
<file path=[Content_Types].xml><?xml version="1.0" encoding="utf-8"?>
<Types xmlns="http://schemas.openxmlformats.org/package/2006/content-types">
  <Default Extension="bin" ContentType="application/vnd.openxmlformats-officedocument.oleObject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av" ContentType="audio/wav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slideLayouts/slideLayout15.xml" ContentType="application/vnd.openxmlformats-officedocument.presentationml.slideLayout+xml"/>
  <Override PartName="/ppt/theme/theme3.xml" ContentType="application/vnd.openxmlformats-officedocument.theme+xml"/>
  <Override PartName="/ppt/slideLayouts/slideLayout16.xml" ContentType="application/vnd.openxmlformats-officedocument.presentationml.slideLayout+xml"/>
  <Override PartName="/ppt/theme/theme4.xml" ContentType="application/vnd.openxmlformats-officedocument.theme+xml"/>
  <Override PartName="/ppt/slideLayouts/slideLayout17.xml" ContentType="application/vnd.openxmlformats-officedocument.presentationml.slideLayout+xml"/>
  <Override PartName="/ppt/theme/theme5.xml" ContentType="application/vnd.openxmlformats-officedocument.theme+xml"/>
  <Override PartName="/ppt/slideLayouts/slideLayout18.xml" ContentType="application/vnd.openxmlformats-officedocument.presentationml.slideLayout+xml"/>
  <Override PartName="/ppt/theme/theme6.xml" ContentType="application/vnd.openxmlformats-officedocument.theme+xml"/>
  <Override PartName="/ppt/slideLayouts/slideLayout19.xml" ContentType="application/vnd.openxmlformats-officedocument.presentationml.slideLayout+xml"/>
  <Override PartName="/ppt/theme/theme7.xml" ContentType="application/vnd.openxmlformats-officedocument.theme+xml"/>
  <Override PartName="/ppt/slideLayouts/slideLayout20.xml" ContentType="application/vnd.openxmlformats-officedocument.presentationml.slideLayout+xml"/>
  <Override PartName="/ppt/theme/theme8.xml" ContentType="application/vnd.openxmlformats-officedocument.theme+xml"/>
  <Override PartName="/ppt/slideLayouts/slideLayout21.xml" ContentType="application/vnd.openxmlformats-officedocument.presentationml.slideLayout+xml"/>
  <Override PartName="/ppt/theme/theme9.xml" ContentType="application/vnd.openxmlformats-officedocument.theme+xml"/>
  <Override PartName="/ppt/slideLayouts/slideLayout22.xml" ContentType="application/vnd.openxmlformats-officedocument.presentationml.slideLayout+xml"/>
  <Override PartName="/ppt/theme/theme10.xml" ContentType="application/vnd.openxmlformats-officedocument.theme+xml"/>
  <Override PartName="/ppt/slideLayouts/slideLayout23.xml" ContentType="application/vnd.openxmlformats-officedocument.presentationml.slideLayout+xml"/>
  <Override PartName="/ppt/theme/theme11.xml" ContentType="application/vnd.openxmlformats-officedocument.theme+xml"/>
  <Override PartName="/ppt/slideLayouts/slideLayout24.xml" ContentType="application/vnd.openxmlformats-officedocument.presentationml.slideLayout+xml"/>
  <Override PartName="/ppt/theme/theme12.xml" ContentType="application/vnd.openxmlformats-officedocument.theme+xml"/>
  <Override PartName="/ppt/slideLayouts/slideLayout25.xml" ContentType="application/vnd.openxmlformats-officedocument.presentationml.slideLayout+xml"/>
  <Override PartName="/ppt/theme/theme13.xml" ContentType="application/vnd.openxmlformats-officedocument.theme+xml"/>
  <Override PartName="/ppt/slideLayouts/slideLayout26.xml" ContentType="application/vnd.openxmlformats-officedocument.presentationml.slideLayout+xml"/>
  <Override PartName="/ppt/theme/theme14.xml" ContentType="application/vnd.openxmlformats-officedocument.theme+xml"/>
  <Override PartName="/ppt/slideLayouts/slideLayout27.xml" ContentType="application/vnd.openxmlformats-officedocument.presentationml.slideLayout+xml"/>
  <Override PartName="/ppt/theme/theme15.xml" ContentType="application/vnd.openxmlformats-officedocument.theme+xml"/>
  <Override PartName="/ppt/slideLayouts/slideLayout28.xml" ContentType="application/vnd.openxmlformats-officedocument.presentationml.slideLayout+xml"/>
  <Override PartName="/ppt/theme/theme16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17.xml" ContentType="application/vnd.openxmlformats-officedocument.theme+xml"/>
  <Override PartName="/ppt/slideLayouts/slideLayout31.xml" ContentType="application/vnd.openxmlformats-officedocument.presentationml.slideLayout+xml"/>
  <Override PartName="/ppt/theme/theme18.xml" ContentType="application/vnd.openxmlformats-officedocument.theme+xml"/>
  <Override PartName="/ppt/slideLayouts/slideLayout32.xml" ContentType="application/vnd.openxmlformats-officedocument.presentationml.slideLayout+xml"/>
  <Override PartName="/ppt/theme/theme19.xml" ContentType="application/vnd.openxmlformats-officedocument.theme+xml"/>
  <Override PartName="/ppt/slideLayouts/slideLayout33.xml" ContentType="application/vnd.openxmlformats-officedocument.presentationml.slideLayout+xml"/>
  <Override PartName="/ppt/theme/theme20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1.xml" ContentType="application/vnd.openxmlformats-officedocument.theme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2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23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24.xml" ContentType="application/vnd.openxmlformats-officedocument.theme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25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theme/theme26.xml" ContentType="application/vnd.openxmlformats-officedocument.theme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theme/theme27.xml" ContentType="application/vnd.openxmlformats-officedocument.theme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theme/theme28.xml" ContentType="application/vnd.openxmlformats-officedocument.theme+xml"/>
  <Override PartName="/ppt/theme/theme29.xml" ContentType="application/vnd.openxmlformats-officedocument.theme+xml"/>
  <Override PartName="/ppt/theme/theme3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ink/ink1.xml" ContentType="application/inkml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19" r:id="rId2"/>
    <p:sldMasterId id="2147483723" r:id="rId3"/>
    <p:sldMasterId id="2147483737" r:id="rId4"/>
    <p:sldMasterId id="2147483739" r:id="rId5"/>
    <p:sldMasterId id="2147483741" r:id="rId6"/>
    <p:sldMasterId id="2147483743" r:id="rId7"/>
    <p:sldMasterId id="2147483745" r:id="rId8"/>
    <p:sldMasterId id="2147483748" r:id="rId9"/>
    <p:sldMasterId id="2147483750" r:id="rId10"/>
    <p:sldMasterId id="2147483752" r:id="rId11"/>
    <p:sldMasterId id="2147483760" r:id="rId12"/>
    <p:sldMasterId id="2147483764" r:id="rId13"/>
    <p:sldMasterId id="2147483766" r:id="rId14"/>
    <p:sldMasterId id="2147483786" r:id="rId15"/>
    <p:sldMasterId id="2147483839" r:id="rId16"/>
    <p:sldMasterId id="2147483855" r:id="rId17"/>
    <p:sldMasterId id="2147483859" r:id="rId18"/>
    <p:sldMasterId id="2147483861" r:id="rId19"/>
    <p:sldMasterId id="2147483866" r:id="rId20"/>
    <p:sldMasterId id="2147483905" r:id="rId21"/>
    <p:sldMasterId id="2147483918" r:id="rId22"/>
    <p:sldMasterId id="2147483923" r:id="rId23"/>
    <p:sldMasterId id="2147483937" r:id="rId24"/>
    <p:sldMasterId id="2147483952" r:id="rId25"/>
    <p:sldMasterId id="2147483968" r:id="rId26"/>
    <p:sldMasterId id="2147483985" r:id="rId27"/>
    <p:sldMasterId id="2147483997" r:id="rId28"/>
  </p:sldMasterIdLst>
  <p:notesMasterIdLst>
    <p:notesMasterId r:id="rId190"/>
  </p:notesMasterIdLst>
  <p:handoutMasterIdLst>
    <p:handoutMasterId r:id="rId191"/>
  </p:handoutMasterIdLst>
  <p:sldIdLst>
    <p:sldId id="393" r:id="rId29"/>
    <p:sldId id="2139" r:id="rId30"/>
    <p:sldId id="2140" r:id="rId31"/>
    <p:sldId id="2141" r:id="rId32"/>
    <p:sldId id="2142" r:id="rId33"/>
    <p:sldId id="857" r:id="rId34"/>
    <p:sldId id="948" r:id="rId35"/>
    <p:sldId id="2143" r:id="rId36"/>
    <p:sldId id="256" r:id="rId37"/>
    <p:sldId id="1056" r:id="rId38"/>
    <p:sldId id="1057" r:id="rId39"/>
    <p:sldId id="1058" r:id="rId40"/>
    <p:sldId id="1059" r:id="rId41"/>
    <p:sldId id="1060" r:id="rId42"/>
    <p:sldId id="1061" r:id="rId43"/>
    <p:sldId id="1062" r:id="rId44"/>
    <p:sldId id="1063" r:id="rId45"/>
    <p:sldId id="1064" r:id="rId46"/>
    <p:sldId id="1065" r:id="rId47"/>
    <p:sldId id="1066" r:id="rId48"/>
    <p:sldId id="1067" r:id="rId49"/>
    <p:sldId id="1068" r:id="rId50"/>
    <p:sldId id="550" r:id="rId51"/>
    <p:sldId id="1170" r:id="rId52"/>
    <p:sldId id="623" r:id="rId53"/>
    <p:sldId id="1073" r:id="rId54"/>
    <p:sldId id="1074" r:id="rId55"/>
    <p:sldId id="1075" r:id="rId56"/>
    <p:sldId id="1076" r:id="rId57"/>
    <p:sldId id="1046" r:id="rId58"/>
    <p:sldId id="1087" r:id="rId59"/>
    <p:sldId id="1088" r:id="rId60"/>
    <p:sldId id="762" r:id="rId61"/>
    <p:sldId id="593" r:id="rId62"/>
    <p:sldId id="1039" r:id="rId63"/>
    <p:sldId id="600" r:id="rId64"/>
    <p:sldId id="601" r:id="rId65"/>
    <p:sldId id="602" r:id="rId66"/>
    <p:sldId id="603" r:id="rId67"/>
    <p:sldId id="637" r:id="rId68"/>
    <p:sldId id="604" r:id="rId69"/>
    <p:sldId id="691" r:id="rId70"/>
    <p:sldId id="841" r:id="rId71"/>
    <p:sldId id="842" r:id="rId72"/>
    <p:sldId id="843" r:id="rId73"/>
    <p:sldId id="679" r:id="rId74"/>
    <p:sldId id="680" r:id="rId75"/>
    <p:sldId id="681" r:id="rId76"/>
    <p:sldId id="682" r:id="rId77"/>
    <p:sldId id="683" r:id="rId78"/>
    <p:sldId id="684" r:id="rId79"/>
    <p:sldId id="844" r:id="rId80"/>
    <p:sldId id="686" r:id="rId81"/>
    <p:sldId id="687" r:id="rId82"/>
    <p:sldId id="689" r:id="rId83"/>
    <p:sldId id="690" r:id="rId84"/>
    <p:sldId id="2176" r:id="rId85"/>
    <p:sldId id="2177" r:id="rId86"/>
    <p:sldId id="931" r:id="rId87"/>
    <p:sldId id="859" r:id="rId88"/>
    <p:sldId id="866" r:id="rId89"/>
    <p:sldId id="867" r:id="rId90"/>
    <p:sldId id="868" r:id="rId91"/>
    <p:sldId id="869" r:id="rId92"/>
    <p:sldId id="870" r:id="rId93"/>
    <p:sldId id="871" r:id="rId94"/>
    <p:sldId id="872" r:id="rId95"/>
    <p:sldId id="873" r:id="rId96"/>
    <p:sldId id="877" r:id="rId97"/>
    <p:sldId id="879" r:id="rId98"/>
    <p:sldId id="880" r:id="rId99"/>
    <p:sldId id="891" r:id="rId100"/>
    <p:sldId id="892" r:id="rId101"/>
    <p:sldId id="893" r:id="rId102"/>
    <p:sldId id="894" r:id="rId103"/>
    <p:sldId id="664" r:id="rId104"/>
    <p:sldId id="658" r:id="rId105"/>
    <p:sldId id="803" r:id="rId106"/>
    <p:sldId id="659" r:id="rId107"/>
    <p:sldId id="661" r:id="rId108"/>
    <p:sldId id="662" r:id="rId109"/>
    <p:sldId id="663" r:id="rId110"/>
    <p:sldId id="2985" r:id="rId111"/>
    <p:sldId id="2987" r:id="rId112"/>
    <p:sldId id="2988" r:id="rId113"/>
    <p:sldId id="2989" r:id="rId114"/>
    <p:sldId id="478" r:id="rId115"/>
    <p:sldId id="963" r:id="rId116"/>
    <p:sldId id="962" r:id="rId117"/>
    <p:sldId id="964" r:id="rId118"/>
    <p:sldId id="2986" r:id="rId119"/>
    <p:sldId id="966" r:id="rId120"/>
    <p:sldId id="2144" r:id="rId121"/>
    <p:sldId id="2145" r:id="rId122"/>
    <p:sldId id="2979" r:id="rId123"/>
    <p:sldId id="2980" r:id="rId124"/>
    <p:sldId id="957" r:id="rId125"/>
    <p:sldId id="965" r:id="rId126"/>
    <p:sldId id="967" r:id="rId127"/>
    <p:sldId id="968" r:id="rId128"/>
    <p:sldId id="2171" r:id="rId129"/>
    <p:sldId id="977" r:id="rId130"/>
    <p:sldId id="979" r:id="rId131"/>
    <p:sldId id="969" r:id="rId132"/>
    <p:sldId id="978" r:id="rId133"/>
    <p:sldId id="980" r:id="rId134"/>
    <p:sldId id="2983" r:id="rId135"/>
    <p:sldId id="1972" r:id="rId136"/>
    <p:sldId id="2981" r:id="rId137"/>
    <p:sldId id="1382" r:id="rId138"/>
    <p:sldId id="1352" r:id="rId139"/>
    <p:sldId id="1351" r:id="rId140"/>
    <p:sldId id="1353" r:id="rId141"/>
    <p:sldId id="2982" r:id="rId142"/>
    <p:sldId id="2926" r:id="rId143"/>
    <p:sldId id="2934" r:id="rId144"/>
    <p:sldId id="2958" r:id="rId145"/>
    <p:sldId id="2957" r:id="rId146"/>
    <p:sldId id="2965" r:id="rId147"/>
    <p:sldId id="2967" r:id="rId148"/>
    <p:sldId id="2927" r:id="rId149"/>
    <p:sldId id="2928" r:id="rId150"/>
    <p:sldId id="2969" r:id="rId151"/>
    <p:sldId id="2968" r:id="rId152"/>
    <p:sldId id="2929" r:id="rId153"/>
    <p:sldId id="2930" r:id="rId154"/>
    <p:sldId id="2970" r:id="rId155"/>
    <p:sldId id="2933" r:id="rId156"/>
    <p:sldId id="2971" r:id="rId157"/>
    <p:sldId id="2084" r:id="rId158"/>
    <p:sldId id="2973" r:id="rId159"/>
    <p:sldId id="839" r:id="rId160"/>
    <p:sldId id="840" r:id="rId161"/>
    <p:sldId id="2977" r:id="rId162"/>
    <p:sldId id="946" r:id="rId163"/>
    <p:sldId id="947" r:id="rId164"/>
    <p:sldId id="2978" r:id="rId165"/>
    <p:sldId id="921" r:id="rId166"/>
    <p:sldId id="928" r:id="rId167"/>
    <p:sldId id="981" r:id="rId168"/>
    <p:sldId id="929" r:id="rId169"/>
    <p:sldId id="923" r:id="rId170"/>
    <p:sldId id="924" r:id="rId171"/>
    <p:sldId id="927" r:id="rId172"/>
    <p:sldId id="952" r:id="rId173"/>
    <p:sldId id="953" r:id="rId174"/>
    <p:sldId id="954" r:id="rId175"/>
    <p:sldId id="2974" r:id="rId176"/>
    <p:sldId id="956" r:id="rId177"/>
    <p:sldId id="2975" r:id="rId178"/>
    <p:sldId id="2169" r:id="rId179"/>
    <p:sldId id="2172" r:id="rId180"/>
    <p:sldId id="2173" r:id="rId181"/>
    <p:sldId id="2174" r:id="rId182"/>
    <p:sldId id="2175" r:id="rId183"/>
    <p:sldId id="2159" r:id="rId184"/>
    <p:sldId id="501" r:id="rId185"/>
    <p:sldId id="2992" r:id="rId186"/>
    <p:sldId id="2993" r:id="rId187"/>
    <p:sldId id="2990" r:id="rId188"/>
    <p:sldId id="2991" r:id="rId189"/>
  </p:sldIdLst>
  <p:sldSz cx="9144000" cy="6858000" type="screen4x3"/>
  <p:notesSz cx="6934200" cy="9120188"/>
  <p:defaultTextStyle>
    <a:defPPr>
      <a:defRPr lang="en-CA"/>
    </a:defPPr>
    <a:lvl1pPr algn="ctr" rtl="0" fontAlgn="base">
      <a:spcBef>
        <a:spcPct val="5000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ctr" rtl="0" fontAlgn="base">
      <a:spcBef>
        <a:spcPct val="5000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ctr" rtl="0" fontAlgn="base">
      <a:spcBef>
        <a:spcPct val="5000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ctr" rtl="0" fontAlgn="base">
      <a:spcBef>
        <a:spcPct val="5000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ctr" rtl="0" fontAlgn="base">
      <a:spcBef>
        <a:spcPct val="5000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968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72">
          <p15:clr>
            <a:srgbClr val="A4A3A4"/>
          </p15:clr>
        </p15:guide>
        <p15:guide id="2" pos="2184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C00CC"/>
    <a:srgbClr val="33CC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801" autoAdjust="0"/>
    <p:restoredTop sz="91414" autoAdjust="0"/>
  </p:normalViewPr>
  <p:slideViewPr>
    <p:cSldViewPr>
      <p:cViewPr varScale="1">
        <p:scale>
          <a:sx n="61" d="100"/>
          <a:sy n="61" d="100"/>
        </p:scale>
        <p:origin x="998" y="41"/>
      </p:cViewPr>
      <p:guideLst>
        <p:guide orient="horz" pos="1968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  <p:sld r:id="rId9" collapse="1"/>
      <p:sld r:id="rId10" collapse="1"/>
      <p:sld r:id="rId11" collapse="1"/>
      <p:sld r:id="rId12" collapse="1"/>
      <p:sld r:id="rId13" collapse="1"/>
      <p:sld r:id="rId14" collapse="1"/>
      <p:sld r:id="rId15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9570"/>
    </p:cViewPr>
  </p:sorterViewPr>
  <p:notesViewPr>
    <p:cSldViewPr>
      <p:cViewPr varScale="1">
        <p:scale>
          <a:sx n="59" d="100"/>
          <a:sy n="59" d="100"/>
        </p:scale>
        <p:origin x="-2484" y="-96"/>
      </p:cViewPr>
      <p:guideLst>
        <p:guide orient="horz" pos="2872"/>
        <p:guide pos="2184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89.xml"/><Relationship Id="rId21" Type="http://schemas.openxmlformats.org/officeDocument/2006/relationships/slideMaster" Target="slideMasters/slideMaster21.xml"/><Relationship Id="rId42" Type="http://schemas.openxmlformats.org/officeDocument/2006/relationships/slide" Target="slides/slide14.xml"/><Relationship Id="rId63" Type="http://schemas.openxmlformats.org/officeDocument/2006/relationships/slide" Target="slides/slide35.xml"/><Relationship Id="rId84" Type="http://schemas.openxmlformats.org/officeDocument/2006/relationships/slide" Target="slides/slide56.xml"/><Relationship Id="rId138" Type="http://schemas.openxmlformats.org/officeDocument/2006/relationships/slide" Target="slides/slide110.xml"/><Relationship Id="rId159" Type="http://schemas.openxmlformats.org/officeDocument/2006/relationships/slide" Target="slides/slide131.xml"/><Relationship Id="rId170" Type="http://schemas.openxmlformats.org/officeDocument/2006/relationships/slide" Target="slides/slide142.xml"/><Relationship Id="rId191" Type="http://schemas.openxmlformats.org/officeDocument/2006/relationships/handoutMaster" Target="handoutMasters/handoutMaster1.xml"/><Relationship Id="rId107" Type="http://schemas.openxmlformats.org/officeDocument/2006/relationships/slide" Target="slides/slide79.xml"/><Relationship Id="rId11" Type="http://schemas.openxmlformats.org/officeDocument/2006/relationships/slideMaster" Target="slideMasters/slideMaster11.xml"/><Relationship Id="rId32" Type="http://schemas.openxmlformats.org/officeDocument/2006/relationships/slide" Target="slides/slide4.xml"/><Relationship Id="rId53" Type="http://schemas.openxmlformats.org/officeDocument/2006/relationships/slide" Target="slides/slide25.xml"/><Relationship Id="rId74" Type="http://schemas.openxmlformats.org/officeDocument/2006/relationships/slide" Target="slides/slide46.xml"/><Relationship Id="rId128" Type="http://schemas.openxmlformats.org/officeDocument/2006/relationships/slide" Target="slides/slide100.xml"/><Relationship Id="rId149" Type="http://schemas.openxmlformats.org/officeDocument/2006/relationships/slide" Target="slides/slide121.xml"/><Relationship Id="rId5" Type="http://schemas.openxmlformats.org/officeDocument/2006/relationships/slideMaster" Target="slideMasters/slideMaster5.xml"/><Relationship Id="rId95" Type="http://schemas.openxmlformats.org/officeDocument/2006/relationships/slide" Target="slides/slide67.xml"/><Relationship Id="rId160" Type="http://schemas.openxmlformats.org/officeDocument/2006/relationships/slide" Target="slides/slide132.xml"/><Relationship Id="rId181" Type="http://schemas.openxmlformats.org/officeDocument/2006/relationships/slide" Target="slides/slide153.xml"/><Relationship Id="rId22" Type="http://schemas.openxmlformats.org/officeDocument/2006/relationships/slideMaster" Target="slideMasters/slideMaster22.xml"/><Relationship Id="rId43" Type="http://schemas.openxmlformats.org/officeDocument/2006/relationships/slide" Target="slides/slide15.xml"/><Relationship Id="rId64" Type="http://schemas.openxmlformats.org/officeDocument/2006/relationships/slide" Target="slides/slide36.xml"/><Relationship Id="rId118" Type="http://schemas.openxmlformats.org/officeDocument/2006/relationships/slide" Target="slides/slide90.xml"/><Relationship Id="rId139" Type="http://schemas.openxmlformats.org/officeDocument/2006/relationships/slide" Target="slides/slide111.xml"/><Relationship Id="rId85" Type="http://schemas.openxmlformats.org/officeDocument/2006/relationships/slide" Target="slides/slide57.xml"/><Relationship Id="rId150" Type="http://schemas.openxmlformats.org/officeDocument/2006/relationships/slide" Target="slides/slide122.xml"/><Relationship Id="rId171" Type="http://schemas.openxmlformats.org/officeDocument/2006/relationships/slide" Target="slides/slide143.xml"/><Relationship Id="rId192" Type="http://schemas.openxmlformats.org/officeDocument/2006/relationships/presProps" Target="presProps.xml"/><Relationship Id="rId12" Type="http://schemas.openxmlformats.org/officeDocument/2006/relationships/slideMaster" Target="slideMasters/slideMaster12.xml"/><Relationship Id="rId33" Type="http://schemas.openxmlformats.org/officeDocument/2006/relationships/slide" Target="slides/slide5.xml"/><Relationship Id="rId108" Type="http://schemas.openxmlformats.org/officeDocument/2006/relationships/slide" Target="slides/slide80.xml"/><Relationship Id="rId129" Type="http://schemas.openxmlformats.org/officeDocument/2006/relationships/slide" Target="slides/slide101.xml"/><Relationship Id="rId54" Type="http://schemas.openxmlformats.org/officeDocument/2006/relationships/slide" Target="slides/slide26.xml"/><Relationship Id="rId75" Type="http://schemas.openxmlformats.org/officeDocument/2006/relationships/slide" Target="slides/slide47.xml"/><Relationship Id="rId96" Type="http://schemas.openxmlformats.org/officeDocument/2006/relationships/slide" Target="slides/slide68.xml"/><Relationship Id="rId140" Type="http://schemas.openxmlformats.org/officeDocument/2006/relationships/slide" Target="slides/slide112.xml"/><Relationship Id="rId161" Type="http://schemas.openxmlformats.org/officeDocument/2006/relationships/slide" Target="slides/slide133.xml"/><Relationship Id="rId182" Type="http://schemas.openxmlformats.org/officeDocument/2006/relationships/slide" Target="slides/slide154.xml"/><Relationship Id="rId6" Type="http://schemas.openxmlformats.org/officeDocument/2006/relationships/slideMaster" Target="slideMasters/slideMaster6.xml"/><Relationship Id="rId23" Type="http://schemas.openxmlformats.org/officeDocument/2006/relationships/slideMaster" Target="slideMasters/slideMaster23.xml"/><Relationship Id="rId119" Type="http://schemas.openxmlformats.org/officeDocument/2006/relationships/slide" Target="slides/slide91.xml"/><Relationship Id="rId44" Type="http://schemas.openxmlformats.org/officeDocument/2006/relationships/slide" Target="slides/slide16.xml"/><Relationship Id="rId65" Type="http://schemas.openxmlformats.org/officeDocument/2006/relationships/slide" Target="slides/slide37.xml"/><Relationship Id="rId86" Type="http://schemas.openxmlformats.org/officeDocument/2006/relationships/slide" Target="slides/slide58.xml"/><Relationship Id="rId130" Type="http://schemas.openxmlformats.org/officeDocument/2006/relationships/slide" Target="slides/slide102.xml"/><Relationship Id="rId151" Type="http://schemas.openxmlformats.org/officeDocument/2006/relationships/slide" Target="slides/slide123.xml"/><Relationship Id="rId172" Type="http://schemas.openxmlformats.org/officeDocument/2006/relationships/slide" Target="slides/slide144.xml"/><Relationship Id="rId193" Type="http://schemas.openxmlformats.org/officeDocument/2006/relationships/viewProps" Target="viewProps.xml"/><Relationship Id="rId13" Type="http://schemas.openxmlformats.org/officeDocument/2006/relationships/slideMaster" Target="slideMasters/slideMaster13.xml"/><Relationship Id="rId109" Type="http://schemas.openxmlformats.org/officeDocument/2006/relationships/slide" Target="slides/slide81.xml"/><Relationship Id="rId34" Type="http://schemas.openxmlformats.org/officeDocument/2006/relationships/slide" Target="slides/slide6.xml"/><Relationship Id="rId50" Type="http://schemas.openxmlformats.org/officeDocument/2006/relationships/slide" Target="slides/slide22.xml"/><Relationship Id="rId55" Type="http://schemas.openxmlformats.org/officeDocument/2006/relationships/slide" Target="slides/slide27.xml"/><Relationship Id="rId76" Type="http://schemas.openxmlformats.org/officeDocument/2006/relationships/slide" Target="slides/slide48.xml"/><Relationship Id="rId97" Type="http://schemas.openxmlformats.org/officeDocument/2006/relationships/slide" Target="slides/slide69.xml"/><Relationship Id="rId104" Type="http://schemas.openxmlformats.org/officeDocument/2006/relationships/slide" Target="slides/slide76.xml"/><Relationship Id="rId120" Type="http://schemas.openxmlformats.org/officeDocument/2006/relationships/slide" Target="slides/slide92.xml"/><Relationship Id="rId125" Type="http://schemas.openxmlformats.org/officeDocument/2006/relationships/slide" Target="slides/slide97.xml"/><Relationship Id="rId141" Type="http://schemas.openxmlformats.org/officeDocument/2006/relationships/slide" Target="slides/slide113.xml"/><Relationship Id="rId146" Type="http://schemas.openxmlformats.org/officeDocument/2006/relationships/slide" Target="slides/slide118.xml"/><Relationship Id="rId167" Type="http://schemas.openxmlformats.org/officeDocument/2006/relationships/slide" Target="slides/slide139.xml"/><Relationship Id="rId188" Type="http://schemas.openxmlformats.org/officeDocument/2006/relationships/slide" Target="slides/slide160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43.xml"/><Relationship Id="rId92" Type="http://schemas.openxmlformats.org/officeDocument/2006/relationships/slide" Target="slides/slide64.xml"/><Relationship Id="rId162" Type="http://schemas.openxmlformats.org/officeDocument/2006/relationships/slide" Target="slides/slide134.xml"/><Relationship Id="rId183" Type="http://schemas.openxmlformats.org/officeDocument/2006/relationships/slide" Target="slides/slide155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1.xml"/><Relationship Id="rId24" Type="http://schemas.openxmlformats.org/officeDocument/2006/relationships/slideMaster" Target="slideMasters/slideMaster24.xml"/><Relationship Id="rId40" Type="http://schemas.openxmlformats.org/officeDocument/2006/relationships/slide" Target="slides/slide12.xml"/><Relationship Id="rId45" Type="http://schemas.openxmlformats.org/officeDocument/2006/relationships/slide" Target="slides/slide17.xml"/><Relationship Id="rId66" Type="http://schemas.openxmlformats.org/officeDocument/2006/relationships/slide" Target="slides/slide38.xml"/><Relationship Id="rId87" Type="http://schemas.openxmlformats.org/officeDocument/2006/relationships/slide" Target="slides/slide59.xml"/><Relationship Id="rId110" Type="http://schemas.openxmlformats.org/officeDocument/2006/relationships/slide" Target="slides/slide82.xml"/><Relationship Id="rId115" Type="http://schemas.openxmlformats.org/officeDocument/2006/relationships/slide" Target="slides/slide87.xml"/><Relationship Id="rId131" Type="http://schemas.openxmlformats.org/officeDocument/2006/relationships/slide" Target="slides/slide103.xml"/><Relationship Id="rId136" Type="http://schemas.openxmlformats.org/officeDocument/2006/relationships/slide" Target="slides/slide108.xml"/><Relationship Id="rId157" Type="http://schemas.openxmlformats.org/officeDocument/2006/relationships/slide" Target="slides/slide129.xml"/><Relationship Id="rId178" Type="http://schemas.openxmlformats.org/officeDocument/2006/relationships/slide" Target="slides/slide150.xml"/><Relationship Id="rId61" Type="http://schemas.openxmlformats.org/officeDocument/2006/relationships/slide" Target="slides/slide33.xml"/><Relationship Id="rId82" Type="http://schemas.openxmlformats.org/officeDocument/2006/relationships/slide" Target="slides/slide54.xml"/><Relationship Id="rId152" Type="http://schemas.openxmlformats.org/officeDocument/2006/relationships/slide" Target="slides/slide124.xml"/><Relationship Id="rId173" Type="http://schemas.openxmlformats.org/officeDocument/2006/relationships/slide" Target="slides/slide145.xml"/><Relationship Id="rId194" Type="http://schemas.openxmlformats.org/officeDocument/2006/relationships/theme" Target="theme/theme1.xml"/><Relationship Id="rId19" Type="http://schemas.openxmlformats.org/officeDocument/2006/relationships/slideMaster" Target="slideMasters/slideMaster19.xml"/><Relationship Id="rId14" Type="http://schemas.openxmlformats.org/officeDocument/2006/relationships/slideMaster" Target="slideMasters/slideMaster14.xml"/><Relationship Id="rId30" Type="http://schemas.openxmlformats.org/officeDocument/2006/relationships/slide" Target="slides/slide2.xml"/><Relationship Id="rId35" Type="http://schemas.openxmlformats.org/officeDocument/2006/relationships/slide" Target="slides/slide7.xml"/><Relationship Id="rId56" Type="http://schemas.openxmlformats.org/officeDocument/2006/relationships/slide" Target="slides/slide28.xml"/><Relationship Id="rId77" Type="http://schemas.openxmlformats.org/officeDocument/2006/relationships/slide" Target="slides/slide49.xml"/><Relationship Id="rId100" Type="http://schemas.openxmlformats.org/officeDocument/2006/relationships/slide" Target="slides/slide72.xml"/><Relationship Id="rId105" Type="http://schemas.openxmlformats.org/officeDocument/2006/relationships/slide" Target="slides/slide77.xml"/><Relationship Id="rId126" Type="http://schemas.openxmlformats.org/officeDocument/2006/relationships/slide" Target="slides/slide98.xml"/><Relationship Id="rId147" Type="http://schemas.openxmlformats.org/officeDocument/2006/relationships/slide" Target="slides/slide119.xml"/><Relationship Id="rId168" Type="http://schemas.openxmlformats.org/officeDocument/2006/relationships/slide" Target="slides/slide140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23.xml"/><Relationship Id="rId72" Type="http://schemas.openxmlformats.org/officeDocument/2006/relationships/slide" Target="slides/slide44.xml"/><Relationship Id="rId93" Type="http://schemas.openxmlformats.org/officeDocument/2006/relationships/slide" Target="slides/slide65.xml"/><Relationship Id="rId98" Type="http://schemas.openxmlformats.org/officeDocument/2006/relationships/slide" Target="slides/slide70.xml"/><Relationship Id="rId121" Type="http://schemas.openxmlformats.org/officeDocument/2006/relationships/slide" Target="slides/slide93.xml"/><Relationship Id="rId142" Type="http://schemas.openxmlformats.org/officeDocument/2006/relationships/slide" Target="slides/slide114.xml"/><Relationship Id="rId163" Type="http://schemas.openxmlformats.org/officeDocument/2006/relationships/slide" Target="slides/slide135.xml"/><Relationship Id="rId184" Type="http://schemas.openxmlformats.org/officeDocument/2006/relationships/slide" Target="slides/slide156.xml"/><Relationship Id="rId189" Type="http://schemas.openxmlformats.org/officeDocument/2006/relationships/slide" Target="slides/slide161.xml"/><Relationship Id="rId3" Type="http://schemas.openxmlformats.org/officeDocument/2006/relationships/slideMaster" Target="slideMasters/slideMaster3.xml"/><Relationship Id="rId25" Type="http://schemas.openxmlformats.org/officeDocument/2006/relationships/slideMaster" Target="slideMasters/slideMaster25.xml"/><Relationship Id="rId46" Type="http://schemas.openxmlformats.org/officeDocument/2006/relationships/slide" Target="slides/slide18.xml"/><Relationship Id="rId67" Type="http://schemas.openxmlformats.org/officeDocument/2006/relationships/slide" Target="slides/slide39.xml"/><Relationship Id="rId116" Type="http://schemas.openxmlformats.org/officeDocument/2006/relationships/slide" Target="slides/slide88.xml"/><Relationship Id="rId137" Type="http://schemas.openxmlformats.org/officeDocument/2006/relationships/slide" Target="slides/slide109.xml"/><Relationship Id="rId158" Type="http://schemas.openxmlformats.org/officeDocument/2006/relationships/slide" Target="slides/slide130.xml"/><Relationship Id="rId20" Type="http://schemas.openxmlformats.org/officeDocument/2006/relationships/slideMaster" Target="slideMasters/slideMaster20.xml"/><Relationship Id="rId41" Type="http://schemas.openxmlformats.org/officeDocument/2006/relationships/slide" Target="slides/slide13.xml"/><Relationship Id="rId62" Type="http://schemas.openxmlformats.org/officeDocument/2006/relationships/slide" Target="slides/slide34.xml"/><Relationship Id="rId83" Type="http://schemas.openxmlformats.org/officeDocument/2006/relationships/slide" Target="slides/slide55.xml"/><Relationship Id="rId88" Type="http://schemas.openxmlformats.org/officeDocument/2006/relationships/slide" Target="slides/slide60.xml"/><Relationship Id="rId111" Type="http://schemas.openxmlformats.org/officeDocument/2006/relationships/slide" Target="slides/slide83.xml"/><Relationship Id="rId132" Type="http://schemas.openxmlformats.org/officeDocument/2006/relationships/slide" Target="slides/slide104.xml"/><Relationship Id="rId153" Type="http://schemas.openxmlformats.org/officeDocument/2006/relationships/slide" Target="slides/slide125.xml"/><Relationship Id="rId174" Type="http://schemas.openxmlformats.org/officeDocument/2006/relationships/slide" Target="slides/slide146.xml"/><Relationship Id="rId179" Type="http://schemas.openxmlformats.org/officeDocument/2006/relationships/slide" Target="slides/slide151.xml"/><Relationship Id="rId195" Type="http://schemas.openxmlformats.org/officeDocument/2006/relationships/tableStyles" Target="tableStyles.xml"/><Relationship Id="rId190" Type="http://schemas.openxmlformats.org/officeDocument/2006/relationships/notesMaster" Target="notesMasters/notesMaster1.xml"/><Relationship Id="rId15" Type="http://schemas.openxmlformats.org/officeDocument/2006/relationships/slideMaster" Target="slideMasters/slideMaster15.xml"/><Relationship Id="rId36" Type="http://schemas.openxmlformats.org/officeDocument/2006/relationships/slide" Target="slides/slide8.xml"/><Relationship Id="rId57" Type="http://schemas.openxmlformats.org/officeDocument/2006/relationships/slide" Target="slides/slide29.xml"/><Relationship Id="rId106" Type="http://schemas.openxmlformats.org/officeDocument/2006/relationships/slide" Target="slides/slide78.xml"/><Relationship Id="rId127" Type="http://schemas.openxmlformats.org/officeDocument/2006/relationships/slide" Target="slides/slide99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3.xml"/><Relationship Id="rId52" Type="http://schemas.openxmlformats.org/officeDocument/2006/relationships/slide" Target="slides/slide24.xml"/><Relationship Id="rId73" Type="http://schemas.openxmlformats.org/officeDocument/2006/relationships/slide" Target="slides/slide45.xml"/><Relationship Id="rId78" Type="http://schemas.openxmlformats.org/officeDocument/2006/relationships/slide" Target="slides/slide50.xml"/><Relationship Id="rId94" Type="http://schemas.openxmlformats.org/officeDocument/2006/relationships/slide" Target="slides/slide66.xml"/><Relationship Id="rId99" Type="http://schemas.openxmlformats.org/officeDocument/2006/relationships/slide" Target="slides/slide71.xml"/><Relationship Id="rId101" Type="http://schemas.openxmlformats.org/officeDocument/2006/relationships/slide" Target="slides/slide73.xml"/><Relationship Id="rId122" Type="http://schemas.openxmlformats.org/officeDocument/2006/relationships/slide" Target="slides/slide94.xml"/><Relationship Id="rId143" Type="http://schemas.openxmlformats.org/officeDocument/2006/relationships/slide" Target="slides/slide115.xml"/><Relationship Id="rId148" Type="http://schemas.openxmlformats.org/officeDocument/2006/relationships/slide" Target="slides/slide120.xml"/><Relationship Id="rId164" Type="http://schemas.openxmlformats.org/officeDocument/2006/relationships/slide" Target="slides/slide136.xml"/><Relationship Id="rId169" Type="http://schemas.openxmlformats.org/officeDocument/2006/relationships/slide" Target="slides/slide141.xml"/><Relationship Id="rId185" Type="http://schemas.openxmlformats.org/officeDocument/2006/relationships/slide" Target="slides/slide157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80" Type="http://schemas.openxmlformats.org/officeDocument/2006/relationships/slide" Target="slides/slide152.xml"/><Relationship Id="rId26" Type="http://schemas.openxmlformats.org/officeDocument/2006/relationships/slideMaster" Target="slideMasters/slideMaster26.xml"/><Relationship Id="rId47" Type="http://schemas.openxmlformats.org/officeDocument/2006/relationships/slide" Target="slides/slide19.xml"/><Relationship Id="rId68" Type="http://schemas.openxmlformats.org/officeDocument/2006/relationships/slide" Target="slides/slide40.xml"/><Relationship Id="rId89" Type="http://schemas.openxmlformats.org/officeDocument/2006/relationships/slide" Target="slides/slide61.xml"/><Relationship Id="rId112" Type="http://schemas.openxmlformats.org/officeDocument/2006/relationships/slide" Target="slides/slide84.xml"/><Relationship Id="rId133" Type="http://schemas.openxmlformats.org/officeDocument/2006/relationships/slide" Target="slides/slide105.xml"/><Relationship Id="rId154" Type="http://schemas.openxmlformats.org/officeDocument/2006/relationships/slide" Target="slides/slide126.xml"/><Relationship Id="rId175" Type="http://schemas.openxmlformats.org/officeDocument/2006/relationships/slide" Target="slides/slide147.xml"/><Relationship Id="rId16" Type="http://schemas.openxmlformats.org/officeDocument/2006/relationships/slideMaster" Target="slideMasters/slideMaster16.xml"/><Relationship Id="rId37" Type="http://schemas.openxmlformats.org/officeDocument/2006/relationships/slide" Target="slides/slide9.xml"/><Relationship Id="rId58" Type="http://schemas.openxmlformats.org/officeDocument/2006/relationships/slide" Target="slides/slide30.xml"/><Relationship Id="rId79" Type="http://schemas.openxmlformats.org/officeDocument/2006/relationships/slide" Target="slides/slide51.xml"/><Relationship Id="rId102" Type="http://schemas.openxmlformats.org/officeDocument/2006/relationships/slide" Target="slides/slide74.xml"/><Relationship Id="rId123" Type="http://schemas.openxmlformats.org/officeDocument/2006/relationships/slide" Target="slides/slide95.xml"/><Relationship Id="rId144" Type="http://schemas.openxmlformats.org/officeDocument/2006/relationships/slide" Target="slides/slide116.xml"/><Relationship Id="rId90" Type="http://schemas.openxmlformats.org/officeDocument/2006/relationships/slide" Target="slides/slide62.xml"/><Relationship Id="rId165" Type="http://schemas.openxmlformats.org/officeDocument/2006/relationships/slide" Target="slides/slide137.xml"/><Relationship Id="rId186" Type="http://schemas.openxmlformats.org/officeDocument/2006/relationships/slide" Target="slides/slide158.xml"/><Relationship Id="rId27" Type="http://schemas.openxmlformats.org/officeDocument/2006/relationships/slideMaster" Target="slideMasters/slideMaster27.xml"/><Relationship Id="rId48" Type="http://schemas.openxmlformats.org/officeDocument/2006/relationships/slide" Target="slides/slide20.xml"/><Relationship Id="rId69" Type="http://schemas.openxmlformats.org/officeDocument/2006/relationships/slide" Target="slides/slide41.xml"/><Relationship Id="rId113" Type="http://schemas.openxmlformats.org/officeDocument/2006/relationships/slide" Target="slides/slide85.xml"/><Relationship Id="rId134" Type="http://schemas.openxmlformats.org/officeDocument/2006/relationships/slide" Target="slides/slide106.xml"/><Relationship Id="rId80" Type="http://schemas.openxmlformats.org/officeDocument/2006/relationships/slide" Target="slides/slide52.xml"/><Relationship Id="rId155" Type="http://schemas.openxmlformats.org/officeDocument/2006/relationships/slide" Target="slides/slide127.xml"/><Relationship Id="rId176" Type="http://schemas.openxmlformats.org/officeDocument/2006/relationships/slide" Target="slides/slide148.xml"/><Relationship Id="rId17" Type="http://schemas.openxmlformats.org/officeDocument/2006/relationships/slideMaster" Target="slideMasters/slideMaster17.xml"/><Relationship Id="rId38" Type="http://schemas.openxmlformats.org/officeDocument/2006/relationships/slide" Target="slides/slide10.xml"/><Relationship Id="rId59" Type="http://schemas.openxmlformats.org/officeDocument/2006/relationships/slide" Target="slides/slide31.xml"/><Relationship Id="rId103" Type="http://schemas.openxmlformats.org/officeDocument/2006/relationships/slide" Target="slides/slide75.xml"/><Relationship Id="rId124" Type="http://schemas.openxmlformats.org/officeDocument/2006/relationships/slide" Target="slides/slide96.xml"/><Relationship Id="rId70" Type="http://schemas.openxmlformats.org/officeDocument/2006/relationships/slide" Target="slides/slide42.xml"/><Relationship Id="rId91" Type="http://schemas.openxmlformats.org/officeDocument/2006/relationships/slide" Target="slides/slide63.xml"/><Relationship Id="rId145" Type="http://schemas.openxmlformats.org/officeDocument/2006/relationships/slide" Target="slides/slide117.xml"/><Relationship Id="rId166" Type="http://schemas.openxmlformats.org/officeDocument/2006/relationships/slide" Target="slides/slide138.xml"/><Relationship Id="rId187" Type="http://schemas.openxmlformats.org/officeDocument/2006/relationships/slide" Target="slides/slide159.xml"/><Relationship Id="rId1" Type="http://schemas.openxmlformats.org/officeDocument/2006/relationships/slideMaster" Target="slideMasters/slideMaster1.xml"/><Relationship Id="rId28" Type="http://schemas.openxmlformats.org/officeDocument/2006/relationships/slideMaster" Target="slideMasters/slideMaster28.xml"/><Relationship Id="rId49" Type="http://schemas.openxmlformats.org/officeDocument/2006/relationships/slide" Target="slides/slide21.xml"/><Relationship Id="rId114" Type="http://schemas.openxmlformats.org/officeDocument/2006/relationships/slide" Target="slides/slide86.xml"/><Relationship Id="rId60" Type="http://schemas.openxmlformats.org/officeDocument/2006/relationships/slide" Target="slides/slide32.xml"/><Relationship Id="rId81" Type="http://schemas.openxmlformats.org/officeDocument/2006/relationships/slide" Target="slides/slide53.xml"/><Relationship Id="rId135" Type="http://schemas.openxmlformats.org/officeDocument/2006/relationships/slide" Target="slides/slide107.xml"/><Relationship Id="rId156" Type="http://schemas.openxmlformats.org/officeDocument/2006/relationships/slide" Target="slides/slide128.xml"/><Relationship Id="rId177" Type="http://schemas.openxmlformats.org/officeDocument/2006/relationships/slide" Target="slides/slide149.xml"/><Relationship Id="rId18" Type="http://schemas.openxmlformats.org/officeDocument/2006/relationships/slideMaster" Target="slideMasters/slideMaster18.xml"/><Relationship Id="rId39" Type="http://schemas.openxmlformats.org/officeDocument/2006/relationships/slide" Target="slides/slide11.xml"/></Relationships>
</file>

<file path=ppt/_rels/viewProps.xml.rels><?xml version="1.0" encoding="UTF-8" standalone="yes"?>
<Relationships xmlns="http://schemas.openxmlformats.org/package/2006/relationships"><Relationship Id="rId8" Type="http://schemas.openxmlformats.org/officeDocument/2006/relationships/slide" Target="slides/slide29.xml"/><Relationship Id="rId13" Type="http://schemas.openxmlformats.org/officeDocument/2006/relationships/slide" Target="slides/slide114.xml"/><Relationship Id="rId3" Type="http://schemas.openxmlformats.org/officeDocument/2006/relationships/slide" Target="slides/slide18.xml"/><Relationship Id="rId7" Type="http://schemas.openxmlformats.org/officeDocument/2006/relationships/slide" Target="slides/slide28.xml"/><Relationship Id="rId12" Type="http://schemas.openxmlformats.org/officeDocument/2006/relationships/slide" Target="slides/slide109.xml"/><Relationship Id="rId2" Type="http://schemas.openxmlformats.org/officeDocument/2006/relationships/slide" Target="slides/slide10.xml"/><Relationship Id="rId1" Type="http://schemas.openxmlformats.org/officeDocument/2006/relationships/slide" Target="slides/slide1.xml"/><Relationship Id="rId6" Type="http://schemas.openxmlformats.org/officeDocument/2006/relationships/slide" Target="slides/slide24.xml"/><Relationship Id="rId11" Type="http://schemas.openxmlformats.org/officeDocument/2006/relationships/slide" Target="slides/slide32.xml"/><Relationship Id="rId5" Type="http://schemas.openxmlformats.org/officeDocument/2006/relationships/slide" Target="slides/slide20.xml"/><Relationship Id="rId15" Type="http://schemas.openxmlformats.org/officeDocument/2006/relationships/slide" Target="slides/slide131.xml"/><Relationship Id="rId10" Type="http://schemas.openxmlformats.org/officeDocument/2006/relationships/slide" Target="slides/slide31.xml"/><Relationship Id="rId4" Type="http://schemas.openxmlformats.org/officeDocument/2006/relationships/slide" Target="slides/slide19.xml"/><Relationship Id="rId9" Type="http://schemas.openxmlformats.org/officeDocument/2006/relationships/slide" Target="slides/slide30.xml"/><Relationship Id="rId14" Type="http://schemas.openxmlformats.org/officeDocument/2006/relationships/slide" Target="slides/slide130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7443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29063" y="0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7443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64575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7443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29063" y="8664575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06C06539-50F4-4307-93D1-C29EBAE917D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07778220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36" units="cm"/>
          <inkml:channel name="Y" type="integer" max="1824" units="cm"/>
          <inkml:channel name="T" type="integer" max="2.14748E9" units="dev"/>
        </inkml:traceFormat>
        <inkml:channelProperties>
          <inkml:channelProperty channel="X" name="resolution" value="105.23077" units="1/cm"/>
          <inkml:channelProperty channel="Y" name="resolution" value="105.43353" units="1/cm"/>
          <inkml:channelProperty channel="T" name="resolution" value="1" units="1/dev"/>
        </inkml:channelProperties>
      </inkml:inkSource>
      <inkml:timestamp xml:id="ts0" timeString="2021-03-16T17:05:41.65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15918 10789 0</inkml:trace>
  <inkml:trace contextRef="#ctx0" brushRef="#br0" timeOffset="-95855.44">12701 9525 0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14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624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9968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811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14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105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3614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14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624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D4F1D240-6743-4E2F-A852-2CE47E8D31E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361418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A8D649E-3EA1-4334-8361-1C220C3032A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</a:t>
            </a:fld>
            <a:endParaRPr lang="en-US" altLang="en-US"/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9E90BF9-B3E9-4FC8-AE18-28C07492007D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6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6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EFBFC9-150E-4B8C-BED8-BDD79232C8D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9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98609768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EFBFC9-150E-4B8C-BED8-BDD79232C8D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9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5341868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EFBFC9-150E-4B8C-BED8-BDD79232C8D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9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2998972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EFBFC9-150E-4B8C-BED8-BDD79232C8D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9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36016417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EFBFC9-150E-4B8C-BED8-BDD79232C8D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9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30373894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EFBFC9-150E-4B8C-BED8-BDD79232C8D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9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8850543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EFBFC9-150E-4B8C-BED8-BDD79232C8D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9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46724384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EFBFC9-150E-4B8C-BED8-BDD79232C8D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9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07597422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EFBFC9-150E-4B8C-BED8-BDD79232C8D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9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24829352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EFBFC9-150E-4B8C-BED8-BDD79232C8D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9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685704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3B687D2-52BB-45F9-A1C9-1CE547D5D166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17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77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654976280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EFBFC9-150E-4B8C-BED8-BDD79232C8D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9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84746703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EFBFC9-150E-4B8C-BED8-BDD79232C8D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9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71893909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EFBFC9-150E-4B8C-BED8-BDD79232C8D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9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7354580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EFBFC9-150E-4B8C-BED8-BDD79232C8D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9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1686520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EFBFC9-150E-4B8C-BED8-BDD79232C8D2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90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0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7800632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B28AD9C-274D-489A-94FC-7124884C0386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35413800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B28AD9C-274D-489A-94FC-7124884C0386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61268612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D4F1D240-6743-4E2F-A852-2CE47E8D31E2}" type="slidenum">
              <a:rPr lang="en-US" smtClean="0"/>
              <a:pPr>
                <a:defRPr/>
              </a:pPr>
              <a:t>138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7063799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2883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CA" altLang="en-US"/>
          </a:p>
        </p:txBody>
      </p:sp>
      <p:sp>
        <p:nvSpPr>
          <p:cNvPr id="1228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0C7B66F-9A0C-449B-9370-BE1829F32D41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145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6558101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4F1D240-6743-4E2F-A852-2CE47E8D31E2}" type="slidenum">
              <a:rPr lang="en-US" smtClean="0"/>
              <a:pPr>
                <a:defRPr/>
              </a:pPr>
              <a:t>146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504700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52F287D-0EEE-483D-ADF9-57AC3AB9EECE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7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7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3907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CA" altLang="en-US"/>
          </a:p>
        </p:txBody>
      </p:sp>
      <p:sp>
        <p:nvSpPr>
          <p:cNvPr id="12390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83CB525-B9AD-4E23-B34D-34EBCEF9FC4C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148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6575687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4931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CA" altLang="en-US"/>
          </a:p>
        </p:txBody>
      </p:sp>
      <p:sp>
        <p:nvSpPr>
          <p:cNvPr id="12493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87B78FE-6809-441C-B6B9-2BFCC21183EE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149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8437686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2595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CA" altLang="en-US"/>
          </a:p>
        </p:txBody>
      </p:sp>
      <p:sp>
        <p:nvSpPr>
          <p:cNvPr id="12595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6C1E0D0-4B76-4AD3-8C70-01D13B4978B6}" type="slidenum">
              <a:rPr kumimoji="0" lang="en-US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Rounded MT Bold" pitchFamily="34" charset="0"/>
                <a:ea typeface="+mn-ea"/>
                <a:cs typeface="+mn-cs"/>
              </a:rPr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150</a:t>
            </a:fld>
            <a:endParaRPr kumimoji="0" lang="en-US" altLang="en-US" sz="12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 Rounded MT Bold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4537761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BF1CBF0-C783-450E-B94E-7413DCFE4BB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37770398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BF1CBF0-C783-450E-B94E-7413DCFE4BB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6901393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BF1CBF0-C783-450E-B94E-7413DCFE4BB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85243745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BF1CBF0-C783-450E-B94E-7413DCFE4BB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66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6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60697896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CA" dirty="0"/>
              <a:t>4*1.5hrs -</a:t>
            </a:r>
            <a:r>
              <a:rPr lang="en-CA" baseline="0" dirty="0"/>
              <a:t>  not Example …, not unsupervised.</a:t>
            </a:r>
            <a:endParaRPr lang="en-CA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6069D8C-3095-4804-889C-41D256C97096}" type="slidenum">
              <a:rPr lang="en-US" smtClean="0"/>
              <a:pPr>
                <a:defRPr/>
              </a:pPr>
              <a:t>156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0354542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4AF69C0-4034-4338-B207-F820E25C5F8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157</a:t>
            </a:fld>
            <a:endParaRPr lang="en-US" altLang="en-US"/>
          </a:p>
        </p:txBody>
      </p:sp>
      <p:sp>
        <p:nvSpPr>
          <p:cNvPr id="351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1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3D256EE-D806-455B-A727-AABF1ED40E2F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9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9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7244BD5-C08C-481D-9131-8F24F0687418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0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0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B596BD2-8A94-4542-BC9D-BAA888ECE28F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1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1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23BB97C-952C-431D-BBF5-1FE25114D55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2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2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56CE7C1-9A92-4856-A11C-A9FA0FB39291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3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31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378A539-57EE-4070-AC58-268790CEB93E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4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41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4B49521-2F0F-4EA2-BE5F-888FEE9FEE96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5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5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426532EC-A3D5-4D89-B051-D2264DB35E76}" type="slidenum">
              <a:rPr lang="en-CA" altLang="en-US" sz="1200" smtClean="0"/>
              <a:pPr eaLnBrk="1" hangingPunct="1"/>
              <a:t>2</a:t>
            </a:fld>
            <a:endParaRPr lang="en-CA" altLang="en-US" sz="1200"/>
          </a:p>
        </p:txBody>
      </p:sp>
      <p:sp>
        <p:nvSpPr>
          <p:cNvPr id="49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776544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E296755-07BA-4343-999C-925963832E0E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6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6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3F0B94E-6957-4567-850D-FC8B1AFEF834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7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31796FB-8F78-423B-B97F-9B5D366072B1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53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3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3165048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54DA9A2-ED1B-4971-B909-D3F637CFF49D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69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96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9483485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AE7E413-3946-4E74-843E-EC96BE0D9B4E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08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8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1382886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B0B57A9-371D-4535-B5AF-1903B40F3551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46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6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EB44B3B-2953-4CA8-B791-1A6A2125BADC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321B181-1C90-43AE-B75B-243F06073EDA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3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33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D791F53-0E8B-493D-8E14-D24C7D959538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7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7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627EBBA-6C14-4A9D-8F69-897892D1EE4F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23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3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5622610-9BF9-4A81-88D5-18DC41010D18}" type="slidenum">
              <a:rPr lang="en-CA" altLang="en-US" smtClean="0"/>
              <a:pPr eaLnBrk="1" hangingPunct="1">
                <a:spcBef>
                  <a:spcPct val="50000"/>
                </a:spcBef>
              </a:pPr>
              <a:t>3</a:t>
            </a:fld>
            <a:endParaRPr lang="en-CA" altLang="en-US"/>
          </a:p>
        </p:txBody>
      </p:sp>
      <p:sp>
        <p:nvSpPr>
          <p:cNvPr id="125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59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213777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627EBBA-6C14-4A9D-8F69-897892D1EE4F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23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3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0571694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9E90BF9-B3E9-4FC8-AE18-28C07492007D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6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6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25730823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9E90BF9-B3E9-4FC8-AE18-28C07492007D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6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6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68454112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0492CE6-F5E0-4B8E-97F1-6539E5249FE6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4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4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7503976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03C888A-6546-460E-AC26-1137F363A2DE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5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5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173003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03C888A-6546-460E-AC26-1137F363A2DE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5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5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524969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02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18900E5-E0EB-401A-A87B-23458EB623C5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6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60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4930390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5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E0930C9-572E-4666-9EA1-2943901902E1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7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7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8173010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07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EC3C96A-6C29-4A03-9F08-81355A497861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8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8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3262559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09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E503EE2-AADB-4F09-84AD-78415D706509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89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9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293219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77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58F77ABA-1D4C-4C97-839F-2341F8543D47}" type="slidenum">
              <a:rPr lang="en-CA" altLang="en-US" smtClean="0"/>
              <a:pPr eaLnBrk="1" hangingPunct="1">
                <a:spcBef>
                  <a:spcPct val="0"/>
                </a:spcBef>
                <a:defRPr/>
              </a:pPr>
              <a:t>4</a:t>
            </a:fld>
            <a:endParaRPr lang="en-CA" altLang="en-US"/>
          </a:p>
        </p:txBody>
      </p:sp>
      <p:sp>
        <p:nvSpPr>
          <p:cNvPr id="433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3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CA" altLang="en-US"/>
          </a:p>
        </p:txBody>
      </p:sp>
    </p:spTree>
    <p:extLst>
      <p:ext uri="{BB962C8B-B14F-4D97-AF65-F5344CB8AC3E}">
        <p14:creationId xmlns:p14="http://schemas.microsoft.com/office/powerpoint/2010/main" val="340216026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E809A65-3044-47C3-AEF2-63F257335DD0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90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01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07205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146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94164B0-F8F8-4D77-9F7F-E59E0E2CEBE6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91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1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53423699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5D8D114-AE29-472A-945D-9D906BC20D77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24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4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EA0264D-AFD0-4575-B3CE-F05C56888B46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25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5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01B9A2E-C90E-46E5-8D8C-F819A623F048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27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7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10204DE-BDDB-4AE0-B527-D032E7C7C753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28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28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96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7246405-13A5-46E8-BA29-D55D448B2785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3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3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01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9814FBA-DB8D-4F16-AB55-559080425FE8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5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5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00D47C3-EB6F-4DE2-9E0B-86D672DD3FB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59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5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6FFE0CB-3EC2-4190-9289-E56B50280AA6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60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6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6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EEDE0E6-693F-4A47-9584-3C141A79AAA2}" type="slidenum">
              <a:rPr lang="en-CA" altLang="en-US" smtClean="0"/>
              <a:pPr eaLnBrk="1" hangingPunct="1">
                <a:spcBef>
                  <a:spcPct val="50000"/>
                </a:spcBef>
              </a:pPr>
              <a:t>5</a:t>
            </a:fld>
            <a:endParaRPr lang="en-CA" altLang="en-US"/>
          </a:p>
        </p:txBody>
      </p:sp>
      <p:sp>
        <p:nvSpPr>
          <p:cNvPr id="128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7177901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B46469F-5831-4792-A1DB-42A8636C4E10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61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63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D89073CE-57F9-4AC2-BD91-F0F3AFDC7C28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62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64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48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3FFC464-7D89-426B-B4E7-C7E4C2AD9F30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63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E6C1677-5F18-4C80-B7AF-A80F078BEB8F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64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6A68C66D-B29D-4BC7-B31B-4EFB8526C12E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65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C1CF3A6E-F496-497D-931A-CA2142CC346C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66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24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5EE0778E-6A37-495A-A9E1-7DDF5A82057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67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25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2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A199650-9DA7-4212-AF6D-4AB55BFF2A93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68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263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63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59185A2-1EBB-4C68-8348-7D475D849FA4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69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4AEBF4DF-238C-460A-86A9-B76F08DC43D2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70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32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2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F50304AC-8F8E-4DC4-A6A7-68ED4E3497DC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6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0D9B5BFC-2767-44BC-BC15-2B30C5CA7BA5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71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33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34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3E61492-DE03-4A32-903E-F168F870D68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72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80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0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869FD91-C14B-4A41-802E-91BCE90D4AB6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73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12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3A6CB62-8ED5-42BA-BBBB-AF539A73F20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74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16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6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3A6CB62-8ED5-42BA-BBBB-AF539A73F20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75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16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6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A2082E4-689B-49F7-ACFD-D63A213643D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54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4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6E21722-4A94-4A52-B872-2AC7A7724BE4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56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67C2979-4961-4FBB-83E1-2908406F820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FA5CD63-43F8-450E-B029-D7BB55F0684A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BC7CDE5-8B0D-45EB-9E87-7E69AB2C41A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59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9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fld id="{323BB97C-952C-431D-BBF5-1FE25114D557}" type="slidenum">
              <a:rPr lang="en-CA" altLang="en-US" smtClean="0">
                <a:solidFill>
                  <a:srgbClr val="000000"/>
                </a:solidFill>
              </a:rPr>
              <a:pPr eaLnBrk="1" hangingPunct="1">
                <a:spcBef>
                  <a:spcPct val="0"/>
                </a:spcBef>
                <a:defRPr/>
              </a:pPr>
              <a:t>7</a:t>
            </a:fld>
            <a:endParaRPr lang="en-CA" altLang="en-US">
              <a:solidFill>
                <a:srgbClr val="000000"/>
              </a:solidFill>
            </a:endParaRPr>
          </a:p>
        </p:txBody>
      </p:sp>
      <p:sp>
        <p:nvSpPr>
          <p:cNvPr id="302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2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4F753E9-C421-420C-B029-2410364A29CC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FACB424-FD63-4200-BFD3-9C2D79201296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1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1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4221F3C-97F4-4D7D-BCCE-224FD7FD72E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83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2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21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A6FFE0CB-3EC2-4190-9289-E56B50280AA6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84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56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6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46245048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8B46469F-5831-4792-A1DB-42A8636C4E10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85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63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79550199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33E61492-DE03-4A32-903E-F168F870D687}" type="slidenum">
              <a:rPr lang="en-US" altLang="en-US" smtClean="0">
                <a:solidFill>
                  <a:srgbClr val="000000"/>
                </a:solidFill>
              </a:rPr>
              <a:pPr eaLnBrk="1" hangingPunct="1">
                <a:spcBef>
                  <a:spcPct val="50000"/>
                </a:spcBef>
              </a:pPr>
              <a:t>86</a:t>
            </a:fld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180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0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93570811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E5C6AE-6810-48E0-B15C-B9DC0A684CE0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E5C6AE-6810-48E0-B15C-B9DC0A684CE0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0530170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E5C6AE-6810-48E0-B15C-B9DC0A684CE0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0295458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E5C6AE-6810-48E0-B15C-B9DC0A684CE0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239948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2F663913-8881-4AB4-9C82-54361DCB9B14}" type="slidenum">
              <a:rPr lang="en-CA" altLang="en-US" smtClean="0"/>
              <a:pPr eaLnBrk="1" hangingPunct="1">
                <a:spcBef>
                  <a:spcPct val="50000"/>
                </a:spcBef>
              </a:pPr>
              <a:t>8</a:t>
            </a:fld>
            <a:endParaRPr lang="en-CA" altLang="en-US"/>
          </a:p>
        </p:txBody>
      </p:sp>
      <p:sp>
        <p:nvSpPr>
          <p:cNvPr id="130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44299235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E5C6AE-6810-48E0-B15C-B9DC0A684CE0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52385003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7E5C6AE-6810-48E0-B15C-B9DC0A684CE0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68344614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B1D8F048-F983-40F3-BDB6-6022962825A6}" type="slidenum">
              <a:rPr lang="en-CA" altLang="en-US" smtClean="0"/>
              <a:pPr eaLnBrk="1" hangingPunct="1">
                <a:spcBef>
                  <a:spcPct val="50000"/>
                </a:spcBef>
              </a:pPr>
              <a:t>93</a:t>
            </a:fld>
            <a:endParaRPr lang="en-CA" altLang="en-US"/>
          </a:p>
        </p:txBody>
      </p:sp>
      <p:sp>
        <p:nvSpPr>
          <p:cNvPr id="131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1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41517875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690BC02-EDC5-486B-9128-8B66F7246D71}" type="slidenum">
              <a:rPr lang="en-CA" altLang="en-US" smtClean="0"/>
              <a:pPr eaLnBrk="1" hangingPunct="1">
                <a:spcBef>
                  <a:spcPct val="50000"/>
                </a:spcBef>
              </a:pPr>
              <a:t>94</a:t>
            </a:fld>
            <a:endParaRPr lang="en-CA" altLang="en-US"/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57258106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690BC02-EDC5-486B-9128-8B66F7246D71}" type="slidenum">
              <a:rPr lang="en-CA" altLang="en-US" smtClean="0"/>
              <a:pPr eaLnBrk="1" hangingPunct="1">
                <a:spcBef>
                  <a:spcPct val="50000"/>
                </a:spcBef>
              </a:pPr>
              <a:t>95</a:t>
            </a:fld>
            <a:endParaRPr lang="en-CA" altLang="en-US"/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9791094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fld id="{E690BC02-EDC5-486B-9128-8B66F7246D71}" type="slidenum">
              <a:rPr lang="en-CA" altLang="en-US" smtClean="0"/>
              <a:pPr eaLnBrk="1" hangingPunct="1">
                <a:spcBef>
                  <a:spcPct val="50000"/>
                </a:spcBef>
              </a:pPr>
              <a:t>96</a:t>
            </a:fld>
            <a:endParaRPr lang="en-CA" altLang="en-US"/>
          </a:p>
        </p:txBody>
      </p:sp>
      <p:sp>
        <p:nvSpPr>
          <p:cNvPr id="132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39401751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B9622A7-173A-4469-9C08-0615E42032BE}" type="slidenum">
              <a:rPr lang="en-CA" altLang="en-US" sz="1200">
                <a:solidFill>
                  <a:srgbClr val="000000"/>
                </a:solidFill>
              </a:rPr>
              <a:pPr eaLnBrk="1" hangingPunct="1"/>
              <a:t>97</a:t>
            </a:fld>
            <a:endParaRPr lang="en-CA" altLang="en-US" sz="1200">
              <a:solidFill>
                <a:srgbClr val="000000"/>
              </a:solidFill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A187E7E-892F-4504-9F8F-B58F4E61BD2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98</a:t>
            </a:fld>
            <a:endParaRPr lang="en-US" altLang="en-US"/>
          </a:p>
        </p:txBody>
      </p:sp>
      <p:sp>
        <p:nvSpPr>
          <p:cNvPr id="249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98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A187E7E-892F-4504-9F8F-B58F4E61BD2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99</a:t>
            </a:fld>
            <a:endParaRPr lang="en-US" altLang="en-US"/>
          </a:p>
        </p:txBody>
      </p:sp>
      <p:sp>
        <p:nvSpPr>
          <p:cNvPr id="249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98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C4B9666-9E7D-43CB-B46D-DE9F935B9162}" type="slidenum">
              <a:rPr lang="en-CA" altLang="en-US" sz="1200">
                <a:solidFill>
                  <a:srgbClr val="000000"/>
                </a:solidFill>
              </a:rPr>
              <a:pPr eaLnBrk="1" hangingPunct="1"/>
              <a:t>100</a:t>
            </a:fld>
            <a:endParaRPr lang="en-CA" altLang="en-US" sz="1200">
              <a:solidFill>
                <a:srgbClr val="000000"/>
              </a:solidFill>
            </a:endParaRPr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C1BFE36-FB01-4AE7-BD34-766E4CD489B0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CA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95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5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dirty="0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C4B9666-9E7D-43CB-B46D-DE9F935B9162}" type="slidenum">
              <a:rPr lang="en-CA" altLang="en-US" sz="1200">
                <a:solidFill>
                  <a:srgbClr val="000000"/>
                </a:solidFill>
              </a:rPr>
              <a:pPr eaLnBrk="1" hangingPunct="1"/>
              <a:t>101</a:t>
            </a:fld>
            <a:endParaRPr lang="en-CA" altLang="en-US" sz="1200">
              <a:solidFill>
                <a:srgbClr val="000000"/>
              </a:solidFill>
            </a:endParaRPr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dirty="0"/>
          </a:p>
        </p:txBody>
      </p:sp>
    </p:spTree>
    <p:extLst>
      <p:ext uri="{BB962C8B-B14F-4D97-AF65-F5344CB8AC3E}">
        <p14:creationId xmlns:p14="http://schemas.microsoft.com/office/powerpoint/2010/main" val="1659686766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C4B9666-9E7D-43CB-B46D-DE9F935B9162}" type="slidenum">
              <a:rPr lang="en-CA" altLang="en-US" sz="1200">
                <a:solidFill>
                  <a:srgbClr val="000000"/>
                </a:solidFill>
              </a:rPr>
              <a:pPr eaLnBrk="1" hangingPunct="1"/>
              <a:t>102</a:t>
            </a:fld>
            <a:endParaRPr lang="en-CA" altLang="en-US" sz="1200">
              <a:solidFill>
                <a:srgbClr val="000000"/>
              </a:solidFill>
            </a:endParaRPr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dirty="0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C4B9666-9E7D-43CB-B46D-DE9F935B9162}" type="slidenum">
              <a:rPr lang="en-CA" altLang="en-US" sz="1200">
                <a:solidFill>
                  <a:srgbClr val="000000"/>
                </a:solidFill>
              </a:rPr>
              <a:pPr eaLnBrk="1" hangingPunct="1"/>
              <a:t>103</a:t>
            </a:fld>
            <a:endParaRPr lang="en-CA" altLang="en-US" sz="1200">
              <a:solidFill>
                <a:srgbClr val="000000"/>
              </a:solidFill>
            </a:endParaRPr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 dirty="0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C4B9666-9E7D-43CB-B46D-DE9F935B9162}" type="slidenum">
              <a:rPr lang="en-CA" altLang="en-US" sz="1200">
                <a:solidFill>
                  <a:srgbClr val="000000"/>
                </a:solidFill>
              </a:rPr>
              <a:pPr eaLnBrk="1" hangingPunct="1"/>
              <a:t>104</a:t>
            </a:fld>
            <a:endParaRPr lang="en-CA" altLang="en-US" sz="1200">
              <a:solidFill>
                <a:srgbClr val="000000"/>
              </a:solidFill>
            </a:endParaRPr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C4B9666-9E7D-43CB-B46D-DE9F935B9162}" type="slidenum">
              <a:rPr lang="en-CA" altLang="en-US" sz="1200">
                <a:solidFill>
                  <a:srgbClr val="000000"/>
                </a:solidFill>
              </a:rPr>
              <a:pPr eaLnBrk="1" hangingPunct="1"/>
              <a:t>105</a:t>
            </a:fld>
            <a:endParaRPr lang="en-CA" altLang="en-US" sz="1200">
              <a:solidFill>
                <a:srgbClr val="000000"/>
              </a:solidFill>
            </a:endParaRPr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FC4B9666-9E7D-43CB-B46D-DE9F935B9162}" type="slidenum">
              <a:rPr lang="en-CA" altLang="en-US" sz="1200">
                <a:solidFill>
                  <a:srgbClr val="000000"/>
                </a:solidFill>
              </a:rPr>
              <a:pPr eaLnBrk="1" hangingPunct="1"/>
              <a:t>106</a:t>
            </a:fld>
            <a:endParaRPr lang="en-CA" altLang="en-US" sz="1200">
              <a:solidFill>
                <a:srgbClr val="000000"/>
              </a:solidFill>
            </a:endParaRPr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28CD151-6DBC-4896-A4A2-F60F860B30AB}" type="slidenum">
              <a:rPr kumimoji="0" lang="en-CA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107</a:t>
            </a:fld>
            <a:endParaRPr kumimoji="0" lang="en-CA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13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3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5A80699-2177-4D59-A4C1-9EBDD1DA7611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108</a:t>
            </a:fld>
            <a:endParaRPr lang="en-CA" altLang="en-US"/>
          </a:p>
        </p:txBody>
      </p:sp>
      <p:sp>
        <p:nvSpPr>
          <p:cNvPr id="415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5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41725934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B28AD9C-274D-489A-94FC-7124884C0386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62600181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7"/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B28AD9C-274D-489A-94FC-7124884C0386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114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505772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731769C-40AF-4832-B122-BFEA4AC7F96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73789074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A0840E-509E-4B1A-AEE8-79880E7B53B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478577058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DF357B-129B-4717-BE74-A84958261EA1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090824582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2690511-6C4E-48D1-B21D-D9AFE5917FA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697832034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0980638-AB07-4418-B286-85E9053D62F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75946478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08499D-28CC-43D4-80C1-0D666557F458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813085610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BD1EF5-3A67-4ADB-A0E2-C175DF6717D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766602609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152400"/>
            <a:ext cx="1943100" cy="59436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152400"/>
            <a:ext cx="5676900" cy="59436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FDE6F5-436C-4391-8FEC-452BED05F96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660063293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4ACCED-556A-4D27-8F16-541DEA55C2E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772231872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A5999-C10F-4FFF-8AE4-B6A85CF4BC4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05006259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F777D9-50D7-4C04-B9A2-FC9813CDAA2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893817339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E85D80-DD99-41A6-BD96-F9FDC86CFB7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57378434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-228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-228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716727-EDBB-4CE1-A297-A16BCE53EE1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943384828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603224-2617-45ED-9065-9DBD42FD0CD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74898974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9A27E9-E9A6-4986-9BC5-98B997EB333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193109929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50E394-3CCF-4D8E-A2B7-B551A2B7F09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606431808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8E6E39A-C8A2-49CC-A4A6-F3AD74A07C7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939212152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969453-AA58-45E7-876E-33031613FD5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866860689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F6C58C-17C5-4F64-B479-0C3510D3FA9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019202584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-228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-228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AFE8A8-22B9-4AE9-9DFE-04C5FF2F79B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44544309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-228600"/>
            <a:ext cx="7772400" cy="5486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41D45F-DBF4-4BEB-AD43-046103D5138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17460509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950E394-3CCF-4D8E-A2B7-B551A2B7F09E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081416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6AF002-DE5B-4647-B19B-40DB012A5CA8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46370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A5999-C10F-4FFF-8AE4-B6A85CF4BC4F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697603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A5999-C10F-4FFF-8AE4-B6A85CF4BC4F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697603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A5999-C10F-4FFF-8AE4-B6A85CF4BC4F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697603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A5999-C10F-4FFF-8AE4-B6A85CF4BC4F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697603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E85D80-DD99-41A6-BD96-F9FDC86CFB7E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96826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97358D-66FB-4E62-8798-FED9A142BA2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47890712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E85D80-DD99-41A6-BD96-F9FDC86CFB7E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96826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A5999-C10F-4FFF-8AE4-B6A85CF4BC4F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69760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A5999-C10F-4FFF-8AE4-B6A85CF4BC4F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697603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A5999-C10F-4FFF-8AE4-B6A85CF4BC4F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697603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A5999-C10F-4FFF-8AE4-B6A85CF4BC4F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697603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A5999-C10F-4FFF-8AE4-B6A85CF4BC4F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697603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A5999-C10F-4FFF-8AE4-B6A85CF4BC4F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697603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21F225-8262-4185-8A51-E849F53CA22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9497622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AA5999-C10F-4FFF-8AE4-B6A85CF4BC4F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733946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901E4E-FFE0-4211-863F-22EEB4466B73}" type="datetime1">
              <a:rPr lang="en-US">
                <a:solidFill>
                  <a:srgbClr val="FFFF99"/>
                </a:solidFill>
              </a:rPr>
              <a:pPr>
                <a:defRPr/>
              </a:pPr>
              <a:t>12/4/2022</a:t>
            </a:fld>
            <a:endParaRPr lang="en-US">
              <a:solidFill>
                <a:srgbClr val="FFFF99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FFFF99"/>
                </a:solidFill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32381132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7802CB-F476-4635-8122-AFCE02C43F8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2118750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8F3AFB3-81B6-4DB3-A8E8-6EE130C9DA67}" type="datetime1">
              <a:rPr lang="en-US"/>
              <a:pPr>
                <a:defRPr/>
              </a:pPr>
              <a:t>12/4/2022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45680154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901E4E-FFE0-4211-863F-22EEB4466B73}" type="datetime1">
              <a:rPr lang="en-US">
                <a:solidFill>
                  <a:srgbClr val="FFFF99"/>
                </a:solidFill>
              </a:rPr>
              <a:pPr>
                <a:defRPr/>
              </a:pPr>
              <a:t>12/4/2022</a:t>
            </a:fld>
            <a:endParaRPr lang="en-US">
              <a:solidFill>
                <a:srgbClr val="FFFF99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FFFF99"/>
                </a:solidFill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32381132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901E4E-FFE0-4211-863F-22EEB4466B73}" type="datetime1">
              <a:rPr lang="en-US">
                <a:solidFill>
                  <a:srgbClr val="FFFF99"/>
                </a:solidFill>
              </a:rPr>
              <a:pPr>
                <a:defRPr/>
              </a:pPr>
              <a:t>12/4/2022</a:t>
            </a:fld>
            <a:endParaRPr lang="en-US">
              <a:solidFill>
                <a:srgbClr val="FFFF99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>
                <a:solidFill>
                  <a:srgbClr val="FFFF99"/>
                </a:solidFill>
              </a:rPr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323811322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6AF002-DE5B-4647-B19B-40DB012A5CA8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427556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ACE648-73FF-4909-9DB8-ABADBDD8C1BB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40764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Last Update: Dec 4, 2014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>
                <a:solidFill>
                  <a:srgbClr val="2F2B20"/>
                </a:solidFill>
              </a:rPr>
              <a:t>Graphs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1C7BAA1-6B73-A047-A174-4A0210AB0DBB}" type="slidenum">
              <a:rPr lang="en-US" smtClean="0">
                <a:solidFill>
                  <a:srgbClr val="2F2B2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2F2B2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743870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F90110-7E4F-4BF5-B6CF-807874F98C5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510920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963665-939F-4305-8944-CA33E5785F40}" type="datetime1">
              <a:rPr lang="en-US"/>
              <a:pPr>
                <a:defRPr/>
              </a:pPr>
              <a:t>12/4/2022</a:t>
            </a:fld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45054920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CB3A11-CD3D-414B-A2A0-F6D306CEF76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97502488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91CF40F-C7A1-4C64-B2EC-62D8689F756C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250970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9B8AD0-9E4E-49D3-980E-95FA40E91C4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09337843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213EA8D-62D4-4A8D-987F-C02317B7AFB0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0204630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A6C7FF5-D363-4AF6-9845-ED930C674CE9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016558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C2D9A53-7E2E-438D-ADA4-E08B83F29ECF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567544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0DAEE11-316E-4391-9BF9-6D1D5FA16174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505919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01C04DD-C4B8-4A60-A14A-68F1C001AC6C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928780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8C1B620-B587-4034-A0C1-986328672BD0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49286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C5C5BC6-4161-4620-B809-8AA026056194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996657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7D68104-DD30-4AAA-BB23-6C787FD4F0D3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25243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477FDD1-D3ED-4B19-90B8-956AE4C45012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033850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D1262B1E-F8EA-4D7A-B56C-2FE9A9B4C680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812364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C0F1EDB-6CEA-404E-9E08-8DEDEA7241FF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61483979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7CB87ED-8FCD-455E-BA00-48A3B7E17ABB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828013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8011555-9DD2-4E0A-ADC2-9690305BB37D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339078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11E2D5-81F4-48AD-9748-ECDA5F8BF72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00822299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6AF002-DE5B-4647-B19B-40DB012A5CA8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953876286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C76469-F9AE-4321-B7A7-BDA4EDDB574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79876031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DDB049-28FB-4A13-8FC3-4537FF0E130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77223407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854003-D2F5-492C-895A-73083B05A11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84180118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EEEA59-6D52-4A07-84EB-1A392F46D171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96970969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AC0891-2F6D-4541-BBDC-F3390B73182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74531027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4CA114-EC89-42A0-8D6F-04CD081FC12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00184216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21F225-8262-4185-8A51-E849F53CA22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2031826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4D60A0-795C-45C4-B041-D597757AF5FD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7503644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4AE97E-3253-4F31-A44C-93AECB507D1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91994618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152400"/>
            <a:ext cx="1943100" cy="59436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152400"/>
            <a:ext cx="5676900" cy="59436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EC6A3B-44D9-4F3E-88CF-74565B57D69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71103631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152400"/>
            <a:ext cx="7772400" cy="5943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5D1C19-911F-439B-A1B1-7AFC6706A8D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93369144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E1B8BA-0433-406C-AFBA-EC17BC5ABBE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86388961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9D1230-C27D-4EAE-9B8E-9C5B973CA64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6725082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11E2D5-81F4-48AD-9748-ECDA5F8BF72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5129868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6AF002-DE5B-4647-B19B-40DB012A5CA8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52798265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C76469-F9AE-4321-B7A7-BDA4EDDB574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55904686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DDB049-28FB-4A13-8FC3-4537FF0E130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947425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F28209-7262-4000-8420-1B49C2848A6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73655656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B854003-D2F5-492C-895A-73083B05A11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49530049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EEEA59-6D52-4A07-84EB-1A392F46D171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20595346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AC0891-2F6D-4541-BBDC-F3390B73182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67447879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4CA114-EC89-42A0-8D6F-04CD081FC12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103269183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4D60A0-795C-45C4-B041-D597757AF5FD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49136326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F4AE97E-3253-4F31-A44C-93AECB507D1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43949259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152400"/>
            <a:ext cx="1943100" cy="59436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152400"/>
            <a:ext cx="5676900" cy="59436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7EC6A3B-44D9-4F3E-88CF-74565B57D69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32992586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152400"/>
            <a:ext cx="7772400" cy="59436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35D1C19-911F-439B-A1B1-7AFC6706A8D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705463526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7E1B8BA-0433-406C-AFBA-EC17BC5ABBE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80754330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 preserve="1">
  <p:cSld name="Title, Tex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99D1230-C27D-4EAE-9B8E-9C5B973CA64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24206689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F89CD3-41BF-4EFF-BBB9-930ED3B2569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17322759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C8DAB9-A045-4EE4-B335-B08B49E16D37}" type="datetime1">
              <a:rPr lang="en-US"/>
              <a:pPr>
                <a:defRPr/>
              </a:pPr>
              <a:t>12/4/2022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/>
              <a:t>Steven </a:t>
            </a:r>
            <a:r>
              <a:rPr lang="en-US" dirty="0" err="1"/>
              <a:t>Rudich</a:t>
            </a:r>
            <a:r>
              <a:rPr lang="en-US" dirty="0"/>
              <a:t>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1326622466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8901E4E-FFE0-4211-863F-22EEB4466B73}" type="datetime1">
              <a:rPr lang="en-US"/>
              <a:pPr>
                <a:defRPr/>
              </a:pPr>
              <a:t>12/4/2022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/>
              <a:t>Steven </a:t>
            </a:r>
            <a:r>
              <a:rPr lang="en-US" dirty="0" err="1"/>
              <a:t>Rudich</a:t>
            </a:r>
            <a:r>
              <a:rPr lang="en-US" dirty="0"/>
              <a:t>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3325219982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037424-D9A1-4895-8BD4-AAF84E7BE714}" type="datetime1">
              <a:rPr lang="en-US"/>
              <a:pPr>
                <a:defRPr/>
              </a:pPr>
              <a:t>12/4/2022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/>
              <a:t>Steven </a:t>
            </a:r>
            <a:r>
              <a:rPr lang="en-US" dirty="0" err="1"/>
              <a:t>Rudich</a:t>
            </a:r>
            <a:r>
              <a:rPr lang="en-US" dirty="0"/>
              <a:t>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88584980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7526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7526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330491-9175-4CBD-9F47-8A6E332E67C2}" type="datetime1">
              <a:rPr lang="en-US"/>
              <a:pPr>
                <a:defRPr/>
              </a:pPr>
              <a:t>12/4/2022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/>
              <a:t>Steven </a:t>
            </a:r>
            <a:r>
              <a:rPr lang="en-US" dirty="0" err="1"/>
              <a:t>Rudich</a:t>
            </a:r>
            <a:r>
              <a:rPr lang="en-US" dirty="0"/>
              <a:t>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8923930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7F4641-D332-4547-B069-A779866070CC}" type="datetime1">
              <a:rPr lang="en-US"/>
              <a:pPr>
                <a:defRPr/>
              </a:pPr>
              <a:t>12/4/2022</a:t>
            </a:fld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/>
              <a:t>Steven </a:t>
            </a:r>
            <a:r>
              <a:rPr lang="en-US" dirty="0" err="1"/>
              <a:t>Rudich</a:t>
            </a:r>
            <a:r>
              <a:rPr lang="en-US" dirty="0"/>
              <a:t>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44704960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7EF503-967F-4365-B19D-8D3D6FEBD91F}" type="datetime1">
              <a:rPr lang="en-US"/>
              <a:pPr>
                <a:defRPr/>
              </a:pPr>
              <a:t>12/4/2022</a:t>
            </a:fld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/>
              <a:t>Steven </a:t>
            </a:r>
            <a:r>
              <a:rPr lang="en-US" dirty="0" err="1"/>
              <a:t>Rudich</a:t>
            </a:r>
            <a:r>
              <a:rPr lang="en-US" dirty="0"/>
              <a:t>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983607316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17A322A-7535-41A9-B86B-56D20D885FF9}" type="datetime1">
              <a:rPr lang="en-US"/>
              <a:pPr>
                <a:defRPr/>
              </a:pPr>
              <a:t>12/4/2022</a:t>
            </a:fld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/>
              <a:t>Steven </a:t>
            </a:r>
            <a:r>
              <a:rPr lang="en-US" dirty="0" err="1"/>
              <a:t>Rudich</a:t>
            </a:r>
            <a:r>
              <a:rPr lang="en-US" dirty="0"/>
              <a:t>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408128918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D2F0C0-A2A7-4B4C-A59D-D5425A10491F}" type="datetime1">
              <a:rPr lang="en-US"/>
              <a:pPr>
                <a:defRPr/>
              </a:pPr>
              <a:t>12/4/2022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/>
              <a:t>Steven </a:t>
            </a:r>
            <a:r>
              <a:rPr lang="en-US" dirty="0" err="1"/>
              <a:t>Rudich</a:t>
            </a:r>
            <a:r>
              <a:rPr lang="en-US" dirty="0"/>
              <a:t>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3703577638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6689A74-C42B-402E-A222-B01402D44F12}" type="datetime1">
              <a:rPr lang="en-US"/>
              <a:pPr>
                <a:defRPr/>
              </a:pPr>
              <a:t>12/4/2022</a:t>
            </a:fld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/>
              <a:t>Steven </a:t>
            </a:r>
            <a:r>
              <a:rPr lang="en-US" dirty="0" err="1"/>
              <a:t>Rudich</a:t>
            </a:r>
            <a:r>
              <a:rPr lang="en-US" dirty="0"/>
              <a:t>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064005995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7F1186-34FF-4E66-90E6-86E2A70E2D99}" type="datetime1">
              <a:rPr lang="en-US"/>
              <a:pPr>
                <a:defRPr/>
              </a:pPr>
              <a:t>12/4/2022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dirty="0"/>
              <a:t>Steven </a:t>
            </a:r>
            <a:r>
              <a:rPr lang="en-US" dirty="0" err="1"/>
              <a:t>Rudich</a:t>
            </a:r>
            <a:r>
              <a:rPr lang="en-US" dirty="0"/>
              <a:t>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6762734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AC33DB-C0EC-4BCD-8CFD-E71C2A3003A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916938286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228600"/>
            <a:ext cx="1943100" cy="56388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228600"/>
            <a:ext cx="5676900" cy="56388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A24FED-A23E-4BDF-B418-6E51DC27B215}" type="datetime1">
              <a:rPr lang="en-US"/>
              <a:pPr>
                <a:defRPr/>
              </a:pPr>
              <a:t>12/4/2022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15394775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685800" y="1752600"/>
            <a:ext cx="7772400" cy="4114800"/>
          </a:xfrm>
        </p:spPr>
        <p:txBody>
          <a:bodyPr/>
          <a:lstStyle/>
          <a:p>
            <a:pPr lvl="0"/>
            <a:endParaRPr lang="en-CA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E17EAB-9652-47E5-9BE0-8FFA47BC1CEC}" type="datetime1">
              <a:rPr lang="en-US"/>
              <a:pPr>
                <a:defRPr/>
              </a:pPr>
              <a:t>12/4/2022</a:t>
            </a:fld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238609182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228600"/>
            <a:ext cx="7772400" cy="5638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A4319C-4B85-462A-97FA-0959ADEB0841}" type="datetime1">
              <a:rPr lang="en-US"/>
              <a:pPr>
                <a:defRPr/>
              </a:pPr>
              <a:t>12/4/2022</a:t>
            </a:fld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1236666922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752600"/>
            <a:ext cx="3810000" cy="41148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7526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3886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F15F53-90DF-4A3A-8E10-954638E5E944}" type="datetime1">
              <a:rPr lang="en-US"/>
              <a:pPr>
                <a:defRPr/>
              </a:pPr>
              <a:t>12/4/2022</a:t>
            </a:fld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Steven Rudich: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1171191505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70163815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3CB30B-7E70-4CBF-B2BB-CB70E06D2F8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95295422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A84D17D-FCDC-4355-88F6-225363AB79C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780165427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973B6F-B5DD-42FC-9089-F6754F07468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35223590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CB3A11-CD3D-414B-A2A0-F6D306CEF76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27478298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FB0F38-F87F-4BFA-A88E-9EB71259DF51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75194895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2" Type="http://schemas.openxmlformats.org/officeDocument/2006/relationships/theme" Target="../theme/theme10.xml"/><Relationship Id="rId1" Type="http://schemas.openxmlformats.org/officeDocument/2006/relationships/slideLayout" Target="../slideLayouts/slideLayout22.xml"/></Relationships>
</file>

<file path=ppt/slideMasters/_rels/slideMaster1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1.xml"/><Relationship Id="rId1" Type="http://schemas.openxmlformats.org/officeDocument/2006/relationships/slideLayout" Target="../slideLayouts/slideLayout23.xml"/></Relationships>
</file>

<file path=ppt/slideMasters/_rels/slideMaster12.xml.rels><?xml version="1.0" encoding="UTF-8" standalone="yes"?>
<Relationships xmlns="http://schemas.openxmlformats.org/package/2006/relationships"><Relationship Id="rId2" Type="http://schemas.openxmlformats.org/officeDocument/2006/relationships/theme" Target="../theme/theme12.xml"/><Relationship Id="rId1" Type="http://schemas.openxmlformats.org/officeDocument/2006/relationships/slideLayout" Target="../slideLayouts/slideLayout24.xml"/></Relationships>
</file>

<file path=ppt/slideMasters/_rels/slideMaster13.xml.rels><?xml version="1.0" encoding="UTF-8" standalone="yes"?>
<Relationships xmlns="http://schemas.openxmlformats.org/package/2006/relationships"><Relationship Id="rId2" Type="http://schemas.openxmlformats.org/officeDocument/2006/relationships/theme" Target="../theme/theme13.xml"/><Relationship Id="rId1" Type="http://schemas.openxmlformats.org/officeDocument/2006/relationships/slideLayout" Target="../slideLayouts/slideLayout25.xml"/></Relationships>
</file>

<file path=ppt/slideMasters/_rels/slideMaster14.xml.rels><?xml version="1.0" encoding="UTF-8" standalone="yes"?>
<Relationships xmlns="http://schemas.openxmlformats.org/package/2006/relationships"><Relationship Id="rId2" Type="http://schemas.openxmlformats.org/officeDocument/2006/relationships/theme" Target="../theme/theme14.xml"/><Relationship Id="rId1" Type="http://schemas.openxmlformats.org/officeDocument/2006/relationships/slideLayout" Target="../slideLayouts/slideLayout26.xml"/></Relationships>
</file>

<file path=ppt/slideMasters/_rels/slideMaster15.xml.rels><?xml version="1.0" encoding="UTF-8" standalone="yes"?>
<Relationships xmlns="http://schemas.openxmlformats.org/package/2006/relationships"><Relationship Id="rId2" Type="http://schemas.openxmlformats.org/officeDocument/2006/relationships/theme" Target="../theme/theme15.xml"/><Relationship Id="rId1" Type="http://schemas.openxmlformats.org/officeDocument/2006/relationships/slideLayout" Target="../slideLayouts/slideLayout27.xml"/></Relationships>
</file>

<file path=ppt/slideMasters/_rels/slideMaster16.xml.rels><?xml version="1.0" encoding="UTF-8" standalone="yes"?>
<Relationships xmlns="http://schemas.openxmlformats.org/package/2006/relationships"><Relationship Id="rId2" Type="http://schemas.openxmlformats.org/officeDocument/2006/relationships/theme" Target="../theme/theme16.xml"/><Relationship Id="rId1" Type="http://schemas.openxmlformats.org/officeDocument/2006/relationships/slideLayout" Target="../slideLayouts/slideLayout28.xml"/></Relationships>
</file>

<file path=ppt/slideMasters/_rels/slideMaster17.xml.rels><?xml version="1.0" encoding="UTF-8" standalone="yes"?>
<Relationships xmlns="http://schemas.openxmlformats.org/package/2006/relationships"><Relationship Id="rId3" Type="http://schemas.openxmlformats.org/officeDocument/2006/relationships/theme" Target="../theme/theme17.xml"/><Relationship Id="rId2" Type="http://schemas.openxmlformats.org/officeDocument/2006/relationships/slideLayout" Target="../slideLayouts/slideLayout30.xml"/><Relationship Id="rId1" Type="http://schemas.openxmlformats.org/officeDocument/2006/relationships/slideLayout" Target="../slideLayouts/slideLayout29.xml"/></Relationships>
</file>

<file path=ppt/slideMasters/_rels/slideMaster18.xml.rels><?xml version="1.0" encoding="UTF-8" standalone="yes"?>
<Relationships xmlns="http://schemas.openxmlformats.org/package/2006/relationships"><Relationship Id="rId2" Type="http://schemas.openxmlformats.org/officeDocument/2006/relationships/theme" Target="../theme/theme18.xml"/><Relationship Id="rId1" Type="http://schemas.openxmlformats.org/officeDocument/2006/relationships/slideLayout" Target="../slideLayouts/slideLayout31.xml"/></Relationships>
</file>

<file path=ppt/slideMasters/_rels/slideMaster19.xml.rels><?xml version="1.0" encoding="UTF-8" standalone="yes"?>
<Relationships xmlns="http://schemas.openxmlformats.org/package/2006/relationships"><Relationship Id="rId2" Type="http://schemas.openxmlformats.org/officeDocument/2006/relationships/theme" Target="../theme/theme19.xml"/><Relationship Id="rId1" Type="http://schemas.openxmlformats.org/officeDocument/2006/relationships/slideLayout" Target="../slideLayouts/slideLayout32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/Relationships>
</file>

<file path=ppt/slideMasters/_rels/slideMaster20.xml.rels><?xml version="1.0" encoding="UTF-8" standalone="yes"?>
<Relationships xmlns="http://schemas.openxmlformats.org/package/2006/relationships"><Relationship Id="rId2" Type="http://schemas.openxmlformats.org/officeDocument/2006/relationships/theme" Target="../theme/theme20.xml"/><Relationship Id="rId1" Type="http://schemas.openxmlformats.org/officeDocument/2006/relationships/slideLayout" Target="../slideLayouts/slideLayout33.xml"/></Relationships>
</file>

<file path=ppt/slideMasters/_rels/slideMaster21.xml.rels><?xml version="1.0" encoding="UTF-8" standalone="yes"?>
<Relationships xmlns="http://schemas.openxmlformats.org/package/2006/relationships"><Relationship Id="rId3" Type="http://schemas.openxmlformats.org/officeDocument/2006/relationships/theme" Target="../theme/theme21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/Relationships>
</file>

<file path=ppt/slideMasters/_rels/slideMaster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8.xml"/><Relationship Id="rId2" Type="http://schemas.openxmlformats.org/officeDocument/2006/relationships/slideLayout" Target="../slideLayouts/slideLayout37.xml"/><Relationship Id="rId1" Type="http://schemas.openxmlformats.org/officeDocument/2006/relationships/slideLayout" Target="../slideLayouts/slideLayout36.xml"/><Relationship Id="rId4" Type="http://schemas.openxmlformats.org/officeDocument/2006/relationships/theme" Target="../theme/theme22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13" Type="http://schemas.openxmlformats.org/officeDocument/2006/relationships/slideLayout" Target="../slideLayouts/slideLayout51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50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Relationship Id="rId14" Type="http://schemas.openxmlformats.org/officeDocument/2006/relationships/theme" Target="../theme/theme23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slideLayout" Target="../slideLayouts/slideLayout64.xml"/><Relationship Id="rId3" Type="http://schemas.openxmlformats.org/officeDocument/2006/relationships/slideLayout" Target="../slideLayouts/slideLayout54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2" Type="http://schemas.openxmlformats.org/officeDocument/2006/relationships/slideLayout" Target="../slideLayouts/slideLayout53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5" Type="http://schemas.openxmlformats.org/officeDocument/2006/relationships/slideLayout" Target="../slideLayouts/slideLayout56.xml"/><Relationship Id="rId15" Type="http://schemas.openxmlformats.org/officeDocument/2006/relationships/theme" Target="../theme/theme24.xml"/><Relationship Id="rId10" Type="http://schemas.openxmlformats.org/officeDocument/2006/relationships/slideLayout" Target="../slideLayouts/slideLayout61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slideLayout" Target="../slideLayouts/slideLayout65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3.xml"/><Relationship Id="rId13" Type="http://schemas.openxmlformats.org/officeDocument/2006/relationships/slideLayout" Target="../slideLayouts/slideLayout78.xml"/><Relationship Id="rId3" Type="http://schemas.openxmlformats.org/officeDocument/2006/relationships/slideLayout" Target="../slideLayouts/slideLayout68.xml"/><Relationship Id="rId7" Type="http://schemas.openxmlformats.org/officeDocument/2006/relationships/slideLayout" Target="../slideLayouts/slideLayout72.xml"/><Relationship Id="rId12" Type="http://schemas.openxmlformats.org/officeDocument/2006/relationships/slideLayout" Target="../slideLayouts/slideLayout77.xml"/><Relationship Id="rId2" Type="http://schemas.openxmlformats.org/officeDocument/2006/relationships/slideLayout" Target="../slideLayouts/slideLayout67.xml"/><Relationship Id="rId1" Type="http://schemas.openxmlformats.org/officeDocument/2006/relationships/slideLayout" Target="../slideLayouts/slideLayout66.xml"/><Relationship Id="rId6" Type="http://schemas.openxmlformats.org/officeDocument/2006/relationships/slideLayout" Target="../slideLayouts/slideLayout71.xml"/><Relationship Id="rId11" Type="http://schemas.openxmlformats.org/officeDocument/2006/relationships/slideLayout" Target="../slideLayouts/slideLayout76.xml"/><Relationship Id="rId5" Type="http://schemas.openxmlformats.org/officeDocument/2006/relationships/slideLayout" Target="../slideLayouts/slideLayout70.xml"/><Relationship Id="rId15" Type="http://schemas.openxmlformats.org/officeDocument/2006/relationships/theme" Target="../theme/theme25.xml"/><Relationship Id="rId10" Type="http://schemas.openxmlformats.org/officeDocument/2006/relationships/slideLayout" Target="../slideLayouts/slideLayout75.xml"/><Relationship Id="rId4" Type="http://schemas.openxmlformats.org/officeDocument/2006/relationships/slideLayout" Target="../slideLayouts/slideLayout69.xml"/><Relationship Id="rId9" Type="http://schemas.openxmlformats.org/officeDocument/2006/relationships/slideLayout" Target="../slideLayouts/slideLayout74.xml"/><Relationship Id="rId14" Type="http://schemas.openxmlformats.org/officeDocument/2006/relationships/slideLayout" Target="../slideLayouts/slideLayout79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13" Type="http://schemas.openxmlformats.org/officeDocument/2006/relationships/slideLayout" Target="../slideLayouts/slideLayout92.xml"/><Relationship Id="rId3" Type="http://schemas.openxmlformats.org/officeDocument/2006/relationships/slideLayout" Target="../slideLayouts/slideLayout82.xml"/><Relationship Id="rId7" Type="http://schemas.openxmlformats.org/officeDocument/2006/relationships/slideLayout" Target="../slideLayouts/slideLayout86.xml"/><Relationship Id="rId12" Type="http://schemas.openxmlformats.org/officeDocument/2006/relationships/slideLayout" Target="../slideLayouts/slideLayout91.xml"/><Relationship Id="rId2" Type="http://schemas.openxmlformats.org/officeDocument/2006/relationships/slideLayout" Target="../slideLayouts/slideLayout81.xml"/><Relationship Id="rId16" Type="http://schemas.openxmlformats.org/officeDocument/2006/relationships/theme" Target="../theme/theme26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11" Type="http://schemas.openxmlformats.org/officeDocument/2006/relationships/slideLayout" Target="../slideLayouts/slideLayout90.xml"/><Relationship Id="rId5" Type="http://schemas.openxmlformats.org/officeDocument/2006/relationships/slideLayout" Target="../slideLayouts/slideLayout84.xml"/><Relationship Id="rId15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89.xml"/><Relationship Id="rId4" Type="http://schemas.openxmlformats.org/officeDocument/2006/relationships/slideLayout" Target="../slideLayouts/slideLayout83.xml"/><Relationship Id="rId9" Type="http://schemas.openxmlformats.org/officeDocument/2006/relationships/slideLayout" Target="../slideLayouts/slideLayout88.xml"/><Relationship Id="rId14" Type="http://schemas.openxmlformats.org/officeDocument/2006/relationships/slideLayout" Target="../slideLayouts/slideLayout93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2.xml"/><Relationship Id="rId3" Type="http://schemas.openxmlformats.org/officeDocument/2006/relationships/slideLayout" Target="../slideLayouts/slideLayout97.xml"/><Relationship Id="rId7" Type="http://schemas.openxmlformats.org/officeDocument/2006/relationships/slideLayout" Target="../slideLayouts/slideLayout101.xml"/><Relationship Id="rId12" Type="http://schemas.openxmlformats.org/officeDocument/2006/relationships/theme" Target="../theme/theme27.xml"/><Relationship Id="rId2" Type="http://schemas.openxmlformats.org/officeDocument/2006/relationships/slideLayout" Target="../slideLayouts/slideLayout96.xml"/><Relationship Id="rId1" Type="http://schemas.openxmlformats.org/officeDocument/2006/relationships/slideLayout" Target="../slideLayouts/slideLayout95.xml"/><Relationship Id="rId6" Type="http://schemas.openxmlformats.org/officeDocument/2006/relationships/slideLayout" Target="../slideLayouts/slideLayout100.xml"/><Relationship Id="rId11" Type="http://schemas.openxmlformats.org/officeDocument/2006/relationships/slideLayout" Target="../slideLayouts/slideLayout105.xml"/><Relationship Id="rId5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104.xml"/><Relationship Id="rId4" Type="http://schemas.openxmlformats.org/officeDocument/2006/relationships/slideLayout" Target="../slideLayouts/slideLayout98.xml"/><Relationship Id="rId9" Type="http://schemas.openxmlformats.org/officeDocument/2006/relationships/slideLayout" Target="../slideLayouts/slideLayout103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3.xml"/><Relationship Id="rId3" Type="http://schemas.openxmlformats.org/officeDocument/2006/relationships/slideLayout" Target="../slideLayouts/slideLayout108.xml"/><Relationship Id="rId7" Type="http://schemas.openxmlformats.org/officeDocument/2006/relationships/slideLayout" Target="../slideLayouts/slideLayout112.xml"/><Relationship Id="rId12" Type="http://schemas.openxmlformats.org/officeDocument/2006/relationships/theme" Target="../theme/theme28.xml"/><Relationship Id="rId2" Type="http://schemas.openxmlformats.org/officeDocument/2006/relationships/slideLayout" Target="../slideLayouts/slideLayout107.xml"/><Relationship Id="rId1" Type="http://schemas.openxmlformats.org/officeDocument/2006/relationships/slideLayout" Target="../slideLayouts/slideLayout106.xml"/><Relationship Id="rId6" Type="http://schemas.openxmlformats.org/officeDocument/2006/relationships/slideLayout" Target="../slideLayouts/slideLayout111.xml"/><Relationship Id="rId11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110.xml"/><Relationship Id="rId10" Type="http://schemas.openxmlformats.org/officeDocument/2006/relationships/slideLayout" Target="../slideLayouts/slideLayout115.xml"/><Relationship Id="rId4" Type="http://schemas.openxmlformats.org/officeDocument/2006/relationships/slideLayout" Target="../slideLayouts/slideLayout109.xml"/><Relationship Id="rId9" Type="http://schemas.openxmlformats.org/officeDocument/2006/relationships/slideLayout" Target="../slideLayouts/slideLayout11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5.xml"/></Relationships>
</file>

<file path=ppt/slideMasters/_rels/slideMaster4.xml.rels><?xml version="1.0" encoding="UTF-8" standalone="yes"?>
<Relationships xmlns="http://schemas.openxmlformats.org/package/2006/relationships"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16.xml"/></Relationships>
</file>

<file path=ppt/slideMasters/_rels/slideMaster5.xml.rels><?xml version="1.0" encoding="UTF-8" standalone="yes"?>
<Relationships xmlns="http://schemas.openxmlformats.org/package/2006/relationships"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17.xml"/></Relationships>
</file>

<file path=ppt/slideMasters/_rels/slideMaster6.xml.rels><?xml version="1.0" encoding="UTF-8" standalone="yes"?>
<Relationships xmlns="http://schemas.openxmlformats.org/package/2006/relationships"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18.xml"/></Relationships>
</file>

<file path=ppt/slideMasters/_rels/slideMaster7.xml.rels><?xml version="1.0" encoding="UTF-8" standalone="yes"?>
<Relationships xmlns="http://schemas.openxmlformats.org/package/2006/relationships"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19.xml"/></Relationships>
</file>

<file path=ppt/slideMasters/_rels/slideMaster8.xml.rels><?xml version="1.0" encoding="UTF-8" standalone="yes"?>
<Relationships xmlns="http://schemas.openxmlformats.org/package/2006/relationships"><Relationship Id="rId2" Type="http://schemas.openxmlformats.org/officeDocument/2006/relationships/theme" Target="../theme/theme8.xml"/><Relationship Id="rId1" Type="http://schemas.openxmlformats.org/officeDocument/2006/relationships/slideLayout" Target="../slideLayouts/slideLayout20.xml"/></Relationships>
</file>

<file path=ppt/slideMasters/_rels/slideMaster9.xml.rels><?xml version="1.0" encoding="UTF-8" standalone="yes"?>
<Relationships xmlns="http://schemas.openxmlformats.org/package/2006/relationships"><Relationship Id="rId2" Type="http://schemas.openxmlformats.org/officeDocument/2006/relationships/theme" Target="../theme/theme9.xml"/><Relationship Id="rId1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0FC9C4BE-664F-4C2C-98A3-F83EA443C281}" type="slidenum">
              <a:rPr lang="en-CA"/>
              <a:pPr>
                <a:defRPr/>
              </a:pPr>
              <a:t>‹#›</a:t>
            </a:fld>
            <a:endParaRPr lang="en-CA"/>
          </a:p>
        </p:txBody>
      </p:sp>
      <p:sp>
        <p:nvSpPr>
          <p:cNvPr id="1031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endParaRPr lang="en-US" altLang="en-US" sz="3000"/>
          </a:p>
          <a:p>
            <a:pPr eaLnBrk="1" hangingPunct="1">
              <a:spcBef>
                <a:spcPct val="0"/>
              </a:spcBef>
              <a:defRPr/>
            </a:pPr>
            <a:endParaRPr lang="en-US" altLang="en-US" sz="3000"/>
          </a:p>
        </p:txBody>
      </p:sp>
      <p:sp>
        <p:nvSpPr>
          <p:cNvPr id="1032" name="Rectangle 9"/>
          <p:cNvSpPr>
            <a:spLocks noChangeArrowheads="1"/>
          </p:cNvSpPr>
          <p:nvPr userDrawn="1"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defRPr/>
            </a:pPr>
            <a:fld id="{E8AEEA39-DF73-48DA-8E2C-1901E9D57C5B}" type="slidenum">
              <a:rPr lang="en-CA" altLang="en-US" sz="1400" smtClean="0"/>
              <a:pPr algn="r" eaLnBrk="1" hangingPunct="1">
                <a:spcBef>
                  <a:spcPct val="0"/>
                </a:spcBef>
                <a:defRPr/>
              </a:pPr>
              <a:t>‹#›</a:t>
            </a:fld>
            <a:endParaRPr lang="en-CA" altLang="en-US" sz="1400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71EE908-934E-40E6-9395-278202907671}" type="slidenum">
              <a:rPr lang="en-CA" altLang="en-US" sz="14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</a:pPr>
              <a:t>‹#›</a:t>
            </a:fld>
            <a:endParaRPr lang="en-CA" altLang="en-US" sz="14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5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71EE908-934E-40E6-9395-278202907671}" type="slidenum">
              <a:rPr lang="en-CA" altLang="en-US" sz="14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</a:pPr>
              <a:t>‹#›</a:t>
            </a:fld>
            <a:endParaRPr lang="en-CA" altLang="en-US" sz="14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5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71EE908-934E-40E6-9395-278202907671}" type="slidenum">
              <a:rPr lang="en-CA" altLang="en-US" sz="14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</a:pPr>
              <a:t>‹#›</a:t>
            </a:fld>
            <a:endParaRPr lang="en-CA" altLang="en-US" sz="14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6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71EE908-934E-40E6-9395-278202907671}" type="slidenum">
              <a:rPr lang="en-CA" altLang="en-US" sz="14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</a:pPr>
              <a:t>‹#›</a:t>
            </a:fld>
            <a:endParaRPr lang="en-CA" altLang="en-US" sz="14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65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71EE908-934E-40E6-9395-278202907671}" type="slidenum">
              <a:rPr lang="en-CA" altLang="en-US" sz="14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</a:pPr>
              <a:t>‹#›</a:t>
            </a:fld>
            <a:endParaRPr lang="en-CA" altLang="en-US" sz="14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67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71EE908-934E-40E6-9395-278202907671}" type="slidenum">
              <a:rPr lang="en-CA" altLang="en-US" sz="14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</a:pPr>
              <a:t>‹#›</a:t>
            </a:fld>
            <a:endParaRPr lang="en-CA" altLang="en-US" sz="14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920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i="0">
                <a:cs typeface="+mn-cs"/>
              </a:defRPr>
            </a:lvl1pPr>
          </a:lstStyle>
          <a:p>
            <a:pPr algn="l">
              <a:spcBef>
                <a:spcPct val="0"/>
              </a:spcBef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i="0">
                <a:cs typeface="+mn-cs"/>
              </a:defRPr>
            </a:lvl1pPr>
          </a:lstStyle>
          <a:p>
            <a:pPr>
              <a:spcBef>
                <a:spcPct val="0"/>
              </a:spcBef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i="0">
                <a:cs typeface="+mn-cs"/>
              </a:defRPr>
            </a:lvl1pPr>
          </a:lstStyle>
          <a:p>
            <a:pPr>
              <a:spcBef>
                <a:spcPct val="0"/>
              </a:spcBef>
              <a:defRPr/>
            </a:pPr>
            <a:fld id="{BF8234D7-B698-4A2C-8F5E-4301F1C58A58}" type="slidenum">
              <a:rPr lang="en-CA">
                <a:solidFill>
                  <a:srgbClr val="FFFFFF"/>
                </a:solidFill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defRPr/>
            </a:pPr>
            <a:fld id="{83E3F17D-4235-4A17-ACC5-44D1A319AA14}" type="slidenum">
              <a:rPr lang="en-CA" altLang="en-US" sz="1400" i="0" smtClean="0">
                <a:solidFill>
                  <a:srgbClr val="FFFFFF"/>
                </a:solidFill>
                <a:cs typeface="Arial" pitchFamily="34" charset="0"/>
              </a:rPr>
              <a:pPr algn="r" eaLnBrk="1" hangingPunct="1">
                <a:spcBef>
                  <a:spcPct val="0"/>
                </a:spcBef>
                <a:defRPr/>
              </a:pPr>
              <a:t>‹#›</a:t>
            </a:fld>
            <a:endParaRPr lang="en-CA" altLang="en-US" sz="1400" i="0">
              <a:solidFill>
                <a:srgbClr val="FFFFFF"/>
              </a:solidFill>
              <a:cs typeface="Arial" pitchFamily="34" charset="0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6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7526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239000" y="6553200"/>
            <a:ext cx="1905000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folHlink"/>
                </a:solidFill>
                <a:effectLst/>
              </a:defRPr>
            </a:lvl1pPr>
          </a:lstStyle>
          <a:p>
            <a:pPr eaLnBrk="0" hangingPunct="0">
              <a:spcBef>
                <a:spcPct val="0"/>
              </a:spcBef>
              <a:defRPr/>
            </a:pPr>
            <a:fld id="{415DD60F-62EE-4A66-B8F8-50F7AE5CBEFA}" type="datetime1">
              <a:rPr lang="en-US">
                <a:solidFill>
                  <a:srgbClr val="FFFF99"/>
                </a:solidFill>
              </a:rPr>
              <a:pPr eaLnBrk="0" hangingPunct="0">
                <a:spcBef>
                  <a:spcPct val="0"/>
                </a:spcBef>
                <a:defRPr/>
              </a:pPr>
              <a:t>12/4/2022</a:t>
            </a:fld>
            <a:endParaRPr lang="en-US">
              <a:solidFill>
                <a:srgbClr val="FFFF99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200400" y="6553200"/>
            <a:ext cx="2895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chemeClr val="folHlink"/>
                </a:solidFill>
                <a:effectLst/>
                <a:latin typeface="Arial" pitchFamily="34" charset="0"/>
              </a:defRPr>
            </a:lvl1pPr>
          </a:lstStyle>
          <a:p>
            <a:pPr eaLnBrk="0" hangingPunct="0">
              <a:spcBef>
                <a:spcPct val="0"/>
              </a:spcBef>
              <a:defRPr/>
            </a:pPr>
            <a:r>
              <a:rPr lang="en-US">
                <a:solidFill>
                  <a:srgbClr val="FFFF99"/>
                </a:solidFill>
              </a:rPr>
              <a:t>Steven Rudich: www.cs.cmu.edu/~rudich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56" r:id="rId1"/>
    <p:sldLayoutId id="2147483922" r:id="rId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tabLst>
          <a:tab pos="858838" algn="l"/>
        </a:tabLst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404813" indent="-2905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3200">
          <a:solidFill>
            <a:schemeClr val="tx1"/>
          </a:solidFill>
          <a:latin typeface="Arial" pitchFamily="34" charset="0"/>
        </a:defRPr>
      </a:lvl2pPr>
      <a:lvl3pPr marL="858838" indent="-339725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800">
          <a:solidFill>
            <a:schemeClr val="tx1"/>
          </a:solidFill>
          <a:latin typeface="Arial" pitchFamily="34" charset="0"/>
        </a:defRPr>
      </a:lvl3pPr>
      <a:lvl4pPr marL="1200150" indent="-2270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4pPr>
      <a:lvl5pPr marL="16557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5pPr>
      <a:lvl6pPr marL="21129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6pPr>
      <a:lvl7pPr marL="25701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7pPr>
      <a:lvl8pPr marL="30273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8pPr>
      <a:lvl9pPr marL="34845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7526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239000" y="6553200"/>
            <a:ext cx="1905000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folHlink"/>
                </a:solidFill>
                <a:effectLst/>
              </a:defRPr>
            </a:lvl1pPr>
          </a:lstStyle>
          <a:p>
            <a:pPr eaLnBrk="0" hangingPunct="0">
              <a:spcBef>
                <a:spcPct val="0"/>
              </a:spcBef>
              <a:defRPr/>
            </a:pPr>
            <a:fld id="{415DD60F-62EE-4A66-B8F8-50F7AE5CBEFA}" type="datetime1">
              <a:rPr lang="en-US">
                <a:solidFill>
                  <a:srgbClr val="FFFF99"/>
                </a:solidFill>
              </a:rPr>
              <a:pPr eaLnBrk="0" hangingPunct="0">
                <a:spcBef>
                  <a:spcPct val="0"/>
                </a:spcBef>
                <a:defRPr/>
              </a:pPr>
              <a:t>12/4/2022</a:t>
            </a:fld>
            <a:endParaRPr lang="en-US">
              <a:solidFill>
                <a:srgbClr val="FFFF99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200400" y="6553200"/>
            <a:ext cx="2895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chemeClr val="folHlink"/>
                </a:solidFill>
                <a:effectLst/>
                <a:latin typeface="Arial" pitchFamily="34" charset="0"/>
              </a:defRPr>
            </a:lvl1pPr>
          </a:lstStyle>
          <a:p>
            <a:pPr eaLnBrk="0" hangingPunct="0">
              <a:spcBef>
                <a:spcPct val="0"/>
              </a:spcBef>
              <a:defRPr/>
            </a:pPr>
            <a:r>
              <a:rPr lang="en-US">
                <a:solidFill>
                  <a:srgbClr val="FFFF99"/>
                </a:solidFill>
              </a:rPr>
              <a:t>Steven Rudich: www.cs.cmu.edu/~rudich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60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tabLst>
          <a:tab pos="858838" algn="l"/>
        </a:tabLst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404813" indent="-2905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3200">
          <a:solidFill>
            <a:schemeClr val="tx1"/>
          </a:solidFill>
          <a:latin typeface="Arial" pitchFamily="34" charset="0"/>
        </a:defRPr>
      </a:lvl2pPr>
      <a:lvl3pPr marL="858838" indent="-339725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800">
          <a:solidFill>
            <a:schemeClr val="tx1"/>
          </a:solidFill>
          <a:latin typeface="Arial" pitchFamily="34" charset="0"/>
        </a:defRPr>
      </a:lvl3pPr>
      <a:lvl4pPr marL="1200150" indent="-2270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4pPr>
      <a:lvl5pPr marL="16557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5pPr>
      <a:lvl6pPr marL="21129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6pPr>
      <a:lvl7pPr marL="25701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7pPr>
      <a:lvl8pPr marL="30273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8pPr>
      <a:lvl9pPr marL="34845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7526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239000" y="6553200"/>
            <a:ext cx="1905000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folHlink"/>
                </a:solidFill>
                <a:effectLst/>
              </a:defRPr>
            </a:lvl1pPr>
          </a:lstStyle>
          <a:p>
            <a:pPr eaLnBrk="0" hangingPunct="0">
              <a:spcBef>
                <a:spcPct val="0"/>
              </a:spcBef>
              <a:defRPr/>
            </a:pPr>
            <a:fld id="{415DD60F-62EE-4A66-B8F8-50F7AE5CBEFA}" type="datetime1">
              <a:rPr lang="en-US">
                <a:solidFill>
                  <a:srgbClr val="FFFF99"/>
                </a:solidFill>
              </a:rPr>
              <a:pPr eaLnBrk="0" hangingPunct="0">
                <a:spcBef>
                  <a:spcPct val="0"/>
                </a:spcBef>
                <a:defRPr/>
              </a:pPr>
              <a:t>12/4/2022</a:t>
            </a:fld>
            <a:endParaRPr lang="en-US">
              <a:solidFill>
                <a:srgbClr val="FFFF99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200400" y="6553200"/>
            <a:ext cx="2895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chemeClr val="folHlink"/>
                </a:solidFill>
                <a:effectLst/>
                <a:latin typeface="Arial" pitchFamily="34" charset="0"/>
              </a:defRPr>
            </a:lvl1pPr>
          </a:lstStyle>
          <a:p>
            <a:pPr eaLnBrk="0" hangingPunct="0">
              <a:spcBef>
                <a:spcPct val="0"/>
              </a:spcBef>
              <a:defRPr/>
            </a:pPr>
            <a:r>
              <a:rPr lang="en-US">
                <a:solidFill>
                  <a:srgbClr val="FFFF99"/>
                </a:solidFill>
              </a:rPr>
              <a:t>Steven Rudich: www.cs.cmu.edu/~rudich</a:t>
            </a: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62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tabLst>
          <a:tab pos="858838" algn="l"/>
        </a:tabLst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404813" indent="-2905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3200">
          <a:solidFill>
            <a:schemeClr val="tx1"/>
          </a:solidFill>
          <a:latin typeface="Arial" pitchFamily="34" charset="0"/>
        </a:defRPr>
      </a:lvl2pPr>
      <a:lvl3pPr marL="858838" indent="-339725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800">
          <a:solidFill>
            <a:schemeClr val="tx1"/>
          </a:solidFill>
          <a:latin typeface="Arial" pitchFamily="34" charset="0"/>
        </a:defRPr>
      </a:lvl3pPr>
      <a:lvl4pPr marL="1200150" indent="-2270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4pPr>
      <a:lvl5pPr marL="16557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5pPr>
      <a:lvl6pPr marL="21129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6pPr>
      <a:lvl7pPr marL="25701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7pPr>
      <a:lvl8pPr marL="30273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8pPr>
      <a:lvl9pPr marL="34845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71EE908-934E-40E6-9395-278202907671}" type="slidenum">
              <a:rPr lang="en-CA" altLang="en-US" sz="14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</a:pPr>
              <a:t>‹#›</a:t>
            </a:fld>
            <a:endParaRPr lang="en-CA" altLang="en-US" sz="14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20" r:id="rId1"/>
    <p:sldLayoutId id="2147483892" r:id="rId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i="0">
                <a:cs typeface="+mn-cs"/>
              </a:defRPr>
            </a:lvl1pPr>
          </a:lstStyle>
          <a:p>
            <a:pPr algn="l">
              <a:spcBef>
                <a:spcPct val="0"/>
              </a:spcBef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i="0">
                <a:cs typeface="+mn-cs"/>
              </a:defRPr>
            </a:lvl1pPr>
          </a:lstStyle>
          <a:p>
            <a:pPr>
              <a:spcBef>
                <a:spcPct val="0"/>
              </a:spcBef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i="0">
                <a:cs typeface="+mn-cs"/>
              </a:defRPr>
            </a:lvl1pPr>
          </a:lstStyle>
          <a:p>
            <a:pPr>
              <a:spcBef>
                <a:spcPct val="0"/>
              </a:spcBef>
              <a:defRPr/>
            </a:pPr>
            <a:fld id="{BF8234D7-B698-4A2C-8F5E-4301F1C58A58}" type="slidenum">
              <a:rPr lang="en-CA">
                <a:solidFill>
                  <a:srgbClr val="FFFFFF"/>
                </a:solidFill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defRPr/>
            </a:pPr>
            <a:fld id="{83E3F17D-4235-4A17-ACC5-44D1A319AA14}" type="slidenum">
              <a:rPr lang="en-CA" altLang="en-US" sz="1400" i="0" smtClean="0">
                <a:solidFill>
                  <a:srgbClr val="FFFFFF"/>
                </a:solidFill>
                <a:cs typeface="Arial" pitchFamily="34" charset="0"/>
              </a:rPr>
              <a:pPr algn="r" eaLnBrk="1" hangingPunct="1">
                <a:spcBef>
                  <a:spcPct val="0"/>
                </a:spcBef>
                <a:defRPr/>
              </a:pPr>
              <a:t>‹#›</a:t>
            </a:fld>
            <a:endParaRPr lang="en-CA" altLang="en-US" sz="1400" i="0">
              <a:solidFill>
                <a:srgbClr val="FFFFFF"/>
              </a:solidFill>
              <a:cs typeface="Arial" pitchFamily="34" charset="0"/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867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/>
            </a:lvl1pPr>
          </a:lstStyle>
          <a:p>
            <a:pPr algn="l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/>
            </a:lvl1pPr>
          </a:lstStyle>
          <a:p>
            <a:pPr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smtClean="0"/>
            </a:lvl1pPr>
          </a:lstStyle>
          <a:p>
            <a:pPr>
              <a:spcBef>
                <a:spcPct val="0"/>
              </a:spcBef>
              <a:defRPr/>
            </a:pPr>
            <a:fld id="{7DC15855-51A8-425F-8F19-8726E73FAAB5}" type="slidenum">
              <a:rPr lang="en-US">
                <a:solidFill>
                  <a:srgbClr val="FFFFFF"/>
                </a:solidFill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 userDrawn="1"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D27E5EF-0532-4F69-AEFE-DB2DEBB95657}" type="slidenum">
              <a:rPr lang="en-CA" altLang="en-US" sz="14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</a:pPr>
              <a:t>‹#›</a:t>
            </a:fld>
            <a:endParaRPr lang="en-CA" altLang="en-US" sz="14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906" r:id="rId1"/>
    <p:sldLayoutId id="2147483917" r:id="rId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smtClean="0"/>
            </a:lvl1pPr>
          </a:lstStyle>
          <a:p>
            <a:pPr algn="l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smtClean="0"/>
            </a:lvl1pPr>
          </a:lstStyle>
          <a:p>
            <a:pPr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smtClean="0"/>
            </a:lvl1pPr>
          </a:lstStyle>
          <a:p>
            <a:pPr>
              <a:spcBef>
                <a:spcPct val="0"/>
              </a:spcBef>
              <a:defRPr/>
            </a:pPr>
            <a:fld id="{7DC15855-51A8-425F-8F19-8726E73FAAB5}" type="slidenum">
              <a:rPr lang="en-US">
                <a:solidFill>
                  <a:srgbClr val="FFFFFF"/>
                </a:solidFill>
              </a:rPr>
              <a:pPr>
                <a:spcBef>
                  <a:spcPct val="0"/>
                </a:spcBef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  <p:sp>
        <p:nvSpPr>
          <p:cNvPr id="1031" name="Rectangle 7"/>
          <p:cNvSpPr>
            <a:spLocks noChangeArrowheads="1"/>
          </p:cNvSpPr>
          <p:nvPr userDrawn="1"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D27E5EF-0532-4F69-AEFE-DB2DEBB95657}" type="slidenum">
              <a:rPr lang="en-CA" altLang="en-US" sz="14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</a:pPr>
              <a:t>‹#›</a:t>
            </a:fld>
            <a:endParaRPr lang="en-CA" altLang="en-US" sz="14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919" r:id="rId1"/>
    <p:sldLayoutId id="2147483921" r:id="rId2"/>
    <p:sldLayoutId id="2147483967" r:id="rId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 i="0"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 i="0"/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5638800" y="5105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 i="0"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932DF23-BE18-4413-B279-3232460A20ED}" type="slidenum">
              <a:rPr kumimoji="0" lang="en-CA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0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50000"/>
              </a:spcBef>
              <a:spcAft>
                <a:spcPct val="0"/>
              </a:spcAft>
              <a:defRPr sz="30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EC94CA0-D983-46A0-AAF3-B8D13791BC82}" type="slidenum">
              <a:rPr kumimoji="0" lang="en-CA" altLang="en-US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CA" alt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9544918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924" r:id="rId1"/>
    <p:sldLayoutId id="2147483925" r:id="rId2"/>
    <p:sldLayoutId id="2147483926" r:id="rId3"/>
    <p:sldLayoutId id="2147483927" r:id="rId4"/>
    <p:sldLayoutId id="2147483928" r:id="rId5"/>
    <p:sldLayoutId id="2147483929" r:id="rId6"/>
    <p:sldLayoutId id="2147483930" r:id="rId7"/>
    <p:sldLayoutId id="2147483931" r:id="rId8"/>
    <p:sldLayoutId id="2147483932" r:id="rId9"/>
    <p:sldLayoutId id="2147483933" r:id="rId10"/>
    <p:sldLayoutId id="2147483934" r:id="rId11"/>
    <p:sldLayoutId id="2147483935" r:id="rId12"/>
    <p:sldLayoutId id="2147483936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i="0">
                <a:cs typeface="+mn-cs"/>
              </a:defRPr>
            </a:lvl1pPr>
          </a:lstStyle>
          <a:p>
            <a:pPr>
              <a:defRPr/>
            </a:pPr>
            <a:fld id="{BF8234D7-B698-4A2C-8F5E-4301F1C58A58}" type="slidenum">
              <a:rPr lang="en-CA"/>
              <a:pPr>
                <a:defRPr/>
              </a:pPr>
              <a:t>‹#›</a:t>
            </a:fld>
            <a:endParaRPr lang="en-CA"/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83E3F17D-4235-4A17-ACC5-44D1A319AA14}" type="slidenum">
              <a:rPr lang="en-CA" altLang="en-US" sz="1400" i="0" smtClean="0">
                <a:cs typeface="+mn-cs"/>
              </a:rPr>
              <a:pPr algn="r" eaLnBrk="1" hangingPunct="1">
                <a:defRPr/>
              </a:pPr>
              <a:t>‹#›</a:t>
            </a:fld>
            <a:endParaRPr lang="en-CA" altLang="en-US" sz="1400" i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614130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938" r:id="rId1"/>
    <p:sldLayoutId id="2147483939" r:id="rId2"/>
    <p:sldLayoutId id="2147483940" r:id="rId3"/>
    <p:sldLayoutId id="2147483941" r:id="rId4"/>
    <p:sldLayoutId id="2147483942" r:id="rId5"/>
    <p:sldLayoutId id="2147483943" r:id="rId6"/>
    <p:sldLayoutId id="2147483944" r:id="rId7"/>
    <p:sldLayoutId id="2147483945" r:id="rId8"/>
    <p:sldLayoutId id="2147483946" r:id="rId9"/>
    <p:sldLayoutId id="2147483947" r:id="rId10"/>
    <p:sldLayoutId id="2147483948" r:id="rId11"/>
    <p:sldLayoutId id="2147483949" r:id="rId12"/>
    <p:sldLayoutId id="2147483950" r:id="rId13"/>
    <p:sldLayoutId id="2147483951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i="0">
                <a:cs typeface="+mn-cs"/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i="0">
                <a:cs typeface="+mn-cs"/>
              </a:defRPr>
            </a:lvl1pPr>
          </a:lstStyle>
          <a:p>
            <a:pPr>
              <a:defRPr/>
            </a:pPr>
            <a:fld id="{BF8234D7-B698-4A2C-8F5E-4301F1C58A58}" type="slidenum">
              <a:rPr lang="en-CA"/>
              <a:pPr>
                <a:defRPr/>
              </a:pPr>
              <a:t>‹#›</a:t>
            </a:fld>
            <a:endParaRPr lang="en-CA"/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 i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 i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83E3F17D-4235-4A17-ACC5-44D1A319AA14}" type="slidenum">
              <a:rPr lang="en-CA" altLang="en-US" sz="1400" i="0" smtClean="0">
                <a:cs typeface="+mn-cs"/>
              </a:rPr>
              <a:pPr algn="r" eaLnBrk="1" hangingPunct="1">
                <a:defRPr/>
              </a:pPr>
              <a:t>‹#›</a:t>
            </a:fld>
            <a:endParaRPr lang="en-CA" altLang="en-US" sz="1400" i="0"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0152105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953" r:id="rId1"/>
    <p:sldLayoutId id="2147483954" r:id="rId2"/>
    <p:sldLayoutId id="2147483955" r:id="rId3"/>
    <p:sldLayoutId id="2147483956" r:id="rId4"/>
    <p:sldLayoutId id="2147483957" r:id="rId5"/>
    <p:sldLayoutId id="2147483958" r:id="rId6"/>
    <p:sldLayoutId id="2147483959" r:id="rId7"/>
    <p:sldLayoutId id="2147483960" r:id="rId8"/>
    <p:sldLayoutId id="2147483961" r:id="rId9"/>
    <p:sldLayoutId id="2147483962" r:id="rId10"/>
    <p:sldLayoutId id="2147483963" r:id="rId11"/>
    <p:sldLayoutId id="2147483964" r:id="rId12"/>
    <p:sldLayoutId id="2147483965" r:id="rId13"/>
    <p:sldLayoutId id="2147483966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752600"/>
            <a:ext cx="7772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7239000" y="6553200"/>
            <a:ext cx="1905000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folHlink"/>
                </a:solidFill>
                <a:effectLst/>
              </a:defRPr>
            </a:lvl1pPr>
          </a:lstStyle>
          <a:p>
            <a:pPr>
              <a:defRPr/>
            </a:pPr>
            <a:fld id="{415DD60F-62EE-4A66-B8F8-50F7AE5CBEFA}" type="datetime1">
              <a:rPr lang="en-US"/>
              <a:pPr>
                <a:defRPr/>
              </a:pPr>
              <a:t>12/4/2022</a:t>
            </a:fld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200400" y="6553200"/>
            <a:ext cx="2895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chemeClr val="folHlink"/>
                </a:solidFill>
                <a:effectLst/>
                <a:latin typeface="Arial" pitchFamily="34" charset="0"/>
              </a:defRPr>
            </a:lvl1pPr>
          </a:lstStyle>
          <a:p>
            <a:pPr>
              <a:defRPr/>
            </a:pPr>
            <a:r>
              <a:rPr lang="en-US" dirty="0"/>
              <a:t>Steven </a:t>
            </a:r>
            <a:r>
              <a:rPr lang="en-US" dirty="0" err="1"/>
              <a:t>Rudich</a:t>
            </a:r>
            <a:r>
              <a:rPr lang="en-US" dirty="0"/>
              <a:t>: www.cs.cmu.edu/~rudich</a:t>
            </a:r>
          </a:p>
        </p:txBody>
      </p:sp>
    </p:spTree>
    <p:extLst>
      <p:ext uri="{BB962C8B-B14F-4D97-AF65-F5344CB8AC3E}">
        <p14:creationId xmlns:p14="http://schemas.microsoft.com/office/powerpoint/2010/main" val="62366539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969" r:id="rId1"/>
    <p:sldLayoutId id="2147483970" r:id="rId2"/>
    <p:sldLayoutId id="2147483971" r:id="rId3"/>
    <p:sldLayoutId id="2147483972" r:id="rId4"/>
    <p:sldLayoutId id="2147483973" r:id="rId5"/>
    <p:sldLayoutId id="2147483974" r:id="rId6"/>
    <p:sldLayoutId id="2147483975" r:id="rId7"/>
    <p:sldLayoutId id="2147483976" r:id="rId8"/>
    <p:sldLayoutId id="2147483977" r:id="rId9"/>
    <p:sldLayoutId id="2147483978" r:id="rId10"/>
    <p:sldLayoutId id="2147483979" r:id="rId11"/>
    <p:sldLayoutId id="2147483980" r:id="rId12"/>
    <p:sldLayoutId id="2147483981" r:id="rId13"/>
    <p:sldLayoutId id="2147483982" r:id="rId14"/>
    <p:sldLayoutId id="2147483983" r:id="rId15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Arial Rounded MT Bold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tabLst>
          <a:tab pos="858838" algn="l"/>
        </a:tabLst>
        <a:defRPr sz="3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404813" indent="-2905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3200">
          <a:solidFill>
            <a:schemeClr val="tx1"/>
          </a:solidFill>
          <a:latin typeface="Arial" pitchFamily="34" charset="0"/>
        </a:defRPr>
      </a:lvl2pPr>
      <a:lvl3pPr marL="858838" indent="-339725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800">
          <a:solidFill>
            <a:schemeClr val="tx1"/>
          </a:solidFill>
          <a:latin typeface="Arial" pitchFamily="34" charset="0"/>
        </a:defRPr>
      </a:lvl3pPr>
      <a:lvl4pPr marL="1200150" indent="-227013" algn="l" rtl="0" eaLnBrk="0" fontAlgn="base" hangingPunct="0">
        <a:spcBef>
          <a:spcPct val="20000"/>
        </a:spcBef>
        <a:spcAft>
          <a:spcPct val="0"/>
        </a:spcAft>
        <a:buChar char="•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4pPr>
      <a:lvl5pPr marL="16557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5pPr>
      <a:lvl6pPr marL="21129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6pPr>
      <a:lvl7pPr marL="25701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7pPr>
      <a:lvl8pPr marL="30273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8pPr>
      <a:lvl9pPr marL="3484563" indent="-341313" algn="l" rtl="0" eaLnBrk="0" fontAlgn="base" hangingPunct="0">
        <a:spcBef>
          <a:spcPct val="20000"/>
        </a:spcBef>
        <a:spcAft>
          <a:spcPct val="0"/>
        </a:spcAft>
        <a:buChar char="–"/>
        <a:tabLst>
          <a:tab pos="858838" algn="l"/>
        </a:tabLst>
        <a:defRPr sz="2400">
          <a:solidFill>
            <a:schemeClr val="tx1"/>
          </a:solidFill>
          <a:latin typeface="Arial" pitchFamily="34" charset="0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>
              <a:defRPr/>
            </a:pPr>
            <a:fld id="{FE4277E8-0BFA-4E26-B055-E5EBC5B3B6C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  <p:sp>
        <p:nvSpPr>
          <p:cNvPr id="1031" name="Rectangle 7"/>
          <p:cNvSpPr>
            <a:spLocks noChangeArrowheads="1"/>
          </p:cNvSpPr>
          <p:nvPr userDrawn="1"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defRPr/>
            </a:pPr>
            <a:fld id="{A0D09F4C-E62F-4585-B564-B47BB1A524A6}" type="slidenum">
              <a:rPr lang="en-CA" altLang="en-US" sz="1400" smtClean="0"/>
              <a:pPr algn="r" eaLnBrk="1" hangingPunct="1">
                <a:defRPr/>
              </a:pPr>
              <a:t>‹#›</a:t>
            </a:fld>
            <a:endParaRPr lang="en-CA" altLang="en-US" sz="1400"/>
          </a:p>
        </p:txBody>
      </p:sp>
    </p:spTree>
    <p:extLst>
      <p:ext uri="{BB962C8B-B14F-4D97-AF65-F5344CB8AC3E}">
        <p14:creationId xmlns:p14="http://schemas.microsoft.com/office/powerpoint/2010/main" val="2470375669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986" r:id="rId1"/>
    <p:sldLayoutId id="2147483987" r:id="rId2"/>
    <p:sldLayoutId id="2147483988" r:id="rId3"/>
    <p:sldLayoutId id="2147483989" r:id="rId4"/>
    <p:sldLayoutId id="2147483990" r:id="rId5"/>
    <p:sldLayoutId id="2147483991" r:id="rId6"/>
    <p:sldLayoutId id="2147483992" r:id="rId7"/>
    <p:sldLayoutId id="2147483993" r:id="rId8"/>
    <p:sldLayoutId id="2147483994" r:id="rId9"/>
    <p:sldLayoutId id="2147483995" r:id="rId10"/>
    <p:sldLayoutId id="214748399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endParaRPr lang="en-US" altLang="en-US" sz="3000">
              <a:solidFill>
                <a:schemeClr val="tx1"/>
              </a:solidFill>
            </a:endParaRPr>
          </a:p>
          <a:p>
            <a:pPr algn="ctr" eaLnBrk="1" hangingPunct="1"/>
            <a:endParaRPr lang="en-US" altLang="en-US" sz="3000">
              <a:solidFill>
                <a:schemeClr val="tx1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B71EE908-934E-40E6-9395-278202907671}" type="slidenum">
              <a:rPr lang="en-CA" altLang="en-US" sz="1400">
                <a:solidFill>
                  <a:schemeClr val="tx1"/>
                </a:solidFill>
              </a:rPr>
              <a:pPr algn="r" eaLnBrk="1" hangingPunct="1"/>
              <a:t>‹#›</a:t>
            </a:fld>
            <a:endParaRPr lang="en-CA" altLang="en-US" sz="14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284049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3998" r:id="rId1"/>
    <p:sldLayoutId id="2147483999" r:id="rId2"/>
    <p:sldLayoutId id="2147484000" r:id="rId3"/>
    <p:sldLayoutId id="2147484001" r:id="rId4"/>
    <p:sldLayoutId id="2147484002" r:id="rId5"/>
    <p:sldLayoutId id="2147484003" r:id="rId6"/>
    <p:sldLayoutId id="2147484004" r:id="rId7"/>
    <p:sldLayoutId id="2147484005" r:id="rId8"/>
    <p:sldLayoutId id="2147484006" r:id="rId9"/>
    <p:sldLayoutId id="2147484007" r:id="rId10"/>
    <p:sldLayoutId id="214748400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71EE908-934E-40E6-9395-278202907671}" type="slidenum">
              <a:rPr lang="en-CA" altLang="en-US" sz="14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</a:pPr>
              <a:t>‹#›</a:t>
            </a:fld>
            <a:endParaRPr lang="en-CA" altLang="en-US" sz="14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24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71EE908-934E-40E6-9395-278202907671}" type="slidenum">
              <a:rPr lang="en-CA" altLang="en-US" sz="14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</a:pPr>
              <a:t>‹#›</a:t>
            </a:fld>
            <a:endParaRPr lang="en-CA" altLang="en-US" sz="14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38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71EE908-934E-40E6-9395-278202907671}" type="slidenum">
              <a:rPr lang="en-CA" altLang="en-US" sz="14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</a:pPr>
              <a:t>‹#›</a:t>
            </a:fld>
            <a:endParaRPr lang="en-CA" altLang="en-US" sz="14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40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71EE908-934E-40E6-9395-278202907671}" type="slidenum">
              <a:rPr lang="en-CA" altLang="en-US" sz="14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</a:pPr>
              <a:t>‹#›</a:t>
            </a:fld>
            <a:endParaRPr lang="en-CA" altLang="en-US" sz="14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42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71EE908-934E-40E6-9395-278202907671}" type="slidenum">
              <a:rPr lang="en-CA" altLang="en-US" sz="14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</a:pPr>
              <a:t>‹#›</a:t>
            </a:fld>
            <a:endParaRPr lang="en-CA" altLang="en-US" sz="14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44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71EE908-934E-40E6-9395-278202907671}" type="slidenum">
              <a:rPr lang="en-CA" altLang="en-US" sz="14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</a:pPr>
              <a:t>‹#›</a:t>
            </a:fld>
            <a:endParaRPr lang="en-CA" altLang="en-US" sz="14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46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 algn="l"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en-CA">
              <a:solidFill>
                <a:srgbClr val="FFFFFF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193EE48-ACAA-488B-8E9A-316D9624D3EA}" type="slidenum">
              <a:rPr lang="en-CA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CA">
              <a:solidFill>
                <a:srgbClr val="FFFFFF"/>
              </a:solidFill>
            </a:endParaRPr>
          </a:p>
        </p:txBody>
      </p:sp>
      <p:sp>
        <p:nvSpPr>
          <p:cNvPr id="1031" name="Text Box 8"/>
          <p:cNvSpPr txBox="1">
            <a:spLocks noChangeArrowheads="1"/>
          </p:cNvSpPr>
          <p:nvPr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  <a:p>
            <a:pPr eaLnBrk="1" hangingPunct="1">
              <a:spcBef>
                <a:spcPct val="0"/>
              </a:spcBef>
            </a:pPr>
            <a:endParaRPr lang="en-US" altLang="en-US" sz="3000">
              <a:solidFill>
                <a:srgbClr val="FFFFFF"/>
              </a:solidFill>
            </a:endParaRPr>
          </a:p>
        </p:txBody>
      </p:sp>
      <p:sp>
        <p:nvSpPr>
          <p:cNvPr id="1032" name="Rectangle 9"/>
          <p:cNvSpPr>
            <a:spLocks noChangeArrowheads="1"/>
          </p:cNvSpPr>
          <p:nvPr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hlink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hlink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71EE908-934E-40E6-9395-278202907671}" type="slidenum">
              <a:rPr lang="en-CA" altLang="en-US" sz="1400">
                <a:solidFill>
                  <a:srgbClr val="FFFFFF"/>
                </a:solidFill>
              </a:rPr>
              <a:pPr algn="r" eaLnBrk="1" hangingPunct="1">
                <a:spcBef>
                  <a:spcPct val="0"/>
                </a:spcBef>
              </a:pPr>
              <a:t>‹#›</a:t>
            </a:fld>
            <a:endParaRPr lang="en-CA" altLang="en-US" sz="1400">
              <a:solidFill>
                <a:srgbClr val="FFFFFF"/>
              </a:solidFill>
            </a:endParaRPr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749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59.xml"/><Relationship Id="rId13" Type="http://schemas.openxmlformats.org/officeDocument/2006/relationships/slide" Target="slide132.xml"/><Relationship Id="rId18" Type="http://schemas.openxmlformats.org/officeDocument/2006/relationships/image" Target="../media/image4.gif"/><Relationship Id="rId3" Type="http://schemas.openxmlformats.org/officeDocument/2006/relationships/oleObject" Target="../embeddings/oleObject1.bin"/><Relationship Id="rId21" Type="http://schemas.openxmlformats.org/officeDocument/2006/relationships/image" Target="../media/image7.jpeg"/><Relationship Id="rId7" Type="http://schemas.openxmlformats.org/officeDocument/2006/relationships/slide" Target="slide8.xml"/><Relationship Id="rId12" Type="http://schemas.openxmlformats.org/officeDocument/2006/relationships/slide" Target="slide107.xml"/><Relationship Id="rId17" Type="http://schemas.openxmlformats.org/officeDocument/2006/relationships/image" Target="../media/image3.wmf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2.wmf"/><Relationship Id="rId20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.xml"/><Relationship Id="rId11" Type="http://schemas.openxmlformats.org/officeDocument/2006/relationships/slide" Target="slide94.xml"/><Relationship Id="rId5" Type="http://schemas.openxmlformats.org/officeDocument/2006/relationships/slide" Target="slide2.xml"/><Relationship Id="rId15" Type="http://schemas.openxmlformats.org/officeDocument/2006/relationships/slide" Target="slide156.xml"/><Relationship Id="rId23" Type="http://schemas.openxmlformats.org/officeDocument/2006/relationships/image" Target="../media/image9.png"/><Relationship Id="rId10" Type="http://schemas.openxmlformats.org/officeDocument/2006/relationships/slide" Target="slide93.xml"/><Relationship Id="rId19" Type="http://schemas.openxmlformats.org/officeDocument/2006/relationships/image" Target="../media/image5.jpeg"/><Relationship Id="rId4" Type="http://schemas.openxmlformats.org/officeDocument/2006/relationships/image" Target="../media/image1.wmf"/><Relationship Id="rId9" Type="http://schemas.openxmlformats.org/officeDocument/2006/relationships/slide" Target="slide76.xml"/><Relationship Id="rId14" Type="http://schemas.openxmlformats.org/officeDocument/2006/relationships/slide" Target="slide151.xml"/><Relationship Id="rId22" Type="http://schemas.openxmlformats.org/officeDocument/2006/relationships/image" Target="../media/image8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3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36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36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0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1.wmf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36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36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36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00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01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7" Type="http://schemas.openxmlformats.org/officeDocument/2006/relationships/image" Target="../media/image88.pn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47.png"/><Relationship Id="rId5" Type="http://schemas.openxmlformats.org/officeDocument/2006/relationships/image" Target="../media/image87.png"/><Relationship Id="rId4" Type="http://schemas.openxmlformats.org/officeDocument/2006/relationships/image" Target="../media/image86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7.xml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wmf"/><Relationship Id="rId13" Type="http://schemas.openxmlformats.org/officeDocument/2006/relationships/image" Target="../media/image42.wmf"/><Relationship Id="rId3" Type="http://schemas.openxmlformats.org/officeDocument/2006/relationships/image" Target="../media/image89.jpeg"/><Relationship Id="rId7" Type="http://schemas.openxmlformats.org/officeDocument/2006/relationships/image" Target="../media/image36.wmf"/><Relationship Id="rId12" Type="http://schemas.openxmlformats.org/officeDocument/2006/relationships/image" Target="../media/image41.wmf"/><Relationship Id="rId17" Type="http://schemas.openxmlformats.org/officeDocument/2006/relationships/image" Target="../media/image46.wmf"/><Relationship Id="rId2" Type="http://schemas.openxmlformats.org/officeDocument/2006/relationships/image" Target="../media/image31.wmf"/><Relationship Id="rId16" Type="http://schemas.openxmlformats.org/officeDocument/2006/relationships/image" Target="../media/image45.wmf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35.wmf"/><Relationship Id="rId11" Type="http://schemas.openxmlformats.org/officeDocument/2006/relationships/image" Target="../media/image40.wmf"/><Relationship Id="rId5" Type="http://schemas.openxmlformats.org/officeDocument/2006/relationships/image" Target="../media/image34.wmf"/><Relationship Id="rId15" Type="http://schemas.openxmlformats.org/officeDocument/2006/relationships/image" Target="../media/image44.wmf"/><Relationship Id="rId10" Type="http://schemas.openxmlformats.org/officeDocument/2006/relationships/image" Target="../media/image39.wmf"/><Relationship Id="rId4" Type="http://schemas.openxmlformats.org/officeDocument/2006/relationships/image" Target="../media/image33.wmf"/><Relationship Id="rId9" Type="http://schemas.openxmlformats.org/officeDocument/2006/relationships/image" Target="../media/image38.wmf"/><Relationship Id="rId14" Type="http://schemas.openxmlformats.org/officeDocument/2006/relationships/image" Target="../media/image43.wmf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wmf"/><Relationship Id="rId2" Type="http://schemas.openxmlformats.org/officeDocument/2006/relationships/image" Target="../media/image34.wmf"/><Relationship Id="rId1" Type="http://schemas.openxmlformats.org/officeDocument/2006/relationships/slideLayout" Target="../slideLayouts/slideLayout3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7" Type="http://schemas.openxmlformats.org/officeDocument/2006/relationships/image" Target="../media/image88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47.png"/><Relationship Id="rId5" Type="http://schemas.openxmlformats.org/officeDocument/2006/relationships/image" Target="../media/image87.png"/><Relationship Id="rId4" Type="http://schemas.openxmlformats.org/officeDocument/2006/relationships/image" Target="../media/image86.jpeg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47.png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90.png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90.pn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90.pn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90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8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90.png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90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90.pn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90.pn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90.pn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90.png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38.xml"/><Relationship Id="rId4" Type="http://schemas.openxmlformats.org/officeDocument/2006/relationships/image" Target="../media/image90.png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38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38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3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8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7" Type="http://schemas.openxmlformats.org/officeDocument/2006/relationships/image" Target="../media/image88.pn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47.png"/><Relationship Id="rId5" Type="http://schemas.openxmlformats.org/officeDocument/2006/relationships/image" Target="../media/image87.png"/><Relationship Id="rId4" Type="http://schemas.openxmlformats.org/officeDocument/2006/relationships/image" Target="../media/image86.jpeg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36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jpeg"/><Relationship Id="rId1" Type="http://schemas.openxmlformats.org/officeDocument/2006/relationships/slideLayout" Target="../slideLayouts/slideLayout86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jpeg"/><Relationship Id="rId1" Type="http://schemas.openxmlformats.org/officeDocument/2006/relationships/slideLayout" Target="../slideLayouts/slideLayout86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jpeg"/><Relationship Id="rId2" Type="http://schemas.openxmlformats.org/officeDocument/2006/relationships/image" Target="../media/image93.jpeg"/><Relationship Id="rId1" Type="http://schemas.openxmlformats.org/officeDocument/2006/relationships/slideLayout" Target="../slideLayouts/slideLayout86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jpeg"/><Relationship Id="rId2" Type="http://schemas.openxmlformats.org/officeDocument/2006/relationships/image" Target="../media/image93.jpeg"/><Relationship Id="rId1" Type="http://schemas.openxmlformats.org/officeDocument/2006/relationships/slideLayout" Target="../slideLayouts/slideLayout86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jpeg"/><Relationship Id="rId2" Type="http://schemas.openxmlformats.org/officeDocument/2006/relationships/image" Target="../media/image93.jpeg"/><Relationship Id="rId1" Type="http://schemas.openxmlformats.org/officeDocument/2006/relationships/slideLayout" Target="../slideLayouts/slideLayout86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jpeg"/><Relationship Id="rId1" Type="http://schemas.openxmlformats.org/officeDocument/2006/relationships/slideLayout" Target="../slideLayouts/slideLayout86.xml"/></Relationships>
</file>

<file path=ppt/slides/_rels/slide1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wmf"/><Relationship Id="rId3" Type="http://schemas.openxmlformats.org/officeDocument/2006/relationships/image" Target="../media/image95.jpeg"/><Relationship Id="rId7" Type="http://schemas.openxmlformats.org/officeDocument/2006/relationships/image" Target="../media/image98.jpe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97.png"/><Relationship Id="rId5" Type="http://schemas.openxmlformats.org/officeDocument/2006/relationships/oleObject" Target="../embeddings/oleObject2.bin"/><Relationship Id="rId4" Type="http://schemas.openxmlformats.org/officeDocument/2006/relationships/image" Target="../media/image96.jpeg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8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86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86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oleObject" Target="../embeddings/oleObject3.bin"/><Relationship Id="rId1" Type="http://schemas.openxmlformats.org/officeDocument/2006/relationships/slideLayout" Target="../slideLayouts/slideLayout86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86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8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8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86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29.xml"/><Relationship Id="rId4" Type="http://schemas.openxmlformats.org/officeDocument/2006/relationships/image" Target="../media/image9.png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44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wmf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44.xml"/><Relationship Id="rId4" Type="http://schemas.openxmlformats.org/officeDocument/2006/relationships/image" Target="../media/image102.png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wmf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44.xml"/><Relationship Id="rId4" Type="http://schemas.openxmlformats.org/officeDocument/2006/relationships/image" Target="../media/image102.png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wmf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44.xml"/><Relationship Id="rId4" Type="http://schemas.openxmlformats.org/officeDocument/2006/relationships/image" Target="../media/image102.png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6.jpeg"/><Relationship Id="rId3" Type="http://schemas.openxmlformats.org/officeDocument/2006/relationships/oleObject" Target="../embeddings/oleObject4.bin"/><Relationship Id="rId7" Type="http://schemas.openxmlformats.org/officeDocument/2006/relationships/image" Target="../media/image105.png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104.jpeg"/><Relationship Id="rId5" Type="http://schemas.openxmlformats.org/officeDocument/2006/relationships/image" Target="../media/image103.png"/><Relationship Id="rId4" Type="http://schemas.openxmlformats.org/officeDocument/2006/relationships/image" Target="../media/image1.wmf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1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3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wmf"/><Relationship Id="rId3" Type="http://schemas.openxmlformats.org/officeDocument/2006/relationships/image" Target="../media/image10.wmf"/><Relationship Id="rId7" Type="http://schemas.openxmlformats.org/officeDocument/2006/relationships/image" Target="../media/image14.w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.wmf"/><Relationship Id="rId5" Type="http://schemas.openxmlformats.org/officeDocument/2006/relationships/image" Target="../media/image12.wmf"/><Relationship Id="rId10" Type="http://schemas.openxmlformats.org/officeDocument/2006/relationships/image" Target="../media/image17.jpeg"/><Relationship Id="rId4" Type="http://schemas.openxmlformats.org/officeDocument/2006/relationships/image" Target="../media/image11.wmf"/><Relationship Id="rId9" Type="http://schemas.openxmlformats.org/officeDocument/2006/relationships/image" Target="../media/image16.wm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3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1.wmf"/><Relationship Id="rId5" Type="http://schemas.openxmlformats.org/officeDocument/2006/relationships/image" Target="../media/image20.png"/><Relationship Id="rId4" Type="http://schemas.openxmlformats.org/officeDocument/2006/relationships/image" Target="../media/image19.jpe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3.xml"/><Relationship Id="rId6" Type="http://schemas.openxmlformats.org/officeDocument/2006/relationships/image" Target="../media/image19.jpeg"/><Relationship Id="rId5" Type="http://schemas.openxmlformats.org/officeDocument/2006/relationships/image" Target="../media/image30.jpeg"/><Relationship Id="rId4" Type="http://schemas.openxmlformats.org/officeDocument/2006/relationships/image" Target="../media/image29.wmf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3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wmf"/><Relationship Id="rId13" Type="http://schemas.openxmlformats.org/officeDocument/2006/relationships/image" Target="../media/image41.wmf"/><Relationship Id="rId18" Type="http://schemas.openxmlformats.org/officeDocument/2006/relationships/image" Target="../media/image46.wmf"/><Relationship Id="rId3" Type="http://schemas.openxmlformats.org/officeDocument/2006/relationships/image" Target="../media/image31.wmf"/><Relationship Id="rId7" Type="http://schemas.openxmlformats.org/officeDocument/2006/relationships/image" Target="../media/image35.wmf"/><Relationship Id="rId12" Type="http://schemas.openxmlformats.org/officeDocument/2006/relationships/image" Target="../media/image40.wmf"/><Relationship Id="rId17" Type="http://schemas.openxmlformats.org/officeDocument/2006/relationships/image" Target="../media/image45.wmf"/><Relationship Id="rId2" Type="http://schemas.openxmlformats.org/officeDocument/2006/relationships/notesSlide" Target="../notesSlides/notesSlide33.xml"/><Relationship Id="rId16" Type="http://schemas.openxmlformats.org/officeDocument/2006/relationships/image" Target="../media/image44.wmf"/><Relationship Id="rId1" Type="http://schemas.openxmlformats.org/officeDocument/2006/relationships/slideLayout" Target="../slideLayouts/slideLayout53.xml"/><Relationship Id="rId6" Type="http://schemas.openxmlformats.org/officeDocument/2006/relationships/image" Target="../media/image34.wmf"/><Relationship Id="rId11" Type="http://schemas.openxmlformats.org/officeDocument/2006/relationships/image" Target="../media/image39.wmf"/><Relationship Id="rId5" Type="http://schemas.openxmlformats.org/officeDocument/2006/relationships/image" Target="../media/image33.wmf"/><Relationship Id="rId15" Type="http://schemas.openxmlformats.org/officeDocument/2006/relationships/image" Target="../media/image43.wmf"/><Relationship Id="rId10" Type="http://schemas.openxmlformats.org/officeDocument/2006/relationships/image" Target="../media/image38.wmf"/><Relationship Id="rId4" Type="http://schemas.openxmlformats.org/officeDocument/2006/relationships/image" Target="../media/image32.jpeg"/><Relationship Id="rId9" Type="http://schemas.openxmlformats.org/officeDocument/2006/relationships/image" Target="../media/image37.wmf"/><Relationship Id="rId14" Type="http://schemas.openxmlformats.org/officeDocument/2006/relationships/image" Target="../media/image42.wmf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8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8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3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3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5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3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7.xml"/><Relationship Id="rId5" Type="http://schemas.openxmlformats.org/officeDocument/2006/relationships/image" Target="NULL"/><Relationship Id="rId4" Type="http://schemas.openxmlformats.org/officeDocument/2006/relationships/customXml" Target="../ink/ink1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wmf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7.xml"/><Relationship Id="rId6" Type="http://schemas.openxmlformats.org/officeDocument/2006/relationships/image" Target="../media/image52.wmf"/><Relationship Id="rId5" Type="http://schemas.openxmlformats.org/officeDocument/2006/relationships/image" Target="../media/image51.wmf"/><Relationship Id="rId4" Type="http://schemas.openxmlformats.org/officeDocument/2006/relationships/image" Target="../media/image50.wmf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7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7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7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6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7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jpeg"/><Relationship Id="rId13" Type="http://schemas.openxmlformats.org/officeDocument/2006/relationships/image" Target="../media/image68.jpeg"/><Relationship Id="rId3" Type="http://schemas.openxmlformats.org/officeDocument/2006/relationships/image" Target="../media/image58.jpeg"/><Relationship Id="rId7" Type="http://schemas.openxmlformats.org/officeDocument/2006/relationships/image" Target="../media/image62.jpeg"/><Relationship Id="rId12" Type="http://schemas.openxmlformats.org/officeDocument/2006/relationships/image" Target="../media/image67.jpeg"/><Relationship Id="rId2" Type="http://schemas.openxmlformats.org/officeDocument/2006/relationships/notesSlide" Target="../notesSlides/notesSlide46.xml"/><Relationship Id="rId16" Type="http://schemas.openxmlformats.org/officeDocument/2006/relationships/image" Target="../media/image71.jpeg"/><Relationship Id="rId1" Type="http://schemas.openxmlformats.org/officeDocument/2006/relationships/slideLayout" Target="../slideLayouts/slideLayout67.xml"/><Relationship Id="rId6" Type="http://schemas.openxmlformats.org/officeDocument/2006/relationships/image" Target="../media/image61.jpeg"/><Relationship Id="rId11" Type="http://schemas.openxmlformats.org/officeDocument/2006/relationships/image" Target="../media/image66.jpeg"/><Relationship Id="rId5" Type="http://schemas.openxmlformats.org/officeDocument/2006/relationships/image" Target="../media/image60.jpeg"/><Relationship Id="rId15" Type="http://schemas.openxmlformats.org/officeDocument/2006/relationships/image" Target="../media/image70.jpeg"/><Relationship Id="rId10" Type="http://schemas.openxmlformats.org/officeDocument/2006/relationships/image" Target="../media/image65.jpeg"/><Relationship Id="rId4" Type="http://schemas.openxmlformats.org/officeDocument/2006/relationships/image" Target="../media/image59.jpeg"/><Relationship Id="rId9" Type="http://schemas.openxmlformats.org/officeDocument/2006/relationships/image" Target="../media/image64.jpeg"/><Relationship Id="rId14" Type="http://schemas.openxmlformats.org/officeDocument/2006/relationships/image" Target="../media/image69.jpe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jpeg"/><Relationship Id="rId13" Type="http://schemas.openxmlformats.org/officeDocument/2006/relationships/image" Target="../media/image71.jpeg"/><Relationship Id="rId3" Type="http://schemas.openxmlformats.org/officeDocument/2006/relationships/image" Target="../media/image72.jpeg"/><Relationship Id="rId7" Type="http://schemas.openxmlformats.org/officeDocument/2006/relationships/image" Target="../media/image73.jpeg"/><Relationship Id="rId12" Type="http://schemas.openxmlformats.org/officeDocument/2006/relationships/image" Target="../media/image70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67.xml"/><Relationship Id="rId6" Type="http://schemas.openxmlformats.org/officeDocument/2006/relationships/image" Target="../media/image62.jpeg"/><Relationship Id="rId11" Type="http://schemas.openxmlformats.org/officeDocument/2006/relationships/image" Target="../media/image68.jpeg"/><Relationship Id="rId5" Type="http://schemas.openxmlformats.org/officeDocument/2006/relationships/image" Target="../media/image61.jpeg"/><Relationship Id="rId10" Type="http://schemas.openxmlformats.org/officeDocument/2006/relationships/image" Target="../media/image67.jpeg"/><Relationship Id="rId4" Type="http://schemas.openxmlformats.org/officeDocument/2006/relationships/image" Target="../media/image60.jpeg"/><Relationship Id="rId9" Type="http://schemas.openxmlformats.org/officeDocument/2006/relationships/image" Target="../media/image66.jpeg"/><Relationship Id="rId14" Type="http://schemas.openxmlformats.org/officeDocument/2006/relationships/image" Target="../media/image64.jpe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7" Type="http://schemas.openxmlformats.org/officeDocument/2006/relationships/image" Target="../media/image4.gi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8.xml"/><Relationship Id="rId6" Type="http://schemas.openxmlformats.org/officeDocument/2006/relationships/image" Target="../media/image3.wmf"/><Relationship Id="rId5" Type="http://schemas.openxmlformats.org/officeDocument/2006/relationships/image" Target="../media/image75.wmf"/><Relationship Id="rId4" Type="http://schemas.openxmlformats.org/officeDocument/2006/relationships/image" Target="../media/image74.wmf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e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5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wmf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78.gif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wmf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75.wmf"/><Relationship Id="rId4" Type="http://schemas.openxmlformats.org/officeDocument/2006/relationships/image" Target="../media/image74.wmf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wmf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74.wmf"/><Relationship Id="rId4" Type="http://schemas.openxmlformats.org/officeDocument/2006/relationships/image" Target="../media/image75.wmf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wmf"/><Relationship Id="rId3" Type="http://schemas.openxmlformats.org/officeDocument/2006/relationships/image" Target="../media/image79.wmf"/><Relationship Id="rId7" Type="http://schemas.openxmlformats.org/officeDocument/2006/relationships/image" Target="../media/image13.wmf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2.wmf"/><Relationship Id="rId5" Type="http://schemas.openxmlformats.org/officeDocument/2006/relationships/image" Target="../media/image11.wmf"/><Relationship Id="rId10" Type="http://schemas.openxmlformats.org/officeDocument/2006/relationships/image" Target="../media/image16.wmf"/><Relationship Id="rId4" Type="http://schemas.openxmlformats.org/officeDocument/2006/relationships/image" Target="../media/image10.wmf"/><Relationship Id="rId9" Type="http://schemas.openxmlformats.org/officeDocument/2006/relationships/image" Target="../media/image15.wmf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20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4.gif"/><Relationship Id="rId4" Type="http://schemas.openxmlformats.org/officeDocument/2006/relationships/image" Target="../media/image3.wmf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e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2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21.wmf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21.wmf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21.wmf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26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20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80.wmf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80.wmf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80.wmf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0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wmf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0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0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wmf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0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3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wmf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1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12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0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0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e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0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wmf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07.xml"/><Relationship Id="rId4" Type="http://schemas.openxmlformats.org/officeDocument/2006/relationships/image" Target="../media/image78.gif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07.xml"/><Relationship Id="rId4" Type="http://schemas.openxmlformats.org/officeDocument/2006/relationships/image" Target="../media/image20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1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1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1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slide" Target="slide136.xml"/><Relationship Id="rId3" Type="http://schemas.openxmlformats.org/officeDocument/2006/relationships/slide" Target="slide10.xml"/><Relationship Id="rId7" Type="http://schemas.openxmlformats.org/officeDocument/2006/relationships/slide" Target="slide110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2.xml"/><Relationship Id="rId6" Type="http://schemas.openxmlformats.org/officeDocument/2006/relationships/slide" Target="slide33.xml"/><Relationship Id="rId11" Type="http://schemas.openxmlformats.org/officeDocument/2006/relationships/slide" Target="slide80.xml"/><Relationship Id="rId5" Type="http://schemas.openxmlformats.org/officeDocument/2006/relationships/slide" Target="slide22.xml"/><Relationship Id="rId10" Type="http://schemas.openxmlformats.org/officeDocument/2006/relationships/slide" Target="slide52.xml"/><Relationship Id="rId4" Type="http://schemas.openxmlformats.org/officeDocument/2006/relationships/slide" Target="slide27.xml"/><Relationship Id="rId9" Type="http://schemas.openxmlformats.org/officeDocument/2006/relationships/slide" Target="slide4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12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1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12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wmf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83.gif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jpe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7.jpeg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34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35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3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-381000"/>
            <a:ext cx="7772400" cy="2286000"/>
          </a:xfrm>
        </p:spPr>
        <p:txBody>
          <a:bodyPr/>
          <a:lstStyle/>
          <a:p>
            <a:pPr eaLnBrk="1" hangingPunct="1"/>
            <a:r>
              <a:rPr lang="en-US" altLang="en-US" sz="4000" dirty="0"/>
              <a:t>Algorithmic Paradigms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71588" y="5943600"/>
            <a:ext cx="6400800" cy="1752600"/>
          </a:xfrm>
        </p:spPr>
        <p:txBody>
          <a:bodyPr/>
          <a:lstStyle/>
          <a:p>
            <a:pPr eaLnBrk="1" hangingPunct="1"/>
            <a:r>
              <a:rPr lang="en-US" altLang="en-US" sz="2400" b="1" dirty="0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 dirty="0">
                <a:solidFill>
                  <a:schemeClr val="tx2"/>
                </a:solidFill>
              </a:rPr>
              <a:t>York University</a:t>
            </a:r>
            <a:endParaRPr lang="en-US" altLang="en-US" sz="2400" dirty="0">
              <a:solidFill>
                <a:schemeClr val="accent2"/>
              </a:solidFill>
            </a:endParaRPr>
          </a:p>
          <a:p>
            <a:pPr eaLnBrk="1" hangingPunct="1"/>
            <a:endParaRPr lang="en-US" altLang="en-US" dirty="0">
              <a:solidFill>
                <a:schemeClr val="accent2"/>
              </a:solidFill>
            </a:endParaRPr>
          </a:p>
          <a:p>
            <a:pPr eaLnBrk="1" hangingPunct="1"/>
            <a:endParaRPr lang="en-US" altLang="en-US" dirty="0"/>
          </a:p>
        </p:txBody>
      </p:sp>
      <p:graphicFrame>
        <p:nvGraphicFramePr>
          <p:cNvPr id="2052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3" name="Text Box 5"/>
          <p:cNvSpPr txBox="1">
            <a:spLocks noChangeArrowheads="1"/>
          </p:cNvSpPr>
          <p:nvPr/>
        </p:nvSpPr>
        <p:spPr bwMode="auto">
          <a:xfrm>
            <a:off x="7285291" y="6396984"/>
            <a:ext cx="2085469" cy="4616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FontTx/>
              <a:buNone/>
            </a:pPr>
            <a:r>
              <a:rPr lang="en-US" altLang="en-US" sz="2400" b="1" dirty="0">
                <a:solidFill>
                  <a:schemeClr val="accent2"/>
                </a:solidFill>
              </a:rPr>
              <a:t>COSC 2011</a:t>
            </a:r>
            <a:endParaRPr lang="en-US" altLang="en-US" sz="2400" dirty="0">
              <a:solidFill>
                <a:schemeClr val="accent2"/>
              </a:solidFill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eaLnBrk="0" hangingPunct="0">
              <a:spcBef>
                <a:spcPct val="0"/>
              </a:spcBef>
              <a:defRPr/>
            </a:pPr>
            <a:r>
              <a:rPr 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Lecture</a:t>
            </a:r>
            <a:r>
              <a:rPr lang="en-US" sz="24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9</a:t>
            </a:r>
            <a:endParaRPr lang="en-US" sz="24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058" name="Text Box 4"/>
          <p:cNvSpPr txBox="1">
            <a:spLocks noChangeArrowheads="1"/>
          </p:cNvSpPr>
          <p:nvPr/>
        </p:nvSpPr>
        <p:spPr bwMode="auto">
          <a:xfrm>
            <a:off x="3581400" y="1752600"/>
            <a:ext cx="5708614" cy="41549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None/>
            </a:pPr>
            <a:r>
              <a:rPr lang="en-US" altLang="en-US" sz="2400" dirty="0">
                <a:hlinkClick r:id="rId5" action="ppaction://hlinksldjump"/>
              </a:rPr>
              <a:t>First Order Logic</a:t>
            </a:r>
            <a:endParaRPr lang="en-US" altLang="en-US" sz="2400" dirty="0"/>
          </a:p>
          <a:p>
            <a:pPr eaLnBrk="1" hangingPunct="1">
              <a:buNone/>
            </a:pPr>
            <a:r>
              <a:rPr lang="en-US" altLang="en-US" sz="2400" dirty="0">
                <a:hlinkClick r:id="rId6" action="ppaction://hlinksldjump"/>
              </a:rPr>
              <a:t>Brute Force: </a:t>
            </a:r>
            <a:r>
              <a:rPr lang="en-US" altLang="en-US" sz="2400" dirty="0" err="1">
                <a:hlinkClick r:id="rId6" action="ppaction://hlinksldjump"/>
              </a:rPr>
              <a:t>Optimazation</a:t>
            </a:r>
            <a:r>
              <a:rPr lang="en-US" altLang="en-US" sz="2400" dirty="0">
                <a:hlinkClick r:id="rId6" action="ppaction://hlinksldjump"/>
              </a:rPr>
              <a:t> Problem</a:t>
            </a:r>
            <a:endParaRPr lang="en-US" altLang="en-US" sz="2400" dirty="0"/>
          </a:p>
          <a:p>
            <a:pPr eaLnBrk="1" hangingPunct="1">
              <a:buNone/>
            </a:pPr>
            <a:r>
              <a:rPr lang="en-US" altLang="en-US" sz="2400" dirty="0">
                <a:hlinkClick r:id="rId7" action="ppaction://hlinksldjump"/>
              </a:rPr>
              <a:t>Greedy Algorithm: Minimal Spanning Tree</a:t>
            </a:r>
            <a:endParaRPr lang="en-US" altLang="en-US" sz="2400" dirty="0"/>
          </a:p>
          <a:p>
            <a:pPr eaLnBrk="1" hangingPunct="1">
              <a:buNone/>
            </a:pPr>
            <a:r>
              <a:rPr lang="en-US" altLang="en-US" sz="2400" dirty="0">
                <a:hlinkClick r:id="rId8" action="ppaction://hlinksldjump"/>
              </a:rPr>
              <a:t>Dual Hill Climbing: Max Flow / Min Cut</a:t>
            </a:r>
            <a:endParaRPr lang="en-US" altLang="en-US" sz="2400" dirty="0"/>
          </a:p>
          <a:p>
            <a:pPr eaLnBrk="1" hangingPunct="1">
              <a:buNone/>
            </a:pPr>
            <a:r>
              <a:rPr lang="en-US" altLang="en-US" sz="2400" dirty="0">
                <a:hlinkClick r:id="rId9" action="ppaction://hlinksldjump"/>
              </a:rPr>
              <a:t>Linear Programing: Hotdogs</a:t>
            </a:r>
            <a:endParaRPr lang="en-US" altLang="en-US" sz="2400" dirty="0"/>
          </a:p>
          <a:p>
            <a:pPr eaLnBrk="1" hangingPunct="1">
              <a:buNone/>
            </a:pPr>
            <a:r>
              <a:rPr lang="en-US" altLang="en-US" sz="2400" dirty="0">
                <a:hlinkClick r:id="rId10" action="ppaction://hlinksldjump"/>
              </a:rPr>
              <a:t>Recursive Back Tracking: Bellman-Ford</a:t>
            </a:r>
            <a:endParaRPr lang="en-US" altLang="en-US" sz="2400" dirty="0"/>
          </a:p>
          <a:p>
            <a:pPr eaLnBrk="1" hangingPunct="1">
              <a:buNone/>
            </a:pPr>
            <a:r>
              <a:rPr lang="en-US" altLang="en-US" sz="2400" dirty="0">
                <a:hlinkClick r:id="rId11" action="ppaction://hlinksldjump"/>
              </a:rPr>
              <a:t>Dynamic Programing: Bellman-Ford</a:t>
            </a:r>
            <a:endParaRPr lang="en-US" altLang="en-US" sz="2400" dirty="0"/>
          </a:p>
          <a:p>
            <a:pPr eaLnBrk="1" hangingPunct="1">
              <a:buNone/>
            </a:pPr>
            <a:r>
              <a:rPr lang="en-US" altLang="en-US" sz="2400" dirty="0">
                <a:hlinkClick r:id="rId12" action="ppaction://hlinksldjump"/>
              </a:rPr>
              <a:t>      via Reduction to Leveled Graph (Events)</a:t>
            </a:r>
            <a:endParaRPr lang="en-US" altLang="en-US" sz="2400" dirty="0">
              <a:hlinkClick r:id="rId13" action="ppaction://hlinksldjump"/>
            </a:endParaRPr>
          </a:p>
          <a:p>
            <a:pPr eaLnBrk="1" hangingPunct="1">
              <a:buNone/>
            </a:pPr>
            <a:r>
              <a:rPr lang="en-US" altLang="en-US" sz="2400" dirty="0">
                <a:hlinkClick r:id="rId13" action="ppaction://hlinksldjump"/>
              </a:rPr>
              <a:t>NP-Complete Problems</a:t>
            </a:r>
            <a:endParaRPr lang="en-US" altLang="en-US" sz="2400" dirty="0"/>
          </a:p>
          <a:p>
            <a:pPr eaLnBrk="1" hangingPunct="1">
              <a:buNone/>
            </a:pPr>
            <a:r>
              <a:rPr lang="en-US" altLang="en-US" sz="2400" dirty="0">
                <a:hlinkClick r:id="rId14" action="ppaction://hlinksldjump"/>
              </a:rPr>
              <a:t>Randomness and Probability</a:t>
            </a:r>
            <a:endParaRPr lang="en-US" altLang="en-US" sz="2400" dirty="0"/>
          </a:p>
          <a:p>
            <a:pPr eaLnBrk="1" hangingPunct="1">
              <a:buNone/>
            </a:pPr>
            <a:r>
              <a:rPr lang="en-US" altLang="en-US" sz="2400" dirty="0">
                <a:hlinkClick r:id="rId15" action="ppaction://hlinksldjump"/>
              </a:rPr>
              <a:t>Machine Learning</a:t>
            </a:r>
            <a:endParaRPr lang="en-US" altLang="en-US" sz="2400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5C081840-1C32-4B09-A4A8-FE1038B5B52A}"/>
              </a:ext>
            </a:extLst>
          </p:cNvPr>
          <p:cNvGrpSpPr/>
          <p:nvPr/>
        </p:nvGrpSpPr>
        <p:grpSpPr>
          <a:xfrm>
            <a:off x="-20183" y="2841201"/>
            <a:ext cx="1812925" cy="1875718"/>
            <a:chOff x="2362200" y="3297238"/>
            <a:chExt cx="4495800" cy="3560762"/>
          </a:xfrm>
        </p:grpSpPr>
        <p:pic>
          <p:nvPicPr>
            <p:cNvPr id="10" name="Picture 3" descr="j0099540">
              <a:extLst>
                <a:ext uri="{FF2B5EF4-FFF2-40B4-BE49-F238E27FC236}">
                  <a16:creationId xmlns:a16="http://schemas.microsoft.com/office/drawing/2014/main" id="{AF38B9B1-FFC3-4614-B39B-E7A5922EE1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400000">
              <a:off x="2829719" y="2829719"/>
              <a:ext cx="3560762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" name="Picture 32" descr="j0198735">
              <a:extLst>
                <a:ext uri="{FF2B5EF4-FFF2-40B4-BE49-F238E27FC236}">
                  <a16:creationId xmlns:a16="http://schemas.microsoft.com/office/drawing/2014/main" id="{65637233-C56E-45D5-85BA-4904753C98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56100" y="4800600"/>
              <a:ext cx="1138238" cy="1295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33" descr="j0295190">
              <a:extLst>
                <a:ext uri="{FF2B5EF4-FFF2-40B4-BE49-F238E27FC236}">
                  <a16:creationId xmlns:a16="http://schemas.microsoft.com/office/drawing/2014/main" id="{DC2CA38E-2840-4461-8FF7-09DDED6B2A31}"/>
                </a:ext>
              </a:extLst>
            </p:cNvPr>
            <p:cNvPicPr>
              <a:picLocks noChangeAspect="1" noChangeArrowheads="1" noCrop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362450" y="3722688"/>
              <a:ext cx="1200150" cy="912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4" name="Picture 3" descr="IMGP2323">
            <a:extLst>
              <a:ext uri="{FF2B5EF4-FFF2-40B4-BE49-F238E27FC236}">
                <a16:creationId xmlns:a16="http://schemas.microsoft.com/office/drawing/2014/main" id="{8BA33584-33B8-4C5B-97B4-730BF2F853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95" y="1562106"/>
            <a:ext cx="1742447" cy="125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1068" descr="C:\Documents and Settings\Romil Jain\Desktop\3f 59 dome animation 24 frames.gif">
            <a:extLst>
              <a:ext uri="{FF2B5EF4-FFF2-40B4-BE49-F238E27FC236}">
                <a16:creationId xmlns:a16="http://schemas.microsoft.com/office/drawing/2014/main" id="{2E784E77-14D8-4276-8469-6C35BC2E2F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23228" y="1828800"/>
            <a:ext cx="1527686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1029" descr="00-57b">
            <a:extLst>
              <a:ext uri="{FF2B5EF4-FFF2-40B4-BE49-F238E27FC236}">
                <a16:creationId xmlns:a16="http://schemas.microsoft.com/office/drawing/2014/main" id="{D9A8D9EE-E37F-40A6-ADDB-251208182A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5" y="4759679"/>
            <a:ext cx="1761898" cy="15698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93CD3728-A5D2-435C-9C77-0696BBA87FF7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1890684" y="3008558"/>
            <a:ext cx="1546649" cy="1752600"/>
          </a:xfrm>
          <a:prstGeom prst="rect">
            <a:avLst/>
          </a:prstGeom>
        </p:spPr>
      </p:pic>
      <p:sp>
        <p:nvSpPr>
          <p:cNvPr id="19" name="Text Box 44">
            <a:extLst>
              <a:ext uri="{FF2B5EF4-FFF2-40B4-BE49-F238E27FC236}">
                <a16:creationId xmlns:a16="http://schemas.microsoft.com/office/drawing/2014/main" id="{403943AB-B8F8-4953-91D6-645893BF59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76200" y="1020762"/>
            <a:ext cx="3587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dirty="0">
                <a:solidFill>
                  <a:schemeClr val="accent2"/>
                </a:solidFill>
              </a:rPr>
              <a:t> g,</a:t>
            </a:r>
            <a:r>
              <a:rPr lang="en-US" altLang="en-US" dirty="0"/>
              <a:t> </a:t>
            </a:r>
            <a:r>
              <a:rPr lang="en-US" altLang="en-US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dirty="0">
                <a:solidFill>
                  <a:schemeClr val="accent2"/>
                </a:solidFill>
              </a:rPr>
              <a:t> b, Loves(b, g)</a:t>
            </a:r>
          </a:p>
        </p:txBody>
      </p:sp>
      <p:pic>
        <p:nvPicPr>
          <p:cNvPr id="20" name="Picture 2" descr="Image result for random algorithms">
            <a:extLst>
              <a:ext uri="{FF2B5EF4-FFF2-40B4-BE49-F238E27FC236}">
                <a16:creationId xmlns:a16="http://schemas.microsoft.com/office/drawing/2014/main" id="{0BA4E098-9095-4507-B802-6E52E3C3BD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2938" y="4808344"/>
            <a:ext cx="1409862" cy="14813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Greedy Algorithms</a:t>
            </a:r>
          </a:p>
        </p:txBody>
      </p:sp>
      <p:sp>
        <p:nvSpPr>
          <p:cNvPr id="81101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9115"/>
            <a:ext cx="5943600" cy="1676400"/>
          </a:xfrm>
        </p:spPr>
        <p:txBody>
          <a:bodyPr/>
          <a:lstStyle/>
          <a:p>
            <a:pPr marL="0" indent="0" eaLnBrk="1" hangingPunct="1">
              <a:spcBef>
                <a:spcPct val="50000"/>
              </a:spcBef>
              <a:buFontTx/>
              <a:buNone/>
            </a:pPr>
            <a:r>
              <a:rPr lang="en-US" altLang="en-US" dirty="0"/>
              <a:t>Surprisingly, many important and practical computational problems can be solved this way.</a:t>
            </a:r>
          </a:p>
        </p:txBody>
      </p:sp>
      <p:sp>
        <p:nvSpPr>
          <p:cNvPr id="3076" name="Rectangle 4"/>
          <p:cNvSpPr>
            <a:spLocks noChangeArrowheads="1"/>
          </p:cNvSpPr>
          <p:nvPr/>
        </p:nvSpPr>
        <p:spPr bwMode="auto">
          <a:xfrm>
            <a:off x="685800" y="1371600"/>
            <a:ext cx="8077200" cy="5952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Every two year old knows the greedy algorithm.</a:t>
            </a:r>
          </a:p>
        </p:txBody>
      </p:sp>
      <p:sp>
        <p:nvSpPr>
          <p:cNvPr id="811015" name="Rectangle 7"/>
          <p:cNvSpPr>
            <a:spLocks noChangeArrowheads="1"/>
          </p:cNvSpPr>
          <p:nvPr/>
        </p:nvSpPr>
        <p:spPr bwMode="auto">
          <a:xfrm>
            <a:off x="685800" y="3129915"/>
            <a:ext cx="643317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Then he grabs the objects in the input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 the order of what looks best.</a:t>
            </a:r>
          </a:p>
        </p:txBody>
      </p:sp>
      <p:sp>
        <p:nvSpPr>
          <p:cNvPr id="6" name="Rectangle 7"/>
          <p:cNvSpPr>
            <a:spLocks noChangeArrowheads="1"/>
          </p:cNvSpPr>
          <p:nvPr/>
        </p:nvSpPr>
        <p:spPr bwMode="auto">
          <a:xfrm>
            <a:off x="685800" y="2009775"/>
            <a:ext cx="7905947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Without knowing or worrying about the future,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he assigns a value to each potential object.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110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110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0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110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110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74" grpId="0"/>
      <p:bldP spid="811011" grpId="0" build="p" autoUpdateAnimBg="0"/>
      <p:bldP spid="3076" grpId="0"/>
      <p:bldP spid="811015" grpId="0" autoUpdateAnimBg="0"/>
      <p:bldP spid="6" grpId="0" autoUpdateAnimBg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752600" y="534412"/>
            <a:ext cx="5803900" cy="873125"/>
            <a:chOff x="1752600" y="620713"/>
            <a:chExt cx="5803900" cy="873125"/>
          </a:xfrm>
        </p:grpSpPr>
        <p:sp>
          <p:nvSpPr>
            <p:cNvPr id="73731" name="AutoShape 3"/>
            <p:cNvSpPr>
              <a:spLocks noChangeArrowheads="1"/>
            </p:cNvSpPr>
            <p:nvPr/>
          </p:nvSpPr>
          <p:spPr bwMode="auto">
            <a:xfrm>
              <a:off x="3810000" y="620713"/>
              <a:ext cx="381000" cy="457200"/>
            </a:xfrm>
            <a:prstGeom prst="downArrow">
              <a:avLst>
                <a:gd name="adj1" fmla="val 50000"/>
                <a:gd name="adj2" fmla="val 30000"/>
              </a:avLst>
            </a:prstGeom>
            <a:noFill/>
            <a:ln w="25400">
              <a:solidFill>
                <a:schemeClr val="hlink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eaVert" wrap="none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en-CA" altLang="en-US">
                <a:solidFill>
                  <a:srgbClr val="FFFFFF"/>
                </a:solidFill>
              </a:endParaRPr>
            </a:p>
          </p:txBody>
        </p:sp>
        <p:sp>
          <p:nvSpPr>
            <p:cNvPr id="73732" name="Text Box 4"/>
            <p:cNvSpPr txBox="1">
              <a:spLocks noChangeArrowheads="1"/>
            </p:cNvSpPr>
            <p:nvPr/>
          </p:nvSpPr>
          <p:spPr bwMode="auto">
            <a:xfrm>
              <a:off x="1752600" y="914400"/>
              <a:ext cx="5803900" cy="5794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>
                <a:spcBef>
                  <a:spcPct val="0"/>
                </a:spcBef>
              </a:pPr>
              <a:r>
                <a:rPr lang="en-US" altLang="en-US" dirty="0">
                  <a:solidFill>
                    <a:srgbClr val="FFFF00"/>
                  </a:solidFill>
                </a:rPr>
                <a:t>Dynamic Programming Algorithm</a:t>
              </a:r>
            </a:p>
          </p:txBody>
        </p:sp>
      </p:grpSp>
      <p:sp>
        <p:nvSpPr>
          <p:cNvPr id="508933" name="Text Box 5"/>
          <p:cNvSpPr txBox="1">
            <a:spLocks noChangeArrowheads="1"/>
          </p:cNvSpPr>
          <p:nvPr/>
        </p:nvSpPr>
        <p:spPr bwMode="auto">
          <a:xfrm>
            <a:off x="423863" y="1525012"/>
            <a:ext cx="6548588" cy="23083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Given an instance </a:t>
            </a:r>
            <a:r>
              <a:rPr lang="en-US" altLang="en-US" sz="2400" dirty="0">
                <a:solidFill>
                  <a:srgbClr val="FF9900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,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Imagine running the recursive </a:t>
            </a:r>
            <a:r>
              <a:rPr lang="en-US" altLang="en-US" sz="2400" dirty="0" err="1">
                <a:solidFill>
                  <a:srgbClr val="FFFFFF"/>
                </a:solidFill>
              </a:rPr>
              <a:t>alg</a:t>
            </a:r>
            <a:r>
              <a:rPr lang="en-US" altLang="en-US" sz="2400" dirty="0">
                <a:solidFill>
                  <a:srgbClr val="FFFFFF"/>
                </a:solidFill>
              </a:rPr>
              <a:t> on it.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 Determine the complete set of </a:t>
            </a:r>
            <a:r>
              <a:rPr lang="en-US" altLang="en-US" sz="2400" dirty="0" err="1">
                <a:solidFill>
                  <a:srgbClr val="CC00CC"/>
                </a:solidFill>
              </a:rPr>
              <a:t>subI</a:t>
            </a:r>
            <a:r>
              <a:rPr lang="en-US" altLang="en-US" sz="2400" dirty="0">
                <a:solidFill>
                  <a:srgbClr val="CC00CC"/>
                </a:solidFill>
              </a:rPr>
              <a:t> 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ever given to you, your friends, their friends, …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 Build a table indexed by these </a:t>
            </a:r>
            <a:r>
              <a:rPr lang="en-US" altLang="en-US" sz="2400" dirty="0" err="1">
                <a:solidFill>
                  <a:srgbClr val="CC00CC"/>
                </a:solidFill>
              </a:rPr>
              <a:t>subI</a:t>
            </a:r>
            <a:endParaRPr lang="en-US" altLang="en-US" sz="2400" dirty="0">
              <a:solidFill>
                <a:srgbClr val="CC00CC"/>
              </a:solidFill>
            </a:endParaRP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Fill in the table in order so that nobody waits. </a:t>
            </a:r>
          </a:p>
        </p:txBody>
      </p:sp>
      <p:sp>
        <p:nvSpPr>
          <p:cNvPr id="7" name="Rectangle 2"/>
          <p:cNvSpPr>
            <a:spLocks noGrp="1" noChangeArrowheads="1"/>
          </p:cNvSpPr>
          <p:nvPr>
            <p:ph type="title"/>
          </p:nvPr>
        </p:nvSpPr>
        <p:spPr>
          <a:xfrm>
            <a:off x="990600" y="-75188"/>
            <a:ext cx="67818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>
            <a:noAutofit/>
          </a:bodyPr>
          <a:lstStyle/>
          <a:p>
            <a:pPr eaLnBrk="1" hangingPunct="1">
              <a:defRPr/>
            </a:pPr>
            <a:r>
              <a:rPr lang="en-US" sz="3600" dirty="0"/>
              <a:t>Recursive Back Tracking</a:t>
            </a:r>
            <a:br>
              <a:rPr lang="en-US" sz="3600" dirty="0"/>
            </a:br>
            <a:endParaRPr lang="en-US" sz="3600" dirty="0"/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-16042" y="4157008"/>
            <a:ext cx="9525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None/>
            </a:pPr>
            <a:r>
              <a:rPr lang="en-US" altLang="en-US" sz="2400" dirty="0"/>
              <a:t>Given graph </a:t>
            </a:r>
            <a:r>
              <a:rPr lang="en-US" altLang="en-US" sz="2400" i="1" dirty="0"/>
              <a:t>G, </a:t>
            </a:r>
            <a:r>
              <a:rPr lang="en-US" altLang="en-US" sz="2400" dirty="0"/>
              <a:t>find</a:t>
            </a:r>
            <a:r>
              <a:rPr lang="en-US" altLang="en-US" sz="2400" i="1" dirty="0"/>
              <a:t> </a:t>
            </a:r>
            <a:r>
              <a:rPr lang="en-US" altLang="en-US" sz="2400" i="1" dirty="0" err="1">
                <a:solidFill>
                  <a:schemeClr val="accent1"/>
                </a:solidFill>
              </a:rPr>
              <a:t>Dist</a:t>
            </a:r>
            <a:r>
              <a:rPr lang="en-US" altLang="en-US" sz="2400" i="1" dirty="0">
                <a:solidFill>
                  <a:schemeClr val="accent1"/>
                </a:solidFill>
              </a:rPr>
              <a:t>[</a:t>
            </a:r>
            <a:r>
              <a:rPr lang="en-US" altLang="en-US" sz="2400" i="1" dirty="0" err="1">
                <a:solidFill>
                  <a:schemeClr val="accent1"/>
                </a:solidFill>
              </a:rPr>
              <a:t>uv,l</a:t>
            </a:r>
            <a:r>
              <a:rPr lang="en-US" altLang="en-US" sz="2400" i="1" dirty="0">
                <a:solidFill>
                  <a:schemeClr val="accent1"/>
                </a:solidFill>
              </a:rPr>
              <a:t>]</a:t>
            </a:r>
            <a:r>
              <a:rPr lang="en-US" altLang="en-US" sz="2400" dirty="0">
                <a:sym typeface="Symbol"/>
              </a:rPr>
              <a:t>  for   </a:t>
            </a:r>
            <a:r>
              <a:rPr lang="en-US" altLang="en-US" sz="2400" i="1" dirty="0">
                <a:solidFill>
                  <a:schemeClr val="accent1"/>
                </a:solidFill>
                <a:sym typeface="Symbol"/>
              </a:rPr>
              <a:t>l =</a:t>
            </a:r>
          </a:p>
        </p:txBody>
      </p:sp>
      <p:sp>
        <p:nvSpPr>
          <p:cNvPr id="3" name="Rectangle 2"/>
          <p:cNvSpPr/>
          <p:nvPr/>
        </p:nvSpPr>
        <p:spPr>
          <a:xfrm>
            <a:off x="3329569" y="4495800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ym typeface="Symbol"/>
              </a:rPr>
              <a:t>1,2,4,8,…</a:t>
            </a:r>
            <a:endParaRPr lang="en-US" sz="2400" i="1" dirty="0">
              <a:solidFill>
                <a:schemeClr val="accent1"/>
              </a:solidFill>
            </a:endParaRPr>
          </a:p>
        </p:txBody>
      </p:sp>
      <p:sp>
        <p:nvSpPr>
          <p:cNvPr id="11" name="Oval 3"/>
          <p:cNvSpPr>
            <a:spLocks noChangeArrowheads="1"/>
          </p:cNvSpPr>
          <p:nvPr/>
        </p:nvSpPr>
        <p:spPr bwMode="auto">
          <a:xfrm>
            <a:off x="6732962" y="3956208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" name="Oval 4"/>
          <p:cNvSpPr>
            <a:spLocks noChangeArrowheads="1"/>
          </p:cNvSpPr>
          <p:nvPr/>
        </p:nvSpPr>
        <p:spPr bwMode="auto">
          <a:xfrm>
            <a:off x="6114036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" name="Oval 6"/>
          <p:cNvSpPr>
            <a:spLocks noChangeArrowheads="1"/>
          </p:cNvSpPr>
          <p:nvPr/>
        </p:nvSpPr>
        <p:spPr bwMode="auto">
          <a:xfrm>
            <a:off x="7970817" y="4233725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" name="Text Box 17"/>
          <p:cNvSpPr txBox="1">
            <a:spLocks noChangeArrowheads="1"/>
          </p:cNvSpPr>
          <p:nvPr/>
        </p:nvSpPr>
        <p:spPr bwMode="auto">
          <a:xfrm>
            <a:off x="6681384" y="3678689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b</a:t>
            </a:r>
          </a:p>
        </p:txBody>
      </p:sp>
      <p:sp>
        <p:nvSpPr>
          <p:cNvPr id="15" name="Text Box 18"/>
          <p:cNvSpPr txBox="1">
            <a:spLocks noChangeArrowheads="1"/>
          </p:cNvSpPr>
          <p:nvPr/>
        </p:nvSpPr>
        <p:spPr bwMode="auto">
          <a:xfrm>
            <a:off x="5907727" y="5426666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d</a:t>
            </a:r>
          </a:p>
        </p:txBody>
      </p:sp>
      <p:sp>
        <p:nvSpPr>
          <p:cNvPr id="16" name="Text Box 28"/>
          <p:cNvSpPr txBox="1">
            <a:spLocks noChangeArrowheads="1"/>
          </p:cNvSpPr>
          <p:nvPr/>
        </p:nvSpPr>
        <p:spPr bwMode="auto">
          <a:xfrm>
            <a:off x="8022393" y="4062204"/>
            <a:ext cx="320922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c</a:t>
            </a:r>
          </a:p>
        </p:txBody>
      </p:sp>
      <p:sp>
        <p:nvSpPr>
          <p:cNvPr id="17" name="Line 31"/>
          <p:cNvSpPr>
            <a:spLocks noChangeShapeType="1"/>
          </p:cNvSpPr>
          <p:nvPr/>
        </p:nvSpPr>
        <p:spPr bwMode="auto">
          <a:xfrm flipH="1">
            <a:off x="5443531" y="4002459"/>
            <a:ext cx="1341007" cy="46253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18" name="Line 33"/>
          <p:cNvSpPr>
            <a:spLocks noChangeShapeType="1"/>
          </p:cNvSpPr>
          <p:nvPr/>
        </p:nvSpPr>
        <p:spPr bwMode="auto">
          <a:xfrm flipH="1">
            <a:off x="6165614" y="3999569"/>
            <a:ext cx="617852" cy="157549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19" name="Line 34"/>
          <p:cNvSpPr>
            <a:spLocks noChangeShapeType="1"/>
          </p:cNvSpPr>
          <p:nvPr/>
        </p:nvSpPr>
        <p:spPr bwMode="auto">
          <a:xfrm>
            <a:off x="6784540" y="4002459"/>
            <a:ext cx="722081" cy="157260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0" name="Line 35"/>
          <p:cNvSpPr>
            <a:spLocks noChangeShapeType="1"/>
          </p:cNvSpPr>
          <p:nvPr/>
        </p:nvSpPr>
        <p:spPr bwMode="auto">
          <a:xfrm>
            <a:off x="6784540" y="4002459"/>
            <a:ext cx="1186276" cy="277519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1" name="Line 36"/>
          <p:cNvSpPr>
            <a:spLocks noChangeShapeType="1"/>
          </p:cNvSpPr>
          <p:nvPr/>
        </p:nvSpPr>
        <p:spPr bwMode="auto">
          <a:xfrm flipH="1">
            <a:off x="7558199" y="4279978"/>
            <a:ext cx="464196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2" name="Line 39"/>
          <p:cNvSpPr>
            <a:spLocks noChangeShapeType="1"/>
          </p:cNvSpPr>
          <p:nvPr/>
        </p:nvSpPr>
        <p:spPr bwMode="auto">
          <a:xfrm>
            <a:off x="8073971" y="4279978"/>
            <a:ext cx="722081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3" name="Line 44"/>
          <p:cNvSpPr>
            <a:spLocks noChangeShapeType="1"/>
          </p:cNvSpPr>
          <p:nvPr/>
        </p:nvSpPr>
        <p:spPr bwMode="auto">
          <a:xfrm>
            <a:off x="5391955" y="4511244"/>
            <a:ext cx="722081" cy="106381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4" name="Line 45"/>
          <p:cNvSpPr>
            <a:spLocks noChangeShapeType="1"/>
          </p:cNvSpPr>
          <p:nvPr/>
        </p:nvSpPr>
        <p:spPr bwMode="auto">
          <a:xfrm>
            <a:off x="5391955" y="4511244"/>
            <a:ext cx="206309" cy="1850119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5" name="Oval 68"/>
          <p:cNvSpPr>
            <a:spLocks noChangeArrowheads="1"/>
          </p:cNvSpPr>
          <p:nvPr/>
        </p:nvSpPr>
        <p:spPr bwMode="auto">
          <a:xfrm>
            <a:off x="5347900" y="4434155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" name="Text Box 69"/>
          <p:cNvSpPr txBox="1">
            <a:spLocks noChangeArrowheads="1"/>
          </p:cNvSpPr>
          <p:nvPr/>
        </p:nvSpPr>
        <p:spPr bwMode="auto">
          <a:xfrm>
            <a:off x="5159857" y="4202889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>
                <a:solidFill>
                  <a:schemeClr val="accent1"/>
                </a:solidFill>
              </a:rPr>
              <a:t>u</a:t>
            </a:r>
          </a:p>
        </p:txBody>
      </p:sp>
      <p:sp>
        <p:nvSpPr>
          <p:cNvPr id="27" name="Oval 70"/>
          <p:cNvSpPr>
            <a:spLocks noChangeArrowheads="1"/>
          </p:cNvSpPr>
          <p:nvPr/>
        </p:nvSpPr>
        <p:spPr bwMode="auto">
          <a:xfrm>
            <a:off x="7488355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8" name="Text Box 71"/>
          <p:cNvSpPr txBox="1">
            <a:spLocks noChangeArrowheads="1"/>
          </p:cNvSpPr>
          <p:nvPr/>
        </p:nvSpPr>
        <p:spPr bwMode="auto">
          <a:xfrm>
            <a:off x="7197158" y="5343796"/>
            <a:ext cx="3209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>
                <a:solidFill>
                  <a:schemeClr val="accent2"/>
                </a:solidFill>
              </a:rPr>
              <a:t>k</a:t>
            </a:r>
          </a:p>
        </p:txBody>
      </p:sp>
      <p:sp>
        <p:nvSpPr>
          <p:cNvPr id="29" name="Oval 72"/>
          <p:cNvSpPr>
            <a:spLocks noChangeArrowheads="1"/>
          </p:cNvSpPr>
          <p:nvPr/>
        </p:nvSpPr>
        <p:spPr bwMode="auto">
          <a:xfrm>
            <a:off x="5546687" y="6361363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" name="Text Box 73"/>
          <p:cNvSpPr txBox="1">
            <a:spLocks noChangeArrowheads="1"/>
          </p:cNvSpPr>
          <p:nvPr/>
        </p:nvSpPr>
        <p:spPr bwMode="auto">
          <a:xfrm>
            <a:off x="5358646" y="6130097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g</a:t>
            </a:r>
          </a:p>
        </p:txBody>
      </p:sp>
      <p:sp>
        <p:nvSpPr>
          <p:cNvPr id="31" name="Oval 78"/>
          <p:cNvSpPr>
            <a:spLocks noChangeArrowheads="1"/>
          </p:cNvSpPr>
          <p:nvPr/>
        </p:nvSpPr>
        <p:spPr bwMode="auto">
          <a:xfrm>
            <a:off x="7867662" y="6376779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" name="Text Box 79"/>
          <p:cNvSpPr txBox="1">
            <a:spLocks noChangeArrowheads="1"/>
          </p:cNvSpPr>
          <p:nvPr/>
        </p:nvSpPr>
        <p:spPr bwMode="auto">
          <a:xfrm>
            <a:off x="7609775" y="6145513"/>
            <a:ext cx="269626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 err="1"/>
              <a:t>i</a:t>
            </a:r>
            <a:endParaRPr lang="en-US" altLang="en-US" sz="2400" i="1" dirty="0"/>
          </a:p>
        </p:txBody>
      </p:sp>
      <p:sp>
        <p:nvSpPr>
          <p:cNvPr id="33" name="Oval 80"/>
          <p:cNvSpPr>
            <a:spLocks noChangeArrowheads="1"/>
          </p:cNvSpPr>
          <p:nvPr/>
        </p:nvSpPr>
        <p:spPr bwMode="auto">
          <a:xfrm>
            <a:off x="8796052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4" name="Text Box 81"/>
          <p:cNvSpPr txBox="1">
            <a:spLocks noChangeArrowheads="1"/>
          </p:cNvSpPr>
          <p:nvPr/>
        </p:nvSpPr>
        <p:spPr bwMode="auto">
          <a:xfrm>
            <a:off x="8865896" y="5380413"/>
            <a:ext cx="3209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>
                <a:solidFill>
                  <a:schemeClr val="accent1"/>
                </a:solidFill>
              </a:rPr>
              <a:t>v</a:t>
            </a:r>
          </a:p>
        </p:txBody>
      </p:sp>
      <p:sp>
        <p:nvSpPr>
          <p:cNvPr id="35" name="Line 82"/>
          <p:cNvSpPr>
            <a:spLocks noChangeShapeType="1"/>
          </p:cNvSpPr>
          <p:nvPr/>
        </p:nvSpPr>
        <p:spPr bwMode="auto">
          <a:xfrm flipV="1">
            <a:off x="7919239" y="4372483"/>
            <a:ext cx="103154" cy="203513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36" name="Line 83"/>
          <p:cNvSpPr>
            <a:spLocks noChangeShapeType="1"/>
          </p:cNvSpPr>
          <p:nvPr/>
        </p:nvSpPr>
        <p:spPr bwMode="auto">
          <a:xfrm flipV="1">
            <a:off x="5598264" y="5667567"/>
            <a:ext cx="1856781" cy="74004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37" name="Line 85"/>
          <p:cNvSpPr>
            <a:spLocks noChangeShapeType="1"/>
          </p:cNvSpPr>
          <p:nvPr/>
        </p:nvSpPr>
        <p:spPr bwMode="auto">
          <a:xfrm>
            <a:off x="7558199" y="5621315"/>
            <a:ext cx="309463" cy="74004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 sz="2000"/>
          </a:p>
        </p:txBody>
      </p:sp>
      <p:sp>
        <p:nvSpPr>
          <p:cNvPr id="38" name="Line 86"/>
          <p:cNvSpPr>
            <a:spLocks noChangeShapeType="1"/>
          </p:cNvSpPr>
          <p:nvPr/>
        </p:nvSpPr>
        <p:spPr bwMode="auto">
          <a:xfrm flipV="1">
            <a:off x="7919239" y="5621315"/>
            <a:ext cx="928390" cy="78630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39" name="Oval 87"/>
          <p:cNvSpPr>
            <a:spLocks noChangeArrowheads="1"/>
          </p:cNvSpPr>
          <p:nvPr/>
        </p:nvSpPr>
        <p:spPr bwMode="auto">
          <a:xfrm>
            <a:off x="6869429" y="6453868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0" name="Text Box 88"/>
          <p:cNvSpPr txBox="1">
            <a:spLocks noChangeArrowheads="1"/>
          </p:cNvSpPr>
          <p:nvPr/>
        </p:nvSpPr>
        <p:spPr bwMode="auto">
          <a:xfrm>
            <a:off x="6629809" y="6407614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h</a:t>
            </a:r>
          </a:p>
        </p:txBody>
      </p:sp>
      <p:sp>
        <p:nvSpPr>
          <p:cNvPr id="41" name="Line 89"/>
          <p:cNvSpPr>
            <a:spLocks noChangeShapeType="1"/>
          </p:cNvSpPr>
          <p:nvPr/>
        </p:nvSpPr>
        <p:spPr bwMode="auto">
          <a:xfrm>
            <a:off x="5598264" y="6407614"/>
            <a:ext cx="1289431" cy="92507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42" name="Line 90"/>
          <p:cNvSpPr>
            <a:spLocks noChangeShapeType="1"/>
          </p:cNvSpPr>
          <p:nvPr/>
        </p:nvSpPr>
        <p:spPr bwMode="auto">
          <a:xfrm flipV="1">
            <a:off x="6939273" y="5667567"/>
            <a:ext cx="567350" cy="83255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43" name="Line 91"/>
          <p:cNvSpPr>
            <a:spLocks noChangeShapeType="1"/>
          </p:cNvSpPr>
          <p:nvPr/>
        </p:nvSpPr>
        <p:spPr bwMode="auto">
          <a:xfrm flipH="1" flipV="1">
            <a:off x="6217190" y="5667567"/>
            <a:ext cx="670504" cy="83255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44" name="Line 92"/>
          <p:cNvSpPr>
            <a:spLocks noChangeShapeType="1"/>
          </p:cNvSpPr>
          <p:nvPr/>
        </p:nvSpPr>
        <p:spPr bwMode="auto">
          <a:xfrm flipV="1">
            <a:off x="6939273" y="6453868"/>
            <a:ext cx="928390" cy="46254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45" name="Text Box 93"/>
          <p:cNvSpPr txBox="1">
            <a:spLocks noChangeArrowheads="1"/>
          </p:cNvSpPr>
          <p:nvPr/>
        </p:nvSpPr>
        <p:spPr bwMode="auto">
          <a:xfrm>
            <a:off x="6329718" y="4788761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40</a:t>
            </a:r>
          </a:p>
        </p:txBody>
      </p:sp>
      <p:sp>
        <p:nvSpPr>
          <p:cNvPr id="46" name="Text Box 94"/>
          <p:cNvSpPr txBox="1">
            <a:spLocks noChangeArrowheads="1"/>
          </p:cNvSpPr>
          <p:nvPr/>
        </p:nvSpPr>
        <p:spPr bwMode="auto">
          <a:xfrm>
            <a:off x="5751275" y="3996678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1</a:t>
            </a:r>
          </a:p>
        </p:txBody>
      </p:sp>
      <p:sp>
        <p:nvSpPr>
          <p:cNvPr id="47" name="Text Box 95"/>
          <p:cNvSpPr txBox="1">
            <a:spLocks noChangeArrowheads="1"/>
          </p:cNvSpPr>
          <p:nvPr/>
        </p:nvSpPr>
        <p:spPr bwMode="auto">
          <a:xfrm>
            <a:off x="7131316" y="3857920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10</a:t>
            </a:r>
          </a:p>
        </p:txBody>
      </p:sp>
      <p:sp>
        <p:nvSpPr>
          <p:cNvPr id="48" name="Text Box 96"/>
          <p:cNvSpPr txBox="1">
            <a:spLocks noChangeArrowheads="1"/>
          </p:cNvSpPr>
          <p:nvPr/>
        </p:nvSpPr>
        <p:spPr bwMode="auto">
          <a:xfrm>
            <a:off x="5183923" y="5291762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2</a:t>
            </a:r>
          </a:p>
        </p:txBody>
      </p:sp>
      <p:sp>
        <p:nvSpPr>
          <p:cNvPr id="49" name="Text Box 97"/>
          <p:cNvSpPr txBox="1">
            <a:spLocks noChangeArrowheads="1"/>
          </p:cNvSpPr>
          <p:nvPr/>
        </p:nvSpPr>
        <p:spPr bwMode="auto">
          <a:xfrm>
            <a:off x="5818243" y="5945086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15</a:t>
            </a:r>
          </a:p>
        </p:txBody>
      </p:sp>
      <p:sp>
        <p:nvSpPr>
          <p:cNvPr id="50" name="Text Box 98"/>
          <p:cNvSpPr txBox="1">
            <a:spLocks noChangeArrowheads="1"/>
          </p:cNvSpPr>
          <p:nvPr/>
        </p:nvSpPr>
        <p:spPr bwMode="auto">
          <a:xfrm>
            <a:off x="5932503" y="6355580"/>
            <a:ext cx="56938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181</a:t>
            </a:r>
          </a:p>
        </p:txBody>
      </p:sp>
      <p:sp>
        <p:nvSpPr>
          <p:cNvPr id="51" name="Text Box 100"/>
          <p:cNvSpPr txBox="1">
            <a:spLocks noChangeArrowheads="1"/>
          </p:cNvSpPr>
          <p:nvPr/>
        </p:nvSpPr>
        <p:spPr bwMode="auto">
          <a:xfrm>
            <a:off x="7588714" y="575429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2</a:t>
            </a:r>
          </a:p>
        </p:txBody>
      </p:sp>
      <p:sp>
        <p:nvSpPr>
          <p:cNvPr id="52" name="Text Box 101"/>
          <p:cNvSpPr txBox="1">
            <a:spLocks noChangeArrowheads="1"/>
          </p:cNvSpPr>
          <p:nvPr/>
        </p:nvSpPr>
        <p:spPr bwMode="auto">
          <a:xfrm>
            <a:off x="7195437" y="640183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6</a:t>
            </a:r>
          </a:p>
        </p:txBody>
      </p:sp>
      <p:sp>
        <p:nvSpPr>
          <p:cNvPr id="53" name="Text Box 102"/>
          <p:cNvSpPr txBox="1">
            <a:spLocks noChangeArrowheads="1"/>
          </p:cNvSpPr>
          <p:nvPr/>
        </p:nvSpPr>
        <p:spPr bwMode="auto">
          <a:xfrm>
            <a:off x="8278561" y="589305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8</a:t>
            </a:r>
          </a:p>
        </p:txBody>
      </p:sp>
      <p:sp>
        <p:nvSpPr>
          <p:cNvPr id="54" name="Text Box 103"/>
          <p:cNvSpPr txBox="1">
            <a:spLocks noChangeArrowheads="1"/>
          </p:cNvSpPr>
          <p:nvPr/>
        </p:nvSpPr>
        <p:spPr bwMode="auto">
          <a:xfrm>
            <a:off x="7865941" y="5199255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1</a:t>
            </a:r>
          </a:p>
        </p:txBody>
      </p:sp>
      <p:sp>
        <p:nvSpPr>
          <p:cNvPr id="55" name="Text Box 104"/>
          <p:cNvSpPr txBox="1">
            <a:spLocks noChangeArrowheads="1"/>
          </p:cNvSpPr>
          <p:nvPr/>
        </p:nvSpPr>
        <p:spPr bwMode="auto">
          <a:xfrm>
            <a:off x="8330135" y="4736726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2</a:t>
            </a:r>
          </a:p>
        </p:txBody>
      </p:sp>
      <p:sp>
        <p:nvSpPr>
          <p:cNvPr id="56" name="Text Box 105"/>
          <p:cNvSpPr txBox="1">
            <a:spLocks noChangeArrowheads="1"/>
          </p:cNvSpPr>
          <p:nvPr/>
        </p:nvSpPr>
        <p:spPr bwMode="auto">
          <a:xfrm>
            <a:off x="6976586" y="4597968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30</a:t>
            </a:r>
          </a:p>
        </p:txBody>
      </p:sp>
      <p:sp>
        <p:nvSpPr>
          <p:cNvPr id="57" name="Text Box 106"/>
          <p:cNvSpPr txBox="1">
            <a:spLocks noChangeArrowheads="1"/>
          </p:cNvSpPr>
          <p:nvPr/>
        </p:nvSpPr>
        <p:spPr bwMode="auto">
          <a:xfrm>
            <a:off x="7504898" y="482923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3</a:t>
            </a:r>
          </a:p>
        </p:txBody>
      </p:sp>
      <p:sp>
        <p:nvSpPr>
          <p:cNvPr id="58" name="Text Box 122"/>
          <p:cNvSpPr txBox="1">
            <a:spLocks noChangeArrowheads="1"/>
          </p:cNvSpPr>
          <p:nvPr/>
        </p:nvSpPr>
        <p:spPr bwMode="auto">
          <a:xfrm>
            <a:off x="5659215" y="4788761"/>
            <a:ext cx="4411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25</a:t>
            </a:r>
          </a:p>
        </p:txBody>
      </p:sp>
      <p:sp>
        <p:nvSpPr>
          <p:cNvPr id="59" name="Text Box 123"/>
          <p:cNvSpPr txBox="1">
            <a:spLocks noChangeArrowheads="1"/>
          </p:cNvSpPr>
          <p:nvPr/>
        </p:nvSpPr>
        <p:spPr bwMode="auto">
          <a:xfrm>
            <a:off x="7176097" y="5939303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1</a:t>
            </a:r>
          </a:p>
        </p:txBody>
      </p:sp>
      <p:sp>
        <p:nvSpPr>
          <p:cNvPr id="60" name="Text Box 124"/>
          <p:cNvSpPr txBox="1">
            <a:spLocks noChangeArrowheads="1"/>
          </p:cNvSpPr>
          <p:nvPr/>
        </p:nvSpPr>
        <p:spPr bwMode="auto">
          <a:xfrm>
            <a:off x="6647428" y="6083844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2</a:t>
            </a:r>
          </a:p>
        </p:txBody>
      </p:sp>
      <p:sp>
        <p:nvSpPr>
          <p:cNvPr id="61" name="Line 125"/>
          <p:cNvSpPr>
            <a:spLocks noChangeShapeType="1"/>
          </p:cNvSpPr>
          <p:nvPr/>
        </p:nvSpPr>
        <p:spPr bwMode="auto">
          <a:xfrm flipV="1">
            <a:off x="6165614" y="4326232"/>
            <a:ext cx="1805203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 sz="2000"/>
          </a:p>
        </p:txBody>
      </p:sp>
      <p:sp>
        <p:nvSpPr>
          <p:cNvPr id="62" name="Text Box 126"/>
          <p:cNvSpPr txBox="1">
            <a:spLocks noChangeArrowheads="1"/>
          </p:cNvSpPr>
          <p:nvPr/>
        </p:nvSpPr>
        <p:spPr bwMode="auto">
          <a:xfrm>
            <a:off x="6628088" y="5121204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3</a:t>
            </a:r>
          </a:p>
        </p:txBody>
      </p:sp>
      <p:sp>
        <p:nvSpPr>
          <p:cNvPr id="63" name="Freeform 62"/>
          <p:cNvSpPr/>
          <p:nvPr/>
        </p:nvSpPr>
        <p:spPr bwMode="auto">
          <a:xfrm>
            <a:off x="5406782" y="4643628"/>
            <a:ext cx="1880492" cy="1803728"/>
          </a:xfrm>
          <a:custGeom>
            <a:avLst/>
            <a:gdLst>
              <a:gd name="connsiteX0" fmla="*/ 0 w 5053263"/>
              <a:gd name="connsiteY0" fmla="*/ 385311 h 2361369"/>
              <a:gd name="connsiteX1" fmla="*/ 1106905 w 5053263"/>
              <a:gd name="connsiteY1" fmla="*/ 2358489 h 2361369"/>
              <a:gd name="connsiteX2" fmla="*/ 3818021 w 5053263"/>
              <a:gd name="connsiteY2" fmla="*/ 300 h 2361369"/>
              <a:gd name="connsiteX3" fmla="*/ 5053263 w 5053263"/>
              <a:gd name="connsiteY3" fmla="*/ 2230153 h 2361369"/>
              <a:gd name="connsiteX0" fmla="*/ 0 w 5053263"/>
              <a:gd name="connsiteY0" fmla="*/ 413689 h 3716698"/>
              <a:gd name="connsiteX1" fmla="*/ 383122 w 5053263"/>
              <a:gd name="connsiteY1" fmla="*/ 3715408 h 3716698"/>
              <a:gd name="connsiteX2" fmla="*/ 3818021 w 5053263"/>
              <a:gd name="connsiteY2" fmla="*/ 28678 h 3716698"/>
              <a:gd name="connsiteX3" fmla="*/ 5053263 w 5053263"/>
              <a:gd name="connsiteY3" fmla="*/ 2258531 h 3716698"/>
              <a:gd name="connsiteX0" fmla="*/ 0 w 5053263"/>
              <a:gd name="connsiteY0" fmla="*/ 0 h 3341618"/>
              <a:gd name="connsiteX1" fmla="*/ 383122 w 5053263"/>
              <a:gd name="connsiteY1" fmla="*/ 3301719 h 3341618"/>
              <a:gd name="connsiteX2" fmla="*/ 3136814 w 5053263"/>
              <a:gd name="connsiteY2" fmla="*/ 1829222 h 3341618"/>
              <a:gd name="connsiteX3" fmla="*/ 5053263 w 5053263"/>
              <a:gd name="connsiteY3" fmla="*/ 1844842 h 3341618"/>
              <a:gd name="connsiteX0" fmla="*/ 0 w 5053263"/>
              <a:gd name="connsiteY0" fmla="*/ 0 h 3341987"/>
              <a:gd name="connsiteX1" fmla="*/ 383122 w 5053263"/>
              <a:gd name="connsiteY1" fmla="*/ 3301719 h 3341987"/>
              <a:gd name="connsiteX2" fmla="*/ 3136814 w 5053263"/>
              <a:gd name="connsiteY2" fmla="*/ 1829222 h 3341987"/>
              <a:gd name="connsiteX3" fmla="*/ 3461675 w 5053263"/>
              <a:gd name="connsiteY3" fmla="*/ 1745153 h 3341987"/>
              <a:gd name="connsiteX4" fmla="*/ 5053263 w 5053263"/>
              <a:gd name="connsiteY4" fmla="*/ 1844842 h 3341987"/>
              <a:gd name="connsiteX0" fmla="*/ 0 w 5053263"/>
              <a:gd name="connsiteY0" fmla="*/ 0 h 3350603"/>
              <a:gd name="connsiteX1" fmla="*/ 383122 w 5053263"/>
              <a:gd name="connsiteY1" fmla="*/ 3301719 h 3350603"/>
              <a:gd name="connsiteX2" fmla="*/ 3136814 w 5053263"/>
              <a:gd name="connsiteY2" fmla="*/ 1829222 h 3350603"/>
              <a:gd name="connsiteX3" fmla="*/ 3461675 w 5053263"/>
              <a:gd name="connsiteY3" fmla="*/ 1745153 h 3350603"/>
              <a:gd name="connsiteX4" fmla="*/ 3674551 w 5053263"/>
              <a:gd name="connsiteY4" fmla="*/ 3350472 h 3350603"/>
              <a:gd name="connsiteX5" fmla="*/ 5053263 w 5053263"/>
              <a:gd name="connsiteY5" fmla="*/ 1844842 h 3350603"/>
              <a:gd name="connsiteX0" fmla="*/ 0 w 5053263"/>
              <a:gd name="connsiteY0" fmla="*/ 0 h 3350606"/>
              <a:gd name="connsiteX1" fmla="*/ 383122 w 5053263"/>
              <a:gd name="connsiteY1" fmla="*/ 3301719 h 3350606"/>
              <a:gd name="connsiteX2" fmla="*/ 3136814 w 5053263"/>
              <a:gd name="connsiteY2" fmla="*/ 1829222 h 3350606"/>
              <a:gd name="connsiteX3" fmla="*/ 3674551 w 5053263"/>
              <a:gd name="connsiteY3" fmla="*/ 3350472 h 3350606"/>
              <a:gd name="connsiteX4" fmla="*/ 5053263 w 5053263"/>
              <a:gd name="connsiteY4" fmla="*/ 1844842 h 3350606"/>
              <a:gd name="connsiteX0" fmla="*/ 0 w 5053263"/>
              <a:gd name="connsiteY0" fmla="*/ 0 h 3350604"/>
              <a:gd name="connsiteX1" fmla="*/ 383122 w 5053263"/>
              <a:gd name="connsiteY1" fmla="*/ 3301719 h 3350604"/>
              <a:gd name="connsiteX2" fmla="*/ 2923509 w 5053263"/>
              <a:gd name="connsiteY2" fmla="*/ 1644220 h 3350604"/>
              <a:gd name="connsiteX3" fmla="*/ 3674551 w 5053263"/>
              <a:gd name="connsiteY3" fmla="*/ 3350472 h 3350604"/>
              <a:gd name="connsiteX4" fmla="*/ 5053263 w 5053263"/>
              <a:gd name="connsiteY4" fmla="*/ 1844842 h 3350604"/>
              <a:gd name="connsiteX0" fmla="*/ 0 w 5053263"/>
              <a:gd name="connsiteY0" fmla="*/ 0 h 3329190"/>
              <a:gd name="connsiteX1" fmla="*/ 383122 w 5053263"/>
              <a:gd name="connsiteY1" fmla="*/ 3301719 h 3329190"/>
              <a:gd name="connsiteX2" fmla="*/ 2923509 w 5053263"/>
              <a:gd name="connsiteY2" fmla="*/ 1644220 h 3329190"/>
              <a:gd name="connsiteX3" fmla="*/ 3603450 w 5053263"/>
              <a:gd name="connsiteY3" fmla="*/ 2901183 h 3329190"/>
              <a:gd name="connsiteX4" fmla="*/ 5053263 w 5053263"/>
              <a:gd name="connsiteY4" fmla="*/ 1844842 h 3329190"/>
              <a:gd name="connsiteX0" fmla="*/ 0 w 5053263"/>
              <a:gd name="connsiteY0" fmla="*/ 0 h 2964073"/>
              <a:gd name="connsiteX1" fmla="*/ 240920 w 5053263"/>
              <a:gd name="connsiteY1" fmla="*/ 2931715 h 2964073"/>
              <a:gd name="connsiteX2" fmla="*/ 2923509 w 5053263"/>
              <a:gd name="connsiteY2" fmla="*/ 1644220 h 2964073"/>
              <a:gd name="connsiteX3" fmla="*/ 3603450 w 5053263"/>
              <a:gd name="connsiteY3" fmla="*/ 2901183 h 2964073"/>
              <a:gd name="connsiteX4" fmla="*/ 5053263 w 5053263"/>
              <a:gd name="connsiteY4" fmla="*/ 1844842 h 2964073"/>
              <a:gd name="connsiteX0" fmla="*/ 62908 w 5116171"/>
              <a:gd name="connsiteY0" fmla="*/ 0 h 2964073"/>
              <a:gd name="connsiteX1" fmla="*/ 303828 w 5116171"/>
              <a:gd name="connsiteY1" fmla="*/ 2931715 h 2964073"/>
              <a:gd name="connsiteX2" fmla="*/ 2986417 w 5116171"/>
              <a:gd name="connsiteY2" fmla="*/ 1644220 h 2964073"/>
              <a:gd name="connsiteX3" fmla="*/ 3666358 w 5116171"/>
              <a:gd name="connsiteY3" fmla="*/ 2901183 h 2964073"/>
              <a:gd name="connsiteX4" fmla="*/ 5116171 w 5116171"/>
              <a:gd name="connsiteY4" fmla="*/ 1844842 h 2964073"/>
              <a:gd name="connsiteX0" fmla="*/ 62908 w 3666358"/>
              <a:gd name="connsiteY0" fmla="*/ 0 h 2964073"/>
              <a:gd name="connsiteX1" fmla="*/ 303828 w 3666358"/>
              <a:gd name="connsiteY1" fmla="*/ 2931715 h 2964073"/>
              <a:gd name="connsiteX2" fmla="*/ 2986417 w 3666358"/>
              <a:gd name="connsiteY2" fmla="*/ 1644220 h 2964073"/>
              <a:gd name="connsiteX3" fmla="*/ 3666358 w 3666358"/>
              <a:gd name="connsiteY3" fmla="*/ 2901183 h 2964073"/>
              <a:gd name="connsiteX0" fmla="*/ 62908 w 3666358"/>
              <a:gd name="connsiteY0" fmla="*/ 0 h 2964073"/>
              <a:gd name="connsiteX1" fmla="*/ 303828 w 3666358"/>
              <a:gd name="connsiteY1" fmla="*/ 2931715 h 2964073"/>
              <a:gd name="connsiteX2" fmla="*/ 2986417 w 3666358"/>
              <a:gd name="connsiteY2" fmla="*/ 1644220 h 2964073"/>
              <a:gd name="connsiteX3" fmla="*/ 3666358 w 3666358"/>
              <a:gd name="connsiteY3" fmla="*/ 2901183 h 2964073"/>
              <a:gd name="connsiteX0" fmla="*/ 62908 w 3579202"/>
              <a:gd name="connsiteY0" fmla="*/ 0 h 2964518"/>
              <a:gd name="connsiteX1" fmla="*/ 303828 w 3579202"/>
              <a:gd name="connsiteY1" fmla="*/ 2931715 h 2964518"/>
              <a:gd name="connsiteX2" fmla="*/ 2986417 w 3579202"/>
              <a:gd name="connsiteY2" fmla="*/ 1644220 h 2964518"/>
              <a:gd name="connsiteX3" fmla="*/ 3579202 w 3579202"/>
              <a:gd name="connsiteY3" fmla="*/ 2755399 h 2964518"/>
              <a:gd name="connsiteX0" fmla="*/ 62908 w 2986418"/>
              <a:gd name="connsiteY0" fmla="*/ 0 h 2964518"/>
              <a:gd name="connsiteX1" fmla="*/ 303828 w 2986418"/>
              <a:gd name="connsiteY1" fmla="*/ 2931715 h 2964518"/>
              <a:gd name="connsiteX2" fmla="*/ 2986417 w 2986418"/>
              <a:gd name="connsiteY2" fmla="*/ 1644220 h 2964518"/>
              <a:gd name="connsiteX0" fmla="*/ 50826 w 2778231"/>
              <a:gd name="connsiteY0" fmla="*/ 0 h 2971571"/>
              <a:gd name="connsiteX1" fmla="*/ 291746 w 2778231"/>
              <a:gd name="connsiteY1" fmla="*/ 2931715 h 2971571"/>
              <a:gd name="connsiteX2" fmla="*/ 2778231 w 2778231"/>
              <a:gd name="connsiteY2" fmla="*/ 1765707 h 2971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78231" h="2971571">
                <a:moveTo>
                  <a:pt x="50826" y="0"/>
                </a:moveTo>
                <a:cubicBezTo>
                  <a:pt x="49103" y="912958"/>
                  <a:pt x="-162821" y="2637431"/>
                  <a:pt x="291746" y="2931715"/>
                </a:cubicBezTo>
                <a:cubicBezTo>
                  <a:pt x="746313" y="3225999"/>
                  <a:pt x="2232335" y="1795093"/>
                  <a:pt x="2778231" y="1765707"/>
                </a:cubicBezTo>
              </a:path>
            </a:pathLst>
          </a:custGeom>
          <a:noFill/>
          <a:ln w="38100" cap="flat" cmpd="sng" algn="ctr">
            <a:solidFill>
              <a:srgbClr val="CC00CC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8229600" y="6106180"/>
            <a:ext cx="7056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i="1" dirty="0">
                <a:solidFill>
                  <a:schemeClr val="accent1"/>
                </a:solidFill>
              </a:rPr>
              <a:t>l=4</a:t>
            </a:r>
            <a:endParaRPr lang="en-US" altLang="en-US" dirty="0"/>
          </a:p>
        </p:txBody>
      </p:sp>
      <p:sp>
        <p:nvSpPr>
          <p:cNvPr id="65" name="Freeform 64"/>
          <p:cNvSpPr/>
          <p:nvPr/>
        </p:nvSpPr>
        <p:spPr bwMode="auto">
          <a:xfrm>
            <a:off x="7557663" y="5692877"/>
            <a:ext cx="1264579" cy="556675"/>
          </a:xfrm>
          <a:custGeom>
            <a:avLst/>
            <a:gdLst>
              <a:gd name="connsiteX0" fmla="*/ 0 w 5053263"/>
              <a:gd name="connsiteY0" fmla="*/ 385311 h 2361369"/>
              <a:gd name="connsiteX1" fmla="*/ 1106905 w 5053263"/>
              <a:gd name="connsiteY1" fmla="*/ 2358489 h 2361369"/>
              <a:gd name="connsiteX2" fmla="*/ 3818021 w 5053263"/>
              <a:gd name="connsiteY2" fmla="*/ 300 h 2361369"/>
              <a:gd name="connsiteX3" fmla="*/ 5053263 w 5053263"/>
              <a:gd name="connsiteY3" fmla="*/ 2230153 h 2361369"/>
              <a:gd name="connsiteX0" fmla="*/ 0 w 5053263"/>
              <a:gd name="connsiteY0" fmla="*/ 413689 h 3716698"/>
              <a:gd name="connsiteX1" fmla="*/ 383122 w 5053263"/>
              <a:gd name="connsiteY1" fmla="*/ 3715408 h 3716698"/>
              <a:gd name="connsiteX2" fmla="*/ 3818021 w 5053263"/>
              <a:gd name="connsiteY2" fmla="*/ 28678 h 3716698"/>
              <a:gd name="connsiteX3" fmla="*/ 5053263 w 5053263"/>
              <a:gd name="connsiteY3" fmla="*/ 2258531 h 3716698"/>
              <a:gd name="connsiteX0" fmla="*/ 0 w 5053263"/>
              <a:gd name="connsiteY0" fmla="*/ 0 h 3341618"/>
              <a:gd name="connsiteX1" fmla="*/ 383122 w 5053263"/>
              <a:gd name="connsiteY1" fmla="*/ 3301719 h 3341618"/>
              <a:gd name="connsiteX2" fmla="*/ 3136814 w 5053263"/>
              <a:gd name="connsiteY2" fmla="*/ 1829222 h 3341618"/>
              <a:gd name="connsiteX3" fmla="*/ 5053263 w 5053263"/>
              <a:gd name="connsiteY3" fmla="*/ 1844842 h 3341618"/>
              <a:gd name="connsiteX0" fmla="*/ 0 w 5053263"/>
              <a:gd name="connsiteY0" fmla="*/ 0 h 3341987"/>
              <a:gd name="connsiteX1" fmla="*/ 383122 w 5053263"/>
              <a:gd name="connsiteY1" fmla="*/ 3301719 h 3341987"/>
              <a:gd name="connsiteX2" fmla="*/ 3136814 w 5053263"/>
              <a:gd name="connsiteY2" fmla="*/ 1829222 h 3341987"/>
              <a:gd name="connsiteX3" fmla="*/ 3461675 w 5053263"/>
              <a:gd name="connsiteY3" fmla="*/ 1745153 h 3341987"/>
              <a:gd name="connsiteX4" fmla="*/ 5053263 w 5053263"/>
              <a:gd name="connsiteY4" fmla="*/ 1844842 h 3341987"/>
              <a:gd name="connsiteX0" fmla="*/ 0 w 5053263"/>
              <a:gd name="connsiteY0" fmla="*/ 0 h 3350603"/>
              <a:gd name="connsiteX1" fmla="*/ 383122 w 5053263"/>
              <a:gd name="connsiteY1" fmla="*/ 3301719 h 3350603"/>
              <a:gd name="connsiteX2" fmla="*/ 3136814 w 5053263"/>
              <a:gd name="connsiteY2" fmla="*/ 1829222 h 3350603"/>
              <a:gd name="connsiteX3" fmla="*/ 3461675 w 5053263"/>
              <a:gd name="connsiteY3" fmla="*/ 1745153 h 3350603"/>
              <a:gd name="connsiteX4" fmla="*/ 3674551 w 5053263"/>
              <a:gd name="connsiteY4" fmla="*/ 3350472 h 3350603"/>
              <a:gd name="connsiteX5" fmla="*/ 5053263 w 5053263"/>
              <a:gd name="connsiteY5" fmla="*/ 1844842 h 3350603"/>
              <a:gd name="connsiteX0" fmla="*/ 0 w 5053263"/>
              <a:gd name="connsiteY0" fmla="*/ 0 h 3350606"/>
              <a:gd name="connsiteX1" fmla="*/ 383122 w 5053263"/>
              <a:gd name="connsiteY1" fmla="*/ 3301719 h 3350606"/>
              <a:gd name="connsiteX2" fmla="*/ 3136814 w 5053263"/>
              <a:gd name="connsiteY2" fmla="*/ 1829222 h 3350606"/>
              <a:gd name="connsiteX3" fmla="*/ 3674551 w 5053263"/>
              <a:gd name="connsiteY3" fmla="*/ 3350472 h 3350606"/>
              <a:gd name="connsiteX4" fmla="*/ 5053263 w 5053263"/>
              <a:gd name="connsiteY4" fmla="*/ 1844842 h 3350606"/>
              <a:gd name="connsiteX0" fmla="*/ 0 w 5053263"/>
              <a:gd name="connsiteY0" fmla="*/ 0 h 3350604"/>
              <a:gd name="connsiteX1" fmla="*/ 383122 w 5053263"/>
              <a:gd name="connsiteY1" fmla="*/ 3301719 h 3350604"/>
              <a:gd name="connsiteX2" fmla="*/ 2923509 w 5053263"/>
              <a:gd name="connsiteY2" fmla="*/ 1644220 h 3350604"/>
              <a:gd name="connsiteX3" fmla="*/ 3674551 w 5053263"/>
              <a:gd name="connsiteY3" fmla="*/ 3350472 h 3350604"/>
              <a:gd name="connsiteX4" fmla="*/ 5053263 w 5053263"/>
              <a:gd name="connsiteY4" fmla="*/ 1844842 h 3350604"/>
              <a:gd name="connsiteX0" fmla="*/ 0 w 5053263"/>
              <a:gd name="connsiteY0" fmla="*/ 0 h 3329190"/>
              <a:gd name="connsiteX1" fmla="*/ 383122 w 5053263"/>
              <a:gd name="connsiteY1" fmla="*/ 3301719 h 3329190"/>
              <a:gd name="connsiteX2" fmla="*/ 2923509 w 5053263"/>
              <a:gd name="connsiteY2" fmla="*/ 1644220 h 3329190"/>
              <a:gd name="connsiteX3" fmla="*/ 3603450 w 5053263"/>
              <a:gd name="connsiteY3" fmla="*/ 2901183 h 3329190"/>
              <a:gd name="connsiteX4" fmla="*/ 5053263 w 5053263"/>
              <a:gd name="connsiteY4" fmla="*/ 1844842 h 3329190"/>
              <a:gd name="connsiteX0" fmla="*/ 0 w 5053263"/>
              <a:gd name="connsiteY0" fmla="*/ 0 h 2964073"/>
              <a:gd name="connsiteX1" fmla="*/ 240920 w 5053263"/>
              <a:gd name="connsiteY1" fmla="*/ 2931715 h 2964073"/>
              <a:gd name="connsiteX2" fmla="*/ 2923509 w 5053263"/>
              <a:gd name="connsiteY2" fmla="*/ 1644220 h 2964073"/>
              <a:gd name="connsiteX3" fmla="*/ 3603450 w 5053263"/>
              <a:gd name="connsiteY3" fmla="*/ 2901183 h 2964073"/>
              <a:gd name="connsiteX4" fmla="*/ 5053263 w 5053263"/>
              <a:gd name="connsiteY4" fmla="*/ 1844842 h 2964073"/>
              <a:gd name="connsiteX0" fmla="*/ 62908 w 5116171"/>
              <a:gd name="connsiteY0" fmla="*/ 0 h 2964073"/>
              <a:gd name="connsiteX1" fmla="*/ 303828 w 5116171"/>
              <a:gd name="connsiteY1" fmla="*/ 2931715 h 2964073"/>
              <a:gd name="connsiteX2" fmla="*/ 2986417 w 5116171"/>
              <a:gd name="connsiteY2" fmla="*/ 1644220 h 2964073"/>
              <a:gd name="connsiteX3" fmla="*/ 3666358 w 5116171"/>
              <a:gd name="connsiteY3" fmla="*/ 2901183 h 2964073"/>
              <a:gd name="connsiteX4" fmla="*/ 5116171 w 5116171"/>
              <a:gd name="connsiteY4" fmla="*/ 1844842 h 2964073"/>
              <a:gd name="connsiteX0" fmla="*/ 0 w 4812343"/>
              <a:gd name="connsiteY0" fmla="*/ 1287512 h 1319870"/>
              <a:gd name="connsiteX1" fmla="*/ 2682589 w 4812343"/>
              <a:gd name="connsiteY1" fmla="*/ 17 h 1319870"/>
              <a:gd name="connsiteX2" fmla="*/ 3362530 w 4812343"/>
              <a:gd name="connsiteY2" fmla="*/ 1256980 h 1319870"/>
              <a:gd name="connsiteX3" fmla="*/ 4812343 w 4812343"/>
              <a:gd name="connsiteY3" fmla="*/ 200639 h 1319870"/>
              <a:gd name="connsiteX0" fmla="*/ 0 w 2129754"/>
              <a:gd name="connsiteY0" fmla="*/ 15 h 1257166"/>
              <a:gd name="connsiteX1" fmla="*/ 679941 w 2129754"/>
              <a:gd name="connsiteY1" fmla="*/ 1256978 h 1257166"/>
              <a:gd name="connsiteX2" fmla="*/ 2129754 w 2129754"/>
              <a:gd name="connsiteY2" fmla="*/ 200637 h 1257166"/>
              <a:gd name="connsiteX0" fmla="*/ 0 w 2129754"/>
              <a:gd name="connsiteY0" fmla="*/ 0 h 1257151"/>
              <a:gd name="connsiteX1" fmla="*/ 679941 w 2129754"/>
              <a:gd name="connsiteY1" fmla="*/ 1256963 h 1257151"/>
              <a:gd name="connsiteX2" fmla="*/ 2129754 w 2129754"/>
              <a:gd name="connsiteY2" fmla="*/ 200622 h 1257151"/>
              <a:gd name="connsiteX0" fmla="*/ 0 w 1846494"/>
              <a:gd name="connsiteY0" fmla="*/ 0 h 1257191"/>
              <a:gd name="connsiteX1" fmla="*/ 679941 w 1846494"/>
              <a:gd name="connsiteY1" fmla="*/ 1256963 h 1257191"/>
              <a:gd name="connsiteX2" fmla="*/ 1846494 w 1846494"/>
              <a:gd name="connsiteY2" fmla="*/ 395000 h 1257191"/>
              <a:gd name="connsiteX0" fmla="*/ 0 w 1846494"/>
              <a:gd name="connsiteY0" fmla="*/ 0 h 1257263"/>
              <a:gd name="connsiteX1" fmla="*/ 679941 w 1846494"/>
              <a:gd name="connsiteY1" fmla="*/ 1256963 h 1257263"/>
              <a:gd name="connsiteX2" fmla="*/ 1846494 w 1846494"/>
              <a:gd name="connsiteY2" fmla="*/ 395000 h 1257263"/>
              <a:gd name="connsiteX0" fmla="*/ 0 w 1868283"/>
              <a:gd name="connsiteY0" fmla="*/ 0 h 917100"/>
              <a:gd name="connsiteX1" fmla="*/ 701730 w 1868283"/>
              <a:gd name="connsiteY1" fmla="*/ 916800 h 917100"/>
              <a:gd name="connsiteX2" fmla="*/ 1868283 w 1868283"/>
              <a:gd name="connsiteY2" fmla="*/ 54837 h 91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68283" h="917100">
                <a:moveTo>
                  <a:pt x="0" y="0"/>
                </a:moveTo>
                <a:cubicBezTo>
                  <a:pt x="298952" y="480857"/>
                  <a:pt x="382322" y="914197"/>
                  <a:pt x="701730" y="916800"/>
                </a:cubicBezTo>
                <a:cubicBezTo>
                  <a:pt x="966995" y="933415"/>
                  <a:pt x="1602517" y="256898"/>
                  <a:pt x="1868283" y="54837"/>
                </a:cubicBezTo>
              </a:path>
            </a:pathLst>
          </a:custGeom>
          <a:noFill/>
          <a:ln w="38100" cap="flat" cmpd="sng" algn="ctr">
            <a:solidFill>
              <a:srgbClr val="CC00CC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574021" y="4457836"/>
            <a:ext cx="45397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i="1" dirty="0">
                <a:sym typeface="Symbol"/>
              </a:rPr>
              <a:t>,</a:t>
            </a:r>
            <a:r>
              <a:rPr lang="en-US" altLang="en-US" i="1" dirty="0">
                <a:solidFill>
                  <a:schemeClr val="accent1"/>
                </a:solidFill>
                <a:sym typeface="Symbol"/>
              </a:rPr>
              <a:t>n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089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089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89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89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089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089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089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089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89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089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val 3"/>
          <p:cNvSpPr>
            <a:spLocks noChangeArrowheads="1"/>
          </p:cNvSpPr>
          <p:nvPr/>
        </p:nvSpPr>
        <p:spPr bwMode="auto">
          <a:xfrm>
            <a:off x="6732962" y="3956208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" name="Oval 4"/>
          <p:cNvSpPr>
            <a:spLocks noChangeArrowheads="1"/>
          </p:cNvSpPr>
          <p:nvPr/>
        </p:nvSpPr>
        <p:spPr bwMode="auto">
          <a:xfrm>
            <a:off x="6114036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" name="Oval 6"/>
          <p:cNvSpPr>
            <a:spLocks noChangeArrowheads="1"/>
          </p:cNvSpPr>
          <p:nvPr/>
        </p:nvSpPr>
        <p:spPr bwMode="auto">
          <a:xfrm>
            <a:off x="7970817" y="4233725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" name="Text Box 17"/>
          <p:cNvSpPr txBox="1">
            <a:spLocks noChangeArrowheads="1"/>
          </p:cNvSpPr>
          <p:nvPr/>
        </p:nvSpPr>
        <p:spPr bwMode="auto">
          <a:xfrm>
            <a:off x="6681384" y="3678689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b</a:t>
            </a:r>
          </a:p>
        </p:txBody>
      </p:sp>
      <p:sp>
        <p:nvSpPr>
          <p:cNvPr id="15" name="Text Box 18"/>
          <p:cNvSpPr txBox="1">
            <a:spLocks noChangeArrowheads="1"/>
          </p:cNvSpPr>
          <p:nvPr/>
        </p:nvSpPr>
        <p:spPr bwMode="auto">
          <a:xfrm>
            <a:off x="5907727" y="5426666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d</a:t>
            </a:r>
          </a:p>
        </p:txBody>
      </p:sp>
      <p:sp>
        <p:nvSpPr>
          <p:cNvPr id="16" name="Text Box 28"/>
          <p:cNvSpPr txBox="1">
            <a:spLocks noChangeArrowheads="1"/>
          </p:cNvSpPr>
          <p:nvPr/>
        </p:nvSpPr>
        <p:spPr bwMode="auto">
          <a:xfrm>
            <a:off x="8022393" y="4062204"/>
            <a:ext cx="320922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c</a:t>
            </a:r>
          </a:p>
        </p:txBody>
      </p:sp>
      <p:sp>
        <p:nvSpPr>
          <p:cNvPr id="17" name="Line 31"/>
          <p:cNvSpPr>
            <a:spLocks noChangeShapeType="1"/>
          </p:cNvSpPr>
          <p:nvPr/>
        </p:nvSpPr>
        <p:spPr bwMode="auto">
          <a:xfrm flipH="1">
            <a:off x="5443531" y="4002459"/>
            <a:ext cx="1341007" cy="46253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18" name="Line 33"/>
          <p:cNvSpPr>
            <a:spLocks noChangeShapeType="1"/>
          </p:cNvSpPr>
          <p:nvPr/>
        </p:nvSpPr>
        <p:spPr bwMode="auto">
          <a:xfrm flipH="1">
            <a:off x="6165614" y="3999569"/>
            <a:ext cx="617852" cy="157549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19" name="Line 34"/>
          <p:cNvSpPr>
            <a:spLocks noChangeShapeType="1"/>
          </p:cNvSpPr>
          <p:nvPr/>
        </p:nvSpPr>
        <p:spPr bwMode="auto">
          <a:xfrm>
            <a:off x="6784540" y="4002459"/>
            <a:ext cx="722081" cy="157260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0" name="Line 35"/>
          <p:cNvSpPr>
            <a:spLocks noChangeShapeType="1"/>
          </p:cNvSpPr>
          <p:nvPr/>
        </p:nvSpPr>
        <p:spPr bwMode="auto">
          <a:xfrm>
            <a:off x="6784540" y="4002459"/>
            <a:ext cx="1186276" cy="277519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1" name="Line 36"/>
          <p:cNvSpPr>
            <a:spLocks noChangeShapeType="1"/>
          </p:cNvSpPr>
          <p:nvPr/>
        </p:nvSpPr>
        <p:spPr bwMode="auto">
          <a:xfrm flipH="1">
            <a:off x="7558199" y="4279978"/>
            <a:ext cx="464196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2" name="Line 39"/>
          <p:cNvSpPr>
            <a:spLocks noChangeShapeType="1"/>
          </p:cNvSpPr>
          <p:nvPr/>
        </p:nvSpPr>
        <p:spPr bwMode="auto">
          <a:xfrm>
            <a:off x="8073971" y="4279978"/>
            <a:ext cx="722081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3" name="Line 44"/>
          <p:cNvSpPr>
            <a:spLocks noChangeShapeType="1"/>
          </p:cNvSpPr>
          <p:nvPr/>
        </p:nvSpPr>
        <p:spPr bwMode="auto">
          <a:xfrm>
            <a:off x="5391955" y="4511244"/>
            <a:ext cx="722081" cy="106381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4" name="Line 45"/>
          <p:cNvSpPr>
            <a:spLocks noChangeShapeType="1"/>
          </p:cNvSpPr>
          <p:nvPr/>
        </p:nvSpPr>
        <p:spPr bwMode="auto">
          <a:xfrm>
            <a:off x="5391955" y="4511244"/>
            <a:ext cx="206309" cy="1850119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5" name="Oval 68"/>
          <p:cNvSpPr>
            <a:spLocks noChangeArrowheads="1"/>
          </p:cNvSpPr>
          <p:nvPr/>
        </p:nvSpPr>
        <p:spPr bwMode="auto">
          <a:xfrm>
            <a:off x="5347900" y="4434155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" name="Text Box 69"/>
          <p:cNvSpPr txBox="1">
            <a:spLocks noChangeArrowheads="1"/>
          </p:cNvSpPr>
          <p:nvPr/>
        </p:nvSpPr>
        <p:spPr bwMode="auto">
          <a:xfrm>
            <a:off x="5159857" y="4202889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>
                <a:solidFill>
                  <a:schemeClr val="accent1"/>
                </a:solidFill>
              </a:rPr>
              <a:t>u</a:t>
            </a:r>
          </a:p>
        </p:txBody>
      </p:sp>
      <p:sp>
        <p:nvSpPr>
          <p:cNvPr id="27" name="Oval 70"/>
          <p:cNvSpPr>
            <a:spLocks noChangeArrowheads="1"/>
          </p:cNvSpPr>
          <p:nvPr/>
        </p:nvSpPr>
        <p:spPr bwMode="auto">
          <a:xfrm>
            <a:off x="7488355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8" name="Text Box 71"/>
          <p:cNvSpPr txBox="1">
            <a:spLocks noChangeArrowheads="1"/>
          </p:cNvSpPr>
          <p:nvPr/>
        </p:nvSpPr>
        <p:spPr bwMode="auto">
          <a:xfrm>
            <a:off x="7197158" y="5343796"/>
            <a:ext cx="3209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>
                <a:solidFill>
                  <a:schemeClr val="accent2"/>
                </a:solidFill>
              </a:rPr>
              <a:t>k</a:t>
            </a:r>
          </a:p>
        </p:txBody>
      </p:sp>
      <p:sp>
        <p:nvSpPr>
          <p:cNvPr id="29" name="Oval 72"/>
          <p:cNvSpPr>
            <a:spLocks noChangeArrowheads="1"/>
          </p:cNvSpPr>
          <p:nvPr/>
        </p:nvSpPr>
        <p:spPr bwMode="auto">
          <a:xfrm>
            <a:off x="5546687" y="6361363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" name="Text Box 73"/>
          <p:cNvSpPr txBox="1">
            <a:spLocks noChangeArrowheads="1"/>
          </p:cNvSpPr>
          <p:nvPr/>
        </p:nvSpPr>
        <p:spPr bwMode="auto">
          <a:xfrm>
            <a:off x="5358646" y="6130097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g</a:t>
            </a:r>
          </a:p>
        </p:txBody>
      </p:sp>
      <p:sp>
        <p:nvSpPr>
          <p:cNvPr id="31" name="Oval 78"/>
          <p:cNvSpPr>
            <a:spLocks noChangeArrowheads="1"/>
          </p:cNvSpPr>
          <p:nvPr/>
        </p:nvSpPr>
        <p:spPr bwMode="auto">
          <a:xfrm>
            <a:off x="7867662" y="6376779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" name="Text Box 79"/>
          <p:cNvSpPr txBox="1">
            <a:spLocks noChangeArrowheads="1"/>
          </p:cNvSpPr>
          <p:nvPr/>
        </p:nvSpPr>
        <p:spPr bwMode="auto">
          <a:xfrm>
            <a:off x="7609775" y="6145513"/>
            <a:ext cx="269626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 err="1"/>
              <a:t>i</a:t>
            </a:r>
            <a:endParaRPr lang="en-US" altLang="en-US" sz="2400" i="1" dirty="0"/>
          </a:p>
        </p:txBody>
      </p:sp>
      <p:sp>
        <p:nvSpPr>
          <p:cNvPr id="33" name="Oval 80"/>
          <p:cNvSpPr>
            <a:spLocks noChangeArrowheads="1"/>
          </p:cNvSpPr>
          <p:nvPr/>
        </p:nvSpPr>
        <p:spPr bwMode="auto">
          <a:xfrm>
            <a:off x="8796052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4" name="Text Box 81"/>
          <p:cNvSpPr txBox="1">
            <a:spLocks noChangeArrowheads="1"/>
          </p:cNvSpPr>
          <p:nvPr/>
        </p:nvSpPr>
        <p:spPr bwMode="auto">
          <a:xfrm>
            <a:off x="8865896" y="5380413"/>
            <a:ext cx="3209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>
                <a:solidFill>
                  <a:schemeClr val="accent1"/>
                </a:solidFill>
              </a:rPr>
              <a:t>v</a:t>
            </a:r>
          </a:p>
        </p:txBody>
      </p:sp>
      <p:sp>
        <p:nvSpPr>
          <p:cNvPr id="35" name="Line 82"/>
          <p:cNvSpPr>
            <a:spLocks noChangeShapeType="1"/>
          </p:cNvSpPr>
          <p:nvPr/>
        </p:nvSpPr>
        <p:spPr bwMode="auto">
          <a:xfrm flipV="1">
            <a:off x="7919239" y="4372483"/>
            <a:ext cx="103154" cy="203513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36" name="Line 83"/>
          <p:cNvSpPr>
            <a:spLocks noChangeShapeType="1"/>
          </p:cNvSpPr>
          <p:nvPr/>
        </p:nvSpPr>
        <p:spPr bwMode="auto">
          <a:xfrm flipV="1">
            <a:off x="5598264" y="5667567"/>
            <a:ext cx="1856781" cy="74004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37" name="Line 85"/>
          <p:cNvSpPr>
            <a:spLocks noChangeShapeType="1"/>
          </p:cNvSpPr>
          <p:nvPr/>
        </p:nvSpPr>
        <p:spPr bwMode="auto">
          <a:xfrm>
            <a:off x="7558199" y="5621315"/>
            <a:ext cx="309463" cy="74004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 sz="2000"/>
          </a:p>
        </p:txBody>
      </p:sp>
      <p:sp>
        <p:nvSpPr>
          <p:cNvPr id="38" name="Line 86"/>
          <p:cNvSpPr>
            <a:spLocks noChangeShapeType="1"/>
          </p:cNvSpPr>
          <p:nvPr/>
        </p:nvSpPr>
        <p:spPr bwMode="auto">
          <a:xfrm flipV="1">
            <a:off x="7919239" y="5621315"/>
            <a:ext cx="928390" cy="78630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39" name="Oval 87"/>
          <p:cNvSpPr>
            <a:spLocks noChangeArrowheads="1"/>
          </p:cNvSpPr>
          <p:nvPr/>
        </p:nvSpPr>
        <p:spPr bwMode="auto">
          <a:xfrm>
            <a:off x="6869429" y="6453868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0" name="Text Box 88"/>
          <p:cNvSpPr txBox="1">
            <a:spLocks noChangeArrowheads="1"/>
          </p:cNvSpPr>
          <p:nvPr/>
        </p:nvSpPr>
        <p:spPr bwMode="auto">
          <a:xfrm>
            <a:off x="6629809" y="6407614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h</a:t>
            </a:r>
          </a:p>
        </p:txBody>
      </p:sp>
      <p:sp>
        <p:nvSpPr>
          <p:cNvPr id="41" name="Line 89"/>
          <p:cNvSpPr>
            <a:spLocks noChangeShapeType="1"/>
          </p:cNvSpPr>
          <p:nvPr/>
        </p:nvSpPr>
        <p:spPr bwMode="auto">
          <a:xfrm>
            <a:off x="5598264" y="6407614"/>
            <a:ext cx="1289431" cy="92507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42" name="Line 90"/>
          <p:cNvSpPr>
            <a:spLocks noChangeShapeType="1"/>
          </p:cNvSpPr>
          <p:nvPr/>
        </p:nvSpPr>
        <p:spPr bwMode="auto">
          <a:xfrm flipV="1">
            <a:off x="6939273" y="5667567"/>
            <a:ext cx="567350" cy="83255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43" name="Line 91"/>
          <p:cNvSpPr>
            <a:spLocks noChangeShapeType="1"/>
          </p:cNvSpPr>
          <p:nvPr/>
        </p:nvSpPr>
        <p:spPr bwMode="auto">
          <a:xfrm flipH="1" flipV="1">
            <a:off x="6217190" y="5667567"/>
            <a:ext cx="670504" cy="83255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44" name="Line 92"/>
          <p:cNvSpPr>
            <a:spLocks noChangeShapeType="1"/>
          </p:cNvSpPr>
          <p:nvPr/>
        </p:nvSpPr>
        <p:spPr bwMode="auto">
          <a:xfrm flipV="1">
            <a:off x="6939273" y="6453868"/>
            <a:ext cx="928390" cy="46254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45" name="Text Box 93"/>
          <p:cNvSpPr txBox="1">
            <a:spLocks noChangeArrowheads="1"/>
          </p:cNvSpPr>
          <p:nvPr/>
        </p:nvSpPr>
        <p:spPr bwMode="auto">
          <a:xfrm>
            <a:off x="6329718" y="4788761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40</a:t>
            </a:r>
          </a:p>
        </p:txBody>
      </p:sp>
      <p:sp>
        <p:nvSpPr>
          <p:cNvPr id="46" name="Text Box 94"/>
          <p:cNvSpPr txBox="1">
            <a:spLocks noChangeArrowheads="1"/>
          </p:cNvSpPr>
          <p:nvPr/>
        </p:nvSpPr>
        <p:spPr bwMode="auto">
          <a:xfrm>
            <a:off x="5751275" y="3996678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1</a:t>
            </a:r>
          </a:p>
        </p:txBody>
      </p:sp>
      <p:sp>
        <p:nvSpPr>
          <p:cNvPr id="47" name="Text Box 95"/>
          <p:cNvSpPr txBox="1">
            <a:spLocks noChangeArrowheads="1"/>
          </p:cNvSpPr>
          <p:nvPr/>
        </p:nvSpPr>
        <p:spPr bwMode="auto">
          <a:xfrm>
            <a:off x="7131316" y="3857920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10</a:t>
            </a:r>
          </a:p>
        </p:txBody>
      </p:sp>
      <p:sp>
        <p:nvSpPr>
          <p:cNvPr id="48" name="Text Box 96"/>
          <p:cNvSpPr txBox="1">
            <a:spLocks noChangeArrowheads="1"/>
          </p:cNvSpPr>
          <p:nvPr/>
        </p:nvSpPr>
        <p:spPr bwMode="auto">
          <a:xfrm>
            <a:off x="5183923" y="5291762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2</a:t>
            </a:r>
          </a:p>
        </p:txBody>
      </p:sp>
      <p:sp>
        <p:nvSpPr>
          <p:cNvPr id="49" name="Text Box 97"/>
          <p:cNvSpPr txBox="1">
            <a:spLocks noChangeArrowheads="1"/>
          </p:cNvSpPr>
          <p:nvPr/>
        </p:nvSpPr>
        <p:spPr bwMode="auto">
          <a:xfrm>
            <a:off x="5818243" y="5945086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15</a:t>
            </a:r>
          </a:p>
        </p:txBody>
      </p:sp>
      <p:sp>
        <p:nvSpPr>
          <p:cNvPr id="50" name="Text Box 98"/>
          <p:cNvSpPr txBox="1">
            <a:spLocks noChangeArrowheads="1"/>
          </p:cNvSpPr>
          <p:nvPr/>
        </p:nvSpPr>
        <p:spPr bwMode="auto">
          <a:xfrm>
            <a:off x="5932503" y="6355580"/>
            <a:ext cx="56938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181</a:t>
            </a:r>
          </a:p>
        </p:txBody>
      </p:sp>
      <p:sp>
        <p:nvSpPr>
          <p:cNvPr id="51" name="Text Box 100"/>
          <p:cNvSpPr txBox="1">
            <a:spLocks noChangeArrowheads="1"/>
          </p:cNvSpPr>
          <p:nvPr/>
        </p:nvSpPr>
        <p:spPr bwMode="auto">
          <a:xfrm>
            <a:off x="7588714" y="575429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2</a:t>
            </a:r>
          </a:p>
        </p:txBody>
      </p:sp>
      <p:sp>
        <p:nvSpPr>
          <p:cNvPr id="52" name="Text Box 101"/>
          <p:cNvSpPr txBox="1">
            <a:spLocks noChangeArrowheads="1"/>
          </p:cNvSpPr>
          <p:nvPr/>
        </p:nvSpPr>
        <p:spPr bwMode="auto">
          <a:xfrm>
            <a:off x="7195437" y="640183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6</a:t>
            </a:r>
          </a:p>
        </p:txBody>
      </p:sp>
      <p:sp>
        <p:nvSpPr>
          <p:cNvPr id="53" name="Text Box 102"/>
          <p:cNvSpPr txBox="1">
            <a:spLocks noChangeArrowheads="1"/>
          </p:cNvSpPr>
          <p:nvPr/>
        </p:nvSpPr>
        <p:spPr bwMode="auto">
          <a:xfrm>
            <a:off x="8278561" y="589305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8</a:t>
            </a:r>
          </a:p>
        </p:txBody>
      </p:sp>
      <p:sp>
        <p:nvSpPr>
          <p:cNvPr id="54" name="Text Box 103"/>
          <p:cNvSpPr txBox="1">
            <a:spLocks noChangeArrowheads="1"/>
          </p:cNvSpPr>
          <p:nvPr/>
        </p:nvSpPr>
        <p:spPr bwMode="auto">
          <a:xfrm>
            <a:off x="7865941" y="5199255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1</a:t>
            </a:r>
          </a:p>
        </p:txBody>
      </p:sp>
      <p:sp>
        <p:nvSpPr>
          <p:cNvPr id="55" name="Text Box 104"/>
          <p:cNvSpPr txBox="1">
            <a:spLocks noChangeArrowheads="1"/>
          </p:cNvSpPr>
          <p:nvPr/>
        </p:nvSpPr>
        <p:spPr bwMode="auto">
          <a:xfrm>
            <a:off x="8330135" y="4736726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2</a:t>
            </a:r>
          </a:p>
        </p:txBody>
      </p:sp>
      <p:sp>
        <p:nvSpPr>
          <p:cNvPr id="56" name="Text Box 105"/>
          <p:cNvSpPr txBox="1">
            <a:spLocks noChangeArrowheads="1"/>
          </p:cNvSpPr>
          <p:nvPr/>
        </p:nvSpPr>
        <p:spPr bwMode="auto">
          <a:xfrm>
            <a:off x="6976586" y="4597968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30</a:t>
            </a:r>
          </a:p>
        </p:txBody>
      </p:sp>
      <p:sp>
        <p:nvSpPr>
          <p:cNvPr id="57" name="Text Box 106"/>
          <p:cNvSpPr txBox="1">
            <a:spLocks noChangeArrowheads="1"/>
          </p:cNvSpPr>
          <p:nvPr/>
        </p:nvSpPr>
        <p:spPr bwMode="auto">
          <a:xfrm>
            <a:off x="7504898" y="482923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3</a:t>
            </a:r>
          </a:p>
        </p:txBody>
      </p:sp>
      <p:sp>
        <p:nvSpPr>
          <p:cNvPr id="58" name="Text Box 122"/>
          <p:cNvSpPr txBox="1">
            <a:spLocks noChangeArrowheads="1"/>
          </p:cNvSpPr>
          <p:nvPr/>
        </p:nvSpPr>
        <p:spPr bwMode="auto">
          <a:xfrm>
            <a:off x="5659215" y="4788761"/>
            <a:ext cx="4411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25</a:t>
            </a:r>
          </a:p>
        </p:txBody>
      </p:sp>
      <p:sp>
        <p:nvSpPr>
          <p:cNvPr id="59" name="Text Box 123"/>
          <p:cNvSpPr txBox="1">
            <a:spLocks noChangeArrowheads="1"/>
          </p:cNvSpPr>
          <p:nvPr/>
        </p:nvSpPr>
        <p:spPr bwMode="auto">
          <a:xfrm>
            <a:off x="7176097" y="5939303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1</a:t>
            </a:r>
          </a:p>
        </p:txBody>
      </p:sp>
      <p:sp>
        <p:nvSpPr>
          <p:cNvPr id="60" name="Text Box 124"/>
          <p:cNvSpPr txBox="1">
            <a:spLocks noChangeArrowheads="1"/>
          </p:cNvSpPr>
          <p:nvPr/>
        </p:nvSpPr>
        <p:spPr bwMode="auto">
          <a:xfrm>
            <a:off x="6647428" y="6083844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2</a:t>
            </a:r>
          </a:p>
        </p:txBody>
      </p:sp>
      <p:sp>
        <p:nvSpPr>
          <p:cNvPr id="61" name="Line 125"/>
          <p:cNvSpPr>
            <a:spLocks noChangeShapeType="1"/>
          </p:cNvSpPr>
          <p:nvPr/>
        </p:nvSpPr>
        <p:spPr bwMode="auto">
          <a:xfrm flipV="1">
            <a:off x="6165614" y="4326232"/>
            <a:ext cx="1805203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 sz="2000"/>
          </a:p>
        </p:txBody>
      </p:sp>
      <p:sp>
        <p:nvSpPr>
          <p:cNvPr id="62" name="Text Box 126"/>
          <p:cNvSpPr txBox="1">
            <a:spLocks noChangeArrowheads="1"/>
          </p:cNvSpPr>
          <p:nvPr/>
        </p:nvSpPr>
        <p:spPr bwMode="auto">
          <a:xfrm>
            <a:off x="6628088" y="5121204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3</a:t>
            </a:r>
          </a:p>
        </p:txBody>
      </p:sp>
      <p:sp>
        <p:nvSpPr>
          <p:cNvPr id="63" name="Freeform 62"/>
          <p:cNvSpPr/>
          <p:nvPr/>
        </p:nvSpPr>
        <p:spPr bwMode="auto">
          <a:xfrm>
            <a:off x="5406782" y="4643628"/>
            <a:ext cx="1880492" cy="1803728"/>
          </a:xfrm>
          <a:custGeom>
            <a:avLst/>
            <a:gdLst>
              <a:gd name="connsiteX0" fmla="*/ 0 w 5053263"/>
              <a:gd name="connsiteY0" fmla="*/ 385311 h 2361369"/>
              <a:gd name="connsiteX1" fmla="*/ 1106905 w 5053263"/>
              <a:gd name="connsiteY1" fmla="*/ 2358489 h 2361369"/>
              <a:gd name="connsiteX2" fmla="*/ 3818021 w 5053263"/>
              <a:gd name="connsiteY2" fmla="*/ 300 h 2361369"/>
              <a:gd name="connsiteX3" fmla="*/ 5053263 w 5053263"/>
              <a:gd name="connsiteY3" fmla="*/ 2230153 h 2361369"/>
              <a:gd name="connsiteX0" fmla="*/ 0 w 5053263"/>
              <a:gd name="connsiteY0" fmla="*/ 413689 h 3716698"/>
              <a:gd name="connsiteX1" fmla="*/ 383122 w 5053263"/>
              <a:gd name="connsiteY1" fmla="*/ 3715408 h 3716698"/>
              <a:gd name="connsiteX2" fmla="*/ 3818021 w 5053263"/>
              <a:gd name="connsiteY2" fmla="*/ 28678 h 3716698"/>
              <a:gd name="connsiteX3" fmla="*/ 5053263 w 5053263"/>
              <a:gd name="connsiteY3" fmla="*/ 2258531 h 3716698"/>
              <a:gd name="connsiteX0" fmla="*/ 0 w 5053263"/>
              <a:gd name="connsiteY0" fmla="*/ 0 h 3341618"/>
              <a:gd name="connsiteX1" fmla="*/ 383122 w 5053263"/>
              <a:gd name="connsiteY1" fmla="*/ 3301719 h 3341618"/>
              <a:gd name="connsiteX2" fmla="*/ 3136814 w 5053263"/>
              <a:gd name="connsiteY2" fmla="*/ 1829222 h 3341618"/>
              <a:gd name="connsiteX3" fmla="*/ 5053263 w 5053263"/>
              <a:gd name="connsiteY3" fmla="*/ 1844842 h 3341618"/>
              <a:gd name="connsiteX0" fmla="*/ 0 w 5053263"/>
              <a:gd name="connsiteY0" fmla="*/ 0 h 3341987"/>
              <a:gd name="connsiteX1" fmla="*/ 383122 w 5053263"/>
              <a:gd name="connsiteY1" fmla="*/ 3301719 h 3341987"/>
              <a:gd name="connsiteX2" fmla="*/ 3136814 w 5053263"/>
              <a:gd name="connsiteY2" fmla="*/ 1829222 h 3341987"/>
              <a:gd name="connsiteX3" fmla="*/ 3461675 w 5053263"/>
              <a:gd name="connsiteY3" fmla="*/ 1745153 h 3341987"/>
              <a:gd name="connsiteX4" fmla="*/ 5053263 w 5053263"/>
              <a:gd name="connsiteY4" fmla="*/ 1844842 h 3341987"/>
              <a:gd name="connsiteX0" fmla="*/ 0 w 5053263"/>
              <a:gd name="connsiteY0" fmla="*/ 0 h 3350603"/>
              <a:gd name="connsiteX1" fmla="*/ 383122 w 5053263"/>
              <a:gd name="connsiteY1" fmla="*/ 3301719 h 3350603"/>
              <a:gd name="connsiteX2" fmla="*/ 3136814 w 5053263"/>
              <a:gd name="connsiteY2" fmla="*/ 1829222 h 3350603"/>
              <a:gd name="connsiteX3" fmla="*/ 3461675 w 5053263"/>
              <a:gd name="connsiteY3" fmla="*/ 1745153 h 3350603"/>
              <a:gd name="connsiteX4" fmla="*/ 3674551 w 5053263"/>
              <a:gd name="connsiteY4" fmla="*/ 3350472 h 3350603"/>
              <a:gd name="connsiteX5" fmla="*/ 5053263 w 5053263"/>
              <a:gd name="connsiteY5" fmla="*/ 1844842 h 3350603"/>
              <a:gd name="connsiteX0" fmla="*/ 0 w 5053263"/>
              <a:gd name="connsiteY0" fmla="*/ 0 h 3350606"/>
              <a:gd name="connsiteX1" fmla="*/ 383122 w 5053263"/>
              <a:gd name="connsiteY1" fmla="*/ 3301719 h 3350606"/>
              <a:gd name="connsiteX2" fmla="*/ 3136814 w 5053263"/>
              <a:gd name="connsiteY2" fmla="*/ 1829222 h 3350606"/>
              <a:gd name="connsiteX3" fmla="*/ 3674551 w 5053263"/>
              <a:gd name="connsiteY3" fmla="*/ 3350472 h 3350606"/>
              <a:gd name="connsiteX4" fmla="*/ 5053263 w 5053263"/>
              <a:gd name="connsiteY4" fmla="*/ 1844842 h 3350606"/>
              <a:gd name="connsiteX0" fmla="*/ 0 w 5053263"/>
              <a:gd name="connsiteY0" fmla="*/ 0 h 3350604"/>
              <a:gd name="connsiteX1" fmla="*/ 383122 w 5053263"/>
              <a:gd name="connsiteY1" fmla="*/ 3301719 h 3350604"/>
              <a:gd name="connsiteX2" fmla="*/ 2923509 w 5053263"/>
              <a:gd name="connsiteY2" fmla="*/ 1644220 h 3350604"/>
              <a:gd name="connsiteX3" fmla="*/ 3674551 w 5053263"/>
              <a:gd name="connsiteY3" fmla="*/ 3350472 h 3350604"/>
              <a:gd name="connsiteX4" fmla="*/ 5053263 w 5053263"/>
              <a:gd name="connsiteY4" fmla="*/ 1844842 h 3350604"/>
              <a:gd name="connsiteX0" fmla="*/ 0 w 5053263"/>
              <a:gd name="connsiteY0" fmla="*/ 0 h 3329190"/>
              <a:gd name="connsiteX1" fmla="*/ 383122 w 5053263"/>
              <a:gd name="connsiteY1" fmla="*/ 3301719 h 3329190"/>
              <a:gd name="connsiteX2" fmla="*/ 2923509 w 5053263"/>
              <a:gd name="connsiteY2" fmla="*/ 1644220 h 3329190"/>
              <a:gd name="connsiteX3" fmla="*/ 3603450 w 5053263"/>
              <a:gd name="connsiteY3" fmla="*/ 2901183 h 3329190"/>
              <a:gd name="connsiteX4" fmla="*/ 5053263 w 5053263"/>
              <a:gd name="connsiteY4" fmla="*/ 1844842 h 3329190"/>
              <a:gd name="connsiteX0" fmla="*/ 0 w 5053263"/>
              <a:gd name="connsiteY0" fmla="*/ 0 h 2964073"/>
              <a:gd name="connsiteX1" fmla="*/ 240920 w 5053263"/>
              <a:gd name="connsiteY1" fmla="*/ 2931715 h 2964073"/>
              <a:gd name="connsiteX2" fmla="*/ 2923509 w 5053263"/>
              <a:gd name="connsiteY2" fmla="*/ 1644220 h 2964073"/>
              <a:gd name="connsiteX3" fmla="*/ 3603450 w 5053263"/>
              <a:gd name="connsiteY3" fmla="*/ 2901183 h 2964073"/>
              <a:gd name="connsiteX4" fmla="*/ 5053263 w 5053263"/>
              <a:gd name="connsiteY4" fmla="*/ 1844842 h 2964073"/>
              <a:gd name="connsiteX0" fmla="*/ 62908 w 5116171"/>
              <a:gd name="connsiteY0" fmla="*/ 0 h 2964073"/>
              <a:gd name="connsiteX1" fmla="*/ 303828 w 5116171"/>
              <a:gd name="connsiteY1" fmla="*/ 2931715 h 2964073"/>
              <a:gd name="connsiteX2" fmla="*/ 2986417 w 5116171"/>
              <a:gd name="connsiteY2" fmla="*/ 1644220 h 2964073"/>
              <a:gd name="connsiteX3" fmla="*/ 3666358 w 5116171"/>
              <a:gd name="connsiteY3" fmla="*/ 2901183 h 2964073"/>
              <a:gd name="connsiteX4" fmla="*/ 5116171 w 5116171"/>
              <a:gd name="connsiteY4" fmla="*/ 1844842 h 2964073"/>
              <a:gd name="connsiteX0" fmla="*/ 62908 w 3666358"/>
              <a:gd name="connsiteY0" fmla="*/ 0 h 2964073"/>
              <a:gd name="connsiteX1" fmla="*/ 303828 w 3666358"/>
              <a:gd name="connsiteY1" fmla="*/ 2931715 h 2964073"/>
              <a:gd name="connsiteX2" fmla="*/ 2986417 w 3666358"/>
              <a:gd name="connsiteY2" fmla="*/ 1644220 h 2964073"/>
              <a:gd name="connsiteX3" fmla="*/ 3666358 w 3666358"/>
              <a:gd name="connsiteY3" fmla="*/ 2901183 h 2964073"/>
              <a:gd name="connsiteX0" fmla="*/ 62908 w 3666358"/>
              <a:gd name="connsiteY0" fmla="*/ 0 h 2964073"/>
              <a:gd name="connsiteX1" fmla="*/ 303828 w 3666358"/>
              <a:gd name="connsiteY1" fmla="*/ 2931715 h 2964073"/>
              <a:gd name="connsiteX2" fmla="*/ 2986417 w 3666358"/>
              <a:gd name="connsiteY2" fmla="*/ 1644220 h 2964073"/>
              <a:gd name="connsiteX3" fmla="*/ 3666358 w 3666358"/>
              <a:gd name="connsiteY3" fmla="*/ 2901183 h 2964073"/>
              <a:gd name="connsiteX0" fmla="*/ 62908 w 3579202"/>
              <a:gd name="connsiteY0" fmla="*/ 0 h 2964518"/>
              <a:gd name="connsiteX1" fmla="*/ 303828 w 3579202"/>
              <a:gd name="connsiteY1" fmla="*/ 2931715 h 2964518"/>
              <a:gd name="connsiteX2" fmla="*/ 2986417 w 3579202"/>
              <a:gd name="connsiteY2" fmla="*/ 1644220 h 2964518"/>
              <a:gd name="connsiteX3" fmla="*/ 3579202 w 3579202"/>
              <a:gd name="connsiteY3" fmla="*/ 2755399 h 2964518"/>
              <a:gd name="connsiteX0" fmla="*/ 62908 w 2986418"/>
              <a:gd name="connsiteY0" fmla="*/ 0 h 2964518"/>
              <a:gd name="connsiteX1" fmla="*/ 303828 w 2986418"/>
              <a:gd name="connsiteY1" fmla="*/ 2931715 h 2964518"/>
              <a:gd name="connsiteX2" fmla="*/ 2986417 w 2986418"/>
              <a:gd name="connsiteY2" fmla="*/ 1644220 h 2964518"/>
              <a:gd name="connsiteX0" fmla="*/ 50826 w 2778231"/>
              <a:gd name="connsiteY0" fmla="*/ 0 h 2971571"/>
              <a:gd name="connsiteX1" fmla="*/ 291746 w 2778231"/>
              <a:gd name="connsiteY1" fmla="*/ 2931715 h 2971571"/>
              <a:gd name="connsiteX2" fmla="*/ 2778231 w 2778231"/>
              <a:gd name="connsiteY2" fmla="*/ 1765707 h 2971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78231" h="2971571">
                <a:moveTo>
                  <a:pt x="50826" y="0"/>
                </a:moveTo>
                <a:cubicBezTo>
                  <a:pt x="49103" y="912958"/>
                  <a:pt x="-162821" y="2637431"/>
                  <a:pt x="291746" y="2931715"/>
                </a:cubicBezTo>
                <a:cubicBezTo>
                  <a:pt x="746313" y="3225999"/>
                  <a:pt x="2232335" y="1795093"/>
                  <a:pt x="2778231" y="1765707"/>
                </a:cubicBezTo>
              </a:path>
            </a:pathLst>
          </a:custGeom>
          <a:noFill/>
          <a:ln w="38100" cap="flat" cmpd="sng" algn="ctr">
            <a:solidFill>
              <a:srgbClr val="CC00CC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8229600" y="6106180"/>
            <a:ext cx="7056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i="1" dirty="0">
                <a:solidFill>
                  <a:schemeClr val="accent1"/>
                </a:solidFill>
              </a:rPr>
              <a:t>l=4</a:t>
            </a:r>
            <a:endParaRPr lang="en-US" altLang="en-US" dirty="0"/>
          </a:p>
        </p:txBody>
      </p:sp>
      <p:sp>
        <p:nvSpPr>
          <p:cNvPr id="65" name="Freeform 64"/>
          <p:cNvSpPr/>
          <p:nvPr/>
        </p:nvSpPr>
        <p:spPr bwMode="auto">
          <a:xfrm>
            <a:off x="7557663" y="5692877"/>
            <a:ext cx="1264579" cy="556675"/>
          </a:xfrm>
          <a:custGeom>
            <a:avLst/>
            <a:gdLst>
              <a:gd name="connsiteX0" fmla="*/ 0 w 5053263"/>
              <a:gd name="connsiteY0" fmla="*/ 385311 h 2361369"/>
              <a:gd name="connsiteX1" fmla="*/ 1106905 w 5053263"/>
              <a:gd name="connsiteY1" fmla="*/ 2358489 h 2361369"/>
              <a:gd name="connsiteX2" fmla="*/ 3818021 w 5053263"/>
              <a:gd name="connsiteY2" fmla="*/ 300 h 2361369"/>
              <a:gd name="connsiteX3" fmla="*/ 5053263 w 5053263"/>
              <a:gd name="connsiteY3" fmla="*/ 2230153 h 2361369"/>
              <a:gd name="connsiteX0" fmla="*/ 0 w 5053263"/>
              <a:gd name="connsiteY0" fmla="*/ 413689 h 3716698"/>
              <a:gd name="connsiteX1" fmla="*/ 383122 w 5053263"/>
              <a:gd name="connsiteY1" fmla="*/ 3715408 h 3716698"/>
              <a:gd name="connsiteX2" fmla="*/ 3818021 w 5053263"/>
              <a:gd name="connsiteY2" fmla="*/ 28678 h 3716698"/>
              <a:gd name="connsiteX3" fmla="*/ 5053263 w 5053263"/>
              <a:gd name="connsiteY3" fmla="*/ 2258531 h 3716698"/>
              <a:gd name="connsiteX0" fmla="*/ 0 w 5053263"/>
              <a:gd name="connsiteY0" fmla="*/ 0 h 3341618"/>
              <a:gd name="connsiteX1" fmla="*/ 383122 w 5053263"/>
              <a:gd name="connsiteY1" fmla="*/ 3301719 h 3341618"/>
              <a:gd name="connsiteX2" fmla="*/ 3136814 w 5053263"/>
              <a:gd name="connsiteY2" fmla="*/ 1829222 h 3341618"/>
              <a:gd name="connsiteX3" fmla="*/ 5053263 w 5053263"/>
              <a:gd name="connsiteY3" fmla="*/ 1844842 h 3341618"/>
              <a:gd name="connsiteX0" fmla="*/ 0 w 5053263"/>
              <a:gd name="connsiteY0" fmla="*/ 0 h 3341987"/>
              <a:gd name="connsiteX1" fmla="*/ 383122 w 5053263"/>
              <a:gd name="connsiteY1" fmla="*/ 3301719 h 3341987"/>
              <a:gd name="connsiteX2" fmla="*/ 3136814 w 5053263"/>
              <a:gd name="connsiteY2" fmla="*/ 1829222 h 3341987"/>
              <a:gd name="connsiteX3" fmla="*/ 3461675 w 5053263"/>
              <a:gd name="connsiteY3" fmla="*/ 1745153 h 3341987"/>
              <a:gd name="connsiteX4" fmla="*/ 5053263 w 5053263"/>
              <a:gd name="connsiteY4" fmla="*/ 1844842 h 3341987"/>
              <a:gd name="connsiteX0" fmla="*/ 0 w 5053263"/>
              <a:gd name="connsiteY0" fmla="*/ 0 h 3350603"/>
              <a:gd name="connsiteX1" fmla="*/ 383122 w 5053263"/>
              <a:gd name="connsiteY1" fmla="*/ 3301719 h 3350603"/>
              <a:gd name="connsiteX2" fmla="*/ 3136814 w 5053263"/>
              <a:gd name="connsiteY2" fmla="*/ 1829222 h 3350603"/>
              <a:gd name="connsiteX3" fmla="*/ 3461675 w 5053263"/>
              <a:gd name="connsiteY3" fmla="*/ 1745153 h 3350603"/>
              <a:gd name="connsiteX4" fmla="*/ 3674551 w 5053263"/>
              <a:gd name="connsiteY4" fmla="*/ 3350472 h 3350603"/>
              <a:gd name="connsiteX5" fmla="*/ 5053263 w 5053263"/>
              <a:gd name="connsiteY5" fmla="*/ 1844842 h 3350603"/>
              <a:gd name="connsiteX0" fmla="*/ 0 w 5053263"/>
              <a:gd name="connsiteY0" fmla="*/ 0 h 3350606"/>
              <a:gd name="connsiteX1" fmla="*/ 383122 w 5053263"/>
              <a:gd name="connsiteY1" fmla="*/ 3301719 h 3350606"/>
              <a:gd name="connsiteX2" fmla="*/ 3136814 w 5053263"/>
              <a:gd name="connsiteY2" fmla="*/ 1829222 h 3350606"/>
              <a:gd name="connsiteX3" fmla="*/ 3674551 w 5053263"/>
              <a:gd name="connsiteY3" fmla="*/ 3350472 h 3350606"/>
              <a:gd name="connsiteX4" fmla="*/ 5053263 w 5053263"/>
              <a:gd name="connsiteY4" fmla="*/ 1844842 h 3350606"/>
              <a:gd name="connsiteX0" fmla="*/ 0 w 5053263"/>
              <a:gd name="connsiteY0" fmla="*/ 0 h 3350604"/>
              <a:gd name="connsiteX1" fmla="*/ 383122 w 5053263"/>
              <a:gd name="connsiteY1" fmla="*/ 3301719 h 3350604"/>
              <a:gd name="connsiteX2" fmla="*/ 2923509 w 5053263"/>
              <a:gd name="connsiteY2" fmla="*/ 1644220 h 3350604"/>
              <a:gd name="connsiteX3" fmla="*/ 3674551 w 5053263"/>
              <a:gd name="connsiteY3" fmla="*/ 3350472 h 3350604"/>
              <a:gd name="connsiteX4" fmla="*/ 5053263 w 5053263"/>
              <a:gd name="connsiteY4" fmla="*/ 1844842 h 3350604"/>
              <a:gd name="connsiteX0" fmla="*/ 0 w 5053263"/>
              <a:gd name="connsiteY0" fmla="*/ 0 h 3329190"/>
              <a:gd name="connsiteX1" fmla="*/ 383122 w 5053263"/>
              <a:gd name="connsiteY1" fmla="*/ 3301719 h 3329190"/>
              <a:gd name="connsiteX2" fmla="*/ 2923509 w 5053263"/>
              <a:gd name="connsiteY2" fmla="*/ 1644220 h 3329190"/>
              <a:gd name="connsiteX3" fmla="*/ 3603450 w 5053263"/>
              <a:gd name="connsiteY3" fmla="*/ 2901183 h 3329190"/>
              <a:gd name="connsiteX4" fmla="*/ 5053263 w 5053263"/>
              <a:gd name="connsiteY4" fmla="*/ 1844842 h 3329190"/>
              <a:gd name="connsiteX0" fmla="*/ 0 w 5053263"/>
              <a:gd name="connsiteY0" fmla="*/ 0 h 2964073"/>
              <a:gd name="connsiteX1" fmla="*/ 240920 w 5053263"/>
              <a:gd name="connsiteY1" fmla="*/ 2931715 h 2964073"/>
              <a:gd name="connsiteX2" fmla="*/ 2923509 w 5053263"/>
              <a:gd name="connsiteY2" fmla="*/ 1644220 h 2964073"/>
              <a:gd name="connsiteX3" fmla="*/ 3603450 w 5053263"/>
              <a:gd name="connsiteY3" fmla="*/ 2901183 h 2964073"/>
              <a:gd name="connsiteX4" fmla="*/ 5053263 w 5053263"/>
              <a:gd name="connsiteY4" fmla="*/ 1844842 h 2964073"/>
              <a:gd name="connsiteX0" fmla="*/ 62908 w 5116171"/>
              <a:gd name="connsiteY0" fmla="*/ 0 h 2964073"/>
              <a:gd name="connsiteX1" fmla="*/ 303828 w 5116171"/>
              <a:gd name="connsiteY1" fmla="*/ 2931715 h 2964073"/>
              <a:gd name="connsiteX2" fmla="*/ 2986417 w 5116171"/>
              <a:gd name="connsiteY2" fmla="*/ 1644220 h 2964073"/>
              <a:gd name="connsiteX3" fmla="*/ 3666358 w 5116171"/>
              <a:gd name="connsiteY3" fmla="*/ 2901183 h 2964073"/>
              <a:gd name="connsiteX4" fmla="*/ 5116171 w 5116171"/>
              <a:gd name="connsiteY4" fmla="*/ 1844842 h 2964073"/>
              <a:gd name="connsiteX0" fmla="*/ 0 w 4812343"/>
              <a:gd name="connsiteY0" fmla="*/ 1287512 h 1319870"/>
              <a:gd name="connsiteX1" fmla="*/ 2682589 w 4812343"/>
              <a:gd name="connsiteY1" fmla="*/ 17 h 1319870"/>
              <a:gd name="connsiteX2" fmla="*/ 3362530 w 4812343"/>
              <a:gd name="connsiteY2" fmla="*/ 1256980 h 1319870"/>
              <a:gd name="connsiteX3" fmla="*/ 4812343 w 4812343"/>
              <a:gd name="connsiteY3" fmla="*/ 200639 h 1319870"/>
              <a:gd name="connsiteX0" fmla="*/ 0 w 2129754"/>
              <a:gd name="connsiteY0" fmla="*/ 15 h 1257166"/>
              <a:gd name="connsiteX1" fmla="*/ 679941 w 2129754"/>
              <a:gd name="connsiteY1" fmla="*/ 1256978 h 1257166"/>
              <a:gd name="connsiteX2" fmla="*/ 2129754 w 2129754"/>
              <a:gd name="connsiteY2" fmla="*/ 200637 h 1257166"/>
              <a:gd name="connsiteX0" fmla="*/ 0 w 2129754"/>
              <a:gd name="connsiteY0" fmla="*/ 0 h 1257151"/>
              <a:gd name="connsiteX1" fmla="*/ 679941 w 2129754"/>
              <a:gd name="connsiteY1" fmla="*/ 1256963 h 1257151"/>
              <a:gd name="connsiteX2" fmla="*/ 2129754 w 2129754"/>
              <a:gd name="connsiteY2" fmla="*/ 200622 h 1257151"/>
              <a:gd name="connsiteX0" fmla="*/ 0 w 1846494"/>
              <a:gd name="connsiteY0" fmla="*/ 0 h 1257191"/>
              <a:gd name="connsiteX1" fmla="*/ 679941 w 1846494"/>
              <a:gd name="connsiteY1" fmla="*/ 1256963 h 1257191"/>
              <a:gd name="connsiteX2" fmla="*/ 1846494 w 1846494"/>
              <a:gd name="connsiteY2" fmla="*/ 395000 h 1257191"/>
              <a:gd name="connsiteX0" fmla="*/ 0 w 1846494"/>
              <a:gd name="connsiteY0" fmla="*/ 0 h 1257263"/>
              <a:gd name="connsiteX1" fmla="*/ 679941 w 1846494"/>
              <a:gd name="connsiteY1" fmla="*/ 1256963 h 1257263"/>
              <a:gd name="connsiteX2" fmla="*/ 1846494 w 1846494"/>
              <a:gd name="connsiteY2" fmla="*/ 395000 h 1257263"/>
              <a:gd name="connsiteX0" fmla="*/ 0 w 1868283"/>
              <a:gd name="connsiteY0" fmla="*/ 0 h 917100"/>
              <a:gd name="connsiteX1" fmla="*/ 701730 w 1868283"/>
              <a:gd name="connsiteY1" fmla="*/ 916800 h 917100"/>
              <a:gd name="connsiteX2" fmla="*/ 1868283 w 1868283"/>
              <a:gd name="connsiteY2" fmla="*/ 54837 h 91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68283" h="917100">
                <a:moveTo>
                  <a:pt x="0" y="0"/>
                </a:moveTo>
                <a:cubicBezTo>
                  <a:pt x="298952" y="480857"/>
                  <a:pt x="382322" y="914197"/>
                  <a:pt x="701730" y="916800"/>
                </a:cubicBezTo>
                <a:cubicBezTo>
                  <a:pt x="966995" y="933415"/>
                  <a:pt x="1602517" y="256898"/>
                  <a:pt x="1868283" y="54837"/>
                </a:cubicBezTo>
              </a:path>
            </a:pathLst>
          </a:custGeom>
          <a:noFill/>
          <a:ln w="38100" cap="flat" cmpd="sng" algn="ctr">
            <a:solidFill>
              <a:srgbClr val="CC00CC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9" name="Text Box 4"/>
          <p:cNvSpPr txBox="1">
            <a:spLocks noChangeArrowheads="1"/>
          </p:cNvSpPr>
          <p:nvPr/>
        </p:nvSpPr>
        <p:spPr bwMode="auto">
          <a:xfrm>
            <a:off x="1752600" y="76200"/>
            <a:ext cx="58039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en-US" dirty="0">
                <a:solidFill>
                  <a:srgbClr val="FFFF00"/>
                </a:solidFill>
              </a:rPr>
              <a:t>Dynamic Programming Algorithm</a:t>
            </a:r>
          </a:p>
        </p:txBody>
      </p:sp>
      <p:sp>
        <p:nvSpPr>
          <p:cNvPr id="100" name="Text Box 3"/>
          <p:cNvSpPr txBox="1">
            <a:spLocks noChangeArrowheads="1"/>
          </p:cNvSpPr>
          <p:nvPr/>
        </p:nvSpPr>
        <p:spPr bwMode="auto">
          <a:xfrm>
            <a:off x="1295400" y="651808"/>
            <a:ext cx="9525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 dirty="0"/>
              <a:t>Loop Invariant: For each </a:t>
            </a:r>
            <a:r>
              <a:rPr lang="en-US" altLang="en-US" sz="2400" dirty="0">
                <a:solidFill>
                  <a:schemeClr val="accent1"/>
                </a:solidFill>
                <a:sym typeface="Symbol"/>
              </a:rPr>
              <a:t></a:t>
            </a:r>
            <a:r>
              <a:rPr lang="en-US" altLang="en-US" sz="2400" i="1" dirty="0" err="1">
                <a:solidFill>
                  <a:schemeClr val="accent1"/>
                </a:solidFill>
                <a:sym typeface="Symbol"/>
              </a:rPr>
              <a:t>u,v</a:t>
            </a:r>
            <a:r>
              <a:rPr lang="en-US" altLang="en-US" sz="2400" dirty="0">
                <a:solidFill>
                  <a:schemeClr val="accent1"/>
                </a:solidFill>
                <a:sym typeface="Symbol"/>
              </a:rPr>
              <a:t></a:t>
            </a:r>
            <a:r>
              <a:rPr lang="en-US" altLang="en-US" sz="2400" dirty="0">
                <a:sym typeface="Symbol"/>
              </a:rPr>
              <a:t>, </a:t>
            </a:r>
            <a:endParaRPr lang="en-US" altLang="en-US" sz="2400" i="1" dirty="0"/>
          </a:p>
          <a:p>
            <a:pPr lvl="1" eaLnBrk="1" hangingPunct="1">
              <a:buNone/>
            </a:pPr>
            <a:r>
              <a:rPr lang="en-US" altLang="en-US" sz="2400" i="1" dirty="0"/>
              <a:t> </a:t>
            </a:r>
            <a:r>
              <a:rPr lang="en-US" altLang="en-US" sz="2400" i="1" dirty="0" err="1">
                <a:solidFill>
                  <a:schemeClr val="accent1"/>
                </a:solidFill>
              </a:rPr>
              <a:t>Dist</a:t>
            </a:r>
            <a:r>
              <a:rPr lang="en-US" altLang="en-US" sz="2400" i="1" dirty="0">
                <a:solidFill>
                  <a:schemeClr val="accent1"/>
                </a:solidFill>
              </a:rPr>
              <a:t>[</a:t>
            </a:r>
            <a:r>
              <a:rPr lang="en-US" altLang="en-US" sz="2400" i="1" dirty="0" err="1">
                <a:solidFill>
                  <a:schemeClr val="accent1"/>
                </a:solidFill>
              </a:rPr>
              <a:t>u,v,</a:t>
            </a:r>
            <a:r>
              <a:rPr lang="en-US" altLang="en-US" sz="2400" i="1" baseline="30000" dirty="0" err="1">
                <a:solidFill>
                  <a:schemeClr val="accent1"/>
                </a:solidFill>
              </a:rPr>
              <a:t>l</a:t>
            </a:r>
            <a:r>
              <a:rPr lang="en-US" altLang="en-US" sz="2400" dirty="0">
                <a:solidFill>
                  <a:schemeClr val="accent1"/>
                </a:solidFill>
              </a:rPr>
              <a:t>/</a:t>
            </a:r>
            <a:r>
              <a:rPr lang="en-US" altLang="en-US" sz="2400" baseline="-25000" dirty="0">
                <a:solidFill>
                  <a:schemeClr val="accent1"/>
                </a:solidFill>
              </a:rPr>
              <a:t>2</a:t>
            </a:r>
            <a:r>
              <a:rPr lang="en-US" altLang="en-US" sz="2400" i="1" dirty="0">
                <a:solidFill>
                  <a:schemeClr val="accent1"/>
                </a:solidFill>
              </a:rPr>
              <a:t>]</a:t>
            </a:r>
            <a:r>
              <a:rPr lang="en-US" altLang="en-US" sz="2400" dirty="0">
                <a:sym typeface="Symbol"/>
              </a:rPr>
              <a:t> =  </a:t>
            </a:r>
            <a:r>
              <a:rPr lang="en-US" altLang="en-US" sz="2400" dirty="0"/>
              <a:t>a shortest path from </a:t>
            </a:r>
            <a:r>
              <a:rPr lang="en-US" altLang="en-US" sz="2400" i="1" dirty="0"/>
              <a:t>u </a:t>
            </a:r>
            <a:r>
              <a:rPr lang="en-US" altLang="en-US" sz="2400" dirty="0"/>
              <a:t>to</a:t>
            </a:r>
            <a:r>
              <a:rPr lang="en-US" altLang="en-US" sz="2400" i="1" dirty="0"/>
              <a:t> v</a:t>
            </a:r>
            <a:r>
              <a:rPr lang="en-US" altLang="en-US" sz="2400" dirty="0"/>
              <a:t> with </a:t>
            </a:r>
            <a:r>
              <a:rPr lang="en-US" altLang="en-US" sz="2400" dirty="0">
                <a:solidFill>
                  <a:schemeClr val="accent1"/>
                </a:solidFill>
                <a:latin typeface="Times New Roman"/>
                <a:cs typeface="Times New Roman"/>
              </a:rPr>
              <a:t>≤</a:t>
            </a:r>
            <a:r>
              <a:rPr lang="en-US" altLang="en-US" sz="2400" i="1" baseline="30000" dirty="0">
                <a:solidFill>
                  <a:schemeClr val="accent1"/>
                </a:solidFill>
              </a:rPr>
              <a:t>l</a:t>
            </a:r>
            <a:r>
              <a:rPr lang="en-US" altLang="en-US" sz="2400" dirty="0">
                <a:solidFill>
                  <a:schemeClr val="accent1"/>
                </a:solidFill>
              </a:rPr>
              <a:t>/</a:t>
            </a:r>
            <a:r>
              <a:rPr lang="en-US" altLang="en-US" sz="2400" baseline="-25000" dirty="0">
                <a:solidFill>
                  <a:schemeClr val="accent1"/>
                </a:solidFill>
              </a:rPr>
              <a:t>2</a:t>
            </a:r>
            <a:r>
              <a:rPr lang="en-US" altLang="en-US" sz="2400" dirty="0"/>
              <a:t>edges</a:t>
            </a:r>
            <a:endParaRPr lang="en-US" sz="2400" dirty="0"/>
          </a:p>
        </p:txBody>
      </p:sp>
      <p:grpSp>
        <p:nvGrpSpPr>
          <p:cNvPr id="106" name="Group 19"/>
          <p:cNvGrpSpPr>
            <a:grpSpLocks/>
          </p:cNvGrpSpPr>
          <p:nvPr/>
        </p:nvGrpSpPr>
        <p:grpSpPr bwMode="auto">
          <a:xfrm>
            <a:off x="90050" y="651808"/>
            <a:ext cx="1221075" cy="943167"/>
            <a:chOff x="1224" y="2623"/>
            <a:chExt cx="2280" cy="1785"/>
          </a:xfrm>
        </p:grpSpPr>
        <p:sp>
          <p:nvSpPr>
            <p:cNvPr id="107" name="Freeform 20" descr="Green marble"/>
            <p:cNvSpPr>
              <a:spLocks/>
            </p:cNvSpPr>
            <p:nvPr/>
          </p:nvSpPr>
          <p:spPr bwMode="auto">
            <a:xfrm>
              <a:off x="1224" y="2623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" name="Group 21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09" name="Group 22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14" name="Freeform 23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24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25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26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27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28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0" name="Group 29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11" name="Freeform 30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1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23" name="Group 75"/>
          <p:cNvGrpSpPr>
            <a:grpSpLocks noChangeAspect="1"/>
          </p:cNvGrpSpPr>
          <p:nvPr/>
        </p:nvGrpSpPr>
        <p:grpSpPr bwMode="auto">
          <a:xfrm>
            <a:off x="109205" y="1842617"/>
            <a:ext cx="1151328" cy="1151328"/>
            <a:chOff x="4320" y="2016"/>
            <a:chExt cx="912" cy="912"/>
          </a:xfrm>
        </p:grpSpPr>
        <p:grpSp>
          <p:nvGrpSpPr>
            <p:cNvPr id="124" name="Group 76"/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131" name="Group 77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133" name="Freeform 78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4" name="Freeform 79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3"/>
                  <a:srcRect/>
                  <a:tile tx="0" ty="0" sx="100000" sy="100000" flip="none" algn="tl"/>
                </a:blip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35" name="Group 80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136" name="Freeform 81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1 w 600"/>
                      <a:gd name="T1" fmla="*/ 1 h 608"/>
                      <a:gd name="T2" fmla="*/ 1 w 600"/>
                      <a:gd name="T3" fmla="*/ 1 h 608"/>
                      <a:gd name="T4" fmla="*/ 1 w 600"/>
                      <a:gd name="T5" fmla="*/ 1 h 608"/>
                      <a:gd name="T6" fmla="*/ 1 w 600"/>
                      <a:gd name="T7" fmla="*/ 1 h 608"/>
                      <a:gd name="T8" fmla="*/ 1 w 600"/>
                      <a:gd name="T9" fmla="*/ 0 h 608"/>
                      <a:gd name="T10" fmla="*/ 1 w 600"/>
                      <a:gd name="T11" fmla="*/ 1 h 608"/>
                      <a:gd name="T12" fmla="*/ 1 w 600"/>
                      <a:gd name="T13" fmla="*/ 1 h 608"/>
                      <a:gd name="T14" fmla="*/ 0 w 600"/>
                      <a:gd name="T15" fmla="*/ 1 h 608"/>
                      <a:gd name="T16" fmla="*/ 1 w 600"/>
                      <a:gd name="T17" fmla="*/ 1 h 608"/>
                      <a:gd name="T18" fmla="*/ 1 w 600"/>
                      <a:gd name="T19" fmla="*/ 1 h 608"/>
                      <a:gd name="T20" fmla="*/ 1 w 600"/>
                      <a:gd name="T21" fmla="*/ 1 h 608"/>
                      <a:gd name="T22" fmla="*/ 1 w 600"/>
                      <a:gd name="T23" fmla="*/ 1 h 608"/>
                      <a:gd name="T24" fmla="*/ 1 w 600"/>
                      <a:gd name="T25" fmla="*/ 1 h 608"/>
                      <a:gd name="T26" fmla="*/ 1 w 600"/>
                      <a:gd name="T27" fmla="*/ 1 h 608"/>
                      <a:gd name="T28" fmla="*/ 1 w 600"/>
                      <a:gd name="T29" fmla="*/ 1 h 608"/>
                      <a:gd name="T30" fmla="*/ 1 w 600"/>
                      <a:gd name="T31" fmla="*/ 1 h 608"/>
                      <a:gd name="T32" fmla="*/ 1 w 600"/>
                      <a:gd name="T33" fmla="*/ 1 h 608"/>
                      <a:gd name="T34" fmla="*/ 1 w 600"/>
                      <a:gd name="T35" fmla="*/ 1 h 608"/>
                      <a:gd name="T36" fmla="*/ 1 w 600"/>
                      <a:gd name="T37" fmla="*/ 1 h 608"/>
                      <a:gd name="T38" fmla="*/ 1 w 600"/>
                      <a:gd name="T39" fmla="*/ 1 h 608"/>
                      <a:gd name="T40" fmla="*/ 1 w 600"/>
                      <a:gd name="T41" fmla="*/ 1 h 608"/>
                      <a:gd name="T42" fmla="*/ 1 w 600"/>
                      <a:gd name="T43" fmla="*/ 1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7" name="Freeform 82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1 w 619"/>
                      <a:gd name="T1" fmla="*/ 1 h 1085"/>
                      <a:gd name="T2" fmla="*/ 1 w 619"/>
                      <a:gd name="T3" fmla="*/ 1 h 1085"/>
                      <a:gd name="T4" fmla="*/ 1 w 619"/>
                      <a:gd name="T5" fmla="*/ 1 h 1085"/>
                      <a:gd name="T6" fmla="*/ 1 w 619"/>
                      <a:gd name="T7" fmla="*/ 0 h 1085"/>
                      <a:gd name="T8" fmla="*/ 1 w 619"/>
                      <a:gd name="T9" fmla="*/ 1 h 1085"/>
                      <a:gd name="T10" fmla="*/ 1 w 619"/>
                      <a:gd name="T11" fmla="*/ 1 h 1085"/>
                      <a:gd name="T12" fmla="*/ 1 w 619"/>
                      <a:gd name="T13" fmla="*/ 1 h 1085"/>
                      <a:gd name="T14" fmla="*/ 1 w 619"/>
                      <a:gd name="T15" fmla="*/ 1 h 1085"/>
                      <a:gd name="T16" fmla="*/ 1 w 619"/>
                      <a:gd name="T17" fmla="*/ 1 h 1085"/>
                      <a:gd name="T18" fmla="*/ 1 w 619"/>
                      <a:gd name="T19" fmla="*/ 1 h 1085"/>
                      <a:gd name="T20" fmla="*/ 1 w 619"/>
                      <a:gd name="T21" fmla="*/ 1 h 1085"/>
                      <a:gd name="T22" fmla="*/ 1 w 619"/>
                      <a:gd name="T23" fmla="*/ 1 h 1085"/>
                      <a:gd name="T24" fmla="*/ 1 w 619"/>
                      <a:gd name="T25" fmla="*/ 1 h 1085"/>
                      <a:gd name="T26" fmla="*/ 1 w 619"/>
                      <a:gd name="T27" fmla="*/ 1 h 1085"/>
                      <a:gd name="T28" fmla="*/ 1 w 619"/>
                      <a:gd name="T29" fmla="*/ 1 h 1085"/>
                      <a:gd name="T30" fmla="*/ 1 w 619"/>
                      <a:gd name="T31" fmla="*/ 1 h 1085"/>
                      <a:gd name="T32" fmla="*/ 1 w 619"/>
                      <a:gd name="T33" fmla="*/ 1 h 1085"/>
                      <a:gd name="T34" fmla="*/ 1 w 619"/>
                      <a:gd name="T35" fmla="*/ 1 h 1085"/>
                      <a:gd name="T36" fmla="*/ 1 w 619"/>
                      <a:gd name="T37" fmla="*/ 1 h 1085"/>
                      <a:gd name="T38" fmla="*/ 1 w 619"/>
                      <a:gd name="T39" fmla="*/ 1 h 1085"/>
                      <a:gd name="T40" fmla="*/ 0 w 619"/>
                      <a:gd name="T41" fmla="*/ 1 h 1085"/>
                      <a:gd name="T42" fmla="*/ 1 w 619"/>
                      <a:gd name="T43" fmla="*/ 1 h 1085"/>
                      <a:gd name="T44" fmla="*/ 1 w 619"/>
                      <a:gd name="T45" fmla="*/ 1 h 1085"/>
                      <a:gd name="T46" fmla="*/ 1 w 619"/>
                      <a:gd name="T47" fmla="*/ 1 h 1085"/>
                      <a:gd name="T48" fmla="*/ 1 w 619"/>
                      <a:gd name="T49" fmla="*/ 1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8" name="Freeform 83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1 h 808"/>
                      <a:gd name="T2" fmla="*/ 191 w 782"/>
                      <a:gd name="T3" fmla="*/ 0 h 808"/>
                      <a:gd name="T4" fmla="*/ 466 w 782"/>
                      <a:gd name="T5" fmla="*/ 0 h 808"/>
                      <a:gd name="T6" fmla="*/ 982 w 782"/>
                      <a:gd name="T7" fmla="*/ 1 h 808"/>
                      <a:gd name="T8" fmla="*/ 1595 w 782"/>
                      <a:gd name="T9" fmla="*/ 1 h 808"/>
                      <a:gd name="T10" fmla="*/ 1820 w 782"/>
                      <a:gd name="T11" fmla="*/ 1 h 808"/>
                      <a:gd name="T12" fmla="*/ 1926 w 782"/>
                      <a:gd name="T13" fmla="*/ 1 h 808"/>
                      <a:gd name="T14" fmla="*/ 1942 w 782"/>
                      <a:gd name="T15" fmla="*/ 1 h 808"/>
                      <a:gd name="T16" fmla="*/ 1874 w 782"/>
                      <a:gd name="T17" fmla="*/ 1 h 808"/>
                      <a:gd name="T18" fmla="*/ 1687 w 782"/>
                      <a:gd name="T19" fmla="*/ 1 h 808"/>
                      <a:gd name="T20" fmla="*/ 1442 w 782"/>
                      <a:gd name="T21" fmla="*/ 1 h 808"/>
                      <a:gd name="T22" fmla="*/ 1265 w 782"/>
                      <a:gd name="T23" fmla="*/ 1 h 808"/>
                      <a:gd name="T24" fmla="*/ 1184 w 782"/>
                      <a:gd name="T25" fmla="*/ 1 h 808"/>
                      <a:gd name="T26" fmla="*/ 1132 w 782"/>
                      <a:gd name="T27" fmla="*/ 1 h 808"/>
                      <a:gd name="T28" fmla="*/ 1147 w 782"/>
                      <a:gd name="T29" fmla="*/ 1 h 808"/>
                      <a:gd name="T30" fmla="*/ 1161 w 782"/>
                      <a:gd name="T31" fmla="*/ 1 h 808"/>
                      <a:gd name="T32" fmla="*/ 1380 w 782"/>
                      <a:gd name="T33" fmla="*/ 1 h 808"/>
                      <a:gd name="T34" fmla="*/ 1726 w 782"/>
                      <a:gd name="T35" fmla="*/ 1 h 808"/>
                      <a:gd name="T36" fmla="*/ 1942 w 782"/>
                      <a:gd name="T37" fmla="*/ 1 h 808"/>
                      <a:gd name="T38" fmla="*/ 2171 w 782"/>
                      <a:gd name="T39" fmla="*/ 1 h 808"/>
                      <a:gd name="T40" fmla="*/ 2245 w 782"/>
                      <a:gd name="T41" fmla="*/ 1 h 808"/>
                      <a:gd name="T42" fmla="*/ 2171 w 782"/>
                      <a:gd name="T43" fmla="*/ 1 h 808"/>
                      <a:gd name="T44" fmla="*/ 2081 w 782"/>
                      <a:gd name="T45" fmla="*/ 1 h 808"/>
                      <a:gd name="T46" fmla="*/ 1926 w 782"/>
                      <a:gd name="T47" fmla="*/ 1 h 808"/>
                      <a:gd name="T48" fmla="*/ 1718 w 782"/>
                      <a:gd name="T49" fmla="*/ 1 h 808"/>
                      <a:gd name="T50" fmla="*/ 1491 w 782"/>
                      <a:gd name="T51" fmla="*/ 1 h 808"/>
                      <a:gd name="T52" fmla="*/ 1132 w 782"/>
                      <a:gd name="T53" fmla="*/ 1 h 808"/>
                      <a:gd name="T54" fmla="*/ 1019 w 782"/>
                      <a:gd name="T55" fmla="*/ 1 h 808"/>
                      <a:gd name="T56" fmla="*/ 957 w 782"/>
                      <a:gd name="T57" fmla="*/ 1 h 808"/>
                      <a:gd name="T58" fmla="*/ 957 w 782"/>
                      <a:gd name="T59" fmla="*/ 1 h 808"/>
                      <a:gd name="T60" fmla="*/ 957 w 782"/>
                      <a:gd name="T61" fmla="*/ 1 h 808"/>
                      <a:gd name="T62" fmla="*/ 1113 w 782"/>
                      <a:gd name="T63" fmla="*/ 1 h 808"/>
                      <a:gd name="T64" fmla="*/ 1345 w 782"/>
                      <a:gd name="T65" fmla="*/ 1 h 808"/>
                      <a:gd name="T66" fmla="*/ 1548 w 782"/>
                      <a:gd name="T67" fmla="*/ 1 h 808"/>
                      <a:gd name="T68" fmla="*/ 1676 w 782"/>
                      <a:gd name="T69" fmla="*/ 1 h 808"/>
                      <a:gd name="T70" fmla="*/ 1741 w 782"/>
                      <a:gd name="T71" fmla="*/ 1 h 808"/>
                      <a:gd name="T72" fmla="*/ 1718 w 782"/>
                      <a:gd name="T73" fmla="*/ 1 h 808"/>
                      <a:gd name="T74" fmla="*/ 1624 w 782"/>
                      <a:gd name="T75" fmla="*/ 1 h 808"/>
                      <a:gd name="T76" fmla="*/ 1491 w 782"/>
                      <a:gd name="T77" fmla="*/ 1 h 808"/>
                      <a:gd name="T78" fmla="*/ 1345 w 782"/>
                      <a:gd name="T79" fmla="*/ 1 h 808"/>
                      <a:gd name="T80" fmla="*/ 1027 w 782"/>
                      <a:gd name="T81" fmla="*/ 1 h 808"/>
                      <a:gd name="T82" fmla="*/ 556 w 782"/>
                      <a:gd name="T83" fmla="*/ 1 h 808"/>
                      <a:gd name="T84" fmla="*/ 200 w 782"/>
                      <a:gd name="T85" fmla="*/ 1 h 808"/>
                      <a:gd name="T86" fmla="*/ 56 w 782"/>
                      <a:gd name="T87" fmla="*/ 1 h 808"/>
                      <a:gd name="T88" fmla="*/ 0 w 782"/>
                      <a:gd name="T89" fmla="*/ 1 h 808"/>
                      <a:gd name="T90" fmla="*/ 0 w 782"/>
                      <a:gd name="T91" fmla="*/ 1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Freeform 84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63019 w 992"/>
                      <a:gd name="T1" fmla="*/ 1 h 770"/>
                      <a:gd name="T2" fmla="*/ 64209 w 992"/>
                      <a:gd name="T3" fmla="*/ 1 h 770"/>
                      <a:gd name="T4" fmla="*/ 68619 w 992"/>
                      <a:gd name="T5" fmla="*/ 1 h 770"/>
                      <a:gd name="T6" fmla="*/ 74088 w 992"/>
                      <a:gd name="T7" fmla="*/ 1 h 770"/>
                      <a:gd name="T8" fmla="*/ 77327 w 992"/>
                      <a:gd name="T9" fmla="*/ 1 h 770"/>
                      <a:gd name="T10" fmla="*/ 75909 w 992"/>
                      <a:gd name="T11" fmla="*/ 1 h 770"/>
                      <a:gd name="T12" fmla="*/ 72892 w 992"/>
                      <a:gd name="T13" fmla="*/ 1 h 770"/>
                      <a:gd name="T14" fmla="*/ 66839 w 992"/>
                      <a:gd name="T15" fmla="*/ 1 h 770"/>
                      <a:gd name="T16" fmla="*/ 59371 w 992"/>
                      <a:gd name="T17" fmla="*/ 1 h 770"/>
                      <a:gd name="T18" fmla="*/ 53149 w 992"/>
                      <a:gd name="T19" fmla="*/ 1 h 770"/>
                      <a:gd name="T20" fmla="*/ 46167 w 992"/>
                      <a:gd name="T21" fmla="*/ 1 h 770"/>
                      <a:gd name="T22" fmla="*/ 39515 w 992"/>
                      <a:gd name="T23" fmla="*/ 1 h 770"/>
                      <a:gd name="T24" fmla="*/ 34464 w 992"/>
                      <a:gd name="T25" fmla="*/ 1 h 770"/>
                      <a:gd name="T26" fmla="*/ 32626 w 992"/>
                      <a:gd name="T27" fmla="*/ 1 h 770"/>
                      <a:gd name="T28" fmla="*/ 30579 w 992"/>
                      <a:gd name="T29" fmla="*/ 1 h 770"/>
                      <a:gd name="T30" fmla="*/ 28167 w 992"/>
                      <a:gd name="T31" fmla="*/ 1 h 770"/>
                      <a:gd name="T32" fmla="*/ 26368 w 992"/>
                      <a:gd name="T33" fmla="*/ 1 h 770"/>
                      <a:gd name="T34" fmla="*/ 26368 w 992"/>
                      <a:gd name="T35" fmla="*/ 1 h 770"/>
                      <a:gd name="T36" fmla="*/ 25128 w 992"/>
                      <a:gd name="T37" fmla="*/ 1 h 770"/>
                      <a:gd name="T38" fmla="*/ 21679 w 992"/>
                      <a:gd name="T39" fmla="*/ 1 h 770"/>
                      <a:gd name="T40" fmla="*/ 17422 w 992"/>
                      <a:gd name="T41" fmla="*/ 1 h 770"/>
                      <a:gd name="T42" fmla="*/ 13463 w 992"/>
                      <a:gd name="T43" fmla="*/ 1 h 770"/>
                      <a:gd name="T44" fmla="*/ 8933 w 992"/>
                      <a:gd name="T45" fmla="*/ 1 h 770"/>
                      <a:gd name="T46" fmla="*/ 2067 w 992"/>
                      <a:gd name="T47" fmla="*/ 1 h 770"/>
                      <a:gd name="T48" fmla="*/ 0 w 992"/>
                      <a:gd name="T49" fmla="*/ 1 h 770"/>
                      <a:gd name="T50" fmla="*/ 0 w 992"/>
                      <a:gd name="T51" fmla="*/ 1 h 770"/>
                      <a:gd name="T52" fmla="*/ 3079 w 992"/>
                      <a:gd name="T53" fmla="*/ 1 h 770"/>
                      <a:gd name="T54" fmla="*/ 6378 w 992"/>
                      <a:gd name="T55" fmla="*/ 1 h 770"/>
                      <a:gd name="T56" fmla="*/ 9233 w 992"/>
                      <a:gd name="T57" fmla="*/ 1 h 770"/>
                      <a:gd name="T58" fmla="*/ 14725 w 992"/>
                      <a:gd name="T59" fmla="*/ 1 h 770"/>
                      <a:gd name="T60" fmla="*/ 20054 w 992"/>
                      <a:gd name="T61" fmla="*/ 1 h 770"/>
                      <a:gd name="T62" fmla="*/ 25128 w 992"/>
                      <a:gd name="T63" fmla="*/ 1 h 770"/>
                      <a:gd name="T64" fmla="*/ 32363 w 992"/>
                      <a:gd name="T65" fmla="*/ 0 h 770"/>
                      <a:gd name="T66" fmla="*/ 32626 w 992"/>
                      <a:gd name="T67" fmla="*/ 1 h 770"/>
                      <a:gd name="T68" fmla="*/ 30985 w 992"/>
                      <a:gd name="T69" fmla="*/ 1 h 770"/>
                      <a:gd name="T70" fmla="*/ 30579 w 992"/>
                      <a:gd name="T71" fmla="*/ 1 h 770"/>
                      <a:gd name="T72" fmla="*/ 32626 w 992"/>
                      <a:gd name="T73" fmla="*/ 1 h 770"/>
                      <a:gd name="T74" fmla="*/ 36039 w 992"/>
                      <a:gd name="T75" fmla="*/ 1 h 770"/>
                      <a:gd name="T76" fmla="*/ 38936 w 992"/>
                      <a:gd name="T77" fmla="*/ 1 h 770"/>
                      <a:gd name="T78" fmla="*/ 43517 w 992"/>
                      <a:gd name="T79" fmla="*/ 1 h 770"/>
                      <a:gd name="T80" fmla="*/ 47951 w 992"/>
                      <a:gd name="T81" fmla="*/ 1 h 770"/>
                      <a:gd name="T82" fmla="*/ 52484 w 992"/>
                      <a:gd name="T83" fmla="*/ 1 h 770"/>
                      <a:gd name="T84" fmla="*/ 58451 w 992"/>
                      <a:gd name="T85" fmla="*/ 1 h 770"/>
                      <a:gd name="T86" fmla="*/ 62389 w 992"/>
                      <a:gd name="T87" fmla="*/ 1 h 770"/>
                      <a:gd name="T88" fmla="*/ 63019 w 992"/>
                      <a:gd name="T89" fmla="*/ 1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0" name="Freeform 8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1 w 699"/>
                      <a:gd name="T1" fmla="*/ 1 h 1216"/>
                      <a:gd name="T2" fmla="*/ 1 w 699"/>
                      <a:gd name="T3" fmla="*/ 1 h 1216"/>
                      <a:gd name="T4" fmla="*/ 1 w 699"/>
                      <a:gd name="T5" fmla="*/ 1 h 1216"/>
                      <a:gd name="T6" fmla="*/ 1 w 699"/>
                      <a:gd name="T7" fmla="*/ 1 h 1216"/>
                      <a:gd name="T8" fmla="*/ 1 w 699"/>
                      <a:gd name="T9" fmla="*/ 1 h 1216"/>
                      <a:gd name="T10" fmla="*/ 1 w 699"/>
                      <a:gd name="T11" fmla="*/ 1 h 1216"/>
                      <a:gd name="T12" fmla="*/ 1 w 699"/>
                      <a:gd name="T13" fmla="*/ 1 h 1216"/>
                      <a:gd name="T14" fmla="*/ 1 w 699"/>
                      <a:gd name="T15" fmla="*/ 1 h 1216"/>
                      <a:gd name="T16" fmla="*/ 1 w 699"/>
                      <a:gd name="T17" fmla="*/ 1 h 1216"/>
                      <a:gd name="T18" fmla="*/ 1 w 699"/>
                      <a:gd name="T19" fmla="*/ 1 h 1216"/>
                      <a:gd name="T20" fmla="*/ 1 w 699"/>
                      <a:gd name="T21" fmla="*/ 1 h 1216"/>
                      <a:gd name="T22" fmla="*/ 1 w 699"/>
                      <a:gd name="T23" fmla="*/ 1 h 1216"/>
                      <a:gd name="T24" fmla="*/ 1 w 699"/>
                      <a:gd name="T25" fmla="*/ 1 h 1216"/>
                      <a:gd name="T26" fmla="*/ 1 w 699"/>
                      <a:gd name="T27" fmla="*/ 1 h 1216"/>
                      <a:gd name="T28" fmla="*/ 1 w 699"/>
                      <a:gd name="T29" fmla="*/ 1 h 1216"/>
                      <a:gd name="T30" fmla="*/ 1 w 699"/>
                      <a:gd name="T31" fmla="*/ 1 h 1216"/>
                      <a:gd name="T32" fmla="*/ 0 w 699"/>
                      <a:gd name="T33" fmla="*/ 1 h 1216"/>
                      <a:gd name="T34" fmla="*/ 1 w 699"/>
                      <a:gd name="T35" fmla="*/ 1 h 1216"/>
                      <a:gd name="T36" fmla="*/ 1 w 699"/>
                      <a:gd name="T37" fmla="*/ 1 h 1216"/>
                      <a:gd name="T38" fmla="*/ 1 w 699"/>
                      <a:gd name="T39" fmla="*/ 1 h 1216"/>
                      <a:gd name="T40" fmla="*/ 1 w 699"/>
                      <a:gd name="T41" fmla="*/ 1 h 1216"/>
                      <a:gd name="T42" fmla="*/ 1 w 699"/>
                      <a:gd name="T43" fmla="*/ 1 h 1216"/>
                      <a:gd name="T44" fmla="*/ 1 w 699"/>
                      <a:gd name="T45" fmla="*/ 1 h 1216"/>
                      <a:gd name="T46" fmla="*/ 1 w 699"/>
                      <a:gd name="T47" fmla="*/ 1 h 1216"/>
                      <a:gd name="T48" fmla="*/ 1 w 699"/>
                      <a:gd name="T49" fmla="*/ 1 h 1216"/>
                      <a:gd name="T50" fmla="*/ 1 w 699"/>
                      <a:gd name="T51" fmla="*/ 1 h 1216"/>
                      <a:gd name="T52" fmla="*/ 1 w 699"/>
                      <a:gd name="T53" fmla="*/ 0 h 1216"/>
                      <a:gd name="T54" fmla="*/ 1 w 699"/>
                      <a:gd name="T55" fmla="*/ 1 h 1216"/>
                      <a:gd name="T56" fmla="*/ 1 w 699"/>
                      <a:gd name="T57" fmla="*/ 1 h 1216"/>
                      <a:gd name="T58" fmla="*/ 1 w 699"/>
                      <a:gd name="T59" fmla="*/ 1 h 1216"/>
                      <a:gd name="T60" fmla="*/ 1 w 699"/>
                      <a:gd name="T61" fmla="*/ 1 h 1216"/>
                      <a:gd name="T62" fmla="*/ 1 w 699"/>
                      <a:gd name="T63" fmla="*/ 1 h 1216"/>
                      <a:gd name="T64" fmla="*/ 1 w 699"/>
                      <a:gd name="T65" fmla="*/ 1 h 1216"/>
                      <a:gd name="T66" fmla="*/ 1 w 699"/>
                      <a:gd name="T67" fmla="*/ 1 h 1216"/>
                      <a:gd name="T68" fmla="*/ 1 w 699"/>
                      <a:gd name="T69" fmla="*/ 1 h 1216"/>
                      <a:gd name="T70" fmla="*/ 1 w 699"/>
                      <a:gd name="T71" fmla="*/ 1 h 1216"/>
                      <a:gd name="T72" fmla="*/ 1 w 699"/>
                      <a:gd name="T73" fmla="*/ 1 h 1216"/>
                      <a:gd name="T74" fmla="*/ 1 w 699"/>
                      <a:gd name="T75" fmla="*/ 1 h 1216"/>
                      <a:gd name="T76" fmla="*/ 1 w 699"/>
                      <a:gd name="T77" fmla="*/ 1 h 1216"/>
                      <a:gd name="T78" fmla="*/ 1 w 699"/>
                      <a:gd name="T79" fmla="*/ 1 h 1216"/>
                      <a:gd name="T80" fmla="*/ 1 w 699"/>
                      <a:gd name="T81" fmla="*/ 1 h 1216"/>
                      <a:gd name="T82" fmla="*/ 1 w 699"/>
                      <a:gd name="T83" fmla="*/ 1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1" name="Freeform 8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1 h 1139"/>
                      <a:gd name="T2" fmla="*/ 0 w 915"/>
                      <a:gd name="T3" fmla="*/ 1 h 1139"/>
                      <a:gd name="T4" fmla="*/ 1 w 915"/>
                      <a:gd name="T5" fmla="*/ 1 h 1139"/>
                      <a:gd name="T6" fmla="*/ 1 w 915"/>
                      <a:gd name="T7" fmla="*/ 1 h 1139"/>
                      <a:gd name="T8" fmla="*/ 1 w 915"/>
                      <a:gd name="T9" fmla="*/ 1 h 1139"/>
                      <a:gd name="T10" fmla="*/ 1 w 915"/>
                      <a:gd name="T11" fmla="*/ 1 h 1139"/>
                      <a:gd name="T12" fmla="*/ 1 w 915"/>
                      <a:gd name="T13" fmla="*/ 1 h 1139"/>
                      <a:gd name="T14" fmla="*/ 1 w 915"/>
                      <a:gd name="T15" fmla="*/ 1 h 1139"/>
                      <a:gd name="T16" fmla="*/ 1 w 915"/>
                      <a:gd name="T17" fmla="*/ 1 h 1139"/>
                      <a:gd name="T18" fmla="*/ 1 w 915"/>
                      <a:gd name="T19" fmla="*/ 1 h 1139"/>
                      <a:gd name="T20" fmla="*/ 1 w 915"/>
                      <a:gd name="T21" fmla="*/ 1 h 1139"/>
                      <a:gd name="T22" fmla="*/ 1 w 915"/>
                      <a:gd name="T23" fmla="*/ 1 h 1139"/>
                      <a:gd name="T24" fmla="*/ 1 w 915"/>
                      <a:gd name="T25" fmla="*/ 1 h 1139"/>
                      <a:gd name="T26" fmla="*/ 1 w 915"/>
                      <a:gd name="T27" fmla="*/ 1 h 1139"/>
                      <a:gd name="T28" fmla="*/ 1 w 915"/>
                      <a:gd name="T29" fmla="*/ 1 h 1139"/>
                      <a:gd name="T30" fmla="*/ 1 w 915"/>
                      <a:gd name="T31" fmla="*/ 1 h 1139"/>
                      <a:gd name="T32" fmla="*/ 1 w 915"/>
                      <a:gd name="T33" fmla="*/ 1 h 1139"/>
                      <a:gd name="T34" fmla="*/ 1 w 915"/>
                      <a:gd name="T35" fmla="*/ 1 h 1139"/>
                      <a:gd name="T36" fmla="*/ 1 w 915"/>
                      <a:gd name="T37" fmla="*/ 1 h 1139"/>
                      <a:gd name="T38" fmla="*/ 1 w 915"/>
                      <a:gd name="T39" fmla="*/ 1 h 1139"/>
                      <a:gd name="T40" fmla="*/ 1 w 915"/>
                      <a:gd name="T41" fmla="*/ 1 h 1139"/>
                      <a:gd name="T42" fmla="*/ 1 w 915"/>
                      <a:gd name="T43" fmla="*/ 1 h 1139"/>
                      <a:gd name="T44" fmla="*/ 1 w 915"/>
                      <a:gd name="T45" fmla="*/ 1 h 1139"/>
                      <a:gd name="T46" fmla="*/ 1 w 915"/>
                      <a:gd name="T47" fmla="*/ 0 h 1139"/>
                      <a:gd name="T48" fmla="*/ 1 w 915"/>
                      <a:gd name="T49" fmla="*/ 1 h 1139"/>
                      <a:gd name="T50" fmla="*/ 1 w 915"/>
                      <a:gd name="T51" fmla="*/ 1 h 1139"/>
                      <a:gd name="T52" fmla="*/ 1 w 915"/>
                      <a:gd name="T53" fmla="*/ 1 h 1139"/>
                      <a:gd name="T54" fmla="*/ 1 w 915"/>
                      <a:gd name="T55" fmla="*/ 1 h 1139"/>
                      <a:gd name="T56" fmla="*/ 1 w 915"/>
                      <a:gd name="T57" fmla="*/ 1 h 1139"/>
                      <a:gd name="T58" fmla="*/ 1 w 915"/>
                      <a:gd name="T59" fmla="*/ 1 h 1139"/>
                      <a:gd name="T60" fmla="*/ 1 w 915"/>
                      <a:gd name="T61" fmla="*/ 1 h 1139"/>
                      <a:gd name="T62" fmla="*/ 1 w 915"/>
                      <a:gd name="T63" fmla="*/ 1 h 1139"/>
                      <a:gd name="T64" fmla="*/ 1 w 915"/>
                      <a:gd name="T65" fmla="*/ 1 h 1139"/>
                      <a:gd name="T66" fmla="*/ 1 w 915"/>
                      <a:gd name="T67" fmla="*/ 1 h 1139"/>
                      <a:gd name="T68" fmla="*/ 1 w 915"/>
                      <a:gd name="T69" fmla="*/ 1 h 1139"/>
                      <a:gd name="T70" fmla="*/ 1 w 915"/>
                      <a:gd name="T71" fmla="*/ 1 h 1139"/>
                      <a:gd name="T72" fmla="*/ 1 w 915"/>
                      <a:gd name="T73" fmla="*/ 1 h 1139"/>
                      <a:gd name="T74" fmla="*/ 1 w 915"/>
                      <a:gd name="T75" fmla="*/ 1 h 1139"/>
                      <a:gd name="T76" fmla="*/ 1 w 915"/>
                      <a:gd name="T77" fmla="*/ 1 h 1139"/>
                      <a:gd name="T78" fmla="*/ 1 w 915"/>
                      <a:gd name="T79" fmla="*/ 1 h 1139"/>
                      <a:gd name="T80" fmla="*/ 1 w 915"/>
                      <a:gd name="T81" fmla="*/ 1 h 1139"/>
                      <a:gd name="T82" fmla="*/ 1 w 915"/>
                      <a:gd name="T83" fmla="*/ 1 h 1139"/>
                      <a:gd name="T84" fmla="*/ 1 w 915"/>
                      <a:gd name="T85" fmla="*/ 1 h 1139"/>
                      <a:gd name="T86" fmla="*/ 1 w 915"/>
                      <a:gd name="T87" fmla="*/ 1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32" name="Oval 87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</p:grpSp>
        <p:grpSp>
          <p:nvGrpSpPr>
            <p:cNvPr id="125" name="Group 88"/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126" name="Group 89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129" name="AutoShape 90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400" i="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130" name="Line 91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27" name="Line 92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Line 93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55" name="Rectangle 154"/>
          <p:cNvSpPr/>
          <p:nvPr/>
        </p:nvSpPr>
        <p:spPr>
          <a:xfrm>
            <a:off x="1301006" y="1612475"/>
            <a:ext cx="6750631" cy="184665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400" dirty="0">
                <a:solidFill>
                  <a:schemeClr val="accent1"/>
                </a:solidFill>
              </a:rPr>
              <a:t>for</a:t>
            </a:r>
            <a:r>
              <a:rPr lang="en-US" sz="2400" i="1" dirty="0">
                <a:solidFill>
                  <a:schemeClr val="accent1"/>
                </a:solidFill>
              </a:rPr>
              <a:t> l </a:t>
            </a:r>
            <a:r>
              <a:rPr lang="en-US" sz="2400" dirty="0">
                <a:solidFill>
                  <a:schemeClr val="accent1"/>
                </a:solidFill>
              </a:rPr>
              <a:t>= 2,4,8,16,…,2n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400" dirty="0">
                <a:solidFill>
                  <a:schemeClr val="accent1"/>
                </a:solidFill>
              </a:rPr>
              <a:t>    % </a:t>
            </a:r>
            <a:r>
              <a:rPr lang="en-US" altLang="en-US" sz="2400" dirty="0">
                <a:solidFill>
                  <a:schemeClr val="accent1"/>
                </a:solidFill>
              </a:rPr>
              <a:t>Find</a:t>
            </a:r>
            <a:r>
              <a:rPr lang="en-US" altLang="en-US" sz="2400" i="1" dirty="0">
                <a:solidFill>
                  <a:schemeClr val="accent1"/>
                </a:solidFill>
              </a:rPr>
              <a:t> </a:t>
            </a:r>
            <a:r>
              <a:rPr lang="en-US" altLang="en-US" sz="2400" dirty="0" err="1">
                <a:solidFill>
                  <a:schemeClr val="accent1"/>
                </a:solidFill>
              </a:rPr>
              <a:t>Dist</a:t>
            </a:r>
            <a:r>
              <a:rPr lang="en-US" altLang="en-US" sz="2400" dirty="0">
                <a:solidFill>
                  <a:schemeClr val="accent1"/>
                </a:solidFill>
              </a:rPr>
              <a:t>[</a:t>
            </a:r>
            <a:r>
              <a:rPr lang="en-US" altLang="en-US" sz="2400" dirty="0" err="1">
                <a:solidFill>
                  <a:schemeClr val="accent1"/>
                </a:solidFill>
              </a:rPr>
              <a:t>uv,</a:t>
            </a:r>
            <a:r>
              <a:rPr lang="en-US" altLang="en-US" sz="2400" i="1" dirty="0" err="1">
                <a:solidFill>
                  <a:schemeClr val="accent1"/>
                </a:solidFill>
              </a:rPr>
              <a:t>l</a:t>
            </a:r>
            <a:r>
              <a:rPr lang="en-US" altLang="en-US" sz="2400" dirty="0">
                <a:solidFill>
                  <a:schemeClr val="accent1"/>
                </a:solidFill>
              </a:rPr>
              <a:t>]</a:t>
            </a:r>
            <a:r>
              <a:rPr lang="en-US" altLang="en-US" sz="2400" dirty="0">
                <a:solidFill>
                  <a:schemeClr val="accent1"/>
                </a:solidFill>
                <a:sym typeface="Symbol"/>
              </a:rPr>
              <a:t> from </a:t>
            </a:r>
            <a:r>
              <a:rPr lang="en-US" altLang="en-US" sz="2400" dirty="0" err="1">
                <a:solidFill>
                  <a:schemeClr val="accent1"/>
                </a:solidFill>
              </a:rPr>
              <a:t>Dist</a:t>
            </a:r>
            <a:r>
              <a:rPr lang="en-US" altLang="en-US" sz="2400" dirty="0">
                <a:solidFill>
                  <a:schemeClr val="accent1"/>
                </a:solidFill>
              </a:rPr>
              <a:t>[</a:t>
            </a:r>
            <a:r>
              <a:rPr lang="en-US" altLang="en-US" sz="2400" dirty="0" err="1">
                <a:solidFill>
                  <a:schemeClr val="accent1"/>
                </a:solidFill>
              </a:rPr>
              <a:t>u,v,</a:t>
            </a:r>
            <a:r>
              <a:rPr lang="en-US" altLang="en-US" sz="2400" i="1" baseline="30000" dirty="0" err="1">
                <a:solidFill>
                  <a:schemeClr val="accent1"/>
                </a:solidFill>
              </a:rPr>
              <a:t>l</a:t>
            </a:r>
            <a:r>
              <a:rPr lang="en-US" altLang="en-US" sz="2400" dirty="0">
                <a:solidFill>
                  <a:schemeClr val="accent1"/>
                </a:solidFill>
              </a:rPr>
              <a:t>/</a:t>
            </a:r>
            <a:r>
              <a:rPr lang="en-US" altLang="en-US" sz="2400" baseline="-25000" dirty="0">
                <a:solidFill>
                  <a:schemeClr val="accent1"/>
                </a:solidFill>
              </a:rPr>
              <a:t>2</a:t>
            </a:r>
            <a:r>
              <a:rPr lang="en-US" altLang="en-US" sz="2400" dirty="0">
                <a:solidFill>
                  <a:schemeClr val="accent1"/>
                </a:solidFill>
              </a:rPr>
              <a:t>]</a:t>
            </a:r>
            <a:endParaRPr lang="en-US" altLang="en-US" sz="2400" dirty="0">
              <a:solidFill>
                <a:schemeClr val="accent1"/>
              </a:solidFill>
              <a:sym typeface="Symbol"/>
            </a:endParaRP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400" dirty="0">
                <a:solidFill>
                  <a:schemeClr val="accent1"/>
                </a:solidFill>
              </a:rPr>
              <a:t>    for all  </a:t>
            </a:r>
            <a:r>
              <a:rPr lang="en-US" sz="2400" dirty="0" err="1">
                <a:solidFill>
                  <a:schemeClr val="accent1"/>
                </a:solidFill>
              </a:rPr>
              <a:t>u,v</a:t>
            </a:r>
            <a:r>
              <a:rPr lang="en-US" sz="2400" dirty="0">
                <a:solidFill>
                  <a:schemeClr val="accent1"/>
                </a:solidFill>
              </a:rPr>
              <a:t> </a:t>
            </a:r>
            <a:r>
              <a:rPr lang="en-US" sz="2400" dirty="0">
                <a:solidFill>
                  <a:schemeClr val="accent1"/>
                </a:solidFill>
                <a:sym typeface="Symbol" charset="0"/>
              </a:rPr>
              <a:t></a:t>
            </a:r>
            <a:r>
              <a:rPr lang="en-US" sz="2400" dirty="0">
                <a:solidFill>
                  <a:schemeClr val="accent1"/>
                </a:solidFill>
              </a:rPr>
              <a:t> </a:t>
            </a:r>
            <a:r>
              <a:rPr lang="en-US" sz="2400" dirty="0" err="1">
                <a:solidFill>
                  <a:schemeClr val="accent1"/>
                </a:solidFill>
              </a:rPr>
              <a:t>Verticies</a:t>
            </a:r>
            <a:endParaRPr lang="en-US" sz="2400" dirty="0">
              <a:solidFill>
                <a:schemeClr val="accent1"/>
              </a:solidFill>
            </a:endParaRP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400" dirty="0">
                <a:solidFill>
                  <a:schemeClr val="accent1"/>
                </a:solidFill>
              </a:rPr>
              <a:t>         for all  k </a:t>
            </a:r>
            <a:r>
              <a:rPr lang="en-US" sz="2400" dirty="0">
                <a:solidFill>
                  <a:schemeClr val="accent1"/>
                </a:solidFill>
                <a:sym typeface="Symbol" charset="0"/>
              </a:rPr>
              <a:t></a:t>
            </a:r>
            <a:r>
              <a:rPr lang="en-US" sz="2400" dirty="0">
                <a:solidFill>
                  <a:schemeClr val="accent1"/>
                </a:solidFill>
              </a:rPr>
              <a:t> </a:t>
            </a:r>
            <a:r>
              <a:rPr lang="en-US" sz="2400" dirty="0" err="1">
                <a:solidFill>
                  <a:schemeClr val="accent1"/>
                </a:solidFill>
              </a:rPr>
              <a:t>Verticies</a:t>
            </a:r>
            <a:endParaRPr lang="en-US" sz="2400" dirty="0">
              <a:solidFill>
                <a:schemeClr val="accent1"/>
              </a:solidFill>
            </a:endParaRP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400" dirty="0">
                <a:solidFill>
                  <a:schemeClr val="accent1"/>
                </a:solidFill>
              </a:rPr>
              <a:t>            </a:t>
            </a:r>
            <a:r>
              <a:rPr lang="en-US" sz="2400" dirty="0" err="1">
                <a:solidFill>
                  <a:schemeClr val="accent1"/>
                </a:solidFill>
              </a:rPr>
              <a:t>Dist</a:t>
            </a:r>
            <a:r>
              <a:rPr lang="en-US" sz="2400" dirty="0">
                <a:solidFill>
                  <a:schemeClr val="accent1"/>
                </a:solidFill>
              </a:rPr>
              <a:t>[</a:t>
            </a:r>
            <a:r>
              <a:rPr lang="en-US" sz="2400" dirty="0" err="1">
                <a:solidFill>
                  <a:schemeClr val="accent1"/>
                </a:solidFill>
              </a:rPr>
              <a:t>u,v,</a:t>
            </a:r>
            <a:r>
              <a:rPr lang="en-US" sz="2400" i="1" dirty="0" err="1">
                <a:solidFill>
                  <a:schemeClr val="accent1"/>
                </a:solidFill>
              </a:rPr>
              <a:t>l</a:t>
            </a:r>
            <a:r>
              <a:rPr lang="en-US" sz="2400" dirty="0">
                <a:solidFill>
                  <a:schemeClr val="accent1"/>
                </a:solidFill>
              </a:rPr>
              <a:t>] = min</a:t>
            </a:r>
            <a:r>
              <a:rPr lang="en-US" altLang="en-US" sz="2400" baseline="-25000" dirty="0">
                <a:solidFill>
                  <a:schemeClr val="accent1"/>
                </a:solidFill>
              </a:rPr>
              <a:t>k </a:t>
            </a:r>
            <a:r>
              <a:rPr lang="en-US" sz="2400" dirty="0">
                <a:solidFill>
                  <a:schemeClr val="accent1"/>
                </a:solidFill>
              </a:rPr>
              <a:t>( </a:t>
            </a:r>
            <a:r>
              <a:rPr lang="en-US" sz="2400" dirty="0" err="1">
                <a:solidFill>
                  <a:srgbClr val="CC00CC"/>
                </a:solidFill>
              </a:rPr>
              <a:t>Dist</a:t>
            </a:r>
            <a:r>
              <a:rPr lang="en-US" sz="2400" dirty="0">
                <a:solidFill>
                  <a:srgbClr val="CC00CC"/>
                </a:solidFill>
              </a:rPr>
              <a:t>[</a:t>
            </a:r>
            <a:r>
              <a:rPr lang="en-US" sz="2400" dirty="0" err="1">
                <a:solidFill>
                  <a:srgbClr val="CC00CC"/>
                </a:solidFill>
              </a:rPr>
              <a:t>u,k</a:t>
            </a:r>
            <a:r>
              <a:rPr lang="en-US" altLang="en-US" sz="2400" dirty="0" err="1">
                <a:solidFill>
                  <a:srgbClr val="CC00CC"/>
                </a:solidFill>
              </a:rPr>
              <a:t>,</a:t>
            </a:r>
            <a:r>
              <a:rPr lang="en-US" altLang="en-US" sz="2400" i="1" baseline="30000" dirty="0" err="1">
                <a:solidFill>
                  <a:srgbClr val="CC00CC"/>
                </a:solidFill>
              </a:rPr>
              <a:t>l</a:t>
            </a:r>
            <a:r>
              <a:rPr lang="en-US" altLang="en-US" sz="2400" dirty="0">
                <a:solidFill>
                  <a:srgbClr val="CC00CC"/>
                </a:solidFill>
              </a:rPr>
              <a:t>/</a:t>
            </a:r>
            <a:r>
              <a:rPr lang="en-US" altLang="en-US" sz="2400" baseline="-25000" dirty="0">
                <a:solidFill>
                  <a:srgbClr val="CC00CC"/>
                </a:solidFill>
              </a:rPr>
              <a:t>2</a:t>
            </a:r>
            <a:r>
              <a:rPr lang="en-US" altLang="en-US" sz="2400" dirty="0">
                <a:solidFill>
                  <a:srgbClr val="CC00CC"/>
                </a:solidFill>
              </a:rPr>
              <a:t>]</a:t>
            </a:r>
            <a:r>
              <a:rPr lang="en-US" sz="2400" dirty="0">
                <a:solidFill>
                  <a:schemeClr val="accent2"/>
                </a:solidFill>
              </a:rPr>
              <a:t>+</a:t>
            </a:r>
            <a:r>
              <a:rPr lang="en-US" sz="2400" dirty="0" err="1">
                <a:solidFill>
                  <a:srgbClr val="CC00CC"/>
                </a:solidFill>
              </a:rPr>
              <a:t>Dist</a:t>
            </a:r>
            <a:r>
              <a:rPr lang="en-US" sz="2400" dirty="0">
                <a:solidFill>
                  <a:srgbClr val="CC00CC"/>
                </a:solidFill>
              </a:rPr>
              <a:t>[</a:t>
            </a:r>
            <a:r>
              <a:rPr lang="en-US" sz="2400" dirty="0" err="1">
                <a:solidFill>
                  <a:srgbClr val="CC00CC"/>
                </a:solidFill>
              </a:rPr>
              <a:t>k,v</a:t>
            </a:r>
            <a:r>
              <a:rPr lang="en-US" altLang="en-US" sz="2400" dirty="0" err="1">
                <a:solidFill>
                  <a:srgbClr val="CC00CC"/>
                </a:solidFill>
              </a:rPr>
              <a:t>,</a:t>
            </a:r>
            <a:r>
              <a:rPr lang="en-US" altLang="en-US" sz="2400" i="1" baseline="30000" dirty="0" err="1">
                <a:solidFill>
                  <a:srgbClr val="CC00CC"/>
                </a:solidFill>
              </a:rPr>
              <a:t>l</a:t>
            </a:r>
            <a:r>
              <a:rPr lang="en-US" altLang="en-US" sz="2400" dirty="0">
                <a:solidFill>
                  <a:srgbClr val="CC00CC"/>
                </a:solidFill>
              </a:rPr>
              <a:t>/</a:t>
            </a:r>
            <a:r>
              <a:rPr lang="en-US" altLang="en-US" sz="2400" baseline="-25000" dirty="0">
                <a:solidFill>
                  <a:srgbClr val="CC00CC"/>
                </a:solidFill>
              </a:rPr>
              <a:t>2</a:t>
            </a:r>
            <a:r>
              <a:rPr lang="en-US" altLang="en-US" sz="2400" dirty="0">
                <a:solidFill>
                  <a:srgbClr val="CC00CC"/>
                </a:solidFill>
              </a:rPr>
              <a:t>]  </a:t>
            </a:r>
            <a:r>
              <a:rPr lang="en-US" altLang="en-US" sz="2400" dirty="0">
                <a:solidFill>
                  <a:schemeClr val="accent1"/>
                </a:solidFill>
              </a:rPr>
              <a:t>)</a:t>
            </a:r>
            <a:endParaRPr lang="en-US" sz="24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65495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val 3"/>
          <p:cNvSpPr>
            <a:spLocks noChangeArrowheads="1"/>
          </p:cNvSpPr>
          <p:nvPr/>
        </p:nvSpPr>
        <p:spPr bwMode="auto">
          <a:xfrm>
            <a:off x="6732962" y="3956208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" name="Oval 4"/>
          <p:cNvSpPr>
            <a:spLocks noChangeArrowheads="1"/>
          </p:cNvSpPr>
          <p:nvPr/>
        </p:nvSpPr>
        <p:spPr bwMode="auto">
          <a:xfrm>
            <a:off x="6114036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" name="Oval 6"/>
          <p:cNvSpPr>
            <a:spLocks noChangeArrowheads="1"/>
          </p:cNvSpPr>
          <p:nvPr/>
        </p:nvSpPr>
        <p:spPr bwMode="auto">
          <a:xfrm>
            <a:off x="7970817" y="4233725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" name="Text Box 17"/>
          <p:cNvSpPr txBox="1">
            <a:spLocks noChangeArrowheads="1"/>
          </p:cNvSpPr>
          <p:nvPr/>
        </p:nvSpPr>
        <p:spPr bwMode="auto">
          <a:xfrm>
            <a:off x="6681384" y="3678689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b</a:t>
            </a:r>
          </a:p>
        </p:txBody>
      </p:sp>
      <p:sp>
        <p:nvSpPr>
          <p:cNvPr id="15" name="Text Box 18"/>
          <p:cNvSpPr txBox="1">
            <a:spLocks noChangeArrowheads="1"/>
          </p:cNvSpPr>
          <p:nvPr/>
        </p:nvSpPr>
        <p:spPr bwMode="auto">
          <a:xfrm>
            <a:off x="5907727" y="5426666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d</a:t>
            </a:r>
          </a:p>
        </p:txBody>
      </p:sp>
      <p:sp>
        <p:nvSpPr>
          <p:cNvPr id="16" name="Text Box 28"/>
          <p:cNvSpPr txBox="1">
            <a:spLocks noChangeArrowheads="1"/>
          </p:cNvSpPr>
          <p:nvPr/>
        </p:nvSpPr>
        <p:spPr bwMode="auto">
          <a:xfrm>
            <a:off x="8022393" y="4062204"/>
            <a:ext cx="320922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c</a:t>
            </a:r>
          </a:p>
        </p:txBody>
      </p:sp>
      <p:sp>
        <p:nvSpPr>
          <p:cNvPr id="17" name="Line 31"/>
          <p:cNvSpPr>
            <a:spLocks noChangeShapeType="1"/>
          </p:cNvSpPr>
          <p:nvPr/>
        </p:nvSpPr>
        <p:spPr bwMode="auto">
          <a:xfrm flipH="1">
            <a:off x="5443531" y="4002459"/>
            <a:ext cx="1341007" cy="46253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18" name="Line 33"/>
          <p:cNvSpPr>
            <a:spLocks noChangeShapeType="1"/>
          </p:cNvSpPr>
          <p:nvPr/>
        </p:nvSpPr>
        <p:spPr bwMode="auto">
          <a:xfrm flipH="1">
            <a:off x="6165614" y="3999569"/>
            <a:ext cx="617852" cy="157549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19" name="Line 34"/>
          <p:cNvSpPr>
            <a:spLocks noChangeShapeType="1"/>
          </p:cNvSpPr>
          <p:nvPr/>
        </p:nvSpPr>
        <p:spPr bwMode="auto">
          <a:xfrm>
            <a:off x="6784540" y="4002459"/>
            <a:ext cx="722081" cy="157260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0" name="Line 35"/>
          <p:cNvSpPr>
            <a:spLocks noChangeShapeType="1"/>
          </p:cNvSpPr>
          <p:nvPr/>
        </p:nvSpPr>
        <p:spPr bwMode="auto">
          <a:xfrm>
            <a:off x="6784540" y="4002459"/>
            <a:ext cx="1186276" cy="277519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1" name="Line 36"/>
          <p:cNvSpPr>
            <a:spLocks noChangeShapeType="1"/>
          </p:cNvSpPr>
          <p:nvPr/>
        </p:nvSpPr>
        <p:spPr bwMode="auto">
          <a:xfrm flipH="1">
            <a:off x="7558199" y="4279978"/>
            <a:ext cx="464196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2" name="Line 39"/>
          <p:cNvSpPr>
            <a:spLocks noChangeShapeType="1"/>
          </p:cNvSpPr>
          <p:nvPr/>
        </p:nvSpPr>
        <p:spPr bwMode="auto">
          <a:xfrm>
            <a:off x="8073971" y="4279978"/>
            <a:ext cx="722081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3" name="Line 44"/>
          <p:cNvSpPr>
            <a:spLocks noChangeShapeType="1"/>
          </p:cNvSpPr>
          <p:nvPr/>
        </p:nvSpPr>
        <p:spPr bwMode="auto">
          <a:xfrm>
            <a:off x="5391955" y="4511244"/>
            <a:ext cx="722081" cy="106381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4" name="Line 45"/>
          <p:cNvSpPr>
            <a:spLocks noChangeShapeType="1"/>
          </p:cNvSpPr>
          <p:nvPr/>
        </p:nvSpPr>
        <p:spPr bwMode="auto">
          <a:xfrm>
            <a:off x="5391955" y="4511244"/>
            <a:ext cx="206309" cy="1850119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5" name="Oval 68"/>
          <p:cNvSpPr>
            <a:spLocks noChangeArrowheads="1"/>
          </p:cNvSpPr>
          <p:nvPr/>
        </p:nvSpPr>
        <p:spPr bwMode="auto">
          <a:xfrm>
            <a:off x="5347900" y="4434155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" name="Text Box 69"/>
          <p:cNvSpPr txBox="1">
            <a:spLocks noChangeArrowheads="1"/>
          </p:cNvSpPr>
          <p:nvPr/>
        </p:nvSpPr>
        <p:spPr bwMode="auto">
          <a:xfrm>
            <a:off x="5159857" y="4202889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>
                <a:solidFill>
                  <a:schemeClr val="accent1"/>
                </a:solidFill>
              </a:rPr>
              <a:t>u</a:t>
            </a:r>
          </a:p>
        </p:txBody>
      </p:sp>
      <p:sp>
        <p:nvSpPr>
          <p:cNvPr id="27" name="Oval 70"/>
          <p:cNvSpPr>
            <a:spLocks noChangeArrowheads="1"/>
          </p:cNvSpPr>
          <p:nvPr/>
        </p:nvSpPr>
        <p:spPr bwMode="auto">
          <a:xfrm>
            <a:off x="7488355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8" name="Text Box 71"/>
          <p:cNvSpPr txBox="1">
            <a:spLocks noChangeArrowheads="1"/>
          </p:cNvSpPr>
          <p:nvPr/>
        </p:nvSpPr>
        <p:spPr bwMode="auto">
          <a:xfrm>
            <a:off x="7197158" y="5343796"/>
            <a:ext cx="3209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>
                <a:solidFill>
                  <a:schemeClr val="accent2"/>
                </a:solidFill>
              </a:rPr>
              <a:t>k</a:t>
            </a:r>
          </a:p>
        </p:txBody>
      </p:sp>
      <p:sp>
        <p:nvSpPr>
          <p:cNvPr id="29" name="Oval 72"/>
          <p:cNvSpPr>
            <a:spLocks noChangeArrowheads="1"/>
          </p:cNvSpPr>
          <p:nvPr/>
        </p:nvSpPr>
        <p:spPr bwMode="auto">
          <a:xfrm>
            <a:off x="5546687" y="6361363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" name="Text Box 73"/>
          <p:cNvSpPr txBox="1">
            <a:spLocks noChangeArrowheads="1"/>
          </p:cNvSpPr>
          <p:nvPr/>
        </p:nvSpPr>
        <p:spPr bwMode="auto">
          <a:xfrm>
            <a:off x="5358646" y="6130097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g</a:t>
            </a:r>
          </a:p>
        </p:txBody>
      </p:sp>
      <p:sp>
        <p:nvSpPr>
          <p:cNvPr id="31" name="Oval 78"/>
          <p:cNvSpPr>
            <a:spLocks noChangeArrowheads="1"/>
          </p:cNvSpPr>
          <p:nvPr/>
        </p:nvSpPr>
        <p:spPr bwMode="auto">
          <a:xfrm>
            <a:off x="7867662" y="6376779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" name="Text Box 79"/>
          <p:cNvSpPr txBox="1">
            <a:spLocks noChangeArrowheads="1"/>
          </p:cNvSpPr>
          <p:nvPr/>
        </p:nvSpPr>
        <p:spPr bwMode="auto">
          <a:xfrm>
            <a:off x="7609775" y="6145513"/>
            <a:ext cx="269626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 err="1"/>
              <a:t>i</a:t>
            </a:r>
            <a:endParaRPr lang="en-US" altLang="en-US" sz="2400" i="1" dirty="0"/>
          </a:p>
        </p:txBody>
      </p:sp>
      <p:sp>
        <p:nvSpPr>
          <p:cNvPr id="33" name="Oval 80"/>
          <p:cNvSpPr>
            <a:spLocks noChangeArrowheads="1"/>
          </p:cNvSpPr>
          <p:nvPr/>
        </p:nvSpPr>
        <p:spPr bwMode="auto">
          <a:xfrm>
            <a:off x="8796052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4" name="Text Box 81"/>
          <p:cNvSpPr txBox="1">
            <a:spLocks noChangeArrowheads="1"/>
          </p:cNvSpPr>
          <p:nvPr/>
        </p:nvSpPr>
        <p:spPr bwMode="auto">
          <a:xfrm>
            <a:off x="8865896" y="5380413"/>
            <a:ext cx="3209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>
                <a:solidFill>
                  <a:schemeClr val="accent1"/>
                </a:solidFill>
              </a:rPr>
              <a:t>v</a:t>
            </a:r>
          </a:p>
        </p:txBody>
      </p:sp>
      <p:sp>
        <p:nvSpPr>
          <p:cNvPr id="35" name="Line 82"/>
          <p:cNvSpPr>
            <a:spLocks noChangeShapeType="1"/>
          </p:cNvSpPr>
          <p:nvPr/>
        </p:nvSpPr>
        <p:spPr bwMode="auto">
          <a:xfrm flipV="1">
            <a:off x="7919239" y="4372483"/>
            <a:ext cx="103154" cy="203513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36" name="Line 83"/>
          <p:cNvSpPr>
            <a:spLocks noChangeShapeType="1"/>
          </p:cNvSpPr>
          <p:nvPr/>
        </p:nvSpPr>
        <p:spPr bwMode="auto">
          <a:xfrm flipV="1">
            <a:off x="5598264" y="5667567"/>
            <a:ext cx="1856781" cy="74004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37" name="Line 85"/>
          <p:cNvSpPr>
            <a:spLocks noChangeShapeType="1"/>
          </p:cNvSpPr>
          <p:nvPr/>
        </p:nvSpPr>
        <p:spPr bwMode="auto">
          <a:xfrm>
            <a:off x="7558199" y="5621315"/>
            <a:ext cx="309463" cy="74004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 sz="2000"/>
          </a:p>
        </p:txBody>
      </p:sp>
      <p:sp>
        <p:nvSpPr>
          <p:cNvPr id="38" name="Line 86"/>
          <p:cNvSpPr>
            <a:spLocks noChangeShapeType="1"/>
          </p:cNvSpPr>
          <p:nvPr/>
        </p:nvSpPr>
        <p:spPr bwMode="auto">
          <a:xfrm flipV="1">
            <a:off x="7919239" y="5621315"/>
            <a:ext cx="928390" cy="78630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39" name="Oval 87"/>
          <p:cNvSpPr>
            <a:spLocks noChangeArrowheads="1"/>
          </p:cNvSpPr>
          <p:nvPr/>
        </p:nvSpPr>
        <p:spPr bwMode="auto">
          <a:xfrm>
            <a:off x="6869429" y="6453868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0" name="Text Box 88"/>
          <p:cNvSpPr txBox="1">
            <a:spLocks noChangeArrowheads="1"/>
          </p:cNvSpPr>
          <p:nvPr/>
        </p:nvSpPr>
        <p:spPr bwMode="auto">
          <a:xfrm>
            <a:off x="6629809" y="6407614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h</a:t>
            </a:r>
          </a:p>
        </p:txBody>
      </p:sp>
      <p:sp>
        <p:nvSpPr>
          <p:cNvPr id="41" name="Line 89"/>
          <p:cNvSpPr>
            <a:spLocks noChangeShapeType="1"/>
          </p:cNvSpPr>
          <p:nvPr/>
        </p:nvSpPr>
        <p:spPr bwMode="auto">
          <a:xfrm>
            <a:off x="5598264" y="6407614"/>
            <a:ext cx="1289431" cy="92507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42" name="Line 90"/>
          <p:cNvSpPr>
            <a:spLocks noChangeShapeType="1"/>
          </p:cNvSpPr>
          <p:nvPr/>
        </p:nvSpPr>
        <p:spPr bwMode="auto">
          <a:xfrm flipV="1">
            <a:off x="6939273" y="5667567"/>
            <a:ext cx="567350" cy="83255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43" name="Line 91"/>
          <p:cNvSpPr>
            <a:spLocks noChangeShapeType="1"/>
          </p:cNvSpPr>
          <p:nvPr/>
        </p:nvSpPr>
        <p:spPr bwMode="auto">
          <a:xfrm flipH="1" flipV="1">
            <a:off x="6217190" y="5667567"/>
            <a:ext cx="670504" cy="83255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44" name="Line 92"/>
          <p:cNvSpPr>
            <a:spLocks noChangeShapeType="1"/>
          </p:cNvSpPr>
          <p:nvPr/>
        </p:nvSpPr>
        <p:spPr bwMode="auto">
          <a:xfrm flipV="1">
            <a:off x="6939273" y="6453868"/>
            <a:ext cx="928390" cy="46254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45" name="Text Box 93"/>
          <p:cNvSpPr txBox="1">
            <a:spLocks noChangeArrowheads="1"/>
          </p:cNvSpPr>
          <p:nvPr/>
        </p:nvSpPr>
        <p:spPr bwMode="auto">
          <a:xfrm>
            <a:off x="6329718" y="4788761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40</a:t>
            </a:r>
          </a:p>
        </p:txBody>
      </p:sp>
      <p:sp>
        <p:nvSpPr>
          <p:cNvPr id="46" name="Text Box 94"/>
          <p:cNvSpPr txBox="1">
            <a:spLocks noChangeArrowheads="1"/>
          </p:cNvSpPr>
          <p:nvPr/>
        </p:nvSpPr>
        <p:spPr bwMode="auto">
          <a:xfrm>
            <a:off x="5751275" y="3996678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1</a:t>
            </a:r>
          </a:p>
        </p:txBody>
      </p:sp>
      <p:sp>
        <p:nvSpPr>
          <p:cNvPr id="47" name="Text Box 95"/>
          <p:cNvSpPr txBox="1">
            <a:spLocks noChangeArrowheads="1"/>
          </p:cNvSpPr>
          <p:nvPr/>
        </p:nvSpPr>
        <p:spPr bwMode="auto">
          <a:xfrm>
            <a:off x="7131316" y="3857920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10</a:t>
            </a:r>
          </a:p>
        </p:txBody>
      </p:sp>
      <p:sp>
        <p:nvSpPr>
          <p:cNvPr id="48" name="Text Box 96"/>
          <p:cNvSpPr txBox="1">
            <a:spLocks noChangeArrowheads="1"/>
          </p:cNvSpPr>
          <p:nvPr/>
        </p:nvSpPr>
        <p:spPr bwMode="auto">
          <a:xfrm>
            <a:off x="5183923" y="5291762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2</a:t>
            </a:r>
          </a:p>
        </p:txBody>
      </p:sp>
      <p:sp>
        <p:nvSpPr>
          <p:cNvPr id="49" name="Text Box 97"/>
          <p:cNvSpPr txBox="1">
            <a:spLocks noChangeArrowheads="1"/>
          </p:cNvSpPr>
          <p:nvPr/>
        </p:nvSpPr>
        <p:spPr bwMode="auto">
          <a:xfrm>
            <a:off x="5818243" y="5945086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15</a:t>
            </a:r>
          </a:p>
        </p:txBody>
      </p:sp>
      <p:sp>
        <p:nvSpPr>
          <p:cNvPr id="50" name="Text Box 98"/>
          <p:cNvSpPr txBox="1">
            <a:spLocks noChangeArrowheads="1"/>
          </p:cNvSpPr>
          <p:nvPr/>
        </p:nvSpPr>
        <p:spPr bwMode="auto">
          <a:xfrm>
            <a:off x="5932503" y="6355580"/>
            <a:ext cx="56938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181</a:t>
            </a:r>
          </a:p>
        </p:txBody>
      </p:sp>
      <p:sp>
        <p:nvSpPr>
          <p:cNvPr id="51" name="Text Box 100"/>
          <p:cNvSpPr txBox="1">
            <a:spLocks noChangeArrowheads="1"/>
          </p:cNvSpPr>
          <p:nvPr/>
        </p:nvSpPr>
        <p:spPr bwMode="auto">
          <a:xfrm>
            <a:off x="7588714" y="575429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2</a:t>
            </a:r>
          </a:p>
        </p:txBody>
      </p:sp>
      <p:sp>
        <p:nvSpPr>
          <p:cNvPr id="52" name="Text Box 101"/>
          <p:cNvSpPr txBox="1">
            <a:spLocks noChangeArrowheads="1"/>
          </p:cNvSpPr>
          <p:nvPr/>
        </p:nvSpPr>
        <p:spPr bwMode="auto">
          <a:xfrm>
            <a:off x="7195437" y="640183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6</a:t>
            </a:r>
          </a:p>
        </p:txBody>
      </p:sp>
      <p:sp>
        <p:nvSpPr>
          <p:cNvPr id="53" name="Text Box 102"/>
          <p:cNvSpPr txBox="1">
            <a:spLocks noChangeArrowheads="1"/>
          </p:cNvSpPr>
          <p:nvPr/>
        </p:nvSpPr>
        <p:spPr bwMode="auto">
          <a:xfrm>
            <a:off x="8278561" y="589305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8</a:t>
            </a:r>
          </a:p>
        </p:txBody>
      </p:sp>
      <p:sp>
        <p:nvSpPr>
          <p:cNvPr id="54" name="Text Box 103"/>
          <p:cNvSpPr txBox="1">
            <a:spLocks noChangeArrowheads="1"/>
          </p:cNvSpPr>
          <p:nvPr/>
        </p:nvSpPr>
        <p:spPr bwMode="auto">
          <a:xfrm>
            <a:off x="7865941" y="5199255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1</a:t>
            </a:r>
          </a:p>
        </p:txBody>
      </p:sp>
      <p:sp>
        <p:nvSpPr>
          <p:cNvPr id="55" name="Text Box 104"/>
          <p:cNvSpPr txBox="1">
            <a:spLocks noChangeArrowheads="1"/>
          </p:cNvSpPr>
          <p:nvPr/>
        </p:nvSpPr>
        <p:spPr bwMode="auto">
          <a:xfrm>
            <a:off x="8330135" y="4736726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2</a:t>
            </a:r>
          </a:p>
        </p:txBody>
      </p:sp>
      <p:sp>
        <p:nvSpPr>
          <p:cNvPr id="56" name="Text Box 105"/>
          <p:cNvSpPr txBox="1">
            <a:spLocks noChangeArrowheads="1"/>
          </p:cNvSpPr>
          <p:nvPr/>
        </p:nvSpPr>
        <p:spPr bwMode="auto">
          <a:xfrm>
            <a:off x="6976586" y="4597968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30</a:t>
            </a:r>
          </a:p>
        </p:txBody>
      </p:sp>
      <p:sp>
        <p:nvSpPr>
          <p:cNvPr id="57" name="Text Box 106"/>
          <p:cNvSpPr txBox="1">
            <a:spLocks noChangeArrowheads="1"/>
          </p:cNvSpPr>
          <p:nvPr/>
        </p:nvSpPr>
        <p:spPr bwMode="auto">
          <a:xfrm>
            <a:off x="7504898" y="482923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3</a:t>
            </a:r>
          </a:p>
        </p:txBody>
      </p:sp>
      <p:sp>
        <p:nvSpPr>
          <p:cNvPr id="58" name="Text Box 122"/>
          <p:cNvSpPr txBox="1">
            <a:spLocks noChangeArrowheads="1"/>
          </p:cNvSpPr>
          <p:nvPr/>
        </p:nvSpPr>
        <p:spPr bwMode="auto">
          <a:xfrm>
            <a:off x="5659215" y="4788761"/>
            <a:ext cx="4411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25</a:t>
            </a:r>
          </a:p>
        </p:txBody>
      </p:sp>
      <p:sp>
        <p:nvSpPr>
          <p:cNvPr id="59" name="Text Box 123"/>
          <p:cNvSpPr txBox="1">
            <a:spLocks noChangeArrowheads="1"/>
          </p:cNvSpPr>
          <p:nvPr/>
        </p:nvSpPr>
        <p:spPr bwMode="auto">
          <a:xfrm>
            <a:off x="7176097" y="5939303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1</a:t>
            </a:r>
          </a:p>
        </p:txBody>
      </p:sp>
      <p:sp>
        <p:nvSpPr>
          <p:cNvPr id="60" name="Text Box 124"/>
          <p:cNvSpPr txBox="1">
            <a:spLocks noChangeArrowheads="1"/>
          </p:cNvSpPr>
          <p:nvPr/>
        </p:nvSpPr>
        <p:spPr bwMode="auto">
          <a:xfrm>
            <a:off x="6647428" y="6083844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2</a:t>
            </a:r>
          </a:p>
        </p:txBody>
      </p:sp>
      <p:sp>
        <p:nvSpPr>
          <p:cNvPr id="61" name="Line 125"/>
          <p:cNvSpPr>
            <a:spLocks noChangeShapeType="1"/>
          </p:cNvSpPr>
          <p:nvPr/>
        </p:nvSpPr>
        <p:spPr bwMode="auto">
          <a:xfrm flipV="1">
            <a:off x="6165614" y="4326232"/>
            <a:ext cx="1805203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 sz="2000"/>
          </a:p>
        </p:txBody>
      </p:sp>
      <p:sp>
        <p:nvSpPr>
          <p:cNvPr id="62" name="Text Box 126"/>
          <p:cNvSpPr txBox="1">
            <a:spLocks noChangeArrowheads="1"/>
          </p:cNvSpPr>
          <p:nvPr/>
        </p:nvSpPr>
        <p:spPr bwMode="auto">
          <a:xfrm>
            <a:off x="6628088" y="5121204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3</a:t>
            </a:r>
          </a:p>
        </p:txBody>
      </p:sp>
      <p:sp>
        <p:nvSpPr>
          <p:cNvPr id="63" name="Freeform 62"/>
          <p:cNvSpPr/>
          <p:nvPr/>
        </p:nvSpPr>
        <p:spPr bwMode="auto">
          <a:xfrm>
            <a:off x="5406782" y="4643628"/>
            <a:ext cx="1880492" cy="1803728"/>
          </a:xfrm>
          <a:custGeom>
            <a:avLst/>
            <a:gdLst>
              <a:gd name="connsiteX0" fmla="*/ 0 w 5053263"/>
              <a:gd name="connsiteY0" fmla="*/ 385311 h 2361369"/>
              <a:gd name="connsiteX1" fmla="*/ 1106905 w 5053263"/>
              <a:gd name="connsiteY1" fmla="*/ 2358489 h 2361369"/>
              <a:gd name="connsiteX2" fmla="*/ 3818021 w 5053263"/>
              <a:gd name="connsiteY2" fmla="*/ 300 h 2361369"/>
              <a:gd name="connsiteX3" fmla="*/ 5053263 w 5053263"/>
              <a:gd name="connsiteY3" fmla="*/ 2230153 h 2361369"/>
              <a:gd name="connsiteX0" fmla="*/ 0 w 5053263"/>
              <a:gd name="connsiteY0" fmla="*/ 413689 h 3716698"/>
              <a:gd name="connsiteX1" fmla="*/ 383122 w 5053263"/>
              <a:gd name="connsiteY1" fmla="*/ 3715408 h 3716698"/>
              <a:gd name="connsiteX2" fmla="*/ 3818021 w 5053263"/>
              <a:gd name="connsiteY2" fmla="*/ 28678 h 3716698"/>
              <a:gd name="connsiteX3" fmla="*/ 5053263 w 5053263"/>
              <a:gd name="connsiteY3" fmla="*/ 2258531 h 3716698"/>
              <a:gd name="connsiteX0" fmla="*/ 0 w 5053263"/>
              <a:gd name="connsiteY0" fmla="*/ 0 h 3341618"/>
              <a:gd name="connsiteX1" fmla="*/ 383122 w 5053263"/>
              <a:gd name="connsiteY1" fmla="*/ 3301719 h 3341618"/>
              <a:gd name="connsiteX2" fmla="*/ 3136814 w 5053263"/>
              <a:gd name="connsiteY2" fmla="*/ 1829222 h 3341618"/>
              <a:gd name="connsiteX3" fmla="*/ 5053263 w 5053263"/>
              <a:gd name="connsiteY3" fmla="*/ 1844842 h 3341618"/>
              <a:gd name="connsiteX0" fmla="*/ 0 w 5053263"/>
              <a:gd name="connsiteY0" fmla="*/ 0 h 3341987"/>
              <a:gd name="connsiteX1" fmla="*/ 383122 w 5053263"/>
              <a:gd name="connsiteY1" fmla="*/ 3301719 h 3341987"/>
              <a:gd name="connsiteX2" fmla="*/ 3136814 w 5053263"/>
              <a:gd name="connsiteY2" fmla="*/ 1829222 h 3341987"/>
              <a:gd name="connsiteX3" fmla="*/ 3461675 w 5053263"/>
              <a:gd name="connsiteY3" fmla="*/ 1745153 h 3341987"/>
              <a:gd name="connsiteX4" fmla="*/ 5053263 w 5053263"/>
              <a:gd name="connsiteY4" fmla="*/ 1844842 h 3341987"/>
              <a:gd name="connsiteX0" fmla="*/ 0 w 5053263"/>
              <a:gd name="connsiteY0" fmla="*/ 0 h 3350603"/>
              <a:gd name="connsiteX1" fmla="*/ 383122 w 5053263"/>
              <a:gd name="connsiteY1" fmla="*/ 3301719 h 3350603"/>
              <a:gd name="connsiteX2" fmla="*/ 3136814 w 5053263"/>
              <a:gd name="connsiteY2" fmla="*/ 1829222 h 3350603"/>
              <a:gd name="connsiteX3" fmla="*/ 3461675 w 5053263"/>
              <a:gd name="connsiteY3" fmla="*/ 1745153 h 3350603"/>
              <a:gd name="connsiteX4" fmla="*/ 3674551 w 5053263"/>
              <a:gd name="connsiteY4" fmla="*/ 3350472 h 3350603"/>
              <a:gd name="connsiteX5" fmla="*/ 5053263 w 5053263"/>
              <a:gd name="connsiteY5" fmla="*/ 1844842 h 3350603"/>
              <a:gd name="connsiteX0" fmla="*/ 0 w 5053263"/>
              <a:gd name="connsiteY0" fmla="*/ 0 h 3350606"/>
              <a:gd name="connsiteX1" fmla="*/ 383122 w 5053263"/>
              <a:gd name="connsiteY1" fmla="*/ 3301719 h 3350606"/>
              <a:gd name="connsiteX2" fmla="*/ 3136814 w 5053263"/>
              <a:gd name="connsiteY2" fmla="*/ 1829222 h 3350606"/>
              <a:gd name="connsiteX3" fmla="*/ 3674551 w 5053263"/>
              <a:gd name="connsiteY3" fmla="*/ 3350472 h 3350606"/>
              <a:gd name="connsiteX4" fmla="*/ 5053263 w 5053263"/>
              <a:gd name="connsiteY4" fmla="*/ 1844842 h 3350606"/>
              <a:gd name="connsiteX0" fmla="*/ 0 w 5053263"/>
              <a:gd name="connsiteY0" fmla="*/ 0 h 3350604"/>
              <a:gd name="connsiteX1" fmla="*/ 383122 w 5053263"/>
              <a:gd name="connsiteY1" fmla="*/ 3301719 h 3350604"/>
              <a:gd name="connsiteX2" fmla="*/ 2923509 w 5053263"/>
              <a:gd name="connsiteY2" fmla="*/ 1644220 h 3350604"/>
              <a:gd name="connsiteX3" fmla="*/ 3674551 w 5053263"/>
              <a:gd name="connsiteY3" fmla="*/ 3350472 h 3350604"/>
              <a:gd name="connsiteX4" fmla="*/ 5053263 w 5053263"/>
              <a:gd name="connsiteY4" fmla="*/ 1844842 h 3350604"/>
              <a:gd name="connsiteX0" fmla="*/ 0 w 5053263"/>
              <a:gd name="connsiteY0" fmla="*/ 0 h 3329190"/>
              <a:gd name="connsiteX1" fmla="*/ 383122 w 5053263"/>
              <a:gd name="connsiteY1" fmla="*/ 3301719 h 3329190"/>
              <a:gd name="connsiteX2" fmla="*/ 2923509 w 5053263"/>
              <a:gd name="connsiteY2" fmla="*/ 1644220 h 3329190"/>
              <a:gd name="connsiteX3" fmla="*/ 3603450 w 5053263"/>
              <a:gd name="connsiteY3" fmla="*/ 2901183 h 3329190"/>
              <a:gd name="connsiteX4" fmla="*/ 5053263 w 5053263"/>
              <a:gd name="connsiteY4" fmla="*/ 1844842 h 3329190"/>
              <a:gd name="connsiteX0" fmla="*/ 0 w 5053263"/>
              <a:gd name="connsiteY0" fmla="*/ 0 h 2964073"/>
              <a:gd name="connsiteX1" fmla="*/ 240920 w 5053263"/>
              <a:gd name="connsiteY1" fmla="*/ 2931715 h 2964073"/>
              <a:gd name="connsiteX2" fmla="*/ 2923509 w 5053263"/>
              <a:gd name="connsiteY2" fmla="*/ 1644220 h 2964073"/>
              <a:gd name="connsiteX3" fmla="*/ 3603450 w 5053263"/>
              <a:gd name="connsiteY3" fmla="*/ 2901183 h 2964073"/>
              <a:gd name="connsiteX4" fmla="*/ 5053263 w 5053263"/>
              <a:gd name="connsiteY4" fmla="*/ 1844842 h 2964073"/>
              <a:gd name="connsiteX0" fmla="*/ 62908 w 5116171"/>
              <a:gd name="connsiteY0" fmla="*/ 0 h 2964073"/>
              <a:gd name="connsiteX1" fmla="*/ 303828 w 5116171"/>
              <a:gd name="connsiteY1" fmla="*/ 2931715 h 2964073"/>
              <a:gd name="connsiteX2" fmla="*/ 2986417 w 5116171"/>
              <a:gd name="connsiteY2" fmla="*/ 1644220 h 2964073"/>
              <a:gd name="connsiteX3" fmla="*/ 3666358 w 5116171"/>
              <a:gd name="connsiteY3" fmla="*/ 2901183 h 2964073"/>
              <a:gd name="connsiteX4" fmla="*/ 5116171 w 5116171"/>
              <a:gd name="connsiteY4" fmla="*/ 1844842 h 2964073"/>
              <a:gd name="connsiteX0" fmla="*/ 62908 w 3666358"/>
              <a:gd name="connsiteY0" fmla="*/ 0 h 2964073"/>
              <a:gd name="connsiteX1" fmla="*/ 303828 w 3666358"/>
              <a:gd name="connsiteY1" fmla="*/ 2931715 h 2964073"/>
              <a:gd name="connsiteX2" fmla="*/ 2986417 w 3666358"/>
              <a:gd name="connsiteY2" fmla="*/ 1644220 h 2964073"/>
              <a:gd name="connsiteX3" fmla="*/ 3666358 w 3666358"/>
              <a:gd name="connsiteY3" fmla="*/ 2901183 h 2964073"/>
              <a:gd name="connsiteX0" fmla="*/ 62908 w 3666358"/>
              <a:gd name="connsiteY0" fmla="*/ 0 h 2964073"/>
              <a:gd name="connsiteX1" fmla="*/ 303828 w 3666358"/>
              <a:gd name="connsiteY1" fmla="*/ 2931715 h 2964073"/>
              <a:gd name="connsiteX2" fmla="*/ 2986417 w 3666358"/>
              <a:gd name="connsiteY2" fmla="*/ 1644220 h 2964073"/>
              <a:gd name="connsiteX3" fmla="*/ 3666358 w 3666358"/>
              <a:gd name="connsiteY3" fmla="*/ 2901183 h 2964073"/>
              <a:gd name="connsiteX0" fmla="*/ 62908 w 3579202"/>
              <a:gd name="connsiteY0" fmla="*/ 0 h 2964518"/>
              <a:gd name="connsiteX1" fmla="*/ 303828 w 3579202"/>
              <a:gd name="connsiteY1" fmla="*/ 2931715 h 2964518"/>
              <a:gd name="connsiteX2" fmla="*/ 2986417 w 3579202"/>
              <a:gd name="connsiteY2" fmla="*/ 1644220 h 2964518"/>
              <a:gd name="connsiteX3" fmla="*/ 3579202 w 3579202"/>
              <a:gd name="connsiteY3" fmla="*/ 2755399 h 2964518"/>
              <a:gd name="connsiteX0" fmla="*/ 62908 w 2986418"/>
              <a:gd name="connsiteY0" fmla="*/ 0 h 2964518"/>
              <a:gd name="connsiteX1" fmla="*/ 303828 w 2986418"/>
              <a:gd name="connsiteY1" fmla="*/ 2931715 h 2964518"/>
              <a:gd name="connsiteX2" fmla="*/ 2986417 w 2986418"/>
              <a:gd name="connsiteY2" fmla="*/ 1644220 h 2964518"/>
              <a:gd name="connsiteX0" fmla="*/ 50826 w 2778231"/>
              <a:gd name="connsiteY0" fmla="*/ 0 h 2971571"/>
              <a:gd name="connsiteX1" fmla="*/ 291746 w 2778231"/>
              <a:gd name="connsiteY1" fmla="*/ 2931715 h 2971571"/>
              <a:gd name="connsiteX2" fmla="*/ 2778231 w 2778231"/>
              <a:gd name="connsiteY2" fmla="*/ 1765707 h 2971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78231" h="2971571">
                <a:moveTo>
                  <a:pt x="50826" y="0"/>
                </a:moveTo>
                <a:cubicBezTo>
                  <a:pt x="49103" y="912958"/>
                  <a:pt x="-162821" y="2637431"/>
                  <a:pt x="291746" y="2931715"/>
                </a:cubicBezTo>
                <a:cubicBezTo>
                  <a:pt x="746313" y="3225999"/>
                  <a:pt x="2232335" y="1795093"/>
                  <a:pt x="2778231" y="1765707"/>
                </a:cubicBezTo>
              </a:path>
            </a:pathLst>
          </a:custGeom>
          <a:noFill/>
          <a:ln w="38100" cap="flat" cmpd="sng" algn="ctr">
            <a:solidFill>
              <a:srgbClr val="CC00CC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8229600" y="6106180"/>
            <a:ext cx="7056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i="1" dirty="0">
                <a:solidFill>
                  <a:schemeClr val="accent1"/>
                </a:solidFill>
              </a:rPr>
              <a:t>l=4</a:t>
            </a:r>
            <a:endParaRPr lang="en-US" altLang="en-US" dirty="0"/>
          </a:p>
        </p:txBody>
      </p:sp>
      <p:sp>
        <p:nvSpPr>
          <p:cNvPr id="65" name="Freeform 64"/>
          <p:cNvSpPr/>
          <p:nvPr/>
        </p:nvSpPr>
        <p:spPr bwMode="auto">
          <a:xfrm>
            <a:off x="7557663" y="5692877"/>
            <a:ext cx="1264579" cy="556675"/>
          </a:xfrm>
          <a:custGeom>
            <a:avLst/>
            <a:gdLst>
              <a:gd name="connsiteX0" fmla="*/ 0 w 5053263"/>
              <a:gd name="connsiteY0" fmla="*/ 385311 h 2361369"/>
              <a:gd name="connsiteX1" fmla="*/ 1106905 w 5053263"/>
              <a:gd name="connsiteY1" fmla="*/ 2358489 h 2361369"/>
              <a:gd name="connsiteX2" fmla="*/ 3818021 w 5053263"/>
              <a:gd name="connsiteY2" fmla="*/ 300 h 2361369"/>
              <a:gd name="connsiteX3" fmla="*/ 5053263 w 5053263"/>
              <a:gd name="connsiteY3" fmla="*/ 2230153 h 2361369"/>
              <a:gd name="connsiteX0" fmla="*/ 0 w 5053263"/>
              <a:gd name="connsiteY0" fmla="*/ 413689 h 3716698"/>
              <a:gd name="connsiteX1" fmla="*/ 383122 w 5053263"/>
              <a:gd name="connsiteY1" fmla="*/ 3715408 h 3716698"/>
              <a:gd name="connsiteX2" fmla="*/ 3818021 w 5053263"/>
              <a:gd name="connsiteY2" fmla="*/ 28678 h 3716698"/>
              <a:gd name="connsiteX3" fmla="*/ 5053263 w 5053263"/>
              <a:gd name="connsiteY3" fmla="*/ 2258531 h 3716698"/>
              <a:gd name="connsiteX0" fmla="*/ 0 w 5053263"/>
              <a:gd name="connsiteY0" fmla="*/ 0 h 3341618"/>
              <a:gd name="connsiteX1" fmla="*/ 383122 w 5053263"/>
              <a:gd name="connsiteY1" fmla="*/ 3301719 h 3341618"/>
              <a:gd name="connsiteX2" fmla="*/ 3136814 w 5053263"/>
              <a:gd name="connsiteY2" fmla="*/ 1829222 h 3341618"/>
              <a:gd name="connsiteX3" fmla="*/ 5053263 w 5053263"/>
              <a:gd name="connsiteY3" fmla="*/ 1844842 h 3341618"/>
              <a:gd name="connsiteX0" fmla="*/ 0 w 5053263"/>
              <a:gd name="connsiteY0" fmla="*/ 0 h 3341987"/>
              <a:gd name="connsiteX1" fmla="*/ 383122 w 5053263"/>
              <a:gd name="connsiteY1" fmla="*/ 3301719 h 3341987"/>
              <a:gd name="connsiteX2" fmla="*/ 3136814 w 5053263"/>
              <a:gd name="connsiteY2" fmla="*/ 1829222 h 3341987"/>
              <a:gd name="connsiteX3" fmla="*/ 3461675 w 5053263"/>
              <a:gd name="connsiteY3" fmla="*/ 1745153 h 3341987"/>
              <a:gd name="connsiteX4" fmla="*/ 5053263 w 5053263"/>
              <a:gd name="connsiteY4" fmla="*/ 1844842 h 3341987"/>
              <a:gd name="connsiteX0" fmla="*/ 0 w 5053263"/>
              <a:gd name="connsiteY0" fmla="*/ 0 h 3350603"/>
              <a:gd name="connsiteX1" fmla="*/ 383122 w 5053263"/>
              <a:gd name="connsiteY1" fmla="*/ 3301719 h 3350603"/>
              <a:gd name="connsiteX2" fmla="*/ 3136814 w 5053263"/>
              <a:gd name="connsiteY2" fmla="*/ 1829222 h 3350603"/>
              <a:gd name="connsiteX3" fmla="*/ 3461675 w 5053263"/>
              <a:gd name="connsiteY3" fmla="*/ 1745153 h 3350603"/>
              <a:gd name="connsiteX4" fmla="*/ 3674551 w 5053263"/>
              <a:gd name="connsiteY4" fmla="*/ 3350472 h 3350603"/>
              <a:gd name="connsiteX5" fmla="*/ 5053263 w 5053263"/>
              <a:gd name="connsiteY5" fmla="*/ 1844842 h 3350603"/>
              <a:gd name="connsiteX0" fmla="*/ 0 w 5053263"/>
              <a:gd name="connsiteY0" fmla="*/ 0 h 3350606"/>
              <a:gd name="connsiteX1" fmla="*/ 383122 w 5053263"/>
              <a:gd name="connsiteY1" fmla="*/ 3301719 h 3350606"/>
              <a:gd name="connsiteX2" fmla="*/ 3136814 w 5053263"/>
              <a:gd name="connsiteY2" fmla="*/ 1829222 h 3350606"/>
              <a:gd name="connsiteX3" fmla="*/ 3674551 w 5053263"/>
              <a:gd name="connsiteY3" fmla="*/ 3350472 h 3350606"/>
              <a:gd name="connsiteX4" fmla="*/ 5053263 w 5053263"/>
              <a:gd name="connsiteY4" fmla="*/ 1844842 h 3350606"/>
              <a:gd name="connsiteX0" fmla="*/ 0 w 5053263"/>
              <a:gd name="connsiteY0" fmla="*/ 0 h 3350604"/>
              <a:gd name="connsiteX1" fmla="*/ 383122 w 5053263"/>
              <a:gd name="connsiteY1" fmla="*/ 3301719 h 3350604"/>
              <a:gd name="connsiteX2" fmla="*/ 2923509 w 5053263"/>
              <a:gd name="connsiteY2" fmla="*/ 1644220 h 3350604"/>
              <a:gd name="connsiteX3" fmla="*/ 3674551 w 5053263"/>
              <a:gd name="connsiteY3" fmla="*/ 3350472 h 3350604"/>
              <a:gd name="connsiteX4" fmla="*/ 5053263 w 5053263"/>
              <a:gd name="connsiteY4" fmla="*/ 1844842 h 3350604"/>
              <a:gd name="connsiteX0" fmla="*/ 0 w 5053263"/>
              <a:gd name="connsiteY0" fmla="*/ 0 h 3329190"/>
              <a:gd name="connsiteX1" fmla="*/ 383122 w 5053263"/>
              <a:gd name="connsiteY1" fmla="*/ 3301719 h 3329190"/>
              <a:gd name="connsiteX2" fmla="*/ 2923509 w 5053263"/>
              <a:gd name="connsiteY2" fmla="*/ 1644220 h 3329190"/>
              <a:gd name="connsiteX3" fmla="*/ 3603450 w 5053263"/>
              <a:gd name="connsiteY3" fmla="*/ 2901183 h 3329190"/>
              <a:gd name="connsiteX4" fmla="*/ 5053263 w 5053263"/>
              <a:gd name="connsiteY4" fmla="*/ 1844842 h 3329190"/>
              <a:gd name="connsiteX0" fmla="*/ 0 w 5053263"/>
              <a:gd name="connsiteY0" fmla="*/ 0 h 2964073"/>
              <a:gd name="connsiteX1" fmla="*/ 240920 w 5053263"/>
              <a:gd name="connsiteY1" fmla="*/ 2931715 h 2964073"/>
              <a:gd name="connsiteX2" fmla="*/ 2923509 w 5053263"/>
              <a:gd name="connsiteY2" fmla="*/ 1644220 h 2964073"/>
              <a:gd name="connsiteX3" fmla="*/ 3603450 w 5053263"/>
              <a:gd name="connsiteY3" fmla="*/ 2901183 h 2964073"/>
              <a:gd name="connsiteX4" fmla="*/ 5053263 w 5053263"/>
              <a:gd name="connsiteY4" fmla="*/ 1844842 h 2964073"/>
              <a:gd name="connsiteX0" fmla="*/ 62908 w 5116171"/>
              <a:gd name="connsiteY0" fmla="*/ 0 h 2964073"/>
              <a:gd name="connsiteX1" fmla="*/ 303828 w 5116171"/>
              <a:gd name="connsiteY1" fmla="*/ 2931715 h 2964073"/>
              <a:gd name="connsiteX2" fmla="*/ 2986417 w 5116171"/>
              <a:gd name="connsiteY2" fmla="*/ 1644220 h 2964073"/>
              <a:gd name="connsiteX3" fmla="*/ 3666358 w 5116171"/>
              <a:gd name="connsiteY3" fmla="*/ 2901183 h 2964073"/>
              <a:gd name="connsiteX4" fmla="*/ 5116171 w 5116171"/>
              <a:gd name="connsiteY4" fmla="*/ 1844842 h 2964073"/>
              <a:gd name="connsiteX0" fmla="*/ 0 w 4812343"/>
              <a:gd name="connsiteY0" fmla="*/ 1287512 h 1319870"/>
              <a:gd name="connsiteX1" fmla="*/ 2682589 w 4812343"/>
              <a:gd name="connsiteY1" fmla="*/ 17 h 1319870"/>
              <a:gd name="connsiteX2" fmla="*/ 3362530 w 4812343"/>
              <a:gd name="connsiteY2" fmla="*/ 1256980 h 1319870"/>
              <a:gd name="connsiteX3" fmla="*/ 4812343 w 4812343"/>
              <a:gd name="connsiteY3" fmla="*/ 200639 h 1319870"/>
              <a:gd name="connsiteX0" fmla="*/ 0 w 2129754"/>
              <a:gd name="connsiteY0" fmla="*/ 15 h 1257166"/>
              <a:gd name="connsiteX1" fmla="*/ 679941 w 2129754"/>
              <a:gd name="connsiteY1" fmla="*/ 1256978 h 1257166"/>
              <a:gd name="connsiteX2" fmla="*/ 2129754 w 2129754"/>
              <a:gd name="connsiteY2" fmla="*/ 200637 h 1257166"/>
              <a:gd name="connsiteX0" fmla="*/ 0 w 2129754"/>
              <a:gd name="connsiteY0" fmla="*/ 0 h 1257151"/>
              <a:gd name="connsiteX1" fmla="*/ 679941 w 2129754"/>
              <a:gd name="connsiteY1" fmla="*/ 1256963 h 1257151"/>
              <a:gd name="connsiteX2" fmla="*/ 2129754 w 2129754"/>
              <a:gd name="connsiteY2" fmla="*/ 200622 h 1257151"/>
              <a:gd name="connsiteX0" fmla="*/ 0 w 1846494"/>
              <a:gd name="connsiteY0" fmla="*/ 0 h 1257191"/>
              <a:gd name="connsiteX1" fmla="*/ 679941 w 1846494"/>
              <a:gd name="connsiteY1" fmla="*/ 1256963 h 1257191"/>
              <a:gd name="connsiteX2" fmla="*/ 1846494 w 1846494"/>
              <a:gd name="connsiteY2" fmla="*/ 395000 h 1257191"/>
              <a:gd name="connsiteX0" fmla="*/ 0 w 1846494"/>
              <a:gd name="connsiteY0" fmla="*/ 0 h 1257263"/>
              <a:gd name="connsiteX1" fmla="*/ 679941 w 1846494"/>
              <a:gd name="connsiteY1" fmla="*/ 1256963 h 1257263"/>
              <a:gd name="connsiteX2" fmla="*/ 1846494 w 1846494"/>
              <a:gd name="connsiteY2" fmla="*/ 395000 h 1257263"/>
              <a:gd name="connsiteX0" fmla="*/ 0 w 1868283"/>
              <a:gd name="connsiteY0" fmla="*/ 0 h 917100"/>
              <a:gd name="connsiteX1" fmla="*/ 701730 w 1868283"/>
              <a:gd name="connsiteY1" fmla="*/ 916800 h 917100"/>
              <a:gd name="connsiteX2" fmla="*/ 1868283 w 1868283"/>
              <a:gd name="connsiteY2" fmla="*/ 54837 h 91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68283" h="917100">
                <a:moveTo>
                  <a:pt x="0" y="0"/>
                </a:moveTo>
                <a:cubicBezTo>
                  <a:pt x="298952" y="480857"/>
                  <a:pt x="382322" y="914197"/>
                  <a:pt x="701730" y="916800"/>
                </a:cubicBezTo>
                <a:cubicBezTo>
                  <a:pt x="966995" y="933415"/>
                  <a:pt x="1602517" y="256898"/>
                  <a:pt x="1868283" y="54837"/>
                </a:cubicBezTo>
              </a:path>
            </a:pathLst>
          </a:custGeom>
          <a:noFill/>
          <a:ln w="38100" cap="flat" cmpd="sng" algn="ctr">
            <a:solidFill>
              <a:srgbClr val="CC00CC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9" name="Text Box 4"/>
          <p:cNvSpPr txBox="1">
            <a:spLocks noChangeArrowheads="1"/>
          </p:cNvSpPr>
          <p:nvPr/>
        </p:nvSpPr>
        <p:spPr bwMode="auto">
          <a:xfrm>
            <a:off x="1752600" y="76200"/>
            <a:ext cx="58039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en-US" dirty="0">
                <a:solidFill>
                  <a:srgbClr val="FFFF00"/>
                </a:solidFill>
              </a:rPr>
              <a:t>Dynamic Programming Algorithm</a:t>
            </a:r>
          </a:p>
        </p:txBody>
      </p:sp>
      <p:sp>
        <p:nvSpPr>
          <p:cNvPr id="100" name="Text Box 3"/>
          <p:cNvSpPr txBox="1">
            <a:spLocks noChangeArrowheads="1"/>
          </p:cNvSpPr>
          <p:nvPr/>
        </p:nvSpPr>
        <p:spPr bwMode="auto">
          <a:xfrm>
            <a:off x="1295400" y="651808"/>
            <a:ext cx="9525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 dirty="0"/>
              <a:t>Loop Invariant: For each </a:t>
            </a:r>
            <a:r>
              <a:rPr lang="en-US" altLang="en-US" sz="2400" dirty="0">
                <a:solidFill>
                  <a:schemeClr val="accent1"/>
                </a:solidFill>
                <a:sym typeface="Symbol"/>
              </a:rPr>
              <a:t></a:t>
            </a:r>
            <a:r>
              <a:rPr lang="en-US" altLang="en-US" sz="2400" i="1" dirty="0" err="1">
                <a:solidFill>
                  <a:schemeClr val="accent1"/>
                </a:solidFill>
                <a:sym typeface="Symbol"/>
              </a:rPr>
              <a:t>u,v</a:t>
            </a:r>
            <a:r>
              <a:rPr lang="en-US" altLang="en-US" sz="2400" dirty="0">
                <a:solidFill>
                  <a:schemeClr val="accent1"/>
                </a:solidFill>
                <a:sym typeface="Symbol"/>
              </a:rPr>
              <a:t></a:t>
            </a:r>
            <a:r>
              <a:rPr lang="en-US" altLang="en-US" sz="2400" dirty="0">
                <a:sym typeface="Symbol"/>
              </a:rPr>
              <a:t>, </a:t>
            </a:r>
            <a:endParaRPr lang="en-US" altLang="en-US" sz="2400" i="1" dirty="0"/>
          </a:p>
          <a:p>
            <a:pPr lvl="1" eaLnBrk="1" hangingPunct="1">
              <a:buNone/>
            </a:pPr>
            <a:r>
              <a:rPr lang="en-US" altLang="en-US" sz="2400" i="1" dirty="0"/>
              <a:t> </a:t>
            </a:r>
            <a:r>
              <a:rPr lang="en-US" altLang="en-US" sz="2400" i="1" dirty="0" err="1">
                <a:solidFill>
                  <a:schemeClr val="accent1"/>
                </a:solidFill>
              </a:rPr>
              <a:t>Dist</a:t>
            </a:r>
            <a:r>
              <a:rPr lang="en-US" altLang="en-US" sz="2400" i="1" dirty="0">
                <a:solidFill>
                  <a:schemeClr val="accent1"/>
                </a:solidFill>
              </a:rPr>
              <a:t>[</a:t>
            </a:r>
            <a:r>
              <a:rPr lang="en-US" altLang="en-US" sz="2400" i="1" dirty="0" err="1">
                <a:solidFill>
                  <a:schemeClr val="accent1"/>
                </a:solidFill>
              </a:rPr>
              <a:t>u,v,l</a:t>
            </a:r>
            <a:r>
              <a:rPr lang="en-US" altLang="en-US" sz="2400" i="1" dirty="0">
                <a:solidFill>
                  <a:schemeClr val="accent1"/>
                </a:solidFill>
              </a:rPr>
              <a:t>]</a:t>
            </a:r>
            <a:r>
              <a:rPr lang="en-US" altLang="en-US" sz="2400" dirty="0">
                <a:sym typeface="Symbol"/>
              </a:rPr>
              <a:t> =  </a:t>
            </a:r>
            <a:r>
              <a:rPr lang="en-US" altLang="en-US" sz="2400" dirty="0"/>
              <a:t>a shortest path from </a:t>
            </a:r>
            <a:r>
              <a:rPr lang="en-US" altLang="en-US" sz="2400" i="1" dirty="0"/>
              <a:t>u </a:t>
            </a:r>
            <a:r>
              <a:rPr lang="en-US" altLang="en-US" sz="2400" dirty="0"/>
              <a:t>to</a:t>
            </a:r>
            <a:r>
              <a:rPr lang="en-US" altLang="en-US" sz="2400" i="1" dirty="0"/>
              <a:t> v</a:t>
            </a:r>
            <a:r>
              <a:rPr lang="en-US" altLang="en-US" sz="2400" dirty="0"/>
              <a:t> with </a:t>
            </a:r>
            <a:r>
              <a:rPr lang="en-US" altLang="en-US" sz="2400" dirty="0">
                <a:solidFill>
                  <a:schemeClr val="accent1"/>
                </a:solidFill>
                <a:latin typeface="Times New Roman"/>
                <a:cs typeface="Times New Roman"/>
              </a:rPr>
              <a:t>≤</a:t>
            </a:r>
            <a:r>
              <a:rPr lang="en-US" altLang="en-US" sz="2400" i="1" dirty="0">
                <a:solidFill>
                  <a:schemeClr val="accent1"/>
                </a:solidFill>
              </a:rPr>
              <a:t>l</a:t>
            </a:r>
            <a:r>
              <a:rPr lang="en-US" altLang="en-US" sz="2400" dirty="0">
                <a:solidFill>
                  <a:schemeClr val="accent1"/>
                </a:solidFill>
              </a:rPr>
              <a:t> </a:t>
            </a:r>
            <a:r>
              <a:rPr lang="en-US" altLang="en-US" sz="2400" dirty="0"/>
              <a:t>edges</a:t>
            </a:r>
            <a:endParaRPr lang="en-US" sz="2400" dirty="0"/>
          </a:p>
        </p:txBody>
      </p:sp>
      <p:grpSp>
        <p:nvGrpSpPr>
          <p:cNvPr id="106" name="Group 19"/>
          <p:cNvGrpSpPr>
            <a:grpSpLocks/>
          </p:cNvGrpSpPr>
          <p:nvPr/>
        </p:nvGrpSpPr>
        <p:grpSpPr bwMode="auto">
          <a:xfrm>
            <a:off x="90050" y="651808"/>
            <a:ext cx="1221075" cy="943167"/>
            <a:chOff x="1224" y="2623"/>
            <a:chExt cx="2280" cy="1785"/>
          </a:xfrm>
        </p:grpSpPr>
        <p:sp>
          <p:nvSpPr>
            <p:cNvPr id="107" name="Freeform 20" descr="Green marble"/>
            <p:cNvSpPr>
              <a:spLocks/>
            </p:cNvSpPr>
            <p:nvPr/>
          </p:nvSpPr>
          <p:spPr bwMode="auto">
            <a:xfrm>
              <a:off x="1224" y="2623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" name="Group 21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09" name="Group 22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14" name="Freeform 23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24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25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26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27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28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0" name="Group 29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11" name="Freeform 30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1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20" name="Group 35"/>
          <p:cNvGrpSpPr>
            <a:grpSpLocks/>
          </p:cNvGrpSpPr>
          <p:nvPr/>
        </p:nvGrpSpPr>
        <p:grpSpPr bwMode="auto">
          <a:xfrm>
            <a:off x="119218" y="1676400"/>
            <a:ext cx="1114730" cy="1156087"/>
            <a:chOff x="3077" y="2352"/>
            <a:chExt cx="907" cy="907"/>
          </a:xfrm>
        </p:grpSpPr>
        <p:grpSp>
          <p:nvGrpSpPr>
            <p:cNvPr id="121" name="Group 36"/>
            <p:cNvGrpSpPr>
              <a:grpSpLocks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148" name="Freeform 37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Oval 38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150" name="Picture 39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2" name="Group 40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142" name="Freeform 4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4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4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4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4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4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51" name="Text Box 3"/>
          <p:cNvSpPr txBox="1">
            <a:spLocks noChangeArrowheads="1"/>
          </p:cNvSpPr>
          <p:nvPr/>
        </p:nvSpPr>
        <p:spPr bwMode="auto">
          <a:xfrm>
            <a:off x="1600200" y="1730542"/>
            <a:ext cx="41749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None/>
            </a:pPr>
            <a:r>
              <a:rPr lang="en-US" altLang="en-US" sz="2400" dirty="0"/>
              <a:t>When </a:t>
            </a:r>
            <a:r>
              <a:rPr lang="en-US" altLang="en-US" sz="2400" i="1" dirty="0">
                <a:solidFill>
                  <a:schemeClr val="accent1"/>
                </a:solidFill>
                <a:sym typeface="Symbol"/>
              </a:rPr>
              <a:t>l = </a:t>
            </a:r>
            <a:r>
              <a:rPr lang="en-US" altLang="en-US" sz="2400" dirty="0">
                <a:solidFill>
                  <a:schemeClr val="accent1"/>
                </a:solidFill>
                <a:sym typeface="Symbol"/>
              </a:rPr>
              <a:t>1</a:t>
            </a:r>
            <a:r>
              <a:rPr lang="en-US" altLang="en-US" sz="2400" dirty="0">
                <a:sym typeface="Symbol"/>
              </a:rPr>
              <a:t>,</a:t>
            </a:r>
            <a:r>
              <a:rPr lang="en-US" altLang="en-US" sz="2400" i="1" dirty="0"/>
              <a:t> </a:t>
            </a:r>
            <a:r>
              <a:rPr lang="en-US" altLang="en-US" sz="2400" i="1" dirty="0" err="1">
                <a:solidFill>
                  <a:schemeClr val="accent1"/>
                </a:solidFill>
              </a:rPr>
              <a:t>Dist</a:t>
            </a:r>
            <a:r>
              <a:rPr lang="en-US" altLang="en-US" sz="2400" i="1" dirty="0">
                <a:solidFill>
                  <a:schemeClr val="accent1"/>
                </a:solidFill>
              </a:rPr>
              <a:t>[b,c,1] </a:t>
            </a:r>
            <a:r>
              <a:rPr lang="en-US" altLang="en-US" sz="2400" dirty="0">
                <a:solidFill>
                  <a:schemeClr val="accent1"/>
                </a:solidFill>
                <a:sym typeface="Symbol"/>
              </a:rPr>
              <a:t>= </a:t>
            </a:r>
            <a:endParaRPr lang="en-US" altLang="en-US" sz="2400" i="1" dirty="0">
              <a:solidFill>
                <a:schemeClr val="accent1"/>
              </a:solidFill>
              <a:sym typeface="Symbol"/>
            </a:endParaRPr>
          </a:p>
        </p:txBody>
      </p:sp>
      <p:sp>
        <p:nvSpPr>
          <p:cNvPr id="152" name="Rectangle 151"/>
          <p:cNvSpPr/>
          <p:nvPr/>
        </p:nvSpPr>
        <p:spPr>
          <a:xfrm>
            <a:off x="4977914" y="1735007"/>
            <a:ext cx="4924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ym typeface="Symbol"/>
              </a:rPr>
              <a:t>10</a:t>
            </a:r>
            <a:endParaRPr lang="en-US" sz="2400" i="1" dirty="0">
              <a:solidFill>
                <a:schemeClr val="accent1"/>
              </a:solidFill>
            </a:endParaRPr>
          </a:p>
        </p:txBody>
      </p:sp>
      <p:sp>
        <p:nvSpPr>
          <p:cNvPr id="153" name="Text Box 3"/>
          <p:cNvSpPr txBox="1">
            <a:spLocks noChangeArrowheads="1"/>
          </p:cNvSpPr>
          <p:nvPr/>
        </p:nvSpPr>
        <p:spPr bwMode="auto">
          <a:xfrm>
            <a:off x="3158290" y="2129135"/>
            <a:ext cx="1752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None/>
            </a:pPr>
            <a:r>
              <a:rPr lang="en-US" altLang="en-US" sz="2400" i="1" dirty="0" err="1">
                <a:solidFill>
                  <a:schemeClr val="accent1"/>
                </a:solidFill>
              </a:rPr>
              <a:t>Dist</a:t>
            </a:r>
            <a:r>
              <a:rPr lang="en-US" altLang="en-US" sz="2400" i="1" dirty="0">
                <a:solidFill>
                  <a:schemeClr val="accent1"/>
                </a:solidFill>
              </a:rPr>
              <a:t>[u,v,1]</a:t>
            </a:r>
            <a:r>
              <a:rPr lang="en-US" altLang="en-US" sz="2400" dirty="0">
                <a:sym typeface="Symbol"/>
              </a:rPr>
              <a:t> </a:t>
            </a:r>
            <a:r>
              <a:rPr lang="en-US" altLang="en-US" sz="2400" dirty="0">
                <a:solidFill>
                  <a:schemeClr val="accent1"/>
                </a:solidFill>
                <a:sym typeface="Symbol"/>
              </a:rPr>
              <a:t>= </a:t>
            </a:r>
            <a:endParaRPr lang="en-US" altLang="en-US" sz="2400" i="1" dirty="0">
              <a:solidFill>
                <a:schemeClr val="accent1"/>
              </a:solidFill>
              <a:sym typeface="Symbol"/>
            </a:endParaRPr>
          </a:p>
        </p:txBody>
      </p:sp>
      <p:sp>
        <p:nvSpPr>
          <p:cNvPr id="154" name="Rectangle 153"/>
          <p:cNvSpPr/>
          <p:nvPr/>
        </p:nvSpPr>
        <p:spPr>
          <a:xfrm>
            <a:off x="5005955" y="2111542"/>
            <a:ext cx="40427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ym typeface="Symbol"/>
              </a:rPr>
              <a:t>∞</a:t>
            </a:r>
            <a:endParaRPr lang="en-US" sz="2400" i="1" dirty="0">
              <a:solidFill>
                <a:schemeClr val="accent1"/>
              </a:solidFill>
            </a:endParaRPr>
          </a:p>
        </p:txBody>
      </p:sp>
      <p:sp>
        <p:nvSpPr>
          <p:cNvPr id="156" name="Rectangle 155"/>
          <p:cNvSpPr/>
          <p:nvPr/>
        </p:nvSpPr>
        <p:spPr>
          <a:xfrm>
            <a:off x="1219200" y="2984075"/>
            <a:ext cx="3867597" cy="21975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400" dirty="0">
                <a:solidFill>
                  <a:schemeClr val="accent1"/>
                </a:solidFill>
              </a:rPr>
              <a:t>% Smallest Instances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400" dirty="0">
                <a:solidFill>
                  <a:schemeClr val="accent1"/>
                </a:solidFill>
              </a:rPr>
              <a:t>for all  </a:t>
            </a:r>
            <a:r>
              <a:rPr lang="en-US" sz="2400" dirty="0" err="1">
                <a:solidFill>
                  <a:schemeClr val="accent1"/>
                </a:solidFill>
              </a:rPr>
              <a:t>u,v</a:t>
            </a:r>
            <a:r>
              <a:rPr lang="en-US" sz="2400" dirty="0">
                <a:solidFill>
                  <a:schemeClr val="accent1"/>
                </a:solidFill>
              </a:rPr>
              <a:t> </a:t>
            </a:r>
            <a:r>
              <a:rPr lang="en-US" sz="2400" dirty="0">
                <a:solidFill>
                  <a:schemeClr val="accent1"/>
                </a:solidFill>
                <a:sym typeface="Symbol" charset="0"/>
              </a:rPr>
              <a:t></a:t>
            </a:r>
            <a:r>
              <a:rPr lang="en-US" sz="2400" dirty="0">
                <a:solidFill>
                  <a:schemeClr val="accent1"/>
                </a:solidFill>
              </a:rPr>
              <a:t> </a:t>
            </a:r>
            <a:r>
              <a:rPr lang="en-US" sz="2400" dirty="0" err="1">
                <a:solidFill>
                  <a:schemeClr val="accent1"/>
                </a:solidFill>
              </a:rPr>
              <a:t>Verticies</a:t>
            </a:r>
            <a:endParaRPr lang="en-US" sz="2400" dirty="0">
              <a:solidFill>
                <a:schemeClr val="accent1"/>
              </a:solidFill>
            </a:endParaRP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400" dirty="0">
                <a:solidFill>
                  <a:schemeClr val="accent1"/>
                </a:solidFill>
              </a:rPr>
              <a:t>    if  </a:t>
            </a:r>
            <a:r>
              <a:rPr lang="en-US" sz="2400" dirty="0">
                <a:solidFill>
                  <a:schemeClr val="accent1"/>
                </a:solidFill>
                <a:sym typeface="Symbol"/>
              </a:rPr>
              <a:t></a:t>
            </a:r>
            <a:r>
              <a:rPr lang="en-US" sz="2400" dirty="0" err="1">
                <a:solidFill>
                  <a:schemeClr val="accent1"/>
                </a:solidFill>
                <a:sym typeface="Symbol"/>
              </a:rPr>
              <a:t>u,v</a:t>
            </a:r>
            <a:r>
              <a:rPr lang="en-US" sz="2400" dirty="0">
                <a:solidFill>
                  <a:schemeClr val="accent1"/>
                </a:solidFill>
                <a:sym typeface="Symbol"/>
              </a:rPr>
              <a:t> </a:t>
            </a:r>
            <a:r>
              <a:rPr lang="en-US" sz="2400" dirty="0">
                <a:solidFill>
                  <a:schemeClr val="accent1"/>
                </a:solidFill>
                <a:sym typeface="Symbol" charset="0"/>
              </a:rPr>
              <a:t></a:t>
            </a:r>
            <a:r>
              <a:rPr lang="en-US" sz="2400" dirty="0">
                <a:solidFill>
                  <a:schemeClr val="accent1"/>
                </a:solidFill>
              </a:rPr>
              <a:t> Edges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400" dirty="0">
                <a:solidFill>
                  <a:schemeClr val="accent1"/>
                </a:solidFill>
              </a:rPr>
              <a:t>        </a:t>
            </a:r>
            <a:r>
              <a:rPr lang="en-US" sz="2400" dirty="0" err="1">
                <a:solidFill>
                  <a:schemeClr val="accent1"/>
                </a:solidFill>
              </a:rPr>
              <a:t>Dist</a:t>
            </a:r>
            <a:r>
              <a:rPr lang="en-US" sz="2400" dirty="0">
                <a:solidFill>
                  <a:schemeClr val="accent1"/>
                </a:solidFill>
              </a:rPr>
              <a:t>[u,v,1] = weight[</a:t>
            </a:r>
            <a:r>
              <a:rPr lang="en-US" sz="2400" dirty="0" err="1">
                <a:solidFill>
                  <a:schemeClr val="accent1"/>
                </a:solidFill>
              </a:rPr>
              <a:t>u,v</a:t>
            </a:r>
            <a:r>
              <a:rPr lang="en-US" sz="2400" dirty="0">
                <a:solidFill>
                  <a:schemeClr val="accent1"/>
                </a:solidFill>
              </a:rPr>
              <a:t>]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400" dirty="0">
                <a:solidFill>
                  <a:schemeClr val="accent1"/>
                </a:solidFill>
              </a:rPr>
              <a:t>    else 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400" dirty="0">
                <a:solidFill>
                  <a:schemeClr val="accent1"/>
                </a:solidFill>
              </a:rPr>
              <a:t>        </a:t>
            </a:r>
            <a:r>
              <a:rPr lang="en-US" sz="2400" dirty="0" err="1">
                <a:solidFill>
                  <a:schemeClr val="accent1"/>
                </a:solidFill>
              </a:rPr>
              <a:t>Dist</a:t>
            </a:r>
            <a:r>
              <a:rPr lang="en-US" sz="2400" dirty="0">
                <a:solidFill>
                  <a:schemeClr val="accent1"/>
                </a:solidFill>
              </a:rPr>
              <a:t>[u,v,1] = </a:t>
            </a:r>
            <a:r>
              <a:rPr lang="en-US" altLang="en-US" sz="2400" dirty="0">
                <a:solidFill>
                  <a:schemeClr val="accent1"/>
                </a:solidFill>
                <a:sym typeface="Symbol"/>
              </a:rPr>
              <a:t>∞</a:t>
            </a:r>
            <a:r>
              <a:rPr lang="en-US" sz="2400" dirty="0">
                <a:solidFill>
                  <a:schemeClr val="accent1"/>
                </a:solidFill>
              </a:rPr>
              <a:t> </a:t>
            </a:r>
          </a:p>
        </p:txBody>
      </p:sp>
      <p:sp>
        <p:nvSpPr>
          <p:cNvPr id="157" name="Text Box 3"/>
          <p:cNvSpPr txBox="1">
            <a:spLocks noChangeArrowheads="1"/>
          </p:cNvSpPr>
          <p:nvPr/>
        </p:nvSpPr>
        <p:spPr bwMode="auto">
          <a:xfrm>
            <a:off x="3138947" y="2539631"/>
            <a:ext cx="204980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None/>
            </a:pPr>
            <a:r>
              <a:rPr lang="en-US" altLang="en-US" sz="2400" i="1" dirty="0" err="1">
                <a:solidFill>
                  <a:schemeClr val="accent1"/>
                </a:solidFill>
              </a:rPr>
              <a:t>Dist</a:t>
            </a:r>
            <a:r>
              <a:rPr lang="en-US" altLang="en-US" sz="2400" i="1" dirty="0">
                <a:solidFill>
                  <a:schemeClr val="accent1"/>
                </a:solidFill>
              </a:rPr>
              <a:t>[u,u,1]</a:t>
            </a:r>
            <a:r>
              <a:rPr lang="en-US" altLang="en-US" sz="2400" dirty="0">
                <a:sym typeface="Symbol"/>
              </a:rPr>
              <a:t> </a:t>
            </a:r>
            <a:r>
              <a:rPr lang="en-US" altLang="en-US" sz="2400" dirty="0">
                <a:solidFill>
                  <a:schemeClr val="accent1"/>
                </a:solidFill>
                <a:sym typeface="Symbol"/>
              </a:rPr>
              <a:t>= </a:t>
            </a:r>
            <a:endParaRPr lang="en-US" altLang="en-US" sz="2400" i="1" dirty="0">
              <a:solidFill>
                <a:schemeClr val="accent1"/>
              </a:solidFill>
              <a:sym typeface="Symbol"/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5019475" y="2522038"/>
            <a:ext cx="291778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sz="2400" dirty="0">
                <a:sym typeface="Symbol"/>
              </a:rPr>
              <a:t>0   (sometimes useful)</a:t>
            </a:r>
            <a:endParaRPr lang="en-US" sz="2400" i="1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1456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" grpId="0"/>
      <p:bldP spid="154" grpId="0"/>
      <p:bldP spid="158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val 3"/>
          <p:cNvSpPr>
            <a:spLocks noChangeArrowheads="1"/>
          </p:cNvSpPr>
          <p:nvPr/>
        </p:nvSpPr>
        <p:spPr bwMode="auto">
          <a:xfrm>
            <a:off x="6732962" y="3956208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2" name="Oval 4"/>
          <p:cNvSpPr>
            <a:spLocks noChangeArrowheads="1"/>
          </p:cNvSpPr>
          <p:nvPr/>
        </p:nvSpPr>
        <p:spPr bwMode="auto">
          <a:xfrm>
            <a:off x="6114036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" name="Oval 6"/>
          <p:cNvSpPr>
            <a:spLocks noChangeArrowheads="1"/>
          </p:cNvSpPr>
          <p:nvPr/>
        </p:nvSpPr>
        <p:spPr bwMode="auto">
          <a:xfrm>
            <a:off x="7970817" y="4233725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" name="Text Box 17"/>
          <p:cNvSpPr txBox="1">
            <a:spLocks noChangeArrowheads="1"/>
          </p:cNvSpPr>
          <p:nvPr/>
        </p:nvSpPr>
        <p:spPr bwMode="auto">
          <a:xfrm>
            <a:off x="6681384" y="3678689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b</a:t>
            </a:r>
          </a:p>
        </p:txBody>
      </p:sp>
      <p:sp>
        <p:nvSpPr>
          <p:cNvPr id="15" name="Text Box 18"/>
          <p:cNvSpPr txBox="1">
            <a:spLocks noChangeArrowheads="1"/>
          </p:cNvSpPr>
          <p:nvPr/>
        </p:nvSpPr>
        <p:spPr bwMode="auto">
          <a:xfrm>
            <a:off x="5907727" y="5426666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d</a:t>
            </a:r>
          </a:p>
        </p:txBody>
      </p:sp>
      <p:sp>
        <p:nvSpPr>
          <p:cNvPr id="16" name="Text Box 28"/>
          <p:cNvSpPr txBox="1">
            <a:spLocks noChangeArrowheads="1"/>
          </p:cNvSpPr>
          <p:nvPr/>
        </p:nvSpPr>
        <p:spPr bwMode="auto">
          <a:xfrm>
            <a:off x="8022393" y="4062204"/>
            <a:ext cx="320922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c</a:t>
            </a:r>
          </a:p>
        </p:txBody>
      </p:sp>
      <p:sp>
        <p:nvSpPr>
          <p:cNvPr id="17" name="Line 31"/>
          <p:cNvSpPr>
            <a:spLocks noChangeShapeType="1"/>
          </p:cNvSpPr>
          <p:nvPr/>
        </p:nvSpPr>
        <p:spPr bwMode="auto">
          <a:xfrm flipH="1">
            <a:off x="5443531" y="4002459"/>
            <a:ext cx="1341007" cy="46253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18" name="Line 33"/>
          <p:cNvSpPr>
            <a:spLocks noChangeShapeType="1"/>
          </p:cNvSpPr>
          <p:nvPr/>
        </p:nvSpPr>
        <p:spPr bwMode="auto">
          <a:xfrm flipH="1">
            <a:off x="6165614" y="3999569"/>
            <a:ext cx="617852" cy="157549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19" name="Line 34"/>
          <p:cNvSpPr>
            <a:spLocks noChangeShapeType="1"/>
          </p:cNvSpPr>
          <p:nvPr/>
        </p:nvSpPr>
        <p:spPr bwMode="auto">
          <a:xfrm>
            <a:off x="6784540" y="4002459"/>
            <a:ext cx="722081" cy="157260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0" name="Line 35"/>
          <p:cNvSpPr>
            <a:spLocks noChangeShapeType="1"/>
          </p:cNvSpPr>
          <p:nvPr/>
        </p:nvSpPr>
        <p:spPr bwMode="auto">
          <a:xfrm>
            <a:off x="6784540" y="4002459"/>
            <a:ext cx="1186276" cy="277519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1" name="Line 36"/>
          <p:cNvSpPr>
            <a:spLocks noChangeShapeType="1"/>
          </p:cNvSpPr>
          <p:nvPr/>
        </p:nvSpPr>
        <p:spPr bwMode="auto">
          <a:xfrm flipH="1">
            <a:off x="7558199" y="4279978"/>
            <a:ext cx="464196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2" name="Line 39"/>
          <p:cNvSpPr>
            <a:spLocks noChangeShapeType="1"/>
          </p:cNvSpPr>
          <p:nvPr/>
        </p:nvSpPr>
        <p:spPr bwMode="auto">
          <a:xfrm>
            <a:off x="8073971" y="4279978"/>
            <a:ext cx="722081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3" name="Line 44"/>
          <p:cNvSpPr>
            <a:spLocks noChangeShapeType="1"/>
          </p:cNvSpPr>
          <p:nvPr/>
        </p:nvSpPr>
        <p:spPr bwMode="auto">
          <a:xfrm>
            <a:off x="5391955" y="4511244"/>
            <a:ext cx="722081" cy="106381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4" name="Line 45"/>
          <p:cNvSpPr>
            <a:spLocks noChangeShapeType="1"/>
          </p:cNvSpPr>
          <p:nvPr/>
        </p:nvSpPr>
        <p:spPr bwMode="auto">
          <a:xfrm>
            <a:off x="5391955" y="4511244"/>
            <a:ext cx="206309" cy="1850119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5" name="Oval 68"/>
          <p:cNvSpPr>
            <a:spLocks noChangeArrowheads="1"/>
          </p:cNvSpPr>
          <p:nvPr/>
        </p:nvSpPr>
        <p:spPr bwMode="auto">
          <a:xfrm>
            <a:off x="5347900" y="4434155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" name="Text Box 69"/>
          <p:cNvSpPr txBox="1">
            <a:spLocks noChangeArrowheads="1"/>
          </p:cNvSpPr>
          <p:nvPr/>
        </p:nvSpPr>
        <p:spPr bwMode="auto">
          <a:xfrm>
            <a:off x="5159857" y="4202889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>
                <a:solidFill>
                  <a:schemeClr val="accent1"/>
                </a:solidFill>
              </a:rPr>
              <a:t>u</a:t>
            </a:r>
          </a:p>
        </p:txBody>
      </p:sp>
      <p:sp>
        <p:nvSpPr>
          <p:cNvPr id="27" name="Oval 70"/>
          <p:cNvSpPr>
            <a:spLocks noChangeArrowheads="1"/>
          </p:cNvSpPr>
          <p:nvPr/>
        </p:nvSpPr>
        <p:spPr bwMode="auto">
          <a:xfrm>
            <a:off x="7488355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8" name="Text Box 71"/>
          <p:cNvSpPr txBox="1">
            <a:spLocks noChangeArrowheads="1"/>
          </p:cNvSpPr>
          <p:nvPr/>
        </p:nvSpPr>
        <p:spPr bwMode="auto">
          <a:xfrm>
            <a:off x="7197158" y="5343796"/>
            <a:ext cx="3209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>
                <a:solidFill>
                  <a:schemeClr val="accent2"/>
                </a:solidFill>
              </a:rPr>
              <a:t>k</a:t>
            </a:r>
          </a:p>
        </p:txBody>
      </p:sp>
      <p:sp>
        <p:nvSpPr>
          <p:cNvPr id="29" name="Oval 72"/>
          <p:cNvSpPr>
            <a:spLocks noChangeArrowheads="1"/>
          </p:cNvSpPr>
          <p:nvPr/>
        </p:nvSpPr>
        <p:spPr bwMode="auto">
          <a:xfrm>
            <a:off x="5546687" y="6361363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" name="Text Box 73"/>
          <p:cNvSpPr txBox="1">
            <a:spLocks noChangeArrowheads="1"/>
          </p:cNvSpPr>
          <p:nvPr/>
        </p:nvSpPr>
        <p:spPr bwMode="auto">
          <a:xfrm>
            <a:off x="5358646" y="6130097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g</a:t>
            </a:r>
          </a:p>
        </p:txBody>
      </p:sp>
      <p:sp>
        <p:nvSpPr>
          <p:cNvPr id="31" name="Oval 78"/>
          <p:cNvSpPr>
            <a:spLocks noChangeArrowheads="1"/>
          </p:cNvSpPr>
          <p:nvPr/>
        </p:nvSpPr>
        <p:spPr bwMode="auto">
          <a:xfrm>
            <a:off x="7867662" y="6376779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" name="Text Box 79"/>
          <p:cNvSpPr txBox="1">
            <a:spLocks noChangeArrowheads="1"/>
          </p:cNvSpPr>
          <p:nvPr/>
        </p:nvSpPr>
        <p:spPr bwMode="auto">
          <a:xfrm>
            <a:off x="7609775" y="6145513"/>
            <a:ext cx="269626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 err="1"/>
              <a:t>i</a:t>
            </a:r>
            <a:endParaRPr lang="en-US" altLang="en-US" sz="2400" i="1" dirty="0"/>
          </a:p>
        </p:txBody>
      </p:sp>
      <p:sp>
        <p:nvSpPr>
          <p:cNvPr id="33" name="Oval 80"/>
          <p:cNvSpPr>
            <a:spLocks noChangeArrowheads="1"/>
          </p:cNvSpPr>
          <p:nvPr/>
        </p:nvSpPr>
        <p:spPr bwMode="auto">
          <a:xfrm>
            <a:off x="8796052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4" name="Text Box 81"/>
          <p:cNvSpPr txBox="1">
            <a:spLocks noChangeArrowheads="1"/>
          </p:cNvSpPr>
          <p:nvPr/>
        </p:nvSpPr>
        <p:spPr bwMode="auto">
          <a:xfrm>
            <a:off x="8865896" y="5380413"/>
            <a:ext cx="3209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>
                <a:solidFill>
                  <a:schemeClr val="accent1"/>
                </a:solidFill>
              </a:rPr>
              <a:t>v</a:t>
            </a:r>
          </a:p>
        </p:txBody>
      </p:sp>
      <p:sp>
        <p:nvSpPr>
          <p:cNvPr id="35" name="Line 82"/>
          <p:cNvSpPr>
            <a:spLocks noChangeShapeType="1"/>
          </p:cNvSpPr>
          <p:nvPr/>
        </p:nvSpPr>
        <p:spPr bwMode="auto">
          <a:xfrm flipV="1">
            <a:off x="7919239" y="4372483"/>
            <a:ext cx="103154" cy="203513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36" name="Line 83"/>
          <p:cNvSpPr>
            <a:spLocks noChangeShapeType="1"/>
          </p:cNvSpPr>
          <p:nvPr/>
        </p:nvSpPr>
        <p:spPr bwMode="auto">
          <a:xfrm flipV="1">
            <a:off x="5598264" y="5667567"/>
            <a:ext cx="1856781" cy="74004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37" name="Line 85"/>
          <p:cNvSpPr>
            <a:spLocks noChangeShapeType="1"/>
          </p:cNvSpPr>
          <p:nvPr/>
        </p:nvSpPr>
        <p:spPr bwMode="auto">
          <a:xfrm>
            <a:off x="7558199" y="5621315"/>
            <a:ext cx="309463" cy="74004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 sz="2000"/>
          </a:p>
        </p:txBody>
      </p:sp>
      <p:sp>
        <p:nvSpPr>
          <p:cNvPr id="38" name="Line 86"/>
          <p:cNvSpPr>
            <a:spLocks noChangeShapeType="1"/>
          </p:cNvSpPr>
          <p:nvPr/>
        </p:nvSpPr>
        <p:spPr bwMode="auto">
          <a:xfrm flipV="1">
            <a:off x="7919239" y="5621315"/>
            <a:ext cx="928390" cy="78630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39" name="Oval 87"/>
          <p:cNvSpPr>
            <a:spLocks noChangeArrowheads="1"/>
          </p:cNvSpPr>
          <p:nvPr/>
        </p:nvSpPr>
        <p:spPr bwMode="auto">
          <a:xfrm>
            <a:off x="6869429" y="6453868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0" name="Text Box 88"/>
          <p:cNvSpPr txBox="1">
            <a:spLocks noChangeArrowheads="1"/>
          </p:cNvSpPr>
          <p:nvPr/>
        </p:nvSpPr>
        <p:spPr bwMode="auto">
          <a:xfrm>
            <a:off x="6629809" y="6407614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h</a:t>
            </a:r>
          </a:p>
        </p:txBody>
      </p:sp>
      <p:sp>
        <p:nvSpPr>
          <p:cNvPr id="41" name="Line 89"/>
          <p:cNvSpPr>
            <a:spLocks noChangeShapeType="1"/>
          </p:cNvSpPr>
          <p:nvPr/>
        </p:nvSpPr>
        <p:spPr bwMode="auto">
          <a:xfrm>
            <a:off x="5598264" y="6407614"/>
            <a:ext cx="1289431" cy="92507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42" name="Line 90"/>
          <p:cNvSpPr>
            <a:spLocks noChangeShapeType="1"/>
          </p:cNvSpPr>
          <p:nvPr/>
        </p:nvSpPr>
        <p:spPr bwMode="auto">
          <a:xfrm flipV="1">
            <a:off x="6939273" y="5667567"/>
            <a:ext cx="567350" cy="83255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43" name="Line 91"/>
          <p:cNvSpPr>
            <a:spLocks noChangeShapeType="1"/>
          </p:cNvSpPr>
          <p:nvPr/>
        </p:nvSpPr>
        <p:spPr bwMode="auto">
          <a:xfrm flipH="1" flipV="1">
            <a:off x="6217190" y="5667567"/>
            <a:ext cx="670504" cy="83255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44" name="Line 92"/>
          <p:cNvSpPr>
            <a:spLocks noChangeShapeType="1"/>
          </p:cNvSpPr>
          <p:nvPr/>
        </p:nvSpPr>
        <p:spPr bwMode="auto">
          <a:xfrm flipV="1">
            <a:off x="6939273" y="6453868"/>
            <a:ext cx="928390" cy="46254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45" name="Text Box 93"/>
          <p:cNvSpPr txBox="1">
            <a:spLocks noChangeArrowheads="1"/>
          </p:cNvSpPr>
          <p:nvPr/>
        </p:nvSpPr>
        <p:spPr bwMode="auto">
          <a:xfrm>
            <a:off x="6329718" y="4788761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40</a:t>
            </a:r>
          </a:p>
        </p:txBody>
      </p:sp>
      <p:sp>
        <p:nvSpPr>
          <p:cNvPr id="46" name="Text Box 94"/>
          <p:cNvSpPr txBox="1">
            <a:spLocks noChangeArrowheads="1"/>
          </p:cNvSpPr>
          <p:nvPr/>
        </p:nvSpPr>
        <p:spPr bwMode="auto">
          <a:xfrm>
            <a:off x="5751275" y="3996678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1</a:t>
            </a:r>
          </a:p>
        </p:txBody>
      </p:sp>
      <p:sp>
        <p:nvSpPr>
          <p:cNvPr id="47" name="Text Box 95"/>
          <p:cNvSpPr txBox="1">
            <a:spLocks noChangeArrowheads="1"/>
          </p:cNvSpPr>
          <p:nvPr/>
        </p:nvSpPr>
        <p:spPr bwMode="auto">
          <a:xfrm>
            <a:off x="7131316" y="3857920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10</a:t>
            </a:r>
          </a:p>
        </p:txBody>
      </p:sp>
      <p:sp>
        <p:nvSpPr>
          <p:cNvPr id="48" name="Text Box 96"/>
          <p:cNvSpPr txBox="1">
            <a:spLocks noChangeArrowheads="1"/>
          </p:cNvSpPr>
          <p:nvPr/>
        </p:nvSpPr>
        <p:spPr bwMode="auto">
          <a:xfrm>
            <a:off x="5183923" y="5291762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2</a:t>
            </a:r>
          </a:p>
        </p:txBody>
      </p:sp>
      <p:sp>
        <p:nvSpPr>
          <p:cNvPr id="49" name="Text Box 97"/>
          <p:cNvSpPr txBox="1">
            <a:spLocks noChangeArrowheads="1"/>
          </p:cNvSpPr>
          <p:nvPr/>
        </p:nvSpPr>
        <p:spPr bwMode="auto">
          <a:xfrm>
            <a:off x="5818243" y="5945086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15</a:t>
            </a:r>
          </a:p>
        </p:txBody>
      </p:sp>
      <p:sp>
        <p:nvSpPr>
          <p:cNvPr id="50" name="Text Box 98"/>
          <p:cNvSpPr txBox="1">
            <a:spLocks noChangeArrowheads="1"/>
          </p:cNvSpPr>
          <p:nvPr/>
        </p:nvSpPr>
        <p:spPr bwMode="auto">
          <a:xfrm>
            <a:off x="5932503" y="6355580"/>
            <a:ext cx="56938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181</a:t>
            </a:r>
          </a:p>
        </p:txBody>
      </p:sp>
      <p:sp>
        <p:nvSpPr>
          <p:cNvPr id="51" name="Text Box 100"/>
          <p:cNvSpPr txBox="1">
            <a:spLocks noChangeArrowheads="1"/>
          </p:cNvSpPr>
          <p:nvPr/>
        </p:nvSpPr>
        <p:spPr bwMode="auto">
          <a:xfrm>
            <a:off x="7588714" y="575429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2</a:t>
            </a:r>
          </a:p>
        </p:txBody>
      </p:sp>
      <p:sp>
        <p:nvSpPr>
          <p:cNvPr id="52" name="Text Box 101"/>
          <p:cNvSpPr txBox="1">
            <a:spLocks noChangeArrowheads="1"/>
          </p:cNvSpPr>
          <p:nvPr/>
        </p:nvSpPr>
        <p:spPr bwMode="auto">
          <a:xfrm>
            <a:off x="7195437" y="640183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6</a:t>
            </a:r>
          </a:p>
        </p:txBody>
      </p:sp>
      <p:sp>
        <p:nvSpPr>
          <p:cNvPr id="53" name="Text Box 102"/>
          <p:cNvSpPr txBox="1">
            <a:spLocks noChangeArrowheads="1"/>
          </p:cNvSpPr>
          <p:nvPr/>
        </p:nvSpPr>
        <p:spPr bwMode="auto">
          <a:xfrm>
            <a:off x="8278561" y="589305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8</a:t>
            </a:r>
          </a:p>
        </p:txBody>
      </p:sp>
      <p:sp>
        <p:nvSpPr>
          <p:cNvPr id="54" name="Text Box 103"/>
          <p:cNvSpPr txBox="1">
            <a:spLocks noChangeArrowheads="1"/>
          </p:cNvSpPr>
          <p:nvPr/>
        </p:nvSpPr>
        <p:spPr bwMode="auto">
          <a:xfrm>
            <a:off x="7865941" y="5199255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1</a:t>
            </a:r>
          </a:p>
        </p:txBody>
      </p:sp>
      <p:sp>
        <p:nvSpPr>
          <p:cNvPr id="55" name="Text Box 104"/>
          <p:cNvSpPr txBox="1">
            <a:spLocks noChangeArrowheads="1"/>
          </p:cNvSpPr>
          <p:nvPr/>
        </p:nvSpPr>
        <p:spPr bwMode="auto">
          <a:xfrm>
            <a:off x="8330135" y="4736726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2</a:t>
            </a:r>
          </a:p>
        </p:txBody>
      </p:sp>
      <p:sp>
        <p:nvSpPr>
          <p:cNvPr id="56" name="Text Box 105"/>
          <p:cNvSpPr txBox="1">
            <a:spLocks noChangeArrowheads="1"/>
          </p:cNvSpPr>
          <p:nvPr/>
        </p:nvSpPr>
        <p:spPr bwMode="auto">
          <a:xfrm>
            <a:off x="6976586" y="4597968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30</a:t>
            </a:r>
          </a:p>
        </p:txBody>
      </p:sp>
      <p:sp>
        <p:nvSpPr>
          <p:cNvPr id="57" name="Text Box 106"/>
          <p:cNvSpPr txBox="1">
            <a:spLocks noChangeArrowheads="1"/>
          </p:cNvSpPr>
          <p:nvPr/>
        </p:nvSpPr>
        <p:spPr bwMode="auto">
          <a:xfrm>
            <a:off x="7504898" y="482923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3</a:t>
            </a:r>
          </a:p>
        </p:txBody>
      </p:sp>
      <p:sp>
        <p:nvSpPr>
          <p:cNvPr id="58" name="Text Box 122"/>
          <p:cNvSpPr txBox="1">
            <a:spLocks noChangeArrowheads="1"/>
          </p:cNvSpPr>
          <p:nvPr/>
        </p:nvSpPr>
        <p:spPr bwMode="auto">
          <a:xfrm>
            <a:off x="5659215" y="4788761"/>
            <a:ext cx="4411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25</a:t>
            </a:r>
          </a:p>
        </p:txBody>
      </p:sp>
      <p:sp>
        <p:nvSpPr>
          <p:cNvPr id="59" name="Text Box 123"/>
          <p:cNvSpPr txBox="1">
            <a:spLocks noChangeArrowheads="1"/>
          </p:cNvSpPr>
          <p:nvPr/>
        </p:nvSpPr>
        <p:spPr bwMode="auto">
          <a:xfrm>
            <a:off x="7176097" y="5939303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1</a:t>
            </a:r>
          </a:p>
        </p:txBody>
      </p:sp>
      <p:sp>
        <p:nvSpPr>
          <p:cNvPr id="60" name="Text Box 124"/>
          <p:cNvSpPr txBox="1">
            <a:spLocks noChangeArrowheads="1"/>
          </p:cNvSpPr>
          <p:nvPr/>
        </p:nvSpPr>
        <p:spPr bwMode="auto">
          <a:xfrm>
            <a:off x="6647428" y="6083844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2</a:t>
            </a:r>
          </a:p>
        </p:txBody>
      </p:sp>
      <p:sp>
        <p:nvSpPr>
          <p:cNvPr id="61" name="Line 125"/>
          <p:cNvSpPr>
            <a:spLocks noChangeShapeType="1"/>
          </p:cNvSpPr>
          <p:nvPr/>
        </p:nvSpPr>
        <p:spPr bwMode="auto">
          <a:xfrm flipV="1">
            <a:off x="6165614" y="4326232"/>
            <a:ext cx="1805203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 sz="2000"/>
          </a:p>
        </p:txBody>
      </p:sp>
      <p:sp>
        <p:nvSpPr>
          <p:cNvPr id="62" name="Text Box 126"/>
          <p:cNvSpPr txBox="1">
            <a:spLocks noChangeArrowheads="1"/>
          </p:cNvSpPr>
          <p:nvPr/>
        </p:nvSpPr>
        <p:spPr bwMode="auto">
          <a:xfrm>
            <a:off x="6628088" y="5121204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3</a:t>
            </a:r>
          </a:p>
        </p:txBody>
      </p:sp>
      <p:sp>
        <p:nvSpPr>
          <p:cNvPr id="63" name="Freeform 62"/>
          <p:cNvSpPr/>
          <p:nvPr/>
        </p:nvSpPr>
        <p:spPr bwMode="auto">
          <a:xfrm>
            <a:off x="5406782" y="4643628"/>
            <a:ext cx="1880492" cy="1803728"/>
          </a:xfrm>
          <a:custGeom>
            <a:avLst/>
            <a:gdLst>
              <a:gd name="connsiteX0" fmla="*/ 0 w 5053263"/>
              <a:gd name="connsiteY0" fmla="*/ 385311 h 2361369"/>
              <a:gd name="connsiteX1" fmla="*/ 1106905 w 5053263"/>
              <a:gd name="connsiteY1" fmla="*/ 2358489 h 2361369"/>
              <a:gd name="connsiteX2" fmla="*/ 3818021 w 5053263"/>
              <a:gd name="connsiteY2" fmla="*/ 300 h 2361369"/>
              <a:gd name="connsiteX3" fmla="*/ 5053263 w 5053263"/>
              <a:gd name="connsiteY3" fmla="*/ 2230153 h 2361369"/>
              <a:gd name="connsiteX0" fmla="*/ 0 w 5053263"/>
              <a:gd name="connsiteY0" fmla="*/ 413689 h 3716698"/>
              <a:gd name="connsiteX1" fmla="*/ 383122 w 5053263"/>
              <a:gd name="connsiteY1" fmla="*/ 3715408 h 3716698"/>
              <a:gd name="connsiteX2" fmla="*/ 3818021 w 5053263"/>
              <a:gd name="connsiteY2" fmla="*/ 28678 h 3716698"/>
              <a:gd name="connsiteX3" fmla="*/ 5053263 w 5053263"/>
              <a:gd name="connsiteY3" fmla="*/ 2258531 h 3716698"/>
              <a:gd name="connsiteX0" fmla="*/ 0 w 5053263"/>
              <a:gd name="connsiteY0" fmla="*/ 0 h 3341618"/>
              <a:gd name="connsiteX1" fmla="*/ 383122 w 5053263"/>
              <a:gd name="connsiteY1" fmla="*/ 3301719 h 3341618"/>
              <a:gd name="connsiteX2" fmla="*/ 3136814 w 5053263"/>
              <a:gd name="connsiteY2" fmla="*/ 1829222 h 3341618"/>
              <a:gd name="connsiteX3" fmla="*/ 5053263 w 5053263"/>
              <a:gd name="connsiteY3" fmla="*/ 1844842 h 3341618"/>
              <a:gd name="connsiteX0" fmla="*/ 0 w 5053263"/>
              <a:gd name="connsiteY0" fmla="*/ 0 h 3341987"/>
              <a:gd name="connsiteX1" fmla="*/ 383122 w 5053263"/>
              <a:gd name="connsiteY1" fmla="*/ 3301719 h 3341987"/>
              <a:gd name="connsiteX2" fmla="*/ 3136814 w 5053263"/>
              <a:gd name="connsiteY2" fmla="*/ 1829222 h 3341987"/>
              <a:gd name="connsiteX3" fmla="*/ 3461675 w 5053263"/>
              <a:gd name="connsiteY3" fmla="*/ 1745153 h 3341987"/>
              <a:gd name="connsiteX4" fmla="*/ 5053263 w 5053263"/>
              <a:gd name="connsiteY4" fmla="*/ 1844842 h 3341987"/>
              <a:gd name="connsiteX0" fmla="*/ 0 w 5053263"/>
              <a:gd name="connsiteY0" fmla="*/ 0 h 3350603"/>
              <a:gd name="connsiteX1" fmla="*/ 383122 w 5053263"/>
              <a:gd name="connsiteY1" fmla="*/ 3301719 h 3350603"/>
              <a:gd name="connsiteX2" fmla="*/ 3136814 w 5053263"/>
              <a:gd name="connsiteY2" fmla="*/ 1829222 h 3350603"/>
              <a:gd name="connsiteX3" fmla="*/ 3461675 w 5053263"/>
              <a:gd name="connsiteY3" fmla="*/ 1745153 h 3350603"/>
              <a:gd name="connsiteX4" fmla="*/ 3674551 w 5053263"/>
              <a:gd name="connsiteY4" fmla="*/ 3350472 h 3350603"/>
              <a:gd name="connsiteX5" fmla="*/ 5053263 w 5053263"/>
              <a:gd name="connsiteY5" fmla="*/ 1844842 h 3350603"/>
              <a:gd name="connsiteX0" fmla="*/ 0 w 5053263"/>
              <a:gd name="connsiteY0" fmla="*/ 0 h 3350606"/>
              <a:gd name="connsiteX1" fmla="*/ 383122 w 5053263"/>
              <a:gd name="connsiteY1" fmla="*/ 3301719 h 3350606"/>
              <a:gd name="connsiteX2" fmla="*/ 3136814 w 5053263"/>
              <a:gd name="connsiteY2" fmla="*/ 1829222 h 3350606"/>
              <a:gd name="connsiteX3" fmla="*/ 3674551 w 5053263"/>
              <a:gd name="connsiteY3" fmla="*/ 3350472 h 3350606"/>
              <a:gd name="connsiteX4" fmla="*/ 5053263 w 5053263"/>
              <a:gd name="connsiteY4" fmla="*/ 1844842 h 3350606"/>
              <a:gd name="connsiteX0" fmla="*/ 0 w 5053263"/>
              <a:gd name="connsiteY0" fmla="*/ 0 h 3350604"/>
              <a:gd name="connsiteX1" fmla="*/ 383122 w 5053263"/>
              <a:gd name="connsiteY1" fmla="*/ 3301719 h 3350604"/>
              <a:gd name="connsiteX2" fmla="*/ 2923509 w 5053263"/>
              <a:gd name="connsiteY2" fmla="*/ 1644220 h 3350604"/>
              <a:gd name="connsiteX3" fmla="*/ 3674551 w 5053263"/>
              <a:gd name="connsiteY3" fmla="*/ 3350472 h 3350604"/>
              <a:gd name="connsiteX4" fmla="*/ 5053263 w 5053263"/>
              <a:gd name="connsiteY4" fmla="*/ 1844842 h 3350604"/>
              <a:gd name="connsiteX0" fmla="*/ 0 w 5053263"/>
              <a:gd name="connsiteY0" fmla="*/ 0 h 3329190"/>
              <a:gd name="connsiteX1" fmla="*/ 383122 w 5053263"/>
              <a:gd name="connsiteY1" fmla="*/ 3301719 h 3329190"/>
              <a:gd name="connsiteX2" fmla="*/ 2923509 w 5053263"/>
              <a:gd name="connsiteY2" fmla="*/ 1644220 h 3329190"/>
              <a:gd name="connsiteX3" fmla="*/ 3603450 w 5053263"/>
              <a:gd name="connsiteY3" fmla="*/ 2901183 h 3329190"/>
              <a:gd name="connsiteX4" fmla="*/ 5053263 w 5053263"/>
              <a:gd name="connsiteY4" fmla="*/ 1844842 h 3329190"/>
              <a:gd name="connsiteX0" fmla="*/ 0 w 5053263"/>
              <a:gd name="connsiteY0" fmla="*/ 0 h 2964073"/>
              <a:gd name="connsiteX1" fmla="*/ 240920 w 5053263"/>
              <a:gd name="connsiteY1" fmla="*/ 2931715 h 2964073"/>
              <a:gd name="connsiteX2" fmla="*/ 2923509 w 5053263"/>
              <a:gd name="connsiteY2" fmla="*/ 1644220 h 2964073"/>
              <a:gd name="connsiteX3" fmla="*/ 3603450 w 5053263"/>
              <a:gd name="connsiteY3" fmla="*/ 2901183 h 2964073"/>
              <a:gd name="connsiteX4" fmla="*/ 5053263 w 5053263"/>
              <a:gd name="connsiteY4" fmla="*/ 1844842 h 2964073"/>
              <a:gd name="connsiteX0" fmla="*/ 62908 w 5116171"/>
              <a:gd name="connsiteY0" fmla="*/ 0 h 2964073"/>
              <a:gd name="connsiteX1" fmla="*/ 303828 w 5116171"/>
              <a:gd name="connsiteY1" fmla="*/ 2931715 h 2964073"/>
              <a:gd name="connsiteX2" fmla="*/ 2986417 w 5116171"/>
              <a:gd name="connsiteY2" fmla="*/ 1644220 h 2964073"/>
              <a:gd name="connsiteX3" fmla="*/ 3666358 w 5116171"/>
              <a:gd name="connsiteY3" fmla="*/ 2901183 h 2964073"/>
              <a:gd name="connsiteX4" fmla="*/ 5116171 w 5116171"/>
              <a:gd name="connsiteY4" fmla="*/ 1844842 h 2964073"/>
              <a:gd name="connsiteX0" fmla="*/ 62908 w 3666358"/>
              <a:gd name="connsiteY0" fmla="*/ 0 h 2964073"/>
              <a:gd name="connsiteX1" fmla="*/ 303828 w 3666358"/>
              <a:gd name="connsiteY1" fmla="*/ 2931715 h 2964073"/>
              <a:gd name="connsiteX2" fmla="*/ 2986417 w 3666358"/>
              <a:gd name="connsiteY2" fmla="*/ 1644220 h 2964073"/>
              <a:gd name="connsiteX3" fmla="*/ 3666358 w 3666358"/>
              <a:gd name="connsiteY3" fmla="*/ 2901183 h 2964073"/>
              <a:gd name="connsiteX0" fmla="*/ 62908 w 3666358"/>
              <a:gd name="connsiteY0" fmla="*/ 0 h 2964073"/>
              <a:gd name="connsiteX1" fmla="*/ 303828 w 3666358"/>
              <a:gd name="connsiteY1" fmla="*/ 2931715 h 2964073"/>
              <a:gd name="connsiteX2" fmla="*/ 2986417 w 3666358"/>
              <a:gd name="connsiteY2" fmla="*/ 1644220 h 2964073"/>
              <a:gd name="connsiteX3" fmla="*/ 3666358 w 3666358"/>
              <a:gd name="connsiteY3" fmla="*/ 2901183 h 2964073"/>
              <a:gd name="connsiteX0" fmla="*/ 62908 w 3579202"/>
              <a:gd name="connsiteY0" fmla="*/ 0 h 2964518"/>
              <a:gd name="connsiteX1" fmla="*/ 303828 w 3579202"/>
              <a:gd name="connsiteY1" fmla="*/ 2931715 h 2964518"/>
              <a:gd name="connsiteX2" fmla="*/ 2986417 w 3579202"/>
              <a:gd name="connsiteY2" fmla="*/ 1644220 h 2964518"/>
              <a:gd name="connsiteX3" fmla="*/ 3579202 w 3579202"/>
              <a:gd name="connsiteY3" fmla="*/ 2755399 h 2964518"/>
              <a:gd name="connsiteX0" fmla="*/ 62908 w 2986418"/>
              <a:gd name="connsiteY0" fmla="*/ 0 h 2964518"/>
              <a:gd name="connsiteX1" fmla="*/ 303828 w 2986418"/>
              <a:gd name="connsiteY1" fmla="*/ 2931715 h 2964518"/>
              <a:gd name="connsiteX2" fmla="*/ 2986417 w 2986418"/>
              <a:gd name="connsiteY2" fmla="*/ 1644220 h 2964518"/>
              <a:gd name="connsiteX0" fmla="*/ 50826 w 2778231"/>
              <a:gd name="connsiteY0" fmla="*/ 0 h 2971571"/>
              <a:gd name="connsiteX1" fmla="*/ 291746 w 2778231"/>
              <a:gd name="connsiteY1" fmla="*/ 2931715 h 2971571"/>
              <a:gd name="connsiteX2" fmla="*/ 2778231 w 2778231"/>
              <a:gd name="connsiteY2" fmla="*/ 1765707 h 2971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78231" h="2971571">
                <a:moveTo>
                  <a:pt x="50826" y="0"/>
                </a:moveTo>
                <a:cubicBezTo>
                  <a:pt x="49103" y="912958"/>
                  <a:pt x="-162821" y="2637431"/>
                  <a:pt x="291746" y="2931715"/>
                </a:cubicBezTo>
                <a:cubicBezTo>
                  <a:pt x="746313" y="3225999"/>
                  <a:pt x="2232335" y="1795093"/>
                  <a:pt x="2778231" y="1765707"/>
                </a:cubicBezTo>
              </a:path>
            </a:pathLst>
          </a:custGeom>
          <a:noFill/>
          <a:ln w="38100" cap="flat" cmpd="sng" algn="ctr">
            <a:solidFill>
              <a:srgbClr val="CC00CC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8229600" y="6106180"/>
            <a:ext cx="7056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i="1" dirty="0">
                <a:solidFill>
                  <a:schemeClr val="accent1"/>
                </a:solidFill>
              </a:rPr>
              <a:t>l=4</a:t>
            </a:r>
            <a:endParaRPr lang="en-US" altLang="en-US" dirty="0"/>
          </a:p>
        </p:txBody>
      </p:sp>
      <p:sp>
        <p:nvSpPr>
          <p:cNvPr id="65" name="Freeform 64"/>
          <p:cNvSpPr/>
          <p:nvPr/>
        </p:nvSpPr>
        <p:spPr bwMode="auto">
          <a:xfrm>
            <a:off x="7557663" y="5692877"/>
            <a:ext cx="1264579" cy="556675"/>
          </a:xfrm>
          <a:custGeom>
            <a:avLst/>
            <a:gdLst>
              <a:gd name="connsiteX0" fmla="*/ 0 w 5053263"/>
              <a:gd name="connsiteY0" fmla="*/ 385311 h 2361369"/>
              <a:gd name="connsiteX1" fmla="*/ 1106905 w 5053263"/>
              <a:gd name="connsiteY1" fmla="*/ 2358489 h 2361369"/>
              <a:gd name="connsiteX2" fmla="*/ 3818021 w 5053263"/>
              <a:gd name="connsiteY2" fmla="*/ 300 h 2361369"/>
              <a:gd name="connsiteX3" fmla="*/ 5053263 w 5053263"/>
              <a:gd name="connsiteY3" fmla="*/ 2230153 h 2361369"/>
              <a:gd name="connsiteX0" fmla="*/ 0 w 5053263"/>
              <a:gd name="connsiteY0" fmla="*/ 413689 h 3716698"/>
              <a:gd name="connsiteX1" fmla="*/ 383122 w 5053263"/>
              <a:gd name="connsiteY1" fmla="*/ 3715408 h 3716698"/>
              <a:gd name="connsiteX2" fmla="*/ 3818021 w 5053263"/>
              <a:gd name="connsiteY2" fmla="*/ 28678 h 3716698"/>
              <a:gd name="connsiteX3" fmla="*/ 5053263 w 5053263"/>
              <a:gd name="connsiteY3" fmla="*/ 2258531 h 3716698"/>
              <a:gd name="connsiteX0" fmla="*/ 0 w 5053263"/>
              <a:gd name="connsiteY0" fmla="*/ 0 h 3341618"/>
              <a:gd name="connsiteX1" fmla="*/ 383122 w 5053263"/>
              <a:gd name="connsiteY1" fmla="*/ 3301719 h 3341618"/>
              <a:gd name="connsiteX2" fmla="*/ 3136814 w 5053263"/>
              <a:gd name="connsiteY2" fmla="*/ 1829222 h 3341618"/>
              <a:gd name="connsiteX3" fmla="*/ 5053263 w 5053263"/>
              <a:gd name="connsiteY3" fmla="*/ 1844842 h 3341618"/>
              <a:gd name="connsiteX0" fmla="*/ 0 w 5053263"/>
              <a:gd name="connsiteY0" fmla="*/ 0 h 3341987"/>
              <a:gd name="connsiteX1" fmla="*/ 383122 w 5053263"/>
              <a:gd name="connsiteY1" fmla="*/ 3301719 h 3341987"/>
              <a:gd name="connsiteX2" fmla="*/ 3136814 w 5053263"/>
              <a:gd name="connsiteY2" fmla="*/ 1829222 h 3341987"/>
              <a:gd name="connsiteX3" fmla="*/ 3461675 w 5053263"/>
              <a:gd name="connsiteY3" fmla="*/ 1745153 h 3341987"/>
              <a:gd name="connsiteX4" fmla="*/ 5053263 w 5053263"/>
              <a:gd name="connsiteY4" fmla="*/ 1844842 h 3341987"/>
              <a:gd name="connsiteX0" fmla="*/ 0 w 5053263"/>
              <a:gd name="connsiteY0" fmla="*/ 0 h 3350603"/>
              <a:gd name="connsiteX1" fmla="*/ 383122 w 5053263"/>
              <a:gd name="connsiteY1" fmla="*/ 3301719 h 3350603"/>
              <a:gd name="connsiteX2" fmla="*/ 3136814 w 5053263"/>
              <a:gd name="connsiteY2" fmla="*/ 1829222 h 3350603"/>
              <a:gd name="connsiteX3" fmla="*/ 3461675 w 5053263"/>
              <a:gd name="connsiteY3" fmla="*/ 1745153 h 3350603"/>
              <a:gd name="connsiteX4" fmla="*/ 3674551 w 5053263"/>
              <a:gd name="connsiteY4" fmla="*/ 3350472 h 3350603"/>
              <a:gd name="connsiteX5" fmla="*/ 5053263 w 5053263"/>
              <a:gd name="connsiteY5" fmla="*/ 1844842 h 3350603"/>
              <a:gd name="connsiteX0" fmla="*/ 0 w 5053263"/>
              <a:gd name="connsiteY0" fmla="*/ 0 h 3350606"/>
              <a:gd name="connsiteX1" fmla="*/ 383122 w 5053263"/>
              <a:gd name="connsiteY1" fmla="*/ 3301719 h 3350606"/>
              <a:gd name="connsiteX2" fmla="*/ 3136814 w 5053263"/>
              <a:gd name="connsiteY2" fmla="*/ 1829222 h 3350606"/>
              <a:gd name="connsiteX3" fmla="*/ 3674551 w 5053263"/>
              <a:gd name="connsiteY3" fmla="*/ 3350472 h 3350606"/>
              <a:gd name="connsiteX4" fmla="*/ 5053263 w 5053263"/>
              <a:gd name="connsiteY4" fmla="*/ 1844842 h 3350606"/>
              <a:gd name="connsiteX0" fmla="*/ 0 w 5053263"/>
              <a:gd name="connsiteY0" fmla="*/ 0 h 3350604"/>
              <a:gd name="connsiteX1" fmla="*/ 383122 w 5053263"/>
              <a:gd name="connsiteY1" fmla="*/ 3301719 h 3350604"/>
              <a:gd name="connsiteX2" fmla="*/ 2923509 w 5053263"/>
              <a:gd name="connsiteY2" fmla="*/ 1644220 h 3350604"/>
              <a:gd name="connsiteX3" fmla="*/ 3674551 w 5053263"/>
              <a:gd name="connsiteY3" fmla="*/ 3350472 h 3350604"/>
              <a:gd name="connsiteX4" fmla="*/ 5053263 w 5053263"/>
              <a:gd name="connsiteY4" fmla="*/ 1844842 h 3350604"/>
              <a:gd name="connsiteX0" fmla="*/ 0 w 5053263"/>
              <a:gd name="connsiteY0" fmla="*/ 0 h 3329190"/>
              <a:gd name="connsiteX1" fmla="*/ 383122 w 5053263"/>
              <a:gd name="connsiteY1" fmla="*/ 3301719 h 3329190"/>
              <a:gd name="connsiteX2" fmla="*/ 2923509 w 5053263"/>
              <a:gd name="connsiteY2" fmla="*/ 1644220 h 3329190"/>
              <a:gd name="connsiteX3" fmla="*/ 3603450 w 5053263"/>
              <a:gd name="connsiteY3" fmla="*/ 2901183 h 3329190"/>
              <a:gd name="connsiteX4" fmla="*/ 5053263 w 5053263"/>
              <a:gd name="connsiteY4" fmla="*/ 1844842 h 3329190"/>
              <a:gd name="connsiteX0" fmla="*/ 0 w 5053263"/>
              <a:gd name="connsiteY0" fmla="*/ 0 h 2964073"/>
              <a:gd name="connsiteX1" fmla="*/ 240920 w 5053263"/>
              <a:gd name="connsiteY1" fmla="*/ 2931715 h 2964073"/>
              <a:gd name="connsiteX2" fmla="*/ 2923509 w 5053263"/>
              <a:gd name="connsiteY2" fmla="*/ 1644220 h 2964073"/>
              <a:gd name="connsiteX3" fmla="*/ 3603450 w 5053263"/>
              <a:gd name="connsiteY3" fmla="*/ 2901183 h 2964073"/>
              <a:gd name="connsiteX4" fmla="*/ 5053263 w 5053263"/>
              <a:gd name="connsiteY4" fmla="*/ 1844842 h 2964073"/>
              <a:gd name="connsiteX0" fmla="*/ 62908 w 5116171"/>
              <a:gd name="connsiteY0" fmla="*/ 0 h 2964073"/>
              <a:gd name="connsiteX1" fmla="*/ 303828 w 5116171"/>
              <a:gd name="connsiteY1" fmla="*/ 2931715 h 2964073"/>
              <a:gd name="connsiteX2" fmla="*/ 2986417 w 5116171"/>
              <a:gd name="connsiteY2" fmla="*/ 1644220 h 2964073"/>
              <a:gd name="connsiteX3" fmla="*/ 3666358 w 5116171"/>
              <a:gd name="connsiteY3" fmla="*/ 2901183 h 2964073"/>
              <a:gd name="connsiteX4" fmla="*/ 5116171 w 5116171"/>
              <a:gd name="connsiteY4" fmla="*/ 1844842 h 2964073"/>
              <a:gd name="connsiteX0" fmla="*/ 0 w 4812343"/>
              <a:gd name="connsiteY0" fmla="*/ 1287512 h 1319870"/>
              <a:gd name="connsiteX1" fmla="*/ 2682589 w 4812343"/>
              <a:gd name="connsiteY1" fmla="*/ 17 h 1319870"/>
              <a:gd name="connsiteX2" fmla="*/ 3362530 w 4812343"/>
              <a:gd name="connsiteY2" fmla="*/ 1256980 h 1319870"/>
              <a:gd name="connsiteX3" fmla="*/ 4812343 w 4812343"/>
              <a:gd name="connsiteY3" fmla="*/ 200639 h 1319870"/>
              <a:gd name="connsiteX0" fmla="*/ 0 w 2129754"/>
              <a:gd name="connsiteY0" fmla="*/ 15 h 1257166"/>
              <a:gd name="connsiteX1" fmla="*/ 679941 w 2129754"/>
              <a:gd name="connsiteY1" fmla="*/ 1256978 h 1257166"/>
              <a:gd name="connsiteX2" fmla="*/ 2129754 w 2129754"/>
              <a:gd name="connsiteY2" fmla="*/ 200637 h 1257166"/>
              <a:gd name="connsiteX0" fmla="*/ 0 w 2129754"/>
              <a:gd name="connsiteY0" fmla="*/ 0 h 1257151"/>
              <a:gd name="connsiteX1" fmla="*/ 679941 w 2129754"/>
              <a:gd name="connsiteY1" fmla="*/ 1256963 h 1257151"/>
              <a:gd name="connsiteX2" fmla="*/ 2129754 w 2129754"/>
              <a:gd name="connsiteY2" fmla="*/ 200622 h 1257151"/>
              <a:gd name="connsiteX0" fmla="*/ 0 w 1846494"/>
              <a:gd name="connsiteY0" fmla="*/ 0 h 1257191"/>
              <a:gd name="connsiteX1" fmla="*/ 679941 w 1846494"/>
              <a:gd name="connsiteY1" fmla="*/ 1256963 h 1257191"/>
              <a:gd name="connsiteX2" fmla="*/ 1846494 w 1846494"/>
              <a:gd name="connsiteY2" fmla="*/ 395000 h 1257191"/>
              <a:gd name="connsiteX0" fmla="*/ 0 w 1846494"/>
              <a:gd name="connsiteY0" fmla="*/ 0 h 1257263"/>
              <a:gd name="connsiteX1" fmla="*/ 679941 w 1846494"/>
              <a:gd name="connsiteY1" fmla="*/ 1256963 h 1257263"/>
              <a:gd name="connsiteX2" fmla="*/ 1846494 w 1846494"/>
              <a:gd name="connsiteY2" fmla="*/ 395000 h 1257263"/>
              <a:gd name="connsiteX0" fmla="*/ 0 w 1868283"/>
              <a:gd name="connsiteY0" fmla="*/ 0 h 917100"/>
              <a:gd name="connsiteX1" fmla="*/ 701730 w 1868283"/>
              <a:gd name="connsiteY1" fmla="*/ 916800 h 917100"/>
              <a:gd name="connsiteX2" fmla="*/ 1868283 w 1868283"/>
              <a:gd name="connsiteY2" fmla="*/ 54837 h 91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68283" h="917100">
                <a:moveTo>
                  <a:pt x="0" y="0"/>
                </a:moveTo>
                <a:cubicBezTo>
                  <a:pt x="298952" y="480857"/>
                  <a:pt x="382322" y="914197"/>
                  <a:pt x="701730" y="916800"/>
                </a:cubicBezTo>
                <a:cubicBezTo>
                  <a:pt x="966995" y="933415"/>
                  <a:pt x="1602517" y="256898"/>
                  <a:pt x="1868283" y="54837"/>
                </a:cubicBezTo>
              </a:path>
            </a:pathLst>
          </a:custGeom>
          <a:noFill/>
          <a:ln w="38100" cap="flat" cmpd="sng" algn="ctr">
            <a:solidFill>
              <a:srgbClr val="CC00CC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9" name="Text Box 4"/>
          <p:cNvSpPr txBox="1">
            <a:spLocks noChangeArrowheads="1"/>
          </p:cNvSpPr>
          <p:nvPr/>
        </p:nvSpPr>
        <p:spPr bwMode="auto">
          <a:xfrm>
            <a:off x="1752600" y="76200"/>
            <a:ext cx="58039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en-US" dirty="0">
                <a:solidFill>
                  <a:srgbClr val="FFFF00"/>
                </a:solidFill>
              </a:rPr>
              <a:t>Dynamic Programming Algorithm</a:t>
            </a:r>
          </a:p>
        </p:txBody>
      </p:sp>
      <p:sp>
        <p:nvSpPr>
          <p:cNvPr id="100" name="Text Box 3"/>
          <p:cNvSpPr txBox="1">
            <a:spLocks noChangeArrowheads="1"/>
          </p:cNvSpPr>
          <p:nvPr/>
        </p:nvSpPr>
        <p:spPr bwMode="auto">
          <a:xfrm>
            <a:off x="1295400" y="651808"/>
            <a:ext cx="95250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 dirty="0"/>
              <a:t>Loop Invariant: For each </a:t>
            </a:r>
            <a:r>
              <a:rPr lang="en-US" altLang="en-US" sz="2400" dirty="0">
                <a:solidFill>
                  <a:schemeClr val="accent1"/>
                </a:solidFill>
                <a:sym typeface="Symbol"/>
              </a:rPr>
              <a:t></a:t>
            </a:r>
            <a:r>
              <a:rPr lang="en-US" altLang="en-US" sz="2400" i="1" dirty="0" err="1">
                <a:solidFill>
                  <a:schemeClr val="accent1"/>
                </a:solidFill>
                <a:sym typeface="Symbol"/>
              </a:rPr>
              <a:t>u,v</a:t>
            </a:r>
            <a:r>
              <a:rPr lang="en-US" altLang="en-US" sz="2400" dirty="0">
                <a:solidFill>
                  <a:schemeClr val="accent1"/>
                </a:solidFill>
                <a:sym typeface="Symbol"/>
              </a:rPr>
              <a:t></a:t>
            </a:r>
            <a:r>
              <a:rPr lang="en-US" altLang="en-US" sz="2400" dirty="0">
                <a:sym typeface="Symbol"/>
              </a:rPr>
              <a:t>, </a:t>
            </a:r>
            <a:endParaRPr lang="en-US" altLang="en-US" sz="2400" i="1" dirty="0"/>
          </a:p>
          <a:p>
            <a:pPr lvl="1" eaLnBrk="1" hangingPunct="1">
              <a:buNone/>
            </a:pPr>
            <a:r>
              <a:rPr lang="en-US" altLang="en-US" sz="2400" i="1" dirty="0"/>
              <a:t> </a:t>
            </a:r>
            <a:r>
              <a:rPr lang="en-US" altLang="en-US" sz="2400" i="1" dirty="0" err="1">
                <a:solidFill>
                  <a:schemeClr val="accent1"/>
                </a:solidFill>
              </a:rPr>
              <a:t>Dist</a:t>
            </a:r>
            <a:r>
              <a:rPr lang="en-US" altLang="en-US" sz="2400" i="1" dirty="0">
                <a:solidFill>
                  <a:schemeClr val="accent1"/>
                </a:solidFill>
              </a:rPr>
              <a:t>[</a:t>
            </a:r>
            <a:r>
              <a:rPr lang="en-US" altLang="en-US" sz="2400" i="1" dirty="0" err="1">
                <a:solidFill>
                  <a:schemeClr val="accent1"/>
                </a:solidFill>
              </a:rPr>
              <a:t>u,v,l</a:t>
            </a:r>
            <a:r>
              <a:rPr lang="en-US" altLang="en-US" sz="2400" i="1" dirty="0">
                <a:solidFill>
                  <a:schemeClr val="accent1"/>
                </a:solidFill>
              </a:rPr>
              <a:t>]</a:t>
            </a:r>
            <a:r>
              <a:rPr lang="en-US" altLang="en-US" sz="2400" dirty="0">
                <a:sym typeface="Symbol"/>
              </a:rPr>
              <a:t> =  </a:t>
            </a:r>
            <a:r>
              <a:rPr lang="en-US" altLang="en-US" sz="2400" dirty="0"/>
              <a:t>a shortest path from </a:t>
            </a:r>
            <a:r>
              <a:rPr lang="en-US" altLang="en-US" sz="2400" i="1" dirty="0"/>
              <a:t>u </a:t>
            </a:r>
            <a:r>
              <a:rPr lang="en-US" altLang="en-US" sz="2400" dirty="0"/>
              <a:t>to</a:t>
            </a:r>
            <a:r>
              <a:rPr lang="en-US" altLang="en-US" sz="2400" i="1" dirty="0"/>
              <a:t> v</a:t>
            </a:r>
            <a:r>
              <a:rPr lang="en-US" altLang="en-US" sz="2400" dirty="0"/>
              <a:t> with </a:t>
            </a:r>
            <a:r>
              <a:rPr lang="en-US" altLang="en-US" sz="2400" dirty="0">
                <a:solidFill>
                  <a:schemeClr val="accent1"/>
                </a:solidFill>
                <a:latin typeface="Times New Roman"/>
                <a:cs typeface="Times New Roman"/>
              </a:rPr>
              <a:t>≤</a:t>
            </a:r>
            <a:r>
              <a:rPr lang="en-US" altLang="en-US" sz="2400" i="1" dirty="0">
                <a:solidFill>
                  <a:schemeClr val="accent1"/>
                </a:solidFill>
              </a:rPr>
              <a:t>l</a:t>
            </a:r>
            <a:r>
              <a:rPr lang="en-US" altLang="en-US" sz="2400" dirty="0">
                <a:solidFill>
                  <a:schemeClr val="accent1"/>
                </a:solidFill>
              </a:rPr>
              <a:t> </a:t>
            </a:r>
            <a:r>
              <a:rPr lang="en-US" altLang="en-US" sz="2400" dirty="0"/>
              <a:t>edges</a:t>
            </a:r>
            <a:endParaRPr lang="en-US" sz="2400" dirty="0"/>
          </a:p>
        </p:txBody>
      </p:sp>
      <p:grpSp>
        <p:nvGrpSpPr>
          <p:cNvPr id="106" name="Group 19"/>
          <p:cNvGrpSpPr>
            <a:grpSpLocks/>
          </p:cNvGrpSpPr>
          <p:nvPr/>
        </p:nvGrpSpPr>
        <p:grpSpPr bwMode="auto">
          <a:xfrm>
            <a:off x="90050" y="651808"/>
            <a:ext cx="1221075" cy="943167"/>
            <a:chOff x="1224" y="2623"/>
            <a:chExt cx="2280" cy="1785"/>
          </a:xfrm>
        </p:grpSpPr>
        <p:sp>
          <p:nvSpPr>
            <p:cNvPr id="107" name="Freeform 20" descr="Green marble"/>
            <p:cNvSpPr>
              <a:spLocks/>
            </p:cNvSpPr>
            <p:nvPr/>
          </p:nvSpPr>
          <p:spPr bwMode="auto">
            <a:xfrm>
              <a:off x="1224" y="2623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" name="Group 21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09" name="Group 22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14" name="Freeform 23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24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25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26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27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28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0" name="Group 29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11" name="Freeform 30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1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90" name="Group 89"/>
          <p:cNvGrpSpPr>
            <a:grpSpLocks noChangeAspect="1"/>
          </p:cNvGrpSpPr>
          <p:nvPr/>
        </p:nvGrpSpPr>
        <p:grpSpPr bwMode="auto">
          <a:xfrm>
            <a:off x="106642" y="1676400"/>
            <a:ext cx="1119188" cy="1169988"/>
            <a:chOff x="4641" y="2352"/>
            <a:chExt cx="735" cy="768"/>
          </a:xfrm>
        </p:grpSpPr>
        <p:sp>
          <p:nvSpPr>
            <p:cNvPr id="91" name="Freeform 5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92" name="Group 6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04" name="AutoShape 7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400" i="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400" i="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05" name="Line 8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93" name="Oval 9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pic>
          <p:nvPicPr>
            <p:cNvPr id="94" name="Picture 1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5" name="Group 11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96" name="Freeform 1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 w 600"/>
                  <a:gd name="T1" fmla="*/ 1 h 608"/>
                  <a:gd name="T2" fmla="*/ 1 w 600"/>
                  <a:gd name="T3" fmla="*/ 1 h 608"/>
                  <a:gd name="T4" fmla="*/ 1 w 600"/>
                  <a:gd name="T5" fmla="*/ 1 h 608"/>
                  <a:gd name="T6" fmla="*/ 1 w 600"/>
                  <a:gd name="T7" fmla="*/ 1 h 608"/>
                  <a:gd name="T8" fmla="*/ 1 w 600"/>
                  <a:gd name="T9" fmla="*/ 0 h 608"/>
                  <a:gd name="T10" fmla="*/ 1 w 600"/>
                  <a:gd name="T11" fmla="*/ 1 h 608"/>
                  <a:gd name="T12" fmla="*/ 1 w 600"/>
                  <a:gd name="T13" fmla="*/ 1 h 608"/>
                  <a:gd name="T14" fmla="*/ 0 w 600"/>
                  <a:gd name="T15" fmla="*/ 1 h 608"/>
                  <a:gd name="T16" fmla="*/ 1 w 600"/>
                  <a:gd name="T17" fmla="*/ 1 h 608"/>
                  <a:gd name="T18" fmla="*/ 1 w 600"/>
                  <a:gd name="T19" fmla="*/ 1 h 608"/>
                  <a:gd name="T20" fmla="*/ 1 w 600"/>
                  <a:gd name="T21" fmla="*/ 1 h 608"/>
                  <a:gd name="T22" fmla="*/ 1 w 600"/>
                  <a:gd name="T23" fmla="*/ 1 h 608"/>
                  <a:gd name="T24" fmla="*/ 1 w 600"/>
                  <a:gd name="T25" fmla="*/ 1 h 608"/>
                  <a:gd name="T26" fmla="*/ 1 w 600"/>
                  <a:gd name="T27" fmla="*/ 1 h 608"/>
                  <a:gd name="T28" fmla="*/ 1 w 600"/>
                  <a:gd name="T29" fmla="*/ 1 h 608"/>
                  <a:gd name="T30" fmla="*/ 1 w 600"/>
                  <a:gd name="T31" fmla="*/ 1 h 608"/>
                  <a:gd name="T32" fmla="*/ 1 w 600"/>
                  <a:gd name="T33" fmla="*/ 1 h 608"/>
                  <a:gd name="T34" fmla="*/ 1 w 600"/>
                  <a:gd name="T35" fmla="*/ 1 h 608"/>
                  <a:gd name="T36" fmla="*/ 1 w 600"/>
                  <a:gd name="T37" fmla="*/ 1 h 608"/>
                  <a:gd name="T38" fmla="*/ 1 w 600"/>
                  <a:gd name="T39" fmla="*/ 1 h 608"/>
                  <a:gd name="T40" fmla="*/ 1 w 600"/>
                  <a:gd name="T41" fmla="*/ 1 h 608"/>
                  <a:gd name="T42" fmla="*/ 1 w 600"/>
                  <a:gd name="T43" fmla="*/ 1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1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1 w 619"/>
                  <a:gd name="T1" fmla="*/ 1 h 1085"/>
                  <a:gd name="T2" fmla="*/ 1 w 619"/>
                  <a:gd name="T3" fmla="*/ 1 h 1085"/>
                  <a:gd name="T4" fmla="*/ 1 w 619"/>
                  <a:gd name="T5" fmla="*/ 1 h 1085"/>
                  <a:gd name="T6" fmla="*/ 1 w 619"/>
                  <a:gd name="T7" fmla="*/ 0 h 1085"/>
                  <a:gd name="T8" fmla="*/ 1 w 619"/>
                  <a:gd name="T9" fmla="*/ 1 h 1085"/>
                  <a:gd name="T10" fmla="*/ 1 w 619"/>
                  <a:gd name="T11" fmla="*/ 1 h 1085"/>
                  <a:gd name="T12" fmla="*/ 1 w 619"/>
                  <a:gd name="T13" fmla="*/ 1 h 1085"/>
                  <a:gd name="T14" fmla="*/ 1 w 619"/>
                  <a:gd name="T15" fmla="*/ 1 h 1085"/>
                  <a:gd name="T16" fmla="*/ 1 w 619"/>
                  <a:gd name="T17" fmla="*/ 1 h 1085"/>
                  <a:gd name="T18" fmla="*/ 1 w 619"/>
                  <a:gd name="T19" fmla="*/ 1 h 1085"/>
                  <a:gd name="T20" fmla="*/ 1 w 619"/>
                  <a:gd name="T21" fmla="*/ 1 h 1085"/>
                  <a:gd name="T22" fmla="*/ 1 w 619"/>
                  <a:gd name="T23" fmla="*/ 1 h 1085"/>
                  <a:gd name="T24" fmla="*/ 1 w 619"/>
                  <a:gd name="T25" fmla="*/ 1 h 1085"/>
                  <a:gd name="T26" fmla="*/ 1 w 619"/>
                  <a:gd name="T27" fmla="*/ 1 h 1085"/>
                  <a:gd name="T28" fmla="*/ 1 w 619"/>
                  <a:gd name="T29" fmla="*/ 1 h 1085"/>
                  <a:gd name="T30" fmla="*/ 1 w 619"/>
                  <a:gd name="T31" fmla="*/ 1 h 1085"/>
                  <a:gd name="T32" fmla="*/ 1 w 619"/>
                  <a:gd name="T33" fmla="*/ 1 h 1085"/>
                  <a:gd name="T34" fmla="*/ 1 w 619"/>
                  <a:gd name="T35" fmla="*/ 1 h 1085"/>
                  <a:gd name="T36" fmla="*/ 1 w 619"/>
                  <a:gd name="T37" fmla="*/ 1 h 1085"/>
                  <a:gd name="T38" fmla="*/ 1 w 619"/>
                  <a:gd name="T39" fmla="*/ 1 h 1085"/>
                  <a:gd name="T40" fmla="*/ 0 w 619"/>
                  <a:gd name="T41" fmla="*/ 1 h 1085"/>
                  <a:gd name="T42" fmla="*/ 1 w 619"/>
                  <a:gd name="T43" fmla="*/ 1 h 1085"/>
                  <a:gd name="T44" fmla="*/ 1 w 619"/>
                  <a:gd name="T45" fmla="*/ 1 h 1085"/>
                  <a:gd name="T46" fmla="*/ 1 w 619"/>
                  <a:gd name="T47" fmla="*/ 1 h 1085"/>
                  <a:gd name="T48" fmla="*/ 1 w 619"/>
                  <a:gd name="T49" fmla="*/ 1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1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1 h 808"/>
                  <a:gd name="T2" fmla="*/ 191 w 782"/>
                  <a:gd name="T3" fmla="*/ 0 h 808"/>
                  <a:gd name="T4" fmla="*/ 466 w 782"/>
                  <a:gd name="T5" fmla="*/ 0 h 808"/>
                  <a:gd name="T6" fmla="*/ 982 w 782"/>
                  <a:gd name="T7" fmla="*/ 1 h 808"/>
                  <a:gd name="T8" fmla="*/ 1595 w 782"/>
                  <a:gd name="T9" fmla="*/ 1 h 808"/>
                  <a:gd name="T10" fmla="*/ 1820 w 782"/>
                  <a:gd name="T11" fmla="*/ 1 h 808"/>
                  <a:gd name="T12" fmla="*/ 1926 w 782"/>
                  <a:gd name="T13" fmla="*/ 1 h 808"/>
                  <a:gd name="T14" fmla="*/ 1942 w 782"/>
                  <a:gd name="T15" fmla="*/ 1 h 808"/>
                  <a:gd name="T16" fmla="*/ 1874 w 782"/>
                  <a:gd name="T17" fmla="*/ 1 h 808"/>
                  <a:gd name="T18" fmla="*/ 1687 w 782"/>
                  <a:gd name="T19" fmla="*/ 1 h 808"/>
                  <a:gd name="T20" fmla="*/ 1442 w 782"/>
                  <a:gd name="T21" fmla="*/ 1 h 808"/>
                  <a:gd name="T22" fmla="*/ 1265 w 782"/>
                  <a:gd name="T23" fmla="*/ 1 h 808"/>
                  <a:gd name="T24" fmla="*/ 1184 w 782"/>
                  <a:gd name="T25" fmla="*/ 1 h 808"/>
                  <a:gd name="T26" fmla="*/ 1132 w 782"/>
                  <a:gd name="T27" fmla="*/ 1 h 808"/>
                  <a:gd name="T28" fmla="*/ 1147 w 782"/>
                  <a:gd name="T29" fmla="*/ 1 h 808"/>
                  <a:gd name="T30" fmla="*/ 1161 w 782"/>
                  <a:gd name="T31" fmla="*/ 1 h 808"/>
                  <a:gd name="T32" fmla="*/ 1380 w 782"/>
                  <a:gd name="T33" fmla="*/ 1 h 808"/>
                  <a:gd name="T34" fmla="*/ 1726 w 782"/>
                  <a:gd name="T35" fmla="*/ 1 h 808"/>
                  <a:gd name="T36" fmla="*/ 1942 w 782"/>
                  <a:gd name="T37" fmla="*/ 1 h 808"/>
                  <a:gd name="T38" fmla="*/ 2171 w 782"/>
                  <a:gd name="T39" fmla="*/ 1 h 808"/>
                  <a:gd name="T40" fmla="*/ 2245 w 782"/>
                  <a:gd name="T41" fmla="*/ 1 h 808"/>
                  <a:gd name="T42" fmla="*/ 2171 w 782"/>
                  <a:gd name="T43" fmla="*/ 1 h 808"/>
                  <a:gd name="T44" fmla="*/ 2081 w 782"/>
                  <a:gd name="T45" fmla="*/ 1 h 808"/>
                  <a:gd name="T46" fmla="*/ 1926 w 782"/>
                  <a:gd name="T47" fmla="*/ 1 h 808"/>
                  <a:gd name="T48" fmla="*/ 1718 w 782"/>
                  <a:gd name="T49" fmla="*/ 1 h 808"/>
                  <a:gd name="T50" fmla="*/ 1491 w 782"/>
                  <a:gd name="T51" fmla="*/ 1 h 808"/>
                  <a:gd name="T52" fmla="*/ 1132 w 782"/>
                  <a:gd name="T53" fmla="*/ 1 h 808"/>
                  <a:gd name="T54" fmla="*/ 1019 w 782"/>
                  <a:gd name="T55" fmla="*/ 1 h 808"/>
                  <a:gd name="T56" fmla="*/ 957 w 782"/>
                  <a:gd name="T57" fmla="*/ 1 h 808"/>
                  <a:gd name="T58" fmla="*/ 957 w 782"/>
                  <a:gd name="T59" fmla="*/ 1 h 808"/>
                  <a:gd name="T60" fmla="*/ 957 w 782"/>
                  <a:gd name="T61" fmla="*/ 1 h 808"/>
                  <a:gd name="T62" fmla="*/ 1113 w 782"/>
                  <a:gd name="T63" fmla="*/ 1 h 808"/>
                  <a:gd name="T64" fmla="*/ 1345 w 782"/>
                  <a:gd name="T65" fmla="*/ 1 h 808"/>
                  <a:gd name="T66" fmla="*/ 1548 w 782"/>
                  <a:gd name="T67" fmla="*/ 1 h 808"/>
                  <a:gd name="T68" fmla="*/ 1676 w 782"/>
                  <a:gd name="T69" fmla="*/ 1 h 808"/>
                  <a:gd name="T70" fmla="*/ 1741 w 782"/>
                  <a:gd name="T71" fmla="*/ 1 h 808"/>
                  <a:gd name="T72" fmla="*/ 1718 w 782"/>
                  <a:gd name="T73" fmla="*/ 1 h 808"/>
                  <a:gd name="T74" fmla="*/ 1624 w 782"/>
                  <a:gd name="T75" fmla="*/ 1 h 808"/>
                  <a:gd name="T76" fmla="*/ 1491 w 782"/>
                  <a:gd name="T77" fmla="*/ 1 h 808"/>
                  <a:gd name="T78" fmla="*/ 1345 w 782"/>
                  <a:gd name="T79" fmla="*/ 1 h 808"/>
                  <a:gd name="T80" fmla="*/ 1027 w 782"/>
                  <a:gd name="T81" fmla="*/ 1 h 808"/>
                  <a:gd name="T82" fmla="*/ 556 w 782"/>
                  <a:gd name="T83" fmla="*/ 1 h 808"/>
                  <a:gd name="T84" fmla="*/ 200 w 782"/>
                  <a:gd name="T85" fmla="*/ 1 h 808"/>
                  <a:gd name="T86" fmla="*/ 56 w 782"/>
                  <a:gd name="T87" fmla="*/ 1 h 808"/>
                  <a:gd name="T88" fmla="*/ 0 w 782"/>
                  <a:gd name="T89" fmla="*/ 1 h 808"/>
                  <a:gd name="T90" fmla="*/ 0 w 782"/>
                  <a:gd name="T91" fmla="*/ 1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1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63019 w 992"/>
                  <a:gd name="T1" fmla="*/ 1 h 770"/>
                  <a:gd name="T2" fmla="*/ 64209 w 992"/>
                  <a:gd name="T3" fmla="*/ 1 h 770"/>
                  <a:gd name="T4" fmla="*/ 68619 w 992"/>
                  <a:gd name="T5" fmla="*/ 1 h 770"/>
                  <a:gd name="T6" fmla="*/ 74088 w 992"/>
                  <a:gd name="T7" fmla="*/ 1 h 770"/>
                  <a:gd name="T8" fmla="*/ 77327 w 992"/>
                  <a:gd name="T9" fmla="*/ 1 h 770"/>
                  <a:gd name="T10" fmla="*/ 75909 w 992"/>
                  <a:gd name="T11" fmla="*/ 1 h 770"/>
                  <a:gd name="T12" fmla="*/ 72892 w 992"/>
                  <a:gd name="T13" fmla="*/ 1 h 770"/>
                  <a:gd name="T14" fmla="*/ 66839 w 992"/>
                  <a:gd name="T15" fmla="*/ 1 h 770"/>
                  <a:gd name="T16" fmla="*/ 59371 w 992"/>
                  <a:gd name="T17" fmla="*/ 1 h 770"/>
                  <a:gd name="T18" fmla="*/ 53149 w 992"/>
                  <a:gd name="T19" fmla="*/ 1 h 770"/>
                  <a:gd name="T20" fmla="*/ 46167 w 992"/>
                  <a:gd name="T21" fmla="*/ 1 h 770"/>
                  <a:gd name="T22" fmla="*/ 39515 w 992"/>
                  <a:gd name="T23" fmla="*/ 1 h 770"/>
                  <a:gd name="T24" fmla="*/ 34464 w 992"/>
                  <a:gd name="T25" fmla="*/ 1 h 770"/>
                  <a:gd name="T26" fmla="*/ 32626 w 992"/>
                  <a:gd name="T27" fmla="*/ 1 h 770"/>
                  <a:gd name="T28" fmla="*/ 30579 w 992"/>
                  <a:gd name="T29" fmla="*/ 1 h 770"/>
                  <a:gd name="T30" fmla="*/ 28167 w 992"/>
                  <a:gd name="T31" fmla="*/ 1 h 770"/>
                  <a:gd name="T32" fmla="*/ 26368 w 992"/>
                  <a:gd name="T33" fmla="*/ 1 h 770"/>
                  <a:gd name="T34" fmla="*/ 26368 w 992"/>
                  <a:gd name="T35" fmla="*/ 1 h 770"/>
                  <a:gd name="T36" fmla="*/ 25128 w 992"/>
                  <a:gd name="T37" fmla="*/ 1 h 770"/>
                  <a:gd name="T38" fmla="*/ 21679 w 992"/>
                  <a:gd name="T39" fmla="*/ 1 h 770"/>
                  <a:gd name="T40" fmla="*/ 17422 w 992"/>
                  <a:gd name="T41" fmla="*/ 1 h 770"/>
                  <a:gd name="T42" fmla="*/ 13463 w 992"/>
                  <a:gd name="T43" fmla="*/ 1 h 770"/>
                  <a:gd name="T44" fmla="*/ 8933 w 992"/>
                  <a:gd name="T45" fmla="*/ 1 h 770"/>
                  <a:gd name="T46" fmla="*/ 2067 w 992"/>
                  <a:gd name="T47" fmla="*/ 1 h 770"/>
                  <a:gd name="T48" fmla="*/ 0 w 992"/>
                  <a:gd name="T49" fmla="*/ 1 h 770"/>
                  <a:gd name="T50" fmla="*/ 0 w 992"/>
                  <a:gd name="T51" fmla="*/ 1 h 770"/>
                  <a:gd name="T52" fmla="*/ 3079 w 992"/>
                  <a:gd name="T53" fmla="*/ 1 h 770"/>
                  <a:gd name="T54" fmla="*/ 6378 w 992"/>
                  <a:gd name="T55" fmla="*/ 1 h 770"/>
                  <a:gd name="T56" fmla="*/ 9233 w 992"/>
                  <a:gd name="T57" fmla="*/ 1 h 770"/>
                  <a:gd name="T58" fmla="*/ 14725 w 992"/>
                  <a:gd name="T59" fmla="*/ 1 h 770"/>
                  <a:gd name="T60" fmla="*/ 20054 w 992"/>
                  <a:gd name="T61" fmla="*/ 1 h 770"/>
                  <a:gd name="T62" fmla="*/ 25128 w 992"/>
                  <a:gd name="T63" fmla="*/ 1 h 770"/>
                  <a:gd name="T64" fmla="*/ 32363 w 992"/>
                  <a:gd name="T65" fmla="*/ 0 h 770"/>
                  <a:gd name="T66" fmla="*/ 32626 w 992"/>
                  <a:gd name="T67" fmla="*/ 1 h 770"/>
                  <a:gd name="T68" fmla="*/ 30985 w 992"/>
                  <a:gd name="T69" fmla="*/ 1 h 770"/>
                  <a:gd name="T70" fmla="*/ 30579 w 992"/>
                  <a:gd name="T71" fmla="*/ 1 h 770"/>
                  <a:gd name="T72" fmla="*/ 32626 w 992"/>
                  <a:gd name="T73" fmla="*/ 1 h 770"/>
                  <a:gd name="T74" fmla="*/ 36039 w 992"/>
                  <a:gd name="T75" fmla="*/ 1 h 770"/>
                  <a:gd name="T76" fmla="*/ 38936 w 992"/>
                  <a:gd name="T77" fmla="*/ 1 h 770"/>
                  <a:gd name="T78" fmla="*/ 43517 w 992"/>
                  <a:gd name="T79" fmla="*/ 1 h 770"/>
                  <a:gd name="T80" fmla="*/ 47951 w 992"/>
                  <a:gd name="T81" fmla="*/ 1 h 770"/>
                  <a:gd name="T82" fmla="*/ 52484 w 992"/>
                  <a:gd name="T83" fmla="*/ 1 h 770"/>
                  <a:gd name="T84" fmla="*/ 58451 w 992"/>
                  <a:gd name="T85" fmla="*/ 1 h 770"/>
                  <a:gd name="T86" fmla="*/ 62389 w 992"/>
                  <a:gd name="T87" fmla="*/ 1 h 770"/>
                  <a:gd name="T88" fmla="*/ 63019 w 992"/>
                  <a:gd name="T89" fmla="*/ 1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1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1 w 699"/>
                  <a:gd name="T1" fmla="*/ 1 h 1216"/>
                  <a:gd name="T2" fmla="*/ 1 w 699"/>
                  <a:gd name="T3" fmla="*/ 1 h 1216"/>
                  <a:gd name="T4" fmla="*/ 1 w 699"/>
                  <a:gd name="T5" fmla="*/ 1 h 1216"/>
                  <a:gd name="T6" fmla="*/ 1 w 699"/>
                  <a:gd name="T7" fmla="*/ 1 h 1216"/>
                  <a:gd name="T8" fmla="*/ 1 w 699"/>
                  <a:gd name="T9" fmla="*/ 1 h 1216"/>
                  <a:gd name="T10" fmla="*/ 1 w 699"/>
                  <a:gd name="T11" fmla="*/ 1 h 1216"/>
                  <a:gd name="T12" fmla="*/ 1 w 699"/>
                  <a:gd name="T13" fmla="*/ 1 h 1216"/>
                  <a:gd name="T14" fmla="*/ 1 w 699"/>
                  <a:gd name="T15" fmla="*/ 1 h 1216"/>
                  <a:gd name="T16" fmla="*/ 1 w 699"/>
                  <a:gd name="T17" fmla="*/ 1 h 1216"/>
                  <a:gd name="T18" fmla="*/ 1 w 699"/>
                  <a:gd name="T19" fmla="*/ 1 h 1216"/>
                  <a:gd name="T20" fmla="*/ 1 w 699"/>
                  <a:gd name="T21" fmla="*/ 1 h 1216"/>
                  <a:gd name="T22" fmla="*/ 1 w 699"/>
                  <a:gd name="T23" fmla="*/ 1 h 1216"/>
                  <a:gd name="T24" fmla="*/ 1 w 699"/>
                  <a:gd name="T25" fmla="*/ 1 h 1216"/>
                  <a:gd name="T26" fmla="*/ 1 w 699"/>
                  <a:gd name="T27" fmla="*/ 1 h 1216"/>
                  <a:gd name="T28" fmla="*/ 1 w 699"/>
                  <a:gd name="T29" fmla="*/ 1 h 1216"/>
                  <a:gd name="T30" fmla="*/ 1 w 699"/>
                  <a:gd name="T31" fmla="*/ 1 h 1216"/>
                  <a:gd name="T32" fmla="*/ 0 w 699"/>
                  <a:gd name="T33" fmla="*/ 1 h 1216"/>
                  <a:gd name="T34" fmla="*/ 1 w 699"/>
                  <a:gd name="T35" fmla="*/ 1 h 1216"/>
                  <a:gd name="T36" fmla="*/ 1 w 699"/>
                  <a:gd name="T37" fmla="*/ 1 h 1216"/>
                  <a:gd name="T38" fmla="*/ 1 w 699"/>
                  <a:gd name="T39" fmla="*/ 1 h 1216"/>
                  <a:gd name="T40" fmla="*/ 1 w 699"/>
                  <a:gd name="T41" fmla="*/ 1 h 1216"/>
                  <a:gd name="T42" fmla="*/ 1 w 699"/>
                  <a:gd name="T43" fmla="*/ 1 h 1216"/>
                  <a:gd name="T44" fmla="*/ 1 w 699"/>
                  <a:gd name="T45" fmla="*/ 1 h 1216"/>
                  <a:gd name="T46" fmla="*/ 1 w 699"/>
                  <a:gd name="T47" fmla="*/ 1 h 1216"/>
                  <a:gd name="T48" fmla="*/ 1 w 699"/>
                  <a:gd name="T49" fmla="*/ 1 h 1216"/>
                  <a:gd name="T50" fmla="*/ 1 w 699"/>
                  <a:gd name="T51" fmla="*/ 1 h 1216"/>
                  <a:gd name="T52" fmla="*/ 1 w 699"/>
                  <a:gd name="T53" fmla="*/ 0 h 1216"/>
                  <a:gd name="T54" fmla="*/ 1 w 699"/>
                  <a:gd name="T55" fmla="*/ 1 h 1216"/>
                  <a:gd name="T56" fmla="*/ 1 w 699"/>
                  <a:gd name="T57" fmla="*/ 1 h 1216"/>
                  <a:gd name="T58" fmla="*/ 1 w 699"/>
                  <a:gd name="T59" fmla="*/ 1 h 1216"/>
                  <a:gd name="T60" fmla="*/ 1 w 699"/>
                  <a:gd name="T61" fmla="*/ 1 h 1216"/>
                  <a:gd name="T62" fmla="*/ 1 w 699"/>
                  <a:gd name="T63" fmla="*/ 1 h 1216"/>
                  <a:gd name="T64" fmla="*/ 1 w 699"/>
                  <a:gd name="T65" fmla="*/ 1 h 1216"/>
                  <a:gd name="T66" fmla="*/ 1 w 699"/>
                  <a:gd name="T67" fmla="*/ 1 h 1216"/>
                  <a:gd name="T68" fmla="*/ 1 w 699"/>
                  <a:gd name="T69" fmla="*/ 1 h 1216"/>
                  <a:gd name="T70" fmla="*/ 1 w 699"/>
                  <a:gd name="T71" fmla="*/ 1 h 1216"/>
                  <a:gd name="T72" fmla="*/ 1 w 699"/>
                  <a:gd name="T73" fmla="*/ 1 h 1216"/>
                  <a:gd name="T74" fmla="*/ 1 w 699"/>
                  <a:gd name="T75" fmla="*/ 1 h 1216"/>
                  <a:gd name="T76" fmla="*/ 1 w 699"/>
                  <a:gd name="T77" fmla="*/ 1 h 1216"/>
                  <a:gd name="T78" fmla="*/ 1 w 699"/>
                  <a:gd name="T79" fmla="*/ 1 h 1216"/>
                  <a:gd name="T80" fmla="*/ 1 w 699"/>
                  <a:gd name="T81" fmla="*/ 1 h 1216"/>
                  <a:gd name="T82" fmla="*/ 1 w 699"/>
                  <a:gd name="T83" fmla="*/ 1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1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1 h 1139"/>
                  <a:gd name="T2" fmla="*/ 0 w 915"/>
                  <a:gd name="T3" fmla="*/ 1 h 1139"/>
                  <a:gd name="T4" fmla="*/ 1 w 915"/>
                  <a:gd name="T5" fmla="*/ 1 h 1139"/>
                  <a:gd name="T6" fmla="*/ 1 w 915"/>
                  <a:gd name="T7" fmla="*/ 1 h 1139"/>
                  <a:gd name="T8" fmla="*/ 1 w 915"/>
                  <a:gd name="T9" fmla="*/ 1 h 1139"/>
                  <a:gd name="T10" fmla="*/ 1 w 915"/>
                  <a:gd name="T11" fmla="*/ 1 h 1139"/>
                  <a:gd name="T12" fmla="*/ 1 w 915"/>
                  <a:gd name="T13" fmla="*/ 1 h 1139"/>
                  <a:gd name="T14" fmla="*/ 1 w 915"/>
                  <a:gd name="T15" fmla="*/ 1 h 1139"/>
                  <a:gd name="T16" fmla="*/ 1 w 915"/>
                  <a:gd name="T17" fmla="*/ 1 h 1139"/>
                  <a:gd name="T18" fmla="*/ 1 w 915"/>
                  <a:gd name="T19" fmla="*/ 1 h 1139"/>
                  <a:gd name="T20" fmla="*/ 1 w 915"/>
                  <a:gd name="T21" fmla="*/ 1 h 1139"/>
                  <a:gd name="T22" fmla="*/ 1 w 915"/>
                  <a:gd name="T23" fmla="*/ 1 h 1139"/>
                  <a:gd name="T24" fmla="*/ 1 w 915"/>
                  <a:gd name="T25" fmla="*/ 1 h 1139"/>
                  <a:gd name="T26" fmla="*/ 1 w 915"/>
                  <a:gd name="T27" fmla="*/ 1 h 1139"/>
                  <a:gd name="T28" fmla="*/ 1 w 915"/>
                  <a:gd name="T29" fmla="*/ 1 h 1139"/>
                  <a:gd name="T30" fmla="*/ 1 w 915"/>
                  <a:gd name="T31" fmla="*/ 1 h 1139"/>
                  <a:gd name="T32" fmla="*/ 1 w 915"/>
                  <a:gd name="T33" fmla="*/ 1 h 1139"/>
                  <a:gd name="T34" fmla="*/ 1 w 915"/>
                  <a:gd name="T35" fmla="*/ 1 h 1139"/>
                  <a:gd name="T36" fmla="*/ 1 w 915"/>
                  <a:gd name="T37" fmla="*/ 1 h 1139"/>
                  <a:gd name="T38" fmla="*/ 1 w 915"/>
                  <a:gd name="T39" fmla="*/ 1 h 1139"/>
                  <a:gd name="T40" fmla="*/ 1 w 915"/>
                  <a:gd name="T41" fmla="*/ 1 h 1139"/>
                  <a:gd name="T42" fmla="*/ 1 w 915"/>
                  <a:gd name="T43" fmla="*/ 1 h 1139"/>
                  <a:gd name="T44" fmla="*/ 1 w 915"/>
                  <a:gd name="T45" fmla="*/ 1 h 1139"/>
                  <a:gd name="T46" fmla="*/ 1 w 915"/>
                  <a:gd name="T47" fmla="*/ 0 h 1139"/>
                  <a:gd name="T48" fmla="*/ 1 w 915"/>
                  <a:gd name="T49" fmla="*/ 1 h 1139"/>
                  <a:gd name="T50" fmla="*/ 1 w 915"/>
                  <a:gd name="T51" fmla="*/ 1 h 1139"/>
                  <a:gd name="T52" fmla="*/ 1 w 915"/>
                  <a:gd name="T53" fmla="*/ 1 h 1139"/>
                  <a:gd name="T54" fmla="*/ 1 w 915"/>
                  <a:gd name="T55" fmla="*/ 1 h 1139"/>
                  <a:gd name="T56" fmla="*/ 1 w 915"/>
                  <a:gd name="T57" fmla="*/ 1 h 1139"/>
                  <a:gd name="T58" fmla="*/ 1 w 915"/>
                  <a:gd name="T59" fmla="*/ 1 h 1139"/>
                  <a:gd name="T60" fmla="*/ 1 w 915"/>
                  <a:gd name="T61" fmla="*/ 1 h 1139"/>
                  <a:gd name="T62" fmla="*/ 1 w 915"/>
                  <a:gd name="T63" fmla="*/ 1 h 1139"/>
                  <a:gd name="T64" fmla="*/ 1 w 915"/>
                  <a:gd name="T65" fmla="*/ 1 h 1139"/>
                  <a:gd name="T66" fmla="*/ 1 w 915"/>
                  <a:gd name="T67" fmla="*/ 1 h 1139"/>
                  <a:gd name="T68" fmla="*/ 1 w 915"/>
                  <a:gd name="T69" fmla="*/ 1 h 1139"/>
                  <a:gd name="T70" fmla="*/ 1 w 915"/>
                  <a:gd name="T71" fmla="*/ 1 h 1139"/>
                  <a:gd name="T72" fmla="*/ 1 w 915"/>
                  <a:gd name="T73" fmla="*/ 1 h 1139"/>
                  <a:gd name="T74" fmla="*/ 1 w 915"/>
                  <a:gd name="T75" fmla="*/ 1 h 1139"/>
                  <a:gd name="T76" fmla="*/ 1 w 915"/>
                  <a:gd name="T77" fmla="*/ 1 h 1139"/>
                  <a:gd name="T78" fmla="*/ 1 w 915"/>
                  <a:gd name="T79" fmla="*/ 1 h 1139"/>
                  <a:gd name="T80" fmla="*/ 1 w 915"/>
                  <a:gd name="T81" fmla="*/ 1 h 1139"/>
                  <a:gd name="T82" fmla="*/ 1 w 915"/>
                  <a:gd name="T83" fmla="*/ 1 h 1139"/>
                  <a:gd name="T84" fmla="*/ 1 w 915"/>
                  <a:gd name="T85" fmla="*/ 1 h 1139"/>
                  <a:gd name="T86" fmla="*/ 1 w 915"/>
                  <a:gd name="T87" fmla="*/ 1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23" name="Text Box 3"/>
          <p:cNvSpPr txBox="1">
            <a:spLocks noChangeArrowheads="1"/>
          </p:cNvSpPr>
          <p:nvPr/>
        </p:nvSpPr>
        <p:spPr bwMode="auto">
          <a:xfrm>
            <a:off x="1295400" y="1683603"/>
            <a:ext cx="9525000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 dirty="0"/>
              <a:t>When to exit?</a:t>
            </a:r>
          </a:p>
          <a:p>
            <a:pPr eaLnBrk="1" hangingPunct="1">
              <a:buFontTx/>
              <a:buNone/>
            </a:pPr>
            <a:r>
              <a:rPr lang="en-US" sz="2400" dirty="0"/>
              <a:t>    A simple path never uses a node more than once </a:t>
            </a:r>
          </a:p>
          <a:p>
            <a:pPr eaLnBrk="1" hangingPunct="1">
              <a:buFontTx/>
              <a:buNone/>
            </a:pPr>
            <a:r>
              <a:rPr lang="en-US" sz="2400" dirty="0"/>
              <a:t>    and so does not have more than </a:t>
            </a:r>
            <a:r>
              <a:rPr lang="en-US" sz="2400" i="1" dirty="0">
                <a:solidFill>
                  <a:schemeClr val="accent1"/>
                </a:solidFill>
              </a:rPr>
              <a:t>l=n-1</a:t>
            </a:r>
            <a:r>
              <a:rPr lang="en-US" sz="2400" dirty="0"/>
              <a:t>.</a:t>
            </a:r>
          </a:p>
        </p:txBody>
      </p:sp>
      <p:sp>
        <p:nvSpPr>
          <p:cNvPr id="124" name="Rectangle 123"/>
          <p:cNvSpPr/>
          <p:nvPr/>
        </p:nvSpPr>
        <p:spPr>
          <a:xfrm>
            <a:off x="1317398" y="3046759"/>
            <a:ext cx="3312958" cy="7940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400" dirty="0">
                <a:solidFill>
                  <a:schemeClr val="accent1"/>
                </a:solidFill>
              </a:rPr>
              <a:t>for all  </a:t>
            </a:r>
            <a:r>
              <a:rPr lang="en-US" sz="2400" dirty="0" err="1">
                <a:solidFill>
                  <a:schemeClr val="accent1"/>
                </a:solidFill>
              </a:rPr>
              <a:t>u,v</a:t>
            </a:r>
            <a:r>
              <a:rPr lang="en-US" sz="2400" dirty="0">
                <a:solidFill>
                  <a:schemeClr val="accent1"/>
                </a:solidFill>
              </a:rPr>
              <a:t> </a:t>
            </a:r>
            <a:r>
              <a:rPr lang="en-US" sz="2400" dirty="0">
                <a:solidFill>
                  <a:schemeClr val="accent1"/>
                </a:solidFill>
                <a:sym typeface="Symbol" charset="0"/>
              </a:rPr>
              <a:t></a:t>
            </a:r>
            <a:r>
              <a:rPr lang="en-US" sz="2400" dirty="0">
                <a:solidFill>
                  <a:schemeClr val="accent1"/>
                </a:solidFill>
              </a:rPr>
              <a:t> </a:t>
            </a:r>
            <a:r>
              <a:rPr lang="en-US" sz="2400" dirty="0" err="1">
                <a:solidFill>
                  <a:schemeClr val="accent1"/>
                </a:solidFill>
              </a:rPr>
              <a:t>Verticies</a:t>
            </a:r>
            <a:endParaRPr lang="en-US" sz="2400" dirty="0">
              <a:solidFill>
                <a:schemeClr val="accent1"/>
              </a:solidFill>
            </a:endParaRPr>
          </a:p>
          <a:p>
            <a:pPr algn="l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</a:pPr>
            <a:r>
              <a:rPr lang="en-US" sz="2400" dirty="0">
                <a:solidFill>
                  <a:schemeClr val="accent1"/>
                </a:solidFill>
              </a:rPr>
              <a:t>    </a:t>
            </a:r>
            <a:r>
              <a:rPr lang="en-US" sz="2400" dirty="0" err="1">
                <a:solidFill>
                  <a:schemeClr val="accent1"/>
                </a:solidFill>
              </a:rPr>
              <a:t>Dist</a:t>
            </a:r>
            <a:r>
              <a:rPr lang="en-US" sz="2400" dirty="0">
                <a:solidFill>
                  <a:schemeClr val="accent1"/>
                </a:solidFill>
              </a:rPr>
              <a:t>[</a:t>
            </a:r>
            <a:r>
              <a:rPr lang="en-US" sz="2400" dirty="0" err="1">
                <a:solidFill>
                  <a:schemeClr val="accent1"/>
                </a:solidFill>
              </a:rPr>
              <a:t>u,v</a:t>
            </a:r>
            <a:r>
              <a:rPr lang="en-US" sz="2400" dirty="0">
                <a:solidFill>
                  <a:schemeClr val="accent1"/>
                </a:solidFill>
              </a:rPr>
              <a:t>] = </a:t>
            </a:r>
            <a:r>
              <a:rPr lang="en-US" sz="2400" dirty="0" err="1">
                <a:solidFill>
                  <a:schemeClr val="accent1"/>
                </a:solidFill>
              </a:rPr>
              <a:t>Dist</a:t>
            </a:r>
            <a:r>
              <a:rPr lang="en-US" sz="2400" dirty="0">
                <a:solidFill>
                  <a:schemeClr val="accent1"/>
                </a:solidFill>
              </a:rPr>
              <a:t>[</a:t>
            </a:r>
            <a:r>
              <a:rPr lang="en-US" sz="2400" dirty="0" err="1">
                <a:solidFill>
                  <a:schemeClr val="accent1"/>
                </a:solidFill>
              </a:rPr>
              <a:t>u,v,n</a:t>
            </a:r>
            <a:r>
              <a:rPr lang="en-US" sz="2400" dirty="0">
                <a:solidFill>
                  <a:schemeClr val="accent1"/>
                </a:solidFill>
              </a:rPr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1699394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2" name="Text Box 4"/>
          <p:cNvSpPr txBox="1">
            <a:spLocks noChangeArrowheads="1"/>
          </p:cNvSpPr>
          <p:nvPr/>
        </p:nvSpPr>
        <p:spPr bwMode="auto">
          <a:xfrm>
            <a:off x="1752600" y="76200"/>
            <a:ext cx="58039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en-US" dirty="0">
                <a:solidFill>
                  <a:srgbClr val="FFFF00"/>
                </a:solidFill>
              </a:rPr>
              <a:t>Dynamic Programming Algorithm</a:t>
            </a:r>
          </a:p>
        </p:txBody>
      </p:sp>
      <p:sp>
        <p:nvSpPr>
          <p:cNvPr id="508933" name="Text Box 5"/>
          <p:cNvSpPr txBox="1">
            <a:spLocks noChangeArrowheads="1"/>
          </p:cNvSpPr>
          <p:nvPr/>
        </p:nvSpPr>
        <p:spPr bwMode="auto">
          <a:xfrm>
            <a:off x="423863" y="609600"/>
            <a:ext cx="3927678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Dealing with negative cycles.</a:t>
            </a:r>
          </a:p>
        </p:txBody>
      </p:sp>
      <p:sp>
        <p:nvSpPr>
          <p:cNvPr id="11" name="Oval 3"/>
          <p:cNvSpPr>
            <a:spLocks noChangeArrowheads="1"/>
          </p:cNvSpPr>
          <p:nvPr/>
        </p:nvSpPr>
        <p:spPr bwMode="auto">
          <a:xfrm>
            <a:off x="6860308" y="3956208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" name="Oval 6"/>
          <p:cNvSpPr>
            <a:spLocks noChangeArrowheads="1"/>
          </p:cNvSpPr>
          <p:nvPr/>
        </p:nvSpPr>
        <p:spPr bwMode="auto">
          <a:xfrm>
            <a:off x="7970817" y="4233725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" name="Text Box 17"/>
          <p:cNvSpPr txBox="1">
            <a:spLocks noChangeArrowheads="1"/>
          </p:cNvSpPr>
          <p:nvPr/>
        </p:nvSpPr>
        <p:spPr bwMode="auto">
          <a:xfrm>
            <a:off x="6681384" y="3678689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b</a:t>
            </a:r>
          </a:p>
        </p:txBody>
      </p:sp>
      <p:sp>
        <p:nvSpPr>
          <p:cNvPr id="15" name="Text Box 18"/>
          <p:cNvSpPr txBox="1">
            <a:spLocks noChangeArrowheads="1"/>
          </p:cNvSpPr>
          <p:nvPr/>
        </p:nvSpPr>
        <p:spPr bwMode="auto">
          <a:xfrm>
            <a:off x="5907727" y="5426666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d</a:t>
            </a:r>
          </a:p>
        </p:txBody>
      </p:sp>
      <p:sp>
        <p:nvSpPr>
          <p:cNvPr id="16" name="Text Box 28"/>
          <p:cNvSpPr txBox="1">
            <a:spLocks noChangeArrowheads="1"/>
          </p:cNvSpPr>
          <p:nvPr/>
        </p:nvSpPr>
        <p:spPr bwMode="auto">
          <a:xfrm>
            <a:off x="8022393" y="4062204"/>
            <a:ext cx="320922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c</a:t>
            </a:r>
          </a:p>
        </p:txBody>
      </p:sp>
      <p:sp>
        <p:nvSpPr>
          <p:cNvPr id="18" name="Line 33"/>
          <p:cNvSpPr>
            <a:spLocks noChangeShapeType="1"/>
          </p:cNvSpPr>
          <p:nvPr/>
        </p:nvSpPr>
        <p:spPr bwMode="auto">
          <a:xfrm flipH="1">
            <a:off x="6165614" y="3999569"/>
            <a:ext cx="617852" cy="157549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0" name="Line 35"/>
          <p:cNvSpPr>
            <a:spLocks noChangeShapeType="1"/>
          </p:cNvSpPr>
          <p:nvPr/>
        </p:nvSpPr>
        <p:spPr bwMode="auto">
          <a:xfrm>
            <a:off x="6784540" y="4002459"/>
            <a:ext cx="1186276" cy="277519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 type="triangle"/>
            <a:tailEnd type="non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2" name="Line 39"/>
          <p:cNvSpPr>
            <a:spLocks noChangeShapeType="1"/>
          </p:cNvSpPr>
          <p:nvPr/>
        </p:nvSpPr>
        <p:spPr bwMode="auto">
          <a:xfrm>
            <a:off x="8073971" y="4279978"/>
            <a:ext cx="722081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3" name="Line 44"/>
          <p:cNvSpPr>
            <a:spLocks noChangeShapeType="1"/>
          </p:cNvSpPr>
          <p:nvPr/>
        </p:nvSpPr>
        <p:spPr bwMode="auto">
          <a:xfrm>
            <a:off x="5391955" y="4511244"/>
            <a:ext cx="722081" cy="106381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5" name="Oval 68"/>
          <p:cNvSpPr>
            <a:spLocks noChangeArrowheads="1"/>
          </p:cNvSpPr>
          <p:nvPr/>
        </p:nvSpPr>
        <p:spPr bwMode="auto">
          <a:xfrm>
            <a:off x="5347900" y="4434155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" name="Text Box 69"/>
          <p:cNvSpPr txBox="1">
            <a:spLocks noChangeArrowheads="1"/>
          </p:cNvSpPr>
          <p:nvPr/>
        </p:nvSpPr>
        <p:spPr bwMode="auto">
          <a:xfrm>
            <a:off x="5159857" y="4202889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>
                <a:solidFill>
                  <a:schemeClr val="accent1"/>
                </a:solidFill>
              </a:rPr>
              <a:t>u</a:t>
            </a:r>
          </a:p>
        </p:txBody>
      </p:sp>
      <p:sp>
        <p:nvSpPr>
          <p:cNvPr id="34" name="Text Box 81"/>
          <p:cNvSpPr txBox="1">
            <a:spLocks noChangeArrowheads="1"/>
          </p:cNvSpPr>
          <p:nvPr/>
        </p:nvSpPr>
        <p:spPr bwMode="auto">
          <a:xfrm>
            <a:off x="8865896" y="5380413"/>
            <a:ext cx="3209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>
                <a:solidFill>
                  <a:schemeClr val="accent1"/>
                </a:solidFill>
              </a:rPr>
              <a:t>v</a:t>
            </a:r>
          </a:p>
        </p:txBody>
      </p:sp>
      <p:sp>
        <p:nvSpPr>
          <p:cNvPr id="45" name="Text Box 93"/>
          <p:cNvSpPr txBox="1">
            <a:spLocks noChangeArrowheads="1"/>
          </p:cNvSpPr>
          <p:nvPr/>
        </p:nvSpPr>
        <p:spPr bwMode="auto">
          <a:xfrm>
            <a:off x="6351358" y="4788761"/>
            <a:ext cx="39786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-5</a:t>
            </a:r>
          </a:p>
        </p:txBody>
      </p:sp>
      <p:sp>
        <p:nvSpPr>
          <p:cNvPr id="47" name="Text Box 95"/>
          <p:cNvSpPr txBox="1">
            <a:spLocks noChangeArrowheads="1"/>
          </p:cNvSpPr>
          <p:nvPr/>
        </p:nvSpPr>
        <p:spPr bwMode="auto">
          <a:xfrm>
            <a:off x="7195436" y="3857920"/>
            <a:ext cx="31290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1</a:t>
            </a:r>
          </a:p>
        </p:txBody>
      </p:sp>
      <p:sp>
        <p:nvSpPr>
          <p:cNvPr id="55" name="Text Box 104"/>
          <p:cNvSpPr txBox="1">
            <a:spLocks noChangeArrowheads="1"/>
          </p:cNvSpPr>
          <p:nvPr/>
        </p:nvSpPr>
        <p:spPr bwMode="auto">
          <a:xfrm>
            <a:off x="8330135" y="4736726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2</a:t>
            </a:r>
          </a:p>
        </p:txBody>
      </p:sp>
      <p:sp>
        <p:nvSpPr>
          <p:cNvPr id="58" name="Text Box 122"/>
          <p:cNvSpPr txBox="1">
            <a:spLocks noChangeArrowheads="1"/>
          </p:cNvSpPr>
          <p:nvPr/>
        </p:nvSpPr>
        <p:spPr bwMode="auto">
          <a:xfrm>
            <a:off x="5659215" y="4788761"/>
            <a:ext cx="4411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25</a:t>
            </a:r>
          </a:p>
        </p:txBody>
      </p:sp>
      <p:sp>
        <p:nvSpPr>
          <p:cNvPr id="61" name="Line 125"/>
          <p:cNvSpPr>
            <a:spLocks noChangeShapeType="1"/>
          </p:cNvSpPr>
          <p:nvPr/>
        </p:nvSpPr>
        <p:spPr bwMode="auto">
          <a:xfrm flipV="1">
            <a:off x="6165614" y="4326232"/>
            <a:ext cx="1805203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 sz="2000"/>
          </a:p>
        </p:txBody>
      </p:sp>
      <p:sp>
        <p:nvSpPr>
          <p:cNvPr id="62" name="Text Box 126"/>
          <p:cNvSpPr txBox="1">
            <a:spLocks noChangeArrowheads="1"/>
          </p:cNvSpPr>
          <p:nvPr/>
        </p:nvSpPr>
        <p:spPr bwMode="auto">
          <a:xfrm>
            <a:off x="6628088" y="5121204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3</a:t>
            </a:r>
          </a:p>
        </p:txBody>
      </p:sp>
      <p:sp>
        <p:nvSpPr>
          <p:cNvPr id="72" name="Text Box 3"/>
          <p:cNvSpPr txBox="1">
            <a:spLocks noChangeArrowheads="1"/>
          </p:cNvSpPr>
          <p:nvPr/>
        </p:nvSpPr>
        <p:spPr bwMode="auto">
          <a:xfrm>
            <a:off x="1585912" y="1405977"/>
            <a:ext cx="25288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None/>
            </a:pPr>
            <a:r>
              <a:rPr lang="en-US" altLang="en-US" sz="2400" i="1" dirty="0" err="1">
                <a:solidFill>
                  <a:schemeClr val="accent1"/>
                </a:solidFill>
              </a:rPr>
              <a:t>Dist</a:t>
            </a:r>
            <a:r>
              <a:rPr lang="en-US" altLang="en-US" sz="2400" i="1" dirty="0">
                <a:solidFill>
                  <a:schemeClr val="accent1"/>
                </a:solidFill>
              </a:rPr>
              <a:t>[u,v,4]   </a:t>
            </a:r>
            <a:r>
              <a:rPr lang="en-US" altLang="en-US" sz="2400" dirty="0">
                <a:sym typeface="Symbol"/>
              </a:rPr>
              <a:t>=</a:t>
            </a:r>
            <a:r>
              <a:rPr lang="en-US" altLang="en-US" sz="2400" dirty="0">
                <a:solidFill>
                  <a:schemeClr val="accent1"/>
                </a:solidFill>
                <a:sym typeface="Symbol"/>
              </a:rPr>
              <a:t> </a:t>
            </a:r>
            <a:endParaRPr lang="en-US" altLang="en-US" sz="2400" i="1" dirty="0">
              <a:solidFill>
                <a:schemeClr val="accent1"/>
              </a:solidFill>
              <a:sym typeface="Symbol"/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3612369" y="1388384"/>
            <a:ext cx="178125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ym typeface="Symbol"/>
              </a:rPr>
              <a:t>25+3+2 = 30</a:t>
            </a:r>
            <a:endParaRPr lang="en-US" sz="2400" i="1" dirty="0">
              <a:solidFill>
                <a:schemeClr val="accent1"/>
              </a:solidFill>
            </a:endParaRPr>
          </a:p>
        </p:txBody>
      </p:sp>
      <p:sp>
        <p:nvSpPr>
          <p:cNvPr id="74" name="Text Box 3"/>
          <p:cNvSpPr txBox="1">
            <a:spLocks noChangeArrowheads="1"/>
          </p:cNvSpPr>
          <p:nvPr/>
        </p:nvSpPr>
        <p:spPr bwMode="auto">
          <a:xfrm>
            <a:off x="1597692" y="1823323"/>
            <a:ext cx="259330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None/>
            </a:pPr>
            <a:r>
              <a:rPr lang="en-US" altLang="en-US" sz="2400" i="1" dirty="0" err="1">
                <a:solidFill>
                  <a:schemeClr val="accent1"/>
                </a:solidFill>
              </a:rPr>
              <a:t>Dist</a:t>
            </a:r>
            <a:r>
              <a:rPr lang="en-US" altLang="en-US" sz="2400" i="1" dirty="0">
                <a:solidFill>
                  <a:schemeClr val="accent1"/>
                </a:solidFill>
              </a:rPr>
              <a:t>[u,v,8]   </a:t>
            </a:r>
            <a:r>
              <a:rPr lang="en-US" altLang="en-US" sz="2400" dirty="0"/>
              <a:t>=</a:t>
            </a:r>
            <a:endParaRPr lang="en-US" altLang="en-US" sz="2400" dirty="0">
              <a:sym typeface="Symbol"/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3624150" y="1805730"/>
            <a:ext cx="289694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sz="2400" dirty="0">
                <a:sym typeface="Symbol"/>
              </a:rPr>
              <a:t>25+(3+1-5)+3+2 = 29</a:t>
            </a:r>
            <a:endParaRPr lang="en-US" sz="2400" i="1" dirty="0">
              <a:solidFill>
                <a:schemeClr val="accent1"/>
              </a:solidFill>
            </a:endParaRPr>
          </a:p>
        </p:txBody>
      </p:sp>
      <p:sp>
        <p:nvSpPr>
          <p:cNvPr id="76" name="Text Box 3"/>
          <p:cNvSpPr txBox="1">
            <a:spLocks noChangeArrowheads="1"/>
          </p:cNvSpPr>
          <p:nvPr/>
        </p:nvSpPr>
        <p:spPr bwMode="auto">
          <a:xfrm>
            <a:off x="1614488" y="2247187"/>
            <a:ext cx="230660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None/>
            </a:pPr>
            <a:r>
              <a:rPr lang="en-US" altLang="en-US" sz="2400" i="1" dirty="0" err="1">
                <a:solidFill>
                  <a:schemeClr val="accent1"/>
                </a:solidFill>
              </a:rPr>
              <a:t>Dist</a:t>
            </a:r>
            <a:r>
              <a:rPr lang="en-US" altLang="en-US" sz="2400" i="1" dirty="0">
                <a:solidFill>
                  <a:schemeClr val="accent1"/>
                </a:solidFill>
              </a:rPr>
              <a:t>[u,v,9]   </a:t>
            </a:r>
            <a:r>
              <a:rPr lang="en-US" altLang="en-US" sz="2400" dirty="0"/>
              <a:t>=</a:t>
            </a:r>
            <a:r>
              <a:rPr lang="en-US" altLang="en-US" sz="2400" dirty="0">
                <a:solidFill>
                  <a:schemeClr val="accent1"/>
                </a:solidFill>
                <a:sym typeface="Symbol"/>
              </a:rPr>
              <a:t> </a:t>
            </a:r>
            <a:endParaRPr lang="en-US" altLang="en-US" sz="2400" i="1" dirty="0">
              <a:solidFill>
                <a:schemeClr val="accent1"/>
              </a:solidFill>
              <a:sym typeface="Symbol"/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3640946" y="2229594"/>
            <a:ext cx="321915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sz="2400" dirty="0">
                <a:sym typeface="Symbol"/>
              </a:rPr>
              <a:t>25+(3+1-5)2+3+2 = 28</a:t>
            </a:r>
            <a:endParaRPr lang="en-US" sz="2400" i="1" dirty="0">
              <a:solidFill>
                <a:schemeClr val="accent1"/>
              </a:solidFill>
            </a:endParaRPr>
          </a:p>
        </p:txBody>
      </p:sp>
      <p:sp>
        <p:nvSpPr>
          <p:cNvPr id="78" name="Text Box 3"/>
          <p:cNvSpPr txBox="1">
            <a:spLocks noChangeArrowheads="1"/>
          </p:cNvSpPr>
          <p:nvPr/>
        </p:nvSpPr>
        <p:spPr bwMode="auto">
          <a:xfrm>
            <a:off x="1600200" y="1061323"/>
            <a:ext cx="24434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None/>
            </a:pPr>
            <a:r>
              <a:rPr lang="en-US" altLang="en-US" sz="2400" i="1" dirty="0" err="1">
                <a:solidFill>
                  <a:schemeClr val="accent1"/>
                </a:solidFill>
              </a:rPr>
              <a:t>Dist</a:t>
            </a:r>
            <a:r>
              <a:rPr lang="en-US" altLang="en-US" sz="2400" i="1" dirty="0">
                <a:solidFill>
                  <a:schemeClr val="accent1"/>
                </a:solidFill>
              </a:rPr>
              <a:t>[u,v,2]   </a:t>
            </a:r>
            <a:r>
              <a:rPr lang="en-US" altLang="en-US" sz="2400" dirty="0">
                <a:sym typeface="Symbol"/>
              </a:rPr>
              <a:t>=</a:t>
            </a:r>
            <a:endParaRPr lang="en-US" altLang="en-US" sz="2400" i="1" dirty="0">
              <a:solidFill>
                <a:schemeClr val="accent1"/>
              </a:solidFill>
              <a:sym typeface="Symbol"/>
            </a:endParaRPr>
          </a:p>
        </p:txBody>
      </p:sp>
      <p:sp>
        <p:nvSpPr>
          <p:cNvPr id="79" name="Rectangle 78"/>
          <p:cNvSpPr/>
          <p:nvPr/>
        </p:nvSpPr>
        <p:spPr>
          <a:xfrm>
            <a:off x="3670740" y="1043730"/>
            <a:ext cx="40427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2400" dirty="0">
                <a:sym typeface="Symbol"/>
              </a:rPr>
              <a:t>∞</a:t>
            </a:r>
            <a:endParaRPr lang="en-US" sz="2400" i="1" dirty="0">
              <a:solidFill>
                <a:schemeClr val="accent1"/>
              </a:solidFill>
            </a:endParaRPr>
          </a:p>
        </p:txBody>
      </p:sp>
      <p:sp>
        <p:nvSpPr>
          <p:cNvPr id="80" name="Text Box 3"/>
          <p:cNvSpPr txBox="1">
            <a:spLocks noChangeArrowheads="1"/>
          </p:cNvSpPr>
          <p:nvPr/>
        </p:nvSpPr>
        <p:spPr bwMode="auto">
          <a:xfrm>
            <a:off x="1614488" y="2647235"/>
            <a:ext cx="202979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None/>
            </a:pPr>
            <a:r>
              <a:rPr lang="en-US" altLang="en-US" sz="2400" i="1" dirty="0" err="1">
                <a:solidFill>
                  <a:schemeClr val="accent1"/>
                </a:solidFill>
              </a:rPr>
              <a:t>Dist</a:t>
            </a:r>
            <a:r>
              <a:rPr lang="en-US" altLang="en-US" sz="2400" i="1" dirty="0">
                <a:solidFill>
                  <a:schemeClr val="accent1"/>
                </a:solidFill>
              </a:rPr>
              <a:t>[u,v,12]  </a:t>
            </a:r>
            <a:r>
              <a:rPr lang="en-US" altLang="en-US" sz="2400" dirty="0"/>
              <a:t>=</a:t>
            </a:r>
            <a:endParaRPr lang="en-US" altLang="en-US" sz="2400" dirty="0">
              <a:sym typeface="Symbol"/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3640946" y="2629642"/>
            <a:ext cx="321915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sz="2400" dirty="0">
                <a:sym typeface="Symbol"/>
              </a:rPr>
              <a:t>25+(3+1-5)3+3+2 = 27</a:t>
            </a:r>
            <a:endParaRPr lang="en-US" sz="2400" i="1" dirty="0">
              <a:solidFill>
                <a:schemeClr val="accent1"/>
              </a:solidFill>
            </a:endParaRPr>
          </a:p>
        </p:txBody>
      </p:sp>
      <p:sp>
        <p:nvSpPr>
          <p:cNvPr id="82" name="Text Box 3"/>
          <p:cNvSpPr txBox="1">
            <a:spLocks noChangeArrowheads="1"/>
          </p:cNvSpPr>
          <p:nvPr/>
        </p:nvSpPr>
        <p:spPr bwMode="auto">
          <a:xfrm>
            <a:off x="1600199" y="3042523"/>
            <a:ext cx="224621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None/>
            </a:pPr>
            <a:r>
              <a:rPr lang="en-US" altLang="en-US" sz="2400" i="1" dirty="0" err="1">
                <a:solidFill>
                  <a:schemeClr val="accent1"/>
                </a:solidFill>
              </a:rPr>
              <a:t>Dist</a:t>
            </a:r>
            <a:r>
              <a:rPr lang="en-US" altLang="en-US" sz="2400" i="1" dirty="0">
                <a:solidFill>
                  <a:schemeClr val="accent1"/>
                </a:solidFill>
              </a:rPr>
              <a:t>[u,v,303] </a:t>
            </a:r>
            <a:r>
              <a:rPr lang="en-US" altLang="en-US" sz="2400" dirty="0"/>
              <a:t>=</a:t>
            </a:r>
            <a:endParaRPr lang="en-US" altLang="en-US" sz="2400" dirty="0">
              <a:sym typeface="Symbol"/>
            </a:endParaRPr>
          </a:p>
        </p:txBody>
      </p:sp>
      <p:sp>
        <p:nvSpPr>
          <p:cNvPr id="83" name="Rectangle 82"/>
          <p:cNvSpPr/>
          <p:nvPr/>
        </p:nvSpPr>
        <p:spPr>
          <a:xfrm>
            <a:off x="3626658" y="3024930"/>
            <a:ext cx="498245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sz="2400" dirty="0">
                <a:sym typeface="Symbol"/>
              </a:rPr>
              <a:t>25+(3+1-5)300+3+2 = 30-300 = -270</a:t>
            </a:r>
            <a:endParaRPr lang="en-US" sz="2400" i="1" dirty="0">
              <a:solidFill>
                <a:schemeClr val="accent1"/>
              </a:solidFill>
            </a:endParaRPr>
          </a:p>
        </p:txBody>
      </p:sp>
      <p:sp>
        <p:nvSpPr>
          <p:cNvPr id="84" name="Text Box 3"/>
          <p:cNvSpPr txBox="1">
            <a:spLocks noChangeArrowheads="1"/>
          </p:cNvSpPr>
          <p:nvPr/>
        </p:nvSpPr>
        <p:spPr bwMode="auto">
          <a:xfrm>
            <a:off x="1600200" y="3424535"/>
            <a:ext cx="2514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None/>
            </a:pPr>
            <a:r>
              <a:rPr lang="en-US" altLang="en-US" sz="2400" i="1" dirty="0" err="1">
                <a:solidFill>
                  <a:schemeClr val="accent1"/>
                </a:solidFill>
              </a:rPr>
              <a:t>Dist</a:t>
            </a:r>
            <a:r>
              <a:rPr lang="en-US" altLang="en-US" sz="2400" i="1" dirty="0">
                <a:solidFill>
                  <a:schemeClr val="accent1"/>
                </a:solidFill>
              </a:rPr>
              <a:t>[</a:t>
            </a:r>
            <a:r>
              <a:rPr lang="en-US" altLang="en-US" sz="2400" i="1" dirty="0" err="1">
                <a:solidFill>
                  <a:schemeClr val="accent1"/>
                </a:solidFill>
              </a:rPr>
              <a:t>u,v</a:t>
            </a:r>
            <a:r>
              <a:rPr lang="en-US" altLang="en-US" sz="2400" i="1" dirty="0">
                <a:solidFill>
                  <a:schemeClr val="accent1"/>
                </a:solidFill>
              </a:rPr>
              <a:t>,</a:t>
            </a:r>
            <a:r>
              <a:rPr lang="en-US" altLang="en-US" sz="2400" dirty="0">
                <a:solidFill>
                  <a:schemeClr val="accent1"/>
                </a:solidFill>
                <a:sym typeface="Symbol"/>
              </a:rPr>
              <a:t>∞</a:t>
            </a:r>
            <a:r>
              <a:rPr lang="en-US" altLang="en-US" sz="2400" i="1" dirty="0">
                <a:solidFill>
                  <a:schemeClr val="accent1"/>
                </a:solidFill>
                <a:sym typeface="Symbol"/>
              </a:rPr>
              <a:t>] </a:t>
            </a:r>
            <a:r>
              <a:rPr lang="en-US" altLang="en-US" sz="2400" dirty="0"/>
              <a:t>=</a:t>
            </a:r>
            <a:r>
              <a:rPr lang="en-US" altLang="en-US" sz="2400" dirty="0">
                <a:solidFill>
                  <a:schemeClr val="accent1"/>
                </a:solidFill>
                <a:sym typeface="Symbol"/>
              </a:rPr>
              <a:t> </a:t>
            </a:r>
            <a:endParaRPr lang="en-US" altLang="en-US" sz="2400" i="1" dirty="0">
              <a:solidFill>
                <a:schemeClr val="accent1"/>
              </a:solidFill>
              <a:sym typeface="Symbol"/>
            </a:endParaRPr>
          </a:p>
        </p:txBody>
      </p:sp>
      <p:sp>
        <p:nvSpPr>
          <p:cNvPr id="85" name="Rectangle 84"/>
          <p:cNvSpPr/>
          <p:nvPr/>
        </p:nvSpPr>
        <p:spPr>
          <a:xfrm>
            <a:off x="3609976" y="3406942"/>
            <a:ext cx="42562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ym typeface="Symbol"/>
              </a:rPr>
              <a:t>25+(3+1-5)</a:t>
            </a:r>
            <a:r>
              <a:rPr lang="en-US" altLang="en-US" sz="2400" dirty="0">
                <a:sym typeface="Symbol"/>
              </a:rPr>
              <a:t>∞</a:t>
            </a:r>
            <a:r>
              <a:rPr lang="en-US" sz="2400" dirty="0">
                <a:sym typeface="Symbol"/>
              </a:rPr>
              <a:t>+3+2 = 30-</a:t>
            </a:r>
            <a:r>
              <a:rPr lang="en-US" altLang="en-US" sz="2400" dirty="0">
                <a:sym typeface="Symbol"/>
              </a:rPr>
              <a:t>∞</a:t>
            </a:r>
            <a:r>
              <a:rPr lang="en-US" sz="2400" dirty="0">
                <a:sym typeface="Symbol"/>
              </a:rPr>
              <a:t> = -</a:t>
            </a:r>
            <a:r>
              <a:rPr lang="en-US" altLang="en-US" sz="2400" dirty="0">
                <a:sym typeface="Symbol"/>
              </a:rPr>
              <a:t>∞</a:t>
            </a:r>
            <a:endParaRPr lang="en-US" sz="2400" i="1" dirty="0">
              <a:solidFill>
                <a:schemeClr val="accent1"/>
              </a:solidFill>
            </a:endParaRPr>
          </a:p>
        </p:txBody>
      </p:sp>
      <p:sp>
        <p:nvSpPr>
          <p:cNvPr id="86" name="Text Box 5"/>
          <p:cNvSpPr txBox="1">
            <a:spLocks noChangeArrowheads="1"/>
          </p:cNvSpPr>
          <p:nvPr/>
        </p:nvSpPr>
        <p:spPr bwMode="auto">
          <a:xfrm>
            <a:off x="415722" y="3886200"/>
            <a:ext cx="3627916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There is a negative cycle if</a:t>
            </a:r>
          </a:p>
        </p:txBody>
      </p:sp>
      <p:sp>
        <p:nvSpPr>
          <p:cNvPr id="87" name="Text Box 3"/>
          <p:cNvSpPr txBox="1">
            <a:spLocks noChangeArrowheads="1"/>
          </p:cNvSpPr>
          <p:nvPr/>
        </p:nvSpPr>
        <p:spPr bwMode="auto">
          <a:xfrm>
            <a:off x="1228137" y="4262735"/>
            <a:ext cx="38612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None/>
            </a:pPr>
            <a:r>
              <a:rPr lang="en-US" altLang="en-US" sz="2400" i="1" dirty="0" err="1">
                <a:solidFill>
                  <a:schemeClr val="accent1"/>
                </a:solidFill>
              </a:rPr>
              <a:t>Dist</a:t>
            </a:r>
            <a:r>
              <a:rPr lang="en-US" altLang="en-US" sz="2400" i="1" dirty="0">
                <a:solidFill>
                  <a:schemeClr val="accent1"/>
                </a:solidFill>
              </a:rPr>
              <a:t>[u,v,2n]</a:t>
            </a:r>
            <a:r>
              <a:rPr lang="en-US" altLang="en-US" sz="2400" dirty="0">
                <a:sym typeface="Symbol"/>
              </a:rPr>
              <a:t>  </a:t>
            </a:r>
            <a:r>
              <a:rPr lang="en-US" altLang="en-US" sz="2400" dirty="0">
                <a:solidFill>
                  <a:schemeClr val="accent1"/>
                </a:solidFill>
                <a:latin typeface="Times New Roman"/>
                <a:cs typeface="Times New Roman"/>
                <a:sym typeface="Symbol"/>
              </a:rPr>
              <a:t>&lt;  </a:t>
            </a:r>
            <a:r>
              <a:rPr lang="en-US" altLang="en-US" sz="2400" i="1" dirty="0" err="1">
                <a:solidFill>
                  <a:schemeClr val="accent1"/>
                </a:solidFill>
              </a:rPr>
              <a:t>Dist</a:t>
            </a:r>
            <a:r>
              <a:rPr lang="en-US" altLang="en-US" sz="2400" i="1" dirty="0">
                <a:solidFill>
                  <a:schemeClr val="accent1"/>
                </a:solidFill>
              </a:rPr>
              <a:t>[</a:t>
            </a:r>
            <a:r>
              <a:rPr lang="en-US" altLang="en-US" sz="2400" i="1" dirty="0" err="1">
                <a:solidFill>
                  <a:schemeClr val="accent1"/>
                </a:solidFill>
              </a:rPr>
              <a:t>u,v,n</a:t>
            </a:r>
            <a:r>
              <a:rPr lang="en-US" altLang="en-US" sz="2400" i="1" dirty="0">
                <a:solidFill>
                  <a:schemeClr val="accent1"/>
                </a:solidFill>
              </a:rPr>
              <a:t>]</a:t>
            </a:r>
            <a:r>
              <a:rPr lang="en-US" altLang="en-US" sz="2400" dirty="0">
                <a:sym typeface="Symbol"/>
              </a:rPr>
              <a:t> </a:t>
            </a:r>
            <a:endParaRPr lang="en-US" altLang="en-US" sz="2400" i="1" dirty="0">
              <a:solidFill>
                <a:schemeClr val="accent1"/>
              </a:solidFill>
              <a:sym typeface="Symbol"/>
            </a:endParaRPr>
          </a:p>
        </p:txBody>
      </p:sp>
      <p:sp>
        <p:nvSpPr>
          <p:cNvPr id="88" name="Rectangle 87"/>
          <p:cNvSpPr/>
          <p:nvPr/>
        </p:nvSpPr>
        <p:spPr>
          <a:xfrm>
            <a:off x="1188134" y="4876800"/>
            <a:ext cx="3993466" cy="14957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400" dirty="0">
                <a:solidFill>
                  <a:schemeClr val="accent1"/>
                </a:solidFill>
              </a:rPr>
              <a:t>% Check for negative cycles 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400" dirty="0">
                <a:solidFill>
                  <a:schemeClr val="accent1"/>
                </a:solidFill>
              </a:rPr>
              <a:t>for all  </a:t>
            </a:r>
            <a:r>
              <a:rPr lang="en-US" sz="2400" dirty="0" err="1">
                <a:solidFill>
                  <a:schemeClr val="accent1"/>
                </a:solidFill>
              </a:rPr>
              <a:t>u,v</a:t>
            </a:r>
            <a:r>
              <a:rPr lang="en-US" sz="2400" dirty="0">
                <a:solidFill>
                  <a:schemeClr val="accent1"/>
                </a:solidFill>
              </a:rPr>
              <a:t> </a:t>
            </a:r>
            <a:r>
              <a:rPr lang="en-US" sz="2400" dirty="0">
                <a:solidFill>
                  <a:schemeClr val="accent1"/>
                </a:solidFill>
                <a:sym typeface="Symbol" charset="0"/>
              </a:rPr>
              <a:t></a:t>
            </a:r>
            <a:r>
              <a:rPr lang="en-US" sz="2400" dirty="0">
                <a:solidFill>
                  <a:schemeClr val="accent1"/>
                </a:solidFill>
              </a:rPr>
              <a:t> </a:t>
            </a:r>
            <a:r>
              <a:rPr lang="en-US" sz="2400" dirty="0" err="1">
                <a:solidFill>
                  <a:schemeClr val="accent1"/>
                </a:solidFill>
              </a:rPr>
              <a:t>Verticies</a:t>
            </a:r>
            <a:endParaRPr lang="en-US" sz="2400" dirty="0">
              <a:solidFill>
                <a:schemeClr val="accent1"/>
              </a:solidFill>
            </a:endParaRP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</a:pPr>
            <a:r>
              <a:rPr lang="en-US" sz="2400" dirty="0">
                <a:solidFill>
                  <a:schemeClr val="accent1"/>
                </a:solidFill>
              </a:rPr>
              <a:t>    if( </a:t>
            </a:r>
            <a:r>
              <a:rPr lang="en-US" sz="2400" dirty="0" err="1">
                <a:solidFill>
                  <a:schemeClr val="accent1"/>
                </a:solidFill>
              </a:rPr>
              <a:t>Dist</a:t>
            </a:r>
            <a:r>
              <a:rPr lang="en-US" sz="2400" dirty="0">
                <a:solidFill>
                  <a:schemeClr val="accent1"/>
                </a:solidFill>
              </a:rPr>
              <a:t>[u,v,</a:t>
            </a:r>
            <a:r>
              <a:rPr lang="en-US" sz="2400" i="1" dirty="0">
                <a:solidFill>
                  <a:schemeClr val="accent1"/>
                </a:solidFill>
              </a:rPr>
              <a:t>2n</a:t>
            </a:r>
            <a:r>
              <a:rPr lang="en-US" sz="2400" dirty="0">
                <a:solidFill>
                  <a:schemeClr val="accent1"/>
                </a:solidFill>
              </a:rPr>
              <a:t>]&lt;</a:t>
            </a:r>
            <a:r>
              <a:rPr lang="en-US" sz="2400" dirty="0" err="1">
                <a:solidFill>
                  <a:schemeClr val="accent1"/>
                </a:solidFill>
              </a:rPr>
              <a:t>Dist</a:t>
            </a:r>
            <a:r>
              <a:rPr lang="en-US" sz="2400" dirty="0">
                <a:solidFill>
                  <a:schemeClr val="accent1"/>
                </a:solidFill>
              </a:rPr>
              <a:t>[</a:t>
            </a:r>
            <a:r>
              <a:rPr lang="en-US" sz="2400" dirty="0" err="1">
                <a:solidFill>
                  <a:schemeClr val="accent1"/>
                </a:solidFill>
              </a:rPr>
              <a:t>u,v,n</a:t>
            </a:r>
            <a:r>
              <a:rPr lang="en-US" sz="2400" dirty="0">
                <a:solidFill>
                  <a:schemeClr val="accent1"/>
                </a:solidFill>
              </a:rPr>
              <a:t>] )</a:t>
            </a:r>
          </a:p>
          <a:p>
            <a:pPr algn="l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</a:pPr>
            <a:r>
              <a:rPr lang="en-US" sz="2400" dirty="0">
                <a:solidFill>
                  <a:schemeClr val="accent1"/>
                </a:solidFill>
              </a:rPr>
              <a:t>        </a:t>
            </a:r>
            <a:r>
              <a:rPr lang="en-US" sz="2400" dirty="0" err="1">
                <a:solidFill>
                  <a:schemeClr val="accent1"/>
                </a:solidFill>
              </a:rPr>
              <a:t>Dist</a:t>
            </a:r>
            <a:r>
              <a:rPr lang="en-US" sz="2400" dirty="0">
                <a:solidFill>
                  <a:schemeClr val="accent1"/>
                </a:solidFill>
              </a:rPr>
              <a:t>[</a:t>
            </a:r>
            <a:r>
              <a:rPr lang="en-US" sz="2400" dirty="0" err="1">
                <a:solidFill>
                  <a:schemeClr val="accent1"/>
                </a:solidFill>
              </a:rPr>
              <a:t>u,v</a:t>
            </a:r>
            <a:r>
              <a:rPr lang="en-US" sz="2400" dirty="0">
                <a:solidFill>
                  <a:schemeClr val="accent1"/>
                </a:solidFill>
              </a:rPr>
              <a:t>] = -</a:t>
            </a:r>
            <a:r>
              <a:rPr lang="en-US" altLang="en-US" sz="2400" dirty="0">
                <a:solidFill>
                  <a:schemeClr val="accent1"/>
                </a:solidFill>
                <a:sym typeface="Symbol"/>
              </a:rPr>
              <a:t>∞</a:t>
            </a:r>
            <a:endParaRPr lang="en-US" sz="24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3691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89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89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8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8933" grpId="0"/>
      <p:bldP spid="73" grpId="0"/>
      <p:bldP spid="75" grpId="0"/>
      <p:bldP spid="77" grpId="0"/>
      <p:bldP spid="79" grpId="0"/>
      <p:bldP spid="81" grpId="0"/>
      <p:bldP spid="83" grpId="0"/>
      <p:bldP spid="85" grpId="0"/>
      <p:bldP spid="86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2" name="Text Box 4"/>
          <p:cNvSpPr txBox="1">
            <a:spLocks noChangeArrowheads="1"/>
          </p:cNvSpPr>
          <p:nvPr/>
        </p:nvSpPr>
        <p:spPr bwMode="auto">
          <a:xfrm>
            <a:off x="1752600" y="76200"/>
            <a:ext cx="58039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en-US" dirty="0">
                <a:solidFill>
                  <a:srgbClr val="FFFF00"/>
                </a:solidFill>
              </a:rPr>
              <a:t>Dynamic Programming Algorithm</a:t>
            </a:r>
          </a:p>
        </p:txBody>
      </p:sp>
      <p:sp>
        <p:nvSpPr>
          <p:cNvPr id="2" name="Rectangle 1"/>
          <p:cNvSpPr/>
          <p:nvPr/>
        </p:nvSpPr>
        <p:spPr>
          <a:xfrm>
            <a:off x="304800" y="655638"/>
            <a:ext cx="6681316" cy="62324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Algorithm  </a:t>
            </a:r>
            <a:r>
              <a:rPr lang="en-US" sz="2000" dirty="0" err="1">
                <a:solidFill>
                  <a:schemeClr val="accent1"/>
                </a:solidFill>
              </a:rPr>
              <a:t>BellmanFord</a:t>
            </a:r>
            <a:r>
              <a:rPr lang="en-US" sz="2000" dirty="0">
                <a:solidFill>
                  <a:schemeClr val="accent1"/>
                </a:solidFill>
              </a:rPr>
              <a:t>(G)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% Smallest Instances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for all  </a:t>
            </a:r>
            <a:r>
              <a:rPr lang="en-US" sz="2000" dirty="0" err="1">
                <a:solidFill>
                  <a:schemeClr val="accent1"/>
                </a:solidFill>
              </a:rPr>
              <a:t>u,v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  <a:r>
              <a:rPr lang="en-US" sz="2000" dirty="0">
                <a:solidFill>
                  <a:schemeClr val="accent1"/>
                </a:solidFill>
                <a:sym typeface="Symbol" charset="0"/>
              </a:rPr>
              <a:t>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  <a:r>
              <a:rPr lang="en-US" sz="2000" dirty="0" err="1">
                <a:solidFill>
                  <a:schemeClr val="accent1"/>
                </a:solidFill>
              </a:rPr>
              <a:t>Verticies</a:t>
            </a:r>
            <a:endParaRPr lang="en-US" sz="2000" dirty="0">
              <a:solidFill>
                <a:schemeClr val="accent1"/>
              </a:solidFill>
            </a:endParaRP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    if  </a:t>
            </a:r>
            <a:r>
              <a:rPr lang="en-US" sz="2000" dirty="0">
                <a:solidFill>
                  <a:schemeClr val="accent1"/>
                </a:solidFill>
                <a:sym typeface="Symbol"/>
              </a:rPr>
              <a:t></a:t>
            </a:r>
            <a:r>
              <a:rPr lang="en-US" sz="2000" dirty="0" err="1">
                <a:solidFill>
                  <a:schemeClr val="accent1"/>
                </a:solidFill>
                <a:sym typeface="Symbol"/>
              </a:rPr>
              <a:t>u,v</a:t>
            </a:r>
            <a:r>
              <a:rPr lang="en-US" sz="2000" dirty="0">
                <a:solidFill>
                  <a:schemeClr val="accent1"/>
                </a:solidFill>
                <a:sym typeface="Symbol"/>
              </a:rPr>
              <a:t> </a:t>
            </a:r>
            <a:r>
              <a:rPr lang="en-US" sz="2000" dirty="0">
                <a:solidFill>
                  <a:schemeClr val="accent1"/>
                </a:solidFill>
                <a:sym typeface="Symbol" charset="0"/>
              </a:rPr>
              <a:t></a:t>
            </a:r>
            <a:r>
              <a:rPr lang="en-US" sz="2000" dirty="0">
                <a:solidFill>
                  <a:schemeClr val="accent1"/>
                </a:solidFill>
              </a:rPr>
              <a:t> Edges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        </a:t>
            </a:r>
            <a:r>
              <a:rPr lang="en-US" sz="2000" dirty="0" err="1">
                <a:solidFill>
                  <a:schemeClr val="accent1"/>
                </a:solidFill>
              </a:rPr>
              <a:t>Dist</a:t>
            </a:r>
            <a:r>
              <a:rPr lang="en-US" sz="2000" dirty="0">
                <a:solidFill>
                  <a:schemeClr val="accent1"/>
                </a:solidFill>
              </a:rPr>
              <a:t>[u,v,1] = weight[</a:t>
            </a:r>
            <a:r>
              <a:rPr lang="en-US" sz="2000" dirty="0" err="1">
                <a:solidFill>
                  <a:schemeClr val="accent1"/>
                </a:solidFill>
              </a:rPr>
              <a:t>u,v</a:t>
            </a:r>
            <a:r>
              <a:rPr lang="en-US" sz="2000" dirty="0">
                <a:solidFill>
                  <a:schemeClr val="accent1"/>
                </a:solidFill>
              </a:rPr>
              <a:t>]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    else 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        </a:t>
            </a:r>
            <a:r>
              <a:rPr lang="en-US" sz="2000" dirty="0" err="1">
                <a:solidFill>
                  <a:schemeClr val="accent1"/>
                </a:solidFill>
              </a:rPr>
              <a:t>Dist</a:t>
            </a:r>
            <a:r>
              <a:rPr lang="en-US" sz="2000" dirty="0">
                <a:solidFill>
                  <a:schemeClr val="accent1"/>
                </a:solidFill>
              </a:rPr>
              <a:t>[u,v,1] = </a:t>
            </a:r>
            <a:r>
              <a:rPr lang="en-US" altLang="en-US" sz="2000" dirty="0">
                <a:solidFill>
                  <a:schemeClr val="accent1"/>
                </a:solidFill>
                <a:sym typeface="Symbol"/>
              </a:rPr>
              <a:t>∞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for</a:t>
            </a:r>
            <a:r>
              <a:rPr lang="en-US" sz="2000" i="1" dirty="0">
                <a:solidFill>
                  <a:schemeClr val="accent1"/>
                </a:solidFill>
              </a:rPr>
              <a:t> l </a:t>
            </a:r>
            <a:r>
              <a:rPr lang="en-US" sz="2000" dirty="0">
                <a:solidFill>
                  <a:schemeClr val="accent1"/>
                </a:solidFill>
              </a:rPr>
              <a:t>= 2,4,8,16,…,2n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    % </a:t>
            </a:r>
            <a:r>
              <a:rPr lang="en-US" altLang="en-US" sz="2000" dirty="0">
                <a:solidFill>
                  <a:schemeClr val="accent1"/>
                </a:solidFill>
              </a:rPr>
              <a:t>Find</a:t>
            </a:r>
            <a:r>
              <a:rPr lang="en-US" altLang="en-US" sz="2000" i="1" dirty="0">
                <a:solidFill>
                  <a:schemeClr val="accent1"/>
                </a:solidFill>
              </a:rPr>
              <a:t> </a:t>
            </a:r>
            <a:r>
              <a:rPr lang="en-US" altLang="en-US" sz="2000" dirty="0" err="1">
                <a:solidFill>
                  <a:schemeClr val="accent1"/>
                </a:solidFill>
              </a:rPr>
              <a:t>Dist</a:t>
            </a:r>
            <a:r>
              <a:rPr lang="en-US" altLang="en-US" sz="2000" dirty="0">
                <a:solidFill>
                  <a:schemeClr val="accent1"/>
                </a:solidFill>
              </a:rPr>
              <a:t>[</a:t>
            </a:r>
            <a:r>
              <a:rPr lang="en-US" altLang="en-US" sz="2000" dirty="0" err="1">
                <a:solidFill>
                  <a:schemeClr val="accent1"/>
                </a:solidFill>
              </a:rPr>
              <a:t>uv,</a:t>
            </a:r>
            <a:r>
              <a:rPr lang="en-US" altLang="en-US" sz="2000" i="1" dirty="0" err="1">
                <a:solidFill>
                  <a:schemeClr val="accent1"/>
                </a:solidFill>
              </a:rPr>
              <a:t>l</a:t>
            </a:r>
            <a:r>
              <a:rPr lang="en-US" altLang="en-US" sz="2000" dirty="0">
                <a:solidFill>
                  <a:schemeClr val="accent1"/>
                </a:solidFill>
              </a:rPr>
              <a:t>]</a:t>
            </a:r>
            <a:r>
              <a:rPr lang="en-US" altLang="en-US" sz="2000" dirty="0">
                <a:solidFill>
                  <a:schemeClr val="accent1"/>
                </a:solidFill>
                <a:sym typeface="Symbol"/>
              </a:rPr>
              <a:t> from </a:t>
            </a:r>
            <a:r>
              <a:rPr lang="en-US" altLang="en-US" sz="2000" dirty="0" err="1">
                <a:solidFill>
                  <a:schemeClr val="accent1"/>
                </a:solidFill>
              </a:rPr>
              <a:t>Dist</a:t>
            </a:r>
            <a:r>
              <a:rPr lang="en-US" altLang="en-US" sz="2000" dirty="0">
                <a:solidFill>
                  <a:schemeClr val="accent1"/>
                </a:solidFill>
              </a:rPr>
              <a:t>[</a:t>
            </a:r>
            <a:r>
              <a:rPr lang="en-US" altLang="en-US" sz="2000" dirty="0" err="1">
                <a:solidFill>
                  <a:schemeClr val="accent1"/>
                </a:solidFill>
              </a:rPr>
              <a:t>u,v,</a:t>
            </a:r>
            <a:r>
              <a:rPr lang="en-US" altLang="en-US" sz="2000" i="1" baseline="30000" dirty="0" err="1">
                <a:solidFill>
                  <a:schemeClr val="accent1"/>
                </a:solidFill>
              </a:rPr>
              <a:t>l</a:t>
            </a:r>
            <a:r>
              <a:rPr lang="en-US" altLang="en-US" sz="2000" dirty="0">
                <a:solidFill>
                  <a:schemeClr val="accent1"/>
                </a:solidFill>
              </a:rPr>
              <a:t>/</a:t>
            </a:r>
            <a:r>
              <a:rPr lang="en-US" altLang="en-US" sz="2000" baseline="-25000" dirty="0">
                <a:solidFill>
                  <a:schemeClr val="accent1"/>
                </a:solidFill>
              </a:rPr>
              <a:t>2</a:t>
            </a:r>
            <a:r>
              <a:rPr lang="en-US" altLang="en-US" sz="2000" dirty="0">
                <a:solidFill>
                  <a:schemeClr val="accent1"/>
                </a:solidFill>
              </a:rPr>
              <a:t>]</a:t>
            </a:r>
            <a:endParaRPr lang="en-US" altLang="en-US" sz="2000" dirty="0">
              <a:solidFill>
                <a:schemeClr val="accent1"/>
              </a:solidFill>
              <a:sym typeface="Symbol"/>
            </a:endParaRP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    for all  </a:t>
            </a:r>
            <a:r>
              <a:rPr lang="en-US" sz="2000" dirty="0" err="1">
                <a:solidFill>
                  <a:schemeClr val="accent1"/>
                </a:solidFill>
              </a:rPr>
              <a:t>u,v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  <a:r>
              <a:rPr lang="en-US" sz="2000" dirty="0">
                <a:solidFill>
                  <a:schemeClr val="accent1"/>
                </a:solidFill>
                <a:sym typeface="Symbol" charset="0"/>
              </a:rPr>
              <a:t>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  <a:r>
              <a:rPr lang="en-US" sz="2000" dirty="0" err="1">
                <a:solidFill>
                  <a:schemeClr val="accent1"/>
                </a:solidFill>
              </a:rPr>
              <a:t>Verticies</a:t>
            </a:r>
            <a:endParaRPr lang="en-US" sz="2000" dirty="0">
              <a:solidFill>
                <a:schemeClr val="accent1"/>
              </a:solidFill>
            </a:endParaRP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        </a:t>
            </a:r>
            <a:r>
              <a:rPr lang="en-US" sz="2000" dirty="0" err="1">
                <a:solidFill>
                  <a:schemeClr val="accent1"/>
                </a:solidFill>
              </a:rPr>
              <a:t>Dist</a:t>
            </a:r>
            <a:r>
              <a:rPr lang="en-US" sz="2000" dirty="0">
                <a:solidFill>
                  <a:schemeClr val="accent1"/>
                </a:solidFill>
              </a:rPr>
              <a:t>[</a:t>
            </a:r>
            <a:r>
              <a:rPr lang="en-US" sz="2000" dirty="0" err="1">
                <a:solidFill>
                  <a:schemeClr val="accent1"/>
                </a:solidFill>
              </a:rPr>
              <a:t>u,v,</a:t>
            </a:r>
            <a:r>
              <a:rPr lang="en-US" sz="2000" i="1" dirty="0" err="1">
                <a:solidFill>
                  <a:schemeClr val="accent1"/>
                </a:solidFill>
              </a:rPr>
              <a:t>l</a:t>
            </a:r>
            <a:r>
              <a:rPr lang="en-US" sz="2000" dirty="0">
                <a:solidFill>
                  <a:schemeClr val="accent1"/>
                </a:solidFill>
              </a:rPr>
              <a:t>] = </a:t>
            </a:r>
            <a:r>
              <a:rPr lang="en-US" sz="2000" dirty="0" err="1">
                <a:solidFill>
                  <a:schemeClr val="accent1"/>
                </a:solidFill>
              </a:rPr>
              <a:t>Dist</a:t>
            </a:r>
            <a:r>
              <a:rPr lang="en-US" sz="2000" dirty="0">
                <a:solidFill>
                  <a:schemeClr val="accent1"/>
                </a:solidFill>
              </a:rPr>
              <a:t>[</a:t>
            </a:r>
            <a:r>
              <a:rPr lang="en-US" sz="2000" dirty="0" err="1">
                <a:solidFill>
                  <a:schemeClr val="accent1"/>
                </a:solidFill>
              </a:rPr>
              <a:t>u,v,</a:t>
            </a:r>
            <a:r>
              <a:rPr lang="en-US" altLang="en-US" sz="2000" i="1" baseline="30000" dirty="0" err="1">
                <a:solidFill>
                  <a:schemeClr val="accent1"/>
                </a:solidFill>
              </a:rPr>
              <a:t>l</a:t>
            </a:r>
            <a:r>
              <a:rPr lang="en-US" altLang="en-US" sz="2000" dirty="0">
                <a:solidFill>
                  <a:schemeClr val="accent1"/>
                </a:solidFill>
              </a:rPr>
              <a:t>/</a:t>
            </a:r>
            <a:r>
              <a:rPr lang="en-US" altLang="en-US" sz="2000" baseline="-25000" dirty="0">
                <a:solidFill>
                  <a:schemeClr val="accent1"/>
                </a:solidFill>
              </a:rPr>
              <a:t>2</a:t>
            </a:r>
            <a:r>
              <a:rPr lang="en-US" sz="2000" dirty="0">
                <a:solidFill>
                  <a:schemeClr val="accent1"/>
                </a:solidFill>
              </a:rPr>
              <a:t>]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        for all  k </a:t>
            </a:r>
            <a:r>
              <a:rPr lang="en-US" sz="2000" dirty="0">
                <a:solidFill>
                  <a:schemeClr val="accent1"/>
                </a:solidFill>
                <a:sym typeface="Symbol" charset="0"/>
              </a:rPr>
              <a:t>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  <a:r>
              <a:rPr lang="en-US" sz="2000" dirty="0" err="1">
                <a:solidFill>
                  <a:schemeClr val="accent1"/>
                </a:solidFill>
              </a:rPr>
              <a:t>Verticies</a:t>
            </a:r>
            <a:endParaRPr lang="en-US" sz="2000" dirty="0">
              <a:solidFill>
                <a:schemeClr val="accent1"/>
              </a:solidFill>
            </a:endParaRP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            </a:t>
            </a:r>
            <a:r>
              <a:rPr lang="en-US" sz="2000" dirty="0" err="1">
                <a:solidFill>
                  <a:schemeClr val="accent1"/>
                </a:solidFill>
              </a:rPr>
              <a:t>Dist</a:t>
            </a:r>
            <a:r>
              <a:rPr lang="en-US" sz="2000" dirty="0">
                <a:solidFill>
                  <a:schemeClr val="accent1"/>
                </a:solidFill>
              </a:rPr>
              <a:t>[</a:t>
            </a:r>
            <a:r>
              <a:rPr lang="en-US" sz="2000" dirty="0" err="1">
                <a:solidFill>
                  <a:schemeClr val="accent1"/>
                </a:solidFill>
              </a:rPr>
              <a:t>u,v,</a:t>
            </a:r>
            <a:r>
              <a:rPr lang="en-US" sz="2000" i="1" dirty="0" err="1">
                <a:solidFill>
                  <a:schemeClr val="accent1"/>
                </a:solidFill>
              </a:rPr>
              <a:t>l</a:t>
            </a:r>
            <a:r>
              <a:rPr lang="en-US" sz="2000" dirty="0">
                <a:solidFill>
                  <a:schemeClr val="accent1"/>
                </a:solidFill>
              </a:rPr>
              <a:t>] = min( </a:t>
            </a:r>
            <a:r>
              <a:rPr lang="en-US" sz="2000" dirty="0" err="1">
                <a:solidFill>
                  <a:schemeClr val="accent1"/>
                </a:solidFill>
              </a:rPr>
              <a:t>Dist</a:t>
            </a:r>
            <a:r>
              <a:rPr lang="en-US" sz="2000" dirty="0">
                <a:solidFill>
                  <a:schemeClr val="accent1"/>
                </a:solidFill>
              </a:rPr>
              <a:t>[</a:t>
            </a:r>
            <a:r>
              <a:rPr lang="en-US" sz="2000" dirty="0" err="1">
                <a:solidFill>
                  <a:schemeClr val="accent1"/>
                </a:solidFill>
              </a:rPr>
              <a:t>u,v,</a:t>
            </a:r>
            <a:r>
              <a:rPr lang="en-US" sz="2000" i="1" dirty="0" err="1">
                <a:solidFill>
                  <a:schemeClr val="accent1"/>
                </a:solidFill>
              </a:rPr>
              <a:t>l</a:t>
            </a:r>
            <a:r>
              <a:rPr lang="en-US" sz="2000" dirty="0">
                <a:solidFill>
                  <a:schemeClr val="accent1"/>
                </a:solidFill>
              </a:rPr>
              <a:t>], </a:t>
            </a:r>
            <a:r>
              <a:rPr lang="en-US" sz="2000" dirty="0" err="1">
                <a:solidFill>
                  <a:schemeClr val="accent1"/>
                </a:solidFill>
              </a:rPr>
              <a:t>Dist</a:t>
            </a:r>
            <a:r>
              <a:rPr lang="en-US" sz="2000" dirty="0">
                <a:solidFill>
                  <a:schemeClr val="accent1"/>
                </a:solidFill>
              </a:rPr>
              <a:t>[</a:t>
            </a:r>
            <a:r>
              <a:rPr lang="en-US" sz="2000" dirty="0" err="1">
                <a:solidFill>
                  <a:schemeClr val="accent1"/>
                </a:solidFill>
              </a:rPr>
              <a:t>u,k</a:t>
            </a:r>
            <a:r>
              <a:rPr lang="en-US" altLang="en-US" sz="2000" dirty="0" err="1">
                <a:solidFill>
                  <a:schemeClr val="accent1"/>
                </a:solidFill>
              </a:rPr>
              <a:t>,</a:t>
            </a:r>
            <a:r>
              <a:rPr lang="en-US" altLang="en-US" sz="2000" i="1" baseline="30000" dirty="0" err="1">
                <a:solidFill>
                  <a:schemeClr val="accent1"/>
                </a:solidFill>
              </a:rPr>
              <a:t>l</a:t>
            </a:r>
            <a:r>
              <a:rPr lang="en-US" altLang="en-US" sz="2000" dirty="0">
                <a:solidFill>
                  <a:schemeClr val="accent1"/>
                </a:solidFill>
              </a:rPr>
              <a:t>/</a:t>
            </a:r>
            <a:r>
              <a:rPr lang="en-US" altLang="en-US" sz="2000" baseline="-25000" dirty="0">
                <a:solidFill>
                  <a:schemeClr val="accent1"/>
                </a:solidFill>
              </a:rPr>
              <a:t>2</a:t>
            </a:r>
            <a:r>
              <a:rPr lang="en-US" altLang="en-US" sz="2000" dirty="0">
                <a:solidFill>
                  <a:schemeClr val="accent1"/>
                </a:solidFill>
              </a:rPr>
              <a:t>]</a:t>
            </a:r>
            <a:r>
              <a:rPr lang="en-US" sz="2000" dirty="0">
                <a:solidFill>
                  <a:schemeClr val="accent1"/>
                </a:solidFill>
              </a:rPr>
              <a:t>+</a:t>
            </a:r>
            <a:r>
              <a:rPr lang="en-US" sz="2000" dirty="0" err="1">
                <a:solidFill>
                  <a:schemeClr val="accent1"/>
                </a:solidFill>
              </a:rPr>
              <a:t>Dist</a:t>
            </a:r>
            <a:r>
              <a:rPr lang="en-US" sz="2000" dirty="0">
                <a:solidFill>
                  <a:schemeClr val="accent1"/>
                </a:solidFill>
              </a:rPr>
              <a:t>[</a:t>
            </a:r>
            <a:r>
              <a:rPr lang="en-US" sz="2000" dirty="0" err="1">
                <a:solidFill>
                  <a:schemeClr val="accent1"/>
                </a:solidFill>
              </a:rPr>
              <a:t>k,v</a:t>
            </a:r>
            <a:r>
              <a:rPr lang="en-US" altLang="en-US" sz="2000" dirty="0" err="1">
                <a:solidFill>
                  <a:schemeClr val="accent1"/>
                </a:solidFill>
              </a:rPr>
              <a:t>,</a:t>
            </a:r>
            <a:r>
              <a:rPr lang="en-US" altLang="en-US" sz="2000" i="1" baseline="30000" dirty="0" err="1">
                <a:solidFill>
                  <a:schemeClr val="accent1"/>
                </a:solidFill>
              </a:rPr>
              <a:t>l</a:t>
            </a:r>
            <a:r>
              <a:rPr lang="en-US" altLang="en-US" sz="2000" dirty="0">
                <a:solidFill>
                  <a:schemeClr val="accent1"/>
                </a:solidFill>
              </a:rPr>
              <a:t>/</a:t>
            </a:r>
            <a:r>
              <a:rPr lang="en-US" altLang="en-US" sz="2000" baseline="-25000" dirty="0">
                <a:solidFill>
                  <a:schemeClr val="accent1"/>
                </a:solidFill>
              </a:rPr>
              <a:t>2</a:t>
            </a:r>
            <a:r>
              <a:rPr lang="en-US" altLang="en-US" sz="2000" dirty="0">
                <a:solidFill>
                  <a:schemeClr val="accent1"/>
                </a:solidFill>
              </a:rPr>
              <a:t>]  )</a:t>
            </a:r>
            <a:endParaRPr lang="en-US" sz="2000" dirty="0">
              <a:solidFill>
                <a:schemeClr val="accent1"/>
              </a:solidFill>
            </a:endParaRP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% Check for negative cycles 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for all  </a:t>
            </a:r>
            <a:r>
              <a:rPr lang="en-US" sz="2000" dirty="0" err="1">
                <a:solidFill>
                  <a:schemeClr val="accent1"/>
                </a:solidFill>
              </a:rPr>
              <a:t>u,v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  <a:r>
              <a:rPr lang="en-US" sz="2000" dirty="0">
                <a:solidFill>
                  <a:schemeClr val="accent1"/>
                </a:solidFill>
                <a:sym typeface="Symbol" charset="0"/>
              </a:rPr>
              <a:t>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  <a:r>
              <a:rPr lang="en-US" sz="2000" dirty="0" err="1">
                <a:solidFill>
                  <a:schemeClr val="accent1"/>
                </a:solidFill>
              </a:rPr>
              <a:t>Verticies</a:t>
            </a:r>
            <a:endParaRPr lang="en-US" sz="2000" dirty="0">
              <a:solidFill>
                <a:schemeClr val="accent1"/>
              </a:solidFill>
            </a:endParaRP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</a:pPr>
            <a:r>
              <a:rPr lang="en-US" sz="2000" dirty="0">
                <a:solidFill>
                  <a:schemeClr val="accent1"/>
                </a:solidFill>
              </a:rPr>
              <a:t>    if( </a:t>
            </a:r>
            <a:r>
              <a:rPr lang="en-US" sz="2000" dirty="0" err="1">
                <a:solidFill>
                  <a:schemeClr val="accent1"/>
                </a:solidFill>
              </a:rPr>
              <a:t>Dist</a:t>
            </a:r>
            <a:r>
              <a:rPr lang="en-US" sz="2000" dirty="0">
                <a:solidFill>
                  <a:schemeClr val="accent1"/>
                </a:solidFill>
              </a:rPr>
              <a:t>[u,v,</a:t>
            </a:r>
            <a:r>
              <a:rPr lang="en-US" sz="2000" i="1" dirty="0">
                <a:solidFill>
                  <a:schemeClr val="accent1"/>
                </a:solidFill>
              </a:rPr>
              <a:t>2n</a:t>
            </a:r>
            <a:r>
              <a:rPr lang="en-US" sz="2000" dirty="0">
                <a:solidFill>
                  <a:schemeClr val="accent1"/>
                </a:solidFill>
              </a:rPr>
              <a:t>]==</a:t>
            </a:r>
            <a:r>
              <a:rPr lang="en-US" sz="2000" dirty="0" err="1">
                <a:solidFill>
                  <a:schemeClr val="accent1"/>
                </a:solidFill>
              </a:rPr>
              <a:t>Dist</a:t>
            </a:r>
            <a:r>
              <a:rPr lang="en-US" sz="2000" dirty="0">
                <a:solidFill>
                  <a:schemeClr val="accent1"/>
                </a:solidFill>
              </a:rPr>
              <a:t>[</a:t>
            </a:r>
            <a:r>
              <a:rPr lang="en-US" sz="2000" dirty="0" err="1">
                <a:solidFill>
                  <a:schemeClr val="accent1"/>
                </a:solidFill>
              </a:rPr>
              <a:t>u,v,n</a:t>
            </a:r>
            <a:r>
              <a:rPr lang="en-US" sz="2000" dirty="0">
                <a:solidFill>
                  <a:schemeClr val="accent1"/>
                </a:solidFill>
              </a:rPr>
              <a:t>] )</a:t>
            </a:r>
          </a:p>
          <a:p>
            <a:pPr algn="l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</a:pPr>
            <a:r>
              <a:rPr lang="en-US" sz="2000" dirty="0">
                <a:solidFill>
                  <a:schemeClr val="accent1"/>
                </a:solidFill>
              </a:rPr>
              <a:t>        </a:t>
            </a:r>
            <a:r>
              <a:rPr lang="en-US" sz="2000" dirty="0" err="1">
                <a:solidFill>
                  <a:schemeClr val="accent1"/>
                </a:solidFill>
              </a:rPr>
              <a:t>Dist</a:t>
            </a:r>
            <a:r>
              <a:rPr lang="en-US" sz="2000" dirty="0">
                <a:solidFill>
                  <a:schemeClr val="accent1"/>
                </a:solidFill>
              </a:rPr>
              <a:t>[</a:t>
            </a:r>
            <a:r>
              <a:rPr lang="en-US" sz="2000" dirty="0" err="1">
                <a:solidFill>
                  <a:schemeClr val="accent1"/>
                </a:solidFill>
              </a:rPr>
              <a:t>u,v</a:t>
            </a:r>
            <a:r>
              <a:rPr lang="en-US" sz="2000" dirty="0">
                <a:solidFill>
                  <a:schemeClr val="accent1"/>
                </a:solidFill>
              </a:rPr>
              <a:t>] = </a:t>
            </a:r>
            <a:r>
              <a:rPr lang="en-US" sz="2000" dirty="0" err="1">
                <a:solidFill>
                  <a:schemeClr val="accent1"/>
                </a:solidFill>
              </a:rPr>
              <a:t>Dist</a:t>
            </a:r>
            <a:r>
              <a:rPr lang="en-US" sz="2000" dirty="0">
                <a:solidFill>
                  <a:schemeClr val="accent1"/>
                </a:solidFill>
              </a:rPr>
              <a:t>[</a:t>
            </a:r>
            <a:r>
              <a:rPr lang="en-US" sz="2000" dirty="0" err="1">
                <a:solidFill>
                  <a:schemeClr val="accent1"/>
                </a:solidFill>
              </a:rPr>
              <a:t>u,v,n</a:t>
            </a:r>
            <a:r>
              <a:rPr lang="en-US" sz="2000" dirty="0">
                <a:solidFill>
                  <a:schemeClr val="accent1"/>
                </a:solidFill>
              </a:rPr>
              <a:t>] </a:t>
            </a:r>
          </a:p>
          <a:p>
            <a:pPr algn="l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</a:pPr>
            <a:r>
              <a:rPr lang="en-US" sz="2000" dirty="0">
                <a:solidFill>
                  <a:schemeClr val="accent1"/>
                </a:solidFill>
              </a:rPr>
              <a:t>    else </a:t>
            </a:r>
          </a:p>
          <a:p>
            <a:pPr algn="l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</a:pPr>
            <a:r>
              <a:rPr lang="en-US" sz="2000" dirty="0">
                <a:solidFill>
                  <a:schemeClr val="accent1"/>
                </a:solidFill>
              </a:rPr>
              <a:t>        </a:t>
            </a:r>
            <a:r>
              <a:rPr lang="en-US" sz="2000" dirty="0" err="1">
                <a:solidFill>
                  <a:schemeClr val="accent1"/>
                </a:solidFill>
              </a:rPr>
              <a:t>Dist</a:t>
            </a:r>
            <a:r>
              <a:rPr lang="en-US" sz="2000" dirty="0">
                <a:solidFill>
                  <a:schemeClr val="accent1"/>
                </a:solidFill>
              </a:rPr>
              <a:t>[</a:t>
            </a:r>
            <a:r>
              <a:rPr lang="en-US" sz="2000" dirty="0" err="1">
                <a:solidFill>
                  <a:schemeClr val="accent1"/>
                </a:solidFill>
              </a:rPr>
              <a:t>u,v</a:t>
            </a:r>
            <a:r>
              <a:rPr lang="en-US" sz="2000" dirty="0">
                <a:solidFill>
                  <a:schemeClr val="accent1"/>
                </a:solidFill>
              </a:rPr>
              <a:t>] = </a:t>
            </a:r>
            <a:r>
              <a:rPr lang="en-US" altLang="en-US" sz="2000" dirty="0">
                <a:solidFill>
                  <a:schemeClr val="accent1"/>
                </a:solidFill>
                <a:sym typeface="Symbol"/>
              </a:rPr>
              <a:t>∞</a:t>
            </a:r>
            <a:endParaRPr lang="en-US" sz="2000" dirty="0">
              <a:solidFill>
                <a:schemeClr val="accent1"/>
              </a:solidFill>
            </a:endParaRP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</a:pPr>
            <a:endParaRPr lang="en-US" sz="2000" dirty="0">
              <a:solidFill>
                <a:schemeClr val="accent1"/>
              </a:solidFill>
            </a:endParaRP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endParaRPr lang="en-US" sz="2000" dirty="0">
              <a:solidFill>
                <a:schemeClr val="accent1"/>
              </a:solidFill>
            </a:endParaRPr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4495800" y="2140803"/>
            <a:ext cx="368325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Don’t actually need to keep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   old and new values.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4495800" y="1524000"/>
            <a:ext cx="2507802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/>
            <a:r>
              <a:rPr lang="en-US" altLang="en-US" sz="2400" dirty="0">
                <a:solidFill>
                  <a:srgbClr val="FFFFFF"/>
                </a:solidFill>
              </a:rPr>
              <a:t>Time = O(n</a:t>
            </a:r>
            <a:r>
              <a:rPr lang="en-US" altLang="en-US" sz="2400" baseline="30000" dirty="0">
                <a:solidFill>
                  <a:srgbClr val="FFFFFF"/>
                </a:solidFill>
              </a:rPr>
              <a:t>3</a:t>
            </a:r>
            <a:r>
              <a:rPr lang="en-US" altLang="en-US" sz="2400" dirty="0">
                <a:solidFill>
                  <a:srgbClr val="FFFFFF"/>
                </a:solidFill>
              </a:rPr>
              <a:t> </a:t>
            </a:r>
            <a:r>
              <a:rPr lang="en-US" altLang="en-US" sz="2400" dirty="0" err="1">
                <a:solidFill>
                  <a:srgbClr val="FFFFFF"/>
                </a:solidFill>
              </a:rPr>
              <a:t>logn</a:t>
            </a:r>
            <a:r>
              <a:rPr lang="en-US" altLang="en-US" sz="2400" dirty="0">
                <a:solidFill>
                  <a:srgbClr val="FFFFFF"/>
                </a:solidFill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585482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2" name="Text Box 4"/>
          <p:cNvSpPr txBox="1">
            <a:spLocks noChangeArrowheads="1"/>
          </p:cNvSpPr>
          <p:nvPr/>
        </p:nvSpPr>
        <p:spPr bwMode="auto">
          <a:xfrm>
            <a:off x="1752600" y="76200"/>
            <a:ext cx="5803900" cy="579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en-US" dirty="0">
                <a:solidFill>
                  <a:srgbClr val="FFFF00"/>
                </a:solidFill>
              </a:rPr>
              <a:t>Dynamic Programming Algorithm</a:t>
            </a:r>
          </a:p>
        </p:txBody>
      </p:sp>
      <p:sp>
        <p:nvSpPr>
          <p:cNvPr id="2" name="Rectangle 1"/>
          <p:cNvSpPr/>
          <p:nvPr/>
        </p:nvSpPr>
        <p:spPr>
          <a:xfrm>
            <a:off x="304800" y="655638"/>
            <a:ext cx="5926622" cy="56477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Algorithm  </a:t>
            </a:r>
            <a:r>
              <a:rPr lang="en-US" sz="2000" dirty="0" err="1">
                <a:solidFill>
                  <a:schemeClr val="accent1"/>
                </a:solidFill>
              </a:rPr>
              <a:t>BellmanFord</a:t>
            </a:r>
            <a:r>
              <a:rPr lang="en-US" sz="2000" dirty="0">
                <a:solidFill>
                  <a:schemeClr val="accent1"/>
                </a:solidFill>
              </a:rPr>
              <a:t>(G)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% Smallest Instances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for all  </a:t>
            </a:r>
            <a:r>
              <a:rPr lang="en-US" sz="2000" dirty="0" err="1">
                <a:solidFill>
                  <a:schemeClr val="accent1"/>
                </a:solidFill>
              </a:rPr>
              <a:t>u,v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  <a:r>
              <a:rPr lang="en-US" sz="2000" dirty="0">
                <a:solidFill>
                  <a:schemeClr val="accent1"/>
                </a:solidFill>
                <a:sym typeface="Symbol" charset="0"/>
              </a:rPr>
              <a:t>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  <a:r>
              <a:rPr lang="en-US" sz="2000" dirty="0" err="1">
                <a:solidFill>
                  <a:schemeClr val="accent1"/>
                </a:solidFill>
              </a:rPr>
              <a:t>Verticies</a:t>
            </a:r>
            <a:endParaRPr lang="en-US" sz="2000" dirty="0">
              <a:solidFill>
                <a:schemeClr val="accent1"/>
              </a:solidFill>
            </a:endParaRP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    if  </a:t>
            </a:r>
            <a:r>
              <a:rPr lang="en-US" sz="2000" dirty="0">
                <a:solidFill>
                  <a:schemeClr val="accent1"/>
                </a:solidFill>
                <a:sym typeface="Symbol"/>
              </a:rPr>
              <a:t></a:t>
            </a:r>
            <a:r>
              <a:rPr lang="en-US" sz="2000" dirty="0" err="1">
                <a:solidFill>
                  <a:schemeClr val="accent1"/>
                </a:solidFill>
                <a:sym typeface="Symbol"/>
              </a:rPr>
              <a:t>u,v</a:t>
            </a:r>
            <a:r>
              <a:rPr lang="en-US" sz="2000" dirty="0">
                <a:solidFill>
                  <a:schemeClr val="accent1"/>
                </a:solidFill>
                <a:sym typeface="Symbol"/>
              </a:rPr>
              <a:t> </a:t>
            </a:r>
            <a:r>
              <a:rPr lang="en-US" sz="2000" dirty="0">
                <a:solidFill>
                  <a:schemeClr val="accent1"/>
                </a:solidFill>
                <a:sym typeface="Symbol" charset="0"/>
              </a:rPr>
              <a:t></a:t>
            </a:r>
            <a:r>
              <a:rPr lang="en-US" sz="2000" dirty="0">
                <a:solidFill>
                  <a:schemeClr val="accent1"/>
                </a:solidFill>
              </a:rPr>
              <a:t> Edges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        </a:t>
            </a:r>
            <a:r>
              <a:rPr lang="en-US" sz="2000" dirty="0" err="1">
                <a:solidFill>
                  <a:schemeClr val="accent1"/>
                </a:solidFill>
              </a:rPr>
              <a:t>Dist</a:t>
            </a:r>
            <a:r>
              <a:rPr lang="en-US" sz="2000" dirty="0">
                <a:solidFill>
                  <a:schemeClr val="accent1"/>
                </a:solidFill>
              </a:rPr>
              <a:t>[</a:t>
            </a:r>
            <a:r>
              <a:rPr lang="en-US" sz="2000" dirty="0" err="1">
                <a:solidFill>
                  <a:schemeClr val="accent1"/>
                </a:solidFill>
              </a:rPr>
              <a:t>u,v</a:t>
            </a:r>
            <a:r>
              <a:rPr lang="en-US" sz="2000" dirty="0">
                <a:solidFill>
                  <a:schemeClr val="accent1"/>
                </a:solidFill>
              </a:rPr>
              <a:t>] = weight[</a:t>
            </a:r>
            <a:r>
              <a:rPr lang="en-US" sz="2000" dirty="0" err="1">
                <a:solidFill>
                  <a:schemeClr val="accent1"/>
                </a:solidFill>
              </a:rPr>
              <a:t>u,v</a:t>
            </a:r>
            <a:r>
              <a:rPr lang="en-US" sz="2000" dirty="0">
                <a:solidFill>
                  <a:schemeClr val="accent1"/>
                </a:solidFill>
              </a:rPr>
              <a:t>]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    else 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        </a:t>
            </a:r>
            <a:r>
              <a:rPr lang="en-US" sz="2000" dirty="0" err="1">
                <a:solidFill>
                  <a:schemeClr val="accent1"/>
                </a:solidFill>
              </a:rPr>
              <a:t>Dist</a:t>
            </a:r>
            <a:r>
              <a:rPr lang="en-US" sz="2000" dirty="0">
                <a:solidFill>
                  <a:schemeClr val="accent1"/>
                </a:solidFill>
              </a:rPr>
              <a:t>[</a:t>
            </a:r>
            <a:r>
              <a:rPr lang="en-US" sz="2000" dirty="0" err="1">
                <a:solidFill>
                  <a:schemeClr val="accent1"/>
                </a:solidFill>
              </a:rPr>
              <a:t>u,v</a:t>
            </a:r>
            <a:r>
              <a:rPr lang="en-US" sz="2000" dirty="0">
                <a:solidFill>
                  <a:schemeClr val="accent1"/>
                </a:solidFill>
              </a:rPr>
              <a:t>] = </a:t>
            </a:r>
            <a:r>
              <a:rPr lang="en-US" altLang="en-US" sz="2000" dirty="0">
                <a:solidFill>
                  <a:schemeClr val="accent1"/>
                </a:solidFill>
                <a:sym typeface="Symbol"/>
              </a:rPr>
              <a:t>∞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for</a:t>
            </a:r>
            <a:r>
              <a:rPr lang="en-US" sz="2000" i="1" dirty="0">
                <a:solidFill>
                  <a:schemeClr val="accent1"/>
                </a:solidFill>
              </a:rPr>
              <a:t> l </a:t>
            </a:r>
            <a:r>
              <a:rPr lang="en-US" sz="2000" dirty="0">
                <a:solidFill>
                  <a:schemeClr val="accent1"/>
                </a:solidFill>
              </a:rPr>
              <a:t>= 2,4,8,16,…,2n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    % </a:t>
            </a:r>
            <a:r>
              <a:rPr lang="en-US" altLang="en-US" sz="2000" dirty="0">
                <a:solidFill>
                  <a:schemeClr val="accent1"/>
                </a:solidFill>
              </a:rPr>
              <a:t>Find</a:t>
            </a:r>
            <a:r>
              <a:rPr lang="en-US" altLang="en-US" sz="2000" i="1" dirty="0">
                <a:solidFill>
                  <a:schemeClr val="accent1"/>
                </a:solidFill>
              </a:rPr>
              <a:t> </a:t>
            </a:r>
            <a:r>
              <a:rPr lang="en-US" altLang="en-US" sz="2000" dirty="0" err="1">
                <a:solidFill>
                  <a:schemeClr val="accent1"/>
                </a:solidFill>
              </a:rPr>
              <a:t>Dist</a:t>
            </a:r>
            <a:r>
              <a:rPr lang="en-US" altLang="en-US" sz="2000" dirty="0">
                <a:solidFill>
                  <a:schemeClr val="accent1"/>
                </a:solidFill>
              </a:rPr>
              <a:t>[</a:t>
            </a:r>
            <a:r>
              <a:rPr lang="en-US" altLang="en-US" sz="2000" dirty="0" err="1">
                <a:solidFill>
                  <a:schemeClr val="accent1"/>
                </a:solidFill>
              </a:rPr>
              <a:t>uv,</a:t>
            </a:r>
            <a:r>
              <a:rPr lang="en-US" altLang="en-US" sz="2000" i="1" dirty="0" err="1">
                <a:solidFill>
                  <a:schemeClr val="accent1"/>
                </a:solidFill>
              </a:rPr>
              <a:t>l</a:t>
            </a:r>
            <a:r>
              <a:rPr lang="en-US" altLang="en-US" sz="2000" dirty="0">
                <a:solidFill>
                  <a:schemeClr val="accent1"/>
                </a:solidFill>
              </a:rPr>
              <a:t>]</a:t>
            </a:r>
            <a:r>
              <a:rPr lang="en-US" altLang="en-US" sz="2000" dirty="0">
                <a:solidFill>
                  <a:schemeClr val="accent1"/>
                </a:solidFill>
                <a:sym typeface="Symbol"/>
              </a:rPr>
              <a:t> from </a:t>
            </a:r>
            <a:r>
              <a:rPr lang="en-US" altLang="en-US" sz="2000" dirty="0" err="1">
                <a:solidFill>
                  <a:schemeClr val="accent1"/>
                </a:solidFill>
              </a:rPr>
              <a:t>Dist</a:t>
            </a:r>
            <a:r>
              <a:rPr lang="en-US" altLang="en-US" sz="2000" dirty="0">
                <a:solidFill>
                  <a:schemeClr val="accent1"/>
                </a:solidFill>
              </a:rPr>
              <a:t>[</a:t>
            </a:r>
            <a:r>
              <a:rPr lang="en-US" altLang="en-US" sz="2000" dirty="0" err="1">
                <a:solidFill>
                  <a:schemeClr val="accent1"/>
                </a:solidFill>
              </a:rPr>
              <a:t>u,v,</a:t>
            </a:r>
            <a:r>
              <a:rPr lang="en-US" altLang="en-US" sz="2000" i="1" baseline="30000" dirty="0" err="1">
                <a:solidFill>
                  <a:schemeClr val="accent1"/>
                </a:solidFill>
              </a:rPr>
              <a:t>l</a:t>
            </a:r>
            <a:r>
              <a:rPr lang="en-US" altLang="en-US" sz="2000" dirty="0">
                <a:solidFill>
                  <a:schemeClr val="accent1"/>
                </a:solidFill>
              </a:rPr>
              <a:t>/</a:t>
            </a:r>
            <a:r>
              <a:rPr lang="en-US" altLang="en-US" sz="2000" baseline="-25000" dirty="0">
                <a:solidFill>
                  <a:schemeClr val="accent1"/>
                </a:solidFill>
              </a:rPr>
              <a:t>2</a:t>
            </a:r>
            <a:r>
              <a:rPr lang="en-US" altLang="en-US" sz="2000" dirty="0">
                <a:solidFill>
                  <a:schemeClr val="accent1"/>
                </a:solidFill>
              </a:rPr>
              <a:t>]</a:t>
            </a:r>
            <a:endParaRPr lang="en-US" altLang="en-US" sz="2000" dirty="0">
              <a:solidFill>
                <a:schemeClr val="accent1"/>
              </a:solidFill>
              <a:sym typeface="Symbol"/>
            </a:endParaRP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    for all  </a:t>
            </a:r>
            <a:r>
              <a:rPr lang="en-US" sz="2000" dirty="0" err="1">
                <a:solidFill>
                  <a:schemeClr val="accent1"/>
                </a:solidFill>
              </a:rPr>
              <a:t>u,v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  <a:r>
              <a:rPr lang="en-US" sz="2000" dirty="0">
                <a:solidFill>
                  <a:schemeClr val="accent1"/>
                </a:solidFill>
                <a:sym typeface="Symbol" charset="0"/>
              </a:rPr>
              <a:t>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  <a:r>
              <a:rPr lang="en-US" sz="2000" dirty="0" err="1">
                <a:solidFill>
                  <a:schemeClr val="accent1"/>
                </a:solidFill>
              </a:rPr>
              <a:t>Verticies</a:t>
            </a:r>
            <a:endParaRPr lang="en-US" sz="2000" dirty="0">
              <a:solidFill>
                <a:schemeClr val="accent1"/>
              </a:solidFill>
            </a:endParaRP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       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        for all  k </a:t>
            </a:r>
            <a:r>
              <a:rPr lang="en-US" sz="2000" dirty="0">
                <a:solidFill>
                  <a:schemeClr val="accent1"/>
                </a:solidFill>
                <a:sym typeface="Symbol" charset="0"/>
              </a:rPr>
              <a:t>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  <a:r>
              <a:rPr lang="en-US" sz="2000" dirty="0" err="1">
                <a:solidFill>
                  <a:schemeClr val="accent1"/>
                </a:solidFill>
              </a:rPr>
              <a:t>Verticies</a:t>
            </a:r>
            <a:endParaRPr lang="en-US" sz="2000" dirty="0">
              <a:solidFill>
                <a:schemeClr val="accent1"/>
              </a:solidFill>
            </a:endParaRP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            </a:t>
            </a:r>
            <a:r>
              <a:rPr lang="en-US" sz="2000" dirty="0" err="1">
                <a:solidFill>
                  <a:schemeClr val="accent1"/>
                </a:solidFill>
              </a:rPr>
              <a:t>Dist</a:t>
            </a:r>
            <a:r>
              <a:rPr lang="en-US" sz="2000" dirty="0">
                <a:solidFill>
                  <a:schemeClr val="accent1"/>
                </a:solidFill>
              </a:rPr>
              <a:t>[</a:t>
            </a:r>
            <a:r>
              <a:rPr lang="en-US" sz="2000" dirty="0" err="1">
                <a:solidFill>
                  <a:schemeClr val="accent1"/>
                </a:solidFill>
              </a:rPr>
              <a:t>u,v</a:t>
            </a:r>
            <a:r>
              <a:rPr lang="en-US" sz="2000" dirty="0">
                <a:solidFill>
                  <a:schemeClr val="accent1"/>
                </a:solidFill>
              </a:rPr>
              <a:t>] = min( </a:t>
            </a:r>
            <a:r>
              <a:rPr lang="en-US" sz="2000" dirty="0" err="1">
                <a:solidFill>
                  <a:schemeClr val="accent1"/>
                </a:solidFill>
              </a:rPr>
              <a:t>Dist</a:t>
            </a:r>
            <a:r>
              <a:rPr lang="en-US" sz="2000" dirty="0">
                <a:solidFill>
                  <a:schemeClr val="accent1"/>
                </a:solidFill>
              </a:rPr>
              <a:t>[</a:t>
            </a:r>
            <a:r>
              <a:rPr lang="en-US" sz="2000" dirty="0" err="1">
                <a:solidFill>
                  <a:schemeClr val="accent1"/>
                </a:solidFill>
              </a:rPr>
              <a:t>u,v</a:t>
            </a:r>
            <a:r>
              <a:rPr lang="en-US" sz="2000" dirty="0">
                <a:solidFill>
                  <a:schemeClr val="accent1"/>
                </a:solidFill>
              </a:rPr>
              <a:t>], </a:t>
            </a:r>
            <a:r>
              <a:rPr lang="en-US" sz="2000" dirty="0" err="1">
                <a:solidFill>
                  <a:schemeClr val="accent1"/>
                </a:solidFill>
              </a:rPr>
              <a:t>Dist</a:t>
            </a:r>
            <a:r>
              <a:rPr lang="en-US" sz="2000" dirty="0">
                <a:solidFill>
                  <a:schemeClr val="accent1"/>
                </a:solidFill>
              </a:rPr>
              <a:t>[</a:t>
            </a:r>
            <a:r>
              <a:rPr lang="en-US" sz="2000" dirty="0" err="1">
                <a:solidFill>
                  <a:schemeClr val="accent1"/>
                </a:solidFill>
              </a:rPr>
              <a:t>u,k</a:t>
            </a:r>
            <a:r>
              <a:rPr lang="en-US" altLang="en-US" sz="2000" dirty="0">
                <a:solidFill>
                  <a:schemeClr val="accent1"/>
                </a:solidFill>
              </a:rPr>
              <a:t>]</a:t>
            </a:r>
            <a:r>
              <a:rPr lang="en-US" sz="2000" dirty="0">
                <a:solidFill>
                  <a:schemeClr val="accent1"/>
                </a:solidFill>
              </a:rPr>
              <a:t>+</a:t>
            </a:r>
            <a:r>
              <a:rPr lang="en-US" sz="2000" dirty="0" err="1">
                <a:solidFill>
                  <a:schemeClr val="accent1"/>
                </a:solidFill>
              </a:rPr>
              <a:t>Dist</a:t>
            </a:r>
            <a:r>
              <a:rPr lang="en-US" sz="2000" dirty="0">
                <a:solidFill>
                  <a:schemeClr val="accent1"/>
                </a:solidFill>
              </a:rPr>
              <a:t>[</a:t>
            </a:r>
            <a:r>
              <a:rPr lang="en-US" sz="2000" dirty="0" err="1">
                <a:solidFill>
                  <a:schemeClr val="accent1"/>
                </a:solidFill>
              </a:rPr>
              <a:t>k,v</a:t>
            </a:r>
            <a:r>
              <a:rPr lang="en-US" altLang="en-US" sz="2000" dirty="0">
                <a:solidFill>
                  <a:schemeClr val="accent1"/>
                </a:solidFill>
              </a:rPr>
              <a:t>]  )</a:t>
            </a:r>
            <a:endParaRPr lang="en-US" sz="2000" dirty="0">
              <a:solidFill>
                <a:schemeClr val="accent1"/>
              </a:solidFill>
            </a:endParaRP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% Check for negative cycles </a:t>
            </a: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r>
              <a:rPr lang="en-US" sz="2000" dirty="0">
                <a:solidFill>
                  <a:schemeClr val="accent1"/>
                </a:solidFill>
              </a:rPr>
              <a:t>for all  </a:t>
            </a:r>
            <a:r>
              <a:rPr lang="en-US" sz="2000" dirty="0" err="1">
                <a:solidFill>
                  <a:schemeClr val="accent1"/>
                </a:solidFill>
              </a:rPr>
              <a:t>u,v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  <a:r>
              <a:rPr lang="en-US" sz="2000" dirty="0">
                <a:solidFill>
                  <a:schemeClr val="accent1"/>
                </a:solidFill>
                <a:sym typeface="Symbol" charset="0"/>
              </a:rPr>
              <a:t></a:t>
            </a:r>
            <a:r>
              <a:rPr lang="en-US" sz="2000" dirty="0">
                <a:solidFill>
                  <a:schemeClr val="accent1"/>
                </a:solidFill>
              </a:rPr>
              <a:t> </a:t>
            </a:r>
            <a:r>
              <a:rPr lang="en-US" sz="2000" dirty="0" err="1">
                <a:solidFill>
                  <a:schemeClr val="accent1"/>
                </a:solidFill>
              </a:rPr>
              <a:t>Verticies</a:t>
            </a:r>
            <a:endParaRPr lang="en-US" sz="2000" dirty="0">
              <a:solidFill>
                <a:schemeClr val="accent1"/>
              </a:solidFill>
            </a:endParaRP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</a:pPr>
            <a:r>
              <a:rPr lang="en-US" sz="2000" dirty="0">
                <a:solidFill>
                  <a:schemeClr val="accent1"/>
                </a:solidFill>
              </a:rPr>
              <a:t>    if( changed last iteration )</a:t>
            </a:r>
          </a:p>
          <a:p>
            <a:pPr algn="l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</a:pPr>
            <a:r>
              <a:rPr lang="en-US" sz="2000" dirty="0">
                <a:solidFill>
                  <a:schemeClr val="accent1"/>
                </a:solidFill>
              </a:rPr>
              <a:t>       </a:t>
            </a:r>
            <a:r>
              <a:rPr lang="en-US" sz="2000" dirty="0" err="1">
                <a:solidFill>
                  <a:schemeClr val="accent1"/>
                </a:solidFill>
              </a:rPr>
              <a:t>Dist</a:t>
            </a:r>
            <a:r>
              <a:rPr lang="en-US" sz="2000" dirty="0">
                <a:solidFill>
                  <a:schemeClr val="accent1"/>
                </a:solidFill>
              </a:rPr>
              <a:t>[</a:t>
            </a:r>
            <a:r>
              <a:rPr lang="en-US" sz="2000" dirty="0" err="1">
                <a:solidFill>
                  <a:schemeClr val="accent1"/>
                </a:solidFill>
              </a:rPr>
              <a:t>u,v</a:t>
            </a:r>
            <a:r>
              <a:rPr lang="en-US" sz="2000" dirty="0">
                <a:solidFill>
                  <a:schemeClr val="accent1"/>
                </a:solidFill>
              </a:rPr>
              <a:t>] = </a:t>
            </a:r>
            <a:r>
              <a:rPr lang="en-US" altLang="en-US" sz="2000" dirty="0">
                <a:solidFill>
                  <a:schemeClr val="accent1"/>
                </a:solidFill>
                <a:sym typeface="Symbol"/>
              </a:rPr>
              <a:t>∞</a:t>
            </a:r>
            <a:endParaRPr lang="en-US" sz="2000" dirty="0">
              <a:solidFill>
                <a:schemeClr val="accent1"/>
              </a:solidFill>
            </a:endParaRP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</a:pPr>
            <a:endParaRPr lang="en-US" sz="2000" dirty="0">
              <a:solidFill>
                <a:schemeClr val="accent1"/>
              </a:solidFill>
            </a:endParaRPr>
          </a:p>
          <a:p>
            <a:pPr algn="l" eaLnBrk="1" hangingPunct="1">
              <a:lnSpc>
                <a:spcPct val="95000"/>
              </a:lnSpc>
              <a:spcBef>
                <a:spcPct val="0"/>
              </a:spcBef>
              <a:buClr>
                <a:srgbClr val="D25814"/>
              </a:buClr>
              <a:buSzPct val="110000"/>
              <a:buFont typeface="Wingdings" charset="0"/>
              <a:buNone/>
            </a:pPr>
            <a:endParaRPr lang="en-US" sz="2000" dirty="0">
              <a:solidFill>
                <a:schemeClr val="accent1"/>
              </a:solidFill>
            </a:endParaRP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4495800" y="2140803"/>
            <a:ext cx="3683252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Don’t actually need to keep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   old and new values.</a:t>
            </a:r>
          </a:p>
        </p:txBody>
      </p:sp>
    </p:spTree>
    <p:extLst>
      <p:ext uri="{BB962C8B-B14F-4D97-AF65-F5344CB8AC3E}">
        <p14:creationId xmlns:p14="http://schemas.microsoft.com/office/powerpoint/2010/main" val="2755583404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9" name="Picture 3" descr="questio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8563" y="3352800"/>
            <a:ext cx="2636837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57" name="Rectangle 5"/>
          <p:cNvSpPr>
            <a:spLocks noChangeArrowheads="1"/>
          </p:cNvSpPr>
          <p:nvPr/>
        </p:nvSpPr>
        <p:spPr bwMode="auto">
          <a:xfrm>
            <a:off x="457200" y="1278553"/>
            <a:ext cx="5950668" cy="48936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instance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(input) consists of 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l-G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a weighted directed layered graph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ie all edges go down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hence acyclic (DAG)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but more a total order of nodes is known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source node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sink/termination node</a:t>
            </a: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solution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a path from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to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It’s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cost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the sum of the weights.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goal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to find a path with minimum  cost.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342900" marR="0" lvl="0" indent="-3429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-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4" name="Rectangle 57">
            <a:extLst>
              <a:ext uri="{FF2B5EF4-FFF2-40B4-BE49-F238E27FC236}">
                <a16:creationId xmlns:a16="http://schemas.microsoft.com/office/drawing/2014/main" id="{553FA8F1-4E5E-409B-92A1-2B1A16779D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-164205" y="-228600"/>
            <a:ext cx="9462766" cy="1143000"/>
          </a:xfrm>
          <a:noFill/>
        </p:spPr>
        <p:txBody>
          <a:bodyPr/>
          <a:lstStyle/>
          <a:p>
            <a:pPr eaLnBrk="1" hangingPunct="1"/>
            <a:r>
              <a:rPr lang="en-US" altLang="en-US" dirty="0"/>
              <a:t>Dynamic Programming Leveled Graph</a:t>
            </a:r>
          </a:p>
        </p:txBody>
      </p:sp>
      <p:sp>
        <p:nvSpPr>
          <p:cNvPr id="45" name="Rectangle 57">
            <a:extLst>
              <a:ext uri="{FF2B5EF4-FFF2-40B4-BE49-F238E27FC236}">
                <a16:creationId xmlns:a16="http://schemas.microsoft.com/office/drawing/2014/main" id="{F3C04AFC-11E2-45FA-AD45-688CCAF0E7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342900"/>
            <a:ext cx="8153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Shortest Weighted path in Leveled Graph</a:t>
            </a:r>
          </a:p>
        </p:txBody>
      </p:sp>
      <p:grpSp>
        <p:nvGrpSpPr>
          <p:cNvPr id="46" name="Group 7">
            <a:extLst>
              <a:ext uri="{FF2B5EF4-FFF2-40B4-BE49-F238E27FC236}">
                <a16:creationId xmlns:a16="http://schemas.microsoft.com/office/drawing/2014/main" id="{71C15AF6-FB97-4234-ADC8-5A723197A4BF}"/>
              </a:ext>
            </a:extLst>
          </p:cNvPr>
          <p:cNvGrpSpPr>
            <a:grpSpLocks/>
          </p:cNvGrpSpPr>
          <p:nvPr/>
        </p:nvGrpSpPr>
        <p:grpSpPr bwMode="auto">
          <a:xfrm>
            <a:off x="6705600" y="3690938"/>
            <a:ext cx="903288" cy="2633662"/>
            <a:chOff x="4224" y="2325"/>
            <a:chExt cx="569" cy="1659"/>
          </a:xfrm>
        </p:grpSpPr>
        <p:sp>
          <p:nvSpPr>
            <p:cNvPr id="47" name="Oval 8">
              <a:extLst>
                <a:ext uri="{FF2B5EF4-FFF2-40B4-BE49-F238E27FC236}">
                  <a16:creationId xmlns:a16="http://schemas.microsoft.com/office/drawing/2014/main" id="{6BF46EFE-2352-4F94-BC2A-AAFF8F0B8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9" y="2325"/>
              <a:ext cx="144" cy="144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Oval 9">
              <a:extLst>
                <a:ext uri="{FF2B5EF4-FFF2-40B4-BE49-F238E27FC236}">
                  <a16:creationId xmlns:a16="http://schemas.microsoft.com/office/drawing/2014/main" id="{A3EF7CB4-9513-42D0-8A16-A594E7736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0" y="2688"/>
              <a:ext cx="144" cy="144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9" name="Oval 10">
              <a:extLst>
                <a:ext uri="{FF2B5EF4-FFF2-40B4-BE49-F238E27FC236}">
                  <a16:creationId xmlns:a16="http://schemas.microsoft.com/office/drawing/2014/main" id="{B262F0F5-0F13-477B-93DB-C9702CD53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3312"/>
              <a:ext cx="144" cy="144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0" name="Oval 11">
              <a:extLst>
                <a:ext uri="{FF2B5EF4-FFF2-40B4-BE49-F238E27FC236}">
                  <a16:creationId xmlns:a16="http://schemas.microsoft.com/office/drawing/2014/main" id="{F57096B0-DBCE-4B29-9175-CB44D7145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2" y="3840"/>
              <a:ext cx="144" cy="144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1" name="Text Box 12">
            <a:extLst>
              <a:ext uri="{FF2B5EF4-FFF2-40B4-BE49-F238E27FC236}">
                <a16:creationId xmlns:a16="http://schemas.microsoft.com/office/drawing/2014/main" id="{D72C4432-49FC-41D2-A9CE-E9505E47CE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1707" y="4784794"/>
            <a:ext cx="180049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2+6+3+7=18</a:t>
            </a:r>
          </a:p>
        </p:txBody>
      </p:sp>
      <p:grpSp>
        <p:nvGrpSpPr>
          <p:cNvPr id="52" name="Group 18">
            <a:extLst>
              <a:ext uri="{FF2B5EF4-FFF2-40B4-BE49-F238E27FC236}">
                <a16:creationId xmlns:a16="http://schemas.microsoft.com/office/drawing/2014/main" id="{D1561860-0008-4F71-A974-07E0E10A63A6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3505200"/>
            <a:ext cx="1320800" cy="3048000"/>
            <a:chOff x="4704" y="2208"/>
            <a:chExt cx="832" cy="1920"/>
          </a:xfrm>
        </p:grpSpPr>
        <p:sp>
          <p:nvSpPr>
            <p:cNvPr id="53" name="Oval 19">
              <a:extLst>
                <a:ext uri="{FF2B5EF4-FFF2-40B4-BE49-F238E27FC236}">
                  <a16:creationId xmlns:a16="http://schemas.microsoft.com/office/drawing/2014/main" id="{2E65DFDD-3995-4A74-8B22-FE437244B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2256"/>
              <a:ext cx="144" cy="144"/>
            </a:xfrm>
            <a:prstGeom prst="ellips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Oval 20">
              <a:extLst>
                <a:ext uri="{FF2B5EF4-FFF2-40B4-BE49-F238E27FC236}">
                  <a16:creationId xmlns:a16="http://schemas.microsoft.com/office/drawing/2014/main" id="{C4527C8C-1B5B-4581-A3C3-AE7A4CD81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6" y="2784"/>
              <a:ext cx="144" cy="144"/>
            </a:xfrm>
            <a:prstGeom prst="ellips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Oval 21">
              <a:extLst>
                <a:ext uri="{FF2B5EF4-FFF2-40B4-BE49-F238E27FC236}">
                  <a16:creationId xmlns:a16="http://schemas.microsoft.com/office/drawing/2014/main" id="{7344B95A-19FD-4586-8B66-E81E8FD98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2" y="3216"/>
              <a:ext cx="144" cy="144"/>
            </a:xfrm>
            <a:prstGeom prst="ellips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Oval 22">
              <a:extLst>
                <a:ext uri="{FF2B5EF4-FFF2-40B4-BE49-F238E27FC236}">
                  <a16:creationId xmlns:a16="http://schemas.microsoft.com/office/drawing/2014/main" id="{E591FC94-A6F7-4EFB-91FB-7AC28D870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4" y="3888"/>
              <a:ext cx="144" cy="144"/>
            </a:xfrm>
            <a:prstGeom prst="ellips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7" name="Freeform 23">
              <a:extLst>
                <a:ext uri="{FF2B5EF4-FFF2-40B4-BE49-F238E27FC236}">
                  <a16:creationId xmlns:a16="http://schemas.microsoft.com/office/drawing/2014/main" id="{2CA778B1-E8A3-4326-AB47-09846F9BC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2208"/>
              <a:ext cx="832" cy="1920"/>
            </a:xfrm>
            <a:custGeom>
              <a:avLst/>
              <a:gdLst>
                <a:gd name="T0" fmla="*/ 48 w 832"/>
                <a:gd name="T1" fmla="*/ 0 h 1920"/>
                <a:gd name="T2" fmla="*/ 672 w 832"/>
                <a:gd name="T3" fmla="*/ 384 h 1920"/>
                <a:gd name="T4" fmla="*/ 384 w 832"/>
                <a:gd name="T5" fmla="*/ 912 h 1920"/>
                <a:gd name="T6" fmla="*/ 832 w 832"/>
                <a:gd name="T7" fmla="*/ 1450 h 1920"/>
                <a:gd name="T8" fmla="*/ 0 w 832"/>
                <a:gd name="T9" fmla="*/ 1920 h 19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32"/>
                <a:gd name="T16" fmla="*/ 0 h 1920"/>
                <a:gd name="T17" fmla="*/ 832 w 832"/>
                <a:gd name="T18" fmla="*/ 1920 h 19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32" h="1920">
                  <a:moveTo>
                    <a:pt x="48" y="0"/>
                  </a:moveTo>
                  <a:lnTo>
                    <a:pt x="672" y="384"/>
                  </a:lnTo>
                  <a:lnTo>
                    <a:pt x="384" y="912"/>
                  </a:lnTo>
                  <a:lnTo>
                    <a:pt x="832" y="1450"/>
                  </a:lnTo>
                  <a:lnTo>
                    <a:pt x="0" y="1920"/>
                  </a:lnTo>
                </a:path>
              </a:pathLst>
            </a:custGeom>
            <a:noFill/>
            <a:ln w="38100" cap="flat" cmpd="sng">
              <a:solidFill>
                <a:srgbClr val="FF00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8" name="Text Box 24">
            <a:extLst>
              <a:ext uri="{FF2B5EF4-FFF2-40B4-BE49-F238E27FC236}">
                <a16:creationId xmlns:a16="http://schemas.microsoft.com/office/drawing/2014/main" id="{97DB0D29-B42A-43E9-A8E5-15283D6030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71707" y="5141267"/>
            <a:ext cx="180049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4+2+1+5=12</a:t>
            </a:r>
          </a:p>
        </p:txBody>
      </p:sp>
      <p:sp>
        <p:nvSpPr>
          <p:cNvPr id="59" name="Freeform 15">
            <a:extLst>
              <a:ext uri="{FF2B5EF4-FFF2-40B4-BE49-F238E27FC236}">
                <a16:creationId xmlns:a16="http://schemas.microsoft.com/office/drawing/2014/main" id="{41C917F8-A258-4F7E-B2F5-FD170B250834}"/>
              </a:ext>
            </a:extLst>
          </p:cNvPr>
          <p:cNvSpPr>
            <a:spLocks/>
          </p:cNvSpPr>
          <p:nvPr/>
        </p:nvSpPr>
        <p:spPr bwMode="auto">
          <a:xfrm>
            <a:off x="6553200" y="3505200"/>
            <a:ext cx="1066800" cy="3048000"/>
          </a:xfrm>
          <a:custGeom>
            <a:avLst/>
            <a:gdLst>
              <a:gd name="T0" fmla="*/ 672 w 672"/>
              <a:gd name="T1" fmla="*/ 0 h 1920"/>
              <a:gd name="T2" fmla="*/ 576 w 672"/>
              <a:gd name="T3" fmla="*/ 384 h 1920"/>
              <a:gd name="T4" fmla="*/ 336 w 672"/>
              <a:gd name="T5" fmla="*/ 960 h 1920"/>
              <a:gd name="T6" fmla="*/ 0 w 672"/>
              <a:gd name="T7" fmla="*/ 1392 h 1920"/>
              <a:gd name="T8" fmla="*/ 576 w 672"/>
              <a:gd name="T9" fmla="*/ 1920 h 19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72"/>
              <a:gd name="T16" fmla="*/ 0 h 1920"/>
              <a:gd name="T17" fmla="*/ 672 w 672"/>
              <a:gd name="T18" fmla="*/ 1920 h 192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72" h="1920">
                <a:moveTo>
                  <a:pt x="672" y="0"/>
                </a:moveTo>
                <a:lnTo>
                  <a:pt x="576" y="384"/>
                </a:lnTo>
                <a:lnTo>
                  <a:pt x="336" y="960"/>
                </a:lnTo>
                <a:lnTo>
                  <a:pt x="0" y="1392"/>
                </a:lnTo>
                <a:lnTo>
                  <a:pt x="576" y="1920"/>
                </a:ln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1" name="Rectangle 57">
            <a:extLst>
              <a:ext uri="{FF2B5EF4-FFF2-40B4-BE49-F238E27FC236}">
                <a16:creationId xmlns:a16="http://schemas.microsoft.com/office/drawing/2014/main" id="{C0079537-1049-4793-B402-EB3620C1AB66}"/>
              </a:ext>
            </a:extLst>
          </p:cNvPr>
          <p:cNvSpPr txBox="1">
            <a:spLocks noChangeArrowheads="1"/>
          </p:cNvSpPr>
          <p:nvPr/>
        </p:nvSpPr>
        <p:spPr>
          <a:xfrm>
            <a:off x="-164205" y="-38100"/>
            <a:ext cx="9462766" cy="1143000"/>
          </a:xfrm>
          <a:prstGeom prst="rect">
            <a:avLst/>
          </a:prstGeom>
          <a:noFill/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Dynamic Programming Leveled Graph</a:t>
            </a:r>
            <a:endParaRPr kumimoji="0" lang="en-US" altLang="en-US" sz="44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2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2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2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2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2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2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2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2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2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2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2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2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25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25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925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25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5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925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925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8" grpId="0"/>
      <p:bldP spid="59" grpId="0" animBg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7" name="Picture 3" descr="questio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8563" y="3352800"/>
            <a:ext cx="2636837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Rectangle 2">
            <a:extLst>
              <a:ext uri="{FF2B5EF4-FFF2-40B4-BE49-F238E27FC236}">
                <a16:creationId xmlns:a16="http://schemas.microsoft.com/office/drawing/2014/main" id="{7864BCF6-15DB-4AB6-9292-BCB332A69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330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3600" dirty="0">
                <a:solidFill>
                  <a:schemeClr val="tx2"/>
                </a:solidFill>
              </a:rPr>
              <a:t>vs Dijkstra’s Algorithm</a:t>
            </a:r>
          </a:p>
        </p:txBody>
      </p:sp>
      <p:sp>
        <p:nvSpPr>
          <p:cNvPr id="39" name="Rectangle 57">
            <a:extLst>
              <a:ext uri="{FF2B5EF4-FFF2-40B4-BE49-F238E27FC236}">
                <a16:creationId xmlns:a16="http://schemas.microsoft.com/office/drawing/2014/main" id="{F8EB5138-875B-4370-BB78-63030186BD36}"/>
              </a:ext>
            </a:extLst>
          </p:cNvPr>
          <p:cNvSpPr txBox="1">
            <a:spLocks noChangeArrowheads="1"/>
          </p:cNvSpPr>
          <p:nvPr/>
        </p:nvSpPr>
        <p:spPr>
          <a:xfrm>
            <a:off x="-164205" y="0"/>
            <a:ext cx="9462766" cy="768070"/>
          </a:xfrm>
          <a:prstGeom prst="rect">
            <a:avLst/>
          </a:prstGeom>
          <a:noFill/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kern="0"/>
              <a:t>Dynamic Programming Leveled Graph</a:t>
            </a:r>
            <a:endParaRPr lang="en-US" altLang="en-US" kern="0" dirty="0"/>
          </a:p>
        </p:txBody>
      </p:sp>
      <p:sp>
        <p:nvSpPr>
          <p:cNvPr id="38" name="Freeform 22">
            <a:extLst>
              <a:ext uri="{FF2B5EF4-FFF2-40B4-BE49-F238E27FC236}">
                <a16:creationId xmlns:a16="http://schemas.microsoft.com/office/drawing/2014/main" id="{EEF03439-079D-4D54-A01E-284A5F8C64D3}"/>
              </a:ext>
            </a:extLst>
          </p:cNvPr>
          <p:cNvSpPr>
            <a:spLocks/>
          </p:cNvSpPr>
          <p:nvPr/>
        </p:nvSpPr>
        <p:spPr bwMode="auto">
          <a:xfrm>
            <a:off x="7518400" y="3479799"/>
            <a:ext cx="1320800" cy="3048000"/>
          </a:xfrm>
          <a:custGeom>
            <a:avLst/>
            <a:gdLst>
              <a:gd name="T0" fmla="*/ 2147483647 w 832"/>
              <a:gd name="T1" fmla="*/ 0 h 1920"/>
              <a:gd name="T2" fmla="*/ 2147483647 w 832"/>
              <a:gd name="T3" fmla="*/ 2147483647 h 1920"/>
              <a:gd name="T4" fmla="*/ 2147483647 w 832"/>
              <a:gd name="T5" fmla="*/ 2147483647 h 1920"/>
              <a:gd name="T6" fmla="*/ 2147483647 w 832"/>
              <a:gd name="T7" fmla="*/ 2147483647 h 1920"/>
              <a:gd name="T8" fmla="*/ 0 w 832"/>
              <a:gd name="T9" fmla="*/ 2147483647 h 19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32"/>
              <a:gd name="T16" fmla="*/ 0 h 1920"/>
              <a:gd name="T17" fmla="*/ 832 w 832"/>
              <a:gd name="T18" fmla="*/ 1920 h 192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32" h="1920">
                <a:moveTo>
                  <a:pt x="48" y="0"/>
                </a:moveTo>
                <a:lnTo>
                  <a:pt x="672" y="384"/>
                </a:lnTo>
                <a:lnTo>
                  <a:pt x="384" y="912"/>
                </a:lnTo>
                <a:lnTo>
                  <a:pt x="832" y="1450"/>
                </a:lnTo>
                <a:lnTo>
                  <a:pt x="0" y="1920"/>
                </a:lnTo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0" name="Text Box 23">
            <a:extLst>
              <a:ext uri="{FF2B5EF4-FFF2-40B4-BE49-F238E27FC236}">
                <a16:creationId xmlns:a16="http://schemas.microsoft.com/office/drawing/2014/main" id="{ACDD541E-C6A4-4E74-A249-1F09574432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257" y="1172028"/>
            <a:ext cx="4310743" cy="3416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Dijkstra’s algorithm:</a:t>
            </a:r>
            <a:r>
              <a:rPr lang="en-US" altLang="en-US" sz="2400" dirty="0">
                <a:solidFill>
                  <a:srgbClr val="FFFFFF"/>
                </a:solidFill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342900" indent="-342900" eaLnBrk="1" hangingPunct="1"/>
            <a:r>
              <a:rPr lang="en-US" altLang="en-US" sz="2400" dirty="0">
                <a:solidFill>
                  <a:srgbClr val="FFFFFF"/>
                </a:solidFill>
              </a:rPr>
              <a:t>Handles cycles</a:t>
            </a:r>
          </a:p>
          <a:p>
            <a:pPr marL="342900" indent="-342900" eaLnBrk="1" hangingPunct="1"/>
            <a:r>
              <a:rPr lang="en-US" altLang="en-US" sz="2400" dirty="0">
                <a:solidFill>
                  <a:srgbClr val="FFFFFF"/>
                </a:solidFill>
              </a:rPr>
              <a:t>Can’t find max weighted path </a:t>
            </a:r>
          </a:p>
          <a:p>
            <a:pPr eaLnBrk="1" hangingPunct="1"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     Is NP-complete, 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     i.e. no fast alg likely</a:t>
            </a:r>
          </a:p>
          <a:p>
            <a:pPr marL="342900" indent="-342900" eaLnBrk="1" hangingPunct="1"/>
            <a:r>
              <a:rPr lang="en-US" altLang="en-US" sz="2400" dirty="0">
                <a:solidFill>
                  <a:srgbClr val="FFFFFF"/>
                </a:solidFill>
              </a:rPr>
              <a:t>N</a:t>
            </a:r>
            <a:r>
              <a:rPr kumimoji="0" lang="en-US" altLang="en-US" sz="2400" b="0" i="0" u="none" strike="noStrike" kern="1200" cap="none" spc="0" normalizeH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ot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allow neg </a:t>
            </a:r>
            <a:r>
              <a:rPr lang="en-US" altLang="en-US" sz="2400" dirty="0">
                <a:solidFill>
                  <a:srgbClr val="FFFFFF"/>
                </a:solidFill>
              </a:rPr>
              <a:t>weights</a:t>
            </a:r>
          </a:p>
          <a:p>
            <a:pPr marL="342900" indent="-342900" eaLnBrk="1" hangingPunct="1"/>
            <a:r>
              <a:rPr lang="en-US" altLang="en-US" sz="2400" dirty="0">
                <a:solidFill>
                  <a:srgbClr val="FFFFFF"/>
                </a:solidFill>
              </a:rPr>
              <a:t>Could be product of edge weights</a:t>
            </a:r>
            <a:endParaRPr lang="en-US" altLang="en-US" sz="2400" baseline="0" dirty="0">
              <a:solidFill>
                <a:srgbClr val="FFFFFF"/>
              </a:solidFill>
            </a:endParaRPr>
          </a:p>
          <a:p>
            <a:pPr marL="342900" indent="-342900" eaLnBrk="1" hangingPunct="1"/>
            <a:r>
              <a:rPr lang="en-US" altLang="en-US" sz="2400" dirty="0">
                <a:solidFill>
                  <a:srgbClr val="FFC000"/>
                </a:solidFill>
              </a:rPr>
              <a:t>Time =  O(# edges </a:t>
            </a:r>
            <a:r>
              <a:rPr lang="en-US" altLang="en-US" sz="2400" dirty="0">
                <a:solidFill>
                  <a:srgbClr val="FF0000"/>
                </a:solidFill>
              </a:rPr>
              <a:t>log n</a:t>
            </a:r>
            <a:r>
              <a:rPr lang="en-US" altLang="en-US" sz="2400" dirty="0">
                <a:solidFill>
                  <a:srgbClr val="FFC000"/>
                </a:solidFill>
              </a:rPr>
              <a:t>)</a:t>
            </a:r>
          </a:p>
        </p:txBody>
      </p:sp>
      <p:sp>
        <p:nvSpPr>
          <p:cNvPr id="41" name="Text Box 23">
            <a:extLst>
              <a:ext uri="{FF2B5EF4-FFF2-40B4-BE49-F238E27FC236}">
                <a16:creationId xmlns:a16="http://schemas.microsoft.com/office/drawing/2014/main" id="{0BF794DA-0378-4E1B-A398-859D84EA52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5554" y="4466772"/>
            <a:ext cx="1430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# nodes</a:t>
            </a:r>
            <a:r>
              <a:rPr lang="en-US" altLang="en-US" sz="2000" dirty="0">
                <a:solidFill>
                  <a:srgbClr val="FFC000"/>
                </a:solidFill>
              </a:rPr>
              <a:t>  </a:t>
            </a: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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sp>
        <p:nvSpPr>
          <p:cNvPr id="42" name="Text Box 23">
            <a:extLst>
              <a:ext uri="{FF2B5EF4-FFF2-40B4-BE49-F238E27FC236}">
                <a16:creationId xmlns:a16="http://schemas.microsoft.com/office/drawing/2014/main" id="{C405BF38-34BA-4919-ABCE-B97FD9EB25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4862" y="4468887"/>
            <a:ext cx="208903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buNone/>
            </a:pPr>
            <a:r>
              <a:rPr lang="en-US" altLang="en-US" sz="2400" dirty="0">
                <a:solidFill>
                  <a:srgbClr val="FFC000"/>
                </a:solidFill>
                <a:sym typeface="Symbol" pitchFamily="18" charset="2"/>
              </a:rPr>
              <a:t>degree of node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sp>
        <p:nvSpPr>
          <p:cNvPr id="51" name="Freeform 22">
            <a:extLst>
              <a:ext uri="{FF2B5EF4-FFF2-40B4-BE49-F238E27FC236}">
                <a16:creationId xmlns:a16="http://schemas.microsoft.com/office/drawing/2014/main" id="{7116EECD-26A9-4623-8652-FF6D2BD29EB0}"/>
              </a:ext>
            </a:extLst>
          </p:cNvPr>
          <p:cNvSpPr>
            <a:spLocks/>
          </p:cNvSpPr>
          <p:nvPr/>
        </p:nvSpPr>
        <p:spPr bwMode="auto">
          <a:xfrm>
            <a:off x="6553211" y="3472586"/>
            <a:ext cx="1063238" cy="3091542"/>
          </a:xfrm>
          <a:custGeom>
            <a:avLst/>
            <a:gdLst>
              <a:gd name="T0" fmla="*/ 2147483647 w 832"/>
              <a:gd name="T1" fmla="*/ 0 h 1920"/>
              <a:gd name="T2" fmla="*/ 2147483647 w 832"/>
              <a:gd name="T3" fmla="*/ 2147483647 h 1920"/>
              <a:gd name="T4" fmla="*/ 2147483647 w 832"/>
              <a:gd name="T5" fmla="*/ 2147483647 h 1920"/>
              <a:gd name="T6" fmla="*/ 2147483647 w 832"/>
              <a:gd name="T7" fmla="*/ 2147483647 h 1920"/>
              <a:gd name="T8" fmla="*/ 0 w 832"/>
              <a:gd name="T9" fmla="*/ 2147483647 h 19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32"/>
              <a:gd name="T16" fmla="*/ 0 h 1920"/>
              <a:gd name="T17" fmla="*/ 832 w 832"/>
              <a:gd name="T18" fmla="*/ 1920 h 1920"/>
              <a:gd name="connsiteX0" fmla="*/ 5742 w 10000"/>
              <a:gd name="connsiteY0" fmla="*/ 0 h 9857"/>
              <a:gd name="connsiteX1" fmla="*/ 8077 w 10000"/>
              <a:gd name="connsiteY1" fmla="*/ 1857 h 9857"/>
              <a:gd name="connsiteX2" fmla="*/ 4615 w 10000"/>
              <a:gd name="connsiteY2" fmla="*/ 4607 h 9857"/>
              <a:gd name="connsiteX3" fmla="*/ 10000 w 10000"/>
              <a:gd name="connsiteY3" fmla="*/ 7409 h 9857"/>
              <a:gd name="connsiteX4" fmla="*/ 0 w 10000"/>
              <a:gd name="connsiteY4" fmla="*/ 9857 h 9857"/>
              <a:gd name="connsiteX0" fmla="*/ 5742 w 10000"/>
              <a:gd name="connsiteY0" fmla="*/ 0 h 10000"/>
              <a:gd name="connsiteX1" fmla="*/ 4780 w 10000"/>
              <a:gd name="connsiteY1" fmla="*/ 2174 h 10000"/>
              <a:gd name="connsiteX2" fmla="*/ 4615 w 10000"/>
              <a:gd name="connsiteY2" fmla="*/ 4674 h 10000"/>
              <a:gd name="connsiteX3" fmla="*/ 10000 w 10000"/>
              <a:gd name="connsiteY3" fmla="*/ 7516 h 10000"/>
              <a:gd name="connsiteX4" fmla="*/ 0 w 10000"/>
              <a:gd name="connsiteY4" fmla="*/ 10000 h 10000"/>
              <a:gd name="connsiteX0" fmla="*/ 5742 w 10000"/>
              <a:gd name="connsiteY0" fmla="*/ 0 h 10000"/>
              <a:gd name="connsiteX1" fmla="*/ 4780 w 10000"/>
              <a:gd name="connsiteY1" fmla="*/ 2174 h 10000"/>
              <a:gd name="connsiteX2" fmla="*/ 1318 w 10000"/>
              <a:gd name="connsiteY2" fmla="*/ 5109 h 10000"/>
              <a:gd name="connsiteX3" fmla="*/ 10000 w 10000"/>
              <a:gd name="connsiteY3" fmla="*/ 7516 h 10000"/>
              <a:gd name="connsiteX4" fmla="*/ 0 w 10000"/>
              <a:gd name="connsiteY4" fmla="*/ 10000 h 10000"/>
              <a:gd name="connsiteX0" fmla="*/ 4424 w 8682"/>
              <a:gd name="connsiteY0" fmla="*/ 0 h 10290"/>
              <a:gd name="connsiteX1" fmla="*/ 3462 w 8682"/>
              <a:gd name="connsiteY1" fmla="*/ 2174 h 10290"/>
              <a:gd name="connsiteX2" fmla="*/ 0 w 8682"/>
              <a:gd name="connsiteY2" fmla="*/ 5109 h 10290"/>
              <a:gd name="connsiteX3" fmla="*/ 8682 w 8682"/>
              <a:gd name="connsiteY3" fmla="*/ 7516 h 10290"/>
              <a:gd name="connsiteX4" fmla="*/ 3517 w 8682"/>
              <a:gd name="connsiteY4" fmla="*/ 10290 h 10290"/>
              <a:gd name="connsiteX0" fmla="*/ 9272 w 9272"/>
              <a:gd name="connsiteY0" fmla="*/ 0 h 10000"/>
              <a:gd name="connsiteX1" fmla="*/ 8164 w 9272"/>
              <a:gd name="connsiteY1" fmla="*/ 2113 h 10000"/>
              <a:gd name="connsiteX2" fmla="*/ 4176 w 9272"/>
              <a:gd name="connsiteY2" fmla="*/ 4965 h 10000"/>
              <a:gd name="connsiteX3" fmla="*/ 0 w 9272"/>
              <a:gd name="connsiteY3" fmla="*/ 7163 h 10000"/>
              <a:gd name="connsiteX4" fmla="*/ 8227 w 9272"/>
              <a:gd name="connsiteY4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72" h="10000">
                <a:moveTo>
                  <a:pt x="9272" y="0"/>
                </a:moveTo>
                <a:lnTo>
                  <a:pt x="8164" y="2113"/>
                </a:lnTo>
                <a:lnTo>
                  <a:pt x="4176" y="4965"/>
                </a:lnTo>
                <a:lnTo>
                  <a:pt x="0" y="7163"/>
                </a:lnTo>
                <a:lnTo>
                  <a:pt x="8227" y="10000"/>
                </a:lnTo>
              </a:path>
            </a:pathLst>
          </a:custGeom>
          <a:noFill/>
          <a:ln w="38100" cap="flat" cmpd="sng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5F8A79C-0FBD-49C0-913A-7DDFC0806ED5}"/>
              </a:ext>
            </a:extLst>
          </p:cNvPr>
          <p:cNvSpPr/>
          <p:nvPr/>
        </p:nvSpPr>
        <p:spPr>
          <a:xfrm>
            <a:off x="6335670" y="5022724"/>
            <a:ext cx="377026" cy="369332"/>
          </a:xfrm>
          <a:prstGeom prst="rect">
            <a:avLst/>
          </a:prstGeom>
          <a:solidFill>
            <a:srgbClr val="FFFFFF"/>
          </a:solidFill>
        </p:spPr>
        <p:txBody>
          <a:bodyPr wrap="none">
            <a:spAutoFit/>
          </a:bodyPr>
          <a:lstStyle/>
          <a:p>
            <a:r>
              <a:rPr lang="en-US" altLang="en-US" sz="1800" dirty="0">
                <a:solidFill>
                  <a:schemeClr val="bg2"/>
                </a:solidFill>
              </a:rPr>
              <a:t>-2</a:t>
            </a:r>
            <a:endParaRPr lang="en-US" sz="1800" dirty="0">
              <a:solidFill>
                <a:schemeClr val="bg2"/>
              </a:solidFill>
            </a:endParaRPr>
          </a:p>
        </p:txBody>
      </p:sp>
      <p:sp>
        <p:nvSpPr>
          <p:cNvPr id="52" name="Text Box 23">
            <a:extLst>
              <a:ext uri="{FF2B5EF4-FFF2-40B4-BE49-F238E27FC236}">
                <a16:creationId xmlns:a16="http://schemas.microsoft.com/office/drawing/2014/main" id="{17FFC455-6C0B-459A-B9D0-BFA632498C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9632" y="1172028"/>
            <a:ext cx="4505401" cy="37856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Dynamic Programming Algorithm:</a:t>
            </a:r>
          </a:p>
          <a:p>
            <a:pPr marL="342900" indent="-342900" eaLnBrk="1" hangingPunct="1"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Handles only </a:t>
            </a:r>
            <a:r>
              <a:rPr lang="en-US" altLang="en-US" sz="2400" dirty="0">
                <a:solidFill>
                  <a:srgbClr val="FFFF00"/>
                </a:solidFill>
              </a:rPr>
              <a:t>leveled</a:t>
            </a:r>
            <a:r>
              <a:rPr lang="en-US" altLang="en-US" sz="2400" dirty="0">
                <a:solidFill>
                  <a:srgbClr val="FFFFFF"/>
                </a:solidFill>
              </a:rPr>
              <a:t> graphs.  </a:t>
            </a:r>
          </a:p>
          <a:p>
            <a:pPr marL="342900" indent="-342900" eaLnBrk="1" hangingPunct="1"/>
            <a:r>
              <a:rPr lang="en-US" altLang="en-US" sz="2400" dirty="0">
                <a:solidFill>
                  <a:srgbClr val="FFFFFF"/>
                </a:solidFill>
              </a:rPr>
              <a:t>Can</a:t>
            </a:r>
          </a:p>
          <a:p>
            <a:pPr eaLnBrk="1" hangingPunct="1">
              <a:buNone/>
            </a:pPr>
            <a:r>
              <a:rPr lang="en-US" altLang="en-US" sz="1600" dirty="0">
                <a:solidFill>
                  <a:srgbClr val="FFFFFF"/>
                </a:solidFill>
              </a:rPr>
              <a:t>    </a:t>
            </a:r>
          </a:p>
          <a:p>
            <a:pPr eaLnBrk="1" hangingPunct="1">
              <a:buNone/>
            </a:pPr>
            <a:endParaRPr lang="en-US" altLang="en-US" sz="1600" dirty="0">
              <a:solidFill>
                <a:srgbClr val="FFFFFF"/>
              </a:solidFill>
            </a:endParaRPr>
          </a:p>
          <a:p>
            <a:pPr eaLnBrk="1" hangingPunct="1">
              <a:buNone/>
            </a:pPr>
            <a:endParaRPr lang="en-US" altLang="en-US" sz="1600" dirty="0">
              <a:solidFill>
                <a:srgbClr val="FFFFFF"/>
              </a:solidFill>
            </a:endParaRPr>
          </a:p>
          <a:p>
            <a:pPr marL="342900" indent="-342900" eaLnBrk="1" hangingPunct="1"/>
            <a:r>
              <a:rPr lang="en-US" altLang="en-US" sz="2400" dirty="0">
                <a:solidFill>
                  <a:srgbClr val="FFFFFF"/>
                </a:solidFill>
              </a:rPr>
              <a:t>Does</a:t>
            </a:r>
          </a:p>
          <a:p>
            <a:pPr marL="342900" indent="-342900" eaLnBrk="1" hangingPunct="1"/>
            <a:r>
              <a:rPr lang="en-US" altLang="en-US" sz="2400" dirty="0">
                <a:solidFill>
                  <a:srgbClr val="FFFFFF"/>
                </a:solidFill>
              </a:rPr>
              <a:t>Same</a:t>
            </a:r>
          </a:p>
          <a:p>
            <a:pPr marL="342900" indent="-342900" eaLnBrk="1" hangingPunct="1"/>
            <a:r>
              <a:rPr lang="en-US" altLang="en-US" sz="2400" dirty="0">
                <a:solidFill>
                  <a:srgbClr val="FFFFFF"/>
                </a:solidFill>
              </a:rPr>
              <a:t>Simpler to code</a:t>
            </a:r>
          </a:p>
          <a:p>
            <a:pPr marL="342900" indent="-342900" eaLnBrk="1" hangingPunct="1"/>
            <a:r>
              <a:rPr lang="en-US" altLang="en-US" sz="2400" dirty="0">
                <a:solidFill>
                  <a:srgbClr val="FFC000"/>
                </a:solidFill>
              </a:rPr>
              <a:t>Time =  O(# edges)</a:t>
            </a:r>
          </a:p>
          <a:p>
            <a:pPr lvl="0" eaLnBrk="1" hangingPunct="1">
              <a:buNone/>
            </a:pPr>
            <a:r>
              <a:rPr lang="en-US" altLang="en-US" sz="2400" dirty="0">
                <a:solidFill>
                  <a:srgbClr val="FFC000"/>
                </a:solidFill>
              </a:rPr>
              <a:t>         =  O(</a:t>
            </a:r>
          </a:p>
        </p:txBody>
      </p:sp>
    </p:spTree>
    <p:extLst>
      <p:ext uri="{BB962C8B-B14F-4D97-AF65-F5344CB8AC3E}">
        <p14:creationId xmlns:p14="http://schemas.microsoft.com/office/powerpoint/2010/main" val="4288738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5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5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4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5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5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5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5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8" grpId="0" animBg="1"/>
      <p:bldP spid="38" grpId="1" animBg="1"/>
      <p:bldP spid="41" grpId="0"/>
      <p:bldP spid="42" grpId="0"/>
      <p:bldP spid="51" grpId="0" animBg="1"/>
      <p:bldP spid="51" grpId="1" animBg="1"/>
      <p:bldP spid="3" grpId="0" animBg="1"/>
      <p:bldP spid="3" grpId="1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Text Box 23">
            <a:extLst>
              <a:ext uri="{FF2B5EF4-FFF2-40B4-BE49-F238E27FC236}">
                <a16:creationId xmlns:a16="http://schemas.microsoft.com/office/drawing/2014/main" id="{2AD6214A-14F2-459E-BB03-0113935C4D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1276809"/>
            <a:ext cx="621259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is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reduction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from one problem to another.</a:t>
            </a:r>
          </a:p>
        </p:txBody>
      </p:sp>
      <p:grpSp>
        <p:nvGrpSpPr>
          <p:cNvPr id="45" name="Group 32">
            <a:extLst>
              <a:ext uri="{FF2B5EF4-FFF2-40B4-BE49-F238E27FC236}">
                <a16:creationId xmlns:a16="http://schemas.microsoft.com/office/drawing/2014/main" id="{7799F54D-BC13-4612-95A5-FDC1F4911015}"/>
              </a:ext>
            </a:extLst>
          </p:cNvPr>
          <p:cNvGrpSpPr>
            <a:grpSpLocks/>
          </p:cNvGrpSpPr>
          <p:nvPr/>
        </p:nvGrpSpPr>
        <p:grpSpPr bwMode="auto">
          <a:xfrm>
            <a:off x="1323975" y="2914106"/>
            <a:ext cx="1800225" cy="2965623"/>
            <a:chOff x="4194" y="1993"/>
            <a:chExt cx="1422" cy="2245"/>
          </a:xfrm>
        </p:grpSpPr>
        <p:pic>
          <p:nvPicPr>
            <p:cNvPr id="46" name="Picture 33" descr="C:\15299\lecture14\Z313.gif">
              <a:extLst>
                <a:ext uri="{FF2B5EF4-FFF2-40B4-BE49-F238E27FC236}">
                  <a16:creationId xmlns:a16="http://schemas.microsoft.com/office/drawing/2014/main" id="{6FC89889-BB25-4296-A902-7C57ADC2AA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4" y="1993"/>
              <a:ext cx="1422" cy="1617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47" name="Text Box 34">
              <a:extLst>
                <a:ext uri="{FF2B5EF4-FFF2-40B4-BE49-F238E27FC236}">
                  <a16:creationId xmlns:a16="http://schemas.microsoft.com/office/drawing/2014/main" id="{60D60FC8-0239-4697-BED0-AB02BFE273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4" y="3609"/>
              <a:ext cx="1422" cy="629"/>
            </a:xfrm>
            <a:prstGeom prst="rect">
              <a:avLst/>
            </a:prstGeom>
            <a:solidFill>
              <a:schemeClr val="bg2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BUILD:</a:t>
              </a:r>
              <a:b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Alg for </a:t>
              </a:r>
              <a:r>
                <a:rPr lang="en-US" altLang="en-US" sz="1600" dirty="0">
                  <a:solidFill>
                    <a:srgbClr val="FFFFFF"/>
                  </a:solidFill>
                  <a:cs typeface="Times New Roman" panose="02020603050405020304" pitchFamily="18" charset="0"/>
                </a:rPr>
                <a:t>Event Scheduling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0" name="Freeform 39">
            <a:extLst>
              <a:ext uri="{FF2B5EF4-FFF2-40B4-BE49-F238E27FC236}">
                <a16:creationId xmlns:a16="http://schemas.microsoft.com/office/drawing/2014/main" id="{57361B67-CFB5-4CF8-93D9-733023A98CC9}"/>
              </a:ext>
            </a:extLst>
          </p:cNvPr>
          <p:cNvSpPr>
            <a:spLocks/>
          </p:cNvSpPr>
          <p:nvPr/>
        </p:nvSpPr>
        <p:spPr bwMode="auto">
          <a:xfrm rot="15807913">
            <a:off x="3164700" y="2725640"/>
            <a:ext cx="629533" cy="898572"/>
          </a:xfrm>
          <a:custGeom>
            <a:avLst/>
            <a:gdLst>
              <a:gd name="T0" fmla="*/ 0 w 432"/>
              <a:gd name="T1" fmla="*/ 0 h 816"/>
              <a:gd name="T2" fmla="*/ 2147483647 w 432"/>
              <a:gd name="T3" fmla="*/ 2147483647 h 816"/>
              <a:gd name="T4" fmla="*/ 2147483647 w 432"/>
              <a:gd name="T5" fmla="*/ 2147483647 h 816"/>
              <a:gd name="T6" fmla="*/ 0 60000 65536"/>
              <a:gd name="T7" fmla="*/ 0 60000 65536"/>
              <a:gd name="T8" fmla="*/ 0 60000 65536"/>
              <a:gd name="T9" fmla="*/ 0 w 432"/>
              <a:gd name="T10" fmla="*/ 0 h 816"/>
              <a:gd name="T11" fmla="*/ 432 w 432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2" h="816">
                <a:moveTo>
                  <a:pt x="0" y="0"/>
                </a:moveTo>
                <a:cubicBezTo>
                  <a:pt x="12" y="196"/>
                  <a:pt x="24" y="392"/>
                  <a:pt x="96" y="528"/>
                </a:cubicBezTo>
                <a:cubicBezTo>
                  <a:pt x="168" y="664"/>
                  <a:pt x="376" y="760"/>
                  <a:pt x="432" y="816"/>
                </a:cubicBezTo>
              </a:path>
            </a:pathLst>
          </a:custGeom>
          <a:noFill/>
          <a:ln w="57150" cap="sq" cmpd="sng">
            <a:solidFill>
              <a:schemeClr val="tx1"/>
            </a:solidFill>
            <a:prstDash val="solid"/>
            <a:round/>
            <a:headEnd type="none" w="sm" len="sm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274320" rIns="27432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C0FC2960-C4E1-4947-AF60-D8B688663F46}"/>
              </a:ext>
            </a:extLst>
          </p:cNvPr>
          <p:cNvGrpSpPr/>
          <p:nvPr/>
        </p:nvGrpSpPr>
        <p:grpSpPr>
          <a:xfrm>
            <a:off x="7216775" y="3322093"/>
            <a:ext cx="1800225" cy="1847574"/>
            <a:chOff x="7216775" y="2590800"/>
            <a:chExt cx="1800225" cy="1847574"/>
          </a:xfrm>
        </p:grpSpPr>
        <p:sp>
          <p:nvSpPr>
            <p:cNvPr id="56" name="Text Box 4">
              <a:extLst>
                <a:ext uri="{FF2B5EF4-FFF2-40B4-BE49-F238E27FC236}">
                  <a16:creationId xmlns:a16="http://schemas.microsoft.com/office/drawing/2014/main" id="{38D91CA3-A235-4B86-89E8-977F7246A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16775" y="3607377"/>
              <a:ext cx="1800225" cy="830997"/>
            </a:xfrm>
            <a:prstGeom prst="rect">
              <a:avLst/>
            </a:prstGeom>
            <a:solidFill>
              <a:schemeClr val="bg2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GIVEN:</a:t>
              </a:r>
              <a:b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Oracle for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b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</a:b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Leveled Graph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pic>
          <p:nvPicPr>
            <p:cNvPr id="58" name="Picture 2" descr="http://www.swordofthespirit.net/bulwark/mosesbush.gif">
              <a:extLst>
                <a:ext uri="{FF2B5EF4-FFF2-40B4-BE49-F238E27FC236}">
                  <a16:creationId xmlns:a16="http://schemas.microsoft.com/office/drawing/2014/main" id="{625AADB0-0FB9-44E3-8CE8-7FCA3050F7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6775" y="2590800"/>
              <a:ext cx="1800225" cy="1047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4" name="Rectangle 2">
            <a:extLst>
              <a:ext uri="{FF2B5EF4-FFF2-40B4-BE49-F238E27FC236}">
                <a16:creationId xmlns:a16="http://schemas.microsoft.com/office/drawing/2014/main" id="{785B8722-4554-4C73-B6A1-9FE996D330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457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Reduction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B1930E3-7828-4C36-BF6C-0CA967FA89AB}"/>
              </a:ext>
            </a:extLst>
          </p:cNvPr>
          <p:cNvGrpSpPr/>
          <p:nvPr/>
        </p:nvGrpSpPr>
        <p:grpSpPr>
          <a:xfrm>
            <a:off x="3834730" y="4939699"/>
            <a:ext cx="3778041" cy="851501"/>
            <a:chOff x="3834730" y="4680094"/>
            <a:chExt cx="3778041" cy="851501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644FD33-38F5-45EA-A9EA-47D6F6B53357}"/>
                </a:ext>
              </a:extLst>
            </p:cNvPr>
            <p:cNvGrpSpPr/>
            <p:nvPr/>
          </p:nvGrpSpPr>
          <p:grpSpPr>
            <a:xfrm>
              <a:off x="3834730" y="5000576"/>
              <a:ext cx="3778041" cy="531019"/>
              <a:chOff x="3834730" y="5000576"/>
              <a:chExt cx="3778041" cy="531019"/>
            </a:xfrm>
          </p:grpSpPr>
          <p:sp>
            <p:nvSpPr>
              <p:cNvPr id="59" name="Rectangle 23">
                <a:extLst>
                  <a:ext uri="{FF2B5EF4-FFF2-40B4-BE49-F238E27FC236}">
                    <a16:creationId xmlns:a16="http://schemas.microsoft.com/office/drawing/2014/main" id="{6CDB24EE-2BF5-4D74-80A7-C05E65A95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000" y="5069930"/>
                <a:ext cx="342177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sq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Here is an optimal path</a:t>
                </a:r>
              </a:p>
            </p:txBody>
          </p:sp>
          <p:sp>
            <p:nvSpPr>
              <p:cNvPr id="60" name="Line 41">
                <a:extLst>
                  <a:ext uri="{FF2B5EF4-FFF2-40B4-BE49-F238E27FC236}">
                    <a16:creationId xmlns:a16="http://schemas.microsoft.com/office/drawing/2014/main" id="{10240490-C76F-4C7B-B096-EB71C8D506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34730" y="5000576"/>
                <a:ext cx="3257550" cy="0"/>
              </a:xfrm>
              <a:prstGeom prst="line">
                <a:avLst/>
              </a:prstGeom>
              <a:noFill/>
              <a:ln w="57150" cap="sq">
                <a:solidFill>
                  <a:schemeClr val="tx2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A1FA1A02-FEFE-4091-AFAA-90D69ABC490F}"/>
                </a:ext>
              </a:extLst>
            </p:cNvPr>
            <p:cNvGrpSpPr/>
            <p:nvPr/>
          </p:nvGrpSpPr>
          <p:grpSpPr>
            <a:xfrm>
              <a:off x="4114800" y="4680094"/>
              <a:ext cx="2732448" cy="272906"/>
              <a:chOff x="1353300" y="3962400"/>
              <a:chExt cx="5964545" cy="554634"/>
            </a:xfrm>
          </p:grpSpPr>
          <p:sp>
            <p:nvSpPr>
              <p:cNvPr id="57" name="Freeform 2">
                <a:extLst>
                  <a:ext uri="{FF2B5EF4-FFF2-40B4-BE49-F238E27FC236}">
                    <a16:creationId xmlns:a16="http://schemas.microsoft.com/office/drawing/2014/main" id="{A35ABA6D-F8FA-45D4-8472-99E55D5F81FD}"/>
                  </a:ext>
                </a:extLst>
              </p:cNvPr>
              <p:cNvSpPr/>
              <p:nvPr/>
            </p:nvSpPr>
            <p:spPr>
              <a:xfrm>
                <a:off x="1353300" y="3992561"/>
                <a:ext cx="2417727" cy="471803"/>
              </a:xfrm>
              <a:custGeom>
                <a:avLst/>
                <a:gdLst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4" fmla="*/ 1168072 w 1168072"/>
                  <a:gd name="connsiteY4" fmla="*/ 307617 h 331214"/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0" fmla="*/ 0 w 1168072"/>
                  <a:gd name="connsiteY0" fmla="*/ 242800 h 319491"/>
                  <a:gd name="connsiteX1" fmla="*/ 578136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42800 h 319491"/>
                  <a:gd name="connsiteX1" fmla="*/ 613532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81280 h 318748"/>
                  <a:gd name="connsiteX1" fmla="*/ 613532 w 1168072"/>
                  <a:gd name="connsiteY1" fmla="*/ 184 h 318748"/>
                  <a:gd name="connsiteX2" fmla="*/ 1168072 w 1168072"/>
                  <a:gd name="connsiteY2" fmla="*/ 318748 h 318748"/>
                  <a:gd name="connsiteX3" fmla="*/ 1168072 w 1168072"/>
                  <a:gd name="connsiteY3" fmla="*/ 318748 h 318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8072" h="318748">
                    <a:moveTo>
                      <a:pt x="0" y="281280"/>
                    </a:moveTo>
                    <a:cubicBezTo>
                      <a:pt x="209426" y="148053"/>
                      <a:pt x="418854" y="-6061"/>
                      <a:pt x="613532" y="184"/>
                    </a:cubicBezTo>
                    <a:cubicBezTo>
                      <a:pt x="808210" y="6429"/>
                      <a:pt x="1075649" y="265654"/>
                      <a:pt x="1168072" y="318748"/>
                    </a:cubicBezTo>
                    <a:lnTo>
                      <a:pt x="1168072" y="318748"/>
                    </a:lnTo>
                  </a:path>
                </a:pathLst>
              </a:custGeom>
              <a:noFill/>
              <a:ln w="41275">
                <a:solidFill>
                  <a:srgbClr val="FF0000"/>
                </a:solidFill>
                <a:headEnd type="none"/>
                <a:tailEnd type="arrow"/>
              </a:ln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61" name="Freeform 2">
                <a:extLst>
                  <a:ext uri="{FF2B5EF4-FFF2-40B4-BE49-F238E27FC236}">
                    <a16:creationId xmlns:a16="http://schemas.microsoft.com/office/drawing/2014/main" id="{43C1EE0F-6701-4879-97B9-65B7CDA1AB64}"/>
                  </a:ext>
                </a:extLst>
              </p:cNvPr>
              <p:cNvSpPr/>
              <p:nvPr/>
            </p:nvSpPr>
            <p:spPr>
              <a:xfrm>
                <a:off x="3962400" y="3962400"/>
                <a:ext cx="1587175" cy="471803"/>
              </a:xfrm>
              <a:custGeom>
                <a:avLst/>
                <a:gdLst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4" fmla="*/ 1168072 w 1168072"/>
                  <a:gd name="connsiteY4" fmla="*/ 307617 h 331214"/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0" fmla="*/ 0 w 1168072"/>
                  <a:gd name="connsiteY0" fmla="*/ 242800 h 319491"/>
                  <a:gd name="connsiteX1" fmla="*/ 578136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42800 h 319491"/>
                  <a:gd name="connsiteX1" fmla="*/ 613532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81280 h 318748"/>
                  <a:gd name="connsiteX1" fmla="*/ 613532 w 1168072"/>
                  <a:gd name="connsiteY1" fmla="*/ 184 h 318748"/>
                  <a:gd name="connsiteX2" fmla="*/ 1168072 w 1168072"/>
                  <a:gd name="connsiteY2" fmla="*/ 318748 h 318748"/>
                  <a:gd name="connsiteX3" fmla="*/ 1168072 w 1168072"/>
                  <a:gd name="connsiteY3" fmla="*/ 318748 h 318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8072" h="318748">
                    <a:moveTo>
                      <a:pt x="0" y="281280"/>
                    </a:moveTo>
                    <a:cubicBezTo>
                      <a:pt x="209426" y="148053"/>
                      <a:pt x="418854" y="-6061"/>
                      <a:pt x="613532" y="184"/>
                    </a:cubicBezTo>
                    <a:cubicBezTo>
                      <a:pt x="808210" y="6429"/>
                      <a:pt x="1075649" y="265654"/>
                      <a:pt x="1168072" y="318748"/>
                    </a:cubicBezTo>
                    <a:lnTo>
                      <a:pt x="1168072" y="318748"/>
                    </a:lnTo>
                  </a:path>
                </a:pathLst>
              </a:custGeom>
              <a:noFill/>
              <a:ln w="41275">
                <a:solidFill>
                  <a:srgbClr val="FF0000"/>
                </a:solidFill>
                <a:headEnd type="none"/>
                <a:tailEnd type="arrow"/>
              </a:ln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78" name="Freeform 2">
                <a:extLst>
                  <a:ext uri="{FF2B5EF4-FFF2-40B4-BE49-F238E27FC236}">
                    <a16:creationId xmlns:a16="http://schemas.microsoft.com/office/drawing/2014/main" id="{6B24D7A9-D34E-41C2-8434-3633EC8C646B}"/>
                  </a:ext>
                </a:extLst>
              </p:cNvPr>
              <p:cNvSpPr/>
              <p:nvPr/>
            </p:nvSpPr>
            <p:spPr>
              <a:xfrm>
                <a:off x="5730670" y="4045231"/>
                <a:ext cx="1587175" cy="471803"/>
              </a:xfrm>
              <a:custGeom>
                <a:avLst/>
                <a:gdLst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4" fmla="*/ 1168072 w 1168072"/>
                  <a:gd name="connsiteY4" fmla="*/ 307617 h 331214"/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0" fmla="*/ 0 w 1168072"/>
                  <a:gd name="connsiteY0" fmla="*/ 242800 h 319491"/>
                  <a:gd name="connsiteX1" fmla="*/ 578136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42800 h 319491"/>
                  <a:gd name="connsiteX1" fmla="*/ 613532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81280 h 318748"/>
                  <a:gd name="connsiteX1" fmla="*/ 613532 w 1168072"/>
                  <a:gd name="connsiteY1" fmla="*/ 184 h 318748"/>
                  <a:gd name="connsiteX2" fmla="*/ 1168072 w 1168072"/>
                  <a:gd name="connsiteY2" fmla="*/ 318748 h 318748"/>
                  <a:gd name="connsiteX3" fmla="*/ 1168072 w 1168072"/>
                  <a:gd name="connsiteY3" fmla="*/ 318748 h 318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8072" h="318748">
                    <a:moveTo>
                      <a:pt x="0" y="281280"/>
                    </a:moveTo>
                    <a:cubicBezTo>
                      <a:pt x="209426" y="148053"/>
                      <a:pt x="418854" y="-6061"/>
                      <a:pt x="613532" y="184"/>
                    </a:cubicBezTo>
                    <a:cubicBezTo>
                      <a:pt x="808210" y="6429"/>
                      <a:pt x="1075649" y="265654"/>
                      <a:pt x="1168072" y="318748"/>
                    </a:cubicBezTo>
                    <a:lnTo>
                      <a:pt x="1168072" y="318748"/>
                    </a:lnTo>
                  </a:path>
                </a:pathLst>
              </a:custGeom>
              <a:noFill/>
              <a:ln w="41275">
                <a:solidFill>
                  <a:srgbClr val="FF0000"/>
                </a:solidFill>
                <a:headEnd type="none"/>
                <a:tailEnd type="arrow"/>
              </a:ln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3BE3AFF8-BEFB-4AAD-9FC1-559D19F03481}"/>
              </a:ext>
            </a:extLst>
          </p:cNvPr>
          <p:cNvGrpSpPr/>
          <p:nvPr/>
        </p:nvGrpSpPr>
        <p:grpSpPr>
          <a:xfrm>
            <a:off x="3613587" y="3298069"/>
            <a:ext cx="3506994" cy="1273931"/>
            <a:chOff x="3613587" y="3298069"/>
            <a:chExt cx="3506994" cy="1273931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282C244E-3C7E-4AC7-BA04-34179223DE39}"/>
                </a:ext>
              </a:extLst>
            </p:cNvPr>
            <p:cNvGrpSpPr/>
            <p:nvPr/>
          </p:nvGrpSpPr>
          <p:grpSpPr>
            <a:xfrm>
              <a:off x="3976858" y="3298069"/>
              <a:ext cx="3047529" cy="1273931"/>
              <a:chOff x="4038600" y="1971690"/>
              <a:chExt cx="3047529" cy="1273931"/>
            </a:xfrm>
          </p:grpSpPr>
          <p:sp>
            <p:nvSpPr>
              <p:cNvPr id="63" name="Line 36">
                <a:extLst>
                  <a:ext uri="{FF2B5EF4-FFF2-40B4-BE49-F238E27FC236}">
                    <a16:creationId xmlns:a16="http://schemas.microsoft.com/office/drawing/2014/main" id="{11421D42-8896-4D8F-A94B-3849FB6F54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14329" y="3245621"/>
                <a:ext cx="2971800" cy="0"/>
              </a:xfrm>
              <a:prstGeom prst="line">
                <a:avLst/>
              </a:prstGeom>
              <a:noFill/>
              <a:ln w="57150" cap="sq">
                <a:solidFill>
                  <a:schemeClr val="tx2"/>
                </a:solidFill>
                <a:round/>
                <a:headEnd type="none" w="sm" len="sm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4" name="Rectangle 23">
                <a:extLst>
                  <a:ext uri="{FF2B5EF4-FFF2-40B4-BE49-F238E27FC236}">
                    <a16:creationId xmlns:a16="http://schemas.microsoft.com/office/drawing/2014/main" id="{DC4E253E-86D9-48B6-815B-03E63DA70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8600" y="1971690"/>
                <a:ext cx="2500685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sq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 leveled graph</a:t>
                </a:r>
              </a:p>
            </p:txBody>
          </p:sp>
        </p:grpSp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1B5B23E4-638C-4C2A-AF43-37ECB19C2DE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613587" y="3704619"/>
              <a:ext cx="3506994" cy="742428"/>
            </a:xfrm>
            <a:prstGeom prst="rect">
              <a:avLst/>
            </a:prstGeom>
          </p:spPr>
        </p:pic>
      </p:grpSp>
      <p:pic>
        <p:nvPicPr>
          <p:cNvPr id="65" name="Picture 2" descr="greedy2">
            <a:extLst>
              <a:ext uri="{FF2B5EF4-FFF2-40B4-BE49-F238E27FC236}">
                <a16:creationId xmlns:a16="http://schemas.microsoft.com/office/drawing/2014/main" id="{BD0279D4-883C-4BF6-9207-D7463932EA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79" y="1802020"/>
            <a:ext cx="3481360" cy="993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" name="Freeform 39">
            <a:extLst>
              <a:ext uri="{FF2B5EF4-FFF2-40B4-BE49-F238E27FC236}">
                <a16:creationId xmlns:a16="http://schemas.microsoft.com/office/drawing/2014/main" id="{CF3BD895-7C0A-4422-8B7A-60CC6C567BB3}"/>
              </a:ext>
            </a:extLst>
          </p:cNvPr>
          <p:cNvSpPr>
            <a:spLocks/>
          </p:cNvSpPr>
          <p:nvPr/>
        </p:nvSpPr>
        <p:spPr bwMode="auto">
          <a:xfrm>
            <a:off x="685800" y="2666410"/>
            <a:ext cx="787735" cy="898572"/>
          </a:xfrm>
          <a:custGeom>
            <a:avLst/>
            <a:gdLst>
              <a:gd name="T0" fmla="*/ 0 w 432"/>
              <a:gd name="T1" fmla="*/ 0 h 816"/>
              <a:gd name="T2" fmla="*/ 2147483647 w 432"/>
              <a:gd name="T3" fmla="*/ 2147483647 h 816"/>
              <a:gd name="T4" fmla="*/ 2147483647 w 432"/>
              <a:gd name="T5" fmla="*/ 2147483647 h 816"/>
              <a:gd name="T6" fmla="*/ 0 60000 65536"/>
              <a:gd name="T7" fmla="*/ 0 60000 65536"/>
              <a:gd name="T8" fmla="*/ 0 60000 65536"/>
              <a:gd name="T9" fmla="*/ 0 w 432"/>
              <a:gd name="T10" fmla="*/ 0 h 816"/>
              <a:gd name="T11" fmla="*/ 432 w 432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2" h="816">
                <a:moveTo>
                  <a:pt x="0" y="0"/>
                </a:moveTo>
                <a:cubicBezTo>
                  <a:pt x="12" y="196"/>
                  <a:pt x="24" y="392"/>
                  <a:pt x="96" y="528"/>
                </a:cubicBezTo>
                <a:cubicBezTo>
                  <a:pt x="168" y="664"/>
                  <a:pt x="376" y="760"/>
                  <a:pt x="432" y="816"/>
                </a:cubicBezTo>
              </a:path>
            </a:pathLst>
          </a:custGeom>
          <a:noFill/>
          <a:ln w="57150" cap="sq" cmpd="sng">
            <a:solidFill>
              <a:schemeClr val="tx1"/>
            </a:solidFill>
            <a:prstDash val="solid"/>
            <a:round/>
            <a:headEnd type="none" w="sm" len="sm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274320" rIns="27432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209ADD0C-F90D-4900-978A-EE53D084850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31674" y="2066184"/>
            <a:ext cx="3764526" cy="1077998"/>
          </a:xfrm>
          <a:prstGeom prst="rect">
            <a:avLst/>
          </a:prstGeom>
        </p:spPr>
      </p:pic>
      <p:sp>
        <p:nvSpPr>
          <p:cNvPr id="2" name="Rectangle 2">
            <a:extLst>
              <a:ext uri="{FF2B5EF4-FFF2-40B4-BE49-F238E27FC236}">
                <a16:creationId xmlns:a16="http://schemas.microsoft.com/office/drawing/2014/main" id="{EC310A64-A07A-5070-3D1F-5CCA3177A3D8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Weighted Event Scheduling</a:t>
            </a:r>
          </a:p>
        </p:txBody>
      </p:sp>
    </p:spTree>
    <p:extLst>
      <p:ext uri="{BB962C8B-B14F-4D97-AF65-F5344CB8AC3E}">
        <p14:creationId xmlns:p14="http://schemas.microsoft.com/office/powerpoint/2010/main" val="32403860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50" grpId="0" animBg="1"/>
      <p:bldP spid="34" grpId="0"/>
      <p:bldP spid="80" grpId="0" animBg="1"/>
      <p:bldP spid="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 dirty="0"/>
              <a:t>An Algorithm As </a:t>
            </a:r>
            <a:br>
              <a:rPr lang="en-US" altLang="en-US" sz="4000" dirty="0"/>
            </a:br>
            <a:r>
              <a:rPr lang="en-US" altLang="en-US" sz="4000" dirty="0"/>
              <a:t>A Sequence of Choices</a:t>
            </a:r>
          </a:p>
        </p:txBody>
      </p:sp>
      <p:pic>
        <p:nvPicPr>
          <p:cNvPr id="13315" name="Picture 3" descr="questio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8563" y="3352800"/>
            <a:ext cx="2636837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6" name="Rectangle 4"/>
          <p:cNvSpPr>
            <a:spLocks noChangeArrowheads="1"/>
          </p:cNvSpPr>
          <p:nvPr/>
        </p:nvSpPr>
        <p:spPr bwMode="auto">
          <a:xfrm>
            <a:off x="355600" y="2011363"/>
            <a:ext cx="59785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“Which edge should we take first?”</a:t>
            </a:r>
          </a:p>
        </p:txBody>
      </p:sp>
      <p:sp>
        <p:nvSpPr>
          <p:cNvPr id="13317" name="Text Box 9"/>
          <p:cNvSpPr txBox="1">
            <a:spLocks noChangeArrowheads="1"/>
          </p:cNvSpPr>
          <p:nvPr/>
        </p:nvSpPr>
        <p:spPr bwMode="auto">
          <a:xfrm>
            <a:off x="117475" y="1466850"/>
            <a:ext cx="58420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 ask a question about the solution.</a:t>
            </a:r>
          </a:p>
        </p:txBody>
      </p:sp>
      <p:sp>
        <p:nvSpPr>
          <p:cNvPr id="1297424" name="Rectangle 16"/>
          <p:cNvSpPr>
            <a:spLocks noChangeArrowheads="1"/>
          </p:cNvSpPr>
          <p:nvPr/>
        </p:nvSpPr>
        <p:spPr bwMode="auto">
          <a:xfrm>
            <a:off x="514350" y="2590800"/>
            <a:ext cx="487203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How do I decide?</a:t>
            </a:r>
          </a:p>
        </p:txBody>
      </p:sp>
      <p:sp>
        <p:nvSpPr>
          <p:cNvPr id="13319" name="Freeform 22"/>
          <p:cNvSpPr>
            <a:spLocks/>
          </p:cNvSpPr>
          <p:nvPr/>
        </p:nvSpPr>
        <p:spPr bwMode="auto">
          <a:xfrm>
            <a:off x="7467600" y="3505200"/>
            <a:ext cx="1320800" cy="3048000"/>
          </a:xfrm>
          <a:custGeom>
            <a:avLst/>
            <a:gdLst>
              <a:gd name="T0" fmla="*/ 2147483647 w 832"/>
              <a:gd name="T1" fmla="*/ 0 h 1920"/>
              <a:gd name="T2" fmla="*/ 2147483647 w 832"/>
              <a:gd name="T3" fmla="*/ 2147483647 h 1920"/>
              <a:gd name="T4" fmla="*/ 2147483647 w 832"/>
              <a:gd name="T5" fmla="*/ 2147483647 h 1920"/>
              <a:gd name="T6" fmla="*/ 2147483647 w 832"/>
              <a:gd name="T7" fmla="*/ 2147483647 h 1920"/>
              <a:gd name="T8" fmla="*/ 0 w 832"/>
              <a:gd name="T9" fmla="*/ 2147483647 h 19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32"/>
              <a:gd name="T16" fmla="*/ 0 h 1920"/>
              <a:gd name="T17" fmla="*/ 832 w 832"/>
              <a:gd name="T18" fmla="*/ 1920 h 192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32" h="1920">
                <a:moveTo>
                  <a:pt x="48" y="0"/>
                </a:moveTo>
                <a:lnTo>
                  <a:pt x="672" y="384"/>
                </a:lnTo>
                <a:lnTo>
                  <a:pt x="384" y="912"/>
                </a:lnTo>
                <a:lnTo>
                  <a:pt x="832" y="1450"/>
                </a:lnTo>
                <a:lnTo>
                  <a:pt x="0" y="1920"/>
                </a:lnTo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97431" name="Text Box 23"/>
          <p:cNvSpPr txBox="1">
            <a:spLocks noChangeArrowheads="1"/>
          </p:cNvSpPr>
          <p:nvPr/>
        </p:nvSpPr>
        <p:spPr bwMode="auto">
          <a:xfrm>
            <a:off x="457200" y="3295650"/>
            <a:ext cx="340029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 greedy choice?</a:t>
            </a:r>
          </a:p>
        </p:txBody>
      </p:sp>
      <p:sp>
        <p:nvSpPr>
          <p:cNvPr id="1297432" name="Text Box 24"/>
          <p:cNvSpPr txBox="1">
            <a:spLocks noChangeArrowheads="1"/>
          </p:cNvSpPr>
          <p:nvPr/>
        </p:nvSpPr>
        <p:spPr bwMode="auto">
          <a:xfrm>
            <a:off x="1036638" y="4514850"/>
            <a:ext cx="271303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Does not work!</a:t>
            </a:r>
          </a:p>
        </p:txBody>
      </p:sp>
      <p:grpSp>
        <p:nvGrpSpPr>
          <p:cNvPr id="2" name="Group 25"/>
          <p:cNvGrpSpPr>
            <a:grpSpLocks/>
          </p:cNvGrpSpPr>
          <p:nvPr/>
        </p:nvGrpSpPr>
        <p:grpSpPr bwMode="auto">
          <a:xfrm>
            <a:off x="703263" y="3527425"/>
            <a:ext cx="6935787" cy="968375"/>
            <a:chOff x="625" y="2702"/>
            <a:chExt cx="4369" cy="610"/>
          </a:xfrm>
        </p:grpSpPr>
        <p:sp>
          <p:nvSpPr>
            <p:cNvPr id="13323" name="Rectangle 26"/>
            <p:cNvSpPr>
              <a:spLocks noChangeArrowheads="1"/>
            </p:cNvSpPr>
            <p:nvPr/>
          </p:nvSpPr>
          <p:spPr bwMode="auto">
            <a:xfrm>
              <a:off x="625" y="2947"/>
              <a:ext cx="2783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Taking the best first edge.</a:t>
              </a:r>
            </a:p>
          </p:txBody>
        </p:sp>
        <p:sp>
          <p:nvSpPr>
            <p:cNvPr id="13324" name="Freeform 27"/>
            <p:cNvSpPr>
              <a:spLocks/>
            </p:cNvSpPr>
            <p:nvPr/>
          </p:nvSpPr>
          <p:spPr bwMode="auto">
            <a:xfrm>
              <a:off x="4886" y="2702"/>
              <a:ext cx="108" cy="370"/>
            </a:xfrm>
            <a:custGeom>
              <a:avLst/>
              <a:gdLst>
                <a:gd name="T0" fmla="*/ 57 w 57"/>
                <a:gd name="T1" fmla="*/ 0 h 418"/>
                <a:gd name="T2" fmla="*/ 0 w 57"/>
                <a:gd name="T3" fmla="*/ 418 h 418"/>
                <a:gd name="T4" fmla="*/ 0 60000 65536"/>
                <a:gd name="T5" fmla="*/ 0 60000 65536"/>
                <a:gd name="T6" fmla="*/ 0 w 57"/>
                <a:gd name="T7" fmla="*/ 0 h 418"/>
                <a:gd name="T8" fmla="*/ 57 w 57"/>
                <a:gd name="T9" fmla="*/ 418 h 41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7" h="418">
                  <a:moveTo>
                    <a:pt x="57" y="0"/>
                  </a:moveTo>
                  <a:lnTo>
                    <a:pt x="0" y="418"/>
                  </a:lnTo>
                </a:path>
              </a:pathLst>
            </a:custGeom>
            <a:noFill/>
            <a:ln w="3810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13" name="Rectangle 4">
            <a:extLst>
              <a:ext uri="{FF2B5EF4-FFF2-40B4-BE49-F238E27FC236}">
                <a16:creationId xmlns:a16="http://schemas.microsoft.com/office/drawing/2014/main" id="{2CE2743A-1B8E-4F38-82AB-9A81DEE44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4600" y="2275582"/>
            <a:ext cx="2580322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Shortest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Weighted Path</a:t>
            </a:r>
          </a:p>
        </p:txBody>
      </p:sp>
    </p:spTree>
    <p:extLst>
      <p:ext uri="{BB962C8B-B14F-4D97-AF65-F5344CB8AC3E}">
        <p14:creationId xmlns:p14="http://schemas.microsoft.com/office/powerpoint/2010/main" val="4553280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3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3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3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974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974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97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97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297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297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14" grpId="0"/>
      <p:bldP spid="13316" grpId="0"/>
      <p:bldP spid="13317" grpId="0"/>
      <p:bldP spid="1297424" grpId="0"/>
      <p:bldP spid="13319" grpId="0" animBg="1"/>
      <p:bldP spid="1297431" grpId="0" autoUpdateAnimBg="0"/>
      <p:bldP spid="1297432" grpId="0" autoUpdateAnimBg="0"/>
      <p:bldP spid="13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4371" name="Picture 3" descr="j0301392"/>
          <p:cNvPicPr preferRelativeResize="0"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914400"/>
            <a:ext cx="942975" cy="890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72" name="Picture 4" descr="j0382604"/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2513" y="5410200"/>
            <a:ext cx="954087" cy="133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73" name="Picture 5" descr="j0398167"/>
          <p:cNvPicPr preferRelativeResize="0"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475" y="3579813"/>
            <a:ext cx="1033463" cy="145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74" name="Picture 6" descr="pe02655_"/>
          <p:cNvPicPr preferRelativeResize="0"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559" y="5371306"/>
            <a:ext cx="1060450" cy="130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75" name="Picture 7" descr="j0089584"/>
          <p:cNvPicPr preferRelativeResize="0"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914400"/>
            <a:ext cx="1095375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76" name="Picture 8" descr="j0089872"/>
          <p:cNvPicPr preferRelativeResize="0"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438400"/>
            <a:ext cx="2720975" cy="275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77" name="Picture 9" descr="pe06213_"/>
          <p:cNvPicPr preferRelativeResize="0"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75600" y="3505200"/>
            <a:ext cx="1168400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78" name="Picture 10" descr="pe06222_"/>
          <p:cNvPicPr preferRelativeResize="0"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3505200"/>
            <a:ext cx="1039813" cy="118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79" name="Picture 11" descr="j033845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4800" y="5334000"/>
            <a:ext cx="1046163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80" name="Picture 12" descr="j0363570"/>
          <p:cNvPicPr preferRelativeResize="0"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066800"/>
            <a:ext cx="969963" cy="1085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81" name="Picture 13" descr="j0301386"/>
          <p:cNvPicPr preferRelativeResize="0"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0" y="914400"/>
            <a:ext cx="1193800" cy="95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82" name="Picture 14" descr="j0231773"/>
          <p:cNvPicPr preferRelativeResize="0"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2200" y="5410200"/>
            <a:ext cx="1066800" cy="1223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83" name="Picture 15" descr="j0301390"/>
          <p:cNvPicPr preferRelativeResize="0"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1171575"/>
            <a:ext cx="1295400" cy="803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84" name="Picture 16" descr="j0335734"/>
          <p:cNvPicPr preferRelativeResize="0"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5562600"/>
            <a:ext cx="884238" cy="103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85" name="Picture 17" descr="j0332900"/>
          <p:cNvPicPr preferRelativeResize="0"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2209800"/>
            <a:ext cx="1341438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4386" name="Picture 18" descr="j0398071"/>
          <p:cNvPicPr preferRelativeResize="0"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400" y="2286000"/>
            <a:ext cx="815975" cy="88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4387" name="Text Box 19"/>
          <p:cNvSpPr txBox="1">
            <a:spLocks noChangeArrowheads="1"/>
          </p:cNvSpPr>
          <p:nvPr/>
        </p:nvSpPr>
        <p:spPr bwMode="auto">
          <a:xfrm>
            <a:off x="3409950" y="2209800"/>
            <a:ext cx="2686050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Schedule as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many events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 your room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as possible</a:t>
            </a: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856BD6F3-8FCA-F64B-F115-25C90E65B4F8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Weighted Event Scheduling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4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4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14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14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14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14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143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143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43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143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14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14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4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4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14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4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14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14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143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143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143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143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143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143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14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14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14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14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143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143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14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14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143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143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4387" grpId="0"/>
      <p:bldP spid="4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2546" name="Text Box 2"/>
          <p:cNvSpPr txBox="1">
            <a:spLocks noChangeArrowheads="1"/>
          </p:cNvSpPr>
          <p:nvPr/>
        </p:nvSpPr>
        <p:spPr bwMode="auto">
          <a:xfrm>
            <a:off x="76200" y="1541463"/>
            <a:ext cx="9372600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Ingredients: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Instances: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Events with starting and finishing times</a:t>
            </a:r>
          </a:p>
          <a:p>
            <a:pPr lvl="1" eaLnBrk="1" hangingPunct="1"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             and weights</a:t>
            </a:r>
          </a:p>
          <a:p>
            <a:pPr lvl="1" eaLnBrk="1" hangingPunct="1">
              <a:buNone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</a:t>
            </a:r>
            <a:r>
              <a:rPr lang="el-GR" altLang="en-US" sz="2400" dirty="0"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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lang="el-GR" altLang="en-US" sz="2400" dirty="0"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lang="el-GR" altLang="en-US" sz="2400" dirty="0"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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lang="el-GR" altLang="en-US" sz="2400" dirty="0"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,… ,</a:t>
            </a:r>
            <a:r>
              <a:rPr lang="el-GR" altLang="en-US" sz="2400" dirty="0"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 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altLang="en-US" sz="2400" b="0" i="1" u="none" strike="noStrike" kern="1200" cap="none" spc="0" normalizeH="0" baseline="-25000" noProof="0" dirty="0" err="1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  <a:r>
              <a:rPr kumimoji="0" lang="en-US" altLang="en-US" sz="2400" b="0" i="1" u="none" strike="noStrike" kern="1200" cap="none" spc="0" normalizeH="0" baseline="-25000" noProof="0" dirty="0" err="1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</a:t>
            </a:r>
            <a:r>
              <a:rPr kumimoji="0" lang="en-US" altLang="en-US" sz="2400" b="0" i="1" u="none" strike="noStrike" kern="1200" cap="none" spc="0" normalizeH="0" baseline="-25000" noProof="0" dirty="0" err="1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</a:t>
            </a:r>
            <a:r>
              <a:rPr lang="el-GR" altLang="en-US" sz="2400" dirty="0">
                <a:latin typeface="Times New Roman"/>
                <a:cs typeface="Times New Roman" panose="02020603050405020304" pitchFamily="18" charset="0"/>
                <a:sym typeface="Symbol" panose="05050102010706020507" pitchFamily="18" charset="2"/>
              </a:rPr>
              <a:t>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Solutions: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 set of events that do not overlap.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Cost of Solution: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Total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weight of events scheduled.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Goal: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Given a set of events, schedule </a:t>
            </a: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weight</a:t>
            </a:r>
          </a:p>
        </p:txBody>
      </p:sp>
      <p:pic>
        <p:nvPicPr>
          <p:cNvPr id="317444" name="Picture 4" descr="pe02655_"/>
          <p:cNvPicPr preferRelativeResize="0"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150" y="5486400"/>
            <a:ext cx="1060450" cy="1301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445" name="Picture 5" descr="j0089872"/>
          <p:cNvPicPr preferRelativeResize="0"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5410200"/>
            <a:ext cx="1292225" cy="1309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89496091-4A88-4483-AD60-5565D7769823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Weighted Event Scheduling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72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725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5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725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725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5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725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725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5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725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7254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5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7725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725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5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7725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7725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25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725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7254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152400"/>
            <a:ext cx="8686800" cy="1219200"/>
          </a:xfrm>
        </p:spPr>
        <p:txBody>
          <a:bodyPr/>
          <a:lstStyle/>
          <a:p>
            <a:pPr eaLnBrk="1" hangingPunct="1"/>
            <a:r>
              <a:rPr lang="en-US" altLang="en-US"/>
              <a:t>Greedy Algorithm</a:t>
            </a:r>
          </a:p>
        </p:txBody>
      </p:sp>
      <p:sp>
        <p:nvSpPr>
          <p:cNvPr id="1771523" name="Rectangle 3"/>
          <p:cNvSpPr>
            <a:spLocks noChangeArrowheads="1"/>
          </p:cNvSpPr>
          <p:nvPr/>
        </p:nvSpPr>
        <p:spPr bwMode="auto">
          <a:xfrm>
            <a:off x="3061561" y="4525963"/>
            <a:ext cx="30696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Earliest Finishing Time</a:t>
            </a:r>
          </a:p>
        </p:txBody>
      </p:sp>
      <p:sp>
        <p:nvSpPr>
          <p:cNvPr id="1771524" name="Rectangle 4"/>
          <p:cNvSpPr>
            <a:spLocks noChangeArrowheads="1"/>
          </p:cNvSpPr>
          <p:nvPr/>
        </p:nvSpPr>
        <p:spPr bwMode="auto">
          <a:xfrm>
            <a:off x="3048000" y="5108575"/>
            <a:ext cx="4097597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Schedule the event which will </a:t>
            </a:r>
            <a:b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 up your room for someone </a:t>
            </a:r>
            <a:b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else as soon as possible.</a:t>
            </a:r>
          </a:p>
        </p:txBody>
      </p:sp>
      <p:sp>
        <p:nvSpPr>
          <p:cNvPr id="1771525" name="Rectangle 5"/>
          <p:cNvSpPr>
            <a:spLocks noChangeArrowheads="1"/>
          </p:cNvSpPr>
          <p:nvPr/>
        </p:nvSpPr>
        <p:spPr bwMode="auto">
          <a:xfrm>
            <a:off x="868363" y="5105400"/>
            <a:ext cx="16353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Motivation: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2B93E80-24A3-4BAF-A946-2CAEA1BC12D9}"/>
              </a:ext>
            </a:extLst>
          </p:cNvPr>
          <p:cNvGrpSpPr/>
          <p:nvPr/>
        </p:nvGrpSpPr>
        <p:grpSpPr>
          <a:xfrm>
            <a:off x="2209800" y="1524000"/>
            <a:ext cx="4191000" cy="2743200"/>
            <a:chOff x="2209800" y="1524000"/>
            <a:chExt cx="4191000" cy="2743200"/>
          </a:xfrm>
        </p:grpSpPr>
        <p:sp>
          <p:nvSpPr>
            <p:cNvPr id="316422" name="Line 6"/>
            <p:cNvSpPr>
              <a:spLocks noChangeShapeType="1"/>
            </p:cNvSpPr>
            <p:nvPr/>
          </p:nvSpPr>
          <p:spPr bwMode="auto">
            <a:xfrm>
              <a:off x="2362200" y="1676400"/>
              <a:ext cx="1752600" cy="0"/>
            </a:xfrm>
            <a:prstGeom prst="line">
              <a:avLst/>
            </a:prstGeom>
            <a:noFill/>
            <a:ln w="38100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23" name="Line 7"/>
            <p:cNvSpPr>
              <a:spLocks noChangeShapeType="1"/>
            </p:cNvSpPr>
            <p:nvPr/>
          </p:nvSpPr>
          <p:spPr bwMode="auto">
            <a:xfrm>
              <a:off x="4343400" y="1676400"/>
              <a:ext cx="1752600" cy="0"/>
            </a:xfrm>
            <a:prstGeom prst="line">
              <a:avLst/>
            </a:prstGeom>
            <a:noFill/>
            <a:ln w="38100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24" name="Line 8"/>
            <p:cNvSpPr>
              <a:spLocks noChangeShapeType="1"/>
            </p:cNvSpPr>
            <p:nvPr/>
          </p:nvSpPr>
          <p:spPr bwMode="auto">
            <a:xfrm>
              <a:off x="3810000" y="1524000"/>
              <a:ext cx="7620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25" name="Line 9"/>
            <p:cNvSpPr>
              <a:spLocks noChangeShapeType="1"/>
            </p:cNvSpPr>
            <p:nvPr/>
          </p:nvSpPr>
          <p:spPr bwMode="auto">
            <a:xfrm>
              <a:off x="2438400" y="3810000"/>
              <a:ext cx="11430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26" name="Line 10"/>
            <p:cNvSpPr>
              <a:spLocks noChangeShapeType="1"/>
            </p:cNvSpPr>
            <p:nvPr/>
          </p:nvSpPr>
          <p:spPr bwMode="auto">
            <a:xfrm>
              <a:off x="2438400" y="3657600"/>
              <a:ext cx="762000" cy="0"/>
            </a:xfrm>
            <a:prstGeom prst="line">
              <a:avLst/>
            </a:prstGeom>
            <a:noFill/>
            <a:ln w="38100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27" name="Line 11"/>
            <p:cNvSpPr>
              <a:spLocks noChangeShapeType="1"/>
            </p:cNvSpPr>
            <p:nvPr/>
          </p:nvSpPr>
          <p:spPr bwMode="auto">
            <a:xfrm>
              <a:off x="3352800" y="3657600"/>
              <a:ext cx="762000" cy="0"/>
            </a:xfrm>
            <a:prstGeom prst="line">
              <a:avLst/>
            </a:prstGeom>
            <a:noFill/>
            <a:ln w="38100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28" name="Line 12"/>
            <p:cNvSpPr>
              <a:spLocks noChangeShapeType="1"/>
            </p:cNvSpPr>
            <p:nvPr/>
          </p:nvSpPr>
          <p:spPr bwMode="auto">
            <a:xfrm>
              <a:off x="4267200" y="3657600"/>
              <a:ext cx="762000" cy="0"/>
            </a:xfrm>
            <a:prstGeom prst="line">
              <a:avLst/>
            </a:prstGeom>
            <a:noFill/>
            <a:ln w="38100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29" name="Line 13"/>
            <p:cNvSpPr>
              <a:spLocks noChangeShapeType="1"/>
            </p:cNvSpPr>
            <p:nvPr/>
          </p:nvSpPr>
          <p:spPr bwMode="auto">
            <a:xfrm>
              <a:off x="5181600" y="3657600"/>
              <a:ext cx="762000" cy="0"/>
            </a:xfrm>
            <a:prstGeom prst="line">
              <a:avLst/>
            </a:prstGeom>
            <a:noFill/>
            <a:ln w="38100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30" name="Line 14"/>
            <p:cNvSpPr>
              <a:spLocks noChangeShapeType="1"/>
            </p:cNvSpPr>
            <p:nvPr/>
          </p:nvSpPr>
          <p:spPr bwMode="auto">
            <a:xfrm>
              <a:off x="3810000" y="3505200"/>
              <a:ext cx="7620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31" name="Line 15"/>
            <p:cNvSpPr>
              <a:spLocks noChangeShapeType="1"/>
            </p:cNvSpPr>
            <p:nvPr/>
          </p:nvSpPr>
          <p:spPr bwMode="auto">
            <a:xfrm>
              <a:off x="2438400" y="3962400"/>
              <a:ext cx="11430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32" name="Line 16"/>
            <p:cNvSpPr>
              <a:spLocks noChangeShapeType="1"/>
            </p:cNvSpPr>
            <p:nvPr/>
          </p:nvSpPr>
          <p:spPr bwMode="auto">
            <a:xfrm>
              <a:off x="2438400" y="4114800"/>
              <a:ext cx="11430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33" name="Line 17"/>
            <p:cNvSpPr>
              <a:spLocks noChangeShapeType="1"/>
            </p:cNvSpPr>
            <p:nvPr/>
          </p:nvSpPr>
          <p:spPr bwMode="auto">
            <a:xfrm>
              <a:off x="2438400" y="4267200"/>
              <a:ext cx="11430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34" name="Line 18"/>
            <p:cNvSpPr>
              <a:spLocks noChangeShapeType="1"/>
            </p:cNvSpPr>
            <p:nvPr/>
          </p:nvSpPr>
          <p:spPr bwMode="auto">
            <a:xfrm>
              <a:off x="4800600" y="3810000"/>
              <a:ext cx="11430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35" name="Line 19"/>
            <p:cNvSpPr>
              <a:spLocks noChangeShapeType="1"/>
            </p:cNvSpPr>
            <p:nvPr/>
          </p:nvSpPr>
          <p:spPr bwMode="auto">
            <a:xfrm>
              <a:off x="4800600" y="3962400"/>
              <a:ext cx="11430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36" name="Line 20"/>
            <p:cNvSpPr>
              <a:spLocks noChangeShapeType="1"/>
            </p:cNvSpPr>
            <p:nvPr/>
          </p:nvSpPr>
          <p:spPr bwMode="auto">
            <a:xfrm>
              <a:off x="4800600" y="4114800"/>
              <a:ext cx="11430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37" name="Line 21"/>
            <p:cNvSpPr>
              <a:spLocks noChangeShapeType="1"/>
            </p:cNvSpPr>
            <p:nvPr/>
          </p:nvSpPr>
          <p:spPr bwMode="auto">
            <a:xfrm>
              <a:off x="4800600" y="4267200"/>
              <a:ext cx="11430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38" name="Line 22"/>
            <p:cNvSpPr>
              <a:spLocks noChangeShapeType="1"/>
            </p:cNvSpPr>
            <p:nvPr/>
          </p:nvSpPr>
          <p:spPr bwMode="auto">
            <a:xfrm>
              <a:off x="2209800" y="2527300"/>
              <a:ext cx="419100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39" name="Line 23"/>
            <p:cNvSpPr>
              <a:spLocks noChangeShapeType="1"/>
            </p:cNvSpPr>
            <p:nvPr/>
          </p:nvSpPr>
          <p:spPr bwMode="auto">
            <a:xfrm>
              <a:off x="2514600" y="2692400"/>
              <a:ext cx="762000" cy="0"/>
            </a:xfrm>
            <a:prstGeom prst="line">
              <a:avLst/>
            </a:prstGeom>
            <a:noFill/>
            <a:ln w="38100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40" name="Line 24"/>
            <p:cNvSpPr>
              <a:spLocks noChangeShapeType="1"/>
            </p:cNvSpPr>
            <p:nvPr/>
          </p:nvSpPr>
          <p:spPr bwMode="auto">
            <a:xfrm>
              <a:off x="3429000" y="2692400"/>
              <a:ext cx="762000" cy="0"/>
            </a:xfrm>
            <a:prstGeom prst="line">
              <a:avLst/>
            </a:prstGeom>
            <a:noFill/>
            <a:ln w="38100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41" name="Line 25"/>
            <p:cNvSpPr>
              <a:spLocks noChangeShapeType="1"/>
            </p:cNvSpPr>
            <p:nvPr/>
          </p:nvSpPr>
          <p:spPr bwMode="auto">
            <a:xfrm>
              <a:off x="4343400" y="2692400"/>
              <a:ext cx="762000" cy="0"/>
            </a:xfrm>
            <a:prstGeom prst="line">
              <a:avLst/>
            </a:prstGeom>
            <a:noFill/>
            <a:ln w="38100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42" name="Line 26"/>
            <p:cNvSpPr>
              <a:spLocks noChangeShapeType="1"/>
            </p:cNvSpPr>
            <p:nvPr/>
          </p:nvSpPr>
          <p:spPr bwMode="auto">
            <a:xfrm>
              <a:off x="5257800" y="2692400"/>
              <a:ext cx="762000" cy="0"/>
            </a:xfrm>
            <a:prstGeom prst="line">
              <a:avLst/>
            </a:prstGeom>
            <a:noFill/>
            <a:ln w="38100">
              <a:solidFill>
                <a:srgbClr val="66FF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2362200" y="1676400"/>
            <a:ext cx="1752600" cy="1981200"/>
            <a:chOff x="1488" y="1488"/>
            <a:chExt cx="1104" cy="1248"/>
          </a:xfrm>
        </p:grpSpPr>
        <p:sp>
          <p:nvSpPr>
            <p:cNvPr id="316445" name="Line 28"/>
            <p:cNvSpPr>
              <a:spLocks noChangeShapeType="1"/>
            </p:cNvSpPr>
            <p:nvPr/>
          </p:nvSpPr>
          <p:spPr bwMode="auto">
            <a:xfrm>
              <a:off x="1488" y="1488"/>
              <a:ext cx="1104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46" name="Line 29"/>
            <p:cNvSpPr>
              <a:spLocks noChangeShapeType="1"/>
            </p:cNvSpPr>
            <p:nvPr/>
          </p:nvSpPr>
          <p:spPr bwMode="auto">
            <a:xfrm>
              <a:off x="1536" y="2736"/>
              <a:ext cx="48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316447" name="Line 30"/>
            <p:cNvSpPr>
              <a:spLocks noChangeShapeType="1"/>
            </p:cNvSpPr>
            <p:nvPr/>
          </p:nvSpPr>
          <p:spPr bwMode="auto">
            <a:xfrm>
              <a:off x="1584" y="2128"/>
              <a:ext cx="48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1771551" name="Rectangle 31"/>
          <p:cNvSpPr>
            <a:spLocks noChangeArrowheads="1"/>
          </p:cNvSpPr>
          <p:nvPr/>
        </p:nvSpPr>
        <p:spPr bwMode="auto">
          <a:xfrm>
            <a:off x="871538" y="4525963"/>
            <a:ext cx="219002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Greedy Criteria:</a:t>
            </a:r>
          </a:p>
        </p:txBody>
      </p:sp>
      <p:sp>
        <p:nvSpPr>
          <p:cNvPr id="32" name="Rectangle 2">
            <a:extLst>
              <a:ext uri="{FF2B5EF4-FFF2-40B4-BE49-F238E27FC236}">
                <a16:creationId xmlns:a16="http://schemas.microsoft.com/office/drawing/2014/main" id="{B4BCCC5D-220C-40F8-ABFB-23AF4A011173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Event Scheduling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6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6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6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715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715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715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715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7715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7715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1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7715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7715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6418" grpId="0"/>
      <p:bldP spid="1771523" grpId="0" autoUpdateAnimBg="0"/>
      <p:bldP spid="1771524" grpId="0" autoUpdateAnimBg="0"/>
      <p:bldP spid="1771525" grpId="0" autoUpdateAnimBg="0"/>
      <p:bldP spid="1771551" grpId="0" autoUpdateAnimBg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152400"/>
            <a:ext cx="8686800" cy="1219200"/>
          </a:xfrm>
        </p:spPr>
        <p:txBody>
          <a:bodyPr/>
          <a:lstStyle/>
          <a:p>
            <a:pPr eaLnBrk="1" hangingPunct="1"/>
            <a:r>
              <a:rPr lang="en-US" altLang="en-US"/>
              <a:t>Greedy Algorithm</a:t>
            </a:r>
          </a:p>
        </p:txBody>
      </p:sp>
      <p:sp>
        <p:nvSpPr>
          <p:cNvPr id="318467" name="Rectangle 3"/>
          <p:cNvSpPr>
            <a:spLocks noChangeArrowheads="1"/>
          </p:cNvSpPr>
          <p:nvPr/>
        </p:nvSpPr>
        <p:spPr bwMode="auto">
          <a:xfrm>
            <a:off x="3810000" y="4551363"/>
            <a:ext cx="30696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Earliest Finishing Time</a:t>
            </a:r>
          </a:p>
        </p:txBody>
      </p:sp>
      <p:sp>
        <p:nvSpPr>
          <p:cNvPr id="318468" name="Rectangle 4"/>
          <p:cNvSpPr>
            <a:spLocks noChangeArrowheads="1"/>
          </p:cNvSpPr>
          <p:nvPr/>
        </p:nvSpPr>
        <p:spPr bwMode="auto">
          <a:xfrm>
            <a:off x="3048000" y="5108575"/>
            <a:ext cx="4097597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Schedule the event which will </a:t>
            </a:r>
            <a:b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free up your room for someone </a:t>
            </a:r>
            <a:b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else as soon as possible.</a:t>
            </a:r>
          </a:p>
        </p:txBody>
      </p:sp>
      <p:sp>
        <p:nvSpPr>
          <p:cNvPr id="318469" name="Rectangle 5"/>
          <p:cNvSpPr>
            <a:spLocks noChangeArrowheads="1"/>
          </p:cNvSpPr>
          <p:nvPr/>
        </p:nvSpPr>
        <p:spPr bwMode="auto">
          <a:xfrm>
            <a:off x="868363" y="5105400"/>
            <a:ext cx="16353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Motivation:</a:t>
            </a:r>
          </a:p>
        </p:txBody>
      </p:sp>
      <p:sp>
        <p:nvSpPr>
          <p:cNvPr id="318470" name="Line 6"/>
          <p:cNvSpPr>
            <a:spLocks noChangeShapeType="1"/>
          </p:cNvSpPr>
          <p:nvPr/>
        </p:nvSpPr>
        <p:spPr bwMode="auto">
          <a:xfrm>
            <a:off x="2362200" y="1676400"/>
            <a:ext cx="1752600" cy="0"/>
          </a:xfrm>
          <a:prstGeom prst="line">
            <a:avLst/>
          </a:prstGeom>
          <a:noFill/>
          <a:ln w="38100">
            <a:solidFill>
              <a:srgbClr val="FF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8471" name="Line 7"/>
          <p:cNvSpPr>
            <a:spLocks noChangeShapeType="1"/>
          </p:cNvSpPr>
          <p:nvPr/>
        </p:nvSpPr>
        <p:spPr bwMode="auto">
          <a:xfrm>
            <a:off x="4343400" y="1676400"/>
            <a:ext cx="1752600" cy="0"/>
          </a:xfrm>
          <a:prstGeom prst="line">
            <a:avLst/>
          </a:prstGeom>
          <a:noFill/>
          <a:ln w="38100">
            <a:solidFill>
              <a:srgbClr val="FF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8472" name="Line 8"/>
          <p:cNvSpPr>
            <a:spLocks noChangeShapeType="1"/>
          </p:cNvSpPr>
          <p:nvPr/>
        </p:nvSpPr>
        <p:spPr bwMode="auto">
          <a:xfrm>
            <a:off x="3810000" y="1524000"/>
            <a:ext cx="7620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73577" name="Line 9"/>
          <p:cNvSpPr>
            <a:spLocks noChangeShapeType="1"/>
          </p:cNvSpPr>
          <p:nvPr/>
        </p:nvSpPr>
        <p:spPr bwMode="auto">
          <a:xfrm>
            <a:off x="2362200" y="1676400"/>
            <a:ext cx="17526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318474" name="Rectangle 10"/>
          <p:cNvSpPr>
            <a:spLocks noChangeArrowheads="1"/>
          </p:cNvSpPr>
          <p:nvPr/>
        </p:nvSpPr>
        <p:spPr bwMode="auto">
          <a:xfrm>
            <a:off x="871538" y="4525963"/>
            <a:ext cx="219002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Greedy Criteria:</a:t>
            </a:r>
          </a:p>
        </p:txBody>
      </p:sp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2482850" y="1108075"/>
            <a:ext cx="3721100" cy="601663"/>
            <a:chOff x="1564" y="698"/>
            <a:chExt cx="2344" cy="379"/>
          </a:xfrm>
        </p:grpSpPr>
        <p:sp>
          <p:nvSpPr>
            <p:cNvPr id="318477" name="Text Box 12"/>
            <p:cNvSpPr txBox="1">
              <a:spLocks noChangeArrowheads="1"/>
            </p:cNvSpPr>
            <p:nvPr/>
          </p:nvSpPr>
          <p:spPr bwMode="auto">
            <a:xfrm>
              <a:off x="2438" y="698"/>
              <a:ext cx="404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100</a:t>
              </a:r>
            </a:p>
          </p:txBody>
        </p:sp>
        <p:sp>
          <p:nvSpPr>
            <p:cNvPr id="318478" name="Text Box 13"/>
            <p:cNvSpPr txBox="1">
              <a:spLocks noChangeArrowheads="1"/>
            </p:cNvSpPr>
            <p:nvPr/>
          </p:nvSpPr>
          <p:spPr bwMode="auto">
            <a:xfrm>
              <a:off x="1564" y="786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318479" name="Text Box 14"/>
            <p:cNvSpPr txBox="1">
              <a:spLocks noChangeArrowheads="1"/>
            </p:cNvSpPr>
            <p:nvPr/>
          </p:nvSpPr>
          <p:spPr bwMode="auto">
            <a:xfrm>
              <a:off x="3696" y="789"/>
              <a:ext cx="21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</p:grpSp>
      <p:sp>
        <p:nvSpPr>
          <p:cNvPr id="1773583" name="Line 15"/>
          <p:cNvSpPr>
            <a:spLocks noChangeShapeType="1"/>
          </p:cNvSpPr>
          <p:nvPr/>
        </p:nvSpPr>
        <p:spPr bwMode="auto">
          <a:xfrm flipV="1">
            <a:off x="1371600" y="4267200"/>
            <a:ext cx="5791200" cy="2286000"/>
          </a:xfrm>
          <a:prstGeom prst="lin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6" name="Rectangle 2">
            <a:extLst>
              <a:ext uri="{FF2B5EF4-FFF2-40B4-BE49-F238E27FC236}">
                <a16:creationId xmlns:a16="http://schemas.microsoft.com/office/drawing/2014/main" id="{FF12BFE8-B982-4369-9667-8A69249AFDE1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Weighted Event Scheduling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3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735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735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3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735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735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3577" grpId="0" animBg="1"/>
      <p:bldP spid="1773583" grpId="0" animBg="1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Text Box 23">
            <a:extLst>
              <a:ext uri="{FF2B5EF4-FFF2-40B4-BE49-F238E27FC236}">
                <a16:creationId xmlns:a16="http://schemas.microsoft.com/office/drawing/2014/main" id="{2AD6214A-14F2-459E-BB03-0113935C4D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1276809"/>
            <a:ext cx="621259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is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reduction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from one problem to another.</a:t>
            </a:r>
          </a:p>
        </p:txBody>
      </p:sp>
      <p:grpSp>
        <p:nvGrpSpPr>
          <p:cNvPr id="45" name="Group 32">
            <a:extLst>
              <a:ext uri="{FF2B5EF4-FFF2-40B4-BE49-F238E27FC236}">
                <a16:creationId xmlns:a16="http://schemas.microsoft.com/office/drawing/2014/main" id="{7799F54D-BC13-4612-95A5-FDC1F4911015}"/>
              </a:ext>
            </a:extLst>
          </p:cNvPr>
          <p:cNvGrpSpPr>
            <a:grpSpLocks/>
          </p:cNvGrpSpPr>
          <p:nvPr/>
        </p:nvGrpSpPr>
        <p:grpSpPr bwMode="auto">
          <a:xfrm>
            <a:off x="1323975" y="2914106"/>
            <a:ext cx="1800225" cy="2965623"/>
            <a:chOff x="4194" y="1993"/>
            <a:chExt cx="1422" cy="2245"/>
          </a:xfrm>
        </p:grpSpPr>
        <p:pic>
          <p:nvPicPr>
            <p:cNvPr id="46" name="Picture 33" descr="C:\15299\lecture14\Z313.gif">
              <a:extLst>
                <a:ext uri="{FF2B5EF4-FFF2-40B4-BE49-F238E27FC236}">
                  <a16:creationId xmlns:a16="http://schemas.microsoft.com/office/drawing/2014/main" id="{6FC89889-BB25-4296-A902-7C57ADC2AA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4" y="1993"/>
              <a:ext cx="1422" cy="1617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47" name="Text Box 34">
              <a:extLst>
                <a:ext uri="{FF2B5EF4-FFF2-40B4-BE49-F238E27FC236}">
                  <a16:creationId xmlns:a16="http://schemas.microsoft.com/office/drawing/2014/main" id="{60D60FC8-0239-4697-BED0-AB02BFE273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4" y="3609"/>
              <a:ext cx="1422" cy="629"/>
            </a:xfrm>
            <a:prstGeom prst="rect">
              <a:avLst/>
            </a:prstGeom>
            <a:solidFill>
              <a:schemeClr val="bg2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BUILD:</a:t>
              </a:r>
              <a:b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Alg for </a:t>
              </a:r>
              <a:r>
                <a:rPr lang="en-US" altLang="en-US" sz="1600" dirty="0">
                  <a:solidFill>
                    <a:srgbClr val="FFFFFF"/>
                  </a:solidFill>
                  <a:cs typeface="Times New Roman" panose="02020603050405020304" pitchFamily="18" charset="0"/>
                </a:rPr>
                <a:t>Event Scheduling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0" name="Freeform 39">
            <a:extLst>
              <a:ext uri="{FF2B5EF4-FFF2-40B4-BE49-F238E27FC236}">
                <a16:creationId xmlns:a16="http://schemas.microsoft.com/office/drawing/2014/main" id="{57361B67-CFB5-4CF8-93D9-733023A98CC9}"/>
              </a:ext>
            </a:extLst>
          </p:cNvPr>
          <p:cNvSpPr>
            <a:spLocks/>
          </p:cNvSpPr>
          <p:nvPr/>
        </p:nvSpPr>
        <p:spPr bwMode="auto">
          <a:xfrm rot="15807913">
            <a:off x="3164700" y="2725640"/>
            <a:ext cx="629533" cy="898572"/>
          </a:xfrm>
          <a:custGeom>
            <a:avLst/>
            <a:gdLst>
              <a:gd name="T0" fmla="*/ 0 w 432"/>
              <a:gd name="T1" fmla="*/ 0 h 816"/>
              <a:gd name="T2" fmla="*/ 2147483647 w 432"/>
              <a:gd name="T3" fmla="*/ 2147483647 h 816"/>
              <a:gd name="T4" fmla="*/ 2147483647 w 432"/>
              <a:gd name="T5" fmla="*/ 2147483647 h 816"/>
              <a:gd name="T6" fmla="*/ 0 60000 65536"/>
              <a:gd name="T7" fmla="*/ 0 60000 65536"/>
              <a:gd name="T8" fmla="*/ 0 60000 65536"/>
              <a:gd name="T9" fmla="*/ 0 w 432"/>
              <a:gd name="T10" fmla="*/ 0 h 816"/>
              <a:gd name="T11" fmla="*/ 432 w 432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2" h="816">
                <a:moveTo>
                  <a:pt x="0" y="0"/>
                </a:moveTo>
                <a:cubicBezTo>
                  <a:pt x="12" y="196"/>
                  <a:pt x="24" y="392"/>
                  <a:pt x="96" y="528"/>
                </a:cubicBezTo>
                <a:cubicBezTo>
                  <a:pt x="168" y="664"/>
                  <a:pt x="376" y="760"/>
                  <a:pt x="432" y="816"/>
                </a:cubicBezTo>
              </a:path>
            </a:pathLst>
          </a:custGeom>
          <a:noFill/>
          <a:ln w="57150" cap="sq" cmpd="sng">
            <a:solidFill>
              <a:schemeClr val="tx1"/>
            </a:solidFill>
            <a:prstDash val="solid"/>
            <a:round/>
            <a:headEnd type="none" w="sm" len="sm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274320" rIns="27432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C0FC2960-C4E1-4947-AF60-D8B688663F46}"/>
              </a:ext>
            </a:extLst>
          </p:cNvPr>
          <p:cNvGrpSpPr/>
          <p:nvPr/>
        </p:nvGrpSpPr>
        <p:grpSpPr>
          <a:xfrm>
            <a:off x="7216775" y="3322093"/>
            <a:ext cx="1800225" cy="1847574"/>
            <a:chOff x="7216775" y="2590800"/>
            <a:chExt cx="1800225" cy="1847574"/>
          </a:xfrm>
        </p:grpSpPr>
        <p:sp>
          <p:nvSpPr>
            <p:cNvPr id="56" name="Text Box 4">
              <a:extLst>
                <a:ext uri="{FF2B5EF4-FFF2-40B4-BE49-F238E27FC236}">
                  <a16:creationId xmlns:a16="http://schemas.microsoft.com/office/drawing/2014/main" id="{38D91CA3-A235-4B86-89E8-977F7246A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16775" y="3607377"/>
              <a:ext cx="1800225" cy="830997"/>
            </a:xfrm>
            <a:prstGeom prst="rect">
              <a:avLst/>
            </a:prstGeom>
            <a:solidFill>
              <a:schemeClr val="bg2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GIVEN:</a:t>
              </a:r>
              <a:b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Oracle for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b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</a:b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Leveled Graph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pic>
          <p:nvPicPr>
            <p:cNvPr id="58" name="Picture 2" descr="http://www.swordofthespirit.net/bulwark/mosesbush.gif">
              <a:extLst>
                <a:ext uri="{FF2B5EF4-FFF2-40B4-BE49-F238E27FC236}">
                  <a16:creationId xmlns:a16="http://schemas.microsoft.com/office/drawing/2014/main" id="{625AADB0-0FB9-44E3-8CE8-7FCA3050F7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6775" y="2590800"/>
              <a:ext cx="1800225" cy="1047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4" name="Rectangle 2">
            <a:extLst>
              <a:ext uri="{FF2B5EF4-FFF2-40B4-BE49-F238E27FC236}">
                <a16:creationId xmlns:a16="http://schemas.microsoft.com/office/drawing/2014/main" id="{785B8722-4554-4C73-B6A1-9FE996D330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457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Reduction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B1930E3-7828-4C36-BF6C-0CA967FA89AB}"/>
              </a:ext>
            </a:extLst>
          </p:cNvPr>
          <p:cNvGrpSpPr/>
          <p:nvPr/>
        </p:nvGrpSpPr>
        <p:grpSpPr>
          <a:xfrm>
            <a:off x="3834730" y="4939699"/>
            <a:ext cx="3778041" cy="851501"/>
            <a:chOff x="3834730" y="4680094"/>
            <a:chExt cx="3778041" cy="851501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644FD33-38F5-45EA-A9EA-47D6F6B53357}"/>
                </a:ext>
              </a:extLst>
            </p:cNvPr>
            <p:cNvGrpSpPr/>
            <p:nvPr/>
          </p:nvGrpSpPr>
          <p:grpSpPr>
            <a:xfrm>
              <a:off x="3834730" y="5000576"/>
              <a:ext cx="3778041" cy="531019"/>
              <a:chOff x="3834730" y="5000576"/>
              <a:chExt cx="3778041" cy="531019"/>
            </a:xfrm>
          </p:grpSpPr>
          <p:sp>
            <p:nvSpPr>
              <p:cNvPr id="59" name="Rectangle 23">
                <a:extLst>
                  <a:ext uri="{FF2B5EF4-FFF2-40B4-BE49-F238E27FC236}">
                    <a16:creationId xmlns:a16="http://schemas.microsoft.com/office/drawing/2014/main" id="{6CDB24EE-2BF5-4D74-80A7-C05E65A95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000" y="5069930"/>
                <a:ext cx="342177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sq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Here is an optimal path</a:t>
                </a:r>
              </a:p>
            </p:txBody>
          </p:sp>
          <p:sp>
            <p:nvSpPr>
              <p:cNvPr id="60" name="Line 41">
                <a:extLst>
                  <a:ext uri="{FF2B5EF4-FFF2-40B4-BE49-F238E27FC236}">
                    <a16:creationId xmlns:a16="http://schemas.microsoft.com/office/drawing/2014/main" id="{10240490-C76F-4C7B-B096-EB71C8D506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34730" y="5000576"/>
                <a:ext cx="3257550" cy="0"/>
              </a:xfrm>
              <a:prstGeom prst="line">
                <a:avLst/>
              </a:prstGeom>
              <a:noFill/>
              <a:ln w="57150" cap="sq">
                <a:solidFill>
                  <a:schemeClr val="tx2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A1FA1A02-FEFE-4091-AFAA-90D69ABC490F}"/>
                </a:ext>
              </a:extLst>
            </p:cNvPr>
            <p:cNvGrpSpPr/>
            <p:nvPr/>
          </p:nvGrpSpPr>
          <p:grpSpPr>
            <a:xfrm>
              <a:off x="4114800" y="4680094"/>
              <a:ext cx="2732448" cy="272906"/>
              <a:chOff x="1353300" y="3962400"/>
              <a:chExt cx="5964545" cy="554634"/>
            </a:xfrm>
          </p:grpSpPr>
          <p:sp>
            <p:nvSpPr>
              <p:cNvPr id="57" name="Freeform 2">
                <a:extLst>
                  <a:ext uri="{FF2B5EF4-FFF2-40B4-BE49-F238E27FC236}">
                    <a16:creationId xmlns:a16="http://schemas.microsoft.com/office/drawing/2014/main" id="{A35ABA6D-F8FA-45D4-8472-99E55D5F81FD}"/>
                  </a:ext>
                </a:extLst>
              </p:cNvPr>
              <p:cNvSpPr/>
              <p:nvPr/>
            </p:nvSpPr>
            <p:spPr>
              <a:xfrm>
                <a:off x="1353300" y="3992561"/>
                <a:ext cx="2417727" cy="471803"/>
              </a:xfrm>
              <a:custGeom>
                <a:avLst/>
                <a:gdLst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4" fmla="*/ 1168072 w 1168072"/>
                  <a:gd name="connsiteY4" fmla="*/ 307617 h 331214"/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0" fmla="*/ 0 w 1168072"/>
                  <a:gd name="connsiteY0" fmla="*/ 242800 h 319491"/>
                  <a:gd name="connsiteX1" fmla="*/ 578136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42800 h 319491"/>
                  <a:gd name="connsiteX1" fmla="*/ 613532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81280 h 318748"/>
                  <a:gd name="connsiteX1" fmla="*/ 613532 w 1168072"/>
                  <a:gd name="connsiteY1" fmla="*/ 184 h 318748"/>
                  <a:gd name="connsiteX2" fmla="*/ 1168072 w 1168072"/>
                  <a:gd name="connsiteY2" fmla="*/ 318748 h 318748"/>
                  <a:gd name="connsiteX3" fmla="*/ 1168072 w 1168072"/>
                  <a:gd name="connsiteY3" fmla="*/ 318748 h 318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8072" h="318748">
                    <a:moveTo>
                      <a:pt x="0" y="281280"/>
                    </a:moveTo>
                    <a:cubicBezTo>
                      <a:pt x="209426" y="148053"/>
                      <a:pt x="418854" y="-6061"/>
                      <a:pt x="613532" y="184"/>
                    </a:cubicBezTo>
                    <a:cubicBezTo>
                      <a:pt x="808210" y="6429"/>
                      <a:pt x="1075649" y="265654"/>
                      <a:pt x="1168072" y="318748"/>
                    </a:cubicBezTo>
                    <a:lnTo>
                      <a:pt x="1168072" y="318748"/>
                    </a:lnTo>
                  </a:path>
                </a:pathLst>
              </a:custGeom>
              <a:noFill/>
              <a:ln w="41275">
                <a:solidFill>
                  <a:srgbClr val="FF0000"/>
                </a:solidFill>
                <a:headEnd type="none"/>
                <a:tailEnd type="arrow"/>
              </a:ln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61" name="Freeform 2">
                <a:extLst>
                  <a:ext uri="{FF2B5EF4-FFF2-40B4-BE49-F238E27FC236}">
                    <a16:creationId xmlns:a16="http://schemas.microsoft.com/office/drawing/2014/main" id="{43C1EE0F-6701-4879-97B9-65B7CDA1AB64}"/>
                  </a:ext>
                </a:extLst>
              </p:cNvPr>
              <p:cNvSpPr/>
              <p:nvPr/>
            </p:nvSpPr>
            <p:spPr>
              <a:xfrm>
                <a:off x="3962400" y="3962400"/>
                <a:ext cx="1587175" cy="471803"/>
              </a:xfrm>
              <a:custGeom>
                <a:avLst/>
                <a:gdLst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4" fmla="*/ 1168072 w 1168072"/>
                  <a:gd name="connsiteY4" fmla="*/ 307617 h 331214"/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0" fmla="*/ 0 w 1168072"/>
                  <a:gd name="connsiteY0" fmla="*/ 242800 h 319491"/>
                  <a:gd name="connsiteX1" fmla="*/ 578136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42800 h 319491"/>
                  <a:gd name="connsiteX1" fmla="*/ 613532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81280 h 318748"/>
                  <a:gd name="connsiteX1" fmla="*/ 613532 w 1168072"/>
                  <a:gd name="connsiteY1" fmla="*/ 184 h 318748"/>
                  <a:gd name="connsiteX2" fmla="*/ 1168072 w 1168072"/>
                  <a:gd name="connsiteY2" fmla="*/ 318748 h 318748"/>
                  <a:gd name="connsiteX3" fmla="*/ 1168072 w 1168072"/>
                  <a:gd name="connsiteY3" fmla="*/ 318748 h 318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8072" h="318748">
                    <a:moveTo>
                      <a:pt x="0" y="281280"/>
                    </a:moveTo>
                    <a:cubicBezTo>
                      <a:pt x="209426" y="148053"/>
                      <a:pt x="418854" y="-6061"/>
                      <a:pt x="613532" y="184"/>
                    </a:cubicBezTo>
                    <a:cubicBezTo>
                      <a:pt x="808210" y="6429"/>
                      <a:pt x="1075649" y="265654"/>
                      <a:pt x="1168072" y="318748"/>
                    </a:cubicBezTo>
                    <a:lnTo>
                      <a:pt x="1168072" y="318748"/>
                    </a:lnTo>
                  </a:path>
                </a:pathLst>
              </a:custGeom>
              <a:noFill/>
              <a:ln w="41275">
                <a:solidFill>
                  <a:srgbClr val="FF0000"/>
                </a:solidFill>
                <a:headEnd type="none"/>
                <a:tailEnd type="arrow"/>
              </a:ln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78" name="Freeform 2">
                <a:extLst>
                  <a:ext uri="{FF2B5EF4-FFF2-40B4-BE49-F238E27FC236}">
                    <a16:creationId xmlns:a16="http://schemas.microsoft.com/office/drawing/2014/main" id="{6B24D7A9-D34E-41C2-8434-3633EC8C646B}"/>
                  </a:ext>
                </a:extLst>
              </p:cNvPr>
              <p:cNvSpPr/>
              <p:nvPr/>
            </p:nvSpPr>
            <p:spPr>
              <a:xfrm>
                <a:off x="5730670" y="4045231"/>
                <a:ext cx="1587175" cy="471803"/>
              </a:xfrm>
              <a:custGeom>
                <a:avLst/>
                <a:gdLst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4" fmla="*/ 1168072 w 1168072"/>
                  <a:gd name="connsiteY4" fmla="*/ 307617 h 331214"/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0" fmla="*/ 0 w 1168072"/>
                  <a:gd name="connsiteY0" fmla="*/ 242800 h 319491"/>
                  <a:gd name="connsiteX1" fmla="*/ 578136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42800 h 319491"/>
                  <a:gd name="connsiteX1" fmla="*/ 613532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81280 h 318748"/>
                  <a:gd name="connsiteX1" fmla="*/ 613532 w 1168072"/>
                  <a:gd name="connsiteY1" fmla="*/ 184 h 318748"/>
                  <a:gd name="connsiteX2" fmla="*/ 1168072 w 1168072"/>
                  <a:gd name="connsiteY2" fmla="*/ 318748 h 318748"/>
                  <a:gd name="connsiteX3" fmla="*/ 1168072 w 1168072"/>
                  <a:gd name="connsiteY3" fmla="*/ 318748 h 318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8072" h="318748">
                    <a:moveTo>
                      <a:pt x="0" y="281280"/>
                    </a:moveTo>
                    <a:cubicBezTo>
                      <a:pt x="209426" y="148053"/>
                      <a:pt x="418854" y="-6061"/>
                      <a:pt x="613532" y="184"/>
                    </a:cubicBezTo>
                    <a:cubicBezTo>
                      <a:pt x="808210" y="6429"/>
                      <a:pt x="1075649" y="265654"/>
                      <a:pt x="1168072" y="318748"/>
                    </a:cubicBezTo>
                    <a:lnTo>
                      <a:pt x="1168072" y="318748"/>
                    </a:lnTo>
                  </a:path>
                </a:pathLst>
              </a:custGeom>
              <a:noFill/>
              <a:ln w="41275">
                <a:solidFill>
                  <a:srgbClr val="FF0000"/>
                </a:solidFill>
                <a:headEnd type="none"/>
                <a:tailEnd type="arrow"/>
              </a:ln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3BE3AFF8-BEFB-4AAD-9FC1-559D19F03481}"/>
              </a:ext>
            </a:extLst>
          </p:cNvPr>
          <p:cNvGrpSpPr/>
          <p:nvPr/>
        </p:nvGrpSpPr>
        <p:grpSpPr>
          <a:xfrm>
            <a:off x="3613587" y="3298069"/>
            <a:ext cx="3506994" cy="1273931"/>
            <a:chOff x="3613587" y="3298069"/>
            <a:chExt cx="3506994" cy="1273931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282C244E-3C7E-4AC7-BA04-34179223DE39}"/>
                </a:ext>
              </a:extLst>
            </p:cNvPr>
            <p:cNvGrpSpPr/>
            <p:nvPr/>
          </p:nvGrpSpPr>
          <p:grpSpPr>
            <a:xfrm>
              <a:off x="3976858" y="3298069"/>
              <a:ext cx="3047529" cy="1273931"/>
              <a:chOff x="4038600" y="1971690"/>
              <a:chExt cx="3047529" cy="1273931"/>
            </a:xfrm>
          </p:grpSpPr>
          <p:sp>
            <p:nvSpPr>
              <p:cNvPr id="63" name="Line 36">
                <a:extLst>
                  <a:ext uri="{FF2B5EF4-FFF2-40B4-BE49-F238E27FC236}">
                    <a16:creationId xmlns:a16="http://schemas.microsoft.com/office/drawing/2014/main" id="{11421D42-8896-4D8F-A94B-3849FB6F54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14329" y="3245621"/>
                <a:ext cx="2971800" cy="0"/>
              </a:xfrm>
              <a:prstGeom prst="line">
                <a:avLst/>
              </a:prstGeom>
              <a:noFill/>
              <a:ln w="57150" cap="sq">
                <a:solidFill>
                  <a:schemeClr val="tx2"/>
                </a:solidFill>
                <a:round/>
                <a:headEnd type="none" w="sm" len="sm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4" name="Rectangle 23">
                <a:extLst>
                  <a:ext uri="{FF2B5EF4-FFF2-40B4-BE49-F238E27FC236}">
                    <a16:creationId xmlns:a16="http://schemas.microsoft.com/office/drawing/2014/main" id="{DC4E253E-86D9-48B6-815B-03E63DA70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8600" y="1971690"/>
                <a:ext cx="2500685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sq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 leveled graph</a:t>
                </a:r>
              </a:p>
            </p:txBody>
          </p:sp>
        </p:grpSp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1B5B23E4-638C-4C2A-AF43-37ECB19C2DE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613587" y="3704619"/>
              <a:ext cx="3506994" cy="742428"/>
            </a:xfrm>
            <a:prstGeom prst="rect">
              <a:avLst/>
            </a:prstGeom>
          </p:spPr>
        </p:pic>
      </p:grpSp>
      <p:pic>
        <p:nvPicPr>
          <p:cNvPr id="65" name="Picture 2" descr="greedy2">
            <a:extLst>
              <a:ext uri="{FF2B5EF4-FFF2-40B4-BE49-F238E27FC236}">
                <a16:creationId xmlns:a16="http://schemas.microsoft.com/office/drawing/2014/main" id="{BD0279D4-883C-4BF6-9207-D7463932EA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79" y="1802020"/>
            <a:ext cx="3481360" cy="993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" name="Freeform 39">
            <a:extLst>
              <a:ext uri="{FF2B5EF4-FFF2-40B4-BE49-F238E27FC236}">
                <a16:creationId xmlns:a16="http://schemas.microsoft.com/office/drawing/2014/main" id="{CF3BD895-7C0A-4422-8B7A-60CC6C567BB3}"/>
              </a:ext>
            </a:extLst>
          </p:cNvPr>
          <p:cNvSpPr>
            <a:spLocks/>
          </p:cNvSpPr>
          <p:nvPr/>
        </p:nvSpPr>
        <p:spPr bwMode="auto">
          <a:xfrm>
            <a:off x="685800" y="2666410"/>
            <a:ext cx="787735" cy="898572"/>
          </a:xfrm>
          <a:custGeom>
            <a:avLst/>
            <a:gdLst>
              <a:gd name="T0" fmla="*/ 0 w 432"/>
              <a:gd name="T1" fmla="*/ 0 h 816"/>
              <a:gd name="T2" fmla="*/ 2147483647 w 432"/>
              <a:gd name="T3" fmla="*/ 2147483647 h 816"/>
              <a:gd name="T4" fmla="*/ 2147483647 w 432"/>
              <a:gd name="T5" fmla="*/ 2147483647 h 816"/>
              <a:gd name="T6" fmla="*/ 0 60000 65536"/>
              <a:gd name="T7" fmla="*/ 0 60000 65536"/>
              <a:gd name="T8" fmla="*/ 0 60000 65536"/>
              <a:gd name="T9" fmla="*/ 0 w 432"/>
              <a:gd name="T10" fmla="*/ 0 h 816"/>
              <a:gd name="T11" fmla="*/ 432 w 432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2" h="816">
                <a:moveTo>
                  <a:pt x="0" y="0"/>
                </a:moveTo>
                <a:cubicBezTo>
                  <a:pt x="12" y="196"/>
                  <a:pt x="24" y="392"/>
                  <a:pt x="96" y="528"/>
                </a:cubicBezTo>
                <a:cubicBezTo>
                  <a:pt x="168" y="664"/>
                  <a:pt x="376" y="760"/>
                  <a:pt x="432" y="816"/>
                </a:cubicBezTo>
              </a:path>
            </a:pathLst>
          </a:custGeom>
          <a:noFill/>
          <a:ln w="57150" cap="sq" cmpd="sng">
            <a:solidFill>
              <a:schemeClr val="tx1"/>
            </a:solidFill>
            <a:prstDash val="solid"/>
            <a:round/>
            <a:headEnd type="none" w="sm" len="sm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274320" rIns="27432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209ADD0C-F90D-4900-978A-EE53D084850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31674" y="2066184"/>
            <a:ext cx="3764526" cy="1077998"/>
          </a:xfrm>
          <a:prstGeom prst="rect">
            <a:avLst/>
          </a:prstGeom>
        </p:spPr>
      </p:pic>
      <p:sp>
        <p:nvSpPr>
          <p:cNvPr id="2" name="Rectangle 2">
            <a:extLst>
              <a:ext uri="{FF2B5EF4-FFF2-40B4-BE49-F238E27FC236}">
                <a16:creationId xmlns:a16="http://schemas.microsoft.com/office/drawing/2014/main" id="{EC310A64-A07A-5070-3D1F-5CCA3177A3D8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Weighted Event Scheduling</a:t>
            </a:r>
          </a:p>
        </p:txBody>
      </p:sp>
    </p:spTree>
    <p:extLst>
      <p:ext uri="{BB962C8B-B14F-4D97-AF65-F5344CB8AC3E}">
        <p14:creationId xmlns:p14="http://schemas.microsoft.com/office/powerpoint/2010/main" val="45830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50" grpId="0" animBg="1"/>
      <p:bldP spid="34" grpId="0"/>
      <p:bldP spid="80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Rectangle 2">
            <a:extLst>
              <a:ext uri="{FF2B5EF4-FFF2-40B4-BE49-F238E27FC236}">
                <a16:creationId xmlns:a16="http://schemas.microsoft.com/office/drawing/2014/main" id="{4F76E142-6D0A-48F4-A906-7DA9B04BB2DF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Weighted Event Scheduling</a:t>
            </a:r>
          </a:p>
        </p:txBody>
      </p:sp>
      <p:sp>
        <p:nvSpPr>
          <p:cNvPr id="168" name="Rectangle 2">
            <a:extLst>
              <a:ext uri="{FF2B5EF4-FFF2-40B4-BE49-F238E27FC236}">
                <a16:creationId xmlns:a16="http://schemas.microsoft.com/office/drawing/2014/main" id="{0CAFA501-E253-4ED2-8B0A-48AAF11FE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Your story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588465D-E392-4CB2-A73F-EEA107ED3817}"/>
              </a:ext>
            </a:extLst>
          </p:cNvPr>
          <p:cNvSpPr/>
          <p:nvPr/>
        </p:nvSpPr>
        <p:spPr>
          <a:xfrm>
            <a:off x="44671" y="4940300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E075D119-801F-4215-AC1F-B5328ADC55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5433" y="5385651"/>
            <a:ext cx="525533" cy="994940"/>
          </a:xfrm>
          <a:prstGeom prst="rect">
            <a:avLst/>
          </a:prstGeom>
        </p:spPr>
      </p:pic>
      <p:sp>
        <p:nvSpPr>
          <p:cNvPr id="53" name="AutoShape 38">
            <a:extLst>
              <a:ext uri="{FF2B5EF4-FFF2-40B4-BE49-F238E27FC236}">
                <a16:creationId xmlns:a16="http://schemas.microsoft.com/office/drawing/2014/main" id="{9AFDCEA1-A56B-4C4C-B5D5-4AF1C96FD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1" y="3788569"/>
            <a:ext cx="4629150" cy="857250"/>
          </a:xfrm>
          <a:prstGeom prst="wedgeRoundRectCallout">
            <a:avLst>
              <a:gd name="adj1" fmla="val -36395"/>
              <a:gd name="adj2" fmla="val 161722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Hey Bird: </a:t>
            </a:r>
          </a:p>
          <a:p>
            <a:pPr defTabSz="68580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   Which event should I take first?</a:t>
            </a:r>
          </a:p>
        </p:txBody>
      </p:sp>
      <p:sp>
        <p:nvSpPr>
          <p:cNvPr id="54" name="AutoShape 58">
            <a:extLst>
              <a:ext uri="{FF2B5EF4-FFF2-40B4-BE49-F238E27FC236}">
                <a16:creationId xmlns:a16="http://schemas.microsoft.com/office/drawing/2014/main" id="{D9B96D8F-8E4B-4D6B-98FE-8F6AF72AB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2618" y="4286129"/>
            <a:ext cx="2086382" cy="467855"/>
          </a:xfrm>
          <a:prstGeom prst="wedgeRoundRectCallout">
            <a:avLst>
              <a:gd name="adj1" fmla="val 63682"/>
              <a:gd name="adj2" fmla="val -7207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The </a:t>
            </a:r>
            <a:r>
              <a:rPr lang="en-US" altLang="en-US" sz="2400" dirty="0">
                <a:solidFill>
                  <a:srgbClr val="FFC000"/>
                </a:solidFill>
              </a:rPr>
              <a:t>k</a:t>
            </a:r>
            <a:r>
              <a:rPr lang="en-US" altLang="en-US" sz="2400" baseline="30000" dirty="0">
                <a:solidFill>
                  <a:srgbClr val="FFC000"/>
                </a:solidFill>
              </a:rPr>
              <a:t>th</a:t>
            </a:r>
            <a:r>
              <a:rPr lang="en-US" altLang="en-US" sz="2400" dirty="0">
                <a:solidFill>
                  <a:srgbClr val="FFFFFF"/>
                </a:solidFill>
              </a:rPr>
              <a:t> event.</a:t>
            </a:r>
          </a:p>
        </p:txBody>
      </p:sp>
      <p:sp>
        <p:nvSpPr>
          <p:cNvPr id="60" name="Freeform 6">
            <a:extLst>
              <a:ext uri="{FF2B5EF4-FFF2-40B4-BE49-F238E27FC236}">
                <a16:creationId xmlns:a16="http://schemas.microsoft.com/office/drawing/2014/main" id="{96EB3BBD-2DFB-4918-B4D5-0F41614CC17B}"/>
              </a:ext>
            </a:extLst>
          </p:cNvPr>
          <p:cNvSpPr>
            <a:spLocks/>
          </p:cNvSpPr>
          <p:nvPr/>
        </p:nvSpPr>
        <p:spPr bwMode="auto">
          <a:xfrm flipH="1">
            <a:off x="7391400" y="3890962"/>
            <a:ext cx="627063" cy="652463"/>
          </a:xfrm>
          <a:custGeom>
            <a:avLst/>
            <a:gdLst>
              <a:gd name="T0" fmla="*/ 1096 w 1974"/>
              <a:gd name="T1" fmla="*/ 195 h 2057"/>
              <a:gd name="T2" fmla="*/ 1104 w 1974"/>
              <a:gd name="T3" fmla="*/ 283 h 2057"/>
              <a:gd name="T4" fmla="*/ 1139 w 1974"/>
              <a:gd name="T5" fmla="*/ 323 h 2057"/>
              <a:gd name="T6" fmla="*/ 1156 w 1974"/>
              <a:gd name="T7" fmla="*/ 397 h 2057"/>
              <a:gd name="T8" fmla="*/ 1228 w 1974"/>
              <a:gd name="T9" fmla="*/ 433 h 2057"/>
              <a:gd name="T10" fmla="*/ 1178 w 1974"/>
              <a:gd name="T11" fmla="*/ 643 h 2057"/>
              <a:gd name="T12" fmla="*/ 1223 w 1974"/>
              <a:gd name="T13" fmla="*/ 658 h 2057"/>
              <a:gd name="T14" fmla="*/ 1377 w 1974"/>
              <a:gd name="T15" fmla="*/ 505 h 2057"/>
              <a:gd name="T16" fmla="*/ 1376 w 1974"/>
              <a:gd name="T17" fmla="*/ 373 h 2057"/>
              <a:gd name="T18" fmla="*/ 1496 w 1974"/>
              <a:gd name="T19" fmla="*/ 374 h 2057"/>
              <a:gd name="T20" fmla="*/ 1517 w 1974"/>
              <a:gd name="T21" fmla="*/ 311 h 2057"/>
              <a:gd name="T22" fmla="*/ 1557 w 1974"/>
              <a:gd name="T23" fmla="*/ 292 h 2057"/>
              <a:gd name="T24" fmla="*/ 1609 w 1974"/>
              <a:gd name="T25" fmla="*/ 276 h 2057"/>
              <a:gd name="T26" fmla="*/ 1572 w 1974"/>
              <a:gd name="T27" fmla="*/ 519 h 2057"/>
              <a:gd name="T28" fmla="*/ 1477 w 1974"/>
              <a:gd name="T29" fmla="*/ 792 h 2057"/>
              <a:gd name="T30" fmla="*/ 1371 w 1974"/>
              <a:gd name="T31" fmla="*/ 848 h 2057"/>
              <a:gd name="T32" fmla="*/ 1384 w 1974"/>
              <a:gd name="T33" fmla="*/ 678 h 2057"/>
              <a:gd name="T34" fmla="*/ 1426 w 1974"/>
              <a:gd name="T35" fmla="*/ 767 h 2057"/>
              <a:gd name="T36" fmla="*/ 1493 w 1974"/>
              <a:gd name="T37" fmla="*/ 661 h 2057"/>
              <a:gd name="T38" fmla="*/ 1454 w 1974"/>
              <a:gd name="T39" fmla="*/ 546 h 2057"/>
              <a:gd name="T40" fmla="*/ 1292 w 1974"/>
              <a:gd name="T41" fmla="*/ 767 h 2057"/>
              <a:gd name="T42" fmla="*/ 1367 w 1974"/>
              <a:gd name="T43" fmla="*/ 955 h 2057"/>
              <a:gd name="T44" fmla="*/ 1470 w 1974"/>
              <a:gd name="T45" fmla="*/ 893 h 2057"/>
              <a:gd name="T46" fmla="*/ 1573 w 1974"/>
              <a:gd name="T47" fmla="*/ 820 h 2057"/>
              <a:gd name="T48" fmla="*/ 1557 w 1974"/>
              <a:gd name="T49" fmla="*/ 692 h 2057"/>
              <a:gd name="T50" fmla="*/ 1666 w 1974"/>
              <a:gd name="T51" fmla="*/ 559 h 2057"/>
              <a:gd name="T52" fmla="*/ 1725 w 1974"/>
              <a:gd name="T53" fmla="*/ 702 h 2057"/>
              <a:gd name="T54" fmla="*/ 1844 w 1974"/>
              <a:gd name="T55" fmla="*/ 725 h 2057"/>
              <a:gd name="T56" fmla="*/ 1969 w 1974"/>
              <a:gd name="T57" fmla="*/ 615 h 2057"/>
              <a:gd name="T58" fmla="*/ 1894 w 1974"/>
              <a:gd name="T59" fmla="*/ 713 h 2057"/>
              <a:gd name="T60" fmla="*/ 1761 w 1974"/>
              <a:gd name="T61" fmla="*/ 865 h 2057"/>
              <a:gd name="T62" fmla="*/ 1622 w 1974"/>
              <a:gd name="T63" fmla="*/ 906 h 2057"/>
              <a:gd name="T64" fmla="*/ 1495 w 1974"/>
              <a:gd name="T65" fmla="*/ 1154 h 2057"/>
              <a:gd name="T66" fmla="*/ 1205 w 1974"/>
              <a:gd name="T67" fmla="*/ 1400 h 2057"/>
              <a:gd name="T68" fmla="*/ 1011 w 1974"/>
              <a:gd name="T69" fmla="*/ 1428 h 2057"/>
              <a:gd name="T70" fmla="*/ 849 w 1974"/>
              <a:gd name="T71" fmla="*/ 1405 h 2057"/>
              <a:gd name="T72" fmla="*/ 628 w 1974"/>
              <a:gd name="T73" fmla="*/ 1573 h 2057"/>
              <a:gd name="T74" fmla="*/ 382 w 1974"/>
              <a:gd name="T75" fmla="*/ 1812 h 2057"/>
              <a:gd name="T76" fmla="*/ 281 w 1974"/>
              <a:gd name="T77" fmla="*/ 1918 h 2057"/>
              <a:gd name="T78" fmla="*/ 138 w 1974"/>
              <a:gd name="T79" fmla="*/ 2029 h 2057"/>
              <a:gd name="T80" fmla="*/ 17 w 1974"/>
              <a:gd name="T81" fmla="*/ 2011 h 2057"/>
              <a:gd name="T82" fmla="*/ 207 w 1974"/>
              <a:gd name="T83" fmla="*/ 1792 h 2057"/>
              <a:gd name="T84" fmla="*/ 585 w 1974"/>
              <a:gd name="T85" fmla="*/ 1540 h 2057"/>
              <a:gd name="T86" fmla="*/ 780 w 1974"/>
              <a:gd name="T87" fmla="*/ 1383 h 2057"/>
              <a:gd name="T88" fmla="*/ 847 w 1974"/>
              <a:gd name="T89" fmla="*/ 1255 h 2057"/>
              <a:gd name="T90" fmla="*/ 941 w 1974"/>
              <a:gd name="T91" fmla="*/ 1077 h 2057"/>
              <a:gd name="T92" fmla="*/ 1080 w 1974"/>
              <a:gd name="T93" fmla="*/ 929 h 2057"/>
              <a:gd name="T94" fmla="*/ 1185 w 1974"/>
              <a:gd name="T95" fmla="*/ 1009 h 2057"/>
              <a:gd name="T96" fmla="*/ 1095 w 1974"/>
              <a:gd name="T97" fmla="*/ 870 h 2057"/>
              <a:gd name="T98" fmla="*/ 1170 w 1974"/>
              <a:gd name="T99" fmla="*/ 496 h 2057"/>
              <a:gd name="T100" fmla="*/ 1068 w 1974"/>
              <a:gd name="T101" fmla="*/ 415 h 2057"/>
              <a:gd name="T102" fmla="*/ 1055 w 1974"/>
              <a:gd name="T103" fmla="*/ 353 h 2057"/>
              <a:gd name="T104" fmla="*/ 1069 w 1974"/>
              <a:gd name="T105" fmla="*/ 327 h 2057"/>
              <a:gd name="T106" fmla="*/ 947 w 1974"/>
              <a:gd name="T107" fmla="*/ 230 h 2057"/>
              <a:gd name="T108" fmla="*/ 979 w 1974"/>
              <a:gd name="T109" fmla="*/ 145 h 2057"/>
              <a:gd name="T110" fmla="*/ 1004 w 1974"/>
              <a:gd name="T111" fmla="*/ 121 h 2057"/>
              <a:gd name="T112" fmla="*/ 875 w 1974"/>
              <a:gd name="T113" fmla="*/ 33 h 2057"/>
              <a:gd name="T114" fmla="*/ 936 w 1974"/>
              <a:gd name="T115" fmla="*/ 29 h 2057"/>
              <a:gd name="T116" fmla="*/ 1037 w 1974"/>
              <a:gd name="T117" fmla="*/ 72 h 2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74" h="2057">
                <a:moveTo>
                  <a:pt x="1037" y="72"/>
                </a:moveTo>
                <a:lnTo>
                  <a:pt x="1028" y="83"/>
                </a:lnTo>
                <a:lnTo>
                  <a:pt x="1028" y="95"/>
                </a:lnTo>
                <a:lnTo>
                  <a:pt x="1033" y="107"/>
                </a:lnTo>
                <a:lnTo>
                  <a:pt x="1037" y="119"/>
                </a:lnTo>
                <a:lnTo>
                  <a:pt x="1118" y="190"/>
                </a:lnTo>
                <a:lnTo>
                  <a:pt x="1112" y="192"/>
                </a:lnTo>
                <a:lnTo>
                  <a:pt x="1104" y="193"/>
                </a:lnTo>
                <a:lnTo>
                  <a:pt x="1096" y="195"/>
                </a:lnTo>
                <a:lnTo>
                  <a:pt x="1090" y="199"/>
                </a:lnTo>
                <a:lnTo>
                  <a:pt x="1083" y="202"/>
                </a:lnTo>
                <a:lnTo>
                  <a:pt x="1078" y="206"/>
                </a:lnTo>
                <a:lnTo>
                  <a:pt x="1073" y="212"/>
                </a:lnTo>
                <a:lnTo>
                  <a:pt x="1070" y="218"/>
                </a:lnTo>
                <a:lnTo>
                  <a:pt x="1071" y="240"/>
                </a:lnTo>
                <a:lnTo>
                  <a:pt x="1078" y="258"/>
                </a:lnTo>
                <a:lnTo>
                  <a:pt x="1090" y="272"/>
                </a:lnTo>
                <a:lnTo>
                  <a:pt x="1104" y="283"/>
                </a:lnTo>
                <a:lnTo>
                  <a:pt x="1120" y="293"/>
                </a:lnTo>
                <a:lnTo>
                  <a:pt x="1137" y="301"/>
                </a:lnTo>
                <a:lnTo>
                  <a:pt x="1154" y="309"/>
                </a:lnTo>
                <a:lnTo>
                  <a:pt x="1171" y="319"/>
                </a:lnTo>
                <a:lnTo>
                  <a:pt x="1164" y="319"/>
                </a:lnTo>
                <a:lnTo>
                  <a:pt x="1158" y="319"/>
                </a:lnTo>
                <a:lnTo>
                  <a:pt x="1151" y="320"/>
                </a:lnTo>
                <a:lnTo>
                  <a:pt x="1144" y="321"/>
                </a:lnTo>
                <a:lnTo>
                  <a:pt x="1139" y="323"/>
                </a:lnTo>
                <a:lnTo>
                  <a:pt x="1133" y="328"/>
                </a:lnTo>
                <a:lnTo>
                  <a:pt x="1129" y="332"/>
                </a:lnTo>
                <a:lnTo>
                  <a:pt x="1127" y="339"/>
                </a:lnTo>
                <a:lnTo>
                  <a:pt x="1130" y="348"/>
                </a:lnTo>
                <a:lnTo>
                  <a:pt x="1133" y="359"/>
                </a:lnTo>
                <a:lnTo>
                  <a:pt x="1138" y="369"/>
                </a:lnTo>
                <a:lnTo>
                  <a:pt x="1143" y="379"/>
                </a:lnTo>
                <a:lnTo>
                  <a:pt x="1150" y="388"/>
                </a:lnTo>
                <a:lnTo>
                  <a:pt x="1156" y="397"/>
                </a:lnTo>
                <a:lnTo>
                  <a:pt x="1165" y="403"/>
                </a:lnTo>
                <a:lnTo>
                  <a:pt x="1176" y="410"/>
                </a:lnTo>
                <a:lnTo>
                  <a:pt x="1183" y="412"/>
                </a:lnTo>
                <a:lnTo>
                  <a:pt x="1190" y="414"/>
                </a:lnTo>
                <a:lnTo>
                  <a:pt x="1198" y="416"/>
                </a:lnTo>
                <a:lnTo>
                  <a:pt x="1207" y="420"/>
                </a:lnTo>
                <a:lnTo>
                  <a:pt x="1215" y="423"/>
                </a:lnTo>
                <a:lnTo>
                  <a:pt x="1221" y="427"/>
                </a:lnTo>
                <a:lnTo>
                  <a:pt x="1228" y="433"/>
                </a:lnTo>
                <a:lnTo>
                  <a:pt x="1233" y="439"/>
                </a:lnTo>
                <a:lnTo>
                  <a:pt x="1276" y="452"/>
                </a:lnTo>
                <a:lnTo>
                  <a:pt x="1254" y="475"/>
                </a:lnTo>
                <a:lnTo>
                  <a:pt x="1233" y="501"/>
                </a:lnTo>
                <a:lnTo>
                  <a:pt x="1215" y="527"/>
                </a:lnTo>
                <a:lnTo>
                  <a:pt x="1198" y="554"/>
                </a:lnTo>
                <a:lnTo>
                  <a:pt x="1186" y="584"/>
                </a:lnTo>
                <a:lnTo>
                  <a:pt x="1179" y="613"/>
                </a:lnTo>
                <a:lnTo>
                  <a:pt x="1178" y="643"/>
                </a:lnTo>
                <a:lnTo>
                  <a:pt x="1185" y="673"/>
                </a:lnTo>
                <a:lnTo>
                  <a:pt x="1187" y="689"/>
                </a:lnTo>
                <a:lnTo>
                  <a:pt x="1188" y="706"/>
                </a:lnTo>
                <a:lnTo>
                  <a:pt x="1191" y="720"/>
                </a:lnTo>
                <a:lnTo>
                  <a:pt x="1205" y="730"/>
                </a:lnTo>
                <a:lnTo>
                  <a:pt x="1211" y="713"/>
                </a:lnTo>
                <a:lnTo>
                  <a:pt x="1216" y="695"/>
                </a:lnTo>
                <a:lnTo>
                  <a:pt x="1219" y="677"/>
                </a:lnTo>
                <a:lnTo>
                  <a:pt x="1223" y="658"/>
                </a:lnTo>
                <a:lnTo>
                  <a:pt x="1232" y="629"/>
                </a:lnTo>
                <a:lnTo>
                  <a:pt x="1243" y="602"/>
                </a:lnTo>
                <a:lnTo>
                  <a:pt x="1256" y="578"/>
                </a:lnTo>
                <a:lnTo>
                  <a:pt x="1273" y="556"/>
                </a:lnTo>
                <a:lnTo>
                  <a:pt x="1292" y="539"/>
                </a:lnTo>
                <a:lnTo>
                  <a:pt x="1315" y="524"/>
                </a:lnTo>
                <a:lnTo>
                  <a:pt x="1342" y="510"/>
                </a:lnTo>
                <a:lnTo>
                  <a:pt x="1371" y="502"/>
                </a:lnTo>
                <a:lnTo>
                  <a:pt x="1377" y="505"/>
                </a:lnTo>
                <a:lnTo>
                  <a:pt x="1381" y="490"/>
                </a:lnTo>
                <a:lnTo>
                  <a:pt x="1379" y="475"/>
                </a:lnTo>
                <a:lnTo>
                  <a:pt x="1373" y="461"/>
                </a:lnTo>
                <a:lnTo>
                  <a:pt x="1366" y="447"/>
                </a:lnTo>
                <a:lnTo>
                  <a:pt x="1359" y="432"/>
                </a:lnTo>
                <a:lnTo>
                  <a:pt x="1354" y="416"/>
                </a:lnTo>
                <a:lnTo>
                  <a:pt x="1355" y="400"/>
                </a:lnTo>
                <a:lnTo>
                  <a:pt x="1361" y="381"/>
                </a:lnTo>
                <a:lnTo>
                  <a:pt x="1376" y="373"/>
                </a:lnTo>
                <a:lnTo>
                  <a:pt x="1390" y="368"/>
                </a:lnTo>
                <a:lnTo>
                  <a:pt x="1406" y="367"/>
                </a:lnTo>
                <a:lnTo>
                  <a:pt x="1423" y="370"/>
                </a:lnTo>
                <a:lnTo>
                  <a:pt x="1439" y="375"/>
                </a:lnTo>
                <a:lnTo>
                  <a:pt x="1456" y="380"/>
                </a:lnTo>
                <a:lnTo>
                  <a:pt x="1471" y="386"/>
                </a:lnTo>
                <a:lnTo>
                  <a:pt x="1486" y="390"/>
                </a:lnTo>
                <a:lnTo>
                  <a:pt x="1495" y="382"/>
                </a:lnTo>
                <a:lnTo>
                  <a:pt x="1496" y="374"/>
                </a:lnTo>
                <a:lnTo>
                  <a:pt x="1494" y="365"/>
                </a:lnTo>
                <a:lnTo>
                  <a:pt x="1489" y="355"/>
                </a:lnTo>
                <a:lnTo>
                  <a:pt x="1483" y="344"/>
                </a:lnTo>
                <a:lnTo>
                  <a:pt x="1477" y="333"/>
                </a:lnTo>
                <a:lnTo>
                  <a:pt x="1475" y="321"/>
                </a:lnTo>
                <a:lnTo>
                  <a:pt x="1476" y="309"/>
                </a:lnTo>
                <a:lnTo>
                  <a:pt x="1492" y="306"/>
                </a:lnTo>
                <a:lnTo>
                  <a:pt x="1505" y="307"/>
                </a:lnTo>
                <a:lnTo>
                  <a:pt x="1517" y="311"/>
                </a:lnTo>
                <a:lnTo>
                  <a:pt x="1529" y="317"/>
                </a:lnTo>
                <a:lnTo>
                  <a:pt x="1540" y="322"/>
                </a:lnTo>
                <a:lnTo>
                  <a:pt x="1552" y="327"/>
                </a:lnTo>
                <a:lnTo>
                  <a:pt x="1564" y="328"/>
                </a:lnTo>
                <a:lnTo>
                  <a:pt x="1577" y="324"/>
                </a:lnTo>
                <a:lnTo>
                  <a:pt x="1572" y="318"/>
                </a:lnTo>
                <a:lnTo>
                  <a:pt x="1565" y="309"/>
                </a:lnTo>
                <a:lnTo>
                  <a:pt x="1561" y="300"/>
                </a:lnTo>
                <a:lnTo>
                  <a:pt x="1557" y="292"/>
                </a:lnTo>
                <a:lnTo>
                  <a:pt x="1555" y="282"/>
                </a:lnTo>
                <a:lnTo>
                  <a:pt x="1556" y="274"/>
                </a:lnTo>
                <a:lnTo>
                  <a:pt x="1560" y="268"/>
                </a:lnTo>
                <a:lnTo>
                  <a:pt x="1567" y="262"/>
                </a:lnTo>
                <a:lnTo>
                  <a:pt x="1576" y="263"/>
                </a:lnTo>
                <a:lnTo>
                  <a:pt x="1586" y="264"/>
                </a:lnTo>
                <a:lnTo>
                  <a:pt x="1594" y="268"/>
                </a:lnTo>
                <a:lnTo>
                  <a:pt x="1602" y="271"/>
                </a:lnTo>
                <a:lnTo>
                  <a:pt x="1609" y="276"/>
                </a:lnTo>
                <a:lnTo>
                  <a:pt x="1617" y="282"/>
                </a:lnTo>
                <a:lnTo>
                  <a:pt x="1623" y="288"/>
                </a:lnTo>
                <a:lnTo>
                  <a:pt x="1630" y="296"/>
                </a:lnTo>
                <a:lnTo>
                  <a:pt x="1631" y="336"/>
                </a:lnTo>
                <a:lnTo>
                  <a:pt x="1626" y="375"/>
                </a:lnTo>
                <a:lnTo>
                  <a:pt x="1617" y="412"/>
                </a:lnTo>
                <a:lnTo>
                  <a:pt x="1603" y="448"/>
                </a:lnTo>
                <a:lnTo>
                  <a:pt x="1587" y="483"/>
                </a:lnTo>
                <a:lnTo>
                  <a:pt x="1572" y="519"/>
                </a:lnTo>
                <a:lnTo>
                  <a:pt x="1556" y="554"/>
                </a:lnTo>
                <a:lnTo>
                  <a:pt x="1543" y="591"/>
                </a:lnTo>
                <a:lnTo>
                  <a:pt x="1537" y="621"/>
                </a:lnTo>
                <a:lnTo>
                  <a:pt x="1528" y="650"/>
                </a:lnTo>
                <a:lnTo>
                  <a:pt x="1519" y="679"/>
                </a:lnTo>
                <a:lnTo>
                  <a:pt x="1509" y="707"/>
                </a:lnTo>
                <a:lnTo>
                  <a:pt x="1499" y="736"/>
                </a:lnTo>
                <a:lnTo>
                  <a:pt x="1488" y="764"/>
                </a:lnTo>
                <a:lnTo>
                  <a:pt x="1477" y="792"/>
                </a:lnTo>
                <a:lnTo>
                  <a:pt x="1466" y="820"/>
                </a:lnTo>
                <a:lnTo>
                  <a:pt x="1457" y="824"/>
                </a:lnTo>
                <a:lnTo>
                  <a:pt x="1446" y="830"/>
                </a:lnTo>
                <a:lnTo>
                  <a:pt x="1436" y="836"/>
                </a:lnTo>
                <a:lnTo>
                  <a:pt x="1424" y="842"/>
                </a:lnTo>
                <a:lnTo>
                  <a:pt x="1412" y="847"/>
                </a:lnTo>
                <a:lnTo>
                  <a:pt x="1400" y="851"/>
                </a:lnTo>
                <a:lnTo>
                  <a:pt x="1385" y="851"/>
                </a:lnTo>
                <a:lnTo>
                  <a:pt x="1371" y="848"/>
                </a:lnTo>
                <a:lnTo>
                  <a:pt x="1360" y="828"/>
                </a:lnTo>
                <a:lnTo>
                  <a:pt x="1354" y="806"/>
                </a:lnTo>
                <a:lnTo>
                  <a:pt x="1351" y="782"/>
                </a:lnTo>
                <a:lnTo>
                  <a:pt x="1354" y="758"/>
                </a:lnTo>
                <a:lnTo>
                  <a:pt x="1359" y="734"/>
                </a:lnTo>
                <a:lnTo>
                  <a:pt x="1367" y="711"/>
                </a:lnTo>
                <a:lnTo>
                  <a:pt x="1376" y="689"/>
                </a:lnTo>
                <a:lnTo>
                  <a:pt x="1385" y="668"/>
                </a:lnTo>
                <a:lnTo>
                  <a:pt x="1384" y="678"/>
                </a:lnTo>
                <a:lnTo>
                  <a:pt x="1382" y="690"/>
                </a:lnTo>
                <a:lnTo>
                  <a:pt x="1380" y="705"/>
                </a:lnTo>
                <a:lnTo>
                  <a:pt x="1379" y="720"/>
                </a:lnTo>
                <a:lnTo>
                  <a:pt x="1380" y="737"/>
                </a:lnTo>
                <a:lnTo>
                  <a:pt x="1384" y="750"/>
                </a:lnTo>
                <a:lnTo>
                  <a:pt x="1392" y="761"/>
                </a:lnTo>
                <a:lnTo>
                  <a:pt x="1405" y="767"/>
                </a:lnTo>
                <a:lnTo>
                  <a:pt x="1416" y="769"/>
                </a:lnTo>
                <a:lnTo>
                  <a:pt x="1426" y="767"/>
                </a:lnTo>
                <a:lnTo>
                  <a:pt x="1436" y="762"/>
                </a:lnTo>
                <a:lnTo>
                  <a:pt x="1446" y="755"/>
                </a:lnTo>
                <a:lnTo>
                  <a:pt x="1454" y="748"/>
                </a:lnTo>
                <a:lnTo>
                  <a:pt x="1462" y="739"/>
                </a:lnTo>
                <a:lnTo>
                  <a:pt x="1470" y="729"/>
                </a:lnTo>
                <a:lnTo>
                  <a:pt x="1476" y="720"/>
                </a:lnTo>
                <a:lnTo>
                  <a:pt x="1481" y="701"/>
                </a:lnTo>
                <a:lnTo>
                  <a:pt x="1487" y="681"/>
                </a:lnTo>
                <a:lnTo>
                  <a:pt x="1493" y="661"/>
                </a:lnTo>
                <a:lnTo>
                  <a:pt x="1498" y="641"/>
                </a:lnTo>
                <a:lnTo>
                  <a:pt x="1502" y="621"/>
                </a:lnTo>
                <a:lnTo>
                  <a:pt x="1503" y="601"/>
                </a:lnTo>
                <a:lnTo>
                  <a:pt x="1499" y="581"/>
                </a:lnTo>
                <a:lnTo>
                  <a:pt x="1491" y="563"/>
                </a:lnTo>
                <a:lnTo>
                  <a:pt x="1482" y="555"/>
                </a:lnTo>
                <a:lnTo>
                  <a:pt x="1473" y="550"/>
                </a:lnTo>
                <a:lnTo>
                  <a:pt x="1463" y="548"/>
                </a:lnTo>
                <a:lnTo>
                  <a:pt x="1454" y="546"/>
                </a:lnTo>
                <a:lnTo>
                  <a:pt x="1443" y="548"/>
                </a:lnTo>
                <a:lnTo>
                  <a:pt x="1434" y="550"/>
                </a:lnTo>
                <a:lnTo>
                  <a:pt x="1424" y="554"/>
                </a:lnTo>
                <a:lnTo>
                  <a:pt x="1414" y="559"/>
                </a:lnTo>
                <a:lnTo>
                  <a:pt x="1380" y="594"/>
                </a:lnTo>
                <a:lnTo>
                  <a:pt x="1350" y="632"/>
                </a:lnTo>
                <a:lnTo>
                  <a:pt x="1325" y="674"/>
                </a:lnTo>
                <a:lnTo>
                  <a:pt x="1305" y="719"/>
                </a:lnTo>
                <a:lnTo>
                  <a:pt x="1292" y="767"/>
                </a:lnTo>
                <a:lnTo>
                  <a:pt x="1287" y="817"/>
                </a:lnTo>
                <a:lnTo>
                  <a:pt x="1288" y="866"/>
                </a:lnTo>
                <a:lnTo>
                  <a:pt x="1299" y="916"/>
                </a:lnTo>
                <a:lnTo>
                  <a:pt x="1304" y="927"/>
                </a:lnTo>
                <a:lnTo>
                  <a:pt x="1313" y="937"/>
                </a:lnTo>
                <a:lnTo>
                  <a:pt x="1325" y="945"/>
                </a:lnTo>
                <a:lnTo>
                  <a:pt x="1337" y="950"/>
                </a:lnTo>
                <a:lnTo>
                  <a:pt x="1351" y="953"/>
                </a:lnTo>
                <a:lnTo>
                  <a:pt x="1367" y="955"/>
                </a:lnTo>
                <a:lnTo>
                  <a:pt x="1381" y="953"/>
                </a:lnTo>
                <a:lnTo>
                  <a:pt x="1395" y="949"/>
                </a:lnTo>
                <a:lnTo>
                  <a:pt x="1407" y="945"/>
                </a:lnTo>
                <a:lnTo>
                  <a:pt x="1418" y="938"/>
                </a:lnTo>
                <a:lnTo>
                  <a:pt x="1429" y="930"/>
                </a:lnTo>
                <a:lnTo>
                  <a:pt x="1440" y="923"/>
                </a:lnTo>
                <a:lnTo>
                  <a:pt x="1450" y="913"/>
                </a:lnTo>
                <a:lnTo>
                  <a:pt x="1460" y="903"/>
                </a:lnTo>
                <a:lnTo>
                  <a:pt x="1470" y="893"/>
                </a:lnTo>
                <a:lnTo>
                  <a:pt x="1481" y="882"/>
                </a:lnTo>
                <a:lnTo>
                  <a:pt x="1491" y="872"/>
                </a:lnTo>
                <a:lnTo>
                  <a:pt x="1500" y="863"/>
                </a:lnTo>
                <a:lnTo>
                  <a:pt x="1511" y="853"/>
                </a:lnTo>
                <a:lnTo>
                  <a:pt x="1522" y="844"/>
                </a:lnTo>
                <a:lnTo>
                  <a:pt x="1534" y="836"/>
                </a:lnTo>
                <a:lnTo>
                  <a:pt x="1546" y="830"/>
                </a:lnTo>
                <a:lnTo>
                  <a:pt x="1560" y="824"/>
                </a:lnTo>
                <a:lnTo>
                  <a:pt x="1573" y="820"/>
                </a:lnTo>
                <a:lnTo>
                  <a:pt x="1579" y="812"/>
                </a:lnTo>
                <a:lnTo>
                  <a:pt x="1587" y="806"/>
                </a:lnTo>
                <a:lnTo>
                  <a:pt x="1592" y="798"/>
                </a:lnTo>
                <a:lnTo>
                  <a:pt x="1591" y="787"/>
                </a:lnTo>
                <a:lnTo>
                  <a:pt x="1577" y="772"/>
                </a:lnTo>
                <a:lnTo>
                  <a:pt x="1567" y="753"/>
                </a:lnTo>
                <a:lnTo>
                  <a:pt x="1561" y="734"/>
                </a:lnTo>
                <a:lnTo>
                  <a:pt x="1557" y="713"/>
                </a:lnTo>
                <a:lnTo>
                  <a:pt x="1557" y="692"/>
                </a:lnTo>
                <a:lnTo>
                  <a:pt x="1560" y="670"/>
                </a:lnTo>
                <a:lnTo>
                  <a:pt x="1563" y="649"/>
                </a:lnTo>
                <a:lnTo>
                  <a:pt x="1567" y="630"/>
                </a:lnTo>
                <a:lnTo>
                  <a:pt x="1584" y="616"/>
                </a:lnTo>
                <a:lnTo>
                  <a:pt x="1599" y="603"/>
                </a:lnTo>
                <a:lnTo>
                  <a:pt x="1615" y="591"/>
                </a:lnTo>
                <a:lnTo>
                  <a:pt x="1633" y="580"/>
                </a:lnTo>
                <a:lnTo>
                  <a:pt x="1649" y="569"/>
                </a:lnTo>
                <a:lnTo>
                  <a:pt x="1666" y="559"/>
                </a:lnTo>
                <a:lnTo>
                  <a:pt x="1683" y="549"/>
                </a:lnTo>
                <a:lnTo>
                  <a:pt x="1701" y="539"/>
                </a:lnTo>
                <a:lnTo>
                  <a:pt x="1701" y="561"/>
                </a:lnTo>
                <a:lnTo>
                  <a:pt x="1701" y="585"/>
                </a:lnTo>
                <a:lnTo>
                  <a:pt x="1701" y="609"/>
                </a:lnTo>
                <a:lnTo>
                  <a:pt x="1703" y="634"/>
                </a:lnTo>
                <a:lnTo>
                  <a:pt x="1708" y="658"/>
                </a:lnTo>
                <a:lnTo>
                  <a:pt x="1714" y="681"/>
                </a:lnTo>
                <a:lnTo>
                  <a:pt x="1725" y="702"/>
                </a:lnTo>
                <a:lnTo>
                  <a:pt x="1739" y="720"/>
                </a:lnTo>
                <a:lnTo>
                  <a:pt x="1752" y="729"/>
                </a:lnTo>
                <a:lnTo>
                  <a:pt x="1764" y="737"/>
                </a:lnTo>
                <a:lnTo>
                  <a:pt x="1778" y="741"/>
                </a:lnTo>
                <a:lnTo>
                  <a:pt x="1791" y="742"/>
                </a:lnTo>
                <a:lnTo>
                  <a:pt x="1804" y="742"/>
                </a:lnTo>
                <a:lnTo>
                  <a:pt x="1817" y="739"/>
                </a:lnTo>
                <a:lnTo>
                  <a:pt x="1831" y="734"/>
                </a:lnTo>
                <a:lnTo>
                  <a:pt x="1844" y="725"/>
                </a:lnTo>
                <a:lnTo>
                  <a:pt x="1852" y="711"/>
                </a:lnTo>
                <a:lnTo>
                  <a:pt x="1860" y="696"/>
                </a:lnTo>
                <a:lnTo>
                  <a:pt x="1866" y="682"/>
                </a:lnTo>
                <a:lnTo>
                  <a:pt x="1874" y="668"/>
                </a:lnTo>
                <a:lnTo>
                  <a:pt x="1883" y="654"/>
                </a:lnTo>
                <a:lnTo>
                  <a:pt x="1894" y="642"/>
                </a:lnTo>
                <a:lnTo>
                  <a:pt x="1906" y="632"/>
                </a:lnTo>
                <a:lnTo>
                  <a:pt x="1921" y="624"/>
                </a:lnTo>
                <a:lnTo>
                  <a:pt x="1969" y="615"/>
                </a:lnTo>
                <a:lnTo>
                  <a:pt x="1974" y="629"/>
                </a:lnTo>
                <a:lnTo>
                  <a:pt x="1972" y="639"/>
                </a:lnTo>
                <a:lnTo>
                  <a:pt x="1964" y="648"/>
                </a:lnTo>
                <a:lnTo>
                  <a:pt x="1953" y="657"/>
                </a:lnTo>
                <a:lnTo>
                  <a:pt x="1941" y="664"/>
                </a:lnTo>
                <a:lnTo>
                  <a:pt x="1929" y="672"/>
                </a:lnTo>
                <a:lnTo>
                  <a:pt x="1918" y="681"/>
                </a:lnTo>
                <a:lnTo>
                  <a:pt x="1911" y="692"/>
                </a:lnTo>
                <a:lnTo>
                  <a:pt x="1894" y="713"/>
                </a:lnTo>
                <a:lnTo>
                  <a:pt x="1878" y="734"/>
                </a:lnTo>
                <a:lnTo>
                  <a:pt x="1864" y="754"/>
                </a:lnTo>
                <a:lnTo>
                  <a:pt x="1851" y="775"/>
                </a:lnTo>
                <a:lnTo>
                  <a:pt x="1838" y="797"/>
                </a:lnTo>
                <a:lnTo>
                  <a:pt x="1826" y="818"/>
                </a:lnTo>
                <a:lnTo>
                  <a:pt x="1812" y="839"/>
                </a:lnTo>
                <a:lnTo>
                  <a:pt x="1796" y="858"/>
                </a:lnTo>
                <a:lnTo>
                  <a:pt x="1779" y="864"/>
                </a:lnTo>
                <a:lnTo>
                  <a:pt x="1761" y="865"/>
                </a:lnTo>
                <a:lnTo>
                  <a:pt x="1743" y="862"/>
                </a:lnTo>
                <a:lnTo>
                  <a:pt x="1725" y="857"/>
                </a:lnTo>
                <a:lnTo>
                  <a:pt x="1708" y="851"/>
                </a:lnTo>
                <a:lnTo>
                  <a:pt x="1689" y="846"/>
                </a:lnTo>
                <a:lnTo>
                  <a:pt x="1671" y="843"/>
                </a:lnTo>
                <a:lnTo>
                  <a:pt x="1654" y="844"/>
                </a:lnTo>
                <a:lnTo>
                  <a:pt x="1641" y="864"/>
                </a:lnTo>
                <a:lnTo>
                  <a:pt x="1631" y="884"/>
                </a:lnTo>
                <a:lnTo>
                  <a:pt x="1622" y="906"/>
                </a:lnTo>
                <a:lnTo>
                  <a:pt x="1614" y="928"/>
                </a:lnTo>
                <a:lnTo>
                  <a:pt x="1608" y="950"/>
                </a:lnTo>
                <a:lnTo>
                  <a:pt x="1601" y="972"/>
                </a:lnTo>
                <a:lnTo>
                  <a:pt x="1594" y="994"/>
                </a:lnTo>
                <a:lnTo>
                  <a:pt x="1586" y="1016"/>
                </a:lnTo>
                <a:lnTo>
                  <a:pt x="1565" y="1050"/>
                </a:lnTo>
                <a:lnTo>
                  <a:pt x="1543" y="1085"/>
                </a:lnTo>
                <a:lnTo>
                  <a:pt x="1520" y="1120"/>
                </a:lnTo>
                <a:lnTo>
                  <a:pt x="1495" y="1154"/>
                </a:lnTo>
                <a:lnTo>
                  <a:pt x="1469" y="1188"/>
                </a:lnTo>
                <a:lnTo>
                  <a:pt x="1441" y="1220"/>
                </a:lnTo>
                <a:lnTo>
                  <a:pt x="1412" y="1252"/>
                </a:lnTo>
                <a:lnTo>
                  <a:pt x="1381" y="1283"/>
                </a:lnTo>
                <a:lnTo>
                  <a:pt x="1348" y="1311"/>
                </a:lnTo>
                <a:lnTo>
                  <a:pt x="1314" y="1337"/>
                </a:lnTo>
                <a:lnTo>
                  <a:pt x="1279" y="1361"/>
                </a:lnTo>
                <a:lnTo>
                  <a:pt x="1243" y="1382"/>
                </a:lnTo>
                <a:lnTo>
                  <a:pt x="1205" y="1400"/>
                </a:lnTo>
                <a:lnTo>
                  <a:pt x="1164" y="1414"/>
                </a:lnTo>
                <a:lnTo>
                  <a:pt x="1122" y="1425"/>
                </a:lnTo>
                <a:lnTo>
                  <a:pt x="1080" y="1431"/>
                </a:lnTo>
                <a:lnTo>
                  <a:pt x="1068" y="1433"/>
                </a:lnTo>
                <a:lnTo>
                  <a:pt x="1056" y="1434"/>
                </a:lnTo>
                <a:lnTo>
                  <a:pt x="1044" y="1435"/>
                </a:lnTo>
                <a:lnTo>
                  <a:pt x="1033" y="1434"/>
                </a:lnTo>
                <a:lnTo>
                  <a:pt x="1022" y="1431"/>
                </a:lnTo>
                <a:lnTo>
                  <a:pt x="1011" y="1428"/>
                </a:lnTo>
                <a:lnTo>
                  <a:pt x="1001" y="1424"/>
                </a:lnTo>
                <a:lnTo>
                  <a:pt x="993" y="1416"/>
                </a:lnTo>
                <a:lnTo>
                  <a:pt x="975" y="1417"/>
                </a:lnTo>
                <a:lnTo>
                  <a:pt x="954" y="1419"/>
                </a:lnTo>
                <a:lnTo>
                  <a:pt x="931" y="1422"/>
                </a:lnTo>
                <a:lnTo>
                  <a:pt x="908" y="1423"/>
                </a:lnTo>
                <a:lnTo>
                  <a:pt x="885" y="1422"/>
                </a:lnTo>
                <a:lnTo>
                  <a:pt x="865" y="1416"/>
                </a:lnTo>
                <a:lnTo>
                  <a:pt x="849" y="1405"/>
                </a:lnTo>
                <a:lnTo>
                  <a:pt x="837" y="1388"/>
                </a:lnTo>
                <a:lnTo>
                  <a:pt x="821" y="1384"/>
                </a:lnTo>
                <a:lnTo>
                  <a:pt x="793" y="1410"/>
                </a:lnTo>
                <a:lnTo>
                  <a:pt x="764" y="1436"/>
                </a:lnTo>
                <a:lnTo>
                  <a:pt x="737" y="1463"/>
                </a:lnTo>
                <a:lnTo>
                  <a:pt x="709" y="1489"/>
                </a:lnTo>
                <a:lnTo>
                  <a:pt x="682" y="1517"/>
                </a:lnTo>
                <a:lnTo>
                  <a:pt x="656" y="1544"/>
                </a:lnTo>
                <a:lnTo>
                  <a:pt x="628" y="1573"/>
                </a:lnTo>
                <a:lnTo>
                  <a:pt x="602" y="1600"/>
                </a:lnTo>
                <a:lnTo>
                  <a:pt x="576" y="1627"/>
                </a:lnTo>
                <a:lnTo>
                  <a:pt x="548" y="1655"/>
                </a:lnTo>
                <a:lnTo>
                  <a:pt x="522" y="1682"/>
                </a:lnTo>
                <a:lnTo>
                  <a:pt x="495" y="1709"/>
                </a:lnTo>
                <a:lnTo>
                  <a:pt x="467" y="1736"/>
                </a:lnTo>
                <a:lnTo>
                  <a:pt x="439" y="1762"/>
                </a:lnTo>
                <a:lnTo>
                  <a:pt x="410" y="1787"/>
                </a:lnTo>
                <a:lnTo>
                  <a:pt x="382" y="1812"/>
                </a:lnTo>
                <a:lnTo>
                  <a:pt x="315" y="1884"/>
                </a:lnTo>
                <a:lnTo>
                  <a:pt x="305" y="1881"/>
                </a:lnTo>
                <a:lnTo>
                  <a:pt x="299" y="1882"/>
                </a:lnTo>
                <a:lnTo>
                  <a:pt x="294" y="1887"/>
                </a:lnTo>
                <a:lnTo>
                  <a:pt x="293" y="1893"/>
                </a:lnTo>
                <a:lnTo>
                  <a:pt x="292" y="1900"/>
                </a:lnTo>
                <a:lnTo>
                  <a:pt x="290" y="1907"/>
                </a:lnTo>
                <a:lnTo>
                  <a:pt x="287" y="1914"/>
                </a:lnTo>
                <a:lnTo>
                  <a:pt x="281" y="1918"/>
                </a:lnTo>
                <a:lnTo>
                  <a:pt x="266" y="1932"/>
                </a:lnTo>
                <a:lnTo>
                  <a:pt x="250" y="1947"/>
                </a:lnTo>
                <a:lnTo>
                  <a:pt x="235" y="1961"/>
                </a:lnTo>
                <a:lnTo>
                  <a:pt x="220" y="1974"/>
                </a:lnTo>
                <a:lnTo>
                  <a:pt x="204" y="1986"/>
                </a:lnTo>
                <a:lnTo>
                  <a:pt x="188" y="1998"/>
                </a:lnTo>
                <a:lnTo>
                  <a:pt x="172" y="2010"/>
                </a:lnTo>
                <a:lnTo>
                  <a:pt x="155" y="2020"/>
                </a:lnTo>
                <a:lnTo>
                  <a:pt x="138" y="2029"/>
                </a:lnTo>
                <a:lnTo>
                  <a:pt x="120" y="2037"/>
                </a:lnTo>
                <a:lnTo>
                  <a:pt x="101" y="2044"/>
                </a:lnTo>
                <a:lnTo>
                  <a:pt x="83" y="2049"/>
                </a:lnTo>
                <a:lnTo>
                  <a:pt x="63" y="2054"/>
                </a:lnTo>
                <a:lnTo>
                  <a:pt x="42" y="2056"/>
                </a:lnTo>
                <a:lnTo>
                  <a:pt x="21" y="2057"/>
                </a:lnTo>
                <a:lnTo>
                  <a:pt x="0" y="2056"/>
                </a:lnTo>
                <a:lnTo>
                  <a:pt x="6" y="2033"/>
                </a:lnTo>
                <a:lnTo>
                  <a:pt x="17" y="2011"/>
                </a:lnTo>
                <a:lnTo>
                  <a:pt x="30" y="1990"/>
                </a:lnTo>
                <a:lnTo>
                  <a:pt x="44" y="1970"/>
                </a:lnTo>
                <a:lnTo>
                  <a:pt x="60" y="1950"/>
                </a:lnTo>
                <a:lnTo>
                  <a:pt x="74" y="1931"/>
                </a:lnTo>
                <a:lnTo>
                  <a:pt x="88" y="1913"/>
                </a:lnTo>
                <a:lnTo>
                  <a:pt x="99" y="1894"/>
                </a:lnTo>
                <a:lnTo>
                  <a:pt x="133" y="1858"/>
                </a:lnTo>
                <a:lnTo>
                  <a:pt x="169" y="1824"/>
                </a:lnTo>
                <a:lnTo>
                  <a:pt x="207" y="1792"/>
                </a:lnTo>
                <a:lnTo>
                  <a:pt x="246" y="1762"/>
                </a:lnTo>
                <a:lnTo>
                  <a:pt x="287" y="1733"/>
                </a:lnTo>
                <a:lnTo>
                  <a:pt x="327" y="1705"/>
                </a:lnTo>
                <a:lnTo>
                  <a:pt x="370" y="1676"/>
                </a:lnTo>
                <a:lnTo>
                  <a:pt x="413" y="1650"/>
                </a:lnTo>
                <a:lnTo>
                  <a:pt x="455" y="1623"/>
                </a:lnTo>
                <a:lnTo>
                  <a:pt x="499" y="1596"/>
                </a:lnTo>
                <a:lnTo>
                  <a:pt x="542" y="1568"/>
                </a:lnTo>
                <a:lnTo>
                  <a:pt x="585" y="1540"/>
                </a:lnTo>
                <a:lnTo>
                  <a:pt x="626" y="1511"/>
                </a:lnTo>
                <a:lnTo>
                  <a:pt x="667" y="1481"/>
                </a:lnTo>
                <a:lnTo>
                  <a:pt x="707" y="1449"/>
                </a:lnTo>
                <a:lnTo>
                  <a:pt x="746" y="1416"/>
                </a:lnTo>
                <a:lnTo>
                  <a:pt x="751" y="1411"/>
                </a:lnTo>
                <a:lnTo>
                  <a:pt x="758" y="1405"/>
                </a:lnTo>
                <a:lnTo>
                  <a:pt x="764" y="1399"/>
                </a:lnTo>
                <a:lnTo>
                  <a:pt x="772" y="1391"/>
                </a:lnTo>
                <a:lnTo>
                  <a:pt x="780" y="1383"/>
                </a:lnTo>
                <a:lnTo>
                  <a:pt x="786" y="1376"/>
                </a:lnTo>
                <a:lnTo>
                  <a:pt x="793" y="1368"/>
                </a:lnTo>
                <a:lnTo>
                  <a:pt x="798" y="1359"/>
                </a:lnTo>
                <a:lnTo>
                  <a:pt x="799" y="1340"/>
                </a:lnTo>
                <a:lnTo>
                  <a:pt x="805" y="1321"/>
                </a:lnTo>
                <a:lnTo>
                  <a:pt x="814" y="1303"/>
                </a:lnTo>
                <a:lnTo>
                  <a:pt x="823" y="1287"/>
                </a:lnTo>
                <a:lnTo>
                  <a:pt x="835" y="1272"/>
                </a:lnTo>
                <a:lnTo>
                  <a:pt x="847" y="1255"/>
                </a:lnTo>
                <a:lnTo>
                  <a:pt x="857" y="1239"/>
                </a:lnTo>
                <a:lnTo>
                  <a:pt x="865" y="1221"/>
                </a:lnTo>
                <a:lnTo>
                  <a:pt x="877" y="1202"/>
                </a:lnTo>
                <a:lnTo>
                  <a:pt x="888" y="1181"/>
                </a:lnTo>
                <a:lnTo>
                  <a:pt x="899" y="1160"/>
                </a:lnTo>
                <a:lnTo>
                  <a:pt x="909" y="1139"/>
                </a:lnTo>
                <a:lnTo>
                  <a:pt x="920" y="1119"/>
                </a:lnTo>
                <a:lnTo>
                  <a:pt x="930" y="1098"/>
                </a:lnTo>
                <a:lnTo>
                  <a:pt x="941" y="1077"/>
                </a:lnTo>
                <a:lnTo>
                  <a:pt x="952" y="1056"/>
                </a:lnTo>
                <a:lnTo>
                  <a:pt x="964" y="1037"/>
                </a:lnTo>
                <a:lnTo>
                  <a:pt x="977" y="1018"/>
                </a:lnTo>
                <a:lnTo>
                  <a:pt x="990" y="1000"/>
                </a:lnTo>
                <a:lnTo>
                  <a:pt x="1005" y="983"/>
                </a:lnTo>
                <a:lnTo>
                  <a:pt x="1021" y="968"/>
                </a:lnTo>
                <a:lnTo>
                  <a:pt x="1039" y="953"/>
                </a:lnTo>
                <a:lnTo>
                  <a:pt x="1058" y="940"/>
                </a:lnTo>
                <a:lnTo>
                  <a:pt x="1080" y="929"/>
                </a:lnTo>
                <a:lnTo>
                  <a:pt x="1087" y="945"/>
                </a:lnTo>
                <a:lnTo>
                  <a:pt x="1096" y="960"/>
                </a:lnTo>
                <a:lnTo>
                  <a:pt x="1105" y="975"/>
                </a:lnTo>
                <a:lnTo>
                  <a:pt x="1115" y="990"/>
                </a:lnTo>
                <a:lnTo>
                  <a:pt x="1127" y="1003"/>
                </a:lnTo>
                <a:lnTo>
                  <a:pt x="1141" y="1012"/>
                </a:lnTo>
                <a:lnTo>
                  <a:pt x="1158" y="1018"/>
                </a:lnTo>
                <a:lnTo>
                  <a:pt x="1176" y="1020"/>
                </a:lnTo>
                <a:lnTo>
                  <a:pt x="1185" y="1009"/>
                </a:lnTo>
                <a:lnTo>
                  <a:pt x="1187" y="1002"/>
                </a:lnTo>
                <a:lnTo>
                  <a:pt x="1184" y="996"/>
                </a:lnTo>
                <a:lnTo>
                  <a:pt x="1176" y="992"/>
                </a:lnTo>
                <a:lnTo>
                  <a:pt x="1166" y="988"/>
                </a:lnTo>
                <a:lnTo>
                  <a:pt x="1156" y="985"/>
                </a:lnTo>
                <a:lnTo>
                  <a:pt x="1148" y="980"/>
                </a:lnTo>
                <a:lnTo>
                  <a:pt x="1142" y="973"/>
                </a:lnTo>
                <a:lnTo>
                  <a:pt x="1112" y="924"/>
                </a:lnTo>
                <a:lnTo>
                  <a:pt x="1095" y="870"/>
                </a:lnTo>
                <a:lnTo>
                  <a:pt x="1089" y="814"/>
                </a:lnTo>
                <a:lnTo>
                  <a:pt x="1092" y="758"/>
                </a:lnTo>
                <a:lnTo>
                  <a:pt x="1103" y="701"/>
                </a:lnTo>
                <a:lnTo>
                  <a:pt x="1121" y="645"/>
                </a:lnTo>
                <a:lnTo>
                  <a:pt x="1144" y="591"/>
                </a:lnTo>
                <a:lnTo>
                  <a:pt x="1171" y="543"/>
                </a:lnTo>
                <a:lnTo>
                  <a:pt x="1173" y="527"/>
                </a:lnTo>
                <a:lnTo>
                  <a:pt x="1173" y="511"/>
                </a:lnTo>
                <a:lnTo>
                  <a:pt x="1170" y="496"/>
                </a:lnTo>
                <a:lnTo>
                  <a:pt x="1163" y="483"/>
                </a:lnTo>
                <a:lnTo>
                  <a:pt x="1154" y="471"/>
                </a:lnTo>
                <a:lnTo>
                  <a:pt x="1143" y="460"/>
                </a:lnTo>
                <a:lnTo>
                  <a:pt x="1131" y="451"/>
                </a:lnTo>
                <a:lnTo>
                  <a:pt x="1118" y="444"/>
                </a:lnTo>
                <a:lnTo>
                  <a:pt x="1104" y="438"/>
                </a:lnTo>
                <a:lnTo>
                  <a:pt x="1091" y="432"/>
                </a:lnTo>
                <a:lnTo>
                  <a:pt x="1079" y="424"/>
                </a:lnTo>
                <a:lnTo>
                  <a:pt x="1068" y="415"/>
                </a:lnTo>
                <a:lnTo>
                  <a:pt x="1057" y="406"/>
                </a:lnTo>
                <a:lnTo>
                  <a:pt x="1047" y="396"/>
                </a:lnTo>
                <a:lnTo>
                  <a:pt x="1037" y="383"/>
                </a:lnTo>
                <a:lnTo>
                  <a:pt x="1027" y="371"/>
                </a:lnTo>
                <a:lnTo>
                  <a:pt x="1030" y="365"/>
                </a:lnTo>
                <a:lnTo>
                  <a:pt x="1035" y="361"/>
                </a:lnTo>
                <a:lnTo>
                  <a:pt x="1041" y="356"/>
                </a:lnTo>
                <a:lnTo>
                  <a:pt x="1048" y="354"/>
                </a:lnTo>
                <a:lnTo>
                  <a:pt x="1055" y="353"/>
                </a:lnTo>
                <a:lnTo>
                  <a:pt x="1062" y="354"/>
                </a:lnTo>
                <a:lnTo>
                  <a:pt x="1069" y="355"/>
                </a:lnTo>
                <a:lnTo>
                  <a:pt x="1074" y="358"/>
                </a:lnTo>
                <a:lnTo>
                  <a:pt x="1078" y="358"/>
                </a:lnTo>
                <a:lnTo>
                  <a:pt x="1081" y="357"/>
                </a:lnTo>
                <a:lnTo>
                  <a:pt x="1082" y="355"/>
                </a:lnTo>
                <a:lnTo>
                  <a:pt x="1084" y="353"/>
                </a:lnTo>
                <a:lnTo>
                  <a:pt x="1079" y="339"/>
                </a:lnTo>
                <a:lnTo>
                  <a:pt x="1069" y="327"/>
                </a:lnTo>
                <a:lnTo>
                  <a:pt x="1058" y="317"/>
                </a:lnTo>
                <a:lnTo>
                  <a:pt x="1045" y="308"/>
                </a:lnTo>
                <a:lnTo>
                  <a:pt x="1030" y="300"/>
                </a:lnTo>
                <a:lnTo>
                  <a:pt x="1016" y="293"/>
                </a:lnTo>
                <a:lnTo>
                  <a:pt x="1002" y="285"/>
                </a:lnTo>
                <a:lnTo>
                  <a:pt x="989" y="276"/>
                </a:lnTo>
                <a:lnTo>
                  <a:pt x="977" y="260"/>
                </a:lnTo>
                <a:lnTo>
                  <a:pt x="963" y="245"/>
                </a:lnTo>
                <a:lnTo>
                  <a:pt x="947" y="230"/>
                </a:lnTo>
                <a:lnTo>
                  <a:pt x="933" y="216"/>
                </a:lnTo>
                <a:lnTo>
                  <a:pt x="921" y="200"/>
                </a:lnTo>
                <a:lnTo>
                  <a:pt x="911" y="182"/>
                </a:lnTo>
                <a:lnTo>
                  <a:pt x="907" y="161"/>
                </a:lnTo>
                <a:lnTo>
                  <a:pt x="908" y="137"/>
                </a:lnTo>
                <a:lnTo>
                  <a:pt x="927" y="134"/>
                </a:lnTo>
                <a:lnTo>
                  <a:pt x="945" y="135"/>
                </a:lnTo>
                <a:lnTo>
                  <a:pt x="963" y="140"/>
                </a:lnTo>
                <a:lnTo>
                  <a:pt x="979" y="145"/>
                </a:lnTo>
                <a:lnTo>
                  <a:pt x="994" y="152"/>
                </a:lnTo>
                <a:lnTo>
                  <a:pt x="1010" y="157"/>
                </a:lnTo>
                <a:lnTo>
                  <a:pt x="1026" y="160"/>
                </a:lnTo>
                <a:lnTo>
                  <a:pt x="1041" y="161"/>
                </a:lnTo>
                <a:lnTo>
                  <a:pt x="1036" y="154"/>
                </a:lnTo>
                <a:lnTo>
                  <a:pt x="1029" y="145"/>
                </a:lnTo>
                <a:lnTo>
                  <a:pt x="1022" y="137"/>
                </a:lnTo>
                <a:lnTo>
                  <a:pt x="1013" y="129"/>
                </a:lnTo>
                <a:lnTo>
                  <a:pt x="1004" y="121"/>
                </a:lnTo>
                <a:lnTo>
                  <a:pt x="994" y="114"/>
                </a:lnTo>
                <a:lnTo>
                  <a:pt x="984" y="109"/>
                </a:lnTo>
                <a:lnTo>
                  <a:pt x="975" y="105"/>
                </a:lnTo>
                <a:lnTo>
                  <a:pt x="958" y="94"/>
                </a:lnTo>
                <a:lnTo>
                  <a:pt x="941" y="83"/>
                </a:lnTo>
                <a:lnTo>
                  <a:pt x="922" y="72"/>
                </a:lnTo>
                <a:lnTo>
                  <a:pt x="906" y="60"/>
                </a:lnTo>
                <a:lnTo>
                  <a:pt x="889" y="48"/>
                </a:lnTo>
                <a:lnTo>
                  <a:pt x="875" y="33"/>
                </a:lnTo>
                <a:lnTo>
                  <a:pt x="863" y="17"/>
                </a:lnTo>
                <a:lnTo>
                  <a:pt x="855" y="0"/>
                </a:lnTo>
                <a:lnTo>
                  <a:pt x="867" y="2"/>
                </a:lnTo>
                <a:lnTo>
                  <a:pt x="879" y="5"/>
                </a:lnTo>
                <a:lnTo>
                  <a:pt x="891" y="8"/>
                </a:lnTo>
                <a:lnTo>
                  <a:pt x="903" y="13"/>
                </a:lnTo>
                <a:lnTo>
                  <a:pt x="914" y="18"/>
                </a:lnTo>
                <a:lnTo>
                  <a:pt x="925" y="24"/>
                </a:lnTo>
                <a:lnTo>
                  <a:pt x="936" y="29"/>
                </a:lnTo>
                <a:lnTo>
                  <a:pt x="948" y="35"/>
                </a:lnTo>
                <a:lnTo>
                  <a:pt x="959" y="41"/>
                </a:lnTo>
                <a:lnTo>
                  <a:pt x="970" y="47"/>
                </a:lnTo>
                <a:lnTo>
                  <a:pt x="981" y="52"/>
                </a:lnTo>
                <a:lnTo>
                  <a:pt x="992" y="58"/>
                </a:lnTo>
                <a:lnTo>
                  <a:pt x="1003" y="62"/>
                </a:lnTo>
                <a:lnTo>
                  <a:pt x="1014" y="66"/>
                </a:lnTo>
                <a:lnTo>
                  <a:pt x="1025" y="70"/>
                </a:lnTo>
                <a:lnTo>
                  <a:pt x="1037" y="72"/>
                </a:lnTo>
                <a:close/>
              </a:path>
            </a:pathLst>
          </a:custGeom>
          <a:solidFill>
            <a:schemeClr val="accent2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1" name="Freeform 2">
            <a:extLst>
              <a:ext uri="{FF2B5EF4-FFF2-40B4-BE49-F238E27FC236}">
                <a16:creationId xmlns:a16="http://schemas.microsoft.com/office/drawing/2014/main" id="{732623AA-EA73-467A-8F97-6EFD598279EF}"/>
              </a:ext>
            </a:extLst>
          </p:cNvPr>
          <p:cNvSpPr/>
          <p:nvPr/>
        </p:nvSpPr>
        <p:spPr>
          <a:xfrm>
            <a:off x="1694753" y="5418389"/>
            <a:ext cx="3035568" cy="382551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CA07F266-4D49-4BD2-9DC2-5A17333DBF53}"/>
              </a:ext>
            </a:extLst>
          </p:cNvPr>
          <p:cNvGrpSpPr/>
          <p:nvPr/>
        </p:nvGrpSpPr>
        <p:grpSpPr>
          <a:xfrm>
            <a:off x="1025433" y="5591628"/>
            <a:ext cx="926857" cy="1187142"/>
            <a:chOff x="294759" y="5385625"/>
            <a:chExt cx="926857" cy="1015175"/>
          </a:xfrm>
        </p:grpSpPr>
        <p:sp>
          <p:nvSpPr>
            <p:cNvPr id="63" name="Text Box 23">
              <a:extLst>
                <a:ext uri="{FF2B5EF4-FFF2-40B4-BE49-F238E27FC236}">
                  <a16:creationId xmlns:a16="http://schemas.microsoft.com/office/drawing/2014/main" id="{26855F2F-4005-413A-93A5-CF0F2E71F1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4759" y="5534567"/>
              <a:ext cx="926857" cy="5527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At the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i</a:t>
              </a:r>
              <a:r>
                <a:rPr kumimoji="0" lang="en-CA" altLang="en-US" sz="1800" b="0" i="0" u="none" strike="noStrike" kern="1200" cap="none" spc="0" normalizeH="0" baseline="3000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67FA78DA-3B13-4707-8B47-F51C84874BDC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B6EB3079-B8CA-4C23-BF6A-1C4AE5D93011}"/>
              </a:ext>
            </a:extLst>
          </p:cNvPr>
          <p:cNvGrpSpPr/>
          <p:nvPr/>
        </p:nvGrpSpPr>
        <p:grpSpPr>
          <a:xfrm>
            <a:off x="4610095" y="5588000"/>
            <a:ext cx="978152" cy="1187142"/>
            <a:chOff x="269111" y="5385625"/>
            <a:chExt cx="978152" cy="1015175"/>
          </a:xfrm>
        </p:grpSpPr>
        <p:sp>
          <p:nvSpPr>
            <p:cNvPr id="72" name="Text Box 23">
              <a:extLst>
                <a:ext uri="{FF2B5EF4-FFF2-40B4-BE49-F238E27FC236}">
                  <a16:creationId xmlns:a16="http://schemas.microsoft.com/office/drawing/2014/main" id="{DE6CC06A-850A-4D84-8801-B8506724D3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111" y="5534567"/>
              <a:ext cx="978152" cy="5527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At the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CA" altLang="en-US" sz="1800" dirty="0">
                  <a:solidFill>
                    <a:srgbClr val="FFC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k</a:t>
              </a:r>
              <a:r>
                <a:rPr kumimoji="0" lang="en-CA" altLang="en-US" sz="1800" b="0" i="0" u="none" strike="noStrike" kern="1200" cap="none" spc="0" normalizeH="0" baseline="30000" noProof="0" dirty="0" err="1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DFDC394B-70F8-4D24-BB2D-D5670EB0DCFD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78" name="Group 29">
            <a:extLst>
              <a:ext uri="{FF2B5EF4-FFF2-40B4-BE49-F238E27FC236}">
                <a16:creationId xmlns:a16="http://schemas.microsoft.com/office/drawing/2014/main" id="{ADD954B9-FEA1-4225-886B-B191A0147D8C}"/>
              </a:ext>
            </a:extLst>
          </p:cNvPr>
          <p:cNvGrpSpPr>
            <a:grpSpLocks/>
          </p:cNvGrpSpPr>
          <p:nvPr/>
        </p:nvGrpSpPr>
        <p:grpSpPr bwMode="auto">
          <a:xfrm>
            <a:off x="8181738" y="5478510"/>
            <a:ext cx="917591" cy="929993"/>
            <a:chOff x="2065" y="1551"/>
            <a:chExt cx="1628" cy="1988"/>
          </a:xfrm>
        </p:grpSpPr>
        <p:sp>
          <p:nvSpPr>
            <p:cNvPr id="79" name="Freeform 30">
              <a:extLst>
                <a:ext uri="{FF2B5EF4-FFF2-40B4-BE49-F238E27FC236}">
                  <a16:creationId xmlns:a16="http://schemas.microsoft.com/office/drawing/2014/main" id="{E9A3A960-8559-4408-AB3F-8A6A02709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0" name="Freeform 31">
              <a:extLst>
                <a:ext uri="{FF2B5EF4-FFF2-40B4-BE49-F238E27FC236}">
                  <a16:creationId xmlns:a16="http://schemas.microsoft.com/office/drawing/2014/main" id="{7E25BC3F-22F4-4A6C-8C63-72BDA56BB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1" name="Freeform 32">
              <a:extLst>
                <a:ext uri="{FF2B5EF4-FFF2-40B4-BE49-F238E27FC236}">
                  <a16:creationId xmlns:a16="http://schemas.microsoft.com/office/drawing/2014/main" id="{B194EC4A-86D7-4B5A-ABB0-CCA7FD206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2" name="Freeform 33">
              <a:extLst>
                <a:ext uri="{FF2B5EF4-FFF2-40B4-BE49-F238E27FC236}">
                  <a16:creationId xmlns:a16="http://schemas.microsoft.com/office/drawing/2014/main" id="{B1946CA7-0907-4F9C-9BCA-F2F5CA90E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3" name="Freeform 34">
              <a:extLst>
                <a:ext uri="{FF2B5EF4-FFF2-40B4-BE49-F238E27FC236}">
                  <a16:creationId xmlns:a16="http://schemas.microsoft.com/office/drawing/2014/main" id="{E32C6658-17AC-4C8B-B1A8-602408D8A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4" name="Freeform 35">
              <a:extLst>
                <a:ext uri="{FF2B5EF4-FFF2-40B4-BE49-F238E27FC236}">
                  <a16:creationId xmlns:a16="http://schemas.microsoft.com/office/drawing/2014/main" id="{4D3FDE5B-9205-46B7-A195-F9DF28D4B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5" name="Freeform 36">
              <a:extLst>
                <a:ext uri="{FF2B5EF4-FFF2-40B4-BE49-F238E27FC236}">
                  <a16:creationId xmlns:a16="http://schemas.microsoft.com/office/drawing/2014/main" id="{E182488A-8DA4-499E-A43F-3AB5DFD8E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6" name="Freeform 37">
              <a:extLst>
                <a:ext uri="{FF2B5EF4-FFF2-40B4-BE49-F238E27FC236}">
                  <a16:creationId xmlns:a16="http://schemas.microsoft.com/office/drawing/2014/main" id="{D6DFF435-6739-4DDA-BB3D-D6036600D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7" name="Freeform 38">
              <a:extLst>
                <a:ext uri="{FF2B5EF4-FFF2-40B4-BE49-F238E27FC236}">
                  <a16:creationId xmlns:a16="http://schemas.microsoft.com/office/drawing/2014/main" id="{1B1757EC-92B4-4D38-9AF2-BF6D2DE32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8" name="Freeform 39">
              <a:extLst>
                <a:ext uri="{FF2B5EF4-FFF2-40B4-BE49-F238E27FC236}">
                  <a16:creationId xmlns:a16="http://schemas.microsoft.com/office/drawing/2014/main" id="{988E657C-401C-4D40-9687-DCB8EAD18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9" name="Freeform 40">
              <a:extLst>
                <a:ext uri="{FF2B5EF4-FFF2-40B4-BE49-F238E27FC236}">
                  <a16:creationId xmlns:a16="http://schemas.microsoft.com/office/drawing/2014/main" id="{ED560C6D-D49E-4346-934D-A01B677E4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0" name="Freeform 41">
              <a:extLst>
                <a:ext uri="{FF2B5EF4-FFF2-40B4-BE49-F238E27FC236}">
                  <a16:creationId xmlns:a16="http://schemas.microsoft.com/office/drawing/2014/main" id="{FE26A36B-6439-4F22-99FE-EB97B8114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1" name="Freeform 42">
              <a:extLst>
                <a:ext uri="{FF2B5EF4-FFF2-40B4-BE49-F238E27FC236}">
                  <a16:creationId xmlns:a16="http://schemas.microsoft.com/office/drawing/2014/main" id="{74581C9F-446C-4D90-9869-DDBDAFBEE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2" name="Freeform 43">
              <a:extLst>
                <a:ext uri="{FF2B5EF4-FFF2-40B4-BE49-F238E27FC236}">
                  <a16:creationId xmlns:a16="http://schemas.microsoft.com/office/drawing/2014/main" id="{851480DE-1B81-48A9-8BC6-71BD331A2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4" name="Freeform 44">
              <a:extLst>
                <a:ext uri="{FF2B5EF4-FFF2-40B4-BE49-F238E27FC236}">
                  <a16:creationId xmlns:a16="http://schemas.microsoft.com/office/drawing/2014/main" id="{11107241-981B-4746-AA5F-EA216995A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5" name="Freeform 45">
              <a:extLst>
                <a:ext uri="{FF2B5EF4-FFF2-40B4-BE49-F238E27FC236}">
                  <a16:creationId xmlns:a16="http://schemas.microsoft.com/office/drawing/2014/main" id="{5FD6D1F5-FD38-43D2-B193-323B2ECEC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6" name="Freeform 46">
              <a:extLst>
                <a:ext uri="{FF2B5EF4-FFF2-40B4-BE49-F238E27FC236}">
                  <a16:creationId xmlns:a16="http://schemas.microsoft.com/office/drawing/2014/main" id="{3E4814C1-0DF2-4266-A146-12300FCAC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97" name="AutoShape 35">
            <a:extLst>
              <a:ext uri="{FF2B5EF4-FFF2-40B4-BE49-F238E27FC236}">
                <a16:creationId xmlns:a16="http://schemas.microsoft.com/office/drawing/2014/main" id="{19EBDAD0-D069-4910-9E4C-5BF43C418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6321" y="5182137"/>
            <a:ext cx="2819400" cy="481623"/>
          </a:xfrm>
          <a:prstGeom prst="wedgeRoundRectCallout">
            <a:avLst>
              <a:gd name="adj1" fmla="val 45836"/>
              <a:gd name="adj2" fmla="val 6554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None/>
              <a:defRPr/>
            </a:pPr>
            <a:r>
              <a:rPr lang="en-US" altLang="en-US" sz="2400" dirty="0">
                <a:solidFill>
                  <a:schemeClr val="bg2"/>
                </a:solidFill>
              </a:rPr>
              <a:t>That gives n</a:t>
            </a:r>
            <a:r>
              <a:rPr lang="en-US" altLang="en-US" sz="2400" baseline="30000" dirty="0">
                <a:solidFill>
                  <a:schemeClr val="bg2"/>
                </a:solidFill>
              </a:rPr>
              <a:t>2</a:t>
            </a:r>
            <a:r>
              <a:rPr lang="en-US" altLang="en-US" sz="2400" dirty="0">
                <a:solidFill>
                  <a:schemeClr val="bg2"/>
                </a:solidFill>
              </a:rPr>
              <a:t> edges!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3CAB27E-8B12-4D86-A42C-B43625739571}"/>
              </a:ext>
            </a:extLst>
          </p:cNvPr>
          <p:cNvGrpSpPr/>
          <p:nvPr/>
        </p:nvGrpSpPr>
        <p:grpSpPr>
          <a:xfrm>
            <a:off x="444500" y="1076325"/>
            <a:ext cx="8470900" cy="2417763"/>
            <a:chOff x="444500" y="1076325"/>
            <a:chExt cx="8470900" cy="2417763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191C8FAF-9BC9-4C98-B142-B41E083E6F2B}"/>
                </a:ext>
              </a:extLst>
            </p:cNvPr>
            <p:cNvGrpSpPr/>
            <p:nvPr/>
          </p:nvGrpSpPr>
          <p:grpSpPr>
            <a:xfrm>
              <a:off x="444500" y="1076325"/>
              <a:ext cx="8470900" cy="2417763"/>
              <a:chOff x="444500" y="1076325"/>
              <a:chExt cx="8470900" cy="2417763"/>
            </a:xfrm>
          </p:grpSpPr>
          <p:pic>
            <p:nvPicPr>
              <p:cNvPr id="70" name="Picture 2" descr="greedy2">
                <a:extLst>
                  <a:ext uri="{FF2B5EF4-FFF2-40B4-BE49-F238E27FC236}">
                    <a16:creationId xmlns:a16="http://schemas.microsoft.com/office/drawing/2014/main" id="{7C4281DB-00DF-43A2-AB88-03962F14A82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44500" y="1076325"/>
                <a:ext cx="8470900" cy="24177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02F9AA40-C85C-434B-9BBA-934318F9BE6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965195" y="1828800"/>
                <a:ext cx="1930405" cy="0"/>
              </a:xfrm>
              <a:prstGeom prst="line">
                <a:avLst/>
              </a:prstGeom>
              <a:noFill/>
              <a:ln w="41275" cap="flat" cmpd="sng" algn="ctr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322AB889-692C-4217-90B5-A4336077F8B8}"/>
                </a:ext>
              </a:extLst>
            </p:cNvPr>
            <p:cNvSpPr/>
            <p:nvPr/>
          </p:nvSpPr>
          <p:spPr bwMode="auto">
            <a:xfrm>
              <a:off x="1689652" y="2832845"/>
              <a:ext cx="152400" cy="138955"/>
            </a:xfrm>
            <a:prstGeom prst="rect">
              <a:avLst/>
            </a:prstGeom>
            <a:solidFill>
              <a:srgbClr val="FFFFFF"/>
            </a:solidFill>
            <a:ln w="254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09774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" grpId="0"/>
      <p:bldP spid="26" grpId="0" animBg="1"/>
      <p:bldP spid="53" grpId="0" animBg="1"/>
      <p:bldP spid="54" grpId="0" animBg="1"/>
      <p:bldP spid="60" grpId="0" animBg="1"/>
      <p:bldP spid="61" grpId="0" animBg="1"/>
      <p:bldP spid="97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Rectangle 2">
            <a:extLst>
              <a:ext uri="{FF2B5EF4-FFF2-40B4-BE49-F238E27FC236}">
                <a16:creationId xmlns:a16="http://schemas.microsoft.com/office/drawing/2014/main" id="{4F76E142-6D0A-48F4-A906-7DA9B04BB2DF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Weighted Event Scheduling</a:t>
            </a:r>
          </a:p>
        </p:txBody>
      </p:sp>
      <p:sp>
        <p:nvSpPr>
          <p:cNvPr id="168" name="Rectangle 2">
            <a:extLst>
              <a:ext uri="{FF2B5EF4-FFF2-40B4-BE49-F238E27FC236}">
                <a16:creationId xmlns:a16="http://schemas.microsoft.com/office/drawing/2014/main" id="{0CAFA501-E253-4ED2-8B0A-48AAF11FE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Your story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70" name="Picture 2" descr="greedy2">
            <a:extLst>
              <a:ext uri="{FF2B5EF4-FFF2-40B4-BE49-F238E27FC236}">
                <a16:creationId xmlns:a16="http://schemas.microsoft.com/office/drawing/2014/main" id="{7C4281DB-00DF-43A2-AB88-03962F14A8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076325"/>
            <a:ext cx="8470900" cy="241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A588465D-E392-4CB2-A73F-EEA107ED3817}"/>
              </a:ext>
            </a:extLst>
          </p:cNvPr>
          <p:cNvSpPr/>
          <p:nvPr/>
        </p:nvSpPr>
        <p:spPr>
          <a:xfrm>
            <a:off x="44671" y="4940300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E075D119-801F-4215-AC1F-B5328ADC55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880291"/>
            <a:ext cx="525533" cy="994940"/>
          </a:xfrm>
          <a:prstGeom prst="rect">
            <a:avLst/>
          </a:prstGeom>
        </p:spPr>
      </p:pic>
      <p:sp>
        <p:nvSpPr>
          <p:cNvPr id="53" name="AutoShape 38">
            <a:extLst>
              <a:ext uri="{FF2B5EF4-FFF2-40B4-BE49-F238E27FC236}">
                <a16:creationId xmlns:a16="http://schemas.microsoft.com/office/drawing/2014/main" id="{9AFDCEA1-A56B-4C4C-B5D5-4AF1C96FD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1" y="3788569"/>
            <a:ext cx="2832099" cy="497560"/>
          </a:xfrm>
          <a:prstGeom prst="wedgeRoundRectCallout">
            <a:avLst>
              <a:gd name="adj1" fmla="val -45568"/>
              <a:gd name="adj2" fmla="val 156849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Which event is first?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990224E-BD86-422E-8799-7C322FF47B24}"/>
              </a:ext>
            </a:extLst>
          </p:cNvPr>
          <p:cNvGrpSpPr/>
          <p:nvPr/>
        </p:nvGrpSpPr>
        <p:grpSpPr>
          <a:xfrm>
            <a:off x="76200" y="5591628"/>
            <a:ext cx="863605" cy="1187142"/>
            <a:chOff x="310721" y="5385625"/>
            <a:chExt cx="863605" cy="1015175"/>
          </a:xfrm>
        </p:grpSpPr>
        <p:sp>
          <p:nvSpPr>
            <p:cNvPr id="37" name="Text Box 23">
              <a:extLst>
                <a:ext uri="{FF2B5EF4-FFF2-40B4-BE49-F238E27FC236}">
                  <a16:creationId xmlns:a16="http://schemas.microsoft.com/office/drawing/2014/main" id="{A51AB3B0-CFCB-4033-9212-4914836C9B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1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st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52DC64A0-3CF4-46CF-B0E0-EBA8F9104CE4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79F7DC5A-84FB-4765-9E97-ED9E32C122DE}"/>
              </a:ext>
            </a:extLst>
          </p:cNvPr>
          <p:cNvCxnSpPr>
            <a:cxnSpLocks/>
          </p:cNvCxnSpPr>
          <p:nvPr/>
        </p:nvCxnSpPr>
        <p:spPr bwMode="auto">
          <a:xfrm>
            <a:off x="965195" y="1828800"/>
            <a:ext cx="1930405" cy="0"/>
          </a:xfrm>
          <a:prstGeom prst="line">
            <a:avLst/>
          </a:prstGeom>
          <a:noFill/>
          <a:ln w="412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D3C0C585-75A3-4C6B-BD85-AAA12258E997}"/>
              </a:ext>
            </a:extLst>
          </p:cNvPr>
          <p:cNvCxnSpPr>
            <a:cxnSpLocks/>
          </p:cNvCxnSpPr>
          <p:nvPr/>
        </p:nvCxnSpPr>
        <p:spPr bwMode="auto">
          <a:xfrm flipV="1">
            <a:off x="492340" y="2161095"/>
            <a:ext cx="3562473" cy="3402894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grpSp>
        <p:nvGrpSpPr>
          <p:cNvPr id="27" name="Group 29">
            <a:extLst>
              <a:ext uri="{FF2B5EF4-FFF2-40B4-BE49-F238E27FC236}">
                <a16:creationId xmlns:a16="http://schemas.microsoft.com/office/drawing/2014/main" id="{AAA71867-F135-4574-97A6-9424A36F305B}"/>
              </a:ext>
            </a:extLst>
          </p:cNvPr>
          <p:cNvGrpSpPr>
            <a:grpSpLocks/>
          </p:cNvGrpSpPr>
          <p:nvPr/>
        </p:nvGrpSpPr>
        <p:grpSpPr bwMode="auto">
          <a:xfrm>
            <a:off x="8181738" y="5478510"/>
            <a:ext cx="917591" cy="929993"/>
            <a:chOff x="2065" y="1551"/>
            <a:chExt cx="1628" cy="1988"/>
          </a:xfrm>
        </p:grpSpPr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D5ADA7E1-C08C-46C6-B10B-624786E32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139328E5-FB36-473E-ACAF-05C9E281C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61D389D0-EEEB-4A99-A4E7-1535198AE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E85AF74F-8E31-4C7D-9361-BDDD6ED1E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A8D97D6F-1257-4160-941E-384E2AC6B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30FEA2A0-6C0E-4857-A489-A33AA9136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9B8777E3-4126-432F-B9F8-BAF2AB552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BE663DE9-0030-4991-A7F0-667DA7FAB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589293BB-0EF4-42A3-8BB6-F27DAF2CE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2C9E0365-A2AA-4E33-838F-C9921BEE4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585B25F2-C09C-4A81-B6DF-F7061879C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A8015460-307C-4AC5-A2DF-C3F6D626A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1D106292-F04E-44AC-907C-767EF92EE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F552BFB2-644D-44FA-BDCA-6181079F5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D045FFB5-415A-47F9-A19B-D5B272907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6" name="Freeform 45">
              <a:extLst>
                <a:ext uri="{FF2B5EF4-FFF2-40B4-BE49-F238E27FC236}">
                  <a16:creationId xmlns:a16="http://schemas.microsoft.com/office/drawing/2014/main" id="{F9C49802-7CA9-4CD2-8630-C98FF01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7" name="Freeform 46">
              <a:extLst>
                <a:ext uri="{FF2B5EF4-FFF2-40B4-BE49-F238E27FC236}">
                  <a16:creationId xmlns:a16="http://schemas.microsoft.com/office/drawing/2014/main" id="{ECE55A28-2F1B-414E-9B60-0046D1792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58" name="AutoShape 35">
            <a:extLst>
              <a:ext uri="{FF2B5EF4-FFF2-40B4-BE49-F238E27FC236}">
                <a16:creationId xmlns:a16="http://schemas.microsoft.com/office/drawing/2014/main" id="{D8D2118B-CCAC-4DBF-A635-F729CA68E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5131" y="5182137"/>
            <a:ext cx="6910590" cy="1391898"/>
          </a:xfrm>
          <a:prstGeom prst="wedgeRoundRectCallout">
            <a:avLst>
              <a:gd name="adj1" fmla="val 51450"/>
              <a:gd name="adj2" fmla="val -2474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buNone/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</a:rPr>
              <a:t>A computational problem is more likely to have </a:t>
            </a:r>
            <a:br>
              <a:rPr lang="en-US" altLang="en-US" sz="2400" kern="0" dirty="0">
                <a:solidFill>
                  <a:schemeClr val="bg2"/>
                </a:solidFill>
                <a:latin typeface="Times New Roman"/>
              </a:rPr>
            </a:br>
            <a:r>
              <a:rPr lang="en-US" altLang="en-US" sz="2400" kern="0" dirty="0">
                <a:solidFill>
                  <a:schemeClr val="bg2"/>
                </a:solidFill>
                <a:latin typeface="Times New Roman"/>
              </a:rPr>
              <a:t>    a dynamic programming algorithm </a:t>
            </a:r>
          </a:p>
          <a:p>
            <a:pPr lvl="0" eaLnBrk="1" hangingPunct="1">
              <a:buNone/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</a:rPr>
              <a:t>           if its objects/actions appear in a natural order.</a:t>
            </a:r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F625E749-2740-4D34-A431-9764BE266F14}"/>
              </a:ext>
            </a:extLst>
          </p:cNvPr>
          <p:cNvSpPr/>
          <p:nvPr/>
        </p:nvSpPr>
        <p:spPr bwMode="auto">
          <a:xfrm>
            <a:off x="2362200" y="3357963"/>
            <a:ext cx="407757" cy="375837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Freeform 6">
            <a:extLst>
              <a:ext uri="{FF2B5EF4-FFF2-40B4-BE49-F238E27FC236}">
                <a16:creationId xmlns:a16="http://schemas.microsoft.com/office/drawing/2014/main" id="{89B2BF63-7930-4EE1-8E86-61169AC9FD99}"/>
              </a:ext>
            </a:extLst>
          </p:cNvPr>
          <p:cNvSpPr>
            <a:spLocks/>
          </p:cNvSpPr>
          <p:nvPr/>
        </p:nvSpPr>
        <p:spPr bwMode="auto">
          <a:xfrm flipH="1">
            <a:off x="7391400" y="3890962"/>
            <a:ext cx="627063" cy="652463"/>
          </a:xfrm>
          <a:custGeom>
            <a:avLst/>
            <a:gdLst>
              <a:gd name="T0" fmla="*/ 1096 w 1974"/>
              <a:gd name="T1" fmla="*/ 195 h 2057"/>
              <a:gd name="T2" fmla="*/ 1104 w 1974"/>
              <a:gd name="T3" fmla="*/ 283 h 2057"/>
              <a:gd name="T4" fmla="*/ 1139 w 1974"/>
              <a:gd name="T5" fmla="*/ 323 h 2057"/>
              <a:gd name="T6" fmla="*/ 1156 w 1974"/>
              <a:gd name="T7" fmla="*/ 397 h 2057"/>
              <a:gd name="T8" fmla="*/ 1228 w 1974"/>
              <a:gd name="T9" fmla="*/ 433 h 2057"/>
              <a:gd name="T10" fmla="*/ 1178 w 1974"/>
              <a:gd name="T11" fmla="*/ 643 h 2057"/>
              <a:gd name="T12" fmla="*/ 1223 w 1974"/>
              <a:gd name="T13" fmla="*/ 658 h 2057"/>
              <a:gd name="T14" fmla="*/ 1377 w 1974"/>
              <a:gd name="T15" fmla="*/ 505 h 2057"/>
              <a:gd name="T16" fmla="*/ 1376 w 1974"/>
              <a:gd name="T17" fmla="*/ 373 h 2057"/>
              <a:gd name="T18" fmla="*/ 1496 w 1974"/>
              <a:gd name="T19" fmla="*/ 374 h 2057"/>
              <a:gd name="T20" fmla="*/ 1517 w 1974"/>
              <a:gd name="T21" fmla="*/ 311 h 2057"/>
              <a:gd name="T22" fmla="*/ 1557 w 1974"/>
              <a:gd name="T23" fmla="*/ 292 h 2057"/>
              <a:gd name="T24" fmla="*/ 1609 w 1974"/>
              <a:gd name="T25" fmla="*/ 276 h 2057"/>
              <a:gd name="T26" fmla="*/ 1572 w 1974"/>
              <a:gd name="T27" fmla="*/ 519 h 2057"/>
              <a:gd name="T28" fmla="*/ 1477 w 1974"/>
              <a:gd name="T29" fmla="*/ 792 h 2057"/>
              <a:gd name="T30" fmla="*/ 1371 w 1974"/>
              <a:gd name="T31" fmla="*/ 848 h 2057"/>
              <a:gd name="T32" fmla="*/ 1384 w 1974"/>
              <a:gd name="T33" fmla="*/ 678 h 2057"/>
              <a:gd name="T34" fmla="*/ 1426 w 1974"/>
              <a:gd name="T35" fmla="*/ 767 h 2057"/>
              <a:gd name="T36" fmla="*/ 1493 w 1974"/>
              <a:gd name="T37" fmla="*/ 661 h 2057"/>
              <a:gd name="T38" fmla="*/ 1454 w 1974"/>
              <a:gd name="T39" fmla="*/ 546 h 2057"/>
              <a:gd name="T40" fmla="*/ 1292 w 1974"/>
              <a:gd name="T41" fmla="*/ 767 h 2057"/>
              <a:gd name="T42" fmla="*/ 1367 w 1974"/>
              <a:gd name="T43" fmla="*/ 955 h 2057"/>
              <a:gd name="T44" fmla="*/ 1470 w 1974"/>
              <a:gd name="T45" fmla="*/ 893 h 2057"/>
              <a:gd name="T46" fmla="*/ 1573 w 1974"/>
              <a:gd name="T47" fmla="*/ 820 h 2057"/>
              <a:gd name="T48" fmla="*/ 1557 w 1974"/>
              <a:gd name="T49" fmla="*/ 692 h 2057"/>
              <a:gd name="T50" fmla="*/ 1666 w 1974"/>
              <a:gd name="T51" fmla="*/ 559 h 2057"/>
              <a:gd name="T52" fmla="*/ 1725 w 1974"/>
              <a:gd name="T53" fmla="*/ 702 h 2057"/>
              <a:gd name="T54" fmla="*/ 1844 w 1974"/>
              <a:gd name="T55" fmla="*/ 725 h 2057"/>
              <a:gd name="T56" fmla="*/ 1969 w 1974"/>
              <a:gd name="T57" fmla="*/ 615 h 2057"/>
              <a:gd name="T58" fmla="*/ 1894 w 1974"/>
              <a:gd name="T59" fmla="*/ 713 h 2057"/>
              <a:gd name="T60" fmla="*/ 1761 w 1974"/>
              <a:gd name="T61" fmla="*/ 865 h 2057"/>
              <a:gd name="T62" fmla="*/ 1622 w 1974"/>
              <a:gd name="T63" fmla="*/ 906 h 2057"/>
              <a:gd name="T64" fmla="*/ 1495 w 1974"/>
              <a:gd name="T65" fmla="*/ 1154 h 2057"/>
              <a:gd name="T66" fmla="*/ 1205 w 1974"/>
              <a:gd name="T67" fmla="*/ 1400 h 2057"/>
              <a:gd name="T68" fmla="*/ 1011 w 1974"/>
              <a:gd name="T69" fmla="*/ 1428 h 2057"/>
              <a:gd name="T70" fmla="*/ 849 w 1974"/>
              <a:gd name="T71" fmla="*/ 1405 h 2057"/>
              <a:gd name="T72" fmla="*/ 628 w 1974"/>
              <a:gd name="T73" fmla="*/ 1573 h 2057"/>
              <a:gd name="T74" fmla="*/ 382 w 1974"/>
              <a:gd name="T75" fmla="*/ 1812 h 2057"/>
              <a:gd name="T76" fmla="*/ 281 w 1974"/>
              <a:gd name="T77" fmla="*/ 1918 h 2057"/>
              <a:gd name="T78" fmla="*/ 138 w 1974"/>
              <a:gd name="T79" fmla="*/ 2029 h 2057"/>
              <a:gd name="T80" fmla="*/ 17 w 1974"/>
              <a:gd name="T81" fmla="*/ 2011 h 2057"/>
              <a:gd name="T82" fmla="*/ 207 w 1974"/>
              <a:gd name="T83" fmla="*/ 1792 h 2057"/>
              <a:gd name="T84" fmla="*/ 585 w 1974"/>
              <a:gd name="T85" fmla="*/ 1540 h 2057"/>
              <a:gd name="T86" fmla="*/ 780 w 1974"/>
              <a:gd name="T87" fmla="*/ 1383 h 2057"/>
              <a:gd name="T88" fmla="*/ 847 w 1974"/>
              <a:gd name="T89" fmla="*/ 1255 h 2057"/>
              <a:gd name="T90" fmla="*/ 941 w 1974"/>
              <a:gd name="T91" fmla="*/ 1077 h 2057"/>
              <a:gd name="T92" fmla="*/ 1080 w 1974"/>
              <a:gd name="T93" fmla="*/ 929 h 2057"/>
              <a:gd name="T94" fmla="*/ 1185 w 1974"/>
              <a:gd name="T95" fmla="*/ 1009 h 2057"/>
              <a:gd name="T96" fmla="*/ 1095 w 1974"/>
              <a:gd name="T97" fmla="*/ 870 h 2057"/>
              <a:gd name="T98" fmla="*/ 1170 w 1974"/>
              <a:gd name="T99" fmla="*/ 496 h 2057"/>
              <a:gd name="T100" fmla="*/ 1068 w 1974"/>
              <a:gd name="T101" fmla="*/ 415 h 2057"/>
              <a:gd name="T102" fmla="*/ 1055 w 1974"/>
              <a:gd name="T103" fmla="*/ 353 h 2057"/>
              <a:gd name="T104" fmla="*/ 1069 w 1974"/>
              <a:gd name="T105" fmla="*/ 327 h 2057"/>
              <a:gd name="T106" fmla="*/ 947 w 1974"/>
              <a:gd name="T107" fmla="*/ 230 h 2057"/>
              <a:gd name="T108" fmla="*/ 979 w 1974"/>
              <a:gd name="T109" fmla="*/ 145 h 2057"/>
              <a:gd name="T110" fmla="*/ 1004 w 1974"/>
              <a:gd name="T111" fmla="*/ 121 h 2057"/>
              <a:gd name="T112" fmla="*/ 875 w 1974"/>
              <a:gd name="T113" fmla="*/ 33 h 2057"/>
              <a:gd name="T114" fmla="*/ 936 w 1974"/>
              <a:gd name="T115" fmla="*/ 29 h 2057"/>
              <a:gd name="T116" fmla="*/ 1037 w 1974"/>
              <a:gd name="T117" fmla="*/ 72 h 2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74" h="2057">
                <a:moveTo>
                  <a:pt x="1037" y="72"/>
                </a:moveTo>
                <a:lnTo>
                  <a:pt x="1028" y="83"/>
                </a:lnTo>
                <a:lnTo>
                  <a:pt x="1028" y="95"/>
                </a:lnTo>
                <a:lnTo>
                  <a:pt x="1033" y="107"/>
                </a:lnTo>
                <a:lnTo>
                  <a:pt x="1037" y="119"/>
                </a:lnTo>
                <a:lnTo>
                  <a:pt x="1118" y="190"/>
                </a:lnTo>
                <a:lnTo>
                  <a:pt x="1112" y="192"/>
                </a:lnTo>
                <a:lnTo>
                  <a:pt x="1104" y="193"/>
                </a:lnTo>
                <a:lnTo>
                  <a:pt x="1096" y="195"/>
                </a:lnTo>
                <a:lnTo>
                  <a:pt x="1090" y="199"/>
                </a:lnTo>
                <a:lnTo>
                  <a:pt x="1083" y="202"/>
                </a:lnTo>
                <a:lnTo>
                  <a:pt x="1078" y="206"/>
                </a:lnTo>
                <a:lnTo>
                  <a:pt x="1073" y="212"/>
                </a:lnTo>
                <a:lnTo>
                  <a:pt x="1070" y="218"/>
                </a:lnTo>
                <a:lnTo>
                  <a:pt x="1071" y="240"/>
                </a:lnTo>
                <a:lnTo>
                  <a:pt x="1078" y="258"/>
                </a:lnTo>
                <a:lnTo>
                  <a:pt x="1090" y="272"/>
                </a:lnTo>
                <a:lnTo>
                  <a:pt x="1104" y="283"/>
                </a:lnTo>
                <a:lnTo>
                  <a:pt x="1120" y="293"/>
                </a:lnTo>
                <a:lnTo>
                  <a:pt x="1137" y="301"/>
                </a:lnTo>
                <a:lnTo>
                  <a:pt x="1154" y="309"/>
                </a:lnTo>
                <a:lnTo>
                  <a:pt x="1171" y="319"/>
                </a:lnTo>
                <a:lnTo>
                  <a:pt x="1164" y="319"/>
                </a:lnTo>
                <a:lnTo>
                  <a:pt x="1158" y="319"/>
                </a:lnTo>
                <a:lnTo>
                  <a:pt x="1151" y="320"/>
                </a:lnTo>
                <a:lnTo>
                  <a:pt x="1144" y="321"/>
                </a:lnTo>
                <a:lnTo>
                  <a:pt x="1139" y="323"/>
                </a:lnTo>
                <a:lnTo>
                  <a:pt x="1133" y="328"/>
                </a:lnTo>
                <a:lnTo>
                  <a:pt x="1129" y="332"/>
                </a:lnTo>
                <a:lnTo>
                  <a:pt x="1127" y="339"/>
                </a:lnTo>
                <a:lnTo>
                  <a:pt x="1130" y="348"/>
                </a:lnTo>
                <a:lnTo>
                  <a:pt x="1133" y="359"/>
                </a:lnTo>
                <a:lnTo>
                  <a:pt x="1138" y="369"/>
                </a:lnTo>
                <a:lnTo>
                  <a:pt x="1143" y="379"/>
                </a:lnTo>
                <a:lnTo>
                  <a:pt x="1150" y="388"/>
                </a:lnTo>
                <a:lnTo>
                  <a:pt x="1156" y="397"/>
                </a:lnTo>
                <a:lnTo>
                  <a:pt x="1165" y="403"/>
                </a:lnTo>
                <a:lnTo>
                  <a:pt x="1176" y="410"/>
                </a:lnTo>
                <a:lnTo>
                  <a:pt x="1183" y="412"/>
                </a:lnTo>
                <a:lnTo>
                  <a:pt x="1190" y="414"/>
                </a:lnTo>
                <a:lnTo>
                  <a:pt x="1198" y="416"/>
                </a:lnTo>
                <a:lnTo>
                  <a:pt x="1207" y="420"/>
                </a:lnTo>
                <a:lnTo>
                  <a:pt x="1215" y="423"/>
                </a:lnTo>
                <a:lnTo>
                  <a:pt x="1221" y="427"/>
                </a:lnTo>
                <a:lnTo>
                  <a:pt x="1228" y="433"/>
                </a:lnTo>
                <a:lnTo>
                  <a:pt x="1233" y="439"/>
                </a:lnTo>
                <a:lnTo>
                  <a:pt x="1276" y="452"/>
                </a:lnTo>
                <a:lnTo>
                  <a:pt x="1254" y="475"/>
                </a:lnTo>
                <a:lnTo>
                  <a:pt x="1233" y="501"/>
                </a:lnTo>
                <a:lnTo>
                  <a:pt x="1215" y="527"/>
                </a:lnTo>
                <a:lnTo>
                  <a:pt x="1198" y="554"/>
                </a:lnTo>
                <a:lnTo>
                  <a:pt x="1186" y="584"/>
                </a:lnTo>
                <a:lnTo>
                  <a:pt x="1179" y="613"/>
                </a:lnTo>
                <a:lnTo>
                  <a:pt x="1178" y="643"/>
                </a:lnTo>
                <a:lnTo>
                  <a:pt x="1185" y="673"/>
                </a:lnTo>
                <a:lnTo>
                  <a:pt x="1187" y="689"/>
                </a:lnTo>
                <a:lnTo>
                  <a:pt x="1188" y="706"/>
                </a:lnTo>
                <a:lnTo>
                  <a:pt x="1191" y="720"/>
                </a:lnTo>
                <a:lnTo>
                  <a:pt x="1205" y="730"/>
                </a:lnTo>
                <a:lnTo>
                  <a:pt x="1211" y="713"/>
                </a:lnTo>
                <a:lnTo>
                  <a:pt x="1216" y="695"/>
                </a:lnTo>
                <a:lnTo>
                  <a:pt x="1219" y="677"/>
                </a:lnTo>
                <a:lnTo>
                  <a:pt x="1223" y="658"/>
                </a:lnTo>
                <a:lnTo>
                  <a:pt x="1232" y="629"/>
                </a:lnTo>
                <a:lnTo>
                  <a:pt x="1243" y="602"/>
                </a:lnTo>
                <a:lnTo>
                  <a:pt x="1256" y="578"/>
                </a:lnTo>
                <a:lnTo>
                  <a:pt x="1273" y="556"/>
                </a:lnTo>
                <a:lnTo>
                  <a:pt x="1292" y="539"/>
                </a:lnTo>
                <a:lnTo>
                  <a:pt x="1315" y="524"/>
                </a:lnTo>
                <a:lnTo>
                  <a:pt x="1342" y="510"/>
                </a:lnTo>
                <a:lnTo>
                  <a:pt x="1371" y="502"/>
                </a:lnTo>
                <a:lnTo>
                  <a:pt x="1377" y="505"/>
                </a:lnTo>
                <a:lnTo>
                  <a:pt x="1381" y="490"/>
                </a:lnTo>
                <a:lnTo>
                  <a:pt x="1379" y="475"/>
                </a:lnTo>
                <a:lnTo>
                  <a:pt x="1373" y="461"/>
                </a:lnTo>
                <a:lnTo>
                  <a:pt x="1366" y="447"/>
                </a:lnTo>
                <a:lnTo>
                  <a:pt x="1359" y="432"/>
                </a:lnTo>
                <a:lnTo>
                  <a:pt x="1354" y="416"/>
                </a:lnTo>
                <a:lnTo>
                  <a:pt x="1355" y="400"/>
                </a:lnTo>
                <a:lnTo>
                  <a:pt x="1361" y="381"/>
                </a:lnTo>
                <a:lnTo>
                  <a:pt x="1376" y="373"/>
                </a:lnTo>
                <a:lnTo>
                  <a:pt x="1390" y="368"/>
                </a:lnTo>
                <a:lnTo>
                  <a:pt x="1406" y="367"/>
                </a:lnTo>
                <a:lnTo>
                  <a:pt x="1423" y="370"/>
                </a:lnTo>
                <a:lnTo>
                  <a:pt x="1439" y="375"/>
                </a:lnTo>
                <a:lnTo>
                  <a:pt x="1456" y="380"/>
                </a:lnTo>
                <a:lnTo>
                  <a:pt x="1471" y="386"/>
                </a:lnTo>
                <a:lnTo>
                  <a:pt x="1486" y="390"/>
                </a:lnTo>
                <a:lnTo>
                  <a:pt x="1495" y="382"/>
                </a:lnTo>
                <a:lnTo>
                  <a:pt x="1496" y="374"/>
                </a:lnTo>
                <a:lnTo>
                  <a:pt x="1494" y="365"/>
                </a:lnTo>
                <a:lnTo>
                  <a:pt x="1489" y="355"/>
                </a:lnTo>
                <a:lnTo>
                  <a:pt x="1483" y="344"/>
                </a:lnTo>
                <a:lnTo>
                  <a:pt x="1477" y="333"/>
                </a:lnTo>
                <a:lnTo>
                  <a:pt x="1475" y="321"/>
                </a:lnTo>
                <a:lnTo>
                  <a:pt x="1476" y="309"/>
                </a:lnTo>
                <a:lnTo>
                  <a:pt x="1492" y="306"/>
                </a:lnTo>
                <a:lnTo>
                  <a:pt x="1505" y="307"/>
                </a:lnTo>
                <a:lnTo>
                  <a:pt x="1517" y="311"/>
                </a:lnTo>
                <a:lnTo>
                  <a:pt x="1529" y="317"/>
                </a:lnTo>
                <a:lnTo>
                  <a:pt x="1540" y="322"/>
                </a:lnTo>
                <a:lnTo>
                  <a:pt x="1552" y="327"/>
                </a:lnTo>
                <a:lnTo>
                  <a:pt x="1564" y="328"/>
                </a:lnTo>
                <a:lnTo>
                  <a:pt x="1577" y="324"/>
                </a:lnTo>
                <a:lnTo>
                  <a:pt x="1572" y="318"/>
                </a:lnTo>
                <a:lnTo>
                  <a:pt x="1565" y="309"/>
                </a:lnTo>
                <a:lnTo>
                  <a:pt x="1561" y="300"/>
                </a:lnTo>
                <a:lnTo>
                  <a:pt x="1557" y="292"/>
                </a:lnTo>
                <a:lnTo>
                  <a:pt x="1555" y="282"/>
                </a:lnTo>
                <a:lnTo>
                  <a:pt x="1556" y="274"/>
                </a:lnTo>
                <a:lnTo>
                  <a:pt x="1560" y="268"/>
                </a:lnTo>
                <a:lnTo>
                  <a:pt x="1567" y="262"/>
                </a:lnTo>
                <a:lnTo>
                  <a:pt x="1576" y="263"/>
                </a:lnTo>
                <a:lnTo>
                  <a:pt x="1586" y="264"/>
                </a:lnTo>
                <a:lnTo>
                  <a:pt x="1594" y="268"/>
                </a:lnTo>
                <a:lnTo>
                  <a:pt x="1602" y="271"/>
                </a:lnTo>
                <a:lnTo>
                  <a:pt x="1609" y="276"/>
                </a:lnTo>
                <a:lnTo>
                  <a:pt x="1617" y="282"/>
                </a:lnTo>
                <a:lnTo>
                  <a:pt x="1623" y="288"/>
                </a:lnTo>
                <a:lnTo>
                  <a:pt x="1630" y="296"/>
                </a:lnTo>
                <a:lnTo>
                  <a:pt x="1631" y="336"/>
                </a:lnTo>
                <a:lnTo>
                  <a:pt x="1626" y="375"/>
                </a:lnTo>
                <a:lnTo>
                  <a:pt x="1617" y="412"/>
                </a:lnTo>
                <a:lnTo>
                  <a:pt x="1603" y="448"/>
                </a:lnTo>
                <a:lnTo>
                  <a:pt x="1587" y="483"/>
                </a:lnTo>
                <a:lnTo>
                  <a:pt x="1572" y="519"/>
                </a:lnTo>
                <a:lnTo>
                  <a:pt x="1556" y="554"/>
                </a:lnTo>
                <a:lnTo>
                  <a:pt x="1543" y="591"/>
                </a:lnTo>
                <a:lnTo>
                  <a:pt x="1537" y="621"/>
                </a:lnTo>
                <a:lnTo>
                  <a:pt x="1528" y="650"/>
                </a:lnTo>
                <a:lnTo>
                  <a:pt x="1519" y="679"/>
                </a:lnTo>
                <a:lnTo>
                  <a:pt x="1509" y="707"/>
                </a:lnTo>
                <a:lnTo>
                  <a:pt x="1499" y="736"/>
                </a:lnTo>
                <a:lnTo>
                  <a:pt x="1488" y="764"/>
                </a:lnTo>
                <a:lnTo>
                  <a:pt x="1477" y="792"/>
                </a:lnTo>
                <a:lnTo>
                  <a:pt x="1466" y="820"/>
                </a:lnTo>
                <a:lnTo>
                  <a:pt x="1457" y="824"/>
                </a:lnTo>
                <a:lnTo>
                  <a:pt x="1446" y="830"/>
                </a:lnTo>
                <a:lnTo>
                  <a:pt x="1436" y="836"/>
                </a:lnTo>
                <a:lnTo>
                  <a:pt x="1424" y="842"/>
                </a:lnTo>
                <a:lnTo>
                  <a:pt x="1412" y="847"/>
                </a:lnTo>
                <a:lnTo>
                  <a:pt x="1400" y="851"/>
                </a:lnTo>
                <a:lnTo>
                  <a:pt x="1385" y="851"/>
                </a:lnTo>
                <a:lnTo>
                  <a:pt x="1371" y="848"/>
                </a:lnTo>
                <a:lnTo>
                  <a:pt x="1360" y="828"/>
                </a:lnTo>
                <a:lnTo>
                  <a:pt x="1354" y="806"/>
                </a:lnTo>
                <a:lnTo>
                  <a:pt x="1351" y="782"/>
                </a:lnTo>
                <a:lnTo>
                  <a:pt x="1354" y="758"/>
                </a:lnTo>
                <a:lnTo>
                  <a:pt x="1359" y="734"/>
                </a:lnTo>
                <a:lnTo>
                  <a:pt x="1367" y="711"/>
                </a:lnTo>
                <a:lnTo>
                  <a:pt x="1376" y="689"/>
                </a:lnTo>
                <a:lnTo>
                  <a:pt x="1385" y="668"/>
                </a:lnTo>
                <a:lnTo>
                  <a:pt x="1384" y="678"/>
                </a:lnTo>
                <a:lnTo>
                  <a:pt x="1382" y="690"/>
                </a:lnTo>
                <a:lnTo>
                  <a:pt x="1380" y="705"/>
                </a:lnTo>
                <a:lnTo>
                  <a:pt x="1379" y="720"/>
                </a:lnTo>
                <a:lnTo>
                  <a:pt x="1380" y="737"/>
                </a:lnTo>
                <a:lnTo>
                  <a:pt x="1384" y="750"/>
                </a:lnTo>
                <a:lnTo>
                  <a:pt x="1392" y="761"/>
                </a:lnTo>
                <a:lnTo>
                  <a:pt x="1405" y="767"/>
                </a:lnTo>
                <a:lnTo>
                  <a:pt x="1416" y="769"/>
                </a:lnTo>
                <a:lnTo>
                  <a:pt x="1426" y="767"/>
                </a:lnTo>
                <a:lnTo>
                  <a:pt x="1436" y="762"/>
                </a:lnTo>
                <a:lnTo>
                  <a:pt x="1446" y="755"/>
                </a:lnTo>
                <a:lnTo>
                  <a:pt x="1454" y="748"/>
                </a:lnTo>
                <a:lnTo>
                  <a:pt x="1462" y="739"/>
                </a:lnTo>
                <a:lnTo>
                  <a:pt x="1470" y="729"/>
                </a:lnTo>
                <a:lnTo>
                  <a:pt x="1476" y="720"/>
                </a:lnTo>
                <a:lnTo>
                  <a:pt x="1481" y="701"/>
                </a:lnTo>
                <a:lnTo>
                  <a:pt x="1487" y="681"/>
                </a:lnTo>
                <a:lnTo>
                  <a:pt x="1493" y="661"/>
                </a:lnTo>
                <a:lnTo>
                  <a:pt x="1498" y="641"/>
                </a:lnTo>
                <a:lnTo>
                  <a:pt x="1502" y="621"/>
                </a:lnTo>
                <a:lnTo>
                  <a:pt x="1503" y="601"/>
                </a:lnTo>
                <a:lnTo>
                  <a:pt x="1499" y="581"/>
                </a:lnTo>
                <a:lnTo>
                  <a:pt x="1491" y="563"/>
                </a:lnTo>
                <a:lnTo>
                  <a:pt x="1482" y="555"/>
                </a:lnTo>
                <a:lnTo>
                  <a:pt x="1473" y="550"/>
                </a:lnTo>
                <a:lnTo>
                  <a:pt x="1463" y="548"/>
                </a:lnTo>
                <a:lnTo>
                  <a:pt x="1454" y="546"/>
                </a:lnTo>
                <a:lnTo>
                  <a:pt x="1443" y="548"/>
                </a:lnTo>
                <a:lnTo>
                  <a:pt x="1434" y="550"/>
                </a:lnTo>
                <a:lnTo>
                  <a:pt x="1424" y="554"/>
                </a:lnTo>
                <a:lnTo>
                  <a:pt x="1414" y="559"/>
                </a:lnTo>
                <a:lnTo>
                  <a:pt x="1380" y="594"/>
                </a:lnTo>
                <a:lnTo>
                  <a:pt x="1350" y="632"/>
                </a:lnTo>
                <a:lnTo>
                  <a:pt x="1325" y="674"/>
                </a:lnTo>
                <a:lnTo>
                  <a:pt x="1305" y="719"/>
                </a:lnTo>
                <a:lnTo>
                  <a:pt x="1292" y="767"/>
                </a:lnTo>
                <a:lnTo>
                  <a:pt x="1287" y="817"/>
                </a:lnTo>
                <a:lnTo>
                  <a:pt x="1288" y="866"/>
                </a:lnTo>
                <a:lnTo>
                  <a:pt x="1299" y="916"/>
                </a:lnTo>
                <a:lnTo>
                  <a:pt x="1304" y="927"/>
                </a:lnTo>
                <a:lnTo>
                  <a:pt x="1313" y="937"/>
                </a:lnTo>
                <a:lnTo>
                  <a:pt x="1325" y="945"/>
                </a:lnTo>
                <a:lnTo>
                  <a:pt x="1337" y="950"/>
                </a:lnTo>
                <a:lnTo>
                  <a:pt x="1351" y="953"/>
                </a:lnTo>
                <a:lnTo>
                  <a:pt x="1367" y="955"/>
                </a:lnTo>
                <a:lnTo>
                  <a:pt x="1381" y="953"/>
                </a:lnTo>
                <a:lnTo>
                  <a:pt x="1395" y="949"/>
                </a:lnTo>
                <a:lnTo>
                  <a:pt x="1407" y="945"/>
                </a:lnTo>
                <a:lnTo>
                  <a:pt x="1418" y="938"/>
                </a:lnTo>
                <a:lnTo>
                  <a:pt x="1429" y="930"/>
                </a:lnTo>
                <a:lnTo>
                  <a:pt x="1440" y="923"/>
                </a:lnTo>
                <a:lnTo>
                  <a:pt x="1450" y="913"/>
                </a:lnTo>
                <a:lnTo>
                  <a:pt x="1460" y="903"/>
                </a:lnTo>
                <a:lnTo>
                  <a:pt x="1470" y="893"/>
                </a:lnTo>
                <a:lnTo>
                  <a:pt x="1481" y="882"/>
                </a:lnTo>
                <a:lnTo>
                  <a:pt x="1491" y="872"/>
                </a:lnTo>
                <a:lnTo>
                  <a:pt x="1500" y="863"/>
                </a:lnTo>
                <a:lnTo>
                  <a:pt x="1511" y="853"/>
                </a:lnTo>
                <a:lnTo>
                  <a:pt x="1522" y="844"/>
                </a:lnTo>
                <a:lnTo>
                  <a:pt x="1534" y="836"/>
                </a:lnTo>
                <a:lnTo>
                  <a:pt x="1546" y="830"/>
                </a:lnTo>
                <a:lnTo>
                  <a:pt x="1560" y="824"/>
                </a:lnTo>
                <a:lnTo>
                  <a:pt x="1573" y="820"/>
                </a:lnTo>
                <a:lnTo>
                  <a:pt x="1579" y="812"/>
                </a:lnTo>
                <a:lnTo>
                  <a:pt x="1587" y="806"/>
                </a:lnTo>
                <a:lnTo>
                  <a:pt x="1592" y="798"/>
                </a:lnTo>
                <a:lnTo>
                  <a:pt x="1591" y="787"/>
                </a:lnTo>
                <a:lnTo>
                  <a:pt x="1577" y="772"/>
                </a:lnTo>
                <a:lnTo>
                  <a:pt x="1567" y="753"/>
                </a:lnTo>
                <a:lnTo>
                  <a:pt x="1561" y="734"/>
                </a:lnTo>
                <a:lnTo>
                  <a:pt x="1557" y="713"/>
                </a:lnTo>
                <a:lnTo>
                  <a:pt x="1557" y="692"/>
                </a:lnTo>
                <a:lnTo>
                  <a:pt x="1560" y="670"/>
                </a:lnTo>
                <a:lnTo>
                  <a:pt x="1563" y="649"/>
                </a:lnTo>
                <a:lnTo>
                  <a:pt x="1567" y="630"/>
                </a:lnTo>
                <a:lnTo>
                  <a:pt x="1584" y="616"/>
                </a:lnTo>
                <a:lnTo>
                  <a:pt x="1599" y="603"/>
                </a:lnTo>
                <a:lnTo>
                  <a:pt x="1615" y="591"/>
                </a:lnTo>
                <a:lnTo>
                  <a:pt x="1633" y="580"/>
                </a:lnTo>
                <a:lnTo>
                  <a:pt x="1649" y="569"/>
                </a:lnTo>
                <a:lnTo>
                  <a:pt x="1666" y="559"/>
                </a:lnTo>
                <a:lnTo>
                  <a:pt x="1683" y="549"/>
                </a:lnTo>
                <a:lnTo>
                  <a:pt x="1701" y="539"/>
                </a:lnTo>
                <a:lnTo>
                  <a:pt x="1701" y="561"/>
                </a:lnTo>
                <a:lnTo>
                  <a:pt x="1701" y="585"/>
                </a:lnTo>
                <a:lnTo>
                  <a:pt x="1701" y="609"/>
                </a:lnTo>
                <a:lnTo>
                  <a:pt x="1703" y="634"/>
                </a:lnTo>
                <a:lnTo>
                  <a:pt x="1708" y="658"/>
                </a:lnTo>
                <a:lnTo>
                  <a:pt x="1714" y="681"/>
                </a:lnTo>
                <a:lnTo>
                  <a:pt x="1725" y="702"/>
                </a:lnTo>
                <a:lnTo>
                  <a:pt x="1739" y="720"/>
                </a:lnTo>
                <a:lnTo>
                  <a:pt x="1752" y="729"/>
                </a:lnTo>
                <a:lnTo>
                  <a:pt x="1764" y="737"/>
                </a:lnTo>
                <a:lnTo>
                  <a:pt x="1778" y="741"/>
                </a:lnTo>
                <a:lnTo>
                  <a:pt x="1791" y="742"/>
                </a:lnTo>
                <a:lnTo>
                  <a:pt x="1804" y="742"/>
                </a:lnTo>
                <a:lnTo>
                  <a:pt x="1817" y="739"/>
                </a:lnTo>
                <a:lnTo>
                  <a:pt x="1831" y="734"/>
                </a:lnTo>
                <a:lnTo>
                  <a:pt x="1844" y="725"/>
                </a:lnTo>
                <a:lnTo>
                  <a:pt x="1852" y="711"/>
                </a:lnTo>
                <a:lnTo>
                  <a:pt x="1860" y="696"/>
                </a:lnTo>
                <a:lnTo>
                  <a:pt x="1866" y="682"/>
                </a:lnTo>
                <a:lnTo>
                  <a:pt x="1874" y="668"/>
                </a:lnTo>
                <a:lnTo>
                  <a:pt x="1883" y="654"/>
                </a:lnTo>
                <a:lnTo>
                  <a:pt x="1894" y="642"/>
                </a:lnTo>
                <a:lnTo>
                  <a:pt x="1906" y="632"/>
                </a:lnTo>
                <a:lnTo>
                  <a:pt x="1921" y="624"/>
                </a:lnTo>
                <a:lnTo>
                  <a:pt x="1969" y="615"/>
                </a:lnTo>
                <a:lnTo>
                  <a:pt x="1974" y="629"/>
                </a:lnTo>
                <a:lnTo>
                  <a:pt x="1972" y="639"/>
                </a:lnTo>
                <a:lnTo>
                  <a:pt x="1964" y="648"/>
                </a:lnTo>
                <a:lnTo>
                  <a:pt x="1953" y="657"/>
                </a:lnTo>
                <a:lnTo>
                  <a:pt x="1941" y="664"/>
                </a:lnTo>
                <a:lnTo>
                  <a:pt x="1929" y="672"/>
                </a:lnTo>
                <a:lnTo>
                  <a:pt x="1918" y="681"/>
                </a:lnTo>
                <a:lnTo>
                  <a:pt x="1911" y="692"/>
                </a:lnTo>
                <a:lnTo>
                  <a:pt x="1894" y="713"/>
                </a:lnTo>
                <a:lnTo>
                  <a:pt x="1878" y="734"/>
                </a:lnTo>
                <a:lnTo>
                  <a:pt x="1864" y="754"/>
                </a:lnTo>
                <a:lnTo>
                  <a:pt x="1851" y="775"/>
                </a:lnTo>
                <a:lnTo>
                  <a:pt x="1838" y="797"/>
                </a:lnTo>
                <a:lnTo>
                  <a:pt x="1826" y="818"/>
                </a:lnTo>
                <a:lnTo>
                  <a:pt x="1812" y="839"/>
                </a:lnTo>
                <a:lnTo>
                  <a:pt x="1796" y="858"/>
                </a:lnTo>
                <a:lnTo>
                  <a:pt x="1779" y="864"/>
                </a:lnTo>
                <a:lnTo>
                  <a:pt x="1761" y="865"/>
                </a:lnTo>
                <a:lnTo>
                  <a:pt x="1743" y="862"/>
                </a:lnTo>
                <a:lnTo>
                  <a:pt x="1725" y="857"/>
                </a:lnTo>
                <a:lnTo>
                  <a:pt x="1708" y="851"/>
                </a:lnTo>
                <a:lnTo>
                  <a:pt x="1689" y="846"/>
                </a:lnTo>
                <a:lnTo>
                  <a:pt x="1671" y="843"/>
                </a:lnTo>
                <a:lnTo>
                  <a:pt x="1654" y="844"/>
                </a:lnTo>
                <a:lnTo>
                  <a:pt x="1641" y="864"/>
                </a:lnTo>
                <a:lnTo>
                  <a:pt x="1631" y="884"/>
                </a:lnTo>
                <a:lnTo>
                  <a:pt x="1622" y="906"/>
                </a:lnTo>
                <a:lnTo>
                  <a:pt x="1614" y="928"/>
                </a:lnTo>
                <a:lnTo>
                  <a:pt x="1608" y="950"/>
                </a:lnTo>
                <a:lnTo>
                  <a:pt x="1601" y="972"/>
                </a:lnTo>
                <a:lnTo>
                  <a:pt x="1594" y="994"/>
                </a:lnTo>
                <a:lnTo>
                  <a:pt x="1586" y="1016"/>
                </a:lnTo>
                <a:lnTo>
                  <a:pt x="1565" y="1050"/>
                </a:lnTo>
                <a:lnTo>
                  <a:pt x="1543" y="1085"/>
                </a:lnTo>
                <a:lnTo>
                  <a:pt x="1520" y="1120"/>
                </a:lnTo>
                <a:lnTo>
                  <a:pt x="1495" y="1154"/>
                </a:lnTo>
                <a:lnTo>
                  <a:pt x="1469" y="1188"/>
                </a:lnTo>
                <a:lnTo>
                  <a:pt x="1441" y="1220"/>
                </a:lnTo>
                <a:lnTo>
                  <a:pt x="1412" y="1252"/>
                </a:lnTo>
                <a:lnTo>
                  <a:pt x="1381" y="1283"/>
                </a:lnTo>
                <a:lnTo>
                  <a:pt x="1348" y="1311"/>
                </a:lnTo>
                <a:lnTo>
                  <a:pt x="1314" y="1337"/>
                </a:lnTo>
                <a:lnTo>
                  <a:pt x="1279" y="1361"/>
                </a:lnTo>
                <a:lnTo>
                  <a:pt x="1243" y="1382"/>
                </a:lnTo>
                <a:lnTo>
                  <a:pt x="1205" y="1400"/>
                </a:lnTo>
                <a:lnTo>
                  <a:pt x="1164" y="1414"/>
                </a:lnTo>
                <a:lnTo>
                  <a:pt x="1122" y="1425"/>
                </a:lnTo>
                <a:lnTo>
                  <a:pt x="1080" y="1431"/>
                </a:lnTo>
                <a:lnTo>
                  <a:pt x="1068" y="1433"/>
                </a:lnTo>
                <a:lnTo>
                  <a:pt x="1056" y="1434"/>
                </a:lnTo>
                <a:lnTo>
                  <a:pt x="1044" y="1435"/>
                </a:lnTo>
                <a:lnTo>
                  <a:pt x="1033" y="1434"/>
                </a:lnTo>
                <a:lnTo>
                  <a:pt x="1022" y="1431"/>
                </a:lnTo>
                <a:lnTo>
                  <a:pt x="1011" y="1428"/>
                </a:lnTo>
                <a:lnTo>
                  <a:pt x="1001" y="1424"/>
                </a:lnTo>
                <a:lnTo>
                  <a:pt x="993" y="1416"/>
                </a:lnTo>
                <a:lnTo>
                  <a:pt x="975" y="1417"/>
                </a:lnTo>
                <a:lnTo>
                  <a:pt x="954" y="1419"/>
                </a:lnTo>
                <a:lnTo>
                  <a:pt x="931" y="1422"/>
                </a:lnTo>
                <a:lnTo>
                  <a:pt x="908" y="1423"/>
                </a:lnTo>
                <a:lnTo>
                  <a:pt x="885" y="1422"/>
                </a:lnTo>
                <a:lnTo>
                  <a:pt x="865" y="1416"/>
                </a:lnTo>
                <a:lnTo>
                  <a:pt x="849" y="1405"/>
                </a:lnTo>
                <a:lnTo>
                  <a:pt x="837" y="1388"/>
                </a:lnTo>
                <a:lnTo>
                  <a:pt x="821" y="1384"/>
                </a:lnTo>
                <a:lnTo>
                  <a:pt x="793" y="1410"/>
                </a:lnTo>
                <a:lnTo>
                  <a:pt x="764" y="1436"/>
                </a:lnTo>
                <a:lnTo>
                  <a:pt x="737" y="1463"/>
                </a:lnTo>
                <a:lnTo>
                  <a:pt x="709" y="1489"/>
                </a:lnTo>
                <a:lnTo>
                  <a:pt x="682" y="1517"/>
                </a:lnTo>
                <a:lnTo>
                  <a:pt x="656" y="1544"/>
                </a:lnTo>
                <a:lnTo>
                  <a:pt x="628" y="1573"/>
                </a:lnTo>
                <a:lnTo>
                  <a:pt x="602" y="1600"/>
                </a:lnTo>
                <a:lnTo>
                  <a:pt x="576" y="1627"/>
                </a:lnTo>
                <a:lnTo>
                  <a:pt x="548" y="1655"/>
                </a:lnTo>
                <a:lnTo>
                  <a:pt x="522" y="1682"/>
                </a:lnTo>
                <a:lnTo>
                  <a:pt x="495" y="1709"/>
                </a:lnTo>
                <a:lnTo>
                  <a:pt x="467" y="1736"/>
                </a:lnTo>
                <a:lnTo>
                  <a:pt x="439" y="1762"/>
                </a:lnTo>
                <a:lnTo>
                  <a:pt x="410" y="1787"/>
                </a:lnTo>
                <a:lnTo>
                  <a:pt x="382" y="1812"/>
                </a:lnTo>
                <a:lnTo>
                  <a:pt x="315" y="1884"/>
                </a:lnTo>
                <a:lnTo>
                  <a:pt x="305" y="1881"/>
                </a:lnTo>
                <a:lnTo>
                  <a:pt x="299" y="1882"/>
                </a:lnTo>
                <a:lnTo>
                  <a:pt x="294" y="1887"/>
                </a:lnTo>
                <a:lnTo>
                  <a:pt x="293" y="1893"/>
                </a:lnTo>
                <a:lnTo>
                  <a:pt x="292" y="1900"/>
                </a:lnTo>
                <a:lnTo>
                  <a:pt x="290" y="1907"/>
                </a:lnTo>
                <a:lnTo>
                  <a:pt x="287" y="1914"/>
                </a:lnTo>
                <a:lnTo>
                  <a:pt x="281" y="1918"/>
                </a:lnTo>
                <a:lnTo>
                  <a:pt x="266" y="1932"/>
                </a:lnTo>
                <a:lnTo>
                  <a:pt x="250" y="1947"/>
                </a:lnTo>
                <a:lnTo>
                  <a:pt x="235" y="1961"/>
                </a:lnTo>
                <a:lnTo>
                  <a:pt x="220" y="1974"/>
                </a:lnTo>
                <a:lnTo>
                  <a:pt x="204" y="1986"/>
                </a:lnTo>
                <a:lnTo>
                  <a:pt x="188" y="1998"/>
                </a:lnTo>
                <a:lnTo>
                  <a:pt x="172" y="2010"/>
                </a:lnTo>
                <a:lnTo>
                  <a:pt x="155" y="2020"/>
                </a:lnTo>
                <a:lnTo>
                  <a:pt x="138" y="2029"/>
                </a:lnTo>
                <a:lnTo>
                  <a:pt x="120" y="2037"/>
                </a:lnTo>
                <a:lnTo>
                  <a:pt x="101" y="2044"/>
                </a:lnTo>
                <a:lnTo>
                  <a:pt x="83" y="2049"/>
                </a:lnTo>
                <a:lnTo>
                  <a:pt x="63" y="2054"/>
                </a:lnTo>
                <a:lnTo>
                  <a:pt x="42" y="2056"/>
                </a:lnTo>
                <a:lnTo>
                  <a:pt x="21" y="2057"/>
                </a:lnTo>
                <a:lnTo>
                  <a:pt x="0" y="2056"/>
                </a:lnTo>
                <a:lnTo>
                  <a:pt x="6" y="2033"/>
                </a:lnTo>
                <a:lnTo>
                  <a:pt x="17" y="2011"/>
                </a:lnTo>
                <a:lnTo>
                  <a:pt x="30" y="1990"/>
                </a:lnTo>
                <a:lnTo>
                  <a:pt x="44" y="1970"/>
                </a:lnTo>
                <a:lnTo>
                  <a:pt x="60" y="1950"/>
                </a:lnTo>
                <a:lnTo>
                  <a:pt x="74" y="1931"/>
                </a:lnTo>
                <a:lnTo>
                  <a:pt x="88" y="1913"/>
                </a:lnTo>
                <a:lnTo>
                  <a:pt x="99" y="1894"/>
                </a:lnTo>
                <a:lnTo>
                  <a:pt x="133" y="1858"/>
                </a:lnTo>
                <a:lnTo>
                  <a:pt x="169" y="1824"/>
                </a:lnTo>
                <a:lnTo>
                  <a:pt x="207" y="1792"/>
                </a:lnTo>
                <a:lnTo>
                  <a:pt x="246" y="1762"/>
                </a:lnTo>
                <a:lnTo>
                  <a:pt x="287" y="1733"/>
                </a:lnTo>
                <a:lnTo>
                  <a:pt x="327" y="1705"/>
                </a:lnTo>
                <a:lnTo>
                  <a:pt x="370" y="1676"/>
                </a:lnTo>
                <a:lnTo>
                  <a:pt x="413" y="1650"/>
                </a:lnTo>
                <a:lnTo>
                  <a:pt x="455" y="1623"/>
                </a:lnTo>
                <a:lnTo>
                  <a:pt x="499" y="1596"/>
                </a:lnTo>
                <a:lnTo>
                  <a:pt x="542" y="1568"/>
                </a:lnTo>
                <a:lnTo>
                  <a:pt x="585" y="1540"/>
                </a:lnTo>
                <a:lnTo>
                  <a:pt x="626" y="1511"/>
                </a:lnTo>
                <a:lnTo>
                  <a:pt x="667" y="1481"/>
                </a:lnTo>
                <a:lnTo>
                  <a:pt x="707" y="1449"/>
                </a:lnTo>
                <a:lnTo>
                  <a:pt x="746" y="1416"/>
                </a:lnTo>
                <a:lnTo>
                  <a:pt x="751" y="1411"/>
                </a:lnTo>
                <a:lnTo>
                  <a:pt x="758" y="1405"/>
                </a:lnTo>
                <a:lnTo>
                  <a:pt x="764" y="1399"/>
                </a:lnTo>
                <a:lnTo>
                  <a:pt x="772" y="1391"/>
                </a:lnTo>
                <a:lnTo>
                  <a:pt x="780" y="1383"/>
                </a:lnTo>
                <a:lnTo>
                  <a:pt x="786" y="1376"/>
                </a:lnTo>
                <a:lnTo>
                  <a:pt x="793" y="1368"/>
                </a:lnTo>
                <a:lnTo>
                  <a:pt x="798" y="1359"/>
                </a:lnTo>
                <a:lnTo>
                  <a:pt x="799" y="1340"/>
                </a:lnTo>
                <a:lnTo>
                  <a:pt x="805" y="1321"/>
                </a:lnTo>
                <a:lnTo>
                  <a:pt x="814" y="1303"/>
                </a:lnTo>
                <a:lnTo>
                  <a:pt x="823" y="1287"/>
                </a:lnTo>
                <a:lnTo>
                  <a:pt x="835" y="1272"/>
                </a:lnTo>
                <a:lnTo>
                  <a:pt x="847" y="1255"/>
                </a:lnTo>
                <a:lnTo>
                  <a:pt x="857" y="1239"/>
                </a:lnTo>
                <a:lnTo>
                  <a:pt x="865" y="1221"/>
                </a:lnTo>
                <a:lnTo>
                  <a:pt x="877" y="1202"/>
                </a:lnTo>
                <a:lnTo>
                  <a:pt x="888" y="1181"/>
                </a:lnTo>
                <a:lnTo>
                  <a:pt x="899" y="1160"/>
                </a:lnTo>
                <a:lnTo>
                  <a:pt x="909" y="1139"/>
                </a:lnTo>
                <a:lnTo>
                  <a:pt x="920" y="1119"/>
                </a:lnTo>
                <a:lnTo>
                  <a:pt x="930" y="1098"/>
                </a:lnTo>
                <a:lnTo>
                  <a:pt x="941" y="1077"/>
                </a:lnTo>
                <a:lnTo>
                  <a:pt x="952" y="1056"/>
                </a:lnTo>
                <a:lnTo>
                  <a:pt x="964" y="1037"/>
                </a:lnTo>
                <a:lnTo>
                  <a:pt x="977" y="1018"/>
                </a:lnTo>
                <a:lnTo>
                  <a:pt x="990" y="1000"/>
                </a:lnTo>
                <a:lnTo>
                  <a:pt x="1005" y="983"/>
                </a:lnTo>
                <a:lnTo>
                  <a:pt x="1021" y="968"/>
                </a:lnTo>
                <a:lnTo>
                  <a:pt x="1039" y="953"/>
                </a:lnTo>
                <a:lnTo>
                  <a:pt x="1058" y="940"/>
                </a:lnTo>
                <a:lnTo>
                  <a:pt x="1080" y="929"/>
                </a:lnTo>
                <a:lnTo>
                  <a:pt x="1087" y="945"/>
                </a:lnTo>
                <a:lnTo>
                  <a:pt x="1096" y="960"/>
                </a:lnTo>
                <a:lnTo>
                  <a:pt x="1105" y="975"/>
                </a:lnTo>
                <a:lnTo>
                  <a:pt x="1115" y="990"/>
                </a:lnTo>
                <a:lnTo>
                  <a:pt x="1127" y="1003"/>
                </a:lnTo>
                <a:lnTo>
                  <a:pt x="1141" y="1012"/>
                </a:lnTo>
                <a:lnTo>
                  <a:pt x="1158" y="1018"/>
                </a:lnTo>
                <a:lnTo>
                  <a:pt x="1176" y="1020"/>
                </a:lnTo>
                <a:lnTo>
                  <a:pt x="1185" y="1009"/>
                </a:lnTo>
                <a:lnTo>
                  <a:pt x="1187" y="1002"/>
                </a:lnTo>
                <a:lnTo>
                  <a:pt x="1184" y="996"/>
                </a:lnTo>
                <a:lnTo>
                  <a:pt x="1176" y="992"/>
                </a:lnTo>
                <a:lnTo>
                  <a:pt x="1166" y="988"/>
                </a:lnTo>
                <a:lnTo>
                  <a:pt x="1156" y="985"/>
                </a:lnTo>
                <a:lnTo>
                  <a:pt x="1148" y="980"/>
                </a:lnTo>
                <a:lnTo>
                  <a:pt x="1142" y="973"/>
                </a:lnTo>
                <a:lnTo>
                  <a:pt x="1112" y="924"/>
                </a:lnTo>
                <a:lnTo>
                  <a:pt x="1095" y="870"/>
                </a:lnTo>
                <a:lnTo>
                  <a:pt x="1089" y="814"/>
                </a:lnTo>
                <a:lnTo>
                  <a:pt x="1092" y="758"/>
                </a:lnTo>
                <a:lnTo>
                  <a:pt x="1103" y="701"/>
                </a:lnTo>
                <a:lnTo>
                  <a:pt x="1121" y="645"/>
                </a:lnTo>
                <a:lnTo>
                  <a:pt x="1144" y="591"/>
                </a:lnTo>
                <a:lnTo>
                  <a:pt x="1171" y="543"/>
                </a:lnTo>
                <a:lnTo>
                  <a:pt x="1173" y="527"/>
                </a:lnTo>
                <a:lnTo>
                  <a:pt x="1173" y="511"/>
                </a:lnTo>
                <a:lnTo>
                  <a:pt x="1170" y="496"/>
                </a:lnTo>
                <a:lnTo>
                  <a:pt x="1163" y="483"/>
                </a:lnTo>
                <a:lnTo>
                  <a:pt x="1154" y="471"/>
                </a:lnTo>
                <a:lnTo>
                  <a:pt x="1143" y="460"/>
                </a:lnTo>
                <a:lnTo>
                  <a:pt x="1131" y="451"/>
                </a:lnTo>
                <a:lnTo>
                  <a:pt x="1118" y="444"/>
                </a:lnTo>
                <a:lnTo>
                  <a:pt x="1104" y="438"/>
                </a:lnTo>
                <a:lnTo>
                  <a:pt x="1091" y="432"/>
                </a:lnTo>
                <a:lnTo>
                  <a:pt x="1079" y="424"/>
                </a:lnTo>
                <a:lnTo>
                  <a:pt x="1068" y="415"/>
                </a:lnTo>
                <a:lnTo>
                  <a:pt x="1057" y="406"/>
                </a:lnTo>
                <a:lnTo>
                  <a:pt x="1047" y="396"/>
                </a:lnTo>
                <a:lnTo>
                  <a:pt x="1037" y="383"/>
                </a:lnTo>
                <a:lnTo>
                  <a:pt x="1027" y="371"/>
                </a:lnTo>
                <a:lnTo>
                  <a:pt x="1030" y="365"/>
                </a:lnTo>
                <a:lnTo>
                  <a:pt x="1035" y="361"/>
                </a:lnTo>
                <a:lnTo>
                  <a:pt x="1041" y="356"/>
                </a:lnTo>
                <a:lnTo>
                  <a:pt x="1048" y="354"/>
                </a:lnTo>
                <a:lnTo>
                  <a:pt x="1055" y="353"/>
                </a:lnTo>
                <a:lnTo>
                  <a:pt x="1062" y="354"/>
                </a:lnTo>
                <a:lnTo>
                  <a:pt x="1069" y="355"/>
                </a:lnTo>
                <a:lnTo>
                  <a:pt x="1074" y="358"/>
                </a:lnTo>
                <a:lnTo>
                  <a:pt x="1078" y="358"/>
                </a:lnTo>
                <a:lnTo>
                  <a:pt x="1081" y="357"/>
                </a:lnTo>
                <a:lnTo>
                  <a:pt x="1082" y="355"/>
                </a:lnTo>
                <a:lnTo>
                  <a:pt x="1084" y="353"/>
                </a:lnTo>
                <a:lnTo>
                  <a:pt x="1079" y="339"/>
                </a:lnTo>
                <a:lnTo>
                  <a:pt x="1069" y="327"/>
                </a:lnTo>
                <a:lnTo>
                  <a:pt x="1058" y="317"/>
                </a:lnTo>
                <a:lnTo>
                  <a:pt x="1045" y="308"/>
                </a:lnTo>
                <a:lnTo>
                  <a:pt x="1030" y="300"/>
                </a:lnTo>
                <a:lnTo>
                  <a:pt x="1016" y="293"/>
                </a:lnTo>
                <a:lnTo>
                  <a:pt x="1002" y="285"/>
                </a:lnTo>
                <a:lnTo>
                  <a:pt x="989" y="276"/>
                </a:lnTo>
                <a:lnTo>
                  <a:pt x="977" y="260"/>
                </a:lnTo>
                <a:lnTo>
                  <a:pt x="963" y="245"/>
                </a:lnTo>
                <a:lnTo>
                  <a:pt x="947" y="230"/>
                </a:lnTo>
                <a:lnTo>
                  <a:pt x="933" y="216"/>
                </a:lnTo>
                <a:lnTo>
                  <a:pt x="921" y="200"/>
                </a:lnTo>
                <a:lnTo>
                  <a:pt x="911" y="182"/>
                </a:lnTo>
                <a:lnTo>
                  <a:pt x="907" y="161"/>
                </a:lnTo>
                <a:lnTo>
                  <a:pt x="908" y="137"/>
                </a:lnTo>
                <a:lnTo>
                  <a:pt x="927" y="134"/>
                </a:lnTo>
                <a:lnTo>
                  <a:pt x="945" y="135"/>
                </a:lnTo>
                <a:lnTo>
                  <a:pt x="963" y="140"/>
                </a:lnTo>
                <a:lnTo>
                  <a:pt x="979" y="145"/>
                </a:lnTo>
                <a:lnTo>
                  <a:pt x="994" y="152"/>
                </a:lnTo>
                <a:lnTo>
                  <a:pt x="1010" y="157"/>
                </a:lnTo>
                <a:lnTo>
                  <a:pt x="1026" y="160"/>
                </a:lnTo>
                <a:lnTo>
                  <a:pt x="1041" y="161"/>
                </a:lnTo>
                <a:lnTo>
                  <a:pt x="1036" y="154"/>
                </a:lnTo>
                <a:lnTo>
                  <a:pt x="1029" y="145"/>
                </a:lnTo>
                <a:lnTo>
                  <a:pt x="1022" y="137"/>
                </a:lnTo>
                <a:lnTo>
                  <a:pt x="1013" y="129"/>
                </a:lnTo>
                <a:lnTo>
                  <a:pt x="1004" y="121"/>
                </a:lnTo>
                <a:lnTo>
                  <a:pt x="994" y="114"/>
                </a:lnTo>
                <a:lnTo>
                  <a:pt x="984" y="109"/>
                </a:lnTo>
                <a:lnTo>
                  <a:pt x="975" y="105"/>
                </a:lnTo>
                <a:lnTo>
                  <a:pt x="958" y="94"/>
                </a:lnTo>
                <a:lnTo>
                  <a:pt x="941" y="83"/>
                </a:lnTo>
                <a:lnTo>
                  <a:pt x="922" y="72"/>
                </a:lnTo>
                <a:lnTo>
                  <a:pt x="906" y="60"/>
                </a:lnTo>
                <a:lnTo>
                  <a:pt x="889" y="48"/>
                </a:lnTo>
                <a:lnTo>
                  <a:pt x="875" y="33"/>
                </a:lnTo>
                <a:lnTo>
                  <a:pt x="863" y="17"/>
                </a:lnTo>
                <a:lnTo>
                  <a:pt x="855" y="0"/>
                </a:lnTo>
                <a:lnTo>
                  <a:pt x="867" y="2"/>
                </a:lnTo>
                <a:lnTo>
                  <a:pt x="879" y="5"/>
                </a:lnTo>
                <a:lnTo>
                  <a:pt x="891" y="8"/>
                </a:lnTo>
                <a:lnTo>
                  <a:pt x="903" y="13"/>
                </a:lnTo>
                <a:lnTo>
                  <a:pt x="914" y="18"/>
                </a:lnTo>
                <a:lnTo>
                  <a:pt x="925" y="24"/>
                </a:lnTo>
                <a:lnTo>
                  <a:pt x="936" y="29"/>
                </a:lnTo>
                <a:lnTo>
                  <a:pt x="948" y="35"/>
                </a:lnTo>
                <a:lnTo>
                  <a:pt x="959" y="41"/>
                </a:lnTo>
                <a:lnTo>
                  <a:pt x="970" y="47"/>
                </a:lnTo>
                <a:lnTo>
                  <a:pt x="981" y="52"/>
                </a:lnTo>
                <a:lnTo>
                  <a:pt x="992" y="58"/>
                </a:lnTo>
                <a:lnTo>
                  <a:pt x="1003" y="62"/>
                </a:lnTo>
                <a:lnTo>
                  <a:pt x="1014" y="66"/>
                </a:lnTo>
                <a:lnTo>
                  <a:pt x="1025" y="70"/>
                </a:lnTo>
                <a:lnTo>
                  <a:pt x="1037" y="72"/>
                </a:lnTo>
                <a:close/>
              </a:path>
            </a:pathLst>
          </a:custGeom>
          <a:solidFill>
            <a:schemeClr val="accent2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ED5B05DE-DE92-4A78-828B-8D8EB4649794}"/>
              </a:ext>
            </a:extLst>
          </p:cNvPr>
          <p:cNvSpPr/>
          <p:nvPr/>
        </p:nvSpPr>
        <p:spPr bwMode="auto">
          <a:xfrm>
            <a:off x="1689652" y="2832845"/>
            <a:ext cx="152400" cy="138955"/>
          </a:xfrm>
          <a:prstGeom prst="rect">
            <a:avLst/>
          </a:prstGeom>
          <a:solidFill>
            <a:srgbClr val="FFFFFF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80401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8" grpId="0" animBg="1"/>
      <p:bldP spid="59" grpId="0" animBg="1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Rectangle 2">
            <a:extLst>
              <a:ext uri="{FF2B5EF4-FFF2-40B4-BE49-F238E27FC236}">
                <a16:creationId xmlns:a16="http://schemas.microsoft.com/office/drawing/2014/main" id="{4F76E142-6D0A-48F4-A906-7DA9B04BB2DF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Weighted Event Scheduling</a:t>
            </a:r>
          </a:p>
        </p:txBody>
      </p:sp>
      <p:sp>
        <p:nvSpPr>
          <p:cNvPr id="168" name="Rectangle 2">
            <a:extLst>
              <a:ext uri="{FF2B5EF4-FFF2-40B4-BE49-F238E27FC236}">
                <a16:creationId xmlns:a16="http://schemas.microsoft.com/office/drawing/2014/main" id="{0CAFA501-E253-4ED2-8B0A-48AAF11FE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Your story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70" name="Picture 2" descr="greedy2">
            <a:extLst>
              <a:ext uri="{FF2B5EF4-FFF2-40B4-BE49-F238E27FC236}">
                <a16:creationId xmlns:a16="http://schemas.microsoft.com/office/drawing/2014/main" id="{7C4281DB-00DF-43A2-AB88-03962F14A8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076325"/>
            <a:ext cx="8470900" cy="241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A588465D-E392-4CB2-A73F-EEA107ED3817}"/>
              </a:ext>
            </a:extLst>
          </p:cNvPr>
          <p:cNvSpPr/>
          <p:nvPr/>
        </p:nvSpPr>
        <p:spPr>
          <a:xfrm>
            <a:off x="44671" y="4940300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E075D119-801F-4215-AC1F-B5328ADC55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880291"/>
            <a:ext cx="525533" cy="994940"/>
          </a:xfrm>
          <a:prstGeom prst="rect">
            <a:avLst/>
          </a:prstGeom>
        </p:spPr>
      </p:pic>
      <p:sp>
        <p:nvSpPr>
          <p:cNvPr id="53" name="AutoShape 38">
            <a:extLst>
              <a:ext uri="{FF2B5EF4-FFF2-40B4-BE49-F238E27FC236}">
                <a16:creationId xmlns:a16="http://schemas.microsoft.com/office/drawing/2014/main" id="{9AFDCEA1-A56B-4C4C-B5D5-4AF1C96FD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1" y="3788569"/>
            <a:ext cx="2832099" cy="497560"/>
          </a:xfrm>
          <a:prstGeom prst="wedgeRoundRectCallout">
            <a:avLst>
              <a:gd name="adj1" fmla="val -45568"/>
              <a:gd name="adj2" fmla="val 156849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Which event is first?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990224E-BD86-422E-8799-7C322FF47B24}"/>
              </a:ext>
            </a:extLst>
          </p:cNvPr>
          <p:cNvGrpSpPr/>
          <p:nvPr/>
        </p:nvGrpSpPr>
        <p:grpSpPr>
          <a:xfrm>
            <a:off x="76200" y="5591628"/>
            <a:ext cx="863605" cy="1187142"/>
            <a:chOff x="310721" y="5385625"/>
            <a:chExt cx="863605" cy="1015175"/>
          </a:xfrm>
        </p:grpSpPr>
        <p:sp>
          <p:nvSpPr>
            <p:cNvPr id="37" name="Text Box 23">
              <a:extLst>
                <a:ext uri="{FF2B5EF4-FFF2-40B4-BE49-F238E27FC236}">
                  <a16:creationId xmlns:a16="http://schemas.microsoft.com/office/drawing/2014/main" id="{A51AB3B0-CFCB-4033-9212-4914836C9B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1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st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52DC64A0-3CF4-46CF-B0E0-EBA8F9104CE4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8783A211-D75E-4934-9AC3-0FD9BC4D6FEA}"/>
              </a:ext>
            </a:extLst>
          </p:cNvPr>
          <p:cNvCxnSpPr>
            <a:cxnSpLocks/>
          </p:cNvCxnSpPr>
          <p:nvPr/>
        </p:nvCxnSpPr>
        <p:spPr bwMode="auto">
          <a:xfrm flipV="1">
            <a:off x="492340" y="2133600"/>
            <a:ext cx="500975" cy="345802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5" name="Straight Arrow Connector 54">
            <a:extLst>
              <a:ext uri="{FF2B5EF4-FFF2-40B4-BE49-F238E27FC236}">
                <a16:creationId xmlns:a16="http://schemas.microsoft.com/office/drawing/2014/main" id="{91E5E040-B996-436C-B6AF-28E8CC79A863}"/>
              </a:ext>
            </a:extLst>
          </p:cNvPr>
          <p:cNvCxnSpPr>
            <a:cxnSpLocks/>
          </p:cNvCxnSpPr>
          <p:nvPr/>
        </p:nvCxnSpPr>
        <p:spPr bwMode="auto">
          <a:xfrm flipV="1">
            <a:off x="492340" y="2694872"/>
            <a:ext cx="39033" cy="2945030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79F7DC5A-84FB-4765-9E97-ED9E32C122DE}"/>
              </a:ext>
            </a:extLst>
          </p:cNvPr>
          <p:cNvCxnSpPr>
            <a:cxnSpLocks/>
          </p:cNvCxnSpPr>
          <p:nvPr/>
        </p:nvCxnSpPr>
        <p:spPr bwMode="auto">
          <a:xfrm>
            <a:off x="965195" y="1828800"/>
            <a:ext cx="1930405" cy="0"/>
          </a:xfrm>
          <a:prstGeom prst="line">
            <a:avLst/>
          </a:prstGeom>
          <a:noFill/>
          <a:ln w="412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27" name="Group 29">
            <a:extLst>
              <a:ext uri="{FF2B5EF4-FFF2-40B4-BE49-F238E27FC236}">
                <a16:creationId xmlns:a16="http://schemas.microsoft.com/office/drawing/2014/main" id="{AAA71867-F135-4574-97A6-9424A36F305B}"/>
              </a:ext>
            </a:extLst>
          </p:cNvPr>
          <p:cNvGrpSpPr>
            <a:grpSpLocks/>
          </p:cNvGrpSpPr>
          <p:nvPr/>
        </p:nvGrpSpPr>
        <p:grpSpPr bwMode="auto">
          <a:xfrm>
            <a:off x="8181738" y="5478510"/>
            <a:ext cx="917591" cy="929993"/>
            <a:chOff x="2065" y="1551"/>
            <a:chExt cx="1628" cy="1988"/>
          </a:xfrm>
        </p:grpSpPr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D5ADA7E1-C08C-46C6-B10B-624786E32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139328E5-FB36-473E-ACAF-05C9E281C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61D389D0-EEEB-4A99-A4E7-1535198AE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E85AF74F-8E31-4C7D-9361-BDDD6ED1E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A8D97D6F-1257-4160-941E-384E2AC6B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30FEA2A0-6C0E-4857-A489-A33AA9136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9B8777E3-4126-432F-B9F8-BAF2AB552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BE663DE9-0030-4991-A7F0-667DA7FAB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589293BB-0EF4-42A3-8BB6-F27DAF2CE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2C9E0365-A2AA-4E33-838F-C9921BEE4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585B25F2-C09C-4A81-B6DF-F7061879C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A8015460-307C-4AC5-A2DF-C3F6D626A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1D106292-F04E-44AC-907C-767EF92EE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F552BFB2-644D-44FA-BDCA-6181079F5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D045FFB5-415A-47F9-A19B-D5B272907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6" name="Freeform 45">
              <a:extLst>
                <a:ext uri="{FF2B5EF4-FFF2-40B4-BE49-F238E27FC236}">
                  <a16:creationId xmlns:a16="http://schemas.microsoft.com/office/drawing/2014/main" id="{F9C49802-7CA9-4CD2-8630-C98FF01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7" name="Freeform 46">
              <a:extLst>
                <a:ext uri="{FF2B5EF4-FFF2-40B4-BE49-F238E27FC236}">
                  <a16:creationId xmlns:a16="http://schemas.microsoft.com/office/drawing/2014/main" id="{ECE55A28-2F1B-414E-9B60-0046D1792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58" name="AutoShape 35">
            <a:extLst>
              <a:ext uri="{FF2B5EF4-FFF2-40B4-BE49-F238E27FC236}">
                <a16:creationId xmlns:a16="http://schemas.microsoft.com/office/drawing/2014/main" id="{D8D2118B-CCAC-4DBF-A635-F729CA68E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5131" y="5182137"/>
            <a:ext cx="2006269" cy="1391898"/>
          </a:xfrm>
          <a:prstGeom prst="wedgeRoundRectCallout">
            <a:avLst>
              <a:gd name="adj1" fmla="val 59987"/>
              <a:gd name="adj2" fmla="val -2375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buNone/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</a:rPr>
              <a:t>Sorted by </a:t>
            </a:r>
          </a:p>
          <a:p>
            <a:pPr marL="342900" indent="-342900" eaLnBrk="1" hangingPunct="1"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</a:rPr>
              <a:t>start time</a:t>
            </a:r>
          </a:p>
          <a:p>
            <a:pPr marL="342900" indent="-342900" eaLnBrk="1" hangingPunct="1"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</a:rPr>
              <a:t>finish time</a:t>
            </a:r>
          </a:p>
        </p:txBody>
      </p:sp>
      <p:sp>
        <p:nvSpPr>
          <p:cNvPr id="47" name="AutoShape 35">
            <a:extLst>
              <a:ext uri="{FF2B5EF4-FFF2-40B4-BE49-F238E27FC236}">
                <a16:creationId xmlns:a16="http://schemas.microsoft.com/office/drawing/2014/main" id="{D6C250B4-8F3E-453F-8EDB-2AA305448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6071" y="6087373"/>
            <a:ext cx="2970548" cy="607085"/>
          </a:xfrm>
          <a:prstGeom prst="wedgeRoundRectCallout">
            <a:avLst>
              <a:gd name="adj1" fmla="val 55323"/>
              <a:gd name="adj2" fmla="val -3744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buNone/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 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</a:rPr>
              <a:t>Greedy Algorithm. </a:t>
            </a:r>
          </a:p>
        </p:txBody>
      </p:sp>
      <p:grpSp>
        <p:nvGrpSpPr>
          <p:cNvPr id="48" name="Group 47">
            <a:extLst>
              <a:ext uri="{FF2B5EF4-FFF2-40B4-BE49-F238E27FC236}">
                <a16:creationId xmlns:a16="http://schemas.microsoft.com/office/drawing/2014/main" id="{DF530EBD-EB67-4F6F-929E-D2C32A26902E}"/>
              </a:ext>
            </a:extLst>
          </p:cNvPr>
          <p:cNvGrpSpPr/>
          <p:nvPr/>
        </p:nvGrpSpPr>
        <p:grpSpPr>
          <a:xfrm>
            <a:off x="870056" y="1566446"/>
            <a:ext cx="2553946" cy="1668589"/>
            <a:chOff x="870056" y="1566446"/>
            <a:chExt cx="2553946" cy="1668589"/>
          </a:xfrm>
        </p:grpSpPr>
        <p:sp>
          <p:nvSpPr>
            <p:cNvPr id="49" name="Text Box 13">
              <a:extLst>
                <a:ext uri="{FF2B5EF4-FFF2-40B4-BE49-F238E27FC236}">
                  <a16:creationId xmlns:a16="http://schemas.microsoft.com/office/drawing/2014/main" id="{45091C41-E581-4CD8-8511-A798010646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0056" y="1870396"/>
              <a:ext cx="28725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50" name="Text Box 13">
              <a:extLst>
                <a:ext uri="{FF2B5EF4-FFF2-40B4-BE49-F238E27FC236}">
                  <a16:creationId xmlns:a16="http://schemas.microsoft.com/office/drawing/2014/main" id="{A45BD582-7262-4005-8C61-1B3D6E0FBB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2321" y="23899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2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Text Box 13">
              <a:extLst>
                <a:ext uri="{FF2B5EF4-FFF2-40B4-BE49-F238E27FC236}">
                  <a16:creationId xmlns:a16="http://schemas.microsoft.com/office/drawing/2014/main" id="{90DC3392-A68D-4A83-ADB8-AAA649DF4D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57399" y="18565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3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4" name="Text Box 13">
              <a:extLst>
                <a:ext uri="{FF2B5EF4-FFF2-40B4-BE49-F238E27FC236}">
                  <a16:creationId xmlns:a16="http://schemas.microsoft.com/office/drawing/2014/main" id="{CFDC4D7E-2504-41BD-9DB2-F338AAAA4A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7616" y="156644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6</a:t>
              </a:r>
            </a:p>
          </p:txBody>
        </p:sp>
        <p:sp>
          <p:nvSpPr>
            <p:cNvPr id="60" name="Text Box 13">
              <a:extLst>
                <a:ext uri="{FF2B5EF4-FFF2-40B4-BE49-F238E27FC236}">
                  <a16:creationId xmlns:a16="http://schemas.microsoft.com/office/drawing/2014/main" id="{E12360A9-DBCD-40F9-8456-28BCD5387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6616" y="238386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4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1" name="Text Box 13">
              <a:extLst>
                <a:ext uri="{FF2B5EF4-FFF2-40B4-BE49-F238E27FC236}">
                  <a16:creationId xmlns:a16="http://schemas.microsoft.com/office/drawing/2014/main" id="{69DE52F6-4F9B-4A35-AAF7-6E9CF12A52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86890" y="2896481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5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2" name="Text Box 13">
              <a:extLst>
                <a:ext uri="{FF2B5EF4-FFF2-40B4-BE49-F238E27FC236}">
                  <a16:creationId xmlns:a16="http://schemas.microsoft.com/office/drawing/2014/main" id="{1CF18E66-3ABC-4396-A29D-11D86BF8B0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31559" y="2632365"/>
              <a:ext cx="49244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7…</a:t>
              </a:r>
            </a:p>
          </p:txBody>
        </p:sp>
      </p:grpSp>
      <p:sp>
        <p:nvSpPr>
          <p:cNvPr id="64" name="Freeform 6">
            <a:extLst>
              <a:ext uri="{FF2B5EF4-FFF2-40B4-BE49-F238E27FC236}">
                <a16:creationId xmlns:a16="http://schemas.microsoft.com/office/drawing/2014/main" id="{18AFD280-D310-41B5-A69D-0D7226F0CC74}"/>
              </a:ext>
            </a:extLst>
          </p:cNvPr>
          <p:cNvSpPr>
            <a:spLocks/>
          </p:cNvSpPr>
          <p:nvPr/>
        </p:nvSpPr>
        <p:spPr bwMode="auto">
          <a:xfrm flipH="1">
            <a:off x="7391400" y="3890962"/>
            <a:ext cx="627063" cy="652463"/>
          </a:xfrm>
          <a:custGeom>
            <a:avLst/>
            <a:gdLst>
              <a:gd name="T0" fmla="*/ 1096 w 1974"/>
              <a:gd name="T1" fmla="*/ 195 h 2057"/>
              <a:gd name="T2" fmla="*/ 1104 w 1974"/>
              <a:gd name="T3" fmla="*/ 283 h 2057"/>
              <a:gd name="T4" fmla="*/ 1139 w 1974"/>
              <a:gd name="T5" fmla="*/ 323 h 2057"/>
              <a:gd name="T6" fmla="*/ 1156 w 1974"/>
              <a:gd name="T7" fmla="*/ 397 h 2057"/>
              <a:gd name="T8" fmla="*/ 1228 w 1974"/>
              <a:gd name="T9" fmla="*/ 433 h 2057"/>
              <a:gd name="T10" fmla="*/ 1178 w 1974"/>
              <a:gd name="T11" fmla="*/ 643 h 2057"/>
              <a:gd name="T12" fmla="*/ 1223 w 1974"/>
              <a:gd name="T13" fmla="*/ 658 h 2057"/>
              <a:gd name="T14" fmla="*/ 1377 w 1974"/>
              <a:gd name="T15" fmla="*/ 505 h 2057"/>
              <a:gd name="T16" fmla="*/ 1376 w 1974"/>
              <a:gd name="T17" fmla="*/ 373 h 2057"/>
              <a:gd name="T18" fmla="*/ 1496 w 1974"/>
              <a:gd name="T19" fmla="*/ 374 h 2057"/>
              <a:gd name="T20" fmla="*/ 1517 w 1974"/>
              <a:gd name="T21" fmla="*/ 311 h 2057"/>
              <a:gd name="T22" fmla="*/ 1557 w 1974"/>
              <a:gd name="T23" fmla="*/ 292 h 2057"/>
              <a:gd name="T24" fmla="*/ 1609 w 1974"/>
              <a:gd name="T25" fmla="*/ 276 h 2057"/>
              <a:gd name="T26" fmla="*/ 1572 w 1974"/>
              <a:gd name="T27" fmla="*/ 519 h 2057"/>
              <a:gd name="T28" fmla="*/ 1477 w 1974"/>
              <a:gd name="T29" fmla="*/ 792 h 2057"/>
              <a:gd name="T30" fmla="*/ 1371 w 1974"/>
              <a:gd name="T31" fmla="*/ 848 h 2057"/>
              <a:gd name="T32" fmla="*/ 1384 w 1974"/>
              <a:gd name="T33" fmla="*/ 678 h 2057"/>
              <a:gd name="T34" fmla="*/ 1426 w 1974"/>
              <a:gd name="T35" fmla="*/ 767 h 2057"/>
              <a:gd name="T36" fmla="*/ 1493 w 1974"/>
              <a:gd name="T37" fmla="*/ 661 h 2057"/>
              <a:gd name="T38" fmla="*/ 1454 w 1974"/>
              <a:gd name="T39" fmla="*/ 546 h 2057"/>
              <a:gd name="T40" fmla="*/ 1292 w 1974"/>
              <a:gd name="T41" fmla="*/ 767 h 2057"/>
              <a:gd name="T42" fmla="*/ 1367 w 1974"/>
              <a:gd name="T43" fmla="*/ 955 h 2057"/>
              <a:gd name="T44" fmla="*/ 1470 w 1974"/>
              <a:gd name="T45" fmla="*/ 893 h 2057"/>
              <a:gd name="T46" fmla="*/ 1573 w 1974"/>
              <a:gd name="T47" fmla="*/ 820 h 2057"/>
              <a:gd name="T48" fmla="*/ 1557 w 1974"/>
              <a:gd name="T49" fmla="*/ 692 h 2057"/>
              <a:gd name="T50" fmla="*/ 1666 w 1974"/>
              <a:gd name="T51" fmla="*/ 559 h 2057"/>
              <a:gd name="T52" fmla="*/ 1725 w 1974"/>
              <a:gd name="T53" fmla="*/ 702 h 2057"/>
              <a:gd name="T54" fmla="*/ 1844 w 1974"/>
              <a:gd name="T55" fmla="*/ 725 h 2057"/>
              <a:gd name="T56" fmla="*/ 1969 w 1974"/>
              <a:gd name="T57" fmla="*/ 615 h 2057"/>
              <a:gd name="T58" fmla="*/ 1894 w 1974"/>
              <a:gd name="T59" fmla="*/ 713 h 2057"/>
              <a:gd name="T60" fmla="*/ 1761 w 1974"/>
              <a:gd name="T61" fmla="*/ 865 h 2057"/>
              <a:gd name="T62" fmla="*/ 1622 w 1974"/>
              <a:gd name="T63" fmla="*/ 906 h 2057"/>
              <a:gd name="T64" fmla="*/ 1495 w 1974"/>
              <a:gd name="T65" fmla="*/ 1154 h 2057"/>
              <a:gd name="T66" fmla="*/ 1205 w 1974"/>
              <a:gd name="T67" fmla="*/ 1400 h 2057"/>
              <a:gd name="T68" fmla="*/ 1011 w 1974"/>
              <a:gd name="T69" fmla="*/ 1428 h 2057"/>
              <a:gd name="T70" fmla="*/ 849 w 1974"/>
              <a:gd name="T71" fmla="*/ 1405 h 2057"/>
              <a:gd name="T72" fmla="*/ 628 w 1974"/>
              <a:gd name="T73" fmla="*/ 1573 h 2057"/>
              <a:gd name="T74" fmla="*/ 382 w 1974"/>
              <a:gd name="T75" fmla="*/ 1812 h 2057"/>
              <a:gd name="T76" fmla="*/ 281 w 1974"/>
              <a:gd name="T77" fmla="*/ 1918 h 2057"/>
              <a:gd name="T78" fmla="*/ 138 w 1974"/>
              <a:gd name="T79" fmla="*/ 2029 h 2057"/>
              <a:gd name="T80" fmla="*/ 17 w 1974"/>
              <a:gd name="T81" fmla="*/ 2011 h 2057"/>
              <a:gd name="T82" fmla="*/ 207 w 1974"/>
              <a:gd name="T83" fmla="*/ 1792 h 2057"/>
              <a:gd name="T84" fmla="*/ 585 w 1974"/>
              <a:gd name="T85" fmla="*/ 1540 h 2057"/>
              <a:gd name="T86" fmla="*/ 780 w 1974"/>
              <a:gd name="T87" fmla="*/ 1383 h 2057"/>
              <a:gd name="T88" fmla="*/ 847 w 1974"/>
              <a:gd name="T89" fmla="*/ 1255 h 2057"/>
              <a:gd name="T90" fmla="*/ 941 w 1974"/>
              <a:gd name="T91" fmla="*/ 1077 h 2057"/>
              <a:gd name="T92" fmla="*/ 1080 w 1974"/>
              <a:gd name="T93" fmla="*/ 929 h 2057"/>
              <a:gd name="T94" fmla="*/ 1185 w 1974"/>
              <a:gd name="T95" fmla="*/ 1009 h 2057"/>
              <a:gd name="T96" fmla="*/ 1095 w 1974"/>
              <a:gd name="T97" fmla="*/ 870 h 2057"/>
              <a:gd name="T98" fmla="*/ 1170 w 1974"/>
              <a:gd name="T99" fmla="*/ 496 h 2057"/>
              <a:gd name="T100" fmla="*/ 1068 w 1974"/>
              <a:gd name="T101" fmla="*/ 415 h 2057"/>
              <a:gd name="T102" fmla="*/ 1055 w 1974"/>
              <a:gd name="T103" fmla="*/ 353 h 2057"/>
              <a:gd name="T104" fmla="*/ 1069 w 1974"/>
              <a:gd name="T105" fmla="*/ 327 h 2057"/>
              <a:gd name="T106" fmla="*/ 947 w 1974"/>
              <a:gd name="T107" fmla="*/ 230 h 2057"/>
              <a:gd name="T108" fmla="*/ 979 w 1974"/>
              <a:gd name="T109" fmla="*/ 145 h 2057"/>
              <a:gd name="T110" fmla="*/ 1004 w 1974"/>
              <a:gd name="T111" fmla="*/ 121 h 2057"/>
              <a:gd name="T112" fmla="*/ 875 w 1974"/>
              <a:gd name="T113" fmla="*/ 33 h 2057"/>
              <a:gd name="T114" fmla="*/ 936 w 1974"/>
              <a:gd name="T115" fmla="*/ 29 h 2057"/>
              <a:gd name="T116" fmla="*/ 1037 w 1974"/>
              <a:gd name="T117" fmla="*/ 72 h 2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74" h="2057">
                <a:moveTo>
                  <a:pt x="1037" y="72"/>
                </a:moveTo>
                <a:lnTo>
                  <a:pt x="1028" y="83"/>
                </a:lnTo>
                <a:lnTo>
                  <a:pt x="1028" y="95"/>
                </a:lnTo>
                <a:lnTo>
                  <a:pt x="1033" y="107"/>
                </a:lnTo>
                <a:lnTo>
                  <a:pt x="1037" y="119"/>
                </a:lnTo>
                <a:lnTo>
                  <a:pt x="1118" y="190"/>
                </a:lnTo>
                <a:lnTo>
                  <a:pt x="1112" y="192"/>
                </a:lnTo>
                <a:lnTo>
                  <a:pt x="1104" y="193"/>
                </a:lnTo>
                <a:lnTo>
                  <a:pt x="1096" y="195"/>
                </a:lnTo>
                <a:lnTo>
                  <a:pt x="1090" y="199"/>
                </a:lnTo>
                <a:lnTo>
                  <a:pt x="1083" y="202"/>
                </a:lnTo>
                <a:lnTo>
                  <a:pt x="1078" y="206"/>
                </a:lnTo>
                <a:lnTo>
                  <a:pt x="1073" y="212"/>
                </a:lnTo>
                <a:lnTo>
                  <a:pt x="1070" y="218"/>
                </a:lnTo>
                <a:lnTo>
                  <a:pt x="1071" y="240"/>
                </a:lnTo>
                <a:lnTo>
                  <a:pt x="1078" y="258"/>
                </a:lnTo>
                <a:lnTo>
                  <a:pt x="1090" y="272"/>
                </a:lnTo>
                <a:lnTo>
                  <a:pt x="1104" y="283"/>
                </a:lnTo>
                <a:lnTo>
                  <a:pt x="1120" y="293"/>
                </a:lnTo>
                <a:lnTo>
                  <a:pt x="1137" y="301"/>
                </a:lnTo>
                <a:lnTo>
                  <a:pt x="1154" y="309"/>
                </a:lnTo>
                <a:lnTo>
                  <a:pt x="1171" y="319"/>
                </a:lnTo>
                <a:lnTo>
                  <a:pt x="1164" y="319"/>
                </a:lnTo>
                <a:lnTo>
                  <a:pt x="1158" y="319"/>
                </a:lnTo>
                <a:lnTo>
                  <a:pt x="1151" y="320"/>
                </a:lnTo>
                <a:lnTo>
                  <a:pt x="1144" y="321"/>
                </a:lnTo>
                <a:lnTo>
                  <a:pt x="1139" y="323"/>
                </a:lnTo>
                <a:lnTo>
                  <a:pt x="1133" y="328"/>
                </a:lnTo>
                <a:lnTo>
                  <a:pt x="1129" y="332"/>
                </a:lnTo>
                <a:lnTo>
                  <a:pt x="1127" y="339"/>
                </a:lnTo>
                <a:lnTo>
                  <a:pt x="1130" y="348"/>
                </a:lnTo>
                <a:lnTo>
                  <a:pt x="1133" y="359"/>
                </a:lnTo>
                <a:lnTo>
                  <a:pt x="1138" y="369"/>
                </a:lnTo>
                <a:lnTo>
                  <a:pt x="1143" y="379"/>
                </a:lnTo>
                <a:lnTo>
                  <a:pt x="1150" y="388"/>
                </a:lnTo>
                <a:lnTo>
                  <a:pt x="1156" y="397"/>
                </a:lnTo>
                <a:lnTo>
                  <a:pt x="1165" y="403"/>
                </a:lnTo>
                <a:lnTo>
                  <a:pt x="1176" y="410"/>
                </a:lnTo>
                <a:lnTo>
                  <a:pt x="1183" y="412"/>
                </a:lnTo>
                <a:lnTo>
                  <a:pt x="1190" y="414"/>
                </a:lnTo>
                <a:lnTo>
                  <a:pt x="1198" y="416"/>
                </a:lnTo>
                <a:lnTo>
                  <a:pt x="1207" y="420"/>
                </a:lnTo>
                <a:lnTo>
                  <a:pt x="1215" y="423"/>
                </a:lnTo>
                <a:lnTo>
                  <a:pt x="1221" y="427"/>
                </a:lnTo>
                <a:lnTo>
                  <a:pt x="1228" y="433"/>
                </a:lnTo>
                <a:lnTo>
                  <a:pt x="1233" y="439"/>
                </a:lnTo>
                <a:lnTo>
                  <a:pt x="1276" y="452"/>
                </a:lnTo>
                <a:lnTo>
                  <a:pt x="1254" y="475"/>
                </a:lnTo>
                <a:lnTo>
                  <a:pt x="1233" y="501"/>
                </a:lnTo>
                <a:lnTo>
                  <a:pt x="1215" y="527"/>
                </a:lnTo>
                <a:lnTo>
                  <a:pt x="1198" y="554"/>
                </a:lnTo>
                <a:lnTo>
                  <a:pt x="1186" y="584"/>
                </a:lnTo>
                <a:lnTo>
                  <a:pt x="1179" y="613"/>
                </a:lnTo>
                <a:lnTo>
                  <a:pt x="1178" y="643"/>
                </a:lnTo>
                <a:lnTo>
                  <a:pt x="1185" y="673"/>
                </a:lnTo>
                <a:lnTo>
                  <a:pt x="1187" y="689"/>
                </a:lnTo>
                <a:lnTo>
                  <a:pt x="1188" y="706"/>
                </a:lnTo>
                <a:lnTo>
                  <a:pt x="1191" y="720"/>
                </a:lnTo>
                <a:lnTo>
                  <a:pt x="1205" y="730"/>
                </a:lnTo>
                <a:lnTo>
                  <a:pt x="1211" y="713"/>
                </a:lnTo>
                <a:lnTo>
                  <a:pt x="1216" y="695"/>
                </a:lnTo>
                <a:lnTo>
                  <a:pt x="1219" y="677"/>
                </a:lnTo>
                <a:lnTo>
                  <a:pt x="1223" y="658"/>
                </a:lnTo>
                <a:lnTo>
                  <a:pt x="1232" y="629"/>
                </a:lnTo>
                <a:lnTo>
                  <a:pt x="1243" y="602"/>
                </a:lnTo>
                <a:lnTo>
                  <a:pt x="1256" y="578"/>
                </a:lnTo>
                <a:lnTo>
                  <a:pt x="1273" y="556"/>
                </a:lnTo>
                <a:lnTo>
                  <a:pt x="1292" y="539"/>
                </a:lnTo>
                <a:lnTo>
                  <a:pt x="1315" y="524"/>
                </a:lnTo>
                <a:lnTo>
                  <a:pt x="1342" y="510"/>
                </a:lnTo>
                <a:lnTo>
                  <a:pt x="1371" y="502"/>
                </a:lnTo>
                <a:lnTo>
                  <a:pt x="1377" y="505"/>
                </a:lnTo>
                <a:lnTo>
                  <a:pt x="1381" y="490"/>
                </a:lnTo>
                <a:lnTo>
                  <a:pt x="1379" y="475"/>
                </a:lnTo>
                <a:lnTo>
                  <a:pt x="1373" y="461"/>
                </a:lnTo>
                <a:lnTo>
                  <a:pt x="1366" y="447"/>
                </a:lnTo>
                <a:lnTo>
                  <a:pt x="1359" y="432"/>
                </a:lnTo>
                <a:lnTo>
                  <a:pt x="1354" y="416"/>
                </a:lnTo>
                <a:lnTo>
                  <a:pt x="1355" y="400"/>
                </a:lnTo>
                <a:lnTo>
                  <a:pt x="1361" y="381"/>
                </a:lnTo>
                <a:lnTo>
                  <a:pt x="1376" y="373"/>
                </a:lnTo>
                <a:lnTo>
                  <a:pt x="1390" y="368"/>
                </a:lnTo>
                <a:lnTo>
                  <a:pt x="1406" y="367"/>
                </a:lnTo>
                <a:lnTo>
                  <a:pt x="1423" y="370"/>
                </a:lnTo>
                <a:lnTo>
                  <a:pt x="1439" y="375"/>
                </a:lnTo>
                <a:lnTo>
                  <a:pt x="1456" y="380"/>
                </a:lnTo>
                <a:lnTo>
                  <a:pt x="1471" y="386"/>
                </a:lnTo>
                <a:lnTo>
                  <a:pt x="1486" y="390"/>
                </a:lnTo>
                <a:lnTo>
                  <a:pt x="1495" y="382"/>
                </a:lnTo>
                <a:lnTo>
                  <a:pt x="1496" y="374"/>
                </a:lnTo>
                <a:lnTo>
                  <a:pt x="1494" y="365"/>
                </a:lnTo>
                <a:lnTo>
                  <a:pt x="1489" y="355"/>
                </a:lnTo>
                <a:lnTo>
                  <a:pt x="1483" y="344"/>
                </a:lnTo>
                <a:lnTo>
                  <a:pt x="1477" y="333"/>
                </a:lnTo>
                <a:lnTo>
                  <a:pt x="1475" y="321"/>
                </a:lnTo>
                <a:lnTo>
                  <a:pt x="1476" y="309"/>
                </a:lnTo>
                <a:lnTo>
                  <a:pt x="1492" y="306"/>
                </a:lnTo>
                <a:lnTo>
                  <a:pt x="1505" y="307"/>
                </a:lnTo>
                <a:lnTo>
                  <a:pt x="1517" y="311"/>
                </a:lnTo>
                <a:lnTo>
                  <a:pt x="1529" y="317"/>
                </a:lnTo>
                <a:lnTo>
                  <a:pt x="1540" y="322"/>
                </a:lnTo>
                <a:lnTo>
                  <a:pt x="1552" y="327"/>
                </a:lnTo>
                <a:lnTo>
                  <a:pt x="1564" y="328"/>
                </a:lnTo>
                <a:lnTo>
                  <a:pt x="1577" y="324"/>
                </a:lnTo>
                <a:lnTo>
                  <a:pt x="1572" y="318"/>
                </a:lnTo>
                <a:lnTo>
                  <a:pt x="1565" y="309"/>
                </a:lnTo>
                <a:lnTo>
                  <a:pt x="1561" y="300"/>
                </a:lnTo>
                <a:lnTo>
                  <a:pt x="1557" y="292"/>
                </a:lnTo>
                <a:lnTo>
                  <a:pt x="1555" y="282"/>
                </a:lnTo>
                <a:lnTo>
                  <a:pt x="1556" y="274"/>
                </a:lnTo>
                <a:lnTo>
                  <a:pt x="1560" y="268"/>
                </a:lnTo>
                <a:lnTo>
                  <a:pt x="1567" y="262"/>
                </a:lnTo>
                <a:lnTo>
                  <a:pt x="1576" y="263"/>
                </a:lnTo>
                <a:lnTo>
                  <a:pt x="1586" y="264"/>
                </a:lnTo>
                <a:lnTo>
                  <a:pt x="1594" y="268"/>
                </a:lnTo>
                <a:lnTo>
                  <a:pt x="1602" y="271"/>
                </a:lnTo>
                <a:lnTo>
                  <a:pt x="1609" y="276"/>
                </a:lnTo>
                <a:lnTo>
                  <a:pt x="1617" y="282"/>
                </a:lnTo>
                <a:lnTo>
                  <a:pt x="1623" y="288"/>
                </a:lnTo>
                <a:lnTo>
                  <a:pt x="1630" y="296"/>
                </a:lnTo>
                <a:lnTo>
                  <a:pt x="1631" y="336"/>
                </a:lnTo>
                <a:lnTo>
                  <a:pt x="1626" y="375"/>
                </a:lnTo>
                <a:lnTo>
                  <a:pt x="1617" y="412"/>
                </a:lnTo>
                <a:lnTo>
                  <a:pt x="1603" y="448"/>
                </a:lnTo>
                <a:lnTo>
                  <a:pt x="1587" y="483"/>
                </a:lnTo>
                <a:lnTo>
                  <a:pt x="1572" y="519"/>
                </a:lnTo>
                <a:lnTo>
                  <a:pt x="1556" y="554"/>
                </a:lnTo>
                <a:lnTo>
                  <a:pt x="1543" y="591"/>
                </a:lnTo>
                <a:lnTo>
                  <a:pt x="1537" y="621"/>
                </a:lnTo>
                <a:lnTo>
                  <a:pt x="1528" y="650"/>
                </a:lnTo>
                <a:lnTo>
                  <a:pt x="1519" y="679"/>
                </a:lnTo>
                <a:lnTo>
                  <a:pt x="1509" y="707"/>
                </a:lnTo>
                <a:lnTo>
                  <a:pt x="1499" y="736"/>
                </a:lnTo>
                <a:lnTo>
                  <a:pt x="1488" y="764"/>
                </a:lnTo>
                <a:lnTo>
                  <a:pt x="1477" y="792"/>
                </a:lnTo>
                <a:lnTo>
                  <a:pt x="1466" y="820"/>
                </a:lnTo>
                <a:lnTo>
                  <a:pt x="1457" y="824"/>
                </a:lnTo>
                <a:lnTo>
                  <a:pt x="1446" y="830"/>
                </a:lnTo>
                <a:lnTo>
                  <a:pt x="1436" y="836"/>
                </a:lnTo>
                <a:lnTo>
                  <a:pt x="1424" y="842"/>
                </a:lnTo>
                <a:lnTo>
                  <a:pt x="1412" y="847"/>
                </a:lnTo>
                <a:lnTo>
                  <a:pt x="1400" y="851"/>
                </a:lnTo>
                <a:lnTo>
                  <a:pt x="1385" y="851"/>
                </a:lnTo>
                <a:lnTo>
                  <a:pt x="1371" y="848"/>
                </a:lnTo>
                <a:lnTo>
                  <a:pt x="1360" y="828"/>
                </a:lnTo>
                <a:lnTo>
                  <a:pt x="1354" y="806"/>
                </a:lnTo>
                <a:lnTo>
                  <a:pt x="1351" y="782"/>
                </a:lnTo>
                <a:lnTo>
                  <a:pt x="1354" y="758"/>
                </a:lnTo>
                <a:lnTo>
                  <a:pt x="1359" y="734"/>
                </a:lnTo>
                <a:lnTo>
                  <a:pt x="1367" y="711"/>
                </a:lnTo>
                <a:lnTo>
                  <a:pt x="1376" y="689"/>
                </a:lnTo>
                <a:lnTo>
                  <a:pt x="1385" y="668"/>
                </a:lnTo>
                <a:lnTo>
                  <a:pt x="1384" y="678"/>
                </a:lnTo>
                <a:lnTo>
                  <a:pt x="1382" y="690"/>
                </a:lnTo>
                <a:lnTo>
                  <a:pt x="1380" y="705"/>
                </a:lnTo>
                <a:lnTo>
                  <a:pt x="1379" y="720"/>
                </a:lnTo>
                <a:lnTo>
                  <a:pt x="1380" y="737"/>
                </a:lnTo>
                <a:lnTo>
                  <a:pt x="1384" y="750"/>
                </a:lnTo>
                <a:lnTo>
                  <a:pt x="1392" y="761"/>
                </a:lnTo>
                <a:lnTo>
                  <a:pt x="1405" y="767"/>
                </a:lnTo>
                <a:lnTo>
                  <a:pt x="1416" y="769"/>
                </a:lnTo>
                <a:lnTo>
                  <a:pt x="1426" y="767"/>
                </a:lnTo>
                <a:lnTo>
                  <a:pt x="1436" y="762"/>
                </a:lnTo>
                <a:lnTo>
                  <a:pt x="1446" y="755"/>
                </a:lnTo>
                <a:lnTo>
                  <a:pt x="1454" y="748"/>
                </a:lnTo>
                <a:lnTo>
                  <a:pt x="1462" y="739"/>
                </a:lnTo>
                <a:lnTo>
                  <a:pt x="1470" y="729"/>
                </a:lnTo>
                <a:lnTo>
                  <a:pt x="1476" y="720"/>
                </a:lnTo>
                <a:lnTo>
                  <a:pt x="1481" y="701"/>
                </a:lnTo>
                <a:lnTo>
                  <a:pt x="1487" y="681"/>
                </a:lnTo>
                <a:lnTo>
                  <a:pt x="1493" y="661"/>
                </a:lnTo>
                <a:lnTo>
                  <a:pt x="1498" y="641"/>
                </a:lnTo>
                <a:lnTo>
                  <a:pt x="1502" y="621"/>
                </a:lnTo>
                <a:lnTo>
                  <a:pt x="1503" y="601"/>
                </a:lnTo>
                <a:lnTo>
                  <a:pt x="1499" y="581"/>
                </a:lnTo>
                <a:lnTo>
                  <a:pt x="1491" y="563"/>
                </a:lnTo>
                <a:lnTo>
                  <a:pt x="1482" y="555"/>
                </a:lnTo>
                <a:lnTo>
                  <a:pt x="1473" y="550"/>
                </a:lnTo>
                <a:lnTo>
                  <a:pt x="1463" y="548"/>
                </a:lnTo>
                <a:lnTo>
                  <a:pt x="1454" y="546"/>
                </a:lnTo>
                <a:lnTo>
                  <a:pt x="1443" y="548"/>
                </a:lnTo>
                <a:lnTo>
                  <a:pt x="1434" y="550"/>
                </a:lnTo>
                <a:lnTo>
                  <a:pt x="1424" y="554"/>
                </a:lnTo>
                <a:lnTo>
                  <a:pt x="1414" y="559"/>
                </a:lnTo>
                <a:lnTo>
                  <a:pt x="1380" y="594"/>
                </a:lnTo>
                <a:lnTo>
                  <a:pt x="1350" y="632"/>
                </a:lnTo>
                <a:lnTo>
                  <a:pt x="1325" y="674"/>
                </a:lnTo>
                <a:lnTo>
                  <a:pt x="1305" y="719"/>
                </a:lnTo>
                <a:lnTo>
                  <a:pt x="1292" y="767"/>
                </a:lnTo>
                <a:lnTo>
                  <a:pt x="1287" y="817"/>
                </a:lnTo>
                <a:lnTo>
                  <a:pt x="1288" y="866"/>
                </a:lnTo>
                <a:lnTo>
                  <a:pt x="1299" y="916"/>
                </a:lnTo>
                <a:lnTo>
                  <a:pt x="1304" y="927"/>
                </a:lnTo>
                <a:lnTo>
                  <a:pt x="1313" y="937"/>
                </a:lnTo>
                <a:lnTo>
                  <a:pt x="1325" y="945"/>
                </a:lnTo>
                <a:lnTo>
                  <a:pt x="1337" y="950"/>
                </a:lnTo>
                <a:lnTo>
                  <a:pt x="1351" y="953"/>
                </a:lnTo>
                <a:lnTo>
                  <a:pt x="1367" y="955"/>
                </a:lnTo>
                <a:lnTo>
                  <a:pt x="1381" y="953"/>
                </a:lnTo>
                <a:lnTo>
                  <a:pt x="1395" y="949"/>
                </a:lnTo>
                <a:lnTo>
                  <a:pt x="1407" y="945"/>
                </a:lnTo>
                <a:lnTo>
                  <a:pt x="1418" y="938"/>
                </a:lnTo>
                <a:lnTo>
                  <a:pt x="1429" y="930"/>
                </a:lnTo>
                <a:lnTo>
                  <a:pt x="1440" y="923"/>
                </a:lnTo>
                <a:lnTo>
                  <a:pt x="1450" y="913"/>
                </a:lnTo>
                <a:lnTo>
                  <a:pt x="1460" y="903"/>
                </a:lnTo>
                <a:lnTo>
                  <a:pt x="1470" y="893"/>
                </a:lnTo>
                <a:lnTo>
                  <a:pt x="1481" y="882"/>
                </a:lnTo>
                <a:lnTo>
                  <a:pt x="1491" y="872"/>
                </a:lnTo>
                <a:lnTo>
                  <a:pt x="1500" y="863"/>
                </a:lnTo>
                <a:lnTo>
                  <a:pt x="1511" y="853"/>
                </a:lnTo>
                <a:lnTo>
                  <a:pt x="1522" y="844"/>
                </a:lnTo>
                <a:lnTo>
                  <a:pt x="1534" y="836"/>
                </a:lnTo>
                <a:lnTo>
                  <a:pt x="1546" y="830"/>
                </a:lnTo>
                <a:lnTo>
                  <a:pt x="1560" y="824"/>
                </a:lnTo>
                <a:lnTo>
                  <a:pt x="1573" y="820"/>
                </a:lnTo>
                <a:lnTo>
                  <a:pt x="1579" y="812"/>
                </a:lnTo>
                <a:lnTo>
                  <a:pt x="1587" y="806"/>
                </a:lnTo>
                <a:lnTo>
                  <a:pt x="1592" y="798"/>
                </a:lnTo>
                <a:lnTo>
                  <a:pt x="1591" y="787"/>
                </a:lnTo>
                <a:lnTo>
                  <a:pt x="1577" y="772"/>
                </a:lnTo>
                <a:lnTo>
                  <a:pt x="1567" y="753"/>
                </a:lnTo>
                <a:lnTo>
                  <a:pt x="1561" y="734"/>
                </a:lnTo>
                <a:lnTo>
                  <a:pt x="1557" y="713"/>
                </a:lnTo>
                <a:lnTo>
                  <a:pt x="1557" y="692"/>
                </a:lnTo>
                <a:lnTo>
                  <a:pt x="1560" y="670"/>
                </a:lnTo>
                <a:lnTo>
                  <a:pt x="1563" y="649"/>
                </a:lnTo>
                <a:lnTo>
                  <a:pt x="1567" y="630"/>
                </a:lnTo>
                <a:lnTo>
                  <a:pt x="1584" y="616"/>
                </a:lnTo>
                <a:lnTo>
                  <a:pt x="1599" y="603"/>
                </a:lnTo>
                <a:lnTo>
                  <a:pt x="1615" y="591"/>
                </a:lnTo>
                <a:lnTo>
                  <a:pt x="1633" y="580"/>
                </a:lnTo>
                <a:lnTo>
                  <a:pt x="1649" y="569"/>
                </a:lnTo>
                <a:lnTo>
                  <a:pt x="1666" y="559"/>
                </a:lnTo>
                <a:lnTo>
                  <a:pt x="1683" y="549"/>
                </a:lnTo>
                <a:lnTo>
                  <a:pt x="1701" y="539"/>
                </a:lnTo>
                <a:lnTo>
                  <a:pt x="1701" y="561"/>
                </a:lnTo>
                <a:lnTo>
                  <a:pt x="1701" y="585"/>
                </a:lnTo>
                <a:lnTo>
                  <a:pt x="1701" y="609"/>
                </a:lnTo>
                <a:lnTo>
                  <a:pt x="1703" y="634"/>
                </a:lnTo>
                <a:lnTo>
                  <a:pt x="1708" y="658"/>
                </a:lnTo>
                <a:lnTo>
                  <a:pt x="1714" y="681"/>
                </a:lnTo>
                <a:lnTo>
                  <a:pt x="1725" y="702"/>
                </a:lnTo>
                <a:lnTo>
                  <a:pt x="1739" y="720"/>
                </a:lnTo>
                <a:lnTo>
                  <a:pt x="1752" y="729"/>
                </a:lnTo>
                <a:lnTo>
                  <a:pt x="1764" y="737"/>
                </a:lnTo>
                <a:lnTo>
                  <a:pt x="1778" y="741"/>
                </a:lnTo>
                <a:lnTo>
                  <a:pt x="1791" y="742"/>
                </a:lnTo>
                <a:lnTo>
                  <a:pt x="1804" y="742"/>
                </a:lnTo>
                <a:lnTo>
                  <a:pt x="1817" y="739"/>
                </a:lnTo>
                <a:lnTo>
                  <a:pt x="1831" y="734"/>
                </a:lnTo>
                <a:lnTo>
                  <a:pt x="1844" y="725"/>
                </a:lnTo>
                <a:lnTo>
                  <a:pt x="1852" y="711"/>
                </a:lnTo>
                <a:lnTo>
                  <a:pt x="1860" y="696"/>
                </a:lnTo>
                <a:lnTo>
                  <a:pt x="1866" y="682"/>
                </a:lnTo>
                <a:lnTo>
                  <a:pt x="1874" y="668"/>
                </a:lnTo>
                <a:lnTo>
                  <a:pt x="1883" y="654"/>
                </a:lnTo>
                <a:lnTo>
                  <a:pt x="1894" y="642"/>
                </a:lnTo>
                <a:lnTo>
                  <a:pt x="1906" y="632"/>
                </a:lnTo>
                <a:lnTo>
                  <a:pt x="1921" y="624"/>
                </a:lnTo>
                <a:lnTo>
                  <a:pt x="1969" y="615"/>
                </a:lnTo>
                <a:lnTo>
                  <a:pt x="1974" y="629"/>
                </a:lnTo>
                <a:lnTo>
                  <a:pt x="1972" y="639"/>
                </a:lnTo>
                <a:lnTo>
                  <a:pt x="1964" y="648"/>
                </a:lnTo>
                <a:lnTo>
                  <a:pt x="1953" y="657"/>
                </a:lnTo>
                <a:lnTo>
                  <a:pt x="1941" y="664"/>
                </a:lnTo>
                <a:lnTo>
                  <a:pt x="1929" y="672"/>
                </a:lnTo>
                <a:lnTo>
                  <a:pt x="1918" y="681"/>
                </a:lnTo>
                <a:lnTo>
                  <a:pt x="1911" y="692"/>
                </a:lnTo>
                <a:lnTo>
                  <a:pt x="1894" y="713"/>
                </a:lnTo>
                <a:lnTo>
                  <a:pt x="1878" y="734"/>
                </a:lnTo>
                <a:lnTo>
                  <a:pt x="1864" y="754"/>
                </a:lnTo>
                <a:lnTo>
                  <a:pt x="1851" y="775"/>
                </a:lnTo>
                <a:lnTo>
                  <a:pt x="1838" y="797"/>
                </a:lnTo>
                <a:lnTo>
                  <a:pt x="1826" y="818"/>
                </a:lnTo>
                <a:lnTo>
                  <a:pt x="1812" y="839"/>
                </a:lnTo>
                <a:lnTo>
                  <a:pt x="1796" y="858"/>
                </a:lnTo>
                <a:lnTo>
                  <a:pt x="1779" y="864"/>
                </a:lnTo>
                <a:lnTo>
                  <a:pt x="1761" y="865"/>
                </a:lnTo>
                <a:lnTo>
                  <a:pt x="1743" y="862"/>
                </a:lnTo>
                <a:lnTo>
                  <a:pt x="1725" y="857"/>
                </a:lnTo>
                <a:lnTo>
                  <a:pt x="1708" y="851"/>
                </a:lnTo>
                <a:lnTo>
                  <a:pt x="1689" y="846"/>
                </a:lnTo>
                <a:lnTo>
                  <a:pt x="1671" y="843"/>
                </a:lnTo>
                <a:lnTo>
                  <a:pt x="1654" y="844"/>
                </a:lnTo>
                <a:lnTo>
                  <a:pt x="1641" y="864"/>
                </a:lnTo>
                <a:lnTo>
                  <a:pt x="1631" y="884"/>
                </a:lnTo>
                <a:lnTo>
                  <a:pt x="1622" y="906"/>
                </a:lnTo>
                <a:lnTo>
                  <a:pt x="1614" y="928"/>
                </a:lnTo>
                <a:lnTo>
                  <a:pt x="1608" y="950"/>
                </a:lnTo>
                <a:lnTo>
                  <a:pt x="1601" y="972"/>
                </a:lnTo>
                <a:lnTo>
                  <a:pt x="1594" y="994"/>
                </a:lnTo>
                <a:lnTo>
                  <a:pt x="1586" y="1016"/>
                </a:lnTo>
                <a:lnTo>
                  <a:pt x="1565" y="1050"/>
                </a:lnTo>
                <a:lnTo>
                  <a:pt x="1543" y="1085"/>
                </a:lnTo>
                <a:lnTo>
                  <a:pt x="1520" y="1120"/>
                </a:lnTo>
                <a:lnTo>
                  <a:pt x="1495" y="1154"/>
                </a:lnTo>
                <a:lnTo>
                  <a:pt x="1469" y="1188"/>
                </a:lnTo>
                <a:lnTo>
                  <a:pt x="1441" y="1220"/>
                </a:lnTo>
                <a:lnTo>
                  <a:pt x="1412" y="1252"/>
                </a:lnTo>
                <a:lnTo>
                  <a:pt x="1381" y="1283"/>
                </a:lnTo>
                <a:lnTo>
                  <a:pt x="1348" y="1311"/>
                </a:lnTo>
                <a:lnTo>
                  <a:pt x="1314" y="1337"/>
                </a:lnTo>
                <a:lnTo>
                  <a:pt x="1279" y="1361"/>
                </a:lnTo>
                <a:lnTo>
                  <a:pt x="1243" y="1382"/>
                </a:lnTo>
                <a:lnTo>
                  <a:pt x="1205" y="1400"/>
                </a:lnTo>
                <a:lnTo>
                  <a:pt x="1164" y="1414"/>
                </a:lnTo>
                <a:lnTo>
                  <a:pt x="1122" y="1425"/>
                </a:lnTo>
                <a:lnTo>
                  <a:pt x="1080" y="1431"/>
                </a:lnTo>
                <a:lnTo>
                  <a:pt x="1068" y="1433"/>
                </a:lnTo>
                <a:lnTo>
                  <a:pt x="1056" y="1434"/>
                </a:lnTo>
                <a:lnTo>
                  <a:pt x="1044" y="1435"/>
                </a:lnTo>
                <a:lnTo>
                  <a:pt x="1033" y="1434"/>
                </a:lnTo>
                <a:lnTo>
                  <a:pt x="1022" y="1431"/>
                </a:lnTo>
                <a:lnTo>
                  <a:pt x="1011" y="1428"/>
                </a:lnTo>
                <a:lnTo>
                  <a:pt x="1001" y="1424"/>
                </a:lnTo>
                <a:lnTo>
                  <a:pt x="993" y="1416"/>
                </a:lnTo>
                <a:lnTo>
                  <a:pt x="975" y="1417"/>
                </a:lnTo>
                <a:lnTo>
                  <a:pt x="954" y="1419"/>
                </a:lnTo>
                <a:lnTo>
                  <a:pt x="931" y="1422"/>
                </a:lnTo>
                <a:lnTo>
                  <a:pt x="908" y="1423"/>
                </a:lnTo>
                <a:lnTo>
                  <a:pt x="885" y="1422"/>
                </a:lnTo>
                <a:lnTo>
                  <a:pt x="865" y="1416"/>
                </a:lnTo>
                <a:lnTo>
                  <a:pt x="849" y="1405"/>
                </a:lnTo>
                <a:lnTo>
                  <a:pt x="837" y="1388"/>
                </a:lnTo>
                <a:lnTo>
                  <a:pt x="821" y="1384"/>
                </a:lnTo>
                <a:lnTo>
                  <a:pt x="793" y="1410"/>
                </a:lnTo>
                <a:lnTo>
                  <a:pt x="764" y="1436"/>
                </a:lnTo>
                <a:lnTo>
                  <a:pt x="737" y="1463"/>
                </a:lnTo>
                <a:lnTo>
                  <a:pt x="709" y="1489"/>
                </a:lnTo>
                <a:lnTo>
                  <a:pt x="682" y="1517"/>
                </a:lnTo>
                <a:lnTo>
                  <a:pt x="656" y="1544"/>
                </a:lnTo>
                <a:lnTo>
                  <a:pt x="628" y="1573"/>
                </a:lnTo>
                <a:lnTo>
                  <a:pt x="602" y="1600"/>
                </a:lnTo>
                <a:lnTo>
                  <a:pt x="576" y="1627"/>
                </a:lnTo>
                <a:lnTo>
                  <a:pt x="548" y="1655"/>
                </a:lnTo>
                <a:lnTo>
                  <a:pt x="522" y="1682"/>
                </a:lnTo>
                <a:lnTo>
                  <a:pt x="495" y="1709"/>
                </a:lnTo>
                <a:lnTo>
                  <a:pt x="467" y="1736"/>
                </a:lnTo>
                <a:lnTo>
                  <a:pt x="439" y="1762"/>
                </a:lnTo>
                <a:lnTo>
                  <a:pt x="410" y="1787"/>
                </a:lnTo>
                <a:lnTo>
                  <a:pt x="382" y="1812"/>
                </a:lnTo>
                <a:lnTo>
                  <a:pt x="315" y="1884"/>
                </a:lnTo>
                <a:lnTo>
                  <a:pt x="305" y="1881"/>
                </a:lnTo>
                <a:lnTo>
                  <a:pt x="299" y="1882"/>
                </a:lnTo>
                <a:lnTo>
                  <a:pt x="294" y="1887"/>
                </a:lnTo>
                <a:lnTo>
                  <a:pt x="293" y="1893"/>
                </a:lnTo>
                <a:lnTo>
                  <a:pt x="292" y="1900"/>
                </a:lnTo>
                <a:lnTo>
                  <a:pt x="290" y="1907"/>
                </a:lnTo>
                <a:lnTo>
                  <a:pt x="287" y="1914"/>
                </a:lnTo>
                <a:lnTo>
                  <a:pt x="281" y="1918"/>
                </a:lnTo>
                <a:lnTo>
                  <a:pt x="266" y="1932"/>
                </a:lnTo>
                <a:lnTo>
                  <a:pt x="250" y="1947"/>
                </a:lnTo>
                <a:lnTo>
                  <a:pt x="235" y="1961"/>
                </a:lnTo>
                <a:lnTo>
                  <a:pt x="220" y="1974"/>
                </a:lnTo>
                <a:lnTo>
                  <a:pt x="204" y="1986"/>
                </a:lnTo>
                <a:lnTo>
                  <a:pt x="188" y="1998"/>
                </a:lnTo>
                <a:lnTo>
                  <a:pt x="172" y="2010"/>
                </a:lnTo>
                <a:lnTo>
                  <a:pt x="155" y="2020"/>
                </a:lnTo>
                <a:lnTo>
                  <a:pt x="138" y="2029"/>
                </a:lnTo>
                <a:lnTo>
                  <a:pt x="120" y="2037"/>
                </a:lnTo>
                <a:lnTo>
                  <a:pt x="101" y="2044"/>
                </a:lnTo>
                <a:lnTo>
                  <a:pt x="83" y="2049"/>
                </a:lnTo>
                <a:lnTo>
                  <a:pt x="63" y="2054"/>
                </a:lnTo>
                <a:lnTo>
                  <a:pt x="42" y="2056"/>
                </a:lnTo>
                <a:lnTo>
                  <a:pt x="21" y="2057"/>
                </a:lnTo>
                <a:lnTo>
                  <a:pt x="0" y="2056"/>
                </a:lnTo>
                <a:lnTo>
                  <a:pt x="6" y="2033"/>
                </a:lnTo>
                <a:lnTo>
                  <a:pt x="17" y="2011"/>
                </a:lnTo>
                <a:lnTo>
                  <a:pt x="30" y="1990"/>
                </a:lnTo>
                <a:lnTo>
                  <a:pt x="44" y="1970"/>
                </a:lnTo>
                <a:lnTo>
                  <a:pt x="60" y="1950"/>
                </a:lnTo>
                <a:lnTo>
                  <a:pt x="74" y="1931"/>
                </a:lnTo>
                <a:lnTo>
                  <a:pt x="88" y="1913"/>
                </a:lnTo>
                <a:lnTo>
                  <a:pt x="99" y="1894"/>
                </a:lnTo>
                <a:lnTo>
                  <a:pt x="133" y="1858"/>
                </a:lnTo>
                <a:lnTo>
                  <a:pt x="169" y="1824"/>
                </a:lnTo>
                <a:lnTo>
                  <a:pt x="207" y="1792"/>
                </a:lnTo>
                <a:lnTo>
                  <a:pt x="246" y="1762"/>
                </a:lnTo>
                <a:lnTo>
                  <a:pt x="287" y="1733"/>
                </a:lnTo>
                <a:lnTo>
                  <a:pt x="327" y="1705"/>
                </a:lnTo>
                <a:lnTo>
                  <a:pt x="370" y="1676"/>
                </a:lnTo>
                <a:lnTo>
                  <a:pt x="413" y="1650"/>
                </a:lnTo>
                <a:lnTo>
                  <a:pt x="455" y="1623"/>
                </a:lnTo>
                <a:lnTo>
                  <a:pt x="499" y="1596"/>
                </a:lnTo>
                <a:lnTo>
                  <a:pt x="542" y="1568"/>
                </a:lnTo>
                <a:lnTo>
                  <a:pt x="585" y="1540"/>
                </a:lnTo>
                <a:lnTo>
                  <a:pt x="626" y="1511"/>
                </a:lnTo>
                <a:lnTo>
                  <a:pt x="667" y="1481"/>
                </a:lnTo>
                <a:lnTo>
                  <a:pt x="707" y="1449"/>
                </a:lnTo>
                <a:lnTo>
                  <a:pt x="746" y="1416"/>
                </a:lnTo>
                <a:lnTo>
                  <a:pt x="751" y="1411"/>
                </a:lnTo>
                <a:lnTo>
                  <a:pt x="758" y="1405"/>
                </a:lnTo>
                <a:lnTo>
                  <a:pt x="764" y="1399"/>
                </a:lnTo>
                <a:lnTo>
                  <a:pt x="772" y="1391"/>
                </a:lnTo>
                <a:lnTo>
                  <a:pt x="780" y="1383"/>
                </a:lnTo>
                <a:lnTo>
                  <a:pt x="786" y="1376"/>
                </a:lnTo>
                <a:lnTo>
                  <a:pt x="793" y="1368"/>
                </a:lnTo>
                <a:lnTo>
                  <a:pt x="798" y="1359"/>
                </a:lnTo>
                <a:lnTo>
                  <a:pt x="799" y="1340"/>
                </a:lnTo>
                <a:lnTo>
                  <a:pt x="805" y="1321"/>
                </a:lnTo>
                <a:lnTo>
                  <a:pt x="814" y="1303"/>
                </a:lnTo>
                <a:lnTo>
                  <a:pt x="823" y="1287"/>
                </a:lnTo>
                <a:lnTo>
                  <a:pt x="835" y="1272"/>
                </a:lnTo>
                <a:lnTo>
                  <a:pt x="847" y="1255"/>
                </a:lnTo>
                <a:lnTo>
                  <a:pt x="857" y="1239"/>
                </a:lnTo>
                <a:lnTo>
                  <a:pt x="865" y="1221"/>
                </a:lnTo>
                <a:lnTo>
                  <a:pt x="877" y="1202"/>
                </a:lnTo>
                <a:lnTo>
                  <a:pt x="888" y="1181"/>
                </a:lnTo>
                <a:lnTo>
                  <a:pt x="899" y="1160"/>
                </a:lnTo>
                <a:lnTo>
                  <a:pt x="909" y="1139"/>
                </a:lnTo>
                <a:lnTo>
                  <a:pt x="920" y="1119"/>
                </a:lnTo>
                <a:lnTo>
                  <a:pt x="930" y="1098"/>
                </a:lnTo>
                <a:lnTo>
                  <a:pt x="941" y="1077"/>
                </a:lnTo>
                <a:lnTo>
                  <a:pt x="952" y="1056"/>
                </a:lnTo>
                <a:lnTo>
                  <a:pt x="964" y="1037"/>
                </a:lnTo>
                <a:lnTo>
                  <a:pt x="977" y="1018"/>
                </a:lnTo>
                <a:lnTo>
                  <a:pt x="990" y="1000"/>
                </a:lnTo>
                <a:lnTo>
                  <a:pt x="1005" y="983"/>
                </a:lnTo>
                <a:lnTo>
                  <a:pt x="1021" y="968"/>
                </a:lnTo>
                <a:lnTo>
                  <a:pt x="1039" y="953"/>
                </a:lnTo>
                <a:lnTo>
                  <a:pt x="1058" y="940"/>
                </a:lnTo>
                <a:lnTo>
                  <a:pt x="1080" y="929"/>
                </a:lnTo>
                <a:lnTo>
                  <a:pt x="1087" y="945"/>
                </a:lnTo>
                <a:lnTo>
                  <a:pt x="1096" y="960"/>
                </a:lnTo>
                <a:lnTo>
                  <a:pt x="1105" y="975"/>
                </a:lnTo>
                <a:lnTo>
                  <a:pt x="1115" y="990"/>
                </a:lnTo>
                <a:lnTo>
                  <a:pt x="1127" y="1003"/>
                </a:lnTo>
                <a:lnTo>
                  <a:pt x="1141" y="1012"/>
                </a:lnTo>
                <a:lnTo>
                  <a:pt x="1158" y="1018"/>
                </a:lnTo>
                <a:lnTo>
                  <a:pt x="1176" y="1020"/>
                </a:lnTo>
                <a:lnTo>
                  <a:pt x="1185" y="1009"/>
                </a:lnTo>
                <a:lnTo>
                  <a:pt x="1187" y="1002"/>
                </a:lnTo>
                <a:lnTo>
                  <a:pt x="1184" y="996"/>
                </a:lnTo>
                <a:lnTo>
                  <a:pt x="1176" y="992"/>
                </a:lnTo>
                <a:lnTo>
                  <a:pt x="1166" y="988"/>
                </a:lnTo>
                <a:lnTo>
                  <a:pt x="1156" y="985"/>
                </a:lnTo>
                <a:lnTo>
                  <a:pt x="1148" y="980"/>
                </a:lnTo>
                <a:lnTo>
                  <a:pt x="1142" y="973"/>
                </a:lnTo>
                <a:lnTo>
                  <a:pt x="1112" y="924"/>
                </a:lnTo>
                <a:lnTo>
                  <a:pt x="1095" y="870"/>
                </a:lnTo>
                <a:lnTo>
                  <a:pt x="1089" y="814"/>
                </a:lnTo>
                <a:lnTo>
                  <a:pt x="1092" y="758"/>
                </a:lnTo>
                <a:lnTo>
                  <a:pt x="1103" y="701"/>
                </a:lnTo>
                <a:lnTo>
                  <a:pt x="1121" y="645"/>
                </a:lnTo>
                <a:lnTo>
                  <a:pt x="1144" y="591"/>
                </a:lnTo>
                <a:lnTo>
                  <a:pt x="1171" y="543"/>
                </a:lnTo>
                <a:lnTo>
                  <a:pt x="1173" y="527"/>
                </a:lnTo>
                <a:lnTo>
                  <a:pt x="1173" y="511"/>
                </a:lnTo>
                <a:lnTo>
                  <a:pt x="1170" y="496"/>
                </a:lnTo>
                <a:lnTo>
                  <a:pt x="1163" y="483"/>
                </a:lnTo>
                <a:lnTo>
                  <a:pt x="1154" y="471"/>
                </a:lnTo>
                <a:lnTo>
                  <a:pt x="1143" y="460"/>
                </a:lnTo>
                <a:lnTo>
                  <a:pt x="1131" y="451"/>
                </a:lnTo>
                <a:lnTo>
                  <a:pt x="1118" y="444"/>
                </a:lnTo>
                <a:lnTo>
                  <a:pt x="1104" y="438"/>
                </a:lnTo>
                <a:lnTo>
                  <a:pt x="1091" y="432"/>
                </a:lnTo>
                <a:lnTo>
                  <a:pt x="1079" y="424"/>
                </a:lnTo>
                <a:lnTo>
                  <a:pt x="1068" y="415"/>
                </a:lnTo>
                <a:lnTo>
                  <a:pt x="1057" y="406"/>
                </a:lnTo>
                <a:lnTo>
                  <a:pt x="1047" y="396"/>
                </a:lnTo>
                <a:lnTo>
                  <a:pt x="1037" y="383"/>
                </a:lnTo>
                <a:lnTo>
                  <a:pt x="1027" y="371"/>
                </a:lnTo>
                <a:lnTo>
                  <a:pt x="1030" y="365"/>
                </a:lnTo>
                <a:lnTo>
                  <a:pt x="1035" y="361"/>
                </a:lnTo>
                <a:lnTo>
                  <a:pt x="1041" y="356"/>
                </a:lnTo>
                <a:lnTo>
                  <a:pt x="1048" y="354"/>
                </a:lnTo>
                <a:lnTo>
                  <a:pt x="1055" y="353"/>
                </a:lnTo>
                <a:lnTo>
                  <a:pt x="1062" y="354"/>
                </a:lnTo>
                <a:lnTo>
                  <a:pt x="1069" y="355"/>
                </a:lnTo>
                <a:lnTo>
                  <a:pt x="1074" y="358"/>
                </a:lnTo>
                <a:lnTo>
                  <a:pt x="1078" y="358"/>
                </a:lnTo>
                <a:lnTo>
                  <a:pt x="1081" y="357"/>
                </a:lnTo>
                <a:lnTo>
                  <a:pt x="1082" y="355"/>
                </a:lnTo>
                <a:lnTo>
                  <a:pt x="1084" y="353"/>
                </a:lnTo>
                <a:lnTo>
                  <a:pt x="1079" y="339"/>
                </a:lnTo>
                <a:lnTo>
                  <a:pt x="1069" y="327"/>
                </a:lnTo>
                <a:lnTo>
                  <a:pt x="1058" y="317"/>
                </a:lnTo>
                <a:lnTo>
                  <a:pt x="1045" y="308"/>
                </a:lnTo>
                <a:lnTo>
                  <a:pt x="1030" y="300"/>
                </a:lnTo>
                <a:lnTo>
                  <a:pt x="1016" y="293"/>
                </a:lnTo>
                <a:lnTo>
                  <a:pt x="1002" y="285"/>
                </a:lnTo>
                <a:lnTo>
                  <a:pt x="989" y="276"/>
                </a:lnTo>
                <a:lnTo>
                  <a:pt x="977" y="260"/>
                </a:lnTo>
                <a:lnTo>
                  <a:pt x="963" y="245"/>
                </a:lnTo>
                <a:lnTo>
                  <a:pt x="947" y="230"/>
                </a:lnTo>
                <a:lnTo>
                  <a:pt x="933" y="216"/>
                </a:lnTo>
                <a:lnTo>
                  <a:pt x="921" y="200"/>
                </a:lnTo>
                <a:lnTo>
                  <a:pt x="911" y="182"/>
                </a:lnTo>
                <a:lnTo>
                  <a:pt x="907" y="161"/>
                </a:lnTo>
                <a:lnTo>
                  <a:pt x="908" y="137"/>
                </a:lnTo>
                <a:lnTo>
                  <a:pt x="927" y="134"/>
                </a:lnTo>
                <a:lnTo>
                  <a:pt x="945" y="135"/>
                </a:lnTo>
                <a:lnTo>
                  <a:pt x="963" y="140"/>
                </a:lnTo>
                <a:lnTo>
                  <a:pt x="979" y="145"/>
                </a:lnTo>
                <a:lnTo>
                  <a:pt x="994" y="152"/>
                </a:lnTo>
                <a:lnTo>
                  <a:pt x="1010" y="157"/>
                </a:lnTo>
                <a:lnTo>
                  <a:pt x="1026" y="160"/>
                </a:lnTo>
                <a:lnTo>
                  <a:pt x="1041" y="161"/>
                </a:lnTo>
                <a:lnTo>
                  <a:pt x="1036" y="154"/>
                </a:lnTo>
                <a:lnTo>
                  <a:pt x="1029" y="145"/>
                </a:lnTo>
                <a:lnTo>
                  <a:pt x="1022" y="137"/>
                </a:lnTo>
                <a:lnTo>
                  <a:pt x="1013" y="129"/>
                </a:lnTo>
                <a:lnTo>
                  <a:pt x="1004" y="121"/>
                </a:lnTo>
                <a:lnTo>
                  <a:pt x="994" y="114"/>
                </a:lnTo>
                <a:lnTo>
                  <a:pt x="984" y="109"/>
                </a:lnTo>
                <a:lnTo>
                  <a:pt x="975" y="105"/>
                </a:lnTo>
                <a:lnTo>
                  <a:pt x="958" y="94"/>
                </a:lnTo>
                <a:lnTo>
                  <a:pt x="941" y="83"/>
                </a:lnTo>
                <a:lnTo>
                  <a:pt x="922" y="72"/>
                </a:lnTo>
                <a:lnTo>
                  <a:pt x="906" y="60"/>
                </a:lnTo>
                <a:lnTo>
                  <a:pt x="889" y="48"/>
                </a:lnTo>
                <a:lnTo>
                  <a:pt x="875" y="33"/>
                </a:lnTo>
                <a:lnTo>
                  <a:pt x="863" y="17"/>
                </a:lnTo>
                <a:lnTo>
                  <a:pt x="855" y="0"/>
                </a:lnTo>
                <a:lnTo>
                  <a:pt x="867" y="2"/>
                </a:lnTo>
                <a:lnTo>
                  <a:pt x="879" y="5"/>
                </a:lnTo>
                <a:lnTo>
                  <a:pt x="891" y="8"/>
                </a:lnTo>
                <a:lnTo>
                  <a:pt x="903" y="13"/>
                </a:lnTo>
                <a:lnTo>
                  <a:pt x="914" y="18"/>
                </a:lnTo>
                <a:lnTo>
                  <a:pt x="925" y="24"/>
                </a:lnTo>
                <a:lnTo>
                  <a:pt x="936" y="29"/>
                </a:lnTo>
                <a:lnTo>
                  <a:pt x="948" y="35"/>
                </a:lnTo>
                <a:lnTo>
                  <a:pt x="959" y="41"/>
                </a:lnTo>
                <a:lnTo>
                  <a:pt x="970" y="47"/>
                </a:lnTo>
                <a:lnTo>
                  <a:pt x="981" y="52"/>
                </a:lnTo>
                <a:lnTo>
                  <a:pt x="992" y="58"/>
                </a:lnTo>
                <a:lnTo>
                  <a:pt x="1003" y="62"/>
                </a:lnTo>
                <a:lnTo>
                  <a:pt x="1014" y="66"/>
                </a:lnTo>
                <a:lnTo>
                  <a:pt x="1025" y="70"/>
                </a:lnTo>
                <a:lnTo>
                  <a:pt x="1037" y="72"/>
                </a:lnTo>
                <a:close/>
              </a:path>
            </a:pathLst>
          </a:custGeom>
          <a:solidFill>
            <a:schemeClr val="accent2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FA00B5FA-323E-4191-8B1B-73D2152F57C9}"/>
              </a:ext>
            </a:extLst>
          </p:cNvPr>
          <p:cNvSpPr/>
          <p:nvPr/>
        </p:nvSpPr>
        <p:spPr bwMode="auto">
          <a:xfrm>
            <a:off x="1689652" y="2832845"/>
            <a:ext cx="152400" cy="138955"/>
          </a:xfrm>
          <a:prstGeom prst="rect">
            <a:avLst/>
          </a:prstGeom>
          <a:solidFill>
            <a:srgbClr val="FFFFFF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9942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29">
            <a:extLst>
              <a:ext uri="{FF2B5EF4-FFF2-40B4-BE49-F238E27FC236}">
                <a16:creationId xmlns:a16="http://schemas.microsoft.com/office/drawing/2014/main" id="{020C25D3-46B6-477C-8482-037105CCF701}"/>
              </a:ext>
            </a:extLst>
          </p:cNvPr>
          <p:cNvSpPr/>
          <p:nvPr/>
        </p:nvSpPr>
        <p:spPr>
          <a:xfrm>
            <a:off x="44671" y="4940300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11" name="Rectangle 2">
            <a:extLst>
              <a:ext uri="{FF2B5EF4-FFF2-40B4-BE49-F238E27FC236}">
                <a16:creationId xmlns:a16="http://schemas.microsoft.com/office/drawing/2014/main" id="{4F76E142-6D0A-48F4-A906-7DA9B04BB2DF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Weighted Event Scheduling</a:t>
            </a:r>
          </a:p>
        </p:txBody>
      </p:sp>
      <p:sp>
        <p:nvSpPr>
          <p:cNvPr id="168" name="Rectangle 2">
            <a:extLst>
              <a:ext uri="{FF2B5EF4-FFF2-40B4-BE49-F238E27FC236}">
                <a16:creationId xmlns:a16="http://schemas.microsoft.com/office/drawing/2014/main" id="{0CAFA501-E253-4ED2-8B0A-48AAF11FE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Your story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70" name="Picture 2" descr="greedy2">
            <a:extLst>
              <a:ext uri="{FF2B5EF4-FFF2-40B4-BE49-F238E27FC236}">
                <a16:creationId xmlns:a16="http://schemas.microsoft.com/office/drawing/2014/main" id="{7C4281DB-00DF-43A2-AB88-03962F14A8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076325"/>
            <a:ext cx="8470900" cy="241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A588465D-E392-4CB2-A73F-EEA107ED3817}"/>
              </a:ext>
            </a:extLst>
          </p:cNvPr>
          <p:cNvSpPr/>
          <p:nvPr/>
        </p:nvSpPr>
        <p:spPr>
          <a:xfrm>
            <a:off x="44671" y="4940300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E075D119-801F-4215-AC1F-B5328ADC55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880291"/>
            <a:ext cx="525533" cy="994940"/>
          </a:xfrm>
          <a:prstGeom prst="rect">
            <a:avLst/>
          </a:prstGeom>
        </p:spPr>
      </p:pic>
      <p:sp>
        <p:nvSpPr>
          <p:cNvPr id="53" name="AutoShape 38">
            <a:extLst>
              <a:ext uri="{FF2B5EF4-FFF2-40B4-BE49-F238E27FC236}">
                <a16:creationId xmlns:a16="http://schemas.microsoft.com/office/drawing/2014/main" id="{9AFDCEA1-A56B-4C4C-B5D5-4AF1C96FD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1" y="3788569"/>
            <a:ext cx="4629150" cy="857250"/>
          </a:xfrm>
          <a:prstGeom prst="wedgeRoundRectCallout">
            <a:avLst>
              <a:gd name="adj1" fmla="val -46546"/>
              <a:gd name="adj2" fmla="val 103944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Hey Bird: </a:t>
            </a:r>
          </a:p>
          <a:p>
            <a:pPr defTabSz="68580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   Should I take this event?</a:t>
            </a:r>
          </a:p>
        </p:txBody>
      </p:sp>
      <p:sp>
        <p:nvSpPr>
          <p:cNvPr id="54" name="AutoShape 58">
            <a:extLst>
              <a:ext uri="{FF2B5EF4-FFF2-40B4-BE49-F238E27FC236}">
                <a16:creationId xmlns:a16="http://schemas.microsoft.com/office/drawing/2014/main" id="{D9B96D8F-8E4B-4D6B-98FE-8F6AF72AB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4286129"/>
            <a:ext cx="838200" cy="515216"/>
          </a:xfrm>
          <a:prstGeom prst="wedgeRoundRectCallout">
            <a:avLst>
              <a:gd name="adj1" fmla="val 63682"/>
              <a:gd name="adj2" fmla="val -7207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0000"/>
                </a:solidFill>
              </a:rPr>
              <a:t>No</a:t>
            </a:r>
          </a:p>
        </p:txBody>
      </p:sp>
      <p:sp>
        <p:nvSpPr>
          <p:cNvPr id="60" name="Freeform 6">
            <a:extLst>
              <a:ext uri="{FF2B5EF4-FFF2-40B4-BE49-F238E27FC236}">
                <a16:creationId xmlns:a16="http://schemas.microsoft.com/office/drawing/2014/main" id="{96EB3BBD-2DFB-4918-B4D5-0F41614CC17B}"/>
              </a:ext>
            </a:extLst>
          </p:cNvPr>
          <p:cNvSpPr>
            <a:spLocks/>
          </p:cNvSpPr>
          <p:nvPr/>
        </p:nvSpPr>
        <p:spPr bwMode="auto">
          <a:xfrm flipH="1">
            <a:off x="7391400" y="3890962"/>
            <a:ext cx="627063" cy="652463"/>
          </a:xfrm>
          <a:custGeom>
            <a:avLst/>
            <a:gdLst>
              <a:gd name="T0" fmla="*/ 1096 w 1974"/>
              <a:gd name="T1" fmla="*/ 195 h 2057"/>
              <a:gd name="T2" fmla="*/ 1104 w 1974"/>
              <a:gd name="T3" fmla="*/ 283 h 2057"/>
              <a:gd name="T4" fmla="*/ 1139 w 1974"/>
              <a:gd name="T5" fmla="*/ 323 h 2057"/>
              <a:gd name="T6" fmla="*/ 1156 w 1974"/>
              <a:gd name="T7" fmla="*/ 397 h 2057"/>
              <a:gd name="T8" fmla="*/ 1228 w 1974"/>
              <a:gd name="T9" fmla="*/ 433 h 2057"/>
              <a:gd name="T10" fmla="*/ 1178 w 1974"/>
              <a:gd name="T11" fmla="*/ 643 h 2057"/>
              <a:gd name="T12" fmla="*/ 1223 w 1974"/>
              <a:gd name="T13" fmla="*/ 658 h 2057"/>
              <a:gd name="T14" fmla="*/ 1377 w 1974"/>
              <a:gd name="T15" fmla="*/ 505 h 2057"/>
              <a:gd name="T16" fmla="*/ 1376 w 1974"/>
              <a:gd name="T17" fmla="*/ 373 h 2057"/>
              <a:gd name="T18" fmla="*/ 1496 w 1974"/>
              <a:gd name="T19" fmla="*/ 374 h 2057"/>
              <a:gd name="T20" fmla="*/ 1517 w 1974"/>
              <a:gd name="T21" fmla="*/ 311 h 2057"/>
              <a:gd name="T22" fmla="*/ 1557 w 1974"/>
              <a:gd name="T23" fmla="*/ 292 h 2057"/>
              <a:gd name="T24" fmla="*/ 1609 w 1974"/>
              <a:gd name="T25" fmla="*/ 276 h 2057"/>
              <a:gd name="T26" fmla="*/ 1572 w 1974"/>
              <a:gd name="T27" fmla="*/ 519 h 2057"/>
              <a:gd name="T28" fmla="*/ 1477 w 1974"/>
              <a:gd name="T29" fmla="*/ 792 h 2057"/>
              <a:gd name="T30" fmla="*/ 1371 w 1974"/>
              <a:gd name="T31" fmla="*/ 848 h 2057"/>
              <a:gd name="T32" fmla="*/ 1384 w 1974"/>
              <a:gd name="T33" fmla="*/ 678 h 2057"/>
              <a:gd name="T34" fmla="*/ 1426 w 1974"/>
              <a:gd name="T35" fmla="*/ 767 h 2057"/>
              <a:gd name="T36" fmla="*/ 1493 w 1974"/>
              <a:gd name="T37" fmla="*/ 661 h 2057"/>
              <a:gd name="T38" fmla="*/ 1454 w 1974"/>
              <a:gd name="T39" fmla="*/ 546 h 2057"/>
              <a:gd name="T40" fmla="*/ 1292 w 1974"/>
              <a:gd name="T41" fmla="*/ 767 h 2057"/>
              <a:gd name="T42" fmla="*/ 1367 w 1974"/>
              <a:gd name="T43" fmla="*/ 955 h 2057"/>
              <a:gd name="T44" fmla="*/ 1470 w 1974"/>
              <a:gd name="T45" fmla="*/ 893 h 2057"/>
              <a:gd name="T46" fmla="*/ 1573 w 1974"/>
              <a:gd name="T47" fmla="*/ 820 h 2057"/>
              <a:gd name="T48" fmla="*/ 1557 w 1974"/>
              <a:gd name="T49" fmla="*/ 692 h 2057"/>
              <a:gd name="T50" fmla="*/ 1666 w 1974"/>
              <a:gd name="T51" fmla="*/ 559 h 2057"/>
              <a:gd name="T52" fmla="*/ 1725 w 1974"/>
              <a:gd name="T53" fmla="*/ 702 h 2057"/>
              <a:gd name="T54" fmla="*/ 1844 w 1974"/>
              <a:gd name="T55" fmla="*/ 725 h 2057"/>
              <a:gd name="T56" fmla="*/ 1969 w 1974"/>
              <a:gd name="T57" fmla="*/ 615 h 2057"/>
              <a:gd name="T58" fmla="*/ 1894 w 1974"/>
              <a:gd name="T59" fmla="*/ 713 h 2057"/>
              <a:gd name="T60" fmla="*/ 1761 w 1974"/>
              <a:gd name="T61" fmla="*/ 865 h 2057"/>
              <a:gd name="T62" fmla="*/ 1622 w 1974"/>
              <a:gd name="T63" fmla="*/ 906 h 2057"/>
              <a:gd name="T64" fmla="*/ 1495 w 1974"/>
              <a:gd name="T65" fmla="*/ 1154 h 2057"/>
              <a:gd name="T66" fmla="*/ 1205 w 1974"/>
              <a:gd name="T67" fmla="*/ 1400 h 2057"/>
              <a:gd name="T68" fmla="*/ 1011 w 1974"/>
              <a:gd name="T69" fmla="*/ 1428 h 2057"/>
              <a:gd name="T70" fmla="*/ 849 w 1974"/>
              <a:gd name="T71" fmla="*/ 1405 h 2057"/>
              <a:gd name="T72" fmla="*/ 628 w 1974"/>
              <a:gd name="T73" fmla="*/ 1573 h 2057"/>
              <a:gd name="T74" fmla="*/ 382 w 1974"/>
              <a:gd name="T75" fmla="*/ 1812 h 2057"/>
              <a:gd name="T76" fmla="*/ 281 w 1974"/>
              <a:gd name="T77" fmla="*/ 1918 h 2057"/>
              <a:gd name="T78" fmla="*/ 138 w 1974"/>
              <a:gd name="T79" fmla="*/ 2029 h 2057"/>
              <a:gd name="T80" fmla="*/ 17 w 1974"/>
              <a:gd name="T81" fmla="*/ 2011 h 2057"/>
              <a:gd name="T82" fmla="*/ 207 w 1974"/>
              <a:gd name="T83" fmla="*/ 1792 h 2057"/>
              <a:gd name="T84" fmla="*/ 585 w 1974"/>
              <a:gd name="T85" fmla="*/ 1540 h 2057"/>
              <a:gd name="T86" fmla="*/ 780 w 1974"/>
              <a:gd name="T87" fmla="*/ 1383 h 2057"/>
              <a:gd name="T88" fmla="*/ 847 w 1974"/>
              <a:gd name="T89" fmla="*/ 1255 h 2057"/>
              <a:gd name="T90" fmla="*/ 941 w 1974"/>
              <a:gd name="T91" fmla="*/ 1077 h 2057"/>
              <a:gd name="T92" fmla="*/ 1080 w 1974"/>
              <a:gd name="T93" fmla="*/ 929 h 2057"/>
              <a:gd name="T94" fmla="*/ 1185 w 1974"/>
              <a:gd name="T95" fmla="*/ 1009 h 2057"/>
              <a:gd name="T96" fmla="*/ 1095 w 1974"/>
              <a:gd name="T97" fmla="*/ 870 h 2057"/>
              <a:gd name="T98" fmla="*/ 1170 w 1974"/>
              <a:gd name="T99" fmla="*/ 496 h 2057"/>
              <a:gd name="T100" fmla="*/ 1068 w 1974"/>
              <a:gd name="T101" fmla="*/ 415 h 2057"/>
              <a:gd name="T102" fmla="*/ 1055 w 1974"/>
              <a:gd name="T103" fmla="*/ 353 h 2057"/>
              <a:gd name="T104" fmla="*/ 1069 w 1974"/>
              <a:gd name="T105" fmla="*/ 327 h 2057"/>
              <a:gd name="T106" fmla="*/ 947 w 1974"/>
              <a:gd name="T107" fmla="*/ 230 h 2057"/>
              <a:gd name="T108" fmla="*/ 979 w 1974"/>
              <a:gd name="T109" fmla="*/ 145 h 2057"/>
              <a:gd name="T110" fmla="*/ 1004 w 1974"/>
              <a:gd name="T111" fmla="*/ 121 h 2057"/>
              <a:gd name="T112" fmla="*/ 875 w 1974"/>
              <a:gd name="T113" fmla="*/ 33 h 2057"/>
              <a:gd name="T114" fmla="*/ 936 w 1974"/>
              <a:gd name="T115" fmla="*/ 29 h 2057"/>
              <a:gd name="T116" fmla="*/ 1037 w 1974"/>
              <a:gd name="T117" fmla="*/ 72 h 2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74" h="2057">
                <a:moveTo>
                  <a:pt x="1037" y="72"/>
                </a:moveTo>
                <a:lnTo>
                  <a:pt x="1028" y="83"/>
                </a:lnTo>
                <a:lnTo>
                  <a:pt x="1028" y="95"/>
                </a:lnTo>
                <a:lnTo>
                  <a:pt x="1033" y="107"/>
                </a:lnTo>
                <a:lnTo>
                  <a:pt x="1037" y="119"/>
                </a:lnTo>
                <a:lnTo>
                  <a:pt x="1118" y="190"/>
                </a:lnTo>
                <a:lnTo>
                  <a:pt x="1112" y="192"/>
                </a:lnTo>
                <a:lnTo>
                  <a:pt x="1104" y="193"/>
                </a:lnTo>
                <a:lnTo>
                  <a:pt x="1096" y="195"/>
                </a:lnTo>
                <a:lnTo>
                  <a:pt x="1090" y="199"/>
                </a:lnTo>
                <a:lnTo>
                  <a:pt x="1083" y="202"/>
                </a:lnTo>
                <a:lnTo>
                  <a:pt x="1078" y="206"/>
                </a:lnTo>
                <a:lnTo>
                  <a:pt x="1073" y="212"/>
                </a:lnTo>
                <a:lnTo>
                  <a:pt x="1070" y="218"/>
                </a:lnTo>
                <a:lnTo>
                  <a:pt x="1071" y="240"/>
                </a:lnTo>
                <a:lnTo>
                  <a:pt x="1078" y="258"/>
                </a:lnTo>
                <a:lnTo>
                  <a:pt x="1090" y="272"/>
                </a:lnTo>
                <a:lnTo>
                  <a:pt x="1104" y="283"/>
                </a:lnTo>
                <a:lnTo>
                  <a:pt x="1120" y="293"/>
                </a:lnTo>
                <a:lnTo>
                  <a:pt x="1137" y="301"/>
                </a:lnTo>
                <a:lnTo>
                  <a:pt x="1154" y="309"/>
                </a:lnTo>
                <a:lnTo>
                  <a:pt x="1171" y="319"/>
                </a:lnTo>
                <a:lnTo>
                  <a:pt x="1164" y="319"/>
                </a:lnTo>
                <a:lnTo>
                  <a:pt x="1158" y="319"/>
                </a:lnTo>
                <a:lnTo>
                  <a:pt x="1151" y="320"/>
                </a:lnTo>
                <a:lnTo>
                  <a:pt x="1144" y="321"/>
                </a:lnTo>
                <a:lnTo>
                  <a:pt x="1139" y="323"/>
                </a:lnTo>
                <a:lnTo>
                  <a:pt x="1133" y="328"/>
                </a:lnTo>
                <a:lnTo>
                  <a:pt x="1129" y="332"/>
                </a:lnTo>
                <a:lnTo>
                  <a:pt x="1127" y="339"/>
                </a:lnTo>
                <a:lnTo>
                  <a:pt x="1130" y="348"/>
                </a:lnTo>
                <a:lnTo>
                  <a:pt x="1133" y="359"/>
                </a:lnTo>
                <a:lnTo>
                  <a:pt x="1138" y="369"/>
                </a:lnTo>
                <a:lnTo>
                  <a:pt x="1143" y="379"/>
                </a:lnTo>
                <a:lnTo>
                  <a:pt x="1150" y="388"/>
                </a:lnTo>
                <a:lnTo>
                  <a:pt x="1156" y="397"/>
                </a:lnTo>
                <a:lnTo>
                  <a:pt x="1165" y="403"/>
                </a:lnTo>
                <a:lnTo>
                  <a:pt x="1176" y="410"/>
                </a:lnTo>
                <a:lnTo>
                  <a:pt x="1183" y="412"/>
                </a:lnTo>
                <a:lnTo>
                  <a:pt x="1190" y="414"/>
                </a:lnTo>
                <a:lnTo>
                  <a:pt x="1198" y="416"/>
                </a:lnTo>
                <a:lnTo>
                  <a:pt x="1207" y="420"/>
                </a:lnTo>
                <a:lnTo>
                  <a:pt x="1215" y="423"/>
                </a:lnTo>
                <a:lnTo>
                  <a:pt x="1221" y="427"/>
                </a:lnTo>
                <a:lnTo>
                  <a:pt x="1228" y="433"/>
                </a:lnTo>
                <a:lnTo>
                  <a:pt x="1233" y="439"/>
                </a:lnTo>
                <a:lnTo>
                  <a:pt x="1276" y="452"/>
                </a:lnTo>
                <a:lnTo>
                  <a:pt x="1254" y="475"/>
                </a:lnTo>
                <a:lnTo>
                  <a:pt x="1233" y="501"/>
                </a:lnTo>
                <a:lnTo>
                  <a:pt x="1215" y="527"/>
                </a:lnTo>
                <a:lnTo>
                  <a:pt x="1198" y="554"/>
                </a:lnTo>
                <a:lnTo>
                  <a:pt x="1186" y="584"/>
                </a:lnTo>
                <a:lnTo>
                  <a:pt x="1179" y="613"/>
                </a:lnTo>
                <a:lnTo>
                  <a:pt x="1178" y="643"/>
                </a:lnTo>
                <a:lnTo>
                  <a:pt x="1185" y="673"/>
                </a:lnTo>
                <a:lnTo>
                  <a:pt x="1187" y="689"/>
                </a:lnTo>
                <a:lnTo>
                  <a:pt x="1188" y="706"/>
                </a:lnTo>
                <a:lnTo>
                  <a:pt x="1191" y="720"/>
                </a:lnTo>
                <a:lnTo>
                  <a:pt x="1205" y="730"/>
                </a:lnTo>
                <a:lnTo>
                  <a:pt x="1211" y="713"/>
                </a:lnTo>
                <a:lnTo>
                  <a:pt x="1216" y="695"/>
                </a:lnTo>
                <a:lnTo>
                  <a:pt x="1219" y="677"/>
                </a:lnTo>
                <a:lnTo>
                  <a:pt x="1223" y="658"/>
                </a:lnTo>
                <a:lnTo>
                  <a:pt x="1232" y="629"/>
                </a:lnTo>
                <a:lnTo>
                  <a:pt x="1243" y="602"/>
                </a:lnTo>
                <a:lnTo>
                  <a:pt x="1256" y="578"/>
                </a:lnTo>
                <a:lnTo>
                  <a:pt x="1273" y="556"/>
                </a:lnTo>
                <a:lnTo>
                  <a:pt x="1292" y="539"/>
                </a:lnTo>
                <a:lnTo>
                  <a:pt x="1315" y="524"/>
                </a:lnTo>
                <a:lnTo>
                  <a:pt x="1342" y="510"/>
                </a:lnTo>
                <a:lnTo>
                  <a:pt x="1371" y="502"/>
                </a:lnTo>
                <a:lnTo>
                  <a:pt x="1377" y="505"/>
                </a:lnTo>
                <a:lnTo>
                  <a:pt x="1381" y="490"/>
                </a:lnTo>
                <a:lnTo>
                  <a:pt x="1379" y="475"/>
                </a:lnTo>
                <a:lnTo>
                  <a:pt x="1373" y="461"/>
                </a:lnTo>
                <a:lnTo>
                  <a:pt x="1366" y="447"/>
                </a:lnTo>
                <a:lnTo>
                  <a:pt x="1359" y="432"/>
                </a:lnTo>
                <a:lnTo>
                  <a:pt x="1354" y="416"/>
                </a:lnTo>
                <a:lnTo>
                  <a:pt x="1355" y="400"/>
                </a:lnTo>
                <a:lnTo>
                  <a:pt x="1361" y="381"/>
                </a:lnTo>
                <a:lnTo>
                  <a:pt x="1376" y="373"/>
                </a:lnTo>
                <a:lnTo>
                  <a:pt x="1390" y="368"/>
                </a:lnTo>
                <a:lnTo>
                  <a:pt x="1406" y="367"/>
                </a:lnTo>
                <a:lnTo>
                  <a:pt x="1423" y="370"/>
                </a:lnTo>
                <a:lnTo>
                  <a:pt x="1439" y="375"/>
                </a:lnTo>
                <a:lnTo>
                  <a:pt x="1456" y="380"/>
                </a:lnTo>
                <a:lnTo>
                  <a:pt x="1471" y="386"/>
                </a:lnTo>
                <a:lnTo>
                  <a:pt x="1486" y="390"/>
                </a:lnTo>
                <a:lnTo>
                  <a:pt x="1495" y="382"/>
                </a:lnTo>
                <a:lnTo>
                  <a:pt x="1496" y="374"/>
                </a:lnTo>
                <a:lnTo>
                  <a:pt x="1494" y="365"/>
                </a:lnTo>
                <a:lnTo>
                  <a:pt x="1489" y="355"/>
                </a:lnTo>
                <a:lnTo>
                  <a:pt x="1483" y="344"/>
                </a:lnTo>
                <a:lnTo>
                  <a:pt x="1477" y="333"/>
                </a:lnTo>
                <a:lnTo>
                  <a:pt x="1475" y="321"/>
                </a:lnTo>
                <a:lnTo>
                  <a:pt x="1476" y="309"/>
                </a:lnTo>
                <a:lnTo>
                  <a:pt x="1492" y="306"/>
                </a:lnTo>
                <a:lnTo>
                  <a:pt x="1505" y="307"/>
                </a:lnTo>
                <a:lnTo>
                  <a:pt x="1517" y="311"/>
                </a:lnTo>
                <a:lnTo>
                  <a:pt x="1529" y="317"/>
                </a:lnTo>
                <a:lnTo>
                  <a:pt x="1540" y="322"/>
                </a:lnTo>
                <a:lnTo>
                  <a:pt x="1552" y="327"/>
                </a:lnTo>
                <a:lnTo>
                  <a:pt x="1564" y="328"/>
                </a:lnTo>
                <a:lnTo>
                  <a:pt x="1577" y="324"/>
                </a:lnTo>
                <a:lnTo>
                  <a:pt x="1572" y="318"/>
                </a:lnTo>
                <a:lnTo>
                  <a:pt x="1565" y="309"/>
                </a:lnTo>
                <a:lnTo>
                  <a:pt x="1561" y="300"/>
                </a:lnTo>
                <a:lnTo>
                  <a:pt x="1557" y="292"/>
                </a:lnTo>
                <a:lnTo>
                  <a:pt x="1555" y="282"/>
                </a:lnTo>
                <a:lnTo>
                  <a:pt x="1556" y="274"/>
                </a:lnTo>
                <a:lnTo>
                  <a:pt x="1560" y="268"/>
                </a:lnTo>
                <a:lnTo>
                  <a:pt x="1567" y="262"/>
                </a:lnTo>
                <a:lnTo>
                  <a:pt x="1576" y="263"/>
                </a:lnTo>
                <a:lnTo>
                  <a:pt x="1586" y="264"/>
                </a:lnTo>
                <a:lnTo>
                  <a:pt x="1594" y="268"/>
                </a:lnTo>
                <a:lnTo>
                  <a:pt x="1602" y="271"/>
                </a:lnTo>
                <a:lnTo>
                  <a:pt x="1609" y="276"/>
                </a:lnTo>
                <a:lnTo>
                  <a:pt x="1617" y="282"/>
                </a:lnTo>
                <a:lnTo>
                  <a:pt x="1623" y="288"/>
                </a:lnTo>
                <a:lnTo>
                  <a:pt x="1630" y="296"/>
                </a:lnTo>
                <a:lnTo>
                  <a:pt x="1631" y="336"/>
                </a:lnTo>
                <a:lnTo>
                  <a:pt x="1626" y="375"/>
                </a:lnTo>
                <a:lnTo>
                  <a:pt x="1617" y="412"/>
                </a:lnTo>
                <a:lnTo>
                  <a:pt x="1603" y="448"/>
                </a:lnTo>
                <a:lnTo>
                  <a:pt x="1587" y="483"/>
                </a:lnTo>
                <a:lnTo>
                  <a:pt x="1572" y="519"/>
                </a:lnTo>
                <a:lnTo>
                  <a:pt x="1556" y="554"/>
                </a:lnTo>
                <a:lnTo>
                  <a:pt x="1543" y="591"/>
                </a:lnTo>
                <a:lnTo>
                  <a:pt x="1537" y="621"/>
                </a:lnTo>
                <a:lnTo>
                  <a:pt x="1528" y="650"/>
                </a:lnTo>
                <a:lnTo>
                  <a:pt x="1519" y="679"/>
                </a:lnTo>
                <a:lnTo>
                  <a:pt x="1509" y="707"/>
                </a:lnTo>
                <a:lnTo>
                  <a:pt x="1499" y="736"/>
                </a:lnTo>
                <a:lnTo>
                  <a:pt x="1488" y="764"/>
                </a:lnTo>
                <a:lnTo>
                  <a:pt x="1477" y="792"/>
                </a:lnTo>
                <a:lnTo>
                  <a:pt x="1466" y="820"/>
                </a:lnTo>
                <a:lnTo>
                  <a:pt x="1457" y="824"/>
                </a:lnTo>
                <a:lnTo>
                  <a:pt x="1446" y="830"/>
                </a:lnTo>
                <a:lnTo>
                  <a:pt x="1436" y="836"/>
                </a:lnTo>
                <a:lnTo>
                  <a:pt x="1424" y="842"/>
                </a:lnTo>
                <a:lnTo>
                  <a:pt x="1412" y="847"/>
                </a:lnTo>
                <a:lnTo>
                  <a:pt x="1400" y="851"/>
                </a:lnTo>
                <a:lnTo>
                  <a:pt x="1385" y="851"/>
                </a:lnTo>
                <a:lnTo>
                  <a:pt x="1371" y="848"/>
                </a:lnTo>
                <a:lnTo>
                  <a:pt x="1360" y="828"/>
                </a:lnTo>
                <a:lnTo>
                  <a:pt x="1354" y="806"/>
                </a:lnTo>
                <a:lnTo>
                  <a:pt x="1351" y="782"/>
                </a:lnTo>
                <a:lnTo>
                  <a:pt x="1354" y="758"/>
                </a:lnTo>
                <a:lnTo>
                  <a:pt x="1359" y="734"/>
                </a:lnTo>
                <a:lnTo>
                  <a:pt x="1367" y="711"/>
                </a:lnTo>
                <a:lnTo>
                  <a:pt x="1376" y="689"/>
                </a:lnTo>
                <a:lnTo>
                  <a:pt x="1385" y="668"/>
                </a:lnTo>
                <a:lnTo>
                  <a:pt x="1384" y="678"/>
                </a:lnTo>
                <a:lnTo>
                  <a:pt x="1382" y="690"/>
                </a:lnTo>
                <a:lnTo>
                  <a:pt x="1380" y="705"/>
                </a:lnTo>
                <a:lnTo>
                  <a:pt x="1379" y="720"/>
                </a:lnTo>
                <a:lnTo>
                  <a:pt x="1380" y="737"/>
                </a:lnTo>
                <a:lnTo>
                  <a:pt x="1384" y="750"/>
                </a:lnTo>
                <a:lnTo>
                  <a:pt x="1392" y="761"/>
                </a:lnTo>
                <a:lnTo>
                  <a:pt x="1405" y="767"/>
                </a:lnTo>
                <a:lnTo>
                  <a:pt x="1416" y="769"/>
                </a:lnTo>
                <a:lnTo>
                  <a:pt x="1426" y="767"/>
                </a:lnTo>
                <a:lnTo>
                  <a:pt x="1436" y="762"/>
                </a:lnTo>
                <a:lnTo>
                  <a:pt x="1446" y="755"/>
                </a:lnTo>
                <a:lnTo>
                  <a:pt x="1454" y="748"/>
                </a:lnTo>
                <a:lnTo>
                  <a:pt x="1462" y="739"/>
                </a:lnTo>
                <a:lnTo>
                  <a:pt x="1470" y="729"/>
                </a:lnTo>
                <a:lnTo>
                  <a:pt x="1476" y="720"/>
                </a:lnTo>
                <a:lnTo>
                  <a:pt x="1481" y="701"/>
                </a:lnTo>
                <a:lnTo>
                  <a:pt x="1487" y="681"/>
                </a:lnTo>
                <a:lnTo>
                  <a:pt x="1493" y="661"/>
                </a:lnTo>
                <a:lnTo>
                  <a:pt x="1498" y="641"/>
                </a:lnTo>
                <a:lnTo>
                  <a:pt x="1502" y="621"/>
                </a:lnTo>
                <a:lnTo>
                  <a:pt x="1503" y="601"/>
                </a:lnTo>
                <a:lnTo>
                  <a:pt x="1499" y="581"/>
                </a:lnTo>
                <a:lnTo>
                  <a:pt x="1491" y="563"/>
                </a:lnTo>
                <a:lnTo>
                  <a:pt x="1482" y="555"/>
                </a:lnTo>
                <a:lnTo>
                  <a:pt x="1473" y="550"/>
                </a:lnTo>
                <a:lnTo>
                  <a:pt x="1463" y="548"/>
                </a:lnTo>
                <a:lnTo>
                  <a:pt x="1454" y="546"/>
                </a:lnTo>
                <a:lnTo>
                  <a:pt x="1443" y="548"/>
                </a:lnTo>
                <a:lnTo>
                  <a:pt x="1434" y="550"/>
                </a:lnTo>
                <a:lnTo>
                  <a:pt x="1424" y="554"/>
                </a:lnTo>
                <a:lnTo>
                  <a:pt x="1414" y="559"/>
                </a:lnTo>
                <a:lnTo>
                  <a:pt x="1380" y="594"/>
                </a:lnTo>
                <a:lnTo>
                  <a:pt x="1350" y="632"/>
                </a:lnTo>
                <a:lnTo>
                  <a:pt x="1325" y="674"/>
                </a:lnTo>
                <a:lnTo>
                  <a:pt x="1305" y="719"/>
                </a:lnTo>
                <a:lnTo>
                  <a:pt x="1292" y="767"/>
                </a:lnTo>
                <a:lnTo>
                  <a:pt x="1287" y="817"/>
                </a:lnTo>
                <a:lnTo>
                  <a:pt x="1288" y="866"/>
                </a:lnTo>
                <a:lnTo>
                  <a:pt x="1299" y="916"/>
                </a:lnTo>
                <a:lnTo>
                  <a:pt x="1304" y="927"/>
                </a:lnTo>
                <a:lnTo>
                  <a:pt x="1313" y="937"/>
                </a:lnTo>
                <a:lnTo>
                  <a:pt x="1325" y="945"/>
                </a:lnTo>
                <a:lnTo>
                  <a:pt x="1337" y="950"/>
                </a:lnTo>
                <a:lnTo>
                  <a:pt x="1351" y="953"/>
                </a:lnTo>
                <a:lnTo>
                  <a:pt x="1367" y="955"/>
                </a:lnTo>
                <a:lnTo>
                  <a:pt x="1381" y="953"/>
                </a:lnTo>
                <a:lnTo>
                  <a:pt x="1395" y="949"/>
                </a:lnTo>
                <a:lnTo>
                  <a:pt x="1407" y="945"/>
                </a:lnTo>
                <a:lnTo>
                  <a:pt x="1418" y="938"/>
                </a:lnTo>
                <a:lnTo>
                  <a:pt x="1429" y="930"/>
                </a:lnTo>
                <a:lnTo>
                  <a:pt x="1440" y="923"/>
                </a:lnTo>
                <a:lnTo>
                  <a:pt x="1450" y="913"/>
                </a:lnTo>
                <a:lnTo>
                  <a:pt x="1460" y="903"/>
                </a:lnTo>
                <a:lnTo>
                  <a:pt x="1470" y="893"/>
                </a:lnTo>
                <a:lnTo>
                  <a:pt x="1481" y="882"/>
                </a:lnTo>
                <a:lnTo>
                  <a:pt x="1491" y="872"/>
                </a:lnTo>
                <a:lnTo>
                  <a:pt x="1500" y="863"/>
                </a:lnTo>
                <a:lnTo>
                  <a:pt x="1511" y="853"/>
                </a:lnTo>
                <a:lnTo>
                  <a:pt x="1522" y="844"/>
                </a:lnTo>
                <a:lnTo>
                  <a:pt x="1534" y="836"/>
                </a:lnTo>
                <a:lnTo>
                  <a:pt x="1546" y="830"/>
                </a:lnTo>
                <a:lnTo>
                  <a:pt x="1560" y="824"/>
                </a:lnTo>
                <a:lnTo>
                  <a:pt x="1573" y="820"/>
                </a:lnTo>
                <a:lnTo>
                  <a:pt x="1579" y="812"/>
                </a:lnTo>
                <a:lnTo>
                  <a:pt x="1587" y="806"/>
                </a:lnTo>
                <a:lnTo>
                  <a:pt x="1592" y="798"/>
                </a:lnTo>
                <a:lnTo>
                  <a:pt x="1591" y="787"/>
                </a:lnTo>
                <a:lnTo>
                  <a:pt x="1577" y="772"/>
                </a:lnTo>
                <a:lnTo>
                  <a:pt x="1567" y="753"/>
                </a:lnTo>
                <a:lnTo>
                  <a:pt x="1561" y="734"/>
                </a:lnTo>
                <a:lnTo>
                  <a:pt x="1557" y="713"/>
                </a:lnTo>
                <a:lnTo>
                  <a:pt x="1557" y="692"/>
                </a:lnTo>
                <a:lnTo>
                  <a:pt x="1560" y="670"/>
                </a:lnTo>
                <a:lnTo>
                  <a:pt x="1563" y="649"/>
                </a:lnTo>
                <a:lnTo>
                  <a:pt x="1567" y="630"/>
                </a:lnTo>
                <a:lnTo>
                  <a:pt x="1584" y="616"/>
                </a:lnTo>
                <a:lnTo>
                  <a:pt x="1599" y="603"/>
                </a:lnTo>
                <a:lnTo>
                  <a:pt x="1615" y="591"/>
                </a:lnTo>
                <a:lnTo>
                  <a:pt x="1633" y="580"/>
                </a:lnTo>
                <a:lnTo>
                  <a:pt x="1649" y="569"/>
                </a:lnTo>
                <a:lnTo>
                  <a:pt x="1666" y="559"/>
                </a:lnTo>
                <a:lnTo>
                  <a:pt x="1683" y="549"/>
                </a:lnTo>
                <a:lnTo>
                  <a:pt x="1701" y="539"/>
                </a:lnTo>
                <a:lnTo>
                  <a:pt x="1701" y="561"/>
                </a:lnTo>
                <a:lnTo>
                  <a:pt x="1701" y="585"/>
                </a:lnTo>
                <a:lnTo>
                  <a:pt x="1701" y="609"/>
                </a:lnTo>
                <a:lnTo>
                  <a:pt x="1703" y="634"/>
                </a:lnTo>
                <a:lnTo>
                  <a:pt x="1708" y="658"/>
                </a:lnTo>
                <a:lnTo>
                  <a:pt x="1714" y="681"/>
                </a:lnTo>
                <a:lnTo>
                  <a:pt x="1725" y="702"/>
                </a:lnTo>
                <a:lnTo>
                  <a:pt x="1739" y="720"/>
                </a:lnTo>
                <a:lnTo>
                  <a:pt x="1752" y="729"/>
                </a:lnTo>
                <a:lnTo>
                  <a:pt x="1764" y="737"/>
                </a:lnTo>
                <a:lnTo>
                  <a:pt x="1778" y="741"/>
                </a:lnTo>
                <a:lnTo>
                  <a:pt x="1791" y="742"/>
                </a:lnTo>
                <a:lnTo>
                  <a:pt x="1804" y="742"/>
                </a:lnTo>
                <a:lnTo>
                  <a:pt x="1817" y="739"/>
                </a:lnTo>
                <a:lnTo>
                  <a:pt x="1831" y="734"/>
                </a:lnTo>
                <a:lnTo>
                  <a:pt x="1844" y="725"/>
                </a:lnTo>
                <a:lnTo>
                  <a:pt x="1852" y="711"/>
                </a:lnTo>
                <a:lnTo>
                  <a:pt x="1860" y="696"/>
                </a:lnTo>
                <a:lnTo>
                  <a:pt x="1866" y="682"/>
                </a:lnTo>
                <a:lnTo>
                  <a:pt x="1874" y="668"/>
                </a:lnTo>
                <a:lnTo>
                  <a:pt x="1883" y="654"/>
                </a:lnTo>
                <a:lnTo>
                  <a:pt x="1894" y="642"/>
                </a:lnTo>
                <a:lnTo>
                  <a:pt x="1906" y="632"/>
                </a:lnTo>
                <a:lnTo>
                  <a:pt x="1921" y="624"/>
                </a:lnTo>
                <a:lnTo>
                  <a:pt x="1969" y="615"/>
                </a:lnTo>
                <a:lnTo>
                  <a:pt x="1974" y="629"/>
                </a:lnTo>
                <a:lnTo>
                  <a:pt x="1972" y="639"/>
                </a:lnTo>
                <a:lnTo>
                  <a:pt x="1964" y="648"/>
                </a:lnTo>
                <a:lnTo>
                  <a:pt x="1953" y="657"/>
                </a:lnTo>
                <a:lnTo>
                  <a:pt x="1941" y="664"/>
                </a:lnTo>
                <a:lnTo>
                  <a:pt x="1929" y="672"/>
                </a:lnTo>
                <a:lnTo>
                  <a:pt x="1918" y="681"/>
                </a:lnTo>
                <a:lnTo>
                  <a:pt x="1911" y="692"/>
                </a:lnTo>
                <a:lnTo>
                  <a:pt x="1894" y="713"/>
                </a:lnTo>
                <a:lnTo>
                  <a:pt x="1878" y="734"/>
                </a:lnTo>
                <a:lnTo>
                  <a:pt x="1864" y="754"/>
                </a:lnTo>
                <a:lnTo>
                  <a:pt x="1851" y="775"/>
                </a:lnTo>
                <a:lnTo>
                  <a:pt x="1838" y="797"/>
                </a:lnTo>
                <a:lnTo>
                  <a:pt x="1826" y="818"/>
                </a:lnTo>
                <a:lnTo>
                  <a:pt x="1812" y="839"/>
                </a:lnTo>
                <a:lnTo>
                  <a:pt x="1796" y="858"/>
                </a:lnTo>
                <a:lnTo>
                  <a:pt x="1779" y="864"/>
                </a:lnTo>
                <a:lnTo>
                  <a:pt x="1761" y="865"/>
                </a:lnTo>
                <a:lnTo>
                  <a:pt x="1743" y="862"/>
                </a:lnTo>
                <a:lnTo>
                  <a:pt x="1725" y="857"/>
                </a:lnTo>
                <a:lnTo>
                  <a:pt x="1708" y="851"/>
                </a:lnTo>
                <a:lnTo>
                  <a:pt x="1689" y="846"/>
                </a:lnTo>
                <a:lnTo>
                  <a:pt x="1671" y="843"/>
                </a:lnTo>
                <a:lnTo>
                  <a:pt x="1654" y="844"/>
                </a:lnTo>
                <a:lnTo>
                  <a:pt x="1641" y="864"/>
                </a:lnTo>
                <a:lnTo>
                  <a:pt x="1631" y="884"/>
                </a:lnTo>
                <a:lnTo>
                  <a:pt x="1622" y="906"/>
                </a:lnTo>
                <a:lnTo>
                  <a:pt x="1614" y="928"/>
                </a:lnTo>
                <a:lnTo>
                  <a:pt x="1608" y="950"/>
                </a:lnTo>
                <a:lnTo>
                  <a:pt x="1601" y="972"/>
                </a:lnTo>
                <a:lnTo>
                  <a:pt x="1594" y="994"/>
                </a:lnTo>
                <a:lnTo>
                  <a:pt x="1586" y="1016"/>
                </a:lnTo>
                <a:lnTo>
                  <a:pt x="1565" y="1050"/>
                </a:lnTo>
                <a:lnTo>
                  <a:pt x="1543" y="1085"/>
                </a:lnTo>
                <a:lnTo>
                  <a:pt x="1520" y="1120"/>
                </a:lnTo>
                <a:lnTo>
                  <a:pt x="1495" y="1154"/>
                </a:lnTo>
                <a:lnTo>
                  <a:pt x="1469" y="1188"/>
                </a:lnTo>
                <a:lnTo>
                  <a:pt x="1441" y="1220"/>
                </a:lnTo>
                <a:lnTo>
                  <a:pt x="1412" y="1252"/>
                </a:lnTo>
                <a:lnTo>
                  <a:pt x="1381" y="1283"/>
                </a:lnTo>
                <a:lnTo>
                  <a:pt x="1348" y="1311"/>
                </a:lnTo>
                <a:lnTo>
                  <a:pt x="1314" y="1337"/>
                </a:lnTo>
                <a:lnTo>
                  <a:pt x="1279" y="1361"/>
                </a:lnTo>
                <a:lnTo>
                  <a:pt x="1243" y="1382"/>
                </a:lnTo>
                <a:lnTo>
                  <a:pt x="1205" y="1400"/>
                </a:lnTo>
                <a:lnTo>
                  <a:pt x="1164" y="1414"/>
                </a:lnTo>
                <a:lnTo>
                  <a:pt x="1122" y="1425"/>
                </a:lnTo>
                <a:lnTo>
                  <a:pt x="1080" y="1431"/>
                </a:lnTo>
                <a:lnTo>
                  <a:pt x="1068" y="1433"/>
                </a:lnTo>
                <a:lnTo>
                  <a:pt x="1056" y="1434"/>
                </a:lnTo>
                <a:lnTo>
                  <a:pt x="1044" y="1435"/>
                </a:lnTo>
                <a:lnTo>
                  <a:pt x="1033" y="1434"/>
                </a:lnTo>
                <a:lnTo>
                  <a:pt x="1022" y="1431"/>
                </a:lnTo>
                <a:lnTo>
                  <a:pt x="1011" y="1428"/>
                </a:lnTo>
                <a:lnTo>
                  <a:pt x="1001" y="1424"/>
                </a:lnTo>
                <a:lnTo>
                  <a:pt x="993" y="1416"/>
                </a:lnTo>
                <a:lnTo>
                  <a:pt x="975" y="1417"/>
                </a:lnTo>
                <a:lnTo>
                  <a:pt x="954" y="1419"/>
                </a:lnTo>
                <a:lnTo>
                  <a:pt x="931" y="1422"/>
                </a:lnTo>
                <a:lnTo>
                  <a:pt x="908" y="1423"/>
                </a:lnTo>
                <a:lnTo>
                  <a:pt x="885" y="1422"/>
                </a:lnTo>
                <a:lnTo>
                  <a:pt x="865" y="1416"/>
                </a:lnTo>
                <a:lnTo>
                  <a:pt x="849" y="1405"/>
                </a:lnTo>
                <a:lnTo>
                  <a:pt x="837" y="1388"/>
                </a:lnTo>
                <a:lnTo>
                  <a:pt x="821" y="1384"/>
                </a:lnTo>
                <a:lnTo>
                  <a:pt x="793" y="1410"/>
                </a:lnTo>
                <a:lnTo>
                  <a:pt x="764" y="1436"/>
                </a:lnTo>
                <a:lnTo>
                  <a:pt x="737" y="1463"/>
                </a:lnTo>
                <a:lnTo>
                  <a:pt x="709" y="1489"/>
                </a:lnTo>
                <a:lnTo>
                  <a:pt x="682" y="1517"/>
                </a:lnTo>
                <a:lnTo>
                  <a:pt x="656" y="1544"/>
                </a:lnTo>
                <a:lnTo>
                  <a:pt x="628" y="1573"/>
                </a:lnTo>
                <a:lnTo>
                  <a:pt x="602" y="1600"/>
                </a:lnTo>
                <a:lnTo>
                  <a:pt x="576" y="1627"/>
                </a:lnTo>
                <a:lnTo>
                  <a:pt x="548" y="1655"/>
                </a:lnTo>
                <a:lnTo>
                  <a:pt x="522" y="1682"/>
                </a:lnTo>
                <a:lnTo>
                  <a:pt x="495" y="1709"/>
                </a:lnTo>
                <a:lnTo>
                  <a:pt x="467" y="1736"/>
                </a:lnTo>
                <a:lnTo>
                  <a:pt x="439" y="1762"/>
                </a:lnTo>
                <a:lnTo>
                  <a:pt x="410" y="1787"/>
                </a:lnTo>
                <a:lnTo>
                  <a:pt x="382" y="1812"/>
                </a:lnTo>
                <a:lnTo>
                  <a:pt x="315" y="1884"/>
                </a:lnTo>
                <a:lnTo>
                  <a:pt x="305" y="1881"/>
                </a:lnTo>
                <a:lnTo>
                  <a:pt x="299" y="1882"/>
                </a:lnTo>
                <a:lnTo>
                  <a:pt x="294" y="1887"/>
                </a:lnTo>
                <a:lnTo>
                  <a:pt x="293" y="1893"/>
                </a:lnTo>
                <a:lnTo>
                  <a:pt x="292" y="1900"/>
                </a:lnTo>
                <a:lnTo>
                  <a:pt x="290" y="1907"/>
                </a:lnTo>
                <a:lnTo>
                  <a:pt x="287" y="1914"/>
                </a:lnTo>
                <a:lnTo>
                  <a:pt x="281" y="1918"/>
                </a:lnTo>
                <a:lnTo>
                  <a:pt x="266" y="1932"/>
                </a:lnTo>
                <a:lnTo>
                  <a:pt x="250" y="1947"/>
                </a:lnTo>
                <a:lnTo>
                  <a:pt x="235" y="1961"/>
                </a:lnTo>
                <a:lnTo>
                  <a:pt x="220" y="1974"/>
                </a:lnTo>
                <a:lnTo>
                  <a:pt x="204" y="1986"/>
                </a:lnTo>
                <a:lnTo>
                  <a:pt x="188" y="1998"/>
                </a:lnTo>
                <a:lnTo>
                  <a:pt x="172" y="2010"/>
                </a:lnTo>
                <a:lnTo>
                  <a:pt x="155" y="2020"/>
                </a:lnTo>
                <a:lnTo>
                  <a:pt x="138" y="2029"/>
                </a:lnTo>
                <a:lnTo>
                  <a:pt x="120" y="2037"/>
                </a:lnTo>
                <a:lnTo>
                  <a:pt x="101" y="2044"/>
                </a:lnTo>
                <a:lnTo>
                  <a:pt x="83" y="2049"/>
                </a:lnTo>
                <a:lnTo>
                  <a:pt x="63" y="2054"/>
                </a:lnTo>
                <a:lnTo>
                  <a:pt x="42" y="2056"/>
                </a:lnTo>
                <a:lnTo>
                  <a:pt x="21" y="2057"/>
                </a:lnTo>
                <a:lnTo>
                  <a:pt x="0" y="2056"/>
                </a:lnTo>
                <a:lnTo>
                  <a:pt x="6" y="2033"/>
                </a:lnTo>
                <a:lnTo>
                  <a:pt x="17" y="2011"/>
                </a:lnTo>
                <a:lnTo>
                  <a:pt x="30" y="1990"/>
                </a:lnTo>
                <a:lnTo>
                  <a:pt x="44" y="1970"/>
                </a:lnTo>
                <a:lnTo>
                  <a:pt x="60" y="1950"/>
                </a:lnTo>
                <a:lnTo>
                  <a:pt x="74" y="1931"/>
                </a:lnTo>
                <a:lnTo>
                  <a:pt x="88" y="1913"/>
                </a:lnTo>
                <a:lnTo>
                  <a:pt x="99" y="1894"/>
                </a:lnTo>
                <a:lnTo>
                  <a:pt x="133" y="1858"/>
                </a:lnTo>
                <a:lnTo>
                  <a:pt x="169" y="1824"/>
                </a:lnTo>
                <a:lnTo>
                  <a:pt x="207" y="1792"/>
                </a:lnTo>
                <a:lnTo>
                  <a:pt x="246" y="1762"/>
                </a:lnTo>
                <a:lnTo>
                  <a:pt x="287" y="1733"/>
                </a:lnTo>
                <a:lnTo>
                  <a:pt x="327" y="1705"/>
                </a:lnTo>
                <a:lnTo>
                  <a:pt x="370" y="1676"/>
                </a:lnTo>
                <a:lnTo>
                  <a:pt x="413" y="1650"/>
                </a:lnTo>
                <a:lnTo>
                  <a:pt x="455" y="1623"/>
                </a:lnTo>
                <a:lnTo>
                  <a:pt x="499" y="1596"/>
                </a:lnTo>
                <a:lnTo>
                  <a:pt x="542" y="1568"/>
                </a:lnTo>
                <a:lnTo>
                  <a:pt x="585" y="1540"/>
                </a:lnTo>
                <a:lnTo>
                  <a:pt x="626" y="1511"/>
                </a:lnTo>
                <a:lnTo>
                  <a:pt x="667" y="1481"/>
                </a:lnTo>
                <a:lnTo>
                  <a:pt x="707" y="1449"/>
                </a:lnTo>
                <a:lnTo>
                  <a:pt x="746" y="1416"/>
                </a:lnTo>
                <a:lnTo>
                  <a:pt x="751" y="1411"/>
                </a:lnTo>
                <a:lnTo>
                  <a:pt x="758" y="1405"/>
                </a:lnTo>
                <a:lnTo>
                  <a:pt x="764" y="1399"/>
                </a:lnTo>
                <a:lnTo>
                  <a:pt x="772" y="1391"/>
                </a:lnTo>
                <a:lnTo>
                  <a:pt x="780" y="1383"/>
                </a:lnTo>
                <a:lnTo>
                  <a:pt x="786" y="1376"/>
                </a:lnTo>
                <a:lnTo>
                  <a:pt x="793" y="1368"/>
                </a:lnTo>
                <a:lnTo>
                  <a:pt x="798" y="1359"/>
                </a:lnTo>
                <a:lnTo>
                  <a:pt x="799" y="1340"/>
                </a:lnTo>
                <a:lnTo>
                  <a:pt x="805" y="1321"/>
                </a:lnTo>
                <a:lnTo>
                  <a:pt x="814" y="1303"/>
                </a:lnTo>
                <a:lnTo>
                  <a:pt x="823" y="1287"/>
                </a:lnTo>
                <a:lnTo>
                  <a:pt x="835" y="1272"/>
                </a:lnTo>
                <a:lnTo>
                  <a:pt x="847" y="1255"/>
                </a:lnTo>
                <a:lnTo>
                  <a:pt x="857" y="1239"/>
                </a:lnTo>
                <a:lnTo>
                  <a:pt x="865" y="1221"/>
                </a:lnTo>
                <a:lnTo>
                  <a:pt x="877" y="1202"/>
                </a:lnTo>
                <a:lnTo>
                  <a:pt x="888" y="1181"/>
                </a:lnTo>
                <a:lnTo>
                  <a:pt x="899" y="1160"/>
                </a:lnTo>
                <a:lnTo>
                  <a:pt x="909" y="1139"/>
                </a:lnTo>
                <a:lnTo>
                  <a:pt x="920" y="1119"/>
                </a:lnTo>
                <a:lnTo>
                  <a:pt x="930" y="1098"/>
                </a:lnTo>
                <a:lnTo>
                  <a:pt x="941" y="1077"/>
                </a:lnTo>
                <a:lnTo>
                  <a:pt x="952" y="1056"/>
                </a:lnTo>
                <a:lnTo>
                  <a:pt x="964" y="1037"/>
                </a:lnTo>
                <a:lnTo>
                  <a:pt x="977" y="1018"/>
                </a:lnTo>
                <a:lnTo>
                  <a:pt x="990" y="1000"/>
                </a:lnTo>
                <a:lnTo>
                  <a:pt x="1005" y="983"/>
                </a:lnTo>
                <a:lnTo>
                  <a:pt x="1021" y="968"/>
                </a:lnTo>
                <a:lnTo>
                  <a:pt x="1039" y="953"/>
                </a:lnTo>
                <a:lnTo>
                  <a:pt x="1058" y="940"/>
                </a:lnTo>
                <a:lnTo>
                  <a:pt x="1080" y="929"/>
                </a:lnTo>
                <a:lnTo>
                  <a:pt x="1087" y="945"/>
                </a:lnTo>
                <a:lnTo>
                  <a:pt x="1096" y="960"/>
                </a:lnTo>
                <a:lnTo>
                  <a:pt x="1105" y="975"/>
                </a:lnTo>
                <a:lnTo>
                  <a:pt x="1115" y="990"/>
                </a:lnTo>
                <a:lnTo>
                  <a:pt x="1127" y="1003"/>
                </a:lnTo>
                <a:lnTo>
                  <a:pt x="1141" y="1012"/>
                </a:lnTo>
                <a:lnTo>
                  <a:pt x="1158" y="1018"/>
                </a:lnTo>
                <a:lnTo>
                  <a:pt x="1176" y="1020"/>
                </a:lnTo>
                <a:lnTo>
                  <a:pt x="1185" y="1009"/>
                </a:lnTo>
                <a:lnTo>
                  <a:pt x="1187" y="1002"/>
                </a:lnTo>
                <a:lnTo>
                  <a:pt x="1184" y="996"/>
                </a:lnTo>
                <a:lnTo>
                  <a:pt x="1176" y="992"/>
                </a:lnTo>
                <a:lnTo>
                  <a:pt x="1166" y="988"/>
                </a:lnTo>
                <a:lnTo>
                  <a:pt x="1156" y="985"/>
                </a:lnTo>
                <a:lnTo>
                  <a:pt x="1148" y="980"/>
                </a:lnTo>
                <a:lnTo>
                  <a:pt x="1142" y="973"/>
                </a:lnTo>
                <a:lnTo>
                  <a:pt x="1112" y="924"/>
                </a:lnTo>
                <a:lnTo>
                  <a:pt x="1095" y="870"/>
                </a:lnTo>
                <a:lnTo>
                  <a:pt x="1089" y="814"/>
                </a:lnTo>
                <a:lnTo>
                  <a:pt x="1092" y="758"/>
                </a:lnTo>
                <a:lnTo>
                  <a:pt x="1103" y="701"/>
                </a:lnTo>
                <a:lnTo>
                  <a:pt x="1121" y="645"/>
                </a:lnTo>
                <a:lnTo>
                  <a:pt x="1144" y="591"/>
                </a:lnTo>
                <a:lnTo>
                  <a:pt x="1171" y="543"/>
                </a:lnTo>
                <a:lnTo>
                  <a:pt x="1173" y="527"/>
                </a:lnTo>
                <a:lnTo>
                  <a:pt x="1173" y="511"/>
                </a:lnTo>
                <a:lnTo>
                  <a:pt x="1170" y="496"/>
                </a:lnTo>
                <a:lnTo>
                  <a:pt x="1163" y="483"/>
                </a:lnTo>
                <a:lnTo>
                  <a:pt x="1154" y="471"/>
                </a:lnTo>
                <a:lnTo>
                  <a:pt x="1143" y="460"/>
                </a:lnTo>
                <a:lnTo>
                  <a:pt x="1131" y="451"/>
                </a:lnTo>
                <a:lnTo>
                  <a:pt x="1118" y="444"/>
                </a:lnTo>
                <a:lnTo>
                  <a:pt x="1104" y="438"/>
                </a:lnTo>
                <a:lnTo>
                  <a:pt x="1091" y="432"/>
                </a:lnTo>
                <a:lnTo>
                  <a:pt x="1079" y="424"/>
                </a:lnTo>
                <a:lnTo>
                  <a:pt x="1068" y="415"/>
                </a:lnTo>
                <a:lnTo>
                  <a:pt x="1057" y="406"/>
                </a:lnTo>
                <a:lnTo>
                  <a:pt x="1047" y="396"/>
                </a:lnTo>
                <a:lnTo>
                  <a:pt x="1037" y="383"/>
                </a:lnTo>
                <a:lnTo>
                  <a:pt x="1027" y="371"/>
                </a:lnTo>
                <a:lnTo>
                  <a:pt x="1030" y="365"/>
                </a:lnTo>
                <a:lnTo>
                  <a:pt x="1035" y="361"/>
                </a:lnTo>
                <a:lnTo>
                  <a:pt x="1041" y="356"/>
                </a:lnTo>
                <a:lnTo>
                  <a:pt x="1048" y="354"/>
                </a:lnTo>
                <a:lnTo>
                  <a:pt x="1055" y="353"/>
                </a:lnTo>
                <a:lnTo>
                  <a:pt x="1062" y="354"/>
                </a:lnTo>
                <a:lnTo>
                  <a:pt x="1069" y="355"/>
                </a:lnTo>
                <a:lnTo>
                  <a:pt x="1074" y="358"/>
                </a:lnTo>
                <a:lnTo>
                  <a:pt x="1078" y="358"/>
                </a:lnTo>
                <a:lnTo>
                  <a:pt x="1081" y="357"/>
                </a:lnTo>
                <a:lnTo>
                  <a:pt x="1082" y="355"/>
                </a:lnTo>
                <a:lnTo>
                  <a:pt x="1084" y="353"/>
                </a:lnTo>
                <a:lnTo>
                  <a:pt x="1079" y="339"/>
                </a:lnTo>
                <a:lnTo>
                  <a:pt x="1069" y="327"/>
                </a:lnTo>
                <a:lnTo>
                  <a:pt x="1058" y="317"/>
                </a:lnTo>
                <a:lnTo>
                  <a:pt x="1045" y="308"/>
                </a:lnTo>
                <a:lnTo>
                  <a:pt x="1030" y="300"/>
                </a:lnTo>
                <a:lnTo>
                  <a:pt x="1016" y="293"/>
                </a:lnTo>
                <a:lnTo>
                  <a:pt x="1002" y="285"/>
                </a:lnTo>
                <a:lnTo>
                  <a:pt x="989" y="276"/>
                </a:lnTo>
                <a:lnTo>
                  <a:pt x="977" y="260"/>
                </a:lnTo>
                <a:lnTo>
                  <a:pt x="963" y="245"/>
                </a:lnTo>
                <a:lnTo>
                  <a:pt x="947" y="230"/>
                </a:lnTo>
                <a:lnTo>
                  <a:pt x="933" y="216"/>
                </a:lnTo>
                <a:lnTo>
                  <a:pt x="921" y="200"/>
                </a:lnTo>
                <a:lnTo>
                  <a:pt x="911" y="182"/>
                </a:lnTo>
                <a:lnTo>
                  <a:pt x="907" y="161"/>
                </a:lnTo>
                <a:lnTo>
                  <a:pt x="908" y="137"/>
                </a:lnTo>
                <a:lnTo>
                  <a:pt x="927" y="134"/>
                </a:lnTo>
                <a:lnTo>
                  <a:pt x="945" y="135"/>
                </a:lnTo>
                <a:lnTo>
                  <a:pt x="963" y="140"/>
                </a:lnTo>
                <a:lnTo>
                  <a:pt x="979" y="145"/>
                </a:lnTo>
                <a:lnTo>
                  <a:pt x="994" y="152"/>
                </a:lnTo>
                <a:lnTo>
                  <a:pt x="1010" y="157"/>
                </a:lnTo>
                <a:lnTo>
                  <a:pt x="1026" y="160"/>
                </a:lnTo>
                <a:lnTo>
                  <a:pt x="1041" y="161"/>
                </a:lnTo>
                <a:lnTo>
                  <a:pt x="1036" y="154"/>
                </a:lnTo>
                <a:lnTo>
                  <a:pt x="1029" y="145"/>
                </a:lnTo>
                <a:lnTo>
                  <a:pt x="1022" y="137"/>
                </a:lnTo>
                <a:lnTo>
                  <a:pt x="1013" y="129"/>
                </a:lnTo>
                <a:lnTo>
                  <a:pt x="1004" y="121"/>
                </a:lnTo>
                <a:lnTo>
                  <a:pt x="994" y="114"/>
                </a:lnTo>
                <a:lnTo>
                  <a:pt x="984" y="109"/>
                </a:lnTo>
                <a:lnTo>
                  <a:pt x="975" y="105"/>
                </a:lnTo>
                <a:lnTo>
                  <a:pt x="958" y="94"/>
                </a:lnTo>
                <a:lnTo>
                  <a:pt x="941" y="83"/>
                </a:lnTo>
                <a:lnTo>
                  <a:pt x="922" y="72"/>
                </a:lnTo>
                <a:lnTo>
                  <a:pt x="906" y="60"/>
                </a:lnTo>
                <a:lnTo>
                  <a:pt x="889" y="48"/>
                </a:lnTo>
                <a:lnTo>
                  <a:pt x="875" y="33"/>
                </a:lnTo>
                <a:lnTo>
                  <a:pt x="863" y="17"/>
                </a:lnTo>
                <a:lnTo>
                  <a:pt x="855" y="0"/>
                </a:lnTo>
                <a:lnTo>
                  <a:pt x="867" y="2"/>
                </a:lnTo>
                <a:lnTo>
                  <a:pt x="879" y="5"/>
                </a:lnTo>
                <a:lnTo>
                  <a:pt x="891" y="8"/>
                </a:lnTo>
                <a:lnTo>
                  <a:pt x="903" y="13"/>
                </a:lnTo>
                <a:lnTo>
                  <a:pt x="914" y="18"/>
                </a:lnTo>
                <a:lnTo>
                  <a:pt x="925" y="24"/>
                </a:lnTo>
                <a:lnTo>
                  <a:pt x="936" y="29"/>
                </a:lnTo>
                <a:lnTo>
                  <a:pt x="948" y="35"/>
                </a:lnTo>
                <a:lnTo>
                  <a:pt x="959" y="41"/>
                </a:lnTo>
                <a:lnTo>
                  <a:pt x="970" y="47"/>
                </a:lnTo>
                <a:lnTo>
                  <a:pt x="981" y="52"/>
                </a:lnTo>
                <a:lnTo>
                  <a:pt x="992" y="58"/>
                </a:lnTo>
                <a:lnTo>
                  <a:pt x="1003" y="62"/>
                </a:lnTo>
                <a:lnTo>
                  <a:pt x="1014" y="66"/>
                </a:lnTo>
                <a:lnTo>
                  <a:pt x="1025" y="70"/>
                </a:lnTo>
                <a:lnTo>
                  <a:pt x="1037" y="72"/>
                </a:lnTo>
                <a:close/>
              </a:path>
            </a:pathLst>
          </a:custGeom>
          <a:solidFill>
            <a:schemeClr val="accent2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990224E-BD86-422E-8799-7C322FF47B24}"/>
              </a:ext>
            </a:extLst>
          </p:cNvPr>
          <p:cNvGrpSpPr/>
          <p:nvPr/>
        </p:nvGrpSpPr>
        <p:grpSpPr>
          <a:xfrm>
            <a:off x="76200" y="5591628"/>
            <a:ext cx="863605" cy="1187142"/>
            <a:chOff x="310721" y="5385625"/>
            <a:chExt cx="863605" cy="1015175"/>
          </a:xfrm>
        </p:grpSpPr>
        <p:sp>
          <p:nvSpPr>
            <p:cNvPr id="37" name="Text Box 23">
              <a:extLst>
                <a:ext uri="{FF2B5EF4-FFF2-40B4-BE49-F238E27FC236}">
                  <a16:creationId xmlns:a16="http://schemas.microsoft.com/office/drawing/2014/main" id="{A51AB3B0-CFCB-4033-9212-4914836C9B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1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st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52DC64A0-3CF4-46CF-B0E0-EBA8F9104CE4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8783A211-D75E-4934-9AC3-0FD9BC4D6FEA}"/>
              </a:ext>
            </a:extLst>
          </p:cNvPr>
          <p:cNvCxnSpPr>
            <a:cxnSpLocks/>
          </p:cNvCxnSpPr>
          <p:nvPr/>
        </p:nvCxnSpPr>
        <p:spPr bwMode="auto">
          <a:xfrm flipV="1">
            <a:off x="492340" y="2133600"/>
            <a:ext cx="500975" cy="345802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B512C83A-C033-4B5B-A205-12B36EFD86A9}"/>
              </a:ext>
            </a:extLst>
          </p:cNvPr>
          <p:cNvSpPr/>
          <p:nvPr/>
        </p:nvSpPr>
        <p:spPr bwMode="auto">
          <a:xfrm>
            <a:off x="633398" y="1975755"/>
            <a:ext cx="407757" cy="375837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8" name="Freeform 2">
            <a:extLst>
              <a:ext uri="{FF2B5EF4-FFF2-40B4-BE49-F238E27FC236}">
                <a16:creationId xmlns:a16="http://schemas.microsoft.com/office/drawing/2014/main" id="{164D3909-E7D6-43CC-B1E9-0E2082003D3B}"/>
              </a:ext>
            </a:extLst>
          </p:cNvPr>
          <p:cNvSpPr/>
          <p:nvPr/>
        </p:nvSpPr>
        <p:spPr>
          <a:xfrm>
            <a:off x="641769" y="5544456"/>
            <a:ext cx="571511" cy="106249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9139E855-D96D-49E3-BC01-80CDCB7A2A63}"/>
              </a:ext>
            </a:extLst>
          </p:cNvPr>
          <p:cNvGrpSpPr/>
          <p:nvPr/>
        </p:nvGrpSpPr>
        <p:grpSpPr>
          <a:xfrm>
            <a:off x="965195" y="5591628"/>
            <a:ext cx="866811" cy="1187142"/>
            <a:chOff x="310721" y="5385625"/>
            <a:chExt cx="866811" cy="1015175"/>
          </a:xfrm>
        </p:grpSpPr>
        <p:sp>
          <p:nvSpPr>
            <p:cNvPr id="50" name="Text Box 23">
              <a:extLst>
                <a:ext uri="{FF2B5EF4-FFF2-40B4-BE49-F238E27FC236}">
                  <a16:creationId xmlns:a16="http://schemas.microsoft.com/office/drawing/2014/main" id="{8E596706-8BE9-49F4-8644-B9760E416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8841" y="5436144"/>
              <a:ext cx="838691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2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nd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31DB5FAC-141B-4EFD-ADE2-05D4FB090C2C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79F7DC5A-84FB-4765-9E97-ED9E32C122DE}"/>
              </a:ext>
            </a:extLst>
          </p:cNvPr>
          <p:cNvCxnSpPr>
            <a:cxnSpLocks/>
          </p:cNvCxnSpPr>
          <p:nvPr/>
        </p:nvCxnSpPr>
        <p:spPr bwMode="auto">
          <a:xfrm>
            <a:off x="965195" y="1828800"/>
            <a:ext cx="1930405" cy="0"/>
          </a:xfrm>
          <a:prstGeom prst="line">
            <a:avLst/>
          </a:prstGeom>
          <a:noFill/>
          <a:ln w="412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EFC80BD-4410-4D10-9D7C-24353AADB0A1}"/>
              </a:ext>
            </a:extLst>
          </p:cNvPr>
          <p:cNvGrpSpPr/>
          <p:nvPr/>
        </p:nvGrpSpPr>
        <p:grpSpPr>
          <a:xfrm>
            <a:off x="870056" y="1566446"/>
            <a:ext cx="2553946" cy="1668589"/>
            <a:chOff x="870056" y="1566446"/>
            <a:chExt cx="2553946" cy="1668589"/>
          </a:xfrm>
        </p:grpSpPr>
        <p:sp>
          <p:nvSpPr>
            <p:cNvPr id="22" name="Text Box 13">
              <a:extLst>
                <a:ext uri="{FF2B5EF4-FFF2-40B4-BE49-F238E27FC236}">
                  <a16:creationId xmlns:a16="http://schemas.microsoft.com/office/drawing/2014/main" id="{67A8D3A6-8349-4FB9-AEE9-B0AD516A70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0056" y="1870396"/>
              <a:ext cx="28725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23" name="Text Box 13">
              <a:extLst>
                <a:ext uri="{FF2B5EF4-FFF2-40B4-BE49-F238E27FC236}">
                  <a16:creationId xmlns:a16="http://schemas.microsoft.com/office/drawing/2014/main" id="{B5AB276B-5CAE-4ECA-A64A-447B7AAC47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2321" y="23899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2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Text Box 13">
              <a:extLst>
                <a:ext uri="{FF2B5EF4-FFF2-40B4-BE49-F238E27FC236}">
                  <a16:creationId xmlns:a16="http://schemas.microsoft.com/office/drawing/2014/main" id="{E9ACDAD5-7336-408A-B9B9-D0B07502BE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57399" y="18565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3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Text Box 13">
              <a:extLst>
                <a:ext uri="{FF2B5EF4-FFF2-40B4-BE49-F238E27FC236}">
                  <a16:creationId xmlns:a16="http://schemas.microsoft.com/office/drawing/2014/main" id="{D1281772-E328-4111-803D-9107D46AA7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7616" y="156644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6</a:t>
              </a:r>
            </a:p>
          </p:txBody>
        </p:sp>
        <p:sp>
          <p:nvSpPr>
            <p:cNvPr id="27" name="Text Box 13">
              <a:extLst>
                <a:ext uri="{FF2B5EF4-FFF2-40B4-BE49-F238E27FC236}">
                  <a16:creationId xmlns:a16="http://schemas.microsoft.com/office/drawing/2014/main" id="{61827E50-0790-42ED-81E1-A18410C9FD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6616" y="238386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4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Text Box 13">
              <a:extLst>
                <a:ext uri="{FF2B5EF4-FFF2-40B4-BE49-F238E27FC236}">
                  <a16:creationId xmlns:a16="http://schemas.microsoft.com/office/drawing/2014/main" id="{66C59DD9-45A6-4472-9652-710125A634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86890" y="2896481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5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Text Box 13">
              <a:extLst>
                <a:ext uri="{FF2B5EF4-FFF2-40B4-BE49-F238E27FC236}">
                  <a16:creationId xmlns:a16="http://schemas.microsoft.com/office/drawing/2014/main" id="{0C395404-ED76-40A9-A3EF-00615805BC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31559" y="2632365"/>
              <a:ext cx="49244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7…</a:t>
              </a:r>
            </a:p>
          </p:txBody>
        </p:sp>
      </p:grpSp>
      <p:grpSp>
        <p:nvGrpSpPr>
          <p:cNvPr id="31" name="Group 29">
            <a:extLst>
              <a:ext uri="{FF2B5EF4-FFF2-40B4-BE49-F238E27FC236}">
                <a16:creationId xmlns:a16="http://schemas.microsoft.com/office/drawing/2014/main" id="{CF05061B-742A-4EBE-86EC-BEF55A2302CF}"/>
              </a:ext>
            </a:extLst>
          </p:cNvPr>
          <p:cNvGrpSpPr>
            <a:grpSpLocks/>
          </p:cNvGrpSpPr>
          <p:nvPr/>
        </p:nvGrpSpPr>
        <p:grpSpPr bwMode="auto">
          <a:xfrm>
            <a:off x="8181738" y="5478510"/>
            <a:ext cx="917591" cy="929993"/>
            <a:chOff x="2065" y="1551"/>
            <a:chExt cx="1628" cy="1988"/>
          </a:xfrm>
        </p:grpSpPr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60DB836D-C98B-416F-BEE6-7DFD28E30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D0D51257-9CC6-4355-B3A8-90C4C9154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15B5F936-3B46-4EBA-800F-DE5FA127D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E1D5F254-D3CE-4E9A-A865-8E3409583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65FC7265-B5A4-47ED-86CC-D249CEB15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9DC80DB8-44AD-4C9D-8439-E8E09EDF2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3D632B26-33BD-43D1-9B76-89383AC2E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3B57E41-EE05-48BE-8BE4-2E6E81D42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66F07D90-3F7F-44D9-96AD-2426D00E5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F4E537CC-4BFE-411E-BA24-78E07A551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8AE44B65-6235-4BD8-B222-34B257D7B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6" name="Freeform 41">
              <a:extLst>
                <a:ext uri="{FF2B5EF4-FFF2-40B4-BE49-F238E27FC236}">
                  <a16:creationId xmlns:a16="http://schemas.microsoft.com/office/drawing/2014/main" id="{87850D3B-5C2D-4C19-BE66-4D0CF8A56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7" name="Freeform 42">
              <a:extLst>
                <a:ext uri="{FF2B5EF4-FFF2-40B4-BE49-F238E27FC236}">
                  <a16:creationId xmlns:a16="http://schemas.microsoft.com/office/drawing/2014/main" id="{B89B9F16-02F3-40D2-9A7B-6F7D75CB6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8" name="Freeform 43">
              <a:extLst>
                <a:ext uri="{FF2B5EF4-FFF2-40B4-BE49-F238E27FC236}">
                  <a16:creationId xmlns:a16="http://schemas.microsoft.com/office/drawing/2014/main" id="{17EEE489-2EE1-4C02-BC2B-61FA4ECD9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9" name="Freeform 44">
              <a:extLst>
                <a:ext uri="{FF2B5EF4-FFF2-40B4-BE49-F238E27FC236}">
                  <a16:creationId xmlns:a16="http://schemas.microsoft.com/office/drawing/2014/main" id="{B449B27B-BE78-4DC2-95CA-02F354FCF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1" name="Freeform 45">
              <a:extLst>
                <a:ext uri="{FF2B5EF4-FFF2-40B4-BE49-F238E27FC236}">
                  <a16:creationId xmlns:a16="http://schemas.microsoft.com/office/drawing/2014/main" id="{6393936D-D501-4A4B-BD1B-CC9B4A28C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2" name="Freeform 46">
              <a:extLst>
                <a:ext uri="{FF2B5EF4-FFF2-40B4-BE49-F238E27FC236}">
                  <a16:creationId xmlns:a16="http://schemas.microsoft.com/office/drawing/2014/main" id="{55693B8B-D89C-43B3-8681-C86DF110B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63" name="AutoShape 35">
            <a:extLst>
              <a:ext uri="{FF2B5EF4-FFF2-40B4-BE49-F238E27FC236}">
                <a16:creationId xmlns:a16="http://schemas.microsoft.com/office/drawing/2014/main" id="{3D6A72B3-785E-45BA-8602-CE82A681B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4002" y="5105400"/>
            <a:ext cx="4645010" cy="811909"/>
          </a:xfrm>
          <a:prstGeom prst="wedgeRoundRectCallout">
            <a:avLst>
              <a:gd name="adj1" fmla="val 55271"/>
              <a:gd name="adj2" fmla="val -235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buNone/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The remaining </a:t>
            </a:r>
            <a:r>
              <a:rPr lang="en-US" altLang="en-US" sz="2400" kern="0" dirty="0" err="1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subInstance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 </a:t>
            </a:r>
            <a:b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</a:b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  considers events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2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3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4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5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6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7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…</a:t>
            </a:r>
            <a:endParaRPr lang="en-US" altLang="en-US" sz="2400" kern="0" dirty="0">
              <a:solidFill>
                <a:schemeClr val="accent1"/>
              </a:solidFill>
              <a:latin typeface="Times New Roman"/>
            </a:endParaRPr>
          </a:p>
        </p:txBody>
      </p:sp>
      <p:sp>
        <p:nvSpPr>
          <p:cNvPr id="64" name="AutoShape 35">
            <a:extLst>
              <a:ext uri="{FF2B5EF4-FFF2-40B4-BE49-F238E27FC236}">
                <a16:creationId xmlns:a16="http://schemas.microsoft.com/office/drawing/2014/main" id="{6E4C7A04-6C7C-4580-AEE2-1986D3CE7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7181" y="6041415"/>
            <a:ext cx="1600203" cy="512614"/>
          </a:xfrm>
          <a:prstGeom prst="wedgeRoundRectCallout">
            <a:avLst>
              <a:gd name="adj1" fmla="val 62171"/>
              <a:gd name="adj2" fmla="val -29338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buNone/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Excellent!</a:t>
            </a:r>
            <a:endParaRPr lang="en-US" altLang="en-US" sz="2400" kern="0" dirty="0">
              <a:solidFill>
                <a:schemeClr val="accent1"/>
              </a:solidFill>
              <a:latin typeface="Times New Roman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83031173-71F8-4359-A96B-1D7D8FB862A2}"/>
              </a:ext>
            </a:extLst>
          </p:cNvPr>
          <p:cNvSpPr/>
          <p:nvPr/>
        </p:nvSpPr>
        <p:spPr bwMode="auto">
          <a:xfrm>
            <a:off x="1689652" y="2832845"/>
            <a:ext cx="152400" cy="138955"/>
          </a:xfrm>
          <a:prstGeom prst="rect">
            <a:avLst/>
          </a:prstGeom>
          <a:solidFill>
            <a:srgbClr val="FFFFFF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55" name="Straight Arrow Connector 54">
            <a:extLst>
              <a:ext uri="{FF2B5EF4-FFF2-40B4-BE49-F238E27FC236}">
                <a16:creationId xmlns:a16="http://schemas.microsoft.com/office/drawing/2014/main" id="{91E5E040-B996-436C-B6AF-28E8CC79A863}"/>
              </a:ext>
            </a:extLst>
          </p:cNvPr>
          <p:cNvCxnSpPr>
            <a:cxnSpLocks/>
            <a:stCxn id="51" idx="0"/>
          </p:cNvCxnSpPr>
          <p:nvPr/>
        </p:nvCxnSpPr>
        <p:spPr bwMode="auto">
          <a:xfrm flipV="1">
            <a:off x="1381335" y="2667000"/>
            <a:ext cx="371265" cy="292462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2939800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47" grpId="0" animBg="1"/>
      <p:bldP spid="48" grpId="0" animBg="1"/>
      <p:bldP spid="63" grpId="0" animBg="1"/>
      <p:bldP spid="64" grpId="0" animBg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29">
            <a:extLst>
              <a:ext uri="{FF2B5EF4-FFF2-40B4-BE49-F238E27FC236}">
                <a16:creationId xmlns:a16="http://schemas.microsoft.com/office/drawing/2014/main" id="{020C25D3-46B6-477C-8482-037105CCF701}"/>
              </a:ext>
            </a:extLst>
          </p:cNvPr>
          <p:cNvSpPr/>
          <p:nvPr/>
        </p:nvSpPr>
        <p:spPr>
          <a:xfrm>
            <a:off x="44671" y="4940300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211" name="Rectangle 2">
            <a:extLst>
              <a:ext uri="{FF2B5EF4-FFF2-40B4-BE49-F238E27FC236}">
                <a16:creationId xmlns:a16="http://schemas.microsoft.com/office/drawing/2014/main" id="{4F76E142-6D0A-48F4-A906-7DA9B04BB2DF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Weighted Event Scheduling</a:t>
            </a:r>
          </a:p>
        </p:txBody>
      </p:sp>
      <p:sp>
        <p:nvSpPr>
          <p:cNvPr id="168" name="Rectangle 2">
            <a:extLst>
              <a:ext uri="{FF2B5EF4-FFF2-40B4-BE49-F238E27FC236}">
                <a16:creationId xmlns:a16="http://schemas.microsoft.com/office/drawing/2014/main" id="{0CAFA501-E253-4ED2-8B0A-48AAF11FE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Your story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70" name="Picture 2" descr="greedy2">
            <a:extLst>
              <a:ext uri="{FF2B5EF4-FFF2-40B4-BE49-F238E27FC236}">
                <a16:creationId xmlns:a16="http://schemas.microsoft.com/office/drawing/2014/main" id="{7C4281DB-00DF-43A2-AB88-03962F14A8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076325"/>
            <a:ext cx="8470900" cy="241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A588465D-E392-4CB2-A73F-EEA107ED3817}"/>
              </a:ext>
            </a:extLst>
          </p:cNvPr>
          <p:cNvSpPr/>
          <p:nvPr/>
        </p:nvSpPr>
        <p:spPr>
          <a:xfrm>
            <a:off x="44671" y="4940300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E075D119-801F-4215-AC1F-B5328ADC55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880291"/>
            <a:ext cx="525533" cy="994940"/>
          </a:xfrm>
          <a:prstGeom prst="rect">
            <a:avLst/>
          </a:prstGeom>
        </p:spPr>
      </p:pic>
      <p:sp>
        <p:nvSpPr>
          <p:cNvPr id="53" name="AutoShape 38">
            <a:extLst>
              <a:ext uri="{FF2B5EF4-FFF2-40B4-BE49-F238E27FC236}">
                <a16:creationId xmlns:a16="http://schemas.microsoft.com/office/drawing/2014/main" id="{9AFDCEA1-A56B-4C4C-B5D5-4AF1C96FD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1" y="3788569"/>
            <a:ext cx="4629150" cy="857250"/>
          </a:xfrm>
          <a:prstGeom prst="wedgeRoundRectCallout">
            <a:avLst>
              <a:gd name="adj1" fmla="val -46546"/>
              <a:gd name="adj2" fmla="val 103944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Hey Bird: </a:t>
            </a:r>
          </a:p>
          <a:p>
            <a:pPr defTabSz="68580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   Should I take this event?</a:t>
            </a:r>
          </a:p>
        </p:txBody>
      </p:sp>
      <p:sp>
        <p:nvSpPr>
          <p:cNvPr id="60" name="Freeform 6">
            <a:extLst>
              <a:ext uri="{FF2B5EF4-FFF2-40B4-BE49-F238E27FC236}">
                <a16:creationId xmlns:a16="http://schemas.microsoft.com/office/drawing/2014/main" id="{96EB3BBD-2DFB-4918-B4D5-0F41614CC17B}"/>
              </a:ext>
            </a:extLst>
          </p:cNvPr>
          <p:cNvSpPr>
            <a:spLocks/>
          </p:cNvSpPr>
          <p:nvPr/>
        </p:nvSpPr>
        <p:spPr bwMode="auto">
          <a:xfrm flipH="1">
            <a:off x="7391400" y="3890962"/>
            <a:ext cx="627063" cy="652463"/>
          </a:xfrm>
          <a:custGeom>
            <a:avLst/>
            <a:gdLst>
              <a:gd name="T0" fmla="*/ 1096 w 1974"/>
              <a:gd name="T1" fmla="*/ 195 h 2057"/>
              <a:gd name="T2" fmla="*/ 1104 w 1974"/>
              <a:gd name="T3" fmla="*/ 283 h 2057"/>
              <a:gd name="T4" fmla="*/ 1139 w 1974"/>
              <a:gd name="T5" fmla="*/ 323 h 2057"/>
              <a:gd name="T6" fmla="*/ 1156 w 1974"/>
              <a:gd name="T7" fmla="*/ 397 h 2057"/>
              <a:gd name="T8" fmla="*/ 1228 w 1974"/>
              <a:gd name="T9" fmla="*/ 433 h 2057"/>
              <a:gd name="T10" fmla="*/ 1178 w 1974"/>
              <a:gd name="T11" fmla="*/ 643 h 2057"/>
              <a:gd name="T12" fmla="*/ 1223 w 1974"/>
              <a:gd name="T13" fmla="*/ 658 h 2057"/>
              <a:gd name="T14" fmla="*/ 1377 w 1974"/>
              <a:gd name="T15" fmla="*/ 505 h 2057"/>
              <a:gd name="T16" fmla="*/ 1376 w 1974"/>
              <a:gd name="T17" fmla="*/ 373 h 2057"/>
              <a:gd name="T18" fmla="*/ 1496 w 1974"/>
              <a:gd name="T19" fmla="*/ 374 h 2057"/>
              <a:gd name="T20" fmla="*/ 1517 w 1974"/>
              <a:gd name="T21" fmla="*/ 311 h 2057"/>
              <a:gd name="T22" fmla="*/ 1557 w 1974"/>
              <a:gd name="T23" fmla="*/ 292 h 2057"/>
              <a:gd name="T24" fmla="*/ 1609 w 1974"/>
              <a:gd name="T25" fmla="*/ 276 h 2057"/>
              <a:gd name="T26" fmla="*/ 1572 w 1974"/>
              <a:gd name="T27" fmla="*/ 519 h 2057"/>
              <a:gd name="T28" fmla="*/ 1477 w 1974"/>
              <a:gd name="T29" fmla="*/ 792 h 2057"/>
              <a:gd name="T30" fmla="*/ 1371 w 1974"/>
              <a:gd name="T31" fmla="*/ 848 h 2057"/>
              <a:gd name="T32" fmla="*/ 1384 w 1974"/>
              <a:gd name="T33" fmla="*/ 678 h 2057"/>
              <a:gd name="T34" fmla="*/ 1426 w 1974"/>
              <a:gd name="T35" fmla="*/ 767 h 2057"/>
              <a:gd name="T36" fmla="*/ 1493 w 1974"/>
              <a:gd name="T37" fmla="*/ 661 h 2057"/>
              <a:gd name="T38" fmla="*/ 1454 w 1974"/>
              <a:gd name="T39" fmla="*/ 546 h 2057"/>
              <a:gd name="T40" fmla="*/ 1292 w 1974"/>
              <a:gd name="T41" fmla="*/ 767 h 2057"/>
              <a:gd name="T42" fmla="*/ 1367 w 1974"/>
              <a:gd name="T43" fmla="*/ 955 h 2057"/>
              <a:gd name="T44" fmla="*/ 1470 w 1974"/>
              <a:gd name="T45" fmla="*/ 893 h 2057"/>
              <a:gd name="T46" fmla="*/ 1573 w 1974"/>
              <a:gd name="T47" fmla="*/ 820 h 2057"/>
              <a:gd name="T48" fmla="*/ 1557 w 1974"/>
              <a:gd name="T49" fmla="*/ 692 h 2057"/>
              <a:gd name="T50" fmla="*/ 1666 w 1974"/>
              <a:gd name="T51" fmla="*/ 559 h 2057"/>
              <a:gd name="T52" fmla="*/ 1725 w 1974"/>
              <a:gd name="T53" fmla="*/ 702 h 2057"/>
              <a:gd name="T54" fmla="*/ 1844 w 1974"/>
              <a:gd name="T55" fmla="*/ 725 h 2057"/>
              <a:gd name="T56" fmla="*/ 1969 w 1974"/>
              <a:gd name="T57" fmla="*/ 615 h 2057"/>
              <a:gd name="T58" fmla="*/ 1894 w 1974"/>
              <a:gd name="T59" fmla="*/ 713 h 2057"/>
              <a:gd name="T60" fmla="*/ 1761 w 1974"/>
              <a:gd name="T61" fmla="*/ 865 h 2057"/>
              <a:gd name="T62" fmla="*/ 1622 w 1974"/>
              <a:gd name="T63" fmla="*/ 906 h 2057"/>
              <a:gd name="T64" fmla="*/ 1495 w 1974"/>
              <a:gd name="T65" fmla="*/ 1154 h 2057"/>
              <a:gd name="T66" fmla="*/ 1205 w 1974"/>
              <a:gd name="T67" fmla="*/ 1400 h 2057"/>
              <a:gd name="T68" fmla="*/ 1011 w 1974"/>
              <a:gd name="T69" fmla="*/ 1428 h 2057"/>
              <a:gd name="T70" fmla="*/ 849 w 1974"/>
              <a:gd name="T71" fmla="*/ 1405 h 2057"/>
              <a:gd name="T72" fmla="*/ 628 w 1974"/>
              <a:gd name="T73" fmla="*/ 1573 h 2057"/>
              <a:gd name="T74" fmla="*/ 382 w 1974"/>
              <a:gd name="T75" fmla="*/ 1812 h 2057"/>
              <a:gd name="T76" fmla="*/ 281 w 1974"/>
              <a:gd name="T77" fmla="*/ 1918 h 2057"/>
              <a:gd name="T78" fmla="*/ 138 w 1974"/>
              <a:gd name="T79" fmla="*/ 2029 h 2057"/>
              <a:gd name="T80" fmla="*/ 17 w 1974"/>
              <a:gd name="T81" fmla="*/ 2011 h 2057"/>
              <a:gd name="T82" fmla="*/ 207 w 1974"/>
              <a:gd name="T83" fmla="*/ 1792 h 2057"/>
              <a:gd name="T84" fmla="*/ 585 w 1974"/>
              <a:gd name="T85" fmla="*/ 1540 h 2057"/>
              <a:gd name="T86" fmla="*/ 780 w 1974"/>
              <a:gd name="T87" fmla="*/ 1383 h 2057"/>
              <a:gd name="T88" fmla="*/ 847 w 1974"/>
              <a:gd name="T89" fmla="*/ 1255 h 2057"/>
              <a:gd name="T90" fmla="*/ 941 w 1974"/>
              <a:gd name="T91" fmla="*/ 1077 h 2057"/>
              <a:gd name="T92" fmla="*/ 1080 w 1974"/>
              <a:gd name="T93" fmla="*/ 929 h 2057"/>
              <a:gd name="T94" fmla="*/ 1185 w 1974"/>
              <a:gd name="T95" fmla="*/ 1009 h 2057"/>
              <a:gd name="T96" fmla="*/ 1095 w 1974"/>
              <a:gd name="T97" fmla="*/ 870 h 2057"/>
              <a:gd name="T98" fmla="*/ 1170 w 1974"/>
              <a:gd name="T99" fmla="*/ 496 h 2057"/>
              <a:gd name="T100" fmla="*/ 1068 w 1974"/>
              <a:gd name="T101" fmla="*/ 415 h 2057"/>
              <a:gd name="T102" fmla="*/ 1055 w 1974"/>
              <a:gd name="T103" fmla="*/ 353 h 2057"/>
              <a:gd name="T104" fmla="*/ 1069 w 1974"/>
              <a:gd name="T105" fmla="*/ 327 h 2057"/>
              <a:gd name="T106" fmla="*/ 947 w 1974"/>
              <a:gd name="T107" fmla="*/ 230 h 2057"/>
              <a:gd name="T108" fmla="*/ 979 w 1974"/>
              <a:gd name="T109" fmla="*/ 145 h 2057"/>
              <a:gd name="T110" fmla="*/ 1004 w 1974"/>
              <a:gd name="T111" fmla="*/ 121 h 2057"/>
              <a:gd name="T112" fmla="*/ 875 w 1974"/>
              <a:gd name="T113" fmla="*/ 33 h 2057"/>
              <a:gd name="T114" fmla="*/ 936 w 1974"/>
              <a:gd name="T115" fmla="*/ 29 h 2057"/>
              <a:gd name="T116" fmla="*/ 1037 w 1974"/>
              <a:gd name="T117" fmla="*/ 72 h 2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74" h="2057">
                <a:moveTo>
                  <a:pt x="1037" y="72"/>
                </a:moveTo>
                <a:lnTo>
                  <a:pt x="1028" y="83"/>
                </a:lnTo>
                <a:lnTo>
                  <a:pt x="1028" y="95"/>
                </a:lnTo>
                <a:lnTo>
                  <a:pt x="1033" y="107"/>
                </a:lnTo>
                <a:lnTo>
                  <a:pt x="1037" y="119"/>
                </a:lnTo>
                <a:lnTo>
                  <a:pt x="1118" y="190"/>
                </a:lnTo>
                <a:lnTo>
                  <a:pt x="1112" y="192"/>
                </a:lnTo>
                <a:lnTo>
                  <a:pt x="1104" y="193"/>
                </a:lnTo>
                <a:lnTo>
                  <a:pt x="1096" y="195"/>
                </a:lnTo>
                <a:lnTo>
                  <a:pt x="1090" y="199"/>
                </a:lnTo>
                <a:lnTo>
                  <a:pt x="1083" y="202"/>
                </a:lnTo>
                <a:lnTo>
                  <a:pt x="1078" y="206"/>
                </a:lnTo>
                <a:lnTo>
                  <a:pt x="1073" y="212"/>
                </a:lnTo>
                <a:lnTo>
                  <a:pt x="1070" y="218"/>
                </a:lnTo>
                <a:lnTo>
                  <a:pt x="1071" y="240"/>
                </a:lnTo>
                <a:lnTo>
                  <a:pt x="1078" y="258"/>
                </a:lnTo>
                <a:lnTo>
                  <a:pt x="1090" y="272"/>
                </a:lnTo>
                <a:lnTo>
                  <a:pt x="1104" y="283"/>
                </a:lnTo>
                <a:lnTo>
                  <a:pt x="1120" y="293"/>
                </a:lnTo>
                <a:lnTo>
                  <a:pt x="1137" y="301"/>
                </a:lnTo>
                <a:lnTo>
                  <a:pt x="1154" y="309"/>
                </a:lnTo>
                <a:lnTo>
                  <a:pt x="1171" y="319"/>
                </a:lnTo>
                <a:lnTo>
                  <a:pt x="1164" y="319"/>
                </a:lnTo>
                <a:lnTo>
                  <a:pt x="1158" y="319"/>
                </a:lnTo>
                <a:lnTo>
                  <a:pt x="1151" y="320"/>
                </a:lnTo>
                <a:lnTo>
                  <a:pt x="1144" y="321"/>
                </a:lnTo>
                <a:lnTo>
                  <a:pt x="1139" y="323"/>
                </a:lnTo>
                <a:lnTo>
                  <a:pt x="1133" y="328"/>
                </a:lnTo>
                <a:lnTo>
                  <a:pt x="1129" y="332"/>
                </a:lnTo>
                <a:lnTo>
                  <a:pt x="1127" y="339"/>
                </a:lnTo>
                <a:lnTo>
                  <a:pt x="1130" y="348"/>
                </a:lnTo>
                <a:lnTo>
                  <a:pt x="1133" y="359"/>
                </a:lnTo>
                <a:lnTo>
                  <a:pt x="1138" y="369"/>
                </a:lnTo>
                <a:lnTo>
                  <a:pt x="1143" y="379"/>
                </a:lnTo>
                <a:lnTo>
                  <a:pt x="1150" y="388"/>
                </a:lnTo>
                <a:lnTo>
                  <a:pt x="1156" y="397"/>
                </a:lnTo>
                <a:lnTo>
                  <a:pt x="1165" y="403"/>
                </a:lnTo>
                <a:lnTo>
                  <a:pt x="1176" y="410"/>
                </a:lnTo>
                <a:lnTo>
                  <a:pt x="1183" y="412"/>
                </a:lnTo>
                <a:lnTo>
                  <a:pt x="1190" y="414"/>
                </a:lnTo>
                <a:lnTo>
                  <a:pt x="1198" y="416"/>
                </a:lnTo>
                <a:lnTo>
                  <a:pt x="1207" y="420"/>
                </a:lnTo>
                <a:lnTo>
                  <a:pt x="1215" y="423"/>
                </a:lnTo>
                <a:lnTo>
                  <a:pt x="1221" y="427"/>
                </a:lnTo>
                <a:lnTo>
                  <a:pt x="1228" y="433"/>
                </a:lnTo>
                <a:lnTo>
                  <a:pt x="1233" y="439"/>
                </a:lnTo>
                <a:lnTo>
                  <a:pt x="1276" y="452"/>
                </a:lnTo>
                <a:lnTo>
                  <a:pt x="1254" y="475"/>
                </a:lnTo>
                <a:lnTo>
                  <a:pt x="1233" y="501"/>
                </a:lnTo>
                <a:lnTo>
                  <a:pt x="1215" y="527"/>
                </a:lnTo>
                <a:lnTo>
                  <a:pt x="1198" y="554"/>
                </a:lnTo>
                <a:lnTo>
                  <a:pt x="1186" y="584"/>
                </a:lnTo>
                <a:lnTo>
                  <a:pt x="1179" y="613"/>
                </a:lnTo>
                <a:lnTo>
                  <a:pt x="1178" y="643"/>
                </a:lnTo>
                <a:lnTo>
                  <a:pt x="1185" y="673"/>
                </a:lnTo>
                <a:lnTo>
                  <a:pt x="1187" y="689"/>
                </a:lnTo>
                <a:lnTo>
                  <a:pt x="1188" y="706"/>
                </a:lnTo>
                <a:lnTo>
                  <a:pt x="1191" y="720"/>
                </a:lnTo>
                <a:lnTo>
                  <a:pt x="1205" y="730"/>
                </a:lnTo>
                <a:lnTo>
                  <a:pt x="1211" y="713"/>
                </a:lnTo>
                <a:lnTo>
                  <a:pt x="1216" y="695"/>
                </a:lnTo>
                <a:lnTo>
                  <a:pt x="1219" y="677"/>
                </a:lnTo>
                <a:lnTo>
                  <a:pt x="1223" y="658"/>
                </a:lnTo>
                <a:lnTo>
                  <a:pt x="1232" y="629"/>
                </a:lnTo>
                <a:lnTo>
                  <a:pt x="1243" y="602"/>
                </a:lnTo>
                <a:lnTo>
                  <a:pt x="1256" y="578"/>
                </a:lnTo>
                <a:lnTo>
                  <a:pt x="1273" y="556"/>
                </a:lnTo>
                <a:lnTo>
                  <a:pt x="1292" y="539"/>
                </a:lnTo>
                <a:lnTo>
                  <a:pt x="1315" y="524"/>
                </a:lnTo>
                <a:lnTo>
                  <a:pt x="1342" y="510"/>
                </a:lnTo>
                <a:lnTo>
                  <a:pt x="1371" y="502"/>
                </a:lnTo>
                <a:lnTo>
                  <a:pt x="1377" y="505"/>
                </a:lnTo>
                <a:lnTo>
                  <a:pt x="1381" y="490"/>
                </a:lnTo>
                <a:lnTo>
                  <a:pt x="1379" y="475"/>
                </a:lnTo>
                <a:lnTo>
                  <a:pt x="1373" y="461"/>
                </a:lnTo>
                <a:lnTo>
                  <a:pt x="1366" y="447"/>
                </a:lnTo>
                <a:lnTo>
                  <a:pt x="1359" y="432"/>
                </a:lnTo>
                <a:lnTo>
                  <a:pt x="1354" y="416"/>
                </a:lnTo>
                <a:lnTo>
                  <a:pt x="1355" y="400"/>
                </a:lnTo>
                <a:lnTo>
                  <a:pt x="1361" y="381"/>
                </a:lnTo>
                <a:lnTo>
                  <a:pt x="1376" y="373"/>
                </a:lnTo>
                <a:lnTo>
                  <a:pt x="1390" y="368"/>
                </a:lnTo>
                <a:lnTo>
                  <a:pt x="1406" y="367"/>
                </a:lnTo>
                <a:lnTo>
                  <a:pt x="1423" y="370"/>
                </a:lnTo>
                <a:lnTo>
                  <a:pt x="1439" y="375"/>
                </a:lnTo>
                <a:lnTo>
                  <a:pt x="1456" y="380"/>
                </a:lnTo>
                <a:lnTo>
                  <a:pt x="1471" y="386"/>
                </a:lnTo>
                <a:lnTo>
                  <a:pt x="1486" y="390"/>
                </a:lnTo>
                <a:lnTo>
                  <a:pt x="1495" y="382"/>
                </a:lnTo>
                <a:lnTo>
                  <a:pt x="1496" y="374"/>
                </a:lnTo>
                <a:lnTo>
                  <a:pt x="1494" y="365"/>
                </a:lnTo>
                <a:lnTo>
                  <a:pt x="1489" y="355"/>
                </a:lnTo>
                <a:lnTo>
                  <a:pt x="1483" y="344"/>
                </a:lnTo>
                <a:lnTo>
                  <a:pt x="1477" y="333"/>
                </a:lnTo>
                <a:lnTo>
                  <a:pt x="1475" y="321"/>
                </a:lnTo>
                <a:lnTo>
                  <a:pt x="1476" y="309"/>
                </a:lnTo>
                <a:lnTo>
                  <a:pt x="1492" y="306"/>
                </a:lnTo>
                <a:lnTo>
                  <a:pt x="1505" y="307"/>
                </a:lnTo>
                <a:lnTo>
                  <a:pt x="1517" y="311"/>
                </a:lnTo>
                <a:lnTo>
                  <a:pt x="1529" y="317"/>
                </a:lnTo>
                <a:lnTo>
                  <a:pt x="1540" y="322"/>
                </a:lnTo>
                <a:lnTo>
                  <a:pt x="1552" y="327"/>
                </a:lnTo>
                <a:lnTo>
                  <a:pt x="1564" y="328"/>
                </a:lnTo>
                <a:lnTo>
                  <a:pt x="1577" y="324"/>
                </a:lnTo>
                <a:lnTo>
                  <a:pt x="1572" y="318"/>
                </a:lnTo>
                <a:lnTo>
                  <a:pt x="1565" y="309"/>
                </a:lnTo>
                <a:lnTo>
                  <a:pt x="1561" y="300"/>
                </a:lnTo>
                <a:lnTo>
                  <a:pt x="1557" y="292"/>
                </a:lnTo>
                <a:lnTo>
                  <a:pt x="1555" y="282"/>
                </a:lnTo>
                <a:lnTo>
                  <a:pt x="1556" y="274"/>
                </a:lnTo>
                <a:lnTo>
                  <a:pt x="1560" y="268"/>
                </a:lnTo>
                <a:lnTo>
                  <a:pt x="1567" y="262"/>
                </a:lnTo>
                <a:lnTo>
                  <a:pt x="1576" y="263"/>
                </a:lnTo>
                <a:lnTo>
                  <a:pt x="1586" y="264"/>
                </a:lnTo>
                <a:lnTo>
                  <a:pt x="1594" y="268"/>
                </a:lnTo>
                <a:lnTo>
                  <a:pt x="1602" y="271"/>
                </a:lnTo>
                <a:lnTo>
                  <a:pt x="1609" y="276"/>
                </a:lnTo>
                <a:lnTo>
                  <a:pt x="1617" y="282"/>
                </a:lnTo>
                <a:lnTo>
                  <a:pt x="1623" y="288"/>
                </a:lnTo>
                <a:lnTo>
                  <a:pt x="1630" y="296"/>
                </a:lnTo>
                <a:lnTo>
                  <a:pt x="1631" y="336"/>
                </a:lnTo>
                <a:lnTo>
                  <a:pt x="1626" y="375"/>
                </a:lnTo>
                <a:lnTo>
                  <a:pt x="1617" y="412"/>
                </a:lnTo>
                <a:lnTo>
                  <a:pt x="1603" y="448"/>
                </a:lnTo>
                <a:lnTo>
                  <a:pt x="1587" y="483"/>
                </a:lnTo>
                <a:lnTo>
                  <a:pt x="1572" y="519"/>
                </a:lnTo>
                <a:lnTo>
                  <a:pt x="1556" y="554"/>
                </a:lnTo>
                <a:lnTo>
                  <a:pt x="1543" y="591"/>
                </a:lnTo>
                <a:lnTo>
                  <a:pt x="1537" y="621"/>
                </a:lnTo>
                <a:lnTo>
                  <a:pt x="1528" y="650"/>
                </a:lnTo>
                <a:lnTo>
                  <a:pt x="1519" y="679"/>
                </a:lnTo>
                <a:lnTo>
                  <a:pt x="1509" y="707"/>
                </a:lnTo>
                <a:lnTo>
                  <a:pt x="1499" y="736"/>
                </a:lnTo>
                <a:lnTo>
                  <a:pt x="1488" y="764"/>
                </a:lnTo>
                <a:lnTo>
                  <a:pt x="1477" y="792"/>
                </a:lnTo>
                <a:lnTo>
                  <a:pt x="1466" y="820"/>
                </a:lnTo>
                <a:lnTo>
                  <a:pt x="1457" y="824"/>
                </a:lnTo>
                <a:lnTo>
                  <a:pt x="1446" y="830"/>
                </a:lnTo>
                <a:lnTo>
                  <a:pt x="1436" y="836"/>
                </a:lnTo>
                <a:lnTo>
                  <a:pt x="1424" y="842"/>
                </a:lnTo>
                <a:lnTo>
                  <a:pt x="1412" y="847"/>
                </a:lnTo>
                <a:lnTo>
                  <a:pt x="1400" y="851"/>
                </a:lnTo>
                <a:lnTo>
                  <a:pt x="1385" y="851"/>
                </a:lnTo>
                <a:lnTo>
                  <a:pt x="1371" y="848"/>
                </a:lnTo>
                <a:lnTo>
                  <a:pt x="1360" y="828"/>
                </a:lnTo>
                <a:lnTo>
                  <a:pt x="1354" y="806"/>
                </a:lnTo>
                <a:lnTo>
                  <a:pt x="1351" y="782"/>
                </a:lnTo>
                <a:lnTo>
                  <a:pt x="1354" y="758"/>
                </a:lnTo>
                <a:lnTo>
                  <a:pt x="1359" y="734"/>
                </a:lnTo>
                <a:lnTo>
                  <a:pt x="1367" y="711"/>
                </a:lnTo>
                <a:lnTo>
                  <a:pt x="1376" y="689"/>
                </a:lnTo>
                <a:lnTo>
                  <a:pt x="1385" y="668"/>
                </a:lnTo>
                <a:lnTo>
                  <a:pt x="1384" y="678"/>
                </a:lnTo>
                <a:lnTo>
                  <a:pt x="1382" y="690"/>
                </a:lnTo>
                <a:lnTo>
                  <a:pt x="1380" y="705"/>
                </a:lnTo>
                <a:lnTo>
                  <a:pt x="1379" y="720"/>
                </a:lnTo>
                <a:lnTo>
                  <a:pt x="1380" y="737"/>
                </a:lnTo>
                <a:lnTo>
                  <a:pt x="1384" y="750"/>
                </a:lnTo>
                <a:lnTo>
                  <a:pt x="1392" y="761"/>
                </a:lnTo>
                <a:lnTo>
                  <a:pt x="1405" y="767"/>
                </a:lnTo>
                <a:lnTo>
                  <a:pt x="1416" y="769"/>
                </a:lnTo>
                <a:lnTo>
                  <a:pt x="1426" y="767"/>
                </a:lnTo>
                <a:lnTo>
                  <a:pt x="1436" y="762"/>
                </a:lnTo>
                <a:lnTo>
                  <a:pt x="1446" y="755"/>
                </a:lnTo>
                <a:lnTo>
                  <a:pt x="1454" y="748"/>
                </a:lnTo>
                <a:lnTo>
                  <a:pt x="1462" y="739"/>
                </a:lnTo>
                <a:lnTo>
                  <a:pt x="1470" y="729"/>
                </a:lnTo>
                <a:lnTo>
                  <a:pt x="1476" y="720"/>
                </a:lnTo>
                <a:lnTo>
                  <a:pt x="1481" y="701"/>
                </a:lnTo>
                <a:lnTo>
                  <a:pt x="1487" y="681"/>
                </a:lnTo>
                <a:lnTo>
                  <a:pt x="1493" y="661"/>
                </a:lnTo>
                <a:lnTo>
                  <a:pt x="1498" y="641"/>
                </a:lnTo>
                <a:lnTo>
                  <a:pt x="1502" y="621"/>
                </a:lnTo>
                <a:lnTo>
                  <a:pt x="1503" y="601"/>
                </a:lnTo>
                <a:lnTo>
                  <a:pt x="1499" y="581"/>
                </a:lnTo>
                <a:lnTo>
                  <a:pt x="1491" y="563"/>
                </a:lnTo>
                <a:lnTo>
                  <a:pt x="1482" y="555"/>
                </a:lnTo>
                <a:lnTo>
                  <a:pt x="1473" y="550"/>
                </a:lnTo>
                <a:lnTo>
                  <a:pt x="1463" y="548"/>
                </a:lnTo>
                <a:lnTo>
                  <a:pt x="1454" y="546"/>
                </a:lnTo>
                <a:lnTo>
                  <a:pt x="1443" y="548"/>
                </a:lnTo>
                <a:lnTo>
                  <a:pt x="1434" y="550"/>
                </a:lnTo>
                <a:lnTo>
                  <a:pt x="1424" y="554"/>
                </a:lnTo>
                <a:lnTo>
                  <a:pt x="1414" y="559"/>
                </a:lnTo>
                <a:lnTo>
                  <a:pt x="1380" y="594"/>
                </a:lnTo>
                <a:lnTo>
                  <a:pt x="1350" y="632"/>
                </a:lnTo>
                <a:lnTo>
                  <a:pt x="1325" y="674"/>
                </a:lnTo>
                <a:lnTo>
                  <a:pt x="1305" y="719"/>
                </a:lnTo>
                <a:lnTo>
                  <a:pt x="1292" y="767"/>
                </a:lnTo>
                <a:lnTo>
                  <a:pt x="1287" y="817"/>
                </a:lnTo>
                <a:lnTo>
                  <a:pt x="1288" y="866"/>
                </a:lnTo>
                <a:lnTo>
                  <a:pt x="1299" y="916"/>
                </a:lnTo>
                <a:lnTo>
                  <a:pt x="1304" y="927"/>
                </a:lnTo>
                <a:lnTo>
                  <a:pt x="1313" y="937"/>
                </a:lnTo>
                <a:lnTo>
                  <a:pt x="1325" y="945"/>
                </a:lnTo>
                <a:lnTo>
                  <a:pt x="1337" y="950"/>
                </a:lnTo>
                <a:lnTo>
                  <a:pt x="1351" y="953"/>
                </a:lnTo>
                <a:lnTo>
                  <a:pt x="1367" y="955"/>
                </a:lnTo>
                <a:lnTo>
                  <a:pt x="1381" y="953"/>
                </a:lnTo>
                <a:lnTo>
                  <a:pt x="1395" y="949"/>
                </a:lnTo>
                <a:lnTo>
                  <a:pt x="1407" y="945"/>
                </a:lnTo>
                <a:lnTo>
                  <a:pt x="1418" y="938"/>
                </a:lnTo>
                <a:lnTo>
                  <a:pt x="1429" y="930"/>
                </a:lnTo>
                <a:lnTo>
                  <a:pt x="1440" y="923"/>
                </a:lnTo>
                <a:lnTo>
                  <a:pt x="1450" y="913"/>
                </a:lnTo>
                <a:lnTo>
                  <a:pt x="1460" y="903"/>
                </a:lnTo>
                <a:lnTo>
                  <a:pt x="1470" y="893"/>
                </a:lnTo>
                <a:lnTo>
                  <a:pt x="1481" y="882"/>
                </a:lnTo>
                <a:lnTo>
                  <a:pt x="1491" y="872"/>
                </a:lnTo>
                <a:lnTo>
                  <a:pt x="1500" y="863"/>
                </a:lnTo>
                <a:lnTo>
                  <a:pt x="1511" y="853"/>
                </a:lnTo>
                <a:lnTo>
                  <a:pt x="1522" y="844"/>
                </a:lnTo>
                <a:lnTo>
                  <a:pt x="1534" y="836"/>
                </a:lnTo>
                <a:lnTo>
                  <a:pt x="1546" y="830"/>
                </a:lnTo>
                <a:lnTo>
                  <a:pt x="1560" y="824"/>
                </a:lnTo>
                <a:lnTo>
                  <a:pt x="1573" y="820"/>
                </a:lnTo>
                <a:lnTo>
                  <a:pt x="1579" y="812"/>
                </a:lnTo>
                <a:lnTo>
                  <a:pt x="1587" y="806"/>
                </a:lnTo>
                <a:lnTo>
                  <a:pt x="1592" y="798"/>
                </a:lnTo>
                <a:lnTo>
                  <a:pt x="1591" y="787"/>
                </a:lnTo>
                <a:lnTo>
                  <a:pt x="1577" y="772"/>
                </a:lnTo>
                <a:lnTo>
                  <a:pt x="1567" y="753"/>
                </a:lnTo>
                <a:lnTo>
                  <a:pt x="1561" y="734"/>
                </a:lnTo>
                <a:lnTo>
                  <a:pt x="1557" y="713"/>
                </a:lnTo>
                <a:lnTo>
                  <a:pt x="1557" y="692"/>
                </a:lnTo>
                <a:lnTo>
                  <a:pt x="1560" y="670"/>
                </a:lnTo>
                <a:lnTo>
                  <a:pt x="1563" y="649"/>
                </a:lnTo>
                <a:lnTo>
                  <a:pt x="1567" y="630"/>
                </a:lnTo>
                <a:lnTo>
                  <a:pt x="1584" y="616"/>
                </a:lnTo>
                <a:lnTo>
                  <a:pt x="1599" y="603"/>
                </a:lnTo>
                <a:lnTo>
                  <a:pt x="1615" y="591"/>
                </a:lnTo>
                <a:lnTo>
                  <a:pt x="1633" y="580"/>
                </a:lnTo>
                <a:lnTo>
                  <a:pt x="1649" y="569"/>
                </a:lnTo>
                <a:lnTo>
                  <a:pt x="1666" y="559"/>
                </a:lnTo>
                <a:lnTo>
                  <a:pt x="1683" y="549"/>
                </a:lnTo>
                <a:lnTo>
                  <a:pt x="1701" y="539"/>
                </a:lnTo>
                <a:lnTo>
                  <a:pt x="1701" y="561"/>
                </a:lnTo>
                <a:lnTo>
                  <a:pt x="1701" y="585"/>
                </a:lnTo>
                <a:lnTo>
                  <a:pt x="1701" y="609"/>
                </a:lnTo>
                <a:lnTo>
                  <a:pt x="1703" y="634"/>
                </a:lnTo>
                <a:lnTo>
                  <a:pt x="1708" y="658"/>
                </a:lnTo>
                <a:lnTo>
                  <a:pt x="1714" y="681"/>
                </a:lnTo>
                <a:lnTo>
                  <a:pt x="1725" y="702"/>
                </a:lnTo>
                <a:lnTo>
                  <a:pt x="1739" y="720"/>
                </a:lnTo>
                <a:lnTo>
                  <a:pt x="1752" y="729"/>
                </a:lnTo>
                <a:lnTo>
                  <a:pt x="1764" y="737"/>
                </a:lnTo>
                <a:lnTo>
                  <a:pt x="1778" y="741"/>
                </a:lnTo>
                <a:lnTo>
                  <a:pt x="1791" y="742"/>
                </a:lnTo>
                <a:lnTo>
                  <a:pt x="1804" y="742"/>
                </a:lnTo>
                <a:lnTo>
                  <a:pt x="1817" y="739"/>
                </a:lnTo>
                <a:lnTo>
                  <a:pt x="1831" y="734"/>
                </a:lnTo>
                <a:lnTo>
                  <a:pt x="1844" y="725"/>
                </a:lnTo>
                <a:lnTo>
                  <a:pt x="1852" y="711"/>
                </a:lnTo>
                <a:lnTo>
                  <a:pt x="1860" y="696"/>
                </a:lnTo>
                <a:lnTo>
                  <a:pt x="1866" y="682"/>
                </a:lnTo>
                <a:lnTo>
                  <a:pt x="1874" y="668"/>
                </a:lnTo>
                <a:lnTo>
                  <a:pt x="1883" y="654"/>
                </a:lnTo>
                <a:lnTo>
                  <a:pt x="1894" y="642"/>
                </a:lnTo>
                <a:lnTo>
                  <a:pt x="1906" y="632"/>
                </a:lnTo>
                <a:lnTo>
                  <a:pt x="1921" y="624"/>
                </a:lnTo>
                <a:lnTo>
                  <a:pt x="1969" y="615"/>
                </a:lnTo>
                <a:lnTo>
                  <a:pt x="1974" y="629"/>
                </a:lnTo>
                <a:lnTo>
                  <a:pt x="1972" y="639"/>
                </a:lnTo>
                <a:lnTo>
                  <a:pt x="1964" y="648"/>
                </a:lnTo>
                <a:lnTo>
                  <a:pt x="1953" y="657"/>
                </a:lnTo>
                <a:lnTo>
                  <a:pt x="1941" y="664"/>
                </a:lnTo>
                <a:lnTo>
                  <a:pt x="1929" y="672"/>
                </a:lnTo>
                <a:lnTo>
                  <a:pt x="1918" y="681"/>
                </a:lnTo>
                <a:lnTo>
                  <a:pt x="1911" y="692"/>
                </a:lnTo>
                <a:lnTo>
                  <a:pt x="1894" y="713"/>
                </a:lnTo>
                <a:lnTo>
                  <a:pt x="1878" y="734"/>
                </a:lnTo>
                <a:lnTo>
                  <a:pt x="1864" y="754"/>
                </a:lnTo>
                <a:lnTo>
                  <a:pt x="1851" y="775"/>
                </a:lnTo>
                <a:lnTo>
                  <a:pt x="1838" y="797"/>
                </a:lnTo>
                <a:lnTo>
                  <a:pt x="1826" y="818"/>
                </a:lnTo>
                <a:lnTo>
                  <a:pt x="1812" y="839"/>
                </a:lnTo>
                <a:lnTo>
                  <a:pt x="1796" y="858"/>
                </a:lnTo>
                <a:lnTo>
                  <a:pt x="1779" y="864"/>
                </a:lnTo>
                <a:lnTo>
                  <a:pt x="1761" y="865"/>
                </a:lnTo>
                <a:lnTo>
                  <a:pt x="1743" y="862"/>
                </a:lnTo>
                <a:lnTo>
                  <a:pt x="1725" y="857"/>
                </a:lnTo>
                <a:lnTo>
                  <a:pt x="1708" y="851"/>
                </a:lnTo>
                <a:lnTo>
                  <a:pt x="1689" y="846"/>
                </a:lnTo>
                <a:lnTo>
                  <a:pt x="1671" y="843"/>
                </a:lnTo>
                <a:lnTo>
                  <a:pt x="1654" y="844"/>
                </a:lnTo>
                <a:lnTo>
                  <a:pt x="1641" y="864"/>
                </a:lnTo>
                <a:lnTo>
                  <a:pt x="1631" y="884"/>
                </a:lnTo>
                <a:lnTo>
                  <a:pt x="1622" y="906"/>
                </a:lnTo>
                <a:lnTo>
                  <a:pt x="1614" y="928"/>
                </a:lnTo>
                <a:lnTo>
                  <a:pt x="1608" y="950"/>
                </a:lnTo>
                <a:lnTo>
                  <a:pt x="1601" y="972"/>
                </a:lnTo>
                <a:lnTo>
                  <a:pt x="1594" y="994"/>
                </a:lnTo>
                <a:lnTo>
                  <a:pt x="1586" y="1016"/>
                </a:lnTo>
                <a:lnTo>
                  <a:pt x="1565" y="1050"/>
                </a:lnTo>
                <a:lnTo>
                  <a:pt x="1543" y="1085"/>
                </a:lnTo>
                <a:lnTo>
                  <a:pt x="1520" y="1120"/>
                </a:lnTo>
                <a:lnTo>
                  <a:pt x="1495" y="1154"/>
                </a:lnTo>
                <a:lnTo>
                  <a:pt x="1469" y="1188"/>
                </a:lnTo>
                <a:lnTo>
                  <a:pt x="1441" y="1220"/>
                </a:lnTo>
                <a:lnTo>
                  <a:pt x="1412" y="1252"/>
                </a:lnTo>
                <a:lnTo>
                  <a:pt x="1381" y="1283"/>
                </a:lnTo>
                <a:lnTo>
                  <a:pt x="1348" y="1311"/>
                </a:lnTo>
                <a:lnTo>
                  <a:pt x="1314" y="1337"/>
                </a:lnTo>
                <a:lnTo>
                  <a:pt x="1279" y="1361"/>
                </a:lnTo>
                <a:lnTo>
                  <a:pt x="1243" y="1382"/>
                </a:lnTo>
                <a:lnTo>
                  <a:pt x="1205" y="1400"/>
                </a:lnTo>
                <a:lnTo>
                  <a:pt x="1164" y="1414"/>
                </a:lnTo>
                <a:lnTo>
                  <a:pt x="1122" y="1425"/>
                </a:lnTo>
                <a:lnTo>
                  <a:pt x="1080" y="1431"/>
                </a:lnTo>
                <a:lnTo>
                  <a:pt x="1068" y="1433"/>
                </a:lnTo>
                <a:lnTo>
                  <a:pt x="1056" y="1434"/>
                </a:lnTo>
                <a:lnTo>
                  <a:pt x="1044" y="1435"/>
                </a:lnTo>
                <a:lnTo>
                  <a:pt x="1033" y="1434"/>
                </a:lnTo>
                <a:lnTo>
                  <a:pt x="1022" y="1431"/>
                </a:lnTo>
                <a:lnTo>
                  <a:pt x="1011" y="1428"/>
                </a:lnTo>
                <a:lnTo>
                  <a:pt x="1001" y="1424"/>
                </a:lnTo>
                <a:lnTo>
                  <a:pt x="993" y="1416"/>
                </a:lnTo>
                <a:lnTo>
                  <a:pt x="975" y="1417"/>
                </a:lnTo>
                <a:lnTo>
                  <a:pt x="954" y="1419"/>
                </a:lnTo>
                <a:lnTo>
                  <a:pt x="931" y="1422"/>
                </a:lnTo>
                <a:lnTo>
                  <a:pt x="908" y="1423"/>
                </a:lnTo>
                <a:lnTo>
                  <a:pt x="885" y="1422"/>
                </a:lnTo>
                <a:lnTo>
                  <a:pt x="865" y="1416"/>
                </a:lnTo>
                <a:lnTo>
                  <a:pt x="849" y="1405"/>
                </a:lnTo>
                <a:lnTo>
                  <a:pt x="837" y="1388"/>
                </a:lnTo>
                <a:lnTo>
                  <a:pt x="821" y="1384"/>
                </a:lnTo>
                <a:lnTo>
                  <a:pt x="793" y="1410"/>
                </a:lnTo>
                <a:lnTo>
                  <a:pt x="764" y="1436"/>
                </a:lnTo>
                <a:lnTo>
                  <a:pt x="737" y="1463"/>
                </a:lnTo>
                <a:lnTo>
                  <a:pt x="709" y="1489"/>
                </a:lnTo>
                <a:lnTo>
                  <a:pt x="682" y="1517"/>
                </a:lnTo>
                <a:lnTo>
                  <a:pt x="656" y="1544"/>
                </a:lnTo>
                <a:lnTo>
                  <a:pt x="628" y="1573"/>
                </a:lnTo>
                <a:lnTo>
                  <a:pt x="602" y="1600"/>
                </a:lnTo>
                <a:lnTo>
                  <a:pt x="576" y="1627"/>
                </a:lnTo>
                <a:lnTo>
                  <a:pt x="548" y="1655"/>
                </a:lnTo>
                <a:lnTo>
                  <a:pt x="522" y="1682"/>
                </a:lnTo>
                <a:lnTo>
                  <a:pt x="495" y="1709"/>
                </a:lnTo>
                <a:lnTo>
                  <a:pt x="467" y="1736"/>
                </a:lnTo>
                <a:lnTo>
                  <a:pt x="439" y="1762"/>
                </a:lnTo>
                <a:lnTo>
                  <a:pt x="410" y="1787"/>
                </a:lnTo>
                <a:lnTo>
                  <a:pt x="382" y="1812"/>
                </a:lnTo>
                <a:lnTo>
                  <a:pt x="315" y="1884"/>
                </a:lnTo>
                <a:lnTo>
                  <a:pt x="305" y="1881"/>
                </a:lnTo>
                <a:lnTo>
                  <a:pt x="299" y="1882"/>
                </a:lnTo>
                <a:lnTo>
                  <a:pt x="294" y="1887"/>
                </a:lnTo>
                <a:lnTo>
                  <a:pt x="293" y="1893"/>
                </a:lnTo>
                <a:lnTo>
                  <a:pt x="292" y="1900"/>
                </a:lnTo>
                <a:lnTo>
                  <a:pt x="290" y="1907"/>
                </a:lnTo>
                <a:lnTo>
                  <a:pt x="287" y="1914"/>
                </a:lnTo>
                <a:lnTo>
                  <a:pt x="281" y="1918"/>
                </a:lnTo>
                <a:lnTo>
                  <a:pt x="266" y="1932"/>
                </a:lnTo>
                <a:lnTo>
                  <a:pt x="250" y="1947"/>
                </a:lnTo>
                <a:lnTo>
                  <a:pt x="235" y="1961"/>
                </a:lnTo>
                <a:lnTo>
                  <a:pt x="220" y="1974"/>
                </a:lnTo>
                <a:lnTo>
                  <a:pt x="204" y="1986"/>
                </a:lnTo>
                <a:lnTo>
                  <a:pt x="188" y="1998"/>
                </a:lnTo>
                <a:lnTo>
                  <a:pt x="172" y="2010"/>
                </a:lnTo>
                <a:lnTo>
                  <a:pt x="155" y="2020"/>
                </a:lnTo>
                <a:lnTo>
                  <a:pt x="138" y="2029"/>
                </a:lnTo>
                <a:lnTo>
                  <a:pt x="120" y="2037"/>
                </a:lnTo>
                <a:lnTo>
                  <a:pt x="101" y="2044"/>
                </a:lnTo>
                <a:lnTo>
                  <a:pt x="83" y="2049"/>
                </a:lnTo>
                <a:lnTo>
                  <a:pt x="63" y="2054"/>
                </a:lnTo>
                <a:lnTo>
                  <a:pt x="42" y="2056"/>
                </a:lnTo>
                <a:lnTo>
                  <a:pt x="21" y="2057"/>
                </a:lnTo>
                <a:lnTo>
                  <a:pt x="0" y="2056"/>
                </a:lnTo>
                <a:lnTo>
                  <a:pt x="6" y="2033"/>
                </a:lnTo>
                <a:lnTo>
                  <a:pt x="17" y="2011"/>
                </a:lnTo>
                <a:lnTo>
                  <a:pt x="30" y="1990"/>
                </a:lnTo>
                <a:lnTo>
                  <a:pt x="44" y="1970"/>
                </a:lnTo>
                <a:lnTo>
                  <a:pt x="60" y="1950"/>
                </a:lnTo>
                <a:lnTo>
                  <a:pt x="74" y="1931"/>
                </a:lnTo>
                <a:lnTo>
                  <a:pt x="88" y="1913"/>
                </a:lnTo>
                <a:lnTo>
                  <a:pt x="99" y="1894"/>
                </a:lnTo>
                <a:lnTo>
                  <a:pt x="133" y="1858"/>
                </a:lnTo>
                <a:lnTo>
                  <a:pt x="169" y="1824"/>
                </a:lnTo>
                <a:lnTo>
                  <a:pt x="207" y="1792"/>
                </a:lnTo>
                <a:lnTo>
                  <a:pt x="246" y="1762"/>
                </a:lnTo>
                <a:lnTo>
                  <a:pt x="287" y="1733"/>
                </a:lnTo>
                <a:lnTo>
                  <a:pt x="327" y="1705"/>
                </a:lnTo>
                <a:lnTo>
                  <a:pt x="370" y="1676"/>
                </a:lnTo>
                <a:lnTo>
                  <a:pt x="413" y="1650"/>
                </a:lnTo>
                <a:lnTo>
                  <a:pt x="455" y="1623"/>
                </a:lnTo>
                <a:lnTo>
                  <a:pt x="499" y="1596"/>
                </a:lnTo>
                <a:lnTo>
                  <a:pt x="542" y="1568"/>
                </a:lnTo>
                <a:lnTo>
                  <a:pt x="585" y="1540"/>
                </a:lnTo>
                <a:lnTo>
                  <a:pt x="626" y="1511"/>
                </a:lnTo>
                <a:lnTo>
                  <a:pt x="667" y="1481"/>
                </a:lnTo>
                <a:lnTo>
                  <a:pt x="707" y="1449"/>
                </a:lnTo>
                <a:lnTo>
                  <a:pt x="746" y="1416"/>
                </a:lnTo>
                <a:lnTo>
                  <a:pt x="751" y="1411"/>
                </a:lnTo>
                <a:lnTo>
                  <a:pt x="758" y="1405"/>
                </a:lnTo>
                <a:lnTo>
                  <a:pt x="764" y="1399"/>
                </a:lnTo>
                <a:lnTo>
                  <a:pt x="772" y="1391"/>
                </a:lnTo>
                <a:lnTo>
                  <a:pt x="780" y="1383"/>
                </a:lnTo>
                <a:lnTo>
                  <a:pt x="786" y="1376"/>
                </a:lnTo>
                <a:lnTo>
                  <a:pt x="793" y="1368"/>
                </a:lnTo>
                <a:lnTo>
                  <a:pt x="798" y="1359"/>
                </a:lnTo>
                <a:lnTo>
                  <a:pt x="799" y="1340"/>
                </a:lnTo>
                <a:lnTo>
                  <a:pt x="805" y="1321"/>
                </a:lnTo>
                <a:lnTo>
                  <a:pt x="814" y="1303"/>
                </a:lnTo>
                <a:lnTo>
                  <a:pt x="823" y="1287"/>
                </a:lnTo>
                <a:lnTo>
                  <a:pt x="835" y="1272"/>
                </a:lnTo>
                <a:lnTo>
                  <a:pt x="847" y="1255"/>
                </a:lnTo>
                <a:lnTo>
                  <a:pt x="857" y="1239"/>
                </a:lnTo>
                <a:lnTo>
                  <a:pt x="865" y="1221"/>
                </a:lnTo>
                <a:lnTo>
                  <a:pt x="877" y="1202"/>
                </a:lnTo>
                <a:lnTo>
                  <a:pt x="888" y="1181"/>
                </a:lnTo>
                <a:lnTo>
                  <a:pt x="899" y="1160"/>
                </a:lnTo>
                <a:lnTo>
                  <a:pt x="909" y="1139"/>
                </a:lnTo>
                <a:lnTo>
                  <a:pt x="920" y="1119"/>
                </a:lnTo>
                <a:lnTo>
                  <a:pt x="930" y="1098"/>
                </a:lnTo>
                <a:lnTo>
                  <a:pt x="941" y="1077"/>
                </a:lnTo>
                <a:lnTo>
                  <a:pt x="952" y="1056"/>
                </a:lnTo>
                <a:lnTo>
                  <a:pt x="964" y="1037"/>
                </a:lnTo>
                <a:lnTo>
                  <a:pt x="977" y="1018"/>
                </a:lnTo>
                <a:lnTo>
                  <a:pt x="990" y="1000"/>
                </a:lnTo>
                <a:lnTo>
                  <a:pt x="1005" y="983"/>
                </a:lnTo>
                <a:lnTo>
                  <a:pt x="1021" y="968"/>
                </a:lnTo>
                <a:lnTo>
                  <a:pt x="1039" y="953"/>
                </a:lnTo>
                <a:lnTo>
                  <a:pt x="1058" y="940"/>
                </a:lnTo>
                <a:lnTo>
                  <a:pt x="1080" y="929"/>
                </a:lnTo>
                <a:lnTo>
                  <a:pt x="1087" y="945"/>
                </a:lnTo>
                <a:lnTo>
                  <a:pt x="1096" y="960"/>
                </a:lnTo>
                <a:lnTo>
                  <a:pt x="1105" y="975"/>
                </a:lnTo>
                <a:lnTo>
                  <a:pt x="1115" y="990"/>
                </a:lnTo>
                <a:lnTo>
                  <a:pt x="1127" y="1003"/>
                </a:lnTo>
                <a:lnTo>
                  <a:pt x="1141" y="1012"/>
                </a:lnTo>
                <a:lnTo>
                  <a:pt x="1158" y="1018"/>
                </a:lnTo>
                <a:lnTo>
                  <a:pt x="1176" y="1020"/>
                </a:lnTo>
                <a:lnTo>
                  <a:pt x="1185" y="1009"/>
                </a:lnTo>
                <a:lnTo>
                  <a:pt x="1187" y="1002"/>
                </a:lnTo>
                <a:lnTo>
                  <a:pt x="1184" y="996"/>
                </a:lnTo>
                <a:lnTo>
                  <a:pt x="1176" y="992"/>
                </a:lnTo>
                <a:lnTo>
                  <a:pt x="1166" y="988"/>
                </a:lnTo>
                <a:lnTo>
                  <a:pt x="1156" y="985"/>
                </a:lnTo>
                <a:lnTo>
                  <a:pt x="1148" y="980"/>
                </a:lnTo>
                <a:lnTo>
                  <a:pt x="1142" y="973"/>
                </a:lnTo>
                <a:lnTo>
                  <a:pt x="1112" y="924"/>
                </a:lnTo>
                <a:lnTo>
                  <a:pt x="1095" y="870"/>
                </a:lnTo>
                <a:lnTo>
                  <a:pt x="1089" y="814"/>
                </a:lnTo>
                <a:lnTo>
                  <a:pt x="1092" y="758"/>
                </a:lnTo>
                <a:lnTo>
                  <a:pt x="1103" y="701"/>
                </a:lnTo>
                <a:lnTo>
                  <a:pt x="1121" y="645"/>
                </a:lnTo>
                <a:lnTo>
                  <a:pt x="1144" y="591"/>
                </a:lnTo>
                <a:lnTo>
                  <a:pt x="1171" y="543"/>
                </a:lnTo>
                <a:lnTo>
                  <a:pt x="1173" y="527"/>
                </a:lnTo>
                <a:lnTo>
                  <a:pt x="1173" y="511"/>
                </a:lnTo>
                <a:lnTo>
                  <a:pt x="1170" y="496"/>
                </a:lnTo>
                <a:lnTo>
                  <a:pt x="1163" y="483"/>
                </a:lnTo>
                <a:lnTo>
                  <a:pt x="1154" y="471"/>
                </a:lnTo>
                <a:lnTo>
                  <a:pt x="1143" y="460"/>
                </a:lnTo>
                <a:lnTo>
                  <a:pt x="1131" y="451"/>
                </a:lnTo>
                <a:lnTo>
                  <a:pt x="1118" y="444"/>
                </a:lnTo>
                <a:lnTo>
                  <a:pt x="1104" y="438"/>
                </a:lnTo>
                <a:lnTo>
                  <a:pt x="1091" y="432"/>
                </a:lnTo>
                <a:lnTo>
                  <a:pt x="1079" y="424"/>
                </a:lnTo>
                <a:lnTo>
                  <a:pt x="1068" y="415"/>
                </a:lnTo>
                <a:lnTo>
                  <a:pt x="1057" y="406"/>
                </a:lnTo>
                <a:lnTo>
                  <a:pt x="1047" y="396"/>
                </a:lnTo>
                <a:lnTo>
                  <a:pt x="1037" y="383"/>
                </a:lnTo>
                <a:lnTo>
                  <a:pt x="1027" y="371"/>
                </a:lnTo>
                <a:lnTo>
                  <a:pt x="1030" y="365"/>
                </a:lnTo>
                <a:lnTo>
                  <a:pt x="1035" y="361"/>
                </a:lnTo>
                <a:lnTo>
                  <a:pt x="1041" y="356"/>
                </a:lnTo>
                <a:lnTo>
                  <a:pt x="1048" y="354"/>
                </a:lnTo>
                <a:lnTo>
                  <a:pt x="1055" y="353"/>
                </a:lnTo>
                <a:lnTo>
                  <a:pt x="1062" y="354"/>
                </a:lnTo>
                <a:lnTo>
                  <a:pt x="1069" y="355"/>
                </a:lnTo>
                <a:lnTo>
                  <a:pt x="1074" y="358"/>
                </a:lnTo>
                <a:lnTo>
                  <a:pt x="1078" y="358"/>
                </a:lnTo>
                <a:lnTo>
                  <a:pt x="1081" y="357"/>
                </a:lnTo>
                <a:lnTo>
                  <a:pt x="1082" y="355"/>
                </a:lnTo>
                <a:lnTo>
                  <a:pt x="1084" y="353"/>
                </a:lnTo>
                <a:lnTo>
                  <a:pt x="1079" y="339"/>
                </a:lnTo>
                <a:lnTo>
                  <a:pt x="1069" y="327"/>
                </a:lnTo>
                <a:lnTo>
                  <a:pt x="1058" y="317"/>
                </a:lnTo>
                <a:lnTo>
                  <a:pt x="1045" y="308"/>
                </a:lnTo>
                <a:lnTo>
                  <a:pt x="1030" y="300"/>
                </a:lnTo>
                <a:lnTo>
                  <a:pt x="1016" y="293"/>
                </a:lnTo>
                <a:lnTo>
                  <a:pt x="1002" y="285"/>
                </a:lnTo>
                <a:lnTo>
                  <a:pt x="989" y="276"/>
                </a:lnTo>
                <a:lnTo>
                  <a:pt x="977" y="260"/>
                </a:lnTo>
                <a:lnTo>
                  <a:pt x="963" y="245"/>
                </a:lnTo>
                <a:lnTo>
                  <a:pt x="947" y="230"/>
                </a:lnTo>
                <a:lnTo>
                  <a:pt x="933" y="216"/>
                </a:lnTo>
                <a:lnTo>
                  <a:pt x="921" y="200"/>
                </a:lnTo>
                <a:lnTo>
                  <a:pt x="911" y="182"/>
                </a:lnTo>
                <a:lnTo>
                  <a:pt x="907" y="161"/>
                </a:lnTo>
                <a:lnTo>
                  <a:pt x="908" y="137"/>
                </a:lnTo>
                <a:lnTo>
                  <a:pt x="927" y="134"/>
                </a:lnTo>
                <a:lnTo>
                  <a:pt x="945" y="135"/>
                </a:lnTo>
                <a:lnTo>
                  <a:pt x="963" y="140"/>
                </a:lnTo>
                <a:lnTo>
                  <a:pt x="979" y="145"/>
                </a:lnTo>
                <a:lnTo>
                  <a:pt x="994" y="152"/>
                </a:lnTo>
                <a:lnTo>
                  <a:pt x="1010" y="157"/>
                </a:lnTo>
                <a:lnTo>
                  <a:pt x="1026" y="160"/>
                </a:lnTo>
                <a:lnTo>
                  <a:pt x="1041" y="161"/>
                </a:lnTo>
                <a:lnTo>
                  <a:pt x="1036" y="154"/>
                </a:lnTo>
                <a:lnTo>
                  <a:pt x="1029" y="145"/>
                </a:lnTo>
                <a:lnTo>
                  <a:pt x="1022" y="137"/>
                </a:lnTo>
                <a:lnTo>
                  <a:pt x="1013" y="129"/>
                </a:lnTo>
                <a:lnTo>
                  <a:pt x="1004" y="121"/>
                </a:lnTo>
                <a:lnTo>
                  <a:pt x="994" y="114"/>
                </a:lnTo>
                <a:lnTo>
                  <a:pt x="984" y="109"/>
                </a:lnTo>
                <a:lnTo>
                  <a:pt x="975" y="105"/>
                </a:lnTo>
                <a:lnTo>
                  <a:pt x="958" y="94"/>
                </a:lnTo>
                <a:lnTo>
                  <a:pt x="941" y="83"/>
                </a:lnTo>
                <a:lnTo>
                  <a:pt x="922" y="72"/>
                </a:lnTo>
                <a:lnTo>
                  <a:pt x="906" y="60"/>
                </a:lnTo>
                <a:lnTo>
                  <a:pt x="889" y="48"/>
                </a:lnTo>
                <a:lnTo>
                  <a:pt x="875" y="33"/>
                </a:lnTo>
                <a:lnTo>
                  <a:pt x="863" y="17"/>
                </a:lnTo>
                <a:lnTo>
                  <a:pt x="855" y="0"/>
                </a:lnTo>
                <a:lnTo>
                  <a:pt x="867" y="2"/>
                </a:lnTo>
                <a:lnTo>
                  <a:pt x="879" y="5"/>
                </a:lnTo>
                <a:lnTo>
                  <a:pt x="891" y="8"/>
                </a:lnTo>
                <a:lnTo>
                  <a:pt x="903" y="13"/>
                </a:lnTo>
                <a:lnTo>
                  <a:pt x="914" y="18"/>
                </a:lnTo>
                <a:lnTo>
                  <a:pt x="925" y="24"/>
                </a:lnTo>
                <a:lnTo>
                  <a:pt x="936" y="29"/>
                </a:lnTo>
                <a:lnTo>
                  <a:pt x="948" y="35"/>
                </a:lnTo>
                <a:lnTo>
                  <a:pt x="959" y="41"/>
                </a:lnTo>
                <a:lnTo>
                  <a:pt x="970" y="47"/>
                </a:lnTo>
                <a:lnTo>
                  <a:pt x="981" y="52"/>
                </a:lnTo>
                <a:lnTo>
                  <a:pt x="992" y="58"/>
                </a:lnTo>
                <a:lnTo>
                  <a:pt x="1003" y="62"/>
                </a:lnTo>
                <a:lnTo>
                  <a:pt x="1014" y="66"/>
                </a:lnTo>
                <a:lnTo>
                  <a:pt x="1025" y="70"/>
                </a:lnTo>
                <a:lnTo>
                  <a:pt x="1037" y="72"/>
                </a:lnTo>
                <a:close/>
              </a:path>
            </a:pathLst>
          </a:custGeom>
          <a:solidFill>
            <a:schemeClr val="accent2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990224E-BD86-422E-8799-7C322FF47B24}"/>
              </a:ext>
            </a:extLst>
          </p:cNvPr>
          <p:cNvGrpSpPr/>
          <p:nvPr/>
        </p:nvGrpSpPr>
        <p:grpSpPr>
          <a:xfrm>
            <a:off x="76200" y="5591628"/>
            <a:ext cx="863605" cy="1187142"/>
            <a:chOff x="310721" y="5385625"/>
            <a:chExt cx="863605" cy="1015175"/>
          </a:xfrm>
        </p:grpSpPr>
        <p:sp>
          <p:nvSpPr>
            <p:cNvPr id="37" name="Text Box 23">
              <a:extLst>
                <a:ext uri="{FF2B5EF4-FFF2-40B4-BE49-F238E27FC236}">
                  <a16:creationId xmlns:a16="http://schemas.microsoft.com/office/drawing/2014/main" id="{A51AB3B0-CFCB-4033-9212-4914836C9B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1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st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52DC64A0-3CF4-46CF-B0E0-EBA8F9104CE4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8783A211-D75E-4934-9AC3-0FD9BC4D6FEA}"/>
              </a:ext>
            </a:extLst>
          </p:cNvPr>
          <p:cNvCxnSpPr>
            <a:cxnSpLocks/>
          </p:cNvCxnSpPr>
          <p:nvPr/>
        </p:nvCxnSpPr>
        <p:spPr bwMode="auto">
          <a:xfrm flipV="1">
            <a:off x="492340" y="2133600"/>
            <a:ext cx="500975" cy="345802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79F7DC5A-84FB-4765-9E97-ED9E32C122DE}"/>
              </a:ext>
            </a:extLst>
          </p:cNvPr>
          <p:cNvCxnSpPr>
            <a:cxnSpLocks/>
          </p:cNvCxnSpPr>
          <p:nvPr/>
        </p:nvCxnSpPr>
        <p:spPr bwMode="auto">
          <a:xfrm>
            <a:off x="965195" y="1828800"/>
            <a:ext cx="1930405" cy="0"/>
          </a:xfrm>
          <a:prstGeom prst="line">
            <a:avLst/>
          </a:prstGeom>
          <a:noFill/>
          <a:ln w="412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EFC80BD-4410-4D10-9D7C-24353AADB0A1}"/>
              </a:ext>
            </a:extLst>
          </p:cNvPr>
          <p:cNvGrpSpPr/>
          <p:nvPr/>
        </p:nvGrpSpPr>
        <p:grpSpPr>
          <a:xfrm>
            <a:off x="870056" y="1566446"/>
            <a:ext cx="2553946" cy="1668589"/>
            <a:chOff x="870056" y="1566446"/>
            <a:chExt cx="2553946" cy="1668589"/>
          </a:xfrm>
        </p:grpSpPr>
        <p:sp>
          <p:nvSpPr>
            <p:cNvPr id="22" name="Text Box 13">
              <a:extLst>
                <a:ext uri="{FF2B5EF4-FFF2-40B4-BE49-F238E27FC236}">
                  <a16:creationId xmlns:a16="http://schemas.microsoft.com/office/drawing/2014/main" id="{67A8D3A6-8349-4FB9-AEE9-B0AD516A70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0056" y="1870396"/>
              <a:ext cx="28725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23" name="Text Box 13">
              <a:extLst>
                <a:ext uri="{FF2B5EF4-FFF2-40B4-BE49-F238E27FC236}">
                  <a16:creationId xmlns:a16="http://schemas.microsoft.com/office/drawing/2014/main" id="{B5AB276B-5CAE-4ECA-A64A-447B7AAC47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2321" y="23899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2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4" name="Text Box 13">
              <a:extLst>
                <a:ext uri="{FF2B5EF4-FFF2-40B4-BE49-F238E27FC236}">
                  <a16:creationId xmlns:a16="http://schemas.microsoft.com/office/drawing/2014/main" id="{E9ACDAD5-7336-408A-B9B9-D0B07502BE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57399" y="18565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3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5" name="Text Box 13">
              <a:extLst>
                <a:ext uri="{FF2B5EF4-FFF2-40B4-BE49-F238E27FC236}">
                  <a16:creationId xmlns:a16="http://schemas.microsoft.com/office/drawing/2014/main" id="{D1281772-E328-4111-803D-9107D46AA7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7616" y="156644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6</a:t>
              </a:r>
            </a:p>
          </p:txBody>
        </p:sp>
        <p:sp>
          <p:nvSpPr>
            <p:cNvPr id="27" name="Text Box 13">
              <a:extLst>
                <a:ext uri="{FF2B5EF4-FFF2-40B4-BE49-F238E27FC236}">
                  <a16:creationId xmlns:a16="http://schemas.microsoft.com/office/drawing/2014/main" id="{61827E50-0790-42ED-81E1-A18410C9FD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6616" y="238386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4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Text Box 13">
              <a:extLst>
                <a:ext uri="{FF2B5EF4-FFF2-40B4-BE49-F238E27FC236}">
                  <a16:creationId xmlns:a16="http://schemas.microsoft.com/office/drawing/2014/main" id="{66C59DD9-45A6-4472-9652-710125A634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86890" y="2896481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5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Text Box 13">
              <a:extLst>
                <a:ext uri="{FF2B5EF4-FFF2-40B4-BE49-F238E27FC236}">
                  <a16:creationId xmlns:a16="http://schemas.microsoft.com/office/drawing/2014/main" id="{0C395404-ED76-40A9-A3EF-00615805BC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31559" y="2632365"/>
              <a:ext cx="49244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7…</a:t>
              </a:r>
            </a:p>
          </p:txBody>
        </p:sp>
      </p:grpSp>
      <p:grpSp>
        <p:nvGrpSpPr>
          <p:cNvPr id="31" name="Group 29">
            <a:extLst>
              <a:ext uri="{FF2B5EF4-FFF2-40B4-BE49-F238E27FC236}">
                <a16:creationId xmlns:a16="http://schemas.microsoft.com/office/drawing/2014/main" id="{CF05061B-742A-4EBE-86EC-BEF55A2302CF}"/>
              </a:ext>
            </a:extLst>
          </p:cNvPr>
          <p:cNvGrpSpPr>
            <a:grpSpLocks/>
          </p:cNvGrpSpPr>
          <p:nvPr/>
        </p:nvGrpSpPr>
        <p:grpSpPr bwMode="auto">
          <a:xfrm>
            <a:off x="8181738" y="5478510"/>
            <a:ext cx="917591" cy="929993"/>
            <a:chOff x="2065" y="1551"/>
            <a:chExt cx="1628" cy="1988"/>
          </a:xfrm>
        </p:grpSpPr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60DB836D-C98B-416F-BEE6-7DFD28E30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3" name="Freeform 31">
              <a:extLst>
                <a:ext uri="{FF2B5EF4-FFF2-40B4-BE49-F238E27FC236}">
                  <a16:creationId xmlns:a16="http://schemas.microsoft.com/office/drawing/2014/main" id="{D0D51257-9CC6-4355-B3A8-90C4C9154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4" name="Freeform 32">
              <a:extLst>
                <a:ext uri="{FF2B5EF4-FFF2-40B4-BE49-F238E27FC236}">
                  <a16:creationId xmlns:a16="http://schemas.microsoft.com/office/drawing/2014/main" id="{15B5F936-3B46-4EBA-800F-DE5FA127D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5" name="Freeform 33">
              <a:extLst>
                <a:ext uri="{FF2B5EF4-FFF2-40B4-BE49-F238E27FC236}">
                  <a16:creationId xmlns:a16="http://schemas.microsoft.com/office/drawing/2014/main" id="{E1D5F254-D3CE-4E9A-A865-8E3409583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34">
              <a:extLst>
                <a:ext uri="{FF2B5EF4-FFF2-40B4-BE49-F238E27FC236}">
                  <a16:creationId xmlns:a16="http://schemas.microsoft.com/office/drawing/2014/main" id="{65FC7265-B5A4-47ED-86CC-D249CEB15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0" name="Freeform 35">
              <a:extLst>
                <a:ext uri="{FF2B5EF4-FFF2-40B4-BE49-F238E27FC236}">
                  <a16:creationId xmlns:a16="http://schemas.microsoft.com/office/drawing/2014/main" id="{9DC80DB8-44AD-4C9D-8439-E8E09EDF2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36">
              <a:extLst>
                <a:ext uri="{FF2B5EF4-FFF2-40B4-BE49-F238E27FC236}">
                  <a16:creationId xmlns:a16="http://schemas.microsoft.com/office/drawing/2014/main" id="{3D632B26-33BD-43D1-9B76-89383AC2E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37">
              <a:extLst>
                <a:ext uri="{FF2B5EF4-FFF2-40B4-BE49-F238E27FC236}">
                  <a16:creationId xmlns:a16="http://schemas.microsoft.com/office/drawing/2014/main" id="{E3B57E41-EE05-48BE-8BE4-2E6E81D42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3" name="Freeform 38">
              <a:extLst>
                <a:ext uri="{FF2B5EF4-FFF2-40B4-BE49-F238E27FC236}">
                  <a16:creationId xmlns:a16="http://schemas.microsoft.com/office/drawing/2014/main" id="{66F07D90-3F7F-44D9-96AD-2426D00E5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4" name="Freeform 39">
              <a:extLst>
                <a:ext uri="{FF2B5EF4-FFF2-40B4-BE49-F238E27FC236}">
                  <a16:creationId xmlns:a16="http://schemas.microsoft.com/office/drawing/2014/main" id="{F4E537CC-4BFE-411E-BA24-78E07A551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40">
              <a:extLst>
                <a:ext uri="{FF2B5EF4-FFF2-40B4-BE49-F238E27FC236}">
                  <a16:creationId xmlns:a16="http://schemas.microsoft.com/office/drawing/2014/main" id="{8AE44B65-6235-4BD8-B222-34B257D7B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6" name="Freeform 41">
              <a:extLst>
                <a:ext uri="{FF2B5EF4-FFF2-40B4-BE49-F238E27FC236}">
                  <a16:creationId xmlns:a16="http://schemas.microsoft.com/office/drawing/2014/main" id="{87850D3B-5C2D-4C19-BE66-4D0CF8A56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7" name="Freeform 42">
              <a:extLst>
                <a:ext uri="{FF2B5EF4-FFF2-40B4-BE49-F238E27FC236}">
                  <a16:creationId xmlns:a16="http://schemas.microsoft.com/office/drawing/2014/main" id="{B89B9F16-02F3-40D2-9A7B-6F7D75CB6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8" name="Freeform 43">
              <a:extLst>
                <a:ext uri="{FF2B5EF4-FFF2-40B4-BE49-F238E27FC236}">
                  <a16:creationId xmlns:a16="http://schemas.microsoft.com/office/drawing/2014/main" id="{17EEE489-2EE1-4C02-BC2B-61FA4ECD9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9" name="Freeform 44">
              <a:extLst>
                <a:ext uri="{FF2B5EF4-FFF2-40B4-BE49-F238E27FC236}">
                  <a16:creationId xmlns:a16="http://schemas.microsoft.com/office/drawing/2014/main" id="{B449B27B-BE78-4DC2-95CA-02F354FCF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1" name="Freeform 45">
              <a:extLst>
                <a:ext uri="{FF2B5EF4-FFF2-40B4-BE49-F238E27FC236}">
                  <a16:creationId xmlns:a16="http://schemas.microsoft.com/office/drawing/2014/main" id="{6393936D-D501-4A4B-BD1B-CC9B4A28C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2" name="Freeform 46">
              <a:extLst>
                <a:ext uri="{FF2B5EF4-FFF2-40B4-BE49-F238E27FC236}">
                  <a16:creationId xmlns:a16="http://schemas.microsoft.com/office/drawing/2014/main" id="{55693B8B-D89C-43B3-8681-C86DF110B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63" name="AutoShape 35">
            <a:extLst>
              <a:ext uri="{FF2B5EF4-FFF2-40B4-BE49-F238E27FC236}">
                <a16:creationId xmlns:a16="http://schemas.microsoft.com/office/drawing/2014/main" id="{3D6A72B3-785E-45BA-8602-CE82A681B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4002" y="5105400"/>
            <a:ext cx="4645010" cy="811909"/>
          </a:xfrm>
          <a:prstGeom prst="wedgeRoundRectCallout">
            <a:avLst>
              <a:gd name="adj1" fmla="val 55271"/>
              <a:gd name="adj2" fmla="val -235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buNone/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The remaining </a:t>
            </a:r>
            <a:r>
              <a:rPr lang="en-US" altLang="en-US" sz="2400" kern="0" dirty="0" err="1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subInstance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 </a:t>
            </a:r>
            <a:b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</a:b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  considers events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2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3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4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5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6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7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…</a:t>
            </a:r>
            <a:endParaRPr lang="en-US" altLang="en-US" sz="2400" kern="0" dirty="0">
              <a:solidFill>
                <a:schemeClr val="accent1"/>
              </a:solidFill>
              <a:latin typeface="Times New Roman"/>
            </a:endParaRPr>
          </a:p>
        </p:txBody>
      </p:sp>
      <p:sp>
        <p:nvSpPr>
          <p:cNvPr id="64" name="AutoShape 35">
            <a:extLst>
              <a:ext uri="{FF2B5EF4-FFF2-40B4-BE49-F238E27FC236}">
                <a16:creationId xmlns:a16="http://schemas.microsoft.com/office/drawing/2014/main" id="{6E4C7A04-6C7C-4580-AEE2-1986D3CE7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4215" y="5978235"/>
            <a:ext cx="7225385" cy="784527"/>
          </a:xfrm>
          <a:prstGeom prst="wedgeRoundRectCallout">
            <a:avLst>
              <a:gd name="adj1" fmla="val 52392"/>
              <a:gd name="adj2" fmla="val -36402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buNone/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What do we call this </a:t>
            </a:r>
            <a:r>
              <a:rPr lang="en-US" altLang="en-US" sz="2400" kern="0" dirty="0" err="1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subInstance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?????</a:t>
            </a:r>
          </a:p>
          <a:p>
            <a:pPr lvl="0" eaLnBrk="1" hangingPunct="1">
              <a:buNone/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Bug!!! An exponential number of different </a:t>
            </a:r>
            <a:r>
              <a:rPr lang="en-US" altLang="en-US" sz="2400" kern="0" dirty="0" err="1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subInstances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.</a:t>
            </a:r>
            <a:endParaRPr lang="en-US" altLang="en-US" sz="2400" kern="0" dirty="0">
              <a:solidFill>
                <a:schemeClr val="accent1"/>
              </a:solidFill>
              <a:latin typeface="Times New Roman"/>
            </a:endParaRPr>
          </a:p>
        </p:txBody>
      </p:sp>
      <p:sp>
        <p:nvSpPr>
          <p:cNvPr id="65" name="Line 8">
            <a:extLst>
              <a:ext uri="{FF2B5EF4-FFF2-40B4-BE49-F238E27FC236}">
                <a16:creationId xmlns:a16="http://schemas.microsoft.com/office/drawing/2014/main" id="{C84FEBDE-CEE4-4028-B274-435E335BB74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62000" y="2133600"/>
            <a:ext cx="279405" cy="0"/>
          </a:xfrm>
          <a:prstGeom prst="line">
            <a:avLst/>
          </a:prstGeom>
          <a:noFill/>
          <a:ln w="38100">
            <a:solidFill>
              <a:srgbClr val="FF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A7D62976-D4D6-4ACB-9EBC-E4FEAA5EE6C4}"/>
              </a:ext>
            </a:extLst>
          </p:cNvPr>
          <p:cNvSpPr/>
          <p:nvPr/>
        </p:nvSpPr>
        <p:spPr bwMode="auto">
          <a:xfrm>
            <a:off x="617775" y="2375038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E0BEC0AB-C1F6-4FB1-8FCF-FE50A28B4298}"/>
              </a:ext>
            </a:extLst>
          </p:cNvPr>
          <p:cNvSpPr/>
          <p:nvPr/>
        </p:nvSpPr>
        <p:spPr bwMode="auto">
          <a:xfrm>
            <a:off x="1470890" y="155979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8A74D06D-1E8A-43E7-8497-8BC339EF6C4D}"/>
              </a:ext>
            </a:extLst>
          </p:cNvPr>
          <p:cNvSpPr/>
          <p:nvPr/>
        </p:nvSpPr>
        <p:spPr bwMode="auto">
          <a:xfrm>
            <a:off x="5689600" y="5636050"/>
            <a:ext cx="330200" cy="20364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1AC9189F-0E80-4354-B1E3-FCCDD90EFDD7}"/>
              </a:ext>
            </a:extLst>
          </p:cNvPr>
          <p:cNvSpPr/>
          <p:nvPr/>
        </p:nvSpPr>
        <p:spPr bwMode="auto">
          <a:xfrm>
            <a:off x="6936510" y="5656835"/>
            <a:ext cx="330200" cy="20364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1" name="AutoShape 58">
            <a:extLst>
              <a:ext uri="{FF2B5EF4-FFF2-40B4-BE49-F238E27FC236}">
                <a16:creationId xmlns:a16="http://schemas.microsoft.com/office/drawing/2014/main" id="{693898C2-4DAC-4534-9ECE-79F1E0905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4286129"/>
            <a:ext cx="838200" cy="515216"/>
          </a:xfrm>
          <a:prstGeom prst="wedgeRoundRectCallout">
            <a:avLst>
              <a:gd name="adj1" fmla="val 63682"/>
              <a:gd name="adj2" fmla="val -7207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66FF"/>
                </a:solidFill>
              </a:rPr>
              <a:t>Yes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3922A41-126D-4683-951D-19A23DFA8312}"/>
              </a:ext>
            </a:extLst>
          </p:cNvPr>
          <p:cNvSpPr/>
          <p:nvPr/>
        </p:nvSpPr>
        <p:spPr bwMode="auto">
          <a:xfrm>
            <a:off x="1689652" y="2832845"/>
            <a:ext cx="152400" cy="138955"/>
          </a:xfrm>
          <a:prstGeom prst="rect">
            <a:avLst/>
          </a:prstGeom>
          <a:solidFill>
            <a:srgbClr val="FFFFFF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02784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1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458" name="Text Box 2"/>
          <p:cNvSpPr txBox="1">
            <a:spLocks noChangeArrowheads="1"/>
          </p:cNvSpPr>
          <p:nvPr/>
        </p:nvSpPr>
        <p:spPr bwMode="auto">
          <a:xfrm>
            <a:off x="381000" y="1541463"/>
            <a:ext cx="8534400" cy="50167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Ingredients: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Instances: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The possible inputs to the problem. 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Solutions for Instance: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Each instance has an exponentially large set of solutions. 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Cost of Solution: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Each solution has an easy to compute cost or value.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Specification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&lt;</a:t>
            </a: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preCond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&gt;: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The input is one instance.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&lt;</a:t>
            </a: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postCond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&gt;: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An valid solution with optimal cost. (minimum or maximum)</a:t>
            </a:r>
          </a:p>
        </p:txBody>
      </p:sp>
      <p:sp>
        <p:nvSpPr>
          <p:cNvPr id="4099" name="Rectangle 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Optimization Problems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434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434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434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434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434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434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434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434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434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434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4345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4345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45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4345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4345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9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Rectangle 2">
            <a:extLst>
              <a:ext uri="{FF2B5EF4-FFF2-40B4-BE49-F238E27FC236}">
                <a16:creationId xmlns:a16="http://schemas.microsoft.com/office/drawing/2014/main" id="{4F76E142-6D0A-48F4-A906-7DA9B04BB2DF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Weighted Event Scheduling</a:t>
            </a:r>
          </a:p>
        </p:txBody>
      </p:sp>
      <p:sp>
        <p:nvSpPr>
          <p:cNvPr id="168" name="Rectangle 2">
            <a:extLst>
              <a:ext uri="{FF2B5EF4-FFF2-40B4-BE49-F238E27FC236}">
                <a16:creationId xmlns:a16="http://schemas.microsoft.com/office/drawing/2014/main" id="{0CAFA501-E253-4ED2-8B0A-48AAF11FE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Your story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70" name="Picture 2" descr="greedy2">
            <a:extLst>
              <a:ext uri="{FF2B5EF4-FFF2-40B4-BE49-F238E27FC236}">
                <a16:creationId xmlns:a16="http://schemas.microsoft.com/office/drawing/2014/main" id="{7C4281DB-00DF-43A2-AB88-03962F14A8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076325"/>
            <a:ext cx="8470900" cy="241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A588465D-E392-4CB2-A73F-EEA107ED3817}"/>
              </a:ext>
            </a:extLst>
          </p:cNvPr>
          <p:cNvSpPr/>
          <p:nvPr/>
        </p:nvSpPr>
        <p:spPr>
          <a:xfrm>
            <a:off x="44671" y="4940300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E075D119-801F-4215-AC1F-B5328ADC55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880291"/>
            <a:ext cx="525533" cy="994940"/>
          </a:xfrm>
          <a:prstGeom prst="rect">
            <a:avLst/>
          </a:prstGeom>
        </p:spPr>
      </p:pic>
      <p:grpSp>
        <p:nvGrpSpPr>
          <p:cNvPr id="36" name="Group 35">
            <a:extLst>
              <a:ext uri="{FF2B5EF4-FFF2-40B4-BE49-F238E27FC236}">
                <a16:creationId xmlns:a16="http://schemas.microsoft.com/office/drawing/2014/main" id="{F990224E-BD86-422E-8799-7C322FF47B24}"/>
              </a:ext>
            </a:extLst>
          </p:cNvPr>
          <p:cNvGrpSpPr/>
          <p:nvPr/>
        </p:nvGrpSpPr>
        <p:grpSpPr>
          <a:xfrm>
            <a:off x="76200" y="5591628"/>
            <a:ext cx="863605" cy="1187142"/>
            <a:chOff x="310721" y="5385625"/>
            <a:chExt cx="863605" cy="1015175"/>
          </a:xfrm>
        </p:grpSpPr>
        <p:sp>
          <p:nvSpPr>
            <p:cNvPr id="37" name="Text Box 23">
              <a:extLst>
                <a:ext uri="{FF2B5EF4-FFF2-40B4-BE49-F238E27FC236}">
                  <a16:creationId xmlns:a16="http://schemas.microsoft.com/office/drawing/2014/main" id="{A51AB3B0-CFCB-4033-9212-4914836C9B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1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st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52DC64A0-3CF4-46CF-B0E0-EBA8F9104CE4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8783A211-D75E-4934-9AC3-0FD9BC4D6FEA}"/>
              </a:ext>
            </a:extLst>
          </p:cNvPr>
          <p:cNvCxnSpPr>
            <a:cxnSpLocks/>
          </p:cNvCxnSpPr>
          <p:nvPr/>
        </p:nvCxnSpPr>
        <p:spPr bwMode="auto">
          <a:xfrm flipV="1">
            <a:off x="492340" y="2133600"/>
            <a:ext cx="500975" cy="345802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79F7DC5A-84FB-4765-9E97-ED9E32C122DE}"/>
              </a:ext>
            </a:extLst>
          </p:cNvPr>
          <p:cNvCxnSpPr>
            <a:cxnSpLocks/>
          </p:cNvCxnSpPr>
          <p:nvPr/>
        </p:nvCxnSpPr>
        <p:spPr bwMode="auto">
          <a:xfrm>
            <a:off x="965195" y="1828800"/>
            <a:ext cx="1930405" cy="0"/>
          </a:xfrm>
          <a:prstGeom prst="line">
            <a:avLst/>
          </a:prstGeom>
          <a:noFill/>
          <a:ln w="412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27" name="Group 29">
            <a:extLst>
              <a:ext uri="{FF2B5EF4-FFF2-40B4-BE49-F238E27FC236}">
                <a16:creationId xmlns:a16="http://schemas.microsoft.com/office/drawing/2014/main" id="{AAA71867-F135-4574-97A6-9424A36F305B}"/>
              </a:ext>
            </a:extLst>
          </p:cNvPr>
          <p:cNvGrpSpPr>
            <a:grpSpLocks/>
          </p:cNvGrpSpPr>
          <p:nvPr/>
        </p:nvGrpSpPr>
        <p:grpSpPr bwMode="auto">
          <a:xfrm>
            <a:off x="8181738" y="5478510"/>
            <a:ext cx="917591" cy="929993"/>
            <a:chOff x="2065" y="1551"/>
            <a:chExt cx="1628" cy="1988"/>
          </a:xfrm>
        </p:grpSpPr>
        <p:sp>
          <p:nvSpPr>
            <p:cNvPr id="28" name="Freeform 30">
              <a:extLst>
                <a:ext uri="{FF2B5EF4-FFF2-40B4-BE49-F238E27FC236}">
                  <a16:creationId xmlns:a16="http://schemas.microsoft.com/office/drawing/2014/main" id="{D5ADA7E1-C08C-46C6-B10B-624786E32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9" name="Freeform 31">
              <a:extLst>
                <a:ext uri="{FF2B5EF4-FFF2-40B4-BE49-F238E27FC236}">
                  <a16:creationId xmlns:a16="http://schemas.microsoft.com/office/drawing/2014/main" id="{139328E5-FB36-473E-ACAF-05C9E281C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0" name="Freeform 32">
              <a:extLst>
                <a:ext uri="{FF2B5EF4-FFF2-40B4-BE49-F238E27FC236}">
                  <a16:creationId xmlns:a16="http://schemas.microsoft.com/office/drawing/2014/main" id="{61D389D0-EEEB-4A99-A4E7-1535198AE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1" name="Freeform 33">
              <a:extLst>
                <a:ext uri="{FF2B5EF4-FFF2-40B4-BE49-F238E27FC236}">
                  <a16:creationId xmlns:a16="http://schemas.microsoft.com/office/drawing/2014/main" id="{E85AF74F-8E31-4C7D-9361-BDDD6ED1E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2" name="Freeform 34">
              <a:extLst>
                <a:ext uri="{FF2B5EF4-FFF2-40B4-BE49-F238E27FC236}">
                  <a16:creationId xmlns:a16="http://schemas.microsoft.com/office/drawing/2014/main" id="{A8D97D6F-1257-4160-941E-384E2AC6B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3" name="Freeform 35">
              <a:extLst>
                <a:ext uri="{FF2B5EF4-FFF2-40B4-BE49-F238E27FC236}">
                  <a16:creationId xmlns:a16="http://schemas.microsoft.com/office/drawing/2014/main" id="{30FEA2A0-6C0E-4857-A489-A33AA9136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4" name="Freeform 36">
              <a:extLst>
                <a:ext uri="{FF2B5EF4-FFF2-40B4-BE49-F238E27FC236}">
                  <a16:creationId xmlns:a16="http://schemas.microsoft.com/office/drawing/2014/main" id="{9B8777E3-4126-432F-B9F8-BAF2AB552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5" name="Freeform 37">
              <a:extLst>
                <a:ext uri="{FF2B5EF4-FFF2-40B4-BE49-F238E27FC236}">
                  <a16:creationId xmlns:a16="http://schemas.microsoft.com/office/drawing/2014/main" id="{BE663DE9-0030-4991-A7F0-667DA7FAB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589293BB-0EF4-42A3-8BB6-F27DAF2CE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0" name="Freeform 39">
              <a:extLst>
                <a:ext uri="{FF2B5EF4-FFF2-40B4-BE49-F238E27FC236}">
                  <a16:creationId xmlns:a16="http://schemas.microsoft.com/office/drawing/2014/main" id="{2C9E0365-A2AA-4E33-838F-C9921BEE4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585B25F2-C09C-4A81-B6DF-F7061879C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A8015460-307C-4AC5-A2DF-C3F6D626A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3" name="Freeform 42">
              <a:extLst>
                <a:ext uri="{FF2B5EF4-FFF2-40B4-BE49-F238E27FC236}">
                  <a16:creationId xmlns:a16="http://schemas.microsoft.com/office/drawing/2014/main" id="{1D106292-F04E-44AC-907C-767EF92EE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F552BFB2-644D-44FA-BDCA-6181079F5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D045FFB5-415A-47F9-A19B-D5B272907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6" name="Freeform 45">
              <a:extLst>
                <a:ext uri="{FF2B5EF4-FFF2-40B4-BE49-F238E27FC236}">
                  <a16:creationId xmlns:a16="http://schemas.microsoft.com/office/drawing/2014/main" id="{F9C49802-7CA9-4CD2-8630-C98FF01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7" name="Freeform 46">
              <a:extLst>
                <a:ext uri="{FF2B5EF4-FFF2-40B4-BE49-F238E27FC236}">
                  <a16:creationId xmlns:a16="http://schemas.microsoft.com/office/drawing/2014/main" id="{ECE55A28-2F1B-414E-9B60-0046D1792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58" name="AutoShape 35">
            <a:extLst>
              <a:ext uri="{FF2B5EF4-FFF2-40B4-BE49-F238E27FC236}">
                <a16:creationId xmlns:a16="http://schemas.microsoft.com/office/drawing/2014/main" id="{D8D2118B-CCAC-4DBF-A635-F729CA68E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5131" y="5182137"/>
            <a:ext cx="2006269" cy="1391898"/>
          </a:xfrm>
          <a:prstGeom prst="wedgeRoundRectCallout">
            <a:avLst>
              <a:gd name="adj1" fmla="val 59987"/>
              <a:gd name="adj2" fmla="val -23753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buNone/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</a:rPr>
              <a:t>Sorted by </a:t>
            </a:r>
          </a:p>
          <a:p>
            <a:pPr marL="342900" indent="-342900" eaLnBrk="1" hangingPunct="1"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</a:rPr>
              <a:t>start time</a:t>
            </a:r>
          </a:p>
          <a:p>
            <a:pPr marL="342900" indent="-342900" eaLnBrk="1" hangingPunct="1"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</a:rPr>
              <a:t>finish time</a:t>
            </a:r>
          </a:p>
        </p:txBody>
      </p:sp>
      <p:sp>
        <p:nvSpPr>
          <p:cNvPr id="47" name="AutoShape 35">
            <a:extLst>
              <a:ext uri="{FF2B5EF4-FFF2-40B4-BE49-F238E27FC236}">
                <a16:creationId xmlns:a16="http://schemas.microsoft.com/office/drawing/2014/main" id="{D6C250B4-8F3E-453F-8EDB-2AA305448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65980" y="5696228"/>
            <a:ext cx="2353820" cy="607085"/>
          </a:xfrm>
          <a:prstGeom prst="wedgeRoundRectCallout">
            <a:avLst>
              <a:gd name="adj1" fmla="val 55323"/>
              <a:gd name="adj2" fmla="val -3744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buNone/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 Let’s try this.</a:t>
            </a:r>
            <a:endParaRPr lang="en-US" altLang="en-US" sz="2400" kern="0" dirty="0">
              <a:solidFill>
                <a:schemeClr val="bg2"/>
              </a:solidFill>
              <a:latin typeface="Times New Roman"/>
            </a:endParaRPr>
          </a:p>
        </p:txBody>
      </p:sp>
      <p:sp>
        <p:nvSpPr>
          <p:cNvPr id="64" name="Freeform 6">
            <a:extLst>
              <a:ext uri="{FF2B5EF4-FFF2-40B4-BE49-F238E27FC236}">
                <a16:creationId xmlns:a16="http://schemas.microsoft.com/office/drawing/2014/main" id="{18AFD280-D310-41B5-A69D-0D7226F0CC74}"/>
              </a:ext>
            </a:extLst>
          </p:cNvPr>
          <p:cNvSpPr>
            <a:spLocks/>
          </p:cNvSpPr>
          <p:nvPr/>
        </p:nvSpPr>
        <p:spPr bwMode="auto">
          <a:xfrm flipH="1">
            <a:off x="7391400" y="3890962"/>
            <a:ext cx="627063" cy="652463"/>
          </a:xfrm>
          <a:custGeom>
            <a:avLst/>
            <a:gdLst>
              <a:gd name="T0" fmla="*/ 1096 w 1974"/>
              <a:gd name="T1" fmla="*/ 195 h 2057"/>
              <a:gd name="T2" fmla="*/ 1104 w 1974"/>
              <a:gd name="T3" fmla="*/ 283 h 2057"/>
              <a:gd name="T4" fmla="*/ 1139 w 1974"/>
              <a:gd name="T5" fmla="*/ 323 h 2057"/>
              <a:gd name="T6" fmla="*/ 1156 w 1974"/>
              <a:gd name="T7" fmla="*/ 397 h 2057"/>
              <a:gd name="T8" fmla="*/ 1228 w 1974"/>
              <a:gd name="T9" fmla="*/ 433 h 2057"/>
              <a:gd name="T10" fmla="*/ 1178 w 1974"/>
              <a:gd name="T11" fmla="*/ 643 h 2057"/>
              <a:gd name="T12" fmla="*/ 1223 w 1974"/>
              <a:gd name="T13" fmla="*/ 658 h 2057"/>
              <a:gd name="T14" fmla="*/ 1377 w 1974"/>
              <a:gd name="T15" fmla="*/ 505 h 2057"/>
              <a:gd name="T16" fmla="*/ 1376 w 1974"/>
              <a:gd name="T17" fmla="*/ 373 h 2057"/>
              <a:gd name="T18" fmla="*/ 1496 w 1974"/>
              <a:gd name="T19" fmla="*/ 374 h 2057"/>
              <a:gd name="T20" fmla="*/ 1517 w 1974"/>
              <a:gd name="T21" fmla="*/ 311 h 2057"/>
              <a:gd name="T22" fmla="*/ 1557 w 1974"/>
              <a:gd name="T23" fmla="*/ 292 h 2057"/>
              <a:gd name="T24" fmla="*/ 1609 w 1974"/>
              <a:gd name="T25" fmla="*/ 276 h 2057"/>
              <a:gd name="T26" fmla="*/ 1572 w 1974"/>
              <a:gd name="T27" fmla="*/ 519 h 2057"/>
              <a:gd name="T28" fmla="*/ 1477 w 1974"/>
              <a:gd name="T29" fmla="*/ 792 h 2057"/>
              <a:gd name="T30" fmla="*/ 1371 w 1974"/>
              <a:gd name="T31" fmla="*/ 848 h 2057"/>
              <a:gd name="T32" fmla="*/ 1384 w 1974"/>
              <a:gd name="T33" fmla="*/ 678 h 2057"/>
              <a:gd name="T34" fmla="*/ 1426 w 1974"/>
              <a:gd name="T35" fmla="*/ 767 h 2057"/>
              <a:gd name="T36" fmla="*/ 1493 w 1974"/>
              <a:gd name="T37" fmla="*/ 661 h 2057"/>
              <a:gd name="T38" fmla="*/ 1454 w 1974"/>
              <a:gd name="T39" fmla="*/ 546 h 2057"/>
              <a:gd name="T40" fmla="*/ 1292 w 1974"/>
              <a:gd name="T41" fmla="*/ 767 h 2057"/>
              <a:gd name="T42" fmla="*/ 1367 w 1974"/>
              <a:gd name="T43" fmla="*/ 955 h 2057"/>
              <a:gd name="T44" fmla="*/ 1470 w 1974"/>
              <a:gd name="T45" fmla="*/ 893 h 2057"/>
              <a:gd name="T46" fmla="*/ 1573 w 1974"/>
              <a:gd name="T47" fmla="*/ 820 h 2057"/>
              <a:gd name="T48" fmla="*/ 1557 w 1974"/>
              <a:gd name="T49" fmla="*/ 692 h 2057"/>
              <a:gd name="T50" fmla="*/ 1666 w 1974"/>
              <a:gd name="T51" fmla="*/ 559 h 2057"/>
              <a:gd name="T52" fmla="*/ 1725 w 1974"/>
              <a:gd name="T53" fmla="*/ 702 h 2057"/>
              <a:gd name="T54" fmla="*/ 1844 w 1974"/>
              <a:gd name="T55" fmla="*/ 725 h 2057"/>
              <a:gd name="T56" fmla="*/ 1969 w 1974"/>
              <a:gd name="T57" fmla="*/ 615 h 2057"/>
              <a:gd name="T58" fmla="*/ 1894 w 1974"/>
              <a:gd name="T59" fmla="*/ 713 h 2057"/>
              <a:gd name="T60" fmla="*/ 1761 w 1974"/>
              <a:gd name="T61" fmla="*/ 865 h 2057"/>
              <a:gd name="T62" fmla="*/ 1622 w 1974"/>
              <a:gd name="T63" fmla="*/ 906 h 2057"/>
              <a:gd name="T64" fmla="*/ 1495 w 1974"/>
              <a:gd name="T65" fmla="*/ 1154 h 2057"/>
              <a:gd name="T66" fmla="*/ 1205 w 1974"/>
              <a:gd name="T67" fmla="*/ 1400 h 2057"/>
              <a:gd name="T68" fmla="*/ 1011 w 1974"/>
              <a:gd name="T69" fmla="*/ 1428 h 2057"/>
              <a:gd name="T70" fmla="*/ 849 w 1974"/>
              <a:gd name="T71" fmla="*/ 1405 h 2057"/>
              <a:gd name="T72" fmla="*/ 628 w 1974"/>
              <a:gd name="T73" fmla="*/ 1573 h 2057"/>
              <a:gd name="T74" fmla="*/ 382 w 1974"/>
              <a:gd name="T75" fmla="*/ 1812 h 2057"/>
              <a:gd name="T76" fmla="*/ 281 w 1974"/>
              <a:gd name="T77" fmla="*/ 1918 h 2057"/>
              <a:gd name="T78" fmla="*/ 138 w 1974"/>
              <a:gd name="T79" fmla="*/ 2029 h 2057"/>
              <a:gd name="T80" fmla="*/ 17 w 1974"/>
              <a:gd name="T81" fmla="*/ 2011 h 2057"/>
              <a:gd name="T82" fmla="*/ 207 w 1974"/>
              <a:gd name="T83" fmla="*/ 1792 h 2057"/>
              <a:gd name="T84" fmla="*/ 585 w 1974"/>
              <a:gd name="T85" fmla="*/ 1540 h 2057"/>
              <a:gd name="T86" fmla="*/ 780 w 1974"/>
              <a:gd name="T87" fmla="*/ 1383 h 2057"/>
              <a:gd name="T88" fmla="*/ 847 w 1974"/>
              <a:gd name="T89" fmla="*/ 1255 h 2057"/>
              <a:gd name="T90" fmla="*/ 941 w 1974"/>
              <a:gd name="T91" fmla="*/ 1077 h 2057"/>
              <a:gd name="T92" fmla="*/ 1080 w 1974"/>
              <a:gd name="T93" fmla="*/ 929 h 2057"/>
              <a:gd name="T94" fmla="*/ 1185 w 1974"/>
              <a:gd name="T95" fmla="*/ 1009 h 2057"/>
              <a:gd name="T96" fmla="*/ 1095 w 1974"/>
              <a:gd name="T97" fmla="*/ 870 h 2057"/>
              <a:gd name="T98" fmla="*/ 1170 w 1974"/>
              <a:gd name="T99" fmla="*/ 496 h 2057"/>
              <a:gd name="T100" fmla="*/ 1068 w 1974"/>
              <a:gd name="T101" fmla="*/ 415 h 2057"/>
              <a:gd name="T102" fmla="*/ 1055 w 1974"/>
              <a:gd name="T103" fmla="*/ 353 h 2057"/>
              <a:gd name="T104" fmla="*/ 1069 w 1974"/>
              <a:gd name="T105" fmla="*/ 327 h 2057"/>
              <a:gd name="T106" fmla="*/ 947 w 1974"/>
              <a:gd name="T107" fmla="*/ 230 h 2057"/>
              <a:gd name="T108" fmla="*/ 979 w 1974"/>
              <a:gd name="T109" fmla="*/ 145 h 2057"/>
              <a:gd name="T110" fmla="*/ 1004 w 1974"/>
              <a:gd name="T111" fmla="*/ 121 h 2057"/>
              <a:gd name="T112" fmla="*/ 875 w 1974"/>
              <a:gd name="T113" fmla="*/ 33 h 2057"/>
              <a:gd name="T114" fmla="*/ 936 w 1974"/>
              <a:gd name="T115" fmla="*/ 29 h 2057"/>
              <a:gd name="T116" fmla="*/ 1037 w 1974"/>
              <a:gd name="T117" fmla="*/ 72 h 2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74" h="2057">
                <a:moveTo>
                  <a:pt x="1037" y="72"/>
                </a:moveTo>
                <a:lnTo>
                  <a:pt x="1028" y="83"/>
                </a:lnTo>
                <a:lnTo>
                  <a:pt x="1028" y="95"/>
                </a:lnTo>
                <a:lnTo>
                  <a:pt x="1033" y="107"/>
                </a:lnTo>
                <a:lnTo>
                  <a:pt x="1037" y="119"/>
                </a:lnTo>
                <a:lnTo>
                  <a:pt x="1118" y="190"/>
                </a:lnTo>
                <a:lnTo>
                  <a:pt x="1112" y="192"/>
                </a:lnTo>
                <a:lnTo>
                  <a:pt x="1104" y="193"/>
                </a:lnTo>
                <a:lnTo>
                  <a:pt x="1096" y="195"/>
                </a:lnTo>
                <a:lnTo>
                  <a:pt x="1090" y="199"/>
                </a:lnTo>
                <a:lnTo>
                  <a:pt x="1083" y="202"/>
                </a:lnTo>
                <a:lnTo>
                  <a:pt x="1078" y="206"/>
                </a:lnTo>
                <a:lnTo>
                  <a:pt x="1073" y="212"/>
                </a:lnTo>
                <a:lnTo>
                  <a:pt x="1070" y="218"/>
                </a:lnTo>
                <a:lnTo>
                  <a:pt x="1071" y="240"/>
                </a:lnTo>
                <a:lnTo>
                  <a:pt x="1078" y="258"/>
                </a:lnTo>
                <a:lnTo>
                  <a:pt x="1090" y="272"/>
                </a:lnTo>
                <a:lnTo>
                  <a:pt x="1104" y="283"/>
                </a:lnTo>
                <a:lnTo>
                  <a:pt x="1120" y="293"/>
                </a:lnTo>
                <a:lnTo>
                  <a:pt x="1137" y="301"/>
                </a:lnTo>
                <a:lnTo>
                  <a:pt x="1154" y="309"/>
                </a:lnTo>
                <a:lnTo>
                  <a:pt x="1171" y="319"/>
                </a:lnTo>
                <a:lnTo>
                  <a:pt x="1164" y="319"/>
                </a:lnTo>
                <a:lnTo>
                  <a:pt x="1158" y="319"/>
                </a:lnTo>
                <a:lnTo>
                  <a:pt x="1151" y="320"/>
                </a:lnTo>
                <a:lnTo>
                  <a:pt x="1144" y="321"/>
                </a:lnTo>
                <a:lnTo>
                  <a:pt x="1139" y="323"/>
                </a:lnTo>
                <a:lnTo>
                  <a:pt x="1133" y="328"/>
                </a:lnTo>
                <a:lnTo>
                  <a:pt x="1129" y="332"/>
                </a:lnTo>
                <a:lnTo>
                  <a:pt x="1127" y="339"/>
                </a:lnTo>
                <a:lnTo>
                  <a:pt x="1130" y="348"/>
                </a:lnTo>
                <a:lnTo>
                  <a:pt x="1133" y="359"/>
                </a:lnTo>
                <a:lnTo>
                  <a:pt x="1138" y="369"/>
                </a:lnTo>
                <a:lnTo>
                  <a:pt x="1143" y="379"/>
                </a:lnTo>
                <a:lnTo>
                  <a:pt x="1150" y="388"/>
                </a:lnTo>
                <a:lnTo>
                  <a:pt x="1156" y="397"/>
                </a:lnTo>
                <a:lnTo>
                  <a:pt x="1165" y="403"/>
                </a:lnTo>
                <a:lnTo>
                  <a:pt x="1176" y="410"/>
                </a:lnTo>
                <a:lnTo>
                  <a:pt x="1183" y="412"/>
                </a:lnTo>
                <a:lnTo>
                  <a:pt x="1190" y="414"/>
                </a:lnTo>
                <a:lnTo>
                  <a:pt x="1198" y="416"/>
                </a:lnTo>
                <a:lnTo>
                  <a:pt x="1207" y="420"/>
                </a:lnTo>
                <a:lnTo>
                  <a:pt x="1215" y="423"/>
                </a:lnTo>
                <a:lnTo>
                  <a:pt x="1221" y="427"/>
                </a:lnTo>
                <a:lnTo>
                  <a:pt x="1228" y="433"/>
                </a:lnTo>
                <a:lnTo>
                  <a:pt x="1233" y="439"/>
                </a:lnTo>
                <a:lnTo>
                  <a:pt x="1276" y="452"/>
                </a:lnTo>
                <a:lnTo>
                  <a:pt x="1254" y="475"/>
                </a:lnTo>
                <a:lnTo>
                  <a:pt x="1233" y="501"/>
                </a:lnTo>
                <a:lnTo>
                  <a:pt x="1215" y="527"/>
                </a:lnTo>
                <a:lnTo>
                  <a:pt x="1198" y="554"/>
                </a:lnTo>
                <a:lnTo>
                  <a:pt x="1186" y="584"/>
                </a:lnTo>
                <a:lnTo>
                  <a:pt x="1179" y="613"/>
                </a:lnTo>
                <a:lnTo>
                  <a:pt x="1178" y="643"/>
                </a:lnTo>
                <a:lnTo>
                  <a:pt x="1185" y="673"/>
                </a:lnTo>
                <a:lnTo>
                  <a:pt x="1187" y="689"/>
                </a:lnTo>
                <a:lnTo>
                  <a:pt x="1188" y="706"/>
                </a:lnTo>
                <a:lnTo>
                  <a:pt x="1191" y="720"/>
                </a:lnTo>
                <a:lnTo>
                  <a:pt x="1205" y="730"/>
                </a:lnTo>
                <a:lnTo>
                  <a:pt x="1211" y="713"/>
                </a:lnTo>
                <a:lnTo>
                  <a:pt x="1216" y="695"/>
                </a:lnTo>
                <a:lnTo>
                  <a:pt x="1219" y="677"/>
                </a:lnTo>
                <a:lnTo>
                  <a:pt x="1223" y="658"/>
                </a:lnTo>
                <a:lnTo>
                  <a:pt x="1232" y="629"/>
                </a:lnTo>
                <a:lnTo>
                  <a:pt x="1243" y="602"/>
                </a:lnTo>
                <a:lnTo>
                  <a:pt x="1256" y="578"/>
                </a:lnTo>
                <a:lnTo>
                  <a:pt x="1273" y="556"/>
                </a:lnTo>
                <a:lnTo>
                  <a:pt x="1292" y="539"/>
                </a:lnTo>
                <a:lnTo>
                  <a:pt x="1315" y="524"/>
                </a:lnTo>
                <a:lnTo>
                  <a:pt x="1342" y="510"/>
                </a:lnTo>
                <a:lnTo>
                  <a:pt x="1371" y="502"/>
                </a:lnTo>
                <a:lnTo>
                  <a:pt x="1377" y="505"/>
                </a:lnTo>
                <a:lnTo>
                  <a:pt x="1381" y="490"/>
                </a:lnTo>
                <a:lnTo>
                  <a:pt x="1379" y="475"/>
                </a:lnTo>
                <a:lnTo>
                  <a:pt x="1373" y="461"/>
                </a:lnTo>
                <a:lnTo>
                  <a:pt x="1366" y="447"/>
                </a:lnTo>
                <a:lnTo>
                  <a:pt x="1359" y="432"/>
                </a:lnTo>
                <a:lnTo>
                  <a:pt x="1354" y="416"/>
                </a:lnTo>
                <a:lnTo>
                  <a:pt x="1355" y="400"/>
                </a:lnTo>
                <a:lnTo>
                  <a:pt x="1361" y="381"/>
                </a:lnTo>
                <a:lnTo>
                  <a:pt x="1376" y="373"/>
                </a:lnTo>
                <a:lnTo>
                  <a:pt x="1390" y="368"/>
                </a:lnTo>
                <a:lnTo>
                  <a:pt x="1406" y="367"/>
                </a:lnTo>
                <a:lnTo>
                  <a:pt x="1423" y="370"/>
                </a:lnTo>
                <a:lnTo>
                  <a:pt x="1439" y="375"/>
                </a:lnTo>
                <a:lnTo>
                  <a:pt x="1456" y="380"/>
                </a:lnTo>
                <a:lnTo>
                  <a:pt x="1471" y="386"/>
                </a:lnTo>
                <a:lnTo>
                  <a:pt x="1486" y="390"/>
                </a:lnTo>
                <a:lnTo>
                  <a:pt x="1495" y="382"/>
                </a:lnTo>
                <a:lnTo>
                  <a:pt x="1496" y="374"/>
                </a:lnTo>
                <a:lnTo>
                  <a:pt x="1494" y="365"/>
                </a:lnTo>
                <a:lnTo>
                  <a:pt x="1489" y="355"/>
                </a:lnTo>
                <a:lnTo>
                  <a:pt x="1483" y="344"/>
                </a:lnTo>
                <a:lnTo>
                  <a:pt x="1477" y="333"/>
                </a:lnTo>
                <a:lnTo>
                  <a:pt x="1475" y="321"/>
                </a:lnTo>
                <a:lnTo>
                  <a:pt x="1476" y="309"/>
                </a:lnTo>
                <a:lnTo>
                  <a:pt x="1492" y="306"/>
                </a:lnTo>
                <a:lnTo>
                  <a:pt x="1505" y="307"/>
                </a:lnTo>
                <a:lnTo>
                  <a:pt x="1517" y="311"/>
                </a:lnTo>
                <a:lnTo>
                  <a:pt x="1529" y="317"/>
                </a:lnTo>
                <a:lnTo>
                  <a:pt x="1540" y="322"/>
                </a:lnTo>
                <a:lnTo>
                  <a:pt x="1552" y="327"/>
                </a:lnTo>
                <a:lnTo>
                  <a:pt x="1564" y="328"/>
                </a:lnTo>
                <a:lnTo>
                  <a:pt x="1577" y="324"/>
                </a:lnTo>
                <a:lnTo>
                  <a:pt x="1572" y="318"/>
                </a:lnTo>
                <a:lnTo>
                  <a:pt x="1565" y="309"/>
                </a:lnTo>
                <a:lnTo>
                  <a:pt x="1561" y="300"/>
                </a:lnTo>
                <a:lnTo>
                  <a:pt x="1557" y="292"/>
                </a:lnTo>
                <a:lnTo>
                  <a:pt x="1555" y="282"/>
                </a:lnTo>
                <a:lnTo>
                  <a:pt x="1556" y="274"/>
                </a:lnTo>
                <a:lnTo>
                  <a:pt x="1560" y="268"/>
                </a:lnTo>
                <a:lnTo>
                  <a:pt x="1567" y="262"/>
                </a:lnTo>
                <a:lnTo>
                  <a:pt x="1576" y="263"/>
                </a:lnTo>
                <a:lnTo>
                  <a:pt x="1586" y="264"/>
                </a:lnTo>
                <a:lnTo>
                  <a:pt x="1594" y="268"/>
                </a:lnTo>
                <a:lnTo>
                  <a:pt x="1602" y="271"/>
                </a:lnTo>
                <a:lnTo>
                  <a:pt x="1609" y="276"/>
                </a:lnTo>
                <a:lnTo>
                  <a:pt x="1617" y="282"/>
                </a:lnTo>
                <a:lnTo>
                  <a:pt x="1623" y="288"/>
                </a:lnTo>
                <a:lnTo>
                  <a:pt x="1630" y="296"/>
                </a:lnTo>
                <a:lnTo>
                  <a:pt x="1631" y="336"/>
                </a:lnTo>
                <a:lnTo>
                  <a:pt x="1626" y="375"/>
                </a:lnTo>
                <a:lnTo>
                  <a:pt x="1617" y="412"/>
                </a:lnTo>
                <a:lnTo>
                  <a:pt x="1603" y="448"/>
                </a:lnTo>
                <a:lnTo>
                  <a:pt x="1587" y="483"/>
                </a:lnTo>
                <a:lnTo>
                  <a:pt x="1572" y="519"/>
                </a:lnTo>
                <a:lnTo>
                  <a:pt x="1556" y="554"/>
                </a:lnTo>
                <a:lnTo>
                  <a:pt x="1543" y="591"/>
                </a:lnTo>
                <a:lnTo>
                  <a:pt x="1537" y="621"/>
                </a:lnTo>
                <a:lnTo>
                  <a:pt x="1528" y="650"/>
                </a:lnTo>
                <a:lnTo>
                  <a:pt x="1519" y="679"/>
                </a:lnTo>
                <a:lnTo>
                  <a:pt x="1509" y="707"/>
                </a:lnTo>
                <a:lnTo>
                  <a:pt x="1499" y="736"/>
                </a:lnTo>
                <a:lnTo>
                  <a:pt x="1488" y="764"/>
                </a:lnTo>
                <a:lnTo>
                  <a:pt x="1477" y="792"/>
                </a:lnTo>
                <a:lnTo>
                  <a:pt x="1466" y="820"/>
                </a:lnTo>
                <a:lnTo>
                  <a:pt x="1457" y="824"/>
                </a:lnTo>
                <a:lnTo>
                  <a:pt x="1446" y="830"/>
                </a:lnTo>
                <a:lnTo>
                  <a:pt x="1436" y="836"/>
                </a:lnTo>
                <a:lnTo>
                  <a:pt x="1424" y="842"/>
                </a:lnTo>
                <a:lnTo>
                  <a:pt x="1412" y="847"/>
                </a:lnTo>
                <a:lnTo>
                  <a:pt x="1400" y="851"/>
                </a:lnTo>
                <a:lnTo>
                  <a:pt x="1385" y="851"/>
                </a:lnTo>
                <a:lnTo>
                  <a:pt x="1371" y="848"/>
                </a:lnTo>
                <a:lnTo>
                  <a:pt x="1360" y="828"/>
                </a:lnTo>
                <a:lnTo>
                  <a:pt x="1354" y="806"/>
                </a:lnTo>
                <a:lnTo>
                  <a:pt x="1351" y="782"/>
                </a:lnTo>
                <a:lnTo>
                  <a:pt x="1354" y="758"/>
                </a:lnTo>
                <a:lnTo>
                  <a:pt x="1359" y="734"/>
                </a:lnTo>
                <a:lnTo>
                  <a:pt x="1367" y="711"/>
                </a:lnTo>
                <a:lnTo>
                  <a:pt x="1376" y="689"/>
                </a:lnTo>
                <a:lnTo>
                  <a:pt x="1385" y="668"/>
                </a:lnTo>
                <a:lnTo>
                  <a:pt x="1384" y="678"/>
                </a:lnTo>
                <a:lnTo>
                  <a:pt x="1382" y="690"/>
                </a:lnTo>
                <a:lnTo>
                  <a:pt x="1380" y="705"/>
                </a:lnTo>
                <a:lnTo>
                  <a:pt x="1379" y="720"/>
                </a:lnTo>
                <a:lnTo>
                  <a:pt x="1380" y="737"/>
                </a:lnTo>
                <a:lnTo>
                  <a:pt x="1384" y="750"/>
                </a:lnTo>
                <a:lnTo>
                  <a:pt x="1392" y="761"/>
                </a:lnTo>
                <a:lnTo>
                  <a:pt x="1405" y="767"/>
                </a:lnTo>
                <a:lnTo>
                  <a:pt x="1416" y="769"/>
                </a:lnTo>
                <a:lnTo>
                  <a:pt x="1426" y="767"/>
                </a:lnTo>
                <a:lnTo>
                  <a:pt x="1436" y="762"/>
                </a:lnTo>
                <a:lnTo>
                  <a:pt x="1446" y="755"/>
                </a:lnTo>
                <a:lnTo>
                  <a:pt x="1454" y="748"/>
                </a:lnTo>
                <a:lnTo>
                  <a:pt x="1462" y="739"/>
                </a:lnTo>
                <a:lnTo>
                  <a:pt x="1470" y="729"/>
                </a:lnTo>
                <a:lnTo>
                  <a:pt x="1476" y="720"/>
                </a:lnTo>
                <a:lnTo>
                  <a:pt x="1481" y="701"/>
                </a:lnTo>
                <a:lnTo>
                  <a:pt x="1487" y="681"/>
                </a:lnTo>
                <a:lnTo>
                  <a:pt x="1493" y="661"/>
                </a:lnTo>
                <a:lnTo>
                  <a:pt x="1498" y="641"/>
                </a:lnTo>
                <a:lnTo>
                  <a:pt x="1502" y="621"/>
                </a:lnTo>
                <a:lnTo>
                  <a:pt x="1503" y="601"/>
                </a:lnTo>
                <a:lnTo>
                  <a:pt x="1499" y="581"/>
                </a:lnTo>
                <a:lnTo>
                  <a:pt x="1491" y="563"/>
                </a:lnTo>
                <a:lnTo>
                  <a:pt x="1482" y="555"/>
                </a:lnTo>
                <a:lnTo>
                  <a:pt x="1473" y="550"/>
                </a:lnTo>
                <a:lnTo>
                  <a:pt x="1463" y="548"/>
                </a:lnTo>
                <a:lnTo>
                  <a:pt x="1454" y="546"/>
                </a:lnTo>
                <a:lnTo>
                  <a:pt x="1443" y="548"/>
                </a:lnTo>
                <a:lnTo>
                  <a:pt x="1434" y="550"/>
                </a:lnTo>
                <a:lnTo>
                  <a:pt x="1424" y="554"/>
                </a:lnTo>
                <a:lnTo>
                  <a:pt x="1414" y="559"/>
                </a:lnTo>
                <a:lnTo>
                  <a:pt x="1380" y="594"/>
                </a:lnTo>
                <a:lnTo>
                  <a:pt x="1350" y="632"/>
                </a:lnTo>
                <a:lnTo>
                  <a:pt x="1325" y="674"/>
                </a:lnTo>
                <a:lnTo>
                  <a:pt x="1305" y="719"/>
                </a:lnTo>
                <a:lnTo>
                  <a:pt x="1292" y="767"/>
                </a:lnTo>
                <a:lnTo>
                  <a:pt x="1287" y="817"/>
                </a:lnTo>
                <a:lnTo>
                  <a:pt x="1288" y="866"/>
                </a:lnTo>
                <a:lnTo>
                  <a:pt x="1299" y="916"/>
                </a:lnTo>
                <a:lnTo>
                  <a:pt x="1304" y="927"/>
                </a:lnTo>
                <a:lnTo>
                  <a:pt x="1313" y="937"/>
                </a:lnTo>
                <a:lnTo>
                  <a:pt x="1325" y="945"/>
                </a:lnTo>
                <a:lnTo>
                  <a:pt x="1337" y="950"/>
                </a:lnTo>
                <a:lnTo>
                  <a:pt x="1351" y="953"/>
                </a:lnTo>
                <a:lnTo>
                  <a:pt x="1367" y="955"/>
                </a:lnTo>
                <a:lnTo>
                  <a:pt x="1381" y="953"/>
                </a:lnTo>
                <a:lnTo>
                  <a:pt x="1395" y="949"/>
                </a:lnTo>
                <a:lnTo>
                  <a:pt x="1407" y="945"/>
                </a:lnTo>
                <a:lnTo>
                  <a:pt x="1418" y="938"/>
                </a:lnTo>
                <a:lnTo>
                  <a:pt x="1429" y="930"/>
                </a:lnTo>
                <a:lnTo>
                  <a:pt x="1440" y="923"/>
                </a:lnTo>
                <a:lnTo>
                  <a:pt x="1450" y="913"/>
                </a:lnTo>
                <a:lnTo>
                  <a:pt x="1460" y="903"/>
                </a:lnTo>
                <a:lnTo>
                  <a:pt x="1470" y="893"/>
                </a:lnTo>
                <a:lnTo>
                  <a:pt x="1481" y="882"/>
                </a:lnTo>
                <a:lnTo>
                  <a:pt x="1491" y="872"/>
                </a:lnTo>
                <a:lnTo>
                  <a:pt x="1500" y="863"/>
                </a:lnTo>
                <a:lnTo>
                  <a:pt x="1511" y="853"/>
                </a:lnTo>
                <a:lnTo>
                  <a:pt x="1522" y="844"/>
                </a:lnTo>
                <a:lnTo>
                  <a:pt x="1534" y="836"/>
                </a:lnTo>
                <a:lnTo>
                  <a:pt x="1546" y="830"/>
                </a:lnTo>
                <a:lnTo>
                  <a:pt x="1560" y="824"/>
                </a:lnTo>
                <a:lnTo>
                  <a:pt x="1573" y="820"/>
                </a:lnTo>
                <a:lnTo>
                  <a:pt x="1579" y="812"/>
                </a:lnTo>
                <a:lnTo>
                  <a:pt x="1587" y="806"/>
                </a:lnTo>
                <a:lnTo>
                  <a:pt x="1592" y="798"/>
                </a:lnTo>
                <a:lnTo>
                  <a:pt x="1591" y="787"/>
                </a:lnTo>
                <a:lnTo>
                  <a:pt x="1577" y="772"/>
                </a:lnTo>
                <a:lnTo>
                  <a:pt x="1567" y="753"/>
                </a:lnTo>
                <a:lnTo>
                  <a:pt x="1561" y="734"/>
                </a:lnTo>
                <a:lnTo>
                  <a:pt x="1557" y="713"/>
                </a:lnTo>
                <a:lnTo>
                  <a:pt x="1557" y="692"/>
                </a:lnTo>
                <a:lnTo>
                  <a:pt x="1560" y="670"/>
                </a:lnTo>
                <a:lnTo>
                  <a:pt x="1563" y="649"/>
                </a:lnTo>
                <a:lnTo>
                  <a:pt x="1567" y="630"/>
                </a:lnTo>
                <a:lnTo>
                  <a:pt x="1584" y="616"/>
                </a:lnTo>
                <a:lnTo>
                  <a:pt x="1599" y="603"/>
                </a:lnTo>
                <a:lnTo>
                  <a:pt x="1615" y="591"/>
                </a:lnTo>
                <a:lnTo>
                  <a:pt x="1633" y="580"/>
                </a:lnTo>
                <a:lnTo>
                  <a:pt x="1649" y="569"/>
                </a:lnTo>
                <a:lnTo>
                  <a:pt x="1666" y="559"/>
                </a:lnTo>
                <a:lnTo>
                  <a:pt x="1683" y="549"/>
                </a:lnTo>
                <a:lnTo>
                  <a:pt x="1701" y="539"/>
                </a:lnTo>
                <a:lnTo>
                  <a:pt x="1701" y="561"/>
                </a:lnTo>
                <a:lnTo>
                  <a:pt x="1701" y="585"/>
                </a:lnTo>
                <a:lnTo>
                  <a:pt x="1701" y="609"/>
                </a:lnTo>
                <a:lnTo>
                  <a:pt x="1703" y="634"/>
                </a:lnTo>
                <a:lnTo>
                  <a:pt x="1708" y="658"/>
                </a:lnTo>
                <a:lnTo>
                  <a:pt x="1714" y="681"/>
                </a:lnTo>
                <a:lnTo>
                  <a:pt x="1725" y="702"/>
                </a:lnTo>
                <a:lnTo>
                  <a:pt x="1739" y="720"/>
                </a:lnTo>
                <a:lnTo>
                  <a:pt x="1752" y="729"/>
                </a:lnTo>
                <a:lnTo>
                  <a:pt x="1764" y="737"/>
                </a:lnTo>
                <a:lnTo>
                  <a:pt x="1778" y="741"/>
                </a:lnTo>
                <a:lnTo>
                  <a:pt x="1791" y="742"/>
                </a:lnTo>
                <a:lnTo>
                  <a:pt x="1804" y="742"/>
                </a:lnTo>
                <a:lnTo>
                  <a:pt x="1817" y="739"/>
                </a:lnTo>
                <a:lnTo>
                  <a:pt x="1831" y="734"/>
                </a:lnTo>
                <a:lnTo>
                  <a:pt x="1844" y="725"/>
                </a:lnTo>
                <a:lnTo>
                  <a:pt x="1852" y="711"/>
                </a:lnTo>
                <a:lnTo>
                  <a:pt x="1860" y="696"/>
                </a:lnTo>
                <a:lnTo>
                  <a:pt x="1866" y="682"/>
                </a:lnTo>
                <a:lnTo>
                  <a:pt x="1874" y="668"/>
                </a:lnTo>
                <a:lnTo>
                  <a:pt x="1883" y="654"/>
                </a:lnTo>
                <a:lnTo>
                  <a:pt x="1894" y="642"/>
                </a:lnTo>
                <a:lnTo>
                  <a:pt x="1906" y="632"/>
                </a:lnTo>
                <a:lnTo>
                  <a:pt x="1921" y="624"/>
                </a:lnTo>
                <a:lnTo>
                  <a:pt x="1969" y="615"/>
                </a:lnTo>
                <a:lnTo>
                  <a:pt x="1974" y="629"/>
                </a:lnTo>
                <a:lnTo>
                  <a:pt x="1972" y="639"/>
                </a:lnTo>
                <a:lnTo>
                  <a:pt x="1964" y="648"/>
                </a:lnTo>
                <a:lnTo>
                  <a:pt x="1953" y="657"/>
                </a:lnTo>
                <a:lnTo>
                  <a:pt x="1941" y="664"/>
                </a:lnTo>
                <a:lnTo>
                  <a:pt x="1929" y="672"/>
                </a:lnTo>
                <a:lnTo>
                  <a:pt x="1918" y="681"/>
                </a:lnTo>
                <a:lnTo>
                  <a:pt x="1911" y="692"/>
                </a:lnTo>
                <a:lnTo>
                  <a:pt x="1894" y="713"/>
                </a:lnTo>
                <a:lnTo>
                  <a:pt x="1878" y="734"/>
                </a:lnTo>
                <a:lnTo>
                  <a:pt x="1864" y="754"/>
                </a:lnTo>
                <a:lnTo>
                  <a:pt x="1851" y="775"/>
                </a:lnTo>
                <a:lnTo>
                  <a:pt x="1838" y="797"/>
                </a:lnTo>
                <a:lnTo>
                  <a:pt x="1826" y="818"/>
                </a:lnTo>
                <a:lnTo>
                  <a:pt x="1812" y="839"/>
                </a:lnTo>
                <a:lnTo>
                  <a:pt x="1796" y="858"/>
                </a:lnTo>
                <a:lnTo>
                  <a:pt x="1779" y="864"/>
                </a:lnTo>
                <a:lnTo>
                  <a:pt x="1761" y="865"/>
                </a:lnTo>
                <a:lnTo>
                  <a:pt x="1743" y="862"/>
                </a:lnTo>
                <a:lnTo>
                  <a:pt x="1725" y="857"/>
                </a:lnTo>
                <a:lnTo>
                  <a:pt x="1708" y="851"/>
                </a:lnTo>
                <a:lnTo>
                  <a:pt x="1689" y="846"/>
                </a:lnTo>
                <a:lnTo>
                  <a:pt x="1671" y="843"/>
                </a:lnTo>
                <a:lnTo>
                  <a:pt x="1654" y="844"/>
                </a:lnTo>
                <a:lnTo>
                  <a:pt x="1641" y="864"/>
                </a:lnTo>
                <a:lnTo>
                  <a:pt x="1631" y="884"/>
                </a:lnTo>
                <a:lnTo>
                  <a:pt x="1622" y="906"/>
                </a:lnTo>
                <a:lnTo>
                  <a:pt x="1614" y="928"/>
                </a:lnTo>
                <a:lnTo>
                  <a:pt x="1608" y="950"/>
                </a:lnTo>
                <a:lnTo>
                  <a:pt x="1601" y="972"/>
                </a:lnTo>
                <a:lnTo>
                  <a:pt x="1594" y="994"/>
                </a:lnTo>
                <a:lnTo>
                  <a:pt x="1586" y="1016"/>
                </a:lnTo>
                <a:lnTo>
                  <a:pt x="1565" y="1050"/>
                </a:lnTo>
                <a:lnTo>
                  <a:pt x="1543" y="1085"/>
                </a:lnTo>
                <a:lnTo>
                  <a:pt x="1520" y="1120"/>
                </a:lnTo>
                <a:lnTo>
                  <a:pt x="1495" y="1154"/>
                </a:lnTo>
                <a:lnTo>
                  <a:pt x="1469" y="1188"/>
                </a:lnTo>
                <a:lnTo>
                  <a:pt x="1441" y="1220"/>
                </a:lnTo>
                <a:lnTo>
                  <a:pt x="1412" y="1252"/>
                </a:lnTo>
                <a:lnTo>
                  <a:pt x="1381" y="1283"/>
                </a:lnTo>
                <a:lnTo>
                  <a:pt x="1348" y="1311"/>
                </a:lnTo>
                <a:lnTo>
                  <a:pt x="1314" y="1337"/>
                </a:lnTo>
                <a:lnTo>
                  <a:pt x="1279" y="1361"/>
                </a:lnTo>
                <a:lnTo>
                  <a:pt x="1243" y="1382"/>
                </a:lnTo>
                <a:lnTo>
                  <a:pt x="1205" y="1400"/>
                </a:lnTo>
                <a:lnTo>
                  <a:pt x="1164" y="1414"/>
                </a:lnTo>
                <a:lnTo>
                  <a:pt x="1122" y="1425"/>
                </a:lnTo>
                <a:lnTo>
                  <a:pt x="1080" y="1431"/>
                </a:lnTo>
                <a:lnTo>
                  <a:pt x="1068" y="1433"/>
                </a:lnTo>
                <a:lnTo>
                  <a:pt x="1056" y="1434"/>
                </a:lnTo>
                <a:lnTo>
                  <a:pt x="1044" y="1435"/>
                </a:lnTo>
                <a:lnTo>
                  <a:pt x="1033" y="1434"/>
                </a:lnTo>
                <a:lnTo>
                  <a:pt x="1022" y="1431"/>
                </a:lnTo>
                <a:lnTo>
                  <a:pt x="1011" y="1428"/>
                </a:lnTo>
                <a:lnTo>
                  <a:pt x="1001" y="1424"/>
                </a:lnTo>
                <a:lnTo>
                  <a:pt x="993" y="1416"/>
                </a:lnTo>
                <a:lnTo>
                  <a:pt x="975" y="1417"/>
                </a:lnTo>
                <a:lnTo>
                  <a:pt x="954" y="1419"/>
                </a:lnTo>
                <a:lnTo>
                  <a:pt x="931" y="1422"/>
                </a:lnTo>
                <a:lnTo>
                  <a:pt x="908" y="1423"/>
                </a:lnTo>
                <a:lnTo>
                  <a:pt x="885" y="1422"/>
                </a:lnTo>
                <a:lnTo>
                  <a:pt x="865" y="1416"/>
                </a:lnTo>
                <a:lnTo>
                  <a:pt x="849" y="1405"/>
                </a:lnTo>
                <a:lnTo>
                  <a:pt x="837" y="1388"/>
                </a:lnTo>
                <a:lnTo>
                  <a:pt x="821" y="1384"/>
                </a:lnTo>
                <a:lnTo>
                  <a:pt x="793" y="1410"/>
                </a:lnTo>
                <a:lnTo>
                  <a:pt x="764" y="1436"/>
                </a:lnTo>
                <a:lnTo>
                  <a:pt x="737" y="1463"/>
                </a:lnTo>
                <a:lnTo>
                  <a:pt x="709" y="1489"/>
                </a:lnTo>
                <a:lnTo>
                  <a:pt x="682" y="1517"/>
                </a:lnTo>
                <a:lnTo>
                  <a:pt x="656" y="1544"/>
                </a:lnTo>
                <a:lnTo>
                  <a:pt x="628" y="1573"/>
                </a:lnTo>
                <a:lnTo>
                  <a:pt x="602" y="1600"/>
                </a:lnTo>
                <a:lnTo>
                  <a:pt x="576" y="1627"/>
                </a:lnTo>
                <a:lnTo>
                  <a:pt x="548" y="1655"/>
                </a:lnTo>
                <a:lnTo>
                  <a:pt x="522" y="1682"/>
                </a:lnTo>
                <a:lnTo>
                  <a:pt x="495" y="1709"/>
                </a:lnTo>
                <a:lnTo>
                  <a:pt x="467" y="1736"/>
                </a:lnTo>
                <a:lnTo>
                  <a:pt x="439" y="1762"/>
                </a:lnTo>
                <a:lnTo>
                  <a:pt x="410" y="1787"/>
                </a:lnTo>
                <a:lnTo>
                  <a:pt x="382" y="1812"/>
                </a:lnTo>
                <a:lnTo>
                  <a:pt x="315" y="1884"/>
                </a:lnTo>
                <a:lnTo>
                  <a:pt x="305" y="1881"/>
                </a:lnTo>
                <a:lnTo>
                  <a:pt x="299" y="1882"/>
                </a:lnTo>
                <a:lnTo>
                  <a:pt x="294" y="1887"/>
                </a:lnTo>
                <a:lnTo>
                  <a:pt x="293" y="1893"/>
                </a:lnTo>
                <a:lnTo>
                  <a:pt x="292" y="1900"/>
                </a:lnTo>
                <a:lnTo>
                  <a:pt x="290" y="1907"/>
                </a:lnTo>
                <a:lnTo>
                  <a:pt x="287" y="1914"/>
                </a:lnTo>
                <a:lnTo>
                  <a:pt x="281" y="1918"/>
                </a:lnTo>
                <a:lnTo>
                  <a:pt x="266" y="1932"/>
                </a:lnTo>
                <a:lnTo>
                  <a:pt x="250" y="1947"/>
                </a:lnTo>
                <a:lnTo>
                  <a:pt x="235" y="1961"/>
                </a:lnTo>
                <a:lnTo>
                  <a:pt x="220" y="1974"/>
                </a:lnTo>
                <a:lnTo>
                  <a:pt x="204" y="1986"/>
                </a:lnTo>
                <a:lnTo>
                  <a:pt x="188" y="1998"/>
                </a:lnTo>
                <a:lnTo>
                  <a:pt x="172" y="2010"/>
                </a:lnTo>
                <a:lnTo>
                  <a:pt x="155" y="2020"/>
                </a:lnTo>
                <a:lnTo>
                  <a:pt x="138" y="2029"/>
                </a:lnTo>
                <a:lnTo>
                  <a:pt x="120" y="2037"/>
                </a:lnTo>
                <a:lnTo>
                  <a:pt x="101" y="2044"/>
                </a:lnTo>
                <a:lnTo>
                  <a:pt x="83" y="2049"/>
                </a:lnTo>
                <a:lnTo>
                  <a:pt x="63" y="2054"/>
                </a:lnTo>
                <a:lnTo>
                  <a:pt x="42" y="2056"/>
                </a:lnTo>
                <a:lnTo>
                  <a:pt x="21" y="2057"/>
                </a:lnTo>
                <a:lnTo>
                  <a:pt x="0" y="2056"/>
                </a:lnTo>
                <a:lnTo>
                  <a:pt x="6" y="2033"/>
                </a:lnTo>
                <a:lnTo>
                  <a:pt x="17" y="2011"/>
                </a:lnTo>
                <a:lnTo>
                  <a:pt x="30" y="1990"/>
                </a:lnTo>
                <a:lnTo>
                  <a:pt x="44" y="1970"/>
                </a:lnTo>
                <a:lnTo>
                  <a:pt x="60" y="1950"/>
                </a:lnTo>
                <a:lnTo>
                  <a:pt x="74" y="1931"/>
                </a:lnTo>
                <a:lnTo>
                  <a:pt x="88" y="1913"/>
                </a:lnTo>
                <a:lnTo>
                  <a:pt x="99" y="1894"/>
                </a:lnTo>
                <a:lnTo>
                  <a:pt x="133" y="1858"/>
                </a:lnTo>
                <a:lnTo>
                  <a:pt x="169" y="1824"/>
                </a:lnTo>
                <a:lnTo>
                  <a:pt x="207" y="1792"/>
                </a:lnTo>
                <a:lnTo>
                  <a:pt x="246" y="1762"/>
                </a:lnTo>
                <a:lnTo>
                  <a:pt x="287" y="1733"/>
                </a:lnTo>
                <a:lnTo>
                  <a:pt x="327" y="1705"/>
                </a:lnTo>
                <a:lnTo>
                  <a:pt x="370" y="1676"/>
                </a:lnTo>
                <a:lnTo>
                  <a:pt x="413" y="1650"/>
                </a:lnTo>
                <a:lnTo>
                  <a:pt x="455" y="1623"/>
                </a:lnTo>
                <a:lnTo>
                  <a:pt x="499" y="1596"/>
                </a:lnTo>
                <a:lnTo>
                  <a:pt x="542" y="1568"/>
                </a:lnTo>
                <a:lnTo>
                  <a:pt x="585" y="1540"/>
                </a:lnTo>
                <a:lnTo>
                  <a:pt x="626" y="1511"/>
                </a:lnTo>
                <a:lnTo>
                  <a:pt x="667" y="1481"/>
                </a:lnTo>
                <a:lnTo>
                  <a:pt x="707" y="1449"/>
                </a:lnTo>
                <a:lnTo>
                  <a:pt x="746" y="1416"/>
                </a:lnTo>
                <a:lnTo>
                  <a:pt x="751" y="1411"/>
                </a:lnTo>
                <a:lnTo>
                  <a:pt x="758" y="1405"/>
                </a:lnTo>
                <a:lnTo>
                  <a:pt x="764" y="1399"/>
                </a:lnTo>
                <a:lnTo>
                  <a:pt x="772" y="1391"/>
                </a:lnTo>
                <a:lnTo>
                  <a:pt x="780" y="1383"/>
                </a:lnTo>
                <a:lnTo>
                  <a:pt x="786" y="1376"/>
                </a:lnTo>
                <a:lnTo>
                  <a:pt x="793" y="1368"/>
                </a:lnTo>
                <a:lnTo>
                  <a:pt x="798" y="1359"/>
                </a:lnTo>
                <a:lnTo>
                  <a:pt x="799" y="1340"/>
                </a:lnTo>
                <a:lnTo>
                  <a:pt x="805" y="1321"/>
                </a:lnTo>
                <a:lnTo>
                  <a:pt x="814" y="1303"/>
                </a:lnTo>
                <a:lnTo>
                  <a:pt x="823" y="1287"/>
                </a:lnTo>
                <a:lnTo>
                  <a:pt x="835" y="1272"/>
                </a:lnTo>
                <a:lnTo>
                  <a:pt x="847" y="1255"/>
                </a:lnTo>
                <a:lnTo>
                  <a:pt x="857" y="1239"/>
                </a:lnTo>
                <a:lnTo>
                  <a:pt x="865" y="1221"/>
                </a:lnTo>
                <a:lnTo>
                  <a:pt x="877" y="1202"/>
                </a:lnTo>
                <a:lnTo>
                  <a:pt x="888" y="1181"/>
                </a:lnTo>
                <a:lnTo>
                  <a:pt x="899" y="1160"/>
                </a:lnTo>
                <a:lnTo>
                  <a:pt x="909" y="1139"/>
                </a:lnTo>
                <a:lnTo>
                  <a:pt x="920" y="1119"/>
                </a:lnTo>
                <a:lnTo>
                  <a:pt x="930" y="1098"/>
                </a:lnTo>
                <a:lnTo>
                  <a:pt x="941" y="1077"/>
                </a:lnTo>
                <a:lnTo>
                  <a:pt x="952" y="1056"/>
                </a:lnTo>
                <a:lnTo>
                  <a:pt x="964" y="1037"/>
                </a:lnTo>
                <a:lnTo>
                  <a:pt x="977" y="1018"/>
                </a:lnTo>
                <a:lnTo>
                  <a:pt x="990" y="1000"/>
                </a:lnTo>
                <a:lnTo>
                  <a:pt x="1005" y="983"/>
                </a:lnTo>
                <a:lnTo>
                  <a:pt x="1021" y="968"/>
                </a:lnTo>
                <a:lnTo>
                  <a:pt x="1039" y="953"/>
                </a:lnTo>
                <a:lnTo>
                  <a:pt x="1058" y="940"/>
                </a:lnTo>
                <a:lnTo>
                  <a:pt x="1080" y="929"/>
                </a:lnTo>
                <a:lnTo>
                  <a:pt x="1087" y="945"/>
                </a:lnTo>
                <a:lnTo>
                  <a:pt x="1096" y="960"/>
                </a:lnTo>
                <a:lnTo>
                  <a:pt x="1105" y="975"/>
                </a:lnTo>
                <a:lnTo>
                  <a:pt x="1115" y="990"/>
                </a:lnTo>
                <a:lnTo>
                  <a:pt x="1127" y="1003"/>
                </a:lnTo>
                <a:lnTo>
                  <a:pt x="1141" y="1012"/>
                </a:lnTo>
                <a:lnTo>
                  <a:pt x="1158" y="1018"/>
                </a:lnTo>
                <a:lnTo>
                  <a:pt x="1176" y="1020"/>
                </a:lnTo>
                <a:lnTo>
                  <a:pt x="1185" y="1009"/>
                </a:lnTo>
                <a:lnTo>
                  <a:pt x="1187" y="1002"/>
                </a:lnTo>
                <a:lnTo>
                  <a:pt x="1184" y="996"/>
                </a:lnTo>
                <a:lnTo>
                  <a:pt x="1176" y="992"/>
                </a:lnTo>
                <a:lnTo>
                  <a:pt x="1166" y="988"/>
                </a:lnTo>
                <a:lnTo>
                  <a:pt x="1156" y="985"/>
                </a:lnTo>
                <a:lnTo>
                  <a:pt x="1148" y="980"/>
                </a:lnTo>
                <a:lnTo>
                  <a:pt x="1142" y="973"/>
                </a:lnTo>
                <a:lnTo>
                  <a:pt x="1112" y="924"/>
                </a:lnTo>
                <a:lnTo>
                  <a:pt x="1095" y="870"/>
                </a:lnTo>
                <a:lnTo>
                  <a:pt x="1089" y="814"/>
                </a:lnTo>
                <a:lnTo>
                  <a:pt x="1092" y="758"/>
                </a:lnTo>
                <a:lnTo>
                  <a:pt x="1103" y="701"/>
                </a:lnTo>
                <a:lnTo>
                  <a:pt x="1121" y="645"/>
                </a:lnTo>
                <a:lnTo>
                  <a:pt x="1144" y="591"/>
                </a:lnTo>
                <a:lnTo>
                  <a:pt x="1171" y="543"/>
                </a:lnTo>
                <a:lnTo>
                  <a:pt x="1173" y="527"/>
                </a:lnTo>
                <a:lnTo>
                  <a:pt x="1173" y="511"/>
                </a:lnTo>
                <a:lnTo>
                  <a:pt x="1170" y="496"/>
                </a:lnTo>
                <a:lnTo>
                  <a:pt x="1163" y="483"/>
                </a:lnTo>
                <a:lnTo>
                  <a:pt x="1154" y="471"/>
                </a:lnTo>
                <a:lnTo>
                  <a:pt x="1143" y="460"/>
                </a:lnTo>
                <a:lnTo>
                  <a:pt x="1131" y="451"/>
                </a:lnTo>
                <a:lnTo>
                  <a:pt x="1118" y="444"/>
                </a:lnTo>
                <a:lnTo>
                  <a:pt x="1104" y="438"/>
                </a:lnTo>
                <a:lnTo>
                  <a:pt x="1091" y="432"/>
                </a:lnTo>
                <a:lnTo>
                  <a:pt x="1079" y="424"/>
                </a:lnTo>
                <a:lnTo>
                  <a:pt x="1068" y="415"/>
                </a:lnTo>
                <a:lnTo>
                  <a:pt x="1057" y="406"/>
                </a:lnTo>
                <a:lnTo>
                  <a:pt x="1047" y="396"/>
                </a:lnTo>
                <a:lnTo>
                  <a:pt x="1037" y="383"/>
                </a:lnTo>
                <a:lnTo>
                  <a:pt x="1027" y="371"/>
                </a:lnTo>
                <a:lnTo>
                  <a:pt x="1030" y="365"/>
                </a:lnTo>
                <a:lnTo>
                  <a:pt x="1035" y="361"/>
                </a:lnTo>
                <a:lnTo>
                  <a:pt x="1041" y="356"/>
                </a:lnTo>
                <a:lnTo>
                  <a:pt x="1048" y="354"/>
                </a:lnTo>
                <a:lnTo>
                  <a:pt x="1055" y="353"/>
                </a:lnTo>
                <a:lnTo>
                  <a:pt x="1062" y="354"/>
                </a:lnTo>
                <a:lnTo>
                  <a:pt x="1069" y="355"/>
                </a:lnTo>
                <a:lnTo>
                  <a:pt x="1074" y="358"/>
                </a:lnTo>
                <a:lnTo>
                  <a:pt x="1078" y="358"/>
                </a:lnTo>
                <a:lnTo>
                  <a:pt x="1081" y="357"/>
                </a:lnTo>
                <a:lnTo>
                  <a:pt x="1082" y="355"/>
                </a:lnTo>
                <a:lnTo>
                  <a:pt x="1084" y="353"/>
                </a:lnTo>
                <a:lnTo>
                  <a:pt x="1079" y="339"/>
                </a:lnTo>
                <a:lnTo>
                  <a:pt x="1069" y="327"/>
                </a:lnTo>
                <a:lnTo>
                  <a:pt x="1058" y="317"/>
                </a:lnTo>
                <a:lnTo>
                  <a:pt x="1045" y="308"/>
                </a:lnTo>
                <a:lnTo>
                  <a:pt x="1030" y="300"/>
                </a:lnTo>
                <a:lnTo>
                  <a:pt x="1016" y="293"/>
                </a:lnTo>
                <a:lnTo>
                  <a:pt x="1002" y="285"/>
                </a:lnTo>
                <a:lnTo>
                  <a:pt x="989" y="276"/>
                </a:lnTo>
                <a:lnTo>
                  <a:pt x="977" y="260"/>
                </a:lnTo>
                <a:lnTo>
                  <a:pt x="963" y="245"/>
                </a:lnTo>
                <a:lnTo>
                  <a:pt x="947" y="230"/>
                </a:lnTo>
                <a:lnTo>
                  <a:pt x="933" y="216"/>
                </a:lnTo>
                <a:lnTo>
                  <a:pt x="921" y="200"/>
                </a:lnTo>
                <a:lnTo>
                  <a:pt x="911" y="182"/>
                </a:lnTo>
                <a:lnTo>
                  <a:pt x="907" y="161"/>
                </a:lnTo>
                <a:lnTo>
                  <a:pt x="908" y="137"/>
                </a:lnTo>
                <a:lnTo>
                  <a:pt x="927" y="134"/>
                </a:lnTo>
                <a:lnTo>
                  <a:pt x="945" y="135"/>
                </a:lnTo>
                <a:lnTo>
                  <a:pt x="963" y="140"/>
                </a:lnTo>
                <a:lnTo>
                  <a:pt x="979" y="145"/>
                </a:lnTo>
                <a:lnTo>
                  <a:pt x="994" y="152"/>
                </a:lnTo>
                <a:lnTo>
                  <a:pt x="1010" y="157"/>
                </a:lnTo>
                <a:lnTo>
                  <a:pt x="1026" y="160"/>
                </a:lnTo>
                <a:lnTo>
                  <a:pt x="1041" y="161"/>
                </a:lnTo>
                <a:lnTo>
                  <a:pt x="1036" y="154"/>
                </a:lnTo>
                <a:lnTo>
                  <a:pt x="1029" y="145"/>
                </a:lnTo>
                <a:lnTo>
                  <a:pt x="1022" y="137"/>
                </a:lnTo>
                <a:lnTo>
                  <a:pt x="1013" y="129"/>
                </a:lnTo>
                <a:lnTo>
                  <a:pt x="1004" y="121"/>
                </a:lnTo>
                <a:lnTo>
                  <a:pt x="994" y="114"/>
                </a:lnTo>
                <a:lnTo>
                  <a:pt x="984" y="109"/>
                </a:lnTo>
                <a:lnTo>
                  <a:pt x="975" y="105"/>
                </a:lnTo>
                <a:lnTo>
                  <a:pt x="958" y="94"/>
                </a:lnTo>
                <a:lnTo>
                  <a:pt x="941" y="83"/>
                </a:lnTo>
                <a:lnTo>
                  <a:pt x="922" y="72"/>
                </a:lnTo>
                <a:lnTo>
                  <a:pt x="906" y="60"/>
                </a:lnTo>
                <a:lnTo>
                  <a:pt x="889" y="48"/>
                </a:lnTo>
                <a:lnTo>
                  <a:pt x="875" y="33"/>
                </a:lnTo>
                <a:lnTo>
                  <a:pt x="863" y="17"/>
                </a:lnTo>
                <a:lnTo>
                  <a:pt x="855" y="0"/>
                </a:lnTo>
                <a:lnTo>
                  <a:pt x="867" y="2"/>
                </a:lnTo>
                <a:lnTo>
                  <a:pt x="879" y="5"/>
                </a:lnTo>
                <a:lnTo>
                  <a:pt x="891" y="8"/>
                </a:lnTo>
                <a:lnTo>
                  <a:pt x="903" y="13"/>
                </a:lnTo>
                <a:lnTo>
                  <a:pt x="914" y="18"/>
                </a:lnTo>
                <a:lnTo>
                  <a:pt x="925" y="24"/>
                </a:lnTo>
                <a:lnTo>
                  <a:pt x="936" y="29"/>
                </a:lnTo>
                <a:lnTo>
                  <a:pt x="948" y="35"/>
                </a:lnTo>
                <a:lnTo>
                  <a:pt x="959" y="41"/>
                </a:lnTo>
                <a:lnTo>
                  <a:pt x="970" y="47"/>
                </a:lnTo>
                <a:lnTo>
                  <a:pt x="981" y="52"/>
                </a:lnTo>
                <a:lnTo>
                  <a:pt x="992" y="58"/>
                </a:lnTo>
                <a:lnTo>
                  <a:pt x="1003" y="62"/>
                </a:lnTo>
                <a:lnTo>
                  <a:pt x="1014" y="66"/>
                </a:lnTo>
                <a:lnTo>
                  <a:pt x="1025" y="70"/>
                </a:lnTo>
                <a:lnTo>
                  <a:pt x="1037" y="72"/>
                </a:lnTo>
                <a:close/>
              </a:path>
            </a:pathLst>
          </a:custGeom>
          <a:solidFill>
            <a:schemeClr val="accent2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30E2D9B5-E30F-4B1C-A950-529E245B39D1}"/>
              </a:ext>
            </a:extLst>
          </p:cNvPr>
          <p:cNvSpPr/>
          <p:nvPr/>
        </p:nvSpPr>
        <p:spPr bwMode="auto">
          <a:xfrm>
            <a:off x="1874758" y="6159500"/>
            <a:ext cx="1549244" cy="414535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81FD6366-FF59-4939-A1C5-CAF0A761DE09}"/>
              </a:ext>
            </a:extLst>
          </p:cNvPr>
          <p:cNvSpPr/>
          <p:nvPr/>
        </p:nvSpPr>
        <p:spPr bwMode="auto">
          <a:xfrm>
            <a:off x="1689652" y="2832845"/>
            <a:ext cx="152400" cy="138955"/>
          </a:xfrm>
          <a:prstGeom prst="rect">
            <a:avLst/>
          </a:prstGeom>
          <a:solidFill>
            <a:srgbClr val="FFFFFF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C630F040-824E-4395-86C4-55930BA0AC17}"/>
              </a:ext>
            </a:extLst>
          </p:cNvPr>
          <p:cNvGrpSpPr/>
          <p:nvPr/>
        </p:nvGrpSpPr>
        <p:grpSpPr>
          <a:xfrm>
            <a:off x="436415" y="1566446"/>
            <a:ext cx="1932710" cy="1668589"/>
            <a:chOff x="646162" y="1566446"/>
            <a:chExt cx="1932710" cy="1668589"/>
          </a:xfrm>
        </p:grpSpPr>
        <p:sp>
          <p:nvSpPr>
            <p:cNvPr id="66" name="Text Box 13">
              <a:extLst>
                <a:ext uri="{FF2B5EF4-FFF2-40B4-BE49-F238E27FC236}">
                  <a16:creationId xmlns:a16="http://schemas.microsoft.com/office/drawing/2014/main" id="{E9F4D424-E53D-403A-96C5-0F4A48FA8D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0055" y="187039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2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7" name="Text Box 13">
              <a:extLst>
                <a:ext uri="{FF2B5EF4-FFF2-40B4-BE49-F238E27FC236}">
                  <a16:creationId xmlns:a16="http://schemas.microsoft.com/office/drawing/2014/main" id="{30EB6B53-F080-4768-BBA6-DC57A518B3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162" y="23899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68" name="Text Box 13">
              <a:extLst>
                <a:ext uri="{FF2B5EF4-FFF2-40B4-BE49-F238E27FC236}">
                  <a16:creationId xmlns:a16="http://schemas.microsoft.com/office/drawing/2014/main" id="{F70F23F1-6821-4071-8802-819F93E47B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42578" y="18565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69" name="Text Box 13">
              <a:extLst>
                <a:ext uri="{FF2B5EF4-FFF2-40B4-BE49-F238E27FC236}">
                  <a16:creationId xmlns:a16="http://schemas.microsoft.com/office/drawing/2014/main" id="{DB915761-7BE5-4F18-9151-A92A22F261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512" y="156644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3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1" name="Text Box 13">
              <a:extLst>
                <a:ext uri="{FF2B5EF4-FFF2-40B4-BE49-F238E27FC236}">
                  <a16:creationId xmlns:a16="http://schemas.microsoft.com/office/drawing/2014/main" id="{0FA43448-546B-4BF2-9BDB-411AA7EF88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86428" y="2383866"/>
              <a:ext cx="49244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None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7…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2" name="Text Box 13">
              <a:extLst>
                <a:ext uri="{FF2B5EF4-FFF2-40B4-BE49-F238E27FC236}">
                  <a16:creationId xmlns:a16="http://schemas.microsoft.com/office/drawing/2014/main" id="{13FA71E0-F30D-4D35-A1C2-60D31B256B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81347" y="2896481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5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3" name="Text Box 13">
              <a:extLst>
                <a:ext uri="{FF2B5EF4-FFF2-40B4-BE49-F238E27FC236}">
                  <a16:creationId xmlns:a16="http://schemas.microsoft.com/office/drawing/2014/main" id="{9163088A-6EFB-4331-B0CB-7DCDE1F9F2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9889" y="2632365"/>
              <a:ext cx="28725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6</a:t>
              </a:r>
            </a:p>
          </p:txBody>
        </p:sp>
      </p:grpSp>
      <p:cxnSp>
        <p:nvCxnSpPr>
          <p:cNvPr id="75" name="Straight Arrow Connector 74">
            <a:extLst>
              <a:ext uri="{FF2B5EF4-FFF2-40B4-BE49-F238E27FC236}">
                <a16:creationId xmlns:a16="http://schemas.microsoft.com/office/drawing/2014/main" id="{F2400410-4097-4795-91A7-4A441370766B}"/>
              </a:ext>
            </a:extLst>
          </p:cNvPr>
          <p:cNvCxnSpPr>
            <a:cxnSpLocks/>
          </p:cNvCxnSpPr>
          <p:nvPr/>
        </p:nvCxnSpPr>
        <p:spPr bwMode="auto">
          <a:xfrm flipV="1">
            <a:off x="492340" y="2667000"/>
            <a:ext cx="0" cy="292462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17199064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47" grpId="0" animBg="1"/>
      <p:bldP spid="59" grpId="0" animBg="1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Rectangle 2">
            <a:extLst>
              <a:ext uri="{FF2B5EF4-FFF2-40B4-BE49-F238E27FC236}">
                <a16:creationId xmlns:a16="http://schemas.microsoft.com/office/drawing/2014/main" id="{4F76E142-6D0A-48F4-A906-7DA9B04BB2DF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Weighted Event Scheduling</a:t>
            </a:r>
          </a:p>
        </p:txBody>
      </p:sp>
      <p:sp>
        <p:nvSpPr>
          <p:cNvPr id="168" name="Rectangle 2">
            <a:extLst>
              <a:ext uri="{FF2B5EF4-FFF2-40B4-BE49-F238E27FC236}">
                <a16:creationId xmlns:a16="http://schemas.microsoft.com/office/drawing/2014/main" id="{0CAFA501-E253-4ED2-8B0A-48AAF11FE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Your story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70" name="Picture 2" descr="greedy2">
            <a:extLst>
              <a:ext uri="{FF2B5EF4-FFF2-40B4-BE49-F238E27FC236}">
                <a16:creationId xmlns:a16="http://schemas.microsoft.com/office/drawing/2014/main" id="{7C4281DB-00DF-43A2-AB88-03962F14A8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076325"/>
            <a:ext cx="8470900" cy="241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A588465D-E392-4CB2-A73F-EEA107ED3817}"/>
              </a:ext>
            </a:extLst>
          </p:cNvPr>
          <p:cNvSpPr/>
          <p:nvPr/>
        </p:nvSpPr>
        <p:spPr>
          <a:xfrm>
            <a:off x="44671" y="4940300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E075D119-801F-4215-AC1F-B5328ADC55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880291"/>
            <a:ext cx="525533" cy="994940"/>
          </a:xfrm>
          <a:prstGeom prst="rect">
            <a:avLst/>
          </a:prstGeom>
        </p:spPr>
      </p:pic>
      <p:sp>
        <p:nvSpPr>
          <p:cNvPr id="53" name="AutoShape 38">
            <a:extLst>
              <a:ext uri="{FF2B5EF4-FFF2-40B4-BE49-F238E27FC236}">
                <a16:creationId xmlns:a16="http://schemas.microsoft.com/office/drawing/2014/main" id="{9AFDCEA1-A56B-4C4C-B5D5-4AF1C96FD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1" y="3788569"/>
            <a:ext cx="4629150" cy="857250"/>
          </a:xfrm>
          <a:prstGeom prst="wedgeRoundRectCallout">
            <a:avLst>
              <a:gd name="adj1" fmla="val -46546"/>
              <a:gd name="adj2" fmla="val 103944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Hey Bird: </a:t>
            </a:r>
          </a:p>
          <a:p>
            <a:pPr defTabSz="68580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   Should I take this event?</a:t>
            </a:r>
          </a:p>
        </p:txBody>
      </p:sp>
      <p:sp>
        <p:nvSpPr>
          <p:cNvPr id="54" name="AutoShape 58">
            <a:extLst>
              <a:ext uri="{FF2B5EF4-FFF2-40B4-BE49-F238E27FC236}">
                <a16:creationId xmlns:a16="http://schemas.microsoft.com/office/drawing/2014/main" id="{D9B96D8F-8E4B-4D6B-98FE-8F6AF72AB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4286129"/>
            <a:ext cx="838200" cy="515216"/>
          </a:xfrm>
          <a:prstGeom prst="wedgeRoundRectCallout">
            <a:avLst>
              <a:gd name="adj1" fmla="val 63682"/>
              <a:gd name="adj2" fmla="val -7207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0000"/>
                </a:solidFill>
              </a:rPr>
              <a:t>No</a:t>
            </a: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990224E-BD86-422E-8799-7C322FF47B24}"/>
              </a:ext>
            </a:extLst>
          </p:cNvPr>
          <p:cNvGrpSpPr/>
          <p:nvPr/>
        </p:nvGrpSpPr>
        <p:grpSpPr>
          <a:xfrm>
            <a:off x="76200" y="5591628"/>
            <a:ext cx="863605" cy="1187142"/>
            <a:chOff x="310721" y="5385625"/>
            <a:chExt cx="863605" cy="1015175"/>
          </a:xfrm>
        </p:grpSpPr>
        <p:sp>
          <p:nvSpPr>
            <p:cNvPr id="37" name="Text Box 23">
              <a:extLst>
                <a:ext uri="{FF2B5EF4-FFF2-40B4-BE49-F238E27FC236}">
                  <a16:creationId xmlns:a16="http://schemas.microsoft.com/office/drawing/2014/main" id="{A51AB3B0-CFCB-4033-9212-4914836C9B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1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st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52DC64A0-3CF4-46CF-B0E0-EBA8F9104CE4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cxnSp>
        <p:nvCxnSpPr>
          <p:cNvPr id="46" name="Straight Arrow Connector 45">
            <a:extLst>
              <a:ext uri="{FF2B5EF4-FFF2-40B4-BE49-F238E27FC236}">
                <a16:creationId xmlns:a16="http://schemas.microsoft.com/office/drawing/2014/main" id="{8783A211-D75E-4934-9AC3-0FD9BC4D6FEA}"/>
              </a:ext>
            </a:extLst>
          </p:cNvPr>
          <p:cNvCxnSpPr>
            <a:cxnSpLocks/>
          </p:cNvCxnSpPr>
          <p:nvPr/>
        </p:nvCxnSpPr>
        <p:spPr bwMode="auto">
          <a:xfrm flipV="1">
            <a:off x="492340" y="2667000"/>
            <a:ext cx="0" cy="292462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B512C83A-C033-4B5B-A205-12B36EFD86A9}"/>
              </a:ext>
            </a:extLst>
          </p:cNvPr>
          <p:cNvSpPr/>
          <p:nvPr/>
        </p:nvSpPr>
        <p:spPr bwMode="auto">
          <a:xfrm>
            <a:off x="660400" y="24257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8" name="Freeform 2">
            <a:extLst>
              <a:ext uri="{FF2B5EF4-FFF2-40B4-BE49-F238E27FC236}">
                <a16:creationId xmlns:a16="http://schemas.microsoft.com/office/drawing/2014/main" id="{164D3909-E7D6-43CC-B1E9-0E2082003D3B}"/>
              </a:ext>
            </a:extLst>
          </p:cNvPr>
          <p:cNvSpPr/>
          <p:nvPr/>
        </p:nvSpPr>
        <p:spPr>
          <a:xfrm>
            <a:off x="641769" y="5544456"/>
            <a:ext cx="571511" cy="106249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9139E855-D96D-49E3-BC01-80CDCB7A2A63}"/>
              </a:ext>
            </a:extLst>
          </p:cNvPr>
          <p:cNvGrpSpPr/>
          <p:nvPr/>
        </p:nvGrpSpPr>
        <p:grpSpPr>
          <a:xfrm>
            <a:off x="965195" y="5591628"/>
            <a:ext cx="866811" cy="1187142"/>
            <a:chOff x="310721" y="5385625"/>
            <a:chExt cx="866811" cy="1015175"/>
          </a:xfrm>
        </p:grpSpPr>
        <p:sp>
          <p:nvSpPr>
            <p:cNvPr id="50" name="Text Box 23">
              <a:extLst>
                <a:ext uri="{FF2B5EF4-FFF2-40B4-BE49-F238E27FC236}">
                  <a16:creationId xmlns:a16="http://schemas.microsoft.com/office/drawing/2014/main" id="{8E596706-8BE9-49F4-8644-B9760E416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8841" y="5436144"/>
              <a:ext cx="838691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2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nd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31DB5FAC-141B-4EFD-ADE2-05D4FB090C2C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cxnSp>
        <p:nvCxnSpPr>
          <p:cNvPr id="55" name="Straight Arrow Connector 54">
            <a:extLst>
              <a:ext uri="{FF2B5EF4-FFF2-40B4-BE49-F238E27FC236}">
                <a16:creationId xmlns:a16="http://schemas.microsoft.com/office/drawing/2014/main" id="{91E5E040-B996-436C-B6AF-28E8CC79A863}"/>
              </a:ext>
            </a:extLst>
          </p:cNvPr>
          <p:cNvCxnSpPr>
            <a:cxnSpLocks/>
            <a:stCxn id="51" idx="0"/>
          </p:cNvCxnSpPr>
          <p:nvPr/>
        </p:nvCxnSpPr>
        <p:spPr bwMode="auto">
          <a:xfrm flipH="1" flipV="1">
            <a:off x="762001" y="2133600"/>
            <a:ext cx="619334" cy="345802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5F4DD93-8B2C-4A0A-8E1B-BE4144541D2B}"/>
              </a:ext>
            </a:extLst>
          </p:cNvPr>
          <p:cNvCxnSpPr>
            <a:cxnSpLocks/>
          </p:cNvCxnSpPr>
          <p:nvPr/>
        </p:nvCxnSpPr>
        <p:spPr bwMode="auto">
          <a:xfrm>
            <a:off x="965195" y="1828800"/>
            <a:ext cx="1930405" cy="0"/>
          </a:xfrm>
          <a:prstGeom prst="line">
            <a:avLst/>
          </a:prstGeom>
          <a:noFill/>
          <a:ln w="412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0" name="AutoShape 35">
            <a:extLst>
              <a:ext uri="{FF2B5EF4-FFF2-40B4-BE49-F238E27FC236}">
                <a16:creationId xmlns:a16="http://schemas.microsoft.com/office/drawing/2014/main" id="{969F420C-07FF-4184-B19F-E76FF1DB3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420" y="5105400"/>
            <a:ext cx="4645010" cy="811909"/>
          </a:xfrm>
          <a:prstGeom prst="wedgeRoundRectCallout">
            <a:avLst>
              <a:gd name="adj1" fmla="val 45130"/>
              <a:gd name="adj2" fmla="val -235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buNone/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The remaining </a:t>
            </a:r>
            <a:r>
              <a:rPr lang="en-US" altLang="en-US" sz="2400" kern="0" dirty="0" err="1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subInstance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 </a:t>
            </a:r>
            <a:b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</a:b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  considers events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2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3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4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5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6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7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…</a:t>
            </a:r>
            <a:endParaRPr lang="en-US" altLang="en-US" sz="2400" kern="0" dirty="0">
              <a:solidFill>
                <a:schemeClr val="accent1"/>
              </a:solidFill>
              <a:latin typeface="Times New Roman"/>
            </a:endParaRPr>
          </a:p>
        </p:txBody>
      </p:sp>
      <p:grpSp>
        <p:nvGrpSpPr>
          <p:cNvPr id="33" name="Group 29">
            <a:extLst>
              <a:ext uri="{FF2B5EF4-FFF2-40B4-BE49-F238E27FC236}">
                <a16:creationId xmlns:a16="http://schemas.microsoft.com/office/drawing/2014/main" id="{FD53F4E7-898C-423F-BC31-6841FD2C4C33}"/>
              </a:ext>
            </a:extLst>
          </p:cNvPr>
          <p:cNvGrpSpPr>
            <a:grpSpLocks/>
          </p:cNvGrpSpPr>
          <p:nvPr/>
        </p:nvGrpSpPr>
        <p:grpSpPr bwMode="auto">
          <a:xfrm>
            <a:off x="8181738" y="5478510"/>
            <a:ext cx="917591" cy="929993"/>
            <a:chOff x="2065" y="1551"/>
            <a:chExt cx="1628" cy="1988"/>
          </a:xfrm>
        </p:grpSpPr>
        <p:sp>
          <p:nvSpPr>
            <p:cNvPr id="34" name="Freeform 30">
              <a:extLst>
                <a:ext uri="{FF2B5EF4-FFF2-40B4-BE49-F238E27FC236}">
                  <a16:creationId xmlns:a16="http://schemas.microsoft.com/office/drawing/2014/main" id="{D68DADB6-1C3F-4EB9-BCD7-499A3CA0A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5" name="Freeform 31">
              <a:extLst>
                <a:ext uri="{FF2B5EF4-FFF2-40B4-BE49-F238E27FC236}">
                  <a16:creationId xmlns:a16="http://schemas.microsoft.com/office/drawing/2014/main" id="{6DBF7ADE-B41E-47D5-BE01-87A484D66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39" name="Freeform 32">
              <a:extLst>
                <a:ext uri="{FF2B5EF4-FFF2-40B4-BE49-F238E27FC236}">
                  <a16:creationId xmlns:a16="http://schemas.microsoft.com/office/drawing/2014/main" id="{DA7E1B72-9242-4E4C-8A61-6CEEF73C1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0" name="Freeform 33">
              <a:extLst>
                <a:ext uri="{FF2B5EF4-FFF2-40B4-BE49-F238E27FC236}">
                  <a16:creationId xmlns:a16="http://schemas.microsoft.com/office/drawing/2014/main" id="{47A043B9-764A-4A42-AFB6-020CC9AFD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1" name="Freeform 34">
              <a:extLst>
                <a:ext uri="{FF2B5EF4-FFF2-40B4-BE49-F238E27FC236}">
                  <a16:creationId xmlns:a16="http://schemas.microsoft.com/office/drawing/2014/main" id="{827505A8-DA2D-473B-94F4-2EB36BD24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2" name="Freeform 35">
              <a:extLst>
                <a:ext uri="{FF2B5EF4-FFF2-40B4-BE49-F238E27FC236}">
                  <a16:creationId xmlns:a16="http://schemas.microsoft.com/office/drawing/2014/main" id="{E3A35034-4F09-4B15-AB5A-CE90906BE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3" name="Freeform 36">
              <a:extLst>
                <a:ext uri="{FF2B5EF4-FFF2-40B4-BE49-F238E27FC236}">
                  <a16:creationId xmlns:a16="http://schemas.microsoft.com/office/drawing/2014/main" id="{F821E477-BDBF-4CEE-84A3-8AD7F2BB2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4" name="Freeform 37">
              <a:extLst>
                <a:ext uri="{FF2B5EF4-FFF2-40B4-BE49-F238E27FC236}">
                  <a16:creationId xmlns:a16="http://schemas.microsoft.com/office/drawing/2014/main" id="{A7F927E1-AA78-41E6-B6E0-D0300E999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45" name="Freeform 38">
              <a:extLst>
                <a:ext uri="{FF2B5EF4-FFF2-40B4-BE49-F238E27FC236}">
                  <a16:creationId xmlns:a16="http://schemas.microsoft.com/office/drawing/2014/main" id="{5AE84C6E-B3FC-47A3-9C1C-B492FB29B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6" name="Freeform 39">
              <a:extLst>
                <a:ext uri="{FF2B5EF4-FFF2-40B4-BE49-F238E27FC236}">
                  <a16:creationId xmlns:a16="http://schemas.microsoft.com/office/drawing/2014/main" id="{A45CAF67-D087-4D3A-880A-046ADE2B6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7" name="Freeform 40">
              <a:extLst>
                <a:ext uri="{FF2B5EF4-FFF2-40B4-BE49-F238E27FC236}">
                  <a16:creationId xmlns:a16="http://schemas.microsoft.com/office/drawing/2014/main" id="{FA53DE88-3A28-4252-BE19-EE9241E65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8" name="Freeform 41">
              <a:extLst>
                <a:ext uri="{FF2B5EF4-FFF2-40B4-BE49-F238E27FC236}">
                  <a16:creationId xmlns:a16="http://schemas.microsoft.com/office/drawing/2014/main" id="{93C09171-3002-461A-87D7-41AAB5A23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59" name="Freeform 42">
              <a:extLst>
                <a:ext uri="{FF2B5EF4-FFF2-40B4-BE49-F238E27FC236}">
                  <a16:creationId xmlns:a16="http://schemas.microsoft.com/office/drawing/2014/main" id="{6A70F9D8-89A9-432F-90AD-4CB6FA6C8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1" name="Freeform 43">
              <a:extLst>
                <a:ext uri="{FF2B5EF4-FFF2-40B4-BE49-F238E27FC236}">
                  <a16:creationId xmlns:a16="http://schemas.microsoft.com/office/drawing/2014/main" id="{7777EDB0-9560-4195-B412-8F19CBE69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2" name="Freeform 44">
              <a:extLst>
                <a:ext uri="{FF2B5EF4-FFF2-40B4-BE49-F238E27FC236}">
                  <a16:creationId xmlns:a16="http://schemas.microsoft.com/office/drawing/2014/main" id="{FA4FE037-0E45-4ADB-B719-CC33E190B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057CEA7D-86B6-40AA-A03A-0A9F9F005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D0CDD387-E679-4ABD-8C95-75CD6E099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65" name="Freeform 6">
            <a:extLst>
              <a:ext uri="{FF2B5EF4-FFF2-40B4-BE49-F238E27FC236}">
                <a16:creationId xmlns:a16="http://schemas.microsoft.com/office/drawing/2014/main" id="{2589F3B1-A3D5-4402-B653-20C1EE8E86ED}"/>
              </a:ext>
            </a:extLst>
          </p:cNvPr>
          <p:cNvSpPr>
            <a:spLocks/>
          </p:cNvSpPr>
          <p:nvPr/>
        </p:nvSpPr>
        <p:spPr bwMode="auto">
          <a:xfrm flipH="1">
            <a:off x="7391400" y="3890962"/>
            <a:ext cx="627063" cy="652463"/>
          </a:xfrm>
          <a:custGeom>
            <a:avLst/>
            <a:gdLst>
              <a:gd name="T0" fmla="*/ 1096 w 1974"/>
              <a:gd name="T1" fmla="*/ 195 h 2057"/>
              <a:gd name="T2" fmla="*/ 1104 w 1974"/>
              <a:gd name="T3" fmla="*/ 283 h 2057"/>
              <a:gd name="T4" fmla="*/ 1139 w 1974"/>
              <a:gd name="T5" fmla="*/ 323 h 2057"/>
              <a:gd name="T6" fmla="*/ 1156 w 1974"/>
              <a:gd name="T7" fmla="*/ 397 h 2057"/>
              <a:gd name="T8" fmla="*/ 1228 w 1974"/>
              <a:gd name="T9" fmla="*/ 433 h 2057"/>
              <a:gd name="T10" fmla="*/ 1178 w 1974"/>
              <a:gd name="T11" fmla="*/ 643 h 2057"/>
              <a:gd name="T12" fmla="*/ 1223 w 1974"/>
              <a:gd name="T13" fmla="*/ 658 h 2057"/>
              <a:gd name="T14" fmla="*/ 1377 w 1974"/>
              <a:gd name="T15" fmla="*/ 505 h 2057"/>
              <a:gd name="T16" fmla="*/ 1376 w 1974"/>
              <a:gd name="T17" fmla="*/ 373 h 2057"/>
              <a:gd name="T18" fmla="*/ 1496 w 1974"/>
              <a:gd name="T19" fmla="*/ 374 h 2057"/>
              <a:gd name="T20" fmla="*/ 1517 w 1974"/>
              <a:gd name="T21" fmla="*/ 311 h 2057"/>
              <a:gd name="T22" fmla="*/ 1557 w 1974"/>
              <a:gd name="T23" fmla="*/ 292 h 2057"/>
              <a:gd name="T24" fmla="*/ 1609 w 1974"/>
              <a:gd name="T25" fmla="*/ 276 h 2057"/>
              <a:gd name="T26" fmla="*/ 1572 w 1974"/>
              <a:gd name="T27" fmla="*/ 519 h 2057"/>
              <a:gd name="T28" fmla="*/ 1477 w 1974"/>
              <a:gd name="T29" fmla="*/ 792 h 2057"/>
              <a:gd name="T30" fmla="*/ 1371 w 1974"/>
              <a:gd name="T31" fmla="*/ 848 h 2057"/>
              <a:gd name="T32" fmla="*/ 1384 w 1974"/>
              <a:gd name="T33" fmla="*/ 678 h 2057"/>
              <a:gd name="T34" fmla="*/ 1426 w 1974"/>
              <a:gd name="T35" fmla="*/ 767 h 2057"/>
              <a:gd name="T36" fmla="*/ 1493 w 1974"/>
              <a:gd name="T37" fmla="*/ 661 h 2057"/>
              <a:gd name="T38" fmla="*/ 1454 w 1974"/>
              <a:gd name="T39" fmla="*/ 546 h 2057"/>
              <a:gd name="T40" fmla="*/ 1292 w 1974"/>
              <a:gd name="T41" fmla="*/ 767 h 2057"/>
              <a:gd name="T42" fmla="*/ 1367 w 1974"/>
              <a:gd name="T43" fmla="*/ 955 h 2057"/>
              <a:gd name="T44" fmla="*/ 1470 w 1974"/>
              <a:gd name="T45" fmla="*/ 893 h 2057"/>
              <a:gd name="T46" fmla="*/ 1573 w 1974"/>
              <a:gd name="T47" fmla="*/ 820 h 2057"/>
              <a:gd name="T48" fmla="*/ 1557 w 1974"/>
              <a:gd name="T49" fmla="*/ 692 h 2057"/>
              <a:gd name="T50" fmla="*/ 1666 w 1974"/>
              <a:gd name="T51" fmla="*/ 559 h 2057"/>
              <a:gd name="T52" fmla="*/ 1725 w 1974"/>
              <a:gd name="T53" fmla="*/ 702 h 2057"/>
              <a:gd name="T54" fmla="*/ 1844 w 1974"/>
              <a:gd name="T55" fmla="*/ 725 h 2057"/>
              <a:gd name="T56" fmla="*/ 1969 w 1974"/>
              <a:gd name="T57" fmla="*/ 615 h 2057"/>
              <a:gd name="T58" fmla="*/ 1894 w 1974"/>
              <a:gd name="T59" fmla="*/ 713 h 2057"/>
              <a:gd name="T60" fmla="*/ 1761 w 1974"/>
              <a:gd name="T61" fmla="*/ 865 h 2057"/>
              <a:gd name="T62" fmla="*/ 1622 w 1974"/>
              <a:gd name="T63" fmla="*/ 906 h 2057"/>
              <a:gd name="T64" fmla="*/ 1495 w 1974"/>
              <a:gd name="T65" fmla="*/ 1154 h 2057"/>
              <a:gd name="T66" fmla="*/ 1205 w 1974"/>
              <a:gd name="T67" fmla="*/ 1400 h 2057"/>
              <a:gd name="T68" fmla="*/ 1011 w 1974"/>
              <a:gd name="T69" fmla="*/ 1428 h 2057"/>
              <a:gd name="T70" fmla="*/ 849 w 1974"/>
              <a:gd name="T71" fmla="*/ 1405 h 2057"/>
              <a:gd name="T72" fmla="*/ 628 w 1974"/>
              <a:gd name="T73" fmla="*/ 1573 h 2057"/>
              <a:gd name="T74" fmla="*/ 382 w 1974"/>
              <a:gd name="T75" fmla="*/ 1812 h 2057"/>
              <a:gd name="T76" fmla="*/ 281 w 1974"/>
              <a:gd name="T77" fmla="*/ 1918 h 2057"/>
              <a:gd name="T78" fmla="*/ 138 w 1974"/>
              <a:gd name="T79" fmla="*/ 2029 h 2057"/>
              <a:gd name="T80" fmla="*/ 17 w 1974"/>
              <a:gd name="T81" fmla="*/ 2011 h 2057"/>
              <a:gd name="T82" fmla="*/ 207 w 1974"/>
              <a:gd name="T83" fmla="*/ 1792 h 2057"/>
              <a:gd name="T84" fmla="*/ 585 w 1974"/>
              <a:gd name="T85" fmla="*/ 1540 h 2057"/>
              <a:gd name="T86" fmla="*/ 780 w 1974"/>
              <a:gd name="T87" fmla="*/ 1383 h 2057"/>
              <a:gd name="T88" fmla="*/ 847 w 1974"/>
              <a:gd name="T89" fmla="*/ 1255 h 2057"/>
              <a:gd name="T90" fmla="*/ 941 w 1974"/>
              <a:gd name="T91" fmla="*/ 1077 h 2057"/>
              <a:gd name="T92" fmla="*/ 1080 w 1974"/>
              <a:gd name="T93" fmla="*/ 929 h 2057"/>
              <a:gd name="T94" fmla="*/ 1185 w 1974"/>
              <a:gd name="T95" fmla="*/ 1009 h 2057"/>
              <a:gd name="T96" fmla="*/ 1095 w 1974"/>
              <a:gd name="T97" fmla="*/ 870 h 2057"/>
              <a:gd name="T98" fmla="*/ 1170 w 1974"/>
              <a:gd name="T99" fmla="*/ 496 h 2057"/>
              <a:gd name="T100" fmla="*/ 1068 w 1974"/>
              <a:gd name="T101" fmla="*/ 415 h 2057"/>
              <a:gd name="T102" fmla="*/ 1055 w 1974"/>
              <a:gd name="T103" fmla="*/ 353 h 2057"/>
              <a:gd name="T104" fmla="*/ 1069 w 1974"/>
              <a:gd name="T105" fmla="*/ 327 h 2057"/>
              <a:gd name="T106" fmla="*/ 947 w 1974"/>
              <a:gd name="T107" fmla="*/ 230 h 2057"/>
              <a:gd name="T108" fmla="*/ 979 w 1974"/>
              <a:gd name="T109" fmla="*/ 145 h 2057"/>
              <a:gd name="T110" fmla="*/ 1004 w 1974"/>
              <a:gd name="T111" fmla="*/ 121 h 2057"/>
              <a:gd name="T112" fmla="*/ 875 w 1974"/>
              <a:gd name="T113" fmla="*/ 33 h 2057"/>
              <a:gd name="T114" fmla="*/ 936 w 1974"/>
              <a:gd name="T115" fmla="*/ 29 h 2057"/>
              <a:gd name="T116" fmla="*/ 1037 w 1974"/>
              <a:gd name="T117" fmla="*/ 72 h 2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74" h="2057">
                <a:moveTo>
                  <a:pt x="1037" y="72"/>
                </a:moveTo>
                <a:lnTo>
                  <a:pt x="1028" y="83"/>
                </a:lnTo>
                <a:lnTo>
                  <a:pt x="1028" y="95"/>
                </a:lnTo>
                <a:lnTo>
                  <a:pt x="1033" y="107"/>
                </a:lnTo>
                <a:lnTo>
                  <a:pt x="1037" y="119"/>
                </a:lnTo>
                <a:lnTo>
                  <a:pt x="1118" y="190"/>
                </a:lnTo>
                <a:lnTo>
                  <a:pt x="1112" y="192"/>
                </a:lnTo>
                <a:lnTo>
                  <a:pt x="1104" y="193"/>
                </a:lnTo>
                <a:lnTo>
                  <a:pt x="1096" y="195"/>
                </a:lnTo>
                <a:lnTo>
                  <a:pt x="1090" y="199"/>
                </a:lnTo>
                <a:lnTo>
                  <a:pt x="1083" y="202"/>
                </a:lnTo>
                <a:lnTo>
                  <a:pt x="1078" y="206"/>
                </a:lnTo>
                <a:lnTo>
                  <a:pt x="1073" y="212"/>
                </a:lnTo>
                <a:lnTo>
                  <a:pt x="1070" y="218"/>
                </a:lnTo>
                <a:lnTo>
                  <a:pt x="1071" y="240"/>
                </a:lnTo>
                <a:lnTo>
                  <a:pt x="1078" y="258"/>
                </a:lnTo>
                <a:lnTo>
                  <a:pt x="1090" y="272"/>
                </a:lnTo>
                <a:lnTo>
                  <a:pt x="1104" y="283"/>
                </a:lnTo>
                <a:lnTo>
                  <a:pt x="1120" y="293"/>
                </a:lnTo>
                <a:lnTo>
                  <a:pt x="1137" y="301"/>
                </a:lnTo>
                <a:lnTo>
                  <a:pt x="1154" y="309"/>
                </a:lnTo>
                <a:lnTo>
                  <a:pt x="1171" y="319"/>
                </a:lnTo>
                <a:lnTo>
                  <a:pt x="1164" y="319"/>
                </a:lnTo>
                <a:lnTo>
                  <a:pt x="1158" y="319"/>
                </a:lnTo>
                <a:lnTo>
                  <a:pt x="1151" y="320"/>
                </a:lnTo>
                <a:lnTo>
                  <a:pt x="1144" y="321"/>
                </a:lnTo>
                <a:lnTo>
                  <a:pt x="1139" y="323"/>
                </a:lnTo>
                <a:lnTo>
                  <a:pt x="1133" y="328"/>
                </a:lnTo>
                <a:lnTo>
                  <a:pt x="1129" y="332"/>
                </a:lnTo>
                <a:lnTo>
                  <a:pt x="1127" y="339"/>
                </a:lnTo>
                <a:lnTo>
                  <a:pt x="1130" y="348"/>
                </a:lnTo>
                <a:lnTo>
                  <a:pt x="1133" y="359"/>
                </a:lnTo>
                <a:lnTo>
                  <a:pt x="1138" y="369"/>
                </a:lnTo>
                <a:lnTo>
                  <a:pt x="1143" y="379"/>
                </a:lnTo>
                <a:lnTo>
                  <a:pt x="1150" y="388"/>
                </a:lnTo>
                <a:lnTo>
                  <a:pt x="1156" y="397"/>
                </a:lnTo>
                <a:lnTo>
                  <a:pt x="1165" y="403"/>
                </a:lnTo>
                <a:lnTo>
                  <a:pt x="1176" y="410"/>
                </a:lnTo>
                <a:lnTo>
                  <a:pt x="1183" y="412"/>
                </a:lnTo>
                <a:lnTo>
                  <a:pt x="1190" y="414"/>
                </a:lnTo>
                <a:lnTo>
                  <a:pt x="1198" y="416"/>
                </a:lnTo>
                <a:lnTo>
                  <a:pt x="1207" y="420"/>
                </a:lnTo>
                <a:lnTo>
                  <a:pt x="1215" y="423"/>
                </a:lnTo>
                <a:lnTo>
                  <a:pt x="1221" y="427"/>
                </a:lnTo>
                <a:lnTo>
                  <a:pt x="1228" y="433"/>
                </a:lnTo>
                <a:lnTo>
                  <a:pt x="1233" y="439"/>
                </a:lnTo>
                <a:lnTo>
                  <a:pt x="1276" y="452"/>
                </a:lnTo>
                <a:lnTo>
                  <a:pt x="1254" y="475"/>
                </a:lnTo>
                <a:lnTo>
                  <a:pt x="1233" y="501"/>
                </a:lnTo>
                <a:lnTo>
                  <a:pt x="1215" y="527"/>
                </a:lnTo>
                <a:lnTo>
                  <a:pt x="1198" y="554"/>
                </a:lnTo>
                <a:lnTo>
                  <a:pt x="1186" y="584"/>
                </a:lnTo>
                <a:lnTo>
                  <a:pt x="1179" y="613"/>
                </a:lnTo>
                <a:lnTo>
                  <a:pt x="1178" y="643"/>
                </a:lnTo>
                <a:lnTo>
                  <a:pt x="1185" y="673"/>
                </a:lnTo>
                <a:lnTo>
                  <a:pt x="1187" y="689"/>
                </a:lnTo>
                <a:lnTo>
                  <a:pt x="1188" y="706"/>
                </a:lnTo>
                <a:lnTo>
                  <a:pt x="1191" y="720"/>
                </a:lnTo>
                <a:lnTo>
                  <a:pt x="1205" y="730"/>
                </a:lnTo>
                <a:lnTo>
                  <a:pt x="1211" y="713"/>
                </a:lnTo>
                <a:lnTo>
                  <a:pt x="1216" y="695"/>
                </a:lnTo>
                <a:lnTo>
                  <a:pt x="1219" y="677"/>
                </a:lnTo>
                <a:lnTo>
                  <a:pt x="1223" y="658"/>
                </a:lnTo>
                <a:lnTo>
                  <a:pt x="1232" y="629"/>
                </a:lnTo>
                <a:lnTo>
                  <a:pt x="1243" y="602"/>
                </a:lnTo>
                <a:lnTo>
                  <a:pt x="1256" y="578"/>
                </a:lnTo>
                <a:lnTo>
                  <a:pt x="1273" y="556"/>
                </a:lnTo>
                <a:lnTo>
                  <a:pt x="1292" y="539"/>
                </a:lnTo>
                <a:lnTo>
                  <a:pt x="1315" y="524"/>
                </a:lnTo>
                <a:lnTo>
                  <a:pt x="1342" y="510"/>
                </a:lnTo>
                <a:lnTo>
                  <a:pt x="1371" y="502"/>
                </a:lnTo>
                <a:lnTo>
                  <a:pt x="1377" y="505"/>
                </a:lnTo>
                <a:lnTo>
                  <a:pt x="1381" y="490"/>
                </a:lnTo>
                <a:lnTo>
                  <a:pt x="1379" y="475"/>
                </a:lnTo>
                <a:lnTo>
                  <a:pt x="1373" y="461"/>
                </a:lnTo>
                <a:lnTo>
                  <a:pt x="1366" y="447"/>
                </a:lnTo>
                <a:lnTo>
                  <a:pt x="1359" y="432"/>
                </a:lnTo>
                <a:lnTo>
                  <a:pt x="1354" y="416"/>
                </a:lnTo>
                <a:lnTo>
                  <a:pt x="1355" y="400"/>
                </a:lnTo>
                <a:lnTo>
                  <a:pt x="1361" y="381"/>
                </a:lnTo>
                <a:lnTo>
                  <a:pt x="1376" y="373"/>
                </a:lnTo>
                <a:lnTo>
                  <a:pt x="1390" y="368"/>
                </a:lnTo>
                <a:lnTo>
                  <a:pt x="1406" y="367"/>
                </a:lnTo>
                <a:lnTo>
                  <a:pt x="1423" y="370"/>
                </a:lnTo>
                <a:lnTo>
                  <a:pt x="1439" y="375"/>
                </a:lnTo>
                <a:lnTo>
                  <a:pt x="1456" y="380"/>
                </a:lnTo>
                <a:lnTo>
                  <a:pt x="1471" y="386"/>
                </a:lnTo>
                <a:lnTo>
                  <a:pt x="1486" y="390"/>
                </a:lnTo>
                <a:lnTo>
                  <a:pt x="1495" y="382"/>
                </a:lnTo>
                <a:lnTo>
                  <a:pt x="1496" y="374"/>
                </a:lnTo>
                <a:lnTo>
                  <a:pt x="1494" y="365"/>
                </a:lnTo>
                <a:lnTo>
                  <a:pt x="1489" y="355"/>
                </a:lnTo>
                <a:lnTo>
                  <a:pt x="1483" y="344"/>
                </a:lnTo>
                <a:lnTo>
                  <a:pt x="1477" y="333"/>
                </a:lnTo>
                <a:lnTo>
                  <a:pt x="1475" y="321"/>
                </a:lnTo>
                <a:lnTo>
                  <a:pt x="1476" y="309"/>
                </a:lnTo>
                <a:lnTo>
                  <a:pt x="1492" y="306"/>
                </a:lnTo>
                <a:lnTo>
                  <a:pt x="1505" y="307"/>
                </a:lnTo>
                <a:lnTo>
                  <a:pt x="1517" y="311"/>
                </a:lnTo>
                <a:lnTo>
                  <a:pt x="1529" y="317"/>
                </a:lnTo>
                <a:lnTo>
                  <a:pt x="1540" y="322"/>
                </a:lnTo>
                <a:lnTo>
                  <a:pt x="1552" y="327"/>
                </a:lnTo>
                <a:lnTo>
                  <a:pt x="1564" y="328"/>
                </a:lnTo>
                <a:lnTo>
                  <a:pt x="1577" y="324"/>
                </a:lnTo>
                <a:lnTo>
                  <a:pt x="1572" y="318"/>
                </a:lnTo>
                <a:lnTo>
                  <a:pt x="1565" y="309"/>
                </a:lnTo>
                <a:lnTo>
                  <a:pt x="1561" y="300"/>
                </a:lnTo>
                <a:lnTo>
                  <a:pt x="1557" y="292"/>
                </a:lnTo>
                <a:lnTo>
                  <a:pt x="1555" y="282"/>
                </a:lnTo>
                <a:lnTo>
                  <a:pt x="1556" y="274"/>
                </a:lnTo>
                <a:lnTo>
                  <a:pt x="1560" y="268"/>
                </a:lnTo>
                <a:lnTo>
                  <a:pt x="1567" y="262"/>
                </a:lnTo>
                <a:lnTo>
                  <a:pt x="1576" y="263"/>
                </a:lnTo>
                <a:lnTo>
                  <a:pt x="1586" y="264"/>
                </a:lnTo>
                <a:lnTo>
                  <a:pt x="1594" y="268"/>
                </a:lnTo>
                <a:lnTo>
                  <a:pt x="1602" y="271"/>
                </a:lnTo>
                <a:lnTo>
                  <a:pt x="1609" y="276"/>
                </a:lnTo>
                <a:lnTo>
                  <a:pt x="1617" y="282"/>
                </a:lnTo>
                <a:lnTo>
                  <a:pt x="1623" y="288"/>
                </a:lnTo>
                <a:lnTo>
                  <a:pt x="1630" y="296"/>
                </a:lnTo>
                <a:lnTo>
                  <a:pt x="1631" y="336"/>
                </a:lnTo>
                <a:lnTo>
                  <a:pt x="1626" y="375"/>
                </a:lnTo>
                <a:lnTo>
                  <a:pt x="1617" y="412"/>
                </a:lnTo>
                <a:lnTo>
                  <a:pt x="1603" y="448"/>
                </a:lnTo>
                <a:lnTo>
                  <a:pt x="1587" y="483"/>
                </a:lnTo>
                <a:lnTo>
                  <a:pt x="1572" y="519"/>
                </a:lnTo>
                <a:lnTo>
                  <a:pt x="1556" y="554"/>
                </a:lnTo>
                <a:lnTo>
                  <a:pt x="1543" y="591"/>
                </a:lnTo>
                <a:lnTo>
                  <a:pt x="1537" y="621"/>
                </a:lnTo>
                <a:lnTo>
                  <a:pt x="1528" y="650"/>
                </a:lnTo>
                <a:lnTo>
                  <a:pt x="1519" y="679"/>
                </a:lnTo>
                <a:lnTo>
                  <a:pt x="1509" y="707"/>
                </a:lnTo>
                <a:lnTo>
                  <a:pt x="1499" y="736"/>
                </a:lnTo>
                <a:lnTo>
                  <a:pt x="1488" y="764"/>
                </a:lnTo>
                <a:lnTo>
                  <a:pt x="1477" y="792"/>
                </a:lnTo>
                <a:lnTo>
                  <a:pt x="1466" y="820"/>
                </a:lnTo>
                <a:lnTo>
                  <a:pt x="1457" y="824"/>
                </a:lnTo>
                <a:lnTo>
                  <a:pt x="1446" y="830"/>
                </a:lnTo>
                <a:lnTo>
                  <a:pt x="1436" y="836"/>
                </a:lnTo>
                <a:lnTo>
                  <a:pt x="1424" y="842"/>
                </a:lnTo>
                <a:lnTo>
                  <a:pt x="1412" y="847"/>
                </a:lnTo>
                <a:lnTo>
                  <a:pt x="1400" y="851"/>
                </a:lnTo>
                <a:lnTo>
                  <a:pt x="1385" y="851"/>
                </a:lnTo>
                <a:lnTo>
                  <a:pt x="1371" y="848"/>
                </a:lnTo>
                <a:lnTo>
                  <a:pt x="1360" y="828"/>
                </a:lnTo>
                <a:lnTo>
                  <a:pt x="1354" y="806"/>
                </a:lnTo>
                <a:lnTo>
                  <a:pt x="1351" y="782"/>
                </a:lnTo>
                <a:lnTo>
                  <a:pt x="1354" y="758"/>
                </a:lnTo>
                <a:lnTo>
                  <a:pt x="1359" y="734"/>
                </a:lnTo>
                <a:lnTo>
                  <a:pt x="1367" y="711"/>
                </a:lnTo>
                <a:lnTo>
                  <a:pt x="1376" y="689"/>
                </a:lnTo>
                <a:lnTo>
                  <a:pt x="1385" y="668"/>
                </a:lnTo>
                <a:lnTo>
                  <a:pt x="1384" y="678"/>
                </a:lnTo>
                <a:lnTo>
                  <a:pt x="1382" y="690"/>
                </a:lnTo>
                <a:lnTo>
                  <a:pt x="1380" y="705"/>
                </a:lnTo>
                <a:lnTo>
                  <a:pt x="1379" y="720"/>
                </a:lnTo>
                <a:lnTo>
                  <a:pt x="1380" y="737"/>
                </a:lnTo>
                <a:lnTo>
                  <a:pt x="1384" y="750"/>
                </a:lnTo>
                <a:lnTo>
                  <a:pt x="1392" y="761"/>
                </a:lnTo>
                <a:lnTo>
                  <a:pt x="1405" y="767"/>
                </a:lnTo>
                <a:lnTo>
                  <a:pt x="1416" y="769"/>
                </a:lnTo>
                <a:lnTo>
                  <a:pt x="1426" y="767"/>
                </a:lnTo>
                <a:lnTo>
                  <a:pt x="1436" y="762"/>
                </a:lnTo>
                <a:lnTo>
                  <a:pt x="1446" y="755"/>
                </a:lnTo>
                <a:lnTo>
                  <a:pt x="1454" y="748"/>
                </a:lnTo>
                <a:lnTo>
                  <a:pt x="1462" y="739"/>
                </a:lnTo>
                <a:lnTo>
                  <a:pt x="1470" y="729"/>
                </a:lnTo>
                <a:lnTo>
                  <a:pt x="1476" y="720"/>
                </a:lnTo>
                <a:lnTo>
                  <a:pt x="1481" y="701"/>
                </a:lnTo>
                <a:lnTo>
                  <a:pt x="1487" y="681"/>
                </a:lnTo>
                <a:lnTo>
                  <a:pt x="1493" y="661"/>
                </a:lnTo>
                <a:lnTo>
                  <a:pt x="1498" y="641"/>
                </a:lnTo>
                <a:lnTo>
                  <a:pt x="1502" y="621"/>
                </a:lnTo>
                <a:lnTo>
                  <a:pt x="1503" y="601"/>
                </a:lnTo>
                <a:lnTo>
                  <a:pt x="1499" y="581"/>
                </a:lnTo>
                <a:lnTo>
                  <a:pt x="1491" y="563"/>
                </a:lnTo>
                <a:lnTo>
                  <a:pt x="1482" y="555"/>
                </a:lnTo>
                <a:lnTo>
                  <a:pt x="1473" y="550"/>
                </a:lnTo>
                <a:lnTo>
                  <a:pt x="1463" y="548"/>
                </a:lnTo>
                <a:lnTo>
                  <a:pt x="1454" y="546"/>
                </a:lnTo>
                <a:lnTo>
                  <a:pt x="1443" y="548"/>
                </a:lnTo>
                <a:lnTo>
                  <a:pt x="1434" y="550"/>
                </a:lnTo>
                <a:lnTo>
                  <a:pt x="1424" y="554"/>
                </a:lnTo>
                <a:lnTo>
                  <a:pt x="1414" y="559"/>
                </a:lnTo>
                <a:lnTo>
                  <a:pt x="1380" y="594"/>
                </a:lnTo>
                <a:lnTo>
                  <a:pt x="1350" y="632"/>
                </a:lnTo>
                <a:lnTo>
                  <a:pt x="1325" y="674"/>
                </a:lnTo>
                <a:lnTo>
                  <a:pt x="1305" y="719"/>
                </a:lnTo>
                <a:lnTo>
                  <a:pt x="1292" y="767"/>
                </a:lnTo>
                <a:lnTo>
                  <a:pt x="1287" y="817"/>
                </a:lnTo>
                <a:lnTo>
                  <a:pt x="1288" y="866"/>
                </a:lnTo>
                <a:lnTo>
                  <a:pt x="1299" y="916"/>
                </a:lnTo>
                <a:lnTo>
                  <a:pt x="1304" y="927"/>
                </a:lnTo>
                <a:lnTo>
                  <a:pt x="1313" y="937"/>
                </a:lnTo>
                <a:lnTo>
                  <a:pt x="1325" y="945"/>
                </a:lnTo>
                <a:lnTo>
                  <a:pt x="1337" y="950"/>
                </a:lnTo>
                <a:lnTo>
                  <a:pt x="1351" y="953"/>
                </a:lnTo>
                <a:lnTo>
                  <a:pt x="1367" y="955"/>
                </a:lnTo>
                <a:lnTo>
                  <a:pt x="1381" y="953"/>
                </a:lnTo>
                <a:lnTo>
                  <a:pt x="1395" y="949"/>
                </a:lnTo>
                <a:lnTo>
                  <a:pt x="1407" y="945"/>
                </a:lnTo>
                <a:lnTo>
                  <a:pt x="1418" y="938"/>
                </a:lnTo>
                <a:lnTo>
                  <a:pt x="1429" y="930"/>
                </a:lnTo>
                <a:lnTo>
                  <a:pt x="1440" y="923"/>
                </a:lnTo>
                <a:lnTo>
                  <a:pt x="1450" y="913"/>
                </a:lnTo>
                <a:lnTo>
                  <a:pt x="1460" y="903"/>
                </a:lnTo>
                <a:lnTo>
                  <a:pt x="1470" y="893"/>
                </a:lnTo>
                <a:lnTo>
                  <a:pt x="1481" y="882"/>
                </a:lnTo>
                <a:lnTo>
                  <a:pt x="1491" y="872"/>
                </a:lnTo>
                <a:lnTo>
                  <a:pt x="1500" y="863"/>
                </a:lnTo>
                <a:lnTo>
                  <a:pt x="1511" y="853"/>
                </a:lnTo>
                <a:lnTo>
                  <a:pt x="1522" y="844"/>
                </a:lnTo>
                <a:lnTo>
                  <a:pt x="1534" y="836"/>
                </a:lnTo>
                <a:lnTo>
                  <a:pt x="1546" y="830"/>
                </a:lnTo>
                <a:lnTo>
                  <a:pt x="1560" y="824"/>
                </a:lnTo>
                <a:lnTo>
                  <a:pt x="1573" y="820"/>
                </a:lnTo>
                <a:lnTo>
                  <a:pt x="1579" y="812"/>
                </a:lnTo>
                <a:lnTo>
                  <a:pt x="1587" y="806"/>
                </a:lnTo>
                <a:lnTo>
                  <a:pt x="1592" y="798"/>
                </a:lnTo>
                <a:lnTo>
                  <a:pt x="1591" y="787"/>
                </a:lnTo>
                <a:lnTo>
                  <a:pt x="1577" y="772"/>
                </a:lnTo>
                <a:lnTo>
                  <a:pt x="1567" y="753"/>
                </a:lnTo>
                <a:lnTo>
                  <a:pt x="1561" y="734"/>
                </a:lnTo>
                <a:lnTo>
                  <a:pt x="1557" y="713"/>
                </a:lnTo>
                <a:lnTo>
                  <a:pt x="1557" y="692"/>
                </a:lnTo>
                <a:lnTo>
                  <a:pt x="1560" y="670"/>
                </a:lnTo>
                <a:lnTo>
                  <a:pt x="1563" y="649"/>
                </a:lnTo>
                <a:lnTo>
                  <a:pt x="1567" y="630"/>
                </a:lnTo>
                <a:lnTo>
                  <a:pt x="1584" y="616"/>
                </a:lnTo>
                <a:lnTo>
                  <a:pt x="1599" y="603"/>
                </a:lnTo>
                <a:lnTo>
                  <a:pt x="1615" y="591"/>
                </a:lnTo>
                <a:lnTo>
                  <a:pt x="1633" y="580"/>
                </a:lnTo>
                <a:lnTo>
                  <a:pt x="1649" y="569"/>
                </a:lnTo>
                <a:lnTo>
                  <a:pt x="1666" y="559"/>
                </a:lnTo>
                <a:lnTo>
                  <a:pt x="1683" y="549"/>
                </a:lnTo>
                <a:lnTo>
                  <a:pt x="1701" y="539"/>
                </a:lnTo>
                <a:lnTo>
                  <a:pt x="1701" y="561"/>
                </a:lnTo>
                <a:lnTo>
                  <a:pt x="1701" y="585"/>
                </a:lnTo>
                <a:lnTo>
                  <a:pt x="1701" y="609"/>
                </a:lnTo>
                <a:lnTo>
                  <a:pt x="1703" y="634"/>
                </a:lnTo>
                <a:lnTo>
                  <a:pt x="1708" y="658"/>
                </a:lnTo>
                <a:lnTo>
                  <a:pt x="1714" y="681"/>
                </a:lnTo>
                <a:lnTo>
                  <a:pt x="1725" y="702"/>
                </a:lnTo>
                <a:lnTo>
                  <a:pt x="1739" y="720"/>
                </a:lnTo>
                <a:lnTo>
                  <a:pt x="1752" y="729"/>
                </a:lnTo>
                <a:lnTo>
                  <a:pt x="1764" y="737"/>
                </a:lnTo>
                <a:lnTo>
                  <a:pt x="1778" y="741"/>
                </a:lnTo>
                <a:lnTo>
                  <a:pt x="1791" y="742"/>
                </a:lnTo>
                <a:lnTo>
                  <a:pt x="1804" y="742"/>
                </a:lnTo>
                <a:lnTo>
                  <a:pt x="1817" y="739"/>
                </a:lnTo>
                <a:lnTo>
                  <a:pt x="1831" y="734"/>
                </a:lnTo>
                <a:lnTo>
                  <a:pt x="1844" y="725"/>
                </a:lnTo>
                <a:lnTo>
                  <a:pt x="1852" y="711"/>
                </a:lnTo>
                <a:lnTo>
                  <a:pt x="1860" y="696"/>
                </a:lnTo>
                <a:lnTo>
                  <a:pt x="1866" y="682"/>
                </a:lnTo>
                <a:lnTo>
                  <a:pt x="1874" y="668"/>
                </a:lnTo>
                <a:lnTo>
                  <a:pt x="1883" y="654"/>
                </a:lnTo>
                <a:lnTo>
                  <a:pt x="1894" y="642"/>
                </a:lnTo>
                <a:lnTo>
                  <a:pt x="1906" y="632"/>
                </a:lnTo>
                <a:lnTo>
                  <a:pt x="1921" y="624"/>
                </a:lnTo>
                <a:lnTo>
                  <a:pt x="1969" y="615"/>
                </a:lnTo>
                <a:lnTo>
                  <a:pt x="1974" y="629"/>
                </a:lnTo>
                <a:lnTo>
                  <a:pt x="1972" y="639"/>
                </a:lnTo>
                <a:lnTo>
                  <a:pt x="1964" y="648"/>
                </a:lnTo>
                <a:lnTo>
                  <a:pt x="1953" y="657"/>
                </a:lnTo>
                <a:lnTo>
                  <a:pt x="1941" y="664"/>
                </a:lnTo>
                <a:lnTo>
                  <a:pt x="1929" y="672"/>
                </a:lnTo>
                <a:lnTo>
                  <a:pt x="1918" y="681"/>
                </a:lnTo>
                <a:lnTo>
                  <a:pt x="1911" y="692"/>
                </a:lnTo>
                <a:lnTo>
                  <a:pt x="1894" y="713"/>
                </a:lnTo>
                <a:lnTo>
                  <a:pt x="1878" y="734"/>
                </a:lnTo>
                <a:lnTo>
                  <a:pt x="1864" y="754"/>
                </a:lnTo>
                <a:lnTo>
                  <a:pt x="1851" y="775"/>
                </a:lnTo>
                <a:lnTo>
                  <a:pt x="1838" y="797"/>
                </a:lnTo>
                <a:lnTo>
                  <a:pt x="1826" y="818"/>
                </a:lnTo>
                <a:lnTo>
                  <a:pt x="1812" y="839"/>
                </a:lnTo>
                <a:lnTo>
                  <a:pt x="1796" y="858"/>
                </a:lnTo>
                <a:lnTo>
                  <a:pt x="1779" y="864"/>
                </a:lnTo>
                <a:lnTo>
                  <a:pt x="1761" y="865"/>
                </a:lnTo>
                <a:lnTo>
                  <a:pt x="1743" y="862"/>
                </a:lnTo>
                <a:lnTo>
                  <a:pt x="1725" y="857"/>
                </a:lnTo>
                <a:lnTo>
                  <a:pt x="1708" y="851"/>
                </a:lnTo>
                <a:lnTo>
                  <a:pt x="1689" y="846"/>
                </a:lnTo>
                <a:lnTo>
                  <a:pt x="1671" y="843"/>
                </a:lnTo>
                <a:lnTo>
                  <a:pt x="1654" y="844"/>
                </a:lnTo>
                <a:lnTo>
                  <a:pt x="1641" y="864"/>
                </a:lnTo>
                <a:lnTo>
                  <a:pt x="1631" y="884"/>
                </a:lnTo>
                <a:lnTo>
                  <a:pt x="1622" y="906"/>
                </a:lnTo>
                <a:lnTo>
                  <a:pt x="1614" y="928"/>
                </a:lnTo>
                <a:lnTo>
                  <a:pt x="1608" y="950"/>
                </a:lnTo>
                <a:lnTo>
                  <a:pt x="1601" y="972"/>
                </a:lnTo>
                <a:lnTo>
                  <a:pt x="1594" y="994"/>
                </a:lnTo>
                <a:lnTo>
                  <a:pt x="1586" y="1016"/>
                </a:lnTo>
                <a:lnTo>
                  <a:pt x="1565" y="1050"/>
                </a:lnTo>
                <a:lnTo>
                  <a:pt x="1543" y="1085"/>
                </a:lnTo>
                <a:lnTo>
                  <a:pt x="1520" y="1120"/>
                </a:lnTo>
                <a:lnTo>
                  <a:pt x="1495" y="1154"/>
                </a:lnTo>
                <a:lnTo>
                  <a:pt x="1469" y="1188"/>
                </a:lnTo>
                <a:lnTo>
                  <a:pt x="1441" y="1220"/>
                </a:lnTo>
                <a:lnTo>
                  <a:pt x="1412" y="1252"/>
                </a:lnTo>
                <a:lnTo>
                  <a:pt x="1381" y="1283"/>
                </a:lnTo>
                <a:lnTo>
                  <a:pt x="1348" y="1311"/>
                </a:lnTo>
                <a:lnTo>
                  <a:pt x="1314" y="1337"/>
                </a:lnTo>
                <a:lnTo>
                  <a:pt x="1279" y="1361"/>
                </a:lnTo>
                <a:lnTo>
                  <a:pt x="1243" y="1382"/>
                </a:lnTo>
                <a:lnTo>
                  <a:pt x="1205" y="1400"/>
                </a:lnTo>
                <a:lnTo>
                  <a:pt x="1164" y="1414"/>
                </a:lnTo>
                <a:lnTo>
                  <a:pt x="1122" y="1425"/>
                </a:lnTo>
                <a:lnTo>
                  <a:pt x="1080" y="1431"/>
                </a:lnTo>
                <a:lnTo>
                  <a:pt x="1068" y="1433"/>
                </a:lnTo>
                <a:lnTo>
                  <a:pt x="1056" y="1434"/>
                </a:lnTo>
                <a:lnTo>
                  <a:pt x="1044" y="1435"/>
                </a:lnTo>
                <a:lnTo>
                  <a:pt x="1033" y="1434"/>
                </a:lnTo>
                <a:lnTo>
                  <a:pt x="1022" y="1431"/>
                </a:lnTo>
                <a:lnTo>
                  <a:pt x="1011" y="1428"/>
                </a:lnTo>
                <a:lnTo>
                  <a:pt x="1001" y="1424"/>
                </a:lnTo>
                <a:lnTo>
                  <a:pt x="993" y="1416"/>
                </a:lnTo>
                <a:lnTo>
                  <a:pt x="975" y="1417"/>
                </a:lnTo>
                <a:lnTo>
                  <a:pt x="954" y="1419"/>
                </a:lnTo>
                <a:lnTo>
                  <a:pt x="931" y="1422"/>
                </a:lnTo>
                <a:lnTo>
                  <a:pt x="908" y="1423"/>
                </a:lnTo>
                <a:lnTo>
                  <a:pt x="885" y="1422"/>
                </a:lnTo>
                <a:lnTo>
                  <a:pt x="865" y="1416"/>
                </a:lnTo>
                <a:lnTo>
                  <a:pt x="849" y="1405"/>
                </a:lnTo>
                <a:lnTo>
                  <a:pt x="837" y="1388"/>
                </a:lnTo>
                <a:lnTo>
                  <a:pt x="821" y="1384"/>
                </a:lnTo>
                <a:lnTo>
                  <a:pt x="793" y="1410"/>
                </a:lnTo>
                <a:lnTo>
                  <a:pt x="764" y="1436"/>
                </a:lnTo>
                <a:lnTo>
                  <a:pt x="737" y="1463"/>
                </a:lnTo>
                <a:lnTo>
                  <a:pt x="709" y="1489"/>
                </a:lnTo>
                <a:lnTo>
                  <a:pt x="682" y="1517"/>
                </a:lnTo>
                <a:lnTo>
                  <a:pt x="656" y="1544"/>
                </a:lnTo>
                <a:lnTo>
                  <a:pt x="628" y="1573"/>
                </a:lnTo>
                <a:lnTo>
                  <a:pt x="602" y="1600"/>
                </a:lnTo>
                <a:lnTo>
                  <a:pt x="576" y="1627"/>
                </a:lnTo>
                <a:lnTo>
                  <a:pt x="548" y="1655"/>
                </a:lnTo>
                <a:lnTo>
                  <a:pt x="522" y="1682"/>
                </a:lnTo>
                <a:lnTo>
                  <a:pt x="495" y="1709"/>
                </a:lnTo>
                <a:lnTo>
                  <a:pt x="467" y="1736"/>
                </a:lnTo>
                <a:lnTo>
                  <a:pt x="439" y="1762"/>
                </a:lnTo>
                <a:lnTo>
                  <a:pt x="410" y="1787"/>
                </a:lnTo>
                <a:lnTo>
                  <a:pt x="382" y="1812"/>
                </a:lnTo>
                <a:lnTo>
                  <a:pt x="315" y="1884"/>
                </a:lnTo>
                <a:lnTo>
                  <a:pt x="305" y="1881"/>
                </a:lnTo>
                <a:lnTo>
                  <a:pt x="299" y="1882"/>
                </a:lnTo>
                <a:lnTo>
                  <a:pt x="294" y="1887"/>
                </a:lnTo>
                <a:lnTo>
                  <a:pt x="293" y="1893"/>
                </a:lnTo>
                <a:lnTo>
                  <a:pt x="292" y="1900"/>
                </a:lnTo>
                <a:lnTo>
                  <a:pt x="290" y="1907"/>
                </a:lnTo>
                <a:lnTo>
                  <a:pt x="287" y="1914"/>
                </a:lnTo>
                <a:lnTo>
                  <a:pt x="281" y="1918"/>
                </a:lnTo>
                <a:lnTo>
                  <a:pt x="266" y="1932"/>
                </a:lnTo>
                <a:lnTo>
                  <a:pt x="250" y="1947"/>
                </a:lnTo>
                <a:lnTo>
                  <a:pt x="235" y="1961"/>
                </a:lnTo>
                <a:lnTo>
                  <a:pt x="220" y="1974"/>
                </a:lnTo>
                <a:lnTo>
                  <a:pt x="204" y="1986"/>
                </a:lnTo>
                <a:lnTo>
                  <a:pt x="188" y="1998"/>
                </a:lnTo>
                <a:lnTo>
                  <a:pt x="172" y="2010"/>
                </a:lnTo>
                <a:lnTo>
                  <a:pt x="155" y="2020"/>
                </a:lnTo>
                <a:lnTo>
                  <a:pt x="138" y="2029"/>
                </a:lnTo>
                <a:lnTo>
                  <a:pt x="120" y="2037"/>
                </a:lnTo>
                <a:lnTo>
                  <a:pt x="101" y="2044"/>
                </a:lnTo>
                <a:lnTo>
                  <a:pt x="83" y="2049"/>
                </a:lnTo>
                <a:lnTo>
                  <a:pt x="63" y="2054"/>
                </a:lnTo>
                <a:lnTo>
                  <a:pt x="42" y="2056"/>
                </a:lnTo>
                <a:lnTo>
                  <a:pt x="21" y="2057"/>
                </a:lnTo>
                <a:lnTo>
                  <a:pt x="0" y="2056"/>
                </a:lnTo>
                <a:lnTo>
                  <a:pt x="6" y="2033"/>
                </a:lnTo>
                <a:lnTo>
                  <a:pt x="17" y="2011"/>
                </a:lnTo>
                <a:lnTo>
                  <a:pt x="30" y="1990"/>
                </a:lnTo>
                <a:lnTo>
                  <a:pt x="44" y="1970"/>
                </a:lnTo>
                <a:lnTo>
                  <a:pt x="60" y="1950"/>
                </a:lnTo>
                <a:lnTo>
                  <a:pt x="74" y="1931"/>
                </a:lnTo>
                <a:lnTo>
                  <a:pt x="88" y="1913"/>
                </a:lnTo>
                <a:lnTo>
                  <a:pt x="99" y="1894"/>
                </a:lnTo>
                <a:lnTo>
                  <a:pt x="133" y="1858"/>
                </a:lnTo>
                <a:lnTo>
                  <a:pt x="169" y="1824"/>
                </a:lnTo>
                <a:lnTo>
                  <a:pt x="207" y="1792"/>
                </a:lnTo>
                <a:lnTo>
                  <a:pt x="246" y="1762"/>
                </a:lnTo>
                <a:lnTo>
                  <a:pt x="287" y="1733"/>
                </a:lnTo>
                <a:lnTo>
                  <a:pt x="327" y="1705"/>
                </a:lnTo>
                <a:lnTo>
                  <a:pt x="370" y="1676"/>
                </a:lnTo>
                <a:lnTo>
                  <a:pt x="413" y="1650"/>
                </a:lnTo>
                <a:lnTo>
                  <a:pt x="455" y="1623"/>
                </a:lnTo>
                <a:lnTo>
                  <a:pt x="499" y="1596"/>
                </a:lnTo>
                <a:lnTo>
                  <a:pt x="542" y="1568"/>
                </a:lnTo>
                <a:lnTo>
                  <a:pt x="585" y="1540"/>
                </a:lnTo>
                <a:lnTo>
                  <a:pt x="626" y="1511"/>
                </a:lnTo>
                <a:lnTo>
                  <a:pt x="667" y="1481"/>
                </a:lnTo>
                <a:lnTo>
                  <a:pt x="707" y="1449"/>
                </a:lnTo>
                <a:lnTo>
                  <a:pt x="746" y="1416"/>
                </a:lnTo>
                <a:lnTo>
                  <a:pt x="751" y="1411"/>
                </a:lnTo>
                <a:lnTo>
                  <a:pt x="758" y="1405"/>
                </a:lnTo>
                <a:lnTo>
                  <a:pt x="764" y="1399"/>
                </a:lnTo>
                <a:lnTo>
                  <a:pt x="772" y="1391"/>
                </a:lnTo>
                <a:lnTo>
                  <a:pt x="780" y="1383"/>
                </a:lnTo>
                <a:lnTo>
                  <a:pt x="786" y="1376"/>
                </a:lnTo>
                <a:lnTo>
                  <a:pt x="793" y="1368"/>
                </a:lnTo>
                <a:lnTo>
                  <a:pt x="798" y="1359"/>
                </a:lnTo>
                <a:lnTo>
                  <a:pt x="799" y="1340"/>
                </a:lnTo>
                <a:lnTo>
                  <a:pt x="805" y="1321"/>
                </a:lnTo>
                <a:lnTo>
                  <a:pt x="814" y="1303"/>
                </a:lnTo>
                <a:lnTo>
                  <a:pt x="823" y="1287"/>
                </a:lnTo>
                <a:lnTo>
                  <a:pt x="835" y="1272"/>
                </a:lnTo>
                <a:lnTo>
                  <a:pt x="847" y="1255"/>
                </a:lnTo>
                <a:lnTo>
                  <a:pt x="857" y="1239"/>
                </a:lnTo>
                <a:lnTo>
                  <a:pt x="865" y="1221"/>
                </a:lnTo>
                <a:lnTo>
                  <a:pt x="877" y="1202"/>
                </a:lnTo>
                <a:lnTo>
                  <a:pt x="888" y="1181"/>
                </a:lnTo>
                <a:lnTo>
                  <a:pt x="899" y="1160"/>
                </a:lnTo>
                <a:lnTo>
                  <a:pt x="909" y="1139"/>
                </a:lnTo>
                <a:lnTo>
                  <a:pt x="920" y="1119"/>
                </a:lnTo>
                <a:lnTo>
                  <a:pt x="930" y="1098"/>
                </a:lnTo>
                <a:lnTo>
                  <a:pt x="941" y="1077"/>
                </a:lnTo>
                <a:lnTo>
                  <a:pt x="952" y="1056"/>
                </a:lnTo>
                <a:lnTo>
                  <a:pt x="964" y="1037"/>
                </a:lnTo>
                <a:lnTo>
                  <a:pt x="977" y="1018"/>
                </a:lnTo>
                <a:lnTo>
                  <a:pt x="990" y="1000"/>
                </a:lnTo>
                <a:lnTo>
                  <a:pt x="1005" y="983"/>
                </a:lnTo>
                <a:lnTo>
                  <a:pt x="1021" y="968"/>
                </a:lnTo>
                <a:lnTo>
                  <a:pt x="1039" y="953"/>
                </a:lnTo>
                <a:lnTo>
                  <a:pt x="1058" y="940"/>
                </a:lnTo>
                <a:lnTo>
                  <a:pt x="1080" y="929"/>
                </a:lnTo>
                <a:lnTo>
                  <a:pt x="1087" y="945"/>
                </a:lnTo>
                <a:lnTo>
                  <a:pt x="1096" y="960"/>
                </a:lnTo>
                <a:lnTo>
                  <a:pt x="1105" y="975"/>
                </a:lnTo>
                <a:lnTo>
                  <a:pt x="1115" y="990"/>
                </a:lnTo>
                <a:lnTo>
                  <a:pt x="1127" y="1003"/>
                </a:lnTo>
                <a:lnTo>
                  <a:pt x="1141" y="1012"/>
                </a:lnTo>
                <a:lnTo>
                  <a:pt x="1158" y="1018"/>
                </a:lnTo>
                <a:lnTo>
                  <a:pt x="1176" y="1020"/>
                </a:lnTo>
                <a:lnTo>
                  <a:pt x="1185" y="1009"/>
                </a:lnTo>
                <a:lnTo>
                  <a:pt x="1187" y="1002"/>
                </a:lnTo>
                <a:lnTo>
                  <a:pt x="1184" y="996"/>
                </a:lnTo>
                <a:lnTo>
                  <a:pt x="1176" y="992"/>
                </a:lnTo>
                <a:lnTo>
                  <a:pt x="1166" y="988"/>
                </a:lnTo>
                <a:lnTo>
                  <a:pt x="1156" y="985"/>
                </a:lnTo>
                <a:lnTo>
                  <a:pt x="1148" y="980"/>
                </a:lnTo>
                <a:lnTo>
                  <a:pt x="1142" y="973"/>
                </a:lnTo>
                <a:lnTo>
                  <a:pt x="1112" y="924"/>
                </a:lnTo>
                <a:lnTo>
                  <a:pt x="1095" y="870"/>
                </a:lnTo>
                <a:lnTo>
                  <a:pt x="1089" y="814"/>
                </a:lnTo>
                <a:lnTo>
                  <a:pt x="1092" y="758"/>
                </a:lnTo>
                <a:lnTo>
                  <a:pt x="1103" y="701"/>
                </a:lnTo>
                <a:lnTo>
                  <a:pt x="1121" y="645"/>
                </a:lnTo>
                <a:lnTo>
                  <a:pt x="1144" y="591"/>
                </a:lnTo>
                <a:lnTo>
                  <a:pt x="1171" y="543"/>
                </a:lnTo>
                <a:lnTo>
                  <a:pt x="1173" y="527"/>
                </a:lnTo>
                <a:lnTo>
                  <a:pt x="1173" y="511"/>
                </a:lnTo>
                <a:lnTo>
                  <a:pt x="1170" y="496"/>
                </a:lnTo>
                <a:lnTo>
                  <a:pt x="1163" y="483"/>
                </a:lnTo>
                <a:lnTo>
                  <a:pt x="1154" y="471"/>
                </a:lnTo>
                <a:lnTo>
                  <a:pt x="1143" y="460"/>
                </a:lnTo>
                <a:lnTo>
                  <a:pt x="1131" y="451"/>
                </a:lnTo>
                <a:lnTo>
                  <a:pt x="1118" y="444"/>
                </a:lnTo>
                <a:lnTo>
                  <a:pt x="1104" y="438"/>
                </a:lnTo>
                <a:lnTo>
                  <a:pt x="1091" y="432"/>
                </a:lnTo>
                <a:lnTo>
                  <a:pt x="1079" y="424"/>
                </a:lnTo>
                <a:lnTo>
                  <a:pt x="1068" y="415"/>
                </a:lnTo>
                <a:lnTo>
                  <a:pt x="1057" y="406"/>
                </a:lnTo>
                <a:lnTo>
                  <a:pt x="1047" y="396"/>
                </a:lnTo>
                <a:lnTo>
                  <a:pt x="1037" y="383"/>
                </a:lnTo>
                <a:lnTo>
                  <a:pt x="1027" y="371"/>
                </a:lnTo>
                <a:lnTo>
                  <a:pt x="1030" y="365"/>
                </a:lnTo>
                <a:lnTo>
                  <a:pt x="1035" y="361"/>
                </a:lnTo>
                <a:lnTo>
                  <a:pt x="1041" y="356"/>
                </a:lnTo>
                <a:lnTo>
                  <a:pt x="1048" y="354"/>
                </a:lnTo>
                <a:lnTo>
                  <a:pt x="1055" y="353"/>
                </a:lnTo>
                <a:lnTo>
                  <a:pt x="1062" y="354"/>
                </a:lnTo>
                <a:lnTo>
                  <a:pt x="1069" y="355"/>
                </a:lnTo>
                <a:lnTo>
                  <a:pt x="1074" y="358"/>
                </a:lnTo>
                <a:lnTo>
                  <a:pt x="1078" y="358"/>
                </a:lnTo>
                <a:lnTo>
                  <a:pt x="1081" y="357"/>
                </a:lnTo>
                <a:lnTo>
                  <a:pt x="1082" y="355"/>
                </a:lnTo>
                <a:lnTo>
                  <a:pt x="1084" y="353"/>
                </a:lnTo>
                <a:lnTo>
                  <a:pt x="1079" y="339"/>
                </a:lnTo>
                <a:lnTo>
                  <a:pt x="1069" y="327"/>
                </a:lnTo>
                <a:lnTo>
                  <a:pt x="1058" y="317"/>
                </a:lnTo>
                <a:lnTo>
                  <a:pt x="1045" y="308"/>
                </a:lnTo>
                <a:lnTo>
                  <a:pt x="1030" y="300"/>
                </a:lnTo>
                <a:lnTo>
                  <a:pt x="1016" y="293"/>
                </a:lnTo>
                <a:lnTo>
                  <a:pt x="1002" y="285"/>
                </a:lnTo>
                <a:lnTo>
                  <a:pt x="989" y="276"/>
                </a:lnTo>
                <a:lnTo>
                  <a:pt x="977" y="260"/>
                </a:lnTo>
                <a:lnTo>
                  <a:pt x="963" y="245"/>
                </a:lnTo>
                <a:lnTo>
                  <a:pt x="947" y="230"/>
                </a:lnTo>
                <a:lnTo>
                  <a:pt x="933" y="216"/>
                </a:lnTo>
                <a:lnTo>
                  <a:pt x="921" y="200"/>
                </a:lnTo>
                <a:lnTo>
                  <a:pt x="911" y="182"/>
                </a:lnTo>
                <a:lnTo>
                  <a:pt x="907" y="161"/>
                </a:lnTo>
                <a:lnTo>
                  <a:pt x="908" y="137"/>
                </a:lnTo>
                <a:lnTo>
                  <a:pt x="927" y="134"/>
                </a:lnTo>
                <a:lnTo>
                  <a:pt x="945" y="135"/>
                </a:lnTo>
                <a:lnTo>
                  <a:pt x="963" y="140"/>
                </a:lnTo>
                <a:lnTo>
                  <a:pt x="979" y="145"/>
                </a:lnTo>
                <a:lnTo>
                  <a:pt x="994" y="152"/>
                </a:lnTo>
                <a:lnTo>
                  <a:pt x="1010" y="157"/>
                </a:lnTo>
                <a:lnTo>
                  <a:pt x="1026" y="160"/>
                </a:lnTo>
                <a:lnTo>
                  <a:pt x="1041" y="161"/>
                </a:lnTo>
                <a:lnTo>
                  <a:pt x="1036" y="154"/>
                </a:lnTo>
                <a:lnTo>
                  <a:pt x="1029" y="145"/>
                </a:lnTo>
                <a:lnTo>
                  <a:pt x="1022" y="137"/>
                </a:lnTo>
                <a:lnTo>
                  <a:pt x="1013" y="129"/>
                </a:lnTo>
                <a:lnTo>
                  <a:pt x="1004" y="121"/>
                </a:lnTo>
                <a:lnTo>
                  <a:pt x="994" y="114"/>
                </a:lnTo>
                <a:lnTo>
                  <a:pt x="984" y="109"/>
                </a:lnTo>
                <a:lnTo>
                  <a:pt x="975" y="105"/>
                </a:lnTo>
                <a:lnTo>
                  <a:pt x="958" y="94"/>
                </a:lnTo>
                <a:lnTo>
                  <a:pt x="941" y="83"/>
                </a:lnTo>
                <a:lnTo>
                  <a:pt x="922" y="72"/>
                </a:lnTo>
                <a:lnTo>
                  <a:pt x="906" y="60"/>
                </a:lnTo>
                <a:lnTo>
                  <a:pt x="889" y="48"/>
                </a:lnTo>
                <a:lnTo>
                  <a:pt x="875" y="33"/>
                </a:lnTo>
                <a:lnTo>
                  <a:pt x="863" y="17"/>
                </a:lnTo>
                <a:lnTo>
                  <a:pt x="855" y="0"/>
                </a:lnTo>
                <a:lnTo>
                  <a:pt x="867" y="2"/>
                </a:lnTo>
                <a:lnTo>
                  <a:pt x="879" y="5"/>
                </a:lnTo>
                <a:lnTo>
                  <a:pt x="891" y="8"/>
                </a:lnTo>
                <a:lnTo>
                  <a:pt x="903" y="13"/>
                </a:lnTo>
                <a:lnTo>
                  <a:pt x="914" y="18"/>
                </a:lnTo>
                <a:lnTo>
                  <a:pt x="925" y="24"/>
                </a:lnTo>
                <a:lnTo>
                  <a:pt x="936" y="29"/>
                </a:lnTo>
                <a:lnTo>
                  <a:pt x="948" y="35"/>
                </a:lnTo>
                <a:lnTo>
                  <a:pt x="959" y="41"/>
                </a:lnTo>
                <a:lnTo>
                  <a:pt x="970" y="47"/>
                </a:lnTo>
                <a:lnTo>
                  <a:pt x="981" y="52"/>
                </a:lnTo>
                <a:lnTo>
                  <a:pt x="992" y="58"/>
                </a:lnTo>
                <a:lnTo>
                  <a:pt x="1003" y="62"/>
                </a:lnTo>
                <a:lnTo>
                  <a:pt x="1014" y="66"/>
                </a:lnTo>
                <a:lnTo>
                  <a:pt x="1025" y="70"/>
                </a:lnTo>
                <a:lnTo>
                  <a:pt x="1037" y="72"/>
                </a:lnTo>
                <a:close/>
              </a:path>
            </a:pathLst>
          </a:custGeom>
          <a:solidFill>
            <a:schemeClr val="accent2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1D7BA5BE-1665-4619-9CCB-12D0AE8973B3}"/>
              </a:ext>
            </a:extLst>
          </p:cNvPr>
          <p:cNvSpPr/>
          <p:nvPr/>
        </p:nvSpPr>
        <p:spPr bwMode="auto">
          <a:xfrm>
            <a:off x="1689652" y="2832845"/>
            <a:ext cx="152400" cy="138955"/>
          </a:xfrm>
          <a:prstGeom prst="rect">
            <a:avLst/>
          </a:prstGeom>
          <a:solidFill>
            <a:srgbClr val="FFFFFF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74885085-D306-43D5-B7C4-2967B1911D54}"/>
              </a:ext>
            </a:extLst>
          </p:cNvPr>
          <p:cNvGrpSpPr/>
          <p:nvPr/>
        </p:nvGrpSpPr>
        <p:grpSpPr>
          <a:xfrm>
            <a:off x="436415" y="1566446"/>
            <a:ext cx="1932710" cy="1668589"/>
            <a:chOff x="646162" y="1566446"/>
            <a:chExt cx="1932710" cy="1668589"/>
          </a:xfrm>
        </p:grpSpPr>
        <p:sp>
          <p:nvSpPr>
            <p:cNvPr id="22" name="Text Box 13">
              <a:extLst>
                <a:ext uri="{FF2B5EF4-FFF2-40B4-BE49-F238E27FC236}">
                  <a16:creationId xmlns:a16="http://schemas.microsoft.com/office/drawing/2014/main" id="{C9D3E709-7B35-4B66-9989-8E4991EA8E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0055" y="187039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2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3" name="Text Box 13">
              <a:extLst>
                <a:ext uri="{FF2B5EF4-FFF2-40B4-BE49-F238E27FC236}">
                  <a16:creationId xmlns:a16="http://schemas.microsoft.com/office/drawing/2014/main" id="{2DD9AC8F-65EA-4C5D-9E67-E268660599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162" y="23899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24" name="Text Box 13">
              <a:extLst>
                <a:ext uri="{FF2B5EF4-FFF2-40B4-BE49-F238E27FC236}">
                  <a16:creationId xmlns:a16="http://schemas.microsoft.com/office/drawing/2014/main" id="{9CEB60E9-CD30-4AA5-B63E-6432C88711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42578" y="18565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25" name="Text Box 13">
              <a:extLst>
                <a:ext uri="{FF2B5EF4-FFF2-40B4-BE49-F238E27FC236}">
                  <a16:creationId xmlns:a16="http://schemas.microsoft.com/office/drawing/2014/main" id="{6E987032-ABF7-468A-8D43-D3C50D3654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512" y="156644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3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7" name="Text Box 13">
              <a:extLst>
                <a:ext uri="{FF2B5EF4-FFF2-40B4-BE49-F238E27FC236}">
                  <a16:creationId xmlns:a16="http://schemas.microsoft.com/office/drawing/2014/main" id="{E6BE3A25-5EC9-4E76-A103-5918B60C09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86428" y="2383866"/>
              <a:ext cx="49244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None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7…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8" name="Text Box 13">
              <a:extLst>
                <a:ext uri="{FF2B5EF4-FFF2-40B4-BE49-F238E27FC236}">
                  <a16:creationId xmlns:a16="http://schemas.microsoft.com/office/drawing/2014/main" id="{D4C57A35-4AF3-4196-B0E7-2C5B47CB1B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81347" y="2896481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5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9" name="Text Box 13">
              <a:extLst>
                <a:ext uri="{FF2B5EF4-FFF2-40B4-BE49-F238E27FC236}">
                  <a16:creationId xmlns:a16="http://schemas.microsoft.com/office/drawing/2014/main" id="{94BA0D52-278C-4BC2-807F-0D1C4752CC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9889" y="2632365"/>
              <a:ext cx="28725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6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602085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47" grpId="0" animBg="1"/>
      <p:bldP spid="48" grpId="0" animBg="1"/>
      <p:bldP spid="30" grpId="0" animBg="1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Rectangle 2">
            <a:extLst>
              <a:ext uri="{FF2B5EF4-FFF2-40B4-BE49-F238E27FC236}">
                <a16:creationId xmlns:a16="http://schemas.microsoft.com/office/drawing/2014/main" id="{4F76E142-6D0A-48F4-A906-7DA9B04BB2DF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Weighted Event Scheduling</a:t>
            </a:r>
          </a:p>
        </p:txBody>
      </p:sp>
      <p:sp>
        <p:nvSpPr>
          <p:cNvPr id="168" name="Rectangle 2">
            <a:extLst>
              <a:ext uri="{FF2B5EF4-FFF2-40B4-BE49-F238E27FC236}">
                <a16:creationId xmlns:a16="http://schemas.microsoft.com/office/drawing/2014/main" id="{0CAFA501-E253-4ED2-8B0A-48AAF11FE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Your story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70" name="Picture 2" descr="greedy2">
            <a:extLst>
              <a:ext uri="{FF2B5EF4-FFF2-40B4-BE49-F238E27FC236}">
                <a16:creationId xmlns:a16="http://schemas.microsoft.com/office/drawing/2014/main" id="{7C4281DB-00DF-43A2-AB88-03962F14A8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076325"/>
            <a:ext cx="8470900" cy="241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A588465D-E392-4CB2-A73F-EEA107ED3817}"/>
              </a:ext>
            </a:extLst>
          </p:cNvPr>
          <p:cNvSpPr/>
          <p:nvPr/>
        </p:nvSpPr>
        <p:spPr>
          <a:xfrm>
            <a:off x="44671" y="4940300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E075D119-801F-4215-AC1F-B5328ADC55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880291"/>
            <a:ext cx="525533" cy="994940"/>
          </a:xfrm>
          <a:prstGeom prst="rect">
            <a:avLst/>
          </a:prstGeom>
        </p:spPr>
      </p:pic>
      <p:sp>
        <p:nvSpPr>
          <p:cNvPr id="53" name="AutoShape 38">
            <a:extLst>
              <a:ext uri="{FF2B5EF4-FFF2-40B4-BE49-F238E27FC236}">
                <a16:creationId xmlns:a16="http://schemas.microsoft.com/office/drawing/2014/main" id="{9AFDCEA1-A56B-4C4C-B5D5-4AF1C96FD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1" y="3788569"/>
            <a:ext cx="4629150" cy="857250"/>
          </a:xfrm>
          <a:prstGeom prst="wedgeRoundRectCallout">
            <a:avLst>
              <a:gd name="adj1" fmla="val -46546"/>
              <a:gd name="adj2" fmla="val 103944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Hey Bird: </a:t>
            </a:r>
          </a:p>
          <a:p>
            <a:pPr defTabSz="68580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   Should I take this event?</a:t>
            </a:r>
          </a:p>
        </p:txBody>
      </p:sp>
      <p:sp>
        <p:nvSpPr>
          <p:cNvPr id="54" name="AutoShape 58">
            <a:extLst>
              <a:ext uri="{FF2B5EF4-FFF2-40B4-BE49-F238E27FC236}">
                <a16:creationId xmlns:a16="http://schemas.microsoft.com/office/drawing/2014/main" id="{D9B96D8F-8E4B-4D6B-98FE-8F6AF72AB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4286129"/>
            <a:ext cx="838200" cy="515216"/>
          </a:xfrm>
          <a:prstGeom prst="wedgeRoundRectCallout">
            <a:avLst>
              <a:gd name="adj1" fmla="val 63682"/>
              <a:gd name="adj2" fmla="val -7207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66FF"/>
                </a:solidFill>
              </a:rPr>
              <a:t>Yes</a:t>
            </a:r>
          </a:p>
        </p:txBody>
      </p:sp>
      <p:sp>
        <p:nvSpPr>
          <p:cNvPr id="60" name="Freeform 6">
            <a:extLst>
              <a:ext uri="{FF2B5EF4-FFF2-40B4-BE49-F238E27FC236}">
                <a16:creationId xmlns:a16="http://schemas.microsoft.com/office/drawing/2014/main" id="{96EB3BBD-2DFB-4918-B4D5-0F41614CC17B}"/>
              </a:ext>
            </a:extLst>
          </p:cNvPr>
          <p:cNvSpPr>
            <a:spLocks/>
          </p:cNvSpPr>
          <p:nvPr/>
        </p:nvSpPr>
        <p:spPr bwMode="auto">
          <a:xfrm flipH="1">
            <a:off x="7391400" y="3890962"/>
            <a:ext cx="627063" cy="652463"/>
          </a:xfrm>
          <a:custGeom>
            <a:avLst/>
            <a:gdLst>
              <a:gd name="T0" fmla="*/ 1096 w 1974"/>
              <a:gd name="T1" fmla="*/ 195 h 2057"/>
              <a:gd name="T2" fmla="*/ 1104 w 1974"/>
              <a:gd name="T3" fmla="*/ 283 h 2057"/>
              <a:gd name="T4" fmla="*/ 1139 w 1974"/>
              <a:gd name="T5" fmla="*/ 323 h 2057"/>
              <a:gd name="T6" fmla="*/ 1156 w 1974"/>
              <a:gd name="T7" fmla="*/ 397 h 2057"/>
              <a:gd name="T8" fmla="*/ 1228 w 1974"/>
              <a:gd name="T9" fmla="*/ 433 h 2057"/>
              <a:gd name="T10" fmla="*/ 1178 w 1974"/>
              <a:gd name="T11" fmla="*/ 643 h 2057"/>
              <a:gd name="T12" fmla="*/ 1223 w 1974"/>
              <a:gd name="T13" fmla="*/ 658 h 2057"/>
              <a:gd name="T14" fmla="*/ 1377 w 1974"/>
              <a:gd name="T15" fmla="*/ 505 h 2057"/>
              <a:gd name="T16" fmla="*/ 1376 w 1974"/>
              <a:gd name="T17" fmla="*/ 373 h 2057"/>
              <a:gd name="T18" fmla="*/ 1496 w 1974"/>
              <a:gd name="T19" fmla="*/ 374 h 2057"/>
              <a:gd name="T20" fmla="*/ 1517 w 1974"/>
              <a:gd name="T21" fmla="*/ 311 h 2057"/>
              <a:gd name="T22" fmla="*/ 1557 w 1974"/>
              <a:gd name="T23" fmla="*/ 292 h 2057"/>
              <a:gd name="T24" fmla="*/ 1609 w 1974"/>
              <a:gd name="T25" fmla="*/ 276 h 2057"/>
              <a:gd name="T26" fmla="*/ 1572 w 1974"/>
              <a:gd name="T27" fmla="*/ 519 h 2057"/>
              <a:gd name="T28" fmla="*/ 1477 w 1974"/>
              <a:gd name="T29" fmla="*/ 792 h 2057"/>
              <a:gd name="T30" fmla="*/ 1371 w 1974"/>
              <a:gd name="T31" fmla="*/ 848 h 2057"/>
              <a:gd name="T32" fmla="*/ 1384 w 1974"/>
              <a:gd name="T33" fmla="*/ 678 h 2057"/>
              <a:gd name="T34" fmla="*/ 1426 w 1974"/>
              <a:gd name="T35" fmla="*/ 767 h 2057"/>
              <a:gd name="T36" fmla="*/ 1493 w 1974"/>
              <a:gd name="T37" fmla="*/ 661 h 2057"/>
              <a:gd name="T38" fmla="*/ 1454 w 1974"/>
              <a:gd name="T39" fmla="*/ 546 h 2057"/>
              <a:gd name="T40" fmla="*/ 1292 w 1974"/>
              <a:gd name="T41" fmla="*/ 767 h 2057"/>
              <a:gd name="T42" fmla="*/ 1367 w 1974"/>
              <a:gd name="T43" fmla="*/ 955 h 2057"/>
              <a:gd name="T44" fmla="*/ 1470 w 1974"/>
              <a:gd name="T45" fmla="*/ 893 h 2057"/>
              <a:gd name="T46" fmla="*/ 1573 w 1974"/>
              <a:gd name="T47" fmla="*/ 820 h 2057"/>
              <a:gd name="T48" fmla="*/ 1557 w 1974"/>
              <a:gd name="T49" fmla="*/ 692 h 2057"/>
              <a:gd name="T50" fmla="*/ 1666 w 1974"/>
              <a:gd name="T51" fmla="*/ 559 h 2057"/>
              <a:gd name="T52" fmla="*/ 1725 w 1974"/>
              <a:gd name="T53" fmla="*/ 702 h 2057"/>
              <a:gd name="T54" fmla="*/ 1844 w 1974"/>
              <a:gd name="T55" fmla="*/ 725 h 2057"/>
              <a:gd name="T56" fmla="*/ 1969 w 1974"/>
              <a:gd name="T57" fmla="*/ 615 h 2057"/>
              <a:gd name="T58" fmla="*/ 1894 w 1974"/>
              <a:gd name="T59" fmla="*/ 713 h 2057"/>
              <a:gd name="T60" fmla="*/ 1761 w 1974"/>
              <a:gd name="T61" fmla="*/ 865 h 2057"/>
              <a:gd name="T62" fmla="*/ 1622 w 1974"/>
              <a:gd name="T63" fmla="*/ 906 h 2057"/>
              <a:gd name="T64" fmla="*/ 1495 w 1974"/>
              <a:gd name="T65" fmla="*/ 1154 h 2057"/>
              <a:gd name="T66" fmla="*/ 1205 w 1974"/>
              <a:gd name="T67" fmla="*/ 1400 h 2057"/>
              <a:gd name="T68" fmla="*/ 1011 w 1974"/>
              <a:gd name="T69" fmla="*/ 1428 h 2057"/>
              <a:gd name="T70" fmla="*/ 849 w 1974"/>
              <a:gd name="T71" fmla="*/ 1405 h 2057"/>
              <a:gd name="T72" fmla="*/ 628 w 1974"/>
              <a:gd name="T73" fmla="*/ 1573 h 2057"/>
              <a:gd name="T74" fmla="*/ 382 w 1974"/>
              <a:gd name="T75" fmla="*/ 1812 h 2057"/>
              <a:gd name="T76" fmla="*/ 281 w 1974"/>
              <a:gd name="T77" fmla="*/ 1918 h 2057"/>
              <a:gd name="T78" fmla="*/ 138 w 1974"/>
              <a:gd name="T79" fmla="*/ 2029 h 2057"/>
              <a:gd name="T80" fmla="*/ 17 w 1974"/>
              <a:gd name="T81" fmla="*/ 2011 h 2057"/>
              <a:gd name="T82" fmla="*/ 207 w 1974"/>
              <a:gd name="T83" fmla="*/ 1792 h 2057"/>
              <a:gd name="T84" fmla="*/ 585 w 1974"/>
              <a:gd name="T85" fmla="*/ 1540 h 2057"/>
              <a:gd name="T86" fmla="*/ 780 w 1974"/>
              <a:gd name="T87" fmla="*/ 1383 h 2057"/>
              <a:gd name="T88" fmla="*/ 847 w 1974"/>
              <a:gd name="T89" fmla="*/ 1255 h 2057"/>
              <a:gd name="T90" fmla="*/ 941 w 1974"/>
              <a:gd name="T91" fmla="*/ 1077 h 2057"/>
              <a:gd name="T92" fmla="*/ 1080 w 1974"/>
              <a:gd name="T93" fmla="*/ 929 h 2057"/>
              <a:gd name="T94" fmla="*/ 1185 w 1974"/>
              <a:gd name="T95" fmla="*/ 1009 h 2057"/>
              <a:gd name="T96" fmla="*/ 1095 w 1974"/>
              <a:gd name="T97" fmla="*/ 870 h 2057"/>
              <a:gd name="T98" fmla="*/ 1170 w 1974"/>
              <a:gd name="T99" fmla="*/ 496 h 2057"/>
              <a:gd name="T100" fmla="*/ 1068 w 1974"/>
              <a:gd name="T101" fmla="*/ 415 h 2057"/>
              <a:gd name="T102" fmla="*/ 1055 w 1974"/>
              <a:gd name="T103" fmla="*/ 353 h 2057"/>
              <a:gd name="T104" fmla="*/ 1069 w 1974"/>
              <a:gd name="T105" fmla="*/ 327 h 2057"/>
              <a:gd name="T106" fmla="*/ 947 w 1974"/>
              <a:gd name="T107" fmla="*/ 230 h 2057"/>
              <a:gd name="T108" fmla="*/ 979 w 1974"/>
              <a:gd name="T109" fmla="*/ 145 h 2057"/>
              <a:gd name="T110" fmla="*/ 1004 w 1974"/>
              <a:gd name="T111" fmla="*/ 121 h 2057"/>
              <a:gd name="T112" fmla="*/ 875 w 1974"/>
              <a:gd name="T113" fmla="*/ 33 h 2057"/>
              <a:gd name="T114" fmla="*/ 936 w 1974"/>
              <a:gd name="T115" fmla="*/ 29 h 2057"/>
              <a:gd name="T116" fmla="*/ 1037 w 1974"/>
              <a:gd name="T117" fmla="*/ 72 h 2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74" h="2057">
                <a:moveTo>
                  <a:pt x="1037" y="72"/>
                </a:moveTo>
                <a:lnTo>
                  <a:pt x="1028" y="83"/>
                </a:lnTo>
                <a:lnTo>
                  <a:pt x="1028" y="95"/>
                </a:lnTo>
                <a:lnTo>
                  <a:pt x="1033" y="107"/>
                </a:lnTo>
                <a:lnTo>
                  <a:pt x="1037" y="119"/>
                </a:lnTo>
                <a:lnTo>
                  <a:pt x="1118" y="190"/>
                </a:lnTo>
                <a:lnTo>
                  <a:pt x="1112" y="192"/>
                </a:lnTo>
                <a:lnTo>
                  <a:pt x="1104" y="193"/>
                </a:lnTo>
                <a:lnTo>
                  <a:pt x="1096" y="195"/>
                </a:lnTo>
                <a:lnTo>
                  <a:pt x="1090" y="199"/>
                </a:lnTo>
                <a:lnTo>
                  <a:pt x="1083" y="202"/>
                </a:lnTo>
                <a:lnTo>
                  <a:pt x="1078" y="206"/>
                </a:lnTo>
                <a:lnTo>
                  <a:pt x="1073" y="212"/>
                </a:lnTo>
                <a:lnTo>
                  <a:pt x="1070" y="218"/>
                </a:lnTo>
                <a:lnTo>
                  <a:pt x="1071" y="240"/>
                </a:lnTo>
                <a:lnTo>
                  <a:pt x="1078" y="258"/>
                </a:lnTo>
                <a:lnTo>
                  <a:pt x="1090" y="272"/>
                </a:lnTo>
                <a:lnTo>
                  <a:pt x="1104" y="283"/>
                </a:lnTo>
                <a:lnTo>
                  <a:pt x="1120" y="293"/>
                </a:lnTo>
                <a:lnTo>
                  <a:pt x="1137" y="301"/>
                </a:lnTo>
                <a:lnTo>
                  <a:pt x="1154" y="309"/>
                </a:lnTo>
                <a:lnTo>
                  <a:pt x="1171" y="319"/>
                </a:lnTo>
                <a:lnTo>
                  <a:pt x="1164" y="319"/>
                </a:lnTo>
                <a:lnTo>
                  <a:pt x="1158" y="319"/>
                </a:lnTo>
                <a:lnTo>
                  <a:pt x="1151" y="320"/>
                </a:lnTo>
                <a:lnTo>
                  <a:pt x="1144" y="321"/>
                </a:lnTo>
                <a:lnTo>
                  <a:pt x="1139" y="323"/>
                </a:lnTo>
                <a:lnTo>
                  <a:pt x="1133" y="328"/>
                </a:lnTo>
                <a:lnTo>
                  <a:pt x="1129" y="332"/>
                </a:lnTo>
                <a:lnTo>
                  <a:pt x="1127" y="339"/>
                </a:lnTo>
                <a:lnTo>
                  <a:pt x="1130" y="348"/>
                </a:lnTo>
                <a:lnTo>
                  <a:pt x="1133" y="359"/>
                </a:lnTo>
                <a:lnTo>
                  <a:pt x="1138" y="369"/>
                </a:lnTo>
                <a:lnTo>
                  <a:pt x="1143" y="379"/>
                </a:lnTo>
                <a:lnTo>
                  <a:pt x="1150" y="388"/>
                </a:lnTo>
                <a:lnTo>
                  <a:pt x="1156" y="397"/>
                </a:lnTo>
                <a:lnTo>
                  <a:pt x="1165" y="403"/>
                </a:lnTo>
                <a:lnTo>
                  <a:pt x="1176" y="410"/>
                </a:lnTo>
                <a:lnTo>
                  <a:pt x="1183" y="412"/>
                </a:lnTo>
                <a:lnTo>
                  <a:pt x="1190" y="414"/>
                </a:lnTo>
                <a:lnTo>
                  <a:pt x="1198" y="416"/>
                </a:lnTo>
                <a:lnTo>
                  <a:pt x="1207" y="420"/>
                </a:lnTo>
                <a:lnTo>
                  <a:pt x="1215" y="423"/>
                </a:lnTo>
                <a:lnTo>
                  <a:pt x="1221" y="427"/>
                </a:lnTo>
                <a:lnTo>
                  <a:pt x="1228" y="433"/>
                </a:lnTo>
                <a:lnTo>
                  <a:pt x="1233" y="439"/>
                </a:lnTo>
                <a:lnTo>
                  <a:pt x="1276" y="452"/>
                </a:lnTo>
                <a:lnTo>
                  <a:pt x="1254" y="475"/>
                </a:lnTo>
                <a:lnTo>
                  <a:pt x="1233" y="501"/>
                </a:lnTo>
                <a:lnTo>
                  <a:pt x="1215" y="527"/>
                </a:lnTo>
                <a:lnTo>
                  <a:pt x="1198" y="554"/>
                </a:lnTo>
                <a:lnTo>
                  <a:pt x="1186" y="584"/>
                </a:lnTo>
                <a:lnTo>
                  <a:pt x="1179" y="613"/>
                </a:lnTo>
                <a:lnTo>
                  <a:pt x="1178" y="643"/>
                </a:lnTo>
                <a:lnTo>
                  <a:pt x="1185" y="673"/>
                </a:lnTo>
                <a:lnTo>
                  <a:pt x="1187" y="689"/>
                </a:lnTo>
                <a:lnTo>
                  <a:pt x="1188" y="706"/>
                </a:lnTo>
                <a:lnTo>
                  <a:pt x="1191" y="720"/>
                </a:lnTo>
                <a:lnTo>
                  <a:pt x="1205" y="730"/>
                </a:lnTo>
                <a:lnTo>
                  <a:pt x="1211" y="713"/>
                </a:lnTo>
                <a:lnTo>
                  <a:pt x="1216" y="695"/>
                </a:lnTo>
                <a:lnTo>
                  <a:pt x="1219" y="677"/>
                </a:lnTo>
                <a:lnTo>
                  <a:pt x="1223" y="658"/>
                </a:lnTo>
                <a:lnTo>
                  <a:pt x="1232" y="629"/>
                </a:lnTo>
                <a:lnTo>
                  <a:pt x="1243" y="602"/>
                </a:lnTo>
                <a:lnTo>
                  <a:pt x="1256" y="578"/>
                </a:lnTo>
                <a:lnTo>
                  <a:pt x="1273" y="556"/>
                </a:lnTo>
                <a:lnTo>
                  <a:pt x="1292" y="539"/>
                </a:lnTo>
                <a:lnTo>
                  <a:pt x="1315" y="524"/>
                </a:lnTo>
                <a:lnTo>
                  <a:pt x="1342" y="510"/>
                </a:lnTo>
                <a:lnTo>
                  <a:pt x="1371" y="502"/>
                </a:lnTo>
                <a:lnTo>
                  <a:pt x="1377" y="505"/>
                </a:lnTo>
                <a:lnTo>
                  <a:pt x="1381" y="490"/>
                </a:lnTo>
                <a:lnTo>
                  <a:pt x="1379" y="475"/>
                </a:lnTo>
                <a:lnTo>
                  <a:pt x="1373" y="461"/>
                </a:lnTo>
                <a:lnTo>
                  <a:pt x="1366" y="447"/>
                </a:lnTo>
                <a:lnTo>
                  <a:pt x="1359" y="432"/>
                </a:lnTo>
                <a:lnTo>
                  <a:pt x="1354" y="416"/>
                </a:lnTo>
                <a:lnTo>
                  <a:pt x="1355" y="400"/>
                </a:lnTo>
                <a:lnTo>
                  <a:pt x="1361" y="381"/>
                </a:lnTo>
                <a:lnTo>
                  <a:pt x="1376" y="373"/>
                </a:lnTo>
                <a:lnTo>
                  <a:pt x="1390" y="368"/>
                </a:lnTo>
                <a:lnTo>
                  <a:pt x="1406" y="367"/>
                </a:lnTo>
                <a:lnTo>
                  <a:pt x="1423" y="370"/>
                </a:lnTo>
                <a:lnTo>
                  <a:pt x="1439" y="375"/>
                </a:lnTo>
                <a:lnTo>
                  <a:pt x="1456" y="380"/>
                </a:lnTo>
                <a:lnTo>
                  <a:pt x="1471" y="386"/>
                </a:lnTo>
                <a:lnTo>
                  <a:pt x="1486" y="390"/>
                </a:lnTo>
                <a:lnTo>
                  <a:pt x="1495" y="382"/>
                </a:lnTo>
                <a:lnTo>
                  <a:pt x="1496" y="374"/>
                </a:lnTo>
                <a:lnTo>
                  <a:pt x="1494" y="365"/>
                </a:lnTo>
                <a:lnTo>
                  <a:pt x="1489" y="355"/>
                </a:lnTo>
                <a:lnTo>
                  <a:pt x="1483" y="344"/>
                </a:lnTo>
                <a:lnTo>
                  <a:pt x="1477" y="333"/>
                </a:lnTo>
                <a:lnTo>
                  <a:pt x="1475" y="321"/>
                </a:lnTo>
                <a:lnTo>
                  <a:pt x="1476" y="309"/>
                </a:lnTo>
                <a:lnTo>
                  <a:pt x="1492" y="306"/>
                </a:lnTo>
                <a:lnTo>
                  <a:pt x="1505" y="307"/>
                </a:lnTo>
                <a:lnTo>
                  <a:pt x="1517" y="311"/>
                </a:lnTo>
                <a:lnTo>
                  <a:pt x="1529" y="317"/>
                </a:lnTo>
                <a:lnTo>
                  <a:pt x="1540" y="322"/>
                </a:lnTo>
                <a:lnTo>
                  <a:pt x="1552" y="327"/>
                </a:lnTo>
                <a:lnTo>
                  <a:pt x="1564" y="328"/>
                </a:lnTo>
                <a:lnTo>
                  <a:pt x="1577" y="324"/>
                </a:lnTo>
                <a:lnTo>
                  <a:pt x="1572" y="318"/>
                </a:lnTo>
                <a:lnTo>
                  <a:pt x="1565" y="309"/>
                </a:lnTo>
                <a:lnTo>
                  <a:pt x="1561" y="300"/>
                </a:lnTo>
                <a:lnTo>
                  <a:pt x="1557" y="292"/>
                </a:lnTo>
                <a:lnTo>
                  <a:pt x="1555" y="282"/>
                </a:lnTo>
                <a:lnTo>
                  <a:pt x="1556" y="274"/>
                </a:lnTo>
                <a:lnTo>
                  <a:pt x="1560" y="268"/>
                </a:lnTo>
                <a:lnTo>
                  <a:pt x="1567" y="262"/>
                </a:lnTo>
                <a:lnTo>
                  <a:pt x="1576" y="263"/>
                </a:lnTo>
                <a:lnTo>
                  <a:pt x="1586" y="264"/>
                </a:lnTo>
                <a:lnTo>
                  <a:pt x="1594" y="268"/>
                </a:lnTo>
                <a:lnTo>
                  <a:pt x="1602" y="271"/>
                </a:lnTo>
                <a:lnTo>
                  <a:pt x="1609" y="276"/>
                </a:lnTo>
                <a:lnTo>
                  <a:pt x="1617" y="282"/>
                </a:lnTo>
                <a:lnTo>
                  <a:pt x="1623" y="288"/>
                </a:lnTo>
                <a:lnTo>
                  <a:pt x="1630" y="296"/>
                </a:lnTo>
                <a:lnTo>
                  <a:pt x="1631" y="336"/>
                </a:lnTo>
                <a:lnTo>
                  <a:pt x="1626" y="375"/>
                </a:lnTo>
                <a:lnTo>
                  <a:pt x="1617" y="412"/>
                </a:lnTo>
                <a:lnTo>
                  <a:pt x="1603" y="448"/>
                </a:lnTo>
                <a:lnTo>
                  <a:pt x="1587" y="483"/>
                </a:lnTo>
                <a:lnTo>
                  <a:pt x="1572" y="519"/>
                </a:lnTo>
                <a:lnTo>
                  <a:pt x="1556" y="554"/>
                </a:lnTo>
                <a:lnTo>
                  <a:pt x="1543" y="591"/>
                </a:lnTo>
                <a:lnTo>
                  <a:pt x="1537" y="621"/>
                </a:lnTo>
                <a:lnTo>
                  <a:pt x="1528" y="650"/>
                </a:lnTo>
                <a:lnTo>
                  <a:pt x="1519" y="679"/>
                </a:lnTo>
                <a:lnTo>
                  <a:pt x="1509" y="707"/>
                </a:lnTo>
                <a:lnTo>
                  <a:pt x="1499" y="736"/>
                </a:lnTo>
                <a:lnTo>
                  <a:pt x="1488" y="764"/>
                </a:lnTo>
                <a:lnTo>
                  <a:pt x="1477" y="792"/>
                </a:lnTo>
                <a:lnTo>
                  <a:pt x="1466" y="820"/>
                </a:lnTo>
                <a:lnTo>
                  <a:pt x="1457" y="824"/>
                </a:lnTo>
                <a:lnTo>
                  <a:pt x="1446" y="830"/>
                </a:lnTo>
                <a:lnTo>
                  <a:pt x="1436" y="836"/>
                </a:lnTo>
                <a:lnTo>
                  <a:pt x="1424" y="842"/>
                </a:lnTo>
                <a:lnTo>
                  <a:pt x="1412" y="847"/>
                </a:lnTo>
                <a:lnTo>
                  <a:pt x="1400" y="851"/>
                </a:lnTo>
                <a:lnTo>
                  <a:pt x="1385" y="851"/>
                </a:lnTo>
                <a:lnTo>
                  <a:pt x="1371" y="848"/>
                </a:lnTo>
                <a:lnTo>
                  <a:pt x="1360" y="828"/>
                </a:lnTo>
                <a:lnTo>
                  <a:pt x="1354" y="806"/>
                </a:lnTo>
                <a:lnTo>
                  <a:pt x="1351" y="782"/>
                </a:lnTo>
                <a:lnTo>
                  <a:pt x="1354" y="758"/>
                </a:lnTo>
                <a:lnTo>
                  <a:pt x="1359" y="734"/>
                </a:lnTo>
                <a:lnTo>
                  <a:pt x="1367" y="711"/>
                </a:lnTo>
                <a:lnTo>
                  <a:pt x="1376" y="689"/>
                </a:lnTo>
                <a:lnTo>
                  <a:pt x="1385" y="668"/>
                </a:lnTo>
                <a:lnTo>
                  <a:pt x="1384" y="678"/>
                </a:lnTo>
                <a:lnTo>
                  <a:pt x="1382" y="690"/>
                </a:lnTo>
                <a:lnTo>
                  <a:pt x="1380" y="705"/>
                </a:lnTo>
                <a:lnTo>
                  <a:pt x="1379" y="720"/>
                </a:lnTo>
                <a:lnTo>
                  <a:pt x="1380" y="737"/>
                </a:lnTo>
                <a:lnTo>
                  <a:pt x="1384" y="750"/>
                </a:lnTo>
                <a:lnTo>
                  <a:pt x="1392" y="761"/>
                </a:lnTo>
                <a:lnTo>
                  <a:pt x="1405" y="767"/>
                </a:lnTo>
                <a:lnTo>
                  <a:pt x="1416" y="769"/>
                </a:lnTo>
                <a:lnTo>
                  <a:pt x="1426" y="767"/>
                </a:lnTo>
                <a:lnTo>
                  <a:pt x="1436" y="762"/>
                </a:lnTo>
                <a:lnTo>
                  <a:pt x="1446" y="755"/>
                </a:lnTo>
                <a:lnTo>
                  <a:pt x="1454" y="748"/>
                </a:lnTo>
                <a:lnTo>
                  <a:pt x="1462" y="739"/>
                </a:lnTo>
                <a:lnTo>
                  <a:pt x="1470" y="729"/>
                </a:lnTo>
                <a:lnTo>
                  <a:pt x="1476" y="720"/>
                </a:lnTo>
                <a:lnTo>
                  <a:pt x="1481" y="701"/>
                </a:lnTo>
                <a:lnTo>
                  <a:pt x="1487" y="681"/>
                </a:lnTo>
                <a:lnTo>
                  <a:pt x="1493" y="661"/>
                </a:lnTo>
                <a:lnTo>
                  <a:pt x="1498" y="641"/>
                </a:lnTo>
                <a:lnTo>
                  <a:pt x="1502" y="621"/>
                </a:lnTo>
                <a:lnTo>
                  <a:pt x="1503" y="601"/>
                </a:lnTo>
                <a:lnTo>
                  <a:pt x="1499" y="581"/>
                </a:lnTo>
                <a:lnTo>
                  <a:pt x="1491" y="563"/>
                </a:lnTo>
                <a:lnTo>
                  <a:pt x="1482" y="555"/>
                </a:lnTo>
                <a:lnTo>
                  <a:pt x="1473" y="550"/>
                </a:lnTo>
                <a:lnTo>
                  <a:pt x="1463" y="548"/>
                </a:lnTo>
                <a:lnTo>
                  <a:pt x="1454" y="546"/>
                </a:lnTo>
                <a:lnTo>
                  <a:pt x="1443" y="548"/>
                </a:lnTo>
                <a:lnTo>
                  <a:pt x="1434" y="550"/>
                </a:lnTo>
                <a:lnTo>
                  <a:pt x="1424" y="554"/>
                </a:lnTo>
                <a:lnTo>
                  <a:pt x="1414" y="559"/>
                </a:lnTo>
                <a:lnTo>
                  <a:pt x="1380" y="594"/>
                </a:lnTo>
                <a:lnTo>
                  <a:pt x="1350" y="632"/>
                </a:lnTo>
                <a:lnTo>
                  <a:pt x="1325" y="674"/>
                </a:lnTo>
                <a:lnTo>
                  <a:pt x="1305" y="719"/>
                </a:lnTo>
                <a:lnTo>
                  <a:pt x="1292" y="767"/>
                </a:lnTo>
                <a:lnTo>
                  <a:pt x="1287" y="817"/>
                </a:lnTo>
                <a:lnTo>
                  <a:pt x="1288" y="866"/>
                </a:lnTo>
                <a:lnTo>
                  <a:pt x="1299" y="916"/>
                </a:lnTo>
                <a:lnTo>
                  <a:pt x="1304" y="927"/>
                </a:lnTo>
                <a:lnTo>
                  <a:pt x="1313" y="937"/>
                </a:lnTo>
                <a:lnTo>
                  <a:pt x="1325" y="945"/>
                </a:lnTo>
                <a:lnTo>
                  <a:pt x="1337" y="950"/>
                </a:lnTo>
                <a:lnTo>
                  <a:pt x="1351" y="953"/>
                </a:lnTo>
                <a:lnTo>
                  <a:pt x="1367" y="955"/>
                </a:lnTo>
                <a:lnTo>
                  <a:pt x="1381" y="953"/>
                </a:lnTo>
                <a:lnTo>
                  <a:pt x="1395" y="949"/>
                </a:lnTo>
                <a:lnTo>
                  <a:pt x="1407" y="945"/>
                </a:lnTo>
                <a:lnTo>
                  <a:pt x="1418" y="938"/>
                </a:lnTo>
                <a:lnTo>
                  <a:pt x="1429" y="930"/>
                </a:lnTo>
                <a:lnTo>
                  <a:pt x="1440" y="923"/>
                </a:lnTo>
                <a:lnTo>
                  <a:pt x="1450" y="913"/>
                </a:lnTo>
                <a:lnTo>
                  <a:pt x="1460" y="903"/>
                </a:lnTo>
                <a:lnTo>
                  <a:pt x="1470" y="893"/>
                </a:lnTo>
                <a:lnTo>
                  <a:pt x="1481" y="882"/>
                </a:lnTo>
                <a:lnTo>
                  <a:pt x="1491" y="872"/>
                </a:lnTo>
                <a:lnTo>
                  <a:pt x="1500" y="863"/>
                </a:lnTo>
                <a:lnTo>
                  <a:pt x="1511" y="853"/>
                </a:lnTo>
                <a:lnTo>
                  <a:pt x="1522" y="844"/>
                </a:lnTo>
                <a:lnTo>
                  <a:pt x="1534" y="836"/>
                </a:lnTo>
                <a:lnTo>
                  <a:pt x="1546" y="830"/>
                </a:lnTo>
                <a:lnTo>
                  <a:pt x="1560" y="824"/>
                </a:lnTo>
                <a:lnTo>
                  <a:pt x="1573" y="820"/>
                </a:lnTo>
                <a:lnTo>
                  <a:pt x="1579" y="812"/>
                </a:lnTo>
                <a:lnTo>
                  <a:pt x="1587" y="806"/>
                </a:lnTo>
                <a:lnTo>
                  <a:pt x="1592" y="798"/>
                </a:lnTo>
                <a:lnTo>
                  <a:pt x="1591" y="787"/>
                </a:lnTo>
                <a:lnTo>
                  <a:pt x="1577" y="772"/>
                </a:lnTo>
                <a:lnTo>
                  <a:pt x="1567" y="753"/>
                </a:lnTo>
                <a:lnTo>
                  <a:pt x="1561" y="734"/>
                </a:lnTo>
                <a:lnTo>
                  <a:pt x="1557" y="713"/>
                </a:lnTo>
                <a:lnTo>
                  <a:pt x="1557" y="692"/>
                </a:lnTo>
                <a:lnTo>
                  <a:pt x="1560" y="670"/>
                </a:lnTo>
                <a:lnTo>
                  <a:pt x="1563" y="649"/>
                </a:lnTo>
                <a:lnTo>
                  <a:pt x="1567" y="630"/>
                </a:lnTo>
                <a:lnTo>
                  <a:pt x="1584" y="616"/>
                </a:lnTo>
                <a:lnTo>
                  <a:pt x="1599" y="603"/>
                </a:lnTo>
                <a:lnTo>
                  <a:pt x="1615" y="591"/>
                </a:lnTo>
                <a:lnTo>
                  <a:pt x="1633" y="580"/>
                </a:lnTo>
                <a:lnTo>
                  <a:pt x="1649" y="569"/>
                </a:lnTo>
                <a:lnTo>
                  <a:pt x="1666" y="559"/>
                </a:lnTo>
                <a:lnTo>
                  <a:pt x="1683" y="549"/>
                </a:lnTo>
                <a:lnTo>
                  <a:pt x="1701" y="539"/>
                </a:lnTo>
                <a:lnTo>
                  <a:pt x="1701" y="561"/>
                </a:lnTo>
                <a:lnTo>
                  <a:pt x="1701" y="585"/>
                </a:lnTo>
                <a:lnTo>
                  <a:pt x="1701" y="609"/>
                </a:lnTo>
                <a:lnTo>
                  <a:pt x="1703" y="634"/>
                </a:lnTo>
                <a:lnTo>
                  <a:pt x="1708" y="658"/>
                </a:lnTo>
                <a:lnTo>
                  <a:pt x="1714" y="681"/>
                </a:lnTo>
                <a:lnTo>
                  <a:pt x="1725" y="702"/>
                </a:lnTo>
                <a:lnTo>
                  <a:pt x="1739" y="720"/>
                </a:lnTo>
                <a:lnTo>
                  <a:pt x="1752" y="729"/>
                </a:lnTo>
                <a:lnTo>
                  <a:pt x="1764" y="737"/>
                </a:lnTo>
                <a:lnTo>
                  <a:pt x="1778" y="741"/>
                </a:lnTo>
                <a:lnTo>
                  <a:pt x="1791" y="742"/>
                </a:lnTo>
                <a:lnTo>
                  <a:pt x="1804" y="742"/>
                </a:lnTo>
                <a:lnTo>
                  <a:pt x="1817" y="739"/>
                </a:lnTo>
                <a:lnTo>
                  <a:pt x="1831" y="734"/>
                </a:lnTo>
                <a:lnTo>
                  <a:pt x="1844" y="725"/>
                </a:lnTo>
                <a:lnTo>
                  <a:pt x="1852" y="711"/>
                </a:lnTo>
                <a:lnTo>
                  <a:pt x="1860" y="696"/>
                </a:lnTo>
                <a:lnTo>
                  <a:pt x="1866" y="682"/>
                </a:lnTo>
                <a:lnTo>
                  <a:pt x="1874" y="668"/>
                </a:lnTo>
                <a:lnTo>
                  <a:pt x="1883" y="654"/>
                </a:lnTo>
                <a:lnTo>
                  <a:pt x="1894" y="642"/>
                </a:lnTo>
                <a:lnTo>
                  <a:pt x="1906" y="632"/>
                </a:lnTo>
                <a:lnTo>
                  <a:pt x="1921" y="624"/>
                </a:lnTo>
                <a:lnTo>
                  <a:pt x="1969" y="615"/>
                </a:lnTo>
                <a:lnTo>
                  <a:pt x="1974" y="629"/>
                </a:lnTo>
                <a:lnTo>
                  <a:pt x="1972" y="639"/>
                </a:lnTo>
                <a:lnTo>
                  <a:pt x="1964" y="648"/>
                </a:lnTo>
                <a:lnTo>
                  <a:pt x="1953" y="657"/>
                </a:lnTo>
                <a:lnTo>
                  <a:pt x="1941" y="664"/>
                </a:lnTo>
                <a:lnTo>
                  <a:pt x="1929" y="672"/>
                </a:lnTo>
                <a:lnTo>
                  <a:pt x="1918" y="681"/>
                </a:lnTo>
                <a:lnTo>
                  <a:pt x="1911" y="692"/>
                </a:lnTo>
                <a:lnTo>
                  <a:pt x="1894" y="713"/>
                </a:lnTo>
                <a:lnTo>
                  <a:pt x="1878" y="734"/>
                </a:lnTo>
                <a:lnTo>
                  <a:pt x="1864" y="754"/>
                </a:lnTo>
                <a:lnTo>
                  <a:pt x="1851" y="775"/>
                </a:lnTo>
                <a:lnTo>
                  <a:pt x="1838" y="797"/>
                </a:lnTo>
                <a:lnTo>
                  <a:pt x="1826" y="818"/>
                </a:lnTo>
                <a:lnTo>
                  <a:pt x="1812" y="839"/>
                </a:lnTo>
                <a:lnTo>
                  <a:pt x="1796" y="858"/>
                </a:lnTo>
                <a:lnTo>
                  <a:pt x="1779" y="864"/>
                </a:lnTo>
                <a:lnTo>
                  <a:pt x="1761" y="865"/>
                </a:lnTo>
                <a:lnTo>
                  <a:pt x="1743" y="862"/>
                </a:lnTo>
                <a:lnTo>
                  <a:pt x="1725" y="857"/>
                </a:lnTo>
                <a:lnTo>
                  <a:pt x="1708" y="851"/>
                </a:lnTo>
                <a:lnTo>
                  <a:pt x="1689" y="846"/>
                </a:lnTo>
                <a:lnTo>
                  <a:pt x="1671" y="843"/>
                </a:lnTo>
                <a:lnTo>
                  <a:pt x="1654" y="844"/>
                </a:lnTo>
                <a:lnTo>
                  <a:pt x="1641" y="864"/>
                </a:lnTo>
                <a:lnTo>
                  <a:pt x="1631" y="884"/>
                </a:lnTo>
                <a:lnTo>
                  <a:pt x="1622" y="906"/>
                </a:lnTo>
                <a:lnTo>
                  <a:pt x="1614" y="928"/>
                </a:lnTo>
                <a:lnTo>
                  <a:pt x="1608" y="950"/>
                </a:lnTo>
                <a:lnTo>
                  <a:pt x="1601" y="972"/>
                </a:lnTo>
                <a:lnTo>
                  <a:pt x="1594" y="994"/>
                </a:lnTo>
                <a:lnTo>
                  <a:pt x="1586" y="1016"/>
                </a:lnTo>
                <a:lnTo>
                  <a:pt x="1565" y="1050"/>
                </a:lnTo>
                <a:lnTo>
                  <a:pt x="1543" y="1085"/>
                </a:lnTo>
                <a:lnTo>
                  <a:pt x="1520" y="1120"/>
                </a:lnTo>
                <a:lnTo>
                  <a:pt x="1495" y="1154"/>
                </a:lnTo>
                <a:lnTo>
                  <a:pt x="1469" y="1188"/>
                </a:lnTo>
                <a:lnTo>
                  <a:pt x="1441" y="1220"/>
                </a:lnTo>
                <a:lnTo>
                  <a:pt x="1412" y="1252"/>
                </a:lnTo>
                <a:lnTo>
                  <a:pt x="1381" y="1283"/>
                </a:lnTo>
                <a:lnTo>
                  <a:pt x="1348" y="1311"/>
                </a:lnTo>
                <a:lnTo>
                  <a:pt x="1314" y="1337"/>
                </a:lnTo>
                <a:lnTo>
                  <a:pt x="1279" y="1361"/>
                </a:lnTo>
                <a:lnTo>
                  <a:pt x="1243" y="1382"/>
                </a:lnTo>
                <a:lnTo>
                  <a:pt x="1205" y="1400"/>
                </a:lnTo>
                <a:lnTo>
                  <a:pt x="1164" y="1414"/>
                </a:lnTo>
                <a:lnTo>
                  <a:pt x="1122" y="1425"/>
                </a:lnTo>
                <a:lnTo>
                  <a:pt x="1080" y="1431"/>
                </a:lnTo>
                <a:lnTo>
                  <a:pt x="1068" y="1433"/>
                </a:lnTo>
                <a:lnTo>
                  <a:pt x="1056" y="1434"/>
                </a:lnTo>
                <a:lnTo>
                  <a:pt x="1044" y="1435"/>
                </a:lnTo>
                <a:lnTo>
                  <a:pt x="1033" y="1434"/>
                </a:lnTo>
                <a:lnTo>
                  <a:pt x="1022" y="1431"/>
                </a:lnTo>
                <a:lnTo>
                  <a:pt x="1011" y="1428"/>
                </a:lnTo>
                <a:lnTo>
                  <a:pt x="1001" y="1424"/>
                </a:lnTo>
                <a:lnTo>
                  <a:pt x="993" y="1416"/>
                </a:lnTo>
                <a:lnTo>
                  <a:pt x="975" y="1417"/>
                </a:lnTo>
                <a:lnTo>
                  <a:pt x="954" y="1419"/>
                </a:lnTo>
                <a:lnTo>
                  <a:pt x="931" y="1422"/>
                </a:lnTo>
                <a:lnTo>
                  <a:pt x="908" y="1423"/>
                </a:lnTo>
                <a:lnTo>
                  <a:pt x="885" y="1422"/>
                </a:lnTo>
                <a:lnTo>
                  <a:pt x="865" y="1416"/>
                </a:lnTo>
                <a:lnTo>
                  <a:pt x="849" y="1405"/>
                </a:lnTo>
                <a:lnTo>
                  <a:pt x="837" y="1388"/>
                </a:lnTo>
                <a:lnTo>
                  <a:pt x="821" y="1384"/>
                </a:lnTo>
                <a:lnTo>
                  <a:pt x="793" y="1410"/>
                </a:lnTo>
                <a:lnTo>
                  <a:pt x="764" y="1436"/>
                </a:lnTo>
                <a:lnTo>
                  <a:pt x="737" y="1463"/>
                </a:lnTo>
                <a:lnTo>
                  <a:pt x="709" y="1489"/>
                </a:lnTo>
                <a:lnTo>
                  <a:pt x="682" y="1517"/>
                </a:lnTo>
                <a:lnTo>
                  <a:pt x="656" y="1544"/>
                </a:lnTo>
                <a:lnTo>
                  <a:pt x="628" y="1573"/>
                </a:lnTo>
                <a:lnTo>
                  <a:pt x="602" y="1600"/>
                </a:lnTo>
                <a:lnTo>
                  <a:pt x="576" y="1627"/>
                </a:lnTo>
                <a:lnTo>
                  <a:pt x="548" y="1655"/>
                </a:lnTo>
                <a:lnTo>
                  <a:pt x="522" y="1682"/>
                </a:lnTo>
                <a:lnTo>
                  <a:pt x="495" y="1709"/>
                </a:lnTo>
                <a:lnTo>
                  <a:pt x="467" y="1736"/>
                </a:lnTo>
                <a:lnTo>
                  <a:pt x="439" y="1762"/>
                </a:lnTo>
                <a:lnTo>
                  <a:pt x="410" y="1787"/>
                </a:lnTo>
                <a:lnTo>
                  <a:pt x="382" y="1812"/>
                </a:lnTo>
                <a:lnTo>
                  <a:pt x="315" y="1884"/>
                </a:lnTo>
                <a:lnTo>
                  <a:pt x="305" y="1881"/>
                </a:lnTo>
                <a:lnTo>
                  <a:pt x="299" y="1882"/>
                </a:lnTo>
                <a:lnTo>
                  <a:pt x="294" y="1887"/>
                </a:lnTo>
                <a:lnTo>
                  <a:pt x="293" y="1893"/>
                </a:lnTo>
                <a:lnTo>
                  <a:pt x="292" y="1900"/>
                </a:lnTo>
                <a:lnTo>
                  <a:pt x="290" y="1907"/>
                </a:lnTo>
                <a:lnTo>
                  <a:pt x="287" y="1914"/>
                </a:lnTo>
                <a:lnTo>
                  <a:pt x="281" y="1918"/>
                </a:lnTo>
                <a:lnTo>
                  <a:pt x="266" y="1932"/>
                </a:lnTo>
                <a:lnTo>
                  <a:pt x="250" y="1947"/>
                </a:lnTo>
                <a:lnTo>
                  <a:pt x="235" y="1961"/>
                </a:lnTo>
                <a:lnTo>
                  <a:pt x="220" y="1974"/>
                </a:lnTo>
                <a:lnTo>
                  <a:pt x="204" y="1986"/>
                </a:lnTo>
                <a:lnTo>
                  <a:pt x="188" y="1998"/>
                </a:lnTo>
                <a:lnTo>
                  <a:pt x="172" y="2010"/>
                </a:lnTo>
                <a:lnTo>
                  <a:pt x="155" y="2020"/>
                </a:lnTo>
                <a:lnTo>
                  <a:pt x="138" y="2029"/>
                </a:lnTo>
                <a:lnTo>
                  <a:pt x="120" y="2037"/>
                </a:lnTo>
                <a:lnTo>
                  <a:pt x="101" y="2044"/>
                </a:lnTo>
                <a:lnTo>
                  <a:pt x="83" y="2049"/>
                </a:lnTo>
                <a:lnTo>
                  <a:pt x="63" y="2054"/>
                </a:lnTo>
                <a:lnTo>
                  <a:pt x="42" y="2056"/>
                </a:lnTo>
                <a:lnTo>
                  <a:pt x="21" y="2057"/>
                </a:lnTo>
                <a:lnTo>
                  <a:pt x="0" y="2056"/>
                </a:lnTo>
                <a:lnTo>
                  <a:pt x="6" y="2033"/>
                </a:lnTo>
                <a:lnTo>
                  <a:pt x="17" y="2011"/>
                </a:lnTo>
                <a:lnTo>
                  <a:pt x="30" y="1990"/>
                </a:lnTo>
                <a:lnTo>
                  <a:pt x="44" y="1970"/>
                </a:lnTo>
                <a:lnTo>
                  <a:pt x="60" y="1950"/>
                </a:lnTo>
                <a:lnTo>
                  <a:pt x="74" y="1931"/>
                </a:lnTo>
                <a:lnTo>
                  <a:pt x="88" y="1913"/>
                </a:lnTo>
                <a:lnTo>
                  <a:pt x="99" y="1894"/>
                </a:lnTo>
                <a:lnTo>
                  <a:pt x="133" y="1858"/>
                </a:lnTo>
                <a:lnTo>
                  <a:pt x="169" y="1824"/>
                </a:lnTo>
                <a:lnTo>
                  <a:pt x="207" y="1792"/>
                </a:lnTo>
                <a:lnTo>
                  <a:pt x="246" y="1762"/>
                </a:lnTo>
                <a:lnTo>
                  <a:pt x="287" y="1733"/>
                </a:lnTo>
                <a:lnTo>
                  <a:pt x="327" y="1705"/>
                </a:lnTo>
                <a:lnTo>
                  <a:pt x="370" y="1676"/>
                </a:lnTo>
                <a:lnTo>
                  <a:pt x="413" y="1650"/>
                </a:lnTo>
                <a:lnTo>
                  <a:pt x="455" y="1623"/>
                </a:lnTo>
                <a:lnTo>
                  <a:pt x="499" y="1596"/>
                </a:lnTo>
                <a:lnTo>
                  <a:pt x="542" y="1568"/>
                </a:lnTo>
                <a:lnTo>
                  <a:pt x="585" y="1540"/>
                </a:lnTo>
                <a:lnTo>
                  <a:pt x="626" y="1511"/>
                </a:lnTo>
                <a:lnTo>
                  <a:pt x="667" y="1481"/>
                </a:lnTo>
                <a:lnTo>
                  <a:pt x="707" y="1449"/>
                </a:lnTo>
                <a:lnTo>
                  <a:pt x="746" y="1416"/>
                </a:lnTo>
                <a:lnTo>
                  <a:pt x="751" y="1411"/>
                </a:lnTo>
                <a:lnTo>
                  <a:pt x="758" y="1405"/>
                </a:lnTo>
                <a:lnTo>
                  <a:pt x="764" y="1399"/>
                </a:lnTo>
                <a:lnTo>
                  <a:pt x="772" y="1391"/>
                </a:lnTo>
                <a:lnTo>
                  <a:pt x="780" y="1383"/>
                </a:lnTo>
                <a:lnTo>
                  <a:pt x="786" y="1376"/>
                </a:lnTo>
                <a:lnTo>
                  <a:pt x="793" y="1368"/>
                </a:lnTo>
                <a:lnTo>
                  <a:pt x="798" y="1359"/>
                </a:lnTo>
                <a:lnTo>
                  <a:pt x="799" y="1340"/>
                </a:lnTo>
                <a:lnTo>
                  <a:pt x="805" y="1321"/>
                </a:lnTo>
                <a:lnTo>
                  <a:pt x="814" y="1303"/>
                </a:lnTo>
                <a:lnTo>
                  <a:pt x="823" y="1287"/>
                </a:lnTo>
                <a:lnTo>
                  <a:pt x="835" y="1272"/>
                </a:lnTo>
                <a:lnTo>
                  <a:pt x="847" y="1255"/>
                </a:lnTo>
                <a:lnTo>
                  <a:pt x="857" y="1239"/>
                </a:lnTo>
                <a:lnTo>
                  <a:pt x="865" y="1221"/>
                </a:lnTo>
                <a:lnTo>
                  <a:pt x="877" y="1202"/>
                </a:lnTo>
                <a:lnTo>
                  <a:pt x="888" y="1181"/>
                </a:lnTo>
                <a:lnTo>
                  <a:pt x="899" y="1160"/>
                </a:lnTo>
                <a:lnTo>
                  <a:pt x="909" y="1139"/>
                </a:lnTo>
                <a:lnTo>
                  <a:pt x="920" y="1119"/>
                </a:lnTo>
                <a:lnTo>
                  <a:pt x="930" y="1098"/>
                </a:lnTo>
                <a:lnTo>
                  <a:pt x="941" y="1077"/>
                </a:lnTo>
                <a:lnTo>
                  <a:pt x="952" y="1056"/>
                </a:lnTo>
                <a:lnTo>
                  <a:pt x="964" y="1037"/>
                </a:lnTo>
                <a:lnTo>
                  <a:pt x="977" y="1018"/>
                </a:lnTo>
                <a:lnTo>
                  <a:pt x="990" y="1000"/>
                </a:lnTo>
                <a:lnTo>
                  <a:pt x="1005" y="983"/>
                </a:lnTo>
                <a:lnTo>
                  <a:pt x="1021" y="968"/>
                </a:lnTo>
                <a:lnTo>
                  <a:pt x="1039" y="953"/>
                </a:lnTo>
                <a:lnTo>
                  <a:pt x="1058" y="940"/>
                </a:lnTo>
                <a:lnTo>
                  <a:pt x="1080" y="929"/>
                </a:lnTo>
                <a:lnTo>
                  <a:pt x="1087" y="945"/>
                </a:lnTo>
                <a:lnTo>
                  <a:pt x="1096" y="960"/>
                </a:lnTo>
                <a:lnTo>
                  <a:pt x="1105" y="975"/>
                </a:lnTo>
                <a:lnTo>
                  <a:pt x="1115" y="990"/>
                </a:lnTo>
                <a:lnTo>
                  <a:pt x="1127" y="1003"/>
                </a:lnTo>
                <a:lnTo>
                  <a:pt x="1141" y="1012"/>
                </a:lnTo>
                <a:lnTo>
                  <a:pt x="1158" y="1018"/>
                </a:lnTo>
                <a:lnTo>
                  <a:pt x="1176" y="1020"/>
                </a:lnTo>
                <a:lnTo>
                  <a:pt x="1185" y="1009"/>
                </a:lnTo>
                <a:lnTo>
                  <a:pt x="1187" y="1002"/>
                </a:lnTo>
                <a:lnTo>
                  <a:pt x="1184" y="996"/>
                </a:lnTo>
                <a:lnTo>
                  <a:pt x="1176" y="992"/>
                </a:lnTo>
                <a:lnTo>
                  <a:pt x="1166" y="988"/>
                </a:lnTo>
                <a:lnTo>
                  <a:pt x="1156" y="985"/>
                </a:lnTo>
                <a:lnTo>
                  <a:pt x="1148" y="980"/>
                </a:lnTo>
                <a:lnTo>
                  <a:pt x="1142" y="973"/>
                </a:lnTo>
                <a:lnTo>
                  <a:pt x="1112" y="924"/>
                </a:lnTo>
                <a:lnTo>
                  <a:pt x="1095" y="870"/>
                </a:lnTo>
                <a:lnTo>
                  <a:pt x="1089" y="814"/>
                </a:lnTo>
                <a:lnTo>
                  <a:pt x="1092" y="758"/>
                </a:lnTo>
                <a:lnTo>
                  <a:pt x="1103" y="701"/>
                </a:lnTo>
                <a:lnTo>
                  <a:pt x="1121" y="645"/>
                </a:lnTo>
                <a:lnTo>
                  <a:pt x="1144" y="591"/>
                </a:lnTo>
                <a:lnTo>
                  <a:pt x="1171" y="543"/>
                </a:lnTo>
                <a:lnTo>
                  <a:pt x="1173" y="527"/>
                </a:lnTo>
                <a:lnTo>
                  <a:pt x="1173" y="511"/>
                </a:lnTo>
                <a:lnTo>
                  <a:pt x="1170" y="496"/>
                </a:lnTo>
                <a:lnTo>
                  <a:pt x="1163" y="483"/>
                </a:lnTo>
                <a:lnTo>
                  <a:pt x="1154" y="471"/>
                </a:lnTo>
                <a:lnTo>
                  <a:pt x="1143" y="460"/>
                </a:lnTo>
                <a:lnTo>
                  <a:pt x="1131" y="451"/>
                </a:lnTo>
                <a:lnTo>
                  <a:pt x="1118" y="444"/>
                </a:lnTo>
                <a:lnTo>
                  <a:pt x="1104" y="438"/>
                </a:lnTo>
                <a:lnTo>
                  <a:pt x="1091" y="432"/>
                </a:lnTo>
                <a:lnTo>
                  <a:pt x="1079" y="424"/>
                </a:lnTo>
                <a:lnTo>
                  <a:pt x="1068" y="415"/>
                </a:lnTo>
                <a:lnTo>
                  <a:pt x="1057" y="406"/>
                </a:lnTo>
                <a:lnTo>
                  <a:pt x="1047" y="396"/>
                </a:lnTo>
                <a:lnTo>
                  <a:pt x="1037" y="383"/>
                </a:lnTo>
                <a:lnTo>
                  <a:pt x="1027" y="371"/>
                </a:lnTo>
                <a:lnTo>
                  <a:pt x="1030" y="365"/>
                </a:lnTo>
                <a:lnTo>
                  <a:pt x="1035" y="361"/>
                </a:lnTo>
                <a:lnTo>
                  <a:pt x="1041" y="356"/>
                </a:lnTo>
                <a:lnTo>
                  <a:pt x="1048" y="354"/>
                </a:lnTo>
                <a:lnTo>
                  <a:pt x="1055" y="353"/>
                </a:lnTo>
                <a:lnTo>
                  <a:pt x="1062" y="354"/>
                </a:lnTo>
                <a:lnTo>
                  <a:pt x="1069" y="355"/>
                </a:lnTo>
                <a:lnTo>
                  <a:pt x="1074" y="358"/>
                </a:lnTo>
                <a:lnTo>
                  <a:pt x="1078" y="358"/>
                </a:lnTo>
                <a:lnTo>
                  <a:pt x="1081" y="357"/>
                </a:lnTo>
                <a:lnTo>
                  <a:pt x="1082" y="355"/>
                </a:lnTo>
                <a:lnTo>
                  <a:pt x="1084" y="353"/>
                </a:lnTo>
                <a:lnTo>
                  <a:pt x="1079" y="339"/>
                </a:lnTo>
                <a:lnTo>
                  <a:pt x="1069" y="327"/>
                </a:lnTo>
                <a:lnTo>
                  <a:pt x="1058" y="317"/>
                </a:lnTo>
                <a:lnTo>
                  <a:pt x="1045" y="308"/>
                </a:lnTo>
                <a:lnTo>
                  <a:pt x="1030" y="300"/>
                </a:lnTo>
                <a:lnTo>
                  <a:pt x="1016" y="293"/>
                </a:lnTo>
                <a:lnTo>
                  <a:pt x="1002" y="285"/>
                </a:lnTo>
                <a:lnTo>
                  <a:pt x="989" y="276"/>
                </a:lnTo>
                <a:lnTo>
                  <a:pt x="977" y="260"/>
                </a:lnTo>
                <a:lnTo>
                  <a:pt x="963" y="245"/>
                </a:lnTo>
                <a:lnTo>
                  <a:pt x="947" y="230"/>
                </a:lnTo>
                <a:lnTo>
                  <a:pt x="933" y="216"/>
                </a:lnTo>
                <a:lnTo>
                  <a:pt x="921" y="200"/>
                </a:lnTo>
                <a:lnTo>
                  <a:pt x="911" y="182"/>
                </a:lnTo>
                <a:lnTo>
                  <a:pt x="907" y="161"/>
                </a:lnTo>
                <a:lnTo>
                  <a:pt x="908" y="137"/>
                </a:lnTo>
                <a:lnTo>
                  <a:pt x="927" y="134"/>
                </a:lnTo>
                <a:lnTo>
                  <a:pt x="945" y="135"/>
                </a:lnTo>
                <a:lnTo>
                  <a:pt x="963" y="140"/>
                </a:lnTo>
                <a:lnTo>
                  <a:pt x="979" y="145"/>
                </a:lnTo>
                <a:lnTo>
                  <a:pt x="994" y="152"/>
                </a:lnTo>
                <a:lnTo>
                  <a:pt x="1010" y="157"/>
                </a:lnTo>
                <a:lnTo>
                  <a:pt x="1026" y="160"/>
                </a:lnTo>
                <a:lnTo>
                  <a:pt x="1041" y="161"/>
                </a:lnTo>
                <a:lnTo>
                  <a:pt x="1036" y="154"/>
                </a:lnTo>
                <a:lnTo>
                  <a:pt x="1029" y="145"/>
                </a:lnTo>
                <a:lnTo>
                  <a:pt x="1022" y="137"/>
                </a:lnTo>
                <a:lnTo>
                  <a:pt x="1013" y="129"/>
                </a:lnTo>
                <a:lnTo>
                  <a:pt x="1004" y="121"/>
                </a:lnTo>
                <a:lnTo>
                  <a:pt x="994" y="114"/>
                </a:lnTo>
                <a:lnTo>
                  <a:pt x="984" y="109"/>
                </a:lnTo>
                <a:lnTo>
                  <a:pt x="975" y="105"/>
                </a:lnTo>
                <a:lnTo>
                  <a:pt x="958" y="94"/>
                </a:lnTo>
                <a:lnTo>
                  <a:pt x="941" y="83"/>
                </a:lnTo>
                <a:lnTo>
                  <a:pt x="922" y="72"/>
                </a:lnTo>
                <a:lnTo>
                  <a:pt x="906" y="60"/>
                </a:lnTo>
                <a:lnTo>
                  <a:pt x="889" y="48"/>
                </a:lnTo>
                <a:lnTo>
                  <a:pt x="875" y="33"/>
                </a:lnTo>
                <a:lnTo>
                  <a:pt x="863" y="17"/>
                </a:lnTo>
                <a:lnTo>
                  <a:pt x="855" y="0"/>
                </a:lnTo>
                <a:lnTo>
                  <a:pt x="867" y="2"/>
                </a:lnTo>
                <a:lnTo>
                  <a:pt x="879" y="5"/>
                </a:lnTo>
                <a:lnTo>
                  <a:pt x="891" y="8"/>
                </a:lnTo>
                <a:lnTo>
                  <a:pt x="903" y="13"/>
                </a:lnTo>
                <a:lnTo>
                  <a:pt x="914" y="18"/>
                </a:lnTo>
                <a:lnTo>
                  <a:pt x="925" y="24"/>
                </a:lnTo>
                <a:lnTo>
                  <a:pt x="936" y="29"/>
                </a:lnTo>
                <a:lnTo>
                  <a:pt x="948" y="35"/>
                </a:lnTo>
                <a:lnTo>
                  <a:pt x="959" y="41"/>
                </a:lnTo>
                <a:lnTo>
                  <a:pt x="970" y="47"/>
                </a:lnTo>
                <a:lnTo>
                  <a:pt x="981" y="52"/>
                </a:lnTo>
                <a:lnTo>
                  <a:pt x="992" y="58"/>
                </a:lnTo>
                <a:lnTo>
                  <a:pt x="1003" y="62"/>
                </a:lnTo>
                <a:lnTo>
                  <a:pt x="1014" y="66"/>
                </a:lnTo>
                <a:lnTo>
                  <a:pt x="1025" y="70"/>
                </a:lnTo>
                <a:lnTo>
                  <a:pt x="1037" y="72"/>
                </a:lnTo>
                <a:close/>
              </a:path>
            </a:pathLst>
          </a:custGeom>
          <a:solidFill>
            <a:schemeClr val="accent2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990224E-BD86-422E-8799-7C322FF47B24}"/>
              </a:ext>
            </a:extLst>
          </p:cNvPr>
          <p:cNvGrpSpPr/>
          <p:nvPr/>
        </p:nvGrpSpPr>
        <p:grpSpPr>
          <a:xfrm>
            <a:off x="76200" y="5591628"/>
            <a:ext cx="863605" cy="1187142"/>
            <a:chOff x="310721" y="5385625"/>
            <a:chExt cx="863605" cy="1015175"/>
          </a:xfrm>
        </p:grpSpPr>
        <p:sp>
          <p:nvSpPr>
            <p:cNvPr id="37" name="Text Box 23">
              <a:extLst>
                <a:ext uri="{FF2B5EF4-FFF2-40B4-BE49-F238E27FC236}">
                  <a16:creationId xmlns:a16="http://schemas.microsoft.com/office/drawing/2014/main" id="{A51AB3B0-CFCB-4033-9212-4914836C9B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1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st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52DC64A0-3CF4-46CF-B0E0-EBA8F9104CE4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0" name="Line 8">
            <a:extLst>
              <a:ext uri="{FF2B5EF4-FFF2-40B4-BE49-F238E27FC236}">
                <a16:creationId xmlns:a16="http://schemas.microsoft.com/office/drawing/2014/main" id="{3615080B-D4C8-4B6A-BFF5-5BD49A6E9ED7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147" y="2678112"/>
            <a:ext cx="1267690" cy="2309"/>
          </a:xfrm>
          <a:prstGeom prst="line">
            <a:avLst/>
          </a:prstGeom>
          <a:noFill/>
          <a:ln w="38100">
            <a:solidFill>
              <a:srgbClr val="FF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23" name="Freeform 2">
            <a:extLst>
              <a:ext uri="{FF2B5EF4-FFF2-40B4-BE49-F238E27FC236}">
                <a16:creationId xmlns:a16="http://schemas.microsoft.com/office/drawing/2014/main" id="{A6EA7E46-F3A4-4E87-BD54-0A0002D06939}"/>
              </a:ext>
            </a:extLst>
          </p:cNvPr>
          <p:cNvSpPr/>
          <p:nvPr/>
        </p:nvSpPr>
        <p:spPr>
          <a:xfrm>
            <a:off x="641769" y="5544456"/>
            <a:ext cx="571511" cy="106249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5494026-4C08-4ECC-98F1-3F66DAB91D7A}"/>
              </a:ext>
            </a:extLst>
          </p:cNvPr>
          <p:cNvGrpSpPr/>
          <p:nvPr/>
        </p:nvGrpSpPr>
        <p:grpSpPr>
          <a:xfrm>
            <a:off x="965195" y="5591628"/>
            <a:ext cx="866811" cy="1187142"/>
            <a:chOff x="310721" y="5385625"/>
            <a:chExt cx="866811" cy="1015175"/>
          </a:xfrm>
        </p:grpSpPr>
        <p:sp>
          <p:nvSpPr>
            <p:cNvPr id="25" name="Text Box 23">
              <a:extLst>
                <a:ext uri="{FF2B5EF4-FFF2-40B4-BE49-F238E27FC236}">
                  <a16:creationId xmlns:a16="http://schemas.microsoft.com/office/drawing/2014/main" id="{87770488-FDE3-49B4-B14B-33C723CD94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8841" y="5436144"/>
              <a:ext cx="838691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2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nd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150B77C8-0B4D-48FA-94EC-1284329806C1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420E7D3A-F89F-4051-89B9-604025E35017}"/>
              </a:ext>
            </a:extLst>
          </p:cNvPr>
          <p:cNvSpPr/>
          <p:nvPr/>
        </p:nvSpPr>
        <p:spPr bwMode="auto">
          <a:xfrm>
            <a:off x="1193800" y="18669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369CADCC-E3E8-4CE0-91E1-0F13EE104CF0}"/>
              </a:ext>
            </a:extLst>
          </p:cNvPr>
          <p:cNvSpPr/>
          <p:nvPr/>
        </p:nvSpPr>
        <p:spPr bwMode="auto">
          <a:xfrm>
            <a:off x="1536700" y="29718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AF461EA0-5599-4794-8A23-8096EC670C07}"/>
              </a:ext>
            </a:extLst>
          </p:cNvPr>
          <p:cNvGrpSpPr/>
          <p:nvPr/>
        </p:nvGrpSpPr>
        <p:grpSpPr>
          <a:xfrm>
            <a:off x="3632180" y="5591628"/>
            <a:ext cx="863605" cy="1187142"/>
            <a:chOff x="310721" y="5385625"/>
            <a:chExt cx="863605" cy="1015175"/>
          </a:xfrm>
        </p:grpSpPr>
        <p:sp>
          <p:nvSpPr>
            <p:cNvPr id="32" name="Text Box 23">
              <a:extLst>
                <a:ext uri="{FF2B5EF4-FFF2-40B4-BE49-F238E27FC236}">
                  <a16:creationId xmlns:a16="http://schemas.microsoft.com/office/drawing/2014/main" id="{3739F023-9A3A-4D79-8ECB-5088E3E153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6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endPara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FEB6487B-A486-425C-9A7C-3D67AFA7D2B5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35" name="Freeform 2">
            <a:extLst>
              <a:ext uri="{FF2B5EF4-FFF2-40B4-BE49-F238E27FC236}">
                <a16:creationId xmlns:a16="http://schemas.microsoft.com/office/drawing/2014/main" id="{562BE8D2-FA81-481D-B557-995A76851B6D}"/>
              </a:ext>
            </a:extLst>
          </p:cNvPr>
          <p:cNvSpPr/>
          <p:nvPr/>
        </p:nvSpPr>
        <p:spPr>
          <a:xfrm>
            <a:off x="762000" y="5530487"/>
            <a:ext cx="2971800" cy="272047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0FF90D31-DFFF-405A-B63C-55E87F67CFE9}"/>
              </a:ext>
            </a:extLst>
          </p:cNvPr>
          <p:cNvCxnSpPr>
            <a:cxnSpLocks/>
          </p:cNvCxnSpPr>
          <p:nvPr/>
        </p:nvCxnSpPr>
        <p:spPr bwMode="auto">
          <a:xfrm flipV="1">
            <a:off x="492340" y="2667000"/>
            <a:ext cx="0" cy="292462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64E1A39-7A10-4252-AB3D-DEB17BF415B2}"/>
              </a:ext>
            </a:extLst>
          </p:cNvPr>
          <p:cNvCxnSpPr>
            <a:cxnSpLocks/>
          </p:cNvCxnSpPr>
          <p:nvPr/>
        </p:nvCxnSpPr>
        <p:spPr bwMode="auto">
          <a:xfrm>
            <a:off x="965195" y="1828800"/>
            <a:ext cx="1930405" cy="0"/>
          </a:xfrm>
          <a:prstGeom prst="line">
            <a:avLst/>
          </a:prstGeom>
          <a:noFill/>
          <a:ln w="412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4D3A1ABC-AC1F-43FA-82C0-D0B5E993458D}"/>
              </a:ext>
            </a:extLst>
          </p:cNvPr>
          <p:cNvSpPr/>
          <p:nvPr/>
        </p:nvSpPr>
        <p:spPr bwMode="auto">
          <a:xfrm>
            <a:off x="1346200" y="149629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0930F2F-4678-4EC0-8326-15EA6B56C490}"/>
              </a:ext>
            </a:extLst>
          </p:cNvPr>
          <p:cNvGrpSpPr/>
          <p:nvPr/>
        </p:nvGrpSpPr>
        <p:grpSpPr>
          <a:xfrm>
            <a:off x="436415" y="1566446"/>
            <a:ext cx="1932710" cy="1668589"/>
            <a:chOff x="646162" y="1566446"/>
            <a:chExt cx="1932710" cy="1668589"/>
          </a:xfrm>
        </p:grpSpPr>
        <p:sp>
          <p:nvSpPr>
            <p:cNvPr id="47" name="Text Box 13">
              <a:extLst>
                <a:ext uri="{FF2B5EF4-FFF2-40B4-BE49-F238E27FC236}">
                  <a16:creationId xmlns:a16="http://schemas.microsoft.com/office/drawing/2014/main" id="{4260F567-E337-4403-ADF5-EEEFFBCEF6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0055" y="187039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2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Text Box 13">
              <a:extLst>
                <a:ext uri="{FF2B5EF4-FFF2-40B4-BE49-F238E27FC236}">
                  <a16:creationId xmlns:a16="http://schemas.microsoft.com/office/drawing/2014/main" id="{C604462C-0180-470D-9829-ADF718E8DB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162" y="23899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49" name="Text Box 13">
              <a:extLst>
                <a:ext uri="{FF2B5EF4-FFF2-40B4-BE49-F238E27FC236}">
                  <a16:creationId xmlns:a16="http://schemas.microsoft.com/office/drawing/2014/main" id="{21DD0223-9D64-461D-A9AD-908393D198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42578" y="18565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50" name="Text Box 13">
              <a:extLst>
                <a:ext uri="{FF2B5EF4-FFF2-40B4-BE49-F238E27FC236}">
                  <a16:creationId xmlns:a16="http://schemas.microsoft.com/office/drawing/2014/main" id="{3579A9F0-264F-4094-B575-C3A5EECEAF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512" y="156644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3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Text Box 13">
              <a:extLst>
                <a:ext uri="{FF2B5EF4-FFF2-40B4-BE49-F238E27FC236}">
                  <a16:creationId xmlns:a16="http://schemas.microsoft.com/office/drawing/2014/main" id="{FCCE32B1-554B-437B-BB8D-59BDD7FCB2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86428" y="2383866"/>
              <a:ext cx="49244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None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7…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Text Box 13">
              <a:extLst>
                <a:ext uri="{FF2B5EF4-FFF2-40B4-BE49-F238E27FC236}">
                  <a16:creationId xmlns:a16="http://schemas.microsoft.com/office/drawing/2014/main" id="{B988235F-DE03-41F3-806F-DE4890B5DF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81347" y="2896481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5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Text Box 13">
              <a:extLst>
                <a:ext uri="{FF2B5EF4-FFF2-40B4-BE49-F238E27FC236}">
                  <a16:creationId xmlns:a16="http://schemas.microsoft.com/office/drawing/2014/main" id="{DCA5F0A4-11EC-42B3-853A-F3FCC558AB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9889" y="2632365"/>
              <a:ext cx="28725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6</a:t>
              </a:r>
            </a:p>
          </p:txBody>
        </p:sp>
      </p:grpSp>
      <p:sp>
        <p:nvSpPr>
          <p:cNvPr id="57" name="AutoShape 35">
            <a:extLst>
              <a:ext uri="{FF2B5EF4-FFF2-40B4-BE49-F238E27FC236}">
                <a16:creationId xmlns:a16="http://schemas.microsoft.com/office/drawing/2014/main" id="{6CF89461-6159-4526-8AC1-6CDF20CC44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6420" y="5105400"/>
            <a:ext cx="4645010" cy="811909"/>
          </a:xfrm>
          <a:prstGeom prst="wedgeRoundRectCallout">
            <a:avLst>
              <a:gd name="adj1" fmla="val 46621"/>
              <a:gd name="adj2" fmla="val 447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buNone/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The remaining </a:t>
            </a:r>
            <a:r>
              <a:rPr lang="en-US" altLang="en-US" sz="2400" kern="0" dirty="0" err="1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subInstance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 </a:t>
            </a:r>
            <a:b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</a:b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  considers events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2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3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4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5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6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</a:t>
            </a:r>
            <a:r>
              <a:rPr lang="en-US" altLang="en-US" sz="2400" kern="0" dirty="0">
                <a:solidFill>
                  <a:schemeClr val="accent1"/>
                </a:solidFill>
                <a:latin typeface="Times New Roman"/>
                <a:sym typeface="Wingdings" panose="05000000000000000000" pitchFamily="2" charset="2"/>
              </a:rPr>
              <a:t>7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 …</a:t>
            </a:r>
            <a:endParaRPr lang="en-US" altLang="en-US" sz="2400" kern="0" dirty="0">
              <a:solidFill>
                <a:schemeClr val="accent1"/>
              </a:solidFill>
              <a:latin typeface="Times New Roman"/>
            </a:endParaRPr>
          </a:p>
        </p:txBody>
      </p:sp>
      <p:grpSp>
        <p:nvGrpSpPr>
          <p:cNvPr id="58" name="Group 29">
            <a:extLst>
              <a:ext uri="{FF2B5EF4-FFF2-40B4-BE49-F238E27FC236}">
                <a16:creationId xmlns:a16="http://schemas.microsoft.com/office/drawing/2014/main" id="{C276D479-D1C0-4845-99EA-A0F8265A5DD4}"/>
              </a:ext>
            </a:extLst>
          </p:cNvPr>
          <p:cNvGrpSpPr>
            <a:grpSpLocks/>
          </p:cNvGrpSpPr>
          <p:nvPr/>
        </p:nvGrpSpPr>
        <p:grpSpPr bwMode="auto">
          <a:xfrm>
            <a:off x="8181738" y="5478510"/>
            <a:ext cx="917591" cy="929993"/>
            <a:chOff x="2065" y="1551"/>
            <a:chExt cx="1628" cy="1988"/>
          </a:xfrm>
        </p:grpSpPr>
        <p:sp>
          <p:nvSpPr>
            <p:cNvPr id="59" name="Freeform 30">
              <a:extLst>
                <a:ext uri="{FF2B5EF4-FFF2-40B4-BE49-F238E27FC236}">
                  <a16:creationId xmlns:a16="http://schemas.microsoft.com/office/drawing/2014/main" id="{CCE76662-677E-4DC7-B895-EE26C565C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1" name="Freeform 31">
              <a:extLst>
                <a:ext uri="{FF2B5EF4-FFF2-40B4-BE49-F238E27FC236}">
                  <a16:creationId xmlns:a16="http://schemas.microsoft.com/office/drawing/2014/main" id="{F02927CF-7996-4173-80B7-88F810AB8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2" name="Freeform 32">
              <a:extLst>
                <a:ext uri="{FF2B5EF4-FFF2-40B4-BE49-F238E27FC236}">
                  <a16:creationId xmlns:a16="http://schemas.microsoft.com/office/drawing/2014/main" id="{4ECE7AC2-0E5D-4FC3-8A2D-FA920F0F9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3" name="Freeform 33">
              <a:extLst>
                <a:ext uri="{FF2B5EF4-FFF2-40B4-BE49-F238E27FC236}">
                  <a16:creationId xmlns:a16="http://schemas.microsoft.com/office/drawing/2014/main" id="{A2D8C7FA-4E86-4211-9874-2F4B574DB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4" name="Freeform 34">
              <a:extLst>
                <a:ext uri="{FF2B5EF4-FFF2-40B4-BE49-F238E27FC236}">
                  <a16:creationId xmlns:a16="http://schemas.microsoft.com/office/drawing/2014/main" id="{33B751A5-6DB3-4073-A601-C985E47C4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5" name="Freeform 35">
              <a:extLst>
                <a:ext uri="{FF2B5EF4-FFF2-40B4-BE49-F238E27FC236}">
                  <a16:creationId xmlns:a16="http://schemas.microsoft.com/office/drawing/2014/main" id="{58C942C1-79B4-4CFE-8450-A15326364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6" name="Freeform 36">
              <a:extLst>
                <a:ext uri="{FF2B5EF4-FFF2-40B4-BE49-F238E27FC236}">
                  <a16:creationId xmlns:a16="http://schemas.microsoft.com/office/drawing/2014/main" id="{AB47C3AF-3A34-44F4-A65F-EEA5074C7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7" name="Freeform 37">
              <a:extLst>
                <a:ext uri="{FF2B5EF4-FFF2-40B4-BE49-F238E27FC236}">
                  <a16:creationId xmlns:a16="http://schemas.microsoft.com/office/drawing/2014/main" id="{2BD6EEBA-8F02-47D6-BC29-795908812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8" name="Freeform 38">
              <a:extLst>
                <a:ext uri="{FF2B5EF4-FFF2-40B4-BE49-F238E27FC236}">
                  <a16:creationId xmlns:a16="http://schemas.microsoft.com/office/drawing/2014/main" id="{A2BCD48F-7666-4CD6-BB3F-C183C0572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9" name="Freeform 39">
              <a:extLst>
                <a:ext uri="{FF2B5EF4-FFF2-40B4-BE49-F238E27FC236}">
                  <a16:creationId xmlns:a16="http://schemas.microsoft.com/office/drawing/2014/main" id="{DEE9D3D3-1A6A-469D-BF87-E69538CED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1" name="Freeform 40">
              <a:extLst>
                <a:ext uri="{FF2B5EF4-FFF2-40B4-BE49-F238E27FC236}">
                  <a16:creationId xmlns:a16="http://schemas.microsoft.com/office/drawing/2014/main" id="{642F8F64-BBA0-40CF-B204-C25D47337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2" name="Freeform 41">
              <a:extLst>
                <a:ext uri="{FF2B5EF4-FFF2-40B4-BE49-F238E27FC236}">
                  <a16:creationId xmlns:a16="http://schemas.microsoft.com/office/drawing/2014/main" id="{F03FBD69-0F50-46C7-B6AC-C6EADDCAF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3" name="Freeform 42">
              <a:extLst>
                <a:ext uri="{FF2B5EF4-FFF2-40B4-BE49-F238E27FC236}">
                  <a16:creationId xmlns:a16="http://schemas.microsoft.com/office/drawing/2014/main" id="{F8C3F4EB-7579-4542-B657-262D3461C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4" name="Freeform 43">
              <a:extLst>
                <a:ext uri="{FF2B5EF4-FFF2-40B4-BE49-F238E27FC236}">
                  <a16:creationId xmlns:a16="http://schemas.microsoft.com/office/drawing/2014/main" id="{7B63F576-20D3-4D6C-A121-9D4CB9C96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5" name="Freeform 44">
              <a:extLst>
                <a:ext uri="{FF2B5EF4-FFF2-40B4-BE49-F238E27FC236}">
                  <a16:creationId xmlns:a16="http://schemas.microsoft.com/office/drawing/2014/main" id="{C5D115CE-B3D1-4B86-A813-A1C0F54DA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19AFD234-9676-4D01-BA24-A50084279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3C99E7AE-2E9A-4152-95AC-41DD68A49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AD16103D-7AD6-43A0-ADBC-CF55BE892D44}"/>
              </a:ext>
            </a:extLst>
          </p:cNvPr>
          <p:cNvSpPr/>
          <p:nvPr/>
        </p:nvSpPr>
        <p:spPr bwMode="auto">
          <a:xfrm>
            <a:off x="6513945" y="5636050"/>
            <a:ext cx="330200" cy="20364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982C28CC-553E-4361-924D-ED788450456B}"/>
              </a:ext>
            </a:extLst>
          </p:cNvPr>
          <p:cNvSpPr/>
          <p:nvPr/>
        </p:nvSpPr>
        <p:spPr bwMode="auto">
          <a:xfrm>
            <a:off x="6832600" y="5638800"/>
            <a:ext cx="330200" cy="20364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CACFA38D-B987-43E5-9070-327FDB7B5337}"/>
              </a:ext>
            </a:extLst>
          </p:cNvPr>
          <p:cNvSpPr/>
          <p:nvPr/>
        </p:nvSpPr>
        <p:spPr bwMode="auto">
          <a:xfrm>
            <a:off x="7123545" y="5641550"/>
            <a:ext cx="330200" cy="20364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87C15618-9E9E-4FBC-A8E9-1D36FD1753B2}"/>
              </a:ext>
            </a:extLst>
          </p:cNvPr>
          <p:cNvSpPr/>
          <p:nvPr/>
        </p:nvSpPr>
        <p:spPr bwMode="auto">
          <a:xfrm>
            <a:off x="7414490" y="5644300"/>
            <a:ext cx="330200" cy="20364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0CA79999-3DC6-4212-92BB-9C8ABE027021}"/>
              </a:ext>
            </a:extLst>
          </p:cNvPr>
          <p:cNvSpPr/>
          <p:nvPr/>
        </p:nvSpPr>
        <p:spPr bwMode="auto">
          <a:xfrm>
            <a:off x="1689652" y="2832845"/>
            <a:ext cx="152400" cy="138955"/>
          </a:xfrm>
          <a:prstGeom prst="rect">
            <a:avLst/>
          </a:prstGeom>
          <a:solidFill>
            <a:srgbClr val="FFFFFF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34" name="Straight Arrow Connector 33">
            <a:extLst>
              <a:ext uri="{FF2B5EF4-FFF2-40B4-BE49-F238E27FC236}">
                <a16:creationId xmlns:a16="http://schemas.microsoft.com/office/drawing/2014/main" id="{AFF0EB3B-E16B-4752-AE37-4B2D17E68071}"/>
              </a:ext>
            </a:extLst>
          </p:cNvPr>
          <p:cNvCxnSpPr>
            <a:cxnSpLocks/>
            <a:endCxn id="95" idx="3"/>
          </p:cNvCxnSpPr>
          <p:nvPr/>
        </p:nvCxnSpPr>
        <p:spPr bwMode="auto">
          <a:xfrm flipH="1" flipV="1">
            <a:off x="1842052" y="2902323"/>
            <a:ext cx="2013996" cy="276914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97" name="AutoShape 35">
            <a:extLst>
              <a:ext uri="{FF2B5EF4-FFF2-40B4-BE49-F238E27FC236}">
                <a16:creationId xmlns:a16="http://schemas.microsoft.com/office/drawing/2014/main" id="{AB5DDBDC-0F0C-4B93-B244-A48BE791B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8990" y="5970104"/>
            <a:ext cx="4645010" cy="811909"/>
          </a:xfrm>
          <a:prstGeom prst="wedgeRoundRectCallout">
            <a:avLst>
              <a:gd name="adj1" fmla="val 46621"/>
              <a:gd name="adj2" fmla="val 447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ts val="0"/>
              </a:spcBef>
              <a:buNone/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Excellent. </a:t>
            </a:r>
          </a:p>
          <a:p>
            <a:pPr lvl="0" eaLnBrk="1" hangingPunct="1">
              <a:spcBef>
                <a:spcPts val="0"/>
              </a:spcBef>
              <a:buNone/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   A nicely defined postfix.</a:t>
            </a:r>
            <a:endParaRPr lang="en-US" altLang="en-US" sz="2400" kern="0" dirty="0">
              <a:solidFill>
                <a:schemeClr val="accent1"/>
              </a:solidFill>
              <a:latin typeface="Times New Roman"/>
            </a:endParaRPr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65FF2A94-C347-478F-B6FA-7A5DEC843534}"/>
              </a:ext>
            </a:extLst>
          </p:cNvPr>
          <p:cNvSpPr/>
          <p:nvPr/>
        </p:nvSpPr>
        <p:spPr bwMode="auto">
          <a:xfrm>
            <a:off x="762000" y="1981200"/>
            <a:ext cx="279405" cy="271678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5020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9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9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40" grpId="0" animBg="1"/>
      <p:bldP spid="29" grpId="0" animBg="1"/>
      <p:bldP spid="30" grpId="0" animBg="1"/>
      <p:bldP spid="35" grpId="0" animBg="1"/>
      <p:bldP spid="45" grpId="0" animBg="1"/>
      <p:bldP spid="78" grpId="0" animBg="1"/>
      <p:bldP spid="79" grpId="0" animBg="1"/>
      <p:bldP spid="80" grpId="0" animBg="1"/>
      <p:bldP spid="81" grpId="0" animBg="1"/>
      <p:bldP spid="97" grpId="0" animBg="1"/>
      <p:bldP spid="98" grpId="0" animBg="1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Rectangle 2">
            <a:extLst>
              <a:ext uri="{FF2B5EF4-FFF2-40B4-BE49-F238E27FC236}">
                <a16:creationId xmlns:a16="http://schemas.microsoft.com/office/drawing/2014/main" id="{4F76E142-6D0A-48F4-A906-7DA9B04BB2DF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Weighted Event Scheduling</a:t>
            </a:r>
          </a:p>
        </p:txBody>
      </p:sp>
      <p:sp>
        <p:nvSpPr>
          <p:cNvPr id="168" name="Rectangle 2">
            <a:extLst>
              <a:ext uri="{FF2B5EF4-FFF2-40B4-BE49-F238E27FC236}">
                <a16:creationId xmlns:a16="http://schemas.microsoft.com/office/drawing/2014/main" id="{0CAFA501-E253-4ED2-8B0A-48AAF11FE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Your story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70" name="Picture 2" descr="greedy2">
            <a:extLst>
              <a:ext uri="{FF2B5EF4-FFF2-40B4-BE49-F238E27FC236}">
                <a16:creationId xmlns:a16="http://schemas.microsoft.com/office/drawing/2014/main" id="{7C4281DB-00DF-43A2-AB88-03962F14A8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076325"/>
            <a:ext cx="8470900" cy="241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A588465D-E392-4CB2-A73F-EEA107ED3817}"/>
              </a:ext>
            </a:extLst>
          </p:cNvPr>
          <p:cNvSpPr/>
          <p:nvPr/>
        </p:nvSpPr>
        <p:spPr>
          <a:xfrm>
            <a:off x="44671" y="4940300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E075D119-801F-4215-AC1F-B5328ADC55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880291"/>
            <a:ext cx="525533" cy="994940"/>
          </a:xfrm>
          <a:prstGeom prst="rect">
            <a:avLst/>
          </a:prstGeom>
        </p:spPr>
      </p:pic>
      <p:sp>
        <p:nvSpPr>
          <p:cNvPr id="53" name="AutoShape 38">
            <a:extLst>
              <a:ext uri="{FF2B5EF4-FFF2-40B4-BE49-F238E27FC236}">
                <a16:creationId xmlns:a16="http://schemas.microsoft.com/office/drawing/2014/main" id="{9AFDCEA1-A56B-4C4C-B5D5-4AF1C96FD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1" y="3788569"/>
            <a:ext cx="4629150" cy="857250"/>
          </a:xfrm>
          <a:prstGeom prst="wedgeRoundRectCallout">
            <a:avLst>
              <a:gd name="adj1" fmla="val -46546"/>
              <a:gd name="adj2" fmla="val 103944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Hey Bird: </a:t>
            </a:r>
          </a:p>
          <a:p>
            <a:pPr defTabSz="68580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   Should I take this event?</a:t>
            </a:r>
          </a:p>
        </p:txBody>
      </p:sp>
      <p:sp>
        <p:nvSpPr>
          <p:cNvPr id="54" name="AutoShape 58">
            <a:extLst>
              <a:ext uri="{FF2B5EF4-FFF2-40B4-BE49-F238E27FC236}">
                <a16:creationId xmlns:a16="http://schemas.microsoft.com/office/drawing/2014/main" id="{D9B96D8F-8E4B-4D6B-98FE-8F6AF72AB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4286129"/>
            <a:ext cx="838200" cy="515216"/>
          </a:xfrm>
          <a:prstGeom prst="wedgeRoundRectCallout">
            <a:avLst>
              <a:gd name="adj1" fmla="val 63682"/>
              <a:gd name="adj2" fmla="val -7207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66FF"/>
                </a:solidFill>
              </a:rPr>
              <a:t>Yes</a:t>
            </a:r>
          </a:p>
        </p:txBody>
      </p:sp>
      <p:sp>
        <p:nvSpPr>
          <p:cNvPr id="60" name="Freeform 6">
            <a:extLst>
              <a:ext uri="{FF2B5EF4-FFF2-40B4-BE49-F238E27FC236}">
                <a16:creationId xmlns:a16="http://schemas.microsoft.com/office/drawing/2014/main" id="{96EB3BBD-2DFB-4918-B4D5-0F41614CC17B}"/>
              </a:ext>
            </a:extLst>
          </p:cNvPr>
          <p:cNvSpPr>
            <a:spLocks/>
          </p:cNvSpPr>
          <p:nvPr/>
        </p:nvSpPr>
        <p:spPr bwMode="auto">
          <a:xfrm flipH="1">
            <a:off x="7391400" y="3890962"/>
            <a:ext cx="627063" cy="652463"/>
          </a:xfrm>
          <a:custGeom>
            <a:avLst/>
            <a:gdLst>
              <a:gd name="T0" fmla="*/ 1096 w 1974"/>
              <a:gd name="T1" fmla="*/ 195 h 2057"/>
              <a:gd name="T2" fmla="*/ 1104 w 1974"/>
              <a:gd name="T3" fmla="*/ 283 h 2057"/>
              <a:gd name="T4" fmla="*/ 1139 w 1974"/>
              <a:gd name="T5" fmla="*/ 323 h 2057"/>
              <a:gd name="T6" fmla="*/ 1156 w 1974"/>
              <a:gd name="T7" fmla="*/ 397 h 2057"/>
              <a:gd name="T8" fmla="*/ 1228 w 1974"/>
              <a:gd name="T9" fmla="*/ 433 h 2057"/>
              <a:gd name="T10" fmla="*/ 1178 w 1974"/>
              <a:gd name="T11" fmla="*/ 643 h 2057"/>
              <a:gd name="T12" fmla="*/ 1223 w 1974"/>
              <a:gd name="T13" fmla="*/ 658 h 2057"/>
              <a:gd name="T14" fmla="*/ 1377 w 1974"/>
              <a:gd name="T15" fmla="*/ 505 h 2057"/>
              <a:gd name="T16" fmla="*/ 1376 w 1974"/>
              <a:gd name="T17" fmla="*/ 373 h 2057"/>
              <a:gd name="T18" fmla="*/ 1496 w 1974"/>
              <a:gd name="T19" fmla="*/ 374 h 2057"/>
              <a:gd name="T20" fmla="*/ 1517 w 1974"/>
              <a:gd name="T21" fmla="*/ 311 h 2057"/>
              <a:gd name="T22" fmla="*/ 1557 w 1974"/>
              <a:gd name="T23" fmla="*/ 292 h 2057"/>
              <a:gd name="T24" fmla="*/ 1609 w 1974"/>
              <a:gd name="T25" fmla="*/ 276 h 2057"/>
              <a:gd name="T26" fmla="*/ 1572 w 1974"/>
              <a:gd name="T27" fmla="*/ 519 h 2057"/>
              <a:gd name="T28" fmla="*/ 1477 w 1974"/>
              <a:gd name="T29" fmla="*/ 792 h 2057"/>
              <a:gd name="T30" fmla="*/ 1371 w 1974"/>
              <a:gd name="T31" fmla="*/ 848 h 2057"/>
              <a:gd name="T32" fmla="*/ 1384 w 1974"/>
              <a:gd name="T33" fmla="*/ 678 h 2057"/>
              <a:gd name="T34" fmla="*/ 1426 w 1974"/>
              <a:gd name="T35" fmla="*/ 767 h 2057"/>
              <a:gd name="T36" fmla="*/ 1493 w 1974"/>
              <a:gd name="T37" fmla="*/ 661 h 2057"/>
              <a:gd name="T38" fmla="*/ 1454 w 1974"/>
              <a:gd name="T39" fmla="*/ 546 h 2057"/>
              <a:gd name="T40" fmla="*/ 1292 w 1974"/>
              <a:gd name="T41" fmla="*/ 767 h 2057"/>
              <a:gd name="T42" fmla="*/ 1367 w 1974"/>
              <a:gd name="T43" fmla="*/ 955 h 2057"/>
              <a:gd name="T44" fmla="*/ 1470 w 1974"/>
              <a:gd name="T45" fmla="*/ 893 h 2057"/>
              <a:gd name="T46" fmla="*/ 1573 w 1974"/>
              <a:gd name="T47" fmla="*/ 820 h 2057"/>
              <a:gd name="T48" fmla="*/ 1557 w 1974"/>
              <a:gd name="T49" fmla="*/ 692 h 2057"/>
              <a:gd name="T50" fmla="*/ 1666 w 1974"/>
              <a:gd name="T51" fmla="*/ 559 h 2057"/>
              <a:gd name="T52" fmla="*/ 1725 w 1974"/>
              <a:gd name="T53" fmla="*/ 702 h 2057"/>
              <a:gd name="T54" fmla="*/ 1844 w 1974"/>
              <a:gd name="T55" fmla="*/ 725 h 2057"/>
              <a:gd name="T56" fmla="*/ 1969 w 1974"/>
              <a:gd name="T57" fmla="*/ 615 h 2057"/>
              <a:gd name="T58" fmla="*/ 1894 w 1974"/>
              <a:gd name="T59" fmla="*/ 713 h 2057"/>
              <a:gd name="T60" fmla="*/ 1761 w 1974"/>
              <a:gd name="T61" fmla="*/ 865 h 2057"/>
              <a:gd name="T62" fmla="*/ 1622 w 1974"/>
              <a:gd name="T63" fmla="*/ 906 h 2057"/>
              <a:gd name="T64" fmla="*/ 1495 w 1974"/>
              <a:gd name="T65" fmla="*/ 1154 h 2057"/>
              <a:gd name="T66" fmla="*/ 1205 w 1974"/>
              <a:gd name="T67" fmla="*/ 1400 h 2057"/>
              <a:gd name="T68" fmla="*/ 1011 w 1974"/>
              <a:gd name="T69" fmla="*/ 1428 h 2057"/>
              <a:gd name="T70" fmla="*/ 849 w 1974"/>
              <a:gd name="T71" fmla="*/ 1405 h 2057"/>
              <a:gd name="T72" fmla="*/ 628 w 1974"/>
              <a:gd name="T73" fmla="*/ 1573 h 2057"/>
              <a:gd name="T74" fmla="*/ 382 w 1974"/>
              <a:gd name="T75" fmla="*/ 1812 h 2057"/>
              <a:gd name="T76" fmla="*/ 281 w 1974"/>
              <a:gd name="T77" fmla="*/ 1918 h 2057"/>
              <a:gd name="T78" fmla="*/ 138 w 1974"/>
              <a:gd name="T79" fmla="*/ 2029 h 2057"/>
              <a:gd name="T80" fmla="*/ 17 w 1974"/>
              <a:gd name="T81" fmla="*/ 2011 h 2057"/>
              <a:gd name="T82" fmla="*/ 207 w 1974"/>
              <a:gd name="T83" fmla="*/ 1792 h 2057"/>
              <a:gd name="T84" fmla="*/ 585 w 1974"/>
              <a:gd name="T85" fmla="*/ 1540 h 2057"/>
              <a:gd name="T86" fmla="*/ 780 w 1974"/>
              <a:gd name="T87" fmla="*/ 1383 h 2057"/>
              <a:gd name="T88" fmla="*/ 847 w 1974"/>
              <a:gd name="T89" fmla="*/ 1255 h 2057"/>
              <a:gd name="T90" fmla="*/ 941 w 1974"/>
              <a:gd name="T91" fmla="*/ 1077 h 2057"/>
              <a:gd name="T92" fmla="*/ 1080 w 1974"/>
              <a:gd name="T93" fmla="*/ 929 h 2057"/>
              <a:gd name="T94" fmla="*/ 1185 w 1974"/>
              <a:gd name="T95" fmla="*/ 1009 h 2057"/>
              <a:gd name="T96" fmla="*/ 1095 w 1974"/>
              <a:gd name="T97" fmla="*/ 870 h 2057"/>
              <a:gd name="T98" fmla="*/ 1170 w 1974"/>
              <a:gd name="T99" fmla="*/ 496 h 2057"/>
              <a:gd name="T100" fmla="*/ 1068 w 1974"/>
              <a:gd name="T101" fmla="*/ 415 h 2057"/>
              <a:gd name="T102" fmla="*/ 1055 w 1974"/>
              <a:gd name="T103" fmla="*/ 353 h 2057"/>
              <a:gd name="T104" fmla="*/ 1069 w 1974"/>
              <a:gd name="T105" fmla="*/ 327 h 2057"/>
              <a:gd name="T106" fmla="*/ 947 w 1974"/>
              <a:gd name="T107" fmla="*/ 230 h 2057"/>
              <a:gd name="T108" fmla="*/ 979 w 1974"/>
              <a:gd name="T109" fmla="*/ 145 h 2057"/>
              <a:gd name="T110" fmla="*/ 1004 w 1974"/>
              <a:gd name="T111" fmla="*/ 121 h 2057"/>
              <a:gd name="T112" fmla="*/ 875 w 1974"/>
              <a:gd name="T113" fmla="*/ 33 h 2057"/>
              <a:gd name="T114" fmla="*/ 936 w 1974"/>
              <a:gd name="T115" fmla="*/ 29 h 2057"/>
              <a:gd name="T116" fmla="*/ 1037 w 1974"/>
              <a:gd name="T117" fmla="*/ 72 h 2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74" h="2057">
                <a:moveTo>
                  <a:pt x="1037" y="72"/>
                </a:moveTo>
                <a:lnTo>
                  <a:pt x="1028" y="83"/>
                </a:lnTo>
                <a:lnTo>
                  <a:pt x="1028" y="95"/>
                </a:lnTo>
                <a:lnTo>
                  <a:pt x="1033" y="107"/>
                </a:lnTo>
                <a:lnTo>
                  <a:pt x="1037" y="119"/>
                </a:lnTo>
                <a:lnTo>
                  <a:pt x="1118" y="190"/>
                </a:lnTo>
                <a:lnTo>
                  <a:pt x="1112" y="192"/>
                </a:lnTo>
                <a:lnTo>
                  <a:pt x="1104" y="193"/>
                </a:lnTo>
                <a:lnTo>
                  <a:pt x="1096" y="195"/>
                </a:lnTo>
                <a:lnTo>
                  <a:pt x="1090" y="199"/>
                </a:lnTo>
                <a:lnTo>
                  <a:pt x="1083" y="202"/>
                </a:lnTo>
                <a:lnTo>
                  <a:pt x="1078" y="206"/>
                </a:lnTo>
                <a:lnTo>
                  <a:pt x="1073" y="212"/>
                </a:lnTo>
                <a:lnTo>
                  <a:pt x="1070" y="218"/>
                </a:lnTo>
                <a:lnTo>
                  <a:pt x="1071" y="240"/>
                </a:lnTo>
                <a:lnTo>
                  <a:pt x="1078" y="258"/>
                </a:lnTo>
                <a:lnTo>
                  <a:pt x="1090" y="272"/>
                </a:lnTo>
                <a:lnTo>
                  <a:pt x="1104" y="283"/>
                </a:lnTo>
                <a:lnTo>
                  <a:pt x="1120" y="293"/>
                </a:lnTo>
                <a:lnTo>
                  <a:pt x="1137" y="301"/>
                </a:lnTo>
                <a:lnTo>
                  <a:pt x="1154" y="309"/>
                </a:lnTo>
                <a:lnTo>
                  <a:pt x="1171" y="319"/>
                </a:lnTo>
                <a:lnTo>
                  <a:pt x="1164" y="319"/>
                </a:lnTo>
                <a:lnTo>
                  <a:pt x="1158" y="319"/>
                </a:lnTo>
                <a:lnTo>
                  <a:pt x="1151" y="320"/>
                </a:lnTo>
                <a:lnTo>
                  <a:pt x="1144" y="321"/>
                </a:lnTo>
                <a:lnTo>
                  <a:pt x="1139" y="323"/>
                </a:lnTo>
                <a:lnTo>
                  <a:pt x="1133" y="328"/>
                </a:lnTo>
                <a:lnTo>
                  <a:pt x="1129" y="332"/>
                </a:lnTo>
                <a:lnTo>
                  <a:pt x="1127" y="339"/>
                </a:lnTo>
                <a:lnTo>
                  <a:pt x="1130" y="348"/>
                </a:lnTo>
                <a:lnTo>
                  <a:pt x="1133" y="359"/>
                </a:lnTo>
                <a:lnTo>
                  <a:pt x="1138" y="369"/>
                </a:lnTo>
                <a:lnTo>
                  <a:pt x="1143" y="379"/>
                </a:lnTo>
                <a:lnTo>
                  <a:pt x="1150" y="388"/>
                </a:lnTo>
                <a:lnTo>
                  <a:pt x="1156" y="397"/>
                </a:lnTo>
                <a:lnTo>
                  <a:pt x="1165" y="403"/>
                </a:lnTo>
                <a:lnTo>
                  <a:pt x="1176" y="410"/>
                </a:lnTo>
                <a:lnTo>
                  <a:pt x="1183" y="412"/>
                </a:lnTo>
                <a:lnTo>
                  <a:pt x="1190" y="414"/>
                </a:lnTo>
                <a:lnTo>
                  <a:pt x="1198" y="416"/>
                </a:lnTo>
                <a:lnTo>
                  <a:pt x="1207" y="420"/>
                </a:lnTo>
                <a:lnTo>
                  <a:pt x="1215" y="423"/>
                </a:lnTo>
                <a:lnTo>
                  <a:pt x="1221" y="427"/>
                </a:lnTo>
                <a:lnTo>
                  <a:pt x="1228" y="433"/>
                </a:lnTo>
                <a:lnTo>
                  <a:pt x="1233" y="439"/>
                </a:lnTo>
                <a:lnTo>
                  <a:pt x="1276" y="452"/>
                </a:lnTo>
                <a:lnTo>
                  <a:pt x="1254" y="475"/>
                </a:lnTo>
                <a:lnTo>
                  <a:pt x="1233" y="501"/>
                </a:lnTo>
                <a:lnTo>
                  <a:pt x="1215" y="527"/>
                </a:lnTo>
                <a:lnTo>
                  <a:pt x="1198" y="554"/>
                </a:lnTo>
                <a:lnTo>
                  <a:pt x="1186" y="584"/>
                </a:lnTo>
                <a:lnTo>
                  <a:pt x="1179" y="613"/>
                </a:lnTo>
                <a:lnTo>
                  <a:pt x="1178" y="643"/>
                </a:lnTo>
                <a:lnTo>
                  <a:pt x="1185" y="673"/>
                </a:lnTo>
                <a:lnTo>
                  <a:pt x="1187" y="689"/>
                </a:lnTo>
                <a:lnTo>
                  <a:pt x="1188" y="706"/>
                </a:lnTo>
                <a:lnTo>
                  <a:pt x="1191" y="720"/>
                </a:lnTo>
                <a:lnTo>
                  <a:pt x="1205" y="730"/>
                </a:lnTo>
                <a:lnTo>
                  <a:pt x="1211" y="713"/>
                </a:lnTo>
                <a:lnTo>
                  <a:pt x="1216" y="695"/>
                </a:lnTo>
                <a:lnTo>
                  <a:pt x="1219" y="677"/>
                </a:lnTo>
                <a:lnTo>
                  <a:pt x="1223" y="658"/>
                </a:lnTo>
                <a:lnTo>
                  <a:pt x="1232" y="629"/>
                </a:lnTo>
                <a:lnTo>
                  <a:pt x="1243" y="602"/>
                </a:lnTo>
                <a:lnTo>
                  <a:pt x="1256" y="578"/>
                </a:lnTo>
                <a:lnTo>
                  <a:pt x="1273" y="556"/>
                </a:lnTo>
                <a:lnTo>
                  <a:pt x="1292" y="539"/>
                </a:lnTo>
                <a:lnTo>
                  <a:pt x="1315" y="524"/>
                </a:lnTo>
                <a:lnTo>
                  <a:pt x="1342" y="510"/>
                </a:lnTo>
                <a:lnTo>
                  <a:pt x="1371" y="502"/>
                </a:lnTo>
                <a:lnTo>
                  <a:pt x="1377" y="505"/>
                </a:lnTo>
                <a:lnTo>
                  <a:pt x="1381" y="490"/>
                </a:lnTo>
                <a:lnTo>
                  <a:pt x="1379" y="475"/>
                </a:lnTo>
                <a:lnTo>
                  <a:pt x="1373" y="461"/>
                </a:lnTo>
                <a:lnTo>
                  <a:pt x="1366" y="447"/>
                </a:lnTo>
                <a:lnTo>
                  <a:pt x="1359" y="432"/>
                </a:lnTo>
                <a:lnTo>
                  <a:pt x="1354" y="416"/>
                </a:lnTo>
                <a:lnTo>
                  <a:pt x="1355" y="400"/>
                </a:lnTo>
                <a:lnTo>
                  <a:pt x="1361" y="381"/>
                </a:lnTo>
                <a:lnTo>
                  <a:pt x="1376" y="373"/>
                </a:lnTo>
                <a:lnTo>
                  <a:pt x="1390" y="368"/>
                </a:lnTo>
                <a:lnTo>
                  <a:pt x="1406" y="367"/>
                </a:lnTo>
                <a:lnTo>
                  <a:pt x="1423" y="370"/>
                </a:lnTo>
                <a:lnTo>
                  <a:pt x="1439" y="375"/>
                </a:lnTo>
                <a:lnTo>
                  <a:pt x="1456" y="380"/>
                </a:lnTo>
                <a:lnTo>
                  <a:pt x="1471" y="386"/>
                </a:lnTo>
                <a:lnTo>
                  <a:pt x="1486" y="390"/>
                </a:lnTo>
                <a:lnTo>
                  <a:pt x="1495" y="382"/>
                </a:lnTo>
                <a:lnTo>
                  <a:pt x="1496" y="374"/>
                </a:lnTo>
                <a:lnTo>
                  <a:pt x="1494" y="365"/>
                </a:lnTo>
                <a:lnTo>
                  <a:pt x="1489" y="355"/>
                </a:lnTo>
                <a:lnTo>
                  <a:pt x="1483" y="344"/>
                </a:lnTo>
                <a:lnTo>
                  <a:pt x="1477" y="333"/>
                </a:lnTo>
                <a:lnTo>
                  <a:pt x="1475" y="321"/>
                </a:lnTo>
                <a:lnTo>
                  <a:pt x="1476" y="309"/>
                </a:lnTo>
                <a:lnTo>
                  <a:pt x="1492" y="306"/>
                </a:lnTo>
                <a:lnTo>
                  <a:pt x="1505" y="307"/>
                </a:lnTo>
                <a:lnTo>
                  <a:pt x="1517" y="311"/>
                </a:lnTo>
                <a:lnTo>
                  <a:pt x="1529" y="317"/>
                </a:lnTo>
                <a:lnTo>
                  <a:pt x="1540" y="322"/>
                </a:lnTo>
                <a:lnTo>
                  <a:pt x="1552" y="327"/>
                </a:lnTo>
                <a:lnTo>
                  <a:pt x="1564" y="328"/>
                </a:lnTo>
                <a:lnTo>
                  <a:pt x="1577" y="324"/>
                </a:lnTo>
                <a:lnTo>
                  <a:pt x="1572" y="318"/>
                </a:lnTo>
                <a:lnTo>
                  <a:pt x="1565" y="309"/>
                </a:lnTo>
                <a:lnTo>
                  <a:pt x="1561" y="300"/>
                </a:lnTo>
                <a:lnTo>
                  <a:pt x="1557" y="292"/>
                </a:lnTo>
                <a:lnTo>
                  <a:pt x="1555" y="282"/>
                </a:lnTo>
                <a:lnTo>
                  <a:pt x="1556" y="274"/>
                </a:lnTo>
                <a:lnTo>
                  <a:pt x="1560" y="268"/>
                </a:lnTo>
                <a:lnTo>
                  <a:pt x="1567" y="262"/>
                </a:lnTo>
                <a:lnTo>
                  <a:pt x="1576" y="263"/>
                </a:lnTo>
                <a:lnTo>
                  <a:pt x="1586" y="264"/>
                </a:lnTo>
                <a:lnTo>
                  <a:pt x="1594" y="268"/>
                </a:lnTo>
                <a:lnTo>
                  <a:pt x="1602" y="271"/>
                </a:lnTo>
                <a:lnTo>
                  <a:pt x="1609" y="276"/>
                </a:lnTo>
                <a:lnTo>
                  <a:pt x="1617" y="282"/>
                </a:lnTo>
                <a:lnTo>
                  <a:pt x="1623" y="288"/>
                </a:lnTo>
                <a:lnTo>
                  <a:pt x="1630" y="296"/>
                </a:lnTo>
                <a:lnTo>
                  <a:pt x="1631" y="336"/>
                </a:lnTo>
                <a:lnTo>
                  <a:pt x="1626" y="375"/>
                </a:lnTo>
                <a:lnTo>
                  <a:pt x="1617" y="412"/>
                </a:lnTo>
                <a:lnTo>
                  <a:pt x="1603" y="448"/>
                </a:lnTo>
                <a:lnTo>
                  <a:pt x="1587" y="483"/>
                </a:lnTo>
                <a:lnTo>
                  <a:pt x="1572" y="519"/>
                </a:lnTo>
                <a:lnTo>
                  <a:pt x="1556" y="554"/>
                </a:lnTo>
                <a:lnTo>
                  <a:pt x="1543" y="591"/>
                </a:lnTo>
                <a:lnTo>
                  <a:pt x="1537" y="621"/>
                </a:lnTo>
                <a:lnTo>
                  <a:pt x="1528" y="650"/>
                </a:lnTo>
                <a:lnTo>
                  <a:pt x="1519" y="679"/>
                </a:lnTo>
                <a:lnTo>
                  <a:pt x="1509" y="707"/>
                </a:lnTo>
                <a:lnTo>
                  <a:pt x="1499" y="736"/>
                </a:lnTo>
                <a:lnTo>
                  <a:pt x="1488" y="764"/>
                </a:lnTo>
                <a:lnTo>
                  <a:pt x="1477" y="792"/>
                </a:lnTo>
                <a:lnTo>
                  <a:pt x="1466" y="820"/>
                </a:lnTo>
                <a:lnTo>
                  <a:pt x="1457" y="824"/>
                </a:lnTo>
                <a:lnTo>
                  <a:pt x="1446" y="830"/>
                </a:lnTo>
                <a:lnTo>
                  <a:pt x="1436" y="836"/>
                </a:lnTo>
                <a:lnTo>
                  <a:pt x="1424" y="842"/>
                </a:lnTo>
                <a:lnTo>
                  <a:pt x="1412" y="847"/>
                </a:lnTo>
                <a:lnTo>
                  <a:pt x="1400" y="851"/>
                </a:lnTo>
                <a:lnTo>
                  <a:pt x="1385" y="851"/>
                </a:lnTo>
                <a:lnTo>
                  <a:pt x="1371" y="848"/>
                </a:lnTo>
                <a:lnTo>
                  <a:pt x="1360" y="828"/>
                </a:lnTo>
                <a:lnTo>
                  <a:pt x="1354" y="806"/>
                </a:lnTo>
                <a:lnTo>
                  <a:pt x="1351" y="782"/>
                </a:lnTo>
                <a:lnTo>
                  <a:pt x="1354" y="758"/>
                </a:lnTo>
                <a:lnTo>
                  <a:pt x="1359" y="734"/>
                </a:lnTo>
                <a:lnTo>
                  <a:pt x="1367" y="711"/>
                </a:lnTo>
                <a:lnTo>
                  <a:pt x="1376" y="689"/>
                </a:lnTo>
                <a:lnTo>
                  <a:pt x="1385" y="668"/>
                </a:lnTo>
                <a:lnTo>
                  <a:pt x="1384" y="678"/>
                </a:lnTo>
                <a:lnTo>
                  <a:pt x="1382" y="690"/>
                </a:lnTo>
                <a:lnTo>
                  <a:pt x="1380" y="705"/>
                </a:lnTo>
                <a:lnTo>
                  <a:pt x="1379" y="720"/>
                </a:lnTo>
                <a:lnTo>
                  <a:pt x="1380" y="737"/>
                </a:lnTo>
                <a:lnTo>
                  <a:pt x="1384" y="750"/>
                </a:lnTo>
                <a:lnTo>
                  <a:pt x="1392" y="761"/>
                </a:lnTo>
                <a:lnTo>
                  <a:pt x="1405" y="767"/>
                </a:lnTo>
                <a:lnTo>
                  <a:pt x="1416" y="769"/>
                </a:lnTo>
                <a:lnTo>
                  <a:pt x="1426" y="767"/>
                </a:lnTo>
                <a:lnTo>
                  <a:pt x="1436" y="762"/>
                </a:lnTo>
                <a:lnTo>
                  <a:pt x="1446" y="755"/>
                </a:lnTo>
                <a:lnTo>
                  <a:pt x="1454" y="748"/>
                </a:lnTo>
                <a:lnTo>
                  <a:pt x="1462" y="739"/>
                </a:lnTo>
                <a:lnTo>
                  <a:pt x="1470" y="729"/>
                </a:lnTo>
                <a:lnTo>
                  <a:pt x="1476" y="720"/>
                </a:lnTo>
                <a:lnTo>
                  <a:pt x="1481" y="701"/>
                </a:lnTo>
                <a:lnTo>
                  <a:pt x="1487" y="681"/>
                </a:lnTo>
                <a:lnTo>
                  <a:pt x="1493" y="661"/>
                </a:lnTo>
                <a:lnTo>
                  <a:pt x="1498" y="641"/>
                </a:lnTo>
                <a:lnTo>
                  <a:pt x="1502" y="621"/>
                </a:lnTo>
                <a:lnTo>
                  <a:pt x="1503" y="601"/>
                </a:lnTo>
                <a:lnTo>
                  <a:pt x="1499" y="581"/>
                </a:lnTo>
                <a:lnTo>
                  <a:pt x="1491" y="563"/>
                </a:lnTo>
                <a:lnTo>
                  <a:pt x="1482" y="555"/>
                </a:lnTo>
                <a:lnTo>
                  <a:pt x="1473" y="550"/>
                </a:lnTo>
                <a:lnTo>
                  <a:pt x="1463" y="548"/>
                </a:lnTo>
                <a:lnTo>
                  <a:pt x="1454" y="546"/>
                </a:lnTo>
                <a:lnTo>
                  <a:pt x="1443" y="548"/>
                </a:lnTo>
                <a:lnTo>
                  <a:pt x="1434" y="550"/>
                </a:lnTo>
                <a:lnTo>
                  <a:pt x="1424" y="554"/>
                </a:lnTo>
                <a:lnTo>
                  <a:pt x="1414" y="559"/>
                </a:lnTo>
                <a:lnTo>
                  <a:pt x="1380" y="594"/>
                </a:lnTo>
                <a:lnTo>
                  <a:pt x="1350" y="632"/>
                </a:lnTo>
                <a:lnTo>
                  <a:pt x="1325" y="674"/>
                </a:lnTo>
                <a:lnTo>
                  <a:pt x="1305" y="719"/>
                </a:lnTo>
                <a:lnTo>
                  <a:pt x="1292" y="767"/>
                </a:lnTo>
                <a:lnTo>
                  <a:pt x="1287" y="817"/>
                </a:lnTo>
                <a:lnTo>
                  <a:pt x="1288" y="866"/>
                </a:lnTo>
                <a:lnTo>
                  <a:pt x="1299" y="916"/>
                </a:lnTo>
                <a:lnTo>
                  <a:pt x="1304" y="927"/>
                </a:lnTo>
                <a:lnTo>
                  <a:pt x="1313" y="937"/>
                </a:lnTo>
                <a:lnTo>
                  <a:pt x="1325" y="945"/>
                </a:lnTo>
                <a:lnTo>
                  <a:pt x="1337" y="950"/>
                </a:lnTo>
                <a:lnTo>
                  <a:pt x="1351" y="953"/>
                </a:lnTo>
                <a:lnTo>
                  <a:pt x="1367" y="955"/>
                </a:lnTo>
                <a:lnTo>
                  <a:pt x="1381" y="953"/>
                </a:lnTo>
                <a:lnTo>
                  <a:pt x="1395" y="949"/>
                </a:lnTo>
                <a:lnTo>
                  <a:pt x="1407" y="945"/>
                </a:lnTo>
                <a:lnTo>
                  <a:pt x="1418" y="938"/>
                </a:lnTo>
                <a:lnTo>
                  <a:pt x="1429" y="930"/>
                </a:lnTo>
                <a:lnTo>
                  <a:pt x="1440" y="923"/>
                </a:lnTo>
                <a:lnTo>
                  <a:pt x="1450" y="913"/>
                </a:lnTo>
                <a:lnTo>
                  <a:pt x="1460" y="903"/>
                </a:lnTo>
                <a:lnTo>
                  <a:pt x="1470" y="893"/>
                </a:lnTo>
                <a:lnTo>
                  <a:pt x="1481" y="882"/>
                </a:lnTo>
                <a:lnTo>
                  <a:pt x="1491" y="872"/>
                </a:lnTo>
                <a:lnTo>
                  <a:pt x="1500" y="863"/>
                </a:lnTo>
                <a:lnTo>
                  <a:pt x="1511" y="853"/>
                </a:lnTo>
                <a:lnTo>
                  <a:pt x="1522" y="844"/>
                </a:lnTo>
                <a:lnTo>
                  <a:pt x="1534" y="836"/>
                </a:lnTo>
                <a:lnTo>
                  <a:pt x="1546" y="830"/>
                </a:lnTo>
                <a:lnTo>
                  <a:pt x="1560" y="824"/>
                </a:lnTo>
                <a:lnTo>
                  <a:pt x="1573" y="820"/>
                </a:lnTo>
                <a:lnTo>
                  <a:pt x="1579" y="812"/>
                </a:lnTo>
                <a:lnTo>
                  <a:pt x="1587" y="806"/>
                </a:lnTo>
                <a:lnTo>
                  <a:pt x="1592" y="798"/>
                </a:lnTo>
                <a:lnTo>
                  <a:pt x="1591" y="787"/>
                </a:lnTo>
                <a:lnTo>
                  <a:pt x="1577" y="772"/>
                </a:lnTo>
                <a:lnTo>
                  <a:pt x="1567" y="753"/>
                </a:lnTo>
                <a:lnTo>
                  <a:pt x="1561" y="734"/>
                </a:lnTo>
                <a:lnTo>
                  <a:pt x="1557" y="713"/>
                </a:lnTo>
                <a:lnTo>
                  <a:pt x="1557" y="692"/>
                </a:lnTo>
                <a:lnTo>
                  <a:pt x="1560" y="670"/>
                </a:lnTo>
                <a:lnTo>
                  <a:pt x="1563" y="649"/>
                </a:lnTo>
                <a:lnTo>
                  <a:pt x="1567" y="630"/>
                </a:lnTo>
                <a:lnTo>
                  <a:pt x="1584" y="616"/>
                </a:lnTo>
                <a:lnTo>
                  <a:pt x="1599" y="603"/>
                </a:lnTo>
                <a:lnTo>
                  <a:pt x="1615" y="591"/>
                </a:lnTo>
                <a:lnTo>
                  <a:pt x="1633" y="580"/>
                </a:lnTo>
                <a:lnTo>
                  <a:pt x="1649" y="569"/>
                </a:lnTo>
                <a:lnTo>
                  <a:pt x="1666" y="559"/>
                </a:lnTo>
                <a:lnTo>
                  <a:pt x="1683" y="549"/>
                </a:lnTo>
                <a:lnTo>
                  <a:pt x="1701" y="539"/>
                </a:lnTo>
                <a:lnTo>
                  <a:pt x="1701" y="561"/>
                </a:lnTo>
                <a:lnTo>
                  <a:pt x="1701" y="585"/>
                </a:lnTo>
                <a:lnTo>
                  <a:pt x="1701" y="609"/>
                </a:lnTo>
                <a:lnTo>
                  <a:pt x="1703" y="634"/>
                </a:lnTo>
                <a:lnTo>
                  <a:pt x="1708" y="658"/>
                </a:lnTo>
                <a:lnTo>
                  <a:pt x="1714" y="681"/>
                </a:lnTo>
                <a:lnTo>
                  <a:pt x="1725" y="702"/>
                </a:lnTo>
                <a:lnTo>
                  <a:pt x="1739" y="720"/>
                </a:lnTo>
                <a:lnTo>
                  <a:pt x="1752" y="729"/>
                </a:lnTo>
                <a:lnTo>
                  <a:pt x="1764" y="737"/>
                </a:lnTo>
                <a:lnTo>
                  <a:pt x="1778" y="741"/>
                </a:lnTo>
                <a:lnTo>
                  <a:pt x="1791" y="742"/>
                </a:lnTo>
                <a:lnTo>
                  <a:pt x="1804" y="742"/>
                </a:lnTo>
                <a:lnTo>
                  <a:pt x="1817" y="739"/>
                </a:lnTo>
                <a:lnTo>
                  <a:pt x="1831" y="734"/>
                </a:lnTo>
                <a:lnTo>
                  <a:pt x="1844" y="725"/>
                </a:lnTo>
                <a:lnTo>
                  <a:pt x="1852" y="711"/>
                </a:lnTo>
                <a:lnTo>
                  <a:pt x="1860" y="696"/>
                </a:lnTo>
                <a:lnTo>
                  <a:pt x="1866" y="682"/>
                </a:lnTo>
                <a:lnTo>
                  <a:pt x="1874" y="668"/>
                </a:lnTo>
                <a:lnTo>
                  <a:pt x="1883" y="654"/>
                </a:lnTo>
                <a:lnTo>
                  <a:pt x="1894" y="642"/>
                </a:lnTo>
                <a:lnTo>
                  <a:pt x="1906" y="632"/>
                </a:lnTo>
                <a:lnTo>
                  <a:pt x="1921" y="624"/>
                </a:lnTo>
                <a:lnTo>
                  <a:pt x="1969" y="615"/>
                </a:lnTo>
                <a:lnTo>
                  <a:pt x="1974" y="629"/>
                </a:lnTo>
                <a:lnTo>
                  <a:pt x="1972" y="639"/>
                </a:lnTo>
                <a:lnTo>
                  <a:pt x="1964" y="648"/>
                </a:lnTo>
                <a:lnTo>
                  <a:pt x="1953" y="657"/>
                </a:lnTo>
                <a:lnTo>
                  <a:pt x="1941" y="664"/>
                </a:lnTo>
                <a:lnTo>
                  <a:pt x="1929" y="672"/>
                </a:lnTo>
                <a:lnTo>
                  <a:pt x="1918" y="681"/>
                </a:lnTo>
                <a:lnTo>
                  <a:pt x="1911" y="692"/>
                </a:lnTo>
                <a:lnTo>
                  <a:pt x="1894" y="713"/>
                </a:lnTo>
                <a:lnTo>
                  <a:pt x="1878" y="734"/>
                </a:lnTo>
                <a:lnTo>
                  <a:pt x="1864" y="754"/>
                </a:lnTo>
                <a:lnTo>
                  <a:pt x="1851" y="775"/>
                </a:lnTo>
                <a:lnTo>
                  <a:pt x="1838" y="797"/>
                </a:lnTo>
                <a:lnTo>
                  <a:pt x="1826" y="818"/>
                </a:lnTo>
                <a:lnTo>
                  <a:pt x="1812" y="839"/>
                </a:lnTo>
                <a:lnTo>
                  <a:pt x="1796" y="858"/>
                </a:lnTo>
                <a:lnTo>
                  <a:pt x="1779" y="864"/>
                </a:lnTo>
                <a:lnTo>
                  <a:pt x="1761" y="865"/>
                </a:lnTo>
                <a:lnTo>
                  <a:pt x="1743" y="862"/>
                </a:lnTo>
                <a:lnTo>
                  <a:pt x="1725" y="857"/>
                </a:lnTo>
                <a:lnTo>
                  <a:pt x="1708" y="851"/>
                </a:lnTo>
                <a:lnTo>
                  <a:pt x="1689" y="846"/>
                </a:lnTo>
                <a:lnTo>
                  <a:pt x="1671" y="843"/>
                </a:lnTo>
                <a:lnTo>
                  <a:pt x="1654" y="844"/>
                </a:lnTo>
                <a:lnTo>
                  <a:pt x="1641" y="864"/>
                </a:lnTo>
                <a:lnTo>
                  <a:pt x="1631" y="884"/>
                </a:lnTo>
                <a:lnTo>
                  <a:pt x="1622" y="906"/>
                </a:lnTo>
                <a:lnTo>
                  <a:pt x="1614" y="928"/>
                </a:lnTo>
                <a:lnTo>
                  <a:pt x="1608" y="950"/>
                </a:lnTo>
                <a:lnTo>
                  <a:pt x="1601" y="972"/>
                </a:lnTo>
                <a:lnTo>
                  <a:pt x="1594" y="994"/>
                </a:lnTo>
                <a:lnTo>
                  <a:pt x="1586" y="1016"/>
                </a:lnTo>
                <a:lnTo>
                  <a:pt x="1565" y="1050"/>
                </a:lnTo>
                <a:lnTo>
                  <a:pt x="1543" y="1085"/>
                </a:lnTo>
                <a:lnTo>
                  <a:pt x="1520" y="1120"/>
                </a:lnTo>
                <a:lnTo>
                  <a:pt x="1495" y="1154"/>
                </a:lnTo>
                <a:lnTo>
                  <a:pt x="1469" y="1188"/>
                </a:lnTo>
                <a:lnTo>
                  <a:pt x="1441" y="1220"/>
                </a:lnTo>
                <a:lnTo>
                  <a:pt x="1412" y="1252"/>
                </a:lnTo>
                <a:lnTo>
                  <a:pt x="1381" y="1283"/>
                </a:lnTo>
                <a:lnTo>
                  <a:pt x="1348" y="1311"/>
                </a:lnTo>
                <a:lnTo>
                  <a:pt x="1314" y="1337"/>
                </a:lnTo>
                <a:lnTo>
                  <a:pt x="1279" y="1361"/>
                </a:lnTo>
                <a:lnTo>
                  <a:pt x="1243" y="1382"/>
                </a:lnTo>
                <a:lnTo>
                  <a:pt x="1205" y="1400"/>
                </a:lnTo>
                <a:lnTo>
                  <a:pt x="1164" y="1414"/>
                </a:lnTo>
                <a:lnTo>
                  <a:pt x="1122" y="1425"/>
                </a:lnTo>
                <a:lnTo>
                  <a:pt x="1080" y="1431"/>
                </a:lnTo>
                <a:lnTo>
                  <a:pt x="1068" y="1433"/>
                </a:lnTo>
                <a:lnTo>
                  <a:pt x="1056" y="1434"/>
                </a:lnTo>
                <a:lnTo>
                  <a:pt x="1044" y="1435"/>
                </a:lnTo>
                <a:lnTo>
                  <a:pt x="1033" y="1434"/>
                </a:lnTo>
                <a:lnTo>
                  <a:pt x="1022" y="1431"/>
                </a:lnTo>
                <a:lnTo>
                  <a:pt x="1011" y="1428"/>
                </a:lnTo>
                <a:lnTo>
                  <a:pt x="1001" y="1424"/>
                </a:lnTo>
                <a:lnTo>
                  <a:pt x="993" y="1416"/>
                </a:lnTo>
                <a:lnTo>
                  <a:pt x="975" y="1417"/>
                </a:lnTo>
                <a:lnTo>
                  <a:pt x="954" y="1419"/>
                </a:lnTo>
                <a:lnTo>
                  <a:pt x="931" y="1422"/>
                </a:lnTo>
                <a:lnTo>
                  <a:pt x="908" y="1423"/>
                </a:lnTo>
                <a:lnTo>
                  <a:pt x="885" y="1422"/>
                </a:lnTo>
                <a:lnTo>
                  <a:pt x="865" y="1416"/>
                </a:lnTo>
                <a:lnTo>
                  <a:pt x="849" y="1405"/>
                </a:lnTo>
                <a:lnTo>
                  <a:pt x="837" y="1388"/>
                </a:lnTo>
                <a:lnTo>
                  <a:pt x="821" y="1384"/>
                </a:lnTo>
                <a:lnTo>
                  <a:pt x="793" y="1410"/>
                </a:lnTo>
                <a:lnTo>
                  <a:pt x="764" y="1436"/>
                </a:lnTo>
                <a:lnTo>
                  <a:pt x="737" y="1463"/>
                </a:lnTo>
                <a:lnTo>
                  <a:pt x="709" y="1489"/>
                </a:lnTo>
                <a:lnTo>
                  <a:pt x="682" y="1517"/>
                </a:lnTo>
                <a:lnTo>
                  <a:pt x="656" y="1544"/>
                </a:lnTo>
                <a:lnTo>
                  <a:pt x="628" y="1573"/>
                </a:lnTo>
                <a:lnTo>
                  <a:pt x="602" y="1600"/>
                </a:lnTo>
                <a:lnTo>
                  <a:pt x="576" y="1627"/>
                </a:lnTo>
                <a:lnTo>
                  <a:pt x="548" y="1655"/>
                </a:lnTo>
                <a:lnTo>
                  <a:pt x="522" y="1682"/>
                </a:lnTo>
                <a:lnTo>
                  <a:pt x="495" y="1709"/>
                </a:lnTo>
                <a:lnTo>
                  <a:pt x="467" y="1736"/>
                </a:lnTo>
                <a:lnTo>
                  <a:pt x="439" y="1762"/>
                </a:lnTo>
                <a:lnTo>
                  <a:pt x="410" y="1787"/>
                </a:lnTo>
                <a:lnTo>
                  <a:pt x="382" y="1812"/>
                </a:lnTo>
                <a:lnTo>
                  <a:pt x="315" y="1884"/>
                </a:lnTo>
                <a:lnTo>
                  <a:pt x="305" y="1881"/>
                </a:lnTo>
                <a:lnTo>
                  <a:pt x="299" y="1882"/>
                </a:lnTo>
                <a:lnTo>
                  <a:pt x="294" y="1887"/>
                </a:lnTo>
                <a:lnTo>
                  <a:pt x="293" y="1893"/>
                </a:lnTo>
                <a:lnTo>
                  <a:pt x="292" y="1900"/>
                </a:lnTo>
                <a:lnTo>
                  <a:pt x="290" y="1907"/>
                </a:lnTo>
                <a:lnTo>
                  <a:pt x="287" y="1914"/>
                </a:lnTo>
                <a:lnTo>
                  <a:pt x="281" y="1918"/>
                </a:lnTo>
                <a:lnTo>
                  <a:pt x="266" y="1932"/>
                </a:lnTo>
                <a:lnTo>
                  <a:pt x="250" y="1947"/>
                </a:lnTo>
                <a:lnTo>
                  <a:pt x="235" y="1961"/>
                </a:lnTo>
                <a:lnTo>
                  <a:pt x="220" y="1974"/>
                </a:lnTo>
                <a:lnTo>
                  <a:pt x="204" y="1986"/>
                </a:lnTo>
                <a:lnTo>
                  <a:pt x="188" y="1998"/>
                </a:lnTo>
                <a:lnTo>
                  <a:pt x="172" y="2010"/>
                </a:lnTo>
                <a:lnTo>
                  <a:pt x="155" y="2020"/>
                </a:lnTo>
                <a:lnTo>
                  <a:pt x="138" y="2029"/>
                </a:lnTo>
                <a:lnTo>
                  <a:pt x="120" y="2037"/>
                </a:lnTo>
                <a:lnTo>
                  <a:pt x="101" y="2044"/>
                </a:lnTo>
                <a:lnTo>
                  <a:pt x="83" y="2049"/>
                </a:lnTo>
                <a:lnTo>
                  <a:pt x="63" y="2054"/>
                </a:lnTo>
                <a:lnTo>
                  <a:pt x="42" y="2056"/>
                </a:lnTo>
                <a:lnTo>
                  <a:pt x="21" y="2057"/>
                </a:lnTo>
                <a:lnTo>
                  <a:pt x="0" y="2056"/>
                </a:lnTo>
                <a:lnTo>
                  <a:pt x="6" y="2033"/>
                </a:lnTo>
                <a:lnTo>
                  <a:pt x="17" y="2011"/>
                </a:lnTo>
                <a:lnTo>
                  <a:pt x="30" y="1990"/>
                </a:lnTo>
                <a:lnTo>
                  <a:pt x="44" y="1970"/>
                </a:lnTo>
                <a:lnTo>
                  <a:pt x="60" y="1950"/>
                </a:lnTo>
                <a:lnTo>
                  <a:pt x="74" y="1931"/>
                </a:lnTo>
                <a:lnTo>
                  <a:pt x="88" y="1913"/>
                </a:lnTo>
                <a:lnTo>
                  <a:pt x="99" y="1894"/>
                </a:lnTo>
                <a:lnTo>
                  <a:pt x="133" y="1858"/>
                </a:lnTo>
                <a:lnTo>
                  <a:pt x="169" y="1824"/>
                </a:lnTo>
                <a:lnTo>
                  <a:pt x="207" y="1792"/>
                </a:lnTo>
                <a:lnTo>
                  <a:pt x="246" y="1762"/>
                </a:lnTo>
                <a:lnTo>
                  <a:pt x="287" y="1733"/>
                </a:lnTo>
                <a:lnTo>
                  <a:pt x="327" y="1705"/>
                </a:lnTo>
                <a:lnTo>
                  <a:pt x="370" y="1676"/>
                </a:lnTo>
                <a:lnTo>
                  <a:pt x="413" y="1650"/>
                </a:lnTo>
                <a:lnTo>
                  <a:pt x="455" y="1623"/>
                </a:lnTo>
                <a:lnTo>
                  <a:pt x="499" y="1596"/>
                </a:lnTo>
                <a:lnTo>
                  <a:pt x="542" y="1568"/>
                </a:lnTo>
                <a:lnTo>
                  <a:pt x="585" y="1540"/>
                </a:lnTo>
                <a:lnTo>
                  <a:pt x="626" y="1511"/>
                </a:lnTo>
                <a:lnTo>
                  <a:pt x="667" y="1481"/>
                </a:lnTo>
                <a:lnTo>
                  <a:pt x="707" y="1449"/>
                </a:lnTo>
                <a:lnTo>
                  <a:pt x="746" y="1416"/>
                </a:lnTo>
                <a:lnTo>
                  <a:pt x="751" y="1411"/>
                </a:lnTo>
                <a:lnTo>
                  <a:pt x="758" y="1405"/>
                </a:lnTo>
                <a:lnTo>
                  <a:pt x="764" y="1399"/>
                </a:lnTo>
                <a:lnTo>
                  <a:pt x="772" y="1391"/>
                </a:lnTo>
                <a:lnTo>
                  <a:pt x="780" y="1383"/>
                </a:lnTo>
                <a:lnTo>
                  <a:pt x="786" y="1376"/>
                </a:lnTo>
                <a:lnTo>
                  <a:pt x="793" y="1368"/>
                </a:lnTo>
                <a:lnTo>
                  <a:pt x="798" y="1359"/>
                </a:lnTo>
                <a:lnTo>
                  <a:pt x="799" y="1340"/>
                </a:lnTo>
                <a:lnTo>
                  <a:pt x="805" y="1321"/>
                </a:lnTo>
                <a:lnTo>
                  <a:pt x="814" y="1303"/>
                </a:lnTo>
                <a:lnTo>
                  <a:pt x="823" y="1287"/>
                </a:lnTo>
                <a:lnTo>
                  <a:pt x="835" y="1272"/>
                </a:lnTo>
                <a:lnTo>
                  <a:pt x="847" y="1255"/>
                </a:lnTo>
                <a:lnTo>
                  <a:pt x="857" y="1239"/>
                </a:lnTo>
                <a:lnTo>
                  <a:pt x="865" y="1221"/>
                </a:lnTo>
                <a:lnTo>
                  <a:pt x="877" y="1202"/>
                </a:lnTo>
                <a:lnTo>
                  <a:pt x="888" y="1181"/>
                </a:lnTo>
                <a:lnTo>
                  <a:pt x="899" y="1160"/>
                </a:lnTo>
                <a:lnTo>
                  <a:pt x="909" y="1139"/>
                </a:lnTo>
                <a:lnTo>
                  <a:pt x="920" y="1119"/>
                </a:lnTo>
                <a:lnTo>
                  <a:pt x="930" y="1098"/>
                </a:lnTo>
                <a:lnTo>
                  <a:pt x="941" y="1077"/>
                </a:lnTo>
                <a:lnTo>
                  <a:pt x="952" y="1056"/>
                </a:lnTo>
                <a:lnTo>
                  <a:pt x="964" y="1037"/>
                </a:lnTo>
                <a:lnTo>
                  <a:pt x="977" y="1018"/>
                </a:lnTo>
                <a:lnTo>
                  <a:pt x="990" y="1000"/>
                </a:lnTo>
                <a:lnTo>
                  <a:pt x="1005" y="983"/>
                </a:lnTo>
                <a:lnTo>
                  <a:pt x="1021" y="968"/>
                </a:lnTo>
                <a:lnTo>
                  <a:pt x="1039" y="953"/>
                </a:lnTo>
                <a:lnTo>
                  <a:pt x="1058" y="940"/>
                </a:lnTo>
                <a:lnTo>
                  <a:pt x="1080" y="929"/>
                </a:lnTo>
                <a:lnTo>
                  <a:pt x="1087" y="945"/>
                </a:lnTo>
                <a:lnTo>
                  <a:pt x="1096" y="960"/>
                </a:lnTo>
                <a:lnTo>
                  <a:pt x="1105" y="975"/>
                </a:lnTo>
                <a:lnTo>
                  <a:pt x="1115" y="990"/>
                </a:lnTo>
                <a:lnTo>
                  <a:pt x="1127" y="1003"/>
                </a:lnTo>
                <a:lnTo>
                  <a:pt x="1141" y="1012"/>
                </a:lnTo>
                <a:lnTo>
                  <a:pt x="1158" y="1018"/>
                </a:lnTo>
                <a:lnTo>
                  <a:pt x="1176" y="1020"/>
                </a:lnTo>
                <a:lnTo>
                  <a:pt x="1185" y="1009"/>
                </a:lnTo>
                <a:lnTo>
                  <a:pt x="1187" y="1002"/>
                </a:lnTo>
                <a:lnTo>
                  <a:pt x="1184" y="996"/>
                </a:lnTo>
                <a:lnTo>
                  <a:pt x="1176" y="992"/>
                </a:lnTo>
                <a:lnTo>
                  <a:pt x="1166" y="988"/>
                </a:lnTo>
                <a:lnTo>
                  <a:pt x="1156" y="985"/>
                </a:lnTo>
                <a:lnTo>
                  <a:pt x="1148" y="980"/>
                </a:lnTo>
                <a:lnTo>
                  <a:pt x="1142" y="973"/>
                </a:lnTo>
                <a:lnTo>
                  <a:pt x="1112" y="924"/>
                </a:lnTo>
                <a:lnTo>
                  <a:pt x="1095" y="870"/>
                </a:lnTo>
                <a:lnTo>
                  <a:pt x="1089" y="814"/>
                </a:lnTo>
                <a:lnTo>
                  <a:pt x="1092" y="758"/>
                </a:lnTo>
                <a:lnTo>
                  <a:pt x="1103" y="701"/>
                </a:lnTo>
                <a:lnTo>
                  <a:pt x="1121" y="645"/>
                </a:lnTo>
                <a:lnTo>
                  <a:pt x="1144" y="591"/>
                </a:lnTo>
                <a:lnTo>
                  <a:pt x="1171" y="543"/>
                </a:lnTo>
                <a:lnTo>
                  <a:pt x="1173" y="527"/>
                </a:lnTo>
                <a:lnTo>
                  <a:pt x="1173" y="511"/>
                </a:lnTo>
                <a:lnTo>
                  <a:pt x="1170" y="496"/>
                </a:lnTo>
                <a:lnTo>
                  <a:pt x="1163" y="483"/>
                </a:lnTo>
                <a:lnTo>
                  <a:pt x="1154" y="471"/>
                </a:lnTo>
                <a:lnTo>
                  <a:pt x="1143" y="460"/>
                </a:lnTo>
                <a:lnTo>
                  <a:pt x="1131" y="451"/>
                </a:lnTo>
                <a:lnTo>
                  <a:pt x="1118" y="444"/>
                </a:lnTo>
                <a:lnTo>
                  <a:pt x="1104" y="438"/>
                </a:lnTo>
                <a:lnTo>
                  <a:pt x="1091" y="432"/>
                </a:lnTo>
                <a:lnTo>
                  <a:pt x="1079" y="424"/>
                </a:lnTo>
                <a:lnTo>
                  <a:pt x="1068" y="415"/>
                </a:lnTo>
                <a:lnTo>
                  <a:pt x="1057" y="406"/>
                </a:lnTo>
                <a:lnTo>
                  <a:pt x="1047" y="396"/>
                </a:lnTo>
                <a:lnTo>
                  <a:pt x="1037" y="383"/>
                </a:lnTo>
                <a:lnTo>
                  <a:pt x="1027" y="371"/>
                </a:lnTo>
                <a:lnTo>
                  <a:pt x="1030" y="365"/>
                </a:lnTo>
                <a:lnTo>
                  <a:pt x="1035" y="361"/>
                </a:lnTo>
                <a:lnTo>
                  <a:pt x="1041" y="356"/>
                </a:lnTo>
                <a:lnTo>
                  <a:pt x="1048" y="354"/>
                </a:lnTo>
                <a:lnTo>
                  <a:pt x="1055" y="353"/>
                </a:lnTo>
                <a:lnTo>
                  <a:pt x="1062" y="354"/>
                </a:lnTo>
                <a:lnTo>
                  <a:pt x="1069" y="355"/>
                </a:lnTo>
                <a:lnTo>
                  <a:pt x="1074" y="358"/>
                </a:lnTo>
                <a:lnTo>
                  <a:pt x="1078" y="358"/>
                </a:lnTo>
                <a:lnTo>
                  <a:pt x="1081" y="357"/>
                </a:lnTo>
                <a:lnTo>
                  <a:pt x="1082" y="355"/>
                </a:lnTo>
                <a:lnTo>
                  <a:pt x="1084" y="353"/>
                </a:lnTo>
                <a:lnTo>
                  <a:pt x="1079" y="339"/>
                </a:lnTo>
                <a:lnTo>
                  <a:pt x="1069" y="327"/>
                </a:lnTo>
                <a:lnTo>
                  <a:pt x="1058" y="317"/>
                </a:lnTo>
                <a:lnTo>
                  <a:pt x="1045" y="308"/>
                </a:lnTo>
                <a:lnTo>
                  <a:pt x="1030" y="300"/>
                </a:lnTo>
                <a:lnTo>
                  <a:pt x="1016" y="293"/>
                </a:lnTo>
                <a:lnTo>
                  <a:pt x="1002" y="285"/>
                </a:lnTo>
                <a:lnTo>
                  <a:pt x="989" y="276"/>
                </a:lnTo>
                <a:lnTo>
                  <a:pt x="977" y="260"/>
                </a:lnTo>
                <a:lnTo>
                  <a:pt x="963" y="245"/>
                </a:lnTo>
                <a:lnTo>
                  <a:pt x="947" y="230"/>
                </a:lnTo>
                <a:lnTo>
                  <a:pt x="933" y="216"/>
                </a:lnTo>
                <a:lnTo>
                  <a:pt x="921" y="200"/>
                </a:lnTo>
                <a:lnTo>
                  <a:pt x="911" y="182"/>
                </a:lnTo>
                <a:lnTo>
                  <a:pt x="907" y="161"/>
                </a:lnTo>
                <a:lnTo>
                  <a:pt x="908" y="137"/>
                </a:lnTo>
                <a:lnTo>
                  <a:pt x="927" y="134"/>
                </a:lnTo>
                <a:lnTo>
                  <a:pt x="945" y="135"/>
                </a:lnTo>
                <a:lnTo>
                  <a:pt x="963" y="140"/>
                </a:lnTo>
                <a:lnTo>
                  <a:pt x="979" y="145"/>
                </a:lnTo>
                <a:lnTo>
                  <a:pt x="994" y="152"/>
                </a:lnTo>
                <a:lnTo>
                  <a:pt x="1010" y="157"/>
                </a:lnTo>
                <a:lnTo>
                  <a:pt x="1026" y="160"/>
                </a:lnTo>
                <a:lnTo>
                  <a:pt x="1041" y="161"/>
                </a:lnTo>
                <a:lnTo>
                  <a:pt x="1036" y="154"/>
                </a:lnTo>
                <a:lnTo>
                  <a:pt x="1029" y="145"/>
                </a:lnTo>
                <a:lnTo>
                  <a:pt x="1022" y="137"/>
                </a:lnTo>
                <a:lnTo>
                  <a:pt x="1013" y="129"/>
                </a:lnTo>
                <a:lnTo>
                  <a:pt x="1004" y="121"/>
                </a:lnTo>
                <a:lnTo>
                  <a:pt x="994" y="114"/>
                </a:lnTo>
                <a:lnTo>
                  <a:pt x="984" y="109"/>
                </a:lnTo>
                <a:lnTo>
                  <a:pt x="975" y="105"/>
                </a:lnTo>
                <a:lnTo>
                  <a:pt x="958" y="94"/>
                </a:lnTo>
                <a:lnTo>
                  <a:pt x="941" y="83"/>
                </a:lnTo>
                <a:lnTo>
                  <a:pt x="922" y="72"/>
                </a:lnTo>
                <a:lnTo>
                  <a:pt x="906" y="60"/>
                </a:lnTo>
                <a:lnTo>
                  <a:pt x="889" y="48"/>
                </a:lnTo>
                <a:lnTo>
                  <a:pt x="875" y="33"/>
                </a:lnTo>
                <a:lnTo>
                  <a:pt x="863" y="17"/>
                </a:lnTo>
                <a:lnTo>
                  <a:pt x="855" y="0"/>
                </a:lnTo>
                <a:lnTo>
                  <a:pt x="867" y="2"/>
                </a:lnTo>
                <a:lnTo>
                  <a:pt x="879" y="5"/>
                </a:lnTo>
                <a:lnTo>
                  <a:pt x="891" y="8"/>
                </a:lnTo>
                <a:lnTo>
                  <a:pt x="903" y="13"/>
                </a:lnTo>
                <a:lnTo>
                  <a:pt x="914" y="18"/>
                </a:lnTo>
                <a:lnTo>
                  <a:pt x="925" y="24"/>
                </a:lnTo>
                <a:lnTo>
                  <a:pt x="936" y="29"/>
                </a:lnTo>
                <a:lnTo>
                  <a:pt x="948" y="35"/>
                </a:lnTo>
                <a:lnTo>
                  <a:pt x="959" y="41"/>
                </a:lnTo>
                <a:lnTo>
                  <a:pt x="970" y="47"/>
                </a:lnTo>
                <a:lnTo>
                  <a:pt x="981" y="52"/>
                </a:lnTo>
                <a:lnTo>
                  <a:pt x="992" y="58"/>
                </a:lnTo>
                <a:lnTo>
                  <a:pt x="1003" y="62"/>
                </a:lnTo>
                <a:lnTo>
                  <a:pt x="1014" y="66"/>
                </a:lnTo>
                <a:lnTo>
                  <a:pt x="1025" y="70"/>
                </a:lnTo>
                <a:lnTo>
                  <a:pt x="1037" y="72"/>
                </a:lnTo>
                <a:close/>
              </a:path>
            </a:pathLst>
          </a:custGeom>
          <a:solidFill>
            <a:schemeClr val="accent2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990224E-BD86-422E-8799-7C322FF47B24}"/>
              </a:ext>
            </a:extLst>
          </p:cNvPr>
          <p:cNvGrpSpPr/>
          <p:nvPr/>
        </p:nvGrpSpPr>
        <p:grpSpPr>
          <a:xfrm>
            <a:off x="76200" y="5591628"/>
            <a:ext cx="863605" cy="1187142"/>
            <a:chOff x="310721" y="5385625"/>
            <a:chExt cx="863605" cy="1015175"/>
          </a:xfrm>
        </p:grpSpPr>
        <p:sp>
          <p:nvSpPr>
            <p:cNvPr id="37" name="Text Box 23">
              <a:extLst>
                <a:ext uri="{FF2B5EF4-FFF2-40B4-BE49-F238E27FC236}">
                  <a16:creationId xmlns:a16="http://schemas.microsoft.com/office/drawing/2014/main" id="{A51AB3B0-CFCB-4033-9212-4914836C9B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1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st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52DC64A0-3CF4-46CF-B0E0-EBA8F9104CE4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23" name="Freeform 2">
            <a:extLst>
              <a:ext uri="{FF2B5EF4-FFF2-40B4-BE49-F238E27FC236}">
                <a16:creationId xmlns:a16="http://schemas.microsoft.com/office/drawing/2014/main" id="{A6EA7E46-F3A4-4E87-BD54-0A0002D06939}"/>
              </a:ext>
            </a:extLst>
          </p:cNvPr>
          <p:cNvSpPr/>
          <p:nvPr/>
        </p:nvSpPr>
        <p:spPr>
          <a:xfrm>
            <a:off x="641769" y="5544456"/>
            <a:ext cx="571511" cy="106249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5494026-4C08-4ECC-98F1-3F66DAB91D7A}"/>
              </a:ext>
            </a:extLst>
          </p:cNvPr>
          <p:cNvGrpSpPr/>
          <p:nvPr/>
        </p:nvGrpSpPr>
        <p:grpSpPr>
          <a:xfrm>
            <a:off x="965195" y="5591628"/>
            <a:ext cx="866811" cy="1187142"/>
            <a:chOff x="310721" y="5385625"/>
            <a:chExt cx="866811" cy="1015175"/>
          </a:xfrm>
        </p:grpSpPr>
        <p:sp>
          <p:nvSpPr>
            <p:cNvPr id="25" name="Text Box 23">
              <a:extLst>
                <a:ext uri="{FF2B5EF4-FFF2-40B4-BE49-F238E27FC236}">
                  <a16:creationId xmlns:a16="http://schemas.microsoft.com/office/drawing/2014/main" id="{87770488-FDE3-49B4-B14B-33C723CD94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8841" y="5436144"/>
              <a:ext cx="838691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2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nd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150B77C8-0B4D-48FA-94EC-1284329806C1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58F9EEC-0ACB-49CD-B05C-50C17A91B2FB}"/>
              </a:ext>
            </a:extLst>
          </p:cNvPr>
          <p:cNvSpPr/>
          <p:nvPr/>
        </p:nvSpPr>
        <p:spPr bwMode="auto">
          <a:xfrm>
            <a:off x="762000" y="1981200"/>
            <a:ext cx="279405" cy="271678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420E7D3A-F89F-4051-89B9-604025E35017}"/>
              </a:ext>
            </a:extLst>
          </p:cNvPr>
          <p:cNvSpPr/>
          <p:nvPr/>
        </p:nvSpPr>
        <p:spPr bwMode="auto">
          <a:xfrm>
            <a:off x="1193800" y="18669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369CADCC-E3E8-4CE0-91E1-0F13EE104CF0}"/>
              </a:ext>
            </a:extLst>
          </p:cNvPr>
          <p:cNvSpPr/>
          <p:nvPr/>
        </p:nvSpPr>
        <p:spPr bwMode="auto">
          <a:xfrm>
            <a:off x="1536700" y="29718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AF461EA0-5599-4794-8A23-8096EC670C07}"/>
              </a:ext>
            </a:extLst>
          </p:cNvPr>
          <p:cNvGrpSpPr/>
          <p:nvPr/>
        </p:nvGrpSpPr>
        <p:grpSpPr>
          <a:xfrm>
            <a:off x="3632180" y="5591628"/>
            <a:ext cx="863605" cy="1187142"/>
            <a:chOff x="310721" y="5385625"/>
            <a:chExt cx="863605" cy="1015175"/>
          </a:xfrm>
        </p:grpSpPr>
        <p:sp>
          <p:nvSpPr>
            <p:cNvPr id="32" name="Text Box 23">
              <a:extLst>
                <a:ext uri="{FF2B5EF4-FFF2-40B4-BE49-F238E27FC236}">
                  <a16:creationId xmlns:a16="http://schemas.microsoft.com/office/drawing/2014/main" id="{3739F023-9A3A-4D79-8ECB-5088E3E153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6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endPara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FEB6487B-A486-425C-9A7C-3D67AFA7D2B5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35" name="Freeform 2">
            <a:extLst>
              <a:ext uri="{FF2B5EF4-FFF2-40B4-BE49-F238E27FC236}">
                <a16:creationId xmlns:a16="http://schemas.microsoft.com/office/drawing/2014/main" id="{562BE8D2-FA81-481D-B557-995A76851B6D}"/>
              </a:ext>
            </a:extLst>
          </p:cNvPr>
          <p:cNvSpPr/>
          <p:nvPr/>
        </p:nvSpPr>
        <p:spPr>
          <a:xfrm>
            <a:off x="762000" y="5530487"/>
            <a:ext cx="2971800" cy="272047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0FF90D31-DFFF-405A-B63C-55E87F67CFE9}"/>
              </a:ext>
            </a:extLst>
          </p:cNvPr>
          <p:cNvCxnSpPr>
            <a:cxnSpLocks/>
          </p:cNvCxnSpPr>
          <p:nvPr/>
        </p:nvCxnSpPr>
        <p:spPr bwMode="auto">
          <a:xfrm flipV="1">
            <a:off x="492340" y="2667000"/>
            <a:ext cx="0" cy="292462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64E1A39-7A10-4252-AB3D-DEB17BF415B2}"/>
              </a:ext>
            </a:extLst>
          </p:cNvPr>
          <p:cNvCxnSpPr>
            <a:cxnSpLocks/>
          </p:cNvCxnSpPr>
          <p:nvPr/>
        </p:nvCxnSpPr>
        <p:spPr bwMode="auto">
          <a:xfrm>
            <a:off x="965195" y="1828800"/>
            <a:ext cx="1930405" cy="0"/>
          </a:xfrm>
          <a:prstGeom prst="line">
            <a:avLst/>
          </a:prstGeom>
          <a:noFill/>
          <a:ln w="412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4D3A1ABC-AC1F-43FA-82C0-D0B5E993458D}"/>
              </a:ext>
            </a:extLst>
          </p:cNvPr>
          <p:cNvSpPr/>
          <p:nvPr/>
        </p:nvSpPr>
        <p:spPr bwMode="auto">
          <a:xfrm>
            <a:off x="1346200" y="149629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0930F2F-4678-4EC0-8326-15EA6B56C490}"/>
              </a:ext>
            </a:extLst>
          </p:cNvPr>
          <p:cNvGrpSpPr/>
          <p:nvPr/>
        </p:nvGrpSpPr>
        <p:grpSpPr>
          <a:xfrm>
            <a:off x="436415" y="1566446"/>
            <a:ext cx="1932710" cy="1668589"/>
            <a:chOff x="646162" y="1566446"/>
            <a:chExt cx="1932710" cy="1668589"/>
          </a:xfrm>
        </p:grpSpPr>
        <p:sp>
          <p:nvSpPr>
            <p:cNvPr id="47" name="Text Box 13">
              <a:extLst>
                <a:ext uri="{FF2B5EF4-FFF2-40B4-BE49-F238E27FC236}">
                  <a16:creationId xmlns:a16="http://schemas.microsoft.com/office/drawing/2014/main" id="{4260F567-E337-4403-ADF5-EEEFFBCEF6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0055" y="187039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2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48" name="Text Box 13">
              <a:extLst>
                <a:ext uri="{FF2B5EF4-FFF2-40B4-BE49-F238E27FC236}">
                  <a16:creationId xmlns:a16="http://schemas.microsoft.com/office/drawing/2014/main" id="{C604462C-0180-470D-9829-ADF718E8DB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162" y="23899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49" name="Text Box 13">
              <a:extLst>
                <a:ext uri="{FF2B5EF4-FFF2-40B4-BE49-F238E27FC236}">
                  <a16:creationId xmlns:a16="http://schemas.microsoft.com/office/drawing/2014/main" id="{21DD0223-9D64-461D-A9AD-908393D198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42578" y="18565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50" name="Text Box 13">
              <a:extLst>
                <a:ext uri="{FF2B5EF4-FFF2-40B4-BE49-F238E27FC236}">
                  <a16:creationId xmlns:a16="http://schemas.microsoft.com/office/drawing/2014/main" id="{3579A9F0-264F-4094-B575-C3A5EECEAF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512" y="156644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3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1" name="Text Box 13">
              <a:extLst>
                <a:ext uri="{FF2B5EF4-FFF2-40B4-BE49-F238E27FC236}">
                  <a16:creationId xmlns:a16="http://schemas.microsoft.com/office/drawing/2014/main" id="{FCCE32B1-554B-437B-BB8D-59BDD7FCB2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86428" y="2383866"/>
              <a:ext cx="49244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None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7…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5" name="Text Box 13">
              <a:extLst>
                <a:ext uri="{FF2B5EF4-FFF2-40B4-BE49-F238E27FC236}">
                  <a16:creationId xmlns:a16="http://schemas.microsoft.com/office/drawing/2014/main" id="{B988235F-DE03-41F3-806F-DE4890B5DF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81347" y="2896481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5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56" name="Text Box 13">
              <a:extLst>
                <a:ext uri="{FF2B5EF4-FFF2-40B4-BE49-F238E27FC236}">
                  <a16:creationId xmlns:a16="http://schemas.microsoft.com/office/drawing/2014/main" id="{DCA5F0A4-11EC-42B3-853A-F3FCC558AB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9889" y="2632365"/>
              <a:ext cx="28725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58" name="Group 29">
            <a:extLst>
              <a:ext uri="{FF2B5EF4-FFF2-40B4-BE49-F238E27FC236}">
                <a16:creationId xmlns:a16="http://schemas.microsoft.com/office/drawing/2014/main" id="{C276D479-D1C0-4845-99EA-A0F8265A5DD4}"/>
              </a:ext>
            </a:extLst>
          </p:cNvPr>
          <p:cNvGrpSpPr>
            <a:grpSpLocks/>
          </p:cNvGrpSpPr>
          <p:nvPr/>
        </p:nvGrpSpPr>
        <p:grpSpPr bwMode="auto">
          <a:xfrm>
            <a:off x="8181738" y="5478510"/>
            <a:ext cx="917591" cy="929993"/>
            <a:chOff x="2065" y="1551"/>
            <a:chExt cx="1628" cy="1988"/>
          </a:xfrm>
        </p:grpSpPr>
        <p:sp>
          <p:nvSpPr>
            <p:cNvPr id="59" name="Freeform 30">
              <a:extLst>
                <a:ext uri="{FF2B5EF4-FFF2-40B4-BE49-F238E27FC236}">
                  <a16:creationId xmlns:a16="http://schemas.microsoft.com/office/drawing/2014/main" id="{CCE76662-677E-4DC7-B895-EE26C565C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1" name="Freeform 31">
              <a:extLst>
                <a:ext uri="{FF2B5EF4-FFF2-40B4-BE49-F238E27FC236}">
                  <a16:creationId xmlns:a16="http://schemas.microsoft.com/office/drawing/2014/main" id="{F02927CF-7996-4173-80B7-88F810AB8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2" name="Freeform 32">
              <a:extLst>
                <a:ext uri="{FF2B5EF4-FFF2-40B4-BE49-F238E27FC236}">
                  <a16:creationId xmlns:a16="http://schemas.microsoft.com/office/drawing/2014/main" id="{4ECE7AC2-0E5D-4FC3-8A2D-FA920F0F9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3" name="Freeform 33">
              <a:extLst>
                <a:ext uri="{FF2B5EF4-FFF2-40B4-BE49-F238E27FC236}">
                  <a16:creationId xmlns:a16="http://schemas.microsoft.com/office/drawing/2014/main" id="{A2D8C7FA-4E86-4211-9874-2F4B574DB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4" name="Freeform 34">
              <a:extLst>
                <a:ext uri="{FF2B5EF4-FFF2-40B4-BE49-F238E27FC236}">
                  <a16:creationId xmlns:a16="http://schemas.microsoft.com/office/drawing/2014/main" id="{33B751A5-6DB3-4073-A601-C985E47C4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5" name="Freeform 35">
              <a:extLst>
                <a:ext uri="{FF2B5EF4-FFF2-40B4-BE49-F238E27FC236}">
                  <a16:creationId xmlns:a16="http://schemas.microsoft.com/office/drawing/2014/main" id="{58C942C1-79B4-4CFE-8450-A15326364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6" name="Freeform 36">
              <a:extLst>
                <a:ext uri="{FF2B5EF4-FFF2-40B4-BE49-F238E27FC236}">
                  <a16:creationId xmlns:a16="http://schemas.microsoft.com/office/drawing/2014/main" id="{AB47C3AF-3A34-44F4-A65F-EEA5074C7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7" name="Freeform 37">
              <a:extLst>
                <a:ext uri="{FF2B5EF4-FFF2-40B4-BE49-F238E27FC236}">
                  <a16:creationId xmlns:a16="http://schemas.microsoft.com/office/drawing/2014/main" id="{2BD6EEBA-8F02-47D6-BC29-795908812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8" name="Freeform 38">
              <a:extLst>
                <a:ext uri="{FF2B5EF4-FFF2-40B4-BE49-F238E27FC236}">
                  <a16:creationId xmlns:a16="http://schemas.microsoft.com/office/drawing/2014/main" id="{A2BCD48F-7666-4CD6-BB3F-C183C0572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69" name="Freeform 39">
              <a:extLst>
                <a:ext uri="{FF2B5EF4-FFF2-40B4-BE49-F238E27FC236}">
                  <a16:creationId xmlns:a16="http://schemas.microsoft.com/office/drawing/2014/main" id="{DEE9D3D3-1A6A-469D-BF87-E69538CED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1" name="Freeform 40">
              <a:extLst>
                <a:ext uri="{FF2B5EF4-FFF2-40B4-BE49-F238E27FC236}">
                  <a16:creationId xmlns:a16="http://schemas.microsoft.com/office/drawing/2014/main" id="{642F8F64-BBA0-40CF-B204-C25D47337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2" name="Freeform 41">
              <a:extLst>
                <a:ext uri="{FF2B5EF4-FFF2-40B4-BE49-F238E27FC236}">
                  <a16:creationId xmlns:a16="http://schemas.microsoft.com/office/drawing/2014/main" id="{F03FBD69-0F50-46C7-B6AC-C6EADDCAF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3" name="Freeform 42">
              <a:extLst>
                <a:ext uri="{FF2B5EF4-FFF2-40B4-BE49-F238E27FC236}">
                  <a16:creationId xmlns:a16="http://schemas.microsoft.com/office/drawing/2014/main" id="{F8C3F4EB-7579-4542-B657-262D3461C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4" name="Freeform 43">
              <a:extLst>
                <a:ext uri="{FF2B5EF4-FFF2-40B4-BE49-F238E27FC236}">
                  <a16:creationId xmlns:a16="http://schemas.microsoft.com/office/drawing/2014/main" id="{7B63F576-20D3-4D6C-A121-9D4CB9C96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5" name="Freeform 44">
              <a:extLst>
                <a:ext uri="{FF2B5EF4-FFF2-40B4-BE49-F238E27FC236}">
                  <a16:creationId xmlns:a16="http://schemas.microsoft.com/office/drawing/2014/main" id="{C5D115CE-B3D1-4B86-A813-A1C0F54DA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6" name="Freeform 45">
              <a:extLst>
                <a:ext uri="{FF2B5EF4-FFF2-40B4-BE49-F238E27FC236}">
                  <a16:creationId xmlns:a16="http://schemas.microsoft.com/office/drawing/2014/main" id="{19AFD234-9676-4D01-BA24-A50084279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7" name="Freeform 46">
              <a:extLst>
                <a:ext uri="{FF2B5EF4-FFF2-40B4-BE49-F238E27FC236}">
                  <a16:creationId xmlns:a16="http://schemas.microsoft.com/office/drawing/2014/main" id="{3C99E7AE-2E9A-4152-95AC-41DD68A49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179E4106-972B-4B2E-86B4-4E2889781C8A}"/>
              </a:ext>
            </a:extLst>
          </p:cNvPr>
          <p:cNvCxnSpPr/>
          <p:nvPr/>
        </p:nvCxnSpPr>
        <p:spPr bwMode="auto">
          <a:xfrm>
            <a:off x="964096" y="1692342"/>
            <a:ext cx="0" cy="262354"/>
          </a:xfrm>
          <a:prstGeom prst="line">
            <a:avLst/>
          </a:prstGeom>
          <a:noFill/>
          <a:ln w="254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3" name="Straight Connector 82">
            <a:extLst>
              <a:ext uri="{FF2B5EF4-FFF2-40B4-BE49-F238E27FC236}">
                <a16:creationId xmlns:a16="http://schemas.microsoft.com/office/drawing/2014/main" id="{EA32AC5F-37DC-4573-BBB6-B87BA004CE00}"/>
              </a:ext>
            </a:extLst>
          </p:cNvPr>
          <p:cNvCxnSpPr/>
          <p:nvPr/>
        </p:nvCxnSpPr>
        <p:spPr bwMode="auto">
          <a:xfrm>
            <a:off x="752060" y="2023646"/>
            <a:ext cx="0" cy="262354"/>
          </a:xfrm>
          <a:prstGeom prst="line">
            <a:avLst/>
          </a:prstGeom>
          <a:noFill/>
          <a:ln w="254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7105D3E7-CC65-4EFE-BA3A-A26B7CC4C2E3}"/>
              </a:ext>
            </a:extLst>
          </p:cNvPr>
          <p:cNvCxnSpPr/>
          <p:nvPr/>
        </p:nvCxnSpPr>
        <p:spPr bwMode="auto">
          <a:xfrm>
            <a:off x="1205948" y="2023646"/>
            <a:ext cx="0" cy="262354"/>
          </a:xfrm>
          <a:prstGeom prst="line">
            <a:avLst/>
          </a:prstGeom>
          <a:noFill/>
          <a:ln w="254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8656D800-A65E-447E-A71D-4BC5CD66F0CD}"/>
              </a:ext>
            </a:extLst>
          </p:cNvPr>
          <p:cNvCxnSpPr/>
          <p:nvPr/>
        </p:nvCxnSpPr>
        <p:spPr bwMode="auto">
          <a:xfrm>
            <a:off x="1447800" y="3067254"/>
            <a:ext cx="0" cy="262354"/>
          </a:xfrm>
          <a:prstGeom prst="line">
            <a:avLst/>
          </a:prstGeom>
          <a:noFill/>
          <a:ln w="254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8" name="AutoShape 35">
            <a:extLst>
              <a:ext uri="{FF2B5EF4-FFF2-40B4-BE49-F238E27FC236}">
                <a16:creationId xmlns:a16="http://schemas.microsoft.com/office/drawing/2014/main" id="{6CFFFA09-A529-4400-8FD3-93150DBB3E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30146" y="4840194"/>
            <a:ext cx="4606328" cy="2149426"/>
          </a:xfrm>
          <a:prstGeom prst="wedgeRoundRectCallout">
            <a:avLst>
              <a:gd name="adj1" fmla="val 46621"/>
              <a:gd name="adj2" fmla="val 4475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ts val="0"/>
              </a:spcBef>
              <a:buNone/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This always works:</a:t>
            </a:r>
          </a:p>
          <a:p>
            <a:pPr lvl="0" eaLnBrk="1" hangingPunct="1">
              <a:spcBef>
                <a:spcPts val="0"/>
              </a:spcBef>
              <a:buNone/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 ie the remaining </a:t>
            </a:r>
            <a:r>
              <a:rPr lang="en-US" altLang="en-US" sz="2400" kern="0" dirty="0" err="1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subInstance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 </a:t>
            </a:r>
          </a:p>
          <a:p>
            <a:pPr lvl="0" eaLnBrk="1" hangingPunct="1">
              <a:spcBef>
                <a:spcPts val="0"/>
              </a:spcBef>
              <a:buNone/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  considers a prefix of the events.</a:t>
            </a:r>
          </a:p>
          <a:p>
            <a:pPr lvl="0" eaLnBrk="1" hangingPunct="1">
              <a:spcBef>
                <a:spcPts val="0"/>
              </a:spcBef>
              <a:buNone/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If event j overlaps event </a:t>
            </a:r>
            <a:r>
              <a:rPr lang="en-US" altLang="en-US" sz="2400" kern="0" dirty="0" err="1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i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,</a:t>
            </a:r>
          </a:p>
          <a:p>
            <a:pPr lvl="0" eaLnBrk="1" hangingPunct="1">
              <a:spcBef>
                <a:spcPts val="0"/>
              </a:spcBef>
              <a:buNone/>
              <a:defRPr/>
            </a:pP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  then so does every event in [</a:t>
            </a:r>
            <a:r>
              <a:rPr lang="en-US" altLang="en-US" sz="2400" kern="0" dirty="0" err="1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i</a:t>
            </a:r>
            <a:r>
              <a:rPr lang="en-US" altLang="en-US" sz="2400" kern="0" dirty="0">
                <a:solidFill>
                  <a:schemeClr val="bg2"/>
                </a:solidFill>
                <a:latin typeface="Times New Roman"/>
                <a:sym typeface="Wingdings" panose="05000000000000000000" pitchFamily="2" charset="2"/>
              </a:rPr>
              <a:t>..j].</a:t>
            </a:r>
            <a:endParaRPr lang="en-US" altLang="en-US" sz="2400" kern="0" dirty="0">
              <a:solidFill>
                <a:schemeClr val="accent1"/>
              </a:solidFill>
              <a:latin typeface="Times New Roman"/>
            </a:endParaRPr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0CA79999-3DC6-4212-92BB-9C8ABE027021}"/>
              </a:ext>
            </a:extLst>
          </p:cNvPr>
          <p:cNvSpPr/>
          <p:nvPr/>
        </p:nvSpPr>
        <p:spPr bwMode="auto">
          <a:xfrm>
            <a:off x="1689652" y="2832845"/>
            <a:ext cx="152400" cy="138955"/>
          </a:xfrm>
          <a:prstGeom prst="rect">
            <a:avLst/>
          </a:prstGeom>
          <a:solidFill>
            <a:srgbClr val="FFFFFF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C190B170-FD64-437F-A229-09555DA13862}"/>
              </a:ext>
            </a:extLst>
          </p:cNvPr>
          <p:cNvCxnSpPr/>
          <p:nvPr/>
        </p:nvCxnSpPr>
        <p:spPr bwMode="auto">
          <a:xfrm>
            <a:off x="1836931" y="2756452"/>
            <a:ext cx="0" cy="262354"/>
          </a:xfrm>
          <a:prstGeom prst="line">
            <a:avLst/>
          </a:prstGeom>
          <a:noFill/>
          <a:ln w="254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D35D85EF-E3F6-472F-AE21-D970D1084647}"/>
              </a:ext>
            </a:extLst>
          </p:cNvPr>
          <p:cNvCxnSpPr>
            <a:cxnSpLocks/>
          </p:cNvCxnSpPr>
          <p:nvPr/>
        </p:nvCxnSpPr>
        <p:spPr bwMode="auto">
          <a:xfrm>
            <a:off x="1712185" y="991203"/>
            <a:ext cx="30474" cy="2581275"/>
          </a:xfrm>
          <a:prstGeom prst="line">
            <a:avLst/>
          </a:prstGeom>
          <a:noFill/>
          <a:ln w="25400" cap="flat" cmpd="sng" algn="ctr">
            <a:solidFill>
              <a:srgbClr val="FF66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2" name="Straight Arrow Connector 81">
            <a:extLst>
              <a:ext uri="{FF2B5EF4-FFF2-40B4-BE49-F238E27FC236}">
                <a16:creationId xmlns:a16="http://schemas.microsoft.com/office/drawing/2014/main" id="{5CBFE373-A51A-4F53-95B8-6D28B8EB2C26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1842052" y="2902323"/>
            <a:ext cx="2013996" cy="276914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87" name="Line 8">
            <a:extLst>
              <a:ext uri="{FF2B5EF4-FFF2-40B4-BE49-F238E27FC236}">
                <a16:creationId xmlns:a16="http://schemas.microsoft.com/office/drawing/2014/main" id="{1B260D21-A77A-4E9E-A412-B562779BFFC9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147" y="2678112"/>
            <a:ext cx="1267690" cy="2309"/>
          </a:xfrm>
          <a:prstGeom prst="line">
            <a:avLst/>
          </a:prstGeom>
          <a:noFill/>
          <a:ln w="38100">
            <a:solidFill>
              <a:srgbClr val="FF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82690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Rectangle 2">
            <a:extLst>
              <a:ext uri="{FF2B5EF4-FFF2-40B4-BE49-F238E27FC236}">
                <a16:creationId xmlns:a16="http://schemas.microsoft.com/office/drawing/2014/main" id="{4F76E142-6D0A-48F4-A906-7DA9B04BB2DF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Weighted Event Scheduling</a:t>
            </a:r>
          </a:p>
        </p:txBody>
      </p:sp>
      <p:sp>
        <p:nvSpPr>
          <p:cNvPr id="168" name="Rectangle 2">
            <a:extLst>
              <a:ext uri="{FF2B5EF4-FFF2-40B4-BE49-F238E27FC236}">
                <a16:creationId xmlns:a16="http://schemas.microsoft.com/office/drawing/2014/main" id="{0CAFA501-E253-4ED2-8B0A-48AAF11FE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Your story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70" name="Picture 2" descr="greedy2">
            <a:extLst>
              <a:ext uri="{FF2B5EF4-FFF2-40B4-BE49-F238E27FC236}">
                <a16:creationId xmlns:a16="http://schemas.microsoft.com/office/drawing/2014/main" id="{7C4281DB-00DF-43A2-AB88-03962F14A8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076325"/>
            <a:ext cx="8470900" cy="241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A588465D-E392-4CB2-A73F-EEA107ED3817}"/>
              </a:ext>
            </a:extLst>
          </p:cNvPr>
          <p:cNvSpPr/>
          <p:nvPr/>
        </p:nvSpPr>
        <p:spPr>
          <a:xfrm>
            <a:off x="44671" y="4940300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E075D119-801F-4215-AC1F-B5328ADC55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880291"/>
            <a:ext cx="525533" cy="994940"/>
          </a:xfrm>
          <a:prstGeom prst="rect">
            <a:avLst/>
          </a:prstGeom>
        </p:spPr>
      </p:pic>
      <p:sp>
        <p:nvSpPr>
          <p:cNvPr id="53" name="AutoShape 38">
            <a:extLst>
              <a:ext uri="{FF2B5EF4-FFF2-40B4-BE49-F238E27FC236}">
                <a16:creationId xmlns:a16="http://schemas.microsoft.com/office/drawing/2014/main" id="{9AFDCEA1-A56B-4C4C-B5D5-4AF1C96FD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1" y="3788569"/>
            <a:ext cx="4629150" cy="857250"/>
          </a:xfrm>
          <a:prstGeom prst="wedgeRoundRectCallout">
            <a:avLst>
              <a:gd name="adj1" fmla="val -46546"/>
              <a:gd name="adj2" fmla="val 103944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Hey Bird: </a:t>
            </a:r>
          </a:p>
          <a:p>
            <a:pPr defTabSz="68580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   Should I take this event?</a:t>
            </a:r>
          </a:p>
        </p:txBody>
      </p:sp>
      <p:sp>
        <p:nvSpPr>
          <p:cNvPr id="54" name="AutoShape 58">
            <a:extLst>
              <a:ext uri="{FF2B5EF4-FFF2-40B4-BE49-F238E27FC236}">
                <a16:creationId xmlns:a16="http://schemas.microsoft.com/office/drawing/2014/main" id="{D9B96D8F-8E4B-4D6B-98FE-8F6AF72AB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4286129"/>
            <a:ext cx="838200" cy="515216"/>
          </a:xfrm>
          <a:prstGeom prst="wedgeRoundRectCallout">
            <a:avLst>
              <a:gd name="adj1" fmla="val 63682"/>
              <a:gd name="adj2" fmla="val -7207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66FF"/>
                </a:solidFill>
              </a:rPr>
              <a:t>Yes</a:t>
            </a:r>
          </a:p>
        </p:txBody>
      </p:sp>
      <p:sp>
        <p:nvSpPr>
          <p:cNvPr id="60" name="Freeform 6">
            <a:extLst>
              <a:ext uri="{FF2B5EF4-FFF2-40B4-BE49-F238E27FC236}">
                <a16:creationId xmlns:a16="http://schemas.microsoft.com/office/drawing/2014/main" id="{96EB3BBD-2DFB-4918-B4D5-0F41614CC17B}"/>
              </a:ext>
            </a:extLst>
          </p:cNvPr>
          <p:cNvSpPr>
            <a:spLocks/>
          </p:cNvSpPr>
          <p:nvPr/>
        </p:nvSpPr>
        <p:spPr bwMode="auto">
          <a:xfrm flipH="1">
            <a:off x="7391400" y="3890962"/>
            <a:ext cx="627063" cy="652463"/>
          </a:xfrm>
          <a:custGeom>
            <a:avLst/>
            <a:gdLst>
              <a:gd name="T0" fmla="*/ 1096 w 1974"/>
              <a:gd name="T1" fmla="*/ 195 h 2057"/>
              <a:gd name="T2" fmla="*/ 1104 w 1974"/>
              <a:gd name="T3" fmla="*/ 283 h 2057"/>
              <a:gd name="T4" fmla="*/ 1139 w 1974"/>
              <a:gd name="T5" fmla="*/ 323 h 2057"/>
              <a:gd name="T6" fmla="*/ 1156 w 1974"/>
              <a:gd name="T7" fmla="*/ 397 h 2057"/>
              <a:gd name="T8" fmla="*/ 1228 w 1974"/>
              <a:gd name="T9" fmla="*/ 433 h 2057"/>
              <a:gd name="T10" fmla="*/ 1178 w 1974"/>
              <a:gd name="T11" fmla="*/ 643 h 2057"/>
              <a:gd name="T12" fmla="*/ 1223 w 1974"/>
              <a:gd name="T13" fmla="*/ 658 h 2057"/>
              <a:gd name="T14" fmla="*/ 1377 w 1974"/>
              <a:gd name="T15" fmla="*/ 505 h 2057"/>
              <a:gd name="T16" fmla="*/ 1376 w 1974"/>
              <a:gd name="T17" fmla="*/ 373 h 2057"/>
              <a:gd name="T18" fmla="*/ 1496 w 1974"/>
              <a:gd name="T19" fmla="*/ 374 h 2057"/>
              <a:gd name="T20" fmla="*/ 1517 w 1974"/>
              <a:gd name="T21" fmla="*/ 311 h 2057"/>
              <a:gd name="T22" fmla="*/ 1557 w 1974"/>
              <a:gd name="T23" fmla="*/ 292 h 2057"/>
              <a:gd name="T24" fmla="*/ 1609 w 1974"/>
              <a:gd name="T25" fmla="*/ 276 h 2057"/>
              <a:gd name="T26" fmla="*/ 1572 w 1974"/>
              <a:gd name="T27" fmla="*/ 519 h 2057"/>
              <a:gd name="T28" fmla="*/ 1477 w 1974"/>
              <a:gd name="T29" fmla="*/ 792 h 2057"/>
              <a:gd name="T30" fmla="*/ 1371 w 1974"/>
              <a:gd name="T31" fmla="*/ 848 h 2057"/>
              <a:gd name="T32" fmla="*/ 1384 w 1974"/>
              <a:gd name="T33" fmla="*/ 678 h 2057"/>
              <a:gd name="T34" fmla="*/ 1426 w 1974"/>
              <a:gd name="T35" fmla="*/ 767 h 2057"/>
              <a:gd name="T36" fmla="*/ 1493 w 1974"/>
              <a:gd name="T37" fmla="*/ 661 h 2057"/>
              <a:gd name="T38" fmla="*/ 1454 w 1974"/>
              <a:gd name="T39" fmla="*/ 546 h 2057"/>
              <a:gd name="T40" fmla="*/ 1292 w 1974"/>
              <a:gd name="T41" fmla="*/ 767 h 2057"/>
              <a:gd name="T42" fmla="*/ 1367 w 1974"/>
              <a:gd name="T43" fmla="*/ 955 h 2057"/>
              <a:gd name="T44" fmla="*/ 1470 w 1974"/>
              <a:gd name="T45" fmla="*/ 893 h 2057"/>
              <a:gd name="T46" fmla="*/ 1573 w 1974"/>
              <a:gd name="T47" fmla="*/ 820 h 2057"/>
              <a:gd name="T48" fmla="*/ 1557 w 1974"/>
              <a:gd name="T49" fmla="*/ 692 h 2057"/>
              <a:gd name="T50" fmla="*/ 1666 w 1974"/>
              <a:gd name="T51" fmla="*/ 559 h 2057"/>
              <a:gd name="T52" fmla="*/ 1725 w 1974"/>
              <a:gd name="T53" fmla="*/ 702 h 2057"/>
              <a:gd name="T54" fmla="*/ 1844 w 1974"/>
              <a:gd name="T55" fmla="*/ 725 h 2057"/>
              <a:gd name="T56" fmla="*/ 1969 w 1974"/>
              <a:gd name="T57" fmla="*/ 615 h 2057"/>
              <a:gd name="T58" fmla="*/ 1894 w 1974"/>
              <a:gd name="T59" fmla="*/ 713 h 2057"/>
              <a:gd name="T60" fmla="*/ 1761 w 1974"/>
              <a:gd name="T61" fmla="*/ 865 h 2057"/>
              <a:gd name="T62" fmla="*/ 1622 w 1974"/>
              <a:gd name="T63" fmla="*/ 906 h 2057"/>
              <a:gd name="T64" fmla="*/ 1495 w 1974"/>
              <a:gd name="T65" fmla="*/ 1154 h 2057"/>
              <a:gd name="T66" fmla="*/ 1205 w 1974"/>
              <a:gd name="T67" fmla="*/ 1400 h 2057"/>
              <a:gd name="T68" fmla="*/ 1011 w 1974"/>
              <a:gd name="T69" fmla="*/ 1428 h 2057"/>
              <a:gd name="T70" fmla="*/ 849 w 1974"/>
              <a:gd name="T71" fmla="*/ 1405 h 2057"/>
              <a:gd name="T72" fmla="*/ 628 w 1974"/>
              <a:gd name="T73" fmla="*/ 1573 h 2057"/>
              <a:gd name="T74" fmla="*/ 382 w 1974"/>
              <a:gd name="T75" fmla="*/ 1812 h 2057"/>
              <a:gd name="T76" fmla="*/ 281 w 1974"/>
              <a:gd name="T77" fmla="*/ 1918 h 2057"/>
              <a:gd name="T78" fmla="*/ 138 w 1974"/>
              <a:gd name="T79" fmla="*/ 2029 h 2057"/>
              <a:gd name="T80" fmla="*/ 17 w 1974"/>
              <a:gd name="T81" fmla="*/ 2011 h 2057"/>
              <a:gd name="T82" fmla="*/ 207 w 1974"/>
              <a:gd name="T83" fmla="*/ 1792 h 2057"/>
              <a:gd name="T84" fmla="*/ 585 w 1974"/>
              <a:gd name="T85" fmla="*/ 1540 h 2057"/>
              <a:gd name="T86" fmla="*/ 780 w 1974"/>
              <a:gd name="T87" fmla="*/ 1383 h 2057"/>
              <a:gd name="T88" fmla="*/ 847 w 1974"/>
              <a:gd name="T89" fmla="*/ 1255 h 2057"/>
              <a:gd name="T90" fmla="*/ 941 w 1974"/>
              <a:gd name="T91" fmla="*/ 1077 h 2057"/>
              <a:gd name="T92" fmla="*/ 1080 w 1974"/>
              <a:gd name="T93" fmla="*/ 929 h 2057"/>
              <a:gd name="T94" fmla="*/ 1185 w 1974"/>
              <a:gd name="T95" fmla="*/ 1009 h 2057"/>
              <a:gd name="T96" fmla="*/ 1095 w 1974"/>
              <a:gd name="T97" fmla="*/ 870 h 2057"/>
              <a:gd name="T98" fmla="*/ 1170 w 1974"/>
              <a:gd name="T99" fmla="*/ 496 h 2057"/>
              <a:gd name="T100" fmla="*/ 1068 w 1974"/>
              <a:gd name="T101" fmla="*/ 415 h 2057"/>
              <a:gd name="T102" fmla="*/ 1055 w 1974"/>
              <a:gd name="T103" fmla="*/ 353 h 2057"/>
              <a:gd name="T104" fmla="*/ 1069 w 1974"/>
              <a:gd name="T105" fmla="*/ 327 h 2057"/>
              <a:gd name="T106" fmla="*/ 947 w 1974"/>
              <a:gd name="T107" fmla="*/ 230 h 2057"/>
              <a:gd name="T108" fmla="*/ 979 w 1974"/>
              <a:gd name="T109" fmla="*/ 145 h 2057"/>
              <a:gd name="T110" fmla="*/ 1004 w 1974"/>
              <a:gd name="T111" fmla="*/ 121 h 2057"/>
              <a:gd name="T112" fmla="*/ 875 w 1974"/>
              <a:gd name="T113" fmla="*/ 33 h 2057"/>
              <a:gd name="T114" fmla="*/ 936 w 1974"/>
              <a:gd name="T115" fmla="*/ 29 h 2057"/>
              <a:gd name="T116" fmla="*/ 1037 w 1974"/>
              <a:gd name="T117" fmla="*/ 72 h 2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74" h="2057">
                <a:moveTo>
                  <a:pt x="1037" y="72"/>
                </a:moveTo>
                <a:lnTo>
                  <a:pt x="1028" y="83"/>
                </a:lnTo>
                <a:lnTo>
                  <a:pt x="1028" y="95"/>
                </a:lnTo>
                <a:lnTo>
                  <a:pt x="1033" y="107"/>
                </a:lnTo>
                <a:lnTo>
                  <a:pt x="1037" y="119"/>
                </a:lnTo>
                <a:lnTo>
                  <a:pt x="1118" y="190"/>
                </a:lnTo>
                <a:lnTo>
                  <a:pt x="1112" y="192"/>
                </a:lnTo>
                <a:lnTo>
                  <a:pt x="1104" y="193"/>
                </a:lnTo>
                <a:lnTo>
                  <a:pt x="1096" y="195"/>
                </a:lnTo>
                <a:lnTo>
                  <a:pt x="1090" y="199"/>
                </a:lnTo>
                <a:lnTo>
                  <a:pt x="1083" y="202"/>
                </a:lnTo>
                <a:lnTo>
                  <a:pt x="1078" y="206"/>
                </a:lnTo>
                <a:lnTo>
                  <a:pt x="1073" y="212"/>
                </a:lnTo>
                <a:lnTo>
                  <a:pt x="1070" y="218"/>
                </a:lnTo>
                <a:lnTo>
                  <a:pt x="1071" y="240"/>
                </a:lnTo>
                <a:lnTo>
                  <a:pt x="1078" y="258"/>
                </a:lnTo>
                <a:lnTo>
                  <a:pt x="1090" y="272"/>
                </a:lnTo>
                <a:lnTo>
                  <a:pt x="1104" y="283"/>
                </a:lnTo>
                <a:lnTo>
                  <a:pt x="1120" y="293"/>
                </a:lnTo>
                <a:lnTo>
                  <a:pt x="1137" y="301"/>
                </a:lnTo>
                <a:lnTo>
                  <a:pt x="1154" y="309"/>
                </a:lnTo>
                <a:lnTo>
                  <a:pt x="1171" y="319"/>
                </a:lnTo>
                <a:lnTo>
                  <a:pt x="1164" y="319"/>
                </a:lnTo>
                <a:lnTo>
                  <a:pt x="1158" y="319"/>
                </a:lnTo>
                <a:lnTo>
                  <a:pt x="1151" y="320"/>
                </a:lnTo>
                <a:lnTo>
                  <a:pt x="1144" y="321"/>
                </a:lnTo>
                <a:lnTo>
                  <a:pt x="1139" y="323"/>
                </a:lnTo>
                <a:lnTo>
                  <a:pt x="1133" y="328"/>
                </a:lnTo>
                <a:lnTo>
                  <a:pt x="1129" y="332"/>
                </a:lnTo>
                <a:lnTo>
                  <a:pt x="1127" y="339"/>
                </a:lnTo>
                <a:lnTo>
                  <a:pt x="1130" y="348"/>
                </a:lnTo>
                <a:lnTo>
                  <a:pt x="1133" y="359"/>
                </a:lnTo>
                <a:lnTo>
                  <a:pt x="1138" y="369"/>
                </a:lnTo>
                <a:lnTo>
                  <a:pt x="1143" y="379"/>
                </a:lnTo>
                <a:lnTo>
                  <a:pt x="1150" y="388"/>
                </a:lnTo>
                <a:lnTo>
                  <a:pt x="1156" y="397"/>
                </a:lnTo>
                <a:lnTo>
                  <a:pt x="1165" y="403"/>
                </a:lnTo>
                <a:lnTo>
                  <a:pt x="1176" y="410"/>
                </a:lnTo>
                <a:lnTo>
                  <a:pt x="1183" y="412"/>
                </a:lnTo>
                <a:lnTo>
                  <a:pt x="1190" y="414"/>
                </a:lnTo>
                <a:lnTo>
                  <a:pt x="1198" y="416"/>
                </a:lnTo>
                <a:lnTo>
                  <a:pt x="1207" y="420"/>
                </a:lnTo>
                <a:lnTo>
                  <a:pt x="1215" y="423"/>
                </a:lnTo>
                <a:lnTo>
                  <a:pt x="1221" y="427"/>
                </a:lnTo>
                <a:lnTo>
                  <a:pt x="1228" y="433"/>
                </a:lnTo>
                <a:lnTo>
                  <a:pt x="1233" y="439"/>
                </a:lnTo>
                <a:lnTo>
                  <a:pt x="1276" y="452"/>
                </a:lnTo>
                <a:lnTo>
                  <a:pt x="1254" y="475"/>
                </a:lnTo>
                <a:lnTo>
                  <a:pt x="1233" y="501"/>
                </a:lnTo>
                <a:lnTo>
                  <a:pt x="1215" y="527"/>
                </a:lnTo>
                <a:lnTo>
                  <a:pt x="1198" y="554"/>
                </a:lnTo>
                <a:lnTo>
                  <a:pt x="1186" y="584"/>
                </a:lnTo>
                <a:lnTo>
                  <a:pt x="1179" y="613"/>
                </a:lnTo>
                <a:lnTo>
                  <a:pt x="1178" y="643"/>
                </a:lnTo>
                <a:lnTo>
                  <a:pt x="1185" y="673"/>
                </a:lnTo>
                <a:lnTo>
                  <a:pt x="1187" y="689"/>
                </a:lnTo>
                <a:lnTo>
                  <a:pt x="1188" y="706"/>
                </a:lnTo>
                <a:lnTo>
                  <a:pt x="1191" y="720"/>
                </a:lnTo>
                <a:lnTo>
                  <a:pt x="1205" y="730"/>
                </a:lnTo>
                <a:lnTo>
                  <a:pt x="1211" y="713"/>
                </a:lnTo>
                <a:lnTo>
                  <a:pt x="1216" y="695"/>
                </a:lnTo>
                <a:lnTo>
                  <a:pt x="1219" y="677"/>
                </a:lnTo>
                <a:lnTo>
                  <a:pt x="1223" y="658"/>
                </a:lnTo>
                <a:lnTo>
                  <a:pt x="1232" y="629"/>
                </a:lnTo>
                <a:lnTo>
                  <a:pt x="1243" y="602"/>
                </a:lnTo>
                <a:lnTo>
                  <a:pt x="1256" y="578"/>
                </a:lnTo>
                <a:lnTo>
                  <a:pt x="1273" y="556"/>
                </a:lnTo>
                <a:lnTo>
                  <a:pt x="1292" y="539"/>
                </a:lnTo>
                <a:lnTo>
                  <a:pt x="1315" y="524"/>
                </a:lnTo>
                <a:lnTo>
                  <a:pt x="1342" y="510"/>
                </a:lnTo>
                <a:lnTo>
                  <a:pt x="1371" y="502"/>
                </a:lnTo>
                <a:lnTo>
                  <a:pt x="1377" y="505"/>
                </a:lnTo>
                <a:lnTo>
                  <a:pt x="1381" y="490"/>
                </a:lnTo>
                <a:lnTo>
                  <a:pt x="1379" y="475"/>
                </a:lnTo>
                <a:lnTo>
                  <a:pt x="1373" y="461"/>
                </a:lnTo>
                <a:lnTo>
                  <a:pt x="1366" y="447"/>
                </a:lnTo>
                <a:lnTo>
                  <a:pt x="1359" y="432"/>
                </a:lnTo>
                <a:lnTo>
                  <a:pt x="1354" y="416"/>
                </a:lnTo>
                <a:lnTo>
                  <a:pt x="1355" y="400"/>
                </a:lnTo>
                <a:lnTo>
                  <a:pt x="1361" y="381"/>
                </a:lnTo>
                <a:lnTo>
                  <a:pt x="1376" y="373"/>
                </a:lnTo>
                <a:lnTo>
                  <a:pt x="1390" y="368"/>
                </a:lnTo>
                <a:lnTo>
                  <a:pt x="1406" y="367"/>
                </a:lnTo>
                <a:lnTo>
                  <a:pt x="1423" y="370"/>
                </a:lnTo>
                <a:lnTo>
                  <a:pt x="1439" y="375"/>
                </a:lnTo>
                <a:lnTo>
                  <a:pt x="1456" y="380"/>
                </a:lnTo>
                <a:lnTo>
                  <a:pt x="1471" y="386"/>
                </a:lnTo>
                <a:lnTo>
                  <a:pt x="1486" y="390"/>
                </a:lnTo>
                <a:lnTo>
                  <a:pt x="1495" y="382"/>
                </a:lnTo>
                <a:lnTo>
                  <a:pt x="1496" y="374"/>
                </a:lnTo>
                <a:lnTo>
                  <a:pt x="1494" y="365"/>
                </a:lnTo>
                <a:lnTo>
                  <a:pt x="1489" y="355"/>
                </a:lnTo>
                <a:lnTo>
                  <a:pt x="1483" y="344"/>
                </a:lnTo>
                <a:lnTo>
                  <a:pt x="1477" y="333"/>
                </a:lnTo>
                <a:lnTo>
                  <a:pt x="1475" y="321"/>
                </a:lnTo>
                <a:lnTo>
                  <a:pt x="1476" y="309"/>
                </a:lnTo>
                <a:lnTo>
                  <a:pt x="1492" y="306"/>
                </a:lnTo>
                <a:lnTo>
                  <a:pt x="1505" y="307"/>
                </a:lnTo>
                <a:lnTo>
                  <a:pt x="1517" y="311"/>
                </a:lnTo>
                <a:lnTo>
                  <a:pt x="1529" y="317"/>
                </a:lnTo>
                <a:lnTo>
                  <a:pt x="1540" y="322"/>
                </a:lnTo>
                <a:lnTo>
                  <a:pt x="1552" y="327"/>
                </a:lnTo>
                <a:lnTo>
                  <a:pt x="1564" y="328"/>
                </a:lnTo>
                <a:lnTo>
                  <a:pt x="1577" y="324"/>
                </a:lnTo>
                <a:lnTo>
                  <a:pt x="1572" y="318"/>
                </a:lnTo>
                <a:lnTo>
                  <a:pt x="1565" y="309"/>
                </a:lnTo>
                <a:lnTo>
                  <a:pt x="1561" y="300"/>
                </a:lnTo>
                <a:lnTo>
                  <a:pt x="1557" y="292"/>
                </a:lnTo>
                <a:lnTo>
                  <a:pt x="1555" y="282"/>
                </a:lnTo>
                <a:lnTo>
                  <a:pt x="1556" y="274"/>
                </a:lnTo>
                <a:lnTo>
                  <a:pt x="1560" y="268"/>
                </a:lnTo>
                <a:lnTo>
                  <a:pt x="1567" y="262"/>
                </a:lnTo>
                <a:lnTo>
                  <a:pt x="1576" y="263"/>
                </a:lnTo>
                <a:lnTo>
                  <a:pt x="1586" y="264"/>
                </a:lnTo>
                <a:lnTo>
                  <a:pt x="1594" y="268"/>
                </a:lnTo>
                <a:lnTo>
                  <a:pt x="1602" y="271"/>
                </a:lnTo>
                <a:lnTo>
                  <a:pt x="1609" y="276"/>
                </a:lnTo>
                <a:lnTo>
                  <a:pt x="1617" y="282"/>
                </a:lnTo>
                <a:lnTo>
                  <a:pt x="1623" y="288"/>
                </a:lnTo>
                <a:lnTo>
                  <a:pt x="1630" y="296"/>
                </a:lnTo>
                <a:lnTo>
                  <a:pt x="1631" y="336"/>
                </a:lnTo>
                <a:lnTo>
                  <a:pt x="1626" y="375"/>
                </a:lnTo>
                <a:lnTo>
                  <a:pt x="1617" y="412"/>
                </a:lnTo>
                <a:lnTo>
                  <a:pt x="1603" y="448"/>
                </a:lnTo>
                <a:lnTo>
                  <a:pt x="1587" y="483"/>
                </a:lnTo>
                <a:lnTo>
                  <a:pt x="1572" y="519"/>
                </a:lnTo>
                <a:lnTo>
                  <a:pt x="1556" y="554"/>
                </a:lnTo>
                <a:lnTo>
                  <a:pt x="1543" y="591"/>
                </a:lnTo>
                <a:lnTo>
                  <a:pt x="1537" y="621"/>
                </a:lnTo>
                <a:lnTo>
                  <a:pt x="1528" y="650"/>
                </a:lnTo>
                <a:lnTo>
                  <a:pt x="1519" y="679"/>
                </a:lnTo>
                <a:lnTo>
                  <a:pt x="1509" y="707"/>
                </a:lnTo>
                <a:lnTo>
                  <a:pt x="1499" y="736"/>
                </a:lnTo>
                <a:lnTo>
                  <a:pt x="1488" y="764"/>
                </a:lnTo>
                <a:lnTo>
                  <a:pt x="1477" y="792"/>
                </a:lnTo>
                <a:lnTo>
                  <a:pt x="1466" y="820"/>
                </a:lnTo>
                <a:lnTo>
                  <a:pt x="1457" y="824"/>
                </a:lnTo>
                <a:lnTo>
                  <a:pt x="1446" y="830"/>
                </a:lnTo>
                <a:lnTo>
                  <a:pt x="1436" y="836"/>
                </a:lnTo>
                <a:lnTo>
                  <a:pt x="1424" y="842"/>
                </a:lnTo>
                <a:lnTo>
                  <a:pt x="1412" y="847"/>
                </a:lnTo>
                <a:lnTo>
                  <a:pt x="1400" y="851"/>
                </a:lnTo>
                <a:lnTo>
                  <a:pt x="1385" y="851"/>
                </a:lnTo>
                <a:lnTo>
                  <a:pt x="1371" y="848"/>
                </a:lnTo>
                <a:lnTo>
                  <a:pt x="1360" y="828"/>
                </a:lnTo>
                <a:lnTo>
                  <a:pt x="1354" y="806"/>
                </a:lnTo>
                <a:lnTo>
                  <a:pt x="1351" y="782"/>
                </a:lnTo>
                <a:lnTo>
                  <a:pt x="1354" y="758"/>
                </a:lnTo>
                <a:lnTo>
                  <a:pt x="1359" y="734"/>
                </a:lnTo>
                <a:lnTo>
                  <a:pt x="1367" y="711"/>
                </a:lnTo>
                <a:lnTo>
                  <a:pt x="1376" y="689"/>
                </a:lnTo>
                <a:lnTo>
                  <a:pt x="1385" y="668"/>
                </a:lnTo>
                <a:lnTo>
                  <a:pt x="1384" y="678"/>
                </a:lnTo>
                <a:lnTo>
                  <a:pt x="1382" y="690"/>
                </a:lnTo>
                <a:lnTo>
                  <a:pt x="1380" y="705"/>
                </a:lnTo>
                <a:lnTo>
                  <a:pt x="1379" y="720"/>
                </a:lnTo>
                <a:lnTo>
                  <a:pt x="1380" y="737"/>
                </a:lnTo>
                <a:lnTo>
                  <a:pt x="1384" y="750"/>
                </a:lnTo>
                <a:lnTo>
                  <a:pt x="1392" y="761"/>
                </a:lnTo>
                <a:lnTo>
                  <a:pt x="1405" y="767"/>
                </a:lnTo>
                <a:lnTo>
                  <a:pt x="1416" y="769"/>
                </a:lnTo>
                <a:lnTo>
                  <a:pt x="1426" y="767"/>
                </a:lnTo>
                <a:lnTo>
                  <a:pt x="1436" y="762"/>
                </a:lnTo>
                <a:lnTo>
                  <a:pt x="1446" y="755"/>
                </a:lnTo>
                <a:lnTo>
                  <a:pt x="1454" y="748"/>
                </a:lnTo>
                <a:lnTo>
                  <a:pt x="1462" y="739"/>
                </a:lnTo>
                <a:lnTo>
                  <a:pt x="1470" y="729"/>
                </a:lnTo>
                <a:lnTo>
                  <a:pt x="1476" y="720"/>
                </a:lnTo>
                <a:lnTo>
                  <a:pt x="1481" y="701"/>
                </a:lnTo>
                <a:lnTo>
                  <a:pt x="1487" y="681"/>
                </a:lnTo>
                <a:lnTo>
                  <a:pt x="1493" y="661"/>
                </a:lnTo>
                <a:lnTo>
                  <a:pt x="1498" y="641"/>
                </a:lnTo>
                <a:lnTo>
                  <a:pt x="1502" y="621"/>
                </a:lnTo>
                <a:lnTo>
                  <a:pt x="1503" y="601"/>
                </a:lnTo>
                <a:lnTo>
                  <a:pt x="1499" y="581"/>
                </a:lnTo>
                <a:lnTo>
                  <a:pt x="1491" y="563"/>
                </a:lnTo>
                <a:lnTo>
                  <a:pt x="1482" y="555"/>
                </a:lnTo>
                <a:lnTo>
                  <a:pt x="1473" y="550"/>
                </a:lnTo>
                <a:lnTo>
                  <a:pt x="1463" y="548"/>
                </a:lnTo>
                <a:lnTo>
                  <a:pt x="1454" y="546"/>
                </a:lnTo>
                <a:lnTo>
                  <a:pt x="1443" y="548"/>
                </a:lnTo>
                <a:lnTo>
                  <a:pt x="1434" y="550"/>
                </a:lnTo>
                <a:lnTo>
                  <a:pt x="1424" y="554"/>
                </a:lnTo>
                <a:lnTo>
                  <a:pt x="1414" y="559"/>
                </a:lnTo>
                <a:lnTo>
                  <a:pt x="1380" y="594"/>
                </a:lnTo>
                <a:lnTo>
                  <a:pt x="1350" y="632"/>
                </a:lnTo>
                <a:lnTo>
                  <a:pt x="1325" y="674"/>
                </a:lnTo>
                <a:lnTo>
                  <a:pt x="1305" y="719"/>
                </a:lnTo>
                <a:lnTo>
                  <a:pt x="1292" y="767"/>
                </a:lnTo>
                <a:lnTo>
                  <a:pt x="1287" y="817"/>
                </a:lnTo>
                <a:lnTo>
                  <a:pt x="1288" y="866"/>
                </a:lnTo>
                <a:lnTo>
                  <a:pt x="1299" y="916"/>
                </a:lnTo>
                <a:lnTo>
                  <a:pt x="1304" y="927"/>
                </a:lnTo>
                <a:lnTo>
                  <a:pt x="1313" y="937"/>
                </a:lnTo>
                <a:lnTo>
                  <a:pt x="1325" y="945"/>
                </a:lnTo>
                <a:lnTo>
                  <a:pt x="1337" y="950"/>
                </a:lnTo>
                <a:lnTo>
                  <a:pt x="1351" y="953"/>
                </a:lnTo>
                <a:lnTo>
                  <a:pt x="1367" y="955"/>
                </a:lnTo>
                <a:lnTo>
                  <a:pt x="1381" y="953"/>
                </a:lnTo>
                <a:lnTo>
                  <a:pt x="1395" y="949"/>
                </a:lnTo>
                <a:lnTo>
                  <a:pt x="1407" y="945"/>
                </a:lnTo>
                <a:lnTo>
                  <a:pt x="1418" y="938"/>
                </a:lnTo>
                <a:lnTo>
                  <a:pt x="1429" y="930"/>
                </a:lnTo>
                <a:lnTo>
                  <a:pt x="1440" y="923"/>
                </a:lnTo>
                <a:lnTo>
                  <a:pt x="1450" y="913"/>
                </a:lnTo>
                <a:lnTo>
                  <a:pt x="1460" y="903"/>
                </a:lnTo>
                <a:lnTo>
                  <a:pt x="1470" y="893"/>
                </a:lnTo>
                <a:lnTo>
                  <a:pt x="1481" y="882"/>
                </a:lnTo>
                <a:lnTo>
                  <a:pt x="1491" y="872"/>
                </a:lnTo>
                <a:lnTo>
                  <a:pt x="1500" y="863"/>
                </a:lnTo>
                <a:lnTo>
                  <a:pt x="1511" y="853"/>
                </a:lnTo>
                <a:lnTo>
                  <a:pt x="1522" y="844"/>
                </a:lnTo>
                <a:lnTo>
                  <a:pt x="1534" y="836"/>
                </a:lnTo>
                <a:lnTo>
                  <a:pt x="1546" y="830"/>
                </a:lnTo>
                <a:lnTo>
                  <a:pt x="1560" y="824"/>
                </a:lnTo>
                <a:lnTo>
                  <a:pt x="1573" y="820"/>
                </a:lnTo>
                <a:lnTo>
                  <a:pt x="1579" y="812"/>
                </a:lnTo>
                <a:lnTo>
                  <a:pt x="1587" y="806"/>
                </a:lnTo>
                <a:lnTo>
                  <a:pt x="1592" y="798"/>
                </a:lnTo>
                <a:lnTo>
                  <a:pt x="1591" y="787"/>
                </a:lnTo>
                <a:lnTo>
                  <a:pt x="1577" y="772"/>
                </a:lnTo>
                <a:lnTo>
                  <a:pt x="1567" y="753"/>
                </a:lnTo>
                <a:lnTo>
                  <a:pt x="1561" y="734"/>
                </a:lnTo>
                <a:lnTo>
                  <a:pt x="1557" y="713"/>
                </a:lnTo>
                <a:lnTo>
                  <a:pt x="1557" y="692"/>
                </a:lnTo>
                <a:lnTo>
                  <a:pt x="1560" y="670"/>
                </a:lnTo>
                <a:lnTo>
                  <a:pt x="1563" y="649"/>
                </a:lnTo>
                <a:lnTo>
                  <a:pt x="1567" y="630"/>
                </a:lnTo>
                <a:lnTo>
                  <a:pt x="1584" y="616"/>
                </a:lnTo>
                <a:lnTo>
                  <a:pt x="1599" y="603"/>
                </a:lnTo>
                <a:lnTo>
                  <a:pt x="1615" y="591"/>
                </a:lnTo>
                <a:lnTo>
                  <a:pt x="1633" y="580"/>
                </a:lnTo>
                <a:lnTo>
                  <a:pt x="1649" y="569"/>
                </a:lnTo>
                <a:lnTo>
                  <a:pt x="1666" y="559"/>
                </a:lnTo>
                <a:lnTo>
                  <a:pt x="1683" y="549"/>
                </a:lnTo>
                <a:lnTo>
                  <a:pt x="1701" y="539"/>
                </a:lnTo>
                <a:lnTo>
                  <a:pt x="1701" y="561"/>
                </a:lnTo>
                <a:lnTo>
                  <a:pt x="1701" y="585"/>
                </a:lnTo>
                <a:lnTo>
                  <a:pt x="1701" y="609"/>
                </a:lnTo>
                <a:lnTo>
                  <a:pt x="1703" y="634"/>
                </a:lnTo>
                <a:lnTo>
                  <a:pt x="1708" y="658"/>
                </a:lnTo>
                <a:lnTo>
                  <a:pt x="1714" y="681"/>
                </a:lnTo>
                <a:lnTo>
                  <a:pt x="1725" y="702"/>
                </a:lnTo>
                <a:lnTo>
                  <a:pt x="1739" y="720"/>
                </a:lnTo>
                <a:lnTo>
                  <a:pt x="1752" y="729"/>
                </a:lnTo>
                <a:lnTo>
                  <a:pt x="1764" y="737"/>
                </a:lnTo>
                <a:lnTo>
                  <a:pt x="1778" y="741"/>
                </a:lnTo>
                <a:lnTo>
                  <a:pt x="1791" y="742"/>
                </a:lnTo>
                <a:lnTo>
                  <a:pt x="1804" y="742"/>
                </a:lnTo>
                <a:lnTo>
                  <a:pt x="1817" y="739"/>
                </a:lnTo>
                <a:lnTo>
                  <a:pt x="1831" y="734"/>
                </a:lnTo>
                <a:lnTo>
                  <a:pt x="1844" y="725"/>
                </a:lnTo>
                <a:lnTo>
                  <a:pt x="1852" y="711"/>
                </a:lnTo>
                <a:lnTo>
                  <a:pt x="1860" y="696"/>
                </a:lnTo>
                <a:lnTo>
                  <a:pt x="1866" y="682"/>
                </a:lnTo>
                <a:lnTo>
                  <a:pt x="1874" y="668"/>
                </a:lnTo>
                <a:lnTo>
                  <a:pt x="1883" y="654"/>
                </a:lnTo>
                <a:lnTo>
                  <a:pt x="1894" y="642"/>
                </a:lnTo>
                <a:lnTo>
                  <a:pt x="1906" y="632"/>
                </a:lnTo>
                <a:lnTo>
                  <a:pt x="1921" y="624"/>
                </a:lnTo>
                <a:lnTo>
                  <a:pt x="1969" y="615"/>
                </a:lnTo>
                <a:lnTo>
                  <a:pt x="1974" y="629"/>
                </a:lnTo>
                <a:lnTo>
                  <a:pt x="1972" y="639"/>
                </a:lnTo>
                <a:lnTo>
                  <a:pt x="1964" y="648"/>
                </a:lnTo>
                <a:lnTo>
                  <a:pt x="1953" y="657"/>
                </a:lnTo>
                <a:lnTo>
                  <a:pt x="1941" y="664"/>
                </a:lnTo>
                <a:lnTo>
                  <a:pt x="1929" y="672"/>
                </a:lnTo>
                <a:lnTo>
                  <a:pt x="1918" y="681"/>
                </a:lnTo>
                <a:lnTo>
                  <a:pt x="1911" y="692"/>
                </a:lnTo>
                <a:lnTo>
                  <a:pt x="1894" y="713"/>
                </a:lnTo>
                <a:lnTo>
                  <a:pt x="1878" y="734"/>
                </a:lnTo>
                <a:lnTo>
                  <a:pt x="1864" y="754"/>
                </a:lnTo>
                <a:lnTo>
                  <a:pt x="1851" y="775"/>
                </a:lnTo>
                <a:lnTo>
                  <a:pt x="1838" y="797"/>
                </a:lnTo>
                <a:lnTo>
                  <a:pt x="1826" y="818"/>
                </a:lnTo>
                <a:lnTo>
                  <a:pt x="1812" y="839"/>
                </a:lnTo>
                <a:lnTo>
                  <a:pt x="1796" y="858"/>
                </a:lnTo>
                <a:lnTo>
                  <a:pt x="1779" y="864"/>
                </a:lnTo>
                <a:lnTo>
                  <a:pt x="1761" y="865"/>
                </a:lnTo>
                <a:lnTo>
                  <a:pt x="1743" y="862"/>
                </a:lnTo>
                <a:lnTo>
                  <a:pt x="1725" y="857"/>
                </a:lnTo>
                <a:lnTo>
                  <a:pt x="1708" y="851"/>
                </a:lnTo>
                <a:lnTo>
                  <a:pt x="1689" y="846"/>
                </a:lnTo>
                <a:lnTo>
                  <a:pt x="1671" y="843"/>
                </a:lnTo>
                <a:lnTo>
                  <a:pt x="1654" y="844"/>
                </a:lnTo>
                <a:lnTo>
                  <a:pt x="1641" y="864"/>
                </a:lnTo>
                <a:lnTo>
                  <a:pt x="1631" y="884"/>
                </a:lnTo>
                <a:lnTo>
                  <a:pt x="1622" y="906"/>
                </a:lnTo>
                <a:lnTo>
                  <a:pt x="1614" y="928"/>
                </a:lnTo>
                <a:lnTo>
                  <a:pt x="1608" y="950"/>
                </a:lnTo>
                <a:lnTo>
                  <a:pt x="1601" y="972"/>
                </a:lnTo>
                <a:lnTo>
                  <a:pt x="1594" y="994"/>
                </a:lnTo>
                <a:lnTo>
                  <a:pt x="1586" y="1016"/>
                </a:lnTo>
                <a:lnTo>
                  <a:pt x="1565" y="1050"/>
                </a:lnTo>
                <a:lnTo>
                  <a:pt x="1543" y="1085"/>
                </a:lnTo>
                <a:lnTo>
                  <a:pt x="1520" y="1120"/>
                </a:lnTo>
                <a:lnTo>
                  <a:pt x="1495" y="1154"/>
                </a:lnTo>
                <a:lnTo>
                  <a:pt x="1469" y="1188"/>
                </a:lnTo>
                <a:lnTo>
                  <a:pt x="1441" y="1220"/>
                </a:lnTo>
                <a:lnTo>
                  <a:pt x="1412" y="1252"/>
                </a:lnTo>
                <a:lnTo>
                  <a:pt x="1381" y="1283"/>
                </a:lnTo>
                <a:lnTo>
                  <a:pt x="1348" y="1311"/>
                </a:lnTo>
                <a:lnTo>
                  <a:pt x="1314" y="1337"/>
                </a:lnTo>
                <a:lnTo>
                  <a:pt x="1279" y="1361"/>
                </a:lnTo>
                <a:lnTo>
                  <a:pt x="1243" y="1382"/>
                </a:lnTo>
                <a:lnTo>
                  <a:pt x="1205" y="1400"/>
                </a:lnTo>
                <a:lnTo>
                  <a:pt x="1164" y="1414"/>
                </a:lnTo>
                <a:lnTo>
                  <a:pt x="1122" y="1425"/>
                </a:lnTo>
                <a:lnTo>
                  <a:pt x="1080" y="1431"/>
                </a:lnTo>
                <a:lnTo>
                  <a:pt x="1068" y="1433"/>
                </a:lnTo>
                <a:lnTo>
                  <a:pt x="1056" y="1434"/>
                </a:lnTo>
                <a:lnTo>
                  <a:pt x="1044" y="1435"/>
                </a:lnTo>
                <a:lnTo>
                  <a:pt x="1033" y="1434"/>
                </a:lnTo>
                <a:lnTo>
                  <a:pt x="1022" y="1431"/>
                </a:lnTo>
                <a:lnTo>
                  <a:pt x="1011" y="1428"/>
                </a:lnTo>
                <a:lnTo>
                  <a:pt x="1001" y="1424"/>
                </a:lnTo>
                <a:lnTo>
                  <a:pt x="993" y="1416"/>
                </a:lnTo>
                <a:lnTo>
                  <a:pt x="975" y="1417"/>
                </a:lnTo>
                <a:lnTo>
                  <a:pt x="954" y="1419"/>
                </a:lnTo>
                <a:lnTo>
                  <a:pt x="931" y="1422"/>
                </a:lnTo>
                <a:lnTo>
                  <a:pt x="908" y="1423"/>
                </a:lnTo>
                <a:lnTo>
                  <a:pt x="885" y="1422"/>
                </a:lnTo>
                <a:lnTo>
                  <a:pt x="865" y="1416"/>
                </a:lnTo>
                <a:lnTo>
                  <a:pt x="849" y="1405"/>
                </a:lnTo>
                <a:lnTo>
                  <a:pt x="837" y="1388"/>
                </a:lnTo>
                <a:lnTo>
                  <a:pt x="821" y="1384"/>
                </a:lnTo>
                <a:lnTo>
                  <a:pt x="793" y="1410"/>
                </a:lnTo>
                <a:lnTo>
                  <a:pt x="764" y="1436"/>
                </a:lnTo>
                <a:lnTo>
                  <a:pt x="737" y="1463"/>
                </a:lnTo>
                <a:lnTo>
                  <a:pt x="709" y="1489"/>
                </a:lnTo>
                <a:lnTo>
                  <a:pt x="682" y="1517"/>
                </a:lnTo>
                <a:lnTo>
                  <a:pt x="656" y="1544"/>
                </a:lnTo>
                <a:lnTo>
                  <a:pt x="628" y="1573"/>
                </a:lnTo>
                <a:lnTo>
                  <a:pt x="602" y="1600"/>
                </a:lnTo>
                <a:lnTo>
                  <a:pt x="576" y="1627"/>
                </a:lnTo>
                <a:lnTo>
                  <a:pt x="548" y="1655"/>
                </a:lnTo>
                <a:lnTo>
                  <a:pt x="522" y="1682"/>
                </a:lnTo>
                <a:lnTo>
                  <a:pt x="495" y="1709"/>
                </a:lnTo>
                <a:lnTo>
                  <a:pt x="467" y="1736"/>
                </a:lnTo>
                <a:lnTo>
                  <a:pt x="439" y="1762"/>
                </a:lnTo>
                <a:lnTo>
                  <a:pt x="410" y="1787"/>
                </a:lnTo>
                <a:lnTo>
                  <a:pt x="382" y="1812"/>
                </a:lnTo>
                <a:lnTo>
                  <a:pt x="315" y="1884"/>
                </a:lnTo>
                <a:lnTo>
                  <a:pt x="305" y="1881"/>
                </a:lnTo>
                <a:lnTo>
                  <a:pt x="299" y="1882"/>
                </a:lnTo>
                <a:lnTo>
                  <a:pt x="294" y="1887"/>
                </a:lnTo>
                <a:lnTo>
                  <a:pt x="293" y="1893"/>
                </a:lnTo>
                <a:lnTo>
                  <a:pt x="292" y="1900"/>
                </a:lnTo>
                <a:lnTo>
                  <a:pt x="290" y="1907"/>
                </a:lnTo>
                <a:lnTo>
                  <a:pt x="287" y="1914"/>
                </a:lnTo>
                <a:lnTo>
                  <a:pt x="281" y="1918"/>
                </a:lnTo>
                <a:lnTo>
                  <a:pt x="266" y="1932"/>
                </a:lnTo>
                <a:lnTo>
                  <a:pt x="250" y="1947"/>
                </a:lnTo>
                <a:lnTo>
                  <a:pt x="235" y="1961"/>
                </a:lnTo>
                <a:lnTo>
                  <a:pt x="220" y="1974"/>
                </a:lnTo>
                <a:lnTo>
                  <a:pt x="204" y="1986"/>
                </a:lnTo>
                <a:lnTo>
                  <a:pt x="188" y="1998"/>
                </a:lnTo>
                <a:lnTo>
                  <a:pt x="172" y="2010"/>
                </a:lnTo>
                <a:lnTo>
                  <a:pt x="155" y="2020"/>
                </a:lnTo>
                <a:lnTo>
                  <a:pt x="138" y="2029"/>
                </a:lnTo>
                <a:lnTo>
                  <a:pt x="120" y="2037"/>
                </a:lnTo>
                <a:lnTo>
                  <a:pt x="101" y="2044"/>
                </a:lnTo>
                <a:lnTo>
                  <a:pt x="83" y="2049"/>
                </a:lnTo>
                <a:lnTo>
                  <a:pt x="63" y="2054"/>
                </a:lnTo>
                <a:lnTo>
                  <a:pt x="42" y="2056"/>
                </a:lnTo>
                <a:lnTo>
                  <a:pt x="21" y="2057"/>
                </a:lnTo>
                <a:lnTo>
                  <a:pt x="0" y="2056"/>
                </a:lnTo>
                <a:lnTo>
                  <a:pt x="6" y="2033"/>
                </a:lnTo>
                <a:lnTo>
                  <a:pt x="17" y="2011"/>
                </a:lnTo>
                <a:lnTo>
                  <a:pt x="30" y="1990"/>
                </a:lnTo>
                <a:lnTo>
                  <a:pt x="44" y="1970"/>
                </a:lnTo>
                <a:lnTo>
                  <a:pt x="60" y="1950"/>
                </a:lnTo>
                <a:lnTo>
                  <a:pt x="74" y="1931"/>
                </a:lnTo>
                <a:lnTo>
                  <a:pt x="88" y="1913"/>
                </a:lnTo>
                <a:lnTo>
                  <a:pt x="99" y="1894"/>
                </a:lnTo>
                <a:lnTo>
                  <a:pt x="133" y="1858"/>
                </a:lnTo>
                <a:lnTo>
                  <a:pt x="169" y="1824"/>
                </a:lnTo>
                <a:lnTo>
                  <a:pt x="207" y="1792"/>
                </a:lnTo>
                <a:lnTo>
                  <a:pt x="246" y="1762"/>
                </a:lnTo>
                <a:lnTo>
                  <a:pt x="287" y="1733"/>
                </a:lnTo>
                <a:lnTo>
                  <a:pt x="327" y="1705"/>
                </a:lnTo>
                <a:lnTo>
                  <a:pt x="370" y="1676"/>
                </a:lnTo>
                <a:lnTo>
                  <a:pt x="413" y="1650"/>
                </a:lnTo>
                <a:lnTo>
                  <a:pt x="455" y="1623"/>
                </a:lnTo>
                <a:lnTo>
                  <a:pt x="499" y="1596"/>
                </a:lnTo>
                <a:lnTo>
                  <a:pt x="542" y="1568"/>
                </a:lnTo>
                <a:lnTo>
                  <a:pt x="585" y="1540"/>
                </a:lnTo>
                <a:lnTo>
                  <a:pt x="626" y="1511"/>
                </a:lnTo>
                <a:lnTo>
                  <a:pt x="667" y="1481"/>
                </a:lnTo>
                <a:lnTo>
                  <a:pt x="707" y="1449"/>
                </a:lnTo>
                <a:lnTo>
                  <a:pt x="746" y="1416"/>
                </a:lnTo>
                <a:lnTo>
                  <a:pt x="751" y="1411"/>
                </a:lnTo>
                <a:lnTo>
                  <a:pt x="758" y="1405"/>
                </a:lnTo>
                <a:lnTo>
                  <a:pt x="764" y="1399"/>
                </a:lnTo>
                <a:lnTo>
                  <a:pt x="772" y="1391"/>
                </a:lnTo>
                <a:lnTo>
                  <a:pt x="780" y="1383"/>
                </a:lnTo>
                <a:lnTo>
                  <a:pt x="786" y="1376"/>
                </a:lnTo>
                <a:lnTo>
                  <a:pt x="793" y="1368"/>
                </a:lnTo>
                <a:lnTo>
                  <a:pt x="798" y="1359"/>
                </a:lnTo>
                <a:lnTo>
                  <a:pt x="799" y="1340"/>
                </a:lnTo>
                <a:lnTo>
                  <a:pt x="805" y="1321"/>
                </a:lnTo>
                <a:lnTo>
                  <a:pt x="814" y="1303"/>
                </a:lnTo>
                <a:lnTo>
                  <a:pt x="823" y="1287"/>
                </a:lnTo>
                <a:lnTo>
                  <a:pt x="835" y="1272"/>
                </a:lnTo>
                <a:lnTo>
                  <a:pt x="847" y="1255"/>
                </a:lnTo>
                <a:lnTo>
                  <a:pt x="857" y="1239"/>
                </a:lnTo>
                <a:lnTo>
                  <a:pt x="865" y="1221"/>
                </a:lnTo>
                <a:lnTo>
                  <a:pt x="877" y="1202"/>
                </a:lnTo>
                <a:lnTo>
                  <a:pt x="888" y="1181"/>
                </a:lnTo>
                <a:lnTo>
                  <a:pt x="899" y="1160"/>
                </a:lnTo>
                <a:lnTo>
                  <a:pt x="909" y="1139"/>
                </a:lnTo>
                <a:lnTo>
                  <a:pt x="920" y="1119"/>
                </a:lnTo>
                <a:lnTo>
                  <a:pt x="930" y="1098"/>
                </a:lnTo>
                <a:lnTo>
                  <a:pt x="941" y="1077"/>
                </a:lnTo>
                <a:lnTo>
                  <a:pt x="952" y="1056"/>
                </a:lnTo>
                <a:lnTo>
                  <a:pt x="964" y="1037"/>
                </a:lnTo>
                <a:lnTo>
                  <a:pt x="977" y="1018"/>
                </a:lnTo>
                <a:lnTo>
                  <a:pt x="990" y="1000"/>
                </a:lnTo>
                <a:lnTo>
                  <a:pt x="1005" y="983"/>
                </a:lnTo>
                <a:lnTo>
                  <a:pt x="1021" y="968"/>
                </a:lnTo>
                <a:lnTo>
                  <a:pt x="1039" y="953"/>
                </a:lnTo>
                <a:lnTo>
                  <a:pt x="1058" y="940"/>
                </a:lnTo>
                <a:lnTo>
                  <a:pt x="1080" y="929"/>
                </a:lnTo>
                <a:lnTo>
                  <a:pt x="1087" y="945"/>
                </a:lnTo>
                <a:lnTo>
                  <a:pt x="1096" y="960"/>
                </a:lnTo>
                <a:lnTo>
                  <a:pt x="1105" y="975"/>
                </a:lnTo>
                <a:lnTo>
                  <a:pt x="1115" y="990"/>
                </a:lnTo>
                <a:lnTo>
                  <a:pt x="1127" y="1003"/>
                </a:lnTo>
                <a:lnTo>
                  <a:pt x="1141" y="1012"/>
                </a:lnTo>
                <a:lnTo>
                  <a:pt x="1158" y="1018"/>
                </a:lnTo>
                <a:lnTo>
                  <a:pt x="1176" y="1020"/>
                </a:lnTo>
                <a:lnTo>
                  <a:pt x="1185" y="1009"/>
                </a:lnTo>
                <a:lnTo>
                  <a:pt x="1187" y="1002"/>
                </a:lnTo>
                <a:lnTo>
                  <a:pt x="1184" y="996"/>
                </a:lnTo>
                <a:lnTo>
                  <a:pt x="1176" y="992"/>
                </a:lnTo>
                <a:lnTo>
                  <a:pt x="1166" y="988"/>
                </a:lnTo>
                <a:lnTo>
                  <a:pt x="1156" y="985"/>
                </a:lnTo>
                <a:lnTo>
                  <a:pt x="1148" y="980"/>
                </a:lnTo>
                <a:lnTo>
                  <a:pt x="1142" y="973"/>
                </a:lnTo>
                <a:lnTo>
                  <a:pt x="1112" y="924"/>
                </a:lnTo>
                <a:lnTo>
                  <a:pt x="1095" y="870"/>
                </a:lnTo>
                <a:lnTo>
                  <a:pt x="1089" y="814"/>
                </a:lnTo>
                <a:lnTo>
                  <a:pt x="1092" y="758"/>
                </a:lnTo>
                <a:lnTo>
                  <a:pt x="1103" y="701"/>
                </a:lnTo>
                <a:lnTo>
                  <a:pt x="1121" y="645"/>
                </a:lnTo>
                <a:lnTo>
                  <a:pt x="1144" y="591"/>
                </a:lnTo>
                <a:lnTo>
                  <a:pt x="1171" y="543"/>
                </a:lnTo>
                <a:lnTo>
                  <a:pt x="1173" y="527"/>
                </a:lnTo>
                <a:lnTo>
                  <a:pt x="1173" y="511"/>
                </a:lnTo>
                <a:lnTo>
                  <a:pt x="1170" y="496"/>
                </a:lnTo>
                <a:lnTo>
                  <a:pt x="1163" y="483"/>
                </a:lnTo>
                <a:lnTo>
                  <a:pt x="1154" y="471"/>
                </a:lnTo>
                <a:lnTo>
                  <a:pt x="1143" y="460"/>
                </a:lnTo>
                <a:lnTo>
                  <a:pt x="1131" y="451"/>
                </a:lnTo>
                <a:lnTo>
                  <a:pt x="1118" y="444"/>
                </a:lnTo>
                <a:lnTo>
                  <a:pt x="1104" y="438"/>
                </a:lnTo>
                <a:lnTo>
                  <a:pt x="1091" y="432"/>
                </a:lnTo>
                <a:lnTo>
                  <a:pt x="1079" y="424"/>
                </a:lnTo>
                <a:lnTo>
                  <a:pt x="1068" y="415"/>
                </a:lnTo>
                <a:lnTo>
                  <a:pt x="1057" y="406"/>
                </a:lnTo>
                <a:lnTo>
                  <a:pt x="1047" y="396"/>
                </a:lnTo>
                <a:lnTo>
                  <a:pt x="1037" y="383"/>
                </a:lnTo>
                <a:lnTo>
                  <a:pt x="1027" y="371"/>
                </a:lnTo>
                <a:lnTo>
                  <a:pt x="1030" y="365"/>
                </a:lnTo>
                <a:lnTo>
                  <a:pt x="1035" y="361"/>
                </a:lnTo>
                <a:lnTo>
                  <a:pt x="1041" y="356"/>
                </a:lnTo>
                <a:lnTo>
                  <a:pt x="1048" y="354"/>
                </a:lnTo>
                <a:lnTo>
                  <a:pt x="1055" y="353"/>
                </a:lnTo>
                <a:lnTo>
                  <a:pt x="1062" y="354"/>
                </a:lnTo>
                <a:lnTo>
                  <a:pt x="1069" y="355"/>
                </a:lnTo>
                <a:lnTo>
                  <a:pt x="1074" y="358"/>
                </a:lnTo>
                <a:lnTo>
                  <a:pt x="1078" y="358"/>
                </a:lnTo>
                <a:lnTo>
                  <a:pt x="1081" y="357"/>
                </a:lnTo>
                <a:lnTo>
                  <a:pt x="1082" y="355"/>
                </a:lnTo>
                <a:lnTo>
                  <a:pt x="1084" y="353"/>
                </a:lnTo>
                <a:lnTo>
                  <a:pt x="1079" y="339"/>
                </a:lnTo>
                <a:lnTo>
                  <a:pt x="1069" y="327"/>
                </a:lnTo>
                <a:lnTo>
                  <a:pt x="1058" y="317"/>
                </a:lnTo>
                <a:lnTo>
                  <a:pt x="1045" y="308"/>
                </a:lnTo>
                <a:lnTo>
                  <a:pt x="1030" y="300"/>
                </a:lnTo>
                <a:lnTo>
                  <a:pt x="1016" y="293"/>
                </a:lnTo>
                <a:lnTo>
                  <a:pt x="1002" y="285"/>
                </a:lnTo>
                <a:lnTo>
                  <a:pt x="989" y="276"/>
                </a:lnTo>
                <a:lnTo>
                  <a:pt x="977" y="260"/>
                </a:lnTo>
                <a:lnTo>
                  <a:pt x="963" y="245"/>
                </a:lnTo>
                <a:lnTo>
                  <a:pt x="947" y="230"/>
                </a:lnTo>
                <a:lnTo>
                  <a:pt x="933" y="216"/>
                </a:lnTo>
                <a:lnTo>
                  <a:pt x="921" y="200"/>
                </a:lnTo>
                <a:lnTo>
                  <a:pt x="911" y="182"/>
                </a:lnTo>
                <a:lnTo>
                  <a:pt x="907" y="161"/>
                </a:lnTo>
                <a:lnTo>
                  <a:pt x="908" y="137"/>
                </a:lnTo>
                <a:lnTo>
                  <a:pt x="927" y="134"/>
                </a:lnTo>
                <a:lnTo>
                  <a:pt x="945" y="135"/>
                </a:lnTo>
                <a:lnTo>
                  <a:pt x="963" y="140"/>
                </a:lnTo>
                <a:lnTo>
                  <a:pt x="979" y="145"/>
                </a:lnTo>
                <a:lnTo>
                  <a:pt x="994" y="152"/>
                </a:lnTo>
                <a:lnTo>
                  <a:pt x="1010" y="157"/>
                </a:lnTo>
                <a:lnTo>
                  <a:pt x="1026" y="160"/>
                </a:lnTo>
                <a:lnTo>
                  <a:pt x="1041" y="161"/>
                </a:lnTo>
                <a:lnTo>
                  <a:pt x="1036" y="154"/>
                </a:lnTo>
                <a:lnTo>
                  <a:pt x="1029" y="145"/>
                </a:lnTo>
                <a:lnTo>
                  <a:pt x="1022" y="137"/>
                </a:lnTo>
                <a:lnTo>
                  <a:pt x="1013" y="129"/>
                </a:lnTo>
                <a:lnTo>
                  <a:pt x="1004" y="121"/>
                </a:lnTo>
                <a:lnTo>
                  <a:pt x="994" y="114"/>
                </a:lnTo>
                <a:lnTo>
                  <a:pt x="984" y="109"/>
                </a:lnTo>
                <a:lnTo>
                  <a:pt x="975" y="105"/>
                </a:lnTo>
                <a:lnTo>
                  <a:pt x="958" y="94"/>
                </a:lnTo>
                <a:lnTo>
                  <a:pt x="941" y="83"/>
                </a:lnTo>
                <a:lnTo>
                  <a:pt x="922" y="72"/>
                </a:lnTo>
                <a:lnTo>
                  <a:pt x="906" y="60"/>
                </a:lnTo>
                <a:lnTo>
                  <a:pt x="889" y="48"/>
                </a:lnTo>
                <a:lnTo>
                  <a:pt x="875" y="33"/>
                </a:lnTo>
                <a:lnTo>
                  <a:pt x="863" y="17"/>
                </a:lnTo>
                <a:lnTo>
                  <a:pt x="855" y="0"/>
                </a:lnTo>
                <a:lnTo>
                  <a:pt x="867" y="2"/>
                </a:lnTo>
                <a:lnTo>
                  <a:pt x="879" y="5"/>
                </a:lnTo>
                <a:lnTo>
                  <a:pt x="891" y="8"/>
                </a:lnTo>
                <a:lnTo>
                  <a:pt x="903" y="13"/>
                </a:lnTo>
                <a:lnTo>
                  <a:pt x="914" y="18"/>
                </a:lnTo>
                <a:lnTo>
                  <a:pt x="925" y="24"/>
                </a:lnTo>
                <a:lnTo>
                  <a:pt x="936" y="29"/>
                </a:lnTo>
                <a:lnTo>
                  <a:pt x="948" y="35"/>
                </a:lnTo>
                <a:lnTo>
                  <a:pt x="959" y="41"/>
                </a:lnTo>
                <a:lnTo>
                  <a:pt x="970" y="47"/>
                </a:lnTo>
                <a:lnTo>
                  <a:pt x="981" y="52"/>
                </a:lnTo>
                <a:lnTo>
                  <a:pt x="992" y="58"/>
                </a:lnTo>
                <a:lnTo>
                  <a:pt x="1003" y="62"/>
                </a:lnTo>
                <a:lnTo>
                  <a:pt x="1014" y="66"/>
                </a:lnTo>
                <a:lnTo>
                  <a:pt x="1025" y="70"/>
                </a:lnTo>
                <a:lnTo>
                  <a:pt x="1037" y="72"/>
                </a:lnTo>
                <a:close/>
              </a:path>
            </a:pathLst>
          </a:custGeom>
          <a:solidFill>
            <a:schemeClr val="accent2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990224E-BD86-422E-8799-7C322FF47B24}"/>
              </a:ext>
            </a:extLst>
          </p:cNvPr>
          <p:cNvGrpSpPr/>
          <p:nvPr/>
        </p:nvGrpSpPr>
        <p:grpSpPr>
          <a:xfrm>
            <a:off x="76200" y="5591628"/>
            <a:ext cx="863605" cy="1187142"/>
            <a:chOff x="310721" y="5385625"/>
            <a:chExt cx="863605" cy="1015175"/>
          </a:xfrm>
        </p:grpSpPr>
        <p:sp>
          <p:nvSpPr>
            <p:cNvPr id="37" name="Text Box 23">
              <a:extLst>
                <a:ext uri="{FF2B5EF4-FFF2-40B4-BE49-F238E27FC236}">
                  <a16:creationId xmlns:a16="http://schemas.microsoft.com/office/drawing/2014/main" id="{A51AB3B0-CFCB-4033-9212-4914836C9B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1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st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52DC64A0-3CF4-46CF-B0E0-EBA8F9104CE4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23" name="Freeform 2">
            <a:extLst>
              <a:ext uri="{FF2B5EF4-FFF2-40B4-BE49-F238E27FC236}">
                <a16:creationId xmlns:a16="http://schemas.microsoft.com/office/drawing/2014/main" id="{A6EA7E46-F3A4-4E87-BD54-0A0002D06939}"/>
              </a:ext>
            </a:extLst>
          </p:cNvPr>
          <p:cNvSpPr/>
          <p:nvPr/>
        </p:nvSpPr>
        <p:spPr>
          <a:xfrm>
            <a:off x="641769" y="5544456"/>
            <a:ext cx="571511" cy="106249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5494026-4C08-4ECC-98F1-3F66DAB91D7A}"/>
              </a:ext>
            </a:extLst>
          </p:cNvPr>
          <p:cNvGrpSpPr/>
          <p:nvPr/>
        </p:nvGrpSpPr>
        <p:grpSpPr>
          <a:xfrm>
            <a:off x="965195" y="5591628"/>
            <a:ext cx="866811" cy="1187142"/>
            <a:chOff x="310721" y="5385625"/>
            <a:chExt cx="866811" cy="1015175"/>
          </a:xfrm>
        </p:grpSpPr>
        <p:sp>
          <p:nvSpPr>
            <p:cNvPr id="25" name="Text Box 23">
              <a:extLst>
                <a:ext uri="{FF2B5EF4-FFF2-40B4-BE49-F238E27FC236}">
                  <a16:creationId xmlns:a16="http://schemas.microsoft.com/office/drawing/2014/main" id="{87770488-FDE3-49B4-B14B-33C723CD94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8841" y="5436144"/>
              <a:ext cx="838691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2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nd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150B77C8-0B4D-48FA-94EC-1284329806C1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58F9EEC-0ACB-49CD-B05C-50C17A91B2FB}"/>
              </a:ext>
            </a:extLst>
          </p:cNvPr>
          <p:cNvSpPr/>
          <p:nvPr/>
        </p:nvSpPr>
        <p:spPr bwMode="auto">
          <a:xfrm>
            <a:off x="762000" y="1981200"/>
            <a:ext cx="279405" cy="271678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420E7D3A-F89F-4051-89B9-604025E35017}"/>
              </a:ext>
            </a:extLst>
          </p:cNvPr>
          <p:cNvSpPr/>
          <p:nvPr/>
        </p:nvSpPr>
        <p:spPr bwMode="auto">
          <a:xfrm>
            <a:off x="1193800" y="18669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369CADCC-E3E8-4CE0-91E1-0F13EE104CF0}"/>
              </a:ext>
            </a:extLst>
          </p:cNvPr>
          <p:cNvSpPr/>
          <p:nvPr/>
        </p:nvSpPr>
        <p:spPr bwMode="auto">
          <a:xfrm>
            <a:off x="1536700" y="29718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AF461EA0-5599-4794-8A23-8096EC670C07}"/>
              </a:ext>
            </a:extLst>
          </p:cNvPr>
          <p:cNvGrpSpPr/>
          <p:nvPr/>
        </p:nvGrpSpPr>
        <p:grpSpPr>
          <a:xfrm>
            <a:off x="3632180" y="5591628"/>
            <a:ext cx="863605" cy="1187142"/>
            <a:chOff x="310721" y="5385625"/>
            <a:chExt cx="863605" cy="1015175"/>
          </a:xfrm>
        </p:grpSpPr>
        <p:sp>
          <p:nvSpPr>
            <p:cNvPr id="32" name="Text Box 23">
              <a:extLst>
                <a:ext uri="{FF2B5EF4-FFF2-40B4-BE49-F238E27FC236}">
                  <a16:creationId xmlns:a16="http://schemas.microsoft.com/office/drawing/2014/main" id="{3739F023-9A3A-4D79-8ECB-5088E3E153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6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endPara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FEB6487B-A486-425C-9A7C-3D67AFA7D2B5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35" name="Freeform 2">
            <a:extLst>
              <a:ext uri="{FF2B5EF4-FFF2-40B4-BE49-F238E27FC236}">
                <a16:creationId xmlns:a16="http://schemas.microsoft.com/office/drawing/2014/main" id="{562BE8D2-FA81-481D-B557-995A76851B6D}"/>
              </a:ext>
            </a:extLst>
          </p:cNvPr>
          <p:cNvSpPr/>
          <p:nvPr/>
        </p:nvSpPr>
        <p:spPr>
          <a:xfrm>
            <a:off x="762000" y="5530487"/>
            <a:ext cx="2971800" cy="272047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39" name="AutoShape 58">
            <a:extLst>
              <a:ext uri="{FF2B5EF4-FFF2-40B4-BE49-F238E27FC236}">
                <a16:creationId xmlns:a16="http://schemas.microsoft.com/office/drawing/2014/main" id="{14DAC81C-4BEF-4D95-82B7-4768A703B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3709" y="4983042"/>
            <a:ext cx="4644091" cy="884358"/>
          </a:xfrm>
          <a:prstGeom prst="wedgeRoundRectCallout">
            <a:avLst>
              <a:gd name="adj1" fmla="val 18757"/>
              <a:gd name="adj2" fmla="val -108486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sz="2400" dirty="0">
                <a:solidFill>
                  <a:schemeClr val="bg2"/>
                </a:solidFill>
                <a:cs typeface="Arial" pitchFamily="34" charset="0"/>
              </a:rPr>
              <a:t>Edge </a:t>
            </a:r>
            <a:r>
              <a:rPr lang="en-US" sz="2400" dirty="0">
                <a:solidFill>
                  <a:srgbClr val="FFC000"/>
                </a:solidFill>
                <a:cs typeface="Arial" pitchFamily="34" charset="0"/>
              </a:rPr>
              <a:t>weights</a:t>
            </a:r>
            <a:r>
              <a:rPr lang="en-US" sz="2400" dirty="0">
                <a:solidFill>
                  <a:schemeClr val="bg2"/>
                </a:solidFill>
                <a:cs typeface="Arial" pitchFamily="34" charset="0"/>
              </a:rPr>
              <a:t> are differential costs.</a:t>
            </a:r>
          </a:p>
          <a:p>
            <a:pPr eaLnBrk="1" hangingPunct="1">
              <a:spcBef>
                <a:spcPct val="0"/>
              </a:spcBef>
              <a:buNone/>
              <a:defRPr/>
            </a:pPr>
            <a:r>
              <a:rPr lang="en-US" sz="2400" dirty="0">
                <a:solidFill>
                  <a:schemeClr val="bg2"/>
                </a:solidFill>
                <a:cs typeface="Arial" pitchFamily="34" charset="0"/>
              </a:rPr>
              <a:t>Cost is weight </a:t>
            </a:r>
            <a:r>
              <a:rPr lang="en-US" altLang="en-US" sz="2400" i="1" dirty="0" err="1">
                <a:solidFill>
                  <a:srgbClr val="FFC000"/>
                </a:solidFill>
              </a:rPr>
              <a:t>w</a:t>
            </a:r>
            <a:r>
              <a:rPr lang="en-US" altLang="en-US" sz="2400" baseline="-25000" dirty="0" err="1">
                <a:solidFill>
                  <a:srgbClr val="FFC000"/>
                </a:solidFill>
              </a:rPr>
              <a:t>i</a:t>
            </a:r>
            <a:r>
              <a:rPr lang="en-US" sz="2400" dirty="0">
                <a:solidFill>
                  <a:schemeClr val="bg2"/>
                </a:solidFill>
                <a:cs typeface="Arial" pitchFamily="34" charset="0"/>
              </a:rPr>
              <a:t> of events taken.</a:t>
            </a:r>
          </a:p>
        </p:txBody>
      </p:sp>
      <p:sp>
        <p:nvSpPr>
          <p:cNvPr id="41" name="Rectangle 9">
            <a:extLst>
              <a:ext uri="{FF2B5EF4-FFF2-40B4-BE49-F238E27FC236}">
                <a16:creationId xmlns:a16="http://schemas.microsoft.com/office/drawing/2014/main" id="{66F656B7-C8F1-48D8-8644-724CBA3F6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121" y="5169795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</a:p>
        </p:txBody>
      </p:sp>
      <p:sp>
        <p:nvSpPr>
          <p:cNvPr id="43" name="Rectangle 9">
            <a:extLst>
              <a:ext uri="{FF2B5EF4-FFF2-40B4-BE49-F238E27FC236}">
                <a16:creationId xmlns:a16="http://schemas.microsoft.com/office/drawing/2014/main" id="{0924B1C7-1429-4298-922B-3F7A2D3779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093" y="5130084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buNone/>
              <a:defRPr/>
            </a:pPr>
            <a:r>
              <a:rPr lang="en-US" altLang="en-US" sz="2400" i="1" dirty="0">
                <a:solidFill>
                  <a:srgbClr val="FFC000"/>
                </a:solidFill>
              </a:rPr>
              <a:t>w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endParaRPr kumimoji="0" lang="en-US" altLang="en-US" sz="2400" b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0FF90D31-DFFF-405A-B63C-55E87F67CFE9}"/>
              </a:ext>
            </a:extLst>
          </p:cNvPr>
          <p:cNvCxnSpPr>
            <a:cxnSpLocks/>
          </p:cNvCxnSpPr>
          <p:nvPr/>
        </p:nvCxnSpPr>
        <p:spPr bwMode="auto">
          <a:xfrm flipV="1">
            <a:off x="492340" y="2667000"/>
            <a:ext cx="0" cy="292462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564E1A39-7A10-4252-AB3D-DEB17BF415B2}"/>
              </a:ext>
            </a:extLst>
          </p:cNvPr>
          <p:cNvCxnSpPr>
            <a:cxnSpLocks/>
          </p:cNvCxnSpPr>
          <p:nvPr/>
        </p:nvCxnSpPr>
        <p:spPr bwMode="auto">
          <a:xfrm>
            <a:off x="965195" y="1828800"/>
            <a:ext cx="1930405" cy="0"/>
          </a:xfrm>
          <a:prstGeom prst="line">
            <a:avLst/>
          </a:prstGeom>
          <a:noFill/>
          <a:ln w="412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4D3A1ABC-AC1F-43FA-82C0-D0B5E993458D}"/>
              </a:ext>
            </a:extLst>
          </p:cNvPr>
          <p:cNvSpPr/>
          <p:nvPr/>
        </p:nvSpPr>
        <p:spPr bwMode="auto">
          <a:xfrm>
            <a:off x="1346200" y="149629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E40B4BBD-6788-4B62-87AF-CD517C344E24}"/>
              </a:ext>
            </a:extLst>
          </p:cNvPr>
          <p:cNvSpPr/>
          <p:nvPr/>
        </p:nvSpPr>
        <p:spPr bwMode="auto">
          <a:xfrm>
            <a:off x="1689652" y="2832845"/>
            <a:ext cx="152400" cy="138955"/>
          </a:xfrm>
          <a:prstGeom prst="rect">
            <a:avLst/>
          </a:prstGeom>
          <a:solidFill>
            <a:srgbClr val="FFFFFF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6E3A49BE-1508-4EE7-BF5C-DD87327D9B95}"/>
              </a:ext>
            </a:extLst>
          </p:cNvPr>
          <p:cNvGrpSpPr/>
          <p:nvPr/>
        </p:nvGrpSpPr>
        <p:grpSpPr>
          <a:xfrm>
            <a:off x="436415" y="1566446"/>
            <a:ext cx="1932710" cy="1668589"/>
            <a:chOff x="646162" y="1566446"/>
            <a:chExt cx="1932710" cy="1668589"/>
          </a:xfrm>
        </p:grpSpPr>
        <p:sp>
          <p:nvSpPr>
            <p:cNvPr id="63" name="Text Box 13">
              <a:extLst>
                <a:ext uri="{FF2B5EF4-FFF2-40B4-BE49-F238E27FC236}">
                  <a16:creationId xmlns:a16="http://schemas.microsoft.com/office/drawing/2014/main" id="{4EABDED4-0CF0-4A02-97B0-783EFE37FD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0055" y="187039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2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4" name="Text Box 13">
              <a:extLst>
                <a:ext uri="{FF2B5EF4-FFF2-40B4-BE49-F238E27FC236}">
                  <a16:creationId xmlns:a16="http://schemas.microsoft.com/office/drawing/2014/main" id="{D4D611AD-C740-4EDF-B6DC-A3772F292F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162" y="23899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65" name="Text Box 13">
              <a:extLst>
                <a:ext uri="{FF2B5EF4-FFF2-40B4-BE49-F238E27FC236}">
                  <a16:creationId xmlns:a16="http://schemas.microsoft.com/office/drawing/2014/main" id="{727E99A5-E1E8-4368-8779-AB7FD0314A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42578" y="1856510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66" name="Text Box 13">
              <a:extLst>
                <a:ext uri="{FF2B5EF4-FFF2-40B4-BE49-F238E27FC236}">
                  <a16:creationId xmlns:a16="http://schemas.microsoft.com/office/drawing/2014/main" id="{6B9DCF96-293D-43A6-81A4-BD05D6FF85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512" y="1566446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3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7" name="Text Box 13">
              <a:extLst>
                <a:ext uri="{FF2B5EF4-FFF2-40B4-BE49-F238E27FC236}">
                  <a16:creationId xmlns:a16="http://schemas.microsoft.com/office/drawing/2014/main" id="{EAD878B3-29E6-4E9F-82B5-C14489FA5A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86428" y="2383866"/>
              <a:ext cx="49244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None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7…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8" name="Text Box 13">
              <a:extLst>
                <a:ext uri="{FF2B5EF4-FFF2-40B4-BE49-F238E27FC236}">
                  <a16:creationId xmlns:a16="http://schemas.microsoft.com/office/drawing/2014/main" id="{25E70007-2D2A-48C2-BD75-293DEF48BB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81347" y="2896481"/>
              <a:ext cx="28725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600" dirty="0">
                  <a:solidFill>
                    <a:schemeClr val="accent1"/>
                  </a:solidFill>
                </a:rPr>
                <a:t>5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9" name="Text Box 13">
              <a:extLst>
                <a:ext uri="{FF2B5EF4-FFF2-40B4-BE49-F238E27FC236}">
                  <a16:creationId xmlns:a16="http://schemas.microsoft.com/office/drawing/2014/main" id="{A6CBBD0B-0F5E-4C94-B57F-4898DFD3F6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9889" y="2632365"/>
              <a:ext cx="28725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6</a:t>
              </a:r>
            </a:p>
          </p:txBody>
        </p:sp>
      </p:grpSp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963C1C9C-AA8B-45BF-A709-C8C8DBD96A30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1842052" y="2902323"/>
            <a:ext cx="2013996" cy="276914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72" name="Line 8">
            <a:extLst>
              <a:ext uri="{FF2B5EF4-FFF2-40B4-BE49-F238E27FC236}">
                <a16:creationId xmlns:a16="http://schemas.microsoft.com/office/drawing/2014/main" id="{10D6B984-72A5-431C-9CDB-BCF1B49595FA}"/>
              </a:ext>
            </a:extLst>
          </p:cNvPr>
          <p:cNvSpPr>
            <a:spLocks noChangeShapeType="1"/>
          </p:cNvSpPr>
          <p:nvPr/>
        </p:nvSpPr>
        <p:spPr bwMode="auto">
          <a:xfrm>
            <a:off x="480147" y="2678112"/>
            <a:ext cx="1267690" cy="2309"/>
          </a:xfrm>
          <a:prstGeom prst="line">
            <a:avLst/>
          </a:prstGeom>
          <a:noFill/>
          <a:ln w="38100">
            <a:solidFill>
              <a:srgbClr val="FF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68959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1" grpId="0"/>
      <p:bldP spid="43" grpId="0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" name="Picture 2" descr="greedy2">
            <a:extLst>
              <a:ext uri="{FF2B5EF4-FFF2-40B4-BE49-F238E27FC236}">
                <a16:creationId xmlns:a16="http://schemas.microsoft.com/office/drawing/2014/main" id="{7C4281DB-00DF-43A2-AB88-03962F14A8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076325"/>
            <a:ext cx="8470900" cy="241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A588465D-E392-4CB2-A73F-EEA107ED3817}"/>
              </a:ext>
            </a:extLst>
          </p:cNvPr>
          <p:cNvSpPr/>
          <p:nvPr/>
        </p:nvSpPr>
        <p:spPr>
          <a:xfrm>
            <a:off x="44671" y="4940300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E075D119-801F-4215-AC1F-B5328ADC55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84467" y="4880291"/>
            <a:ext cx="525533" cy="994940"/>
          </a:xfrm>
          <a:prstGeom prst="rect">
            <a:avLst/>
          </a:prstGeom>
        </p:spPr>
      </p:pic>
      <p:sp>
        <p:nvSpPr>
          <p:cNvPr id="53" name="AutoShape 38">
            <a:extLst>
              <a:ext uri="{FF2B5EF4-FFF2-40B4-BE49-F238E27FC236}">
                <a16:creationId xmlns:a16="http://schemas.microsoft.com/office/drawing/2014/main" id="{9AFDCEA1-A56B-4C4C-B5D5-4AF1C96FD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1" y="3788569"/>
            <a:ext cx="4629150" cy="857250"/>
          </a:xfrm>
          <a:prstGeom prst="wedgeRoundRectCallout">
            <a:avLst>
              <a:gd name="adj1" fmla="val 23139"/>
              <a:gd name="adj2" fmla="val 96537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Hey Bird: </a:t>
            </a:r>
          </a:p>
          <a:p>
            <a:pPr defTabSz="68580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   Should I take this event?</a:t>
            </a:r>
          </a:p>
        </p:txBody>
      </p:sp>
      <p:sp>
        <p:nvSpPr>
          <p:cNvPr id="60" name="Freeform 6">
            <a:extLst>
              <a:ext uri="{FF2B5EF4-FFF2-40B4-BE49-F238E27FC236}">
                <a16:creationId xmlns:a16="http://schemas.microsoft.com/office/drawing/2014/main" id="{96EB3BBD-2DFB-4918-B4D5-0F41614CC17B}"/>
              </a:ext>
            </a:extLst>
          </p:cNvPr>
          <p:cNvSpPr>
            <a:spLocks/>
          </p:cNvSpPr>
          <p:nvPr/>
        </p:nvSpPr>
        <p:spPr bwMode="auto">
          <a:xfrm flipH="1">
            <a:off x="7391400" y="3890962"/>
            <a:ext cx="627063" cy="652463"/>
          </a:xfrm>
          <a:custGeom>
            <a:avLst/>
            <a:gdLst>
              <a:gd name="T0" fmla="*/ 1096 w 1974"/>
              <a:gd name="T1" fmla="*/ 195 h 2057"/>
              <a:gd name="T2" fmla="*/ 1104 w 1974"/>
              <a:gd name="T3" fmla="*/ 283 h 2057"/>
              <a:gd name="T4" fmla="*/ 1139 w 1974"/>
              <a:gd name="T5" fmla="*/ 323 h 2057"/>
              <a:gd name="T6" fmla="*/ 1156 w 1974"/>
              <a:gd name="T7" fmla="*/ 397 h 2057"/>
              <a:gd name="T8" fmla="*/ 1228 w 1974"/>
              <a:gd name="T9" fmla="*/ 433 h 2057"/>
              <a:gd name="T10" fmla="*/ 1178 w 1974"/>
              <a:gd name="T11" fmla="*/ 643 h 2057"/>
              <a:gd name="T12" fmla="*/ 1223 w 1974"/>
              <a:gd name="T13" fmla="*/ 658 h 2057"/>
              <a:gd name="T14" fmla="*/ 1377 w 1974"/>
              <a:gd name="T15" fmla="*/ 505 h 2057"/>
              <a:gd name="T16" fmla="*/ 1376 w 1974"/>
              <a:gd name="T17" fmla="*/ 373 h 2057"/>
              <a:gd name="T18" fmla="*/ 1496 w 1974"/>
              <a:gd name="T19" fmla="*/ 374 h 2057"/>
              <a:gd name="T20" fmla="*/ 1517 w 1974"/>
              <a:gd name="T21" fmla="*/ 311 h 2057"/>
              <a:gd name="T22" fmla="*/ 1557 w 1974"/>
              <a:gd name="T23" fmla="*/ 292 h 2057"/>
              <a:gd name="T24" fmla="*/ 1609 w 1974"/>
              <a:gd name="T25" fmla="*/ 276 h 2057"/>
              <a:gd name="T26" fmla="*/ 1572 w 1974"/>
              <a:gd name="T27" fmla="*/ 519 h 2057"/>
              <a:gd name="T28" fmla="*/ 1477 w 1974"/>
              <a:gd name="T29" fmla="*/ 792 h 2057"/>
              <a:gd name="T30" fmla="*/ 1371 w 1974"/>
              <a:gd name="T31" fmla="*/ 848 h 2057"/>
              <a:gd name="T32" fmla="*/ 1384 w 1974"/>
              <a:gd name="T33" fmla="*/ 678 h 2057"/>
              <a:gd name="T34" fmla="*/ 1426 w 1974"/>
              <a:gd name="T35" fmla="*/ 767 h 2057"/>
              <a:gd name="T36" fmla="*/ 1493 w 1974"/>
              <a:gd name="T37" fmla="*/ 661 h 2057"/>
              <a:gd name="T38" fmla="*/ 1454 w 1974"/>
              <a:gd name="T39" fmla="*/ 546 h 2057"/>
              <a:gd name="T40" fmla="*/ 1292 w 1974"/>
              <a:gd name="T41" fmla="*/ 767 h 2057"/>
              <a:gd name="T42" fmla="*/ 1367 w 1974"/>
              <a:gd name="T43" fmla="*/ 955 h 2057"/>
              <a:gd name="T44" fmla="*/ 1470 w 1974"/>
              <a:gd name="T45" fmla="*/ 893 h 2057"/>
              <a:gd name="T46" fmla="*/ 1573 w 1974"/>
              <a:gd name="T47" fmla="*/ 820 h 2057"/>
              <a:gd name="T48" fmla="*/ 1557 w 1974"/>
              <a:gd name="T49" fmla="*/ 692 h 2057"/>
              <a:gd name="T50" fmla="*/ 1666 w 1974"/>
              <a:gd name="T51" fmla="*/ 559 h 2057"/>
              <a:gd name="T52" fmla="*/ 1725 w 1974"/>
              <a:gd name="T53" fmla="*/ 702 h 2057"/>
              <a:gd name="T54" fmla="*/ 1844 w 1974"/>
              <a:gd name="T55" fmla="*/ 725 h 2057"/>
              <a:gd name="T56" fmla="*/ 1969 w 1974"/>
              <a:gd name="T57" fmla="*/ 615 h 2057"/>
              <a:gd name="T58" fmla="*/ 1894 w 1974"/>
              <a:gd name="T59" fmla="*/ 713 h 2057"/>
              <a:gd name="T60" fmla="*/ 1761 w 1974"/>
              <a:gd name="T61" fmla="*/ 865 h 2057"/>
              <a:gd name="T62" fmla="*/ 1622 w 1974"/>
              <a:gd name="T63" fmla="*/ 906 h 2057"/>
              <a:gd name="T64" fmla="*/ 1495 w 1974"/>
              <a:gd name="T65" fmla="*/ 1154 h 2057"/>
              <a:gd name="T66" fmla="*/ 1205 w 1974"/>
              <a:gd name="T67" fmla="*/ 1400 h 2057"/>
              <a:gd name="T68" fmla="*/ 1011 w 1974"/>
              <a:gd name="T69" fmla="*/ 1428 h 2057"/>
              <a:gd name="T70" fmla="*/ 849 w 1974"/>
              <a:gd name="T71" fmla="*/ 1405 h 2057"/>
              <a:gd name="T72" fmla="*/ 628 w 1974"/>
              <a:gd name="T73" fmla="*/ 1573 h 2057"/>
              <a:gd name="T74" fmla="*/ 382 w 1974"/>
              <a:gd name="T75" fmla="*/ 1812 h 2057"/>
              <a:gd name="T76" fmla="*/ 281 w 1974"/>
              <a:gd name="T77" fmla="*/ 1918 h 2057"/>
              <a:gd name="T78" fmla="*/ 138 w 1974"/>
              <a:gd name="T79" fmla="*/ 2029 h 2057"/>
              <a:gd name="T80" fmla="*/ 17 w 1974"/>
              <a:gd name="T81" fmla="*/ 2011 h 2057"/>
              <a:gd name="T82" fmla="*/ 207 w 1974"/>
              <a:gd name="T83" fmla="*/ 1792 h 2057"/>
              <a:gd name="T84" fmla="*/ 585 w 1974"/>
              <a:gd name="T85" fmla="*/ 1540 h 2057"/>
              <a:gd name="T86" fmla="*/ 780 w 1974"/>
              <a:gd name="T87" fmla="*/ 1383 h 2057"/>
              <a:gd name="T88" fmla="*/ 847 w 1974"/>
              <a:gd name="T89" fmla="*/ 1255 h 2057"/>
              <a:gd name="T90" fmla="*/ 941 w 1974"/>
              <a:gd name="T91" fmla="*/ 1077 h 2057"/>
              <a:gd name="T92" fmla="*/ 1080 w 1974"/>
              <a:gd name="T93" fmla="*/ 929 h 2057"/>
              <a:gd name="T94" fmla="*/ 1185 w 1974"/>
              <a:gd name="T95" fmla="*/ 1009 h 2057"/>
              <a:gd name="T96" fmla="*/ 1095 w 1974"/>
              <a:gd name="T97" fmla="*/ 870 h 2057"/>
              <a:gd name="T98" fmla="*/ 1170 w 1974"/>
              <a:gd name="T99" fmla="*/ 496 h 2057"/>
              <a:gd name="T100" fmla="*/ 1068 w 1974"/>
              <a:gd name="T101" fmla="*/ 415 h 2057"/>
              <a:gd name="T102" fmla="*/ 1055 w 1974"/>
              <a:gd name="T103" fmla="*/ 353 h 2057"/>
              <a:gd name="T104" fmla="*/ 1069 w 1974"/>
              <a:gd name="T105" fmla="*/ 327 h 2057"/>
              <a:gd name="T106" fmla="*/ 947 w 1974"/>
              <a:gd name="T107" fmla="*/ 230 h 2057"/>
              <a:gd name="T108" fmla="*/ 979 w 1974"/>
              <a:gd name="T109" fmla="*/ 145 h 2057"/>
              <a:gd name="T110" fmla="*/ 1004 w 1974"/>
              <a:gd name="T111" fmla="*/ 121 h 2057"/>
              <a:gd name="T112" fmla="*/ 875 w 1974"/>
              <a:gd name="T113" fmla="*/ 33 h 2057"/>
              <a:gd name="T114" fmla="*/ 936 w 1974"/>
              <a:gd name="T115" fmla="*/ 29 h 2057"/>
              <a:gd name="T116" fmla="*/ 1037 w 1974"/>
              <a:gd name="T117" fmla="*/ 72 h 2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74" h="2057">
                <a:moveTo>
                  <a:pt x="1037" y="72"/>
                </a:moveTo>
                <a:lnTo>
                  <a:pt x="1028" y="83"/>
                </a:lnTo>
                <a:lnTo>
                  <a:pt x="1028" y="95"/>
                </a:lnTo>
                <a:lnTo>
                  <a:pt x="1033" y="107"/>
                </a:lnTo>
                <a:lnTo>
                  <a:pt x="1037" y="119"/>
                </a:lnTo>
                <a:lnTo>
                  <a:pt x="1118" y="190"/>
                </a:lnTo>
                <a:lnTo>
                  <a:pt x="1112" y="192"/>
                </a:lnTo>
                <a:lnTo>
                  <a:pt x="1104" y="193"/>
                </a:lnTo>
                <a:lnTo>
                  <a:pt x="1096" y="195"/>
                </a:lnTo>
                <a:lnTo>
                  <a:pt x="1090" y="199"/>
                </a:lnTo>
                <a:lnTo>
                  <a:pt x="1083" y="202"/>
                </a:lnTo>
                <a:lnTo>
                  <a:pt x="1078" y="206"/>
                </a:lnTo>
                <a:lnTo>
                  <a:pt x="1073" y="212"/>
                </a:lnTo>
                <a:lnTo>
                  <a:pt x="1070" y="218"/>
                </a:lnTo>
                <a:lnTo>
                  <a:pt x="1071" y="240"/>
                </a:lnTo>
                <a:lnTo>
                  <a:pt x="1078" y="258"/>
                </a:lnTo>
                <a:lnTo>
                  <a:pt x="1090" y="272"/>
                </a:lnTo>
                <a:lnTo>
                  <a:pt x="1104" y="283"/>
                </a:lnTo>
                <a:lnTo>
                  <a:pt x="1120" y="293"/>
                </a:lnTo>
                <a:lnTo>
                  <a:pt x="1137" y="301"/>
                </a:lnTo>
                <a:lnTo>
                  <a:pt x="1154" y="309"/>
                </a:lnTo>
                <a:lnTo>
                  <a:pt x="1171" y="319"/>
                </a:lnTo>
                <a:lnTo>
                  <a:pt x="1164" y="319"/>
                </a:lnTo>
                <a:lnTo>
                  <a:pt x="1158" y="319"/>
                </a:lnTo>
                <a:lnTo>
                  <a:pt x="1151" y="320"/>
                </a:lnTo>
                <a:lnTo>
                  <a:pt x="1144" y="321"/>
                </a:lnTo>
                <a:lnTo>
                  <a:pt x="1139" y="323"/>
                </a:lnTo>
                <a:lnTo>
                  <a:pt x="1133" y="328"/>
                </a:lnTo>
                <a:lnTo>
                  <a:pt x="1129" y="332"/>
                </a:lnTo>
                <a:lnTo>
                  <a:pt x="1127" y="339"/>
                </a:lnTo>
                <a:lnTo>
                  <a:pt x="1130" y="348"/>
                </a:lnTo>
                <a:lnTo>
                  <a:pt x="1133" y="359"/>
                </a:lnTo>
                <a:lnTo>
                  <a:pt x="1138" y="369"/>
                </a:lnTo>
                <a:lnTo>
                  <a:pt x="1143" y="379"/>
                </a:lnTo>
                <a:lnTo>
                  <a:pt x="1150" y="388"/>
                </a:lnTo>
                <a:lnTo>
                  <a:pt x="1156" y="397"/>
                </a:lnTo>
                <a:lnTo>
                  <a:pt x="1165" y="403"/>
                </a:lnTo>
                <a:lnTo>
                  <a:pt x="1176" y="410"/>
                </a:lnTo>
                <a:lnTo>
                  <a:pt x="1183" y="412"/>
                </a:lnTo>
                <a:lnTo>
                  <a:pt x="1190" y="414"/>
                </a:lnTo>
                <a:lnTo>
                  <a:pt x="1198" y="416"/>
                </a:lnTo>
                <a:lnTo>
                  <a:pt x="1207" y="420"/>
                </a:lnTo>
                <a:lnTo>
                  <a:pt x="1215" y="423"/>
                </a:lnTo>
                <a:lnTo>
                  <a:pt x="1221" y="427"/>
                </a:lnTo>
                <a:lnTo>
                  <a:pt x="1228" y="433"/>
                </a:lnTo>
                <a:lnTo>
                  <a:pt x="1233" y="439"/>
                </a:lnTo>
                <a:lnTo>
                  <a:pt x="1276" y="452"/>
                </a:lnTo>
                <a:lnTo>
                  <a:pt x="1254" y="475"/>
                </a:lnTo>
                <a:lnTo>
                  <a:pt x="1233" y="501"/>
                </a:lnTo>
                <a:lnTo>
                  <a:pt x="1215" y="527"/>
                </a:lnTo>
                <a:lnTo>
                  <a:pt x="1198" y="554"/>
                </a:lnTo>
                <a:lnTo>
                  <a:pt x="1186" y="584"/>
                </a:lnTo>
                <a:lnTo>
                  <a:pt x="1179" y="613"/>
                </a:lnTo>
                <a:lnTo>
                  <a:pt x="1178" y="643"/>
                </a:lnTo>
                <a:lnTo>
                  <a:pt x="1185" y="673"/>
                </a:lnTo>
                <a:lnTo>
                  <a:pt x="1187" y="689"/>
                </a:lnTo>
                <a:lnTo>
                  <a:pt x="1188" y="706"/>
                </a:lnTo>
                <a:lnTo>
                  <a:pt x="1191" y="720"/>
                </a:lnTo>
                <a:lnTo>
                  <a:pt x="1205" y="730"/>
                </a:lnTo>
                <a:lnTo>
                  <a:pt x="1211" y="713"/>
                </a:lnTo>
                <a:lnTo>
                  <a:pt x="1216" y="695"/>
                </a:lnTo>
                <a:lnTo>
                  <a:pt x="1219" y="677"/>
                </a:lnTo>
                <a:lnTo>
                  <a:pt x="1223" y="658"/>
                </a:lnTo>
                <a:lnTo>
                  <a:pt x="1232" y="629"/>
                </a:lnTo>
                <a:lnTo>
                  <a:pt x="1243" y="602"/>
                </a:lnTo>
                <a:lnTo>
                  <a:pt x="1256" y="578"/>
                </a:lnTo>
                <a:lnTo>
                  <a:pt x="1273" y="556"/>
                </a:lnTo>
                <a:lnTo>
                  <a:pt x="1292" y="539"/>
                </a:lnTo>
                <a:lnTo>
                  <a:pt x="1315" y="524"/>
                </a:lnTo>
                <a:lnTo>
                  <a:pt x="1342" y="510"/>
                </a:lnTo>
                <a:lnTo>
                  <a:pt x="1371" y="502"/>
                </a:lnTo>
                <a:lnTo>
                  <a:pt x="1377" y="505"/>
                </a:lnTo>
                <a:lnTo>
                  <a:pt x="1381" y="490"/>
                </a:lnTo>
                <a:lnTo>
                  <a:pt x="1379" y="475"/>
                </a:lnTo>
                <a:lnTo>
                  <a:pt x="1373" y="461"/>
                </a:lnTo>
                <a:lnTo>
                  <a:pt x="1366" y="447"/>
                </a:lnTo>
                <a:lnTo>
                  <a:pt x="1359" y="432"/>
                </a:lnTo>
                <a:lnTo>
                  <a:pt x="1354" y="416"/>
                </a:lnTo>
                <a:lnTo>
                  <a:pt x="1355" y="400"/>
                </a:lnTo>
                <a:lnTo>
                  <a:pt x="1361" y="381"/>
                </a:lnTo>
                <a:lnTo>
                  <a:pt x="1376" y="373"/>
                </a:lnTo>
                <a:lnTo>
                  <a:pt x="1390" y="368"/>
                </a:lnTo>
                <a:lnTo>
                  <a:pt x="1406" y="367"/>
                </a:lnTo>
                <a:lnTo>
                  <a:pt x="1423" y="370"/>
                </a:lnTo>
                <a:lnTo>
                  <a:pt x="1439" y="375"/>
                </a:lnTo>
                <a:lnTo>
                  <a:pt x="1456" y="380"/>
                </a:lnTo>
                <a:lnTo>
                  <a:pt x="1471" y="386"/>
                </a:lnTo>
                <a:lnTo>
                  <a:pt x="1486" y="390"/>
                </a:lnTo>
                <a:lnTo>
                  <a:pt x="1495" y="382"/>
                </a:lnTo>
                <a:lnTo>
                  <a:pt x="1496" y="374"/>
                </a:lnTo>
                <a:lnTo>
                  <a:pt x="1494" y="365"/>
                </a:lnTo>
                <a:lnTo>
                  <a:pt x="1489" y="355"/>
                </a:lnTo>
                <a:lnTo>
                  <a:pt x="1483" y="344"/>
                </a:lnTo>
                <a:lnTo>
                  <a:pt x="1477" y="333"/>
                </a:lnTo>
                <a:lnTo>
                  <a:pt x="1475" y="321"/>
                </a:lnTo>
                <a:lnTo>
                  <a:pt x="1476" y="309"/>
                </a:lnTo>
                <a:lnTo>
                  <a:pt x="1492" y="306"/>
                </a:lnTo>
                <a:lnTo>
                  <a:pt x="1505" y="307"/>
                </a:lnTo>
                <a:lnTo>
                  <a:pt x="1517" y="311"/>
                </a:lnTo>
                <a:lnTo>
                  <a:pt x="1529" y="317"/>
                </a:lnTo>
                <a:lnTo>
                  <a:pt x="1540" y="322"/>
                </a:lnTo>
                <a:lnTo>
                  <a:pt x="1552" y="327"/>
                </a:lnTo>
                <a:lnTo>
                  <a:pt x="1564" y="328"/>
                </a:lnTo>
                <a:lnTo>
                  <a:pt x="1577" y="324"/>
                </a:lnTo>
                <a:lnTo>
                  <a:pt x="1572" y="318"/>
                </a:lnTo>
                <a:lnTo>
                  <a:pt x="1565" y="309"/>
                </a:lnTo>
                <a:lnTo>
                  <a:pt x="1561" y="300"/>
                </a:lnTo>
                <a:lnTo>
                  <a:pt x="1557" y="292"/>
                </a:lnTo>
                <a:lnTo>
                  <a:pt x="1555" y="282"/>
                </a:lnTo>
                <a:lnTo>
                  <a:pt x="1556" y="274"/>
                </a:lnTo>
                <a:lnTo>
                  <a:pt x="1560" y="268"/>
                </a:lnTo>
                <a:lnTo>
                  <a:pt x="1567" y="262"/>
                </a:lnTo>
                <a:lnTo>
                  <a:pt x="1576" y="263"/>
                </a:lnTo>
                <a:lnTo>
                  <a:pt x="1586" y="264"/>
                </a:lnTo>
                <a:lnTo>
                  <a:pt x="1594" y="268"/>
                </a:lnTo>
                <a:lnTo>
                  <a:pt x="1602" y="271"/>
                </a:lnTo>
                <a:lnTo>
                  <a:pt x="1609" y="276"/>
                </a:lnTo>
                <a:lnTo>
                  <a:pt x="1617" y="282"/>
                </a:lnTo>
                <a:lnTo>
                  <a:pt x="1623" y="288"/>
                </a:lnTo>
                <a:lnTo>
                  <a:pt x="1630" y="296"/>
                </a:lnTo>
                <a:lnTo>
                  <a:pt x="1631" y="336"/>
                </a:lnTo>
                <a:lnTo>
                  <a:pt x="1626" y="375"/>
                </a:lnTo>
                <a:lnTo>
                  <a:pt x="1617" y="412"/>
                </a:lnTo>
                <a:lnTo>
                  <a:pt x="1603" y="448"/>
                </a:lnTo>
                <a:lnTo>
                  <a:pt x="1587" y="483"/>
                </a:lnTo>
                <a:lnTo>
                  <a:pt x="1572" y="519"/>
                </a:lnTo>
                <a:lnTo>
                  <a:pt x="1556" y="554"/>
                </a:lnTo>
                <a:lnTo>
                  <a:pt x="1543" y="591"/>
                </a:lnTo>
                <a:lnTo>
                  <a:pt x="1537" y="621"/>
                </a:lnTo>
                <a:lnTo>
                  <a:pt x="1528" y="650"/>
                </a:lnTo>
                <a:lnTo>
                  <a:pt x="1519" y="679"/>
                </a:lnTo>
                <a:lnTo>
                  <a:pt x="1509" y="707"/>
                </a:lnTo>
                <a:lnTo>
                  <a:pt x="1499" y="736"/>
                </a:lnTo>
                <a:lnTo>
                  <a:pt x="1488" y="764"/>
                </a:lnTo>
                <a:lnTo>
                  <a:pt x="1477" y="792"/>
                </a:lnTo>
                <a:lnTo>
                  <a:pt x="1466" y="820"/>
                </a:lnTo>
                <a:lnTo>
                  <a:pt x="1457" y="824"/>
                </a:lnTo>
                <a:lnTo>
                  <a:pt x="1446" y="830"/>
                </a:lnTo>
                <a:lnTo>
                  <a:pt x="1436" y="836"/>
                </a:lnTo>
                <a:lnTo>
                  <a:pt x="1424" y="842"/>
                </a:lnTo>
                <a:lnTo>
                  <a:pt x="1412" y="847"/>
                </a:lnTo>
                <a:lnTo>
                  <a:pt x="1400" y="851"/>
                </a:lnTo>
                <a:lnTo>
                  <a:pt x="1385" y="851"/>
                </a:lnTo>
                <a:lnTo>
                  <a:pt x="1371" y="848"/>
                </a:lnTo>
                <a:lnTo>
                  <a:pt x="1360" y="828"/>
                </a:lnTo>
                <a:lnTo>
                  <a:pt x="1354" y="806"/>
                </a:lnTo>
                <a:lnTo>
                  <a:pt x="1351" y="782"/>
                </a:lnTo>
                <a:lnTo>
                  <a:pt x="1354" y="758"/>
                </a:lnTo>
                <a:lnTo>
                  <a:pt x="1359" y="734"/>
                </a:lnTo>
                <a:lnTo>
                  <a:pt x="1367" y="711"/>
                </a:lnTo>
                <a:lnTo>
                  <a:pt x="1376" y="689"/>
                </a:lnTo>
                <a:lnTo>
                  <a:pt x="1385" y="668"/>
                </a:lnTo>
                <a:lnTo>
                  <a:pt x="1384" y="678"/>
                </a:lnTo>
                <a:lnTo>
                  <a:pt x="1382" y="690"/>
                </a:lnTo>
                <a:lnTo>
                  <a:pt x="1380" y="705"/>
                </a:lnTo>
                <a:lnTo>
                  <a:pt x="1379" y="720"/>
                </a:lnTo>
                <a:lnTo>
                  <a:pt x="1380" y="737"/>
                </a:lnTo>
                <a:lnTo>
                  <a:pt x="1384" y="750"/>
                </a:lnTo>
                <a:lnTo>
                  <a:pt x="1392" y="761"/>
                </a:lnTo>
                <a:lnTo>
                  <a:pt x="1405" y="767"/>
                </a:lnTo>
                <a:lnTo>
                  <a:pt x="1416" y="769"/>
                </a:lnTo>
                <a:lnTo>
                  <a:pt x="1426" y="767"/>
                </a:lnTo>
                <a:lnTo>
                  <a:pt x="1436" y="762"/>
                </a:lnTo>
                <a:lnTo>
                  <a:pt x="1446" y="755"/>
                </a:lnTo>
                <a:lnTo>
                  <a:pt x="1454" y="748"/>
                </a:lnTo>
                <a:lnTo>
                  <a:pt x="1462" y="739"/>
                </a:lnTo>
                <a:lnTo>
                  <a:pt x="1470" y="729"/>
                </a:lnTo>
                <a:lnTo>
                  <a:pt x="1476" y="720"/>
                </a:lnTo>
                <a:lnTo>
                  <a:pt x="1481" y="701"/>
                </a:lnTo>
                <a:lnTo>
                  <a:pt x="1487" y="681"/>
                </a:lnTo>
                <a:lnTo>
                  <a:pt x="1493" y="661"/>
                </a:lnTo>
                <a:lnTo>
                  <a:pt x="1498" y="641"/>
                </a:lnTo>
                <a:lnTo>
                  <a:pt x="1502" y="621"/>
                </a:lnTo>
                <a:lnTo>
                  <a:pt x="1503" y="601"/>
                </a:lnTo>
                <a:lnTo>
                  <a:pt x="1499" y="581"/>
                </a:lnTo>
                <a:lnTo>
                  <a:pt x="1491" y="563"/>
                </a:lnTo>
                <a:lnTo>
                  <a:pt x="1482" y="555"/>
                </a:lnTo>
                <a:lnTo>
                  <a:pt x="1473" y="550"/>
                </a:lnTo>
                <a:lnTo>
                  <a:pt x="1463" y="548"/>
                </a:lnTo>
                <a:lnTo>
                  <a:pt x="1454" y="546"/>
                </a:lnTo>
                <a:lnTo>
                  <a:pt x="1443" y="548"/>
                </a:lnTo>
                <a:lnTo>
                  <a:pt x="1434" y="550"/>
                </a:lnTo>
                <a:lnTo>
                  <a:pt x="1424" y="554"/>
                </a:lnTo>
                <a:lnTo>
                  <a:pt x="1414" y="559"/>
                </a:lnTo>
                <a:lnTo>
                  <a:pt x="1380" y="594"/>
                </a:lnTo>
                <a:lnTo>
                  <a:pt x="1350" y="632"/>
                </a:lnTo>
                <a:lnTo>
                  <a:pt x="1325" y="674"/>
                </a:lnTo>
                <a:lnTo>
                  <a:pt x="1305" y="719"/>
                </a:lnTo>
                <a:lnTo>
                  <a:pt x="1292" y="767"/>
                </a:lnTo>
                <a:lnTo>
                  <a:pt x="1287" y="817"/>
                </a:lnTo>
                <a:lnTo>
                  <a:pt x="1288" y="866"/>
                </a:lnTo>
                <a:lnTo>
                  <a:pt x="1299" y="916"/>
                </a:lnTo>
                <a:lnTo>
                  <a:pt x="1304" y="927"/>
                </a:lnTo>
                <a:lnTo>
                  <a:pt x="1313" y="937"/>
                </a:lnTo>
                <a:lnTo>
                  <a:pt x="1325" y="945"/>
                </a:lnTo>
                <a:lnTo>
                  <a:pt x="1337" y="950"/>
                </a:lnTo>
                <a:lnTo>
                  <a:pt x="1351" y="953"/>
                </a:lnTo>
                <a:lnTo>
                  <a:pt x="1367" y="955"/>
                </a:lnTo>
                <a:lnTo>
                  <a:pt x="1381" y="953"/>
                </a:lnTo>
                <a:lnTo>
                  <a:pt x="1395" y="949"/>
                </a:lnTo>
                <a:lnTo>
                  <a:pt x="1407" y="945"/>
                </a:lnTo>
                <a:lnTo>
                  <a:pt x="1418" y="938"/>
                </a:lnTo>
                <a:lnTo>
                  <a:pt x="1429" y="930"/>
                </a:lnTo>
                <a:lnTo>
                  <a:pt x="1440" y="923"/>
                </a:lnTo>
                <a:lnTo>
                  <a:pt x="1450" y="913"/>
                </a:lnTo>
                <a:lnTo>
                  <a:pt x="1460" y="903"/>
                </a:lnTo>
                <a:lnTo>
                  <a:pt x="1470" y="893"/>
                </a:lnTo>
                <a:lnTo>
                  <a:pt x="1481" y="882"/>
                </a:lnTo>
                <a:lnTo>
                  <a:pt x="1491" y="872"/>
                </a:lnTo>
                <a:lnTo>
                  <a:pt x="1500" y="863"/>
                </a:lnTo>
                <a:lnTo>
                  <a:pt x="1511" y="853"/>
                </a:lnTo>
                <a:lnTo>
                  <a:pt x="1522" y="844"/>
                </a:lnTo>
                <a:lnTo>
                  <a:pt x="1534" y="836"/>
                </a:lnTo>
                <a:lnTo>
                  <a:pt x="1546" y="830"/>
                </a:lnTo>
                <a:lnTo>
                  <a:pt x="1560" y="824"/>
                </a:lnTo>
                <a:lnTo>
                  <a:pt x="1573" y="820"/>
                </a:lnTo>
                <a:lnTo>
                  <a:pt x="1579" y="812"/>
                </a:lnTo>
                <a:lnTo>
                  <a:pt x="1587" y="806"/>
                </a:lnTo>
                <a:lnTo>
                  <a:pt x="1592" y="798"/>
                </a:lnTo>
                <a:lnTo>
                  <a:pt x="1591" y="787"/>
                </a:lnTo>
                <a:lnTo>
                  <a:pt x="1577" y="772"/>
                </a:lnTo>
                <a:lnTo>
                  <a:pt x="1567" y="753"/>
                </a:lnTo>
                <a:lnTo>
                  <a:pt x="1561" y="734"/>
                </a:lnTo>
                <a:lnTo>
                  <a:pt x="1557" y="713"/>
                </a:lnTo>
                <a:lnTo>
                  <a:pt x="1557" y="692"/>
                </a:lnTo>
                <a:lnTo>
                  <a:pt x="1560" y="670"/>
                </a:lnTo>
                <a:lnTo>
                  <a:pt x="1563" y="649"/>
                </a:lnTo>
                <a:lnTo>
                  <a:pt x="1567" y="630"/>
                </a:lnTo>
                <a:lnTo>
                  <a:pt x="1584" y="616"/>
                </a:lnTo>
                <a:lnTo>
                  <a:pt x="1599" y="603"/>
                </a:lnTo>
                <a:lnTo>
                  <a:pt x="1615" y="591"/>
                </a:lnTo>
                <a:lnTo>
                  <a:pt x="1633" y="580"/>
                </a:lnTo>
                <a:lnTo>
                  <a:pt x="1649" y="569"/>
                </a:lnTo>
                <a:lnTo>
                  <a:pt x="1666" y="559"/>
                </a:lnTo>
                <a:lnTo>
                  <a:pt x="1683" y="549"/>
                </a:lnTo>
                <a:lnTo>
                  <a:pt x="1701" y="539"/>
                </a:lnTo>
                <a:lnTo>
                  <a:pt x="1701" y="561"/>
                </a:lnTo>
                <a:lnTo>
                  <a:pt x="1701" y="585"/>
                </a:lnTo>
                <a:lnTo>
                  <a:pt x="1701" y="609"/>
                </a:lnTo>
                <a:lnTo>
                  <a:pt x="1703" y="634"/>
                </a:lnTo>
                <a:lnTo>
                  <a:pt x="1708" y="658"/>
                </a:lnTo>
                <a:lnTo>
                  <a:pt x="1714" y="681"/>
                </a:lnTo>
                <a:lnTo>
                  <a:pt x="1725" y="702"/>
                </a:lnTo>
                <a:lnTo>
                  <a:pt x="1739" y="720"/>
                </a:lnTo>
                <a:lnTo>
                  <a:pt x="1752" y="729"/>
                </a:lnTo>
                <a:lnTo>
                  <a:pt x="1764" y="737"/>
                </a:lnTo>
                <a:lnTo>
                  <a:pt x="1778" y="741"/>
                </a:lnTo>
                <a:lnTo>
                  <a:pt x="1791" y="742"/>
                </a:lnTo>
                <a:lnTo>
                  <a:pt x="1804" y="742"/>
                </a:lnTo>
                <a:lnTo>
                  <a:pt x="1817" y="739"/>
                </a:lnTo>
                <a:lnTo>
                  <a:pt x="1831" y="734"/>
                </a:lnTo>
                <a:lnTo>
                  <a:pt x="1844" y="725"/>
                </a:lnTo>
                <a:lnTo>
                  <a:pt x="1852" y="711"/>
                </a:lnTo>
                <a:lnTo>
                  <a:pt x="1860" y="696"/>
                </a:lnTo>
                <a:lnTo>
                  <a:pt x="1866" y="682"/>
                </a:lnTo>
                <a:lnTo>
                  <a:pt x="1874" y="668"/>
                </a:lnTo>
                <a:lnTo>
                  <a:pt x="1883" y="654"/>
                </a:lnTo>
                <a:lnTo>
                  <a:pt x="1894" y="642"/>
                </a:lnTo>
                <a:lnTo>
                  <a:pt x="1906" y="632"/>
                </a:lnTo>
                <a:lnTo>
                  <a:pt x="1921" y="624"/>
                </a:lnTo>
                <a:lnTo>
                  <a:pt x="1969" y="615"/>
                </a:lnTo>
                <a:lnTo>
                  <a:pt x="1974" y="629"/>
                </a:lnTo>
                <a:lnTo>
                  <a:pt x="1972" y="639"/>
                </a:lnTo>
                <a:lnTo>
                  <a:pt x="1964" y="648"/>
                </a:lnTo>
                <a:lnTo>
                  <a:pt x="1953" y="657"/>
                </a:lnTo>
                <a:lnTo>
                  <a:pt x="1941" y="664"/>
                </a:lnTo>
                <a:lnTo>
                  <a:pt x="1929" y="672"/>
                </a:lnTo>
                <a:lnTo>
                  <a:pt x="1918" y="681"/>
                </a:lnTo>
                <a:lnTo>
                  <a:pt x="1911" y="692"/>
                </a:lnTo>
                <a:lnTo>
                  <a:pt x="1894" y="713"/>
                </a:lnTo>
                <a:lnTo>
                  <a:pt x="1878" y="734"/>
                </a:lnTo>
                <a:lnTo>
                  <a:pt x="1864" y="754"/>
                </a:lnTo>
                <a:lnTo>
                  <a:pt x="1851" y="775"/>
                </a:lnTo>
                <a:lnTo>
                  <a:pt x="1838" y="797"/>
                </a:lnTo>
                <a:lnTo>
                  <a:pt x="1826" y="818"/>
                </a:lnTo>
                <a:lnTo>
                  <a:pt x="1812" y="839"/>
                </a:lnTo>
                <a:lnTo>
                  <a:pt x="1796" y="858"/>
                </a:lnTo>
                <a:lnTo>
                  <a:pt x="1779" y="864"/>
                </a:lnTo>
                <a:lnTo>
                  <a:pt x="1761" y="865"/>
                </a:lnTo>
                <a:lnTo>
                  <a:pt x="1743" y="862"/>
                </a:lnTo>
                <a:lnTo>
                  <a:pt x="1725" y="857"/>
                </a:lnTo>
                <a:lnTo>
                  <a:pt x="1708" y="851"/>
                </a:lnTo>
                <a:lnTo>
                  <a:pt x="1689" y="846"/>
                </a:lnTo>
                <a:lnTo>
                  <a:pt x="1671" y="843"/>
                </a:lnTo>
                <a:lnTo>
                  <a:pt x="1654" y="844"/>
                </a:lnTo>
                <a:lnTo>
                  <a:pt x="1641" y="864"/>
                </a:lnTo>
                <a:lnTo>
                  <a:pt x="1631" y="884"/>
                </a:lnTo>
                <a:lnTo>
                  <a:pt x="1622" y="906"/>
                </a:lnTo>
                <a:lnTo>
                  <a:pt x="1614" y="928"/>
                </a:lnTo>
                <a:lnTo>
                  <a:pt x="1608" y="950"/>
                </a:lnTo>
                <a:lnTo>
                  <a:pt x="1601" y="972"/>
                </a:lnTo>
                <a:lnTo>
                  <a:pt x="1594" y="994"/>
                </a:lnTo>
                <a:lnTo>
                  <a:pt x="1586" y="1016"/>
                </a:lnTo>
                <a:lnTo>
                  <a:pt x="1565" y="1050"/>
                </a:lnTo>
                <a:lnTo>
                  <a:pt x="1543" y="1085"/>
                </a:lnTo>
                <a:lnTo>
                  <a:pt x="1520" y="1120"/>
                </a:lnTo>
                <a:lnTo>
                  <a:pt x="1495" y="1154"/>
                </a:lnTo>
                <a:lnTo>
                  <a:pt x="1469" y="1188"/>
                </a:lnTo>
                <a:lnTo>
                  <a:pt x="1441" y="1220"/>
                </a:lnTo>
                <a:lnTo>
                  <a:pt x="1412" y="1252"/>
                </a:lnTo>
                <a:lnTo>
                  <a:pt x="1381" y="1283"/>
                </a:lnTo>
                <a:lnTo>
                  <a:pt x="1348" y="1311"/>
                </a:lnTo>
                <a:lnTo>
                  <a:pt x="1314" y="1337"/>
                </a:lnTo>
                <a:lnTo>
                  <a:pt x="1279" y="1361"/>
                </a:lnTo>
                <a:lnTo>
                  <a:pt x="1243" y="1382"/>
                </a:lnTo>
                <a:lnTo>
                  <a:pt x="1205" y="1400"/>
                </a:lnTo>
                <a:lnTo>
                  <a:pt x="1164" y="1414"/>
                </a:lnTo>
                <a:lnTo>
                  <a:pt x="1122" y="1425"/>
                </a:lnTo>
                <a:lnTo>
                  <a:pt x="1080" y="1431"/>
                </a:lnTo>
                <a:lnTo>
                  <a:pt x="1068" y="1433"/>
                </a:lnTo>
                <a:lnTo>
                  <a:pt x="1056" y="1434"/>
                </a:lnTo>
                <a:lnTo>
                  <a:pt x="1044" y="1435"/>
                </a:lnTo>
                <a:lnTo>
                  <a:pt x="1033" y="1434"/>
                </a:lnTo>
                <a:lnTo>
                  <a:pt x="1022" y="1431"/>
                </a:lnTo>
                <a:lnTo>
                  <a:pt x="1011" y="1428"/>
                </a:lnTo>
                <a:lnTo>
                  <a:pt x="1001" y="1424"/>
                </a:lnTo>
                <a:lnTo>
                  <a:pt x="993" y="1416"/>
                </a:lnTo>
                <a:lnTo>
                  <a:pt x="975" y="1417"/>
                </a:lnTo>
                <a:lnTo>
                  <a:pt x="954" y="1419"/>
                </a:lnTo>
                <a:lnTo>
                  <a:pt x="931" y="1422"/>
                </a:lnTo>
                <a:lnTo>
                  <a:pt x="908" y="1423"/>
                </a:lnTo>
                <a:lnTo>
                  <a:pt x="885" y="1422"/>
                </a:lnTo>
                <a:lnTo>
                  <a:pt x="865" y="1416"/>
                </a:lnTo>
                <a:lnTo>
                  <a:pt x="849" y="1405"/>
                </a:lnTo>
                <a:lnTo>
                  <a:pt x="837" y="1388"/>
                </a:lnTo>
                <a:lnTo>
                  <a:pt x="821" y="1384"/>
                </a:lnTo>
                <a:lnTo>
                  <a:pt x="793" y="1410"/>
                </a:lnTo>
                <a:lnTo>
                  <a:pt x="764" y="1436"/>
                </a:lnTo>
                <a:lnTo>
                  <a:pt x="737" y="1463"/>
                </a:lnTo>
                <a:lnTo>
                  <a:pt x="709" y="1489"/>
                </a:lnTo>
                <a:lnTo>
                  <a:pt x="682" y="1517"/>
                </a:lnTo>
                <a:lnTo>
                  <a:pt x="656" y="1544"/>
                </a:lnTo>
                <a:lnTo>
                  <a:pt x="628" y="1573"/>
                </a:lnTo>
                <a:lnTo>
                  <a:pt x="602" y="1600"/>
                </a:lnTo>
                <a:lnTo>
                  <a:pt x="576" y="1627"/>
                </a:lnTo>
                <a:lnTo>
                  <a:pt x="548" y="1655"/>
                </a:lnTo>
                <a:lnTo>
                  <a:pt x="522" y="1682"/>
                </a:lnTo>
                <a:lnTo>
                  <a:pt x="495" y="1709"/>
                </a:lnTo>
                <a:lnTo>
                  <a:pt x="467" y="1736"/>
                </a:lnTo>
                <a:lnTo>
                  <a:pt x="439" y="1762"/>
                </a:lnTo>
                <a:lnTo>
                  <a:pt x="410" y="1787"/>
                </a:lnTo>
                <a:lnTo>
                  <a:pt x="382" y="1812"/>
                </a:lnTo>
                <a:lnTo>
                  <a:pt x="315" y="1884"/>
                </a:lnTo>
                <a:lnTo>
                  <a:pt x="305" y="1881"/>
                </a:lnTo>
                <a:lnTo>
                  <a:pt x="299" y="1882"/>
                </a:lnTo>
                <a:lnTo>
                  <a:pt x="294" y="1887"/>
                </a:lnTo>
                <a:lnTo>
                  <a:pt x="293" y="1893"/>
                </a:lnTo>
                <a:lnTo>
                  <a:pt x="292" y="1900"/>
                </a:lnTo>
                <a:lnTo>
                  <a:pt x="290" y="1907"/>
                </a:lnTo>
                <a:lnTo>
                  <a:pt x="287" y="1914"/>
                </a:lnTo>
                <a:lnTo>
                  <a:pt x="281" y="1918"/>
                </a:lnTo>
                <a:lnTo>
                  <a:pt x="266" y="1932"/>
                </a:lnTo>
                <a:lnTo>
                  <a:pt x="250" y="1947"/>
                </a:lnTo>
                <a:lnTo>
                  <a:pt x="235" y="1961"/>
                </a:lnTo>
                <a:lnTo>
                  <a:pt x="220" y="1974"/>
                </a:lnTo>
                <a:lnTo>
                  <a:pt x="204" y="1986"/>
                </a:lnTo>
                <a:lnTo>
                  <a:pt x="188" y="1998"/>
                </a:lnTo>
                <a:lnTo>
                  <a:pt x="172" y="2010"/>
                </a:lnTo>
                <a:lnTo>
                  <a:pt x="155" y="2020"/>
                </a:lnTo>
                <a:lnTo>
                  <a:pt x="138" y="2029"/>
                </a:lnTo>
                <a:lnTo>
                  <a:pt x="120" y="2037"/>
                </a:lnTo>
                <a:lnTo>
                  <a:pt x="101" y="2044"/>
                </a:lnTo>
                <a:lnTo>
                  <a:pt x="83" y="2049"/>
                </a:lnTo>
                <a:lnTo>
                  <a:pt x="63" y="2054"/>
                </a:lnTo>
                <a:lnTo>
                  <a:pt x="42" y="2056"/>
                </a:lnTo>
                <a:lnTo>
                  <a:pt x="21" y="2057"/>
                </a:lnTo>
                <a:lnTo>
                  <a:pt x="0" y="2056"/>
                </a:lnTo>
                <a:lnTo>
                  <a:pt x="6" y="2033"/>
                </a:lnTo>
                <a:lnTo>
                  <a:pt x="17" y="2011"/>
                </a:lnTo>
                <a:lnTo>
                  <a:pt x="30" y="1990"/>
                </a:lnTo>
                <a:lnTo>
                  <a:pt x="44" y="1970"/>
                </a:lnTo>
                <a:lnTo>
                  <a:pt x="60" y="1950"/>
                </a:lnTo>
                <a:lnTo>
                  <a:pt x="74" y="1931"/>
                </a:lnTo>
                <a:lnTo>
                  <a:pt x="88" y="1913"/>
                </a:lnTo>
                <a:lnTo>
                  <a:pt x="99" y="1894"/>
                </a:lnTo>
                <a:lnTo>
                  <a:pt x="133" y="1858"/>
                </a:lnTo>
                <a:lnTo>
                  <a:pt x="169" y="1824"/>
                </a:lnTo>
                <a:lnTo>
                  <a:pt x="207" y="1792"/>
                </a:lnTo>
                <a:lnTo>
                  <a:pt x="246" y="1762"/>
                </a:lnTo>
                <a:lnTo>
                  <a:pt x="287" y="1733"/>
                </a:lnTo>
                <a:lnTo>
                  <a:pt x="327" y="1705"/>
                </a:lnTo>
                <a:lnTo>
                  <a:pt x="370" y="1676"/>
                </a:lnTo>
                <a:lnTo>
                  <a:pt x="413" y="1650"/>
                </a:lnTo>
                <a:lnTo>
                  <a:pt x="455" y="1623"/>
                </a:lnTo>
                <a:lnTo>
                  <a:pt x="499" y="1596"/>
                </a:lnTo>
                <a:lnTo>
                  <a:pt x="542" y="1568"/>
                </a:lnTo>
                <a:lnTo>
                  <a:pt x="585" y="1540"/>
                </a:lnTo>
                <a:lnTo>
                  <a:pt x="626" y="1511"/>
                </a:lnTo>
                <a:lnTo>
                  <a:pt x="667" y="1481"/>
                </a:lnTo>
                <a:lnTo>
                  <a:pt x="707" y="1449"/>
                </a:lnTo>
                <a:lnTo>
                  <a:pt x="746" y="1416"/>
                </a:lnTo>
                <a:lnTo>
                  <a:pt x="751" y="1411"/>
                </a:lnTo>
                <a:lnTo>
                  <a:pt x="758" y="1405"/>
                </a:lnTo>
                <a:lnTo>
                  <a:pt x="764" y="1399"/>
                </a:lnTo>
                <a:lnTo>
                  <a:pt x="772" y="1391"/>
                </a:lnTo>
                <a:lnTo>
                  <a:pt x="780" y="1383"/>
                </a:lnTo>
                <a:lnTo>
                  <a:pt x="786" y="1376"/>
                </a:lnTo>
                <a:lnTo>
                  <a:pt x="793" y="1368"/>
                </a:lnTo>
                <a:lnTo>
                  <a:pt x="798" y="1359"/>
                </a:lnTo>
                <a:lnTo>
                  <a:pt x="799" y="1340"/>
                </a:lnTo>
                <a:lnTo>
                  <a:pt x="805" y="1321"/>
                </a:lnTo>
                <a:lnTo>
                  <a:pt x="814" y="1303"/>
                </a:lnTo>
                <a:lnTo>
                  <a:pt x="823" y="1287"/>
                </a:lnTo>
                <a:lnTo>
                  <a:pt x="835" y="1272"/>
                </a:lnTo>
                <a:lnTo>
                  <a:pt x="847" y="1255"/>
                </a:lnTo>
                <a:lnTo>
                  <a:pt x="857" y="1239"/>
                </a:lnTo>
                <a:lnTo>
                  <a:pt x="865" y="1221"/>
                </a:lnTo>
                <a:lnTo>
                  <a:pt x="877" y="1202"/>
                </a:lnTo>
                <a:lnTo>
                  <a:pt x="888" y="1181"/>
                </a:lnTo>
                <a:lnTo>
                  <a:pt x="899" y="1160"/>
                </a:lnTo>
                <a:lnTo>
                  <a:pt x="909" y="1139"/>
                </a:lnTo>
                <a:lnTo>
                  <a:pt x="920" y="1119"/>
                </a:lnTo>
                <a:lnTo>
                  <a:pt x="930" y="1098"/>
                </a:lnTo>
                <a:lnTo>
                  <a:pt x="941" y="1077"/>
                </a:lnTo>
                <a:lnTo>
                  <a:pt x="952" y="1056"/>
                </a:lnTo>
                <a:lnTo>
                  <a:pt x="964" y="1037"/>
                </a:lnTo>
                <a:lnTo>
                  <a:pt x="977" y="1018"/>
                </a:lnTo>
                <a:lnTo>
                  <a:pt x="990" y="1000"/>
                </a:lnTo>
                <a:lnTo>
                  <a:pt x="1005" y="983"/>
                </a:lnTo>
                <a:lnTo>
                  <a:pt x="1021" y="968"/>
                </a:lnTo>
                <a:lnTo>
                  <a:pt x="1039" y="953"/>
                </a:lnTo>
                <a:lnTo>
                  <a:pt x="1058" y="940"/>
                </a:lnTo>
                <a:lnTo>
                  <a:pt x="1080" y="929"/>
                </a:lnTo>
                <a:lnTo>
                  <a:pt x="1087" y="945"/>
                </a:lnTo>
                <a:lnTo>
                  <a:pt x="1096" y="960"/>
                </a:lnTo>
                <a:lnTo>
                  <a:pt x="1105" y="975"/>
                </a:lnTo>
                <a:lnTo>
                  <a:pt x="1115" y="990"/>
                </a:lnTo>
                <a:lnTo>
                  <a:pt x="1127" y="1003"/>
                </a:lnTo>
                <a:lnTo>
                  <a:pt x="1141" y="1012"/>
                </a:lnTo>
                <a:lnTo>
                  <a:pt x="1158" y="1018"/>
                </a:lnTo>
                <a:lnTo>
                  <a:pt x="1176" y="1020"/>
                </a:lnTo>
                <a:lnTo>
                  <a:pt x="1185" y="1009"/>
                </a:lnTo>
                <a:lnTo>
                  <a:pt x="1187" y="1002"/>
                </a:lnTo>
                <a:lnTo>
                  <a:pt x="1184" y="996"/>
                </a:lnTo>
                <a:lnTo>
                  <a:pt x="1176" y="992"/>
                </a:lnTo>
                <a:lnTo>
                  <a:pt x="1166" y="988"/>
                </a:lnTo>
                <a:lnTo>
                  <a:pt x="1156" y="985"/>
                </a:lnTo>
                <a:lnTo>
                  <a:pt x="1148" y="980"/>
                </a:lnTo>
                <a:lnTo>
                  <a:pt x="1142" y="973"/>
                </a:lnTo>
                <a:lnTo>
                  <a:pt x="1112" y="924"/>
                </a:lnTo>
                <a:lnTo>
                  <a:pt x="1095" y="870"/>
                </a:lnTo>
                <a:lnTo>
                  <a:pt x="1089" y="814"/>
                </a:lnTo>
                <a:lnTo>
                  <a:pt x="1092" y="758"/>
                </a:lnTo>
                <a:lnTo>
                  <a:pt x="1103" y="701"/>
                </a:lnTo>
                <a:lnTo>
                  <a:pt x="1121" y="645"/>
                </a:lnTo>
                <a:lnTo>
                  <a:pt x="1144" y="591"/>
                </a:lnTo>
                <a:lnTo>
                  <a:pt x="1171" y="543"/>
                </a:lnTo>
                <a:lnTo>
                  <a:pt x="1173" y="527"/>
                </a:lnTo>
                <a:lnTo>
                  <a:pt x="1173" y="511"/>
                </a:lnTo>
                <a:lnTo>
                  <a:pt x="1170" y="496"/>
                </a:lnTo>
                <a:lnTo>
                  <a:pt x="1163" y="483"/>
                </a:lnTo>
                <a:lnTo>
                  <a:pt x="1154" y="471"/>
                </a:lnTo>
                <a:lnTo>
                  <a:pt x="1143" y="460"/>
                </a:lnTo>
                <a:lnTo>
                  <a:pt x="1131" y="451"/>
                </a:lnTo>
                <a:lnTo>
                  <a:pt x="1118" y="444"/>
                </a:lnTo>
                <a:lnTo>
                  <a:pt x="1104" y="438"/>
                </a:lnTo>
                <a:lnTo>
                  <a:pt x="1091" y="432"/>
                </a:lnTo>
                <a:lnTo>
                  <a:pt x="1079" y="424"/>
                </a:lnTo>
                <a:lnTo>
                  <a:pt x="1068" y="415"/>
                </a:lnTo>
                <a:lnTo>
                  <a:pt x="1057" y="406"/>
                </a:lnTo>
                <a:lnTo>
                  <a:pt x="1047" y="396"/>
                </a:lnTo>
                <a:lnTo>
                  <a:pt x="1037" y="383"/>
                </a:lnTo>
                <a:lnTo>
                  <a:pt x="1027" y="371"/>
                </a:lnTo>
                <a:lnTo>
                  <a:pt x="1030" y="365"/>
                </a:lnTo>
                <a:lnTo>
                  <a:pt x="1035" y="361"/>
                </a:lnTo>
                <a:lnTo>
                  <a:pt x="1041" y="356"/>
                </a:lnTo>
                <a:lnTo>
                  <a:pt x="1048" y="354"/>
                </a:lnTo>
                <a:lnTo>
                  <a:pt x="1055" y="353"/>
                </a:lnTo>
                <a:lnTo>
                  <a:pt x="1062" y="354"/>
                </a:lnTo>
                <a:lnTo>
                  <a:pt x="1069" y="355"/>
                </a:lnTo>
                <a:lnTo>
                  <a:pt x="1074" y="358"/>
                </a:lnTo>
                <a:lnTo>
                  <a:pt x="1078" y="358"/>
                </a:lnTo>
                <a:lnTo>
                  <a:pt x="1081" y="357"/>
                </a:lnTo>
                <a:lnTo>
                  <a:pt x="1082" y="355"/>
                </a:lnTo>
                <a:lnTo>
                  <a:pt x="1084" y="353"/>
                </a:lnTo>
                <a:lnTo>
                  <a:pt x="1079" y="339"/>
                </a:lnTo>
                <a:lnTo>
                  <a:pt x="1069" y="327"/>
                </a:lnTo>
                <a:lnTo>
                  <a:pt x="1058" y="317"/>
                </a:lnTo>
                <a:lnTo>
                  <a:pt x="1045" y="308"/>
                </a:lnTo>
                <a:lnTo>
                  <a:pt x="1030" y="300"/>
                </a:lnTo>
                <a:lnTo>
                  <a:pt x="1016" y="293"/>
                </a:lnTo>
                <a:lnTo>
                  <a:pt x="1002" y="285"/>
                </a:lnTo>
                <a:lnTo>
                  <a:pt x="989" y="276"/>
                </a:lnTo>
                <a:lnTo>
                  <a:pt x="977" y="260"/>
                </a:lnTo>
                <a:lnTo>
                  <a:pt x="963" y="245"/>
                </a:lnTo>
                <a:lnTo>
                  <a:pt x="947" y="230"/>
                </a:lnTo>
                <a:lnTo>
                  <a:pt x="933" y="216"/>
                </a:lnTo>
                <a:lnTo>
                  <a:pt x="921" y="200"/>
                </a:lnTo>
                <a:lnTo>
                  <a:pt x="911" y="182"/>
                </a:lnTo>
                <a:lnTo>
                  <a:pt x="907" y="161"/>
                </a:lnTo>
                <a:lnTo>
                  <a:pt x="908" y="137"/>
                </a:lnTo>
                <a:lnTo>
                  <a:pt x="927" y="134"/>
                </a:lnTo>
                <a:lnTo>
                  <a:pt x="945" y="135"/>
                </a:lnTo>
                <a:lnTo>
                  <a:pt x="963" y="140"/>
                </a:lnTo>
                <a:lnTo>
                  <a:pt x="979" y="145"/>
                </a:lnTo>
                <a:lnTo>
                  <a:pt x="994" y="152"/>
                </a:lnTo>
                <a:lnTo>
                  <a:pt x="1010" y="157"/>
                </a:lnTo>
                <a:lnTo>
                  <a:pt x="1026" y="160"/>
                </a:lnTo>
                <a:lnTo>
                  <a:pt x="1041" y="161"/>
                </a:lnTo>
                <a:lnTo>
                  <a:pt x="1036" y="154"/>
                </a:lnTo>
                <a:lnTo>
                  <a:pt x="1029" y="145"/>
                </a:lnTo>
                <a:lnTo>
                  <a:pt x="1022" y="137"/>
                </a:lnTo>
                <a:lnTo>
                  <a:pt x="1013" y="129"/>
                </a:lnTo>
                <a:lnTo>
                  <a:pt x="1004" y="121"/>
                </a:lnTo>
                <a:lnTo>
                  <a:pt x="994" y="114"/>
                </a:lnTo>
                <a:lnTo>
                  <a:pt x="984" y="109"/>
                </a:lnTo>
                <a:lnTo>
                  <a:pt x="975" y="105"/>
                </a:lnTo>
                <a:lnTo>
                  <a:pt x="958" y="94"/>
                </a:lnTo>
                <a:lnTo>
                  <a:pt x="941" y="83"/>
                </a:lnTo>
                <a:lnTo>
                  <a:pt x="922" y="72"/>
                </a:lnTo>
                <a:lnTo>
                  <a:pt x="906" y="60"/>
                </a:lnTo>
                <a:lnTo>
                  <a:pt x="889" y="48"/>
                </a:lnTo>
                <a:lnTo>
                  <a:pt x="875" y="33"/>
                </a:lnTo>
                <a:lnTo>
                  <a:pt x="863" y="17"/>
                </a:lnTo>
                <a:lnTo>
                  <a:pt x="855" y="0"/>
                </a:lnTo>
                <a:lnTo>
                  <a:pt x="867" y="2"/>
                </a:lnTo>
                <a:lnTo>
                  <a:pt x="879" y="5"/>
                </a:lnTo>
                <a:lnTo>
                  <a:pt x="891" y="8"/>
                </a:lnTo>
                <a:lnTo>
                  <a:pt x="903" y="13"/>
                </a:lnTo>
                <a:lnTo>
                  <a:pt x="914" y="18"/>
                </a:lnTo>
                <a:lnTo>
                  <a:pt x="925" y="24"/>
                </a:lnTo>
                <a:lnTo>
                  <a:pt x="936" y="29"/>
                </a:lnTo>
                <a:lnTo>
                  <a:pt x="948" y="35"/>
                </a:lnTo>
                <a:lnTo>
                  <a:pt x="959" y="41"/>
                </a:lnTo>
                <a:lnTo>
                  <a:pt x="970" y="47"/>
                </a:lnTo>
                <a:lnTo>
                  <a:pt x="981" y="52"/>
                </a:lnTo>
                <a:lnTo>
                  <a:pt x="992" y="58"/>
                </a:lnTo>
                <a:lnTo>
                  <a:pt x="1003" y="62"/>
                </a:lnTo>
                <a:lnTo>
                  <a:pt x="1014" y="66"/>
                </a:lnTo>
                <a:lnTo>
                  <a:pt x="1025" y="70"/>
                </a:lnTo>
                <a:lnTo>
                  <a:pt x="1037" y="72"/>
                </a:lnTo>
                <a:close/>
              </a:path>
            </a:pathLst>
          </a:custGeom>
          <a:solidFill>
            <a:schemeClr val="accent2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990224E-BD86-422E-8799-7C322FF47B24}"/>
              </a:ext>
            </a:extLst>
          </p:cNvPr>
          <p:cNvGrpSpPr/>
          <p:nvPr/>
        </p:nvGrpSpPr>
        <p:grpSpPr>
          <a:xfrm>
            <a:off x="76200" y="5591628"/>
            <a:ext cx="863605" cy="1187142"/>
            <a:chOff x="310721" y="5385625"/>
            <a:chExt cx="863605" cy="1015175"/>
          </a:xfrm>
        </p:grpSpPr>
        <p:sp>
          <p:nvSpPr>
            <p:cNvPr id="37" name="Text Box 23">
              <a:extLst>
                <a:ext uri="{FF2B5EF4-FFF2-40B4-BE49-F238E27FC236}">
                  <a16:creationId xmlns:a16="http://schemas.microsoft.com/office/drawing/2014/main" id="{A51AB3B0-CFCB-4033-9212-4914836C9B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1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st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52DC64A0-3CF4-46CF-B0E0-EBA8F9104CE4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23" name="Freeform 2">
            <a:extLst>
              <a:ext uri="{FF2B5EF4-FFF2-40B4-BE49-F238E27FC236}">
                <a16:creationId xmlns:a16="http://schemas.microsoft.com/office/drawing/2014/main" id="{A6EA7E46-F3A4-4E87-BD54-0A0002D06939}"/>
              </a:ext>
            </a:extLst>
          </p:cNvPr>
          <p:cNvSpPr/>
          <p:nvPr/>
        </p:nvSpPr>
        <p:spPr>
          <a:xfrm>
            <a:off x="4203689" y="5544456"/>
            <a:ext cx="571511" cy="106249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5494026-4C08-4ECC-98F1-3F66DAB91D7A}"/>
              </a:ext>
            </a:extLst>
          </p:cNvPr>
          <p:cNvGrpSpPr/>
          <p:nvPr/>
        </p:nvGrpSpPr>
        <p:grpSpPr>
          <a:xfrm>
            <a:off x="965195" y="5591628"/>
            <a:ext cx="866811" cy="1187142"/>
            <a:chOff x="310721" y="5385625"/>
            <a:chExt cx="866811" cy="1015175"/>
          </a:xfrm>
        </p:grpSpPr>
        <p:sp>
          <p:nvSpPr>
            <p:cNvPr id="25" name="Text Box 23">
              <a:extLst>
                <a:ext uri="{FF2B5EF4-FFF2-40B4-BE49-F238E27FC236}">
                  <a16:creationId xmlns:a16="http://schemas.microsoft.com/office/drawing/2014/main" id="{87770488-FDE3-49B4-B14B-33C723CD94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8841" y="5436144"/>
              <a:ext cx="838691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2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nd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150B77C8-0B4D-48FA-94EC-1284329806C1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AF461EA0-5599-4794-8A23-8096EC670C07}"/>
              </a:ext>
            </a:extLst>
          </p:cNvPr>
          <p:cNvGrpSpPr/>
          <p:nvPr/>
        </p:nvGrpSpPr>
        <p:grpSpPr>
          <a:xfrm>
            <a:off x="3632180" y="5591628"/>
            <a:ext cx="863605" cy="1187142"/>
            <a:chOff x="310721" y="5385625"/>
            <a:chExt cx="863605" cy="1015175"/>
          </a:xfrm>
        </p:grpSpPr>
        <p:sp>
          <p:nvSpPr>
            <p:cNvPr id="32" name="Text Box 23">
              <a:extLst>
                <a:ext uri="{FF2B5EF4-FFF2-40B4-BE49-F238E27FC236}">
                  <a16:creationId xmlns:a16="http://schemas.microsoft.com/office/drawing/2014/main" id="{3739F023-9A3A-4D79-8ECB-5088E3E153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6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endPara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FEB6487B-A486-425C-9A7C-3D67AFA7D2B5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41" name="Rectangle 9">
            <a:extLst>
              <a:ext uri="{FF2B5EF4-FFF2-40B4-BE49-F238E27FC236}">
                <a16:creationId xmlns:a16="http://schemas.microsoft.com/office/drawing/2014/main" id="{66F656B7-C8F1-48D8-8644-724CBA3F6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1041" y="5169795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</a:p>
        </p:txBody>
      </p:sp>
      <p:sp>
        <p:nvSpPr>
          <p:cNvPr id="42" name="AutoShape 58">
            <a:extLst>
              <a:ext uri="{FF2B5EF4-FFF2-40B4-BE49-F238E27FC236}">
                <a16:creationId xmlns:a16="http://schemas.microsoft.com/office/drawing/2014/main" id="{5364F29D-9B9A-4CF1-B1CA-B71F8BE085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4286129"/>
            <a:ext cx="838200" cy="515216"/>
          </a:xfrm>
          <a:prstGeom prst="wedgeRoundRectCallout">
            <a:avLst>
              <a:gd name="adj1" fmla="val 63682"/>
              <a:gd name="adj2" fmla="val -7207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0000"/>
                </a:solidFill>
              </a:rPr>
              <a:t>No</a:t>
            </a: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B3E93608-DE4E-42A3-9646-CBDFEC370EC7}"/>
              </a:ext>
            </a:extLst>
          </p:cNvPr>
          <p:cNvSpPr/>
          <p:nvPr/>
        </p:nvSpPr>
        <p:spPr bwMode="auto">
          <a:xfrm>
            <a:off x="1841500" y="2768600"/>
            <a:ext cx="939800" cy="2413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0FFA2A93-A253-48FF-A56A-62ADAD987F94}"/>
              </a:ext>
            </a:extLst>
          </p:cNvPr>
          <p:cNvGrpSpPr/>
          <p:nvPr/>
        </p:nvGrpSpPr>
        <p:grpSpPr>
          <a:xfrm>
            <a:off x="4521175" y="5591628"/>
            <a:ext cx="863605" cy="1187142"/>
            <a:chOff x="310721" y="5385625"/>
            <a:chExt cx="863605" cy="1015175"/>
          </a:xfrm>
        </p:grpSpPr>
        <p:sp>
          <p:nvSpPr>
            <p:cNvPr id="47" name="Text Box 23">
              <a:extLst>
                <a:ext uri="{FF2B5EF4-FFF2-40B4-BE49-F238E27FC236}">
                  <a16:creationId xmlns:a16="http://schemas.microsoft.com/office/drawing/2014/main" id="{35E32244-424B-40F0-8AE2-C0282968CA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7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6E7E50BD-E218-4090-A007-A0D677D876CD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cxnSp>
        <p:nvCxnSpPr>
          <p:cNvPr id="49" name="Straight Arrow Connector 48">
            <a:extLst>
              <a:ext uri="{FF2B5EF4-FFF2-40B4-BE49-F238E27FC236}">
                <a16:creationId xmlns:a16="http://schemas.microsoft.com/office/drawing/2014/main" id="{14A462DD-55BB-4F79-A559-819582339E8A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1967977" y="2667000"/>
            <a:ext cx="2745472" cy="3004470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5" name="Freeform 2">
            <a:extLst>
              <a:ext uri="{FF2B5EF4-FFF2-40B4-BE49-F238E27FC236}">
                <a16:creationId xmlns:a16="http://schemas.microsoft.com/office/drawing/2014/main" id="{76AE1B58-6C5B-483A-ADD4-C29F024C92AD}"/>
              </a:ext>
            </a:extLst>
          </p:cNvPr>
          <p:cNvSpPr/>
          <p:nvPr/>
        </p:nvSpPr>
        <p:spPr>
          <a:xfrm>
            <a:off x="641769" y="5544456"/>
            <a:ext cx="571511" cy="106249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6" name="Freeform 2">
            <a:extLst>
              <a:ext uri="{FF2B5EF4-FFF2-40B4-BE49-F238E27FC236}">
                <a16:creationId xmlns:a16="http://schemas.microsoft.com/office/drawing/2014/main" id="{3049A2AE-225E-4A0E-AE24-5F5031175B7E}"/>
              </a:ext>
            </a:extLst>
          </p:cNvPr>
          <p:cNvSpPr/>
          <p:nvPr/>
        </p:nvSpPr>
        <p:spPr>
          <a:xfrm>
            <a:off x="762000" y="5530487"/>
            <a:ext cx="2971800" cy="272047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57" name="Rectangle 9">
            <a:extLst>
              <a:ext uri="{FF2B5EF4-FFF2-40B4-BE49-F238E27FC236}">
                <a16:creationId xmlns:a16="http://schemas.microsoft.com/office/drawing/2014/main" id="{68C7B367-C44C-49B8-9617-136E4CB440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121" y="5169795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5FBA5068-5E58-4B61-9D3B-EEE9078FC45C}"/>
              </a:ext>
            </a:extLst>
          </p:cNvPr>
          <p:cNvSpPr/>
          <p:nvPr/>
        </p:nvSpPr>
        <p:spPr bwMode="auto">
          <a:xfrm>
            <a:off x="762000" y="1981200"/>
            <a:ext cx="279405" cy="271678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F23FF1FF-6756-46BC-9C9F-4B57A2845A23}"/>
              </a:ext>
            </a:extLst>
          </p:cNvPr>
          <p:cNvSpPr/>
          <p:nvPr/>
        </p:nvSpPr>
        <p:spPr bwMode="auto">
          <a:xfrm>
            <a:off x="1193800" y="18669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490C9264-8B9F-420C-B0F1-A8DCD148F5F0}"/>
              </a:ext>
            </a:extLst>
          </p:cNvPr>
          <p:cNvSpPr/>
          <p:nvPr/>
        </p:nvSpPr>
        <p:spPr bwMode="auto">
          <a:xfrm>
            <a:off x="1536700" y="29718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DEFFA8FC-1C9F-4B19-8706-528A8130DB20}"/>
              </a:ext>
            </a:extLst>
          </p:cNvPr>
          <p:cNvSpPr/>
          <p:nvPr/>
        </p:nvSpPr>
        <p:spPr bwMode="auto">
          <a:xfrm>
            <a:off x="660400" y="24257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2" name="Rectangle 2">
            <a:extLst>
              <a:ext uri="{FF2B5EF4-FFF2-40B4-BE49-F238E27FC236}">
                <a16:creationId xmlns:a16="http://schemas.microsoft.com/office/drawing/2014/main" id="{6FE2100A-A2A8-4D95-96A9-AACB6790D814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Weighted Event Scheduling</a:t>
            </a:r>
          </a:p>
        </p:txBody>
      </p:sp>
      <p:cxnSp>
        <p:nvCxnSpPr>
          <p:cNvPr id="63" name="Straight Connector 62">
            <a:extLst>
              <a:ext uri="{FF2B5EF4-FFF2-40B4-BE49-F238E27FC236}">
                <a16:creationId xmlns:a16="http://schemas.microsoft.com/office/drawing/2014/main" id="{722D9EB5-3E70-4138-B2F6-D6D2FD44E802}"/>
              </a:ext>
            </a:extLst>
          </p:cNvPr>
          <p:cNvCxnSpPr>
            <a:cxnSpLocks/>
          </p:cNvCxnSpPr>
          <p:nvPr/>
        </p:nvCxnSpPr>
        <p:spPr bwMode="auto">
          <a:xfrm>
            <a:off x="965195" y="1828800"/>
            <a:ext cx="1930405" cy="0"/>
          </a:xfrm>
          <a:prstGeom prst="line">
            <a:avLst/>
          </a:prstGeom>
          <a:noFill/>
          <a:ln w="412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6158AA4E-477B-43CB-A804-85281C9C34F3}"/>
              </a:ext>
            </a:extLst>
          </p:cNvPr>
          <p:cNvSpPr/>
          <p:nvPr/>
        </p:nvSpPr>
        <p:spPr bwMode="auto">
          <a:xfrm>
            <a:off x="1346200" y="149629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5" name="Rectangle 9">
            <a:extLst>
              <a:ext uri="{FF2B5EF4-FFF2-40B4-BE49-F238E27FC236}">
                <a16:creationId xmlns:a16="http://schemas.microsoft.com/office/drawing/2014/main" id="{83084609-4DFB-492D-B1DF-029A5CBA6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093" y="5130084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buNone/>
              <a:defRPr/>
            </a:pPr>
            <a:r>
              <a:rPr lang="en-US" altLang="en-US" sz="2400" i="1" dirty="0">
                <a:solidFill>
                  <a:srgbClr val="FFC000"/>
                </a:solidFill>
              </a:rPr>
              <a:t>w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endParaRPr kumimoji="0" lang="en-US" altLang="en-US" sz="2400" b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sp>
        <p:nvSpPr>
          <p:cNvPr id="66" name="Rectangle 2">
            <a:extLst>
              <a:ext uri="{FF2B5EF4-FFF2-40B4-BE49-F238E27FC236}">
                <a16:creationId xmlns:a16="http://schemas.microsoft.com/office/drawing/2014/main" id="{4A81E678-4BAF-4A72-87CD-1CAD1FDC19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Your story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D4C17AF7-86E5-403D-84D1-EA7A75475A8D}"/>
              </a:ext>
            </a:extLst>
          </p:cNvPr>
          <p:cNvSpPr/>
          <p:nvPr/>
        </p:nvSpPr>
        <p:spPr bwMode="auto">
          <a:xfrm>
            <a:off x="1689652" y="2819400"/>
            <a:ext cx="152400" cy="138955"/>
          </a:xfrm>
          <a:prstGeom prst="rect">
            <a:avLst/>
          </a:prstGeom>
          <a:solidFill>
            <a:srgbClr val="FFFFFF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68" name="Straight Arrow Connector 67">
            <a:extLst>
              <a:ext uri="{FF2B5EF4-FFF2-40B4-BE49-F238E27FC236}">
                <a16:creationId xmlns:a16="http://schemas.microsoft.com/office/drawing/2014/main" id="{73BF7FBB-4689-42AF-B7D1-66DC6317CC4B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1842052" y="2888878"/>
            <a:ext cx="2013996" cy="276914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</p:spTree>
    <p:extLst>
      <p:ext uri="{BB962C8B-B14F-4D97-AF65-F5344CB8AC3E}">
        <p14:creationId xmlns:p14="http://schemas.microsoft.com/office/powerpoint/2010/main" val="38874547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23" grpId="0" animBg="1"/>
      <p:bldP spid="41" grpId="0"/>
      <p:bldP spid="42" grpId="0" animBg="1"/>
      <p:bldP spid="44" grpId="0" animBg="1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Rectangle 2">
            <a:extLst>
              <a:ext uri="{FF2B5EF4-FFF2-40B4-BE49-F238E27FC236}">
                <a16:creationId xmlns:a16="http://schemas.microsoft.com/office/drawing/2014/main" id="{0CAFA501-E253-4ED2-8B0A-48AAF11FE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Your story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70" name="Picture 2" descr="greedy2">
            <a:extLst>
              <a:ext uri="{FF2B5EF4-FFF2-40B4-BE49-F238E27FC236}">
                <a16:creationId xmlns:a16="http://schemas.microsoft.com/office/drawing/2014/main" id="{7C4281DB-00DF-43A2-AB88-03962F14A8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076325"/>
            <a:ext cx="8470900" cy="241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A588465D-E392-4CB2-A73F-EEA107ED3817}"/>
              </a:ext>
            </a:extLst>
          </p:cNvPr>
          <p:cNvSpPr/>
          <p:nvPr/>
        </p:nvSpPr>
        <p:spPr>
          <a:xfrm>
            <a:off x="44671" y="4940300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pic>
        <p:nvPicPr>
          <p:cNvPr id="52" name="Picture 51">
            <a:extLst>
              <a:ext uri="{FF2B5EF4-FFF2-40B4-BE49-F238E27FC236}">
                <a16:creationId xmlns:a16="http://schemas.microsoft.com/office/drawing/2014/main" id="{E075D119-801F-4215-AC1F-B5328ADC55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84467" y="4880291"/>
            <a:ext cx="525533" cy="994940"/>
          </a:xfrm>
          <a:prstGeom prst="rect">
            <a:avLst/>
          </a:prstGeom>
        </p:spPr>
      </p:pic>
      <p:sp>
        <p:nvSpPr>
          <p:cNvPr id="53" name="AutoShape 38">
            <a:extLst>
              <a:ext uri="{FF2B5EF4-FFF2-40B4-BE49-F238E27FC236}">
                <a16:creationId xmlns:a16="http://schemas.microsoft.com/office/drawing/2014/main" id="{9AFDCEA1-A56B-4C4C-B5D5-4AF1C96FD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301" y="3788569"/>
            <a:ext cx="4629150" cy="857250"/>
          </a:xfrm>
          <a:prstGeom prst="wedgeRoundRectCallout">
            <a:avLst>
              <a:gd name="adj1" fmla="val 23139"/>
              <a:gd name="adj2" fmla="val 96537"/>
              <a:gd name="adj3" fmla="val 16667"/>
            </a:avLst>
          </a:prstGeom>
          <a:noFill/>
          <a:ln w="127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Hey Bird: </a:t>
            </a:r>
          </a:p>
          <a:p>
            <a:pPr defTabSz="685800" eaLnBrk="1" hangingPunct="1">
              <a:spcBef>
                <a:spcPct val="0"/>
              </a:spcBef>
              <a:buNone/>
              <a:defRPr/>
            </a:pPr>
            <a:r>
              <a:rPr lang="en-US" altLang="en-US" sz="2400" dirty="0">
                <a:solidFill>
                  <a:srgbClr val="FFFFFF"/>
                </a:solidFill>
                <a:sym typeface="Symbol" pitchFamily="18" charset="2"/>
              </a:rPr>
              <a:t>   Should I take this event?</a:t>
            </a:r>
          </a:p>
        </p:txBody>
      </p:sp>
      <p:sp>
        <p:nvSpPr>
          <p:cNvPr id="54" name="AutoShape 58">
            <a:extLst>
              <a:ext uri="{FF2B5EF4-FFF2-40B4-BE49-F238E27FC236}">
                <a16:creationId xmlns:a16="http://schemas.microsoft.com/office/drawing/2014/main" id="{D9B96D8F-8E4B-4D6B-98FE-8F6AF72AB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00800" y="4286129"/>
            <a:ext cx="838200" cy="515216"/>
          </a:xfrm>
          <a:prstGeom prst="wedgeRoundRectCallout">
            <a:avLst>
              <a:gd name="adj1" fmla="val 63682"/>
              <a:gd name="adj2" fmla="val -72079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66FF"/>
                </a:solidFill>
              </a:rPr>
              <a:t>Yes</a:t>
            </a:r>
          </a:p>
        </p:txBody>
      </p:sp>
      <p:sp>
        <p:nvSpPr>
          <p:cNvPr id="60" name="Freeform 6">
            <a:extLst>
              <a:ext uri="{FF2B5EF4-FFF2-40B4-BE49-F238E27FC236}">
                <a16:creationId xmlns:a16="http://schemas.microsoft.com/office/drawing/2014/main" id="{96EB3BBD-2DFB-4918-B4D5-0F41614CC17B}"/>
              </a:ext>
            </a:extLst>
          </p:cNvPr>
          <p:cNvSpPr>
            <a:spLocks/>
          </p:cNvSpPr>
          <p:nvPr/>
        </p:nvSpPr>
        <p:spPr bwMode="auto">
          <a:xfrm flipH="1">
            <a:off x="7391400" y="3890962"/>
            <a:ext cx="627063" cy="652463"/>
          </a:xfrm>
          <a:custGeom>
            <a:avLst/>
            <a:gdLst>
              <a:gd name="T0" fmla="*/ 1096 w 1974"/>
              <a:gd name="T1" fmla="*/ 195 h 2057"/>
              <a:gd name="T2" fmla="*/ 1104 w 1974"/>
              <a:gd name="T3" fmla="*/ 283 h 2057"/>
              <a:gd name="T4" fmla="*/ 1139 w 1974"/>
              <a:gd name="T5" fmla="*/ 323 h 2057"/>
              <a:gd name="T6" fmla="*/ 1156 w 1974"/>
              <a:gd name="T7" fmla="*/ 397 h 2057"/>
              <a:gd name="T8" fmla="*/ 1228 w 1974"/>
              <a:gd name="T9" fmla="*/ 433 h 2057"/>
              <a:gd name="T10" fmla="*/ 1178 w 1974"/>
              <a:gd name="T11" fmla="*/ 643 h 2057"/>
              <a:gd name="T12" fmla="*/ 1223 w 1974"/>
              <a:gd name="T13" fmla="*/ 658 h 2057"/>
              <a:gd name="T14" fmla="*/ 1377 w 1974"/>
              <a:gd name="T15" fmla="*/ 505 h 2057"/>
              <a:gd name="T16" fmla="*/ 1376 w 1974"/>
              <a:gd name="T17" fmla="*/ 373 h 2057"/>
              <a:gd name="T18" fmla="*/ 1496 w 1974"/>
              <a:gd name="T19" fmla="*/ 374 h 2057"/>
              <a:gd name="T20" fmla="*/ 1517 w 1974"/>
              <a:gd name="T21" fmla="*/ 311 h 2057"/>
              <a:gd name="T22" fmla="*/ 1557 w 1974"/>
              <a:gd name="T23" fmla="*/ 292 h 2057"/>
              <a:gd name="T24" fmla="*/ 1609 w 1974"/>
              <a:gd name="T25" fmla="*/ 276 h 2057"/>
              <a:gd name="T26" fmla="*/ 1572 w 1974"/>
              <a:gd name="T27" fmla="*/ 519 h 2057"/>
              <a:gd name="T28" fmla="*/ 1477 w 1974"/>
              <a:gd name="T29" fmla="*/ 792 h 2057"/>
              <a:gd name="T30" fmla="*/ 1371 w 1974"/>
              <a:gd name="T31" fmla="*/ 848 h 2057"/>
              <a:gd name="T32" fmla="*/ 1384 w 1974"/>
              <a:gd name="T33" fmla="*/ 678 h 2057"/>
              <a:gd name="T34" fmla="*/ 1426 w 1974"/>
              <a:gd name="T35" fmla="*/ 767 h 2057"/>
              <a:gd name="T36" fmla="*/ 1493 w 1974"/>
              <a:gd name="T37" fmla="*/ 661 h 2057"/>
              <a:gd name="T38" fmla="*/ 1454 w 1974"/>
              <a:gd name="T39" fmla="*/ 546 h 2057"/>
              <a:gd name="T40" fmla="*/ 1292 w 1974"/>
              <a:gd name="T41" fmla="*/ 767 h 2057"/>
              <a:gd name="T42" fmla="*/ 1367 w 1974"/>
              <a:gd name="T43" fmla="*/ 955 h 2057"/>
              <a:gd name="T44" fmla="*/ 1470 w 1974"/>
              <a:gd name="T45" fmla="*/ 893 h 2057"/>
              <a:gd name="T46" fmla="*/ 1573 w 1974"/>
              <a:gd name="T47" fmla="*/ 820 h 2057"/>
              <a:gd name="T48" fmla="*/ 1557 w 1974"/>
              <a:gd name="T49" fmla="*/ 692 h 2057"/>
              <a:gd name="T50" fmla="*/ 1666 w 1974"/>
              <a:gd name="T51" fmla="*/ 559 h 2057"/>
              <a:gd name="T52" fmla="*/ 1725 w 1974"/>
              <a:gd name="T53" fmla="*/ 702 h 2057"/>
              <a:gd name="T54" fmla="*/ 1844 w 1974"/>
              <a:gd name="T55" fmla="*/ 725 h 2057"/>
              <a:gd name="T56" fmla="*/ 1969 w 1974"/>
              <a:gd name="T57" fmla="*/ 615 h 2057"/>
              <a:gd name="T58" fmla="*/ 1894 w 1974"/>
              <a:gd name="T59" fmla="*/ 713 h 2057"/>
              <a:gd name="T60" fmla="*/ 1761 w 1974"/>
              <a:gd name="T61" fmla="*/ 865 h 2057"/>
              <a:gd name="T62" fmla="*/ 1622 w 1974"/>
              <a:gd name="T63" fmla="*/ 906 h 2057"/>
              <a:gd name="T64" fmla="*/ 1495 w 1974"/>
              <a:gd name="T65" fmla="*/ 1154 h 2057"/>
              <a:gd name="T66" fmla="*/ 1205 w 1974"/>
              <a:gd name="T67" fmla="*/ 1400 h 2057"/>
              <a:gd name="T68" fmla="*/ 1011 w 1974"/>
              <a:gd name="T69" fmla="*/ 1428 h 2057"/>
              <a:gd name="T70" fmla="*/ 849 w 1974"/>
              <a:gd name="T71" fmla="*/ 1405 h 2057"/>
              <a:gd name="T72" fmla="*/ 628 w 1974"/>
              <a:gd name="T73" fmla="*/ 1573 h 2057"/>
              <a:gd name="T74" fmla="*/ 382 w 1974"/>
              <a:gd name="T75" fmla="*/ 1812 h 2057"/>
              <a:gd name="T76" fmla="*/ 281 w 1974"/>
              <a:gd name="T77" fmla="*/ 1918 h 2057"/>
              <a:gd name="T78" fmla="*/ 138 w 1974"/>
              <a:gd name="T79" fmla="*/ 2029 h 2057"/>
              <a:gd name="T80" fmla="*/ 17 w 1974"/>
              <a:gd name="T81" fmla="*/ 2011 h 2057"/>
              <a:gd name="T82" fmla="*/ 207 w 1974"/>
              <a:gd name="T83" fmla="*/ 1792 h 2057"/>
              <a:gd name="T84" fmla="*/ 585 w 1974"/>
              <a:gd name="T85" fmla="*/ 1540 h 2057"/>
              <a:gd name="T86" fmla="*/ 780 w 1974"/>
              <a:gd name="T87" fmla="*/ 1383 h 2057"/>
              <a:gd name="T88" fmla="*/ 847 w 1974"/>
              <a:gd name="T89" fmla="*/ 1255 h 2057"/>
              <a:gd name="T90" fmla="*/ 941 w 1974"/>
              <a:gd name="T91" fmla="*/ 1077 h 2057"/>
              <a:gd name="T92" fmla="*/ 1080 w 1974"/>
              <a:gd name="T93" fmla="*/ 929 h 2057"/>
              <a:gd name="T94" fmla="*/ 1185 w 1974"/>
              <a:gd name="T95" fmla="*/ 1009 h 2057"/>
              <a:gd name="T96" fmla="*/ 1095 w 1974"/>
              <a:gd name="T97" fmla="*/ 870 h 2057"/>
              <a:gd name="T98" fmla="*/ 1170 w 1974"/>
              <a:gd name="T99" fmla="*/ 496 h 2057"/>
              <a:gd name="T100" fmla="*/ 1068 w 1974"/>
              <a:gd name="T101" fmla="*/ 415 h 2057"/>
              <a:gd name="T102" fmla="*/ 1055 w 1974"/>
              <a:gd name="T103" fmla="*/ 353 h 2057"/>
              <a:gd name="T104" fmla="*/ 1069 w 1974"/>
              <a:gd name="T105" fmla="*/ 327 h 2057"/>
              <a:gd name="T106" fmla="*/ 947 w 1974"/>
              <a:gd name="T107" fmla="*/ 230 h 2057"/>
              <a:gd name="T108" fmla="*/ 979 w 1974"/>
              <a:gd name="T109" fmla="*/ 145 h 2057"/>
              <a:gd name="T110" fmla="*/ 1004 w 1974"/>
              <a:gd name="T111" fmla="*/ 121 h 2057"/>
              <a:gd name="T112" fmla="*/ 875 w 1974"/>
              <a:gd name="T113" fmla="*/ 33 h 2057"/>
              <a:gd name="T114" fmla="*/ 936 w 1974"/>
              <a:gd name="T115" fmla="*/ 29 h 2057"/>
              <a:gd name="T116" fmla="*/ 1037 w 1974"/>
              <a:gd name="T117" fmla="*/ 72 h 20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74" h="2057">
                <a:moveTo>
                  <a:pt x="1037" y="72"/>
                </a:moveTo>
                <a:lnTo>
                  <a:pt x="1028" y="83"/>
                </a:lnTo>
                <a:lnTo>
                  <a:pt x="1028" y="95"/>
                </a:lnTo>
                <a:lnTo>
                  <a:pt x="1033" y="107"/>
                </a:lnTo>
                <a:lnTo>
                  <a:pt x="1037" y="119"/>
                </a:lnTo>
                <a:lnTo>
                  <a:pt x="1118" y="190"/>
                </a:lnTo>
                <a:lnTo>
                  <a:pt x="1112" y="192"/>
                </a:lnTo>
                <a:lnTo>
                  <a:pt x="1104" y="193"/>
                </a:lnTo>
                <a:lnTo>
                  <a:pt x="1096" y="195"/>
                </a:lnTo>
                <a:lnTo>
                  <a:pt x="1090" y="199"/>
                </a:lnTo>
                <a:lnTo>
                  <a:pt x="1083" y="202"/>
                </a:lnTo>
                <a:lnTo>
                  <a:pt x="1078" y="206"/>
                </a:lnTo>
                <a:lnTo>
                  <a:pt x="1073" y="212"/>
                </a:lnTo>
                <a:lnTo>
                  <a:pt x="1070" y="218"/>
                </a:lnTo>
                <a:lnTo>
                  <a:pt x="1071" y="240"/>
                </a:lnTo>
                <a:lnTo>
                  <a:pt x="1078" y="258"/>
                </a:lnTo>
                <a:lnTo>
                  <a:pt x="1090" y="272"/>
                </a:lnTo>
                <a:lnTo>
                  <a:pt x="1104" y="283"/>
                </a:lnTo>
                <a:lnTo>
                  <a:pt x="1120" y="293"/>
                </a:lnTo>
                <a:lnTo>
                  <a:pt x="1137" y="301"/>
                </a:lnTo>
                <a:lnTo>
                  <a:pt x="1154" y="309"/>
                </a:lnTo>
                <a:lnTo>
                  <a:pt x="1171" y="319"/>
                </a:lnTo>
                <a:lnTo>
                  <a:pt x="1164" y="319"/>
                </a:lnTo>
                <a:lnTo>
                  <a:pt x="1158" y="319"/>
                </a:lnTo>
                <a:lnTo>
                  <a:pt x="1151" y="320"/>
                </a:lnTo>
                <a:lnTo>
                  <a:pt x="1144" y="321"/>
                </a:lnTo>
                <a:lnTo>
                  <a:pt x="1139" y="323"/>
                </a:lnTo>
                <a:lnTo>
                  <a:pt x="1133" y="328"/>
                </a:lnTo>
                <a:lnTo>
                  <a:pt x="1129" y="332"/>
                </a:lnTo>
                <a:lnTo>
                  <a:pt x="1127" y="339"/>
                </a:lnTo>
                <a:lnTo>
                  <a:pt x="1130" y="348"/>
                </a:lnTo>
                <a:lnTo>
                  <a:pt x="1133" y="359"/>
                </a:lnTo>
                <a:lnTo>
                  <a:pt x="1138" y="369"/>
                </a:lnTo>
                <a:lnTo>
                  <a:pt x="1143" y="379"/>
                </a:lnTo>
                <a:lnTo>
                  <a:pt x="1150" y="388"/>
                </a:lnTo>
                <a:lnTo>
                  <a:pt x="1156" y="397"/>
                </a:lnTo>
                <a:lnTo>
                  <a:pt x="1165" y="403"/>
                </a:lnTo>
                <a:lnTo>
                  <a:pt x="1176" y="410"/>
                </a:lnTo>
                <a:lnTo>
                  <a:pt x="1183" y="412"/>
                </a:lnTo>
                <a:lnTo>
                  <a:pt x="1190" y="414"/>
                </a:lnTo>
                <a:lnTo>
                  <a:pt x="1198" y="416"/>
                </a:lnTo>
                <a:lnTo>
                  <a:pt x="1207" y="420"/>
                </a:lnTo>
                <a:lnTo>
                  <a:pt x="1215" y="423"/>
                </a:lnTo>
                <a:lnTo>
                  <a:pt x="1221" y="427"/>
                </a:lnTo>
                <a:lnTo>
                  <a:pt x="1228" y="433"/>
                </a:lnTo>
                <a:lnTo>
                  <a:pt x="1233" y="439"/>
                </a:lnTo>
                <a:lnTo>
                  <a:pt x="1276" y="452"/>
                </a:lnTo>
                <a:lnTo>
                  <a:pt x="1254" y="475"/>
                </a:lnTo>
                <a:lnTo>
                  <a:pt x="1233" y="501"/>
                </a:lnTo>
                <a:lnTo>
                  <a:pt x="1215" y="527"/>
                </a:lnTo>
                <a:lnTo>
                  <a:pt x="1198" y="554"/>
                </a:lnTo>
                <a:lnTo>
                  <a:pt x="1186" y="584"/>
                </a:lnTo>
                <a:lnTo>
                  <a:pt x="1179" y="613"/>
                </a:lnTo>
                <a:lnTo>
                  <a:pt x="1178" y="643"/>
                </a:lnTo>
                <a:lnTo>
                  <a:pt x="1185" y="673"/>
                </a:lnTo>
                <a:lnTo>
                  <a:pt x="1187" y="689"/>
                </a:lnTo>
                <a:lnTo>
                  <a:pt x="1188" y="706"/>
                </a:lnTo>
                <a:lnTo>
                  <a:pt x="1191" y="720"/>
                </a:lnTo>
                <a:lnTo>
                  <a:pt x="1205" y="730"/>
                </a:lnTo>
                <a:lnTo>
                  <a:pt x="1211" y="713"/>
                </a:lnTo>
                <a:lnTo>
                  <a:pt x="1216" y="695"/>
                </a:lnTo>
                <a:lnTo>
                  <a:pt x="1219" y="677"/>
                </a:lnTo>
                <a:lnTo>
                  <a:pt x="1223" y="658"/>
                </a:lnTo>
                <a:lnTo>
                  <a:pt x="1232" y="629"/>
                </a:lnTo>
                <a:lnTo>
                  <a:pt x="1243" y="602"/>
                </a:lnTo>
                <a:lnTo>
                  <a:pt x="1256" y="578"/>
                </a:lnTo>
                <a:lnTo>
                  <a:pt x="1273" y="556"/>
                </a:lnTo>
                <a:lnTo>
                  <a:pt x="1292" y="539"/>
                </a:lnTo>
                <a:lnTo>
                  <a:pt x="1315" y="524"/>
                </a:lnTo>
                <a:lnTo>
                  <a:pt x="1342" y="510"/>
                </a:lnTo>
                <a:lnTo>
                  <a:pt x="1371" y="502"/>
                </a:lnTo>
                <a:lnTo>
                  <a:pt x="1377" y="505"/>
                </a:lnTo>
                <a:lnTo>
                  <a:pt x="1381" y="490"/>
                </a:lnTo>
                <a:lnTo>
                  <a:pt x="1379" y="475"/>
                </a:lnTo>
                <a:lnTo>
                  <a:pt x="1373" y="461"/>
                </a:lnTo>
                <a:lnTo>
                  <a:pt x="1366" y="447"/>
                </a:lnTo>
                <a:lnTo>
                  <a:pt x="1359" y="432"/>
                </a:lnTo>
                <a:lnTo>
                  <a:pt x="1354" y="416"/>
                </a:lnTo>
                <a:lnTo>
                  <a:pt x="1355" y="400"/>
                </a:lnTo>
                <a:lnTo>
                  <a:pt x="1361" y="381"/>
                </a:lnTo>
                <a:lnTo>
                  <a:pt x="1376" y="373"/>
                </a:lnTo>
                <a:lnTo>
                  <a:pt x="1390" y="368"/>
                </a:lnTo>
                <a:lnTo>
                  <a:pt x="1406" y="367"/>
                </a:lnTo>
                <a:lnTo>
                  <a:pt x="1423" y="370"/>
                </a:lnTo>
                <a:lnTo>
                  <a:pt x="1439" y="375"/>
                </a:lnTo>
                <a:lnTo>
                  <a:pt x="1456" y="380"/>
                </a:lnTo>
                <a:lnTo>
                  <a:pt x="1471" y="386"/>
                </a:lnTo>
                <a:lnTo>
                  <a:pt x="1486" y="390"/>
                </a:lnTo>
                <a:lnTo>
                  <a:pt x="1495" y="382"/>
                </a:lnTo>
                <a:lnTo>
                  <a:pt x="1496" y="374"/>
                </a:lnTo>
                <a:lnTo>
                  <a:pt x="1494" y="365"/>
                </a:lnTo>
                <a:lnTo>
                  <a:pt x="1489" y="355"/>
                </a:lnTo>
                <a:lnTo>
                  <a:pt x="1483" y="344"/>
                </a:lnTo>
                <a:lnTo>
                  <a:pt x="1477" y="333"/>
                </a:lnTo>
                <a:lnTo>
                  <a:pt x="1475" y="321"/>
                </a:lnTo>
                <a:lnTo>
                  <a:pt x="1476" y="309"/>
                </a:lnTo>
                <a:lnTo>
                  <a:pt x="1492" y="306"/>
                </a:lnTo>
                <a:lnTo>
                  <a:pt x="1505" y="307"/>
                </a:lnTo>
                <a:lnTo>
                  <a:pt x="1517" y="311"/>
                </a:lnTo>
                <a:lnTo>
                  <a:pt x="1529" y="317"/>
                </a:lnTo>
                <a:lnTo>
                  <a:pt x="1540" y="322"/>
                </a:lnTo>
                <a:lnTo>
                  <a:pt x="1552" y="327"/>
                </a:lnTo>
                <a:lnTo>
                  <a:pt x="1564" y="328"/>
                </a:lnTo>
                <a:lnTo>
                  <a:pt x="1577" y="324"/>
                </a:lnTo>
                <a:lnTo>
                  <a:pt x="1572" y="318"/>
                </a:lnTo>
                <a:lnTo>
                  <a:pt x="1565" y="309"/>
                </a:lnTo>
                <a:lnTo>
                  <a:pt x="1561" y="300"/>
                </a:lnTo>
                <a:lnTo>
                  <a:pt x="1557" y="292"/>
                </a:lnTo>
                <a:lnTo>
                  <a:pt x="1555" y="282"/>
                </a:lnTo>
                <a:lnTo>
                  <a:pt x="1556" y="274"/>
                </a:lnTo>
                <a:lnTo>
                  <a:pt x="1560" y="268"/>
                </a:lnTo>
                <a:lnTo>
                  <a:pt x="1567" y="262"/>
                </a:lnTo>
                <a:lnTo>
                  <a:pt x="1576" y="263"/>
                </a:lnTo>
                <a:lnTo>
                  <a:pt x="1586" y="264"/>
                </a:lnTo>
                <a:lnTo>
                  <a:pt x="1594" y="268"/>
                </a:lnTo>
                <a:lnTo>
                  <a:pt x="1602" y="271"/>
                </a:lnTo>
                <a:lnTo>
                  <a:pt x="1609" y="276"/>
                </a:lnTo>
                <a:lnTo>
                  <a:pt x="1617" y="282"/>
                </a:lnTo>
                <a:lnTo>
                  <a:pt x="1623" y="288"/>
                </a:lnTo>
                <a:lnTo>
                  <a:pt x="1630" y="296"/>
                </a:lnTo>
                <a:lnTo>
                  <a:pt x="1631" y="336"/>
                </a:lnTo>
                <a:lnTo>
                  <a:pt x="1626" y="375"/>
                </a:lnTo>
                <a:lnTo>
                  <a:pt x="1617" y="412"/>
                </a:lnTo>
                <a:lnTo>
                  <a:pt x="1603" y="448"/>
                </a:lnTo>
                <a:lnTo>
                  <a:pt x="1587" y="483"/>
                </a:lnTo>
                <a:lnTo>
                  <a:pt x="1572" y="519"/>
                </a:lnTo>
                <a:lnTo>
                  <a:pt x="1556" y="554"/>
                </a:lnTo>
                <a:lnTo>
                  <a:pt x="1543" y="591"/>
                </a:lnTo>
                <a:lnTo>
                  <a:pt x="1537" y="621"/>
                </a:lnTo>
                <a:lnTo>
                  <a:pt x="1528" y="650"/>
                </a:lnTo>
                <a:lnTo>
                  <a:pt x="1519" y="679"/>
                </a:lnTo>
                <a:lnTo>
                  <a:pt x="1509" y="707"/>
                </a:lnTo>
                <a:lnTo>
                  <a:pt x="1499" y="736"/>
                </a:lnTo>
                <a:lnTo>
                  <a:pt x="1488" y="764"/>
                </a:lnTo>
                <a:lnTo>
                  <a:pt x="1477" y="792"/>
                </a:lnTo>
                <a:lnTo>
                  <a:pt x="1466" y="820"/>
                </a:lnTo>
                <a:lnTo>
                  <a:pt x="1457" y="824"/>
                </a:lnTo>
                <a:lnTo>
                  <a:pt x="1446" y="830"/>
                </a:lnTo>
                <a:lnTo>
                  <a:pt x="1436" y="836"/>
                </a:lnTo>
                <a:lnTo>
                  <a:pt x="1424" y="842"/>
                </a:lnTo>
                <a:lnTo>
                  <a:pt x="1412" y="847"/>
                </a:lnTo>
                <a:lnTo>
                  <a:pt x="1400" y="851"/>
                </a:lnTo>
                <a:lnTo>
                  <a:pt x="1385" y="851"/>
                </a:lnTo>
                <a:lnTo>
                  <a:pt x="1371" y="848"/>
                </a:lnTo>
                <a:lnTo>
                  <a:pt x="1360" y="828"/>
                </a:lnTo>
                <a:lnTo>
                  <a:pt x="1354" y="806"/>
                </a:lnTo>
                <a:lnTo>
                  <a:pt x="1351" y="782"/>
                </a:lnTo>
                <a:lnTo>
                  <a:pt x="1354" y="758"/>
                </a:lnTo>
                <a:lnTo>
                  <a:pt x="1359" y="734"/>
                </a:lnTo>
                <a:lnTo>
                  <a:pt x="1367" y="711"/>
                </a:lnTo>
                <a:lnTo>
                  <a:pt x="1376" y="689"/>
                </a:lnTo>
                <a:lnTo>
                  <a:pt x="1385" y="668"/>
                </a:lnTo>
                <a:lnTo>
                  <a:pt x="1384" y="678"/>
                </a:lnTo>
                <a:lnTo>
                  <a:pt x="1382" y="690"/>
                </a:lnTo>
                <a:lnTo>
                  <a:pt x="1380" y="705"/>
                </a:lnTo>
                <a:lnTo>
                  <a:pt x="1379" y="720"/>
                </a:lnTo>
                <a:lnTo>
                  <a:pt x="1380" y="737"/>
                </a:lnTo>
                <a:lnTo>
                  <a:pt x="1384" y="750"/>
                </a:lnTo>
                <a:lnTo>
                  <a:pt x="1392" y="761"/>
                </a:lnTo>
                <a:lnTo>
                  <a:pt x="1405" y="767"/>
                </a:lnTo>
                <a:lnTo>
                  <a:pt x="1416" y="769"/>
                </a:lnTo>
                <a:lnTo>
                  <a:pt x="1426" y="767"/>
                </a:lnTo>
                <a:lnTo>
                  <a:pt x="1436" y="762"/>
                </a:lnTo>
                <a:lnTo>
                  <a:pt x="1446" y="755"/>
                </a:lnTo>
                <a:lnTo>
                  <a:pt x="1454" y="748"/>
                </a:lnTo>
                <a:lnTo>
                  <a:pt x="1462" y="739"/>
                </a:lnTo>
                <a:lnTo>
                  <a:pt x="1470" y="729"/>
                </a:lnTo>
                <a:lnTo>
                  <a:pt x="1476" y="720"/>
                </a:lnTo>
                <a:lnTo>
                  <a:pt x="1481" y="701"/>
                </a:lnTo>
                <a:lnTo>
                  <a:pt x="1487" y="681"/>
                </a:lnTo>
                <a:lnTo>
                  <a:pt x="1493" y="661"/>
                </a:lnTo>
                <a:lnTo>
                  <a:pt x="1498" y="641"/>
                </a:lnTo>
                <a:lnTo>
                  <a:pt x="1502" y="621"/>
                </a:lnTo>
                <a:lnTo>
                  <a:pt x="1503" y="601"/>
                </a:lnTo>
                <a:lnTo>
                  <a:pt x="1499" y="581"/>
                </a:lnTo>
                <a:lnTo>
                  <a:pt x="1491" y="563"/>
                </a:lnTo>
                <a:lnTo>
                  <a:pt x="1482" y="555"/>
                </a:lnTo>
                <a:lnTo>
                  <a:pt x="1473" y="550"/>
                </a:lnTo>
                <a:lnTo>
                  <a:pt x="1463" y="548"/>
                </a:lnTo>
                <a:lnTo>
                  <a:pt x="1454" y="546"/>
                </a:lnTo>
                <a:lnTo>
                  <a:pt x="1443" y="548"/>
                </a:lnTo>
                <a:lnTo>
                  <a:pt x="1434" y="550"/>
                </a:lnTo>
                <a:lnTo>
                  <a:pt x="1424" y="554"/>
                </a:lnTo>
                <a:lnTo>
                  <a:pt x="1414" y="559"/>
                </a:lnTo>
                <a:lnTo>
                  <a:pt x="1380" y="594"/>
                </a:lnTo>
                <a:lnTo>
                  <a:pt x="1350" y="632"/>
                </a:lnTo>
                <a:lnTo>
                  <a:pt x="1325" y="674"/>
                </a:lnTo>
                <a:lnTo>
                  <a:pt x="1305" y="719"/>
                </a:lnTo>
                <a:lnTo>
                  <a:pt x="1292" y="767"/>
                </a:lnTo>
                <a:lnTo>
                  <a:pt x="1287" y="817"/>
                </a:lnTo>
                <a:lnTo>
                  <a:pt x="1288" y="866"/>
                </a:lnTo>
                <a:lnTo>
                  <a:pt x="1299" y="916"/>
                </a:lnTo>
                <a:lnTo>
                  <a:pt x="1304" y="927"/>
                </a:lnTo>
                <a:lnTo>
                  <a:pt x="1313" y="937"/>
                </a:lnTo>
                <a:lnTo>
                  <a:pt x="1325" y="945"/>
                </a:lnTo>
                <a:lnTo>
                  <a:pt x="1337" y="950"/>
                </a:lnTo>
                <a:lnTo>
                  <a:pt x="1351" y="953"/>
                </a:lnTo>
                <a:lnTo>
                  <a:pt x="1367" y="955"/>
                </a:lnTo>
                <a:lnTo>
                  <a:pt x="1381" y="953"/>
                </a:lnTo>
                <a:lnTo>
                  <a:pt x="1395" y="949"/>
                </a:lnTo>
                <a:lnTo>
                  <a:pt x="1407" y="945"/>
                </a:lnTo>
                <a:lnTo>
                  <a:pt x="1418" y="938"/>
                </a:lnTo>
                <a:lnTo>
                  <a:pt x="1429" y="930"/>
                </a:lnTo>
                <a:lnTo>
                  <a:pt x="1440" y="923"/>
                </a:lnTo>
                <a:lnTo>
                  <a:pt x="1450" y="913"/>
                </a:lnTo>
                <a:lnTo>
                  <a:pt x="1460" y="903"/>
                </a:lnTo>
                <a:lnTo>
                  <a:pt x="1470" y="893"/>
                </a:lnTo>
                <a:lnTo>
                  <a:pt x="1481" y="882"/>
                </a:lnTo>
                <a:lnTo>
                  <a:pt x="1491" y="872"/>
                </a:lnTo>
                <a:lnTo>
                  <a:pt x="1500" y="863"/>
                </a:lnTo>
                <a:lnTo>
                  <a:pt x="1511" y="853"/>
                </a:lnTo>
                <a:lnTo>
                  <a:pt x="1522" y="844"/>
                </a:lnTo>
                <a:lnTo>
                  <a:pt x="1534" y="836"/>
                </a:lnTo>
                <a:lnTo>
                  <a:pt x="1546" y="830"/>
                </a:lnTo>
                <a:lnTo>
                  <a:pt x="1560" y="824"/>
                </a:lnTo>
                <a:lnTo>
                  <a:pt x="1573" y="820"/>
                </a:lnTo>
                <a:lnTo>
                  <a:pt x="1579" y="812"/>
                </a:lnTo>
                <a:lnTo>
                  <a:pt x="1587" y="806"/>
                </a:lnTo>
                <a:lnTo>
                  <a:pt x="1592" y="798"/>
                </a:lnTo>
                <a:lnTo>
                  <a:pt x="1591" y="787"/>
                </a:lnTo>
                <a:lnTo>
                  <a:pt x="1577" y="772"/>
                </a:lnTo>
                <a:lnTo>
                  <a:pt x="1567" y="753"/>
                </a:lnTo>
                <a:lnTo>
                  <a:pt x="1561" y="734"/>
                </a:lnTo>
                <a:lnTo>
                  <a:pt x="1557" y="713"/>
                </a:lnTo>
                <a:lnTo>
                  <a:pt x="1557" y="692"/>
                </a:lnTo>
                <a:lnTo>
                  <a:pt x="1560" y="670"/>
                </a:lnTo>
                <a:lnTo>
                  <a:pt x="1563" y="649"/>
                </a:lnTo>
                <a:lnTo>
                  <a:pt x="1567" y="630"/>
                </a:lnTo>
                <a:lnTo>
                  <a:pt x="1584" y="616"/>
                </a:lnTo>
                <a:lnTo>
                  <a:pt x="1599" y="603"/>
                </a:lnTo>
                <a:lnTo>
                  <a:pt x="1615" y="591"/>
                </a:lnTo>
                <a:lnTo>
                  <a:pt x="1633" y="580"/>
                </a:lnTo>
                <a:lnTo>
                  <a:pt x="1649" y="569"/>
                </a:lnTo>
                <a:lnTo>
                  <a:pt x="1666" y="559"/>
                </a:lnTo>
                <a:lnTo>
                  <a:pt x="1683" y="549"/>
                </a:lnTo>
                <a:lnTo>
                  <a:pt x="1701" y="539"/>
                </a:lnTo>
                <a:lnTo>
                  <a:pt x="1701" y="561"/>
                </a:lnTo>
                <a:lnTo>
                  <a:pt x="1701" y="585"/>
                </a:lnTo>
                <a:lnTo>
                  <a:pt x="1701" y="609"/>
                </a:lnTo>
                <a:lnTo>
                  <a:pt x="1703" y="634"/>
                </a:lnTo>
                <a:lnTo>
                  <a:pt x="1708" y="658"/>
                </a:lnTo>
                <a:lnTo>
                  <a:pt x="1714" y="681"/>
                </a:lnTo>
                <a:lnTo>
                  <a:pt x="1725" y="702"/>
                </a:lnTo>
                <a:lnTo>
                  <a:pt x="1739" y="720"/>
                </a:lnTo>
                <a:lnTo>
                  <a:pt x="1752" y="729"/>
                </a:lnTo>
                <a:lnTo>
                  <a:pt x="1764" y="737"/>
                </a:lnTo>
                <a:lnTo>
                  <a:pt x="1778" y="741"/>
                </a:lnTo>
                <a:lnTo>
                  <a:pt x="1791" y="742"/>
                </a:lnTo>
                <a:lnTo>
                  <a:pt x="1804" y="742"/>
                </a:lnTo>
                <a:lnTo>
                  <a:pt x="1817" y="739"/>
                </a:lnTo>
                <a:lnTo>
                  <a:pt x="1831" y="734"/>
                </a:lnTo>
                <a:lnTo>
                  <a:pt x="1844" y="725"/>
                </a:lnTo>
                <a:lnTo>
                  <a:pt x="1852" y="711"/>
                </a:lnTo>
                <a:lnTo>
                  <a:pt x="1860" y="696"/>
                </a:lnTo>
                <a:lnTo>
                  <a:pt x="1866" y="682"/>
                </a:lnTo>
                <a:lnTo>
                  <a:pt x="1874" y="668"/>
                </a:lnTo>
                <a:lnTo>
                  <a:pt x="1883" y="654"/>
                </a:lnTo>
                <a:lnTo>
                  <a:pt x="1894" y="642"/>
                </a:lnTo>
                <a:lnTo>
                  <a:pt x="1906" y="632"/>
                </a:lnTo>
                <a:lnTo>
                  <a:pt x="1921" y="624"/>
                </a:lnTo>
                <a:lnTo>
                  <a:pt x="1969" y="615"/>
                </a:lnTo>
                <a:lnTo>
                  <a:pt x="1974" y="629"/>
                </a:lnTo>
                <a:lnTo>
                  <a:pt x="1972" y="639"/>
                </a:lnTo>
                <a:lnTo>
                  <a:pt x="1964" y="648"/>
                </a:lnTo>
                <a:lnTo>
                  <a:pt x="1953" y="657"/>
                </a:lnTo>
                <a:lnTo>
                  <a:pt x="1941" y="664"/>
                </a:lnTo>
                <a:lnTo>
                  <a:pt x="1929" y="672"/>
                </a:lnTo>
                <a:lnTo>
                  <a:pt x="1918" y="681"/>
                </a:lnTo>
                <a:lnTo>
                  <a:pt x="1911" y="692"/>
                </a:lnTo>
                <a:lnTo>
                  <a:pt x="1894" y="713"/>
                </a:lnTo>
                <a:lnTo>
                  <a:pt x="1878" y="734"/>
                </a:lnTo>
                <a:lnTo>
                  <a:pt x="1864" y="754"/>
                </a:lnTo>
                <a:lnTo>
                  <a:pt x="1851" y="775"/>
                </a:lnTo>
                <a:lnTo>
                  <a:pt x="1838" y="797"/>
                </a:lnTo>
                <a:lnTo>
                  <a:pt x="1826" y="818"/>
                </a:lnTo>
                <a:lnTo>
                  <a:pt x="1812" y="839"/>
                </a:lnTo>
                <a:lnTo>
                  <a:pt x="1796" y="858"/>
                </a:lnTo>
                <a:lnTo>
                  <a:pt x="1779" y="864"/>
                </a:lnTo>
                <a:lnTo>
                  <a:pt x="1761" y="865"/>
                </a:lnTo>
                <a:lnTo>
                  <a:pt x="1743" y="862"/>
                </a:lnTo>
                <a:lnTo>
                  <a:pt x="1725" y="857"/>
                </a:lnTo>
                <a:lnTo>
                  <a:pt x="1708" y="851"/>
                </a:lnTo>
                <a:lnTo>
                  <a:pt x="1689" y="846"/>
                </a:lnTo>
                <a:lnTo>
                  <a:pt x="1671" y="843"/>
                </a:lnTo>
                <a:lnTo>
                  <a:pt x="1654" y="844"/>
                </a:lnTo>
                <a:lnTo>
                  <a:pt x="1641" y="864"/>
                </a:lnTo>
                <a:lnTo>
                  <a:pt x="1631" y="884"/>
                </a:lnTo>
                <a:lnTo>
                  <a:pt x="1622" y="906"/>
                </a:lnTo>
                <a:lnTo>
                  <a:pt x="1614" y="928"/>
                </a:lnTo>
                <a:lnTo>
                  <a:pt x="1608" y="950"/>
                </a:lnTo>
                <a:lnTo>
                  <a:pt x="1601" y="972"/>
                </a:lnTo>
                <a:lnTo>
                  <a:pt x="1594" y="994"/>
                </a:lnTo>
                <a:lnTo>
                  <a:pt x="1586" y="1016"/>
                </a:lnTo>
                <a:lnTo>
                  <a:pt x="1565" y="1050"/>
                </a:lnTo>
                <a:lnTo>
                  <a:pt x="1543" y="1085"/>
                </a:lnTo>
                <a:lnTo>
                  <a:pt x="1520" y="1120"/>
                </a:lnTo>
                <a:lnTo>
                  <a:pt x="1495" y="1154"/>
                </a:lnTo>
                <a:lnTo>
                  <a:pt x="1469" y="1188"/>
                </a:lnTo>
                <a:lnTo>
                  <a:pt x="1441" y="1220"/>
                </a:lnTo>
                <a:lnTo>
                  <a:pt x="1412" y="1252"/>
                </a:lnTo>
                <a:lnTo>
                  <a:pt x="1381" y="1283"/>
                </a:lnTo>
                <a:lnTo>
                  <a:pt x="1348" y="1311"/>
                </a:lnTo>
                <a:lnTo>
                  <a:pt x="1314" y="1337"/>
                </a:lnTo>
                <a:lnTo>
                  <a:pt x="1279" y="1361"/>
                </a:lnTo>
                <a:lnTo>
                  <a:pt x="1243" y="1382"/>
                </a:lnTo>
                <a:lnTo>
                  <a:pt x="1205" y="1400"/>
                </a:lnTo>
                <a:lnTo>
                  <a:pt x="1164" y="1414"/>
                </a:lnTo>
                <a:lnTo>
                  <a:pt x="1122" y="1425"/>
                </a:lnTo>
                <a:lnTo>
                  <a:pt x="1080" y="1431"/>
                </a:lnTo>
                <a:lnTo>
                  <a:pt x="1068" y="1433"/>
                </a:lnTo>
                <a:lnTo>
                  <a:pt x="1056" y="1434"/>
                </a:lnTo>
                <a:lnTo>
                  <a:pt x="1044" y="1435"/>
                </a:lnTo>
                <a:lnTo>
                  <a:pt x="1033" y="1434"/>
                </a:lnTo>
                <a:lnTo>
                  <a:pt x="1022" y="1431"/>
                </a:lnTo>
                <a:lnTo>
                  <a:pt x="1011" y="1428"/>
                </a:lnTo>
                <a:lnTo>
                  <a:pt x="1001" y="1424"/>
                </a:lnTo>
                <a:lnTo>
                  <a:pt x="993" y="1416"/>
                </a:lnTo>
                <a:lnTo>
                  <a:pt x="975" y="1417"/>
                </a:lnTo>
                <a:lnTo>
                  <a:pt x="954" y="1419"/>
                </a:lnTo>
                <a:lnTo>
                  <a:pt x="931" y="1422"/>
                </a:lnTo>
                <a:lnTo>
                  <a:pt x="908" y="1423"/>
                </a:lnTo>
                <a:lnTo>
                  <a:pt x="885" y="1422"/>
                </a:lnTo>
                <a:lnTo>
                  <a:pt x="865" y="1416"/>
                </a:lnTo>
                <a:lnTo>
                  <a:pt x="849" y="1405"/>
                </a:lnTo>
                <a:lnTo>
                  <a:pt x="837" y="1388"/>
                </a:lnTo>
                <a:lnTo>
                  <a:pt x="821" y="1384"/>
                </a:lnTo>
                <a:lnTo>
                  <a:pt x="793" y="1410"/>
                </a:lnTo>
                <a:lnTo>
                  <a:pt x="764" y="1436"/>
                </a:lnTo>
                <a:lnTo>
                  <a:pt x="737" y="1463"/>
                </a:lnTo>
                <a:lnTo>
                  <a:pt x="709" y="1489"/>
                </a:lnTo>
                <a:lnTo>
                  <a:pt x="682" y="1517"/>
                </a:lnTo>
                <a:lnTo>
                  <a:pt x="656" y="1544"/>
                </a:lnTo>
                <a:lnTo>
                  <a:pt x="628" y="1573"/>
                </a:lnTo>
                <a:lnTo>
                  <a:pt x="602" y="1600"/>
                </a:lnTo>
                <a:lnTo>
                  <a:pt x="576" y="1627"/>
                </a:lnTo>
                <a:lnTo>
                  <a:pt x="548" y="1655"/>
                </a:lnTo>
                <a:lnTo>
                  <a:pt x="522" y="1682"/>
                </a:lnTo>
                <a:lnTo>
                  <a:pt x="495" y="1709"/>
                </a:lnTo>
                <a:lnTo>
                  <a:pt x="467" y="1736"/>
                </a:lnTo>
                <a:lnTo>
                  <a:pt x="439" y="1762"/>
                </a:lnTo>
                <a:lnTo>
                  <a:pt x="410" y="1787"/>
                </a:lnTo>
                <a:lnTo>
                  <a:pt x="382" y="1812"/>
                </a:lnTo>
                <a:lnTo>
                  <a:pt x="315" y="1884"/>
                </a:lnTo>
                <a:lnTo>
                  <a:pt x="305" y="1881"/>
                </a:lnTo>
                <a:lnTo>
                  <a:pt x="299" y="1882"/>
                </a:lnTo>
                <a:lnTo>
                  <a:pt x="294" y="1887"/>
                </a:lnTo>
                <a:lnTo>
                  <a:pt x="293" y="1893"/>
                </a:lnTo>
                <a:lnTo>
                  <a:pt x="292" y="1900"/>
                </a:lnTo>
                <a:lnTo>
                  <a:pt x="290" y="1907"/>
                </a:lnTo>
                <a:lnTo>
                  <a:pt x="287" y="1914"/>
                </a:lnTo>
                <a:lnTo>
                  <a:pt x="281" y="1918"/>
                </a:lnTo>
                <a:lnTo>
                  <a:pt x="266" y="1932"/>
                </a:lnTo>
                <a:lnTo>
                  <a:pt x="250" y="1947"/>
                </a:lnTo>
                <a:lnTo>
                  <a:pt x="235" y="1961"/>
                </a:lnTo>
                <a:lnTo>
                  <a:pt x="220" y="1974"/>
                </a:lnTo>
                <a:lnTo>
                  <a:pt x="204" y="1986"/>
                </a:lnTo>
                <a:lnTo>
                  <a:pt x="188" y="1998"/>
                </a:lnTo>
                <a:lnTo>
                  <a:pt x="172" y="2010"/>
                </a:lnTo>
                <a:lnTo>
                  <a:pt x="155" y="2020"/>
                </a:lnTo>
                <a:lnTo>
                  <a:pt x="138" y="2029"/>
                </a:lnTo>
                <a:lnTo>
                  <a:pt x="120" y="2037"/>
                </a:lnTo>
                <a:lnTo>
                  <a:pt x="101" y="2044"/>
                </a:lnTo>
                <a:lnTo>
                  <a:pt x="83" y="2049"/>
                </a:lnTo>
                <a:lnTo>
                  <a:pt x="63" y="2054"/>
                </a:lnTo>
                <a:lnTo>
                  <a:pt x="42" y="2056"/>
                </a:lnTo>
                <a:lnTo>
                  <a:pt x="21" y="2057"/>
                </a:lnTo>
                <a:lnTo>
                  <a:pt x="0" y="2056"/>
                </a:lnTo>
                <a:lnTo>
                  <a:pt x="6" y="2033"/>
                </a:lnTo>
                <a:lnTo>
                  <a:pt x="17" y="2011"/>
                </a:lnTo>
                <a:lnTo>
                  <a:pt x="30" y="1990"/>
                </a:lnTo>
                <a:lnTo>
                  <a:pt x="44" y="1970"/>
                </a:lnTo>
                <a:lnTo>
                  <a:pt x="60" y="1950"/>
                </a:lnTo>
                <a:lnTo>
                  <a:pt x="74" y="1931"/>
                </a:lnTo>
                <a:lnTo>
                  <a:pt x="88" y="1913"/>
                </a:lnTo>
                <a:lnTo>
                  <a:pt x="99" y="1894"/>
                </a:lnTo>
                <a:lnTo>
                  <a:pt x="133" y="1858"/>
                </a:lnTo>
                <a:lnTo>
                  <a:pt x="169" y="1824"/>
                </a:lnTo>
                <a:lnTo>
                  <a:pt x="207" y="1792"/>
                </a:lnTo>
                <a:lnTo>
                  <a:pt x="246" y="1762"/>
                </a:lnTo>
                <a:lnTo>
                  <a:pt x="287" y="1733"/>
                </a:lnTo>
                <a:lnTo>
                  <a:pt x="327" y="1705"/>
                </a:lnTo>
                <a:lnTo>
                  <a:pt x="370" y="1676"/>
                </a:lnTo>
                <a:lnTo>
                  <a:pt x="413" y="1650"/>
                </a:lnTo>
                <a:lnTo>
                  <a:pt x="455" y="1623"/>
                </a:lnTo>
                <a:lnTo>
                  <a:pt x="499" y="1596"/>
                </a:lnTo>
                <a:lnTo>
                  <a:pt x="542" y="1568"/>
                </a:lnTo>
                <a:lnTo>
                  <a:pt x="585" y="1540"/>
                </a:lnTo>
                <a:lnTo>
                  <a:pt x="626" y="1511"/>
                </a:lnTo>
                <a:lnTo>
                  <a:pt x="667" y="1481"/>
                </a:lnTo>
                <a:lnTo>
                  <a:pt x="707" y="1449"/>
                </a:lnTo>
                <a:lnTo>
                  <a:pt x="746" y="1416"/>
                </a:lnTo>
                <a:lnTo>
                  <a:pt x="751" y="1411"/>
                </a:lnTo>
                <a:lnTo>
                  <a:pt x="758" y="1405"/>
                </a:lnTo>
                <a:lnTo>
                  <a:pt x="764" y="1399"/>
                </a:lnTo>
                <a:lnTo>
                  <a:pt x="772" y="1391"/>
                </a:lnTo>
                <a:lnTo>
                  <a:pt x="780" y="1383"/>
                </a:lnTo>
                <a:lnTo>
                  <a:pt x="786" y="1376"/>
                </a:lnTo>
                <a:lnTo>
                  <a:pt x="793" y="1368"/>
                </a:lnTo>
                <a:lnTo>
                  <a:pt x="798" y="1359"/>
                </a:lnTo>
                <a:lnTo>
                  <a:pt x="799" y="1340"/>
                </a:lnTo>
                <a:lnTo>
                  <a:pt x="805" y="1321"/>
                </a:lnTo>
                <a:lnTo>
                  <a:pt x="814" y="1303"/>
                </a:lnTo>
                <a:lnTo>
                  <a:pt x="823" y="1287"/>
                </a:lnTo>
                <a:lnTo>
                  <a:pt x="835" y="1272"/>
                </a:lnTo>
                <a:lnTo>
                  <a:pt x="847" y="1255"/>
                </a:lnTo>
                <a:lnTo>
                  <a:pt x="857" y="1239"/>
                </a:lnTo>
                <a:lnTo>
                  <a:pt x="865" y="1221"/>
                </a:lnTo>
                <a:lnTo>
                  <a:pt x="877" y="1202"/>
                </a:lnTo>
                <a:lnTo>
                  <a:pt x="888" y="1181"/>
                </a:lnTo>
                <a:lnTo>
                  <a:pt x="899" y="1160"/>
                </a:lnTo>
                <a:lnTo>
                  <a:pt x="909" y="1139"/>
                </a:lnTo>
                <a:lnTo>
                  <a:pt x="920" y="1119"/>
                </a:lnTo>
                <a:lnTo>
                  <a:pt x="930" y="1098"/>
                </a:lnTo>
                <a:lnTo>
                  <a:pt x="941" y="1077"/>
                </a:lnTo>
                <a:lnTo>
                  <a:pt x="952" y="1056"/>
                </a:lnTo>
                <a:lnTo>
                  <a:pt x="964" y="1037"/>
                </a:lnTo>
                <a:lnTo>
                  <a:pt x="977" y="1018"/>
                </a:lnTo>
                <a:lnTo>
                  <a:pt x="990" y="1000"/>
                </a:lnTo>
                <a:lnTo>
                  <a:pt x="1005" y="983"/>
                </a:lnTo>
                <a:lnTo>
                  <a:pt x="1021" y="968"/>
                </a:lnTo>
                <a:lnTo>
                  <a:pt x="1039" y="953"/>
                </a:lnTo>
                <a:lnTo>
                  <a:pt x="1058" y="940"/>
                </a:lnTo>
                <a:lnTo>
                  <a:pt x="1080" y="929"/>
                </a:lnTo>
                <a:lnTo>
                  <a:pt x="1087" y="945"/>
                </a:lnTo>
                <a:lnTo>
                  <a:pt x="1096" y="960"/>
                </a:lnTo>
                <a:lnTo>
                  <a:pt x="1105" y="975"/>
                </a:lnTo>
                <a:lnTo>
                  <a:pt x="1115" y="990"/>
                </a:lnTo>
                <a:lnTo>
                  <a:pt x="1127" y="1003"/>
                </a:lnTo>
                <a:lnTo>
                  <a:pt x="1141" y="1012"/>
                </a:lnTo>
                <a:lnTo>
                  <a:pt x="1158" y="1018"/>
                </a:lnTo>
                <a:lnTo>
                  <a:pt x="1176" y="1020"/>
                </a:lnTo>
                <a:lnTo>
                  <a:pt x="1185" y="1009"/>
                </a:lnTo>
                <a:lnTo>
                  <a:pt x="1187" y="1002"/>
                </a:lnTo>
                <a:lnTo>
                  <a:pt x="1184" y="996"/>
                </a:lnTo>
                <a:lnTo>
                  <a:pt x="1176" y="992"/>
                </a:lnTo>
                <a:lnTo>
                  <a:pt x="1166" y="988"/>
                </a:lnTo>
                <a:lnTo>
                  <a:pt x="1156" y="985"/>
                </a:lnTo>
                <a:lnTo>
                  <a:pt x="1148" y="980"/>
                </a:lnTo>
                <a:lnTo>
                  <a:pt x="1142" y="973"/>
                </a:lnTo>
                <a:lnTo>
                  <a:pt x="1112" y="924"/>
                </a:lnTo>
                <a:lnTo>
                  <a:pt x="1095" y="870"/>
                </a:lnTo>
                <a:lnTo>
                  <a:pt x="1089" y="814"/>
                </a:lnTo>
                <a:lnTo>
                  <a:pt x="1092" y="758"/>
                </a:lnTo>
                <a:lnTo>
                  <a:pt x="1103" y="701"/>
                </a:lnTo>
                <a:lnTo>
                  <a:pt x="1121" y="645"/>
                </a:lnTo>
                <a:lnTo>
                  <a:pt x="1144" y="591"/>
                </a:lnTo>
                <a:lnTo>
                  <a:pt x="1171" y="543"/>
                </a:lnTo>
                <a:lnTo>
                  <a:pt x="1173" y="527"/>
                </a:lnTo>
                <a:lnTo>
                  <a:pt x="1173" y="511"/>
                </a:lnTo>
                <a:lnTo>
                  <a:pt x="1170" y="496"/>
                </a:lnTo>
                <a:lnTo>
                  <a:pt x="1163" y="483"/>
                </a:lnTo>
                <a:lnTo>
                  <a:pt x="1154" y="471"/>
                </a:lnTo>
                <a:lnTo>
                  <a:pt x="1143" y="460"/>
                </a:lnTo>
                <a:lnTo>
                  <a:pt x="1131" y="451"/>
                </a:lnTo>
                <a:lnTo>
                  <a:pt x="1118" y="444"/>
                </a:lnTo>
                <a:lnTo>
                  <a:pt x="1104" y="438"/>
                </a:lnTo>
                <a:lnTo>
                  <a:pt x="1091" y="432"/>
                </a:lnTo>
                <a:lnTo>
                  <a:pt x="1079" y="424"/>
                </a:lnTo>
                <a:lnTo>
                  <a:pt x="1068" y="415"/>
                </a:lnTo>
                <a:lnTo>
                  <a:pt x="1057" y="406"/>
                </a:lnTo>
                <a:lnTo>
                  <a:pt x="1047" y="396"/>
                </a:lnTo>
                <a:lnTo>
                  <a:pt x="1037" y="383"/>
                </a:lnTo>
                <a:lnTo>
                  <a:pt x="1027" y="371"/>
                </a:lnTo>
                <a:lnTo>
                  <a:pt x="1030" y="365"/>
                </a:lnTo>
                <a:lnTo>
                  <a:pt x="1035" y="361"/>
                </a:lnTo>
                <a:lnTo>
                  <a:pt x="1041" y="356"/>
                </a:lnTo>
                <a:lnTo>
                  <a:pt x="1048" y="354"/>
                </a:lnTo>
                <a:lnTo>
                  <a:pt x="1055" y="353"/>
                </a:lnTo>
                <a:lnTo>
                  <a:pt x="1062" y="354"/>
                </a:lnTo>
                <a:lnTo>
                  <a:pt x="1069" y="355"/>
                </a:lnTo>
                <a:lnTo>
                  <a:pt x="1074" y="358"/>
                </a:lnTo>
                <a:lnTo>
                  <a:pt x="1078" y="358"/>
                </a:lnTo>
                <a:lnTo>
                  <a:pt x="1081" y="357"/>
                </a:lnTo>
                <a:lnTo>
                  <a:pt x="1082" y="355"/>
                </a:lnTo>
                <a:lnTo>
                  <a:pt x="1084" y="353"/>
                </a:lnTo>
                <a:lnTo>
                  <a:pt x="1079" y="339"/>
                </a:lnTo>
                <a:lnTo>
                  <a:pt x="1069" y="327"/>
                </a:lnTo>
                <a:lnTo>
                  <a:pt x="1058" y="317"/>
                </a:lnTo>
                <a:lnTo>
                  <a:pt x="1045" y="308"/>
                </a:lnTo>
                <a:lnTo>
                  <a:pt x="1030" y="300"/>
                </a:lnTo>
                <a:lnTo>
                  <a:pt x="1016" y="293"/>
                </a:lnTo>
                <a:lnTo>
                  <a:pt x="1002" y="285"/>
                </a:lnTo>
                <a:lnTo>
                  <a:pt x="989" y="276"/>
                </a:lnTo>
                <a:lnTo>
                  <a:pt x="977" y="260"/>
                </a:lnTo>
                <a:lnTo>
                  <a:pt x="963" y="245"/>
                </a:lnTo>
                <a:lnTo>
                  <a:pt x="947" y="230"/>
                </a:lnTo>
                <a:lnTo>
                  <a:pt x="933" y="216"/>
                </a:lnTo>
                <a:lnTo>
                  <a:pt x="921" y="200"/>
                </a:lnTo>
                <a:lnTo>
                  <a:pt x="911" y="182"/>
                </a:lnTo>
                <a:lnTo>
                  <a:pt x="907" y="161"/>
                </a:lnTo>
                <a:lnTo>
                  <a:pt x="908" y="137"/>
                </a:lnTo>
                <a:lnTo>
                  <a:pt x="927" y="134"/>
                </a:lnTo>
                <a:lnTo>
                  <a:pt x="945" y="135"/>
                </a:lnTo>
                <a:lnTo>
                  <a:pt x="963" y="140"/>
                </a:lnTo>
                <a:lnTo>
                  <a:pt x="979" y="145"/>
                </a:lnTo>
                <a:lnTo>
                  <a:pt x="994" y="152"/>
                </a:lnTo>
                <a:lnTo>
                  <a:pt x="1010" y="157"/>
                </a:lnTo>
                <a:lnTo>
                  <a:pt x="1026" y="160"/>
                </a:lnTo>
                <a:lnTo>
                  <a:pt x="1041" y="161"/>
                </a:lnTo>
                <a:lnTo>
                  <a:pt x="1036" y="154"/>
                </a:lnTo>
                <a:lnTo>
                  <a:pt x="1029" y="145"/>
                </a:lnTo>
                <a:lnTo>
                  <a:pt x="1022" y="137"/>
                </a:lnTo>
                <a:lnTo>
                  <a:pt x="1013" y="129"/>
                </a:lnTo>
                <a:lnTo>
                  <a:pt x="1004" y="121"/>
                </a:lnTo>
                <a:lnTo>
                  <a:pt x="994" y="114"/>
                </a:lnTo>
                <a:lnTo>
                  <a:pt x="984" y="109"/>
                </a:lnTo>
                <a:lnTo>
                  <a:pt x="975" y="105"/>
                </a:lnTo>
                <a:lnTo>
                  <a:pt x="958" y="94"/>
                </a:lnTo>
                <a:lnTo>
                  <a:pt x="941" y="83"/>
                </a:lnTo>
                <a:lnTo>
                  <a:pt x="922" y="72"/>
                </a:lnTo>
                <a:lnTo>
                  <a:pt x="906" y="60"/>
                </a:lnTo>
                <a:lnTo>
                  <a:pt x="889" y="48"/>
                </a:lnTo>
                <a:lnTo>
                  <a:pt x="875" y="33"/>
                </a:lnTo>
                <a:lnTo>
                  <a:pt x="863" y="17"/>
                </a:lnTo>
                <a:lnTo>
                  <a:pt x="855" y="0"/>
                </a:lnTo>
                <a:lnTo>
                  <a:pt x="867" y="2"/>
                </a:lnTo>
                <a:lnTo>
                  <a:pt x="879" y="5"/>
                </a:lnTo>
                <a:lnTo>
                  <a:pt x="891" y="8"/>
                </a:lnTo>
                <a:lnTo>
                  <a:pt x="903" y="13"/>
                </a:lnTo>
                <a:lnTo>
                  <a:pt x="914" y="18"/>
                </a:lnTo>
                <a:lnTo>
                  <a:pt x="925" y="24"/>
                </a:lnTo>
                <a:lnTo>
                  <a:pt x="936" y="29"/>
                </a:lnTo>
                <a:lnTo>
                  <a:pt x="948" y="35"/>
                </a:lnTo>
                <a:lnTo>
                  <a:pt x="959" y="41"/>
                </a:lnTo>
                <a:lnTo>
                  <a:pt x="970" y="47"/>
                </a:lnTo>
                <a:lnTo>
                  <a:pt x="981" y="52"/>
                </a:lnTo>
                <a:lnTo>
                  <a:pt x="992" y="58"/>
                </a:lnTo>
                <a:lnTo>
                  <a:pt x="1003" y="62"/>
                </a:lnTo>
                <a:lnTo>
                  <a:pt x="1014" y="66"/>
                </a:lnTo>
                <a:lnTo>
                  <a:pt x="1025" y="70"/>
                </a:lnTo>
                <a:lnTo>
                  <a:pt x="1037" y="72"/>
                </a:lnTo>
                <a:close/>
              </a:path>
            </a:pathLst>
          </a:custGeom>
          <a:solidFill>
            <a:schemeClr val="accent2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990224E-BD86-422E-8799-7C322FF47B24}"/>
              </a:ext>
            </a:extLst>
          </p:cNvPr>
          <p:cNvGrpSpPr/>
          <p:nvPr/>
        </p:nvGrpSpPr>
        <p:grpSpPr>
          <a:xfrm>
            <a:off x="76200" y="5591628"/>
            <a:ext cx="863605" cy="1187142"/>
            <a:chOff x="310721" y="5385625"/>
            <a:chExt cx="863605" cy="1015175"/>
          </a:xfrm>
        </p:grpSpPr>
        <p:sp>
          <p:nvSpPr>
            <p:cNvPr id="37" name="Text Box 23">
              <a:extLst>
                <a:ext uri="{FF2B5EF4-FFF2-40B4-BE49-F238E27FC236}">
                  <a16:creationId xmlns:a16="http://schemas.microsoft.com/office/drawing/2014/main" id="{A51AB3B0-CFCB-4033-9212-4914836C9B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1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st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52DC64A0-3CF4-46CF-B0E0-EBA8F9104CE4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23" name="Freeform 2">
            <a:extLst>
              <a:ext uri="{FF2B5EF4-FFF2-40B4-BE49-F238E27FC236}">
                <a16:creationId xmlns:a16="http://schemas.microsoft.com/office/drawing/2014/main" id="{A6EA7E46-F3A4-4E87-BD54-0A0002D06939}"/>
              </a:ext>
            </a:extLst>
          </p:cNvPr>
          <p:cNvSpPr/>
          <p:nvPr/>
        </p:nvSpPr>
        <p:spPr>
          <a:xfrm>
            <a:off x="641769" y="5544456"/>
            <a:ext cx="571511" cy="106249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5494026-4C08-4ECC-98F1-3F66DAB91D7A}"/>
              </a:ext>
            </a:extLst>
          </p:cNvPr>
          <p:cNvGrpSpPr/>
          <p:nvPr/>
        </p:nvGrpSpPr>
        <p:grpSpPr>
          <a:xfrm>
            <a:off x="965195" y="5591628"/>
            <a:ext cx="866811" cy="1187142"/>
            <a:chOff x="310721" y="5385625"/>
            <a:chExt cx="866811" cy="1015175"/>
          </a:xfrm>
        </p:grpSpPr>
        <p:sp>
          <p:nvSpPr>
            <p:cNvPr id="25" name="Text Box 23">
              <a:extLst>
                <a:ext uri="{FF2B5EF4-FFF2-40B4-BE49-F238E27FC236}">
                  <a16:creationId xmlns:a16="http://schemas.microsoft.com/office/drawing/2014/main" id="{87770488-FDE3-49B4-B14B-33C723CD94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8841" y="5436144"/>
              <a:ext cx="838691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2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nd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150B77C8-0B4D-48FA-94EC-1284329806C1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AF461EA0-5599-4794-8A23-8096EC670C07}"/>
              </a:ext>
            </a:extLst>
          </p:cNvPr>
          <p:cNvGrpSpPr/>
          <p:nvPr/>
        </p:nvGrpSpPr>
        <p:grpSpPr>
          <a:xfrm>
            <a:off x="3632180" y="5591628"/>
            <a:ext cx="863605" cy="1187142"/>
            <a:chOff x="310721" y="5385625"/>
            <a:chExt cx="863605" cy="1015175"/>
          </a:xfrm>
        </p:grpSpPr>
        <p:sp>
          <p:nvSpPr>
            <p:cNvPr id="32" name="Text Box 23">
              <a:extLst>
                <a:ext uri="{FF2B5EF4-FFF2-40B4-BE49-F238E27FC236}">
                  <a16:creationId xmlns:a16="http://schemas.microsoft.com/office/drawing/2014/main" id="{3739F023-9A3A-4D79-8ECB-5088E3E153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6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endPara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FEB6487B-A486-425C-9A7C-3D67AFA7D2B5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35" name="Freeform 2">
            <a:extLst>
              <a:ext uri="{FF2B5EF4-FFF2-40B4-BE49-F238E27FC236}">
                <a16:creationId xmlns:a16="http://schemas.microsoft.com/office/drawing/2014/main" id="{562BE8D2-FA81-481D-B557-995A76851B6D}"/>
              </a:ext>
            </a:extLst>
          </p:cNvPr>
          <p:cNvSpPr/>
          <p:nvPr/>
        </p:nvSpPr>
        <p:spPr>
          <a:xfrm>
            <a:off x="762000" y="5530487"/>
            <a:ext cx="2971800" cy="272047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1" name="Rectangle 9">
            <a:extLst>
              <a:ext uri="{FF2B5EF4-FFF2-40B4-BE49-F238E27FC236}">
                <a16:creationId xmlns:a16="http://schemas.microsoft.com/office/drawing/2014/main" id="{66F656B7-C8F1-48D8-8644-724CBA3F64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121" y="5169795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</a:p>
        </p:txBody>
      </p:sp>
      <p:sp>
        <p:nvSpPr>
          <p:cNvPr id="40" name="Line 8">
            <a:extLst>
              <a:ext uri="{FF2B5EF4-FFF2-40B4-BE49-F238E27FC236}">
                <a16:creationId xmlns:a16="http://schemas.microsoft.com/office/drawing/2014/main" id="{558520DD-3268-49AA-8A72-4EE5D674580D}"/>
              </a:ext>
            </a:extLst>
          </p:cNvPr>
          <p:cNvSpPr>
            <a:spLocks noChangeShapeType="1"/>
          </p:cNvSpPr>
          <p:nvPr/>
        </p:nvSpPr>
        <p:spPr bwMode="auto">
          <a:xfrm>
            <a:off x="1698934" y="2897187"/>
            <a:ext cx="1425266" cy="4979"/>
          </a:xfrm>
          <a:prstGeom prst="line">
            <a:avLst/>
          </a:prstGeom>
          <a:noFill/>
          <a:ln w="38100">
            <a:solidFill>
              <a:srgbClr val="FF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74C397DA-F82B-406A-B539-27E04F1DF279}"/>
              </a:ext>
            </a:extLst>
          </p:cNvPr>
          <p:cNvSpPr/>
          <p:nvPr/>
        </p:nvSpPr>
        <p:spPr bwMode="auto">
          <a:xfrm>
            <a:off x="2438400" y="18669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7424060F-A319-42E9-889A-0FD5F4A6D715}"/>
              </a:ext>
            </a:extLst>
          </p:cNvPr>
          <p:cNvSpPr/>
          <p:nvPr/>
        </p:nvSpPr>
        <p:spPr bwMode="auto">
          <a:xfrm>
            <a:off x="2133595" y="2509622"/>
            <a:ext cx="279405" cy="271678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1207C19E-F835-463A-8829-520AD5CC13BF}"/>
              </a:ext>
            </a:extLst>
          </p:cNvPr>
          <p:cNvSpPr/>
          <p:nvPr/>
        </p:nvSpPr>
        <p:spPr bwMode="auto">
          <a:xfrm>
            <a:off x="2870200" y="24130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21AAA17F-47A0-4B24-94E3-10475AC1366F}"/>
              </a:ext>
            </a:extLst>
          </p:cNvPr>
          <p:cNvSpPr/>
          <p:nvPr/>
        </p:nvSpPr>
        <p:spPr bwMode="auto">
          <a:xfrm>
            <a:off x="2959100" y="29210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47" name="Straight Arrow Connector 46">
            <a:extLst>
              <a:ext uri="{FF2B5EF4-FFF2-40B4-BE49-F238E27FC236}">
                <a16:creationId xmlns:a16="http://schemas.microsoft.com/office/drawing/2014/main" id="{D9FC0C5A-81DD-4BDC-93A9-CE34A66A964F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3589032" y="2157730"/>
            <a:ext cx="3802368" cy="3492975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8" name="Freeform 2">
            <a:extLst>
              <a:ext uri="{FF2B5EF4-FFF2-40B4-BE49-F238E27FC236}">
                <a16:creationId xmlns:a16="http://schemas.microsoft.com/office/drawing/2014/main" id="{8363DF91-D372-49BB-AAD4-69E48AB5D8F0}"/>
              </a:ext>
            </a:extLst>
          </p:cNvPr>
          <p:cNvSpPr/>
          <p:nvPr/>
        </p:nvSpPr>
        <p:spPr>
          <a:xfrm>
            <a:off x="4203689" y="5544456"/>
            <a:ext cx="571511" cy="106249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49" name="Rectangle 9">
            <a:extLst>
              <a:ext uri="{FF2B5EF4-FFF2-40B4-BE49-F238E27FC236}">
                <a16:creationId xmlns:a16="http://schemas.microsoft.com/office/drawing/2014/main" id="{26644801-DB47-4304-ABAA-EA6F1C301B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1041" y="5169795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0</a:t>
            </a: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B7237047-7739-47AB-9A6C-FE5F2A798C5B}"/>
              </a:ext>
            </a:extLst>
          </p:cNvPr>
          <p:cNvGrpSpPr/>
          <p:nvPr/>
        </p:nvGrpSpPr>
        <p:grpSpPr>
          <a:xfrm>
            <a:off x="7179024" y="5594659"/>
            <a:ext cx="911853" cy="1187141"/>
            <a:chOff x="302261" y="5385625"/>
            <a:chExt cx="911853" cy="1015175"/>
          </a:xfrm>
        </p:grpSpPr>
        <p:sp>
          <p:nvSpPr>
            <p:cNvPr id="58" name="Text Box 23">
              <a:extLst>
                <a:ext uri="{FF2B5EF4-FFF2-40B4-BE49-F238E27FC236}">
                  <a16:creationId xmlns:a16="http://schemas.microsoft.com/office/drawing/2014/main" id="{1F8C8F8D-0117-49F6-B2B4-BBB1E094D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2261" y="5436064"/>
              <a:ext cx="911853" cy="7895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for 11</a:t>
              </a:r>
              <a:r>
                <a:rPr lang="en-CA" altLang="en-US" sz="1800" baseline="300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CD3F62E4-3A1B-4A44-8605-FEA6DBF8D6CF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1" name="Freeform 2">
            <a:extLst>
              <a:ext uri="{FF2B5EF4-FFF2-40B4-BE49-F238E27FC236}">
                <a16:creationId xmlns:a16="http://schemas.microsoft.com/office/drawing/2014/main" id="{CD109915-6516-4001-9D51-430A69E95358}"/>
              </a:ext>
            </a:extLst>
          </p:cNvPr>
          <p:cNvSpPr/>
          <p:nvPr/>
        </p:nvSpPr>
        <p:spPr>
          <a:xfrm>
            <a:off x="4343400" y="5531203"/>
            <a:ext cx="2971800" cy="272047"/>
          </a:xfrm>
          <a:custGeom>
            <a:avLst/>
            <a:gdLst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4" fmla="*/ 1168072 w 1168072"/>
              <a:gd name="connsiteY4" fmla="*/ 307617 h 331214"/>
              <a:gd name="connsiteX0" fmla="*/ 0 w 1168072"/>
              <a:gd name="connsiteY0" fmla="*/ 254523 h 331214"/>
              <a:gd name="connsiteX1" fmla="*/ 613532 w 1168072"/>
              <a:gd name="connsiteY1" fmla="*/ 851 h 331214"/>
              <a:gd name="connsiteX2" fmla="*/ 1168072 w 1168072"/>
              <a:gd name="connsiteY2" fmla="*/ 331214 h 331214"/>
              <a:gd name="connsiteX3" fmla="*/ 1168072 w 1168072"/>
              <a:gd name="connsiteY3" fmla="*/ 331214 h 331214"/>
              <a:gd name="connsiteX0" fmla="*/ 0 w 1168072"/>
              <a:gd name="connsiteY0" fmla="*/ 242800 h 319491"/>
              <a:gd name="connsiteX1" fmla="*/ 578136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  <a:gd name="connsiteX0" fmla="*/ 0 w 1168072"/>
              <a:gd name="connsiteY0" fmla="*/ 242800 h 319491"/>
              <a:gd name="connsiteX1" fmla="*/ 613532 w 1168072"/>
              <a:gd name="connsiteY1" fmla="*/ 927 h 319491"/>
              <a:gd name="connsiteX2" fmla="*/ 1168072 w 1168072"/>
              <a:gd name="connsiteY2" fmla="*/ 319491 h 319491"/>
              <a:gd name="connsiteX3" fmla="*/ 1168072 w 1168072"/>
              <a:gd name="connsiteY3" fmla="*/ 319491 h 319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072" h="319491">
                <a:moveTo>
                  <a:pt x="0" y="242800"/>
                </a:moveTo>
                <a:cubicBezTo>
                  <a:pt x="209426" y="109573"/>
                  <a:pt x="418853" y="-11855"/>
                  <a:pt x="613532" y="927"/>
                </a:cubicBezTo>
                <a:cubicBezTo>
                  <a:pt x="808211" y="13709"/>
                  <a:pt x="1075649" y="266397"/>
                  <a:pt x="1168072" y="319491"/>
                </a:cubicBezTo>
                <a:lnTo>
                  <a:pt x="1168072" y="319491"/>
                </a:lnTo>
              </a:path>
            </a:pathLst>
          </a:custGeom>
          <a:noFill/>
          <a:ln w="41275">
            <a:solidFill>
              <a:srgbClr val="08BFE1"/>
            </a:solidFill>
            <a:headEnd type="none"/>
            <a:tailEnd type="arrow"/>
          </a:ln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30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2" name="Rectangle 9">
            <a:extLst>
              <a:ext uri="{FF2B5EF4-FFF2-40B4-BE49-F238E27FC236}">
                <a16:creationId xmlns:a16="http://schemas.microsoft.com/office/drawing/2014/main" id="{23ABD57D-80B7-4ABD-ADF2-9D8C56611E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43493" y="5130800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buNone/>
              <a:defRPr/>
            </a:pPr>
            <a:r>
              <a:rPr lang="en-US" altLang="en-US" sz="2400" i="1" dirty="0">
                <a:solidFill>
                  <a:srgbClr val="FFC000"/>
                </a:solidFill>
              </a:rPr>
              <a:t>w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6</a:t>
            </a:r>
            <a:endParaRPr lang="en-US" altLang="en-US" sz="2400" dirty="0">
              <a:solidFill>
                <a:srgbClr val="FFC000"/>
              </a:solidFill>
            </a:endParaRPr>
          </a:p>
        </p:txBody>
      </p: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8E8BD5A3-8167-4FFE-A4B7-7404B74A31A5}"/>
              </a:ext>
            </a:extLst>
          </p:cNvPr>
          <p:cNvCxnSpPr>
            <a:cxnSpLocks/>
          </p:cNvCxnSpPr>
          <p:nvPr/>
        </p:nvCxnSpPr>
        <p:spPr bwMode="auto">
          <a:xfrm>
            <a:off x="965195" y="1828800"/>
            <a:ext cx="1930405" cy="0"/>
          </a:xfrm>
          <a:prstGeom prst="line">
            <a:avLst/>
          </a:prstGeom>
          <a:noFill/>
          <a:ln w="412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3C0663C6-2B23-4569-AFFB-792FB3719621}"/>
              </a:ext>
            </a:extLst>
          </p:cNvPr>
          <p:cNvSpPr/>
          <p:nvPr/>
        </p:nvSpPr>
        <p:spPr bwMode="auto">
          <a:xfrm>
            <a:off x="1346200" y="149629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231452AE-F534-4D67-9C4A-BEE57C342DF3}"/>
              </a:ext>
            </a:extLst>
          </p:cNvPr>
          <p:cNvSpPr/>
          <p:nvPr/>
        </p:nvSpPr>
        <p:spPr bwMode="auto">
          <a:xfrm>
            <a:off x="762000" y="1981200"/>
            <a:ext cx="279405" cy="271678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46102FE0-8882-4A2B-ADF2-60EB276CE222}"/>
              </a:ext>
            </a:extLst>
          </p:cNvPr>
          <p:cNvSpPr/>
          <p:nvPr/>
        </p:nvSpPr>
        <p:spPr bwMode="auto">
          <a:xfrm>
            <a:off x="1193800" y="18669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E839A26C-D70D-42A0-A9E4-5B512C39BFFE}"/>
              </a:ext>
            </a:extLst>
          </p:cNvPr>
          <p:cNvSpPr/>
          <p:nvPr/>
        </p:nvSpPr>
        <p:spPr bwMode="auto">
          <a:xfrm>
            <a:off x="660400" y="24257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18861E93-AF77-4A78-8591-5E7A8183EA97}"/>
              </a:ext>
            </a:extLst>
          </p:cNvPr>
          <p:cNvSpPr/>
          <p:nvPr/>
        </p:nvSpPr>
        <p:spPr bwMode="auto">
          <a:xfrm>
            <a:off x="1689652" y="2832845"/>
            <a:ext cx="152400" cy="138955"/>
          </a:xfrm>
          <a:prstGeom prst="rect">
            <a:avLst/>
          </a:prstGeom>
          <a:solidFill>
            <a:srgbClr val="FFFFFF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7" name="Rectangle 2">
            <a:extLst>
              <a:ext uri="{FF2B5EF4-FFF2-40B4-BE49-F238E27FC236}">
                <a16:creationId xmlns:a16="http://schemas.microsoft.com/office/drawing/2014/main" id="{3E53746B-84B1-4A83-9AB4-BECFE505B99F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Weighted Event Scheduling</a:t>
            </a:r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7F05C1F3-F018-46A1-BE0E-F5B33EA6002E}"/>
              </a:ext>
            </a:extLst>
          </p:cNvPr>
          <p:cNvGrpSpPr/>
          <p:nvPr/>
        </p:nvGrpSpPr>
        <p:grpSpPr>
          <a:xfrm>
            <a:off x="4521175" y="5591628"/>
            <a:ext cx="863605" cy="1187142"/>
            <a:chOff x="310721" y="5385625"/>
            <a:chExt cx="863605" cy="1015175"/>
          </a:xfrm>
        </p:grpSpPr>
        <p:sp>
          <p:nvSpPr>
            <p:cNvPr id="71" name="Text Box 23">
              <a:extLst>
                <a:ext uri="{FF2B5EF4-FFF2-40B4-BE49-F238E27FC236}">
                  <a16:creationId xmlns:a16="http://schemas.microsoft.com/office/drawing/2014/main" id="{3D06505E-3EEC-4BE9-82F1-F407749578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7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656CD19F-6D33-4DD6-A610-D6C7528AAED8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73" name="Rectangle 9">
            <a:extLst>
              <a:ext uri="{FF2B5EF4-FFF2-40B4-BE49-F238E27FC236}">
                <a16:creationId xmlns:a16="http://schemas.microsoft.com/office/drawing/2014/main" id="{42A8F9E6-DF04-4C4A-8260-963D9CCF2E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093" y="5130084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buNone/>
              <a:defRPr/>
            </a:pPr>
            <a:r>
              <a:rPr lang="en-US" altLang="en-US" sz="2400" i="1" dirty="0">
                <a:solidFill>
                  <a:srgbClr val="FFC000"/>
                </a:solidFill>
              </a:rPr>
              <a:t>w</a:t>
            </a:r>
            <a:r>
              <a:rPr lang="en-US" altLang="en-US" sz="2400" baseline="-25000" dirty="0">
                <a:solidFill>
                  <a:srgbClr val="FFC000"/>
                </a:solidFill>
              </a:rPr>
              <a:t>1</a:t>
            </a:r>
            <a:endParaRPr kumimoji="0" lang="en-US" altLang="en-US" sz="2400" b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A06556BB-2AED-44D9-99FA-6B3D46809399}"/>
              </a:ext>
            </a:extLst>
          </p:cNvPr>
          <p:cNvSpPr/>
          <p:nvPr/>
        </p:nvSpPr>
        <p:spPr bwMode="auto">
          <a:xfrm>
            <a:off x="1842052" y="2985245"/>
            <a:ext cx="152400" cy="138955"/>
          </a:xfrm>
          <a:prstGeom prst="rect">
            <a:avLst/>
          </a:prstGeom>
          <a:solidFill>
            <a:srgbClr val="FFFFFF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68" name="Straight Arrow Connector 67">
            <a:extLst>
              <a:ext uri="{FF2B5EF4-FFF2-40B4-BE49-F238E27FC236}">
                <a16:creationId xmlns:a16="http://schemas.microsoft.com/office/drawing/2014/main" id="{4EF96870-1C1E-42EB-9C11-5EB3F895124B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1842052" y="2888878"/>
            <a:ext cx="2013996" cy="2769148"/>
          </a:xfrm>
          <a:prstGeom prst="straightConnector1">
            <a:avLst/>
          </a:prstGeom>
          <a:noFill/>
          <a:ln w="25400" cap="flat" cmpd="sng" algn="ctr">
            <a:solidFill>
              <a:srgbClr val="33CC33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3F15E953-5A65-4593-9ED2-733BA3716B2F}"/>
              </a:ext>
            </a:extLst>
          </p:cNvPr>
          <p:cNvSpPr/>
          <p:nvPr/>
        </p:nvSpPr>
        <p:spPr bwMode="auto">
          <a:xfrm>
            <a:off x="1536700" y="2971800"/>
            <a:ext cx="939800" cy="469900"/>
          </a:xfrm>
          <a:custGeom>
            <a:avLst/>
            <a:gdLst>
              <a:gd name="connsiteX0" fmla="*/ 0 w 939800"/>
              <a:gd name="connsiteY0" fmla="*/ 469900 h 469900"/>
              <a:gd name="connsiteX1" fmla="*/ 482600 w 939800"/>
              <a:gd name="connsiteY1" fmla="*/ 63500 h 469900"/>
              <a:gd name="connsiteX2" fmla="*/ 508000 w 939800"/>
              <a:gd name="connsiteY2" fmla="*/ 457200 h 469900"/>
              <a:gd name="connsiteX3" fmla="*/ 939800 w 939800"/>
              <a:gd name="connsiteY3" fmla="*/ 0 h 46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39800" h="469900">
                <a:moveTo>
                  <a:pt x="0" y="469900"/>
                </a:moveTo>
                <a:cubicBezTo>
                  <a:pt x="198966" y="267758"/>
                  <a:pt x="397933" y="65617"/>
                  <a:pt x="482600" y="63500"/>
                </a:cubicBezTo>
                <a:cubicBezTo>
                  <a:pt x="567267" y="61383"/>
                  <a:pt x="431800" y="467783"/>
                  <a:pt x="508000" y="457200"/>
                </a:cubicBezTo>
                <a:cubicBezTo>
                  <a:pt x="584200" y="446617"/>
                  <a:pt x="762000" y="223308"/>
                  <a:pt x="939800" y="0"/>
                </a:cubicBezTo>
              </a:path>
            </a:pathLst>
          </a:custGeom>
          <a:noFill/>
          <a:ln w="254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31892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54" grpId="0" animBg="1"/>
      <p:bldP spid="40" grpId="0" animBg="1"/>
      <p:bldP spid="42" grpId="0" animBg="1"/>
      <p:bldP spid="44" grpId="0" animBg="1"/>
      <p:bldP spid="45" grpId="0" animBg="1"/>
      <p:bldP spid="46" grpId="0" animBg="1"/>
      <p:bldP spid="61" grpId="0" animBg="1"/>
      <p:bldP spid="62" grpId="0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Rectangle 2">
            <a:extLst>
              <a:ext uri="{FF2B5EF4-FFF2-40B4-BE49-F238E27FC236}">
                <a16:creationId xmlns:a16="http://schemas.microsoft.com/office/drawing/2014/main" id="{4F76E142-6D0A-48F4-A906-7DA9B04BB2DF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Weighted Event Scheduling</a:t>
            </a:r>
          </a:p>
        </p:txBody>
      </p:sp>
      <p:sp>
        <p:nvSpPr>
          <p:cNvPr id="168" name="Rectangle 2">
            <a:extLst>
              <a:ext uri="{FF2B5EF4-FFF2-40B4-BE49-F238E27FC236}">
                <a16:creationId xmlns:a16="http://schemas.microsoft.com/office/drawing/2014/main" id="{0CAFA501-E253-4ED2-8B0A-48AAF11FE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Your story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70" name="Picture 2" descr="greedy2">
            <a:extLst>
              <a:ext uri="{FF2B5EF4-FFF2-40B4-BE49-F238E27FC236}">
                <a16:creationId xmlns:a16="http://schemas.microsoft.com/office/drawing/2014/main" id="{7C4281DB-00DF-43A2-AB88-03962F14A8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076325"/>
            <a:ext cx="8470900" cy="241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A588465D-E392-4CB2-A73F-EEA107ED3817}"/>
              </a:ext>
            </a:extLst>
          </p:cNvPr>
          <p:cNvSpPr/>
          <p:nvPr/>
        </p:nvSpPr>
        <p:spPr>
          <a:xfrm>
            <a:off x="23025" y="4912359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sp>
        <p:nvSpPr>
          <p:cNvPr id="69" name="AutoShape 35">
            <a:extLst>
              <a:ext uri="{FF2B5EF4-FFF2-40B4-BE49-F238E27FC236}">
                <a16:creationId xmlns:a16="http://schemas.microsoft.com/office/drawing/2014/main" id="{267E954A-64D2-499E-92DE-035B30BA9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4394" y="3612280"/>
            <a:ext cx="2477496" cy="575321"/>
          </a:xfrm>
          <a:prstGeom prst="wedgeRoundRectCallout">
            <a:avLst>
              <a:gd name="adj1" fmla="val 45130"/>
              <a:gd name="adj2" fmla="val -235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buNone/>
              <a:defRPr/>
            </a:pPr>
            <a:r>
              <a:rPr lang="en-US" altLang="en-US" sz="2400" kern="0" dirty="0">
                <a:latin typeface="Times New Roman"/>
                <a:sym typeface="Wingdings" panose="05000000000000000000" pitchFamily="2" charset="2"/>
              </a:rPr>
              <a:t>The states are ... </a:t>
            </a:r>
            <a:endParaRPr lang="en-US" altLang="en-US" sz="2400" kern="0" dirty="0">
              <a:latin typeface="Times New Roman"/>
            </a:endParaRPr>
          </a:p>
        </p:txBody>
      </p:sp>
      <p:grpSp>
        <p:nvGrpSpPr>
          <p:cNvPr id="71" name="Group 29">
            <a:extLst>
              <a:ext uri="{FF2B5EF4-FFF2-40B4-BE49-F238E27FC236}">
                <a16:creationId xmlns:a16="http://schemas.microsoft.com/office/drawing/2014/main" id="{01C03D61-3687-4CD0-A157-39C55545357B}"/>
              </a:ext>
            </a:extLst>
          </p:cNvPr>
          <p:cNvGrpSpPr>
            <a:grpSpLocks/>
          </p:cNvGrpSpPr>
          <p:nvPr/>
        </p:nvGrpSpPr>
        <p:grpSpPr bwMode="auto">
          <a:xfrm>
            <a:off x="8181738" y="3802110"/>
            <a:ext cx="917591" cy="929993"/>
            <a:chOff x="2065" y="1551"/>
            <a:chExt cx="1628" cy="1988"/>
          </a:xfrm>
        </p:grpSpPr>
        <p:sp>
          <p:nvSpPr>
            <p:cNvPr id="72" name="Freeform 30">
              <a:extLst>
                <a:ext uri="{FF2B5EF4-FFF2-40B4-BE49-F238E27FC236}">
                  <a16:creationId xmlns:a16="http://schemas.microsoft.com/office/drawing/2014/main" id="{B0ABFEF1-10D2-4FB3-9C58-C4B28536E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7" name="Freeform 31">
              <a:extLst>
                <a:ext uri="{FF2B5EF4-FFF2-40B4-BE49-F238E27FC236}">
                  <a16:creationId xmlns:a16="http://schemas.microsoft.com/office/drawing/2014/main" id="{40F4F74B-CC64-4E05-A828-FF99C0CB4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8" name="Freeform 32">
              <a:extLst>
                <a:ext uri="{FF2B5EF4-FFF2-40B4-BE49-F238E27FC236}">
                  <a16:creationId xmlns:a16="http://schemas.microsoft.com/office/drawing/2014/main" id="{01A21630-4840-49D8-9E2C-5A7B1801E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9" name="Freeform 33">
              <a:extLst>
                <a:ext uri="{FF2B5EF4-FFF2-40B4-BE49-F238E27FC236}">
                  <a16:creationId xmlns:a16="http://schemas.microsoft.com/office/drawing/2014/main" id="{9C12A122-8607-495B-84E3-4FAF74ABD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0" name="Freeform 34">
              <a:extLst>
                <a:ext uri="{FF2B5EF4-FFF2-40B4-BE49-F238E27FC236}">
                  <a16:creationId xmlns:a16="http://schemas.microsoft.com/office/drawing/2014/main" id="{B8371A9E-1EAB-4484-B2C8-683561E26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1" name="Freeform 35">
              <a:extLst>
                <a:ext uri="{FF2B5EF4-FFF2-40B4-BE49-F238E27FC236}">
                  <a16:creationId xmlns:a16="http://schemas.microsoft.com/office/drawing/2014/main" id="{038442BB-E5C4-49DA-BA5E-87DD33F55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2" name="Freeform 36">
              <a:extLst>
                <a:ext uri="{FF2B5EF4-FFF2-40B4-BE49-F238E27FC236}">
                  <a16:creationId xmlns:a16="http://schemas.microsoft.com/office/drawing/2014/main" id="{D5916CE3-3F70-4025-8F9B-A29A806C7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3" name="Freeform 37">
              <a:extLst>
                <a:ext uri="{FF2B5EF4-FFF2-40B4-BE49-F238E27FC236}">
                  <a16:creationId xmlns:a16="http://schemas.microsoft.com/office/drawing/2014/main" id="{8F2F63A9-F608-42DC-9CF4-C9B67CE42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4" name="Freeform 38">
              <a:extLst>
                <a:ext uri="{FF2B5EF4-FFF2-40B4-BE49-F238E27FC236}">
                  <a16:creationId xmlns:a16="http://schemas.microsoft.com/office/drawing/2014/main" id="{B3CCBFB7-AC39-4FCB-B3F0-D8E635597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5" name="Freeform 39">
              <a:extLst>
                <a:ext uri="{FF2B5EF4-FFF2-40B4-BE49-F238E27FC236}">
                  <a16:creationId xmlns:a16="http://schemas.microsoft.com/office/drawing/2014/main" id="{D257A5EC-F732-4650-AA66-ADE1D9980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6" name="Freeform 40">
              <a:extLst>
                <a:ext uri="{FF2B5EF4-FFF2-40B4-BE49-F238E27FC236}">
                  <a16:creationId xmlns:a16="http://schemas.microsoft.com/office/drawing/2014/main" id="{285E866C-3019-4FCF-8434-464BECA45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7" name="Freeform 41">
              <a:extLst>
                <a:ext uri="{FF2B5EF4-FFF2-40B4-BE49-F238E27FC236}">
                  <a16:creationId xmlns:a16="http://schemas.microsoft.com/office/drawing/2014/main" id="{FAAAC21F-2348-4267-B5A2-8D082275F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8" name="Freeform 42">
              <a:extLst>
                <a:ext uri="{FF2B5EF4-FFF2-40B4-BE49-F238E27FC236}">
                  <a16:creationId xmlns:a16="http://schemas.microsoft.com/office/drawing/2014/main" id="{77C3F319-A8E8-492D-83D1-A1962CD79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0" name="Freeform 43">
              <a:extLst>
                <a:ext uri="{FF2B5EF4-FFF2-40B4-BE49-F238E27FC236}">
                  <a16:creationId xmlns:a16="http://schemas.microsoft.com/office/drawing/2014/main" id="{DA2F3135-7CBB-4FA4-A907-FC627D35D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1" name="Freeform 44">
              <a:extLst>
                <a:ext uri="{FF2B5EF4-FFF2-40B4-BE49-F238E27FC236}">
                  <a16:creationId xmlns:a16="http://schemas.microsoft.com/office/drawing/2014/main" id="{09D83C04-8085-4AE6-9641-C12281305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2" name="Freeform 45">
              <a:extLst>
                <a:ext uri="{FF2B5EF4-FFF2-40B4-BE49-F238E27FC236}">
                  <a16:creationId xmlns:a16="http://schemas.microsoft.com/office/drawing/2014/main" id="{933E773C-3F11-44AC-BC1E-FF0B1B42E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3" name="Freeform 46">
              <a:extLst>
                <a:ext uri="{FF2B5EF4-FFF2-40B4-BE49-F238E27FC236}">
                  <a16:creationId xmlns:a16="http://schemas.microsoft.com/office/drawing/2014/main" id="{7E9D92DD-617A-4F6E-99F9-2DCC0E6CF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89" name="Rectangle 88">
            <a:extLst>
              <a:ext uri="{FF2B5EF4-FFF2-40B4-BE49-F238E27FC236}">
                <a16:creationId xmlns:a16="http://schemas.microsoft.com/office/drawing/2014/main" id="{6F3611B7-7FB9-43D6-A9E6-97AD207011A0}"/>
              </a:ext>
            </a:extLst>
          </p:cNvPr>
          <p:cNvSpPr/>
          <p:nvPr/>
        </p:nvSpPr>
        <p:spPr bwMode="auto">
          <a:xfrm>
            <a:off x="1689652" y="2832845"/>
            <a:ext cx="152400" cy="138955"/>
          </a:xfrm>
          <a:prstGeom prst="rect">
            <a:avLst/>
          </a:prstGeom>
          <a:solidFill>
            <a:srgbClr val="FFFFFF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id="{22725D62-A40D-413D-BB03-AA7CEC822634}"/>
              </a:ext>
            </a:extLst>
          </p:cNvPr>
          <p:cNvSpPr/>
          <p:nvPr/>
        </p:nvSpPr>
        <p:spPr bwMode="auto">
          <a:xfrm>
            <a:off x="1842052" y="2985245"/>
            <a:ext cx="152400" cy="138955"/>
          </a:xfrm>
          <a:prstGeom prst="rect">
            <a:avLst/>
          </a:prstGeom>
          <a:solidFill>
            <a:srgbClr val="FFFFFF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142CB88-A1AF-4694-97F6-3CF737FC6F79}"/>
              </a:ext>
            </a:extLst>
          </p:cNvPr>
          <p:cNvGrpSpPr/>
          <p:nvPr/>
        </p:nvGrpSpPr>
        <p:grpSpPr>
          <a:xfrm>
            <a:off x="76200" y="5588358"/>
            <a:ext cx="8985679" cy="1193442"/>
            <a:chOff x="76200" y="5588358"/>
            <a:chExt cx="8985679" cy="1193442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D153BEE5-A9FB-4ADA-89A9-2E046A19CB19}"/>
                </a:ext>
              </a:extLst>
            </p:cNvPr>
            <p:cNvGrpSpPr/>
            <p:nvPr/>
          </p:nvGrpSpPr>
          <p:grpSpPr>
            <a:xfrm>
              <a:off x="76200" y="5591628"/>
              <a:ext cx="863605" cy="1187142"/>
              <a:chOff x="310721" y="5385625"/>
              <a:chExt cx="863605" cy="1015175"/>
            </a:xfrm>
          </p:grpSpPr>
          <p:sp>
            <p:nvSpPr>
              <p:cNvPr id="50" name="Text Box 23">
                <a:extLst>
                  <a:ext uri="{FF2B5EF4-FFF2-40B4-BE49-F238E27FC236}">
                    <a16:creationId xmlns:a16="http://schemas.microsoft.com/office/drawing/2014/main" id="{FA975757-C3EA-4165-B1C4-594905EA20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2047" y="5436144"/>
                <a:ext cx="832279" cy="7895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Ready 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for 1</a:t>
                </a:r>
                <a:r>
                  <a:rPr kumimoji="0" lang="en-CA" altLang="en-US" sz="1800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st</a:t>
                </a:r>
                <a:r>
                  <a:rPr kumimoji="0" lang="en-CA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event</a:t>
                </a:r>
              </a:p>
            </p:txBody>
          </p:sp>
          <p:sp>
            <p:nvSpPr>
              <p:cNvPr id="51" name="Oval 50">
                <a:extLst>
                  <a:ext uri="{FF2B5EF4-FFF2-40B4-BE49-F238E27FC236}">
                    <a16:creationId xmlns:a16="http://schemas.microsoft.com/office/drawing/2014/main" id="{218D279C-5EE6-423B-A127-72D92569CEE5}"/>
                  </a:ext>
                </a:extLst>
              </p:cNvPr>
              <p:cNvSpPr/>
              <p:nvPr/>
            </p:nvSpPr>
            <p:spPr>
              <a:xfrm>
                <a:off x="310721" y="5385625"/>
                <a:ext cx="832279" cy="1015175"/>
              </a:xfrm>
              <a:prstGeom prst="ellipse">
                <a:avLst/>
              </a:prstGeom>
              <a:noFill/>
              <a:ln w="25400">
                <a:solidFill>
                  <a:srgbClr val="33CC33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0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BA601EBB-452D-49CC-8190-AB789B6D16C0}"/>
                </a:ext>
              </a:extLst>
            </p:cNvPr>
            <p:cNvGrpSpPr/>
            <p:nvPr/>
          </p:nvGrpSpPr>
          <p:grpSpPr>
            <a:xfrm>
              <a:off x="965195" y="5591628"/>
              <a:ext cx="866811" cy="1187142"/>
              <a:chOff x="310721" y="5385625"/>
              <a:chExt cx="866811" cy="1015175"/>
            </a:xfrm>
          </p:grpSpPr>
          <p:sp>
            <p:nvSpPr>
              <p:cNvPr id="48" name="Text Box 23">
                <a:extLst>
                  <a:ext uri="{FF2B5EF4-FFF2-40B4-BE49-F238E27FC236}">
                    <a16:creationId xmlns:a16="http://schemas.microsoft.com/office/drawing/2014/main" id="{9594EFA3-2DFF-42AB-9817-CDAAD2415B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8841" y="5436144"/>
                <a:ext cx="838691" cy="7895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Ready 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for 2</a:t>
                </a:r>
                <a:r>
                  <a:rPr kumimoji="0" lang="en-CA" altLang="en-US" sz="1800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nd</a:t>
                </a:r>
                <a:r>
                  <a:rPr kumimoji="0" lang="en-CA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event</a:t>
                </a:r>
              </a:p>
            </p:txBody>
          </p:sp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CE481E2E-1EF5-4D1C-9CEB-B7E87F81326B}"/>
                  </a:ext>
                </a:extLst>
              </p:cNvPr>
              <p:cNvSpPr/>
              <p:nvPr/>
            </p:nvSpPr>
            <p:spPr>
              <a:xfrm>
                <a:off x="310721" y="5385625"/>
                <a:ext cx="832279" cy="1015175"/>
              </a:xfrm>
              <a:prstGeom prst="ellipse">
                <a:avLst/>
              </a:prstGeom>
              <a:noFill/>
              <a:ln w="25400">
                <a:solidFill>
                  <a:srgbClr val="33CC33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0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D9253468-0547-4ACB-A055-44C412C8ED3C}"/>
                </a:ext>
              </a:extLst>
            </p:cNvPr>
            <p:cNvGrpSpPr/>
            <p:nvPr/>
          </p:nvGrpSpPr>
          <p:grpSpPr>
            <a:xfrm>
              <a:off x="3632180" y="5591628"/>
              <a:ext cx="863605" cy="1187142"/>
              <a:chOff x="310721" y="5385625"/>
              <a:chExt cx="863605" cy="1015175"/>
            </a:xfrm>
          </p:grpSpPr>
          <p:sp>
            <p:nvSpPr>
              <p:cNvPr id="42" name="Text Box 23">
                <a:extLst>
                  <a:ext uri="{FF2B5EF4-FFF2-40B4-BE49-F238E27FC236}">
                    <a16:creationId xmlns:a16="http://schemas.microsoft.com/office/drawing/2014/main" id="{08A085A7-065D-46BD-BFB8-BBED698F86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2047" y="5436144"/>
                <a:ext cx="832279" cy="7895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Ready 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for 5</a:t>
                </a:r>
                <a:r>
                  <a:rPr kumimoji="0" lang="en-CA" altLang="en-US" sz="1800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th</a:t>
                </a:r>
                <a:endPara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event</a:t>
                </a:r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DBAA5F06-2D52-4648-AE34-66DC912C7283}"/>
                  </a:ext>
                </a:extLst>
              </p:cNvPr>
              <p:cNvSpPr/>
              <p:nvPr/>
            </p:nvSpPr>
            <p:spPr>
              <a:xfrm>
                <a:off x="310721" y="5385625"/>
                <a:ext cx="832279" cy="1015175"/>
              </a:xfrm>
              <a:prstGeom prst="ellipse">
                <a:avLst/>
              </a:prstGeom>
              <a:noFill/>
              <a:ln w="25400">
                <a:solidFill>
                  <a:srgbClr val="33CC33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0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3FF07280-EEDE-4133-A56A-4E16236BE8CC}"/>
                </a:ext>
              </a:extLst>
            </p:cNvPr>
            <p:cNvGrpSpPr/>
            <p:nvPr/>
          </p:nvGrpSpPr>
          <p:grpSpPr>
            <a:xfrm>
              <a:off x="4521175" y="5591628"/>
              <a:ext cx="863605" cy="1187142"/>
              <a:chOff x="310721" y="5385625"/>
              <a:chExt cx="863605" cy="1015175"/>
            </a:xfrm>
          </p:grpSpPr>
          <p:sp>
            <p:nvSpPr>
              <p:cNvPr id="40" name="Text Box 23">
                <a:extLst>
                  <a:ext uri="{FF2B5EF4-FFF2-40B4-BE49-F238E27FC236}">
                    <a16:creationId xmlns:a16="http://schemas.microsoft.com/office/drawing/2014/main" id="{FB529CBF-500D-4433-B8CE-B0DF8794CF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2047" y="5436144"/>
                <a:ext cx="832279" cy="7895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Ready 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for 6</a:t>
                </a:r>
                <a:r>
                  <a:rPr kumimoji="0" lang="en-CA" altLang="en-US" sz="1800" b="0" i="0" u="none" strike="noStrike" kern="1200" cap="none" spc="0" normalizeH="0" baseline="3000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th</a:t>
                </a:r>
                <a:r>
                  <a:rPr kumimoji="0" lang="en-CA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 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CA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Times New Roman" panose="02020603050405020304" pitchFamily="18" charset="0"/>
                    <a:sym typeface="Symbol" panose="05050102010706020507" pitchFamily="18" charset="2"/>
                  </a:rPr>
                  <a:t>event</a:t>
                </a:r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5DF8DE03-0A61-41CF-820A-D8F635907BAB}"/>
                  </a:ext>
                </a:extLst>
              </p:cNvPr>
              <p:cNvSpPr/>
              <p:nvPr/>
            </p:nvSpPr>
            <p:spPr>
              <a:xfrm>
                <a:off x="310721" y="5385625"/>
                <a:ext cx="832279" cy="1015175"/>
              </a:xfrm>
              <a:prstGeom prst="ellipse">
                <a:avLst/>
              </a:prstGeom>
              <a:noFill/>
              <a:ln w="25400">
                <a:solidFill>
                  <a:srgbClr val="33CC33"/>
                </a:solidFill>
              </a:ln>
            </p:spPr>
            <p:txBody>
              <a:bodyPr vert="horz" wrap="none" lIns="91440" tIns="45720" rIns="91440" bIns="45720" numCol="1" rtlCol="0" anchor="ctr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00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0B92DB5A-2758-4E63-9650-6A907C6BF183}"/>
                </a:ext>
              </a:extLst>
            </p:cNvPr>
            <p:cNvGrpSpPr/>
            <p:nvPr/>
          </p:nvGrpSpPr>
          <p:grpSpPr>
            <a:xfrm>
              <a:off x="1854190" y="5588358"/>
              <a:ext cx="7207689" cy="1190412"/>
              <a:chOff x="1854190" y="5588358"/>
              <a:chExt cx="7207689" cy="1190412"/>
            </a:xfrm>
          </p:grpSpPr>
          <p:sp>
            <p:nvSpPr>
              <p:cNvPr id="73" name="Text Box 23">
                <a:extLst>
                  <a:ext uri="{FF2B5EF4-FFF2-40B4-BE49-F238E27FC236}">
                    <a16:creationId xmlns:a16="http://schemas.microsoft.com/office/drawing/2014/main" id="{CAF0B3B0-14BA-42AD-8FA0-080EACE594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924800" y="5943600"/>
                <a:ext cx="415499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en-CA" altLang="en-US" sz="1800" dirty="0">
                    <a:solidFill>
                      <a:srgbClr val="000000"/>
                    </a:solidFill>
                    <a:cs typeface="Times New Roman" panose="02020603050405020304" pitchFamily="18" charset="0"/>
                    <a:sym typeface="Symbol" panose="05050102010706020507" pitchFamily="18" charset="2"/>
                  </a:rPr>
                  <a:t>…</a:t>
                </a:r>
                <a:endPara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3FD4D39F-3D13-4F13-A1C4-6F6D02873537}"/>
                  </a:ext>
                </a:extLst>
              </p:cNvPr>
              <p:cNvGrpSpPr/>
              <p:nvPr/>
            </p:nvGrpSpPr>
            <p:grpSpPr>
              <a:xfrm>
                <a:off x="1854190" y="5588358"/>
                <a:ext cx="7207689" cy="1190412"/>
                <a:chOff x="1854190" y="5588358"/>
                <a:chExt cx="7207689" cy="1190412"/>
              </a:xfrm>
            </p:grpSpPr>
            <p:grpSp>
              <p:nvGrpSpPr>
                <p:cNvPr id="30" name="Group 29">
                  <a:extLst>
                    <a:ext uri="{FF2B5EF4-FFF2-40B4-BE49-F238E27FC236}">
                      <a16:creationId xmlns:a16="http://schemas.microsoft.com/office/drawing/2014/main" id="{CB70B91A-A40C-4180-81E0-9015C432374D}"/>
                    </a:ext>
                  </a:extLst>
                </p:cNvPr>
                <p:cNvGrpSpPr/>
                <p:nvPr/>
              </p:nvGrpSpPr>
              <p:grpSpPr>
                <a:xfrm>
                  <a:off x="1854190" y="5591628"/>
                  <a:ext cx="863605" cy="1187142"/>
                  <a:chOff x="310721" y="5385625"/>
                  <a:chExt cx="863605" cy="1015175"/>
                </a:xfrm>
              </p:grpSpPr>
              <p:sp>
                <p:nvSpPr>
                  <p:cNvPr id="46" name="Text Box 23">
                    <a:extLst>
                      <a:ext uri="{FF2B5EF4-FFF2-40B4-BE49-F238E27FC236}">
                        <a16:creationId xmlns:a16="http://schemas.microsoft.com/office/drawing/2014/main" id="{44489CEC-40E8-4C6A-A7F2-E27AB6CCA41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42047" y="5436144"/>
                    <a:ext cx="832279" cy="78957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CA" alt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Ready </a:t>
                    </a:r>
                  </a:p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CA" alt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for 3</a:t>
                    </a:r>
                    <a:r>
                      <a:rPr kumimoji="0" lang="en-CA" altLang="en-US" sz="1800" b="0" i="0" u="none" strike="noStrike" kern="1200" cap="none" spc="0" normalizeH="0" baseline="3000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rd</a:t>
                    </a:r>
                    <a:r>
                      <a:rPr kumimoji="0" lang="en-CA" alt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 </a:t>
                    </a:r>
                  </a:p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CA" alt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event</a:t>
                    </a:r>
                  </a:p>
                </p:txBody>
              </p:sp>
              <p:sp>
                <p:nvSpPr>
                  <p:cNvPr id="47" name="Oval 46">
                    <a:extLst>
                      <a:ext uri="{FF2B5EF4-FFF2-40B4-BE49-F238E27FC236}">
                        <a16:creationId xmlns:a16="http://schemas.microsoft.com/office/drawing/2014/main" id="{41495C49-F41E-4043-90C8-28A0A54D7BF1}"/>
                      </a:ext>
                    </a:extLst>
                  </p:cNvPr>
                  <p:cNvSpPr/>
                  <p:nvPr/>
                </p:nvSpPr>
                <p:spPr>
                  <a:xfrm>
                    <a:off x="310721" y="5385625"/>
                    <a:ext cx="832279" cy="1015175"/>
                  </a:xfrm>
                  <a:prstGeom prst="ellipse">
                    <a:avLst/>
                  </a:prstGeom>
                  <a:noFill/>
                  <a:ln w="25400">
                    <a:solidFill>
                      <a:srgbClr val="33CC33"/>
                    </a:solidFill>
                  </a:ln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sz="20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</p:grpSp>
            <p:grpSp>
              <p:nvGrpSpPr>
                <p:cNvPr id="31" name="Group 30">
                  <a:extLst>
                    <a:ext uri="{FF2B5EF4-FFF2-40B4-BE49-F238E27FC236}">
                      <a16:creationId xmlns:a16="http://schemas.microsoft.com/office/drawing/2014/main" id="{884358D1-FF9E-4BBB-AC3C-4A6C971070AD}"/>
                    </a:ext>
                  </a:extLst>
                </p:cNvPr>
                <p:cNvGrpSpPr/>
                <p:nvPr/>
              </p:nvGrpSpPr>
              <p:grpSpPr>
                <a:xfrm>
                  <a:off x="2743185" y="5591628"/>
                  <a:ext cx="863605" cy="1187142"/>
                  <a:chOff x="310721" y="5385625"/>
                  <a:chExt cx="863605" cy="1015175"/>
                </a:xfrm>
              </p:grpSpPr>
              <p:sp>
                <p:nvSpPr>
                  <p:cNvPr id="44" name="Text Box 23">
                    <a:extLst>
                      <a:ext uri="{FF2B5EF4-FFF2-40B4-BE49-F238E27FC236}">
                        <a16:creationId xmlns:a16="http://schemas.microsoft.com/office/drawing/2014/main" id="{ED9B582A-33D7-443C-8A93-B28B8386C32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42047" y="5436144"/>
                    <a:ext cx="832279" cy="78957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CA" alt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Ready </a:t>
                    </a:r>
                  </a:p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CA" alt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for 4</a:t>
                    </a:r>
                    <a:r>
                      <a:rPr kumimoji="0" lang="en-CA" altLang="en-US" sz="1800" b="0" i="0" u="none" strike="noStrike" kern="1200" cap="none" spc="0" normalizeH="0" baseline="3000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th</a:t>
                    </a:r>
                    <a:endParaRPr kumimoji="0" lang="en-CA" alt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Times New Roman" panose="02020603050405020304" pitchFamily="18" charset="0"/>
                      <a:sym typeface="Symbol" panose="05050102010706020507" pitchFamily="18" charset="2"/>
                    </a:endParaRPr>
                  </a:p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CA" alt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event</a:t>
                    </a:r>
                  </a:p>
                </p:txBody>
              </p:sp>
              <p:sp>
                <p:nvSpPr>
                  <p:cNvPr id="45" name="Oval 44">
                    <a:extLst>
                      <a:ext uri="{FF2B5EF4-FFF2-40B4-BE49-F238E27FC236}">
                        <a16:creationId xmlns:a16="http://schemas.microsoft.com/office/drawing/2014/main" id="{022214AF-BEBD-484D-B101-22A7010C0412}"/>
                      </a:ext>
                    </a:extLst>
                  </p:cNvPr>
                  <p:cNvSpPr/>
                  <p:nvPr/>
                </p:nvSpPr>
                <p:spPr>
                  <a:xfrm>
                    <a:off x="310721" y="5385625"/>
                    <a:ext cx="832279" cy="1015175"/>
                  </a:xfrm>
                  <a:prstGeom prst="ellipse">
                    <a:avLst/>
                  </a:prstGeom>
                  <a:noFill/>
                  <a:ln w="25400">
                    <a:solidFill>
                      <a:srgbClr val="33CC33"/>
                    </a:solidFill>
                  </a:ln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sz="2000" b="0" i="1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</p:grpSp>
            <p:grpSp>
              <p:nvGrpSpPr>
                <p:cNvPr id="34" name="Group 33">
                  <a:extLst>
                    <a:ext uri="{FF2B5EF4-FFF2-40B4-BE49-F238E27FC236}">
                      <a16:creationId xmlns:a16="http://schemas.microsoft.com/office/drawing/2014/main" id="{D5FCB7A8-F1D2-4121-BB99-230658A7B3DE}"/>
                    </a:ext>
                  </a:extLst>
                </p:cNvPr>
                <p:cNvGrpSpPr/>
                <p:nvPr/>
              </p:nvGrpSpPr>
              <p:grpSpPr>
                <a:xfrm>
                  <a:off x="5410170" y="5591623"/>
                  <a:ext cx="863606" cy="1187141"/>
                  <a:chOff x="310721" y="5385625"/>
                  <a:chExt cx="863606" cy="1015175"/>
                </a:xfrm>
              </p:grpSpPr>
              <p:sp>
                <p:nvSpPr>
                  <p:cNvPr id="38" name="Text Box 23">
                    <a:extLst>
                      <a:ext uri="{FF2B5EF4-FFF2-40B4-BE49-F238E27FC236}">
                        <a16:creationId xmlns:a16="http://schemas.microsoft.com/office/drawing/2014/main" id="{26C405C8-66A0-45A7-B22A-6A3DA2BE083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42047" y="5436064"/>
                    <a:ext cx="832280" cy="78957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lvl="0" eaLnBrk="1" hangingPunct="1">
                      <a:spcBef>
                        <a:spcPts val="0"/>
                      </a:spcBef>
                      <a:buNone/>
                      <a:defRPr/>
                    </a:pPr>
                    <a:r>
                      <a:rPr lang="en-CA" altLang="en-US" sz="1800" dirty="0">
                        <a:solidFill>
                          <a:srgbClr val="000000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Ready </a:t>
                    </a:r>
                  </a:p>
                  <a:p>
                    <a:pPr lvl="0" eaLnBrk="1" hangingPunct="1">
                      <a:spcBef>
                        <a:spcPts val="0"/>
                      </a:spcBef>
                      <a:buNone/>
                      <a:defRPr/>
                    </a:pPr>
                    <a:r>
                      <a:rPr lang="en-CA" altLang="en-US" sz="1800" dirty="0">
                        <a:solidFill>
                          <a:srgbClr val="000000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for 7</a:t>
                    </a:r>
                    <a:r>
                      <a:rPr lang="en-CA" altLang="en-US" sz="1800" baseline="30000" dirty="0">
                        <a:solidFill>
                          <a:srgbClr val="000000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th</a:t>
                    </a:r>
                    <a:r>
                      <a:rPr lang="en-CA" altLang="en-US" sz="1800" dirty="0">
                        <a:solidFill>
                          <a:srgbClr val="000000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 </a:t>
                    </a:r>
                  </a:p>
                  <a:p>
                    <a:pPr lvl="0" eaLnBrk="1" hangingPunct="1">
                      <a:spcBef>
                        <a:spcPts val="0"/>
                      </a:spcBef>
                      <a:buNone/>
                      <a:defRPr/>
                    </a:pPr>
                    <a:r>
                      <a:rPr lang="en-CA" altLang="en-US" sz="1800" dirty="0">
                        <a:solidFill>
                          <a:srgbClr val="000000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event</a:t>
                    </a:r>
                  </a:p>
                </p:txBody>
              </p:sp>
              <p:sp>
                <p:nvSpPr>
                  <p:cNvPr id="39" name="Oval 38">
                    <a:extLst>
                      <a:ext uri="{FF2B5EF4-FFF2-40B4-BE49-F238E27FC236}">
                        <a16:creationId xmlns:a16="http://schemas.microsoft.com/office/drawing/2014/main" id="{10A30FAA-B896-4C3F-81B7-DC9473C7B560}"/>
                      </a:ext>
                    </a:extLst>
                  </p:cNvPr>
                  <p:cNvSpPr/>
                  <p:nvPr/>
                </p:nvSpPr>
                <p:spPr>
                  <a:xfrm>
                    <a:off x="310721" y="5385625"/>
                    <a:ext cx="832279" cy="1015175"/>
                  </a:xfrm>
                  <a:prstGeom prst="ellipse">
                    <a:avLst/>
                  </a:prstGeom>
                  <a:noFill/>
                  <a:ln w="25400">
                    <a:solidFill>
                      <a:srgbClr val="33CC33"/>
                    </a:solidFill>
                  </a:ln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sz="2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</p:grpSp>
            <p:grpSp>
              <p:nvGrpSpPr>
                <p:cNvPr id="35" name="Group 34">
                  <a:extLst>
                    <a:ext uri="{FF2B5EF4-FFF2-40B4-BE49-F238E27FC236}">
                      <a16:creationId xmlns:a16="http://schemas.microsoft.com/office/drawing/2014/main" id="{6C3D1365-2528-448C-8ECF-DFC948B746D3}"/>
                    </a:ext>
                  </a:extLst>
                </p:cNvPr>
                <p:cNvGrpSpPr/>
                <p:nvPr/>
              </p:nvGrpSpPr>
              <p:grpSpPr>
                <a:xfrm>
                  <a:off x="8229600" y="5591628"/>
                  <a:ext cx="832279" cy="1187142"/>
                  <a:chOff x="310721" y="5385625"/>
                  <a:chExt cx="832279" cy="1015175"/>
                </a:xfrm>
              </p:grpSpPr>
              <p:sp>
                <p:nvSpPr>
                  <p:cNvPr id="36" name="Oval 35">
                    <a:extLst>
                      <a:ext uri="{FF2B5EF4-FFF2-40B4-BE49-F238E27FC236}">
                        <a16:creationId xmlns:a16="http://schemas.microsoft.com/office/drawing/2014/main" id="{F03FBB9A-8802-4953-8B69-33A9B3E8FD62}"/>
                      </a:ext>
                    </a:extLst>
                  </p:cNvPr>
                  <p:cNvSpPr/>
                  <p:nvPr/>
                </p:nvSpPr>
                <p:spPr>
                  <a:xfrm>
                    <a:off x="310721" y="5385625"/>
                    <a:ext cx="832279" cy="1015175"/>
                  </a:xfrm>
                  <a:prstGeom prst="ellipse">
                    <a:avLst/>
                  </a:prstGeom>
                  <a:noFill/>
                  <a:ln w="25400">
                    <a:solidFill>
                      <a:srgbClr val="33CC33"/>
                    </a:solidFill>
                  </a:ln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sz="2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  <p:sp>
                <p:nvSpPr>
                  <p:cNvPr id="37" name="Text Box 23">
                    <a:extLst>
                      <a:ext uri="{FF2B5EF4-FFF2-40B4-BE49-F238E27FC236}">
                        <a16:creationId xmlns:a16="http://schemas.microsoft.com/office/drawing/2014/main" id="{26B6DD09-1A93-4514-B749-C172328EA86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81997" y="5678882"/>
                    <a:ext cx="684803" cy="36933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CA" alt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itchFamily="18" charset="0"/>
                        <a:ea typeface="+mn-ea"/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Done</a:t>
                    </a:r>
                  </a:p>
                </p:txBody>
              </p:sp>
            </p:grpSp>
            <p:grpSp>
              <p:nvGrpSpPr>
                <p:cNvPr id="66" name="Group 65">
                  <a:extLst>
                    <a:ext uri="{FF2B5EF4-FFF2-40B4-BE49-F238E27FC236}">
                      <a16:creationId xmlns:a16="http://schemas.microsoft.com/office/drawing/2014/main" id="{F5C7A817-784F-4295-A894-81429E21F89A}"/>
                    </a:ext>
                  </a:extLst>
                </p:cNvPr>
                <p:cNvGrpSpPr/>
                <p:nvPr/>
              </p:nvGrpSpPr>
              <p:grpSpPr>
                <a:xfrm>
                  <a:off x="6307549" y="5588358"/>
                  <a:ext cx="863606" cy="1187141"/>
                  <a:chOff x="310721" y="5385625"/>
                  <a:chExt cx="863606" cy="1015175"/>
                </a:xfrm>
              </p:grpSpPr>
              <p:sp>
                <p:nvSpPr>
                  <p:cNvPr id="67" name="Text Box 23">
                    <a:extLst>
                      <a:ext uri="{FF2B5EF4-FFF2-40B4-BE49-F238E27FC236}">
                        <a16:creationId xmlns:a16="http://schemas.microsoft.com/office/drawing/2014/main" id="{AE380EBB-3CAC-456F-AF1E-71EC0B74131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42047" y="5436064"/>
                    <a:ext cx="832280" cy="78957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1pPr>
                    <a:lvl2pPr marL="742950" indent="-285750" eaLnBrk="0" hangingPunct="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2pPr>
                    <a:lvl3pPr marL="1143000" indent="-228600" eaLnBrk="0" hangingPunct="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3pPr>
                    <a:lvl4pPr marL="1600200" indent="-228600" eaLnBrk="0" hangingPunct="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4pPr>
                    <a:lvl5pPr marL="2057400" indent="-228600" eaLnBrk="0" hangingPunct="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itchFamily="18" charset="0"/>
                      </a:defRPr>
                    </a:lvl9pPr>
                  </a:lstStyle>
                  <a:p>
                    <a:pPr lvl="0" eaLnBrk="1" hangingPunct="1">
                      <a:spcBef>
                        <a:spcPts val="0"/>
                      </a:spcBef>
                      <a:buNone/>
                      <a:defRPr/>
                    </a:pPr>
                    <a:r>
                      <a:rPr lang="en-CA" altLang="en-US" sz="1800" dirty="0">
                        <a:solidFill>
                          <a:srgbClr val="000000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Ready </a:t>
                    </a:r>
                  </a:p>
                  <a:p>
                    <a:pPr lvl="0" eaLnBrk="1" hangingPunct="1">
                      <a:spcBef>
                        <a:spcPts val="0"/>
                      </a:spcBef>
                      <a:buNone/>
                      <a:defRPr/>
                    </a:pPr>
                    <a:r>
                      <a:rPr lang="en-CA" altLang="en-US" sz="1800" dirty="0">
                        <a:solidFill>
                          <a:srgbClr val="000000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for 8</a:t>
                    </a:r>
                    <a:r>
                      <a:rPr lang="en-CA" altLang="en-US" sz="1800" baseline="30000" dirty="0">
                        <a:solidFill>
                          <a:srgbClr val="000000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th</a:t>
                    </a:r>
                    <a:r>
                      <a:rPr lang="en-CA" altLang="en-US" sz="1800" dirty="0">
                        <a:solidFill>
                          <a:srgbClr val="000000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 </a:t>
                    </a:r>
                  </a:p>
                  <a:p>
                    <a:pPr lvl="0" eaLnBrk="1" hangingPunct="1">
                      <a:spcBef>
                        <a:spcPts val="0"/>
                      </a:spcBef>
                      <a:buNone/>
                      <a:defRPr/>
                    </a:pPr>
                    <a:r>
                      <a:rPr lang="en-CA" altLang="en-US" sz="1800" dirty="0">
                        <a:solidFill>
                          <a:srgbClr val="000000"/>
                        </a:solidFill>
                        <a:cs typeface="Times New Roman" panose="02020603050405020304" pitchFamily="18" charset="0"/>
                        <a:sym typeface="Symbol" panose="05050102010706020507" pitchFamily="18" charset="2"/>
                      </a:rPr>
                      <a:t>event</a:t>
                    </a:r>
                  </a:p>
                </p:txBody>
              </p:sp>
              <p:sp>
                <p:nvSpPr>
                  <p:cNvPr id="68" name="Oval 67">
                    <a:extLst>
                      <a:ext uri="{FF2B5EF4-FFF2-40B4-BE49-F238E27FC236}">
                        <a16:creationId xmlns:a16="http://schemas.microsoft.com/office/drawing/2014/main" id="{BA7D2113-6DFB-4B96-9D5C-96C01BB2A33A}"/>
                      </a:ext>
                    </a:extLst>
                  </p:cNvPr>
                  <p:cNvSpPr/>
                  <p:nvPr/>
                </p:nvSpPr>
                <p:spPr>
                  <a:xfrm>
                    <a:off x="310721" y="5385625"/>
                    <a:ext cx="832279" cy="1015175"/>
                  </a:xfrm>
                  <a:prstGeom prst="ellipse">
                    <a:avLst/>
                  </a:prstGeom>
                  <a:noFill/>
                  <a:ln w="25400">
                    <a:solidFill>
                      <a:srgbClr val="33CC33"/>
                    </a:solidFill>
                  </a:ln>
                </p:spPr>
                <p:txBody>
                  <a:bodyPr vert="horz" wrap="non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5000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CA" sz="2000" b="0" i="1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Arial" charset="0"/>
                    </a:endParaRPr>
                  </a:p>
                </p:txBody>
              </p:sp>
            </p:grpSp>
          </p:grpSp>
        </p:grpSp>
        <p:sp>
          <p:nvSpPr>
            <p:cNvPr id="95" name="Text Box 23">
              <a:extLst>
                <a:ext uri="{FF2B5EF4-FFF2-40B4-BE49-F238E27FC236}">
                  <a16:creationId xmlns:a16="http://schemas.microsoft.com/office/drawing/2014/main" id="{1F55A77A-91E5-469A-BDC6-85303E2284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18810" y="5653642"/>
              <a:ext cx="832280" cy="923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for 9</a:t>
              </a:r>
              <a:r>
                <a:rPr lang="en-CA" altLang="en-US" sz="1800" baseline="300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81A3DACC-7D41-48F6-97F1-5AA18EDB0280}"/>
                </a:ext>
              </a:extLst>
            </p:cNvPr>
            <p:cNvSpPr/>
            <p:nvPr/>
          </p:nvSpPr>
          <p:spPr>
            <a:xfrm>
              <a:off x="7187484" y="5594659"/>
              <a:ext cx="832279" cy="1187141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BBCC73E4-96E7-434B-97AC-86ABA60C28C0}"/>
              </a:ext>
            </a:extLst>
          </p:cNvPr>
          <p:cNvCxnSpPr>
            <a:cxnSpLocks/>
          </p:cNvCxnSpPr>
          <p:nvPr/>
        </p:nvCxnSpPr>
        <p:spPr bwMode="auto">
          <a:xfrm>
            <a:off x="965195" y="1828800"/>
            <a:ext cx="1930405" cy="0"/>
          </a:xfrm>
          <a:prstGeom prst="line">
            <a:avLst/>
          </a:prstGeom>
          <a:noFill/>
          <a:ln w="412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7463948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Rectangle 2">
            <a:extLst>
              <a:ext uri="{FF2B5EF4-FFF2-40B4-BE49-F238E27FC236}">
                <a16:creationId xmlns:a16="http://schemas.microsoft.com/office/drawing/2014/main" id="{4F76E142-6D0A-48F4-A906-7DA9B04BB2DF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Weighted Event Scheduling</a:t>
            </a:r>
          </a:p>
        </p:txBody>
      </p:sp>
      <p:sp>
        <p:nvSpPr>
          <p:cNvPr id="168" name="Rectangle 2">
            <a:extLst>
              <a:ext uri="{FF2B5EF4-FFF2-40B4-BE49-F238E27FC236}">
                <a16:creationId xmlns:a16="http://schemas.microsoft.com/office/drawing/2014/main" id="{0CAFA501-E253-4ED2-8B0A-48AAF11FE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Your story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70" name="Picture 2" descr="greedy2">
            <a:extLst>
              <a:ext uri="{FF2B5EF4-FFF2-40B4-BE49-F238E27FC236}">
                <a16:creationId xmlns:a16="http://schemas.microsoft.com/office/drawing/2014/main" id="{7C4281DB-00DF-43A2-AB88-03962F14A8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1076325"/>
            <a:ext cx="8470900" cy="2417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A588465D-E392-4CB2-A73F-EEA107ED3817}"/>
              </a:ext>
            </a:extLst>
          </p:cNvPr>
          <p:cNvSpPr/>
          <p:nvPr/>
        </p:nvSpPr>
        <p:spPr>
          <a:xfrm>
            <a:off x="23025" y="4912359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D153BEE5-A9FB-4ADA-89A9-2E046A19CB19}"/>
              </a:ext>
            </a:extLst>
          </p:cNvPr>
          <p:cNvGrpSpPr/>
          <p:nvPr/>
        </p:nvGrpSpPr>
        <p:grpSpPr>
          <a:xfrm>
            <a:off x="76200" y="5591628"/>
            <a:ext cx="863605" cy="1187142"/>
            <a:chOff x="310721" y="5385625"/>
            <a:chExt cx="863605" cy="1015175"/>
          </a:xfrm>
        </p:grpSpPr>
        <p:sp>
          <p:nvSpPr>
            <p:cNvPr id="50" name="Text Box 23">
              <a:extLst>
                <a:ext uri="{FF2B5EF4-FFF2-40B4-BE49-F238E27FC236}">
                  <a16:creationId xmlns:a16="http://schemas.microsoft.com/office/drawing/2014/main" id="{FA975757-C3EA-4165-B1C4-594905EA20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1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st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218D279C-5EE6-423B-A127-72D92569CEE5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BA601EBB-452D-49CC-8190-AB789B6D16C0}"/>
              </a:ext>
            </a:extLst>
          </p:cNvPr>
          <p:cNvGrpSpPr/>
          <p:nvPr/>
        </p:nvGrpSpPr>
        <p:grpSpPr>
          <a:xfrm>
            <a:off x="965195" y="5591628"/>
            <a:ext cx="866811" cy="1187142"/>
            <a:chOff x="310721" y="5385625"/>
            <a:chExt cx="866811" cy="1015175"/>
          </a:xfrm>
        </p:grpSpPr>
        <p:sp>
          <p:nvSpPr>
            <p:cNvPr id="48" name="Text Box 23">
              <a:extLst>
                <a:ext uri="{FF2B5EF4-FFF2-40B4-BE49-F238E27FC236}">
                  <a16:creationId xmlns:a16="http://schemas.microsoft.com/office/drawing/2014/main" id="{9594EFA3-2DFF-42AB-9817-CDAAD2415B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8841" y="5436144"/>
              <a:ext cx="838691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2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nd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CE481E2E-1EF5-4D1C-9CEB-B7E87F81326B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CB70B91A-A40C-4180-81E0-9015C432374D}"/>
              </a:ext>
            </a:extLst>
          </p:cNvPr>
          <p:cNvGrpSpPr/>
          <p:nvPr/>
        </p:nvGrpSpPr>
        <p:grpSpPr>
          <a:xfrm>
            <a:off x="1854190" y="5591628"/>
            <a:ext cx="863605" cy="1187142"/>
            <a:chOff x="310721" y="5385625"/>
            <a:chExt cx="863605" cy="1015175"/>
          </a:xfrm>
        </p:grpSpPr>
        <p:sp>
          <p:nvSpPr>
            <p:cNvPr id="46" name="Text Box 23">
              <a:extLst>
                <a:ext uri="{FF2B5EF4-FFF2-40B4-BE49-F238E27FC236}">
                  <a16:creationId xmlns:a16="http://schemas.microsoft.com/office/drawing/2014/main" id="{44489CEC-40E8-4C6A-A7F2-E27AB6CCA4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3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rd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41495C49-F41E-4043-90C8-28A0A54D7BF1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84358D1-FF9E-4BBB-AC3C-4A6C971070AD}"/>
              </a:ext>
            </a:extLst>
          </p:cNvPr>
          <p:cNvGrpSpPr/>
          <p:nvPr/>
        </p:nvGrpSpPr>
        <p:grpSpPr>
          <a:xfrm>
            <a:off x="2743185" y="5591628"/>
            <a:ext cx="863605" cy="1187142"/>
            <a:chOff x="310721" y="5385625"/>
            <a:chExt cx="863605" cy="1015175"/>
          </a:xfrm>
        </p:grpSpPr>
        <p:sp>
          <p:nvSpPr>
            <p:cNvPr id="44" name="Text Box 23">
              <a:extLst>
                <a:ext uri="{FF2B5EF4-FFF2-40B4-BE49-F238E27FC236}">
                  <a16:creationId xmlns:a16="http://schemas.microsoft.com/office/drawing/2014/main" id="{ED9B582A-33D7-443C-8A93-B28B8386C3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4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endPara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022214AF-BEBD-484D-B101-22A7010C0412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D9253468-0547-4ACB-A055-44C412C8ED3C}"/>
              </a:ext>
            </a:extLst>
          </p:cNvPr>
          <p:cNvGrpSpPr/>
          <p:nvPr/>
        </p:nvGrpSpPr>
        <p:grpSpPr>
          <a:xfrm>
            <a:off x="3632180" y="5591628"/>
            <a:ext cx="863605" cy="1187142"/>
            <a:chOff x="310721" y="5385625"/>
            <a:chExt cx="863605" cy="1015175"/>
          </a:xfrm>
        </p:grpSpPr>
        <p:sp>
          <p:nvSpPr>
            <p:cNvPr id="42" name="Text Box 23">
              <a:extLst>
                <a:ext uri="{FF2B5EF4-FFF2-40B4-BE49-F238E27FC236}">
                  <a16:creationId xmlns:a16="http://schemas.microsoft.com/office/drawing/2014/main" id="{08A085A7-065D-46BD-BFB8-BBED698F86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5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endPara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DBAA5F06-2D52-4648-AE34-66DC912C7283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FF07280-EEDE-4133-A56A-4E16236BE8CC}"/>
              </a:ext>
            </a:extLst>
          </p:cNvPr>
          <p:cNvGrpSpPr/>
          <p:nvPr/>
        </p:nvGrpSpPr>
        <p:grpSpPr>
          <a:xfrm>
            <a:off x="4521175" y="5591628"/>
            <a:ext cx="863605" cy="1187142"/>
            <a:chOff x="310721" y="5385625"/>
            <a:chExt cx="863605" cy="1015175"/>
          </a:xfrm>
        </p:grpSpPr>
        <p:sp>
          <p:nvSpPr>
            <p:cNvPr id="40" name="Text Box 23">
              <a:extLst>
                <a:ext uri="{FF2B5EF4-FFF2-40B4-BE49-F238E27FC236}">
                  <a16:creationId xmlns:a16="http://schemas.microsoft.com/office/drawing/2014/main" id="{FB529CBF-500D-4433-B8CE-B0DF8794CF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6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5DF8DE03-0A61-41CF-820A-D8F635907BAB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5FCB7A8-F1D2-4121-BB99-230658A7B3DE}"/>
              </a:ext>
            </a:extLst>
          </p:cNvPr>
          <p:cNvGrpSpPr/>
          <p:nvPr/>
        </p:nvGrpSpPr>
        <p:grpSpPr>
          <a:xfrm>
            <a:off x="5410170" y="5591623"/>
            <a:ext cx="863606" cy="1187141"/>
            <a:chOff x="310721" y="5385625"/>
            <a:chExt cx="863606" cy="1015175"/>
          </a:xfrm>
        </p:grpSpPr>
        <p:sp>
          <p:nvSpPr>
            <p:cNvPr id="38" name="Text Box 23">
              <a:extLst>
                <a:ext uri="{FF2B5EF4-FFF2-40B4-BE49-F238E27FC236}">
                  <a16:creationId xmlns:a16="http://schemas.microsoft.com/office/drawing/2014/main" id="{26C405C8-66A0-45A7-B22A-6A3DA2BE0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064"/>
              <a:ext cx="832280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for 7</a:t>
              </a:r>
              <a:r>
                <a:rPr lang="en-CA" altLang="en-US" sz="1800" baseline="300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0A30FAA-B896-4C3F-81B7-DC9473C7B560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6C3D1365-2528-448C-8ECF-DFC948B746D3}"/>
              </a:ext>
            </a:extLst>
          </p:cNvPr>
          <p:cNvGrpSpPr/>
          <p:nvPr/>
        </p:nvGrpSpPr>
        <p:grpSpPr>
          <a:xfrm>
            <a:off x="8229600" y="5591628"/>
            <a:ext cx="832279" cy="1187142"/>
            <a:chOff x="310721" y="5385625"/>
            <a:chExt cx="832279" cy="1015175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F03FBB9A-8802-4953-8B69-33A9B3E8FD62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7" name="Text Box 23">
              <a:extLst>
                <a:ext uri="{FF2B5EF4-FFF2-40B4-BE49-F238E27FC236}">
                  <a16:creationId xmlns:a16="http://schemas.microsoft.com/office/drawing/2014/main" id="{26B6DD09-1A93-4514-B749-C172328EA8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997" y="5678882"/>
              <a:ext cx="68480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Done</a:t>
              </a: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F5C7A817-784F-4295-A894-81429E21F89A}"/>
              </a:ext>
            </a:extLst>
          </p:cNvPr>
          <p:cNvGrpSpPr/>
          <p:nvPr/>
        </p:nvGrpSpPr>
        <p:grpSpPr>
          <a:xfrm>
            <a:off x="6307549" y="5588358"/>
            <a:ext cx="863606" cy="1187141"/>
            <a:chOff x="310721" y="5385625"/>
            <a:chExt cx="863606" cy="1015175"/>
          </a:xfrm>
        </p:grpSpPr>
        <p:sp>
          <p:nvSpPr>
            <p:cNvPr id="67" name="Text Box 23">
              <a:extLst>
                <a:ext uri="{FF2B5EF4-FFF2-40B4-BE49-F238E27FC236}">
                  <a16:creationId xmlns:a16="http://schemas.microsoft.com/office/drawing/2014/main" id="{AE380EBB-3CAC-456F-AF1E-71EC0B7413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064"/>
              <a:ext cx="832280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for 8</a:t>
              </a:r>
              <a:r>
                <a:rPr lang="en-CA" altLang="en-US" sz="1800" baseline="300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BA7D2113-6DFB-4B96-9D5C-96C01BB2A33A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73" name="Text Box 23">
            <a:extLst>
              <a:ext uri="{FF2B5EF4-FFF2-40B4-BE49-F238E27FC236}">
                <a16:creationId xmlns:a16="http://schemas.microsoft.com/office/drawing/2014/main" id="{CAF0B3B0-14BA-42AD-8FA0-080EACE594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943600"/>
            <a:ext cx="41549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CA" altLang="en-US" sz="1800" dirty="0">
                <a:solidFill>
                  <a:srgbClr val="00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kumimoji="0" lang="en-CA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152B3E85-1C00-457E-B9A2-B170445AEDF7}"/>
              </a:ext>
            </a:extLst>
          </p:cNvPr>
          <p:cNvGrpSpPr/>
          <p:nvPr/>
        </p:nvGrpSpPr>
        <p:grpSpPr>
          <a:xfrm>
            <a:off x="7187484" y="5594659"/>
            <a:ext cx="863606" cy="1187141"/>
            <a:chOff x="310721" y="5385625"/>
            <a:chExt cx="863606" cy="1015175"/>
          </a:xfrm>
        </p:grpSpPr>
        <p:sp>
          <p:nvSpPr>
            <p:cNvPr id="75" name="Text Box 23">
              <a:extLst>
                <a:ext uri="{FF2B5EF4-FFF2-40B4-BE49-F238E27FC236}">
                  <a16:creationId xmlns:a16="http://schemas.microsoft.com/office/drawing/2014/main" id="{E71E3527-F8DB-4A7B-A247-5E506C9568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064"/>
              <a:ext cx="832280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for 9</a:t>
              </a:r>
              <a:r>
                <a:rPr lang="en-CA" altLang="en-US" sz="1800" baseline="300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70AA565D-13A1-42CA-8595-01D647C969A4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9" name="AutoShape 35">
            <a:extLst>
              <a:ext uri="{FF2B5EF4-FFF2-40B4-BE49-F238E27FC236}">
                <a16:creationId xmlns:a16="http://schemas.microsoft.com/office/drawing/2014/main" id="{267E954A-64D2-499E-92DE-035B30BA9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3612281"/>
            <a:ext cx="4178490" cy="802652"/>
          </a:xfrm>
          <a:prstGeom prst="wedgeRoundRectCallout">
            <a:avLst>
              <a:gd name="adj1" fmla="val 45130"/>
              <a:gd name="adj2" fmla="val -235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buNone/>
              <a:defRPr/>
            </a:pPr>
            <a:r>
              <a:rPr lang="en-US" altLang="en-US" sz="2400" kern="0" dirty="0">
                <a:latin typeface="Times New Roman"/>
                <a:sym typeface="Wingdings" panose="05000000000000000000" pitchFamily="2" charset="2"/>
              </a:rPr>
              <a:t>The </a:t>
            </a:r>
            <a:r>
              <a:rPr lang="en-US" altLang="en-US" sz="2400" kern="0" dirty="0">
                <a:solidFill>
                  <a:srgbClr val="FF0000"/>
                </a:solidFill>
                <a:latin typeface="Times New Roman"/>
                <a:sym typeface="Wingdings" panose="05000000000000000000" pitchFamily="2" charset="2"/>
              </a:rPr>
              <a:t>No</a:t>
            </a:r>
            <a:r>
              <a:rPr lang="en-US" altLang="en-US" sz="2400" kern="0" dirty="0">
                <a:latin typeface="Times New Roman"/>
                <a:sym typeface="Wingdings" panose="05000000000000000000" pitchFamily="2" charset="2"/>
              </a:rPr>
              <a:t> edges go to the next event sorted by start time.</a:t>
            </a:r>
            <a:endParaRPr lang="en-US" altLang="en-US" sz="2400" kern="0" dirty="0">
              <a:latin typeface="Times New Roman"/>
            </a:endParaRPr>
          </a:p>
        </p:txBody>
      </p:sp>
      <p:grpSp>
        <p:nvGrpSpPr>
          <p:cNvPr id="71" name="Group 29">
            <a:extLst>
              <a:ext uri="{FF2B5EF4-FFF2-40B4-BE49-F238E27FC236}">
                <a16:creationId xmlns:a16="http://schemas.microsoft.com/office/drawing/2014/main" id="{01C03D61-3687-4CD0-A157-39C55545357B}"/>
              </a:ext>
            </a:extLst>
          </p:cNvPr>
          <p:cNvGrpSpPr>
            <a:grpSpLocks/>
          </p:cNvGrpSpPr>
          <p:nvPr/>
        </p:nvGrpSpPr>
        <p:grpSpPr bwMode="auto">
          <a:xfrm>
            <a:off x="8181738" y="3802110"/>
            <a:ext cx="917591" cy="929993"/>
            <a:chOff x="2065" y="1551"/>
            <a:chExt cx="1628" cy="1988"/>
          </a:xfrm>
        </p:grpSpPr>
        <p:sp>
          <p:nvSpPr>
            <p:cNvPr id="72" name="Freeform 30">
              <a:extLst>
                <a:ext uri="{FF2B5EF4-FFF2-40B4-BE49-F238E27FC236}">
                  <a16:creationId xmlns:a16="http://schemas.microsoft.com/office/drawing/2014/main" id="{B0ABFEF1-10D2-4FB3-9C58-C4B28536E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7" name="Freeform 31">
              <a:extLst>
                <a:ext uri="{FF2B5EF4-FFF2-40B4-BE49-F238E27FC236}">
                  <a16:creationId xmlns:a16="http://schemas.microsoft.com/office/drawing/2014/main" id="{40F4F74B-CC64-4E05-A828-FF99C0CB4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8" name="Freeform 32">
              <a:extLst>
                <a:ext uri="{FF2B5EF4-FFF2-40B4-BE49-F238E27FC236}">
                  <a16:creationId xmlns:a16="http://schemas.microsoft.com/office/drawing/2014/main" id="{01A21630-4840-49D8-9E2C-5A7B1801E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9" name="Freeform 33">
              <a:extLst>
                <a:ext uri="{FF2B5EF4-FFF2-40B4-BE49-F238E27FC236}">
                  <a16:creationId xmlns:a16="http://schemas.microsoft.com/office/drawing/2014/main" id="{9C12A122-8607-495B-84E3-4FAF74ABD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0" name="Freeform 34">
              <a:extLst>
                <a:ext uri="{FF2B5EF4-FFF2-40B4-BE49-F238E27FC236}">
                  <a16:creationId xmlns:a16="http://schemas.microsoft.com/office/drawing/2014/main" id="{B8371A9E-1EAB-4484-B2C8-683561E26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1" name="Freeform 35">
              <a:extLst>
                <a:ext uri="{FF2B5EF4-FFF2-40B4-BE49-F238E27FC236}">
                  <a16:creationId xmlns:a16="http://schemas.microsoft.com/office/drawing/2014/main" id="{038442BB-E5C4-49DA-BA5E-87DD33F55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2" name="Freeform 36">
              <a:extLst>
                <a:ext uri="{FF2B5EF4-FFF2-40B4-BE49-F238E27FC236}">
                  <a16:creationId xmlns:a16="http://schemas.microsoft.com/office/drawing/2014/main" id="{D5916CE3-3F70-4025-8F9B-A29A806C7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3" name="Freeform 37">
              <a:extLst>
                <a:ext uri="{FF2B5EF4-FFF2-40B4-BE49-F238E27FC236}">
                  <a16:creationId xmlns:a16="http://schemas.microsoft.com/office/drawing/2014/main" id="{8F2F63A9-F608-42DC-9CF4-C9B67CE42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4" name="Freeform 38">
              <a:extLst>
                <a:ext uri="{FF2B5EF4-FFF2-40B4-BE49-F238E27FC236}">
                  <a16:creationId xmlns:a16="http://schemas.microsoft.com/office/drawing/2014/main" id="{B3CCBFB7-AC39-4FCB-B3F0-D8E635597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5" name="Freeform 39">
              <a:extLst>
                <a:ext uri="{FF2B5EF4-FFF2-40B4-BE49-F238E27FC236}">
                  <a16:creationId xmlns:a16="http://schemas.microsoft.com/office/drawing/2014/main" id="{D257A5EC-F732-4650-AA66-ADE1D9980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6" name="Freeform 40">
              <a:extLst>
                <a:ext uri="{FF2B5EF4-FFF2-40B4-BE49-F238E27FC236}">
                  <a16:creationId xmlns:a16="http://schemas.microsoft.com/office/drawing/2014/main" id="{285E866C-3019-4FCF-8434-464BECA45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7" name="Freeform 41">
              <a:extLst>
                <a:ext uri="{FF2B5EF4-FFF2-40B4-BE49-F238E27FC236}">
                  <a16:creationId xmlns:a16="http://schemas.microsoft.com/office/drawing/2014/main" id="{FAAAC21F-2348-4267-B5A2-8D082275F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8" name="Freeform 42">
              <a:extLst>
                <a:ext uri="{FF2B5EF4-FFF2-40B4-BE49-F238E27FC236}">
                  <a16:creationId xmlns:a16="http://schemas.microsoft.com/office/drawing/2014/main" id="{77C3F319-A8E8-492D-83D1-A1962CD79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0" name="Freeform 43">
              <a:extLst>
                <a:ext uri="{FF2B5EF4-FFF2-40B4-BE49-F238E27FC236}">
                  <a16:creationId xmlns:a16="http://schemas.microsoft.com/office/drawing/2014/main" id="{DA2F3135-7CBB-4FA4-A907-FC627D35D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1" name="Freeform 44">
              <a:extLst>
                <a:ext uri="{FF2B5EF4-FFF2-40B4-BE49-F238E27FC236}">
                  <a16:creationId xmlns:a16="http://schemas.microsoft.com/office/drawing/2014/main" id="{09D83C04-8085-4AE6-9641-C12281305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2" name="Freeform 45">
              <a:extLst>
                <a:ext uri="{FF2B5EF4-FFF2-40B4-BE49-F238E27FC236}">
                  <a16:creationId xmlns:a16="http://schemas.microsoft.com/office/drawing/2014/main" id="{933E773C-3F11-44AC-BC1E-FF0B1B42E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3" name="Freeform 46">
              <a:extLst>
                <a:ext uri="{FF2B5EF4-FFF2-40B4-BE49-F238E27FC236}">
                  <a16:creationId xmlns:a16="http://schemas.microsoft.com/office/drawing/2014/main" id="{7E9D92DD-617A-4F6E-99F9-2DCC0E6CF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8B5F7498-29D3-4929-92B7-B1F13D543968}"/>
              </a:ext>
            </a:extLst>
          </p:cNvPr>
          <p:cNvCxnSpPr>
            <a:cxnSpLocks/>
          </p:cNvCxnSpPr>
          <p:nvPr/>
        </p:nvCxnSpPr>
        <p:spPr bwMode="auto">
          <a:xfrm>
            <a:off x="965195" y="1828800"/>
            <a:ext cx="1930405" cy="0"/>
          </a:xfrm>
          <a:prstGeom prst="line">
            <a:avLst/>
          </a:prstGeom>
          <a:noFill/>
          <a:ln w="412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14" name="Rectangle 113">
            <a:extLst>
              <a:ext uri="{FF2B5EF4-FFF2-40B4-BE49-F238E27FC236}">
                <a16:creationId xmlns:a16="http://schemas.microsoft.com/office/drawing/2014/main" id="{19899290-578E-4C84-B8E2-49FE15A2C6C3}"/>
              </a:ext>
            </a:extLst>
          </p:cNvPr>
          <p:cNvSpPr/>
          <p:nvPr/>
        </p:nvSpPr>
        <p:spPr bwMode="auto">
          <a:xfrm>
            <a:off x="1689652" y="2832845"/>
            <a:ext cx="152400" cy="138955"/>
          </a:xfrm>
          <a:prstGeom prst="rect">
            <a:avLst/>
          </a:prstGeom>
          <a:solidFill>
            <a:srgbClr val="FFFFFF"/>
          </a:solidFill>
          <a:ln w="254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52EEF32-91C7-4D6A-99CD-0FB6E9784295}"/>
              </a:ext>
            </a:extLst>
          </p:cNvPr>
          <p:cNvGrpSpPr/>
          <p:nvPr/>
        </p:nvGrpSpPr>
        <p:grpSpPr>
          <a:xfrm>
            <a:off x="533400" y="1430584"/>
            <a:ext cx="8528479" cy="1779433"/>
            <a:chOff x="533400" y="1430584"/>
            <a:chExt cx="8528479" cy="1779433"/>
          </a:xfrm>
        </p:grpSpPr>
        <p:sp>
          <p:nvSpPr>
            <p:cNvPr id="143" name="Freeform 2">
              <a:extLst>
                <a:ext uri="{FF2B5EF4-FFF2-40B4-BE49-F238E27FC236}">
                  <a16:creationId xmlns:a16="http://schemas.microsoft.com/office/drawing/2014/main" id="{ECCF2F29-097A-4489-843A-05F8E9CDD4BF}"/>
                </a:ext>
              </a:extLst>
            </p:cNvPr>
            <p:cNvSpPr/>
            <p:nvPr/>
          </p:nvSpPr>
          <p:spPr>
            <a:xfrm>
              <a:off x="1842052" y="2656768"/>
              <a:ext cx="241330" cy="263804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891384"/>
                <a:gd name="connsiteY0" fmla="*/ 582859 h 582860"/>
                <a:gd name="connsiteX1" fmla="*/ 891384 w 891384"/>
                <a:gd name="connsiteY1" fmla="*/ 258 h 582860"/>
                <a:gd name="connsiteX0" fmla="*/ 0 w 891384"/>
                <a:gd name="connsiteY0" fmla="*/ 582601 h 582601"/>
                <a:gd name="connsiteX1" fmla="*/ 891384 w 891384"/>
                <a:gd name="connsiteY1" fmla="*/ 0 h 5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1384" h="582601">
                  <a:moveTo>
                    <a:pt x="0" y="582601"/>
                  </a:moveTo>
                  <a:cubicBezTo>
                    <a:pt x="209426" y="449374"/>
                    <a:pt x="570410" y="230596"/>
                    <a:pt x="891384" y="0"/>
                  </a:cubicBezTo>
                </a:path>
              </a:pathLst>
            </a:custGeom>
            <a:noFill/>
            <a:ln w="41275">
              <a:solidFill>
                <a:srgbClr val="FF0000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0" name="Freeform 2">
              <a:extLst>
                <a:ext uri="{FF2B5EF4-FFF2-40B4-BE49-F238E27FC236}">
                  <a16:creationId xmlns:a16="http://schemas.microsoft.com/office/drawing/2014/main" id="{9A8F4292-D7F4-402D-BD19-94CB1EF88DD2}"/>
                </a:ext>
              </a:extLst>
            </p:cNvPr>
            <p:cNvSpPr/>
            <p:nvPr/>
          </p:nvSpPr>
          <p:spPr>
            <a:xfrm>
              <a:off x="3081296" y="2172116"/>
              <a:ext cx="634751" cy="1028283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2457451"/>
                <a:gd name="connsiteY0" fmla="*/ 518002 h 518002"/>
                <a:gd name="connsiteX1" fmla="*/ 2457451 w 2457451"/>
                <a:gd name="connsiteY1" fmla="*/ 301 h 5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7451" h="518002">
                  <a:moveTo>
                    <a:pt x="0" y="518002"/>
                  </a:moveTo>
                  <a:cubicBezTo>
                    <a:pt x="209426" y="384775"/>
                    <a:pt x="2262772" y="-12481"/>
                    <a:pt x="2457451" y="301"/>
                  </a:cubicBezTo>
                </a:path>
              </a:pathLst>
            </a:custGeom>
            <a:noFill/>
            <a:ln w="41275">
              <a:solidFill>
                <a:srgbClr val="FF0000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7" name="Freeform 2">
              <a:extLst>
                <a:ext uri="{FF2B5EF4-FFF2-40B4-BE49-F238E27FC236}">
                  <a16:creationId xmlns:a16="http://schemas.microsoft.com/office/drawing/2014/main" id="{8755EC30-9C05-4977-A90E-8356BEB99A88}"/>
                </a:ext>
              </a:extLst>
            </p:cNvPr>
            <p:cNvSpPr/>
            <p:nvPr/>
          </p:nvSpPr>
          <p:spPr>
            <a:xfrm flipV="1">
              <a:off x="2728401" y="2160295"/>
              <a:ext cx="373935" cy="1028283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891384"/>
                <a:gd name="connsiteY0" fmla="*/ 582859 h 582860"/>
                <a:gd name="connsiteX1" fmla="*/ 891384 w 891384"/>
                <a:gd name="connsiteY1" fmla="*/ 258 h 582860"/>
                <a:gd name="connsiteX0" fmla="*/ 0 w 891384"/>
                <a:gd name="connsiteY0" fmla="*/ 582601 h 582601"/>
                <a:gd name="connsiteX1" fmla="*/ 891384 w 891384"/>
                <a:gd name="connsiteY1" fmla="*/ 0 h 5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1384" h="582601">
                  <a:moveTo>
                    <a:pt x="0" y="582601"/>
                  </a:moveTo>
                  <a:cubicBezTo>
                    <a:pt x="209426" y="449374"/>
                    <a:pt x="570410" y="230596"/>
                    <a:pt x="891384" y="0"/>
                  </a:cubicBezTo>
                </a:path>
              </a:pathLst>
            </a:custGeom>
            <a:noFill/>
            <a:ln w="41275">
              <a:solidFill>
                <a:srgbClr val="FF0000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8" name="Freeform 2">
              <a:extLst>
                <a:ext uri="{FF2B5EF4-FFF2-40B4-BE49-F238E27FC236}">
                  <a16:creationId xmlns:a16="http://schemas.microsoft.com/office/drawing/2014/main" id="{8993F1B9-1BB5-4BB0-8CBD-20326E6EFD15}"/>
                </a:ext>
              </a:extLst>
            </p:cNvPr>
            <p:cNvSpPr/>
            <p:nvPr/>
          </p:nvSpPr>
          <p:spPr>
            <a:xfrm>
              <a:off x="2083382" y="2122043"/>
              <a:ext cx="656864" cy="541400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891384"/>
                <a:gd name="connsiteY0" fmla="*/ 582859 h 582860"/>
                <a:gd name="connsiteX1" fmla="*/ 891384 w 891384"/>
                <a:gd name="connsiteY1" fmla="*/ 258 h 582860"/>
                <a:gd name="connsiteX0" fmla="*/ 0 w 891384"/>
                <a:gd name="connsiteY0" fmla="*/ 582601 h 582601"/>
                <a:gd name="connsiteX1" fmla="*/ 891384 w 891384"/>
                <a:gd name="connsiteY1" fmla="*/ 0 h 5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1384" h="582601">
                  <a:moveTo>
                    <a:pt x="0" y="582601"/>
                  </a:moveTo>
                  <a:cubicBezTo>
                    <a:pt x="209426" y="449374"/>
                    <a:pt x="570410" y="230596"/>
                    <a:pt x="891384" y="0"/>
                  </a:cubicBezTo>
                </a:path>
              </a:pathLst>
            </a:custGeom>
            <a:noFill/>
            <a:ln w="41275">
              <a:solidFill>
                <a:srgbClr val="FF0000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9" name="Freeform 2">
              <a:extLst>
                <a:ext uri="{FF2B5EF4-FFF2-40B4-BE49-F238E27FC236}">
                  <a16:creationId xmlns:a16="http://schemas.microsoft.com/office/drawing/2014/main" id="{3A445B84-C180-418D-B546-CED5F78BD36C}"/>
                </a:ext>
              </a:extLst>
            </p:cNvPr>
            <p:cNvSpPr/>
            <p:nvPr/>
          </p:nvSpPr>
          <p:spPr>
            <a:xfrm>
              <a:off x="3755804" y="1891747"/>
              <a:ext cx="1240510" cy="267115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8072" h="319491">
                  <a:moveTo>
                    <a:pt x="0" y="242800"/>
                  </a:moveTo>
                  <a:cubicBezTo>
                    <a:pt x="209426" y="109573"/>
                    <a:pt x="418853" y="-11855"/>
                    <a:pt x="613532" y="927"/>
                  </a:cubicBezTo>
                  <a:cubicBezTo>
                    <a:pt x="808211" y="13709"/>
                    <a:pt x="1075649" y="266397"/>
                    <a:pt x="1168072" y="319491"/>
                  </a:cubicBezTo>
                  <a:lnTo>
                    <a:pt x="1168072" y="319491"/>
                  </a:lnTo>
                </a:path>
              </a:pathLst>
            </a:custGeom>
            <a:noFill/>
            <a:ln w="41275">
              <a:solidFill>
                <a:srgbClr val="FF0000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Freeform 2">
              <a:extLst>
                <a:ext uri="{FF2B5EF4-FFF2-40B4-BE49-F238E27FC236}">
                  <a16:creationId xmlns:a16="http://schemas.microsoft.com/office/drawing/2014/main" id="{D6185883-2125-4092-A98D-4EE4D9175FB5}"/>
                </a:ext>
              </a:extLst>
            </p:cNvPr>
            <p:cNvSpPr/>
            <p:nvPr/>
          </p:nvSpPr>
          <p:spPr>
            <a:xfrm>
              <a:off x="5237475" y="1746930"/>
              <a:ext cx="204021" cy="939327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2457451"/>
                <a:gd name="connsiteY0" fmla="*/ 518002 h 518002"/>
                <a:gd name="connsiteX1" fmla="*/ 2457451 w 2457451"/>
                <a:gd name="connsiteY1" fmla="*/ 301 h 5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7451" h="518002">
                  <a:moveTo>
                    <a:pt x="0" y="518002"/>
                  </a:moveTo>
                  <a:cubicBezTo>
                    <a:pt x="209426" y="384775"/>
                    <a:pt x="2262772" y="-12481"/>
                    <a:pt x="2457451" y="301"/>
                  </a:cubicBezTo>
                </a:path>
              </a:pathLst>
            </a:custGeom>
            <a:noFill/>
            <a:ln w="41275">
              <a:solidFill>
                <a:srgbClr val="FF0000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5" name="Freeform 2">
              <a:extLst>
                <a:ext uri="{FF2B5EF4-FFF2-40B4-BE49-F238E27FC236}">
                  <a16:creationId xmlns:a16="http://schemas.microsoft.com/office/drawing/2014/main" id="{48395C7F-B169-40B2-847D-A51DC5515C84}"/>
                </a:ext>
              </a:extLst>
            </p:cNvPr>
            <p:cNvSpPr/>
            <p:nvPr/>
          </p:nvSpPr>
          <p:spPr>
            <a:xfrm>
              <a:off x="533400" y="2144212"/>
              <a:ext cx="256823" cy="519232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891384"/>
                <a:gd name="connsiteY0" fmla="*/ 582859 h 582860"/>
                <a:gd name="connsiteX1" fmla="*/ 891384 w 891384"/>
                <a:gd name="connsiteY1" fmla="*/ 258 h 582860"/>
                <a:gd name="connsiteX0" fmla="*/ 0 w 891384"/>
                <a:gd name="connsiteY0" fmla="*/ 582601 h 582601"/>
                <a:gd name="connsiteX1" fmla="*/ 891384 w 891384"/>
                <a:gd name="connsiteY1" fmla="*/ 0 h 5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1384" h="582601">
                  <a:moveTo>
                    <a:pt x="0" y="582601"/>
                  </a:moveTo>
                  <a:cubicBezTo>
                    <a:pt x="209426" y="449374"/>
                    <a:pt x="570410" y="230596"/>
                    <a:pt x="891384" y="0"/>
                  </a:cubicBezTo>
                </a:path>
              </a:pathLst>
            </a:custGeom>
            <a:noFill/>
            <a:ln w="41275">
              <a:solidFill>
                <a:srgbClr val="FF0000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6" name="Freeform 2">
              <a:extLst>
                <a:ext uri="{FF2B5EF4-FFF2-40B4-BE49-F238E27FC236}">
                  <a16:creationId xmlns:a16="http://schemas.microsoft.com/office/drawing/2014/main" id="{9296E532-463F-45D9-8CE1-C4731B2FC77E}"/>
                </a:ext>
              </a:extLst>
            </p:cNvPr>
            <p:cNvSpPr/>
            <p:nvPr/>
          </p:nvSpPr>
          <p:spPr>
            <a:xfrm flipV="1">
              <a:off x="1297117" y="2163442"/>
              <a:ext cx="217715" cy="1046575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891384"/>
                <a:gd name="connsiteY0" fmla="*/ 582859 h 582860"/>
                <a:gd name="connsiteX1" fmla="*/ 891384 w 891384"/>
                <a:gd name="connsiteY1" fmla="*/ 258 h 582860"/>
                <a:gd name="connsiteX0" fmla="*/ 0 w 891384"/>
                <a:gd name="connsiteY0" fmla="*/ 582601 h 582601"/>
                <a:gd name="connsiteX1" fmla="*/ 891384 w 891384"/>
                <a:gd name="connsiteY1" fmla="*/ 0 h 5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1384" h="582601">
                  <a:moveTo>
                    <a:pt x="0" y="582601"/>
                  </a:moveTo>
                  <a:cubicBezTo>
                    <a:pt x="209426" y="449374"/>
                    <a:pt x="570410" y="230596"/>
                    <a:pt x="891384" y="0"/>
                  </a:cubicBezTo>
                </a:path>
              </a:pathLst>
            </a:custGeom>
            <a:noFill/>
            <a:ln w="41275">
              <a:solidFill>
                <a:srgbClr val="FF0000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7" name="Freeform 2">
              <a:extLst>
                <a:ext uri="{FF2B5EF4-FFF2-40B4-BE49-F238E27FC236}">
                  <a16:creationId xmlns:a16="http://schemas.microsoft.com/office/drawing/2014/main" id="{8D54835F-47C7-4A34-80FC-A01F59532114}"/>
                </a:ext>
              </a:extLst>
            </p:cNvPr>
            <p:cNvSpPr/>
            <p:nvPr/>
          </p:nvSpPr>
          <p:spPr>
            <a:xfrm>
              <a:off x="1502132" y="2920571"/>
              <a:ext cx="339920" cy="273853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891384"/>
                <a:gd name="connsiteY0" fmla="*/ 582859 h 582860"/>
                <a:gd name="connsiteX1" fmla="*/ 891384 w 891384"/>
                <a:gd name="connsiteY1" fmla="*/ 258 h 582860"/>
                <a:gd name="connsiteX0" fmla="*/ 0 w 891384"/>
                <a:gd name="connsiteY0" fmla="*/ 582601 h 582601"/>
                <a:gd name="connsiteX1" fmla="*/ 891384 w 891384"/>
                <a:gd name="connsiteY1" fmla="*/ 0 h 5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1384" h="582601">
                  <a:moveTo>
                    <a:pt x="0" y="582601"/>
                  </a:moveTo>
                  <a:cubicBezTo>
                    <a:pt x="209426" y="449374"/>
                    <a:pt x="570410" y="230596"/>
                    <a:pt x="891384" y="0"/>
                  </a:cubicBezTo>
                </a:path>
              </a:pathLst>
            </a:custGeom>
            <a:noFill/>
            <a:ln w="41275">
              <a:solidFill>
                <a:srgbClr val="FF0000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8" name="Freeform 2">
              <a:extLst>
                <a:ext uri="{FF2B5EF4-FFF2-40B4-BE49-F238E27FC236}">
                  <a16:creationId xmlns:a16="http://schemas.microsoft.com/office/drawing/2014/main" id="{94621F89-FA44-480B-8EF3-FFD0CC5099DA}"/>
                </a:ext>
              </a:extLst>
            </p:cNvPr>
            <p:cNvSpPr/>
            <p:nvPr/>
          </p:nvSpPr>
          <p:spPr>
            <a:xfrm flipV="1">
              <a:off x="5038401" y="2166142"/>
              <a:ext cx="143201" cy="522334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891384"/>
                <a:gd name="connsiteY0" fmla="*/ 582859 h 582860"/>
                <a:gd name="connsiteX1" fmla="*/ 891384 w 891384"/>
                <a:gd name="connsiteY1" fmla="*/ 258 h 582860"/>
                <a:gd name="connsiteX0" fmla="*/ 0 w 891384"/>
                <a:gd name="connsiteY0" fmla="*/ 582601 h 582601"/>
                <a:gd name="connsiteX1" fmla="*/ 891384 w 891384"/>
                <a:gd name="connsiteY1" fmla="*/ 0 h 5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1384" h="582601">
                  <a:moveTo>
                    <a:pt x="0" y="582601"/>
                  </a:moveTo>
                  <a:cubicBezTo>
                    <a:pt x="209426" y="449374"/>
                    <a:pt x="570410" y="230596"/>
                    <a:pt x="891384" y="0"/>
                  </a:cubicBezTo>
                </a:path>
              </a:pathLst>
            </a:custGeom>
            <a:noFill/>
            <a:ln w="41275">
              <a:solidFill>
                <a:srgbClr val="FF0000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0" name="Freeform 2">
              <a:extLst>
                <a:ext uri="{FF2B5EF4-FFF2-40B4-BE49-F238E27FC236}">
                  <a16:creationId xmlns:a16="http://schemas.microsoft.com/office/drawing/2014/main" id="{9273E81F-60E8-4A10-9610-8A12E70E06F3}"/>
                </a:ext>
              </a:extLst>
            </p:cNvPr>
            <p:cNvSpPr/>
            <p:nvPr/>
          </p:nvSpPr>
          <p:spPr>
            <a:xfrm flipV="1">
              <a:off x="5486400" y="1789043"/>
              <a:ext cx="107241" cy="1420973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891384"/>
                <a:gd name="connsiteY0" fmla="*/ 582859 h 582860"/>
                <a:gd name="connsiteX1" fmla="*/ 891384 w 891384"/>
                <a:gd name="connsiteY1" fmla="*/ 258 h 582860"/>
                <a:gd name="connsiteX0" fmla="*/ 0 w 891384"/>
                <a:gd name="connsiteY0" fmla="*/ 582601 h 582601"/>
                <a:gd name="connsiteX1" fmla="*/ 891384 w 891384"/>
                <a:gd name="connsiteY1" fmla="*/ 0 h 5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1384" h="582601">
                  <a:moveTo>
                    <a:pt x="0" y="582601"/>
                  </a:moveTo>
                  <a:cubicBezTo>
                    <a:pt x="209426" y="449374"/>
                    <a:pt x="570410" y="230596"/>
                    <a:pt x="891384" y="0"/>
                  </a:cubicBezTo>
                </a:path>
              </a:pathLst>
            </a:custGeom>
            <a:noFill/>
            <a:ln w="41275">
              <a:solidFill>
                <a:srgbClr val="FF0000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1" name="Freeform 2">
              <a:extLst>
                <a:ext uri="{FF2B5EF4-FFF2-40B4-BE49-F238E27FC236}">
                  <a16:creationId xmlns:a16="http://schemas.microsoft.com/office/drawing/2014/main" id="{744E3DAA-D3C6-48A2-B1E8-6192B8B1EB52}"/>
                </a:ext>
              </a:extLst>
            </p:cNvPr>
            <p:cNvSpPr/>
            <p:nvPr/>
          </p:nvSpPr>
          <p:spPr>
            <a:xfrm>
              <a:off x="5593641" y="2663442"/>
              <a:ext cx="619635" cy="546573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2457451"/>
                <a:gd name="connsiteY0" fmla="*/ 518002 h 518002"/>
                <a:gd name="connsiteX1" fmla="*/ 2457451 w 2457451"/>
                <a:gd name="connsiteY1" fmla="*/ 301 h 5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7451" h="518002">
                  <a:moveTo>
                    <a:pt x="0" y="518002"/>
                  </a:moveTo>
                  <a:cubicBezTo>
                    <a:pt x="209426" y="384775"/>
                    <a:pt x="2262772" y="-12481"/>
                    <a:pt x="2457451" y="301"/>
                  </a:cubicBezTo>
                </a:path>
              </a:pathLst>
            </a:custGeom>
            <a:noFill/>
            <a:ln w="41275">
              <a:solidFill>
                <a:srgbClr val="FF0000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2" name="Freeform 2">
              <a:extLst>
                <a:ext uri="{FF2B5EF4-FFF2-40B4-BE49-F238E27FC236}">
                  <a16:creationId xmlns:a16="http://schemas.microsoft.com/office/drawing/2014/main" id="{9B2EA274-9278-4025-B328-1BAAB703A19B}"/>
                </a:ext>
              </a:extLst>
            </p:cNvPr>
            <p:cNvSpPr/>
            <p:nvPr/>
          </p:nvSpPr>
          <p:spPr>
            <a:xfrm>
              <a:off x="6148914" y="1430584"/>
              <a:ext cx="189962" cy="1249590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2457451"/>
                <a:gd name="connsiteY0" fmla="*/ 518002 h 518002"/>
                <a:gd name="connsiteX1" fmla="*/ 2457451 w 2457451"/>
                <a:gd name="connsiteY1" fmla="*/ 301 h 5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7451" h="518002">
                  <a:moveTo>
                    <a:pt x="0" y="518002"/>
                  </a:moveTo>
                  <a:cubicBezTo>
                    <a:pt x="209426" y="384775"/>
                    <a:pt x="2262772" y="-12481"/>
                    <a:pt x="2457451" y="301"/>
                  </a:cubicBezTo>
                </a:path>
              </a:pathLst>
            </a:custGeom>
            <a:noFill/>
            <a:ln w="41275">
              <a:solidFill>
                <a:srgbClr val="FF0000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3" name="Freeform 2">
              <a:extLst>
                <a:ext uri="{FF2B5EF4-FFF2-40B4-BE49-F238E27FC236}">
                  <a16:creationId xmlns:a16="http://schemas.microsoft.com/office/drawing/2014/main" id="{A0F30A96-8971-4FEF-A340-CC8B7CDA11FA}"/>
                </a:ext>
              </a:extLst>
            </p:cNvPr>
            <p:cNvSpPr/>
            <p:nvPr/>
          </p:nvSpPr>
          <p:spPr>
            <a:xfrm flipV="1">
              <a:off x="6324600" y="1473064"/>
              <a:ext cx="340911" cy="699051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891384"/>
                <a:gd name="connsiteY0" fmla="*/ 582859 h 582860"/>
                <a:gd name="connsiteX1" fmla="*/ 891384 w 891384"/>
                <a:gd name="connsiteY1" fmla="*/ 258 h 582860"/>
                <a:gd name="connsiteX0" fmla="*/ 0 w 891384"/>
                <a:gd name="connsiteY0" fmla="*/ 582601 h 582601"/>
                <a:gd name="connsiteX1" fmla="*/ 891384 w 891384"/>
                <a:gd name="connsiteY1" fmla="*/ 0 h 5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1384" h="582601">
                  <a:moveTo>
                    <a:pt x="0" y="582601"/>
                  </a:moveTo>
                  <a:cubicBezTo>
                    <a:pt x="209426" y="449374"/>
                    <a:pt x="570410" y="230596"/>
                    <a:pt x="891384" y="0"/>
                  </a:cubicBezTo>
                </a:path>
              </a:pathLst>
            </a:custGeom>
            <a:noFill/>
            <a:ln w="41275">
              <a:solidFill>
                <a:srgbClr val="FF0000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4" name="Freeform 2">
              <a:extLst>
                <a:ext uri="{FF2B5EF4-FFF2-40B4-BE49-F238E27FC236}">
                  <a16:creationId xmlns:a16="http://schemas.microsoft.com/office/drawing/2014/main" id="{FA98137B-66B1-4DFD-B1C8-2B2FF49AEC7B}"/>
                </a:ext>
              </a:extLst>
            </p:cNvPr>
            <p:cNvSpPr/>
            <p:nvPr/>
          </p:nvSpPr>
          <p:spPr>
            <a:xfrm flipV="1">
              <a:off x="6619794" y="2120348"/>
              <a:ext cx="148756" cy="810271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891384"/>
                <a:gd name="connsiteY0" fmla="*/ 582859 h 582860"/>
                <a:gd name="connsiteX1" fmla="*/ 891384 w 891384"/>
                <a:gd name="connsiteY1" fmla="*/ 258 h 582860"/>
                <a:gd name="connsiteX0" fmla="*/ 0 w 891384"/>
                <a:gd name="connsiteY0" fmla="*/ 582601 h 582601"/>
                <a:gd name="connsiteX1" fmla="*/ 891384 w 891384"/>
                <a:gd name="connsiteY1" fmla="*/ 0 h 5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1384" h="582601">
                  <a:moveTo>
                    <a:pt x="0" y="582601"/>
                  </a:moveTo>
                  <a:cubicBezTo>
                    <a:pt x="209426" y="449374"/>
                    <a:pt x="570410" y="230596"/>
                    <a:pt x="891384" y="0"/>
                  </a:cubicBezTo>
                </a:path>
              </a:pathLst>
            </a:custGeom>
            <a:noFill/>
            <a:ln w="41275">
              <a:solidFill>
                <a:srgbClr val="FF0000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6" name="Freeform 2">
              <a:extLst>
                <a:ext uri="{FF2B5EF4-FFF2-40B4-BE49-F238E27FC236}">
                  <a16:creationId xmlns:a16="http://schemas.microsoft.com/office/drawing/2014/main" id="{116ED8D6-400F-4151-BB70-8806912430F9}"/>
                </a:ext>
              </a:extLst>
            </p:cNvPr>
            <p:cNvSpPr/>
            <p:nvPr/>
          </p:nvSpPr>
          <p:spPr>
            <a:xfrm>
              <a:off x="6770992" y="2688476"/>
              <a:ext cx="545749" cy="274674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2457451"/>
                <a:gd name="connsiteY0" fmla="*/ 518002 h 518002"/>
                <a:gd name="connsiteX1" fmla="*/ 2457451 w 2457451"/>
                <a:gd name="connsiteY1" fmla="*/ 301 h 5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7451" h="518002">
                  <a:moveTo>
                    <a:pt x="0" y="518002"/>
                  </a:moveTo>
                  <a:cubicBezTo>
                    <a:pt x="209426" y="384775"/>
                    <a:pt x="2262772" y="-12481"/>
                    <a:pt x="2457451" y="301"/>
                  </a:cubicBezTo>
                </a:path>
              </a:pathLst>
            </a:custGeom>
            <a:noFill/>
            <a:ln w="41275">
              <a:solidFill>
                <a:srgbClr val="FF0000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7" name="Freeform 2">
              <a:extLst>
                <a:ext uri="{FF2B5EF4-FFF2-40B4-BE49-F238E27FC236}">
                  <a16:creationId xmlns:a16="http://schemas.microsoft.com/office/drawing/2014/main" id="{B4C18E3A-6F46-4700-9EA2-958B53348FA6}"/>
                </a:ext>
              </a:extLst>
            </p:cNvPr>
            <p:cNvSpPr/>
            <p:nvPr/>
          </p:nvSpPr>
          <p:spPr>
            <a:xfrm>
              <a:off x="7275444" y="1726097"/>
              <a:ext cx="148757" cy="940903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2457451"/>
                <a:gd name="connsiteY0" fmla="*/ 518002 h 518002"/>
                <a:gd name="connsiteX1" fmla="*/ 2457451 w 2457451"/>
                <a:gd name="connsiteY1" fmla="*/ 301 h 5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7451" h="518002">
                  <a:moveTo>
                    <a:pt x="0" y="518002"/>
                  </a:moveTo>
                  <a:cubicBezTo>
                    <a:pt x="209426" y="384775"/>
                    <a:pt x="2262772" y="-12481"/>
                    <a:pt x="2457451" y="301"/>
                  </a:cubicBezTo>
                </a:path>
              </a:pathLst>
            </a:custGeom>
            <a:noFill/>
            <a:ln w="41275">
              <a:solidFill>
                <a:srgbClr val="FF0000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8" name="Freeform 2">
              <a:extLst>
                <a:ext uri="{FF2B5EF4-FFF2-40B4-BE49-F238E27FC236}">
                  <a16:creationId xmlns:a16="http://schemas.microsoft.com/office/drawing/2014/main" id="{A32B36C8-8C6B-497A-8B45-5B95FE141082}"/>
                </a:ext>
              </a:extLst>
            </p:cNvPr>
            <p:cNvSpPr/>
            <p:nvPr/>
          </p:nvSpPr>
          <p:spPr>
            <a:xfrm flipV="1">
              <a:off x="7457660" y="1726097"/>
              <a:ext cx="542777" cy="418114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891384"/>
                <a:gd name="connsiteY0" fmla="*/ 582859 h 582860"/>
                <a:gd name="connsiteX1" fmla="*/ 891384 w 891384"/>
                <a:gd name="connsiteY1" fmla="*/ 258 h 582860"/>
                <a:gd name="connsiteX0" fmla="*/ 0 w 891384"/>
                <a:gd name="connsiteY0" fmla="*/ 582601 h 582601"/>
                <a:gd name="connsiteX1" fmla="*/ 891384 w 891384"/>
                <a:gd name="connsiteY1" fmla="*/ 0 h 5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1384" h="582601">
                  <a:moveTo>
                    <a:pt x="0" y="582601"/>
                  </a:moveTo>
                  <a:cubicBezTo>
                    <a:pt x="209426" y="449374"/>
                    <a:pt x="570410" y="230596"/>
                    <a:pt x="891384" y="0"/>
                  </a:cubicBezTo>
                </a:path>
              </a:pathLst>
            </a:custGeom>
            <a:noFill/>
            <a:ln w="41275">
              <a:solidFill>
                <a:srgbClr val="FF0000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9" name="Freeform 2">
              <a:extLst>
                <a:ext uri="{FF2B5EF4-FFF2-40B4-BE49-F238E27FC236}">
                  <a16:creationId xmlns:a16="http://schemas.microsoft.com/office/drawing/2014/main" id="{F76C538A-31D6-4195-BDBB-6DE7D1608175}"/>
                </a:ext>
              </a:extLst>
            </p:cNvPr>
            <p:cNvSpPr/>
            <p:nvPr/>
          </p:nvSpPr>
          <p:spPr>
            <a:xfrm>
              <a:off x="7965835" y="1919457"/>
              <a:ext cx="1096044" cy="252658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8072" h="319491">
                  <a:moveTo>
                    <a:pt x="0" y="242800"/>
                  </a:moveTo>
                  <a:cubicBezTo>
                    <a:pt x="209426" y="109573"/>
                    <a:pt x="418853" y="-11855"/>
                    <a:pt x="613532" y="927"/>
                  </a:cubicBezTo>
                  <a:cubicBezTo>
                    <a:pt x="808211" y="13709"/>
                    <a:pt x="1075649" y="266397"/>
                    <a:pt x="1168072" y="319491"/>
                  </a:cubicBezTo>
                  <a:lnTo>
                    <a:pt x="1168072" y="319491"/>
                  </a:lnTo>
                </a:path>
              </a:pathLst>
            </a:custGeom>
            <a:noFill/>
            <a:ln w="41275">
              <a:solidFill>
                <a:srgbClr val="FF0000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1" name="Freeform 2">
              <a:extLst>
                <a:ext uri="{FF2B5EF4-FFF2-40B4-BE49-F238E27FC236}">
                  <a16:creationId xmlns:a16="http://schemas.microsoft.com/office/drawing/2014/main" id="{36AA54FB-093C-4D1A-97DC-5FD32B7A7E7D}"/>
                </a:ext>
              </a:extLst>
            </p:cNvPr>
            <p:cNvSpPr/>
            <p:nvPr/>
          </p:nvSpPr>
          <p:spPr>
            <a:xfrm>
              <a:off x="767768" y="1789043"/>
              <a:ext cx="256823" cy="335785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891384"/>
                <a:gd name="connsiteY0" fmla="*/ 582859 h 582860"/>
                <a:gd name="connsiteX1" fmla="*/ 891384 w 891384"/>
                <a:gd name="connsiteY1" fmla="*/ 258 h 582860"/>
                <a:gd name="connsiteX0" fmla="*/ 0 w 891384"/>
                <a:gd name="connsiteY0" fmla="*/ 582601 h 582601"/>
                <a:gd name="connsiteX1" fmla="*/ 891384 w 891384"/>
                <a:gd name="connsiteY1" fmla="*/ 0 h 5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1384" h="582601">
                  <a:moveTo>
                    <a:pt x="0" y="582601"/>
                  </a:moveTo>
                  <a:cubicBezTo>
                    <a:pt x="209426" y="449374"/>
                    <a:pt x="570410" y="230596"/>
                    <a:pt x="891384" y="0"/>
                  </a:cubicBezTo>
                </a:path>
              </a:pathLst>
            </a:custGeom>
            <a:noFill/>
            <a:ln w="41275">
              <a:solidFill>
                <a:srgbClr val="FF0000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2" name="Freeform 2">
              <a:extLst>
                <a:ext uri="{FF2B5EF4-FFF2-40B4-BE49-F238E27FC236}">
                  <a16:creationId xmlns:a16="http://schemas.microsoft.com/office/drawing/2014/main" id="{807EF609-5636-4FB9-8789-8D2C6AD977F0}"/>
                </a:ext>
              </a:extLst>
            </p:cNvPr>
            <p:cNvSpPr/>
            <p:nvPr/>
          </p:nvSpPr>
          <p:spPr>
            <a:xfrm flipV="1">
              <a:off x="1032166" y="1828800"/>
              <a:ext cx="273344" cy="337342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891384"/>
                <a:gd name="connsiteY0" fmla="*/ 582859 h 582860"/>
                <a:gd name="connsiteX1" fmla="*/ 891384 w 891384"/>
                <a:gd name="connsiteY1" fmla="*/ 258 h 582860"/>
                <a:gd name="connsiteX0" fmla="*/ 0 w 891384"/>
                <a:gd name="connsiteY0" fmla="*/ 582601 h 582601"/>
                <a:gd name="connsiteX1" fmla="*/ 891384 w 891384"/>
                <a:gd name="connsiteY1" fmla="*/ 0 h 5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1384" h="582601">
                  <a:moveTo>
                    <a:pt x="0" y="582601"/>
                  </a:moveTo>
                  <a:cubicBezTo>
                    <a:pt x="209426" y="449374"/>
                    <a:pt x="570410" y="230596"/>
                    <a:pt x="891384" y="0"/>
                  </a:cubicBezTo>
                </a:path>
              </a:pathLst>
            </a:custGeom>
            <a:noFill/>
            <a:ln w="41275">
              <a:solidFill>
                <a:srgbClr val="FF0000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6367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C622F4B7-EFCE-4090-9DBC-4C95C4019E4B}"/>
              </a:ext>
            </a:extLst>
          </p:cNvPr>
          <p:cNvGrpSpPr/>
          <p:nvPr/>
        </p:nvGrpSpPr>
        <p:grpSpPr>
          <a:xfrm>
            <a:off x="458787" y="1075617"/>
            <a:ext cx="8470900" cy="2417763"/>
            <a:chOff x="444500" y="1076325"/>
            <a:chExt cx="8470900" cy="2417763"/>
          </a:xfrm>
        </p:grpSpPr>
        <p:pic>
          <p:nvPicPr>
            <p:cNvPr id="70" name="Picture 2" descr="greedy2">
              <a:extLst>
                <a:ext uri="{FF2B5EF4-FFF2-40B4-BE49-F238E27FC236}">
                  <a16:creationId xmlns:a16="http://schemas.microsoft.com/office/drawing/2014/main" id="{7C4281DB-00DF-43A2-AB88-03962F14A8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4500" y="1076325"/>
              <a:ext cx="8470900" cy="2417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0ECCF000-E034-4E5F-86EC-DE8B1C747F20}"/>
                </a:ext>
              </a:extLst>
            </p:cNvPr>
            <p:cNvSpPr/>
            <p:nvPr/>
          </p:nvSpPr>
          <p:spPr bwMode="auto">
            <a:xfrm>
              <a:off x="1689652" y="2832845"/>
              <a:ext cx="152400" cy="138955"/>
            </a:xfrm>
            <a:prstGeom prst="rect">
              <a:avLst/>
            </a:prstGeom>
            <a:solidFill>
              <a:srgbClr val="FFFFFF"/>
            </a:solidFill>
            <a:ln w="2540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  <p:sp>
        <p:nvSpPr>
          <p:cNvPr id="211" name="Rectangle 2">
            <a:extLst>
              <a:ext uri="{FF2B5EF4-FFF2-40B4-BE49-F238E27FC236}">
                <a16:creationId xmlns:a16="http://schemas.microsoft.com/office/drawing/2014/main" id="{4F76E142-6D0A-48F4-A906-7DA9B04BB2DF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Weighted Event Scheduling</a:t>
            </a:r>
          </a:p>
        </p:txBody>
      </p:sp>
      <p:sp>
        <p:nvSpPr>
          <p:cNvPr id="168" name="Rectangle 2">
            <a:extLst>
              <a:ext uri="{FF2B5EF4-FFF2-40B4-BE49-F238E27FC236}">
                <a16:creationId xmlns:a16="http://schemas.microsoft.com/office/drawing/2014/main" id="{0CAFA501-E253-4ED2-8B0A-48AAF11FE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Your story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588465D-E392-4CB2-A73F-EEA107ED3817}"/>
              </a:ext>
            </a:extLst>
          </p:cNvPr>
          <p:cNvSpPr/>
          <p:nvPr/>
        </p:nvSpPr>
        <p:spPr>
          <a:xfrm>
            <a:off x="23025" y="4912359"/>
            <a:ext cx="9058952" cy="1885642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000" b="0" i="1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Arial" charset="0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D153BEE5-A9FB-4ADA-89A9-2E046A19CB19}"/>
              </a:ext>
            </a:extLst>
          </p:cNvPr>
          <p:cNvGrpSpPr/>
          <p:nvPr/>
        </p:nvGrpSpPr>
        <p:grpSpPr>
          <a:xfrm>
            <a:off x="76200" y="5591628"/>
            <a:ext cx="863605" cy="1187142"/>
            <a:chOff x="310721" y="5385625"/>
            <a:chExt cx="863605" cy="1015175"/>
          </a:xfrm>
        </p:grpSpPr>
        <p:sp>
          <p:nvSpPr>
            <p:cNvPr id="50" name="Text Box 23">
              <a:extLst>
                <a:ext uri="{FF2B5EF4-FFF2-40B4-BE49-F238E27FC236}">
                  <a16:creationId xmlns:a16="http://schemas.microsoft.com/office/drawing/2014/main" id="{FA975757-C3EA-4165-B1C4-594905EA20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1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st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218D279C-5EE6-423B-A127-72D92569CEE5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BA601EBB-452D-49CC-8190-AB789B6D16C0}"/>
              </a:ext>
            </a:extLst>
          </p:cNvPr>
          <p:cNvGrpSpPr/>
          <p:nvPr/>
        </p:nvGrpSpPr>
        <p:grpSpPr>
          <a:xfrm>
            <a:off x="965195" y="5591628"/>
            <a:ext cx="866811" cy="1187142"/>
            <a:chOff x="310721" y="5385625"/>
            <a:chExt cx="866811" cy="1015175"/>
          </a:xfrm>
        </p:grpSpPr>
        <p:sp>
          <p:nvSpPr>
            <p:cNvPr id="48" name="Text Box 23">
              <a:extLst>
                <a:ext uri="{FF2B5EF4-FFF2-40B4-BE49-F238E27FC236}">
                  <a16:creationId xmlns:a16="http://schemas.microsoft.com/office/drawing/2014/main" id="{9594EFA3-2DFF-42AB-9817-CDAAD2415B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8841" y="5436144"/>
              <a:ext cx="838691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2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nd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CE481E2E-1EF5-4D1C-9CEB-B7E87F81326B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CB70B91A-A40C-4180-81E0-9015C432374D}"/>
              </a:ext>
            </a:extLst>
          </p:cNvPr>
          <p:cNvGrpSpPr/>
          <p:nvPr/>
        </p:nvGrpSpPr>
        <p:grpSpPr>
          <a:xfrm>
            <a:off x="1854190" y="5591628"/>
            <a:ext cx="863605" cy="1187142"/>
            <a:chOff x="310721" y="5385625"/>
            <a:chExt cx="863605" cy="1015175"/>
          </a:xfrm>
        </p:grpSpPr>
        <p:sp>
          <p:nvSpPr>
            <p:cNvPr id="46" name="Text Box 23">
              <a:extLst>
                <a:ext uri="{FF2B5EF4-FFF2-40B4-BE49-F238E27FC236}">
                  <a16:creationId xmlns:a16="http://schemas.microsoft.com/office/drawing/2014/main" id="{44489CEC-40E8-4C6A-A7F2-E27AB6CCA4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3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rd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41495C49-F41E-4043-90C8-28A0A54D7BF1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84358D1-FF9E-4BBB-AC3C-4A6C971070AD}"/>
              </a:ext>
            </a:extLst>
          </p:cNvPr>
          <p:cNvGrpSpPr/>
          <p:nvPr/>
        </p:nvGrpSpPr>
        <p:grpSpPr>
          <a:xfrm>
            <a:off x="2743185" y="5591628"/>
            <a:ext cx="863605" cy="1187142"/>
            <a:chOff x="310721" y="5385625"/>
            <a:chExt cx="863605" cy="1015175"/>
          </a:xfrm>
        </p:grpSpPr>
        <p:sp>
          <p:nvSpPr>
            <p:cNvPr id="44" name="Text Box 23">
              <a:extLst>
                <a:ext uri="{FF2B5EF4-FFF2-40B4-BE49-F238E27FC236}">
                  <a16:creationId xmlns:a16="http://schemas.microsoft.com/office/drawing/2014/main" id="{ED9B582A-33D7-443C-8A93-B28B8386C3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4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endPara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022214AF-BEBD-484D-B101-22A7010C0412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D9253468-0547-4ACB-A055-44C412C8ED3C}"/>
              </a:ext>
            </a:extLst>
          </p:cNvPr>
          <p:cNvGrpSpPr/>
          <p:nvPr/>
        </p:nvGrpSpPr>
        <p:grpSpPr>
          <a:xfrm>
            <a:off x="3632180" y="5591628"/>
            <a:ext cx="863605" cy="1187142"/>
            <a:chOff x="310721" y="5385625"/>
            <a:chExt cx="863605" cy="1015175"/>
          </a:xfrm>
        </p:grpSpPr>
        <p:sp>
          <p:nvSpPr>
            <p:cNvPr id="42" name="Text Box 23">
              <a:extLst>
                <a:ext uri="{FF2B5EF4-FFF2-40B4-BE49-F238E27FC236}">
                  <a16:creationId xmlns:a16="http://schemas.microsoft.com/office/drawing/2014/main" id="{08A085A7-065D-46BD-BFB8-BBED698F86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5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endParaRPr kumimoji="0" lang="en-CA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anose="02020603050405020304" pitchFamily="18" charset="0"/>
                <a:sym typeface="Symbol" panose="05050102010706020507" pitchFamily="18" charset="2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DBAA5F06-2D52-4648-AE34-66DC912C7283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FF07280-EEDE-4133-A56A-4E16236BE8CC}"/>
              </a:ext>
            </a:extLst>
          </p:cNvPr>
          <p:cNvGrpSpPr/>
          <p:nvPr/>
        </p:nvGrpSpPr>
        <p:grpSpPr>
          <a:xfrm>
            <a:off x="4521175" y="5591628"/>
            <a:ext cx="863605" cy="1187142"/>
            <a:chOff x="310721" y="5385625"/>
            <a:chExt cx="863605" cy="1015175"/>
          </a:xfrm>
        </p:grpSpPr>
        <p:sp>
          <p:nvSpPr>
            <p:cNvPr id="40" name="Text Box 23">
              <a:extLst>
                <a:ext uri="{FF2B5EF4-FFF2-40B4-BE49-F238E27FC236}">
                  <a16:creationId xmlns:a16="http://schemas.microsoft.com/office/drawing/2014/main" id="{FB529CBF-500D-4433-B8CE-B0DF8794CF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144"/>
              <a:ext cx="832279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for 6</a:t>
              </a:r>
              <a:r>
                <a:rPr kumimoji="0" lang="en-CA" altLang="en-US" sz="1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5DF8DE03-0A61-41CF-820A-D8F635907BAB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5FCB7A8-F1D2-4121-BB99-230658A7B3DE}"/>
              </a:ext>
            </a:extLst>
          </p:cNvPr>
          <p:cNvGrpSpPr/>
          <p:nvPr/>
        </p:nvGrpSpPr>
        <p:grpSpPr>
          <a:xfrm>
            <a:off x="5410170" y="5591623"/>
            <a:ext cx="863606" cy="1187141"/>
            <a:chOff x="310721" y="5385625"/>
            <a:chExt cx="863606" cy="1015175"/>
          </a:xfrm>
        </p:grpSpPr>
        <p:sp>
          <p:nvSpPr>
            <p:cNvPr id="38" name="Text Box 23">
              <a:extLst>
                <a:ext uri="{FF2B5EF4-FFF2-40B4-BE49-F238E27FC236}">
                  <a16:creationId xmlns:a16="http://schemas.microsoft.com/office/drawing/2014/main" id="{26C405C8-66A0-45A7-B22A-6A3DA2BE0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064"/>
              <a:ext cx="832280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for 7</a:t>
              </a:r>
              <a:r>
                <a:rPr lang="en-CA" altLang="en-US" sz="1800" baseline="300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0A30FAA-B896-4C3F-81B7-DC9473C7B560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6C3D1365-2528-448C-8ECF-DFC948B746D3}"/>
              </a:ext>
            </a:extLst>
          </p:cNvPr>
          <p:cNvGrpSpPr/>
          <p:nvPr/>
        </p:nvGrpSpPr>
        <p:grpSpPr>
          <a:xfrm>
            <a:off x="8229600" y="5591628"/>
            <a:ext cx="832279" cy="1187142"/>
            <a:chOff x="310721" y="5385625"/>
            <a:chExt cx="832279" cy="1015175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F03FBB9A-8802-4953-8B69-33A9B3E8FD62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37" name="Text Box 23">
              <a:extLst>
                <a:ext uri="{FF2B5EF4-FFF2-40B4-BE49-F238E27FC236}">
                  <a16:creationId xmlns:a16="http://schemas.microsoft.com/office/drawing/2014/main" id="{26B6DD09-1A93-4514-B749-C172328EA8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997" y="5678882"/>
              <a:ext cx="68480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  <a:sym typeface="Symbol" panose="05050102010706020507" pitchFamily="18" charset="2"/>
                </a:rPr>
                <a:t>Done</a:t>
              </a: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F5C7A817-784F-4295-A894-81429E21F89A}"/>
              </a:ext>
            </a:extLst>
          </p:cNvPr>
          <p:cNvGrpSpPr/>
          <p:nvPr/>
        </p:nvGrpSpPr>
        <p:grpSpPr>
          <a:xfrm>
            <a:off x="6307549" y="5588358"/>
            <a:ext cx="863606" cy="1187141"/>
            <a:chOff x="310721" y="5385625"/>
            <a:chExt cx="863606" cy="1015175"/>
          </a:xfrm>
        </p:grpSpPr>
        <p:sp>
          <p:nvSpPr>
            <p:cNvPr id="67" name="Text Box 23">
              <a:extLst>
                <a:ext uri="{FF2B5EF4-FFF2-40B4-BE49-F238E27FC236}">
                  <a16:creationId xmlns:a16="http://schemas.microsoft.com/office/drawing/2014/main" id="{AE380EBB-3CAC-456F-AF1E-71EC0B7413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064"/>
              <a:ext cx="832280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for 8</a:t>
              </a:r>
              <a:r>
                <a:rPr lang="en-CA" altLang="en-US" sz="1800" baseline="300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BA7D2113-6DFB-4B96-9D5C-96C01BB2A33A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73" name="Text Box 23">
            <a:extLst>
              <a:ext uri="{FF2B5EF4-FFF2-40B4-BE49-F238E27FC236}">
                <a16:creationId xmlns:a16="http://schemas.microsoft.com/office/drawing/2014/main" id="{CAF0B3B0-14BA-42AD-8FA0-080EACE594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5943600"/>
            <a:ext cx="41549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CA" altLang="en-US" sz="1800" dirty="0">
                <a:solidFill>
                  <a:srgbClr val="000000"/>
                </a:solidFill>
                <a:cs typeface="Times New Roman" panose="02020603050405020304" pitchFamily="18" charset="0"/>
                <a:sym typeface="Symbol" panose="05050102010706020507" pitchFamily="18" charset="2"/>
              </a:rPr>
              <a:t>…</a:t>
            </a:r>
            <a:endParaRPr kumimoji="0" lang="en-CA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anose="02020603050405020304" pitchFamily="18" charset="0"/>
              <a:sym typeface="Symbol" panose="05050102010706020507" pitchFamily="18" charset="2"/>
            </a:endParaRPr>
          </a:p>
        </p:txBody>
      </p:sp>
      <p:grpSp>
        <p:nvGrpSpPr>
          <p:cNvPr id="74" name="Group 73">
            <a:extLst>
              <a:ext uri="{FF2B5EF4-FFF2-40B4-BE49-F238E27FC236}">
                <a16:creationId xmlns:a16="http://schemas.microsoft.com/office/drawing/2014/main" id="{152B3E85-1C00-457E-B9A2-B170445AEDF7}"/>
              </a:ext>
            </a:extLst>
          </p:cNvPr>
          <p:cNvGrpSpPr/>
          <p:nvPr/>
        </p:nvGrpSpPr>
        <p:grpSpPr>
          <a:xfrm>
            <a:off x="7187484" y="5594659"/>
            <a:ext cx="863606" cy="1187141"/>
            <a:chOff x="310721" y="5385625"/>
            <a:chExt cx="863606" cy="1015175"/>
          </a:xfrm>
        </p:grpSpPr>
        <p:sp>
          <p:nvSpPr>
            <p:cNvPr id="75" name="Text Box 23">
              <a:extLst>
                <a:ext uri="{FF2B5EF4-FFF2-40B4-BE49-F238E27FC236}">
                  <a16:creationId xmlns:a16="http://schemas.microsoft.com/office/drawing/2014/main" id="{E71E3527-F8DB-4A7B-A247-5E506C9568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047" y="5436064"/>
              <a:ext cx="832280" cy="7895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Ready </a:t>
              </a:r>
            </a:p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for 9</a:t>
              </a:r>
              <a:r>
                <a:rPr lang="en-CA" altLang="en-US" sz="1800" baseline="300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th</a:t>
              </a: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 </a:t>
              </a:r>
            </a:p>
            <a:p>
              <a:pPr lvl="0" eaLnBrk="1" hangingPunct="1">
                <a:spcBef>
                  <a:spcPts val="0"/>
                </a:spcBef>
                <a:buNone/>
                <a:defRPr/>
              </a:pPr>
              <a:r>
                <a:rPr lang="en-CA" altLang="en-US" sz="1800" dirty="0">
                  <a:solidFill>
                    <a:srgbClr val="000000"/>
                  </a:solidFill>
                  <a:cs typeface="Times New Roman" panose="02020603050405020304" pitchFamily="18" charset="0"/>
                  <a:sym typeface="Symbol" panose="05050102010706020507" pitchFamily="18" charset="2"/>
                </a:rPr>
                <a:t>event</a:t>
              </a:r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70AA565D-13A1-42CA-8595-01D647C969A4}"/>
                </a:ext>
              </a:extLst>
            </p:cNvPr>
            <p:cNvSpPr/>
            <p:nvPr/>
          </p:nvSpPr>
          <p:spPr>
            <a:xfrm>
              <a:off x="310721" y="5385625"/>
              <a:ext cx="832279" cy="1015175"/>
            </a:xfrm>
            <a:prstGeom prst="ellipse">
              <a:avLst/>
            </a:prstGeom>
            <a:noFill/>
            <a:ln w="25400">
              <a:solidFill>
                <a:srgbClr val="33CC33"/>
              </a:solidFill>
            </a:ln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sp>
        <p:nvSpPr>
          <p:cNvPr id="69" name="AutoShape 35">
            <a:extLst>
              <a:ext uri="{FF2B5EF4-FFF2-40B4-BE49-F238E27FC236}">
                <a16:creationId xmlns:a16="http://schemas.microsoft.com/office/drawing/2014/main" id="{267E954A-64D2-499E-92DE-035B30BA9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3612281"/>
            <a:ext cx="4178490" cy="802652"/>
          </a:xfrm>
          <a:prstGeom prst="wedgeRoundRectCallout">
            <a:avLst>
              <a:gd name="adj1" fmla="val 45130"/>
              <a:gd name="adj2" fmla="val -2351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buNone/>
              <a:defRPr/>
            </a:pPr>
            <a:r>
              <a:rPr lang="en-US" altLang="en-US" sz="2400" kern="0" dirty="0">
                <a:latin typeface="Times New Roman"/>
                <a:sym typeface="Wingdings" panose="05000000000000000000" pitchFamily="2" charset="2"/>
              </a:rPr>
              <a:t>The </a:t>
            </a:r>
            <a:r>
              <a:rPr lang="en-US" altLang="en-US" sz="2400" kern="0" dirty="0">
                <a:solidFill>
                  <a:srgbClr val="66FF66"/>
                </a:solidFill>
                <a:latin typeface="Times New Roman"/>
                <a:sym typeface="Wingdings" panose="05000000000000000000" pitchFamily="2" charset="2"/>
              </a:rPr>
              <a:t>Yes</a:t>
            </a:r>
            <a:r>
              <a:rPr lang="en-US" altLang="en-US" sz="2400" kern="0" dirty="0">
                <a:latin typeface="Times New Roman"/>
                <a:sym typeface="Wingdings" panose="05000000000000000000" pitchFamily="2" charset="2"/>
              </a:rPr>
              <a:t> edges go to the next event that is not overlapping.</a:t>
            </a:r>
            <a:endParaRPr lang="en-US" altLang="en-US" sz="2400" kern="0" dirty="0">
              <a:latin typeface="Times New Roman"/>
            </a:endParaRPr>
          </a:p>
        </p:txBody>
      </p:sp>
      <p:grpSp>
        <p:nvGrpSpPr>
          <p:cNvPr id="71" name="Group 29">
            <a:extLst>
              <a:ext uri="{FF2B5EF4-FFF2-40B4-BE49-F238E27FC236}">
                <a16:creationId xmlns:a16="http://schemas.microsoft.com/office/drawing/2014/main" id="{01C03D61-3687-4CD0-A157-39C55545357B}"/>
              </a:ext>
            </a:extLst>
          </p:cNvPr>
          <p:cNvGrpSpPr>
            <a:grpSpLocks/>
          </p:cNvGrpSpPr>
          <p:nvPr/>
        </p:nvGrpSpPr>
        <p:grpSpPr bwMode="auto">
          <a:xfrm>
            <a:off x="8181738" y="3802110"/>
            <a:ext cx="917591" cy="929993"/>
            <a:chOff x="2065" y="1551"/>
            <a:chExt cx="1628" cy="1988"/>
          </a:xfrm>
        </p:grpSpPr>
        <p:sp>
          <p:nvSpPr>
            <p:cNvPr id="72" name="Freeform 30">
              <a:extLst>
                <a:ext uri="{FF2B5EF4-FFF2-40B4-BE49-F238E27FC236}">
                  <a16:creationId xmlns:a16="http://schemas.microsoft.com/office/drawing/2014/main" id="{B0ABFEF1-10D2-4FB3-9C58-C4B28536E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7" name="Freeform 31">
              <a:extLst>
                <a:ext uri="{FF2B5EF4-FFF2-40B4-BE49-F238E27FC236}">
                  <a16:creationId xmlns:a16="http://schemas.microsoft.com/office/drawing/2014/main" id="{40F4F74B-CC64-4E05-A828-FF99C0CB4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8" name="Freeform 32">
              <a:extLst>
                <a:ext uri="{FF2B5EF4-FFF2-40B4-BE49-F238E27FC236}">
                  <a16:creationId xmlns:a16="http://schemas.microsoft.com/office/drawing/2014/main" id="{01A21630-4840-49D8-9E2C-5A7B1801E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79" name="Freeform 33">
              <a:extLst>
                <a:ext uri="{FF2B5EF4-FFF2-40B4-BE49-F238E27FC236}">
                  <a16:creationId xmlns:a16="http://schemas.microsoft.com/office/drawing/2014/main" id="{9C12A122-8607-495B-84E3-4FAF74ABD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0" name="Freeform 34">
              <a:extLst>
                <a:ext uri="{FF2B5EF4-FFF2-40B4-BE49-F238E27FC236}">
                  <a16:creationId xmlns:a16="http://schemas.microsoft.com/office/drawing/2014/main" id="{B8371A9E-1EAB-4484-B2C8-683561E26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1" name="Freeform 35">
              <a:extLst>
                <a:ext uri="{FF2B5EF4-FFF2-40B4-BE49-F238E27FC236}">
                  <a16:creationId xmlns:a16="http://schemas.microsoft.com/office/drawing/2014/main" id="{038442BB-E5C4-49DA-BA5E-87DD33F55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2" name="Freeform 36">
              <a:extLst>
                <a:ext uri="{FF2B5EF4-FFF2-40B4-BE49-F238E27FC236}">
                  <a16:creationId xmlns:a16="http://schemas.microsoft.com/office/drawing/2014/main" id="{D5916CE3-3F70-4025-8F9B-A29A806C7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3" name="Freeform 37">
              <a:extLst>
                <a:ext uri="{FF2B5EF4-FFF2-40B4-BE49-F238E27FC236}">
                  <a16:creationId xmlns:a16="http://schemas.microsoft.com/office/drawing/2014/main" id="{8F2F63A9-F608-42DC-9CF4-C9B67CE42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4" name="Freeform 38">
              <a:extLst>
                <a:ext uri="{FF2B5EF4-FFF2-40B4-BE49-F238E27FC236}">
                  <a16:creationId xmlns:a16="http://schemas.microsoft.com/office/drawing/2014/main" id="{B3CCBFB7-AC39-4FCB-B3F0-D8E635597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5" name="Freeform 39">
              <a:extLst>
                <a:ext uri="{FF2B5EF4-FFF2-40B4-BE49-F238E27FC236}">
                  <a16:creationId xmlns:a16="http://schemas.microsoft.com/office/drawing/2014/main" id="{D257A5EC-F732-4650-AA66-ADE1D9980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6" name="Freeform 40">
              <a:extLst>
                <a:ext uri="{FF2B5EF4-FFF2-40B4-BE49-F238E27FC236}">
                  <a16:creationId xmlns:a16="http://schemas.microsoft.com/office/drawing/2014/main" id="{285E866C-3019-4FCF-8434-464BECA45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7" name="Freeform 41">
              <a:extLst>
                <a:ext uri="{FF2B5EF4-FFF2-40B4-BE49-F238E27FC236}">
                  <a16:creationId xmlns:a16="http://schemas.microsoft.com/office/drawing/2014/main" id="{FAAAC21F-2348-4267-B5A2-8D082275F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88" name="Freeform 42">
              <a:extLst>
                <a:ext uri="{FF2B5EF4-FFF2-40B4-BE49-F238E27FC236}">
                  <a16:creationId xmlns:a16="http://schemas.microsoft.com/office/drawing/2014/main" id="{77C3F319-A8E8-492D-83D1-A1962CD79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0" name="Freeform 43">
              <a:extLst>
                <a:ext uri="{FF2B5EF4-FFF2-40B4-BE49-F238E27FC236}">
                  <a16:creationId xmlns:a16="http://schemas.microsoft.com/office/drawing/2014/main" id="{DA2F3135-7CBB-4FA4-A907-FC627D35D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1" name="Freeform 44">
              <a:extLst>
                <a:ext uri="{FF2B5EF4-FFF2-40B4-BE49-F238E27FC236}">
                  <a16:creationId xmlns:a16="http://schemas.microsoft.com/office/drawing/2014/main" id="{09D83C04-8085-4AE6-9641-C12281305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2" name="Freeform 45">
              <a:extLst>
                <a:ext uri="{FF2B5EF4-FFF2-40B4-BE49-F238E27FC236}">
                  <a16:creationId xmlns:a16="http://schemas.microsoft.com/office/drawing/2014/main" id="{933E773C-3F11-44AC-BC1E-FF0B1B42E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93" name="Freeform 46">
              <a:extLst>
                <a:ext uri="{FF2B5EF4-FFF2-40B4-BE49-F238E27FC236}">
                  <a16:creationId xmlns:a16="http://schemas.microsoft.com/office/drawing/2014/main" id="{7E9D92DD-617A-4F6E-99F9-2DCC0E6CF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2D2C73B-F292-41FE-8BAC-E0F405D6ABA9}"/>
              </a:ext>
            </a:extLst>
          </p:cNvPr>
          <p:cNvGrpSpPr/>
          <p:nvPr/>
        </p:nvGrpSpPr>
        <p:grpSpPr>
          <a:xfrm>
            <a:off x="1026159" y="1430583"/>
            <a:ext cx="8031605" cy="1779133"/>
            <a:chOff x="1026159" y="1430583"/>
            <a:chExt cx="8031605" cy="1779133"/>
          </a:xfrm>
        </p:grpSpPr>
        <p:sp>
          <p:nvSpPr>
            <p:cNvPr id="136" name="Freeform 2">
              <a:extLst>
                <a:ext uri="{FF2B5EF4-FFF2-40B4-BE49-F238E27FC236}">
                  <a16:creationId xmlns:a16="http://schemas.microsoft.com/office/drawing/2014/main" id="{9DCD97B6-1C83-4647-9BFF-006DA88CDDBA}"/>
                </a:ext>
              </a:extLst>
            </p:cNvPr>
            <p:cNvSpPr/>
            <p:nvPr/>
          </p:nvSpPr>
          <p:spPr>
            <a:xfrm>
              <a:off x="1026159" y="1936966"/>
              <a:ext cx="269241" cy="216964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8072" h="319491">
                  <a:moveTo>
                    <a:pt x="0" y="242800"/>
                  </a:moveTo>
                  <a:cubicBezTo>
                    <a:pt x="209426" y="109573"/>
                    <a:pt x="418853" y="-11855"/>
                    <a:pt x="613532" y="927"/>
                  </a:cubicBezTo>
                  <a:cubicBezTo>
                    <a:pt x="808211" y="13709"/>
                    <a:pt x="1075649" y="266397"/>
                    <a:pt x="1168072" y="319491"/>
                  </a:cubicBezTo>
                  <a:lnTo>
                    <a:pt x="1168072" y="319491"/>
                  </a:lnTo>
                </a:path>
              </a:pathLst>
            </a:custGeom>
            <a:noFill/>
            <a:ln w="41275">
              <a:solidFill>
                <a:srgbClr val="08BFE1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43" name="Freeform 2">
              <a:extLst>
                <a:ext uri="{FF2B5EF4-FFF2-40B4-BE49-F238E27FC236}">
                  <a16:creationId xmlns:a16="http://schemas.microsoft.com/office/drawing/2014/main" id="{ECCF2F29-097A-4489-843A-05F8E9CDD4BF}"/>
                </a:ext>
              </a:extLst>
            </p:cNvPr>
            <p:cNvSpPr/>
            <p:nvPr/>
          </p:nvSpPr>
          <p:spPr>
            <a:xfrm>
              <a:off x="2501985" y="2109946"/>
              <a:ext cx="45719" cy="530517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891384"/>
                <a:gd name="connsiteY0" fmla="*/ 582859 h 582860"/>
                <a:gd name="connsiteX1" fmla="*/ 891384 w 891384"/>
                <a:gd name="connsiteY1" fmla="*/ 258 h 582860"/>
                <a:gd name="connsiteX0" fmla="*/ 0 w 891384"/>
                <a:gd name="connsiteY0" fmla="*/ 582601 h 582601"/>
                <a:gd name="connsiteX1" fmla="*/ 891384 w 891384"/>
                <a:gd name="connsiteY1" fmla="*/ 0 h 5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1384" h="582601">
                  <a:moveTo>
                    <a:pt x="0" y="582601"/>
                  </a:moveTo>
                  <a:cubicBezTo>
                    <a:pt x="209426" y="449374"/>
                    <a:pt x="570410" y="230596"/>
                    <a:pt x="891384" y="0"/>
                  </a:cubicBezTo>
                </a:path>
              </a:pathLst>
            </a:custGeom>
            <a:noFill/>
            <a:ln w="41275">
              <a:solidFill>
                <a:srgbClr val="08BFE1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48" name="Freeform 2">
              <a:extLst>
                <a:ext uri="{FF2B5EF4-FFF2-40B4-BE49-F238E27FC236}">
                  <a16:creationId xmlns:a16="http://schemas.microsoft.com/office/drawing/2014/main" id="{5B1B2D8B-D8BA-4A36-BDCC-31AA192940A2}"/>
                </a:ext>
              </a:extLst>
            </p:cNvPr>
            <p:cNvSpPr/>
            <p:nvPr/>
          </p:nvSpPr>
          <p:spPr>
            <a:xfrm>
              <a:off x="3928697" y="2161721"/>
              <a:ext cx="1029727" cy="520164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2457451"/>
                <a:gd name="connsiteY0" fmla="*/ 518002 h 518002"/>
                <a:gd name="connsiteX1" fmla="*/ 2457451 w 2457451"/>
                <a:gd name="connsiteY1" fmla="*/ 301 h 5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7451" h="518002">
                  <a:moveTo>
                    <a:pt x="0" y="518002"/>
                  </a:moveTo>
                  <a:cubicBezTo>
                    <a:pt x="209426" y="384775"/>
                    <a:pt x="2262772" y="-12481"/>
                    <a:pt x="2457451" y="301"/>
                  </a:cubicBezTo>
                </a:path>
              </a:pathLst>
            </a:custGeom>
            <a:noFill/>
            <a:ln w="41275">
              <a:solidFill>
                <a:srgbClr val="08BFE1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0" name="Freeform 2">
              <a:extLst>
                <a:ext uri="{FF2B5EF4-FFF2-40B4-BE49-F238E27FC236}">
                  <a16:creationId xmlns:a16="http://schemas.microsoft.com/office/drawing/2014/main" id="{9A8F4292-D7F4-402D-BD19-94CB1EF88DD2}"/>
                </a:ext>
              </a:extLst>
            </p:cNvPr>
            <p:cNvSpPr/>
            <p:nvPr/>
          </p:nvSpPr>
          <p:spPr>
            <a:xfrm>
              <a:off x="3911630" y="2168327"/>
              <a:ext cx="1046794" cy="1032073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2457451"/>
                <a:gd name="connsiteY0" fmla="*/ 518002 h 518002"/>
                <a:gd name="connsiteX1" fmla="*/ 2457451 w 2457451"/>
                <a:gd name="connsiteY1" fmla="*/ 301 h 5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7451" h="518002">
                  <a:moveTo>
                    <a:pt x="0" y="518002"/>
                  </a:moveTo>
                  <a:cubicBezTo>
                    <a:pt x="209426" y="384775"/>
                    <a:pt x="2262772" y="-12481"/>
                    <a:pt x="2457451" y="301"/>
                  </a:cubicBezTo>
                </a:path>
              </a:pathLst>
            </a:custGeom>
            <a:noFill/>
            <a:ln w="41275">
              <a:solidFill>
                <a:srgbClr val="08BFE1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8" name="Freeform 2">
              <a:extLst>
                <a:ext uri="{FF2B5EF4-FFF2-40B4-BE49-F238E27FC236}">
                  <a16:creationId xmlns:a16="http://schemas.microsoft.com/office/drawing/2014/main" id="{8993F1B9-1BB5-4BB0-8CBD-20326E6EFD15}"/>
                </a:ext>
              </a:extLst>
            </p:cNvPr>
            <p:cNvSpPr/>
            <p:nvPr/>
          </p:nvSpPr>
          <p:spPr>
            <a:xfrm>
              <a:off x="2654301" y="2643132"/>
              <a:ext cx="186548" cy="527954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891384"/>
                <a:gd name="connsiteY0" fmla="*/ 582859 h 582860"/>
                <a:gd name="connsiteX1" fmla="*/ 891384 w 891384"/>
                <a:gd name="connsiteY1" fmla="*/ 258 h 582860"/>
                <a:gd name="connsiteX0" fmla="*/ 0 w 891384"/>
                <a:gd name="connsiteY0" fmla="*/ 582601 h 582601"/>
                <a:gd name="connsiteX1" fmla="*/ 891384 w 891384"/>
                <a:gd name="connsiteY1" fmla="*/ 0 h 5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1384" h="582601">
                  <a:moveTo>
                    <a:pt x="0" y="582601"/>
                  </a:moveTo>
                  <a:cubicBezTo>
                    <a:pt x="209426" y="449374"/>
                    <a:pt x="570410" y="230596"/>
                    <a:pt x="891384" y="0"/>
                  </a:cubicBezTo>
                </a:path>
              </a:pathLst>
            </a:custGeom>
            <a:noFill/>
            <a:ln w="41275">
              <a:solidFill>
                <a:srgbClr val="08BFE1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59" name="Freeform 2">
              <a:extLst>
                <a:ext uri="{FF2B5EF4-FFF2-40B4-BE49-F238E27FC236}">
                  <a16:creationId xmlns:a16="http://schemas.microsoft.com/office/drawing/2014/main" id="{3A445B84-C180-418D-B546-CED5F78BD36C}"/>
                </a:ext>
              </a:extLst>
            </p:cNvPr>
            <p:cNvSpPr/>
            <p:nvPr/>
          </p:nvSpPr>
          <p:spPr>
            <a:xfrm>
              <a:off x="4457117" y="1967948"/>
              <a:ext cx="484345" cy="187128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8072" h="319491">
                  <a:moveTo>
                    <a:pt x="0" y="242800"/>
                  </a:moveTo>
                  <a:cubicBezTo>
                    <a:pt x="209426" y="109573"/>
                    <a:pt x="418853" y="-11855"/>
                    <a:pt x="613532" y="927"/>
                  </a:cubicBezTo>
                  <a:cubicBezTo>
                    <a:pt x="808211" y="13709"/>
                    <a:pt x="1075649" y="266397"/>
                    <a:pt x="1168072" y="319491"/>
                  </a:cubicBezTo>
                  <a:lnTo>
                    <a:pt x="1168072" y="319491"/>
                  </a:lnTo>
                </a:path>
              </a:pathLst>
            </a:custGeom>
            <a:noFill/>
            <a:ln w="41275">
              <a:solidFill>
                <a:srgbClr val="08BFE1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65" name="Freeform 2">
              <a:extLst>
                <a:ext uri="{FF2B5EF4-FFF2-40B4-BE49-F238E27FC236}">
                  <a16:creationId xmlns:a16="http://schemas.microsoft.com/office/drawing/2014/main" id="{D6185883-2125-4092-A98D-4EE4D9175FB5}"/>
                </a:ext>
              </a:extLst>
            </p:cNvPr>
            <p:cNvSpPr/>
            <p:nvPr/>
          </p:nvSpPr>
          <p:spPr>
            <a:xfrm>
              <a:off x="6210301" y="1430583"/>
              <a:ext cx="62250" cy="723240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2457451"/>
                <a:gd name="connsiteY0" fmla="*/ 518002 h 518002"/>
                <a:gd name="connsiteX1" fmla="*/ 2457451 w 2457451"/>
                <a:gd name="connsiteY1" fmla="*/ 301 h 5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7451" h="518002">
                  <a:moveTo>
                    <a:pt x="0" y="518002"/>
                  </a:moveTo>
                  <a:cubicBezTo>
                    <a:pt x="209426" y="384775"/>
                    <a:pt x="2262772" y="-12481"/>
                    <a:pt x="2457451" y="301"/>
                  </a:cubicBezTo>
                </a:path>
              </a:pathLst>
            </a:custGeom>
            <a:noFill/>
            <a:ln w="41275">
              <a:solidFill>
                <a:srgbClr val="08BFE1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33" name="Freeform 2">
              <a:extLst>
                <a:ext uri="{FF2B5EF4-FFF2-40B4-BE49-F238E27FC236}">
                  <a16:creationId xmlns:a16="http://schemas.microsoft.com/office/drawing/2014/main" id="{2617D0CA-C67E-4CF9-B5C9-2BF94A7D1868}"/>
                </a:ext>
              </a:extLst>
            </p:cNvPr>
            <p:cNvSpPr/>
            <p:nvPr/>
          </p:nvSpPr>
          <p:spPr>
            <a:xfrm>
              <a:off x="1689653" y="2449637"/>
              <a:ext cx="195864" cy="495657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93331"/>
                <a:gd name="connsiteY0" fmla="*/ 242800 h 562869"/>
                <a:gd name="connsiteX1" fmla="*/ 613532 w 1193331"/>
                <a:gd name="connsiteY1" fmla="*/ 927 h 562869"/>
                <a:gd name="connsiteX2" fmla="*/ 1168072 w 1193331"/>
                <a:gd name="connsiteY2" fmla="*/ 319491 h 562869"/>
                <a:gd name="connsiteX3" fmla="*/ 1193331 w 1193331"/>
                <a:gd name="connsiteY3" fmla="*/ 562869 h 562869"/>
                <a:gd name="connsiteX0" fmla="*/ 0 w 1193331"/>
                <a:gd name="connsiteY0" fmla="*/ 242048 h 562117"/>
                <a:gd name="connsiteX1" fmla="*/ 613532 w 1193331"/>
                <a:gd name="connsiteY1" fmla="*/ 175 h 562117"/>
                <a:gd name="connsiteX2" fmla="*/ 1016517 w 1193331"/>
                <a:gd name="connsiteY2" fmla="*/ 205162 h 562117"/>
                <a:gd name="connsiteX3" fmla="*/ 1193331 w 1193331"/>
                <a:gd name="connsiteY3" fmla="*/ 562117 h 562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93331" h="562117">
                  <a:moveTo>
                    <a:pt x="0" y="242048"/>
                  </a:moveTo>
                  <a:cubicBezTo>
                    <a:pt x="209426" y="108821"/>
                    <a:pt x="444113" y="6323"/>
                    <a:pt x="613532" y="175"/>
                  </a:cubicBezTo>
                  <a:cubicBezTo>
                    <a:pt x="782951" y="-5973"/>
                    <a:pt x="924094" y="152068"/>
                    <a:pt x="1016517" y="205162"/>
                  </a:cubicBezTo>
                  <a:lnTo>
                    <a:pt x="1193331" y="562117"/>
                  </a:lnTo>
                </a:path>
              </a:pathLst>
            </a:custGeom>
            <a:noFill/>
            <a:ln w="41275">
              <a:solidFill>
                <a:srgbClr val="08BFE1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5" name="Freeform 2">
              <a:extLst>
                <a:ext uri="{FF2B5EF4-FFF2-40B4-BE49-F238E27FC236}">
                  <a16:creationId xmlns:a16="http://schemas.microsoft.com/office/drawing/2014/main" id="{E45FCA2A-28D9-4C30-BB9D-63F1F33181AC}"/>
                </a:ext>
              </a:extLst>
            </p:cNvPr>
            <p:cNvSpPr/>
            <p:nvPr/>
          </p:nvSpPr>
          <p:spPr>
            <a:xfrm flipV="1">
              <a:off x="2870477" y="1822145"/>
              <a:ext cx="186548" cy="1348941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891384"/>
                <a:gd name="connsiteY0" fmla="*/ 582859 h 582860"/>
                <a:gd name="connsiteX1" fmla="*/ 891384 w 891384"/>
                <a:gd name="connsiteY1" fmla="*/ 258 h 582860"/>
                <a:gd name="connsiteX0" fmla="*/ 0 w 891384"/>
                <a:gd name="connsiteY0" fmla="*/ 582601 h 582601"/>
                <a:gd name="connsiteX1" fmla="*/ 891384 w 891384"/>
                <a:gd name="connsiteY1" fmla="*/ 0 h 582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91384" h="582601">
                  <a:moveTo>
                    <a:pt x="0" y="582601"/>
                  </a:moveTo>
                  <a:cubicBezTo>
                    <a:pt x="209426" y="449374"/>
                    <a:pt x="570410" y="230596"/>
                    <a:pt x="891384" y="0"/>
                  </a:cubicBezTo>
                </a:path>
              </a:pathLst>
            </a:custGeom>
            <a:noFill/>
            <a:ln w="41275">
              <a:solidFill>
                <a:srgbClr val="08BFE1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6" name="Freeform 2">
              <a:extLst>
                <a:ext uri="{FF2B5EF4-FFF2-40B4-BE49-F238E27FC236}">
                  <a16:creationId xmlns:a16="http://schemas.microsoft.com/office/drawing/2014/main" id="{9BB2C31B-3892-43C7-A105-9123529CEFCB}"/>
                </a:ext>
              </a:extLst>
            </p:cNvPr>
            <p:cNvSpPr/>
            <p:nvPr/>
          </p:nvSpPr>
          <p:spPr>
            <a:xfrm>
              <a:off x="2246244" y="1944756"/>
              <a:ext cx="269241" cy="216964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8072" h="319491">
                  <a:moveTo>
                    <a:pt x="0" y="242800"/>
                  </a:moveTo>
                  <a:cubicBezTo>
                    <a:pt x="209426" y="109573"/>
                    <a:pt x="418853" y="-11855"/>
                    <a:pt x="613532" y="927"/>
                  </a:cubicBezTo>
                  <a:cubicBezTo>
                    <a:pt x="808211" y="13709"/>
                    <a:pt x="1075649" y="266397"/>
                    <a:pt x="1168072" y="319491"/>
                  </a:cubicBezTo>
                  <a:lnTo>
                    <a:pt x="1168072" y="319491"/>
                  </a:lnTo>
                </a:path>
              </a:pathLst>
            </a:custGeom>
            <a:noFill/>
            <a:ln w="41275">
              <a:solidFill>
                <a:srgbClr val="08BFE1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7" name="Freeform 2">
              <a:extLst>
                <a:ext uri="{FF2B5EF4-FFF2-40B4-BE49-F238E27FC236}">
                  <a16:creationId xmlns:a16="http://schemas.microsoft.com/office/drawing/2014/main" id="{91B57002-DB9A-4B83-898A-029946909331}"/>
                </a:ext>
              </a:extLst>
            </p:cNvPr>
            <p:cNvSpPr/>
            <p:nvPr/>
          </p:nvSpPr>
          <p:spPr>
            <a:xfrm>
              <a:off x="3298907" y="1967948"/>
              <a:ext cx="269241" cy="216964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8072" h="319491">
                  <a:moveTo>
                    <a:pt x="0" y="242800"/>
                  </a:moveTo>
                  <a:cubicBezTo>
                    <a:pt x="209426" y="109573"/>
                    <a:pt x="418853" y="-11855"/>
                    <a:pt x="613532" y="927"/>
                  </a:cubicBezTo>
                  <a:cubicBezTo>
                    <a:pt x="808211" y="13709"/>
                    <a:pt x="1075649" y="266397"/>
                    <a:pt x="1168072" y="319491"/>
                  </a:cubicBezTo>
                  <a:lnTo>
                    <a:pt x="1168072" y="319491"/>
                  </a:lnTo>
                </a:path>
              </a:pathLst>
            </a:custGeom>
            <a:noFill/>
            <a:ln w="41275">
              <a:solidFill>
                <a:srgbClr val="08BFE1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98" name="Freeform 2">
              <a:extLst>
                <a:ext uri="{FF2B5EF4-FFF2-40B4-BE49-F238E27FC236}">
                  <a16:creationId xmlns:a16="http://schemas.microsoft.com/office/drawing/2014/main" id="{95509D7A-060F-4664-A1B8-43D3837EC4DA}"/>
                </a:ext>
              </a:extLst>
            </p:cNvPr>
            <p:cNvSpPr/>
            <p:nvPr/>
          </p:nvSpPr>
          <p:spPr>
            <a:xfrm>
              <a:off x="7645864" y="1981200"/>
              <a:ext cx="373900" cy="187128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8072" h="319491">
                  <a:moveTo>
                    <a:pt x="0" y="242800"/>
                  </a:moveTo>
                  <a:cubicBezTo>
                    <a:pt x="209426" y="109573"/>
                    <a:pt x="418853" y="-11855"/>
                    <a:pt x="613532" y="927"/>
                  </a:cubicBezTo>
                  <a:cubicBezTo>
                    <a:pt x="808211" y="13709"/>
                    <a:pt x="1075649" y="266397"/>
                    <a:pt x="1168072" y="319491"/>
                  </a:cubicBezTo>
                  <a:lnTo>
                    <a:pt x="1168072" y="319491"/>
                  </a:lnTo>
                </a:path>
              </a:pathLst>
            </a:custGeom>
            <a:noFill/>
            <a:ln w="41275">
              <a:solidFill>
                <a:srgbClr val="08BFE1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1" name="Freeform 2">
              <a:extLst>
                <a:ext uri="{FF2B5EF4-FFF2-40B4-BE49-F238E27FC236}">
                  <a16:creationId xmlns:a16="http://schemas.microsoft.com/office/drawing/2014/main" id="{8951EB82-B6BD-44E3-A25F-620ABA3F016F}"/>
                </a:ext>
              </a:extLst>
            </p:cNvPr>
            <p:cNvSpPr/>
            <p:nvPr/>
          </p:nvSpPr>
          <p:spPr>
            <a:xfrm flipV="1">
              <a:off x="6069496" y="1727092"/>
              <a:ext cx="45719" cy="954792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2457451"/>
                <a:gd name="connsiteY0" fmla="*/ 518002 h 518002"/>
                <a:gd name="connsiteX1" fmla="*/ 2457451 w 2457451"/>
                <a:gd name="connsiteY1" fmla="*/ 301 h 5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7451" h="518002">
                  <a:moveTo>
                    <a:pt x="0" y="518002"/>
                  </a:moveTo>
                  <a:cubicBezTo>
                    <a:pt x="209426" y="384775"/>
                    <a:pt x="2262772" y="-12481"/>
                    <a:pt x="2457451" y="301"/>
                  </a:cubicBezTo>
                </a:path>
              </a:pathLst>
            </a:custGeom>
            <a:noFill/>
            <a:ln w="41275">
              <a:solidFill>
                <a:srgbClr val="08BFE1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2" name="Freeform 2">
              <a:extLst>
                <a:ext uri="{FF2B5EF4-FFF2-40B4-BE49-F238E27FC236}">
                  <a16:creationId xmlns:a16="http://schemas.microsoft.com/office/drawing/2014/main" id="{FDC50A6F-825C-4649-B97B-140846CC1FE3}"/>
                </a:ext>
              </a:extLst>
            </p:cNvPr>
            <p:cNvSpPr/>
            <p:nvPr/>
          </p:nvSpPr>
          <p:spPr>
            <a:xfrm flipV="1">
              <a:off x="7315200" y="1480533"/>
              <a:ext cx="166351" cy="266397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2457451"/>
                <a:gd name="connsiteY0" fmla="*/ 518002 h 518002"/>
                <a:gd name="connsiteX1" fmla="*/ 2457451 w 2457451"/>
                <a:gd name="connsiteY1" fmla="*/ 301 h 5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7451" h="518002">
                  <a:moveTo>
                    <a:pt x="0" y="518002"/>
                  </a:moveTo>
                  <a:cubicBezTo>
                    <a:pt x="209426" y="384775"/>
                    <a:pt x="2262772" y="-12481"/>
                    <a:pt x="2457451" y="301"/>
                  </a:cubicBezTo>
                </a:path>
              </a:pathLst>
            </a:custGeom>
            <a:noFill/>
            <a:ln w="41275">
              <a:solidFill>
                <a:srgbClr val="08BFE1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3" name="Freeform 2">
              <a:extLst>
                <a:ext uri="{FF2B5EF4-FFF2-40B4-BE49-F238E27FC236}">
                  <a16:creationId xmlns:a16="http://schemas.microsoft.com/office/drawing/2014/main" id="{FB4BF685-C09E-43BF-BD0E-146C1824262A}"/>
                </a:ext>
              </a:extLst>
            </p:cNvPr>
            <p:cNvSpPr/>
            <p:nvPr/>
          </p:nvSpPr>
          <p:spPr>
            <a:xfrm>
              <a:off x="8705658" y="1600200"/>
              <a:ext cx="352106" cy="100197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2457451"/>
                <a:gd name="connsiteY0" fmla="*/ 518002 h 518002"/>
                <a:gd name="connsiteX1" fmla="*/ 2457451 w 2457451"/>
                <a:gd name="connsiteY1" fmla="*/ 301 h 5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7451" h="518002">
                  <a:moveTo>
                    <a:pt x="0" y="518002"/>
                  </a:moveTo>
                  <a:cubicBezTo>
                    <a:pt x="209426" y="384775"/>
                    <a:pt x="2262772" y="-12481"/>
                    <a:pt x="2457451" y="301"/>
                  </a:cubicBezTo>
                </a:path>
              </a:pathLst>
            </a:custGeom>
            <a:noFill/>
            <a:ln w="41275">
              <a:solidFill>
                <a:srgbClr val="08BFE1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4" name="Freeform 2">
              <a:extLst>
                <a:ext uri="{FF2B5EF4-FFF2-40B4-BE49-F238E27FC236}">
                  <a16:creationId xmlns:a16="http://schemas.microsoft.com/office/drawing/2014/main" id="{BB35FA00-7829-44F4-B605-F31D10511B5D}"/>
                </a:ext>
              </a:extLst>
            </p:cNvPr>
            <p:cNvSpPr/>
            <p:nvPr/>
          </p:nvSpPr>
          <p:spPr>
            <a:xfrm>
              <a:off x="8582890" y="2050470"/>
              <a:ext cx="352106" cy="100197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2457451"/>
                <a:gd name="connsiteY0" fmla="*/ 518002 h 518002"/>
                <a:gd name="connsiteX1" fmla="*/ 2457451 w 2457451"/>
                <a:gd name="connsiteY1" fmla="*/ 301 h 5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7451" h="518002">
                  <a:moveTo>
                    <a:pt x="0" y="518002"/>
                  </a:moveTo>
                  <a:cubicBezTo>
                    <a:pt x="209426" y="384775"/>
                    <a:pt x="2262772" y="-12481"/>
                    <a:pt x="2457451" y="301"/>
                  </a:cubicBezTo>
                </a:path>
              </a:pathLst>
            </a:custGeom>
            <a:noFill/>
            <a:ln w="41275">
              <a:solidFill>
                <a:srgbClr val="08BFE1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5" name="Freeform 2">
              <a:extLst>
                <a:ext uri="{FF2B5EF4-FFF2-40B4-BE49-F238E27FC236}">
                  <a16:creationId xmlns:a16="http://schemas.microsoft.com/office/drawing/2014/main" id="{3FC36A32-4B78-4C4A-9B84-C7909018095B}"/>
                </a:ext>
              </a:extLst>
            </p:cNvPr>
            <p:cNvSpPr/>
            <p:nvPr/>
          </p:nvSpPr>
          <p:spPr>
            <a:xfrm>
              <a:off x="8382000" y="2573728"/>
              <a:ext cx="352106" cy="100197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2457451"/>
                <a:gd name="connsiteY0" fmla="*/ 518002 h 518002"/>
                <a:gd name="connsiteX1" fmla="*/ 2457451 w 2457451"/>
                <a:gd name="connsiteY1" fmla="*/ 301 h 5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7451" h="518002">
                  <a:moveTo>
                    <a:pt x="0" y="518002"/>
                  </a:moveTo>
                  <a:cubicBezTo>
                    <a:pt x="209426" y="384775"/>
                    <a:pt x="2262772" y="-12481"/>
                    <a:pt x="2457451" y="301"/>
                  </a:cubicBezTo>
                </a:path>
              </a:pathLst>
            </a:custGeom>
            <a:noFill/>
            <a:ln w="41275">
              <a:solidFill>
                <a:srgbClr val="08BFE1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6" name="Freeform 2">
              <a:extLst>
                <a:ext uri="{FF2B5EF4-FFF2-40B4-BE49-F238E27FC236}">
                  <a16:creationId xmlns:a16="http://schemas.microsoft.com/office/drawing/2014/main" id="{E5E21B5B-2C5C-40DB-96EE-94D7A2D7D05F}"/>
                </a:ext>
              </a:extLst>
            </p:cNvPr>
            <p:cNvSpPr/>
            <p:nvPr/>
          </p:nvSpPr>
          <p:spPr>
            <a:xfrm>
              <a:off x="7820890" y="2150668"/>
              <a:ext cx="230200" cy="768930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2457451"/>
                <a:gd name="connsiteY0" fmla="*/ 518002 h 518002"/>
                <a:gd name="connsiteX1" fmla="*/ 2457451 w 2457451"/>
                <a:gd name="connsiteY1" fmla="*/ 301 h 5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7451" h="518002">
                  <a:moveTo>
                    <a:pt x="0" y="518002"/>
                  </a:moveTo>
                  <a:cubicBezTo>
                    <a:pt x="209426" y="384775"/>
                    <a:pt x="2262772" y="-12481"/>
                    <a:pt x="2457451" y="301"/>
                  </a:cubicBezTo>
                </a:path>
              </a:pathLst>
            </a:custGeom>
            <a:noFill/>
            <a:ln w="41275">
              <a:solidFill>
                <a:srgbClr val="08BFE1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7" name="Freeform 2">
              <a:extLst>
                <a:ext uri="{FF2B5EF4-FFF2-40B4-BE49-F238E27FC236}">
                  <a16:creationId xmlns:a16="http://schemas.microsoft.com/office/drawing/2014/main" id="{B6539FD1-3DB7-485A-B490-A3115EBA8449}"/>
                </a:ext>
              </a:extLst>
            </p:cNvPr>
            <p:cNvSpPr/>
            <p:nvPr/>
          </p:nvSpPr>
          <p:spPr>
            <a:xfrm>
              <a:off x="7017500" y="2491202"/>
              <a:ext cx="271590" cy="217363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8072" h="319491">
                  <a:moveTo>
                    <a:pt x="0" y="242800"/>
                  </a:moveTo>
                  <a:cubicBezTo>
                    <a:pt x="209426" y="109573"/>
                    <a:pt x="418853" y="-11855"/>
                    <a:pt x="613532" y="927"/>
                  </a:cubicBezTo>
                  <a:cubicBezTo>
                    <a:pt x="808211" y="13709"/>
                    <a:pt x="1075649" y="266397"/>
                    <a:pt x="1168072" y="319491"/>
                  </a:cubicBezTo>
                  <a:lnTo>
                    <a:pt x="1168072" y="319491"/>
                  </a:lnTo>
                </a:path>
              </a:pathLst>
            </a:custGeom>
            <a:noFill/>
            <a:ln w="41275">
              <a:solidFill>
                <a:srgbClr val="08BFE1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8" name="Freeform 2">
              <a:extLst>
                <a:ext uri="{FF2B5EF4-FFF2-40B4-BE49-F238E27FC236}">
                  <a16:creationId xmlns:a16="http://schemas.microsoft.com/office/drawing/2014/main" id="{F7D2723C-AF9B-4962-8B84-7B7E01FC803D}"/>
                </a:ext>
              </a:extLst>
            </p:cNvPr>
            <p:cNvSpPr/>
            <p:nvPr/>
          </p:nvSpPr>
          <p:spPr>
            <a:xfrm>
              <a:off x="6446173" y="2919598"/>
              <a:ext cx="335627" cy="290118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2457451"/>
                <a:gd name="connsiteY0" fmla="*/ 518002 h 518002"/>
                <a:gd name="connsiteX1" fmla="*/ 2457451 w 2457451"/>
                <a:gd name="connsiteY1" fmla="*/ 301 h 5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7451" h="518002">
                  <a:moveTo>
                    <a:pt x="0" y="518002"/>
                  </a:moveTo>
                  <a:cubicBezTo>
                    <a:pt x="209426" y="384775"/>
                    <a:pt x="2262772" y="-12481"/>
                    <a:pt x="2457451" y="301"/>
                  </a:cubicBezTo>
                </a:path>
              </a:pathLst>
            </a:custGeom>
            <a:noFill/>
            <a:ln w="41275">
              <a:solidFill>
                <a:srgbClr val="08BFE1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09" name="Freeform 2">
              <a:extLst>
                <a:ext uri="{FF2B5EF4-FFF2-40B4-BE49-F238E27FC236}">
                  <a16:creationId xmlns:a16="http://schemas.microsoft.com/office/drawing/2014/main" id="{E8CBA312-AACE-48A4-A6A1-F1F6BAC28D1C}"/>
                </a:ext>
              </a:extLst>
            </p:cNvPr>
            <p:cNvSpPr/>
            <p:nvPr/>
          </p:nvSpPr>
          <p:spPr>
            <a:xfrm>
              <a:off x="5667075" y="2528362"/>
              <a:ext cx="484345" cy="187128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68072" h="319491">
                  <a:moveTo>
                    <a:pt x="0" y="242800"/>
                  </a:moveTo>
                  <a:cubicBezTo>
                    <a:pt x="209426" y="109573"/>
                    <a:pt x="418853" y="-11855"/>
                    <a:pt x="613532" y="927"/>
                  </a:cubicBezTo>
                  <a:cubicBezTo>
                    <a:pt x="808211" y="13709"/>
                    <a:pt x="1075649" y="266397"/>
                    <a:pt x="1168072" y="319491"/>
                  </a:cubicBezTo>
                  <a:lnTo>
                    <a:pt x="1168072" y="319491"/>
                  </a:lnTo>
                </a:path>
              </a:pathLst>
            </a:custGeom>
            <a:noFill/>
            <a:ln w="41275">
              <a:solidFill>
                <a:srgbClr val="08BFE1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  <p:sp>
          <p:nvSpPr>
            <p:cNvPr id="110" name="Freeform 2">
              <a:extLst>
                <a:ext uri="{FF2B5EF4-FFF2-40B4-BE49-F238E27FC236}">
                  <a16:creationId xmlns:a16="http://schemas.microsoft.com/office/drawing/2014/main" id="{9C64F6F9-CB37-4EA8-984D-0D13DCF8B8EC}"/>
                </a:ext>
              </a:extLst>
            </p:cNvPr>
            <p:cNvSpPr/>
            <p:nvPr/>
          </p:nvSpPr>
          <p:spPr>
            <a:xfrm>
              <a:off x="3124200" y="2168327"/>
              <a:ext cx="473587" cy="741036"/>
            </a:xfrm>
            <a:custGeom>
              <a:avLst/>
              <a:gdLst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4" fmla="*/ 1168072 w 1168072"/>
                <a:gd name="connsiteY4" fmla="*/ 307617 h 331214"/>
                <a:gd name="connsiteX0" fmla="*/ 0 w 1168072"/>
                <a:gd name="connsiteY0" fmla="*/ 254523 h 331214"/>
                <a:gd name="connsiteX1" fmla="*/ 613532 w 1168072"/>
                <a:gd name="connsiteY1" fmla="*/ 851 h 331214"/>
                <a:gd name="connsiteX2" fmla="*/ 1168072 w 1168072"/>
                <a:gd name="connsiteY2" fmla="*/ 331214 h 331214"/>
                <a:gd name="connsiteX3" fmla="*/ 1168072 w 1168072"/>
                <a:gd name="connsiteY3" fmla="*/ 331214 h 331214"/>
                <a:gd name="connsiteX0" fmla="*/ 0 w 1168072"/>
                <a:gd name="connsiteY0" fmla="*/ 242800 h 319491"/>
                <a:gd name="connsiteX1" fmla="*/ 578136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3" fmla="*/ 1168072 w 1168072"/>
                <a:gd name="connsiteY3" fmla="*/ 319491 h 319491"/>
                <a:gd name="connsiteX0" fmla="*/ 0 w 1168072"/>
                <a:gd name="connsiteY0" fmla="*/ 242800 h 319491"/>
                <a:gd name="connsiteX1" fmla="*/ 613532 w 1168072"/>
                <a:gd name="connsiteY1" fmla="*/ 927 h 319491"/>
                <a:gd name="connsiteX2" fmla="*/ 1168072 w 1168072"/>
                <a:gd name="connsiteY2" fmla="*/ 319491 h 319491"/>
                <a:gd name="connsiteX0" fmla="*/ 0 w 613533"/>
                <a:gd name="connsiteY0" fmla="*/ 242800 h 242799"/>
                <a:gd name="connsiteX1" fmla="*/ 613532 w 613533"/>
                <a:gd name="connsiteY1" fmla="*/ 927 h 242799"/>
                <a:gd name="connsiteX0" fmla="*/ 0 w 2457451"/>
                <a:gd name="connsiteY0" fmla="*/ 518002 h 518002"/>
                <a:gd name="connsiteX1" fmla="*/ 2457451 w 2457451"/>
                <a:gd name="connsiteY1" fmla="*/ 301 h 51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457451" h="518002">
                  <a:moveTo>
                    <a:pt x="0" y="518002"/>
                  </a:moveTo>
                  <a:cubicBezTo>
                    <a:pt x="209426" y="384775"/>
                    <a:pt x="2262772" y="-12481"/>
                    <a:pt x="2457451" y="301"/>
                  </a:cubicBezTo>
                </a:path>
              </a:pathLst>
            </a:custGeom>
            <a:noFill/>
            <a:ln w="41275">
              <a:solidFill>
                <a:srgbClr val="08BFE1"/>
              </a:solidFill>
              <a:headEnd type="none"/>
              <a:tailEnd type="arrow"/>
            </a:ln>
          </p:spPr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3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charset="0"/>
              </a:endParaRPr>
            </a:p>
          </p:txBody>
        </p:sp>
      </p:grp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A5C2562F-5CA6-4837-8C14-653B43A0C171}"/>
              </a:ext>
            </a:extLst>
          </p:cNvPr>
          <p:cNvCxnSpPr>
            <a:cxnSpLocks/>
          </p:cNvCxnSpPr>
          <p:nvPr/>
        </p:nvCxnSpPr>
        <p:spPr bwMode="auto">
          <a:xfrm>
            <a:off x="965195" y="1828800"/>
            <a:ext cx="1930405" cy="0"/>
          </a:xfrm>
          <a:prstGeom prst="line">
            <a:avLst/>
          </a:prstGeom>
          <a:noFill/>
          <a:ln w="4127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633121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Optimization Problems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with a Greedy Algorithm</a:t>
            </a:r>
          </a:p>
        </p:txBody>
      </p:sp>
      <p:pic>
        <p:nvPicPr>
          <p:cNvPr id="5123" name="Picture 5" descr="prize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2667000"/>
            <a:ext cx="2846388" cy="162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4" name="Rectangle 6"/>
          <p:cNvSpPr>
            <a:spLocks noChangeArrowheads="1"/>
          </p:cNvSpPr>
          <p:nvPr/>
        </p:nvSpPr>
        <p:spPr bwMode="auto">
          <a:xfrm>
            <a:off x="903288" y="1524000"/>
            <a:ext cx="5649912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Instances: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A set of objects </a:t>
            </a:r>
            <a:b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and a relationship between them. </a:t>
            </a:r>
          </a:p>
        </p:txBody>
      </p:sp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292100" y="2667000"/>
            <a:ext cx="8229600" cy="2819400"/>
            <a:chOff x="184" y="1680"/>
            <a:chExt cx="5184" cy="1776"/>
          </a:xfrm>
        </p:grpSpPr>
        <p:sp>
          <p:nvSpPr>
            <p:cNvPr id="5127" name="Rectangle 7"/>
            <p:cNvSpPr>
              <a:spLocks noChangeArrowheads="1"/>
            </p:cNvSpPr>
            <p:nvPr/>
          </p:nvSpPr>
          <p:spPr bwMode="auto">
            <a:xfrm>
              <a:off x="184" y="2784"/>
              <a:ext cx="5184" cy="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457200" marR="0" lvl="1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Solutions for Instance:</a:t>
              </a:r>
              <a:r>
                <a: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A subset of the objects.</a:t>
              </a:r>
              <a:br>
                <a: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</a:br>
              <a:r>
                <a: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Or some other choice about each object. </a:t>
              </a:r>
            </a:p>
          </p:txBody>
        </p:sp>
        <p:grpSp>
          <p:nvGrpSpPr>
            <p:cNvPr id="5128" name="Group 26"/>
            <p:cNvGrpSpPr>
              <a:grpSpLocks/>
            </p:cNvGrpSpPr>
            <p:nvPr/>
          </p:nvGrpSpPr>
          <p:grpSpPr bwMode="auto">
            <a:xfrm>
              <a:off x="1968" y="1680"/>
              <a:ext cx="1438" cy="816"/>
              <a:chOff x="1968" y="1680"/>
              <a:chExt cx="1438" cy="816"/>
            </a:xfrm>
          </p:grpSpPr>
          <p:grpSp>
            <p:nvGrpSpPr>
              <p:cNvPr id="5129" name="Group 13"/>
              <p:cNvGrpSpPr>
                <a:grpSpLocks/>
              </p:cNvGrpSpPr>
              <p:nvPr/>
            </p:nvGrpSpPr>
            <p:grpSpPr bwMode="auto">
              <a:xfrm>
                <a:off x="2592" y="1680"/>
                <a:ext cx="384" cy="336"/>
                <a:chOff x="2160" y="1872"/>
                <a:chExt cx="384" cy="336"/>
              </a:xfrm>
            </p:grpSpPr>
            <p:sp>
              <p:nvSpPr>
                <p:cNvPr id="5136" name="Line 9"/>
                <p:cNvSpPr>
                  <a:spLocks noChangeShapeType="1"/>
                </p:cNvSpPr>
                <p:nvPr/>
              </p:nvSpPr>
              <p:spPr bwMode="auto">
                <a:xfrm>
                  <a:off x="2160" y="1872"/>
                  <a:ext cx="384" cy="288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137" name="Line 10"/>
                <p:cNvSpPr>
                  <a:spLocks noChangeShapeType="1"/>
                </p:cNvSpPr>
                <p:nvPr/>
              </p:nvSpPr>
              <p:spPr bwMode="auto">
                <a:xfrm flipH="1">
                  <a:off x="2160" y="1872"/>
                  <a:ext cx="336" cy="336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</p:grpSp>
          <p:grpSp>
            <p:nvGrpSpPr>
              <p:cNvPr id="5130" name="Group 17"/>
              <p:cNvGrpSpPr>
                <a:grpSpLocks/>
              </p:cNvGrpSpPr>
              <p:nvPr/>
            </p:nvGrpSpPr>
            <p:grpSpPr bwMode="auto">
              <a:xfrm>
                <a:off x="2352" y="2352"/>
                <a:ext cx="144" cy="96"/>
                <a:chOff x="2160" y="1872"/>
                <a:chExt cx="384" cy="336"/>
              </a:xfrm>
            </p:grpSpPr>
            <p:sp>
              <p:nvSpPr>
                <p:cNvPr id="5134" name="Line 18"/>
                <p:cNvSpPr>
                  <a:spLocks noChangeShapeType="1"/>
                </p:cNvSpPr>
                <p:nvPr/>
              </p:nvSpPr>
              <p:spPr bwMode="auto">
                <a:xfrm>
                  <a:off x="2160" y="1872"/>
                  <a:ext cx="384" cy="288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135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2160" y="1872"/>
                  <a:ext cx="336" cy="336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</p:grpSp>
          <p:sp>
            <p:nvSpPr>
              <p:cNvPr id="5131" name="Freeform 21"/>
              <p:cNvSpPr>
                <a:spLocks/>
              </p:cNvSpPr>
              <p:nvPr/>
            </p:nvSpPr>
            <p:spPr bwMode="auto">
              <a:xfrm>
                <a:off x="1968" y="2236"/>
                <a:ext cx="190" cy="260"/>
              </a:xfrm>
              <a:custGeom>
                <a:avLst/>
                <a:gdLst>
                  <a:gd name="T0" fmla="*/ 0 w 190"/>
                  <a:gd name="T1" fmla="*/ 149 h 260"/>
                  <a:gd name="T2" fmla="*/ 71 w 190"/>
                  <a:gd name="T3" fmla="*/ 260 h 260"/>
                  <a:gd name="T4" fmla="*/ 190 w 190"/>
                  <a:gd name="T5" fmla="*/ 0 h 260"/>
                  <a:gd name="T6" fmla="*/ 0 60000 65536"/>
                  <a:gd name="T7" fmla="*/ 0 60000 65536"/>
                  <a:gd name="T8" fmla="*/ 0 60000 65536"/>
                  <a:gd name="T9" fmla="*/ 0 w 190"/>
                  <a:gd name="T10" fmla="*/ 0 h 260"/>
                  <a:gd name="T11" fmla="*/ 190 w 190"/>
                  <a:gd name="T12" fmla="*/ 260 h 26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0" h="260">
                    <a:moveTo>
                      <a:pt x="0" y="149"/>
                    </a:moveTo>
                    <a:lnTo>
                      <a:pt x="71" y="260"/>
                    </a:lnTo>
                    <a:lnTo>
                      <a:pt x="190" y="0"/>
                    </a:lnTo>
                  </a:path>
                </a:pathLst>
              </a:custGeom>
              <a:noFill/>
              <a:ln w="38100" cap="flat" cmpd="sng">
                <a:solidFill>
                  <a:srgbClr val="66FF66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132" name="Freeform 22"/>
              <p:cNvSpPr>
                <a:spLocks/>
              </p:cNvSpPr>
              <p:nvPr/>
            </p:nvSpPr>
            <p:spPr bwMode="auto">
              <a:xfrm>
                <a:off x="2208" y="1804"/>
                <a:ext cx="190" cy="260"/>
              </a:xfrm>
              <a:custGeom>
                <a:avLst/>
                <a:gdLst>
                  <a:gd name="T0" fmla="*/ 0 w 190"/>
                  <a:gd name="T1" fmla="*/ 149 h 260"/>
                  <a:gd name="T2" fmla="*/ 71 w 190"/>
                  <a:gd name="T3" fmla="*/ 260 h 260"/>
                  <a:gd name="T4" fmla="*/ 190 w 190"/>
                  <a:gd name="T5" fmla="*/ 0 h 260"/>
                  <a:gd name="T6" fmla="*/ 0 60000 65536"/>
                  <a:gd name="T7" fmla="*/ 0 60000 65536"/>
                  <a:gd name="T8" fmla="*/ 0 60000 65536"/>
                  <a:gd name="T9" fmla="*/ 0 w 190"/>
                  <a:gd name="T10" fmla="*/ 0 h 260"/>
                  <a:gd name="T11" fmla="*/ 190 w 190"/>
                  <a:gd name="T12" fmla="*/ 260 h 26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0" h="260">
                    <a:moveTo>
                      <a:pt x="0" y="149"/>
                    </a:moveTo>
                    <a:lnTo>
                      <a:pt x="71" y="260"/>
                    </a:lnTo>
                    <a:lnTo>
                      <a:pt x="190" y="0"/>
                    </a:lnTo>
                  </a:path>
                </a:pathLst>
              </a:custGeom>
              <a:noFill/>
              <a:ln w="38100" cap="flat" cmpd="sng">
                <a:solidFill>
                  <a:srgbClr val="66FF66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133" name="Freeform 23"/>
              <p:cNvSpPr>
                <a:spLocks/>
              </p:cNvSpPr>
              <p:nvPr/>
            </p:nvSpPr>
            <p:spPr bwMode="auto">
              <a:xfrm>
                <a:off x="3216" y="1900"/>
                <a:ext cx="190" cy="260"/>
              </a:xfrm>
              <a:custGeom>
                <a:avLst/>
                <a:gdLst>
                  <a:gd name="T0" fmla="*/ 0 w 190"/>
                  <a:gd name="T1" fmla="*/ 149 h 260"/>
                  <a:gd name="T2" fmla="*/ 71 w 190"/>
                  <a:gd name="T3" fmla="*/ 260 h 260"/>
                  <a:gd name="T4" fmla="*/ 190 w 190"/>
                  <a:gd name="T5" fmla="*/ 0 h 260"/>
                  <a:gd name="T6" fmla="*/ 0 60000 65536"/>
                  <a:gd name="T7" fmla="*/ 0 60000 65536"/>
                  <a:gd name="T8" fmla="*/ 0 60000 65536"/>
                  <a:gd name="T9" fmla="*/ 0 w 190"/>
                  <a:gd name="T10" fmla="*/ 0 h 260"/>
                  <a:gd name="T11" fmla="*/ 190 w 190"/>
                  <a:gd name="T12" fmla="*/ 260 h 26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0" h="260">
                    <a:moveTo>
                      <a:pt x="0" y="149"/>
                    </a:moveTo>
                    <a:lnTo>
                      <a:pt x="71" y="260"/>
                    </a:lnTo>
                    <a:lnTo>
                      <a:pt x="190" y="0"/>
                    </a:lnTo>
                  </a:path>
                </a:pathLst>
              </a:custGeom>
              <a:noFill/>
              <a:ln w="38100" cap="flat" cmpd="sng">
                <a:solidFill>
                  <a:srgbClr val="66FF66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  <p:sp>
        <p:nvSpPr>
          <p:cNvPr id="1040408" name="Rectangle 24"/>
          <p:cNvSpPr>
            <a:spLocks noChangeArrowheads="1"/>
          </p:cNvSpPr>
          <p:nvPr/>
        </p:nvSpPr>
        <p:spPr bwMode="auto">
          <a:xfrm>
            <a:off x="2217738" y="5592763"/>
            <a:ext cx="5097462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Some subsets are not allowed </a:t>
            </a:r>
            <a:b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because some objects conflict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404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404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4" grpId="0"/>
      <p:bldP spid="1040408" grpId="0" autoUpdateAnimBg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Text Box 23">
            <a:extLst>
              <a:ext uri="{FF2B5EF4-FFF2-40B4-BE49-F238E27FC236}">
                <a16:creationId xmlns:a16="http://schemas.microsoft.com/office/drawing/2014/main" id="{2AD6214A-14F2-459E-BB03-0113935C4D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1276809"/>
            <a:ext cx="621259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This is 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reduction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from one problem to another.</a:t>
            </a:r>
          </a:p>
        </p:txBody>
      </p:sp>
      <p:grpSp>
        <p:nvGrpSpPr>
          <p:cNvPr id="45" name="Group 32">
            <a:extLst>
              <a:ext uri="{FF2B5EF4-FFF2-40B4-BE49-F238E27FC236}">
                <a16:creationId xmlns:a16="http://schemas.microsoft.com/office/drawing/2014/main" id="{7799F54D-BC13-4612-95A5-FDC1F4911015}"/>
              </a:ext>
            </a:extLst>
          </p:cNvPr>
          <p:cNvGrpSpPr>
            <a:grpSpLocks/>
          </p:cNvGrpSpPr>
          <p:nvPr/>
        </p:nvGrpSpPr>
        <p:grpSpPr bwMode="auto">
          <a:xfrm>
            <a:off x="1323975" y="2914106"/>
            <a:ext cx="1800225" cy="2965623"/>
            <a:chOff x="4194" y="1993"/>
            <a:chExt cx="1422" cy="2245"/>
          </a:xfrm>
        </p:grpSpPr>
        <p:pic>
          <p:nvPicPr>
            <p:cNvPr id="46" name="Picture 33" descr="C:\15299\lecture14\Z313.gif">
              <a:extLst>
                <a:ext uri="{FF2B5EF4-FFF2-40B4-BE49-F238E27FC236}">
                  <a16:creationId xmlns:a16="http://schemas.microsoft.com/office/drawing/2014/main" id="{6FC89889-BB25-4296-A902-7C57ADC2AA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4" y="1993"/>
              <a:ext cx="1422" cy="1617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47" name="Text Box 34">
              <a:extLst>
                <a:ext uri="{FF2B5EF4-FFF2-40B4-BE49-F238E27FC236}">
                  <a16:creationId xmlns:a16="http://schemas.microsoft.com/office/drawing/2014/main" id="{60D60FC8-0239-4697-BED0-AB02BFE273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4" y="3609"/>
              <a:ext cx="1422" cy="629"/>
            </a:xfrm>
            <a:prstGeom prst="rect">
              <a:avLst/>
            </a:prstGeom>
            <a:solidFill>
              <a:schemeClr val="bg2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BUILD:</a:t>
              </a:r>
              <a:b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Alg for </a:t>
              </a:r>
              <a:r>
                <a:rPr lang="en-US" altLang="en-US" sz="1600" dirty="0">
                  <a:solidFill>
                    <a:srgbClr val="FFFFFF"/>
                  </a:solidFill>
                  <a:cs typeface="Times New Roman" panose="02020603050405020304" pitchFamily="18" charset="0"/>
                </a:rPr>
                <a:t>Event Scheduling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50" name="Freeform 39">
            <a:extLst>
              <a:ext uri="{FF2B5EF4-FFF2-40B4-BE49-F238E27FC236}">
                <a16:creationId xmlns:a16="http://schemas.microsoft.com/office/drawing/2014/main" id="{57361B67-CFB5-4CF8-93D9-733023A98CC9}"/>
              </a:ext>
            </a:extLst>
          </p:cNvPr>
          <p:cNvSpPr>
            <a:spLocks/>
          </p:cNvSpPr>
          <p:nvPr/>
        </p:nvSpPr>
        <p:spPr bwMode="auto">
          <a:xfrm rot="15807913">
            <a:off x="3164700" y="2725640"/>
            <a:ext cx="629533" cy="898572"/>
          </a:xfrm>
          <a:custGeom>
            <a:avLst/>
            <a:gdLst>
              <a:gd name="T0" fmla="*/ 0 w 432"/>
              <a:gd name="T1" fmla="*/ 0 h 816"/>
              <a:gd name="T2" fmla="*/ 2147483647 w 432"/>
              <a:gd name="T3" fmla="*/ 2147483647 h 816"/>
              <a:gd name="T4" fmla="*/ 2147483647 w 432"/>
              <a:gd name="T5" fmla="*/ 2147483647 h 816"/>
              <a:gd name="T6" fmla="*/ 0 60000 65536"/>
              <a:gd name="T7" fmla="*/ 0 60000 65536"/>
              <a:gd name="T8" fmla="*/ 0 60000 65536"/>
              <a:gd name="T9" fmla="*/ 0 w 432"/>
              <a:gd name="T10" fmla="*/ 0 h 816"/>
              <a:gd name="T11" fmla="*/ 432 w 432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2" h="816">
                <a:moveTo>
                  <a:pt x="0" y="0"/>
                </a:moveTo>
                <a:cubicBezTo>
                  <a:pt x="12" y="196"/>
                  <a:pt x="24" y="392"/>
                  <a:pt x="96" y="528"/>
                </a:cubicBezTo>
                <a:cubicBezTo>
                  <a:pt x="168" y="664"/>
                  <a:pt x="376" y="760"/>
                  <a:pt x="432" y="816"/>
                </a:cubicBezTo>
              </a:path>
            </a:pathLst>
          </a:custGeom>
          <a:noFill/>
          <a:ln w="57150" cap="sq" cmpd="sng">
            <a:solidFill>
              <a:schemeClr val="tx1"/>
            </a:solidFill>
            <a:prstDash val="solid"/>
            <a:round/>
            <a:headEnd type="none" w="sm" len="sm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274320" rIns="27432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C0FC2960-C4E1-4947-AF60-D8B688663F46}"/>
              </a:ext>
            </a:extLst>
          </p:cNvPr>
          <p:cNvGrpSpPr/>
          <p:nvPr/>
        </p:nvGrpSpPr>
        <p:grpSpPr>
          <a:xfrm>
            <a:off x="7216775" y="3322093"/>
            <a:ext cx="1800225" cy="1847574"/>
            <a:chOff x="7216775" y="2590800"/>
            <a:chExt cx="1800225" cy="1847574"/>
          </a:xfrm>
        </p:grpSpPr>
        <p:sp>
          <p:nvSpPr>
            <p:cNvPr id="56" name="Text Box 4">
              <a:extLst>
                <a:ext uri="{FF2B5EF4-FFF2-40B4-BE49-F238E27FC236}">
                  <a16:creationId xmlns:a16="http://schemas.microsoft.com/office/drawing/2014/main" id="{38D91CA3-A235-4B86-89E8-977F7246A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16775" y="3607377"/>
              <a:ext cx="1800225" cy="830997"/>
            </a:xfrm>
            <a:prstGeom prst="rect">
              <a:avLst/>
            </a:prstGeom>
            <a:solidFill>
              <a:schemeClr val="bg2"/>
            </a:solidFill>
            <a:ln w="12700" cap="sq">
              <a:solidFill>
                <a:schemeClr val="tx1"/>
              </a:solidFill>
              <a:miter lim="800000"/>
              <a:headEnd type="none" w="sm" len="sm"/>
              <a:tailEnd type="none" w="sm" len="sm"/>
            </a:ln>
          </p:spPr>
          <p:txBody>
            <a:bodyPr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GIVEN:</a:t>
              </a:r>
              <a:b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Oracle for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b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</a:b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anose="02020603050405020304" pitchFamily="18" charset="0"/>
                </a:rPr>
                <a:t>Leveled Graph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pic>
          <p:nvPicPr>
            <p:cNvPr id="58" name="Picture 2" descr="http://www.swordofthespirit.net/bulwark/mosesbush.gif">
              <a:extLst>
                <a:ext uri="{FF2B5EF4-FFF2-40B4-BE49-F238E27FC236}">
                  <a16:creationId xmlns:a16="http://schemas.microsoft.com/office/drawing/2014/main" id="{625AADB0-0FB9-44E3-8CE8-7FCA3050F7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16775" y="2590800"/>
              <a:ext cx="1800225" cy="1047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4" name="Rectangle 2">
            <a:extLst>
              <a:ext uri="{FF2B5EF4-FFF2-40B4-BE49-F238E27FC236}">
                <a16:creationId xmlns:a16="http://schemas.microsoft.com/office/drawing/2014/main" id="{785B8722-4554-4C73-B6A1-9FE996D330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457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Reduction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B1930E3-7828-4C36-BF6C-0CA967FA89AB}"/>
              </a:ext>
            </a:extLst>
          </p:cNvPr>
          <p:cNvGrpSpPr/>
          <p:nvPr/>
        </p:nvGrpSpPr>
        <p:grpSpPr>
          <a:xfrm>
            <a:off x="3834730" y="4939699"/>
            <a:ext cx="3778041" cy="851501"/>
            <a:chOff x="3834730" y="4680094"/>
            <a:chExt cx="3778041" cy="851501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D644FD33-38F5-45EA-A9EA-47D6F6B53357}"/>
                </a:ext>
              </a:extLst>
            </p:cNvPr>
            <p:cNvGrpSpPr/>
            <p:nvPr/>
          </p:nvGrpSpPr>
          <p:grpSpPr>
            <a:xfrm>
              <a:off x="3834730" y="5000576"/>
              <a:ext cx="3778041" cy="531019"/>
              <a:chOff x="3834730" y="5000576"/>
              <a:chExt cx="3778041" cy="531019"/>
            </a:xfrm>
          </p:grpSpPr>
          <p:sp>
            <p:nvSpPr>
              <p:cNvPr id="59" name="Rectangle 23">
                <a:extLst>
                  <a:ext uri="{FF2B5EF4-FFF2-40B4-BE49-F238E27FC236}">
                    <a16:creationId xmlns:a16="http://schemas.microsoft.com/office/drawing/2014/main" id="{6CDB24EE-2BF5-4D74-80A7-C05E65A95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000" y="5069930"/>
                <a:ext cx="342177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sq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Here is an optimal path</a:t>
                </a:r>
              </a:p>
            </p:txBody>
          </p:sp>
          <p:sp>
            <p:nvSpPr>
              <p:cNvPr id="60" name="Line 41">
                <a:extLst>
                  <a:ext uri="{FF2B5EF4-FFF2-40B4-BE49-F238E27FC236}">
                    <a16:creationId xmlns:a16="http://schemas.microsoft.com/office/drawing/2014/main" id="{10240490-C76F-4C7B-B096-EB71C8D506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34730" y="5000576"/>
                <a:ext cx="3257550" cy="0"/>
              </a:xfrm>
              <a:prstGeom prst="line">
                <a:avLst/>
              </a:prstGeom>
              <a:noFill/>
              <a:ln w="57150" cap="sq">
                <a:solidFill>
                  <a:schemeClr val="tx2"/>
                </a:solidFill>
                <a:round/>
                <a:headEnd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A1FA1A02-FEFE-4091-AFAA-90D69ABC490F}"/>
                </a:ext>
              </a:extLst>
            </p:cNvPr>
            <p:cNvGrpSpPr/>
            <p:nvPr/>
          </p:nvGrpSpPr>
          <p:grpSpPr>
            <a:xfrm>
              <a:off x="4114800" y="4680094"/>
              <a:ext cx="2732448" cy="272906"/>
              <a:chOff x="1353300" y="3962400"/>
              <a:chExt cx="5964545" cy="554634"/>
            </a:xfrm>
          </p:grpSpPr>
          <p:sp>
            <p:nvSpPr>
              <p:cNvPr id="57" name="Freeform 2">
                <a:extLst>
                  <a:ext uri="{FF2B5EF4-FFF2-40B4-BE49-F238E27FC236}">
                    <a16:creationId xmlns:a16="http://schemas.microsoft.com/office/drawing/2014/main" id="{A35ABA6D-F8FA-45D4-8472-99E55D5F81FD}"/>
                  </a:ext>
                </a:extLst>
              </p:cNvPr>
              <p:cNvSpPr/>
              <p:nvPr/>
            </p:nvSpPr>
            <p:spPr>
              <a:xfrm>
                <a:off x="1353300" y="3992561"/>
                <a:ext cx="2417727" cy="471803"/>
              </a:xfrm>
              <a:custGeom>
                <a:avLst/>
                <a:gdLst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4" fmla="*/ 1168072 w 1168072"/>
                  <a:gd name="connsiteY4" fmla="*/ 307617 h 331214"/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0" fmla="*/ 0 w 1168072"/>
                  <a:gd name="connsiteY0" fmla="*/ 242800 h 319491"/>
                  <a:gd name="connsiteX1" fmla="*/ 578136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42800 h 319491"/>
                  <a:gd name="connsiteX1" fmla="*/ 613532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81280 h 318748"/>
                  <a:gd name="connsiteX1" fmla="*/ 613532 w 1168072"/>
                  <a:gd name="connsiteY1" fmla="*/ 184 h 318748"/>
                  <a:gd name="connsiteX2" fmla="*/ 1168072 w 1168072"/>
                  <a:gd name="connsiteY2" fmla="*/ 318748 h 318748"/>
                  <a:gd name="connsiteX3" fmla="*/ 1168072 w 1168072"/>
                  <a:gd name="connsiteY3" fmla="*/ 318748 h 318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8072" h="318748">
                    <a:moveTo>
                      <a:pt x="0" y="281280"/>
                    </a:moveTo>
                    <a:cubicBezTo>
                      <a:pt x="209426" y="148053"/>
                      <a:pt x="418854" y="-6061"/>
                      <a:pt x="613532" y="184"/>
                    </a:cubicBezTo>
                    <a:cubicBezTo>
                      <a:pt x="808210" y="6429"/>
                      <a:pt x="1075649" y="265654"/>
                      <a:pt x="1168072" y="318748"/>
                    </a:cubicBezTo>
                    <a:lnTo>
                      <a:pt x="1168072" y="318748"/>
                    </a:lnTo>
                  </a:path>
                </a:pathLst>
              </a:custGeom>
              <a:noFill/>
              <a:ln w="41275">
                <a:solidFill>
                  <a:srgbClr val="FF0000"/>
                </a:solidFill>
                <a:headEnd type="none"/>
                <a:tailEnd type="arrow"/>
              </a:ln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61" name="Freeform 2">
                <a:extLst>
                  <a:ext uri="{FF2B5EF4-FFF2-40B4-BE49-F238E27FC236}">
                    <a16:creationId xmlns:a16="http://schemas.microsoft.com/office/drawing/2014/main" id="{43C1EE0F-6701-4879-97B9-65B7CDA1AB64}"/>
                  </a:ext>
                </a:extLst>
              </p:cNvPr>
              <p:cNvSpPr/>
              <p:nvPr/>
            </p:nvSpPr>
            <p:spPr>
              <a:xfrm>
                <a:off x="3962400" y="3962400"/>
                <a:ext cx="1587175" cy="471803"/>
              </a:xfrm>
              <a:custGeom>
                <a:avLst/>
                <a:gdLst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4" fmla="*/ 1168072 w 1168072"/>
                  <a:gd name="connsiteY4" fmla="*/ 307617 h 331214"/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0" fmla="*/ 0 w 1168072"/>
                  <a:gd name="connsiteY0" fmla="*/ 242800 h 319491"/>
                  <a:gd name="connsiteX1" fmla="*/ 578136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42800 h 319491"/>
                  <a:gd name="connsiteX1" fmla="*/ 613532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81280 h 318748"/>
                  <a:gd name="connsiteX1" fmla="*/ 613532 w 1168072"/>
                  <a:gd name="connsiteY1" fmla="*/ 184 h 318748"/>
                  <a:gd name="connsiteX2" fmla="*/ 1168072 w 1168072"/>
                  <a:gd name="connsiteY2" fmla="*/ 318748 h 318748"/>
                  <a:gd name="connsiteX3" fmla="*/ 1168072 w 1168072"/>
                  <a:gd name="connsiteY3" fmla="*/ 318748 h 318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8072" h="318748">
                    <a:moveTo>
                      <a:pt x="0" y="281280"/>
                    </a:moveTo>
                    <a:cubicBezTo>
                      <a:pt x="209426" y="148053"/>
                      <a:pt x="418854" y="-6061"/>
                      <a:pt x="613532" y="184"/>
                    </a:cubicBezTo>
                    <a:cubicBezTo>
                      <a:pt x="808210" y="6429"/>
                      <a:pt x="1075649" y="265654"/>
                      <a:pt x="1168072" y="318748"/>
                    </a:cubicBezTo>
                    <a:lnTo>
                      <a:pt x="1168072" y="318748"/>
                    </a:lnTo>
                  </a:path>
                </a:pathLst>
              </a:custGeom>
              <a:noFill/>
              <a:ln w="41275">
                <a:solidFill>
                  <a:srgbClr val="FF0000"/>
                </a:solidFill>
                <a:headEnd type="none"/>
                <a:tailEnd type="arrow"/>
              </a:ln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  <p:sp>
            <p:nvSpPr>
              <p:cNvPr id="78" name="Freeform 2">
                <a:extLst>
                  <a:ext uri="{FF2B5EF4-FFF2-40B4-BE49-F238E27FC236}">
                    <a16:creationId xmlns:a16="http://schemas.microsoft.com/office/drawing/2014/main" id="{6B24D7A9-D34E-41C2-8434-3633EC8C646B}"/>
                  </a:ext>
                </a:extLst>
              </p:cNvPr>
              <p:cNvSpPr/>
              <p:nvPr/>
            </p:nvSpPr>
            <p:spPr>
              <a:xfrm>
                <a:off x="5730670" y="4045231"/>
                <a:ext cx="1587175" cy="471803"/>
              </a:xfrm>
              <a:custGeom>
                <a:avLst/>
                <a:gdLst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4" fmla="*/ 1168072 w 1168072"/>
                  <a:gd name="connsiteY4" fmla="*/ 307617 h 331214"/>
                  <a:gd name="connsiteX0" fmla="*/ 0 w 1168072"/>
                  <a:gd name="connsiteY0" fmla="*/ 254523 h 331214"/>
                  <a:gd name="connsiteX1" fmla="*/ 613532 w 1168072"/>
                  <a:gd name="connsiteY1" fmla="*/ 851 h 331214"/>
                  <a:gd name="connsiteX2" fmla="*/ 1168072 w 1168072"/>
                  <a:gd name="connsiteY2" fmla="*/ 331214 h 331214"/>
                  <a:gd name="connsiteX3" fmla="*/ 1168072 w 1168072"/>
                  <a:gd name="connsiteY3" fmla="*/ 331214 h 331214"/>
                  <a:gd name="connsiteX0" fmla="*/ 0 w 1168072"/>
                  <a:gd name="connsiteY0" fmla="*/ 242800 h 319491"/>
                  <a:gd name="connsiteX1" fmla="*/ 578136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42800 h 319491"/>
                  <a:gd name="connsiteX1" fmla="*/ 613532 w 1168072"/>
                  <a:gd name="connsiteY1" fmla="*/ 927 h 319491"/>
                  <a:gd name="connsiteX2" fmla="*/ 1168072 w 1168072"/>
                  <a:gd name="connsiteY2" fmla="*/ 319491 h 319491"/>
                  <a:gd name="connsiteX3" fmla="*/ 1168072 w 1168072"/>
                  <a:gd name="connsiteY3" fmla="*/ 319491 h 319491"/>
                  <a:gd name="connsiteX0" fmla="*/ 0 w 1168072"/>
                  <a:gd name="connsiteY0" fmla="*/ 281280 h 318748"/>
                  <a:gd name="connsiteX1" fmla="*/ 613532 w 1168072"/>
                  <a:gd name="connsiteY1" fmla="*/ 184 h 318748"/>
                  <a:gd name="connsiteX2" fmla="*/ 1168072 w 1168072"/>
                  <a:gd name="connsiteY2" fmla="*/ 318748 h 318748"/>
                  <a:gd name="connsiteX3" fmla="*/ 1168072 w 1168072"/>
                  <a:gd name="connsiteY3" fmla="*/ 318748 h 318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8072" h="318748">
                    <a:moveTo>
                      <a:pt x="0" y="281280"/>
                    </a:moveTo>
                    <a:cubicBezTo>
                      <a:pt x="209426" y="148053"/>
                      <a:pt x="418854" y="-6061"/>
                      <a:pt x="613532" y="184"/>
                    </a:cubicBezTo>
                    <a:cubicBezTo>
                      <a:pt x="808210" y="6429"/>
                      <a:pt x="1075649" y="265654"/>
                      <a:pt x="1168072" y="318748"/>
                    </a:cubicBezTo>
                    <a:lnTo>
                      <a:pt x="1168072" y="318748"/>
                    </a:lnTo>
                  </a:path>
                </a:pathLst>
              </a:custGeom>
              <a:noFill/>
              <a:ln w="41275">
                <a:solidFill>
                  <a:srgbClr val="FF0000"/>
                </a:solidFill>
                <a:headEnd type="none"/>
                <a:tailEnd type="arrow"/>
              </a:ln>
            </p:spPr>
            <p:txBody>
              <a:bodyPr rtlCol="0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charset="0"/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3BE3AFF8-BEFB-4AAD-9FC1-559D19F03481}"/>
              </a:ext>
            </a:extLst>
          </p:cNvPr>
          <p:cNvGrpSpPr/>
          <p:nvPr/>
        </p:nvGrpSpPr>
        <p:grpSpPr>
          <a:xfrm>
            <a:off x="3613587" y="3298069"/>
            <a:ext cx="3506994" cy="1273931"/>
            <a:chOff x="3613587" y="3298069"/>
            <a:chExt cx="3506994" cy="1273931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282C244E-3C7E-4AC7-BA04-34179223DE39}"/>
                </a:ext>
              </a:extLst>
            </p:cNvPr>
            <p:cNvGrpSpPr/>
            <p:nvPr/>
          </p:nvGrpSpPr>
          <p:grpSpPr>
            <a:xfrm>
              <a:off x="3976858" y="3298069"/>
              <a:ext cx="3047529" cy="1273931"/>
              <a:chOff x="4038600" y="1971690"/>
              <a:chExt cx="3047529" cy="1273931"/>
            </a:xfrm>
          </p:grpSpPr>
          <p:sp>
            <p:nvSpPr>
              <p:cNvPr id="63" name="Line 36">
                <a:extLst>
                  <a:ext uri="{FF2B5EF4-FFF2-40B4-BE49-F238E27FC236}">
                    <a16:creationId xmlns:a16="http://schemas.microsoft.com/office/drawing/2014/main" id="{11421D42-8896-4D8F-A94B-3849FB6F54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14329" y="3245621"/>
                <a:ext cx="2971800" cy="0"/>
              </a:xfrm>
              <a:prstGeom prst="line">
                <a:avLst/>
              </a:prstGeom>
              <a:noFill/>
              <a:ln w="57150" cap="sq">
                <a:solidFill>
                  <a:schemeClr val="tx2"/>
                </a:solidFill>
                <a:round/>
                <a:headEnd type="none" w="sm" len="sm"/>
                <a:tailEnd type="arrow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4" name="Rectangle 23">
                <a:extLst>
                  <a:ext uri="{FF2B5EF4-FFF2-40B4-BE49-F238E27FC236}">
                    <a16:creationId xmlns:a16="http://schemas.microsoft.com/office/drawing/2014/main" id="{DC4E253E-86D9-48B6-815B-03E63DA70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8600" y="1971690"/>
                <a:ext cx="2500685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sq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A leveled graph</a:t>
                </a:r>
              </a:p>
            </p:txBody>
          </p:sp>
        </p:grpSp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1B5B23E4-638C-4C2A-AF43-37ECB19C2DE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613587" y="3704619"/>
              <a:ext cx="3506994" cy="742428"/>
            </a:xfrm>
            <a:prstGeom prst="rect">
              <a:avLst/>
            </a:prstGeom>
          </p:spPr>
        </p:pic>
      </p:grpSp>
      <p:pic>
        <p:nvPicPr>
          <p:cNvPr id="65" name="Picture 2" descr="greedy2">
            <a:extLst>
              <a:ext uri="{FF2B5EF4-FFF2-40B4-BE49-F238E27FC236}">
                <a16:creationId xmlns:a16="http://schemas.microsoft.com/office/drawing/2014/main" id="{BD0279D4-883C-4BF6-9207-D7463932EA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679" y="1802020"/>
            <a:ext cx="3481360" cy="993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" name="Freeform 39">
            <a:extLst>
              <a:ext uri="{FF2B5EF4-FFF2-40B4-BE49-F238E27FC236}">
                <a16:creationId xmlns:a16="http://schemas.microsoft.com/office/drawing/2014/main" id="{CF3BD895-7C0A-4422-8B7A-60CC6C567BB3}"/>
              </a:ext>
            </a:extLst>
          </p:cNvPr>
          <p:cNvSpPr>
            <a:spLocks/>
          </p:cNvSpPr>
          <p:nvPr/>
        </p:nvSpPr>
        <p:spPr bwMode="auto">
          <a:xfrm>
            <a:off x="685800" y="2666410"/>
            <a:ext cx="787735" cy="898572"/>
          </a:xfrm>
          <a:custGeom>
            <a:avLst/>
            <a:gdLst>
              <a:gd name="T0" fmla="*/ 0 w 432"/>
              <a:gd name="T1" fmla="*/ 0 h 816"/>
              <a:gd name="T2" fmla="*/ 2147483647 w 432"/>
              <a:gd name="T3" fmla="*/ 2147483647 h 816"/>
              <a:gd name="T4" fmla="*/ 2147483647 w 432"/>
              <a:gd name="T5" fmla="*/ 2147483647 h 816"/>
              <a:gd name="T6" fmla="*/ 0 60000 65536"/>
              <a:gd name="T7" fmla="*/ 0 60000 65536"/>
              <a:gd name="T8" fmla="*/ 0 60000 65536"/>
              <a:gd name="T9" fmla="*/ 0 w 432"/>
              <a:gd name="T10" fmla="*/ 0 h 816"/>
              <a:gd name="T11" fmla="*/ 432 w 432"/>
              <a:gd name="T12" fmla="*/ 816 h 81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2" h="816">
                <a:moveTo>
                  <a:pt x="0" y="0"/>
                </a:moveTo>
                <a:cubicBezTo>
                  <a:pt x="12" y="196"/>
                  <a:pt x="24" y="392"/>
                  <a:pt x="96" y="528"/>
                </a:cubicBezTo>
                <a:cubicBezTo>
                  <a:pt x="168" y="664"/>
                  <a:pt x="376" y="760"/>
                  <a:pt x="432" y="816"/>
                </a:cubicBezTo>
              </a:path>
            </a:pathLst>
          </a:custGeom>
          <a:noFill/>
          <a:ln w="57150" cap="sq" cmpd="sng">
            <a:solidFill>
              <a:schemeClr val="tx1"/>
            </a:solidFill>
            <a:prstDash val="solid"/>
            <a:round/>
            <a:headEnd type="none" w="sm" len="sm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274320" rIns="27432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209ADD0C-F90D-4900-978A-EE53D084850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31674" y="2066184"/>
            <a:ext cx="3764526" cy="1077998"/>
          </a:xfrm>
          <a:prstGeom prst="rect">
            <a:avLst/>
          </a:prstGeom>
        </p:spPr>
      </p:pic>
      <p:sp>
        <p:nvSpPr>
          <p:cNvPr id="66" name="Rectangle 2">
            <a:extLst>
              <a:ext uri="{FF2B5EF4-FFF2-40B4-BE49-F238E27FC236}">
                <a16:creationId xmlns:a16="http://schemas.microsoft.com/office/drawing/2014/main" id="{D8B08CF3-586D-40FF-B061-76B90BE464B4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Weighted Event Scheduling</a:t>
            </a:r>
          </a:p>
        </p:txBody>
      </p:sp>
    </p:spTree>
    <p:extLst>
      <p:ext uri="{BB962C8B-B14F-4D97-AF65-F5344CB8AC3E}">
        <p14:creationId xmlns:p14="http://schemas.microsoft.com/office/powerpoint/2010/main" val="3564440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50" grpId="0" animBg="1"/>
      <p:bldP spid="34" grpId="0"/>
      <p:bldP spid="80" grpId="0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Text Box 23">
            <a:extLst>
              <a:ext uri="{FF2B5EF4-FFF2-40B4-BE49-F238E27FC236}">
                <a16:creationId xmlns:a16="http://schemas.microsoft.com/office/drawing/2014/main" id="{4B123DF4-0ADD-4140-AE8A-42A423581D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257" y="1447800"/>
            <a:ext cx="8875571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We will use our dynamic programming alg to find the optimal s-t path.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(better than Dijkstra’s alg)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 =  O(# edges)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=  O(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      =  O(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0" name="Text Box 23">
            <a:extLst>
              <a:ext uri="{FF2B5EF4-FFF2-40B4-BE49-F238E27FC236}">
                <a16:creationId xmlns:a16="http://schemas.microsoft.com/office/drawing/2014/main" id="{F22FE2CA-4788-4884-8A52-1F6CE2CC6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7838" y="2533534"/>
            <a:ext cx="142058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# states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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1" name="Text Box 23">
            <a:extLst>
              <a:ext uri="{FF2B5EF4-FFF2-40B4-BE49-F238E27FC236}">
                <a16:creationId xmlns:a16="http://schemas.microsoft.com/office/drawing/2014/main" id="{C23C3D18-02CC-4FA9-BE02-55AF59FA91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5202" y="2535649"/>
            <a:ext cx="219162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degree of node 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2" name="Text Box 23">
            <a:extLst>
              <a:ext uri="{FF2B5EF4-FFF2-40B4-BE49-F238E27FC236}">
                <a16:creationId xmlns:a16="http://schemas.microsoft.com/office/drawing/2014/main" id="{6BEA0925-BEF2-47C6-AC52-77E2DB4950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4120" y="2941380"/>
            <a:ext cx="144623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# events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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3" name="Text Box 23">
            <a:extLst>
              <a:ext uri="{FF2B5EF4-FFF2-40B4-BE49-F238E27FC236}">
                <a16:creationId xmlns:a16="http://schemas.microsoft.com/office/drawing/2014/main" id="{6543C0B1-14ED-4D91-B29F-F1F669559D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7740" y="2923280"/>
            <a:ext cx="5180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2 )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74" name="Rectangle 2">
            <a:extLst>
              <a:ext uri="{FF2B5EF4-FFF2-40B4-BE49-F238E27FC236}">
                <a16:creationId xmlns:a16="http://schemas.microsoft.com/office/drawing/2014/main" id="{51C68670-BE7D-45C2-B433-30A6E72C2A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457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Running Time</a:t>
            </a:r>
            <a:endParaRPr kumimoji="0" lang="en-CA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E856751-F6C6-478F-8404-47041B0B3CC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13587" y="3704619"/>
            <a:ext cx="3506994" cy="742428"/>
          </a:xfrm>
          <a:prstGeom prst="rect">
            <a:avLst/>
          </a:prstGeom>
        </p:spPr>
      </p:pic>
      <p:sp>
        <p:nvSpPr>
          <p:cNvPr id="16" name="Rectangle 2">
            <a:extLst>
              <a:ext uri="{FF2B5EF4-FFF2-40B4-BE49-F238E27FC236}">
                <a16:creationId xmlns:a16="http://schemas.microsoft.com/office/drawing/2014/main" id="{00F09245-3C0A-4379-872B-5EEF7AB8EFA1}"/>
              </a:ext>
            </a:extLst>
          </p:cNvPr>
          <p:cNvSpPr txBox="1">
            <a:spLocks noChangeAspect="1" noChangeArrowheads="1"/>
          </p:cNvSpPr>
          <p:nvPr/>
        </p:nvSpPr>
        <p:spPr bwMode="auto">
          <a:xfrm>
            <a:off x="330201" y="152400"/>
            <a:ext cx="8485187" cy="3585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lvl="0" eaLnBrk="1" hangingPunct="1">
              <a:defRPr/>
            </a:pPr>
            <a:r>
              <a:rPr lang="en-US" altLang="en-US" sz="4000" dirty="0">
                <a:solidFill>
                  <a:srgbClr val="FFFF00"/>
                </a:solidFill>
                <a:latin typeface="Times New Roman" pitchFamily="18" charset="0"/>
              </a:rPr>
              <a:t>Weighted Event Scheduling</a:t>
            </a:r>
          </a:p>
        </p:txBody>
      </p:sp>
      <p:grpSp>
        <p:nvGrpSpPr>
          <p:cNvPr id="10" name="Group 29">
            <a:extLst>
              <a:ext uri="{FF2B5EF4-FFF2-40B4-BE49-F238E27FC236}">
                <a16:creationId xmlns:a16="http://schemas.microsoft.com/office/drawing/2014/main" id="{2A13E940-43A4-4174-A5EA-3957386CC8A9}"/>
              </a:ext>
            </a:extLst>
          </p:cNvPr>
          <p:cNvGrpSpPr>
            <a:grpSpLocks/>
          </p:cNvGrpSpPr>
          <p:nvPr/>
        </p:nvGrpSpPr>
        <p:grpSpPr bwMode="auto">
          <a:xfrm>
            <a:off x="599742" y="5980872"/>
            <a:ext cx="917591" cy="929993"/>
            <a:chOff x="2065" y="1551"/>
            <a:chExt cx="1628" cy="1988"/>
          </a:xfrm>
        </p:grpSpPr>
        <p:sp>
          <p:nvSpPr>
            <p:cNvPr id="11" name="Freeform 30">
              <a:extLst>
                <a:ext uri="{FF2B5EF4-FFF2-40B4-BE49-F238E27FC236}">
                  <a16:creationId xmlns:a16="http://schemas.microsoft.com/office/drawing/2014/main" id="{2E4B1C8E-D5F3-404B-80E2-722089CA4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3" name="Freeform 31">
              <a:extLst>
                <a:ext uri="{FF2B5EF4-FFF2-40B4-BE49-F238E27FC236}">
                  <a16:creationId xmlns:a16="http://schemas.microsoft.com/office/drawing/2014/main" id="{3076B803-18E5-4C0A-88DB-E4C42D8D8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4" name="Freeform 32">
              <a:extLst>
                <a:ext uri="{FF2B5EF4-FFF2-40B4-BE49-F238E27FC236}">
                  <a16:creationId xmlns:a16="http://schemas.microsoft.com/office/drawing/2014/main" id="{0A03EBAA-C98F-4ADF-AC07-76ECC658F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5" name="Freeform 33">
              <a:extLst>
                <a:ext uri="{FF2B5EF4-FFF2-40B4-BE49-F238E27FC236}">
                  <a16:creationId xmlns:a16="http://schemas.microsoft.com/office/drawing/2014/main" id="{BC449DD8-E9A0-44FD-9B42-045A982D0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7" name="Freeform 34">
              <a:extLst>
                <a:ext uri="{FF2B5EF4-FFF2-40B4-BE49-F238E27FC236}">
                  <a16:creationId xmlns:a16="http://schemas.microsoft.com/office/drawing/2014/main" id="{F1825969-4D3A-408D-BBB3-B62491EC3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8" name="Freeform 35">
              <a:extLst>
                <a:ext uri="{FF2B5EF4-FFF2-40B4-BE49-F238E27FC236}">
                  <a16:creationId xmlns:a16="http://schemas.microsoft.com/office/drawing/2014/main" id="{C9BF5A7D-6CA3-4EF2-992F-DDD6821EF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19" name="Freeform 36">
              <a:extLst>
                <a:ext uri="{FF2B5EF4-FFF2-40B4-BE49-F238E27FC236}">
                  <a16:creationId xmlns:a16="http://schemas.microsoft.com/office/drawing/2014/main" id="{AA159CB3-62D5-46F0-8874-41EA499B9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0" name="Freeform 37">
              <a:extLst>
                <a:ext uri="{FF2B5EF4-FFF2-40B4-BE49-F238E27FC236}">
                  <a16:creationId xmlns:a16="http://schemas.microsoft.com/office/drawing/2014/main" id="{D20F99C4-DB32-4FAD-9C6C-22C4BCC5D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1" name="Freeform 38">
              <a:extLst>
                <a:ext uri="{FF2B5EF4-FFF2-40B4-BE49-F238E27FC236}">
                  <a16:creationId xmlns:a16="http://schemas.microsoft.com/office/drawing/2014/main" id="{070ACEB6-E67B-4C91-8B49-3D4C39667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2" name="Freeform 39">
              <a:extLst>
                <a:ext uri="{FF2B5EF4-FFF2-40B4-BE49-F238E27FC236}">
                  <a16:creationId xmlns:a16="http://schemas.microsoft.com/office/drawing/2014/main" id="{69657B36-BC77-49C9-AD27-7854898D7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3" name="Freeform 40">
              <a:extLst>
                <a:ext uri="{FF2B5EF4-FFF2-40B4-BE49-F238E27FC236}">
                  <a16:creationId xmlns:a16="http://schemas.microsoft.com/office/drawing/2014/main" id="{4CFA8EEA-3D80-43BA-9068-A73101AF8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4" name="Freeform 41">
              <a:extLst>
                <a:ext uri="{FF2B5EF4-FFF2-40B4-BE49-F238E27FC236}">
                  <a16:creationId xmlns:a16="http://schemas.microsoft.com/office/drawing/2014/main" id="{311D864F-8B3F-4842-96EB-FC5174E64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5" name="Freeform 42">
              <a:extLst>
                <a:ext uri="{FF2B5EF4-FFF2-40B4-BE49-F238E27FC236}">
                  <a16:creationId xmlns:a16="http://schemas.microsoft.com/office/drawing/2014/main" id="{1DA7F347-BE4D-43BB-A22D-CFAAE6A22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6" name="Freeform 43">
              <a:extLst>
                <a:ext uri="{FF2B5EF4-FFF2-40B4-BE49-F238E27FC236}">
                  <a16:creationId xmlns:a16="http://schemas.microsoft.com/office/drawing/2014/main" id="{3FA9C8AC-C856-4136-BAA8-B27A54468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7" name="Freeform 44">
              <a:extLst>
                <a:ext uri="{FF2B5EF4-FFF2-40B4-BE49-F238E27FC236}">
                  <a16:creationId xmlns:a16="http://schemas.microsoft.com/office/drawing/2014/main" id="{AAF31F17-F33F-478D-9B2E-40C117C2F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8" name="Freeform 45">
              <a:extLst>
                <a:ext uri="{FF2B5EF4-FFF2-40B4-BE49-F238E27FC236}">
                  <a16:creationId xmlns:a16="http://schemas.microsoft.com/office/drawing/2014/main" id="{A5D85DB6-4E59-4B97-87FA-28F355F4E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  <p:sp>
          <p:nvSpPr>
            <p:cNvPr id="29" name="Freeform 46">
              <a:extLst>
                <a:ext uri="{FF2B5EF4-FFF2-40B4-BE49-F238E27FC236}">
                  <a16:creationId xmlns:a16="http://schemas.microsoft.com/office/drawing/2014/main" id="{0D6EEEFA-7567-44DE-BA64-5A0B3517F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 defTabSz="685800" fontAlgn="auto">
                <a:spcBef>
                  <a:spcPts val="0"/>
                </a:spcBef>
                <a:spcAft>
                  <a:spcPts val="0"/>
                </a:spcAft>
              </a:pPr>
              <a:endParaRPr lang="en-US" sz="2400">
                <a:solidFill>
                  <a:srgbClr val="FFFFFF"/>
                </a:solidFill>
                <a:latin typeface="Times New Roman"/>
              </a:endParaRPr>
            </a:p>
          </p:txBody>
        </p:sp>
      </p:grpSp>
      <p:sp>
        <p:nvSpPr>
          <p:cNvPr id="30" name="AutoShape 35">
            <a:extLst>
              <a:ext uri="{FF2B5EF4-FFF2-40B4-BE49-F238E27FC236}">
                <a16:creationId xmlns:a16="http://schemas.microsoft.com/office/drawing/2014/main" id="{D1916966-E1BC-4E58-843C-A00E5B872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9706" y="5818530"/>
            <a:ext cx="7293294" cy="812121"/>
          </a:xfrm>
          <a:prstGeom prst="wedgeRoundRectCallout">
            <a:avLst>
              <a:gd name="adj1" fmla="val -53324"/>
              <a:gd name="adj2" fmla="val -2178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Building the graph and giving it to an oracle works,</a:t>
            </a:r>
          </a:p>
          <a:p>
            <a:pPr defTabSz="685800" eaLnBrk="1" fontAlgn="auto" hangingPunct="1">
              <a:spcBef>
                <a:spcPct val="0"/>
              </a:spcBef>
              <a:spcAft>
                <a:spcPts val="0"/>
              </a:spcAft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  but you might prefer to code it up yourself.</a:t>
            </a:r>
          </a:p>
        </p:txBody>
      </p:sp>
    </p:spTree>
    <p:extLst>
      <p:ext uri="{BB962C8B-B14F-4D97-AF65-F5344CB8AC3E}">
        <p14:creationId xmlns:p14="http://schemas.microsoft.com/office/powerpoint/2010/main" val="2869257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0" grpId="0"/>
      <p:bldP spid="171" grpId="0"/>
      <p:bldP spid="172" grpId="0"/>
      <p:bldP spid="173" grpId="0"/>
      <p:bldP spid="174" grpId="0"/>
      <p:bldP spid="30" grpId="0" animBg="1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794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History of Classifying Problems</a:t>
            </a:r>
          </a:p>
        </p:txBody>
      </p:sp>
      <p:grpSp>
        <p:nvGrpSpPr>
          <p:cNvPr id="6147" name="Group 3"/>
          <p:cNvGrpSpPr>
            <a:grpSpLocks/>
          </p:cNvGrpSpPr>
          <p:nvPr/>
        </p:nvGrpSpPr>
        <p:grpSpPr bwMode="auto">
          <a:xfrm>
            <a:off x="5562600" y="5562600"/>
            <a:ext cx="1609725" cy="1168400"/>
            <a:chOff x="3504" y="3504"/>
            <a:chExt cx="1014" cy="736"/>
          </a:xfrm>
        </p:grpSpPr>
        <p:sp>
          <p:nvSpPr>
            <p:cNvPr id="1057796" name="Oval 4"/>
            <p:cNvSpPr>
              <a:spLocks noChangeArrowheads="1"/>
            </p:cNvSpPr>
            <p:nvPr/>
          </p:nvSpPr>
          <p:spPr bwMode="auto">
            <a:xfrm>
              <a:off x="3504" y="3520"/>
              <a:ext cx="1008" cy="720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159" name="Text Box 5"/>
            <p:cNvSpPr txBox="1">
              <a:spLocks noChangeArrowheads="1"/>
            </p:cNvSpPr>
            <p:nvPr/>
          </p:nvSpPr>
          <p:spPr bwMode="auto">
            <a:xfrm>
              <a:off x="3512" y="3504"/>
              <a:ext cx="100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Known</a:t>
              </a:r>
            </a:p>
          </p:txBody>
        </p:sp>
      </p:grpSp>
      <p:sp>
        <p:nvSpPr>
          <p:cNvPr id="6148" name="Text Box 6"/>
          <p:cNvSpPr txBox="1">
            <a:spLocks noChangeArrowheads="1"/>
          </p:cNvSpPr>
          <p:nvPr/>
        </p:nvSpPr>
        <p:spPr bwMode="auto">
          <a:xfrm>
            <a:off x="5935663" y="1676400"/>
            <a:ext cx="549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Monotype Corsiva" pitchFamily="66" charset="0"/>
              <a:ea typeface="+mn-ea"/>
              <a:cs typeface="+mn-cs"/>
            </a:endParaRPr>
          </a:p>
        </p:txBody>
      </p:sp>
      <p:sp>
        <p:nvSpPr>
          <p:cNvPr id="6149" name="Text Box 7"/>
          <p:cNvSpPr txBox="1">
            <a:spLocks noChangeArrowheads="1"/>
          </p:cNvSpPr>
          <p:nvPr/>
        </p:nvSpPr>
        <p:spPr bwMode="auto">
          <a:xfrm>
            <a:off x="5791200" y="6096000"/>
            <a:ext cx="119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GCD</a:t>
            </a:r>
          </a:p>
        </p:txBody>
      </p: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152400" y="762000"/>
            <a:ext cx="9031288" cy="5994400"/>
            <a:chOff x="152400" y="762000"/>
            <a:chExt cx="9031288" cy="5994400"/>
          </a:xfrm>
        </p:grpSpPr>
        <p:grpSp>
          <p:nvGrpSpPr>
            <p:cNvPr id="6151" name="Group 8"/>
            <p:cNvGrpSpPr>
              <a:grpSpLocks/>
            </p:cNvGrpSpPr>
            <p:nvPr/>
          </p:nvGrpSpPr>
          <p:grpSpPr bwMode="auto">
            <a:xfrm>
              <a:off x="3810000" y="838200"/>
              <a:ext cx="5257800" cy="5918200"/>
              <a:chOff x="2400" y="528"/>
              <a:chExt cx="3312" cy="3728"/>
            </a:xfrm>
          </p:grpSpPr>
          <p:sp>
            <p:nvSpPr>
              <p:cNvPr id="1057801" name="Oval 9"/>
              <p:cNvSpPr>
                <a:spLocks noChangeArrowheads="1"/>
              </p:cNvSpPr>
              <p:nvPr/>
            </p:nvSpPr>
            <p:spPr bwMode="auto">
              <a:xfrm>
                <a:off x="2400" y="528"/>
                <a:ext cx="3312" cy="3728"/>
              </a:xfrm>
              <a:prstGeom prst="ellipse">
                <a:avLst/>
              </a:prstGeom>
              <a:noFill/>
              <a:ln w="38100" cap="sq">
                <a:solidFill>
                  <a:schemeClr val="hlink"/>
                </a:solidFill>
                <a:round/>
                <a:headEnd/>
                <a:tailEnd/>
              </a:ln>
              <a:effectLst/>
            </p:spPr>
            <p:txBody>
              <a:bodyPr lIns="274320" rIns="274320" anchor="ctr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57" name="Text Box 10"/>
              <p:cNvSpPr txBox="1">
                <a:spLocks noChangeArrowheads="1"/>
              </p:cNvSpPr>
              <p:nvPr/>
            </p:nvSpPr>
            <p:spPr bwMode="auto">
              <a:xfrm>
                <a:off x="3329" y="528"/>
                <a:ext cx="1439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5050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Computable</a:t>
                </a:r>
              </a:p>
            </p:txBody>
          </p:sp>
        </p:grpSp>
        <p:sp>
          <p:nvSpPr>
            <p:cNvPr id="6152" name="Text Box 11"/>
            <p:cNvSpPr txBox="1">
              <a:spLocks noChangeArrowheads="1"/>
            </p:cNvSpPr>
            <p:nvPr/>
          </p:nvSpPr>
          <p:spPr bwMode="auto">
            <a:xfrm>
              <a:off x="7721600" y="762000"/>
              <a:ext cx="14620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Halting</a:t>
              </a:r>
            </a:p>
          </p:txBody>
        </p:sp>
        <p:grpSp>
          <p:nvGrpSpPr>
            <p:cNvPr id="6153" name="Group 22"/>
            <p:cNvGrpSpPr>
              <a:grpSpLocks/>
            </p:cNvGrpSpPr>
            <p:nvPr/>
          </p:nvGrpSpPr>
          <p:grpSpPr bwMode="auto">
            <a:xfrm>
              <a:off x="152400" y="1066800"/>
              <a:ext cx="3716338" cy="3886200"/>
              <a:chOff x="96" y="672"/>
              <a:chExt cx="2341" cy="2448"/>
            </a:xfrm>
          </p:grpSpPr>
          <p:pic>
            <p:nvPicPr>
              <p:cNvPr id="6154" name="Picture 19" descr="Alan_Turing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6" y="672"/>
                <a:ext cx="2205" cy="24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55" name="Rectangle 20"/>
              <p:cNvSpPr>
                <a:spLocks noChangeArrowheads="1"/>
              </p:cNvSpPr>
              <p:nvPr/>
            </p:nvSpPr>
            <p:spPr bwMode="auto">
              <a:xfrm>
                <a:off x="1296" y="2870"/>
                <a:ext cx="1141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Turing 1936</a:t>
                </a: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674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History of Classifying Problems</a:t>
            </a:r>
          </a:p>
        </p:txBody>
      </p:sp>
      <p:grpSp>
        <p:nvGrpSpPr>
          <p:cNvPr id="7171" name="Group 4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1052677" name="Oval 5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189" name="Text Box 6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5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Computable</a:t>
              </a:r>
            </a:p>
          </p:txBody>
        </p:sp>
      </p:grpSp>
      <p:grpSp>
        <p:nvGrpSpPr>
          <p:cNvPr id="7172" name="Group 11"/>
          <p:cNvGrpSpPr>
            <a:grpSpLocks/>
          </p:cNvGrpSpPr>
          <p:nvPr/>
        </p:nvGrpSpPr>
        <p:grpSpPr bwMode="auto">
          <a:xfrm>
            <a:off x="5562600" y="5562600"/>
            <a:ext cx="1609725" cy="1168400"/>
            <a:chOff x="3504" y="3504"/>
            <a:chExt cx="1014" cy="736"/>
          </a:xfrm>
        </p:grpSpPr>
        <p:sp>
          <p:nvSpPr>
            <p:cNvPr id="1052684" name="Oval 12"/>
            <p:cNvSpPr>
              <a:spLocks noChangeArrowheads="1"/>
            </p:cNvSpPr>
            <p:nvPr/>
          </p:nvSpPr>
          <p:spPr bwMode="auto">
            <a:xfrm>
              <a:off x="3504" y="3520"/>
              <a:ext cx="1008" cy="720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7187" name="Text Box 13"/>
            <p:cNvSpPr txBox="1">
              <a:spLocks noChangeArrowheads="1"/>
            </p:cNvSpPr>
            <p:nvPr/>
          </p:nvSpPr>
          <p:spPr bwMode="auto">
            <a:xfrm>
              <a:off x="3512" y="3504"/>
              <a:ext cx="100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Known</a:t>
              </a:r>
            </a:p>
          </p:txBody>
        </p:sp>
      </p:grpSp>
      <p:sp>
        <p:nvSpPr>
          <p:cNvPr id="7173" name="Text Box 26"/>
          <p:cNvSpPr txBox="1">
            <a:spLocks noChangeArrowheads="1"/>
          </p:cNvSpPr>
          <p:nvPr/>
        </p:nvSpPr>
        <p:spPr bwMode="auto">
          <a:xfrm>
            <a:off x="5791200" y="6172200"/>
            <a:ext cx="119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GCD</a:t>
            </a:r>
          </a:p>
        </p:txBody>
      </p:sp>
      <p:sp>
        <p:nvSpPr>
          <p:cNvPr id="7174" name="Text Box 32"/>
          <p:cNvSpPr txBox="1">
            <a:spLocks noChangeArrowheads="1"/>
          </p:cNvSpPr>
          <p:nvPr/>
        </p:nvSpPr>
        <p:spPr bwMode="auto">
          <a:xfrm>
            <a:off x="7721600" y="762000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</a:t>
            </a:r>
          </a:p>
        </p:txBody>
      </p:sp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381000" y="1196975"/>
            <a:ext cx="8521700" cy="5559425"/>
            <a:chOff x="381000" y="1196975"/>
            <a:chExt cx="8521700" cy="5559425"/>
          </a:xfrm>
        </p:grpSpPr>
        <p:grpSp>
          <p:nvGrpSpPr>
            <p:cNvPr id="7176" name="Group 40"/>
            <p:cNvGrpSpPr>
              <a:grpSpLocks/>
            </p:cNvGrpSpPr>
            <p:nvPr/>
          </p:nvGrpSpPr>
          <p:grpSpPr bwMode="auto">
            <a:xfrm>
              <a:off x="3916363" y="1830388"/>
              <a:ext cx="4986337" cy="4926012"/>
              <a:chOff x="2467" y="1153"/>
              <a:chExt cx="3141" cy="3103"/>
            </a:xfrm>
          </p:grpSpPr>
          <p:grpSp>
            <p:nvGrpSpPr>
              <p:cNvPr id="7180" name="Group 7"/>
              <p:cNvGrpSpPr>
                <a:grpSpLocks/>
              </p:cNvGrpSpPr>
              <p:nvPr/>
            </p:nvGrpSpPr>
            <p:grpSpPr bwMode="auto">
              <a:xfrm>
                <a:off x="2467" y="1153"/>
                <a:ext cx="3141" cy="3079"/>
                <a:chOff x="2467" y="1153"/>
                <a:chExt cx="3141" cy="3079"/>
              </a:xfrm>
            </p:grpSpPr>
            <p:sp>
              <p:nvSpPr>
                <p:cNvPr id="1052680" name="Oval 8"/>
                <p:cNvSpPr>
                  <a:spLocks noChangeArrowheads="1"/>
                </p:cNvSpPr>
                <p:nvPr/>
              </p:nvSpPr>
              <p:spPr bwMode="auto">
                <a:xfrm>
                  <a:off x="2467" y="1240"/>
                  <a:ext cx="3141" cy="2992"/>
                </a:xfrm>
                <a:prstGeom prst="ellipse">
                  <a:avLst/>
                </a:prstGeom>
                <a:noFill/>
                <a:ln w="38100" cap="sq">
                  <a:solidFill>
                    <a:srgbClr val="00FF00"/>
                  </a:solidFill>
                  <a:round/>
                  <a:headEnd/>
                  <a:tailEnd/>
                </a:ln>
                <a:effectLst/>
              </p:spPr>
              <p:txBody>
                <a:bodyPr wrap="none" lIns="274320" rIns="274320" anchor="ctr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185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3696" y="1153"/>
                  <a:ext cx="707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6FF33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Exp</a:t>
                  </a:r>
                </a:p>
              </p:txBody>
            </p:sp>
          </p:grpSp>
          <p:grpSp>
            <p:nvGrpSpPr>
              <p:cNvPr id="7181" name="Group 39"/>
              <p:cNvGrpSpPr>
                <a:grpSpLocks/>
              </p:cNvGrpSpPr>
              <p:nvPr/>
            </p:nvGrpSpPr>
            <p:grpSpPr bwMode="auto">
              <a:xfrm>
                <a:off x="3304" y="2753"/>
                <a:ext cx="1440" cy="1503"/>
                <a:chOff x="3304" y="2753"/>
                <a:chExt cx="1440" cy="1503"/>
              </a:xfrm>
            </p:grpSpPr>
            <p:sp>
              <p:nvSpPr>
                <p:cNvPr id="7182" name="Oval 3"/>
                <p:cNvSpPr>
                  <a:spLocks noChangeArrowheads="1"/>
                </p:cNvSpPr>
                <p:nvPr/>
              </p:nvSpPr>
              <p:spPr bwMode="auto">
                <a:xfrm>
                  <a:off x="3304" y="2816"/>
                  <a:ext cx="1440" cy="1440"/>
                </a:xfrm>
                <a:prstGeom prst="ellipse">
                  <a:avLst/>
                </a:prstGeom>
                <a:noFill/>
                <a:ln w="38100" cap="sq">
                  <a:solidFill>
                    <a:srgbClr val="CC99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274320" rIns="274320" anchor="ctr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183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3648" y="2753"/>
                  <a:ext cx="757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CC99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Poly</a:t>
                  </a:r>
                </a:p>
              </p:txBody>
            </p:sp>
          </p:grpSp>
        </p:grpSp>
        <p:grpSp>
          <p:nvGrpSpPr>
            <p:cNvPr id="7177" name="Group 36"/>
            <p:cNvGrpSpPr>
              <a:grpSpLocks/>
            </p:cNvGrpSpPr>
            <p:nvPr/>
          </p:nvGrpSpPr>
          <p:grpSpPr bwMode="auto">
            <a:xfrm>
              <a:off x="381000" y="1196975"/>
              <a:ext cx="3279775" cy="4365625"/>
              <a:chOff x="240" y="764"/>
              <a:chExt cx="2066" cy="2750"/>
            </a:xfrm>
          </p:grpSpPr>
          <p:pic>
            <p:nvPicPr>
              <p:cNvPr id="7178" name="Picture 34" descr="Photo-042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40" y="764"/>
                <a:ext cx="1907" cy="27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79" name="Rectangle 35"/>
              <p:cNvSpPr>
                <a:spLocks noChangeArrowheads="1"/>
              </p:cNvSpPr>
              <p:nvPr/>
            </p:nvSpPr>
            <p:spPr bwMode="auto">
              <a:xfrm>
                <a:off x="672" y="3264"/>
                <a:ext cx="163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Jack Edmonds 1965</a:t>
                </a: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466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History of Classifying Problems</a:t>
            </a:r>
          </a:p>
        </p:txBody>
      </p:sp>
      <p:grpSp>
        <p:nvGrpSpPr>
          <p:cNvPr id="8195" name="Group 3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1086468" name="Oval 4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225" name="Text Box 5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5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Computable</a:t>
              </a:r>
            </a:p>
          </p:txBody>
        </p:sp>
      </p:grpSp>
      <p:grpSp>
        <p:nvGrpSpPr>
          <p:cNvPr id="8196" name="Group 6"/>
          <p:cNvGrpSpPr>
            <a:grpSpLocks/>
          </p:cNvGrpSpPr>
          <p:nvPr/>
        </p:nvGrpSpPr>
        <p:grpSpPr bwMode="auto">
          <a:xfrm>
            <a:off x="3916363" y="1830388"/>
            <a:ext cx="4986337" cy="4926012"/>
            <a:chOff x="2467" y="1153"/>
            <a:chExt cx="3141" cy="3103"/>
          </a:xfrm>
        </p:grpSpPr>
        <p:grpSp>
          <p:nvGrpSpPr>
            <p:cNvPr id="8218" name="Group 7"/>
            <p:cNvGrpSpPr>
              <a:grpSpLocks/>
            </p:cNvGrpSpPr>
            <p:nvPr/>
          </p:nvGrpSpPr>
          <p:grpSpPr bwMode="auto">
            <a:xfrm>
              <a:off x="2467" y="1153"/>
              <a:ext cx="3141" cy="3079"/>
              <a:chOff x="2467" y="1153"/>
              <a:chExt cx="3141" cy="3079"/>
            </a:xfrm>
          </p:grpSpPr>
          <p:sp>
            <p:nvSpPr>
              <p:cNvPr id="1086472" name="Oval 8"/>
              <p:cNvSpPr>
                <a:spLocks noChangeArrowheads="1"/>
              </p:cNvSpPr>
              <p:nvPr/>
            </p:nvSpPr>
            <p:spPr bwMode="auto">
              <a:xfrm>
                <a:off x="2467" y="1240"/>
                <a:ext cx="3141" cy="2992"/>
              </a:xfrm>
              <a:prstGeom prst="ellipse">
                <a:avLst/>
              </a:prstGeom>
              <a:noFill/>
              <a:ln w="38100" cap="sq">
                <a:solidFill>
                  <a:srgbClr val="00FF00"/>
                </a:solidFill>
                <a:round/>
                <a:headEnd/>
                <a:tailEnd/>
              </a:ln>
              <a:effectLst/>
            </p:spPr>
            <p:txBody>
              <a:bodyPr wrap="none" lIns="274320" rIns="274320" anchor="ctr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23" name="Text Box 9"/>
              <p:cNvSpPr txBox="1">
                <a:spLocks noChangeArrowheads="1"/>
              </p:cNvSpPr>
              <p:nvPr/>
            </p:nvSpPr>
            <p:spPr bwMode="auto">
              <a:xfrm>
                <a:off x="3696" y="1153"/>
                <a:ext cx="70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66FF33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Exp</a:t>
                </a:r>
              </a:p>
            </p:txBody>
          </p:sp>
        </p:grpSp>
        <p:grpSp>
          <p:nvGrpSpPr>
            <p:cNvPr id="8219" name="Group 10"/>
            <p:cNvGrpSpPr>
              <a:grpSpLocks/>
            </p:cNvGrpSpPr>
            <p:nvPr/>
          </p:nvGrpSpPr>
          <p:grpSpPr bwMode="auto">
            <a:xfrm>
              <a:off x="3304" y="2753"/>
              <a:ext cx="1440" cy="1503"/>
              <a:chOff x="3304" y="2753"/>
              <a:chExt cx="1440" cy="1503"/>
            </a:xfrm>
          </p:grpSpPr>
          <p:sp>
            <p:nvSpPr>
              <p:cNvPr id="8220" name="Oval 11"/>
              <p:cNvSpPr>
                <a:spLocks noChangeArrowheads="1"/>
              </p:cNvSpPr>
              <p:nvPr/>
            </p:nvSpPr>
            <p:spPr bwMode="auto">
              <a:xfrm>
                <a:off x="3304" y="2816"/>
                <a:ext cx="1440" cy="1440"/>
              </a:xfrm>
              <a:prstGeom prst="ellipse">
                <a:avLst/>
              </a:prstGeom>
              <a:noFill/>
              <a:ln w="38100" cap="sq">
                <a:solidFill>
                  <a:srgbClr val="CC9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21" name="Text Box 12"/>
              <p:cNvSpPr txBox="1">
                <a:spLocks noChangeArrowheads="1"/>
              </p:cNvSpPr>
              <p:nvPr/>
            </p:nvSpPr>
            <p:spPr bwMode="auto">
              <a:xfrm>
                <a:off x="3648" y="2753"/>
                <a:ext cx="75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CC99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Poly</a:t>
                </a:r>
              </a:p>
            </p:txBody>
          </p:sp>
        </p:grpSp>
      </p:grpSp>
      <p:grpSp>
        <p:nvGrpSpPr>
          <p:cNvPr id="8197" name="Group 13"/>
          <p:cNvGrpSpPr>
            <a:grpSpLocks/>
          </p:cNvGrpSpPr>
          <p:nvPr/>
        </p:nvGrpSpPr>
        <p:grpSpPr bwMode="auto">
          <a:xfrm>
            <a:off x="5562600" y="5562600"/>
            <a:ext cx="1609725" cy="1168400"/>
            <a:chOff x="3504" y="3504"/>
            <a:chExt cx="1014" cy="736"/>
          </a:xfrm>
        </p:grpSpPr>
        <p:sp>
          <p:nvSpPr>
            <p:cNvPr id="1086478" name="Oval 14"/>
            <p:cNvSpPr>
              <a:spLocks noChangeArrowheads="1"/>
            </p:cNvSpPr>
            <p:nvPr/>
          </p:nvSpPr>
          <p:spPr bwMode="auto">
            <a:xfrm>
              <a:off x="3504" y="3520"/>
              <a:ext cx="1008" cy="720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8217" name="Text Box 15"/>
            <p:cNvSpPr txBox="1">
              <a:spLocks noChangeArrowheads="1"/>
            </p:cNvSpPr>
            <p:nvPr/>
          </p:nvSpPr>
          <p:spPr bwMode="auto">
            <a:xfrm>
              <a:off x="3512" y="3504"/>
              <a:ext cx="100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Known</a:t>
              </a:r>
            </a:p>
          </p:txBody>
        </p:sp>
      </p:grpSp>
      <p:sp>
        <p:nvSpPr>
          <p:cNvPr id="8198" name="Text Box 16"/>
          <p:cNvSpPr txBox="1">
            <a:spLocks noChangeArrowheads="1"/>
          </p:cNvSpPr>
          <p:nvPr/>
        </p:nvSpPr>
        <p:spPr bwMode="auto">
          <a:xfrm>
            <a:off x="5791200" y="6172200"/>
            <a:ext cx="119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GCD</a:t>
            </a:r>
          </a:p>
        </p:txBody>
      </p:sp>
      <p:sp>
        <p:nvSpPr>
          <p:cNvPr id="8199" name="Text Box 17"/>
          <p:cNvSpPr txBox="1">
            <a:spLocks noChangeArrowheads="1"/>
          </p:cNvSpPr>
          <p:nvPr/>
        </p:nvSpPr>
        <p:spPr bwMode="auto">
          <a:xfrm>
            <a:off x="5599113" y="5867400"/>
            <a:ext cx="1716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Matching</a:t>
            </a:r>
          </a:p>
        </p:txBody>
      </p:sp>
      <p:sp>
        <p:nvSpPr>
          <p:cNvPr id="8200" name="Text Box 18"/>
          <p:cNvSpPr txBox="1">
            <a:spLocks noChangeArrowheads="1"/>
          </p:cNvSpPr>
          <p:nvPr/>
        </p:nvSpPr>
        <p:spPr bwMode="auto">
          <a:xfrm>
            <a:off x="7721600" y="762000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</a:t>
            </a:r>
          </a:p>
        </p:txBody>
      </p:sp>
      <p:grpSp>
        <p:nvGrpSpPr>
          <p:cNvPr id="27694" name="Group 46"/>
          <p:cNvGrpSpPr>
            <a:grpSpLocks/>
          </p:cNvGrpSpPr>
          <p:nvPr/>
        </p:nvGrpSpPr>
        <p:grpSpPr bwMode="auto">
          <a:xfrm>
            <a:off x="-3175" y="1212850"/>
            <a:ext cx="8372475" cy="5129213"/>
            <a:chOff x="-2" y="764"/>
            <a:chExt cx="5274" cy="3231"/>
          </a:xfrm>
        </p:grpSpPr>
        <p:grpSp>
          <p:nvGrpSpPr>
            <p:cNvPr id="8204" name="Group 34"/>
            <p:cNvGrpSpPr>
              <a:grpSpLocks/>
            </p:cNvGrpSpPr>
            <p:nvPr/>
          </p:nvGrpSpPr>
          <p:grpSpPr bwMode="auto">
            <a:xfrm>
              <a:off x="-2" y="764"/>
              <a:ext cx="4953" cy="3231"/>
              <a:chOff x="-2" y="764"/>
              <a:chExt cx="4953" cy="3231"/>
            </a:xfrm>
          </p:grpSpPr>
          <p:grpSp>
            <p:nvGrpSpPr>
              <p:cNvPr id="8206" name="Group 20"/>
              <p:cNvGrpSpPr>
                <a:grpSpLocks/>
              </p:cNvGrpSpPr>
              <p:nvPr/>
            </p:nvGrpSpPr>
            <p:grpSpPr bwMode="auto">
              <a:xfrm>
                <a:off x="-2" y="764"/>
                <a:ext cx="1314" cy="1924"/>
                <a:chOff x="-2" y="764"/>
                <a:chExt cx="1314" cy="1924"/>
              </a:xfrm>
            </p:grpSpPr>
            <p:pic>
              <p:nvPicPr>
                <p:cNvPr id="8214" name="Picture 21" descr="Photo-042"/>
                <p:cNvPicPr>
                  <a:picLocks noChangeAspect="1" noChangeArrowheads="1"/>
                </p:cNvPicPr>
                <p:nvPr/>
              </p:nvPicPr>
              <p:blipFill>
                <a:blip r:embed="rId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6" y="764"/>
                  <a:ext cx="1063" cy="16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215" name="Rectangle 22"/>
                <p:cNvSpPr>
                  <a:spLocks noChangeArrowheads="1"/>
                </p:cNvSpPr>
                <p:nvPr/>
              </p:nvSpPr>
              <p:spPr bwMode="auto">
                <a:xfrm>
                  <a:off x="-2" y="2438"/>
                  <a:ext cx="1314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Jack Edmonds </a:t>
                  </a:r>
                </a:p>
              </p:txBody>
            </p:sp>
          </p:grpSp>
          <p:grpSp>
            <p:nvGrpSpPr>
              <p:cNvPr id="8207" name="Group 23"/>
              <p:cNvGrpSpPr>
                <a:grpSpLocks/>
              </p:cNvGrpSpPr>
              <p:nvPr/>
            </p:nvGrpSpPr>
            <p:grpSpPr bwMode="auto">
              <a:xfrm>
                <a:off x="1248" y="768"/>
                <a:ext cx="1169" cy="1930"/>
                <a:chOff x="1248" y="768"/>
                <a:chExt cx="1169" cy="1930"/>
              </a:xfrm>
            </p:grpSpPr>
            <p:pic>
              <p:nvPicPr>
                <p:cNvPr id="8212" name="Picture 24" descr="Stephen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296" y="768"/>
                  <a:ext cx="1121" cy="168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213" name="Rectangle 25"/>
                <p:cNvSpPr>
                  <a:spLocks noChangeArrowheads="1"/>
                </p:cNvSpPr>
                <p:nvPr/>
              </p:nvSpPr>
              <p:spPr bwMode="auto">
                <a:xfrm>
                  <a:off x="1248" y="2448"/>
                  <a:ext cx="1088" cy="2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Steve Cook</a:t>
                  </a:r>
                </a:p>
              </p:txBody>
            </p:sp>
          </p:grpSp>
          <p:grpSp>
            <p:nvGrpSpPr>
              <p:cNvPr id="8208" name="Group 28"/>
              <p:cNvGrpSpPr>
                <a:grpSpLocks/>
              </p:cNvGrpSpPr>
              <p:nvPr/>
            </p:nvGrpSpPr>
            <p:grpSpPr bwMode="auto">
              <a:xfrm>
                <a:off x="2304" y="1945"/>
                <a:ext cx="2647" cy="2050"/>
                <a:chOff x="2304" y="1945"/>
                <a:chExt cx="2647" cy="2050"/>
              </a:xfrm>
            </p:grpSpPr>
            <p:sp>
              <p:nvSpPr>
                <p:cNvPr id="1086493" name="Oval 29"/>
                <p:cNvSpPr>
                  <a:spLocks noChangeArrowheads="1"/>
                </p:cNvSpPr>
                <p:nvPr/>
              </p:nvSpPr>
              <p:spPr bwMode="auto">
                <a:xfrm rot="2528719">
                  <a:off x="2304" y="2256"/>
                  <a:ext cx="2647" cy="1739"/>
                </a:xfrm>
                <a:prstGeom prst="ellipse">
                  <a:avLst/>
                </a:prstGeom>
                <a:noFill/>
                <a:ln w="38100" cap="sq">
                  <a:solidFill>
                    <a:srgbClr val="00FFFF"/>
                  </a:solidFill>
                  <a:round/>
                  <a:headEnd/>
                  <a:tailEnd/>
                </a:ln>
                <a:effectLst/>
              </p:spPr>
              <p:txBody>
                <a:bodyPr lIns="274320" rIns="274320" anchor="ctr">
                  <a:spAutoFit/>
                </a:bodyPr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CA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Times New Roman" pitchFamily="18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211" name="Text Box 30"/>
                <p:cNvSpPr txBox="1">
                  <a:spLocks noChangeArrowheads="1"/>
                </p:cNvSpPr>
                <p:nvPr/>
              </p:nvSpPr>
              <p:spPr bwMode="auto">
                <a:xfrm>
                  <a:off x="2823" y="1945"/>
                  <a:ext cx="633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 cap="sq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274320" rIns="274320">
                  <a:spAutoFit/>
                </a:bodyPr>
                <a:lstStyle>
                  <a:lvl1pPr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FFFF"/>
                      </a:solidFill>
                      <a:effectLst/>
                      <a:uLnTx/>
                      <a:uFillTx/>
                      <a:latin typeface="Times New Roman" pitchFamily="18" charset="0"/>
                      <a:ea typeface="+mn-ea"/>
                      <a:cs typeface="+mn-cs"/>
                    </a:rPr>
                    <a:t>NP</a:t>
                  </a:r>
                </a:p>
              </p:txBody>
            </p:sp>
          </p:grpSp>
          <p:sp>
            <p:nvSpPr>
              <p:cNvPr id="8209" name="Text Box 31"/>
              <p:cNvSpPr txBox="1">
                <a:spLocks noChangeArrowheads="1"/>
              </p:cNvSpPr>
              <p:nvPr/>
            </p:nvSpPr>
            <p:spPr bwMode="auto">
              <a:xfrm>
                <a:off x="-1" y="2976"/>
                <a:ext cx="2971" cy="5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exponential time to search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Char char="•"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poly time to verify given witness</a:t>
                </a:r>
              </a:p>
            </p:txBody>
          </p:sp>
        </p:grpSp>
        <p:sp>
          <p:nvSpPr>
            <p:cNvPr id="8205" name="Text Box 31"/>
            <p:cNvSpPr txBox="1">
              <a:spLocks noChangeArrowheads="1"/>
            </p:cNvSpPr>
            <p:nvPr/>
          </p:nvSpPr>
          <p:spPr bwMode="auto">
            <a:xfrm>
              <a:off x="3192" y="1948"/>
              <a:ext cx="2080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Non-Deterministic </a:t>
              </a:r>
              <a:b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</a:b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Polynomial Time</a:t>
              </a:r>
            </a:p>
          </p:txBody>
        </p:sp>
      </p:grpSp>
      <p:sp>
        <p:nvSpPr>
          <p:cNvPr id="1086491" name="Text Box 27"/>
          <p:cNvSpPr txBox="1">
            <a:spLocks noChangeArrowheads="1"/>
          </p:cNvSpPr>
          <p:nvPr/>
        </p:nvSpPr>
        <p:spPr bwMode="auto">
          <a:xfrm>
            <a:off x="-228600" y="5959475"/>
            <a:ext cx="603726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Circuit-Sat Problem: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Does a circuit have a satisfying assignment.</a:t>
            </a:r>
          </a:p>
        </p:txBody>
      </p:sp>
      <p:sp>
        <p:nvSpPr>
          <p:cNvPr id="27696" name="Text Box 32"/>
          <p:cNvSpPr txBox="1">
            <a:spLocks noChangeArrowheads="1"/>
          </p:cNvSpPr>
          <p:nvPr/>
        </p:nvSpPr>
        <p:spPr bwMode="auto">
          <a:xfrm>
            <a:off x="4319588" y="4343400"/>
            <a:ext cx="1125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SAT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6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6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86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86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76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6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6491" grpId="0"/>
      <p:bldP spid="27696" grpId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890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History of Classifying Problems</a:t>
            </a:r>
          </a:p>
        </p:txBody>
      </p:sp>
      <p:grpSp>
        <p:nvGrpSpPr>
          <p:cNvPr id="10243" name="Group 3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1061892" name="Oval 4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273" name="Text Box 5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5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Computable</a:t>
              </a:r>
            </a:p>
          </p:txBody>
        </p:sp>
      </p:grpSp>
      <p:grpSp>
        <p:nvGrpSpPr>
          <p:cNvPr id="10244" name="Group 6"/>
          <p:cNvGrpSpPr>
            <a:grpSpLocks/>
          </p:cNvGrpSpPr>
          <p:nvPr/>
        </p:nvGrpSpPr>
        <p:grpSpPr bwMode="auto">
          <a:xfrm>
            <a:off x="3916363" y="1830388"/>
            <a:ext cx="4986337" cy="4926012"/>
            <a:chOff x="2467" y="1153"/>
            <a:chExt cx="3141" cy="3103"/>
          </a:xfrm>
        </p:grpSpPr>
        <p:grpSp>
          <p:nvGrpSpPr>
            <p:cNvPr id="10266" name="Group 7"/>
            <p:cNvGrpSpPr>
              <a:grpSpLocks/>
            </p:cNvGrpSpPr>
            <p:nvPr/>
          </p:nvGrpSpPr>
          <p:grpSpPr bwMode="auto">
            <a:xfrm>
              <a:off x="2467" y="1153"/>
              <a:ext cx="3141" cy="3079"/>
              <a:chOff x="2467" y="1153"/>
              <a:chExt cx="3141" cy="3079"/>
            </a:xfrm>
          </p:grpSpPr>
          <p:sp>
            <p:nvSpPr>
              <p:cNvPr id="1061896" name="Oval 8"/>
              <p:cNvSpPr>
                <a:spLocks noChangeArrowheads="1"/>
              </p:cNvSpPr>
              <p:nvPr/>
            </p:nvSpPr>
            <p:spPr bwMode="auto">
              <a:xfrm>
                <a:off x="2467" y="1240"/>
                <a:ext cx="3141" cy="2992"/>
              </a:xfrm>
              <a:prstGeom prst="ellipse">
                <a:avLst/>
              </a:prstGeom>
              <a:noFill/>
              <a:ln w="38100" cap="sq">
                <a:solidFill>
                  <a:srgbClr val="00FF00"/>
                </a:solidFill>
                <a:round/>
                <a:headEnd/>
                <a:tailEnd/>
              </a:ln>
              <a:effectLst/>
            </p:spPr>
            <p:txBody>
              <a:bodyPr wrap="none" lIns="274320" rIns="274320" anchor="ctr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0271" name="Text Box 9"/>
              <p:cNvSpPr txBox="1">
                <a:spLocks noChangeArrowheads="1"/>
              </p:cNvSpPr>
              <p:nvPr/>
            </p:nvSpPr>
            <p:spPr bwMode="auto">
              <a:xfrm>
                <a:off x="3696" y="1153"/>
                <a:ext cx="70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66FF33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Exp</a:t>
                </a:r>
              </a:p>
            </p:txBody>
          </p:sp>
        </p:grpSp>
        <p:grpSp>
          <p:nvGrpSpPr>
            <p:cNvPr id="10267" name="Group 10"/>
            <p:cNvGrpSpPr>
              <a:grpSpLocks/>
            </p:cNvGrpSpPr>
            <p:nvPr/>
          </p:nvGrpSpPr>
          <p:grpSpPr bwMode="auto">
            <a:xfrm>
              <a:off x="3304" y="2753"/>
              <a:ext cx="1440" cy="1503"/>
              <a:chOff x="3304" y="2753"/>
              <a:chExt cx="1440" cy="1503"/>
            </a:xfrm>
          </p:grpSpPr>
          <p:sp>
            <p:nvSpPr>
              <p:cNvPr id="10268" name="Oval 11"/>
              <p:cNvSpPr>
                <a:spLocks noChangeArrowheads="1"/>
              </p:cNvSpPr>
              <p:nvPr/>
            </p:nvSpPr>
            <p:spPr bwMode="auto">
              <a:xfrm>
                <a:off x="3304" y="2816"/>
                <a:ext cx="1440" cy="1440"/>
              </a:xfrm>
              <a:prstGeom prst="ellipse">
                <a:avLst/>
              </a:prstGeom>
              <a:noFill/>
              <a:ln w="38100" cap="sq">
                <a:solidFill>
                  <a:srgbClr val="CC9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0269" name="Text Box 12"/>
              <p:cNvSpPr txBox="1">
                <a:spLocks noChangeArrowheads="1"/>
              </p:cNvSpPr>
              <p:nvPr/>
            </p:nvSpPr>
            <p:spPr bwMode="auto">
              <a:xfrm>
                <a:off x="3648" y="2753"/>
                <a:ext cx="75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CC99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Poly</a:t>
                </a:r>
              </a:p>
            </p:txBody>
          </p:sp>
        </p:grpSp>
      </p:grpSp>
      <p:grpSp>
        <p:nvGrpSpPr>
          <p:cNvPr id="10245" name="Group 13"/>
          <p:cNvGrpSpPr>
            <a:grpSpLocks/>
          </p:cNvGrpSpPr>
          <p:nvPr/>
        </p:nvGrpSpPr>
        <p:grpSpPr bwMode="auto">
          <a:xfrm>
            <a:off x="5562600" y="5562600"/>
            <a:ext cx="1609725" cy="1168400"/>
            <a:chOff x="3504" y="3504"/>
            <a:chExt cx="1014" cy="736"/>
          </a:xfrm>
        </p:grpSpPr>
        <p:sp>
          <p:nvSpPr>
            <p:cNvPr id="1061902" name="Oval 14"/>
            <p:cNvSpPr>
              <a:spLocks noChangeArrowheads="1"/>
            </p:cNvSpPr>
            <p:nvPr/>
          </p:nvSpPr>
          <p:spPr bwMode="auto">
            <a:xfrm>
              <a:off x="3504" y="3520"/>
              <a:ext cx="1008" cy="720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265" name="Text Box 15"/>
            <p:cNvSpPr txBox="1">
              <a:spLocks noChangeArrowheads="1"/>
            </p:cNvSpPr>
            <p:nvPr/>
          </p:nvSpPr>
          <p:spPr bwMode="auto">
            <a:xfrm>
              <a:off x="3512" y="3504"/>
              <a:ext cx="100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Known</a:t>
              </a:r>
            </a:p>
          </p:txBody>
        </p:sp>
      </p:grpSp>
      <p:sp>
        <p:nvSpPr>
          <p:cNvPr id="10246" name="Text Box 16"/>
          <p:cNvSpPr txBox="1">
            <a:spLocks noChangeArrowheads="1"/>
          </p:cNvSpPr>
          <p:nvPr/>
        </p:nvSpPr>
        <p:spPr bwMode="auto">
          <a:xfrm>
            <a:off x="5791200" y="6172200"/>
            <a:ext cx="119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GCD</a:t>
            </a:r>
          </a:p>
        </p:txBody>
      </p:sp>
      <p:sp>
        <p:nvSpPr>
          <p:cNvPr id="10247" name="Text Box 17"/>
          <p:cNvSpPr txBox="1">
            <a:spLocks noChangeArrowheads="1"/>
          </p:cNvSpPr>
          <p:nvPr/>
        </p:nvSpPr>
        <p:spPr bwMode="auto">
          <a:xfrm>
            <a:off x="5599113" y="5867400"/>
            <a:ext cx="1716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Matching</a:t>
            </a:r>
          </a:p>
        </p:txBody>
      </p:sp>
      <p:sp>
        <p:nvSpPr>
          <p:cNvPr id="10248" name="Text Box 18"/>
          <p:cNvSpPr txBox="1">
            <a:spLocks noChangeArrowheads="1"/>
          </p:cNvSpPr>
          <p:nvPr/>
        </p:nvSpPr>
        <p:spPr bwMode="auto">
          <a:xfrm>
            <a:off x="7721600" y="762000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</a:t>
            </a:r>
          </a:p>
        </p:txBody>
      </p:sp>
      <p:grpSp>
        <p:nvGrpSpPr>
          <p:cNvPr id="10249" name="Group 19"/>
          <p:cNvGrpSpPr>
            <a:grpSpLocks/>
          </p:cNvGrpSpPr>
          <p:nvPr/>
        </p:nvGrpSpPr>
        <p:grpSpPr bwMode="auto">
          <a:xfrm>
            <a:off x="-3175" y="1212850"/>
            <a:ext cx="3840163" cy="3070225"/>
            <a:chOff x="-2" y="764"/>
            <a:chExt cx="2419" cy="1934"/>
          </a:xfrm>
        </p:grpSpPr>
        <p:grpSp>
          <p:nvGrpSpPr>
            <p:cNvPr id="10258" name="Group 20"/>
            <p:cNvGrpSpPr>
              <a:grpSpLocks/>
            </p:cNvGrpSpPr>
            <p:nvPr/>
          </p:nvGrpSpPr>
          <p:grpSpPr bwMode="auto">
            <a:xfrm>
              <a:off x="-2" y="764"/>
              <a:ext cx="1314" cy="1924"/>
              <a:chOff x="-2" y="764"/>
              <a:chExt cx="1314" cy="1924"/>
            </a:xfrm>
          </p:grpSpPr>
          <p:pic>
            <p:nvPicPr>
              <p:cNvPr id="10262" name="Picture 21" descr="Photo-042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6" y="764"/>
                <a:ext cx="1063" cy="16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263" name="Rectangle 22"/>
              <p:cNvSpPr>
                <a:spLocks noChangeArrowheads="1"/>
              </p:cNvSpPr>
              <p:nvPr/>
            </p:nvSpPr>
            <p:spPr bwMode="auto">
              <a:xfrm>
                <a:off x="-2" y="2438"/>
                <a:ext cx="131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Jack Edmonds </a:t>
                </a:r>
              </a:p>
            </p:txBody>
          </p:sp>
        </p:grpSp>
        <p:grpSp>
          <p:nvGrpSpPr>
            <p:cNvPr id="10259" name="Group 23"/>
            <p:cNvGrpSpPr>
              <a:grpSpLocks/>
            </p:cNvGrpSpPr>
            <p:nvPr/>
          </p:nvGrpSpPr>
          <p:grpSpPr bwMode="auto">
            <a:xfrm>
              <a:off x="1248" y="768"/>
              <a:ext cx="1169" cy="1930"/>
              <a:chOff x="1248" y="768"/>
              <a:chExt cx="1169" cy="1930"/>
            </a:xfrm>
          </p:grpSpPr>
          <p:pic>
            <p:nvPicPr>
              <p:cNvPr id="10260" name="Picture 24" descr="Stephen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96" y="768"/>
                <a:ext cx="1121" cy="16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261" name="Rectangle 25"/>
              <p:cNvSpPr>
                <a:spLocks noChangeArrowheads="1"/>
              </p:cNvSpPr>
              <p:nvPr/>
            </p:nvSpPr>
            <p:spPr bwMode="auto">
              <a:xfrm>
                <a:off x="1248" y="2448"/>
                <a:ext cx="108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Steve Cook</a:t>
                </a:r>
              </a:p>
            </p:txBody>
          </p:sp>
        </p:grpSp>
      </p:grpSp>
      <p:sp>
        <p:nvSpPr>
          <p:cNvPr id="10250" name="Text Box 27"/>
          <p:cNvSpPr txBox="1">
            <a:spLocks noChangeArrowheads="1"/>
          </p:cNvSpPr>
          <p:nvPr/>
        </p:nvSpPr>
        <p:spPr bwMode="auto">
          <a:xfrm>
            <a:off x="-228600" y="5959475"/>
            <a:ext cx="603726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Circuit-Sat Problem: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Does a circuit have a satisfying assignment.</a:t>
            </a:r>
          </a:p>
        </p:txBody>
      </p:sp>
      <p:grpSp>
        <p:nvGrpSpPr>
          <p:cNvPr id="10251" name="Group 28"/>
          <p:cNvGrpSpPr>
            <a:grpSpLocks/>
          </p:cNvGrpSpPr>
          <p:nvPr/>
        </p:nvGrpSpPr>
        <p:grpSpPr bwMode="auto">
          <a:xfrm>
            <a:off x="3657600" y="3087688"/>
            <a:ext cx="4202113" cy="3254375"/>
            <a:chOff x="2304" y="1945"/>
            <a:chExt cx="2647" cy="2050"/>
          </a:xfrm>
        </p:grpSpPr>
        <p:sp>
          <p:nvSpPr>
            <p:cNvPr id="1061917" name="Oval 29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257" name="Text Box 30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NP</a:t>
              </a:r>
            </a:p>
          </p:txBody>
        </p:sp>
      </p:grpSp>
      <p:sp>
        <p:nvSpPr>
          <p:cNvPr id="1061920" name="Text Box 32"/>
          <p:cNvSpPr txBox="1">
            <a:spLocks noChangeArrowheads="1"/>
          </p:cNvSpPr>
          <p:nvPr/>
        </p:nvSpPr>
        <p:spPr bwMode="auto">
          <a:xfrm>
            <a:off x="-1588" y="4279900"/>
            <a:ext cx="40528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it easier than </a:t>
            </a:r>
            <a:b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other exponential problems?</a:t>
            </a:r>
          </a:p>
        </p:txBody>
      </p:sp>
      <p:sp>
        <p:nvSpPr>
          <p:cNvPr id="1061922" name="Text Box 34"/>
          <p:cNvSpPr txBox="1">
            <a:spLocks noChangeArrowheads="1"/>
          </p:cNvSpPr>
          <p:nvPr/>
        </p:nvSpPr>
        <p:spPr bwMode="auto">
          <a:xfrm>
            <a:off x="5727700" y="2514600"/>
            <a:ext cx="1395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Games</a:t>
            </a:r>
          </a:p>
        </p:txBody>
      </p:sp>
      <p:sp>
        <p:nvSpPr>
          <p:cNvPr id="1061923" name="Line 35"/>
          <p:cNvSpPr>
            <a:spLocks noChangeShapeType="1"/>
          </p:cNvSpPr>
          <p:nvPr/>
        </p:nvSpPr>
        <p:spPr bwMode="auto">
          <a:xfrm flipV="1">
            <a:off x="5029200" y="2971800"/>
            <a:ext cx="990600" cy="1498600"/>
          </a:xfrm>
          <a:prstGeom prst="line">
            <a:avLst/>
          </a:prstGeom>
          <a:noFill/>
          <a:ln w="38100" cap="sq">
            <a:solidFill>
              <a:schemeClr val="hlink"/>
            </a:solidFill>
            <a:round/>
            <a:headEnd type="triangle" w="med" len="med"/>
            <a:tailEnd type="triangl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255" name="Text Box 36"/>
          <p:cNvSpPr txBox="1">
            <a:spLocks noChangeArrowheads="1"/>
          </p:cNvSpPr>
          <p:nvPr/>
        </p:nvSpPr>
        <p:spPr bwMode="auto">
          <a:xfrm>
            <a:off x="4319588" y="4343400"/>
            <a:ext cx="1125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SAT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619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619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619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619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619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619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1920" grpId="0"/>
      <p:bldP spid="1061922" grpId="0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914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History of Classifying Problems</a:t>
            </a:r>
          </a:p>
        </p:txBody>
      </p:sp>
      <p:grpSp>
        <p:nvGrpSpPr>
          <p:cNvPr id="11267" name="Group 3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1062916" name="Oval 4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297" name="Text Box 5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5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Computable</a:t>
              </a:r>
            </a:p>
          </p:txBody>
        </p:sp>
      </p:grpSp>
      <p:grpSp>
        <p:nvGrpSpPr>
          <p:cNvPr id="11268" name="Group 6"/>
          <p:cNvGrpSpPr>
            <a:grpSpLocks/>
          </p:cNvGrpSpPr>
          <p:nvPr/>
        </p:nvGrpSpPr>
        <p:grpSpPr bwMode="auto">
          <a:xfrm>
            <a:off x="3916363" y="1830388"/>
            <a:ext cx="4986337" cy="4926012"/>
            <a:chOff x="2467" y="1153"/>
            <a:chExt cx="3141" cy="3103"/>
          </a:xfrm>
        </p:grpSpPr>
        <p:grpSp>
          <p:nvGrpSpPr>
            <p:cNvPr id="11290" name="Group 7"/>
            <p:cNvGrpSpPr>
              <a:grpSpLocks/>
            </p:cNvGrpSpPr>
            <p:nvPr/>
          </p:nvGrpSpPr>
          <p:grpSpPr bwMode="auto">
            <a:xfrm>
              <a:off x="2467" y="1153"/>
              <a:ext cx="3141" cy="3079"/>
              <a:chOff x="2467" y="1153"/>
              <a:chExt cx="3141" cy="3079"/>
            </a:xfrm>
          </p:grpSpPr>
          <p:sp>
            <p:nvSpPr>
              <p:cNvPr id="1062920" name="Oval 8"/>
              <p:cNvSpPr>
                <a:spLocks noChangeArrowheads="1"/>
              </p:cNvSpPr>
              <p:nvPr/>
            </p:nvSpPr>
            <p:spPr bwMode="auto">
              <a:xfrm>
                <a:off x="2467" y="1240"/>
                <a:ext cx="3141" cy="2992"/>
              </a:xfrm>
              <a:prstGeom prst="ellipse">
                <a:avLst/>
              </a:prstGeom>
              <a:noFill/>
              <a:ln w="38100" cap="sq">
                <a:solidFill>
                  <a:srgbClr val="00FF00"/>
                </a:solidFill>
                <a:round/>
                <a:headEnd/>
                <a:tailEnd/>
              </a:ln>
              <a:effectLst/>
            </p:spPr>
            <p:txBody>
              <a:bodyPr wrap="none" lIns="274320" rIns="274320" anchor="ctr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1295" name="Text Box 9"/>
              <p:cNvSpPr txBox="1">
                <a:spLocks noChangeArrowheads="1"/>
              </p:cNvSpPr>
              <p:nvPr/>
            </p:nvSpPr>
            <p:spPr bwMode="auto">
              <a:xfrm>
                <a:off x="3696" y="1153"/>
                <a:ext cx="70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66FF33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Exp</a:t>
                </a:r>
              </a:p>
            </p:txBody>
          </p:sp>
        </p:grpSp>
        <p:grpSp>
          <p:nvGrpSpPr>
            <p:cNvPr id="11291" name="Group 10"/>
            <p:cNvGrpSpPr>
              <a:grpSpLocks/>
            </p:cNvGrpSpPr>
            <p:nvPr/>
          </p:nvGrpSpPr>
          <p:grpSpPr bwMode="auto">
            <a:xfrm>
              <a:off x="3304" y="2753"/>
              <a:ext cx="1440" cy="1503"/>
              <a:chOff x="3304" y="2753"/>
              <a:chExt cx="1440" cy="1503"/>
            </a:xfrm>
          </p:grpSpPr>
          <p:sp>
            <p:nvSpPr>
              <p:cNvPr id="11292" name="Oval 11"/>
              <p:cNvSpPr>
                <a:spLocks noChangeArrowheads="1"/>
              </p:cNvSpPr>
              <p:nvPr/>
            </p:nvSpPr>
            <p:spPr bwMode="auto">
              <a:xfrm>
                <a:off x="3304" y="2816"/>
                <a:ext cx="1440" cy="1440"/>
              </a:xfrm>
              <a:prstGeom prst="ellipse">
                <a:avLst/>
              </a:prstGeom>
              <a:noFill/>
              <a:ln w="38100" cap="sq">
                <a:solidFill>
                  <a:srgbClr val="CC9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1293" name="Text Box 12"/>
              <p:cNvSpPr txBox="1">
                <a:spLocks noChangeArrowheads="1"/>
              </p:cNvSpPr>
              <p:nvPr/>
            </p:nvSpPr>
            <p:spPr bwMode="auto">
              <a:xfrm>
                <a:off x="3648" y="2753"/>
                <a:ext cx="75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CC99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Poly</a:t>
                </a:r>
              </a:p>
            </p:txBody>
          </p:sp>
        </p:grpSp>
      </p:grpSp>
      <p:grpSp>
        <p:nvGrpSpPr>
          <p:cNvPr id="11269" name="Group 13"/>
          <p:cNvGrpSpPr>
            <a:grpSpLocks/>
          </p:cNvGrpSpPr>
          <p:nvPr/>
        </p:nvGrpSpPr>
        <p:grpSpPr bwMode="auto">
          <a:xfrm>
            <a:off x="5562600" y="5562600"/>
            <a:ext cx="1609725" cy="1168400"/>
            <a:chOff x="3504" y="3504"/>
            <a:chExt cx="1014" cy="736"/>
          </a:xfrm>
        </p:grpSpPr>
        <p:sp>
          <p:nvSpPr>
            <p:cNvPr id="1062926" name="Oval 14"/>
            <p:cNvSpPr>
              <a:spLocks noChangeArrowheads="1"/>
            </p:cNvSpPr>
            <p:nvPr/>
          </p:nvSpPr>
          <p:spPr bwMode="auto">
            <a:xfrm>
              <a:off x="3504" y="3520"/>
              <a:ext cx="1008" cy="720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289" name="Text Box 15"/>
            <p:cNvSpPr txBox="1">
              <a:spLocks noChangeArrowheads="1"/>
            </p:cNvSpPr>
            <p:nvPr/>
          </p:nvSpPr>
          <p:spPr bwMode="auto">
            <a:xfrm>
              <a:off x="3512" y="3504"/>
              <a:ext cx="100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Known</a:t>
              </a:r>
            </a:p>
          </p:txBody>
        </p:sp>
      </p:grpSp>
      <p:sp>
        <p:nvSpPr>
          <p:cNvPr id="11270" name="Text Box 16"/>
          <p:cNvSpPr txBox="1">
            <a:spLocks noChangeArrowheads="1"/>
          </p:cNvSpPr>
          <p:nvPr/>
        </p:nvSpPr>
        <p:spPr bwMode="auto">
          <a:xfrm>
            <a:off x="5791200" y="6172200"/>
            <a:ext cx="119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GCD</a:t>
            </a:r>
          </a:p>
        </p:txBody>
      </p:sp>
      <p:sp>
        <p:nvSpPr>
          <p:cNvPr id="11271" name="Text Box 17"/>
          <p:cNvSpPr txBox="1">
            <a:spLocks noChangeArrowheads="1"/>
          </p:cNvSpPr>
          <p:nvPr/>
        </p:nvSpPr>
        <p:spPr bwMode="auto">
          <a:xfrm>
            <a:off x="5599113" y="5867400"/>
            <a:ext cx="1716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Matching</a:t>
            </a:r>
          </a:p>
        </p:txBody>
      </p:sp>
      <p:sp>
        <p:nvSpPr>
          <p:cNvPr id="11272" name="Text Box 18"/>
          <p:cNvSpPr txBox="1">
            <a:spLocks noChangeArrowheads="1"/>
          </p:cNvSpPr>
          <p:nvPr/>
        </p:nvSpPr>
        <p:spPr bwMode="auto">
          <a:xfrm>
            <a:off x="7721600" y="762000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</a:t>
            </a:r>
          </a:p>
        </p:txBody>
      </p:sp>
      <p:grpSp>
        <p:nvGrpSpPr>
          <p:cNvPr id="11273" name="Group 19"/>
          <p:cNvGrpSpPr>
            <a:grpSpLocks/>
          </p:cNvGrpSpPr>
          <p:nvPr/>
        </p:nvGrpSpPr>
        <p:grpSpPr bwMode="auto">
          <a:xfrm>
            <a:off x="-3175" y="1212850"/>
            <a:ext cx="3840163" cy="3070225"/>
            <a:chOff x="-2" y="764"/>
            <a:chExt cx="2419" cy="1934"/>
          </a:xfrm>
        </p:grpSpPr>
        <p:grpSp>
          <p:nvGrpSpPr>
            <p:cNvPr id="11282" name="Group 20"/>
            <p:cNvGrpSpPr>
              <a:grpSpLocks/>
            </p:cNvGrpSpPr>
            <p:nvPr/>
          </p:nvGrpSpPr>
          <p:grpSpPr bwMode="auto">
            <a:xfrm>
              <a:off x="-2" y="764"/>
              <a:ext cx="1314" cy="1924"/>
              <a:chOff x="-2" y="764"/>
              <a:chExt cx="1314" cy="1924"/>
            </a:xfrm>
          </p:grpSpPr>
          <p:pic>
            <p:nvPicPr>
              <p:cNvPr id="11286" name="Picture 21" descr="Photo-042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6" y="764"/>
                <a:ext cx="1063" cy="16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287" name="Rectangle 22"/>
              <p:cNvSpPr>
                <a:spLocks noChangeArrowheads="1"/>
              </p:cNvSpPr>
              <p:nvPr/>
            </p:nvSpPr>
            <p:spPr bwMode="auto">
              <a:xfrm>
                <a:off x="-2" y="2438"/>
                <a:ext cx="1314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Jack Edmonds </a:t>
                </a:r>
              </a:p>
            </p:txBody>
          </p:sp>
        </p:grpSp>
        <p:grpSp>
          <p:nvGrpSpPr>
            <p:cNvPr id="11283" name="Group 23"/>
            <p:cNvGrpSpPr>
              <a:grpSpLocks/>
            </p:cNvGrpSpPr>
            <p:nvPr/>
          </p:nvGrpSpPr>
          <p:grpSpPr bwMode="auto">
            <a:xfrm>
              <a:off x="1248" y="768"/>
              <a:ext cx="1169" cy="1930"/>
              <a:chOff x="1248" y="768"/>
              <a:chExt cx="1169" cy="1930"/>
            </a:xfrm>
          </p:grpSpPr>
          <p:pic>
            <p:nvPicPr>
              <p:cNvPr id="11284" name="Picture 24" descr="Stephen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96" y="768"/>
                <a:ext cx="1121" cy="168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285" name="Rectangle 25"/>
              <p:cNvSpPr>
                <a:spLocks noChangeArrowheads="1"/>
              </p:cNvSpPr>
              <p:nvPr/>
            </p:nvSpPr>
            <p:spPr bwMode="auto">
              <a:xfrm>
                <a:off x="1248" y="2448"/>
                <a:ext cx="1088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Steve Cook</a:t>
                </a:r>
              </a:p>
            </p:txBody>
          </p:sp>
        </p:grpSp>
      </p:grpSp>
      <p:sp>
        <p:nvSpPr>
          <p:cNvPr id="11274" name="Text Box 26"/>
          <p:cNvSpPr txBox="1">
            <a:spLocks noChangeArrowheads="1"/>
          </p:cNvSpPr>
          <p:nvPr/>
        </p:nvSpPr>
        <p:spPr bwMode="auto">
          <a:xfrm>
            <a:off x="-228600" y="5959475"/>
            <a:ext cx="603726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Circuit-Sat Problem: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Does a circuit have a satisfying assignment.</a:t>
            </a:r>
          </a:p>
        </p:txBody>
      </p:sp>
      <p:grpSp>
        <p:nvGrpSpPr>
          <p:cNvPr id="11275" name="Group 27"/>
          <p:cNvGrpSpPr>
            <a:grpSpLocks/>
          </p:cNvGrpSpPr>
          <p:nvPr/>
        </p:nvGrpSpPr>
        <p:grpSpPr bwMode="auto">
          <a:xfrm>
            <a:off x="3657600" y="3087688"/>
            <a:ext cx="4202113" cy="3254375"/>
            <a:chOff x="2304" y="1945"/>
            <a:chExt cx="2647" cy="2050"/>
          </a:xfrm>
        </p:grpSpPr>
        <p:sp>
          <p:nvSpPr>
            <p:cNvPr id="1062940" name="Oval 28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1281" name="Text Box 29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NP</a:t>
              </a:r>
            </a:p>
          </p:txBody>
        </p:sp>
      </p:grpSp>
      <p:sp>
        <p:nvSpPr>
          <p:cNvPr id="1062942" name="Text Box 30"/>
          <p:cNvSpPr txBox="1">
            <a:spLocks noChangeArrowheads="1"/>
          </p:cNvSpPr>
          <p:nvPr/>
        </p:nvSpPr>
        <p:spPr bwMode="auto">
          <a:xfrm>
            <a:off x="-1588" y="4279900"/>
            <a:ext cx="319246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it harder than </a:t>
            </a:r>
            <a:b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poly-time problems?</a:t>
            </a:r>
          </a:p>
        </p:txBody>
      </p:sp>
      <p:sp>
        <p:nvSpPr>
          <p:cNvPr id="11277" name="Text Box 32"/>
          <p:cNvSpPr txBox="1">
            <a:spLocks noChangeArrowheads="1"/>
          </p:cNvSpPr>
          <p:nvPr/>
        </p:nvSpPr>
        <p:spPr bwMode="auto">
          <a:xfrm>
            <a:off x="5727700" y="2514600"/>
            <a:ext cx="1395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Games</a:t>
            </a:r>
          </a:p>
        </p:txBody>
      </p:sp>
      <p:sp>
        <p:nvSpPr>
          <p:cNvPr id="1062945" name="Line 33"/>
          <p:cNvSpPr>
            <a:spLocks noChangeShapeType="1"/>
          </p:cNvSpPr>
          <p:nvPr/>
        </p:nvSpPr>
        <p:spPr bwMode="auto">
          <a:xfrm>
            <a:off x="5029200" y="4800600"/>
            <a:ext cx="1143000" cy="1158875"/>
          </a:xfrm>
          <a:prstGeom prst="line">
            <a:avLst/>
          </a:prstGeom>
          <a:noFill/>
          <a:ln w="38100" cap="sq">
            <a:solidFill>
              <a:schemeClr val="hlink"/>
            </a:solidFill>
            <a:round/>
            <a:headEnd type="triangle" w="med" len="med"/>
            <a:tailEnd type="triangle" w="med" len="med"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1279" name="Text Box 34"/>
          <p:cNvSpPr txBox="1">
            <a:spLocks noChangeArrowheads="1"/>
          </p:cNvSpPr>
          <p:nvPr/>
        </p:nvSpPr>
        <p:spPr bwMode="auto">
          <a:xfrm>
            <a:off x="4319588" y="4343400"/>
            <a:ext cx="1125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SAT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2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629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629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2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629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629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2942" grpId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938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History of Classifying Problems</a:t>
            </a:r>
          </a:p>
        </p:txBody>
      </p:sp>
      <p:grpSp>
        <p:nvGrpSpPr>
          <p:cNvPr id="12291" name="Group 3"/>
          <p:cNvGrpSpPr>
            <a:grpSpLocks/>
          </p:cNvGrpSpPr>
          <p:nvPr/>
        </p:nvGrpSpPr>
        <p:grpSpPr bwMode="auto">
          <a:xfrm>
            <a:off x="3810000" y="838200"/>
            <a:ext cx="5257800" cy="5918200"/>
            <a:chOff x="2400" y="528"/>
            <a:chExt cx="3312" cy="3728"/>
          </a:xfrm>
        </p:grpSpPr>
        <p:sp>
          <p:nvSpPr>
            <p:cNvPr id="1063940" name="Oval 4"/>
            <p:cNvSpPr>
              <a:spLocks noChangeArrowheads="1"/>
            </p:cNvSpPr>
            <p:nvPr/>
          </p:nvSpPr>
          <p:spPr bwMode="auto">
            <a:xfrm>
              <a:off x="2400" y="528"/>
              <a:ext cx="3312" cy="3728"/>
            </a:xfrm>
            <a:prstGeom prst="ellipse">
              <a:avLst/>
            </a:prstGeom>
            <a:noFill/>
            <a:ln w="38100" cap="sq">
              <a:solidFill>
                <a:schemeClr val="hlink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322" name="Text Box 5"/>
            <p:cNvSpPr txBox="1">
              <a:spLocks noChangeArrowheads="1"/>
            </p:cNvSpPr>
            <p:nvPr/>
          </p:nvSpPr>
          <p:spPr bwMode="auto">
            <a:xfrm>
              <a:off x="3329" y="528"/>
              <a:ext cx="1439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505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Computable</a:t>
              </a:r>
            </a:p>
          </p:txBody>
        </p:sp>
      </p:grpSp>
      <p:grpSp>
        <p:nvGrpSpPr>
          <p:cNvPr id="12292" name="Group 6"/>
          <p:cNvGrpSpPr>
            <a:grpSpLocks/>
          </p:cNvGrpSpPr>
          <p:nvPr/>
        </p:nvGrpSpPr>
        <p:grpSpPr bwMode="auto">
          <a:xfrm>
            <a:off x="3916363" y="1830388"/>
            <a:ext cx="4986337" cy="4926012"/>
            <a:chOff x="2467" y="1153"/>
            <a:chExt cx="3141" cy="3103"/>
          </a:xfrm>
        </p:grpSpPr>
        <p:grpSp>
          <p:nvGrpSpPr>
            <p:cNvPr id="12315" name="Group 7"/>
            <p:cNvGrpSpPr>
              <a:grpSpLocks/>
            </p:cNvGrpSpPr>
            <p:nvPr/>
          </p:nvGrpSpPr>
          <p:grpSpPr bwMode="auto">
            <a:xfrm>
              <a:off x="2467" y="1153"/>
              <a:ext cx="3141" cy="3079"/>
              <a:chOff x="2467" y="1153"/>
              <a:chExt cx="3141" cy="3079"/>
            </a:xfrm>
          </p:grpSpPr>
          <p:sp>
            <p:nvSpPr>
              <p:cNvPr id="1063944" name="Oval 8"/>
              <p:cNvSpPr>
                <a:spLocks noChangeArrowheads="1"/>
              </p:cNvSpPr>
              <p:nvPr/>
            </p:nvSpPr>
            <p:spPr bwMode="auto">
              <a:xfrm>
                <a:off x="2467" y="1240"/>
                <a:ext cx="3141" cy="2992"/>
              </a:xfrm>
              <a:prstGeom prst="ellipse">
                <a:avLst/>
              </a:prstGeom>
              <a:noFill/>
              <a:ln w="38100" cap="sq">
                <a:solidFill>
                  <a:srgbClr val="00FF00"/>
                </a:solidFill>
                <a:round/>
                <a:headEnd/>
                <a:tailEnd/>
              </a:ln>
              <a:effectLst/>
            </p:spPr>
            <p:txBody>
              <a:bodyPr wrap="none" lIns="274320" rIns="274320" anchor="ctr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CA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2320" name="Text Box 9"/>
              <p:cNvSpPr txBox="1">
                <a:spLocks noChangeArrowheads="1"/>
              </p:cNvSpPr>
              <p:nvPr/>
            </p:nvSpPr>
            <p:spPr bwMode="auto">
              <a:xfrm>
                <a:off x="3696" y="1153"/>
                <a:ext cx="70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66FF33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Exp</a:t>
                </a:r>
              </a:p>
            </p:txBody>
          </p:sp>
        </p:grpSp>
        <p:grpSp>
          <p:nvGrpSpPr>
            <p:cNvPr id="12316" name="Group 10"/>
            <p:cNvGrpSpPr>
              <a:grpSpLocks/>
            </p:cNvGrpSpPr>
            <p:nvPr/>
          </p:nvGrpSpPr>
          <p:grpSpPr bwMode="auto">
            <a:xfrm>
              <a:off x="3304" y="2753"/>
              <a:ext cx="1440" cy="1503"/>
              <a:chOff x="3304" y="2753"/>
              <a:chExt cx="1440" cy="1503"/>
            </a:xfrm>
          </p:grpSpPr>
          <p:sp>
            <p:nvSpPr>
              <p:cNvPr id="12317" name="Oval 11"/>
              <p:cNvSpPr>
                <a:spLocks noChangeArrowheads="1"/>
              </p:cNvSpPr>
              <p:nvPr/>
            </p:nvSpPr>
            <p:spPr bwMode="auto">
              <a:xfrm>
                <a:off x="3304" y="2816"/>
                <a:ext cx="1440" cy="1440"/>
              </a:xfrm>
              <a:prstGeom prst="ellipse">
                <a:avLst/>
              </a:prstGeom>
              <a:noFill/>
              <a:ln w="38100" cap="sq">
                <a:solidFill>
                  <a:srgbClr val="CC99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274320" rIns="274320" anchor="ctr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2318" name="Text Box 12"/>
              <p:cNvSpPr txBox="1">
                <a:spLocks noChangeArrowheads="1"/>
              </p:cNvSpPr>
              <p:nvPr/>
            </p:nvSpPr>
            <p:spPr bwMode="auto">
              <a:xfrm>
                <a:off x="3648" y="2753"/>
                <a:ext cx="75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cap="sq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274320" rIns="274320">
                <a:spAutoFit/>
              </a:bodyPr>
              <a:lstStyle>
                <a:lvl1pPr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CC99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+mn-cs"/>
                  </a:rPr>
                  <a:t>Poly</a:t>
                </a:r>
              </a:p>
            </p:txBody>
          </p:sp>
        </p:grpSp>
      </p:grpSp>
      <p:grpSp>
        <p:nvGrpSpPr>
          <p:cNvPr id="12293" name="Group 13"/>
          <p:cNvGrpSpPr>
            <a:grpSpLocks/>
          </p:cNvGrpSpPr>
          <p:nvPr/>
        </p:nvGrpSpPr>
        <p:grpSpPr bwMode="auto">
          <a:xfrm>
            <a:off x="5562600" y="5562600"/>
            <a:ext cx="1609725" cy="1168400"/>
            <a:chOff x="3504" y="3504"/>
            <a:chExt cx="1014" cy="736"/>
          </a:xfrm>
        </p:grpSpPr>
        <p:sp>
          <p:nvSpPr>
            <p:cNvPr id="1063950" name="Oval 14"/>
            <p:cNvSpPr>
              <a:spLocks noChangeArrowheads="1"/>
            </p:cNvSpPr>
            <p:nvPr/>
          </p:nvSpPr>
          <p:spPr bwMode="auto">
            <a:xfrm>
              <a:off x="3504" y="3520"/>
              <a:ext cx="1008" cy="720"/>
            </a:xfrm>
            <a:prstGeom prst="ellipse">
              <a:avLst/>
            </a:prstGeom>
            <a:noFill/>
            <a:ln w="38100" cap="sq">
              <a:solidFill>
                <a:srgbClr val="FF00FF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314" name="Text Box 15"/>
            <p:cNvSpPr txBox="1">
              <a:spLocks noChangeArrowheads="1"/>
            </p:cNvSpPr>
            <p:nvPr/>
          </p:nvSpPr>
          <p:spPr bwMode="auto">
            <a:xfrm>
              <a:off x="3512" y="3504"/>
              <a:ext cx="100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Known</a:t>
              </a:r>
            </a:p>
          </p:txBody>
        </p:sp>
      </p:grpSp>
      <p:sp>
        <p:nvSpPr>
          <p:cNvPr id="12294" name="Text Box 16"/>
          <p:cNvSpPr txBox="1">
            <a:spLocks noChangeArrowheads="1"/>
          </p:cNvSpPr>
          <p:nvPr/>
        </p:nvSpPr>
        <p:spPr bwMode="auto">
          <a:xfrm>
            <a:off x="5791200" y="6172200"/>
            <a:ext cx="119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GCD</a:t>
            </a:r>
          </a:p>
        </p:txBody>
      </p:sp>
      <p:sp>
        <p:nvSpPr>
          <p:cNvPr id="12295" name="Text Box 17"/>
          <p:cNvSpPr txBox="1">
            <a:spLocks noChangeArrowheads="1"/>
          </p:cNvSpPr>
          <p:nvPr/>
        </p:nvSpPr>
        <p:spPr bwMode="auto">
          <a:xfrm>
            <a:off x="5599113" y="5867400"/>
            <a:ext cx="1716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Matching</a:t>
            </a:r>
          </a:p>
        </p:txBody>
      </p:sp>
      <p:sp>
        <p:nvSpPr>
          <p:cNvPr id="12296" name="Text Box 18"/>
          <p:cNvSpPr txBox="1">
            <a:spLocks noChangeArrowheads="1"/>
          </p:cNvSpPr>
          <p:nvPr/>
        </p:nvSpPr>
        <p:spPr bwMode="auto">
          <a:xfrm>
            <a:off x="7721600" y="762000"/>
            <a:ext cx="14620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Halting</a:t>
            </a:r>
          </a:p>
        </p:txBody>
      </p:sp>
      <p:grpSp>
        <p:nvGrpSpPr>
          <p:cNvPr id="7" name="Group 23"/>
          <p:cNvGrpSpPr>
            <a:grpSpLocks/>
          </p:cNvGrpSpPr>
          <p:nvPr/>
        </p:nvGrpSpPr>
        <p:grpSpPr bwMode="auto">
          <a:xfrm>
            <a:off x="180975" y="762000"/>
            <a:ext cx="2444750" cy="3670300"/>
            <a:chOff x="1236" y="768"/>
            <a:chExt cx="1181" cy="1884"/>
          </a:xfrm>
        </p:grpSpPr>
        <p:pic>
          <p:nvPicPr>
            <p:cNvPr id="12311" name="Picture 24" descr="Stephen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96" y="768"/>
              <a:ext cx="1121" cy="16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12" name="Rectangle 25"/>
            <p:cNvSpPr>
              <a:spLocks noChangeArrowheads="1"/>
            </p:cNvSpPr>
            <p:nvPr/>
          </p:nvSpPr>
          <p:spPr bwMode="auto">
            <a:xfrm>
              <a:off x="1236" y="2448"/>
              <a:ext cx="1110" cy="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Steve Cook 1971</a:t>
              </a:r>
            </a:p>
          </p:txBody>
        </p:sp>
      </p:grpSp>
      <p:sp>
        <p:nvSpPr>
          <p:cNvPr id="12298" name="Text Box 26"/>
          <p:cNvSpPr txBox="1">
            <a:spLocks noChangeArrowheads="1"/>
          </p:cNvSpPr>
          <p:nvPr/>
        </p:nvSpPr>
        <p:spPr bwMode="auto">
          <a:xfrm>
            <a:off x="-228600" y="5959475"/>
            <a:ext cx="603726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Circuit-Sat Problem: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Does a circuit have a satisfying assignment.</a:t>
            </a:r>
          </a:p>
        </p:txBody>
      </p:sp>
      <p:grpSp>
        <p:nvGrpSpPr>
          <p:cNvPr id="12299" name="Group 27"/>
          <p:cNvGrpSpPr>
            <a:grpSpLocks/>
          </p:cNvGrpSpPr>
          <p:nvPr/>
        </p:nvGrpSpPr>
        <p:grpSpPr bwMode="auto">
          <a:xfrm>
            <a:off x="3657600" y="3087688"/>
            <a:ext cx="4202113" cy="3254375"/>
            <a:chOff x="2304" y="1945"/>
            <a:chExt cx="2647" cy="2050"/>
          </a:xfrm>
        </p:grpSpPr>
        <p:sp>
          <p:nvSpPr>
            <p:cNvPr id="1063964" name="Oval 28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310" name="Text Box 29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NP</a:t>
              </a:r>
            </a:p>
          </p:txBody>
        </p:sp>
      </p:grpSp>
      <p:sp>
        <p:nvSpPr>
          <p:cNvPr id="1063967" name="Text Box 31"/>
          <p:cNvSpPr txBox="1">
            <a:spLocks noChangeArrowheads="1"/>
          </p:cNvSpPr>
          <p:nvPr/>
        </p:nvSpPr>
        <p:spPr bwMode="auto">
          <a:xfrm>
            <a:off x="4319588" y="3441700"/>
            <a:ext cx="1125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SAT</a:t>
            </a:r>
          </a:p>
        </p:txBody>
      </p:sp>
      <p:sp>
        <p:nvSpPr>
          <p:cNvPr id="12302" name="Text Box 32"/>
          <p:cNvSpPr txBox="1">
            <a:spLocks noChangeArrowheads="1"/>
          </p:cNvSpPr>
          <p:nvPr/>
        </p:nvSpPr>
        <p:spPr bwMode="auto">
          <a:xfrm>
            <a:off x="5727700" y="2514600"/>
            <a:ext cx="13954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Games</a:t>
            </a:r>
          </a:p>
        </p:txBody>
      </p:sp>
      <p:sp>
        <p:nvSpPr>
          <p:cNvPr id="1063970" name="Text Box 34"/>
          <p:cNvSpPr txBox="1">
            <a:spLocks noChangeArrowheads="1"/>
          </p:cNvSpPr>
          <p:nvPr/>
        </p:nvSpPr>
        <p:spPr bwMode="auto">
          <a:xfrm>
            <a:off x="15377" y="5036403"/>
            <a:ext cx="413010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NP-Complete  problems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are as hard as all NP </a:t>
            </a:r>
            <a:r>
              <a:rPr kumimoji="0" lang="en-US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prolems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9" name="Group 37"/>
          <p:cNvGrpSpPr>
            <a:grpSpLocks/>
          </p:cNvGrpSpPr>
          <p:nvPr/>
        </p:nvGrpSpPr>
        <p:grpSpPr bwMode="auto">
          <a:xfrm>
            <a:off x="3810000" y="3578225"/>
            <a:ext cx="2392363" cy="674688"/>
            <a:chOff x="2400" y="2254"/>
            <a:chExt cx="1507" cy="425"/>
          </a:xfrm>
        </p:grpSpPr>
        <p:sp>
          <p:nvSpPr>
            <p:cNvPr id="1063974" name="Freeform 38"/>
            <p:cNvSpPr>
              <a:spLocks/>
            </p:cNvSpPr>
            <p:nvPr/>
          </p:nvSpPr>
          <p:spPr bwMode="auto">
            <a:xfrm>
              <a:off x="2479" y="2254"/>
              <a:ext cx="1428" cy="405"/>
            </a:xfrm>
            <a:custGeom>
              <a:avLst/>
              <a:gdLst/>
              <a:ahLst/>
              <a:cxnLst>
                <a:cxn ang="0">
                  <a:pos x="0" y="342"/>
                </a:cxn>
                <a:cxn ang="0">
                  <a:pos x="852" y="348"/>
                </a:cxn>
                <a:cxn ang="0">
                  <a:pos x="1428" y="0"/>
                </a:cxn>
              </a:cxnLst>
              <a:rect l="0" t="0" r="r" b="b"/>
              <a:pathLst>
                <a:path w="1428" h="405">
                  <a:moveTo>
                    <a:pt x="0" y="342"/>
                  </a:moveTo>
                  <a:cubicBezTo>
                    <a:pt x="142" y="344"/>
                    <a:pt x="614" y="405"/>
                    <a:pt x="852" y="348"/>
                  </a:cubicBezTo>
                  <a:cubicBezTo>
                    <a:pt x="1103" y="294"/>
                    <a:pt x="1308" y="72"/>
                    <a:pt x="1428" y="0"/>
                  </a:cubicBezTo>
                </a:path>
              </a:pathLst>
            </a:custGeom>
            <a:noFill/>
            <a:ln w="38100" cap="sq" cmpd="sng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308" name="Text Box 39"/>
            <p:cNvSpPr txBox="1">
              <a:spLocks noChangeArrowheads="1"/>
            </p:cNvSpPr>
            <p:nvPr/>
          </p:nvSpPr>
          <p:spPr bwMode="auto">
            <a:xfrm>
              <a:off x="2400" y="2352"/>
              <a:ext cx="116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complete</a:t>
              </a:r>
            </a:p>
          </p:txBody>
        </p:sp>
      </p:grpSp>
      <p:sp>
        <p:nvSpPr>
          <p:cNvPr id="1063976" name="Rectangle 40"/>
          <p:cNvSpPr>
            <a:spLocks noChangeArrowheads="1"/>
          </p:cNvSpPr>
          <p:nvPr/>
        </p:nvSpPr>
        <p:spPr bwMode="auto">
          <a:xfrm>
            <a:off x="4527550" y="4052888"/>
            <a:ext cx="20256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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poly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Prob’</a:t>
            </a:r>
          </a:p>
        </p:txBody>
      </p:sp>
      <p:sp>
        <p:nvSpPr>
          <p:cNvPr id="1063977" name="Text Box 41"/>
          <p:cNvSpPr txBox="1">
            <a:spLocks noChangeArrowheads="1"/>
          </p:cNvSpPr>
          <p:nvPr/>
        </p:nvSpPr>
        <p:spPr bwMode="auto">
          <a:xfrm>
            <a:off x="4319588" y="4343400"/>
            <a:ext cx="1125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SAT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3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639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639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3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639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639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3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3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64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0.1316 L -4.16667E-6 -1.18628E-6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10639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58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3967" grpId="0"/>
      <p:bldP spid="1063967" grpId="1"/>
      <p:bldP spid="1063970" grpId="0"/>
      <p:bldP spid="1063976" grpId="0"/>
      <p:bldP spid="1063977" grpId="0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6946" name="Picture 2" descr="lunch-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063" y="304800"/>
            <a:ext cx="1430337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6947" name="Picture 3" descr="freelunch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057400"/>
            <a:ext cx="2438400" cy="1722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5438775" y="4833938"/>
            <a:ext cx="1190625" cy="1719262"/>
            <a:chOff x="3426" y="3045"/>
            <a:chExt cx="750" cy="1083"/>
          </a:xfrm>
        </p:grpSpPr>
        <p:cxnSp>
          <p:nvCxnSpPr>
            <p:cNvPr id="13332" name="AutoShape 6"/>
            <p:cNvCxnSpPr>
              <a:cxnSpLocks noChangeAspect="1" noChangeShapeType="1"/>
              <a:stCxn id="466974" idx="5"/>
              <a:endCxn id="466966" idx="1"/>
            </p:cNvCxnSpPr>
            <p:nvPr/>
          </p:nvCxnSpPr>
          <p:spPr bwMode="auto">
            <a:xfrm>
              <a:off x="3870" y="3238"/>
              <a:ext cx="178" cy="192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33" name="AutoShape 7"/>
            <p:cNvCxnSpPr>
              <a:cxnSpLocks noChangeAspect="1" noChangeShapeType="1"/>
              <a:stCxn id="466966" idx="2"/>
              <a:endCxn id="466972" idx="6"/>
            </p:cNvCxnSpPr>
            <p:nvPr/>
          </p:nvCxnSpPr>
          <p:spPr bwMode="auto">
            <a:xfrm flipH="1" flipV="1">
              <a:off x="3874" y="3463"/>
              <a:ext cx="152" cy="20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34" name="AutoShape 8"/>
            <p:cNvCxnSpPr>
              <a:cxnSpLocks noChangeAspect="1" noChangeShapeType="1"/>
              <a:stCxn id="466974" idx="4"/>
              <a:endCxn id="466972" idx="0"/>
            </p:cNvCxnSpPr>
            <p:nvPr/>
          </p:nvCxnSpPr>
          <p:spPr bwMode="auto">
            <a:xfrm flipH="1">
              <a:off x="3799" y="3260"/>
              <a:ext cx="18" cy="128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35" name="AutoShape 9"/>
            <p:cNvCxnSpPr>
              <a:cxnSpLocks noChangeAspect="1" noChangeShapeType="1"/>
              <a:stCxn id="466966" idx="4"/>
              <a:endCxn id="466967" idx="0"/>
            </p:cNvCxnSpPr>
            <p:nvPr/>
          </p:nvCxnSpPr>
          <p:spPr bwMode="auto">
            <a:xfrm>
              <a:off x="4101" y="3558"/>
              <a:ext cx="0" cy="134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36" name="AutoShape 10"/>
            <p:cNvCxnSpPr>
              <a:cxnSpLocks noChangeAspect="1" noChangeShapeType="1"/>
              <a:stCxn id="466972" idx="5"/>
              <a:endCxn id="466967" idx="1"/>
            </p:cNvCxnSpPr>
            <p:nvPr/>
          </p:nvCxnSpPr>
          <p:spPr bwMode="auto">
            <a:xfrm>
              <a:off x="3852" y="3516"/>
              <a:ext cx="196" cy="198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37" name="AutoShape 11"/>
            <p:cNvCxnSpPr>
              <a:cxnSpLocks noChangeAspect="1" noChangeShapeType="1"/>
              <a:endCxn id="466972" idx="2"/>
            </p:cNvCxnSpPr>
            <p:nvPr/>
          </p:nvCxnSpPr>
          <p:spPr bwMode="auto">
            <a:xfrm>
              <a:off x="3565" y="3393"/>
              <a:ext cx="159" cy="70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38" name="AutoShape 12"/>
            <p:cNvCxnSpPr>
              <a:cxnSpLocks noChangeAspect="1" noChangeShapeType="1"/>
              <a:stCxn id="466973" idx="7"/>
              <a:endCxn id="466974" idx="3"/>
            </p:cNvCxnSpPr>
            <p:nvPr/>
          </p:nvCxnSpPr>
          <p:spPr bwMode="auto">
            <a:xfrm flipV="1">
              <a:off x="3554" y="3238"/>
              <a:ext cx="210" cy="103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39" name="AutoShape 13"/>
            <p:cNvCxnSpPr>
              <a:cxnSpLocks noChangeAspect="1" noChangeShapeType="1"/>
              <a:stCxn id="466971" idx="0"/>
              <a:endCxn id="466972" idx="4"/>
            </p:cNvCxnSpPr>
            <p:nvPr/>
          </p:nvCxnSpPr>
          <p:spPr bwMode="auto">
            <a:xfrm flipH="1" flipV="1">
              <a:off x="3799" y="3538"/>
              <a:ext cx="29" cy="134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40" name="AutoShape 14"/>
            <p:cNvCxnSpPr>
              <a:cxnSpLocks noChangeAspect="1" noChangeShapeType="1"/>
              <a:stCxn id="466971" idx="6"/>
              <a:endCxn id="466967" idx="2"/>
            </p:cNvCxnSpPr>
            <p:nvPr/>
          </p:nvCxnSpPr>
          <p:spPr bwMode="auto">
            <a:xfrm>
              <a:off x="3903" y="3747"/>
              <a:ext cx="123" cy="20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41" name="AutoShape 15"/>
            <p:cNvCxnSpPr>
              <a:cxnSpLocks noChangeAspect="1" noChangeShapeType="1"/>
              <a:endCxn id="466971" idx="4"/>
            </p:cNvCxnSpPr>
            <p:nvPr/>
          </p:nvCxnSpPr>
          <p:spPr bwMode="auto">
            <a:xfrm flipH="1" flipV="1">
              <a:off x="3828" y="3821"/>
              <a:ext cx="20" cy="169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42" name="AutoShape 16"/>
            <p:cNvCxnSpPr>
              <a:cxnSpLocks noChangeAspect="1" noChangeShapeType="1"/>
              <a:stCxn id="466971" idx="2"/>
              <a:endCxn id="466969" idx="6"/>
            </p:cNvCxnSpPr>
            <p:nvPr/>
          </p:nvCxnSpPr>
          <p:spPr bwMode="auto">
            <a:xfrm flipH="1" flipV="1">
              <a:off x="3576" y="3699"/>
              <a:ext cx="177" cy="48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43" name="AutoShape 17"/>
            <p:cNvCxnSpPr>
              <a:cxnSpLocks noChangeAspect="1" noChangeShapeType="1"/>
              <a:stCxn id="466969" idx="4"/>
              <a:endCxn id="466970" idx="0"/>
            </p:cNvCxnSpPr>
            <p:nvPr/>
          </p:nvCxnSpPr>
          <p:spPr bwMode="auto">
            <a:xfrm>
              <a:off x="3501" y="3774"/>
              <a:ext cx="0" cy="86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44" name="AutoShape 18"/>
            <p:cNvCxnSpPr>
              <a:cxnSpLocks noChangeAspect="1" noChangeShapeType="1"/>
              <a:stCxn id="466973" idx="4"/>
              <a:endCxn id="466969" idx="0"/>
            </p:cNvCxnSpPr>
            <p:nvPr/>
          </p:nvCxnSpPr>
          <p:spPr bwMode="auto">
            <a:xfrm>
              <a:off x="3501" y="3468"/>
              <a:ext cx="0" cy="156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45" name="AutoShape 19"/>
            <p:cNvCxnSpPr>
              <a:cxnSpLocks noChangeAspect="1" noChangeShapeType="1"/>
              <a:stCxn id="466969" idx="5"/>
              <a:endCxn id="466968" idx="1"/>
            </p:cNvCxnSpPr>
            <p:nvPr/>
          </p:nvCxnSpPr>
          <p:spPr bwMode="auto">
            <a:xfrm>
              <a:off x="3554" y="3752"/>
              <a:ext cx="242" cy="248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46" name="AutoShape 20"/>
            <p:cNvCxnSpPr>
              <a:cxnSpLocks noChangeAspect="1" noChangeShapeType="1"/>
              <a:stCxn id="466968" idx="2"/>
              <a:endCxn id="466970" idx="6"/>
            </p:cNvCxnSpPr>
            <p:nvPr/>
          </p:nvCxnSpPr>
          <p:spPr bwMode="auto">
            <a:xfrm flipH="1" flipV="1">
              <a:off x="3576" y="3935"/>
              <a:ext cx="198" cy="118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347" name="AutoShape 21"/>
            <p:cNvCxnSpPr>
              <a:cxnSpLocks noChangeAspect="1" noChangeShapeType="1"/>
              <a:endCxn id="466967" idx="3"/>
            </p:cNvCxnSpPr>
            <p:nvPr/>
          </p:nvCxnSpPr>
          <p:spPr bwMode="auto">
            <a:xfrm flipV="1">
              <a:off x="3893" y="3820"/>
              <a:ext cx="155" cy="188"/>
            </a:xfrm>
            <a:prstGeom prst="straightConnector1">
              <a:avLst/>
            </a:prstGeom>
            <a:noFill/>
            <a:ln w="5715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66966" name="Oval 22"/>
            <p:cNvSpPr>
              <a:spLocks noChangeAspect="1" noChangeArrowheads="1"/>
            </p:cNvSpPr>
            <p:nvPr/>
          </p:nvSpPr>
          <p:spPr bwMode="auto">
            <a:xfrm>
              <a:off x="4026" y="3408"/>
              <a:ext cx="150" cy="150"/>
            </a:xfrm>
            <a:prstGeom prst="ellipse">
              <a:avLst/>
            </a:prstGeom>
            <a:solidFill>
              <a:srgbClr val="008000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lIns="274320" rIns="274320" anchor="ctr"/>
            <a:lstStyle/>
            <a:p>
              <a:pPr algn="l" eaLnBrk="0" hangingPunct="0">
                <a:spcBef>
                  <a:spcPct val="0"/>
                </a:spcBef>
                <a:defRPr/>
              </a:pPr>
              <a:endParaRPr lang="en-US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6967" name="Oval 23"/>
            <p:cNvSpPr>
              <a:spLocks noChangeAspect="1" noChangeArrowheads="1"/>
            </p:cNvSpPr>
            <p:nvPr/>
          </p:nvSpPr>
          <p:spPr bwMode="auto">
            <a:xfrm>
              <a:off x="4026" y="3692"/>
              <a:ext cx="150" cy="150"/>
            </a:xfrm>
            <a:prstGeom prst="ellipse">
              <a:avLst/>
            </a:prstGeom>
            <a:solidFill>
              <a:srgbClr val="00FFCC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lIns="274320" rIns="274320" anchor="ctr"/>
            <a:lstStyle/>
            <a:p>
              <a:pPr algn="l" eaLnBrk="0" hangingPunct="0">
                <a:spcBef>
                  <a:spcPct val="0"/>
                </a:spcBef>
                <a:defRPr/>
              </a:pPr>
              <a:endParaRPr lang="en-US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6968" name="Oval 24"/>
            <p:cNvSpPr>
              <a:spLocks noChangeAspect="1" noChangeArrowheads="1"/>
            </p:cNvSpPr>
            <p:nvPr/>
          </p:nvSpPr>
          <p:spPr bwMode="auto">
            <a:xfrm>
              <a:off x="3774" y="3978"/>
              <a:ext cx="149" cy="150"/>
            </a:xfrm>
            <a:prstGeom prst="ellipse">
              <a:avLst/>
            </a:prstGeom>
            <a:solidFill>
              <a:schemeClr val="hlink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lIns="274320" rIns="274320" anchor="ctr"/>
            <a:lstStyle/>
            <a:p>
              <a:pPr algn="l" eaLnBrk="0" hangingPunct="0">
                <a:spcBef>
                  <a:spcPct val="0"/>
                </a:spcBef>
                <a:defRPr/>
              </a:pPr>
              <a:endParaRPr lang="en-US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6969" name="Oval 25"/>
            <p:cNvSpPr>
              <a:spLocks noChangeAspect="1" noChangeArrowheads="1"/>
            </p:cNvSpPr>
            <p:nvPr/>
          </p:nvSpPr>
          <p:spPr bwMode="auto">
            <a:xfrm>
              <a:off x="3426" y="3624"/>
              <a:ext cx="150" cy="150"/>
            </a:xfrm>
            <a:prstGeom prst="ellipse">
              <a:avLst/>
            </a:prstGeom>
            <a:solidFill>
              <a:srgbClr val="00FFFF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lIns="274320" rIns="274320" anchor="ctr"/>
            <a:lstStyle/>
            <a:p>
              <a:pPr algn="l" eaLnBrk="0" hangingPunct="0">
                <a:spcBef>
                  <a:spcPct val="0"/>
                </a:spcBef>
                <a:defRPr/>
              </a:pPr>
              <a:endParaRPr lang="en-US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6970" name="Oval 26"/>
            <p:cNvSpPr>
              <a:spLocks noChangeAspect="1" noChangeArrowheads="1"/>
            </p:cNvSpPr>
            <p:nvPr/>
          </p:nvSpPr>
          <p:spPr bwMode="auto">
            <a:xfrm>
              <a:off x="3426" y="3860"/>
              <a:ext cx="150" cy="150"/>
            </a:xfrm>
            <a:prstGeom prst="ellipse">
              <a:avLst/>
            </a:prstGeom>
            <a:solidFill>
              <a:srgbClr val="008000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lIns="274320" rIns="274320" anchor="ctr"/>
            <a:lstStyle/>
            <a:p>
              <a:pPr algn="l" eaLnBrk="0" hangingPunct="0">
                <a:spcBef>
                  <a:spcPct val="0"/>
                </a:spcBef>
                <a:defRPr/>
              </a:pPr>
              <a:endParaRPr lang="en-US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6971" name="Oval 27"/>
            <p:cNvSpPr>
              <a:spLocks noChangeAspect="1" noChangeArrowheads="1"/>
            </p:cNvSpPr>
            <p:nvPr/>
          </p:nvSpPr>
          <p:spPr bwMode="auto">
            <a:xfrm>
              <a:off x="3753" y="3672"/>
              <a:ext cx="150" cy="149"/>
            </a:xfrm>
            <a:prstGeom prst="ellipse">
              <a:avLst/>
            </a:prstGeom>
            <a:solidFill>
              <a:srgbClr val="008000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lIns="274320" rIns="274320" anchor="ctr"/>
            <a:lstStyle/>
            <a:p>
              <a:pPr algn="l" eaLnBrk="0" hangingPunct="0">
                <a:spcBef>
                  <a:spcPct val="0"/>
                </a:spcBef>
                <a:defRPr/>
              </a:pPr>
              <a:endParaRPr lang="en-US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6972" name="Oval 28"/>
            <p:cNvSpPr>
              <a:spLocks noChangeAspect="1" noChangeArrowheads="1"/>
            </p:cNvSpPr>
            <p:nvPr/>
          </p:nvSpPr>
          <p:spPr bwMode="auto">
            <a:xfrm>
              <a:off x="3724" y="3388"/>
              <a:ext cx="150" cy="150"/>
            </a:xfrm>
            <a:prstGeom prst="ellipse">
              <a:avLst/>
            </a:prstGeom>
            <a:solidFill>
              <a:schemeClr val="hlink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lIns="274320" rIns="274320" anchor="ctr"/>
            <a:lstStyle/>
            <a:p>
              <a:pPr algn="l" eaLnBrk="0" hangingPunct="0">
                <a:spcBef>
                  <a:spcPct val="0"/>
                </a:spcBef>
                <a:defRPr/>
              </a:pPr>
              <a:endParaRPr lang="en-US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6973" name="Oval 29"/>
            <p:cNvSpPr>
              <a:spLocks noChangeAspect="1" noChangeArrowheads="1"/>
            </p:cNvSpPr>
            <p:nvPr/>
          </p:nvSpPr>
          <p:spPr bwMode="auto">
            <a:xfrm>
              <a:off x="3426" y="3319"/>
              <a:ext cx="150" cy="149"/>
            </a:xfrm>
            <a:prstGeom prst="ellipse">
              <a:avLst/>
            </a:prstGeom>
            <a:solidFill>
              <a:srgbClr val="008000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lIns="274320" rIns="274320" anchor="ctr"/>
            <a:lstStyle/>
            <a:p>
              <a:pPr algn="l" eaLnBrk="0" hangingPunct="0">
                <a:spcBef>
                  <a:spcPct val="0"/>
                </a:spcBef>
                <a:defRPr/>
              </a:pPr>
              <a:endParaRPr lang="en-US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6974" name="Oval 30"/>
            <p:cNvSpPr>
              <a:spLocks noChangeAspect="1" noChangeArrowheads="1"/>
            </p:cNvSpPr>
            <p:nvPr/>
          </p:nvSpPr>
          <p:spPr bwMode="auto">
            <a:xfrm>
              <a:off x="3742" y="3111"/>
              <a:ext cx="150" cy="149"/>
            </a:xfrm>
            <a:prstGeom prst="ellipse">
              <a:avLst/>
            </a:prstGeom>
            <a:solidFill>
              <a:srgbClr val="00FFFF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  <a:effectLst/>
          </p:spPr>
          <p:txBody>
            <a:bodyPr lIns="274320" rIns="274320" anchor="ctr"/>
            <a:lstStyle/>
            <a:p>
              <a:pPr algn="l" eaLnBrk="0" hangingPunct="0">
                <a:spcBef>
                  <a:spcPct val="0"/>
                </a:spcBef>
                <a:defRPr/>
              </a:pPr>
              <a:endParaRPr lang="en-US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grpSp>
          <p:nvGrpSpPr>
            <p:cNvPr id="13357" name="Group 31"/>
            <p:cNvGrpSpPr>
              <a:grpSpLocks noChangeAspect="1"/>
            </p:cNvGrpSpPr>
            <p:nvPr/>
          </p:nvGrpSpPr>
          <p:grpSpPr bwMode="auto">
            <a:xfrm rot="6147626">
              <a:off x="3373" y="3185"/>
              <a:ext cx="340" cy="60"/>
              <a:chOff x="240" y="1691"/>
              <a:chExt cx="1720" cy="196"/>
            </a:xfrm>
          </p:grpSpPr>
          <p:grpSp>
            <p:nvGrpSpPr>
              <p:cNvPr id="13358" name="Group 32"/>
              <p:cNvGrpSpPr>
                <a:grpSpLocks noChangeAspect="1"/>
              </p:cNvGrpSpPr>
              <p:nvPr/>
            </p:nvGrpSpPr>
            <p:grpSpPr bwMode="auto">
              <a:xfrm>
                <a:off x="1538" y="1691"/>
                <a:ext cx="422" cy="196"/>
                <a:chOff x="1538" y="1691"/>
                <a:chExt cx="422" cy="196"/>
              </a:xfrm>
            </p:grpSpPr>
            <p:grpSp>
              <p:nvGrpSpPr>
                <p:cNvPr id="13385" name="Group 33"/>
                <p:cNvGrpSpPr>
                  <a:grpSpLocks noChangeAspect="1"/>
                </p:cNvGrpSpPr>
                <p:nvPr/>
              </p:nvGrpSpPr>
              <p:grpSpPr bwMode="auto">
                <a:xfrm>
                  <a:off x="1538" y="1691"/>
                  <a:ext cx="418" cy="196"/>
                  <a:chOff x="1538" y="1691"/>
                  <a:chExt cx="418" cy="196"/>
                </a:xfrm>
              </p:grpSpPr>
              <p:grpSp>
                <p:nvGrpSpPr>
                  <p:cNvPr id="13389" name="Group 3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538" y="1691"/>
                    <a:ext cx="418" cy="196"/>
                    <a:chOff x="1538" y="1691"/>
                    <a:chExt cx="418" cy="196"/>
                  </a:xfrm>
                </p:grpSpPr>
                <p:sp>
                  <p:nvSpPr>
                    <p:cNvPr id="466979" name="Freeform 3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485" y="1758"/>
                      <a:ext cx="359" cy="196"/>
                    </a:xfrm>
                    <a:custGeom>
                      <a:avLst/>
                      <a:gdLst/>
                      <a:ahLst/>
                      <a:cxnLst>
                        <a:cxn ang="0">
                          <a:pos x="521" y="108"/>
                        </a:cxn>
                        <a:cxn ang="0">
                          <a:pos x="478" y="73"/>
                        </a:cxn>
                        <a:cxn ang="0">
                          <a:pos x="437" y="48"/>
                        </a:cxn>
                        <a:cxn ang="0">
                          <a:pos x="392" y="30"/>
                        </a:cxn>
                        <a:cxn ang="0">
                          <a:pos x="348" y="15"/>
                        </a:cxn>
                        <a:cxn ang="0">
                          <a:pos x="303" y="5"/>
                        </a:cxn>
                        <a:cxn ang="0">
                          <a:pos x="252" y="0"/>
                        </a:cxn>
                        <a:cxn ang="0">
                          <a:pos x="213" y="0"/>
                        </a:cxn>
                        <a:cxn ang="0">
                          <a:pos x="169" y="6"/>
                        </a:cxn>
                        <a:cxn ang="0">
                          <a:pos x="119" y="21"/>
                        </a:cxn>
                        <a:cxn ang="0">
                          <a:pos x="83" y="37"/>
                        </a:cxn>
                        <a:cxn ang="0">
                          <a:pos x="48" y="60"/>
                        </a:cxn>
                        <a:cxn ang="0">
                          <a:pos x="26" y="80"/>
                        </a:cxn>
                        <a:cxn ang="0">
                          <a:pos x="0" y="113"/>
                        </a:cxn>
                        <a:cxn ang="0">
                          <a:pos x="13" y="295"/>
                        </a:cxn>
                        <a:cxn ang="0">
                          <a:pos x="39" y="321"/>
                        </a:cxn>
                        <a:cxn ang="0">
                          <a:pos x="73" y="347"/>
                        </a:cxn>
                        <a:cxn ang="0">
                          <a:pos x="108" y="365"/>
                        </a:cxn>
                        <a:cxn ang="0">
                          <a:pos x="142" y="378"/>
                        </a:cxn>
                        <a:cxn ang="0">
                          <a:pos x="189" y="387"/>
                        </a:cxn>
                        <a:cxn ang="0">
                          <a:pos x="229" y="391"/>
                        </a:cxn>
                        <a:cxn ang="0">
                          <a:pos x="270" y="390"/>
                        </a:cxn>
                        <a:cxn ang="0">
                          <a:pos x="308" y="385"/>
                        </a:cxn>
                        <a:cxn ang="0">
                          <a:pos x="357" y="377"/>
                        </a:cxn>
                        <a:cxn ang="0">
                          <a:pos x="402" y="365"/>
                        </a:cxn>
                        <a:cxn ang="0">
                          <a:pos x="447" y="350"/>
                        </a:cxn>
                        <a:cxn ang="0">
                          <a:pos x="485" y="336"/>
                        </a:cxn>
                        <a:cxn ang="0">
                          <a:pos x="522" y="321"/>
                        </a:cxn>
                        <a:cxn ang="0">
                          <a:pos x="569" y="307"/>
                        </a:cxn>
                        <a:cxn ang="0">
                          <a:pos x="619" y="295"/>
                        </a:cxn>
                        <a:cxn ang="0">
                          <a:pos x="667" y="297"/>
                        </a:cxn>
                        <a:cxn ang="0">
                          <a:pos x="711" y="302"/>
                        </a:cxn>
                        <a:cxn ang="0">
                          <a:pos x="756" y="310"/>
                        </a:cxn>
                        <a:cxn ang="0">
                          <a:pos x="802" y="318"/>
                        </a:cxn>
                        <a:cxn ang="0">
                          <a:pos x="829" y="317"/>
                        </a:cxn>
                        <a:cxn ang="0">
                          <a:pos x="836" y="305"/>
                        </a:cxn>
                        <a:cxn ang="0">
                          <a:pos x="804" y="293"/>
                        </a:cxn>
                        <a:cxn ang="0">
                          <a:pos x="761" y="270"/>
                        </a:cxn>
                        <a:cxn ang="0">
                          <a:pos x="713" y="246"/>
                        </a:cxn>
                        <a:cxn ang="0">
                          <a:pos x="656" y="212"/>
                        </a:cxn>
                        <a:cxn ang="0">
                          <a:pos x="594" y="173"/>
                        </a:cxn>
                        <a:cxn ang="0">
                          <a:pos x="546" y="135"/>
                        </a:cxn>
                      </a:cxnLst>
                      <a:rect l="0" t="0" r="r" b="b"/>
                      <a:pathLst>
                        <a:path w="836" h="391">
                          <a:moveTo>
                            <a:pt x="546" y="135"/>
                          </a:moveTo>
                          <a:lnTo>
                            <a:pt x="521" y="108"/>
                          </a:lnTo>
                          <a:lnTo>
                            <a:pt x="496" y="87"/>
                          </a:lnTo>
                          <a:lnTo>
                            <a:pt x="478" y="73"/>
                          </a:lnTo>
                          <a:lnTo>
                            <a:pt x="457" y="59"/>
                          </a:lnTo>
                          <a:lnTo>
                            <a:pt x="437" y="48"/>
                          </a:lnTo>
                          <a:lnTo>
                            <a:pt x="415" y="39"/>
                          </a:lnTo>
                          <a:lnTo>
                            <a:pt x="392" y="30"/>
                          </a:lnTo>
                          <a:lnTo>
                            <a:pt x="371" y="22"/>
                          </a:lnTo>
                          <a:lnTo>
                            <a:pt x="348" y="15"/>
                          </a:lnTo>
                          <a:lnTo>
                            <a:pt x="323" y="9"/>
                          </a:lnTo>
                          <a:lnTo>
                            <a:pt x="303" y="5"/>
                          </a:lnTo>
                          <a:lnTo>
                            <a:pt x="276" y="2"/>
                          </a:lnTo>
                          <a:lnTo>
                            <a:pt x="252" y="0"/>
                          </a:lnTo>
                          <a:lnTo>
                            <a:pt x="232" y="0"/>
                          </a:lnTo>
                          <a:lnTo>
                            <a:pt x="213" y="0"/>
                          </a:lnTo>
                          <a:lnTo>
                            <a:pt x="191" y="3"/>
                          </a:lnTo>
                          <a:lnTo>
                            <a:pt x="169" y="6"/>
                          </a:lnTo>
                          <a:lnTo>
                            <a:pt x="144" y="13"/>
                          </a:lnTo>
                          <a:lnTo>
                            <a:pt x="119" y="21"/>
                          </a:lnTo>
                          <a:lnTo>
                            <a:pt x="102" y="28"/>
                          </a:lnTo>
                          <a:lnTo>
                            <a:pt x="83" y="37"/>
                          </a:lnTo>
                          <a:lnTo>
                            <a:pt x="66" y="47"/>
                          </a:lnTo>
                          <a:lnTo>
                            <a:pt x="48" y="60"/>
                          </a:lnTo>
                          <a:lnTo>
                            <a:pt x="36" y="70"/>
                          </a:lnTo>
                          <a:lnTo>
                            <a:pt x="26" y="80"/>
                          </a:lnTo>
                          <a:lnTo>
                            <a:pt x="16" y="91"/>
                          </a:lnTo>
                          <a:lnTo>
                            <a:pt x="0" y="113"/>
                          </a:lnTo>
                          <a:lnTo>
                            <a:pt x="0" y="274"/>
                          </a:lnTo>
                          <a:lnTo>
                            <a:pt x="13" y="295"/>
                          </a:lnTo>
                          <a:lnTo>
                            <a:pt x="24" y="308"/>
                          </a:lnTo>
                          <a:lnTo>
                            <a:pt x="39" y="321"/>
                          </a:lnTo>
                          <a:lnTo>
                            <a:pt x="54" y="335"/>
                          </a:lnTo>
                          <a:lnTo>
                            <a:pt x="73" y="347"/>
                          </a:lnTo>
                          <a:lnTo>
                            <a:pt x="93" y="358"/>
                          </a:lnTo>
                          <a:lnTo>
                            <a:pt x="108" y="365"/>
                          </a:lnTo>
                          <a:lnTo>
                            <a:pt x="125" y="373"/>
                          </a:lnTo>
                          <a:lnTo>
                            <a:pt x="142" y="378"/>
                          </a:lnTo>
                          <a:lnTo>
                            <a:pt x="166" y="383"/>
                          </a:lnTo>
                          <a:lnTo>
                            <a:pt x="189" y="387"/>
                          </a:lnTo>
                          <a:lnTo>
                            <a:pt x="209" y="390"/>
                          </a:lnTo>
                          <a:lnTo>
                            <a:pt x="229" y="391"/>
                          </a:lnTo>
                          <a:lnTo>
                            <a:pt x="249" y="391"/>
                          </a:lnTo>
                          <a:lnTo>
                            <a:pt x="270" y="390"/>
                          </a:lnTo>
                          <a:lnTo>
                            <a:pt x="288" y="387"/>
                          </a:lnTo>
                          <a:lnTo>
                            <a:pt x="308" y="385"/>
                          </a:lnTo>
                          <a:lnTo>
                            <a:pt x="333" y="382"/>
                          </a:lnTo>
                          <a:lnTo>
                            <a:pt x="357" y="377"/>
                          </a:lnTo>
                          <a:lnTo>
                            <a:pt x="380" y="371"/>
                          </a:lnTo>
                          <a:lnTo>
                            <a:pt x="402" y="365"/>
                          </a:lnTo>
                          <a:lnTo>
                            <a:pt x="423" y="358"/>
                          </a:lnTo>
                          <a:lnTo>
                            <a:pt x="447" y="350"/>
                          </a:lnTo>
                          <a:lnTo>
                            <a:pt x="468" y="343"/>
                          </a:lnTo>
                          <a:lnTo>
                            <a:pt x="485" y="336"/>
                          </a:lnTo>
                          <a:lnTo>
                            <a:pt x="503" y="330"/>
                          </a:lnTo>
                          <a:lnTo>
                            <a:pt x="522" y="321"/>
                          </a:lnTo>
                          <a:lnTo>
                            <a:pt x="548" y="314"/>
                          </a:lnTo>
                          <a:lnTo>
                            <a:pt x="569" y="307"/>
                          </a:lnTo>
                          <a:lnTo>
                            <a:pt x="594" y="301"/>
                          </a:lnTo>
                          <a:lnTo>
                            <a:pt x="619" y="295"/>
                          </a:lnTo>
                          <a:lnTo>
                            <a:pt x="645" y="295"/>
                          </a:lnTo>
                          <a:lnTo>
                            <a:pt x="667" y="297"/>
                          </a:lnTo>
                          <a:lnTo>
                            <a:pt x="691" y="299"/>
                          </a:lnTo>
                          <a:lnTo>
                            <a:pt x="711" y="302"/>
                          </a:lnTo>
                          <a:lnTo>
                            <a:pt x="734" y="305"/>
                          </a:lnTo>
                          <a:lnTo>
                            <a:pt x="756" y="310"/>
                          </a:lnTo>
                          <a:lnTo>
                            <a:pt x="784" y="316"/>
                          </a:lnTo>
                          <a:lnTo>
                            <a:pt x="802" y="318"/>
                          </a:lnTo>
                          <a:lnTo>
                            <a:pt x="817" y="319"/>
                          </a:lnTo>
                          <a:lnTo>
                            <a:pt x="829" y="317"/>
                          </a:lnTo>
                          <a:lnTo>
                            <a:pt x="836" y="313"/>
                          </a:lnTo>
                          <a:lnTo>
                            <a:pt x="836" y="305"/>
                          </a:lnTo>
                          <a:lnTo>
                            <a:pt x="825" y="299"/>
                          </a:lnTo>
                          <a:lnTo>
                            <a:pt x="804" y="293"/>
                          </a:lnTo>
                          <a:lnTo>
                            <a:pt x="783" y="281"/>
                          </a:lnTo>
                          <a:lnTo>
                            <a:pt x="761" y="270"/>
                          </a:lnTo>
                          <a:lnTo>
                            <a:pt x="737" y="258"/>
                          </a:lnTo>
                          <a:lnTo>
                            <a:pt x="713" y="246"/>
                          </a:lnTo>
                          <a:lnTo>
                            <a:pt x="686" y="233"/>
                          </a:lnTo>
                          <a:lnTo>
                            <a:pt x="656" y="212"/>
                          </a:lnTo>
                          <a:lnTo>
                            <a:pt x="625" y="192"/>
                          </a:lnTo>
                          <a:lnTo>
                            <a:pt x="594" y="173"/>
                          </a:lnTo>
                          <a:lnTo>
                            <a:pt x="569" y="155"/>
                          </a:lnTo>
                          <a:lnTo>
                            <a:pt x="546" y="135"/>
                          </a:lnTo>
                          <a:close/>
                        </a:path>
                      </a:pathLst>
                    </a:custGeom>
                    <a:solidFill>
                      <a:srgbClr val="FF8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6980" name="Freeform 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484" y="1876"/>
                      <a:ext cx="233" cy="85"/>
                    </a:xfrm>
                    <a:custGeom>
                      <a:avLst/>
                      <a:gdLst/>
                      <a:ahLst/>
                      <a:cxnLst>
                        <a:cxn ang="0">
                          <a:pos x="479" y="31"/>
                        </a:cxn>
                        <a:cxn ang="0">
                          <a:pos x="447" y="21"/>
                        </a:cxn>
                        <a:cxn ang="0">
                          <a:pos x="419" y="16"/>
                        </a:cxn>
                        <a:cxn ang="0">
                          <a:pos x="387" y="14"/>
                        </a:cxn>
                        <a:cxn ang="0">
                          <a:pos x="353" y="22"/>
                        </a:cxn>
                        <a:cxn ang="0">
                          <a:pos x="326" y="31"/>
                        </a:cxn>
                        <a:cxn ang="0">
                          <a:pos x="296" y="25"/>
                        </a:cxn>
                        <a:cxn ang="0">
                          <a:pos x="264" y="11"/>
                        </a:cxn>
                        <a:cxn ang="0">
                          <a:pos x="238" y="2"/>
                        </a:cxn>
                        <a:cxn ang="0">
                          <a:pos x="203" y="0"/>
                        </a:cxn>
                        <a:cxn ang="0">
                          <a:pos x="171" y="0"/>
                        </a:cxn>
                        <a:cxn ang="0">
                          <a:pos x="137" y="2"/>
                        </a:cxn>
                        <a:cxn ang="0">
                          <a:pos x="97" y="5"/>
                        </a:cxn>
                        <a:cxn ang="0">
                          <a:pos x="57" y="11"/>
                        </a:cxn>
                        <a:cxn ang="0">
                          <a:pos x="17" y="20"/>
                        </a:cxn>
                        <a:cxn ang="0">
                          <a:pos x="0" y="54"/>
                        </a:cxn>
                        <a:cxn ang="0">
                          <a:pos x="22" y="87"/>
                        </a:cxn>
                        <a:cxn ang="0">
                          <a:pos x="53" y="108"/>
                        </a:cxn>
                        <a:cxn ang="0">
                          <a:pos x="87" y="127"/>
                        </a:cxn>
                        <a:cxn ang="0">
                          <a:pos x="126" y="143"/>
                        </a:cxn>
                        <a:cxn ang="0">
                          <a:pos x="162" y="152"/>
                        </a:cxn>
                        <a:cxn ang="0">
                          <a:pos x="202" y="159"/>
                        </a:cxn>
                        <a:cxn ang="0">
                          <a:pos x="245" y="163"/>
                        </a:cxn>
                        <a:cxn ang="0">
                          <a:pos x="283" y="162"/>
                        </a:cxn>
                        <a:cxn ang="0">
                          <a:pos x="318" y="160"/>
                        </a:cxn>
                        <a:cxn ang="0">
                          <a:pos x="356" y="153"/>
                        </a:cxn>
                        <a:cxn ang="0">
                          <a:pos x="397" y="142"/>
                        </a:cxn>
                        <a:cxn ang="0">
                          <a:pos x="430" y="130"/>
                        </a:cxn>
                        <a:cxn ang="0">
                          <a:pos x="463" y="119"/>
                        </a:cxn>
                        <a:cxn ang="0">
                          <a:pos x="490" y="110"/>
                        </a:cxn>
                        <a:cxn ang="0">
                          <a:pos x="533" y="100"/>
                        </a:cxn>
                        <a:cxn ang="0">
                          <a:pos x="494" y="39"/>
                        </a:cxn>
                      </a:cxnLst>
                      <a:rect l="0" t="0" r="r" b="b"/>
                      <a:pathLst>
                        <a:path w="533" h="163">
                          <a:moveTo>
                            <a:pt x="494" y="39"/>
                          </a:moveTo>
                          <a:lnTo>
                            <a:pt x="479" y="31"/>
                          </a:lnTo>
                          <a:lnTo>
                            <a:pt x="461" y="25"/>
                          </a:lnTo>
                          <a:lnTo>
                            <a:pt x="447" y="21"/>
                          </a:lnTo>
                          <a:lnTo>
                            <a:pt x="432" y="18"/>
                          </a:lnTo>
                          <a:lnTo>
                            <a:pt x="419" y="16"/>
                          </a:lnTo>
                          <a:lnTo>
                            <a:pt x="405" y="14"/>
                          </a:lnTo>
                          <a:lnTo>
                            <a:pt x="387" y="14"/>
                          </a:lnTo>
                          <a:lnTo>
                            <a:pt x="368" y="17"/>
                          </a:lnTo>
                          <a:lnTo>
                            <a:pt x="353" y="22"/>
                          </a:lnTo>
                          <a:lnTo>
                            <a:pt x="339" y="27"/>
                          </a:lnTo>
                          <a:lnTo>
                            <a:pt x="326" y="31"/>
                          </a:lnTo>
                          <a:lnTo>
                            <a:pt x="313" y="31"/>
                          </a:lnTo>
                          <a:lnTo>
                            <a:pt x="296" y="25"/>
                          </a:lnTo>
                          <a:lnTo>
                            <a:pt x="281" y="18"/>
                          </a:lnTo>
                          <a:lnTo>
                            <a:pt x="264" y="11"/>
                          </a:lnTo>
                          <a:lnTo>
                            <a:pt x="252" y="7"/>
                          </a:lnTo>
                          <a:lnTo>
                            <a:pt x="238" y="2"/>
                          </a:lnTo>
                          <a:lnTo>
                            <a:pt x="220" y="0"/>
                          </a:lnTo>
                          <a:lnTo>
                            <a:pt x="203" y="0"/>
                          </a:lnTo>
                          <a:lnTo>
                            <a:pt x="188" y="0"/>
                          </a:lnTo>
                          <a:lnTo>
                            <a:pt x="171" y="0"/>
                          </a:lnTo>
                          <a:lnTo>
                            <a:pt x="156" y="1"/>
                          </a:lnTo>
                          <a:lnTo>
                            <a:pt x="137" y="2"/>
                          </a:lnTo>
                          <a:lnTo>
                            <a:pt x="116" y="3"/>
                          </a:lnTo>
                          <a:lnTo>
                            <a:pt x="97" y="5"/>
                          </a:lnTo>
                          <a:lnTo>
                            <a:pt x="77" y="8"/>
                          </a:lnTo>
                          <a:lnTo>
                            <a:pt x="57" y="11"/>
                          </a:lnTo>
                          <a:lnTo>
                            <a:pt x="37" y="15"/>
                          </a:lnTo>
                          <a:lnTo>
                            <a:pt x="17" y="20"/>
                          </a:lnTo>
                          <a:lnTo>
                            <a:pt x="0" y="25"/>
                          </a:lnTo>
                          <a:lnTo>
                            <a:pt x="0" y="54"/>
                          </a:lnTo>
                          <a:lnTo>
                            <a:pt x="7" y="71"/>
                          </a:lnTo>
                          <a:lnTo>
                            <a:pt x="22" y="87"/>
                          </a:lnTo>
                          <a:lnTo>
                            <a:pt x="41" y="99"/>
                          </a:lnTo>
                          <a:lnTo>
                            <a:pt x="53" y="108"/>
                          </a:lnTo>
                          <a:lnTo>
                            <a:pt x="68" y="117"/>
                          </a:lnTo>
                          <a:lnTo>
                            <a:pt x="87" y="127"/>
                          </a:lnTo>
                          <a:lnTo>
                            <a:pt x="106" y="136"/>
                          </a:lnTo>
                          <a:lnTo>
                            <a:pt x="126" y="143"/>
                          </a:lnTo>
                          <a:lnTo>
                            <a:pt x="146" y="148"/>
                          </a:lnTo>
                          <a:lnTo>
                            <a:pt x="162" y="152"/>
                          </a:lnTo>
                          <a:lnTo>
                            <a:pt x="182" y="156"/>
                          </a:lnTo>
                          <a:lnTo>
                            <a:pt x="202" y="159"/>
                          </a:lnTo>
                          <a:lnTo>
                            <a:pt x="223" y="161"/>
                          </a:lnTo>
                          <a:lnTo>
                            <a:pt x="245" y="163"/>
                          </a:lnTo>
                          <a:lnTo>
                            <a:pt x="264" y="163"/>
                          </a:lnTo>
                          <a:lnTo>
                            <a:pt x="283" y="162"/>
                          </a:lnTo>
                          <a:lnTo>
                            <a:pt x="301" y="162"/>
                          </a:lnTo>
                          <a:lnTo>
                            <a:pt x="318" y="160"/>
                          </a:lnTo>
                          <a:lnTo>
                            <a:pt x="340" y="156"/>
                          </a:lnTo>
                          <a:lnTo>
                            <a:pt x="356" y="153"/>
                          </a:lnTo>
                          <a:lnTo>
                            <a:pt x="377" y="148"/>
                          </a:lnTo>
                          <a:lnTo>
                            <a:pt x="397" y="142"/>
                          </a:lnTo>
                          <a:lnTo>
                            <a:pt x="413" y="136"/>
                          </a:lnTo>
                          <a:lnTo>
                            <a:pt x="430" y="130"/>
                          </a:lnTo>
                          <a:lnTo>
                            <a:pt x="449" y="124"/>
                          </a:lnTo>
                          <a:lnTo>
                            <a:pt x="463" y="119"/>
                          </a:lnTo>
                          <a:lnTo>
                            <a:pt x="475" y="114"/>
                          </a:lnTo>
                          <a:lnTo>
                            <a:pt x="490" y="110"/>
                          </a:lnTo>
                          <a:lnTo>
                            <a:pt x="500" y="108"/>
                          </a:lnTo>
                          <a:lnTo>
                            <a:pt x="533" y="100"/>
                          </a:lnTo>
                          <a:lnTo>
                            <a:pt x="514" y="57"/>
                          </a:lnTo>
                          <a:lnTo>
                            <a:pt x="494" y="39"/>
                          </a:lnTo>
                          <a:close/>
                        </a:path>
                      </a:pathLst>
                    </a:custGeom>
                    <a:solidFill>
                      <a:srgbClr val="C060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</p:grpSp>
              <p:grpSp>
                <p:nvGrpSpPr>
                  <p:cNvPr id="13390" name="Group 3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589" y="1709"/>
                    <a:ext cx="353" cy="169"/>
                    <a:chOff x="1589" y="1709"/>
                    <a:chExt cx="353" cy="169"/>
                  </a:xfrm>
                </p:grpSpPr>
                <p:sp>
                  <p:nvSpPr>
                    <p:cNvPr id="466982" name="Freeform 3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20" y="1867"/>
                      <a:ext cx="137" cy="20"/>
                    </a:xfrm>
                    <a:custGeom>
                      <a:avLst/>
                      <a:gdLst/>
                      <a:ahLst/>
                      <a:cxnLst>
                        <a:cxn ang="0">
                          <a:pos x="283" y="43"/>
                        </a:cxn>
                        <a:cxn ang="0">
                          <a:pos x="260" y="36"/>
                        </a:cxn>
                        <a:cxn ang="0">
                          <a:pos x="244" y="32"/>
                        </a:cxn>
                        <a:cxn ang="0">
                          <a:pos x="227" y="28"/>
                        </a:cxn>
                        <a:cxn ang="0">
                          <a:pos x="209" y="25"/>
                        </a:cxn>
                        <a:cxn ang="0">
                          <a:pos x="189" y="22"/>
                        </a:cxn>
                        <a:cxn ang="0">
                          <a:pos x="171" y="19"/>
                        </a:cxn>
                        <a:cxn ang="0">
                          <a:pos x="155" y="17"/>
                        </a:cxn>
                        <a:cxn ang="0">
                          <a:pos x="137" y="14"/>
                        </a:cxn>
                        <a:cxn ang="0">
                          <a:pos x="118" y="11"/>
                        </a:cxn>
                        <a:cxn ang="0">
                          <a:pos x="102" y="8"/>
                        </a:cxn>
                        <a:cxn ang="0">
                          <a:pos x="82" y="5"/>
                        </a:cxn>
                        <a:cxn ang="0">
                          <a:pos x="62" y="2"/>
                        </a:cxn>
                        <a:cxn ang="0">
                          <a:pos x="41" y="1"/>
                        </a:cxn>
                        <a:cxn ang="0">
                          <a:pos x="20" y="0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83" h="43">
                          <a:moveTo>
                            <a:pt x="283" y="43"/>
                          </a:moveTo>
                          <a:lnTo>
                            <a:pt x="260" y="36"/>
                          </a:lnTo>
                          <a:lnTo>
                            <a:pt x="244" y="32"/>
                          </a:lnTo>
                          <a:lnTo>
                            <a:pt x="227" y="28"/>
                          </a:lnTo>
                          <a:lnTo>
                            <a:pt x="209" y="25"/>
                          </a:lnTo>
                          <a:lnTo>
                            <a:pt x="189" y="22"/>
                          </a:lnTo>
                          <a:lnTo>
                            <a:pt x="171" y="19"/>
                          </a:lnTo>
                          <a:lnTo>
                            <a:pt x="155" y="17"/>
                          </a:lnTo>
                          <a:lnTo>
                            <a:pt x="137" y="14"/>
                          </a:lnTo>
                          <a:lnTo>
                            <a:pt x="118" y="11"/>
                          </a:lnTo>
                          <a:lnTo>
                            <a:pt x="102" y="8"/>
                          </a:lnTo>
                          <a:lnTo>
                            <a:pt x="82" y="5"/>
                          </a:lnTo>
                          <a:lnTo>
                            <a:pt x="62" y="2"/>
                          </a:lnTo>
                          <a:lnTo>
                            <a:pt x="41" y="1"/>
                          </a:lnTo>
                          <a:lnTo>
                            <a:pt x="20" y="0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6983" name="Freeform 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94" y="1879"/>
                      <a:ext cx="96" cy="33"/>
                    </a:xfrm>
                    <a:custGeom>
                      <a:avLst/>
                      <a:gdLst/>
                      <a:ahLst/>
                      <a:cxnLst>
                        <a:cxn ang="0">
                          <a:pos x="242" y="73"/>
                        </a:cxn>
                        <a:cxn ang="0">
                          <a:pos x="219" y="62"/>
                        </a:cxn>
                        <a:cxn ang="0">
                          <a:pos x="196" y="51"/>
                        </a:cxn>
                        <a:cxn ang="0">
                          <a:pos x="176" y="41"/>
                        </a:cxn>
                        <a:cxn ang="0">
                          <a:pos x="155" y="33"/>
                        </a:cxn>
                        <a:cxn ang="0">
                          <a:pos x="135" y="26"/>
                        </a:cxn>
                        <a:cxn ang="0">
                          <a:pos x="112" y="20"/>
                        </a:cxn>
                        <a:cxn ang="0">
                          <a:pos x="97" y="18"/>
                        </a:cxn>
                        <a:cxn ang="0">
                          <a:pos x="84" y="16"/>
                        </a:cxn>
                        <a:cxn ang="0">
                          <a:pos x="70" y="15"/>
                        </a:cxn>
                        <a:cxn ang="0">
                          <a:pos x="51" y="11"/>
                        </a:cxn>
                        <a:cxn ang="0">
                          <a:pos x="36" y="7"/>
                        </a:cxn>
                        <a:cxn ang="0">
                          <a:pos x="24" y="5"/>
                        </a:cxn>
                        <a:cxn ang="0">
                          <a:pos x="11" y="1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42" h="73">
                          <a:moveTo>
                            <a:pt x="242" y="73"/>
                          </a:moveTo>
                          <a:lnTo>
                            <a:pt x="219" y="62"/>
                          </a:lnTo>
                          <a:lnTo>
                            <a:pt x="196" y="51"/>
                          </a:lnTo>
                          <a:lnTo>
                            <a:pt x="176" y="41"/>
                          </a:lnTo>
                          <a:lnTo>
                            <a:pt x="155" y="33"/>
                          </a:lnTo>
                          <a:lnTo>
                            <a:pt x="135" y="26"/>
                          </a:lnTo>
                          <a:lnTo>
                            <a:pt x="112" y="20"/>
                          </a:lnTo>
                          <a:lnTo>
                            <a:pt x="97" y="18"/>
                          </a:lnTo>
                          <a:lnTo>
                            <a:pt x="84" y="16"/>
                          </a:lnTo>
                          <a:lnTo>
                            <a:pt x="70" y="15"/>
                          </a:lnTo>
                          <a:lnTo>
                            <a:pt x="51" y="11"/>
                          </a:lnTo>
                          <a:lnTo>
                            <a:pt x="36" y="7"/>
                          </a:lnTo>
                          <a:lnTo>
                            <a:pt x="24" y="5"/>
                          </a:lnTo>
                          <a:lnTo>
                            <a:pt x="11" y="1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6984" name="Freeform 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486" y="1858"/>
                      <a:ext cx="147" cy="20"/>
                    </a:xfrm>
                    <a:custGeom>
                      <a:avLst/>
                      <a:gdLst/>
                      <a:ahLst/>
                      <a:cxnLst>
                        <a:cxn ang="0">
                          <a:pos x="359" y="42"/>
                        </a:cxn>
                        <a:cxn ang="0">
                          <a:pos x="336" y="34"/>
                        </a:cxn>
                        <a:cxn ang="0">
                          <a:pos x="312" y="27"/>
                        </a:cxn>
                        <a:cxn ang="0">
                          <a:pos x="291" y="22"/>
                        </a:cxn>
                        <a:cxn ang="0">
                          <a:pos x="270" y="17"/>
                        </a:cxn>
                        <a:cxn ang="0">
                          <a:pos x="245" y="14"/>
                        </a:cxn>
                        <a:cxn ang="0">
                          <a:pos x="223" y="11"/>
                        </a:cxn>
                        <a:cxn ang="0">
                          <a:pos x="198" y="8"/>
                        </a:cxn>
                        <a:cxn ang="0">
                          <a:pos x="176" y="6"/>
                        </a:cxn>
                        <a:cxn ang="0">
                          <a:pos x="152" y="3"/>
                        </a:cxn>
                        <a:cxn ang="0">
                          <a:pos x="130" y="1"/>
                        </a:cxn>
                        <a:cxn ang="0">
                          <a:pos x="111" y="1"/>
                        </a:cxn>
                        <a:cxn ang="0">
                          <a:pos x="90" y="0"/>
                        </a:cxn>
                        <a:cxn ang="0">
                          <a:pos x="72" y="1"/>
                        </a:cxn>
                        <a:cxn ang="0">
                          <a:pos x="53" y="2"/>
                        </a:cxn>
                        <a:cxn ang="0">
                          <a:pos x="35" y="4"/>
                        </a:cxn>
                        <a:cxn ang="0">
                          <a:pos x="18" y="7"/>
                        </a:cxn>
                        <a:cxn ang="0">
                          <a:pos x="0" y="8"/>
                        </a:cxn>
                      </a:cxnLst>
                      <a:rect l="0" t="0" r="r" b="b"/>
                      <a:pathLst>
                        <a:path w="359" h="42">
                          <a:moveTo>
                            <a:pt x="359" y="42"/>
                          </a:moveTo>
                          <a:lnTo>
                            <a:pt x="336" y="34"/>
                          </a:lnTo>
                          <a:lnTo>
                            <a:pt x="312" y="27"/>
                          </a:lnTo>
                          <a:lnTo>
                            <a:pt x="291" y="22"/>
                          </a:lnTo>
                          <a:lnTo>
                            <a:pt x="270" y="17"/>
                          </a:lnTo>
                          <a:lnTo>
                            <a:pt x="245" y="14"/>
                          </a:lnTo>
                          <a:lnTo>
                            <a:pt x="223" y="11"/>
                          </a:lnTo>
                          <a:lnTo>
                            <a:pt x="198" y="8"/>
                          </a:lnTo>
                          <a:lnTo>
                            <a:pt x="176" y="6"/>
                          </a:lnTo>
                          <a:lnTo>
                            <a:pt x="152" y="3"/>
                          </a:lnTo>
                          <a:lnTo>
                            <a:pt x="130" y="1"/>
                          </a:lnTo>
                          <a:lnTo>
                            <a:pt x="111" y="1"/>
                          </a:lnTo>
                          <a:lnTo>
                            <a:pt x="90" y="0"/>
                          </a:lnTo>
                          <a:lnTo>
                            <a:pt x="72" y="1"/>
                          </a:lnTo>
                          <a:lnTo>
                            <a:pt x="53" y="2"/>
                          </a:lnTo>
                          <a:lnTo>
                            <a:pt x="35" y="4"/>
                          </a:lnTo>
                          <a:lnTo>
                            <a:pt x="18" y="7"/>
                          </a:lnTo>
                          <a:lnTo>
                            <a:pt x="0" y="8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6985" name="Freeform 4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77" y="1879"/>
                      <a:ext cx="137" cy="56"/>
                    </a:xfrm>
                    <a:custGeom>
                      <a:avLst/>
                      <a:gdLst/>
                      <a:ahLst/>
                      <a:cxnLst>
                        <a:cxn ang="0">
                          <a:pos x="294" y="123"/>
                        </a:cxn>
                        <a:cxn ang="0">
                          <a:pos x="273" y="114"/>
                        </a:cxn>
                        <a:cxn ang="0">
                          <a:pos x="255" y="105"/>
                        </a:cxn>
                        <a:cxn ang="0">
                          <a:pos x="237" y="97"/>
                        </a:cxn>
                        <a:cxn ang="0">
                          <a:pos x="216" y="85"/>
                        </a:cxn>
                        <a:cxn ang="0">
                          <a:pos x="195" y="73"/>
                        </a:cxn>
                        <a:cxn ang="0">
                          <a:pos x="175" y="62"/>
                        </a:cxn>
                        <a:cxn ang="0">
                          <a:pos x="154" y="49"/>
                        </a:cxn>
                        <a:cxn ang="0">
                          <a:pos x="134" y="38"/>
                        </a:cxn>
                        <a:cxn ang="0">
                          <a:pos x="113" y="29"/>
                        </a:cxn>
                        <a:cxn ang="0">
                          <a:pos x="95" y="21"/>
                        </a:cxn>
                        <a:cxn ang="0">
                          <a:pos x="70" y="13"/>
                        </a:cxn>
                        <a:cxn ang="0">
                          <a:pos x="52" y="9"/>
                        </a:cxn>
                        <a:cxn ang="0">
                          <a:pos x="34" y="5"/>
                        </a:cxn>
                        <a:cxn ang="0">
                          <a:pos x="17" y="3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94" h="123">
                          <a:moveTo>
                            <a:pt x="294" y="123"/>
                          </a:moveTo>
                          <a:lnTo>
                            <a:pt x="273" y="114"/>
                          </a:lnTo>
                          <a:lnTo>
                            <a:pt x="255" y="105"/>
                          </a:lnTo>
                          <a:lnTo>
                            <a:pt x="237" y="97"/>
                          </a:lnTo>
                          <a:lnTo>
                            <a:pt x="216" y="85"/>
                          </a:lnTo>
                          <a:lnTo>
                            <a:pt x="195" y="73"/>
                          </a:lnTo>
                          <a:lnTo>
                            <a:pt x="175" y="62"/>
                          </a:lnTo>
                          <a:lnTo>
                            <a:pt x="154" y="49"/>
                          </a:lnTo>
                          <a:lnTo>
                            <a:pt x="134" y="38"/>
                          </a:lnTo>
                          <a:lnTo>
                            <a:pt x="113" y="29"/>
                          </a:lnTo>
                          <a:lnTo>
                            <a:pt x="95" y="21"/>
                          </a:lnTo>
                          <a:lnTo>
                            <a:pt x="70" y="13"/>
                          </a:lnTo>
                          <a:lnTo>
                            <a:pt x="52" y="9"/>
                          </a:lnTo>
                          <a:lnTo>
                            <a:pt x="34" y="5"/>
                          </a:lnTo>
                          <a:lnTo>
                            <a:pt x="17" y="3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6986" name="Freeform 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43" y="1866"/>
                      <a:ext cx="106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275" y="79"/>
                        </a:cxn>
                        <a:cxn ang="0">
                          <a:pos x="255" y="68"/>
                        </a:cxn>
                        <a:cxn ang="0">
                          <a:pos x="240" y="60"/>
                        </a:cxn>
                        <a:cxn ang="0">
                          <a:pos x="217" y="48"/>
                        </a:cxn>
                        <a:cxn ang="0">
                          <a:pos x="199" y="39"/>
                        </a:cxn>
                        <a:cxn ang="0">
                          <a:pos x="176" y="29"/>
                        </a:cxn>
                        <a:cxn ang="0">
                          <a:pos x="155" y="22"/>
                        </a:cxn>
                        <a:cxn ang="0">
                          <a:pos x="131" y="15"/>
                        </a:cxn>
                        <a:cxn ang="0">
                          <a:pos x="109" y="11"/>
                        </a:cxn>
                        <a:cxn ang="0">
                          <a:pos x="84" y="7"/>
                        </a:cxn>
                        <a:cxn ang="0">
                          <a:pos x="62" y="4"/>
                        </a:cxn>
                        <a:cxn ang="0">
                          <a:pos x="40" y="2"/>
                        </a:cxn>
                        <a:cxn ang="0">
                          <a:pos x="19" y="1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275" h="79">
                          <a:moveTo>
                            <a:pt x="275" y="79"/>
                          </a:moveTo>
                          <a:lnTo>
                            <a:pt x="255" y="68"/>
                          </a:lnTo>
                          <a:lnTo>
                            <a:pt x="240" y="60"/>
                          </a:lnTo>
                          <a:lnTo>
                            <a:pt x="217" y="48"/>
                          </a:lnTo>
                          <a:lnTo>
                            <a:pt x="199" y="39"/>
                          </a:lnTo>
                          <a:lnTo>
                            <a:pt x="176" y="29"/>
                          </a:lnTo>
                          <a:lnTo>
                            <a:pt x="155" y="22"/>
                          </a:lnTo>
                          <a:lnTo>
                            <a:pt x="131" y="15"/>
                          </a:lnTo>
                          <a:lnTo>
                            <a:pt x="109" y="11"/>
                          </a:lnTo>
                          <a:lnTo>
                            <a:pt x="84" y="7"/>
                          </a:lnTo>
                          <a:lnTo>
                            <a:pt x="62" y="4"/>
                          </a:lnTo>
                          <a:lnTo>
                            <a:pt x="40" y="2"/>
                          </a:lnTo>
                          <a:lnTo>
                            <a:pt x="19" y="1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6987" name="Freeform 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57" y="1848"/>
                      <a:ext cx="197" cy="85"/>
                    </a:xfrm>
                    <a:custGeom>
                      <a:avLst/>
                      <a:gdLst/>
                      <a:ahLst/>
                      <a:cxnLst>
                        <a:cxn ang="0">
                          <a:pos x="478" y="218"/>
                        </a:cxn>
                        <a:cxn ang="0">
                          <a:pos x="448" y="208"/>
                        </a:cxn>
                        <a:cxn ang="0">
                          <a:pos x="422" y="198"/>
                        </a:cxn>
                        <a:cxn ang="0">
                          <a:pos x="396" y="189"/>
                        </a:cxn>
                        <a:cxn ang="0">
                          <a:pos x="375" y="178"/>
                        </a:cxn>
                        <a:cxn ang="0">
                          <a:pos x="352" y="167"/>
                        </a:cxn>
                        <a:cxn ang="0">
                          <a:pos x="330" y="154"/>
                        </a:cxn>
                        <a:cxn ang="0">
                          <a:pos x="304" y="141"/>
                        </a:cxn>
                        <a:cxn ang="0">
                          <a:pos x="280" y="127"/>
                        </a:cxn>
                        <a:cxn ang="0">
                          <a:pos x="255" y="110"/>
                        </a:cxn>
                        <a:cxn ang="0">
                          <a:pos x="240" y="100"/>
                        </a:cxn>
                        <a:cxn ang="0">
                          <a:pos x="229" y="91"/>
                        </a:cxn>
                        <a:cxn ang="0">
                          <a:pos x="218" y="81"/>
                        </a:cxn>
                        <a:cxn ang="0">
                          <a:pos x="206" y="71"/>
                        </a:cxn>
                        <a:cxn ang="0">
                          <a:pos x="192" y="62"/>
                        </a:cxn>
                        <a:cxn ang="0">
                          <a:pos x="178" y="54"/>
                        </a:cxn>
                        <a:cxn ang="0">
                          <a:pos x="163" y="47"/>
                        </a:cxn>
                        <a:cxn ang="0">
                          <a:pos x="147" y="39"/>
                        </a:cxn>
                        <a:cxn ang="0">
                          <a:pos x="130" y="31"/>
                        </a:cxn>
                        <a:cxn ang="0">
                          <a:pos x="114" y="23"/>
                        </a:cxn>
                        <a:cxn ang="0">
                          <a:pos x="98" y="17"/>
                        </a:cxn>
                        <a:cxn ang="0">
                          <a:pos x="83" y="12"/>
                        </a:cxn>
                        <a:cxn ang="0">
                          <a:pos x="69" y="7"/>
                        </a:cxn>
                        <a:cxn ang="0">
                          <a:pos x="51" y="3"/>
                        </a:cxn>
                        <a:cxn ang="0">
                          <a:pos x="36" y="2"/>
                        </a:cxn>
                        <a:cxn ang="0">
                          <a:pos x="20" y="1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78" h="218">
                          <a:moveTo>
                            <a:pt x="478" y="218"/>
                          </a:moveTo>
                          <a:lnTo>
                            <a:pt x="448" y="208"/>
                          </a:lnTo>
                          <a:lnTo>
                            <a:pt x="422" y="198"/>
                          </a:lnTo>
                          <a:lnTo>
                            <a:pt x="396" y="189"/>
                          </a:lnTo>
                          <a:lnTo>
                            <a:pt x="375" y="178"/>
                          </a:lnTo>
                          <a:lnTo>
                            <a:pt x="352" y="167"/>
                          </a:lnTo>
                          <a:lnTo>
                            <a:pt x="330" y="154"/>
                          </a:lnTo>
                          <a:lnTo>
                            <a:pt x="304" y="141"/>
                          </a:lnTo>
                          <a:lnTo>
                            <a:pt x="280" y="127"/>
                          </a:lnTo>
                          <a:lnTo>
                            <a:pt x="255" y="110"/>
                          </a:lnTo>
                          <a:lnTo>
                            <a:pt x="240" y="100"/>
                          </a:lnTo>
                          <a:lnTo>
                            <a:pt x="229" y="91"/>
                          </a:lnTo>
                          <a:lnTo>
                            <a:pt x="218" y="81"/>
                          </a:lnTo>
                          <a:lnTo>
                            <a:pt x="206" y="71"/>
                          </a:lnTo>
                          <a:lnTo>
                            <a:pt x="192" y="62"/>
                          </a:lnTo>
                          <a:lnTo>
                            <a:pt x="178" y="54"/>
                          </a:lnTo>
                          <a:lnTo>
                            <a:pt x="163" y="47"/>
                          </a:lnTo>
                          <a:lnTo>
                            <a:pt x="147" y="39"/>
                          </a:lnTo>
                          <a:lnTo>
                            <a:pt x="130" y="31"/>
                          </a:lnTo>
                          <a:lnTo>
                            <a:pt x="114" y="23"/>
                          </a:lnTo>
                          <a:lnTo>
                            <a:pt x="98" y="17"/>
                          </a:lnTo>
                          <a:lnTo>
                            <a:pt x="83" y="12"/>
                          </a:lnTo>
                          <a:lnTo>
                            <a:pt x="69" y="7"/>
                          </a:lnTo>
                          <a:lnTo>
                            <a:pt x="51" y="3"/>
                          </a:lnTo>
                          <a:lnTo>
                            <a:pt x="36" y="2"/>
                          </a:lnTo>
                          <a:lnTo>
                            <a:pt x="20" y="1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6988" name="Freeform 4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13" y="1911"/>
                      <a:ext cx="137" cy="10"/>
                    </a:xfrm>
                    <a:custGeom>
                      <a:avLst/>
                      <a:gdLst/>
                      <a:ahLst/>
                      <a:cxnLst>
                        <a:cxn ang="0">
                          <a:pos x="318" y="24"/>
                        </a:cxn>
                        <a:cxn ang="0">
                          <a:pos x="296" y="18"/>
                        </a:cxn>
                        <a:cxn ang="0">
                          <a:pos x="278" y="15"/>
                        </a:cxn>
                        <a:cxn ang="0">
                          <a:pos x="260" y="13"/>
                        </a:cxn>
                        <a:cxn ang="0">
                          <a:pos x="242" y="11"/>
                        </a:cxn>
                        <a:cxn ang="0">
                          <a:pos x="225" y="10"/>
                        </a:cxn>
                        <a:cxn ang="0">
                          <a:pos x="204" y="9"/>
                        </a:cxn>
                        <a:cxn ang="0">
                          <a:pos x="189" y="9"/>
                        </a:cxn>
                        <a:cxn ang="0">
                          <a:pos x="169" y="8"/>
                        </a:cxn>
                        <a:cxn ang="0">
                          <a:pos x="151" y="8"/>
                        </a:cxn>
                        <a:cxn ang="0">
                          <a:pos x="130" y="6"/>
                        </a:cxn>
                        <a:cxn ang="0">
                          <a:pos x="111" y="6"/>
                        </a:cxn>
                        <a:cxn ang="0">
                          <a:pos x="88" y="4"/>
                        </a:cxn>
                        <a:cxn ang="0">
                          <a:pos x="68" y="4"/>
                        </a:cxn>
                        <a:cxn ang="0">
                          <a:pos x="46" y="2"/>
                        </a:cxn>
                        <a:cxn ang="0">
                          <a:pos x="23" y="2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318" h="24">
                          <a:moveTo>
                            <a:pt x="318" y="24"/>
                          </a:moveTo>
                          <a:lnTo>
                            <a:pt x="296" y="18"/>
                          </a:lnTo>
                          <a:lnTo>
                            <a:pt x="278" y="15"/>
                          </a:lnTo>
                          <a:lnTo>
                            <a:pt x="260" y="13"/>
                          </a:lnTo>
                          <a:lnTo>
                            <a:pt x="242" y="11"/>
                          </a:lnTo>
                          <a:lnTo>
                            <a:pt x="225" y="10"/>
                          </a:lnTo>
                          <a:lnTo>
                            <a:pt x="204" y="9"/>
                          </a:lnTo>
                          <a:lnTo>
                            <a:pt x="189" y="9"/>
                          </a:lnTo>
                          <a:lnTo>
                            <a:pt x="169" y="8"/>
                          </a:lnTo>
                          <a:lnTo>
                            <a:pt x="151" y="8"/>
                          </a:lnTo>
                          <a:lnTo>
                            <a:pt x="130" y="6"/>
                          </a:lnTo>
                          <a:lnTo>
                            <a:pt x="111" y="6"/>
                          </a:lnTo>
                          <a:lnTo>
                            <a:pt x="88" y="4"/>
                          </a:lnTo>
                          <a:lnTo>
                            <a:pt x="68" y="4"/>
                          </a:lnTo>
                          <a:lnTo>
                            <a:pt x="46" y="2"/>
                          </a:lnTo>
                          <a:lnTo>
                            <a:pt x="23" y="2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6989" name="Freeform 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61" y="1883"/>
                      <a:ext cx="101" cy="13"/>
                    </a:xfrm>
                    <a:custGeom>
                      <a:avLst/>
                      <a:gdLst/>
                      <a:ahLst/>
                      <a:cxnLst>
                        <a:cxn ang="0">
                          <a:pos x="265" y="4"/>
                        </a:cxn>
                        <a:cxn ang="0">
                          <a:pos x="244" y="3"/>
                        </a:cxn>
                        <a:cxn ang="0">
                          <a:pos x="224" y="3"/>
                        </a:cxn>
                        <a:cxn ang="0">
                          <a:pos x="206" y="1"/>
                        </a:cxn>
                        <a:cxn ang="0">
                          <a:pos x="187" y="1"/>
                        </a:cxn>
                        <a:cxn ang="0">
                          <a:pos x="166" y="0"/>
                        </a:cxn>
                        <a:cxn ang="0">
                          <a:pos x="146" y="0"/>
                        </a:cxn>
                        <a:cxn ang="0">
                          <a:pos x="130" y="1"/>
                        </a:cxn>
                        <a:cxn ang="0">
                          <a:pos x="116" y="3"/>
                        </a:cxn>
                        <a:cxn ang="0">
                          <a:pos x="99" y="6"/>
                        </a:cxn>
                        <a:cxn ang="0">
                          <a:pos x="83" y="10"/>
                        </a:cxn>
                        <a:cxn ang="0">
                          <a:pos x="68" y="13"/>
                        </a:cxn>
                        <a:cxn ang="0">
                          <a:pos x="56" y="16"/>
                        </a:cxn>
                        <a:cxn ang="0">
                          <a:pos x="42" y="20"/>
                        </a:cxn>
                        <a:cxn ang="0">
                          <a:pos x="26" y="24"/>
                        </a:cxn>
                        <a:cxn ang="0">
                          <a:pos x="12" y="26"/>
                        </a:cxn>
                        <a:cxn ang="0">
                          <a:pos x="0" y="25"/>
                        </a:cxn>
                      </a:cxnLst>
                      <a:rect l="0" t="0" r="r" b="b"/>
                      <a:pathLst>
                        <a:path w="265" h="26">
                          <a:moveTo>
                            <a:pt x="265" y="4"/>
                          </a:moveTo>
                          <a:lnTo>
                            <a:pt x="244" y="3"/>
                          </a:lnTo>
                          <a:lnTo>
                            <a:pt x="224" y="3"/>
                          </a:lnTo>
                          <a:lnTo>
                            <a:pt x="206" y="1"/>
                          </a:lnTo>
                          <a:lnTo>
                            <a:pt x="187" y="1"/>
                          </a:lnTo>
                          <a:lnTo>
                            <a:pt x="166" y="0"/>
                          </a:lnTo>
                          <a:lnTo>
                            <a:pt x="146" y="0"/>
                          </a:lnTo>
                          <a:lnTo>
                            <a:pt x="130" y="1"/>
                          </a:lnTo>
                          <a:lnTo>
                            <a:pt x="116" y="3"/>
                          </a:lnTo>
                          <a:lnTo>
                            <a:pt x="99" y="6"/>
                          </a:lnTo>
                          <a:lnTo>
                            <a:pt x="83" y="10"/>
                          </a:lnTo>
                          <a:lnTo>
                            <a:pt x="68" y="13"/>
                          </a:lnTo>
                          <a:lnTo>
                            <a:pt x="56" y="16"/>
                          </a:lnTo>
                          <a:lnTo>
                            <a:pt x="42" y="20"/>
                          </a:lnTo>
                          <a:lnTo>
                            <a:pt x="26" y="24"/>
                          </a:lnTo>
                          <a:lnTo>
                            <a:pt x="12" y="26"/>
                          </a:lnTo>
                          <a:lnTo>
                            <a:pt x="0" y="25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6990" name="Freeform 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18" y="1903"/>
                      <a:ext cx="147" cy="23"/>
                    </a:xfrm>
                    <a:custGeom>
                      <a:avLst/>
                      <a:gdLst/>
                      <a:ahLst/>
                      <a:cxnLst>
                        <a:cxn ang="0">
                          <a:pos x="387" y="2"/>
                        </a:cxn>
                        <a:cxn ang="0">
                          <a:pos x="376" y="2"/>
                        </a:cxn>
                        <a:cxn ang="0">
                          <a:pos x="362" y="0"/>
                        </a:cxn>
                        <a:cxn ang="0">
                          <a:pos x="344" y="0"/>
                        </a:cxn>
                        <a:cxn ang="0">
                          <a:pos x="328" y="1"/>
                        </a:cxn>
                        <a:cxn ang="0">
                          <a:pos x="309" y="3"/>
                        </a:cxn>
                        <a:cxn ang="0">
                          <a:pos x="289" y="6"/>
                        </a:cxn>
                        <a:cxn ang="0">
                          <a:pos x="271" y="10"/>
                        </a:cxn>
                        <a:cxn ang="0">
                          <a:pos x="255" y="13"/>
                        </a:cxn>
                        <a:cxn ang="0">
                          <a:pos x="238" y="16"/>
                        </a:cxn>
                        <a:cxn ang="0">
                          <a:pos x="220" y="21"/>
                        </a:cxn>
                        <a:cxn ang="0">
                          <a:pos x="207" y="25"/>
                        </a:cxn>
                        <a:cxn ang="0">
                          <a:pos x="192" y="30"/>
                        </a:cxn>
                        <a:cxn ang="0">
                          <a:pos x="176" y="34"/>
                        </a:cxn>
                        <a:cxn ang="0">
                          <a:pos x="161" y="38"/>
                        </a:cxn>
                        <a:cxn ang="0">
                          <a:pos x="145" y="40"/>
                        </a:cxn>
                        <a:cxn ang="0">
                          <a:pos x="129" y="41"/>
                        </a:cxn>
                        <a:cxn ang="0">
                          <a:pos x="113" y="42"/>
                        </a:cxn>
                        <a:cxn ang="0">
                          <a:pos x="98" y="42"/>
                        </a:cxn>
                        <a:cxn ang="0">
                          <a:pos x="84" y="41"/>
                        </a:cxn>
                        <a:cxn ang="0">
                          <a:pos x="69" y="39"/>
                        </a:cxn>
                        <a:cxn ang="0">
                          <a:pos x="53" y="37"/>
                        </a:cxn>
                        <a:cxn ang="0">
                          <a:pos x="39" y="34"/>
                        </a:cxn>
                        <a:cxn ang="0">
                          <a:pos x="24" y="28"/>
                        </a:cxn>
                        <a:cxn ang="0">
                          <a:pos x="13" y="22"/>
                        </a:cxn>
                        <a:cxn ang="0">
                          <a:pos x="0" y="15"/>
                        </a:cxn>
                      </a:cxnLst>
                      <a:rect l="0" t="0" r="r" b="b"/>
                      <a:pathLst>
                        <a:path w="387" h="42">
                          <a:moveTo>
                            <a:pt x="387" y="2"/>
                          </a:moveTo>
                          <a:lnTo>
                            <a:pt x="376" y="2"/>
                          </a:lnTo>
                          <a:lnTo>
                            <a:pt x="362" y="0"/>
                          </a:lnTo>
                          <a:lnTo>
                            <a:pt x="344" y="0"/>
                          </a:lnTo>
                          <a:lnTo>
                            <a:pt x="328" y="1"/>
                          </a:lnTo>
                          <a:lnTo>
                            <a:pt x="309" y="3"/>
                          </a:lnTo>
                          <a:lnTo>
                            <a:pt x="289" y="6"/>
                          </a:lnTo>
                          <a:lnTo>
                            <a:pt x="271" y="10"/>
                          </a:lnTo>
                          <a:lnTo>
                            <a:pt x="255" y="13"/>
                          </a:lnTo>
                          <a:lnTo>
                            <a:pt x="238" y="16"/>
                          </a:lnTo>
                          <a:lnTo>
                            <a:pt x="220" y="21"/>
                          </a:lnTo>
                          <a:lnTo>
                            <a:pt x="207" y="25"/>
                          </a:lnTo>
                          <a:lnTo>
                            <a:pt x="192" y="30"/>
                          </a:lnTo>
                          <a:lnTo>
                            <a:pt x="176" y="34"/>
                          </a:lnTo>
                          <a:lnTo>
                            <a:pt x="161" y="38"/>
                          </a:lnTo>
                          <a:lnTo>
                            <a:pt x="145" y="40"/>
                          </a:lnTo>
                          <a:lnTo>
                            <a:pt x="129" y="41"/>
                          </a:lnTo>
                          <a:lnTo>
                            <a:pt x="113" y="42"/>
                          </a:lnTo>
                          <a:lnTo>
                            <a:pt x="98" y="42"/>
                          </a:lnTo>
                          <a:lnTo>
                            <a:pt x="84" y="41"/>
                          </a:lnTo>
                          <a:lnTo>
                            <a:pt x="69" y="39"/>
                          </a:lnTo>
                          <a:lnTo>
                            <a:pt x="53" y="37"/>
                          </a:lnTo>
                          <a:lnTo>
                            <a:pt x="39" y="34"/>
                          </a:lnTo>
                          <a:lnTo>
                            <a:pt x="24" y="28"/>
                          </a:lnTo>
                          <a:lnTo>
                            <a:pt x="13" y="22"/>
                          </a:lnTo>
                          <a:lnTo>
                            <a:pt x="0" y="15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6991" name="Freeform 4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86" y="1921"/>
                      <a:ext cx="187" cy="23"/>
                    </a:xfrm>
                    <a:custGeom>
                      <a:avLst/>
                      <a:gdLst/>
                      <a:ahLst/>
                      <a:cxnLst>
                        <a:cxn ang="0">
                          <a:pos x="446" y="68"/>
                        </a:cxn>
                        <a:cxn ang="0">
                          <a:pos x="427" y="63"/>
                        </a:cxn>
                        <a:cxn ang="0">
                          <a:pos x="405" y="54"/>
                        </a:cxn>
                        <a:cxn ang="0">
                          <a:pos x="380" y="46"/>
                        </a:cxn>
                        <a:cxn ang="0">
                          <a:pos x="352" y="36"/>
                        </a:cxn>
                        <a:cxn ang="0">
                          <a:pos x="328" y="30"/>
                        </a:cxn>
                        <a:cxn ang="0">
                          <a:pos x="300" y="23"/>
                        </a:cxn>
                        <a:cxn ang="0">
                          <a:pos x="268" y="15"/>
                        </a:cxn>
                        <a:cxn ang="0">
                          <a:pos x="243" y="9"/>
                        </a:cxn>
                        <a:cxn ang="0">
                          <a:pos x="212" y="4"/>
                        </a:cxn>
                        <a:cxn ang="0">
                          <a:pos x="188" y="0"/>
                        </a:cxn>
                        <a:cxn ang="0">
                          <a:pos x="165" y="0"/>
                        </a:cxn>
                        <a:cxn ang="0">
                          <a:pos x="150" y="0"/>
                        </a:cxn>
                        <a:cxn ang="0">
                          <a:pos x="134" y="2"/>
                        </a:cxn>
                        <a:cxn ang="0">
                          <a:pos x="119" y="5"/>
                        </a:cxn>
                        <a:cxn ang="0">
                          <a:pos x="102" y="9"/>
                        </a:cxn>
                        <a:cxn ang="0">
                          <a:pos x="85" y="14"/>
                        </a:cxn>
                        <a:cxn ang="0">
                          <a:pos x="70" y="19"/>
                        </a:cxn>
                        <a:cxn ang="0">
                          <a:pos x="56" y="24"/>
                        </a:cxn>
                        <a:cxn ang="0">
                          <a:pos x="36" y="30"/>
                        </a:cxn>
                        <a:cxn ang="0">
                          <a:pos x="20" y="33"/>
                        </a:cxn>
                        <a:cxn ang="0">
                          <a:pos x="0" y="37"/>
                        </a:cxn>
                      </a:cxnLst>
                      <a:rect l="0" t="0" r="r" b="b"/>
                      <a:pathLst>
                        <a:path w="446" h="68">
                          <a:moveTo>
                            <a:pt x="446" y="68"/>
                          </a:moveTo>
                          <a:lnTo>
                            <a:pt x="427" y="63"/>
                          </a:lnTo>
                          <a:lnTo>
                            <a:pt x="405" y="54"/>
                          </a:lnTo>
                          <a:lnTo>
                            <a:pt x="380" y="46"/>
                          </a:lnTo>
                          <a:lnTo>
                            <a:pt x="352" y="36"/>
                          </a:lnTo>
                          <a:lnTo>
                            <a:pt x="328" y="30"/>
                          </a:lnTo>
                          <a:lnTo>
                            <a:pt x="300" y="23"/>
                          </a:lnTo>
                          <a:lnTo>
                            <a:pt x="268" y="15"/>
                          </a:lnTo>
                          <a:lnTo>
                            <a:pt x="243" y="9"/>
                          </a:lnTo>
                          <a:lnTo>
                            <a:pt x="212" y="4"/>
                          </a:lnTo>
                          <a:lnTo>
                            <a:pt x="188" y="0"/>
                          </a:lnTo>
                          <a:lnTo>
                            <a:pt x="165" y="0"/>
                          </a:lnTo>
                          <a:lnTo>
                            <a:pt x="150" y="0"/>
                          </a:lnTo>
                          <a:lnTo>
                            <a:pt x="134" y="2"/>
                          </a:lnTo>
                          <a:lnTo>
                            <a:pt x="119" y="5"/>
                          </a:lnTo>
                          <a:lnTo>
                            <a:pt x="102" y="9"/>
                          </a:lnTo>
                          <a:lnTo>
                            <a:pt x="85" y="14"/>
                          </a:lnTo>
                          <a:lnTo>
                            <a:pt x="70" y="19"/>
                          </a:lnTo>
                          <a:lnTo>
                            <a:pt x="56" y="24"/>
                          </a:lnTo>
                          <a:lnTo>
                            <a:pt x="36" y="30"/>
                          </a:lnTo>
                          <a:lnTo>
                            <a:pt x="20" y="33"/>
                          </a:lnTo>
                          <a:lnTo>
                            <a:pt x="0" y="37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6992" name="Freeform 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35" y="1909"/>
                      <a:ext cx="167" cy="20"/>
                    </a:xfrm>
                    <a:custGeom>
                      <a:avLst/>
                      <a:gdLst/>
                      <a:ahLst/>
                      <a:cxnLst>
                        <a:cxn ang="0">
                          <a:pos x="421" y="14"/>
                        </a:cxn>
                        <a:cxn ang="0">
                          <a:pos x="382" y="9"/>
                        </a:cxn>
                        <a:cxn ang="0">
                          <a:pos x="348" y="2"/>
                        </a:cxn>
                        <a:cxn ang="0">
                          <a:pos x="314" y="0"/>
                        </a:cxn>
                        <a:cxn ang="0">
                          <a:pos x="287" y="0"/>
                        </a:cxn>
                        <a:cxn ang="0">
                          <a:pos x="261" y="2"/>
                        </a:cxn>
                        <a:cxn ang="0">
                          <a:pos x="236" y="10"/>
                        </a:cxn>
                        <a:cxn ang="0">
                          <a:pos x="220" y="13"/>
                        </a:cxn>
                        <a:cxn ang="0">
                          <a:pos x="202" y="20"/>
                        </a:cxn>
                        <a:cxn ang="0">
                          <a:pos x="190" y="24"/>
                        </a:cxn>
                        <a:cxn ang="0">
                          <a:pos x="171" y="31"/>
                        </a:cxn>
                        <a:cxn ang="0">
                          <a:pos x="157" y="36"/>
                        </a:cxn>
                        <a:cxn ang="0">
                          <a:pos x="141" y="40"/>
                        </a:cxn>
                        <a:cxn ang="0">
                          <a:pos x="122" y="44"/>
                        </a:cxn>
                        <a:cxn ang="0">
                          <a:pos x="107" y="47"/>
                        </a:cxn>
                        <a:cxn ang="0">
                          <a:pos x="91" y="48"/>
                        </a:cxn>
                        <a:cxn ang="0">
                          <a:pos x="75" y="49"/>
                        </a:cxn>
                        <a:cxn ang="0">
                          <a:pos x="59" y="50"/>
                        </a:cxn>
                        <a:cxn ang="0">
                          <a:pos x="45" y="50"/>
                        </a:cxn>
                        <a:cxn ang="0">
                          <a:pos x="29" y="49"/>
                        </a:cxn>
                        <a:cxn ang="0">
                          <a:pos x="13" y="47"/>
                        </a:cxn>
                        <a:cxn ang="0">
                          <a:pos x="0" y="44"/>
                        </a:cxn>
                      </a:cxnLst>
                      <a:rect l="0" t="0" r="r" b="b"/>
                      <a:pathLst>
                        <a:path w="421" h="50">
                          <a:moveTo>
                            <a:pt x="421" y="14"/>
                          </a:moveTo>
                          <a:lnTo>
                            <a:pt x="382" y="9"/>
                          </a:lnTo>
                          <a:lnTo>
                            <a:pt x="348" y="2"/>
                          </a:lnTo>
                          <a:lnTo>
                            <a:pt x="314" y="0"/>
                          </a:lnTo>
                          <a:lnTo>
                            <a:pt x="287" y="0"/>
                          </a:lnTo>
                          <a:lnTo>
                            <a:pt x="261" y="2"/>
                          </a:lnTo>
                          <a:lnTo>
                            <a:pt x="236" y="10"/>
                          </a:lnTo>
                          <a:lnTo>
                            <a:pt x="220" y="13"/>
                          </a:lnTo>
                          <a:lnTo>
                            <a:pt x="202" y="20"/>
                          </a:lnTo>
                          <a:lnTo>
                            <a:pt x="190" y="24"/>
                          </a:lnTo>
                          <a:lnTo>
                            <a:pt x="171" y="31"/>
                          </a:lnTo>
                          <a:lnTo>
                            <a:pt x="157" y="36"/>
                          </a:lnTo>
                          <a:lnTo>
                            <a:pt x="141" y="40"/>
                          </a:lnTo>
                          <a:lnTo>
                            <a:pt x="122" y="44"/>
                          </a:lnTo>
                          <a:lnTo>
                            <a:pt x="107" y="47"/>
                          </a:lnTo>
                          <a:lnTo>
                            <a:pt x="91" y="48"/>
                          </a:lnTo>
                          <a:lnTo>
                            <a:pt x="75" y="49"/>
                          </a:lnTo>
                          <a:lnTo>
                            <a:pt x="59" y="50"/>
                          </a:lnTo>
                          <a:lnTo>
                            <a:pt x="45" y="50"/>
                          </a:lnTo>
                          <a:lnTo>
                            <a:pt x="29" y="49"/>
                          </a:lnTo>
                          <a:lnTo>
                            <a:pt x="13" y="47"/>
                          </a:lnTo>
                          <a:lnTo>
                            <a:pt x="0" y="44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6993" name="Freeform 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71" y="1912"/>
                      <a:ext cx="61" cy="20"/>
                    </a:xfrm>
                    <a:custGeom>
                      <a:avLst/>
                      <a:gdLst/>
                      <a:ahLst/>
                      <a:cxnLst>
                        <a:cxn ang="0">
                          <a:pos x="140" y="0"/>
                        </a:cxn>
                        <a:cxn ang="0">
                          <a:pos x="125" y="4"/>
                        </a:cxn>
                        <a:cxn ang="0">
                          <a:pos x="109" y="8"/>
                        </a:cxn>
                        <a:cxn ang="0">
                          <a:pos x="94" y="14"/>
                        </a:cxn>
                        <a:cxn ang="0">
                          <a:pos x="81" y="20"/>
                        </a:cxn>
                        <a:cxn ang="0">
                          <a:pos x="69" y="25"/>
                        </a:cxn>
                        <a:cxn ang="0">
                          <a:pos x="51" y="32"/>
                        </a:cxn>
                        <a:cxn ang="0">
                          <a:pos x="37" y="36"/>
                        </a:cxn>
                        <a:cxn ang="0">
                          <a:pos x="17" y="40"/>
                        </a:cxn>
                        <a:cxn ang="0">
                          <a:pos x="0" y="41"/>
                        </a:cxn>
                      </a:cxnLst>
                      <a:rect l="0" t="0" r="r" b="b"/>
                      <a:pathLst>
                        <a:path w="140" h="41">
                          <a:moveTo>
                            <a:pt x="140" y="0"/>
                          </a:moveTo>
                          <a:lnTo>
                            <a:pt x="125" y="4"/>
                          </a:lnTo>
                          <a:lnTo>
                            <a:pt x="109" y="8"/>
                          </a:lnTo>
                          <a:lnTo>
                            <a:pt x="94" y="14"/>
                          </a:lnTo>
                          <a:lnTo>
                            <a:pt x="81" y="20"/>
                          </a:lnTo>
                          <a:lnTo>
                            <a:pt x="69" y="25"/>
                          </a:lnTo>
                          <a:lnTo>
                            <a:pt x="51" y="32"/>
                          </a:lnTo>
                          <a:lnTo>
                            <a:pt x="37" y="36"/>
                          </a:lnTo>
                          <a:lnTo>
                            <a:pt x="17" y="40"/>
                          </a:lnTo>
                          <a:lnTo>
                            <a:pt x="0" y="41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6994" name="Freeform 5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06" y="1926"/>
                      <a:ext cx="182" cy="29"/>
                    </a:xfrm>
                    <a:custGeom>
                      <a:avLst/>
                      <a:gdLst/>
                      <a:ahLst/>
                      <a:cxnLst>
                        <a:cxn ang="0">
                          <a:pos x="469" y="2"/>
                        </a:cxn>
                        <a:cxn ang="0">
                          <a:pos x="444" y="0"/>
                        </a:cxn>
                        <a:cxn ang="0">
                          <a:pos x="415" y="3"/>
                        </a:cxn>
                        <a:cxn ang="0">
                          <a:pos x="390" y="7"/>
                        </a:cxn>
                        <a:cxn ang="0">
                          <a:pos x="363" y="15"/>
                        </a:cxn>
                        <a:cxn ang="0">
                          <a:pos x="346" y="21"/>
                        </a:cxn>
                        <a:cxn ang="0">
                          <a:pos x="330" y="28"/>
                        </a:cxn>
                        <a:cxn ang="0">
                          <a:pos x="313" y="34"/>
                        </a:cxn>
                        <a:cxn ang="0">
                          <a:pos x="299" y="41"/>
                        </a:cxn>
                        <a:cxn ang="0">
                          <a:pos x="282" y="48"/>
                        </a:cxn>
                        <a:cxn ang="0">
                          <a:pos x="267" y="54"/>
                        </a:cxn>
                        <a:cxn ang="0">
                          <a:pos x="254" y="59"/>
                        </a:cxn>
                        <a:cxn ang="0">
                          <a:pos x="238" y="63"/>
                        </a:cxn>
                        <a:cxn ang="0">
                          <a:pos x="224" y="66"/>
                        </a:cxn>
                        <a:cxn ang="0">
                          <a:pos x="209" y="68"/>
                        </a:cxn>
                        <a:cxn ang="0">
                          <a:pos x="194" y="69"/>
                        </a:cxn>
                        <a:cxn ang="0">
                          <a:pos x="178" y="71"/>
                        </a:cxn>
                        <a:cxn ang="0">
                          <a:pos x="162" y="72"/>
                        </a:cxn>
                        <a:cxn ang="0">
                          <a:pos x="147" y="72"/>
                        </a:cxn>
                        <a:cxn ang="0">
                          <a:pos x="134" y="72"/>
                        </a:cxn>
                        <a:cxn ang="0">
                          <a:pos x="116" y="71"/>
                        </a:cxn>
                        <a:cxn ang="0">
                          <a:pos x="98" y="68"/>
                        </a:cxn>
                        <a:cxn ang="0">
                          <a:pos x="79" y="64"/>
                        </a:cxn>
                        <a:cxn ang="0">
                          <a:pos x="61" y="59"/>
                        </a:cxn>
                        <a:cxn ang="0">
                          <a:pos x="47" y="54"/>
                        </a:cxn>
                        <a:cxn ang="0">
                          <a:pos x="35" y="48"/>
                        </a:cxn>
                        <a:cxn ang="0">
                          <a:pos x="22" y="41"/>
                        </a:cxn>
                        <a:cxn ang="0">
                          <a:pos x="10" y="34"/>
                        </a:cxn>
                        <a:cxn ang="0">
                          <a:pos x="0" y="25"/>
                        </a:cxn>
                      </a:cxnLst>
                      <a:rect l="0" t="0" r="r" b="b"/>
                      <a:pathLst>
                        <a:path w="469" h="72">
                          <a:moveTo>
                            <a:pt x="469" y="2"/>
                          </a:moveTo>
                          <a:lnTo>
                            <a:pt x="444" y="0"/>
                          </a:lnTo>
                          <a:lnTo>
                            <a:pt x="415" y="3"/>
                          </a:lnTo>
                          <a:lnTo>
                            <a:pt x="390" y="7"/>
                          </a:lnTo>
                          <a:lnTo>
                            <a:pt x="363" y="15"/>
                          </a:lnTo>
                          <a:lnTo>
                            <a:pt x="346" y="21"/>
                          </a:lnTo>
                          <a:lnTo>
                            <a:pt x="330" y="28"/>
                          </a:lnTo>
                          <a:lnTo>
                            <a:pt x="313" y="34"/>
                          </a:lnTo>
                          <a:lnTo>
                            <a:pt x="299" y="41"/>
                          </a:lnTo>
                          <a:lnTo>
                            <a:pt x="282" y="48"/>
                          </a:lnTo>
                          <a:lnTo>
                            <a:pt x="267" y="54"/>
                          </a:lnTo>
                          <a:lnTo>
                            <a:pt x="254" y="59"/>
                          </a:lnTo>
                          <a:lnTo>
                            <a:pt x="238" y="63"/>
                          </a:lnTo>
                          <a:lnTo>
                            <a:pt x="224" y="66"/>
                          </a:lnTo>
                          <a:lnTo>
                            <a:pt x="209" y="68"/>
                          </a:lnTo>
                          <a:lnTo>
                            <a:pt x="194" y="69"/>
                          </a:lnTo>
                          <a:lnTo>
                            <a:pt x="178" y="71"/>
                          </a:lnTo>
                          <a:lnTo>
                            <a:pt x="162" y="72"/>
                          </a:lnTo>
                          <a:lnTo>
                            <a:pt x="147" y="72"/>
                          </a:lnTo>
                          <a:lnTo>
                            <a:pt x="134" y="72"/>
                          </a:lnTo>
                          <a:lnTo>
                            <a:pt x="116" y="71"/>
                          </a:lnTo>
                          <a:lnTo>
                            <a:pt x="98" y="68"/>
                          </a:lnTo>
                          <a:lnTo>
                            <a:pt x="79" y="64"/>
                          </a:lnTo>
                          <a:lnTo>
                            <a:pt x="61" y="59"/>
                          </a:lnTo>
                          <a:lnTo>
                            <a:pt x="47" y="54"/>
                          </a:lnTo>
                          <a:lnTo>
                            <a:pt x="35" y="48"/>
                          </a:lnTo>
                          <a:lnTo>
                            <a:pt x="22" y="41"/>
                          </a:lnTo>
                          <a:lnTo>
                            <a:pt x="10" y="34"/>
                          </a:lnTo>
                          <a:lnTo>
                            <a:pt x="0" y="25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6995" name="Freeform 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59" y="1926"/>
                      <a:ext cx="172" cy="36"/>
                    </a:xfrm>
                    <a:custGeom>
                      <a:avLst/>
                      <a:gdLst/>
                      <a:ahLst/>
                      <a:cxnLst>
                        <a:cxn ang="0">
                          <a:pos x="432" y="9"/>
                        </a:cxn>
                        <a:cxn ang="0">
                          <a:pos x="411" y="5"/>
                        </a:cxn>
                        <a:cxn ang="0">
                          <a:pos x="385" y="1"/>
                        </a:cxn>
                        <a:cxn ang="0">
                          <a:pos x="360" y="0"/>
                        </a:cxn>
                        <a:cxn ang="0">
                          <a:pos x="334" y="0"/>
                        </a:cxn>
                        <a:cxn ang="0">
                          <a:pos x="308" y="1"/>
                        </a:cxn>
                        <a:cxn ang="0">
                          <a:pos x="285" y="2"/>
                        </a:cxn>
                        <a:cxn ang="0">
                          <a:pos x="265" y="5"/>
                        </a:cxn>
                        <a:cxn ang="0">
                          <a:pos x="244" y="9"/>
                        </a:cxn>
                        <a:cxn ang="0">
                          <a:pos x="224" y="13"/>
                        </a:cxn>
                        <a:cxn ang="0">
                          <a:pos x="207" y="19"/>
                        </a:cxn>
                        <a:cxn ang="0">
                          <a:pos x="192" y="25"/>
                        </a:cxn>
                        <a:cxn ang="0">
                          <a:pos x="177" y="32"/>
                        </a:cxn>
                        <a:cxn ang="0">
                          <a:pos x="164" y="38"/>
                        </a:cxn>
                        <a:cxn ang="0">
                          <a:pos x="146" y="46"/>
                        </a:cxn>
                        <a:cxn ang="0">
                          <a:pos x="130" y="54"/>
                        </a:cxn>
                        <a:cxn ang="0">
                          <a:pos x="116" y="60"/>
                        </a:cxn>
                        <a:cxn ang="0">
                          <a:pos x="102" y="67"/>
                        </a:cxn>
                        <a:cxn ang="0">
                          <a:pos x="87" y="72"/>
                        </a:cxn>
                        <a:cxn ang="0">
                          <a:pos x="75" y="77"/>
                        </a:cxn>
                        <a:cxn ang="0">
                          <a:pos x="61" y="81"/>
                        </a:cxn>
                        <a:cxn ang="0">
                          <a:pos x="45" y="86"/>
                        </a:cxn>
                        <a:cxn ang="0">
                          <a:pos x="31" y="89"/>
                        </a:cxn>
                        <a:cxn ang="0">
                          <a:pos x="14" y="90"/>
                        </a:cxn>
                        <a:cxn ang="0">
                          <a:pos x="0" y="90"/>
                        </a:cxn>
                      </a:cxnLst>
                      <a:rect l="0" t="0" r="r" b="b"/>
                      <a:pathLst>
                        <a:path w="432" h="90">
                          <a:moveTo>
                            <a:pt x="432" y="9"/>
                          </a:moveTo>
                          <a:lnTo>
                            <a:pt x="411" y="5"/>
                          </a:lnTo>
                          <a:lnTo>
                            <a:pt x="385" y="1"/>
                          </a:lnTo>
                          <a:lnTo>
                            <a:pt x="360" y="0"/>
                          </a:lnTo>
                          <a:lnTo>
                            <a:pt x="334" y="0"/>
                          </a:lnTo>
                          <a:lnTo>
                            <a:pt x="308" y="1"/>
                          </a:lnTo>
                          <a:lnTo>
                            <a:pt x="285" y="2"/>
                          </a:lnTo>
                          <a:lnTo>
                            <a:pt x="265" y="5"/>
                          </a:lnTo>
                          <a:lnTo>
                            <a:pt x="244" y="9"/>
                          </a:lnTo>
                          <a:lnTo>
                            <a:pt x="224" y="13"/>
                          </a:lnTo>
                          <a:lnTo>
                            <a:pt x="207" y="19"/>
                          </a:lnTo>
                          <a:lnTo>
                            <a:pt x="192" y="25"/>
                          </a:lnTo>
                          <a:lnTo>
                            <a:pt x="177" y="32"/>
                          </a:lnTo>
                          <a:lnTo>
                            <a:pt x="164" y="38"/>
                          </a:lnTo>
                          <a:lnTo>
                            <a:pt x="146" y="46"/>
                          </a:lnTo>
                          <a:lnTo>
                            <a:pt x="130" y="54"/>
                          </a:lnTo>
                          <a:lnTo>
                            <a:pt x="116" y="60"/>
                          </a:lnTo>
                          <a:lnTo>
                            <a:pt x="102" y="67"/>
                          </a:lnTo>
                          <a:lnTo>
                            <a:pt x="87" y="72"/>
                          </a:lnTo>
                          <a:lnTo>
                            <a:pt x="75" y="77"/>
                          </a:lnTo>
                          <a:lnTo>
                            <a:pt x="61" y="81"/>
                          </a:lnTo>
                          <a:lnTo>
                            <a:pt x="45" y="86"/>
                          </a:lnTo>
                          <a:lnTo>
                            <a:pt x="31" y="89"/>
                          </a:lnTo>
                          <a:lnTo>
                            <a:pt x="14" y="90"/>
                          </a:lnTo>
                          <a:lnTo>
                            <a:pt x="0" y="90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6996" name="Freeform 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04" y="1977"/>
                      <a:ext cx="61" cy="23"/>
                    </a:xfrm>
                    <a:custGeom>
                      <a:avLst/>
                      <a:gdLst/>
                      <a:ahLst/>
                      <a:cxnLst>
                        <a:cxn ang="0">
                          <a:pos x="145" y="0"/>
                        </a:cxn>
                        <a:cxn ang="0">
                          <a:pos x="127" y="2"/>
                        </a:cxn>
                        <a:cxn ang="0">
                          <a:pos x="111" y="6"/>
                        </a:cxn>
                        <a:cxn ang="0">
                          <a:pos x="99" y="9"/>
                        </a:cxn>
                        <a:cxn ang="0">
                          <a:pos x="86" y="13"/>
                        </a:cxn>
                        <a:cxn ang="0">
                          <a:pos x="73" y="18"/>
                        </a:cxn>
                        <a:cxn ang="0">
                          <a:pos x="56" y="25"/>
                        </a:cxn>
                        <a:cxn ang="0">
                          <a:pos x="41" y="32"/>
                        </a:cxn>
                        <a:cxn ang="0">
                          <a:pos x="28" y="37"/>
                        </a:cxn>
                        <a:cxn ang="0">
                          <a:pos x="13" y="42"/>
                        </a:cxn>
                        <a:cxn ang="0">
                          <a:pos x="0" y="46"/>
                        </a:cxn>
                      </a:cxnLst>
                      <a:rect l="0" t="0" r="r" b="b"/>
                      <a:pathLst>
                        <a:path w="145" h="46">
                          <a:moveTo>
                            <a:pt x="145" y="0"/>
                          </a:moveTo>
                          <a:lnTo>
                            <a:pt x="127" y="2"/>
                          </a:lnTo>
                          <a:lnTo>
                            <a:pt x="111" y="6"/>
                          </a:lnTo>
                          <a:lnTo>
                            <a:pt x="99" y="9"/>
                          </a:lnTo>
                          <a:lnTo>
                            <a:pt x="86" y="13"/>
                          </a:lnTo>
                          <a:lnTo>
                            <a:pt x="73" y="18"/>
                          </a:lnTo>
                          <a:lnTo>
                            <a:pt x="56" y="25"/>
                          </a:lnTo>
                          <a:lnTo>
                            <a:pt x="41" y="32"/>
                          </a:lnTo>
                          <a:lnTo>
                            <a:pt x="28" y="37"/>
                          </a:lnTo>
                          <a:lnTo>
                            <a:pt x="13" y="42"/>
                          </a:lnTo>
                          <a:lnTo>
                            <a:pt x="0" y="46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6997" name="Freeform 5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516" y="1839"/>
                      <a:ext cx="218" cy="75"/>
                    </a:xfrm>
                    <a:custGeom>
                      <a:avLst/>
                      <a:gdLst/>
                      <a:ahLst/>
                      <a:cxnLst>
                        <a:cxn ang="0">
                          <a:pos x="475" y="196"/>
                        </a:cxn>
                        <a:cxn ang="0">
                          <a:pos x="455" y="186"/>
                        </a:cxn>
                        <a:cxn ang="0">
                          <a:pos x="432" y="172"/>
                        </a:cxn>
                        <a:cxn ang="0">
                          <a:pos x="414" y="160"/>
                        </a:cxn>
                        <a:cxn ang="0">
                          <a:pos x="396" y="147"/>
                        </a:cxn>
                        <a:cxn ang="0">
                          <a:pos x="378" y="134"/>
                        </a:cxn>
                        <a:cxn ang="0">
                          <a:pos x="362" y="120"/>
                        </a:cxn>
                        <a:cxn ang="0">
                          <a:pos x="350" y="108"/>
                        </a:cxn>
                        <a:cxn ang="0">
                          <a:pos x="339" y="95"/>
                        </a:cxn>
                        <a:cxn ang="0">
                          <a:pos x="324" y="84"/>
                        </a:cxn>
                        <a:cxn ang="0">
                          <a:pos x="307" y="71"/>
                        </a:cxn>
                        <a:cxn ang="0">
                          <a:pos x="292" y="61"/>
                        </a:cxn>
                        <a:cxn ang="0">
                          <a:pos x="276" y="51"/>
                        </a:cxn>
                        <a:cxn ang="0">
                          <a:pos x="262" y="43"/>
                        </a:cxn>
                        <a:cxn ang="0">
                          <a:pos x="244" y="35"/>
                        </a:cxn>
                        <a:cxn ang="0">
                          <a:pos x="228" y="29"/>
                        </a:cxn>
                        <a:cxn ang="0">
                          <a:pos x="213" y="24"/>
                        </a:cxn>
                        <a:cxn ang="0">
                          <a:pos x="197" y="18"/>
                        </a:cxn>
                        <a:cxn ang="0">
                          <a:pos x="177" y="12"/>
                        </a:cxn>
                        <a:cxn ang="0">
                          <a:pos x="160" y="8"/>
                        </a:cxn>
                        <a:cxn ang="0">
                          <a:pos x="141" y="5"/>
                        </a:cxn>
                        <a:cxn ang="0">
                          <a:pos x="121" y="1"/>
                        </a:cxn>
                        <a:cxn ang="0">
                          <a:pos x="100" y="0"/>
                        </a:cxn>
                        <a:cxn ang="0">
                          <a:pos x="85" y="0"/>
                        </a:cxn>
                        <a:cxn ang="0">
                          <a:pos x="68" y="0"/>
                        </a:cxn>
                        <a:cxn ang="0">
                          <a:pos x="53" y="1"/>
                        </a:cxn>
                        <a:cxn ang="0">
                          <a:pos x="34" y="2"/>
                        </a:cxn>
                        <a:cxn ang="0">
                          <a:pos x="17" y="3"/>
                        </a:cxn>
                        <a:cxn ang="0">
                          <a:pos x="0" y="5"/>
                        </a:cxn>
                      </a:cxnLst>
                      <a:rect l="0" t="0" r="r" b="b"/>
                      <a:pathLst>
                        <a:path w="475" h="196">
                          <a:moveTo>
                            <a:pt x="475" y="196"/>
                          </a:moveTo>
                          <a:lnTo>
                            <a:pt x="455" y="186"/>
                          </a:lnTo>
                          <a:lnTo>
                            <a:pt x="432" y="172"/>
                          </a:lnTo>
                          <a:lnTo>
                            <a:pt x="414" y="160"/>
                          </a:lnTo>
                          <a:lnTo>
                            <a:pt x="396" y="147"/>
                          </a:lnTo>
                          <a:lnTo>
                            <a:pt x="378" y="134"/>
                          </a:lnTo>
                          <a:lnTo>
                            <a:pt x="362" y="120"/>
                          </a:lnTo>
                          <a:lnTo>
                            <a:pt x="350" y="108"/>
                          </a:lnTo>
                          <a:lnTo>
                            <a:pt x="339" y="95"/>
                          </a:lnTo>
                          <a:lnTo>
                            <a:pt x="324" y="84"/>
                          </a:lnTo>
                          <a:lnTo>
                            <a:pt x="307" y="71"/>
                          </a:lnTo>
                          <a:lnTo>
                            <a:pt x="292" y="61"/>
                          </a:lnTo>
                          <a:lnTo>
                            <a:pt x="276" y="51"/>
                          </a:lnTo>
                          <a:lnTo>
                            <a:pt x="262" y="43"/>
                          </a:lnTo>
                          <a:lnTo>
                            <a:pt x="244" y="35"/>
                          </a:lnTo>
                          <a:lnTo>
                            <a:pt x="228" y="29"/>
                          </a:lnTo>
                          <a:lnTo>
                            <a:pt x="213" y="24"/>
                          </a:lnTo>
                          <a:lnTo>
                            <a:pt x="197" y="18"/>
                          </a:lnTo>
                          <a:lnTo>
                            <a:pt x="177" y="12"/>
                          </a:lnTo>
                          <a:lnTo>
                            <a:pt x="160" y="8"/>
                          </a:lnTo>
                          <a:lnTo>
                            <a:pt x="141" y="5"/>
                          </a:lnTo>
                          <a:lnTo>
                            <a:pt x="121" y="1"/>
                          </a:lnTo>
                          <a:lnTo>
                            <a:pt x="100" y="0"/>
                          </a:lnTo>
                          <a:lnTo>
                            <a:pt x="85" y="0"/>
                          </a:lnTo>
                          <a:lnTo>
                            <a:pt x="68" y="0"/>
                          </a:lnTo>
                          <a:lnTo>
                            <a:pt x="53" y="1"/>
                          </a:lnTo>
                          <a:lnTo>
                            <a:pt x="34" y="2"/>
                          </a:lnTo>
                          <a:lnTo>
                            <a:pt x="17" y="3"/>
                          </a:lnTo>
                          <a:lnTo>
                            <a:pt x="0" y="5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6998" name="Freeform 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608" y="1835"/>
                      <a:ext cx="182" cy="108"/>
                    </a:xfrm>
                    <a:custGeom>
                      <a:avLst/>
                      <a:gdLst/>
                      <a:ahLst/>
                      <a:cxnLst>
                        <a:cxn ang="0">
                          <a:pos x="453" y="264"/>
                        </a:cxn>
                        <a:cxn ang="0">
                          <a:pos x="422" y="254"/>
                        </a:cxn>
                        <a:cxn ang="0">
                          <a:pos x="388" y="236"/>
                        </a:cxn>
                        <a:cxn ang="0">
                          <a:pos x="361" y="223"/>
                        </a:cxn>
                        <a:cxn ang="0">
                          <a:pos x="334" y="207"/>
                        </a:cxn>
                        <a:cxn ang="0">
                          <a:pos x="305" y="190"/>
                        </a:cxn>
                        <a:cxn ang="0">
                          <a:pos x="276" y="170"/>
                        </a:cxn>
                        <a:cxn ang="0">
                          <a:pos x="250" y="153"/>
                        </a:cxn>
                        <a:cxn ang="0">
                          <a:pos x="224" y="135"/>
                        </a:cxn>
                        <a:cxn ang="0">
                          <a:pos x="197" y="112"/>
                        </a:cxn>
                        <a:cxn ang="0">
                          <a:pos x="170" y="83"/>
                        </a:cxn>
                        <a:cxn ang="0">
                          <a:pos x="152" y="70"/>
                        </a:cxn>
                        <a:cxn ang="0">
                          <a:pos x="138" y="57"/>
                        </a:cxn>
                        <a:cxn ang="0">
                          <a:pos x="122" y="46"/>
                        </a:cxn>
                        <a:cxn ang="0">
                          <a:pos x="105" y="36"/>
                        </a:cxn>
                        <a:cxn ang="0">
                          <a:pos x="88" y="28"/>
                        </a:cxn>
                        <a:cxn ang="0">
                          <a:pos x="70" y="20"/>
                        </a:cxn>
                        <a:cxn ang="0">
                          <a:pos x="54" y="14"/>
                        </a:cxn>
                        <a:cxn ang="0">
                          <a:pos x="34" y="8"/>
                        </a:cxn>
                        <a:cxn ang="0">
                          <a:pos x="19" y="4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453" h="264">
                          <a:moveTo>
                            <a:pt x="453" y="264"/>
                          </a:moveTo>
                          <a:lnTo>
                            <a:pt x="422" y="254"/>
                          </a:lnTo>
                          <a:lnTo>
                            <a:pt x="388" y="236"/>
                          </a:lnTo>
                          <a:lnTo>
                            <a:pt x="361" y="223"/>
                          </a:lnTo>
                          <a:lnTo>
                            <a:pt x="334" y="207"/>
                          </a:lnTo>
                          <a:lnTo>
                            <a:pt x="305" y="190"/>
                          </a:lnTo>
                          <a:lnTo>
                            <a:pt x="276" y="170"/>
                          </a:lnTo>
                          <a:lnTo>
                            <a:pt x="250" y="153"/>
                          </a:lnTo>
                          <a:lnTo>
                            <a:pt x="224" y="135"/>
                          </a:lnTo>
                          <a:lnTo>
                            <a:pt x="197" y="112"/>
                          </a:lnTo>
                          <a:lnTo>
                            <a:pt x="170" y="83"/>
                          </a:lnTo>
                          <a:lnTo>
                            <a:pt x="152" y="70"/>
                          </a:lnTo>
                          <a:lnTo>
                            <a:pt x="138" y="57"/>
                          </a:lnTo>
                          <a:lnTo>
                            <a:pt x="122" y="46"/>
                          </a:lnTo>
                          <a:lnTo>
                            <a:pt x="105" y="36"/>
                          </a:lnTo>
                          <a:lnTo>
                            <a:pt x="88" y="28"/>
                          </a:lnTo>
                          <a:lnTo>
                            <a:pt x="70" y="20"/>
                          </a:lnTo>
                          <a:lnTo>
                            <a:pt x="54" y="14"/>
                          </a:lnTo>
                          <a:lnTo>
                            <a:pt x="34" y="8"/>
                          </a:lnTo>
                          <a:lnTo>
                            <a:pt x="19" y="4"/>
                          </a:lnTo>
                          <a:lnTo>
                            <a:pt x="0" y="0"/>
                          </a:lnTo>
                        </a:path>
                      </a:pathLst>
                    </a:custGeom>
                    <a:noFill/>
                    <a:ln w="6350">
                      <a:solidFill>
                        <a:srgbClr val="A05000"/>
                      </a:solidFill>
                      <a:prstDash val="solid"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</p:grpSp>
            </p:grpSp>
            <p:grpSp>
              <p:nvGrpSpPr>
                <p:cNvPr id="13386" name="Group 55"/>
                <p:cNvGrpSpPr>
                  <a:grpSpLocks noChangeAspect="1"/>
                </p:cNvGrpSpPr>
                <p:nvPr/>
              </p:nvGrpSpPr>
              <p:grpSpPr bwMode="auto">
                <a:xfrm>
                  <a:off x="1759" y="1754"/>
                  <a:ext cx="201" cy="104"/>
                  <a:chOff x="1759" y="1754"/>
                  <a:chExt cx="201" cy="104"/>
                </a:xfrm>
              </p:grpSpPr>
              <p:sp>
                <p:nvSpPr>
                  <p:cNvPr id="467000" name="Freeform 56"/>
                  <p:cNvSpPr>
                    <a:spLocks noChangeAspect="1"/>
                  </p:cNvSpPr>
                  <p:nvPr/>
                </p:nvSpPr>
                <p:spPr bwMode="auto">
                  <a:xfrm>
                    <a:off x="1605" y="1854"/>
                    <a:ext cx="212" cy="114"/>
                  </a:xfrm>
                  <a:custGeom>
                    <a:avLst/>
                    <a:gdLst/>
                    <a:ahLst/>
                    <a:cxnLst>
                      <a:cxn ang="0">
                        <a:pos x="387" y="167"/>
                      </a:cxn>
                      <a:cxn ang="0">
                        <a:pos x="361" y="159"/>
                      </a:cxn>
                      <a:cxn ang="0">
                        <a:pos x="329" y="145"/>
                      </a:cxn>
                      <a:cxn ang="0">
                        <a:pos x="302" y="129"/>
                      </a:cxn>
                      <a:cxn ang="0">
                        <a:pos x="272" y="115"/>
                      </a:cxn>
                      <a:cxn ang="0">
                        <a:pos x="246" y="101"/>
                      </a:cxn>
                      <a:cxn ang="0">
                        <a:pos x="223" y="86"/>
                      </a:cxn>
                      <a:cxn ang="0">
                        <a:pos x="193" y="68"/>
                      </a:cxn>
                      <a:cxn ang="0">
                        <a:pos x="166" y="51"/>
                      </a:cxn>
                      <a:cxn ang="0">
                        <a:pos x="140" y="32"/>
                      </a:cxn>
                      <a:cxn ang="0">
                        <a:pos x="115" y="13"/>
                      </a:cxn>
                      <a:cxn ang="0">
                        <a:pos x="103" y="3"/>
                      </a:cxn>
                      <a:cxn ang="0">
                        <a:pos x="94" y="0"/>
                      </a:cxn>
                      <a:cxn ang="0">
                        <a:pos x="86" y="8"/>
                      </a:cxn>
                      <a:cxn ang="0">
                        <a:pos x="88" y="20"/>
                      </a:cxn>
                      <a:cxn ang="0">
                        <a:pos x="93" y="31"/>
                      </a:cxn>
                      <a:cxn ang="0">
                        <a:pos x="100" y="44"/>
                      </a:cxn>
                      <a:cxn ang="0">
                        <a:pos x="99" y="53"/>
                      </a:cxn>
                      <a:cxn ang="0">
                        <a:pos x="89" y="53"/>
                      </a:cxn>
                      <a:cxn ang="0">
                        <a:pos x="72" y="48"/>
                      </a:cxn>
                      <a:cxn ang="0">
                        <a:pos x="51" y="42"/>
                      </a:cxn>
                      <a:cxn ang="0">
                        <a:pos x="31" y="39"/>
                      </a:cxn>
                      <a:cxn ang="0">
                        <a:pos x="19" y="43"/>
                      </a:cxn>
                      <a:cxn ang="0">
                        <a:pos x="12" y="55"/>
                      </a:cxn>
                      <a:cxn ang="0">
                        <a:pos x="13" y="69"/>
                      </a:cxn>
                      <a:cxn ang="0">
                        <a:pos x="26" y="82"/>
                      </a:cxn>
                      <a:cxn ang="0">
                        <a:pos x="50" y="90"/>
                      </a:cxn>
                      <a:cxn ang="0">
                        <a:pos x="70" y="95"/>
                      </a:cxn>
                      <a:cxn ang="0">
                        <a:pos x="83" y="101"/>
                      </a:cxn>
                      <a:cxn ang="0">
                        <a:pos x="82" y="112"/>
                      </a:cxn>
                      <a:cxn ang="0">
                        <a:pos x="61" y="121"/>
                      </a:cxn>
                      <a:cxn ang="0">
                        <a:pos x="39" y="130"/>
                      </a:cxn>
                      <a:cxn ang="0">
                        <a:pos x="21" y="136"/>
                      </a:cxn>
                      <a:cxn ang="0">
                        <a:pos x="9" y="145"/>
                      </a:cxn>
                      <a:cxn ang="0">
                        <a:pos x="0" y="158"/>
                      </a:cxn>
                      <a:cxn ang="0">
                        <a:pos x="5" y="166"/>
                      </a:cxn>
                      <a:cxn ang="0">
                        <a:pos x="18" y="169"/>
                      </a:cxn>
                      <a:cxn ang="0">
                        <a:pos x="37" y="167"/>
                      </a:cxn>
                      <a:cxn ang="0">
                        <a:pos x="57" y="165"/>
                      </a:cxn>
                      <a:cxn ang="0">
                        <a:pos x="72" y="170"/>
                      </a:cxn>
                      <a:cxn ang="0">
                        <a:pos x="72" y="184"/>
                      </a:cxn>
                      <a:cxn ang="0">
                        <a:pos x="68" y="197"/>
                      </a:cxn>
                      <a:cxn ang="0">
                        <a:pos x="68" y="206"/>
                      </a:cxn>
                      <a:cxn ang="0">
                        <a:pos x="79" y="207"/>
                      </a:cxn>
                      <a:cxn ang="0">
                        <a:pos x="101" y="200"/>
                      </a:cxn>
                      <a:cxn ang="0">
                        <a:pos x="125" y="189"/>
                      </a:cxn>
                      <a:cxn ang="0">
                        <a:pos x="146" y="180"/>
                      </a:cxn>
                      <a:cxn ang="0">
                        <a:pos x="166" y="174"/>
                      </a:cxn>
                      <a:cxn ang="0">
                        <a:pos x="188" y="171"/>
                      </a:cxn>
                      <a:cxn ang="0">
                        <a:pos x="209" y="172"/>
                      </a:cxn>
                      <a:cxn ang="0">
                        <a:pos x="230" y="174"/>
                      </a:cxn>
                      <a:cxn ang="0">
                        <a:pos x="259" y="178"/>
                      </a:cxn>
                      <a:cxn ang="0">
                        <a:pos x="290" y="184"/>
                      </a:cxn>
                      <a:cxn ang="0">
                        <a:pos x="321" y="189"/>
                      </a:cxn>
                      <a:cxn ang="0">
                        <a:pos x="343" y="195"/>
                      </a:cxn>
                      <a:cxn ang="0">
                        <a:pos x="365" y="200"/>
                      </a:cxn>
                      <a:cxn ang="0">
                        <a:pos x="383" y="200"/>
                      </a:cxn>
                      <a:cxn ang="0">
                        <a:pos x="396" y="193"/>
                      </a:cxn>
                      <a:cxn ang="0">
                        <a:pos x="403" y="181"/>
                      </a:cxn>
                      <a:cxn ang="0">
                        <a:pos x="395" y="171"/>
                      </a:cxn>
                    </a:cxnLst>
                    <a:rect l="0" t="0" r="r" b="b"/>
                    <a:pathLst>
                      <a:path w="403" h="208">
                        <a:moveTo>
                          <a:pt x="395" y="171"/>
                        </a:moveTo>
                        <a:lnTo>
                          <a:pt x="387" y="167"/>
                        </a:lnTo>
                        <a:lnTo>
                          <a:pt x="373" y="163"/>
                        </a:lnTo>
                        <a:lnTo>
                          <a:pt x="361" y="159"/>
                        </a:lnTo>
                        <a:lnTo>
                          <a:pt x="343" y="152"/>
                        </a:lnTo>
                        <a:lnTo>
                          <a:pt x="329" y="145"/>
                        </a:lnTo>
                        <a:lnTo>
                          <a:pt x="317" y="137"/>
                        </a:lnTo>
                        <a:lnTo>
                          <a:pt x="302" y="129"/>
                        </a:lnTo>
                        <a:lnTo>
                          <a:pt x="288" y="122"/>
                        </a:lnTo>
                        <a:lnTo>
                          <a:pt x="272" y="115"/>
                        </a:lnTo>
                        <a:lnTo>
                          <a:pt x="259" y="108"/>
                        </a:lnTo>
                        <a:lnTo>
                          <a:pt x="246" y="101"/>
                        </a:lnTo>
                        <a:lnTo>
                          <a:pt x="234" y="93"/>
                        </a:lnTo>
                        <a:lnTo>
                          <a:pt x="223" y="86"/>
                        </a:lnTo>
                        <a:lnTo>
                          <a:pt x="209" y="77"/>
                        </a:lnTo>
                        <a:lnTo>
                          <a:pt x="193" y="68"/>
                        </a:lnTo>
                        <a:lnTo>
                          <a:pt x="177" y="58"/>
                        </a:lnTo>
                        <a:lnTo>
                          <a:pt x="166" y="51"/>
                        </a:lnTo>
                        <a:lnTo>
                          <a:pt x="152" y="42"/>
                        </a:lnTo>
                        <a:lnTo>
                          <a:pt x="140" y="32"/>
                        </a:lnTo>
                        <a:lnTo>
                          <a:pt x="127" y="22"/>
                        </a:lnTo>
                        <a:lnTo>
                          <a:pt x="115" y="13"/>
                        </a:lnTo>
                        <a:lnTo>
                          <a:pt x="109" y="7"/>
                        </a:lnTo>
                        <a:lnTo>
                          <a:pt x="103" y="3"/>
                        </a:lnTo>
                        <a:lnTo>
                          <a:pt x="100" y="1"/>
                        </a:lnTo>
                        <a:lnTo>
                          <a:pt x="94" y="0"/>
                        </a:lnTo>
                        <a:lnTo>
                          <a:pt x="89" y="3"/>
                        </a:lnTo>
                        <a:lnTo>
                          <a:pt x="86" y="8"/>
                        </a:lnTo>
                        <a:lnTo>
                          <a:pt x="86" y="14"/>
                        </a:lnTo>
                        <a:lnTo>
                          <a:pt x="88" y="20"/>
                        </a:lnTo>
                        <a:lnTo>
                          <a:pt x="90" y="26"/>
                        </a:lnTo>
                        <a:lnTo>
                          <a:pt x="93" y="31"/>
                        </a:lnTo>
                        <a:lnTo>
                          <a:pt x="98" y="38"/>
                        </a:lnTo>
                        <a:lnTo>
                          <a:pt x="100" y="44"/>
                        </a:lnTo>
                        <a:lnTo>
                          <a:pt x="101" y="50"/>
                        </a:lnTo>
                        <a:lnTo>
                          <a:pt x="99" y="53"/>
                        </a:lnTo>
                        <a:lnTo>
                          <a:pt x="94" y="55"/>
                        </a:lnTo>
                        <a:lnTo>
                          <a:pt x="89" y="53"/>
                        </a:lnTo>
                        <a:lnTo>
                          <a:pt x="80" y="51"/>
                        </a:lnTo>
                        <a:lnTo>
                          <a:pt x="72" y="48"/>
                        </a:lnTo>
                        <a:lnTo>
                          <a:pt x="63" y="45"/>
                        </a:lnTo>
                        <a:lnTo>
                          <a:pt x="51" y="42"/>
                        </a:lnTo>
                        <a:lnTo>
                          <a:pt x="40" y="40"/>
                        </a:lnTo>
                        <a:lnTo>
                          <a:pt x="31" y="39"/>
                        </a:lnTo>
                        <a:lnTo>
                          <a:pt x="23" y="40"/>
                        </a:lnTo>
                        <a:lnTo>
                          <a:pt x="19" y="43"/>
                        </a:lnTo>
                        <a:lnTo>
                          <a:pt x="15" y="49"/>
                        </a:lnTo>
                        <a:lnTo>
                          <a:pt x="12" y="55"/>
                        </a:lnTo>
                        <a:lnTo>
                          <a:pt x="11" y="63"/>
                        </a:lnTo>
                        <a:lnTo>
                          <a:pt x="13" y="69"/>
                        </a:lnTo>
                        <a:lnTo>
                          <a:pt x="17" y="75"/>
                        </a:lnTo>
                        <a:lnTo>
                          <a:pt x="26" y="82"/>
                        </a:lnTo>
                        <a:lnTo>
                          <a:pt x="38" y="87"/>
                        </a:lnTo>
                        <a:lnTo>
                          <a:pt x="50" y="90"/>
                        </a:lnTo>
                        <a:lnTo>
                          <a:pt x="60" y="92"/>
                        </a:lnTo>
                        <a:lnTo>
                          <a:pt x="70" y="95"/>
                        </a:lnTo>
                        <a:lnTo>
                          <a:pt x="79" y="99"/>
                        </a:lnTo>
                        <a:lnTo>
                          <a:pt x="83" y="101"/>
                        </a:lnTo>
                        <a:lnTo>
                          <a:pt x="84" y="108"/>
                        </a:lnTo>
                        <a:lnTo>
                          <a:pt x="82" y="112"/>
                        </a:lnTo>
                        <a:lnTo>
                          <a:pt x="74" y="117"/>
                        </a:lnTo>
                        <a:lnTo>
                          <a:pt x="61" y="121"/>
                        </a:lnTo>
                        <a:lnTo>
                          <a:pt x="50" y="125"/>
                        </a:lnTo>
                        <a:lnTo>
                          <a:pt x="39" y="130"/>
                        </a:lnTo>
                        <a:lnTo>
                          <a:pt x="31" y="132"/>
                        </a:lnTo>
                        <a:lnTo>
                          <a:pt x="21" y="136"/>
                        </a:lnTo>
                        <a:lnTo>
                          <a:pt x="13" y="141"/>
                        </a:lnTo>
                        <a:lnTo>
                          <a:pt x="9" y="145"/>
                        </a:lnTo>
                        <a:lnTo>
                          <a:pt x="5" y="151"/>
                        </a:lnTo>
                        <a:lnTo>
                          <a:pt x="0" y="158"/>
                        </a:lnTo>
                        <a:lnTo>
                          <a:pt x="1" y="163"/>
                        </a:lnTo>
                        <a:lnTo>
                          <a:pt x="5" y="166"/>
                        </a:lnTo>
                        <a:lnTo>
                          <a:pt x="11" y="169"/>
                        </a:lnTo>
                        <a:lnTo>
                          <a:pt x="18" y="169"/>
                        </a:lnTo>
                        <a:lnTo>
                          <a:pt x="26" y="169"/>
                        </a:lnTo>
                        <a:lnTo>
                          <a:pt x="37" y="167"/>
                        </a:lnTo>
                        <a:lnTo>
                          <a:pt x="48" y="166"/>
                        </a:lnTo>
                        <a:lnTo>
                          <a:pt x="57" y="165"/>
                        </a:lnTo>
                        <a:lnTo>
                          <a:pt x="68" y="165"/>
                        </a:lnTo>
                        <a:lnTo>
                          <a:pt x="72" y="170"/>
                        </a:lnTo>
                        <a:lnTo>
                          <a:pt x="74" y="176"/>
                        </a:lnTo>
                        <a:lnTo>
                          <a:pt x="72" y="184"/>
                        </a:lnTo>
                        <a:lnTo>
                          <a:pt x="70" y="191"/>
                        </a:lnTo>
                        <a:lnTo>
                          <a:pt x="68" y="197"/>
                        </a:lnTo>
                        <a:lnTo>
                          <a:pt x="65" y="202"/>
                        </a:lnTo>
                        <a:lnTo>
                          <a:pt x="68" y="206"/>
                        </a:lnTo>
                        <a:lnTo>
                          <a:pt x="72" y="208"/>
                        </a:lnTo>
                        <a:lnTo>
                          <a:pt x="79" y="207"/>
                        </a:lnTo>
                        <a:lnTo>
                          <a:pt x="89" y="204"/>
                        </a:lnTo>
                        <a:lnTo>
                          <a:pt x="101" y="200"/>
                        </a:lnTo>
                        <a:lnTo>
                          <a:pt x="113" y="195"/>
                        </a:lnTo>
                        <a:lnTo>
                          <a:pt x="125" y="189"/>
                        </a:lnTo>
                        <a:lnTo>
                          <a:pt x="135" y="184"/>
                        </a:lnTo>
                        <a:lnTo>
                          <a:pt x="146" y="180"/>
                        </a:lnTo>
                        <a:lnTo>
                          <a:pt x="157" y="177"/>
                        </a:lnTo>
                        <a:lnTo>
                          <a:pt x="166" y="174"/>
                        </a:lnTo>
                        <a:lnTo>
                          <a:pt x="177" y="172"/>
                        </a:lnTo>
                        <a:lnTo>
                          <a:pt x="188" y="171"/>
                        </a:lnTo>
                        <a:lnTo>
                          <a:pt x="198" y="171"/>
                        </a:lnTo>
                        <a:lnTo>
                          <a:pt x="209" y="172"/>
                        </a:lnTo>
                        <a:lnTo>
                          <a:pt x="218" y="173"/>
                        </a:lnTo>
                        <a:lnTo>
                          <a:pt x="230" y="174"/>
                        </a:lnTo>
                        <a:lnTo>
                          <a:pt x="245" y="176"/>
                        </a:lnTo>
                        <a:lnTo>
                          <a:pt x="259" y="178"/>
                        </a:lnTo>
                        <a:lnTo>
                          <a:pt x="274" y="181"/>
                        </a:lnTo>
                        <a:lnTo>
                          <a:pt x="290" y="184"/>
                        </a:lnTo>
                        <a:lnTo>
                          <a:pt x="303" y="186"/>
                        </a:lnTo>
                        <a:lnTo>
                          <a:pt x="321" y="189"/>
                        </a:lnTo>
                        <a:lnTo>
                          <a:pt x="333" y="193"/>
                        </a:lnTo>
                        <a:lnTo>
                          <a:pt x="343" y="195"/>
                        </a:lnTo>
                        <a:lnTo>
                          <a:pt x="353" y="198"/>
                        </a:lnTo>
                        <a:lnTo>
                          <a:pt x="365" y="200"/>
                        </a:lnTo>
                        <a:lnTo>
                          <a:pt x="373" y="201"/>
                        </a:lnTo>
                        <a:lnTo>
                          <a:pt x="383" y="200"/>
                        </a:lnTo>
                        <a:lnTo>
                          <a:pt x="391" y="198"/>
                        </a:lnTo>
                        <a:lnTo>
                          <a:pt x="396" y="193"/>
                        </a:lnTo>
                        <a:lnTo>
                          <a:pt x="402" y="187"/>
                        </a:lnTo>
                        <a:lnTo>
                          <a:pt x="403" y="181"/>
                        </a:lnTo>
                        <a:lnTo>
                          <a:pt x="401" y="176"/>
                        </a:lnTo>
                        <a:lnTo>
                          <a:pt x="395" y="171"/>
                        </a:lnTo>
                        <a:close/>
                      </a:path>
                    </a:pathLst>
                  </a:custGeom>
                  <a:solidFill>
                    <a:srgbClr val="E000E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67001" name="Freeform 57"/>
                  <p:cNvSpPr>
                    <a:spLocks noChangeAspect="1"/>
                  </p:cNvSpPr>
                  <p:nvPr/>
                </p:nvSpPr>
                <p:spPr bwMode="auto">
                  <a:xfrm>
                    <a:off x="1622" y="1921"/>
                    <a:ext cx="116" cy="26"/>
                  </a:xfrm>
                  <a:custGeom>
                    <a:avLst/>
                    <a:gdLst/>
                    <a:ahLst/>
                    <a:cxnLst>
                      <a:cxn ang="0">
                        <a:pos x="220" y="48"/>
                      </a:cxn>
                      <a:cxn ang="0">
                        <a:pos x="215" y="43"/>
                      </a:cxn>
                      <a:cxn ang="0">
                        <a:pos x="209" y="39"/>
                      </a:cxn>
                      <a:cxn ang="0">
                        <a:pos x="199" y="34"/>
                      </a:cxn>
                      <a:cxn ang="0">
                        <a:pos x="190" y="29"/>
                      </a:cxn>
                      <a:cxn ang="0">
                        <a:pos x="178" y="25"/>
                      </a:cxn>
                      <a:cxn ang="0">
                        <a:pos x="166" y="22"/>
                      </a:cxn>
                      <a:cxn ang="0">
                        <a:pos x="153" y="19"/>
                      </a:cxn>
                      <a:cxn ang="0">
                        <a:pos x="138" y="17"/>
                      </a:cxn>
                      <a:cxn ang="0">
                        <a:pos x="123" y="18"/>
                      </a:cxn>
                      <a:cxn ang="0">
                        <a:pos x="109" y="18"/>
                      </a:cxn>
                      <a:cxn ang="0">
                        <a:pos x="95" y="17"/>
                      </a:cxn>
                      <a:cxn ang="0">
                        <a:pos x="83" y="15"/>
                      </a:cxn>
                      <a:cxn ang="0">
                        <a:pos x="75" y="13"/>
                      </a:cxn>
                      <a:cxn ang="0">
                        <a:pos x="64" y="9"/>
                      </a:cxn>
                      <a:cxn ang="0">
                        <a:pos x="56" y="4"/>
                      </a:cxn>
                      <a:cxn ang="0">
                        <a:pos x="46" y="0"/>
                      </a:cxn>
                      <a:cxn ang="0">
                        <a:pos x="34" y="1"/>
                      </a:cxn>
                      <a:cxn ang="0">
                        <a:pos x="27" y="4"/>
                      </a:cxn>
                      <a:cxn ang="0">
                        <a:pos x="18" y="9"/>
                      </a:cxn>
                      <a:cxn ang="0">
                        <a:pos x="9" y="16"/>
                      </a:cxn>
                      <a:cxn ang="0">
                        <a:pos x="2" y="22"/>
                      </a:cxn>
                      <a:cxn ang="0">
                        <a:pos x="0" y="27"/>
                      </a:cxn>
                      <a:cxn ang="0">
                        <a:pos x="1" y="31"/>
                      </a:cxn>
                      <a:cxn ang="0">
                        <a:pos x="10" y="33"/>
                      </a:cxn>
                      <a:cxn ang="0">
                        <a:pos x="19" y="32"/>
                      </a:cxn>
                      <a:cxn ang="0">
                        <a:pos x="29" y="30"/>
                      </a:cxn>
                      <a:cxn ang="0">
                        <a:pos x="36" y="31"/>
                      </a:cxn>
                      <a:cxn ang="0">
                        <a:pos x="38" y="33"/>
                      </a:cxn>
                      <a:cxn ang="0">
                        <a:pos x="39" y="39"/>
                      </a:cxn>
                      <a:cxn ang="0">
                        <a:pos x="38" y="45"/>
                      </a:cxn>
                      <a:cxn ang="0">
                        <a:pos x="36" y="50"/>
                      </a:cxn>
                      <a:cxn ang="0">
                        <a:pos x="36" y="55"/>
                      </a:cxn>
                      <a:cxn ang="0">
                        <a:pos x="39" y="58"/>
                      </a:cxn>
                      <a:cxn ang="0">
                        <a:pos x="44" y="57"/>
                      </a:cxn>
                      <a:cxn ang="0">
                        <a:pos x="52" y="52"/>
                      </a:cxn>
                      <a:cxn ang="0">
                        <a:pos x="59" y="49"/>
                      </a:cxn>
                      <a:cxn ang="0">
                        <a:pos x="69" y="46"/>
                      </a:cxn>
                      <a:cxn ang="0">
                        <a:pos x="80" y="44"/>
                      </a:cxn>
                      <a:cxn ang="0">
                        <a:pos x="90" y="41"/>
                      </a:cxn>
                      <a:cxn ang="0">
                        <a:pos x="102" y="39"/>
                      </a:cxn>
                      <a:cxn ang="0">
                        <a:pos x="115" y="37"/>
                      </a:cxn>
                      <a:cxn ang="0">
                        <a:pos x="126" y="37"/>
                      </a:cxn>
                      <a:cxn ang="0">
                        <a:pos x="139" y="38"/>
                      </a:cxn>
                      <a:cxn ang="0">
                        <a:pos x="153" y="39"/>
                      </a:cxn>
                      <a:cxn ang="0">
                        <a:pos x="167" y="42"/>
                      </a:cxn>
                      <a:cxn ang="0">
                        <a:pos x="179" y="44"/>
                      </a:cxn>
                      <a:cxn ang="0">
                        <a:pos x="192" y="46"/>
                      </a:cxn>
                      <a:cxn ang="0">
                        <a:pos x="206" y="50"/>
                      </a:cxn>
                      <a:cxn ang="0">
                        <a:pos x="216" y="51"/>
                      </a:cxn>
                      <a:cxn ang="0">
                        <a:pos x="220" y="48"/>
                      </a:cxn>
                    </a:cxnLst>
                    <a:rect l="0" t="0" r="r" b="b"/>
                    <a:pathLst>
                      <a:path w="220" h="58">
                        <a:moveTo>
                          <a:pt x="220" y="48"/>
                        </a:moveTo>
                        <a:lnTo>
                          <a:pt x="215" y="43"/>
                        </a:lnTo>
                        <a:lnTo>
                          <a:pt x="209" y="39"/>
                        </a:lnTo>
                        <a:lnTo>
                          <a:pt x="199" y="34"/>
                        </a:lnTo>
                        <a:lnTo>
                          <a:pt x="190" y="29"/>
                        </a:lnTo>
                        <a:lnTo>
                          <a:pt x="178" y="25"/>
                        </a:lnTo>
                        <a:lnTo>
                          <a:pt x="166" y="22"/>
                        </a:lnTo>
                        <a:lnTo>
                          <a:pt x="153" y="19"/>
                        </a:lnTo>
                        <a:lnTo>
                          <a:pt x="138" y="17"/>
                        </a:lnTo>
                        <a:lnTo>
                          <a:pt x="123" y="18"/>
                        </a:lnTo>
                        <a:lnTo>
                          <a:pt x="109" y="18"/>
                        </a:lnTo>
                        <a:lnTo>
                          <a:pt x="95" y="17"/>
                        </a:lnTo>
                        <a:lnTo>
                          <a:pt x="83" y="15"/>
                        </a:lnTo>
                        <a:lnTo>
                          <a:pt x="75" y="13"/>
                        </a:lnTo>
                        <a:lnTo>
                          <a:pt x="64" y="9"/>
                        </a:lnTo>
                        <a:lnTo>
                          <a:pt x="56" y="4"/>
                        </a:lnTo>
                        <a:lnTo>
                          <a:pt x="46" y="0"/>
                        </a:lnTo>
                        <a:lnTo>
                          <a:pt x="34" y="1"/>
                        </a:lnTo>
                        <a:lnTo>
                          <a:pt x="27" y="4"/>
                        </a:lnTo>
                        <a:lnTo>
                          <a:pt x="18" y="9"/>
                        </a:lnTo>
                        <a:lnTo>
                          <a:pt x="9" y="16"/>
                        </a:lnTo>
                        <a:lnTo>
                          <a:pt x="2" y="22"/>
                        </a:lnTo>
                        <a:lnTo>
                          <a:pt x="0" y="27"/>
                        </a:lnTo>
                        <a:lnTo>
                          <a:pt x="1" y="31"/>
                        </a:lnTo>
                        <a:lnTo>
                          <a:pt x="10" y="33"/>
                        </a:lnTo>
                        <a:lnTo>
                          <a:pt x="19" y="32"/>
                        </a:lnTo>
                        <a:lnTo>
                          <a:pt x="29" y="30"/>
                        </a:lnTo>
                        <a:lnTo>
                          <a:pt x="36" y="31"/>
                        </a:lnTo>
                        <a:lnTo>
                          <a:pt x="38" y="33"/>
                        </a:lnTo>
                        <a:lnTo>
                          <a:pt x="39" y="39"/>
                        </a:lnTo>
                        <a:lnTo>
                          <a:pt x="38" y="45"/>
                        </a:lnTo>
                        <a:lnTo>
                          <a:pt x="36" y="50"/>
                        </a:lnTo>
                        <a:lnTo>
                          <a:pt x="36" y="55"/>
                        </a:lnTo>
                        <a:lnTo>
                          <a:pt x="39" y="58"/>
                        </a:lnTo>
                        <a:lnTo>
                          <a:pt x="44" y="57"/>
                        </a:lnTo>
                        <a:lnTo>
                          <a:pt x="52" y="52"/>
                        </a:lnTo>
                        <a:lnTo>
                          <a:pt x="59" y="49"/>
                        </a:lnTo>
                        <a:lnTo>
                          <a:pt x="69" y="46"/>
                        </a:lnTo>
                        <a:lnTo>
                          <a:pt x="80" y="44"/>
                        </a:lnTo>
                        <a:lnTo>
                          <a:pt x="90" y="41"/>
                        </a:lnTo>
                        <a:lnTo>
                          <a:pt x="102" y="39"/>
                        </a:lnTo>
                        <a:lnTo>
                          <a:pt x="115" y="37"/>
                        </a:lnTo>
                        <a:lnTo>
                          <a:pt x="126" y="37"/>
                        </a:lnTo>
                        <a:lnTo>
                          <a:pt x="139" y="38"/>
                        </a:lnTo>
                        <a:lnTo>
                          <a:pt x="153" y="39"/>
                        </a:lnTo>
                        <a:lnTo>
                          <a:pt x="167" y="42"/>
                        </a:lnTo>
                        <a:lnTo>
                          <a:pt x="179" y="44"/>
                        </a:lnTo>
                        <a:lnTo>
                          <a:pt x="192" y="46"/>
                        </a:lnTo>
                        <a:lnTo>
                          <a:pt x="206" y="50"/>
                        </a:lnTo>
                        <a:lnTo>
                          <a:pt x="216" y="51"/>
                        </a:lnTo>
                        <a:lnTo>
                          <a:pt x="220" y="48"/>
                        </a:lnTo>
                        <a:close/>
                      </a:path>
                    </a:pathLst>
                  </a:custGeom>
                  <a:solidFill>
                    <a:srgbClr val="A000A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</p:grpSp>
          </p:grpSp>
          <p:grpSp>
            <p:nvGrpSpPr>
              <p:cNvPr id="13359" name="Group 58"/>
              <p:cNvGrpSpPr>
                <a:grpSpLocks noChangeAspect="1"/>
              </p:cNvGrpSpPr>
              <p:nvPr/>
            </p:nvGrpSpPr>
            <p:grpSpPr bwMode="auto">
              <a:xfrm>
                <a:off x="240" y="1714"/>
                <a:ext cx="1151" cy="149"/>
                <a:chOff x="240" y="1714"/>
                <a:chExt cx="1151" cy="149"/>
              </a:xfrm>
            </p:grpSpPr>
            <p:sp>
              <p:nvSpPr>
                <p:cNvPr id="467003" name="Freeform 59"/>
                <p:cNvSpPr>
                  <a:spLocks noChangeAspect="1"/>
                </p:cNvSpPr>
                <p:nvPr/>
              </p:nvSpPr>
              <p:spPr bwMode="auto">
                <a:xfrm>
                  <a:off x="239" y="1714"/>
                  <a:ext cx="1153" cy="150"/>
                </a:xfrm>
                <a:custGeom>
                  <a:avLst/>
                  <a:gdLst/>
                  <a:ahLst/>
                  <a:cxnLst>
                    <a:cxn ang="0">
                      <a:pos x="2285" y="41"/>
                    </a:cxn>
                    <a:cxn ang="0">
                      <a:pos x="2260" y="30"/>
                    </a:cxn>
                    <a:cxn ang="0">
                      <a:pos x="2225" y="21"/>
                    </a:cxn>
                    <a:cxn ang="0">
                      <a:pos x="2194" y="14"/>
                    </a:cxn>
                    <a:cxn ang="0">
                      <a:pos x="2162" y="8"/>
                    </a:cxn>
                    <a:cxn ang="0">
                      <a:pos x="2133" y="5"/>
                    </a:cxn>
                    <a:cxn ang="0">
                      <a:pos x="2099" y="2"/>
                    </a:cxn>
                    <a:cxn ang="0">
                      <a:pos x="2052" y="0"/>
                    </a:cxn>
                    <a:cxn ang="0">
                      <a:pos x="2003" y="1"/>
                    </a:cxn>
                    <a:cxn ang="0">
                      <a:pos x="1958" y="2"/>
                    </a:cxn>
                    <a:cxn ang="0">
                      <a:pos x="1910" y="4"/>
                    </a:cxn>
                    <a:cxn ang="0">
                      <a:pos x="1861" y="9"/>
                    </a:cxn>
                    <a:cxn ang="0">
                      <a:pos x="1802" y="19"/>
                    </a:cxn>
                    <a:cxn ang="0">
                      <a:pos x="1749" y="30"/>
                    </a:cxn>
                    <a:cxn ang="0">
                      <a:pos x="1693" y="40"/>
                    </a:cxn>
                    <a:cxn ang="0">
                      <a:pos x="1625" y="52"/>
                    </a:cxn>
                    <a:cxn ang="0">
                      <a:pos x="1543" y="64"/>
                    </a:cxn>
                    <a:cxn ang="0">
                      <a:pos x="1470" y="74"/>
                    </a:cxn>
                    <a:cxn ang="0">
                      <a:pos x="1396" y="82"/>
                    </a:cxn>
                    <a:cxn ang="0">
                      <a:pos x="1324" y="89"/>
                    </a:cxn>
                    <a:cxn ang="0">
                      <a:pos x="124" y="93"/>
                    </a:cxn>
                    <a:cxn ang="0">
                      <a:pos x="100" y="94"/>
                    </a:cxn>
                    <a:cxn ang="0">
                      <a:pos x="72" y="97"/>
                    </a:cxn>
                    <a:cxn ang="0">
                      <a:pos x="48" y="103"/>
                    </a:cxn>
                    <a:cxn ang="0">
                      <a:pos x="28" y="111"/>
                    </a:cxn>
                    <a:cxn ang="0">
                      <a:pos x="12" y="123"/>
                    </a:cxn>
                    <a:cxn ang="0">
                      <a:pos x="2" y="137"/>
                    </a:cxn>
                    <a:cxn ang="0">
                      <a:pos x="0" y="151"/>
                    </a:cxn>
                    <a:cxn ang="0">
                      <a:pos x="2" y="161"/>
                    </a:cxn>
                    <a:cxn ang="0">
                      <a:pos x="13" y="175"/>
                    </a:cxn>
                    <a:cxn ang="0">
                      <a:pos x="29" y="185"/>
                    </a:cxn>
                    <a:cxn ang="0">
                      <a:pos x="45" y="193"/>
                    </a:cxn>
                    <a:cxn ang="0">
                      <a:pos x="71" y="200"/>
                    </a:cxn>
                    <a:cxn ang="0">
                      <a:pos x="98" y="203"/>
                    </a:cxn>
                    <a:cxn ang="0">
                      <a:pos x="124" y="204"/>
                    </a:cxn>
                    <a:cxn ang="0">
                      <a:pos x="1324" y="208"/>
                    </a:cxn>
                    <a:cxn ang="0">
                      <a:pos x="1398" y="214"/>
                    </a:cxn>
                    <a:cxn ang="0">
                      <a:pos x="1480" y="223"/>
                    </a:cxn>
                    <a:cxn ang="0">
                      <a:pos x="1556" y="232"/>
                    </a:cxn>
                    <a:cxn ang="0">
                      <a:pos x="1641" y="245"/>
                    </a:cxn>
                    <a:cxn ang="0">
                      <a:pos x="1720" y="260"/>
                    </a:cxn>
                    <a:cxn ang="0">
                      <a:pos x="1787" y="274"/>
                    </a:cxn>
                    <a:cxn ang="0">
                      <a:pos x="1851" y="285"/>
                    </a:cxn>
                    <a:cxn ang="0">
                      <a:pos x="1918" y="293"/>
                    </a:cxn>
                    <a:cxn ang="0">
                      <a:pos x="1973" y="297"/>
                    </a:cxn>
                    <a:cxn ang="0">
                      <a:pos x="2022" y="298"/>
                    </a:cxn>
                    <a:cxn ang="0">
                      <a:pos x="2073" y="296"/>
                    </a:cxn>
                    <a:cxn ang="0">
                      <a:pos x="2119" y="293"/>
                    </a:cxn>
                    <a:cxn ang="0">
                      <a:pos x="2168" y="286"/>
                    </a:cxn>
                    <a:cxn ang="0">
                      <a:pos x="2215" y="278"/>
                    </a:cxn>
                    <a:cxn ang="0">
                      <a:pos x="2253" y="269"/>
                    </a:cxn>
                    <a:cxn ang="0">
                      <a:pos x="2283" y="257"/>
                    </a:cxn>
                    <a:cxn ang="0">
                      <a:pos x="2298" y="49"/>
                    </a:cxn>
                  </a:cxnLst>
                  <a:rect l="0" t="0" r="r" b="b"/>
                  <a:pathLst>
                    <a:path w="2298" h="298">
                      <a:moveTo>
                        <a:pt x="2298" y="49"/>
                      </a:moveTo>
                      <a:lnTo>
                        <a:pt x="2285" y="41"/>
                      </a:lnTo>
                      <a:lnTo>
                        <a:pt x="2274" y="36"/>
                      </a:lnTo>
                      <a:lnTo>
                        <a:pt x="2260" y="30"/>
                      </a:lnTo>
                      <a:lnTo>
                        <a:pt x="2243" y="26"/>
                      </a:lnTo>
                      <a:lnTo>
                        <a:pt x="2225" y="21"/>
                      </a:lnTo>
                      <a:lnTo>
                        <a:pt x="2211" y="17"/>
                      </a:lnTo>
                      <a:lnTo>
                        <a:pt x="2194" y="14"/>
                      </a:lnTo>
                      <a:lnTo>
                        <a:pt x="2179" y="11"/>
                      </a:lnTo>
                      <a:lnTo>
                        <a:pt x="2162" y="8"/>
                      </a:lnTo>
                      <a:lnTo>
                        <a:pt x="2148" y="6"/>
                      </a:lnTo>
                      <a:lnTo>
                        <a:pt x="2133" y="5"/>
                      </a:lnTo>
                      <a:lnTo>
                        <a:pt x="2118" y="3"/>
                      </a:lnTo>
                      <a:lnTo>
                        <a:pt x="2099" y="2"/>
                      </a:lnTo>
                      <a:lnTo>
                        <a:pt x="2076" y="1"/>
                      </a:lnTo>
                      <a:lnTo>
                        <a:pt x="2052" y="0"/>
                      </a:lnTo>
                      <a:lnTo>
                        <a:pt x="2025" y="0"/>
                      </a:lnTo>
                      <a:lnTo>
                        <a:pt x="2003" y="1"/>
                      </a:lnTo>
                      <a:lnTo>
                        <a:pt x="1981" y="2"/>
                      </a:lnTo>
                      <a:lnTo>
                        <a:pt x="1958" y="2"/>
                      </a:lnTo>
                      <a:lnTo>
                        <a:pt x="1938" y="4"/>
                      </a:lnTo>
                      <a:lnTo>
                        <a:pt x="1910" y="4"/>
                      </a:lnTo>
                      <a:lnTo>
                        <a:pt x="1885" y="6"/>
                      </a:lnTo>
                      <a:lnTo>
                        <a:pt x="1861" y="9"/>
                      </a:lnTo>
                      <a:lnTo>
                        <a:pt x="1833" y="14"/>
                      </a:lnTo>
                      <a:lnTo>
                        <a:pt x="1802" y="19"/>
                      </a:lnTo>
                      <a:lnTo>
                        <a:pt x="1772" y="26"/>
                      </a:lnTo>
                      <a:lnTo>
                        <a:pt x="1749" y="30"/>
                      </a:lnTo>
                      <a:lnTo>
                        <a:pt x="1722" y="35"/>
                      </a:lnTo>
                      <a:lnTo>
                        <a:pt x="1693" y="40"/>
                      </a:lnTo>
                      <a:lnTo>
                        <a:pt x="1661" y="45"/>
                      </a:lnTo>
                      <a:lnTo>
                        <a:pt x="1625" y="52"/>
                      </a:lnTo>
                      <a:lnTo>
                        <a:pt x="1580" y="59"/>
                      </a:lnTo>
                      <a:lnTo>
                        <a:pt x="1543" y="64"/>
                      </a:lnTo>
                      <a:lnTo>
                        <a:pt x="1507" y="68"/>
                      </a:lnTo>
                      <a:lnTo>
                        <a:pt x="1470" y="74"/>
                      </a:lnTo>
                      <a:lnTo>
                        <a:pt x="1433" y="78"/>
                      </a:lnTo>
                      <a:lnTo>
                        <a:pt x="1396" y="82"/>
                      </a:lnTo>
                      <a:lnTo>
                        <a:pt x="1360" y="87"/>
                      </a:lnTo>
                      <a:lnTo>
                        <a:pt x="1324" y="89"/>
                      </a:lnTo>
                      <a:lnTo>
                        <a:pt x="1288" y="90"/>
                      </a:lnTo>
                      <a:lnTo>
                        <a:pt x="124" y="93"/>
                      </a:lnTo>
                      <a:lnTo>
                        <a:pt x="115" y="93"/>
                      </a:lnTo>
                      <a:lnTo>
                        <a:pt x="100" y="94"/>
                      </a:lnTo>
                      <a:lnTo>
                        <a:pt x="85" y="95"/>
                      </a:lnTo>
                      <a:lnTo>
                        <a:pt x="72" y="97"/>
                      </a:lnTo>
                      <a:lnTo>
                        <a:pt x="58" y="100"/>
                      </a:lnTo>
                      <a:lnTo>
                        <a:pt x="48" y="103"/>
                      </a:lnTo>
                      <a:lnTo>
                        <a:pt x="39" y="107"/>
                      </a:lnTo>
                      <a:lnTo>
                        <a:pt x="28" y="111"/>
                      </a:lnTo>
                      <a:lnTo>
                        <a:pt x="19" y="118"/>
                      </a:lnTo>
                      <a:lnTo>
                        <a:pt x="12" y="123"/>
                      </a:lnTo>
                      <a:lnTo>
                        <a:pt x="7" y="130"/>
                      </a:lnTo>
                      <a:lnTo>
                        <a:pt x="2" y="137"/>
                      </a:lnTo>
                      <a:lnTo>
                        <a:pt x="0" y="144"/>
                      </a:lnTo>
                      <a:lnTo>
                        <a:pt x="0" y="151"/>
                      </a:lnTo>
                      <a:lnTo>
                        <a:pt x="0" y="156"/>
                      </a:lnTo>
                      <a:lnTo>
                        <a:pt x="2" y="161"/>
                      </a:lnTo>
                      <a:lnTo>
                        <a:pt x="7" y="168"/>
                      </a:lnTo>
                      <a:lnTo>
                        <a:pt x="13" y="175"/>
                      </a:lnTo>
                      <a:lnTo>
                        <a:pt x="20" y="180"/>
                      </a:lnTo>
                      <a:lnTo>
                        <a:pt x="29" y="185"/>
                      </a:lnTo>
                      <a:lnTo>
                        <a:pt x="35" y="189"/>
                      </a:lnTo>
                      <a:lnTo>
                        <a:pt x="45" y="193"/>
                      </a:lnTo>
                      <a:lnTo>
                        <a:pt x="58" y="197"/>
                      </a:lnTo>
                      <a:lnTo>
                        <a:pt x="71" y="200"/>
                      </a:lnTo>
                      <a:lnTo>
                        <a:pt x="83" y="202"/>
                      </a:lnTo>
                      <a:lnTo>
                        <a:pt x="98" y="203"/>
                      </a:lnTo>
                      <a:lnTo>
                        <a:pt x="112" y="204"/>
                      </a:lnTo>
                      <a:lnTo>
                        <a:pt x="124" y="204"/>
                      </a:lnTo>
                      <a:lnTo>
                        <a:pt x="1287" y="206"/>
                      </a:lnTo>
                      <a:lnTo>
                        <a:pt x="1324" y="208"/>
                      </a:lnTo>
                      <a:lnTo>
                        <a:pt x="1359" y="211"/>
                      </a:lnTo>
                      <a:lnTo>
                        <a:pt x="1398" y="214"/>
                      </a:lnTo>
                      <a:lnTo>
                        <a:pt x="1436" y="218"/>
                      </a:lnTo>
                      <a:lnTo>
                        <a:pt x="1480" y="223"/>
                      </a:lnTo>
                      <a:lnTo>
                        <a:pt x="1515" y="227"/>
                      </a:lnTo>
                      <a:lnTo>
                        <a:pt x="1556" y="232"/>
                      </a:lnTo>
                      <a:lnTo>
                        <a:pt x="1599" y="238"/>
                      </a:lnTo>
                      <a:lnTo>
                        <a:pt x="1641" y="245"/>
                      </a:lnTo>
                      <a:lnTo>
                        <a:pt x="1681" y="253"/>
                      </a:lnTo>
                      <a:lnTo>
                        <a:pt x="1720" y="260"/>
                      </a:lnTo>
                      <a:lnTo>
                        <a:pt x="1756" y="267"/>
                      </a:lnTo>
                      <a:lnTo>
                        <a:pt x="1787" y="274"/>
                      </a:lnTo>
                      <a:lnTo>
                        <a:pt x="1822" y="280"/>
                      </a:lnTo>
                      <a:lnTo>
                        <a:pt x="1851" y="285"/>
                      </a:lnTo>
                      <a:lnTo>
                        <a:pt x="1884" y="290"/>
                      </a:lnTo>
                      <a:lnTo>
                        <a:pt x="1918" y="293"/>
                      </a:lnTo>
                      <a:lnTo>
                        <a:pt x="1948" y="295"/>
                      </a:lnTo>
                      <a:lnTo>
                        <a:pt x="1973" y="297"/>
                      </a:lnTo>
                      <a:lnTo>
                        <a:pt x="1995" y="297"/>
                      </a:lnTo>
                      <a:lnTo>
                        <a:pt x="2022" y="298"/>
                      </a:lnTo>
                      <a:lnTo>
                        <a:pt x="2047" y="297"/>
                      </a:lnTo>
                      <a:lnTo>
                        <a:pt x="2073" y="296"/>
                      </a:lnTo>
                      <a:lnTo>
                        <a:pt x="2097" y="295"/>
                      </a:lnTo>
                      <a:lnTo>
                        <a:pt x="2119" y="293"/>
                      </a:lnTo>
                      <a:lnTo>
                        <a:pt x="2146" y="289"/>
                      </a:lnTo>
                      <a:lnTo>
                        <a:pt x="2168" y="286"/>
                      </a:lnTo>
                      <a:lnTo>
                        <a:pt x="2192" y="282"/>
                      </a:lnTo>
                      <a:lnTo>
                        <a:pt x="2215" y="278"/>
                      </a:lnTo>
                      <a:lnTo>
                        <a:pt x="2235" y="273"/>
                      </a:lnTo>
                      <a:lnTo>
                        <a:pt x="2253" y="269"/>
                      </a:lnTo>
                      <a:lnTo>
                        <a:pt x="2272" y="262"/>
                      </a:lnTo>
                      <a:lnTo>
                        <a:pt x="2283" y="257"/>
                      </a:lnTo>
                      <a:lnTo>
                        <a:pt x="2297" y="249"/>
                      </a:lnTo>
                      <a:lnTo>
                        <a:pt x="2298" y="49"/>
                      </a:lnTo>
                      <a:close/>
                    </a:path>
                  </a:pathLst>
                </a:cu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l" eaLnBrk="0" hangingPunct="0">
                    <a:spcBef>
                      <a:spcPct val="0"/>
                    </a:spcBef>
                    <a:defRPr/>
                  </a:pPr>
                  <a:endParaRPr lang="en-CA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467004" name="Freeform 60"/>
                <p:cNvSpPr>
                  <a:spLocks noChangeAspect="1"/>
                </p:cNvSpPr>
                <p:nvPr/>
              </p:nvSpPr>
              <p:spPr bwMode="auto">
                <a:xfrm>
                  <a:off x="205" y="1878"/>
                  <a:ext cx="1164" cy="82"/>
                </a:xfrm>
                <a:custGeom>
                  <a:avLst/>
                  <a:gdLst/>
                  <a:ahLst/>
                  <a:cxnLst>
                    <a:cxn ang="0">
                      <a:pos x="2209" y="35"/>
                    </a:cxn>
                    <a:cxn ang="0">
                      <a:pos x="2163" y="28"/>
                    </a:cxn>
                    <a:cxn ang="0">
                      <a:pos x="2119" y="33"/>
                    </a:cxn>
                    <a:cxn ang="0">
                      <a:pos x="2078" y="44"/>
                    </a:cxn>
                    <a:cxn ang="0">
                      <a:pos x="2032" y="53"/>
                    </a:cxn>
                    <a:cxn ang="0">
                      <a:pos x="1985" y="50"/>
                    </a:cxn>
                    <a:cxn ang="0">
                      <a:pos x="1925" y="44"/>
                    </a:cxn>
                    <a:cxn ang="0">
                      <a:pos x="1855" y="35"/>
                    </a:cxn>
                    <a:cxn ang="0">
                      <a:pos x="1790" y="30"/>
                    </a:cxn>
                    <a:cxn ang="0">
                      <a:pos x="1729" y="30"/>
                    </a:cxn>
                    <a:cxn ang="0">
                      <a:pos x="1668" y="33"/>
                    </a:cxn>
                    <a:cxn ang="0">
                      <a:pos x="1601" y="22"/>
                    </a:cxn>
                    <a:cxn ang="0">
                      <a:pos x="1545" y="10"/>
                    </a:cxn>
                    <a:cxn ang="0">
                      <a:pos x="1490" y="0"/>
                    </a:cxn>
                    <a:cxn ang="0">
                      <a:pos x="1440" y="0"/>
                    </a:cxn>
                    <a:cxn ang="0">
                      <a:pos x="1382" y="4"/>
                    </a:cxn>
                    <a:cxn ang="0">
                      <a:pos x="1303" y="12"/>
                    </a:cxn>
                    <a:cxn ang="0">
                      <a:pos x="1162" y="13"/>
                    </a:cxn>
                    <a:cxn ang="0">
                      <a:pos x="360" y="13"/>
                    </a:cxn>
                    <a:cxn ang="0">
                      <a:pos x="77" y="13"/>
                    </a:cxn>
                    <a:cxn ang="0">
                      <a:pos x="5" y="23"/>
                    </a:cxn>
                    <a:cxn ang="0">
                      <a:pos x="4" y="34"/>
                    </a:cxn>
                    <a:cxn ang="0">
                      <a:pos x="32" y="40"/>
                    </a:cxn>
                    <a:cxn ang="0">
                      <a:pos x="835" y="44"/>
                    </a:cxn>
                    <a:cxn ang="0">
                      <a:pos x="1356" y="52"/>
                    </a:cxn>
                    <a:cxn ang="0">
                      <a:pos x="1418" y="57"/>
                    </a:cxn>
                    <a:cxn ang="0">
                      <a:pos x="1496" y="66"/>
                    </a:cxn>
                    <a:cxn ang="0">
                      <a:pos x="1563" y="77"/>
                    </a:cxn>
                    <a:cxn ang="0">
                      <a:pos x="1625" y="87"/>
                    </a:cxn>
                    <a:cxn ang="0">
                      <a:pos x="1687" y="100"/>
                    </a:cxn>
                    <a:cxn ang="0">
                      <a:pos x="1748" y="112"/>
                    </a:cxn>
                    <a:cxn ang="0">
                      <a:pos x="1805" y="120"/>
                    </a:cxn>
                    <a:cxn ang="0">
                      <a:pos x="1869" y="129"/>
                    </a:cxn>
                    <a:cxn ang="0">
                      <a:pos x="1933" y="133"/>
                    </a:cxn>
                    <a:cxn ang="0">
                      <a:pos x="1996" y="133"/>
                    </a:cxn>
                    <a:cxn ang="0">
                      <a:pos x="2059" y="131"/>
                    </a:cxn>
                    <a:cxn ang="0">
                      <a:pos x="2120" y="125"/>
                    </a:cxn>
                    <a:cxn ang="0">
                      <a:pos x="2178" y="114"/>
                    </a:cxn>
                    <a:cxn ang="0">
                      <a:pos x="2226" y="98"/>
                    </a:cxn>
                    <a:cxn ang="0">
                      <a:pos x="2249" y="45"/>
                    </a:cxn>
                  </a:cxnLst>
                  <a:rect l="0" t="0" r="r" b="b"/>
                  <a:pathLst>
                    <a:path w="2252" h="135">
                      <a:moveTo>
                        <a:pt x="2227" y="40"/>
                      </a:moveTo>
                      <a:lnTo>
                        <a:pt x="2209" y="35"/>
                      </a:lnTo>
                      <a:lnTo>
                        <a:pt x="2188" y="30"/>
                      </a:lnTo>
                      <a:lnTo>
                        <a:pt x="2163" y="28"/>
                      </a:lnTo>
                      <a:lnTo>
                        <a:pt x="2140" y="28"/>
                      </a:lnTo>
                      <a:lnTo>
                        <a:pt x="2119" y="33"/>
                      </a:lnTo>
                      <a:lnTo>
                        <a:pt x="2099" y="38"/>
                      </a:lnTo>
                      <a:lnTo>
                        <a:pt x="2078" y="44"/>
                      </a:lnTo>
                      <a:lnTo>
                        <a:pt x="2053" y="50"/>
                      </a:lnTo>
                      <a:lnTo>
                        <a:pt x="2032" y="53"/>
                      </a:lnTo>
                      <a:lnTo>
                        <a:pt x="2012" y="52"/>
                      </a:lnTo>
                      <a:lnTo>
                        <a:pt x="1985" y="50"/>
                      </a:lnTo>
                      <a:lnTo>
                        <a:pt x="1955" y="47"/>
                      </a:lnTo>
                      <a:lnTo>
                        <a:pt x="1925" y="44"/>
                      </a:lnTo>
                      <a:lnTo>
                        <a:pt x="1892" y="39"/>
                      </a:lnTo>
                      <a:lnTo>
                        <a:pt x="1855" y="35"/>
                      </a:lnTo>
                      <a:lnTo>
                        <a:pt x="1824" y="32"/>
                      </a:lnTo>
                      <a:lnTo>
                        <a:pt x="1790" y="30"/>
                      </a:lnTo>
                      <a:lnTo>
                        <a:pt x="1756" y="26"/>
                      </a:lnTo>
                      <a:lnTo>
                        <a:pt x="1729" y="30"/>
                      </a:lnTo>
                      <a:lnTo>
                        <a:pt x="1700" y="35"/>
                      </a:lnTo>
                      <a:lnTo>
                        <a:pt x="1668" y="33"/>
                      </a:lnTo>
                      <a:lnTo>
                        <a:pt x="1633" y="28"/>
                      </a:lnTo>
                      <a:lnTo>
                        <a:pt x="1601" y="22"/>
                      </a:lnTo>
                      <a:lnTo>
                        <a:pt x="1572" y="16"/>
                      </a:lnTo>
                      <a:lnTo>
                        <a:pt x="1545" y="10"/>
                      </a:lnTo>
                      <a:lnTo>
                        <a:pt x="1517" y="4"/>
                      </a:lnTo>
                      <a:lnTo>
                        <a:pt x="1490" y="0"/>
                      </a:lnTo>
                      <a:lnTo>
                        <a:pt x="1465" y="0"/>
                      </a:lnTo>
                      <a:lnTo>
                        <a:pt x="1440" y="0"/>
                      </a:lnTo>
                      <a:lnTo>
                        <a:pt x="1410" y="2"/>
                      </a:lnTo>
                      <a:lnTo>
                        <a:pt x="1382" y="4"/>
                      </a:lnTo>
                      <a:lnTo>
                        <a:pt x="1346" y="8"/>
                      </a:lnTo>
                      <a:lnTo>
                        <a:pt x="1303" y="12"/>
                      </a:lnTo>
                      <a:lnTo>
                        <a:pt x="1249" y="13"/>
                      </a:lnTo>
                      <a:lnTo>
                        <a:pt x="1162" y="13"/>
                      </a:lnTo>
                      <a:lnTo>
                        <a:pt x="1012" y="13"/>
                      </a:lnTo>
                      <a:lnTo>
                        <a:pt x="360" y="13"/>
                      </a:lnTo>
                      <a:lnTo>
                        <a:pt x="155" y="13"/>
                      </a:lnTo>
                      <a:lnTo>
                        <a:pt x="77" y="13"/>
                      </a:lnTo>
                      <a:lnTo>
                        <a:pt x="19" y="21"/>
                      </a:lnTo>
                      <a:lnTo>
                        <a:pt x="5" y="23"/>
                      </a:lnTo>
                      <a:lnTo>
                        <a:pt x="0" y="27"/>
                      </a:lnTo>
                      <a:lnTo>
                        <a:pt x="4" y="34"/>
                      </a:lnTo>
                      <a:lnTo>
                        <a:pt x="16" y="38"/>
                      </a:lnTo>
                      <a:lnTo>
                        <a:pt x="32" y="40"/>
                      </a:lnTo>
                      <a:lnTo>
                        <a:pt x="51" y="41"/>
                      </a:lnTo>
                      <a:lnTo>
                        <a:pt x="835" y="44"/>
                      </a:lnTo>
                      <a:lnTo>
                        <a:pt x="1325" y="48"/>
                      </a:lnTo>
                      <a:lnTo>
                        <a:pt x="1356" y="52"/>
                      </a:lnTo>
                      <a:lnTo>
                        <a:pt x="1383" y="57"/>
                      </a:lnTo>
                      <a:lnTo>
                        <a:pt x="1418" y="57"/>
                      </a:lnTo>
                      <a:lnTo>
                        <a:pt x="1454" y="61"/>
                      </a:lnTo>
                      <a:lnTo>
                        <a:pt x="1496" y="66"/>
                      </a:lnTo>
                      <a:lnTo>
                        <a:pt x="1528" y="71"/>
                      </a:lnTo>
                      <a:lnTo>
                        <a:pt x="1563" y="77"/>
                      </a:lnTo>
                      <a:lnTo>
                        <a:pt x="1594" y="81"/>
                      </a:lnTo>
                      <a:lnTo>
                        <a:pt x="1625" y="87"/>
                      </a:lnTo>
                      <a:lnTo>
                        <a:pt x="1657" y="94"/>
                      </a:lnTo>
                      <a:lnTo>
                        <a:pt x="1687" y="100"/>
                      </a:lnTo>
                      <a:lnTo>
                        <a:pt x="1720" y="106"/>
                      </a:lnTo>
                      <a:lnTo>
                        <a:pt x="1748" y="112"/>
                      </a:lnTo>
                      <a:lnTo>
                        <a:pt x="1781" y="117"/>
                      </a:lnTo>
                      <a:lnTo>
                        <a:pt x="1805" y="120"/>
                      </a:lnTo>
                      <a:lnTo>
                        <a:pt x="1837" y="125"/>
                      </a:lnTo>
                      <a:lnTo>
                        <a:pt x="1869" y="129"/>
                      </a:lnTo>
                      <a:lnTo>
                        <a:pt x="1899" y="131"/>
                      </a:lnTo>
                      <a:lnTo>
                        <a:pt x="1933" y="133"/>
                      </a:lnTo>
                      <a:lnTo>
                        <a:pt x="1966" y="135"/>
                      </a:lnTo>
                      <a:lnTo>
                        <a:pt x="1996" y="133"/>
                      </a:lnTo>
                      <a:lnTo>
                        <a:pt x="2028" y="133"/>
                      </a:lnTo>
                      <a:lnTo>
                        <a:pt x="2059" y="131"/>
                      </a:lnTo>
                      <a:lnTo>
                        <a:pt x="2090" y="129"/>
                      </a:lnTo>
                      <a:lnTo>
                        <a:pt x="2120" y="125"/>
                      </a:lnTo>
                      <a:lnTo>
                        <a:pt x="2148" y="120"/>
                      </a:lnTo>
                      <a:lnTo>
                        <a:pt x="2178" y="114"/>
                      </a:lnTo>
                      <a:lnTo>
                        <a:pt x="2199" y="106"/>
                      </a:lnTo>
                      <a:lnTo>
                        <a:pt x="2226" y="98"/>
                      </a:lnTo>
                      <a:lnTo>
                        <a:pt x="2252" y="90"/>
                      </a:lnTo>
                      <a:lnTo>
                        <a:pt x="2249" y="45"/>
                      </a:lnTo>
                      <a:lnTo>
                        <a:pt x="2227" y="40"/>
                      </a:lnTo>
                      <a:close/>
                    </a:path>
                  </a:pathLst>
                </a:custGeom>
                <a:solidFill>
                  <a:srgbClr val="000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l" eaLnBrk="0" hangingPunct="0">
                    <a:spcBef>
                      <a:spcPct val="0"/>
                    </a:spcBef>
                    <a:defRPr/>
                  </a:pPr>
                  <a:endParaRPr lang="en-CA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467005" name="Freeform 61"/>
                <p:cNvSpPr>
                  <a:spLocks noChangeAspect="1"/>
                </p:cNvSpPr>
                <p:nvPr/>
              </p:nvSpPr>
              <p:spPr bwMode="auto">
                <a:xfrm>
                  <a:off x="1022" y="1793"/>
                  <a:ext cx="339" cy="29"/>
                </a:xfrm>
                <a:custGeom>
                  <a:avLst/>
                  <a:gdLst/>
                  <a:ahLst/>
                  <a:cxnLst>
                    <a:cxn ang="0">
                      <a:pos x="630" y="39"/>
                    </a:cxn>
                    <a:cxn ang="0">
                      <a:pos x="594" y="27"/>
                    </a:cxn>
                    <a:cxn ang="0">
                      <a:pos x="566" y="19"/>
                    </a:cxn>
                    <a:cxn ang="0">
                      <a:pos x="532" y="12"/>
                    </a:cxn>
                    <a:cxn ang="0">
                      <a:pos x="500" y="8"/>
                    </a:cxn>
                    <a:cxn ang="0">
                      <a:pos x="462" y="4"/>
                    </a:cxn>
                    <a:cxn ang="0">
                      <a:pos x="419" y="2"/>
                    </a:cxn>
                    <a:cxn ang="0">
                      <a:pos x="360" y="0"/>
                    </a:cxn>
                    <a:cxn ang="0">
                      <a:pos x="309" y="2"/>
                    </a:cxn>
                    <a:cxn ang="0">
                      <a:pos x="256" y="6"/>
                    </a:cxn>
                    <a:cxn ang="0">
                      <a:pos x="208" y="12"/>
                    </a:cxn>
                    <a:cxn ang="0">
                      <a:pos x="169" y="19"/>
                    </a:cxn>
                    <a:cxn ang="0">
                      <a:pos x="116" y="29"/>
                    </a:cxn>
                    <a:cxn ang="0">
                      <a:pos x="70" y="37"/>
                    </a:cxn>
                    <a:cxn ang="0">
                      <a:pos x="21" y="44"/>
                    </a:cxn>
                    <a:cxn ang="0">
                      <a:pos x="0" y="49"/>
                    </a:cxn>
                    <a:cxn ang="0">
                      <a:pos x="2" y="53"/>
                    </a:cxn>
                    <a:cxn ang="0">
                      <a:pos x="16" y="53"/>
                    </a:cxn>
                    <a:cxn ang="0">
                      <a:pos x="46" y="52"/>
                    </a:cxn>
                    <a:cxn ang="0">
                      <a:pos x="73" y="53"/>
                    </a:cxn>
                    <a:cxn ang="0">
                      <a:pos x="100" y="51"/>
                    </a:cxn>
                    <a:cxn ang="0">
                      <a:pos x="135" y="47"/>
                    </a:cxn>
                    <a:cxn ang="0">
                      <a:pos x="176" y="41"/>
                    </a:cxn>
                    <a:cxn ang="0">
                      <a:pos x="223" y="37"/>
                    </a:cxn>
                    <a:cxn ang="0">
                      <a:pos x="264" y="33"/>
                    </a:cxn>
                    <a:cxn ang="0">
                      <a:pos x="314" y="29"/>
                    </a:cxn>
                    <a:cxn ang="0">
                      <a:pos x="346" y="29"/>
                    </a:cxn>
                    <a:cxn ang="0">
                      <a:pos x="382" y="29"/>
                    </a:cxn>
                    <a:cxn ang="0">
                      <a:pos x="423" y="29"/>
                    </a:cxn>
                    <a:cxn ang="0">
                      <a:pos x="471" y="33"/>
                    </a:cxn>
                    <a:cxn ang="0">
                      <a:pos x="511" y="38"/>
                    </a:cxn>
                    <a:cxn ang="0">
                      <a:pos x="556" y="43"/>
                    </a:cxn>
                    <a:cxn ang="0">
                      <a:pos x="594" y="42"/>
                    </a:cxn>
                    <a:cxn ang="0">
                      <a:pos x="630" y="39"/>
                    </a:cxn>
                  </a:cxnLst>
                  <a:rect l="0" t="0" r="r" b="b"/>
                  <a:pathLst>
                    <a:path w="630" h="53">
                      <a:moveTo>
                        <a:pt x="630" y="39"/>
                      </a:moveTo>
                      <a:lnTo>
                        <a:pt x="594" y="27"/>
                      </a:lnTo>
                      <a:lnTo>
                        <a:pt x="566" y="19"/>
                      </a:lnTo>
                      <a:lnTo>
                        <a:pt x="532" y="12"/>
                      </a:lnTo>
                      <a:lnTo>
                        <a:pt x="500" y="8"/>
                      </a:lnTo>
                      <a:lnTo>
                        <a:pt x="462" y="4"/>
                      </a:lnTo>
                      <a:lnTo>
                        <a:pt x="419" y="2"/>
                      </a:lnTo>
                      <a:lnTo>
                        <a:pt x="360" y="0"/>
                      </a:lnTo>
                      <a:lnTo>
                        <a:pt x="309" y="2"/>
                      </a:lnTo>
                      <a:lnTo>
                        <a:pt x="256" y="6"/>
                      </a:lnTo>
                      <a:lnTo>
                        <a:pt x="208" y="12"/>
                      </a:lnTo>
                      <a:lnTo>
                        <a:pt x="169" y="19"/>
                      </a:lnTo>
                      <a:lnTo>
                        <a:pt x="116" y="29"/>
                      </a:lnTo>
                      <a:lnTo>
                        <a:pt x="70" y="37"/>
                      </a:lnTo>
                      <a:lnTo>
                        <a:pt x="21" y="44"/>
                      </a:lnTo>
                      <a:lnTo>
                        <a:pt x="0" y="49"/>
                      </a:lnTo>
                      <a:lnTo>
                        <a:pt x="2" y="53"/>
                      </a:lnTo>
                      <a:lnTo>
                        <a:pt x="16" y="53"/>
                      </a:lnTo>
                      <a:lnTo>
                        <a:pt x="46" y="52"/>
                      </a:lnTo>
                      <a:lnTo>
                        <a:pt x="73" y="53"/>
                      </a:lnTo>
                      <a:lnTo>
                        <a:pt x="100" y="51"/>
                      </a:lnTo>
                      <a:lnTo>
                        <a:pt x="135" y="47"/>
                      </a:lnTo>
                      <a:lnTo>
                        <a:pt x="176" y="41"/>
                      </a:lnTo>
                      <a:lnTo>
                        <a:pt x="223" y="37"/>
                      </a:lnTo>
                      <a:lnTo>
                        <a:pt x="264" y="33"/>
                      </a:lnTo>
                      <a:lnTo>
                        <a:pt x="314" y="29"/>
                      </a:lnTo>
                      <a:lnTo>
                        <a:pt x="346" y="29"/>
                      </a:lnTo>
                      <a:lnTo>
                        <a:pt x="382" y="29"/>
                      </a:lnTo>
                      <a:lnTo>
                        <a:pt x="423" y="29"/>
                      </a:lnTo>
                      <a:lnTo>
                        <a:pt x="471" y="33"/>
                      </a:lnTo>
                      <a:lnTo>
                        <a:pt x="511" y="38"/>
                      </a:lnTo>
                      <a:lnTo>
                        <a:pt x="556" y="43"/>
                      </a:lnTo>
                      <a:lnTo>
                        <a:pt x="594" y="42"/>
                      </a:lnTo>
                      <a:lnTo>
                        <a:pt x="630" y="39"/>
                      </a:lnTo>
                      <a:close/>
                    </a:path>
                  </a:pathLst>
                </a:custGeom>
                <a:solidFill>
                  <a:srgbClr val="808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l" eaLnBrk="0" hangingPunct="0">
                    <a:spcBef>
                      <a:spcPct val="0"/>
                    </a:spcBef>
                    <a:defRPr/>
                  </a:pPr>
                  <a:endParaRPr lang="en-CA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</p:grpSp>
          <p:grpSp>
            <p:nvGrpSpPr>
              <p:cNvPr id="13360" name="Group 62"/>
              <p:cNvGrpSpPr>
                <a:grpSpLocks noChangeAspect="1"/>
              </p:cNvGrpSpPr>
              <p:nvPr/>
            </p:nvGrpSpPr>
            <p:grpSpPr bwMode="auto">
              <a:xfrm>
                <a:off x="1388" y="1737"/>
                <a:ext cx="156" cy="104"/>
                <a:chOff x="1388" y="1737"/>
                <a:chExt cx="156" cy="104"/>
              </a:xfrm>
            </p:grpSpPr>
            <p:grpSp>
              <p:nvGrpSpPr>
                <p:cNvPr id="13361" name="Group 63"/>
                <p:cNvGrpSpPr>
                  <a:grpSpLocks noChangeAspect="1"/>
                </p:cNvGrpSpPr>
                <p:nvPr/>
              </p:nvGrpSpPr>
              <p:grpSpPr bwMode="auto">
                <a:xfrm>
                  <a:off x="1388" y="1737"/>
                  <a:ext cx="156" cy="104"/>
                  <a:chOff x="1388" y="1737"/>
                  <a:chExt cx="156" cy="104"/>
                </a:xfrm>
              </p:grpSpPr>
              <p:grpSp>
                <p:nvGrpSpPr>
                  <p:cNvPr id="13366" name="Group 6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504" y="1741"/>
                    <a:ext cx="11" cy="97"/>
                    <a:chOff x="1504" y="1741"/>
                    <a:chExt cx="11" cy="97"/>
                  </a:xfrm>
                </p:grpSpPr>
                <p:sp>
                  <p:nvSpPr>
                    <p:cNvPr id="467009" name="Freeform 6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449" y="1828"/>
                      <a:ext cx="0" cy="11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8" y="0"/>
                        </a:cxn>
                        <a:cxn ang="0">
                          <a:pos x="18" y="191"/>
                        </a:cxn>
                        <a:cxn ang="0">
                          <a:pos x="2" y="191"/>
                        </a:cxn>
                        <a:cxn ang="0">
                          <a:pos x="0" y="193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8" h="193">
                          <a:moveTo>
                            <a:pt x="0" y="0"/>
                          </a:moveTo>
                          <a:lnTo>
                            <a:pt x="18" y="0"/>
                          </a:lnTo>
                          <a:lnTo>
                            <a:pt x="18" y="191"/>
                          </a:lnTo>
                          <a:lnTo>
                            <a:pt x="2" y="191"/>
                          </a:lnTo>
                          <a:lnTo>
                            <a:pt x="0" y="19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8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7010" name="Rectangle 6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447" y="1837"/>
                      <a:ext cx="0" cy="26"/>
                    </a:xfrm>
                    <a:prstGeom prst="rect">
                      <a:avLst/>
                    </a:prstGeom>
                    <a:solidFill>
                      <a:srgbClr val="00C0C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7011" name="Rectangle 6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445" y="1920"/>
                      <a:ext cx="5" cy="26"/>
                    </a:xfrm>
                    <a:prstGeom prst="rect">
                      <a:avLst/>
                    </a:prstGeom>
                    <a:solidFill>
                      <a:srgbClr val="00606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</p:grpSp>
              <p:grpSp>
                <p:nvGrpSpPr>
                  <p:cNvPr id="13367" name="Group 68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417" y="1740"/>
                    <a:ext cx="12" cy="97"/>
                    <a:chOff x="1417" y="1740"/>
                    <a:chExt cx="12" cy="97"/>
                  </a:xfrm>
                </p:grpSpPr>
                <p:sp>
                  <p:nvSpPr>
                    <p:cNvPr id="467013" name="Freeform 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1412" y="1866"/>
                      <a:ext cx="0" cy="12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0"/>
                        </a:cxn>
                        <a:cxn ang="0">
                          <a:pos x="17" y="0"/>
                        </a:cxn>
                        <a:cxn ang="0">
                          <a:pos x="17" y="192"/>
                        </a:cxn>
                        <a:cxn ang="0">
                          <a:pos x="1" y="192"/>
                        </a:cxn>
                        <a:cxn ang="0">
                          <a:pos x="0" y="193"/>
                        </a:cxn>
                        <a:cxn ang="0">
                          <a:pos x="0" y="0"/>
                        </a:cxn>
                      </a:cxnLst>
                      <a:rect l="0" t="0" r="r" b="b"/>
                      <a:pathLst>
                        <a:path w="17" h="193">
                          <a:moveTo>
                            <a:pt x="0" y="0"/>
                          </a:moveTo>
                          <a:lnTo>
                            <a:pt x="17" y="0"/>
                          </a:lnTo>
                          <a:lnTo>
                            <a:pt x="17" y="192"/>
                          </a:lnTo>
                          <a:lnTo>
                            <a:pt x="1" y="192"/>
                          </a:lnTo>
                          <a:lnTo>
                            <a:pt x="0" y="19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0808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7014" name="Rectangle 7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409" y="1882"/>
                      <a:ext cx="0" cy="13"/>
                    </a:xfrm>
                    <a:prstGeom prst="rect">
                      <a:avLst/>
                    </a:prstGeom>
                    <a:solidFill>
                      <a:srgbClr val="00C0C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7015" name="Rectangle 71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404" y="1967"/>
                      <a:ext cx="0" cy="26"/>
                    </a:xfrm>
                    <a:prstGeom prst="rect">
                      <a:avLst/>
                    </a:prstGeom>
                    <a:solidFill>
                      <a:srgbClr val="006060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</p:grpSp>
              <p:grpSp>
                <p:nvGrpSpPr>
                  <p:cNvPr id="13368" name="Group 7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388" y="1737"/>
                    <a:ext cx="156" cy="104"/>
                    <a:chOff x="1388" y="1737"/>
                    <a:chExt cx="156" cy="104"/>
                  </a:xfrm>
                </p:grpSpPr>
                <p:sp>
                  <p:nvSpPr>
                    <p:cNvPr id="467017" name="Rectangle 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357" y="1829"/>
                      <a:ext cx="30" cy="121"/>
                    </a:xfrm>
                    <a:prstGeom prst="rect">
                      <a:avLst/>
                    </a:prstGeom>
                    <a:solidFill>
                      <a:srgbClr val="40FFF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7018" name="Rectangle 7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400" y="1833"/>
                      <a:ext cx="76" cy="114"/>
                    </a:xfrm>
                    <a:prstGeom prst="rect">
                      <a:avLst/>
                    </a:prstGeom>
                    <a:solidFill>
                      <a:srgbClr val="40FFF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7019" name="Rectangle 75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476" y="1815"/>
                      <a:ext cx="30" cy="118"/>
                    </a:xfrm>
                    <a:prstGeom prst="rect">
                      <a:avLst/>
                    </a:prstGeom>
                    <a:solidFill>
                      <a:srgbClr val="40FFF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</p:grpSp>
              <p:grpSp>
                <p:nvGrpSpPr>
                  <p:cNvPr id="13369" name="Group 76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392" y="1746"/>
                    <a:ext cx="149" cy="13"/>
                    <a:chOff x="1392" y="1746"/>
                    <a:chExt cx="149" cy="13"/>
                  </a:xfrm>
                </p:grpSpPr>
                <p:sp>
                  <p:nvSpPr>
                    <p:cNvPr id="467021" name="Rectangle 77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361" y="1878"/>
                      <a:ext cx="15" cy="13"/>
                    </a:xfrm>
                    <a:prstGeom prst="rect">
                      <a:avLst/>
                    </a:prstGeom>
                    <a:solidFill>
                      <a:srgbClr val="C0FFF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7022" name="Rectangle 7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452" y="1901"/>
                      <a:ext cx="25" cy="13"/>
                    </a:xfrm>
                    <a:prstGeom prst="rect">
                      <a:avLst/>
                    </a:prstGeom>
                    <a:solidFill>
                      <a:srgbClr val="C0FFF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  <p:sp>
                  <p:nvSpPr>
                    <p:cNvPr id="467023" name="Rectangle 79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388" y="1865"/>
                      <a:ext cx="51" cy="13"/>
                    </a:xfrm>
                    <a:prstGeom prst="rect">
                      <a:avLst/>
                    </a:prstGeom>
                    <a:solidFill>
                      <a:srgbClr val="C0FFFF"/>
                    </a:solidFill>
                    <a:ln w="9525">
                      <a:noFill/>
                      <a:miter lim="800000"/>
                      <a:headEnd/>
                      <a:tailEnd/>
                    </a:ln>
                  </p:spPr>
                  <p:txBody>
                    <a:bodyPr/>
                    <a:lstStyle/>
                    <a:p>
                      <a:pPr algn="l" eaLnBrk="0" hangingPunct="0">
                        <a:spcBef>
                          <a:spcPct val="0"/>
                        </a:spcBef>
                        <a:defRPr/>
                      </a:pPr>
                      <a:endParaRPr lang="en-CA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endParaRPr>
                    </a:p>
                  </p:txBody>
                </p:sp>
              </p:grpSp>
            </p:grpSp>
            <p:grpSp>
              <p:nvGrpSpPr>
                <p:cNvPr id="13362" name="Group 80"/>
                <p:cNvGrpSpPr>
                  <a:grpSpLocks noChangeAspect="1"/>
                </p:cNvGrpSpPr>
                <p:nvPr/>
              </p:nvGrpSpPr>
              <p:grpSpPr bwMode="auto">
                <a:xfrm>
                  <a:off x="1390" y="1802"/>
                  <a:ext cx="152" cy="37"/>
                  <a:chOff x="1390" y="1802"/>
                  <a:chExt cx="152" cy="37"/>
                </a:xfrm>
              </p:grpSpPr>
              <p:sp>
                <p:nvSpPr>
                  <p:cNvPr id="467025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1213" y="1881"/>
                    <a:ext cx="30" cy="20"/>
                  </a:xfrm>
                  <a:custGeom>
                    <a:avLst/>
                    <a:gdLst/>
                    <a:ahLst/>
                    <a:cxnLst>
                      <a:cxn ang="0">
                        <a:pos x="8" y="16"/>
                      </a:cxn>
                      <a:cxn ang="0">
                        <a:pos x="13" y="11"/>
                      </a:cxn>
                      <a:cxn ang="0">
                        <a:pos x="16" y="7"/>
                      </a:cxn>
                      <a:cxn ang="0">
                        <a:pos x="19" y="4"/>
                      </a:cxn>
                      <a:cxn ang="0">
                        <a:pos x="24" y="0"/>
                      </a:cxn>
                      <a:cxn ang="0">
                        <a:pos x="28" y="0"/>
                      </a:cxn>
                      <a:cxn ang="0">
                        <a:pos x="29" y="3"/>
                      </a:cxn>
                      <a:cxn ang="0">
                        <a:pos x="25" y="10"/>
                      </a:cxn>
                      <a:cxn ang="0">
                        <a:pos x="20" y="18"/>
                      </a:cxn>
                      <a:cxn ang="0">
                        <a:pos x="18" y="23"/>
                      </a:cxn>
                      <a:cxn ang="0">
                        <a:pos x="18" y="29"/>
                      </a:cxn>
                      <a:cxn ang="0">
                        <a:pos x="22" y="31"/>
                      </a:cxn>
                      <a:cxn ang="0">
                        <a:pos x="27" y="30"/>
                      </a:cxn>
                      <a:cxn ang="0">
                        <a:pos x="34" y="25"/>
                      </a:cxn>
                      <a:cxn ang="0">
                        <a:pos x="39" y="20"/>
                      </a:cxn>
                      <a:cxn ang="0">
                        <a:pos x="45" y="19"/>
                      </a:cxn>
                      <a:cxn ang="0">
                        <a:pos x="47" y="20"/>
                      </a:cxn>
                      <a:cxn ang="0">
                        <a:pos x="47" y="26"/>
                      </a:cxn>
                      <a:cxn ang="0">
                        <a:pos x="44" y="32"/>
                      </a:cxn>
                      <a:cxn ang="0">
                        <a:pos x="39" y="37"/>
                      </a:cxn>
                      <a:cxn ang="0">
                        <a:pos x="37" y="42"/>
                      </a:cxn>
                      <a:cxn ang="0">
                        <a:pos x="38" y="46"/>
                      </a:cxn>
                      <a:cxn ang="0">
                        <a:pos x="44" y="45"/>
                      </a:cxn>
                      <a:cxn ang="0">
                        <a:pos x="50" y="42"/>
                      </a:cxn>
                      <a:cxn ang="0">
                        <a:pos x="51" y="45"/>
                      </a:cxn>
                      <a:cxn ang="0">
                        <a:pos x="49" y="53"/>
                      </a:cxn>
                      <a:cxn ang="0">
                        <a:pos x="46" y="58"/>
                      </a:cxn>
                      <a:cxn ang="0">
                        <a:pos x="46" y="64"/>
                      </a:cxn>
                      <a:cxn ang="0">
                        <a:pos x="49" y="68"/>
                      </a:cxn>
                      <a:cxn ang="0">
                        <a:pos x="38" y="68"/>
                      </a:cxn>
                      <a:cxn ang="0">
                        <a:pos x="2" y="68"/>
                      </a:cxn>
                      <a:cxn ang="0">
                        <a:pos x="5" y="60"/>
                      </a:cxn>
                      <a:cxn ang="0">
                        <a:pos x="6" y="55"/>
                      </a:cxn>
                      <a:cxn ang="0">
                        <a:pos x="5" y="51"/>
                      </a:cxn>
                      <a:cxn ang="0">
                        <a:pos x="3" y="45"/>
                      </a:cxn>
                      <a:cxn ang="0">
                        <a:pos x="0" y="41"/>
                      </a:cxn>
                      <a:cxn ang="0">
                        <a:pos x="0" y="37"/>
                      </a:cxn>
                      <a:cxn ang="0">
                        <a:pos x="5" y="33"/>
                      </a:cxn>
                      <a:cxn ang="0">
                        <a:pos x="8" y="28"/>
                      </a:cxn>
                      <a:cxn ang="0">
                        <a:pos x="8" y="21"/>
                      </a:cxn>
                      <a:cxn ang="0">
                        <a:pos x="8" y="16"/>
                      </a:cxn>
                    </a:cxnLst>
                    <a:rect l="0" t="0" r="r" b="b"/>
                    <a:pathLst>
                      <a:path w="51" h="68">
                        <a:moveTo>
                          <a:pt x="8" y="16"/>
                        </a:moveTo>
                        <a:lnTo>
                          <a:pt x="13" y="11"/>
                        </a:lnTo>
                        <a:lnTo>
                          <a:pt x="16" y="7"/>
                        </a:lnTo>
                        <a:lnTo>
                          <a:pt x="19" y="4"/>
                        </a:lnTo>
                        <a:lnTo>
                          <a:pt x="24" y="0"/>
                        </a:lnTo>
                        <a:lnTo>
                          <a:pt x="28" y="0"/>
                        </a:lnTo>
                        <a:lnTo>
                          <a:pt x="29" y="3"/>
                        </a:lnTo>
                        <a:lnTo>
                          <a:pt x="25" y="10"/>
                        </a:lnTo>
                        <a:lnTo>
                          <a:pt x="20" y="18"/>
                        </a:lnTo>
                        <a:lnTo>
                          <a:pt x="18" y="23"/>
                        </a:lnTo>
                        <a:lnTo>
                          <a:pt x="18" y="29"/>
                        </a:lnTo>
                        <a:lnTo>
                          <a:pt x="22" y="31"/>
                        </a:lnTo>
                        <a:lnTo>
                          <a:pt x="27" y="30"/>
                        </a:lnTo>
                        <a:lnTo>
                          <a:pt x="34" y="25"/>
                        </a:lnTo>
                        <a:lnTo>
                          <a:pt x="39" y="20"/>
                        </a:lnTo>
                        <a:lnTo>
                          <a:pt x="45" y="19"/>
                        </a:lnTo>
                        <a:lnTo>
                          <a:pt x="47" y="20"/>
                        </a:lnTo>
                        <a:lnTo>
                          <a:pt x="47" y="26"/>
                        </a:lnTo>
                        <a:lnTo>
                          <a:pt x="44" y="32"/>
                        </a:lnTo>
                        <a:lnTo>
                          <a:pt x="39" y="37"/>
                        </a:lnTo>
                        <a:lnTo>
                          <a:pt x="37" y="42"/>
                        </a:lnTo>
                        <a:lnTo>
                          <a:pt x="38" y="46"/>
                        </a:lnTo>
                        <a:lnTo>
                          <a:pt x="44" y="45"/>
                        </a:lnTo>
                        <a:lnTo>
                          <a:pt x="50" y="42"/>
                        </a:lnTo>
                        <a:lnTo>
                          <a:pt x="51" y="45"/>
                        </a:lnTo>
                        <a:lnTo>
                          <a:pt x="49" y="53"/>
                        </a:lnTo>
                        <a:lnTo>
                          <a:pt x="46" y="58"/>
                        </a:lnTo>
                        <a:lnTo>
                          <a:pt x="46" y="64"/>
                        </a:lnTo>
                        <a:lnTo>
                          <a:pt x="49" y="68"/>
                        </a:lnTo>
                        <a:lnTo>
                          <a:pt x="38" y="68"/>
                        </a:lnTo>
                        <a:lnTo>
                          <a:pt x="2" y="68"/>
                        </a:lnTo>
                        <a:lnTo>
                          <a:pt x="5" y="60"/>
                        </a:lnTo>
                        <a:lnTo>
                          <a:pt x="6" y="55"/>
                        </a:lnTo>
                        <a:lnTo>
                          <a:pt x="5" y="51"/>
                        </a:lnTo>
                        <a:lnTo>
                          <a:pt x="3" y="45"/>
                        </a:lnTo>
                        <a:lnTo>
                          <a:pt x="0" y="41"/>
                        </a:lnTo>
                        <a:lnTo>
                          <a:pt x="0" y="37"/>
                        </a:lnTo>
                        <a:lnTo>
                          <a:pt x="5" y="33"/>
                        </a:lnTo>
                        <a:lnTo>
                          <a:pt x="8" y="28"/>
                        </a:lnTo>
                        <a:lnTo>
                          <a:pt x="8" y="21"/>
                        </a:lnTo>
                        <a:lnTo>
                          <a:pt x="8" y="16"/>
                        </a:lnTo>
                        <a:close/>
                      </a:path>
                    </a:pathLst>
                  </a:custGeom>
                  <a:solidFill>
                    <a:srgbClr val="00A0A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67026" name="Freeform 82"/>
                  <p:cNvSpPr>
                    <a:spLocks noChangeAspect="1"/>
                  </p:cNvSpPr>
                  <p:nvPr/>
                </p:nvSpPr>
                <p:spPr bwMode="auto">
                  <a:xfrm>
                    <a:off x="1255" y="1878"/>
                    <a:ext cx="137" cy="20"/>
                  </a:xfrm>
                  <a:custGeom>
                    <a:avLst/>
                    <a:gdLst/>
                    <a:ahLst/>
                    <a:cxnLst>
                      <a:cxn ang="0">
                        <a:pos x="11" y="29"/>
                      </a:cxn>
                      <a:cxn ang="0">
                        <a:pos x="28" y="16"/>
                      </a:cxn>
                      <a:cxn ang="0">
                        <a:pos x="38" y="7"/>
                      </a:cxn>
                      <a:cxn ang="0">
                        <a:pos x="38" y="17"/>
                      </a:cxn>
                      <a:cxn ang="0">
                        <a:pos x="28" y="30"/>
                      </a:cxn>
                      <a:cxn ang="0">
                        <a:pos x="34" y="35"/>
                      </a:cxn>
                      <a:cxn ang="0">
                        <a:pos x="44" y="27"/>
                      </a:cxn>
                      <a:cxn ang="0">
                        <a:pos x="63" y="7"/>
                      </a:cxn>
                      <a:cxn ang="0">
                        <a:pos x="76" y="0"/>
                      </a:cxn>
                      <a:cxn ang="0">
                        <a:pos x="75" y="7"/>
                      </a:cxn>
                      <a:cxn ang="0">
                        <a:pos x="72" y="16"/>
                      </a:cxn>
                      <a:cxn ang="0">
                        <a:pos x="65" y="27"/>
                      </a:cxn>
                      <a:cxn ang="0">
                        <a:pos x="69" y="29"/>
                      </a:cxn>
                      <a:cxn ang="0">
                        <a:pos x="91" y="9"/>
                      </a:cxn>
                      <a:cxn ang="0">
                        <a:pos x="100" y="3"/>
                      </a:cxn>
                      <a:cxn ang="0">
                        <a:pos x="101" y="13"/>
                      </a:cxn>
                      <a:cxn ang="0">
                        <a:pos x="95" y="25"/>
                      </a:cxn>
                      <a:cxn ang="0">
                        <a:pos x="87" y="39"/>
                      </a:cxn>
                      <a:cxn ang="0">
                        <a:pos x="87" y="52"/>
                      </a:cxn>
                      <a:cxn ang="0">
                        <a:pos x="101" y="41"/>
                      </a:cxn>
                      <a:cxn ang="0">
                        <a:pos x="116" y="24"/>
                      </a:cxn>
                      <a:cxn ang="0">
                        <a:pos x="125" y="14"/>
                      </a:cxn>
                      <a:cxn ang="0">
                        <a:pos x="131" y="16"/>
                      </a:cxn>
                      <a:cxn ang="0">
                        <a:pos x="126" y="34"/>
                      </a:cxn>
                      <a:cxn ang="0">
                        <a:pos x="119" y="52"/>
                      </a:cxn>
                      <a:cxn ang="0">
                        <a:pos x="136" y="42"/>
                      </a:cxn>
                      <a:cxn ang="0">
                        <a:pos x="145" y="34"/>
                      </a:cxn>
                      <a:cxn ang="0">
                        <a:pos x="151" y="36"/>
                      </a:cxn>
                      <a:cxn ang="0">
                        <a:pos x="150" y="50"/>
                      </a:cxn>
                      <a:cxn ang="0">
                        <a:pos x="146" y="60"/>
                      </a:cxn>
                      <a:cxn ang="0">
                        <a:pos x="140" y="69"/>
                      </a:cxn>
                      <a:cxn ang="0">
                        <a:pos x="115" y="73"/>
                      </a:cxn>
                      <a:cxn ang="0">
                        <a:pos x="0" y="73"/>
                      </a:cxn>
                      <a:cxn ang="0">
                        <a:pos x="12" y="58"/>
                      </a:cxn>
                      <a:cxn ang="0">
                        <a:pos x="14" y="45"/>
                      </a:cxn>
                      <a:cxn ang="0">
                        <a:pos x="9" y="40"/>
                      </a:cxn>
                    </a:cxnLst>
                    <a:rect l="0" t="0" r="r" b="b"/>
                    <a:pathLst>
                      <a:path w="152" h="73">
                        <a:moveTo>
                          <a:pt x="9" y="34"/>
                        </a:moveTo>
                        <a:lnTo>
                          <a:pt x="11" y="29"/>
                        </a:lnTo>
                        <a:lnTo>
                          <a:pt x="20" y="23"/>
                        </a:lnTo>
                        <a:lnTo>
                          <a:pt x="28" y="16"/>
                        </a:lnTo>
                        <a:lnTo>
                          <a:pt x="33" y="10"/>
                        </a:lnTo>
                        <a:lnTo>
                          <a:pt x="38" y="7"/>
                        </a:lnTo>
                        <a:lnTo>
                          <a:pt x="41" y="10"/>
                        </a:lnTo>
                        <a:lnTo>
                          <a:pt x="38" y="17"/>
                        </a:lnTo>
                        <a:lnTo>
                          <a:pt x="32" y="23"/>
                        </a:lnTo>
                        <a:lnTo>
                          <a:pt x="28" y="30"/>
                        </a:lnTo>
                        <a:lnTo>
                          <a:pt x="30" y="34"/>
                        </a:lnTo>
                        <a:lnTo>
                          <a:pt x="34" y="35"/>
                        </a:lnTo>
                        <a:lnTo>
                          <a:pt x="38" y="33"/>
                        </a:lnTo>
                        <a:lnTo>
                          <a:pt x="44" y="27"/>
                        </a:lnTo>
                        <a:lnTo>
                          <a:pt x="68" y="3"/>
                        </a:lnTo>
                        <a:lnTo>
                          <a:pt x="63" y="7"/>
                        </a:lnTo>
                        <a:lnTo>
                          <a:pt x="73" y="1"/>
                        </a:lnTo>
                        <a:lnTo>
                          <a:pt x="76" y="0"/>
                        </a:lnTo>
                        <a:lnTo>
                          <a:pt x="77" y="3"/>
                        </a:lnTo>
                        <a:lnTo>
                          <a:pt x="75" y="7"/>
                        </a:lnTo>
                        <a:lnTo>
                          <a:pt x="74" y="12"/>
                        </a:lnTo>
                        <a:lnTo>
                          <a:pt x="72" y="16"/>
                        </a:lnTo>
                        <a:lnTo>
                          <a:pt x="67" y="21"/>
                        </a:lnTo>
                        <a:lnTo>
                          <a:pt x="65" y="27"/>
                        </a:lnTo>
                        <a:lnTo>
                          <a:pt x="64" y="31"/>
                        </a:lnTo>
                        <a:lnTo>
                          <a:pt x="69" y="29"/>
                        </a:lnTo>
                        <a:lnTo>
                          <a:pt x="87" y="13"/>
                        </a:lnTo>
                        <a:lnTo>
                          <a:pt x="91" y="9"/>
                        </a:lnTo>
                        <a:lnTo>
                          <a:pt x="96" y="5"/>
                        </a:lnTo>
                        <a:lnTo>
                          <a:pt x="100" y="3"/>
                        </a:lnTo>
                        <a:lnTo>
                          <a:pt x="103" y="7"/>
                        </a:lnTo>
                        <a:lnTo>
                          <a:pt x="101" y="13"/>
                        </a:lnTo>
                        <a:lnTo>
                          <a:pt x="99" y="19"/>
                        </a:lnTo>
                        <a:lnTo>
                          <a:pt x="95" y="25"/>
                        </a:lnTo>
                        <a:lnTo>
                          <a:pt x="90" y="33"/>
                        </a:lnTo>
                        <a:lnTo>
                          <a:pt x="87" y="39"/>
                        </a:lnTo>
                        <a:lnTo>
                          <a:pt x="85" y="46"/>
                        </a:lnTo>
                        <a:lnTo>
                          <a:pt x="87" y="52"/>
                        </a:lnTo>
                        <a:lnTo>
                          <a:pt x="94" y="49"/>
                        </a:lnTo>
                        <a:lnTo>
                          <a:pt x="101" y="41"/>
                        </a:lnTo>
                        <a:lnTo>
                          <a:pt x="109" y="32"/>
                        </a:lnTo>
                        <a:lnTo>
                          <a:pt x="116" y="24"/>
                        </a:lnTo>
                        <a:lnTo>
                          <a:pt x="119" y="18"/>
                        </a:lnTo>
                        <a:lnTo>
                          <a:pt x="125" y="14"/>
                        </a:lnTo>
                        <a:lnTo>
                          <a:pt x="129" y="12"/>
                        </a:lnTo>
                        <a:lnTo>
                          <a:pt x="131" y="16"/>
                        </a:lnTo>
                        <a:lnTo>
                          <a:pt x="128" y="24"/>
                        </a:lnTo>
                        <a:lnTo>
                          <a:pt x="126" y="34"/>
                        </a:lnTo>
                        <a:lnTo>
                          <a:pt x="122" y="42"/>
                        </a:lnTo>
                        <a:lnTo>
                          <a:pt x="119" y="52"/>
                        </a:lnTo>
                        <a:lnTo>
                          <a:pt x="126" y="49"/>
                        </a:lnTo>
                        <a:lnTo>
                          <a:pt x="136" y="42"/>
                        </a:lnTo>
                        <a:lnTo>
                          <a:pt x="148" y="32"/>
                        </a:lnTo>
                        <a:lnTo>
                          <a:pt x="145" y="34"/>
                        </a:lnTo>
                        <a:lnTo>
                          <a:pt x="152" y="32"/>
                        </a:lnTo>
                        <a:lnTo>
                          <a:pt x="151" y="36"/>
                        </a:lnTo>
                        <a:lnTo>
                          <a:pt x="142" y="51"/>
                        </a:lnTo>
                        <a:lnTo>
                          <a:pt x="150" y="50"/>
                        </a:lnTo>
                        <a:lnTo>
                          <a:pt x="151" y="53"/>
                        </a:lnTo>
                        <a:lnTo>
                          <a:pt x="146" y="60"/>
                        </a:lnTo>
                        <a:lnTo>
                          <a:pt x="141" y="64"/>
                        </a:lnTo>
                        <a:lnTo>
                          <a:pt x="140" y="69"/>
                        </a:lnTo>
                        <a:lnTo>
                          <a:pt x="142" y="73"/>
                        </a:lnTo>
                        <a:lnTo>
                          <a:pt x="115" y="73"/>
                        </a:lnTo>
                        <a:lnTo>
                          <a:pt x="37" y="73"/>
                        </a:lnTo>
                        <a:lnTo>
                          <a:pt x="0" y="73"/>
                        </a:lnTo>
                        <a:lnTo>
                          <a:pt x="7" y="65"/>
                        </a:lnTo>
                        <a:lnTo>
                          <a:pt x="12" y="58"/>
                        </a:lnTo>
                        <a:lnTo>
                          <a:pt x="14" y="51"/>
                        </a:lnTo>
                        <a:lnTo>
                          <a:pt x="14" y="45"/>
                        </a:lnTo>
                        <a:lnTo>
                          <a:pt x="12" y="42"/>
                        </a:lnTo>
                        <a:lnTo>
                          <a:pt x="9" y="40"/>
                        </a:lnTo>
                        <a:lnTo>
                          <a:pt x="9" y="34"/>
                        </a:lnTo>
                        <a:close/>
                      </a:path>
                    </a:pathLst>
                  </a:custGeom>
                  <a:solidFill>
                    <a:srgbClr val="00A0A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67027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1419" y="1882"/>
                    <a:ext cx="35" cy="13"/>
                  </a:xfrm>
                  <a:custGeom>
                    <a:avLst/>
                    <a:gdLst/>
                    <a:ahLst/>
                    <a:cxnLst>
                      <a:cxn ang="0">
                        <a:pos x="9" y="16"/>
                      </a:cxn>
                      <a:cxn ang="0">
                        <a:pos x="12" y="10"/>
                      </a:cxn>
                      <a:cxn ang="0">
                        <a:pos x="16" y="6"/>
                      </a:cxn>
                      <a:cxn ang="0">
                        <a:pos x="20" y="3"/>
                      </a:cxn>
                      <a:cxn ang="0">
                        <a:pos x="24" y="0"/>
                      </a:cxn>
                      <a:cxn ang="0">
                        <a:pos x="28" y="0"/>
                      </a:cxn>
                      <a:cxn ang="0">
                        <a:pos x="28" y="3"/>
                      </a:cxn>
                      <a:cxn ang="0">
                        <a:pos x="24" y="10"/>
                      </a:cxn>
                      <a:cxn ang="0">
                        <a:pos x="21" y="17"/>
                      </a:cxn>
                      <a:cxn ang="0">
                        <a:pos x="18" y="23"/>
                      </a:cxn>
                      <a:cxn ang="0">
                        <a:pos x="18" y="29"/>
                      </a:cxn>
                      <a:cxn ang="0">
                        <a:pos x="22" y="30"/>
                      </a:cxn>
                      <a:cxn ang="0">
                        <a:pos x="26" y="30"/>
                      </a:cxn>
                      <a:cxn ang="0">
                        <a:pos x="34" y="25"/>
                      </a:cxn>
                      <a:cxn ang="0">
                        <a:pos x="39" y="20"/>
                      </a:cxn>
                      <a:cxn ang="0">
                        <a:pos x="44" y="19"/>
                      </a:cxn>
                      <a:cxn ang="0">
                        <a:pos x="47" y="20"/>
                      </a:cxn>
                      <a:cxn ang="0">
                        <a:pos x="46" y="25"/>
                      </a:cxn>
                      <a:cxn ang="0">
                        <a:pos x="44" y="32"/>
                      </a:cxn>
                      <a:cxn ang="0">
                        <a:pos x="38" y="36"/>
                      </a:cxn>
                      <a:cxn ang="0">
                        <a:pos x="36" y="41"/>
                      </a:cxn>
                      <a:cxn ang="0">
                        <a:pos x="38" y="45"/>
                      </a:cxn>
                      <a:cxn ang="0">
                        <a:pos x="44" y="45"/>
                      </a:cxn>
                      <a:cxn ang="0">
                        <a:pos x="51" y="41"/>
                      </a:cxn>
                      <a:cxn ang="0">
                        <a:pos x="52" y="45"/>
                      </a:cxn>
                      <a:cxn ang="0">
                        <a:pos x="48" y="53"/>
                      </a:cxn>
                      <a:cxn ang="0">
                        <a:pos x="46" y="58"/>
                      </a:cxn>
                      <a:cxn ang="0">
                        <a:pos x="46" y="63"/>
                      </a:cxn>
                      <a:cxn ang="0">
                        <a:pos x="49" y="67"/>
                      </a:cxn>
                      <a:cxn ang="0">
                        <a:pos x="38" y="67"/>
                      </a:cxn>
                      <a:cxn ang="0">
                        <a:pos x="2" y="67"/>
                      </a:cxn>
                      <a:cxn ang="0">
                        <a:pos x="5" y="60"/>
                      </a:cxn>
                      <a:cxn ang="0">
                        <a:pos x="5" y="55"/>
                      </a:cxn>
                      <a:cxn ang="0">
                        <a:pos x="5" y="51"/>
                      </a:cxn>
                      <a:cxn ang="0">
                        <a:pos x="2" y="45"/>
                      </a:cxn>
                      <a:cxn ang="0">
                        <a:pos x="0" y="41"/>
                      </a:cxn>
                      <a:cxn ang="0">
                        <a:pos x="0" y="36"/>
                      </a:cxn>
                      <a:cxn ang="0">
                        <a:pos x="5" y="32"/>
                      </a:cxn>
                      <a:cxn ang="0">
                        <a:pos x="9" y="28"/>
                      </a:cxn>
                      <a:cxn ang="0">
                        <a:pos x="7" y="21"/>
                      </a:cxn>
                      <a:cxn ang="0">
                        <a:pos x="9" y="16"/>
                      </a:cxn>
                    </a:cxnLst>
                    <a:rect l="0" t="0" r="r" b="b"/>
                    <a:pathLst>
                      <a:path w="52" h="67">
                        <a:moveTo>
                          <a:pt x="9" y="16"/>
                        </a:moveTo>
                        <a:lnTo>
                          <a:pt x="12" y="10"/>
                        </a:lnTo>
                        <a:lnTo>
                          <a:pt x="16" y="6"/>
                        </a:lnTo>
                        <a:lnTo>
                          <a:pt x="20" y="3"/>
                        </a:lnTo>
                        <a:lnTo>
                          <a:pt x="24" y="0"/>
                        </a:lnTo>
                        <a:lnTo>
                          <a:pt x="28" y="0"/>
                        </a:lnTo>
                        <a:lnTo>
                          <a:pt x="28" y="3"/>
                        </a:lnTo>
                        <a:lnTo>
                          <a:pt x="24" y="10"/>
                        </a:lnTo>
                        <a:lnTo>
                          <a:pt x="21" y="17"/>
                        </a:lnTo>
                        <a:lnTo>
                          <a:pt x="18" y="23"/>
                        </a:lnTo>
                        <a:lnTo>
                          <a:pt x="18" y="29"/>
                        </a:lnTo>
                        <a:lnTo>
                          <a:pt x="22" y="30"/>
                        </a:lnTo>
                        <a:lnTo>
                          <a:pt x="26" y="30"/>
                        </a:lnTo>
                        <a:lnTo>
                          <a:pt x="34" y="25"/>
                        </a:lnTo>
                        <a:lnTo>
                          <a:pt x="39" y="20"/>
                        </a:lnTo>
                        <a:lnTo>
                          <a:pt x="44" y="19"/>
                        </a:lnTo>
                        <a:lnTo>
                          <a:pt x="47" y="20"/>
                        </a:lnTo>
                        <a:lnTo>
                          <a:pt x="46" y="25"/>
                        </a:lnTo>
                        <a:lnTo>
                          <a:pt x="44" y="32"/>
                        </a:lnTo>
                        <a:lnTo>
                          <a:pt x="38" y="36"/>
                        </a:lnTo>
                        <a:lnTo>
                          <a:pt x="36" y="41"/>
                        </a:lnTo>
                        <a:lnTo>
                          <a:pt x="38" y="45"/>
                        </a:lnTo>
                        <a:lnTo>
                          <a:pt x="44" y="45"/>
                        </a:lnTo>
                        <a:lnTo>
                          <a:pt x="51" y="41"/>
                        </a:lnTo>
                        <a:lnTo>
                          <a:pt x="52" y="45"/>
                        </a:lnTo>
                        <a:lnTo>
                          <a:pt x="48" y="53"/>
                        </a:lnTo>
                        <a:lnTo>
                          <a:pt x="46" y="58"/>
                        </a:lnTo>
                        <a:lnTo>
                          <a:pt x="46" y="63"/>
                        </a:lnTo>
                        <a:lnTo>
                          <a:pt x="49" y="67"/>
                        </a:lnTo>
                        <a:lnTo>
                          <a:pt x="38" y="67"/>
                        </a:lnTo>
                        <a:lnTo>
                          <a:pt x="2" y="67"/>
                        </a:lnTo>
                        <a:lnTo>
                          <a:pt x="5" y="60"/>
                        </a:lnTo>
                        <a:lnTo>
                          <a:pt x="5" y="55"/>
                        </a:lnTo>
                        <a:lnTo>
                          <a:pt x="5" y="51"/>
                        </a:lnTo>
                        <a:lnTo>
                          <a:pt x="2" y="45"/>
                        </a:lnTo>
                        <a:lnTo>
                          <a:pt x="0" y="41"/>
                        </a:lnTo>
                        <a:lnTo>
                          <a:pt x="0" y="36"/>
                        </a:lnTo>
                        <a:lnTo>
                          <a:pt x="5" y="32"/>
                        </a:lnTo>
                        <a:lnTo>
                          <a:pt x="9" y="28"/>
                        </a:lnTo>
                        <a:lnTo>
                          <a:pt x="7" y="21"/>
                        </a:lnTo>
                        <a:lnTo>
                          <a:pt x="9" y="16"/>
                        </a:lnTo>
                        <a:close/>
                      </a:path>
                    </a:pathLst>
                  </a:custGeom>
                  <a:solidFill>
                    <a:srgbClr val="00A0A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</p:grpSp>
          </p:grpSp>
        </p:grpSp>
      </p:grpSp>
      <p:sp>
        <p:nvSpPr>
          <p:cNvPr id="467028" name="Text Box 84"/>
          <p:cNvSpPr txBox="1">
            <a:spLocks noChangeArrowheads="1"/>
          </p:cNvSpPr>
          <p:nvPr/>
        </p:nvSpPr>
        <p:spPr bwMode="auto">
          <a:xfrm>
            <a:off x="4214813" y="2174875"/>
            <a:ext cx="549275" cy="914400"/>
          </a:xfrm>
          <a:prstGeom prst="rect">
            <a:avLst/>
          </a:prstGeom>
          <a:noFill/>
          <a:ln w="127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 sz="540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ymbol" pitchFamily="18" charset="2"/>
            </a:endParaRPr>
          </a:p>
        </p:txBody>
      </p:sp>
      <p:sp>
        <p:nvSpPr>
          <p:cNvPr id="467029" name="AutoShape 85"/>
          <p:cNvSpPr>
            <a:spLocks noChangeArrowheads="1"/>
          </p:cNvSpPr>
          <p:nvPr/>
        </p:nvSpPr>
        <p:spPr bwMode="auto">
          <a:xfrm>
            <a:off x="4600575" y="5562600"/>
            <a:ext cx="685800" cy="381000"/>
          </a:xfrm>
          <a:prstGeom prst="leftArrow">
            <a:avLst>
              <a:gd name="adj1" fmla="val 50000"/>
              <a:gd name="adj2" fmla="val 45000"/>
            </a:avLst>
          </a:prstGeom>
          <a:solidFill>
            <a:schemeClr val="hlink"/>
          </a:solidFill>
          <a:ln w="12700" cap="sq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274320" rIns="274320" anchor="ctr"/>
          <a:lstStyle/>
          <a:p>
            <a:pPr algn="l" eaLnBrk="0" hangingPunct="0">
              <a:spcBef>
                <a:spcPct val="0"/>
              </a:spcBef>
              <a:defRPr/>
            </a:pPr>
            <a:endParaRPr lang="en-CA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aphicFrame>
        <p:nvGraphicFramePr>
          <p:cNvPr id="467030" name="Object 2"/>
          <p:cNvGraphicFramePr>
            <a:graphicFrameLocks noGrp="1" noChangeAspect="1"/>
          </p:cNvGraphicFramePr>
          <p:nvPr>
            <p:ph idx="1"/>
          </p:nvPr>
        </p:nvGraphicFramePr>
        <p:xfrm>
          <a:off x="3305175" y="4800600"/>
          <a:ext cx="1112838" cy="1752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5" imgW="2659048" imgH="4191363" progId="MS_ClipArt_Gallery.2">
                  <p:embed/>
                </p:oleObj>
              </mc:Choice>
              <mc:Fallback>
                <p:oleObj name="Clip" r:id="rId5" imgW="2659048" imgH="4191363" progId="MS_ClipArt_Gallery.2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05175" y="4800600"/>
                        <a:ext cx="1112838" cy="1752600"/>
                      </a:xfrm>
                      <a:prstGeom prst="rect">
                        <a:avLst/>
                      </a:prstGeom>
                      <a:noFill/>
                      <a:ln w="9525">
                        <a:solidFill>
                          <a:schemeClr val="bg2"/>
                        </a:solidFill>
                        <a:miter lim="800000"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67031" name="AutoShape 87"/>
          <p:cNvSpPr>
            <a:spLocks noChangeArrowheads="1"/>
          </p:cNvSpPr>
          <p:nvPr/>
        </p:nvSpPr>
        <p:spPr bwMode="auto">
          <a:xfrm>
            <a:off x="2466975" y="5529263"/>
            <a:ext cx="685800" cy="381000"/>
          </a:xfrm>
          <a:prstGeom prst="leftArrow">
            <a:avLst>
              <a:gd name="adj1" fmla="val 50000"/>
              <a:gd name="adj2" fmla="val 45000"/>
            </a:avLst>
          </a:prstGeom>
          <a:solidFill>
            <a:schemeClr val="hlink"/>
          </a:solidFill>
          <a:ln w="12700" cap="sq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274320" rIns="274320" anchor="ctr"/>
          <a:lstStyle/>
          <a:p>
            <a:pPr algn="l" eaLnBrk="0" hangingPunct="0">
              <a:spcBef>
                <a:spcPct val="0"/>
              </a:spcBef>
              <a:defRPr/>
            </a:pPr>
            <a:endParaRPr lang="en-CA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67032" name="Picture 88" descr="j0382579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575" y="4968875"/>
            <a:ext cx="1506538" cy="1508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7033" name="AutoShape 89"/>
          <p:cNvSpPr>
            <a:spLocks noChangeArrowheads="1"/>
          </p:cNvSpPr>
          <p:nvPr/>
        </p:nvSpPr>
        <p:spPr bwMode="auto">
          <a:xfrm rot="5400000">
            <a:off x="1171575" y="4267200"/>
            <a:ext cx="685800" cy="381000"/>
          </a:xfrm>
          <a:prstGeom prst="leftArrow">
            <a:avLst>
              <a:gd name="adj1" fmla="val 50000"/>
              <a:gd name="adj2" fmla="val 45000"/>
            </a:avLst>
          </a:prstGeom>
          <a:solidFill>
            <a:schemeClr val="hlink"/>
          </a:solidFill>
          <a:ln w="12700" cap="sq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274320" rIns="274320" anchor="ctr"/>
          <a:lstStyle/>
          <a:p>
            <a:pPr algn="l" eaLnBrk="0" hangingPunct="0">
              <a:spcBef>
                <a:spcPct val="0"/>
              </a:spcBef>
              <a:defRPr/>
            </a:pPr>
            <a:endParaRPr lang="en-CA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67034" name="Text Box 90"/>
          <p:cNvSpPr txBox="1">
            <a:spLocks noChangeArrowheads="1"/>
          </p:cNvSpPr>
          <p:nvPr/>
        </p:nvSpPr>
        <p:spPr bwMode="auto">
          <a:xfrm>
            <a:off x="2514600" y="1406525"/>
            <a:ext cx="6934200" cy="3013075"/>
          </a:xfrm>
          <a:prstGeom prst="rect">
            <a:avLst/>
          </a:prstGeom>
          <a:noFill/>
          <a:ln w="127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algn="l" eaLnBrk="0" hangingPunct="0">
              <a:defRPr/>
            </a:pPr>
            <a:r>
              <a:rPr lang="en-US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Industry would love a free lunch</a:t>
            </a:r>
          </a:p>
          <a:p>
            <a:pPr algn="l" eaLnBrk="0" hangingPunct="0">
              <a:buFontTx/>
              <a:buChar char="•"/>
              <a:defRPr/>
            </a:pPr>
            <a:r>
              <a:rPr lang="en-US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Given a description of a good plane, automatically find one.</a:t>
            </a:r>
          </a:p>
          <a:p>
            <a:pPr algn="l" eaLnBrk="0" hangingPunct="0">
              <a:buFontTx/>
              <a:buChar char="•"/>
              <a:defRPr/>
            </a:pPr>
            <a:r>
              <a:rPr lang="en-US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Given a circuit, find a satisfying assignment</a:t>
            </a:r>
          </a:p>
          <a:p>
            <a:pPr algn="l" eaLnBrk="0" hangingPunct="0">
              <a:buFontTx/>
              <a:buChar char="•"/>
              <a:defRPr/>
            </a:pPr>
            <a:r>
              <a:rPr lang="en-US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Given a graph find a bichromatic coloring. </a:t>
            </a:r>
          </a:p>
          <a:p>
            <a:pPr algn="l" eaLnBrk="0" hangingPunct="0">
              <a:buFontTx/>
              <a:buChar char="•"/>
              <a:defRPr/>
            </a:pPr>
            <a:r>
              <a:rPr lang="en-US" sz="240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Given course description, find a schedule</a:t>
            </a:r>
          </a:p>
        </p:txBody>
      </p:sp>
      <p:pic>
        <p:nvPicPr>
          <p:cNvPr id="467035" name="Picture 91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7475" y="4979988"/>
            <a:ext cx="1406525" cy="1268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7036" name="AutoShape 92"/>
          <p:cNvSpPr>
            <a:spLocks noChangeArrowheads="1"/>
          </p:cNvSpPr>
          <p:nvPr/>
        </p:nvSpPr>
        <p:spPr bwMode="auto">
          <a:xfrm>
            <a:off x="6934200" y="5562600"/>
            <a:ext cx="685800" cy="381000"/>
          </a:xfrm>
          <a:prstGeom prst="leftRightArrow">
            <a:avLst>
              <a:gd name="adj1" fmla="val 50000"/>
              <a:gd name="adj2" fmla="val 36000"/>
            </a:avLst>
          </a:prstGeom>
          <a:solidFill>
            <a:schemeClr val="hlink"/>
          </a:solidFill>
          <a:ln w="12700" cap="sq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lIns="274320" rIns="274320" anchor="ctr"/>
          <a:lstStyle/>
          <a:p>
            <a:pPr algn="l" eaLnBrk="0" hangingPunct="0">
              <a:spcBef>
                <a:spcPct val="0"/>
              </a:spcBef>
              <a:defRPr/>
            </a:pPr>
            <a:endParaRPr lang="en-CA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67037" name="Text Box 93"/>
          <p:cNvSpPr txBox="1">
            <a:spLocks noChangeArrowheads="1"/>
          </p:cNvSpPr>
          <p:nvPr/>
        </p:nvSpPr>
        <p:spPr bwMode="auto">
          <a:xfrm>
            <a:off x="701675" y="2101850"/>
            <a:ext cx="1431925" cy="1555750"/>
          </a:xfrm>
          <a:prstGeom prst="rect">
            <a:avLst/>
          </a:prstGeom>
          <a:noFill/>
          <a:ln w="127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r>
              <a:rPr lang="en-US" sz="9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</a:t>
            </a:r>
          </a:p>
        </p:txBody>
      </p:sp>
      <p:sp>
        <p:nvSpPr>
          <p:cNvPr id="467038" name="Text Box 94"/>
          <p:cNvSpPr txBox="1">
            <a:spLocks noChangeArrowheads="1"/>
          </p:cNvSpPr>
          <p:nvPr/>
        </p:nvSpPr>
        <p:spPr bwMode="auto">
          <a:xfrm>
            <a:off x="838200" y="4953000"/>
            <a:ext cx="1431925" cy="1555750"/>
          </a:xfrm>
          <a:prstGeom prst="rect">
            <a:avLst/>
          </a:prstGeom>
          <a:noFill/>
          <a:ln w="127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r>
              <a:rPr lang="en-US" sz="9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</a:t>
            </a:r>
          </a:p>
        </p:txBody>
      </p:sp>
      <p:sp>
        <p:nvSpPr>
          <p:cNvPr id="467039" name="Text Box 95"/>
          <p:cNvSpPr txBox="1">
            <a:spLocks noChangeArrowheads="1"/>
          </p:cNvSpPr>
          <p:nvPr/>
        </p:nvSpPr>
        <p:spPr bwMode="auto">
          <a:xfrm>
            <a:off x="3200400" y="4876800"/>
            <a:ext cx="1431925" cy="1555750"/>
          </a:xfrm>
          <a:prstGeom prst="rect">
            <a:avLst/>
          </a:prstGeom>
          <a:noFill/>
          <a:ln w="127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r>
              <a:rPr lang="en-US" sz="9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</a:t>
            </a:r>
          </a:p>
        </p:txBody>
      </p:sp>
      <p:sp>
        <p:nvSpPr>
          <p:cNvPr id="467040" name="Text Box 96"/>
          <p:cNvSpPr txBox="1">
            <a:spLocks noChangeArrowheads="1"/>
          </p:cNvSpPr>
          <p:nvPr/>
        </p:nvSpPr>
        <p:spPr bwMode="auto">
          <a:xfrm>
            <a:off x="5273675" y="4921250"/>
            <a:ext cx="1431925" cy="1555750"/>
          </a:xfrm>
          <a:prstGeom prst="rect">
            <a:avLst/>
          </a:prstGeom>
          <a:noFill/>
          <a:ln w="127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r>
              <a:rPr lang="en-US" sz="960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</a:t>
            </a:r>
          </a:p>
        </p:txBody>
      </p:sp>
      <p:sp>
        <p:nvSpPr>
          <p:cNvPr id="467041" name="Text Box 97"/>
          <p:cNvSpPr txBox="1">
            <a:spLocks noChangeArrowheads="1"/>
          </p:cNvSpPr>
          <p:nvPr/>
        </p:nvSpPr>
        <p:spPr bwMode="auto">
          <a:xfrm>
            <a:off x="7620000" y="4921250"/>
            <a:ext cx="1431925" cy="1555750"/>
          </a:xfrm>
          <a:prstGeom prst="rect">
            <a:avLst/>
          </a:prstGeom>
          <a:noFill/>
          <a:ln w="127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r>
              <a:rPr lang="en-US" sz="960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</a:t>
            </a:r>
          </a:p>
        </p:txBody>
      </p:sp>
      <p:sp>
        <p:nvSpPr>
          <p:cNvPr id="99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eaLnBrk="0" hangingPunct="0">
              <a:spcBef>
                <a:spcPct val="0"/>
              </a:spcBef>
              <a:defRPr/>
            </a:pP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</a:rPr>
              <a:t>NP-Complete Problems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70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70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69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69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670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670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670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670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670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670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670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670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670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670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670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670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670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670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670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670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670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670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670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670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670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670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6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669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4669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670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670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4670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670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4670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4670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670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4670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7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4670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4670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7029" grpId="0" animBg="1"/>
      <p:bldP spid="467031" grpId="0" animBg="1"/>
      <p:bldP spid="467033" grpId="0" animBg="1"/>
      <p:bldP spid="467036" grpId="0" animBg="1"/>
      <p:bldP spid="467037" grpId="0"/>
      <p:bldP spid="467038" grpId="0"/>
      <p:bldP spid="467039" grpId="0"/>
      <p:bldP spid="467040" grpId="0"/>
      <p:bldP spid="467041" grpId="0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7" name="Oval 3"/>
          <p:cNvSpPr>
            <a:spLocks noChangeAspect="1" noChangeArrowheads="1"/>
          </p:cNvSpPr>
          <p:nvPr/>
        </p:nvSpPr>
        <p:spPr bwMode="auto">
          <a:xfrm>
            <a:off x="3030538" y="3144838"/>
            <a:ext cx="550862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08" name="Oval 4"/>
          <p:cNvSpPr>
            <a:spLocks noChangeAspect="1" noChangeArrowheads="1"/>
          </p:cNvSpPr>
          <p:nvPr/>
        </p:nvSpPr>
        <p:spPr bwMode="auto">
          <a:xfrm>
            <a:off x="3030538" y="4270375"/>
            <a:ext cx="550862" cy="550863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09" name="Oval 5"/>
          <p:cNvSpPr>
            <a:spLocks noChangeAspect="1" noChangeArrowheads="1"/>
          </p:cNvSpPr>
          <p:nvPr/>
        </p:nvSpPr>
        <p:spPr bwMode="auto">
          <a:xfrm>
            <a:off x="2028825" y="5405438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10" name="Oval 6"/>
          <p:cNvSpPr>
            <a:spLocks noChangeAspect="1" noChangeArrowheads="1"/>
          </p:cNvSpPr>
          <p:nvPr/>
        </p:nvSpPr>
        <p:spPr bwMode="auto">
          <a:xfrm>
            <a:off x="652463" y="4000500"/>
            <a:ext cx="550862" cy="550863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11" name="Oval 7"/>
          <p:cNvSpPr>
            <a:spLocks noChangeAspect="1" noChangeArrowheads="1"/>
          </p:cNvSpPr>
          <p:nvPr/>
        </p:nvSpPr>
        <p:spPr bwMode="auto">
          <a:xfrm>
            <a:off x="652463" y="4935538"/>
            <a:ext cx="550862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12" name="Oval 8"/>
          <p:cNvSpPr>
            <a:spLocks noChangeAspect="1" noChangeArrowheads="1"/>
          </p:cNvSpPr>
          <p:nvPr/>
        </p:nvSpPr>
        <p:spPr bwMode="auto">
          <a:xfrm>
            <a:off x="1946275" y="4189413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13" name="Oval 9"/>
          <p:cNvSpPr>
            <a:spLocks noChangeAspect="1" noChangeArrowheads="1"/>
          </p:cNvSpPr>
          <p:nvPr/>
        </p:nvSpPr>
        <p:spPr bwMode="auto">
          <a:xfrm>
            <a:off x="1833563" y="3063875"/>
            <a:ext cx="550862" cy="550863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14" name="Oval 10"/>
          <p:cNvSpPr>
            <a:spLocks noChangeAspect="1" noChangeArrowheads="1"/>
          </p:cNvSpPr>
          <p:nvPr/>
        </p:nvSpPr>
        <p:spPr bwMode="auto">
          <a:xfrm>
            <a:off x="1905000" y="1963738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15" name="Oval 11"/>
          <p:cNvSpPr>
            <a:spLocks noChangeAspect="1" noChangeArrowheads="1"/>
          </p:cNvSpPr>
          <p:nvPr/>
        </p:nvSpPr>
        <p:spPr bwMode="auto">
          <a:xfrm>
            <a:off x="650875" y="2789238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19468" name="AutoShape 12"/>
          <p:cNvCxnSpPr>
            <a:cxnSpLocks noChangeShapeType="1"/>
            <a:stCxn id="251914" idx="5"/>
            <a:endCxn id="251907" idx="1"/>
          </p:cNvCxnSpPr>
          <p:nvPr/>
        </p:nvCxnSpPr>
        <p:spPr bwMode="auto">
          <a:xfrm>
            <a:off x="2374900" y="2433638"/>
            <a:ext cx="736600" cy="7921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69" name="AutoShape 13"/>
          <p:cNvCxnSpPr>
            <a:cxnSpLocks noChangeShapeType="1"/>
            <a:stCxn id="251907" idx="2"/>
            <a:endCxn id="251913" idx="6"/>
          </p:cNvCxnSpPr>
          <p:nvPr/>
        </p:nvCxnSpPr>
        <p:spPr bwMode="auto">
          <a:xfrm flipH="1" flipV="1">
            <a:off x="2384425" y="3340100"/>
            <a:ext cx="646113" cy="809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0" name="AutoShape 14"/>
          <p:cNvCxnSpPr>
            <a:cxnSpLocks noChangeShapeType="1"/>
            <a:stCxn id="251914" idx="4"/>
            <a:endCxn id="251913" idx="0"/>
          </p:cNvCxnSpPr>
          <p:nvPr/>
        </p:nvCxnSpPr>
        <p:spPr bwMode="auto">
          <a:xfrm flipH="1">
            <a:off x="2109788" y="2514600"/>
            <a:ext cx="71437" cy="5492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1" name="AutoShape 15"/>
          <p:cNvCxnSpPr>
            <a:cxnSpLocks noChangeShapeType="1"/>
            <a:stCxn id="251907" idx="4"/>
            <a:endCxn id="251908" idx="0"/>
          </p:cNvCxnSpPr>
          <p:nvPr/>
        </p:nvCxnSpPr>
        <p:spPr bwMode="auto">
          <a:xfrm>
            <a:off x="3306763" y="3695700"/>
            <a:ext cx="0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2" name="AutoShape 16"/>
          <p:cNvCxnSpPr>
            <a:cxnSpLocks noChangeShapeType="1"/>
            <a:stCxn id="251913" idx="5"/>
            <a:endCxn id="251908" idx="1"/>
          </p:cNvCxnSpPr>
          <p:nvPr/>
        </p:nvCxnSpPr>
        <p:spPr bwMode="auto">
          <a:xfrm>
            <a:off x="2303463" y="3533775"/>
            <a:ext cx="808037" cy="8175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3" name="AutoShape 17"/>
          <p:cNvCxnSpPr>
            <a:cxnSpLocks noChangeShapeType="1"/>
            <a:endCxn id="251913" idx="2"/>
          </p:cNvCxnSpPr>
          <p:nvPr/>
        </p:nvCxnSpPr>
        <p:spPr bwMode="auto">
          <a:xfrm>
            <a:off x="1203325" y="3063875"/>
            <a:ext cx="630238" cy="2762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4" name="AutoShape 18"/>
          <p:cNvCxnSpPr>
            <a:cxnSpLocks noChangeShapeType="1"/>
            <a:stCxn id="251915" idx="7"/>
            <a:endCxn id="251914" idx="3"/>
          </p:cNvCxnSpPr>
          <p:nvPr/>
        </p:nvCxnSpPr>
        <p:spPr bwMode="auto">
          <a:xfrm flipV="1">
            <a:off x="1120775" y="2433638"/>
            <a:ext cx="865188" cy="4365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5" name="AutoShape 19"/>
          <p:cNvCxnSpPr>
            <a:cxnSpLocks noChangeShapeType="1"/>
            <a:stCxn id="251912" idx="0"/>
            <a:endCxn id="251913" idx="4"/>
          </p:cNvCxnSpPr>
          <p:nvPr/>
        </p:nvCxnSpPr>
        <p:spPr bwMode="auto">
          <a:xfrm flipH="1" flipV="1">
            <a:off x="2109788" y="3614738"/>
            <a:ext cx="112712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6" name="AutoShape 20"/>
          <p:cNvCxnSpPr>
            <a:cxnSpLocks noChangeShapeType="1"/>
            <a:stCxn id="251912" idx="6"/>
            <a:endCxn id="251908" idx="2"/>
          </p:cNvCxnSpPr>
          <p:nvPr/>
        </p:nvCxnSpPr>
        <p:spPr bwMode="auto">
          <a:xfrm>
            <a:off x="2497138" y="4465638"/>
            <a:ext cx="533400" cy="809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7" name="AutoShape 21"/>
          <p:cNvCxnSpPr>
            <a:cxnSpLocks noChangeShapeType="1"/>
            <a:endCxn id="251912" idx="4"/>
          </p:cNvCxnSpPr>
          <p:nvPr/>
        </p:nvCxnSpPr>
        <p:spPr bwMode="auto">
          <a:xfrm flipH="1" flipV="1">
            <a:off x="2222500" y="4740275"/>
            <a:ext cx="80963" cy="6699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8" name="AutoShape 22"/>
          <p:cNvCxnSpPr>
            <a:cxnSpLocks noChangeShapeType="1"/>
            <a:stCxn id="251912" idx="2"/>
            <a:endCxn id="251910" idx="6"/>
          </p:cNvCxnSpPr>
          <p:nvPr/>
        </p:nvCxnSpPr>
        <p:spPr bwMode="auto">
          <a:xfrm flipH="1" flipV="1">
            <a:off x="1203325" y="4276725"/>
            <a:ext cx="742950" cy="18891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9" name="AutoShape 23"/>
          <p:cNvCxnSpPr>
            <a:cxnSpLocks noChangeShapeType="1"/>
            <a:stCxn id="251910" idx="4"/>
            <a:endCxn id="251911" idx="0"/>
          </p:cNvCxnSpPr>
          <p:nvPr/>
        </p:nvCxnSpPr>
        <p:spPr bwMode="auto">
          <a:xfrm>
            <a:off x="927100" y="4551363"/>
            <a:ext cx="0" cy="3841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0" name="AutoShape 24"/>
          <p:cNvCxnSpPr>
            <a:cxnSpLocks noChangeShapeType="1"/>
            <a:stCxn id="251915" idx="4"/>
            <a:endCxn id="251910" idx="0"/>
          </p:cNvCxnSpPr>
          <p:nvPr/>
        </p:nvCxnSpPr>
        <p:spPr bwMode="auto">
          <a:xfrm>
            <a:off x="927100" y="3340100"/>
            <a:ext cx="1588" cy="6604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1" name="AutoShape 25"/>
          <p:cNvCxnSpPr>
            <a:cxnSpLocks noChangeShapeType="1"/>
            <a:stCxn id="251910" idx="5"/>
            <a:endCxn id="251909" idx="1"/>
          </p:cNvCxnSpPr>
          <p:nvPr/>
        </p:nvCxnSpPr>
        <p:spPr bwMode="auto">
          <a:xfrm>
            <a:off x="1122363" y="4470400"/>
            <a:ext cx="987425" cy="10160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2" name="AutoShape 26"/>
          <p:cNvCxnSpPr>
            <a:cxnSpLocks noChangeShapeType="1"/>
            <a:stCxn id="251909" idx="2"/>
            <a:endCxn id="251911" idx="6"/>
          </p:cNvCxnSpPr>
          <p:nvPr/>
        </p:nvCxnSpPr>
        <p:spPr bwMode="auto">
          <a:xfrm flipH="1" flipV="1">
            <a:off x="1203325" y="5211763"/>
            <a:ext cx="825500" cy="4699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3" name="AutoShape 27"/>
          <p:cNvCxnSpPr>
            <a:cxnSpLocks noChangeShapeType="1"/>
            <a:endCxn id="251908" idx="3"/>
          </p:cNvCxnSpPr>
          <p:nvPr/>
        </p:nvCxnSpPr>
        <p:spPr bwMode="auto">
          <a:xfrm flipV="1">
            <a:off x="2497138" y="4740275"/>
            <a:ext cx="614362" cy="7461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eaLnBrk="0" hangingPunct="0">
              <a:spcBef>
                <a:spcPct val="0"/>
              </a:spcBef>
              <a:defRPr/>
            </a:pP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</a:rPr>
              <a:t>NP-Complete Problems</a:t>
            </a:r>
          </a:p>
        </p:txBody>
      </p:sp>
      <p:sp>
        <p:nvSpPr>
          <p:cNvPr id="32" name="Rectangle 82"/>
          <p:cNvSpPr>
            <a:spLocks noChangeArrowheads="1"/>
          </p:cNvSpPr>
          <p:nvPr/>
        </p:nvSpPr>
        <p:spPr bwMode="auto">
          <a:xfrm>
            <a:off x="3505200" y="2133600"/>
            <a:ext cx="5943600" cy="1384995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algn="l" eaLnBrk="0" hangingPunct="0">
              <a:defRPr/>
            </a:pP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Find the biggest clique,</a:t>
            </a:r>
            <a:b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ie</a:t>
            </a: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subset of nodes that are all connected.</a:t>
            </a:r>
          </a:p>
        </p:txBody>
      </p:sp>
      <p:sp>
        <p:nvSpPr>
          <p:cNvPr id="2" name="Oval 1"/>
          <p:cNvSpPr/>
          <p:nvPr/>
        </p:nvSpPr>
        <p:spPr bwMode="auto">
          <a:xfrm>
            <a:off x="533400" y="1849438"/>
            <a:ext cx="2425700" cy="2036762"/>
          </a:xfrm>
          <a:prstGeom prst="ellipse">
            <a:avLst/>
          </a:prstGeom>
          <a:noFill/>
          <a:ln w="381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274320" tIns="45720" rIns="27432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3547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Optimization Problems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with a Greedy Algorithm</a:t>
            </a:r>
          </a:p>
        </p:txBody>
      </p:sp>
      <p:pic>
        <p:nvPicPr>
          <p:cNvPr id="6147" name="Picture 3" descr="prize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2667000"/>
            <a:ext cx="2846388" cy="162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8" name="Rectangle 4"/>
          <p:cNvSpPr>
            <a:spLocks noChangeArrowheads="1"/>
          </p:cNvSpPr>
          <p:nvPr/>
        </p:nvSpPr>
        <p:spPr bwMode="auto">
          <a:xfrm>
            <a:off x="903288" y="1524000"/>
            <a:ext cx="5649912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Instances: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A set of objects </a:t>
            </a:r>
            <a:b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and a relationship between them. </a:t>
            </a:r>
          </a:p>
        </p:txBody>
      </p:sp>
      <p:grpSp>
        <p:nvGrpSpPr>
          <p:cNvPr id="6149" name="Group 5"/>
          <p:cNvGrpSpPr>
            <a:grpSpLocks/>
          </p:cNvGrpSpPr>
          <p:nvPr/>
        </p:nvGrpSpPr>
        <p:grpSpPr bwMode="auto">
          <a:xfrm>
            <a:off x="292100" y="2667000"/>
            <a:ext cx="8229600" cy="2819400"/>
            <a:chOff x="184" y="1680"/>
            <a:chExt cx="5184" cy="1776"/>
          </a:xfrm>
        </p:grpSpPr>
        <p:sp>
          <p:nvSpPr>
            <p:cNvPr id="6151" name="Rectangle 6"/>
            <p:cNvSpPr>
              <a:spLocks noChangeArrowheads="1"/>
            </p:cNvSpPr>
            <p:nvPr/>
          </p:nvSpPr>
          <p:spPr bwMode="auto">
            <a:xfrm>
              <a:off x="184" y="2784"/>
              <a:ext cx="5184" cy="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457200" marR="0" lvl="1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Solutions for Instance:</a:t>
              </a:r>
              <a:r>
                <a: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A subset of the objects.</a:t>
              </a:r>
              <a:br>
                <a: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</a:br>
              <a:r>
                <a: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Or some other choice about each object. </a:t>
              </a:r>
            </a:p>
          </p:txBody>
        </p:sp>
        <p:grpSp>
          <p:nvGrpSpPr>
            <p:cNvPr id="6152" name="Group 7"/>
            <p:cNvGrpSpPr>
              <a:grpSpLocks/>
            </p:cNvGrpSpPr>
            <p:nvPr/>
          </p:nvGrpSpPr>
          <p:grpSpPr bwMode="auto">
            <a:xfrm>
              <a:off x="1968" y="1680"/>
              <a:ext cx="1438" cy="816"/>
              <a:chOff x="1968" y="1680"/>
              <a:chExt cx="1438" cy="816"/>
            </a:xfrm>
          </p:grpSpPr>
          <p:grpSp>
            <p:nvGrpSpPr>
              <p:cNvPr id="6153" name="Group 8"/>
              <p:cNvGrpSpPr>
                <a:grpSpLocks/>
              </p:cNvGrpSpPr>
              <p:nvPr/>
            </p:nvGrpSpPr>
            <p:grpSpPr bwMode="auto">
              <a:xfrm>
                <a:off x="2592" y="1680"/>
                <a:ext cx="384" cy="336"/>
                <a:chOff x="2160" y="1872"/>
                <a:chExt cx="384" cy="336"/>
              </a:xfrm>
            </p:grpSpPr>
            <p:sp>
              <p:nvSpPr>
                <p:cNvPr id="6160" name="Line 9"/>
                <p:cNvSpPr>
                  <a:spLocks noChangeShapeType="1"/>
                </p:cNvSpPr>
                <p:nvPr/>
              </p:nvSpPr>
              <p:spPr bwMode="auto">
                <a:xfrm>
                  <a:off x="2160" y="1872"/>
                  <a:ext cx="384" cy="288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6161" name="Line 10"/>
                <p:cNvSpPr>
                  <a:spLocks noChangeShapeType="1"/>
                </p:cNvSpPr>
                <p:nvPr/>
              </p:nvSpPr>
              <p:spPr bwMode="auto">
                <a:xfrm flipH="1">
                  <a:off x="2160" y="1872"/>
                  <a:ext cx="336" cy="336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</p:grpSp>
          <p:grpSp>
            <p:nvGrpSpPr>
              <p:cNvPr id="6154" name="Group 11"/>
              <p:cNvGrpSpPr>
                <a:grpSpLocks/>
              </p:cNvGrpSpPr>
              <p:nvPr/>
            </p:nvGrpSpPr>
            <p:grpSpPr bwMode="auto">
              <a:xfrm>
                <a:off x="2352" y="2352"/>
                <a:ext cx="144" cy="96"/>
                <a:chOff x="2160" y="1872"/>
                <a:chExt cx="384" cy="336"/>
              </a:xfrm>
            </p:grpSpPr>
            <p:sp>
              <p:nvSpPr>
                <p:cNvPr id="6158" name="Line 12"/>
                <p:cNvSpPr>
                  <a:spLocks noChangeShapeType="1"/>
                </p:cNvSpPr>
                <p:nvPr/>
              </p:nvSpPr>
              <p:spPr bwMode="auto">
                <a:xfrm>
                  <a:off x="2160" y="1872"/>
                  <a:ext cx="384" cy="288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6159" name="Line 13"/>
                <p:cNvSpPr>
                  <a:spLocks noChangeShapeType="1"/>
                </p:cNvSpPr>
                <p:nvPr/>
              </p:nvSpPr>
              <p:spPr bwMode="auto">
                <a:xfrm flipH="1">
                  <a:off x="2160" y="1872"/>
                  <a:ext cx="336" cy="336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</p:grpSp>
          <p:sp>
            <p:nvSpPr>
              <p:cNvPr id="6155" name="Freeform 14"/>
              <p:cNvSpPr>
                <a:spLocks/>
              </p:cNvSpPr>
              <p:nvPr/>
            </p:nvSpPr>
            <p:spPr bwMode="auto">
              <a:xfrm>
                <a:off x="1968" y="2236"/>
                <a:ext cx="190" cy="260"/>
              </a:xfrm>
              <a:custGeom>
                <a:avLst/>
                <a:gdLst>
                  <a:gd name="T0" fmla="*/ 0 w 190"/>
                  <a:gd name="T1" fmla="*/ 149 h 260"/>
                  <a:gd name="T2" fmla="*/ 71 w 190"/>
                  <a:gd name="T3" fmla="*/ 260 h 260"/>
                  <a:gd name="T4" fmla="*/ 190 w 190"/>
                  <a:gd name="T5" fmla="*/ 0 h 260"/>
                  <a:gd name="T6" fmla="*/ 0 60000 65536"/>
                  <a:gd name="T7" fmla="*/ 0 60000 65536"/>
                  <a:gd name="T8" fmla="*/ 0 60000 65536"/>
                  <a:gd name="T9" fmla="*/ 0 w 190"/>
                  <a:gd name="T10" fmla="*/ 0 h 260"/>
                  <a:gd name="T11" fmla="*/ 190 w 190"/>
                  <a:gd name="T12" fmla="*/ 260 h 26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0" h="260">
                    <a:moveTo>
                      <a:pt x="0" y="149"/>
                    </a:moveTo>
                    <a:lnTo>
                      <a:pt x="71" y="260"/>
                    </a:lnTo>
                    <a:lnTo>
                      <a:pt x="190" y="0"/>
                    </a:lnTo>
                  </a:path>
                </a:pathLst>
              </a:custGeom>
              <a:noFill/>
              <a:ln w="38100" cap="flat" cmpd="sng">
                <a:solidFill>
                  <a:srgbClr val="66FF66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156" name="Freeform 15"/>
              <p:cNvSpPr>
                <a:spLocks/>
              </p:cNvSpPr>
              <p:nvPr/>
            </p:nvSpPr>
            <p:spPr bwMode="auto">
              <a:xfrm>
                <a:off x="2208" y="1804"/>
                <a:ext cx="190" cy="260"/>
              </a:xfrm>
              <a:custGeom>
                <a:avLst/>
                <a:gdLst>
                  <a:gd name="T0" fmla="*/ 0 w 190"/>
                  <a:gd name="T1" fmla="*/ 149 h 260"/>
                  <a:gd name="T2" fmla="*/ 71 w 190"/>
                  <a:gd name="T3" fmla="*/ 260 h 260"/>
                  <a:gd name="T4" fmla="*/ 190 w 190"/>
                  <a:gd name="T5" fmla="*/ 0 h 260"/>
                  <a:gd name="T6" fmla="*/ 0 60000 65536"/>
                  <a:gd name="T7" fmla="*/ 0 60000 65536"/>
                  <a:gd name="T8" fmla="*/ 0 60000 65536"/>
                  <a:gd name="T9" fmla="*/ 0 w 190"/>
                  <a:gd name="T10" fmla="*/ 0 h 260"/>
                  <a:gd name="T11" fmla="*/ 190 w 190"/>
                  <a:gd name="T12" fmla="*/ 260 h 26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0" h="260">
                    <a:moveTo>
                      <a:pt x="0" y="149"/>
                    </a:moveTo>
                    <a:lnTo>
                      <a:pt x="71" y="260"/>
                    </a:lnTo>
                    <a:lnTo>
                      <a:pt x="190" y="0"/>
                    </a:lnTo>
                  </a:path>
                </a:pathLst>
              </a:custGeom>
              <a:noFill/>
              <a:ln w="38100" cap="flat" cmpd="sng">
                <a:solidFill>
                  <a:srgbClr val="66FF66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157" name="Freeform 16"/>
              <p:cNvSpPr>
                <a:spLocks/>
              </p:cNvSpPr>
              <p:nvPr/>
            </p:nvSpPr>
            <p:spPr bwMode="auto">
              <a:xfrm>
                <a:off x="3216" y="1900"/>
                <a:ext cx="190" cy="260"/>
              </a:xfrm>
              <a:custGeom>
                <a:avLst/>
                <a:gdLst>
                  <a:gd name="T0" fmla="*/ 0 w 190"/>
                  <a:gd name="T1" fmla="*/ 149 h 260"/>
                  <a:gd name="T2" fmla="*/ 71 w 190"/>
                  <a:gd name="T3" fmla="*/ 260 h 260"/>
                  <a:gd name="T4" fmla="*/ 190 w 190"/>
                  <a:gd name="T5" fmla="*/ 0 h 260"/>
                  <a:gd name="T6" fmla="*/ 0 60000 65536"/>
                  <a:gd name="T7" fmla="*/ 0 60000 65536"/>
                  <a:gd name="T8" fmla="*/ 0 60000 65536"/>
                  <a:gd name="T9" fmla="*/ 0 w 190"/>
                  <a:gd name="T10" fmla="*/ 0 h 260"/>
                  <a:gd name="T11" fmla="*/ 190 w 190"/>
                  <a:gd name="T12" fmla="*/ 260 h 26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0" h="260">
                    <a:moveTo>
                      <a:pt x="0" y="149"/>
                    </a:moveTo>
                    <a:lnTo>
                      <a:pt x="71" y="260"/>
                    </a:lnTo>
                    <a:lnTo>
                      <a:pt x="190" y="0"/>
                    </a:lnTo>
                  </a:path>
                </a:pathLst>
              </a:custGeom>
              <a:noFill/>
              <a:ln w="38100" cap="flat" cmpd="sng">
                <a:solidFill>
                  <a:srgbClr val="66FF66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  <p:sp>
        <p:nvSpPr>
          <p:cNvPr id="6150" name="Text Box 20"/>
          <p:cNvSpPr txBox="1">
            <a:spLocks noChangeArrowheads="1"/>
          </p:cNvSpPr>
          <p:nvPr/>
        </p:nvSpPr>
        <p:spPr bwMode="auto">
          <a:xfrm>
            <a:off x="762000" y="5562600"/>
            <a:ext cx="85344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Cost of Solution: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The number of objects in solution or the sum of the costs of objects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50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7" name="Oval 3"/>
          <p:cNvSpPr>
            <a:spLocks noChangeAspect="1" noChangeArrowheads="1"/>
          </p:cNvSpPr>
          <p:nvPr/>
        </p:nvSpPr>
        <p:spPr bwMode="auto">
          <a:xfrm>
            <a:off x="3030538" y="3144838"/>
            <a:ext cx="550862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08" name="Oval 4"/>
          <p:cNvSpPr>
            <a:spLocks noChangeAspect="1" noChangeArrowheads="1"/>
          </p:cNvSpPr>
          <p:nvPr/>
        </p:nvSpPr>
        <p:spPr bwMode="auto">
          <a:xfrm>
            <a:off x="3030538" y="4270375"/>
            <a:ext cx="550862" cy="550863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09" name="Oval 5"/>
          <p:cNvSpPr>
            <a:spLocks noChangeAspect="1" noChangeArrowheads="1"/>
          </p:cNvSpPr>
          <p:nvPr/>
        </p:nvSpPr>
        <p:spPr bwMode="auto">
          <a:xfrm>
            <a:off x="2028825" y="5405438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10" name="Oval 6"/>
          <p:cNvSpPr>
            <a:spLocks noChangeAspect="1" noChangeArrowheads="1"/>
          </p:cNvSpPr>
          <p:nvPr/>
        </p:nvSpPr>
        <p:spPr bwMode="auto">
          <a:xfrm>
            <a:off x="652463" y="4000500"/>
            <a:ext cx="550862" cy="550863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11" name="Oval 7"/>
          <p:cNvSpPr>
            <a:spLocks noChangeAspect="1" noChangeArrowheads="1"/>
          </p:cNvSpPr>
          <p:nvPr/>
        </p:nvSpPr>
        <p:spPr bwMode="auto">
          <a:xfrm>
            <a:off x="652463" y="4935538"/>
            <a:ext cx="550862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12" name="Oval 8"/>
          <p:cNvSpPr>
            <a:spLocks noChangeAspect="1" noChangeArrowheads="1"/>
          </p:cNvSpPr>
          <p:nvPr/>
        </p:nvSpPr>
        <p:spPr bwMode="auto">
          <a:xfrm>
            <a:off x="1946275" y="4189413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13" name="Oval 9"/>
          <p:cNvSpPr>
            <a:spLocks noChangeAspect="1" noChangeArrowheads="1"/>
          </p:cNvSpPr>
          <p:nvPr/>
        </p:nvSpPr>
        <p:spPr bwMode="auto">
          <a:xfrm>
            <a:off x="1833563" y="3063875"/>
            <a:ext cx="550862" cy="550863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14" name="Oval 10"/>
          <p:cNvSpPr>
            <a:spLocks noChangeAspect="1" noChangeArrowheads="1"/>
          </p:cNvSpPr>
          <p:nvPr/>
        </p:nvSpPr>
        <p:spPr bwMode="auto">
          <a:xfrm>
            <a:off x="1905000" y="1963738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15" name="Oval 11"/>
          <p:cNvSpPr>
            <a:spLocks noChangeAspect="1" noChangeArrowheads="1"/>
          </p:cNvSpPr>
          <p:nvPr/>
        </p:nvSpPr>
        <p:spPr bwMode="auto">
          <a:xfrm>
            <a:off x="650875" y="2789238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19468" name="AutoShape 12"/>
          <p:cNvCxnSpPr>
            <a:cxnSpLocks noChangeShapeType="1"/>
            <a:stCxn id="251914" idx="5"/>
            <a:endCxn id="251907" idx="1"/>
          </p:cNvCxnSpPr>
          <p:nvPr/>
        </p:nvCxnSpPr>
        <p:spPr bwMode="auto">
          <a:xfrm>
            <a:off x="2374900" y="2433638"/>
            <a:ext cx="736600" cy="7921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69" name="AutoShape 13"/>
          <p:cNvCxnSpPr>
            <a:cxnSpLocks noChangeShapeType="1"/>
            <a:stCxn id="251907" idx="2"/>
            <a:endCxn id="251913" idx="6"/>
          </p:cNvCxnSpPr>
          <p:nvPr/>
        </p:nvCxnSpPr>
        <p:spPr bwMode="auto">
          <a:xfrm flipH="1" flipV="1">
            <a:off x="2384425" y="3340100"/>
            <a:ext cx="646113" cy="809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0" name="AutoShape 14"/>
          <p:cNvCxnSpPr>
            <a:cxnSpLocks noChangeShapeType="1"/>
            <a:stCxn id="251914" idx="4"/>
            <a:endCxn id="251913" idx="0"/>
          </p:cNvCxnSpPr>
          <p:nvPr/>
        </p:nvCxnSpPr>
        <p:spPr bwMode="auto">
          <a:xfrm flipH="1">
            <a:off x="2109788" y="2514600"/>
            <a:ext cx="71437" cy="5492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1" name="AutoShape 15"/>
          <p:cNvCxnSpPr>
            <a:cxnSpLocks noChangeShapeType="1"/>
            <a:stCxn id="251907" idx="4"/>
            <a:endCxn id="251908" idx="0"/>
          </p:cNvCxnSpPr>
          <p:nvPr/>
        </p:nvCxnSpPr>
        <p:spPr bwMode="auto">
          <a:xfrm>
            <a:off x="3306763" y="3695700"/>
            <a:ext cx="0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2" name="AutoShape 16"/>
          <p:cNvCxnSpPr>
            <a:cxnSpLocks noChangeShapeType="1"/>
            <a:stCxn id="251913" idx="5"/>
            <a:endCxn id="251908" idx="1"/>
          </p:cNvCxnSpPr>
          <p:nvPr/>
        </p:nvCxnSpPr>
        <p:spPr bwMode="auto">
          <a:xfrm>
            <a:off x="2303463" y="3533775"/>
            <a:ext cx="808037" cy="8175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3" name="AutoShape 17"/>
          <p:cNvCxnSpPr>
            <a:cxnSpLocks noChangeShapeType="1"/>
            <a:endCxn id="251913" idx="2"/>
          </p:cNvCxnSpPr>
          <p:nvPr/>
        </p:nvCxnSpPr>
        <p:spPr bwMode="auto">
          <a:xfrm>
            <a:off x="1203325" y="3063875"/>
            <a:ext cx="630238" cy="2762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4" name="AutoShape 18"/>
          <p:cNvCxnSpPr>
            <a:cxnSpLocks noChangeShapeType="1"/>
            <a:stCxn id="251915" idx="7"/>
            <a:endCxn id="251914" idx="3"/>
          </p:cNvCxnSpPr>
          <p:nvPr/>
        </p:nvCxnSpPr>
        <p:spPr bwMode="auto">
          <a:xfrm flipV="1">
            <a:off x="1120775" y="2433638"/>
            <a:ext cx="865188" cy="4365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5" name="AutoShape 19"/>
          <p:cNvCxnSpPr>
            <a:cxnSpLocks noChangeShapeType="1"/>
            <a:stCxn id="251912" idx="0"/>
            <a:endCxn id="251913" idx="4"/>
          </p:cNvCxnSpPr>
          <p:nvPr/>
        </p:nvCxnSpPr>
        <p:spPr bwMode="auto">
          <a:xfrm flipH="1" flipV="1">
            <a:off x="2109788" y="3614738"/>
            <a:ext cx="112712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6" name="AutoShape 20"/>
          <p:cNvCxnSpPr>
            <a:cxnSpLocks noChangeShapeType="1"/>
            <a:stCxn id="251912" idx="6"/>
            <a:endCxn id="251908" idx="2"/>
          </p:cNvCxnSpPr>
          <p:nvPr/>
        </p:nvCxnSpPr>
        <p:spPr bwMode="auto">
          <a:xfrm>
            <a:off x="2497138" y="4465638"/>
            <a:ext cx="533400" cy="809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7" name="AutoShape 21"/>
          <p:cNvCxnSpPr>
            <a:cxnSpLocks noChangeShapeType="1"/>
            <a:endCxn id="251912" idx="4"/>
          </p:cNvCxnSpPr>
          <p:nvPr/>
        </p:nvCxnSpPr>
        <p:spPr bwMode="auto">
          <a:xfrm flipH="1" flipV="1">
            <a:off x="2222500" y="4740275"/>
            <a:ext cx="80963" cy="6699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8" name="AutoShape 22"/>
          <p:cNvCxnSpPr>
            <a:cxnSpLocks noChangeShapeType="1"/>
            <a:stCxn id="251912" idx="2"/>
            <a:endCxn id="251910" idx="6"/>
          </p:cNvCxnSpPr>
          <p:nvPr/>
        </p:nvCxnSpPr>
        <p:spPr bwMode="auto">
          <a:xfrm flipH="1" flipV="1">
            <a:off x="1203325" y="4276725"/>
            <a:ext cx="742950" cy="18891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9" name="AutoShape 23"/>
          <p:cNvCxnSpPr>
            <a:cxnSpLocks noChangeShapeType="1"/>
            <a:stCxn id="251910" idx="4"/>
            <a:endCxn id="251911" idx="0"/>
          </p:cNvCxnSpPr>
          <p:nvPr/>
        </p:nvCxnSpPr>
        <p:spPr bwMode="auto">
          <a:xfrm>
            <a:off x="927100" y="4551363"/>
            <a:ext cx="0" cy="3841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0" name="AutoShape 24"/>
          <p:cNvCxnSpPr>
            <a:cxnSpLocks noChangeShapeType="1"/>
            <a:stCxn id="251915" idx="4"/>
            <a:endCxn id="251910" idx="0"/>
          </p:cNvCxnSpPr>
          <p:nvPr/>
        </p:nvCxnSpPr>
        <p:spPr bwMode="auto">
          <a:xfrm>
            <a:off x="927100" y="3340100"/>
            <a:ext cx="1588" cy="6604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1" name="AutoShape 25"/>
          <p:cNvCxnSpPr>
            <a:cxnSpLocks noChangeShapeType="1"/>
            <a:stCxn id="251910" idx="5"/>
            <a:endCxn id="251909" idx="1"/>
          </p:cNvCxnSpPr>
          <p:nvPr/>
        </p:nvCxnSpPr>
        <p:spPr bwMode="auto">
          <a:xfrm>
            <a:off x="1122363" y="4470400"/>
            <a:ext cx="987425" cy="10160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2" name="AutoShape 26"/>
          <p:cNvCxnSpPr>
            <a:cxnSpLocks noChangeShapeType="1"/>
            <a:stCxn id="251909" idx="2"/>
            <a:endCxn id="251911" idx="6"/>
          </p:cNvCxnSpPr>
          <p:nvPr/>
        </p:nvCxnSpPr>
        <p:spPr bwMode="auto">
          <a:xfrm flipH="1" flipV="1">
            <a:off x="1203325" y="5211763"/>
            <a:ext cx="825500" cy="4699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3" name="AutoShape 27"/>
          <p:cNvCxnSpPr>
            <a:cxnSpLocks noChangeShapeType="1"/>
            <a:endCxn id="251908" idx="3"/>
          </p:cNvCxnSpPr>
          <p:nvPr/>
        </p:nvCxnSpPr>
        <p:spPr bwMode="auto">
          <a:xfrm flipV="1">
            <a:off x="2497138" y="4740275"/>
            <a:ext cx="614362" cy="7461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eaLnBrk="0" hangingPunct="0">
              <a:spcBef>
                <a:spcPct val="0"/>
              </a:spcBef>
              <a:defRPr/>
            </a:pP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</a:rPr>
              <a:t>NP-Complete Problems</a:t>
            </a:r>
          </a:p>
        </p:txBody>
      </p:sp>
      <p:sp>
        <p:nvSpPr>
          <p:cNvPr id="32" name="Rectangle 82"/>
          <p:cNvSpPr>
            <a:spLocks noChangeArrowheads="1"/>
          </p:cNvSpPr>
          <p:nvPr/>
        </p:nvSpPr>
        <p:spPr bwMode="auto">
          <a:xfrm>
            <a:off x="3505200" y="2133600"/>
            <a:ext cx="5943600" cy="523220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algn="l" eaLnBrk="0" hangingPunct="0">
              <a:defRPr/>
            </a:pP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Find the LONGEST simple s-t path.</a:t>
            </a:r>
          </a:p>
        </p:txBody>
      </p:sp>
    </p:spTree>
    <p:extLst>
      <p:ext uri="{BB962C8B-B14F-4D97-AF65-F5344CB8AC3E}">
        <p14:creationId xmlns:p14="http://schemas.microsoft.com/office/powerpoint/2010/main" val="3877987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7" name="Oval 3"/>
          <p:cNvSpPr>
            <a:spLocks noChangeAspect="1" noChangeArrowheads="1"/>
          </p:cNvSpPr>
          <p:nvPr/>
        </p:nvSpPr>
        <p:spPr bwMode="auto">
          <a:xfrm>
            <a:off x="3030538" y="3144838"/>
            <a:ext cx="550862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08" name="Oval 4"/>
          <p:cNvSpPr>
            <a:spLocks noChangeAspect="1" noChangeArrowheads="1"/>
          </p:cNvSpPr>
          <p:nvPr/>
        </p:nvSpPr>
        <p:spPr bwMode="auto">
          <a:xfrm>
            <a:off x="3030538" y="4270375"/>
            <a:ext cx="550862" cy="550863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09" name="Oval 5"/>
          <p:cNvSpPr>
            <a:spLocks noChangeAspect="1" noChangeArrowheads="1"/>
          </p:cNvSpPr>
          <p:nvPr/>
        </p:nvSpPr>
        <p:spPr bwMode="auto">
          <a:xfrm>
            <a:off x="2028825" y="5405438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10" name="Oval 6"/>
          <p:cNvSpPr>
            <a:spLocks noChangeAspect="1" noChangeArrowheads="1"/>
          </p:cNvSpPr>
          <p:nvPr/>
        </p:nvSpPr>
        <p:spPr bwMode="auto">
          <a:xfrm>
            <a:off x="652463" y="4000500"/>
            <a:ext cx="550862" cy="550863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11" name="Oval 7"/>
          <p:cNvSpPr>
            <a:spLocks noChangeAspect="1" noChangeArrowheads="1"/>
          </p:cNvSpPr>
          <p:nvPr/>
        </p:nvSpPr>
        <p:spPr bwMode="auto">
          <a:xfrm>
            <a:off x="652463" y="4935538"/>
            <a:ext cx="550862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12" name="Oval 8"/>
          <p:cNvSpPr>
            <a:spLocks noChangeAspect="1" noChangeArrowheads="1"/>
          </p:cNvSpPr>
          <p:nvPr/>
        </p:nvSpPr>
        <p:spPr bwMode="auto">
          <a:xfrm>
            <a:off x="1946275" y="4189413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13" name="Oval 9"/>
          <p:cNvSpPr>
            <a:spLocks noChangeAspect="1" noChangeArrowheads="1"/>
          </p:cNvSpPr>
          <p:nvPr/>
        </p:nvSpPr>
        <p:spPr bwMode="auto">
          <a:xfrm>
            <a:off x="1833563" y="3063875"/>
            <a:ext cx="550862" cy="550863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14" name="Oval 10"/>
          <p:cNvSpPr>
            <a:spLocks noChangeAspect="1" noChangeArrowheads="1"/>
          </p:cNvSpPr>
          <p:nvPr/>
        </p:nvSpPr>
        <p:spPr bwMode="auto">
          <a:xfrm>
            <a:off x="1905000" y="1963738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15" name="Oval 11"/>
          <p:cNvSpPr>
            <a:spLocks noChangeAspect="1" noChangeArrowheads="1"/>
          </p:cNvSpPr>
          <p:nvPr/>
        </p:nvSpPr>
        <p:spPr bwMode="auto">
          <a:xfrm>
            <a:off x="650875" y="2789238"/>
            <a:ext cx="550863" cy="550862"/>
          </a:xfrm>
          <a:prstGeom prst="ellipse">
            <a:avLst/>
          </a:prstGeom>
          <a:solidFill>
            <a:schemeClr val="accent1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19468" name="AutoShape 12"/>
          <p:cNvCxnSpPr>
            <a:cxnSpLocks noChangeShapeType="1"/>
            <a:stCxn id="251914" idx="5"/>
            <a:endCxn id="251907" idx="1"/>
          </p:cNvCxnSpPr>
          <p:nvPr/>
        </p:nvCxnSpPr>
        <p:spPr bwMode="auto">
          <a:xfrm>
            <a:off x="2374900" y="2433638"/>
            <a:ext cx="736600" cy="7921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69" name="AutoShape 13"/>
          <p:cNvCxnSpPr>
            <a:cxnSpLocks noChangeShapeType="1"/>
            <a:stCxn id="251907" idx="2"/>
            <a:endCxn id="251913" idx="6"/>
          </p:cNvCxnSpPr>
          <p:nvPr/>
        </p:nvCxnSpPr>
        <p:spPr bwMode="auto">
          <a:xfrm flipH="1" flipV="1">
            <a:off x="2384425" y="3340100"/>
            <a:ext cx="646113" cy="809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0" name="AutoShape 14"/>
          <p:cNvCxnSpPr>
            <a:cxnSpLocks noChangeShapeType="1"/>
            <a:stCxn id="251914" idx="4"/>
            <a:endCxn id="251913" idx="0"/>
          </p:cNvCxnSpPr>
          <p:nvPr/>
        </p:nvCxnSpPr>
        <p:spPr bwMode="auto">
          <a:xfrm flipH="1">
            <a:off x="2109788" y="2514600"/>
            <a:ext cx="71437" cy="5492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1" name="AutoShape 15"/>
          <p:cNvCxnSpPr>
            <a:cxnSpLocks noChangeShapeType="1"/>
            <a:stCxn id="251907" idx="4"/>
            <a:endCxn id="251908" idx="0"/>
          </p:cNvCxnSpPr>
          <p:nvPr/>
        </p:nvCxnSpPr>
        <p:spPr bwMode="auto">
          <a:xfrm>
            <a:off x="3306763" y="3695700"/>
            <a:ext cx="0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2" name="AutoShape 16"/>
          <p:cNvCxnSpPr>
            <a:cxnSpLocks noChangeShapeType="1"/>
            <a:stCxn id="251913" idx="5"/>
            <a:endCxn id="251908" idx="1"/>
          </p:cNvCxnSpPr>
          <p:nvPr/>
        </p:nvCxnSpPr>
        <p:spPr bwMode="auto">
          <a:xfrm>
            <a:off x="2303463" y="3533775"/>
            <a:ext cx="808037" cy="8175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3" name="AutoShape 17"/>
          <p:cNvCxnSpPr>
            <a:cxnSpLocks noChangeShapeType="1"/>
            <a:endCxn id="251913" idx="2"/>
          </p:cNvCxnSpPr>
          <p:nvPr/>
        </p:nvCxnSpPr>
        <p:spPr bwMode="auto">
          <a:xfrm>
            <a:off x="1203325" y="3063875"/>
            <a:ext cx="630238" cy="2762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4" name="AutoShape 18"/>
          <p:cNvCxnSpPr>
            <a:cxnSpLocks noChangeShapeType="1"/>
            <a:stCxn id="251915" idx="7"/>
            <a:endCxn id="251914" idx="3"/>
          </p:cNvCxnSpPr>
          <p:nvPr/>
        </p:nvCxnSpPr>
        <p:spPr bwMode="auto">
          <a:xfrm flipV="1">
            <a:off x="1120775" y="2433638"/>
            <a:ext cx="865188" cy="4365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5" name="AutoShape 19"/>
          <p:cNvCxnSpPr>
            <a:cxnSpLocks noChangeShapeType="1"/>
            <a:stCxn id="251912" idx="0"/>
            <a:endCxn id="251913" idx="4"/>
          </p:cNvCxnSpPr>
          <p:nvPr/>
        </p:nvCxnSpPr>
        <p:spPr bwMode="auto">
          <a:xfrm flipH="1" flipV="1">
            <a:off x="2109788" y="3614738"/>
            <a:ext cx="112712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6" name="AutoShape 20"/>
          <p:cNvCxnSpPr>
            <a:cxnSpLocks noChangeShapeType="1"/>
            <a:stCxn id="251912" idx="6"/>
            <a:endCxn id="251908" idx="2"/>
          </p:cNvCxnSpPr>
          <p:nvPr/>
        </p:nvCxnSpPr>
        <p:spPr bwMode="auto">
          <a:xfrm>
            <a:off x="2497138" y="4465638"/>
            <a:ext cx="533400" cy="809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7" name="AutoShape 21"/>
          <p:cNvCxnSpPr>
            <a:cxnSpLocks noChangeShapeType="1"/>
            <a:endCxn id="251912" idx="4"/>
          </p:cNvCxnSpPr>
          <p:nvPr/>
        </p:nvCxnSpPr>
        <p:spPr bwMode="auto">
          <a:xfrm flipH="1" flipV="1">
            <a:off x="2222500" y="4740275"/>
            <a:ext cx="80963" cy="6699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8" name="AutoShape 22"/>
          <p:cNvCxnSpPr>
            <a:cxnSpLocks noChangeShapeType="1"/>
            <a:stCxn id="251912" idx="2"/>
            <a:endCxn id="251910" idx="6"/>
          </p:cNvCxnSpPr>
          <p:nvPr/>
        </p:nvCxnSpPr>
        <p:spPr bwMode="auto">
          <a:xfrm flipH="1" flipV="1">
            <a:off x="1203325" y="4276725"/>
            <a:ext cx="742950" cy="18891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79" name="AutoShape 23"/>
          <p:cNvCxnSpPr>
            <a:cxnSpLocks noChangeShapeType="1"/>
            <a:stCxn id="251910" idx="4"/>
            <a:endCxn id="251911" idx="0"/>
          </p:cNvCxnSpPr>
          <p:nvPr/>
        </p:nvCxnSpPr>
        <p:spPr bwMode="auto">
          <a:xfrm>
            <a:off x="927100" y="4551363"/>
            <a:ext cx="0" cy="3841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0" name="AutoShape 24"/>
          <p:cNvCxnSpPr>
            <a:cxnSpLocks noChangeShapeType="1"/>
            <a:stCxn id="251915" idx="4"/>
            <a:endCxn id="251910" idx="0"/>
          </p:cNvCxnSpPr>
          <p:nvPr/>
        </p:nvCxnSpPr>
        <p:spPr bwMode="auto">
          <a:xfrm>
            <a:off x="927100" y="3340100"/>
            <a:ext cx="1588" cy="6604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1" name="AutoShape 25"/>
          <p:cNvCxnSpPr>
            <a:cxnSpLocks noChangeShapeType="1"/>
            <a:stCxn id="251910" idx="5"/>
            <a:endCxn id="251909" idx="1"/>
          </p:cNvCxnSpPr>
          <p:nvPr/>
        </p:nvCxnSpPr>
        <p:spPr bwMode="auto">
          <a:xfrm>
            <a:off x="1122363" y="4470400"/>
            <a:ext cx="987425" cy="10160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2" name="AutoShape 26"/>
          <p:cNvCxnSpPr>
            <a:cxnSpLocks noChangeShapeType="1"/>
            <a:stCxn id="251909" idx="2"/>
            <a:endCxn id="251911" idx="6"/>
          </p:cNvCxnSpPr>
          <p:nvPr/>
        </p:nvCxnSpPr>
        <p:spPr bwMode="auto">
          <a:xfrm flipH="1" flipV="1">
            <a:off x="1203325" y="5211763"/>
            <a:ext cx="825500" cy="4699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83" name="AutoShape 27"/>
          <p:cNvCxnSpPr>
            <a:cxnSpLocks noChangeShapeType="1"/>
            <a:endCxn id="251908" idx="3"/>
          </p:cNvCxnSpPr>
          <p:nvPr/>
        </p:nvCxnSpPr>
        <p:spPr bwMode="auto">
          <a:xfrm flipV="1">
            <a:off x="2497138" y="4740275"/>
            <a:ext cx="614362" cy="7461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1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eaLnBrk="0" hangingPunct="0">
              <a:spcBef>
                <a:spcPct val="0"/>
              </a:spcBef>
              <a:defRPr/>
            </a:pP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</a:rPr>
              <a:t>NP-Complete Problems</a:t>
            </a:r>
          </a:p>
        </p:txBody>
      </p:sp>
      <p:sp>
        <p:nvSpPr>
          <p:cNvPr id="32" name="Rectangle 82"/>
          <p:cNvSpPr>
            <a:spLocks noChangeArrowheads="1"/>
          </p:cNvSpPr>
          <p:nvPr/>
        </p:nvSpPr>
        <p:spPr bwMode="auto">
          <a:xfrm>
            <a:off x="3505200" y="2133600"/>
            <a:ext cx="5943600" cy="1384995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algn="l" eaLnBrk="0" hangingPunct="0">
              <a:defRPr/>
            </a:pP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Find a partition of the nodes into two equal sized sets with most edges between them. </a:t>
            </a:r>
          </a:p>
        </p:txBody>
      </p:sp>
      <p:sp>
        <p:nvSpPr>
          <p:cNvPr id="2" name="Oval 1"/>
          <p:cNvSpPr/>
          <p:nvPr/>
        </p:nvSpPr>
        <p:spPr bwMode="auto">
          <a:xfrm>
            <a:off x="533400" y="1849437"/>
            <a:ext cx="3505200" cy="2339975"/>
          </a:xfrm>
          <a:prstGeom prst="ellipse">
            <a:avLst/>
          </a:prstGeom>
          <a:noFill/>
          <a:ln w="381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274320" tIns="45720" rIns="27432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  <p:sp>
        <p:nvSpPr>
          <p:cNvPr id="30" name="Oval 29"/>
          <p:cNvSpPr/>
          <p:nvPr/>
        </p:nvSpPr>
        <p:spPr bwMode="auto">
          <a:xfrm>
            <a:off x="152400" y="3810000"/>
            <a:ext cx="3886200" cy="2667000"/>
          </a:xfrm>
          <a:prstGeom prst="ellipse">
            <a:avLst/>
          </a:prstGeom>
          <a:noFill/>
          <a:ln w="38100" cap="sq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274320" tIns="45720" rIns="27432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8535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0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010" name="Rectangle 82"/>
          <p:cNvSpPr>
            <a:spLocks noChangeArrowheads="1"/>
          </p:cNvSpPr>
          <p:nvPr/>
        </p:nvSpPr>
        <p:spPr bwMode="auto">
          <a:xfrm>
            <a:off x="3505200" y="2133600"/>
            <a:ext cx="5943600" cy="2308324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algn="l" eaLnBrk="0" hangingPunct="0">
              <a:defRPr/>
            </a:pPr>
            <a:r>
              <a:rPr lang="en-US" sz="3200" dirty="0" err="1">
                <a:solidFill>
                  <a:srgbClr val="66FF3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</a:t>
            </a:r>
            <a:r>
              <a:rPr lang="en-US" sz="3200" dirty="0" err="1"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</a:t>
            </a:r>
            <a:r>
              <a:rPr lang="en-US" sz="3200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</a:t>
            </a:r>
            <a:r>
              <a:rPr lang="en-US" sz="3200" dirty="0" err="1">
                <a:solidFill>
                  <a:srgbClr val="66FF33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</a:t>
            </a:r>
            <a:r>
              <a:rPr lang="en-US" sz="3200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</a:t>
            </a:r>
            <a:r>
              <a:rPr lang="en-US" sz="3200" dirty="0" err="1"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</a:t>
            </a:r>
            <a:r>
              <a:rPr lang="en-US" dirty="0">
                <a:solidFill>
                  <a:srgbClr val="00FF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each node</a:t>
            </a:r>
          </a:p>
          <a:p>
            <a:pPr algn="l" eaLnBrk="0" hangingPunct="0">
              <a:defRPr/>
            </a:pP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Use the fewest # of </a:t>
            </a:r>
            <a:r>
              <a:rPr lang="en-US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colours</a:t>
            </a: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.</a:t>
            </a:r>
          </a:p>
          <a:p>
            <a:pPr algn="l" eaLnBrk="0" hangingPunct="0">
              <a:defRPr/>
            </a:pP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Nodes with lines between them must have different </a:t>
            </a:r>
            <a:r>
              <a:rPr lang="en-US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colours</a:t>
            </a: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.</a:t>
            </a:r>
          </a:p>
        </p:txBody>
      </p:sp>
      <p:sp>
        <p:nvSpPr>
          <p:cNvPr id="84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eaLnBrk="0" hangingPunct="0">
              <a:spcBef>
                <a:spcPct val="0"/>
              </a:spcBef>
              <a:defRPr/>
            </a:pP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</a:rPr>
              <a:t>NP-Complete Problems</a:t>
            </a:r>
          </a:p>
        </p:txBody>
      </p:sp>
      <p:sp>
        <p:nvSpPr>
          <p:cNvPr id="85" name="Oval 3"/>
          <p:cNvSpPr>
            <a:spLocks noChangeAspect="1" noChangeArrowheads="1"/>
          </p:cNvSpPr>
          <p:nvPr/>
        </p:nvSpPr>
        <p:spPr bwMode="auto">
          <a:xfrm>
            <a:off x="3030538" y="3144838"/>
            <a:ext cx="550862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6" name="Oval 4"/>
          <p:cNvSpPr>
            <a:spLocks noChangeAspect="1" noChangeArrowheads="1"/>
          </p:cNvSpPr>
          <p:nvPr/>
        </p:nvSpPr>
        <p:spPr bwMode="auto">
          <a:xfrm>
            <a:off x="3030538" y="4270375"/>
            <a:ext cx="550862" cy="550863"/>
          </a:xfrm>
          <a:prstGeom prst="ellipse">
            <a:avLst/>
          </a:prstGeom>
          <a:solidFill>
            <a:srgbClr val="00FFCC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7" name="Oval 5"/>
          <p:cNvSpPr>
            <a:spLocks noChangeAspect="1" noChangeArrowheads="1"/>
          </p:cNvSpPr>
          <p:nvPr/>
        </p:nvSpPr>
        <p:spPr bwMode="auto">
          <a:xfrm>
            <a:off x="2028825" y="5405438"/>
            <a:ext cx="550863" cy="550862"/>
          </a:xfrm>
          <a:prstGeom prst="ellipse">
            <a:avLst/>
          </a:prstGeom>
          <a:solidFill>
            <a:schemeClr val="hlink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8" name="Oval 6"/>
          <p:cNvSpPr>
            <a:spLocks noChangeAspect="1" noChangeArrowheads="1"/>
          </p:cNvSpPr>
          <p:nvPr/>
        </p:nvSpPr>
        <p:spPr bwMode="auto">
          <a:xfrm>
            <a:off x="652463" y="4000500"/>
            <a:ext cx="550862" cy="550863"/>
          </a:xfrm>
          <a:prstGeom prst="ellipse">
            <a:avLst/>
          </a:prstGeom>
          <a:solidFill>
            <a:srgbClr val="00FFFF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9" name="Oval 7"/>
          <p:cNvSpPr>
            <a:spLocks noChangeAspect="1" noChangeArrowheads="1"/>
          </p:cNvSpPr>
          <p:nvPr/>
        </p:nvSpPr>
        <p:spPr bwMode="auto">
          <a:xfrm>
            <a:off x="652463" y="4935538"/>
            <a:ext cx="550862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0" name="Oval 8"/>
          <p:cNvSpPr>
            <a:spLocks noChangeAspect="1" noChangeArrowheads="1"/>
          </p:cNvSpPr>
          <p:nvPr/>
        </p:nvSpPr>
        <p:spPr bwMode="auto">
          <a:xfrm>
            <a:off x="1946275" y="4189413"/>
            <a:ext cx="550863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1" name="Oval 9"/>
          <p:cNvSpPr>
            <a:spLocks noChangeAspect="1" noChangeArrowheads="1"/>
          </p:cNvSpPr>
          <p:nvPr/>
        </p:nvSpPr>
        <p:spPr bwMode="auto">
          <a:xfrm>
            <a:off x="1833563" y="3063875"/>
            <a:ext cx="550862" cy="550863"/>
          </a:xfrm>
          <a:prstGeom prst="ellipse">
            <a:avLst/>
          </a:prstGeom>
          <a:solidFill>
            <a:schemeClr val="hlink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92" name="Oval 10"/>
          <p:cNvSpPr>
            <a:spLocks noChangeAspect="1" noChangeArrowheads="1"/>
          </p:cNvSpPr>
          <p:nvPr/>
        </p:nvSpPr>
        <p:spPr bwMode="auto">
          <a:xfrm>
            <a:off x="650875" y="2789238"/>
            <a:ext cx="550863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93" name="AutoShape 11"/>
          <p:cNvCxnSpPr>
            <a:cxnSpLocks noChangeShapeType="1"/>
            <a:stCxn id="109" idx="5"/>
            <a:endCxn id="85" idx="1"/>
          </p:cNvCxnSpPr>
          <p:nvPr/>
        </p:nvCxnSpPr>
        <p:spPr bwMode="auto">
          <a:xfrm>
            <a:off x="2374900" y="2433638"/>
            <a:ext cx="736600" cy="7921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4" name="AutoShape 12"/>
          <p:cNvCxnSpPr>
            <a:cxnSpLocks noChangeShapeType="1"/>
            <a:stCxn id="85" idx="2"/>
            <a:endCxn id="91" idx="6"/>
          </p:cNvCxnSpPr>
          <p:nvPr/>
        </p:nvCxnSpPr>
        <p:spPr bwMode="auto">
          <a:xfrm flipH="1" flipV="1">
            <a:off x="2384425" y="3340100"/>
            <a:ext cx="646113" cy="809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5" name="AutoShape 13"/>
          <p:cNvCxnSpPr>
            <a:cxnSpLocks noChangeShapeType="1"/>
            <a:stCxn id="109" idx="4"/>
            <a:endCxn id="91" idx="0"/>
          </p:cNvCxnSpPr>
          <p:nvPr/>
        </p:nvCxnSpPr>
        <p:spPr bwMode="auto">
          <a:xfrm flipH="1">
            <a:off x="2109788" y="2514600"/>
            <a:ext cx="71437" cy="5492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6" name="AutoShape 14"/>
          <p:cNvCxnSpPr>
            <a:cxnSpLocks noChangeShapeType="1"/>
            <a:stCxn id="85" idx="4"/>
            <a:endCxn id="86" idx="0"/>
          </p:cNvCxnSpPr>
          <p:nvPr/>
        </p:nvCxnSpPr>
        <p:spPr bwMode="auto">
          <a:xfrm>
            <a:off x="3306763" y="3695700"/>
            <a:ext cx="0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7" name="AutoShape 15"/>
          <p:cNvCxnSpPr>
            <a:cxnSpLocks noChangeShapeType="1"/>
            <a:stCxn id="91" idx="5"/>
            <a:endCxn id="86" idx="1"/>
          </p:cNvCxnSpPr>
          <p:nvPr/>
        </p:nvCxnSpPr>
        <p:spPr bwMode="auto">
          <a:xfrm>
            <a:off x="2303463" y="3533775"/>
            <a:ext cx="808037" cy="8175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8" name="AutoShape 16"/>
          <p:cNvCxnSpPr>
            <a:cxnSpLocks noChangeShapeType="1"/>
            <a:endCxn id="91" idx="2"/>
          </p:cNvCxnSpPr>
          <p:nvPr/>
        </p:nvCxnSpPr>
        <p:spPr bwMode="auto">
          <a:xfrm>
            <a:off x="1203325" y="3063875"/>
            <a:ext cx="630238" cy="2762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9" name="AutoShape 17"/>
          <p:cNvCxnSpPr>
            <a:cxnSpLocks noChangeShapeType="1"/>
            <a:stCxn id="92" idx="7"/>
            <a:endCxn id="109" idx="3"/>
          </p:cNvCxnSpPr>
          <p:nvPr/>
        </p:nvCxnSpPr>
        <p:spPr bwMode="auto">
          <a:xfrm flipV="1">
            <a:off x="1120775" y="2433638"/>
            <a:ext cx="865188" cy="4365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0" name="AutoShape 18"/>
          <p:cNvCxnSpPr>
            <a:cxnSpLocks noChangeShapeType="1"/>
            <a:stCxn id="90" idx="0"/>
            <a:endCxn id="91" idx="4"/>
          </p:cNvCxnSpPr>
          <p:nvPr/>
        </p:nvCxnSpPr>
        <p:spPr bwMode="auto">
          <a:xfrm flipH="1" flipV="1">
            <a:off x="2109788" y="3614738"/>
            <a:ext cx="112712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1" name="AutoShape 19"/>
          <p:cNvCxnSpPr>
            <a:cxnSpLocks noChangeShapeType="1"/>
            <a:stCxn id="90" idx="6"/>
            <a:endCxn id="86" idx="2"/>
          </p:cNvCxnSpPr>
          <p:nvPr/>
        </p:nvCxnSpPr>
        <p:spPr bwMode="auto">
          <a:xfrm>
            <a:off x="2497138" y="4465638"/>
            <a:ext cx="533400" cy="809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" name="AutoShape 20"/>
          <p:cNvCxnSpPr>
            <a:cxnSpLocks noChangeShapeType="1"/>
            <a:endCxn id="90" idx="4"/>
          </p:cNvCxnSpPr>
          <p:nvPr/>
        </p:nvCxnSpPr>
        <p:spPr bwMode="auto">
          <a:xfrm flipH="1" flipV="1">
            <a:off x="2222500" y="4740275"/>
            <a:ext cx="80963" cy="6699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3" name="AutoShape 21"/>
          <p:cNvCxnSpPr>
            <a:cxnSpLocks noChangeShapeType="1"/>
            <a:stCxn id="90" idx="2"/>
            <a:endCxn id="88" idx="6"/>
          </p:cNvCxnSpPr>
          <p:nvPr/>
        </p:nvCxnSpPr>
        <p:spPr bwMode="auto">
          <a:xfrm flipH="1" flipV="1">
            <a:off x="1203325" y="4276725"/>
            <a:ext cx="742950" cy="18891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4" name="AutoShape 22"/>
          <p:cNvCxnSpPr>
            <a:cxnSpLocks noChangeShapeType="1"/>
            <a:stCxn id="88" idx="4"/>
            <a:endCxn id="89" idx="0"/>
          </p:cNvCxnSpPr>
          <p:nvPr/>
        </p:nvCxnSpPr>
        <p:spPr bwMode="auto">
          <a:xfrm>
            <a:off x="927100" y="4551363"/>
            <a:ext cx="0" cy="3841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5" name="AutoShape 23"/>
          <p:cNvCxnSpPr>
            <a:cxnSpLocks noChangeShapeType="1"/>
            <a:stCxn id="92" idx="4"/>
            <a:endCxn id="88" idx="0"/>
          </p:cNvCxnSpPr>
          <p:nvPr/>
        </p:nvCxnSpPr>
        <p:spPr bwMode="auto">
          <a:xfrm>
            <a:off x="927100" y="3340100"/>
            <a:ext cx="1588" cy="6604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6" name="AutoShape 24"/>
          <p:cNvCxnSpPr>
            <a:cxnSpLocks noChangeShapeType="1"/>
            <a:stCxn id="88" idx="5"/>
            <a:endCxn id="87" idx="1"/>
          </p:cNvCxnSpPr>
          <p:nvPr/>
        </p:nvCxnSpPr>
        <p:spPr bwMode="auto">
          <a:xfrm>
            <a:off x="1122363" y="4470400"/>
            <a:ext cx="987425" cy="10160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7" name="AutoShape 25"/>
          <p:cNvCxnSpPr>
            <a:cxnSpLocks noChangeShapeType="1"/>
            <a:stCxn id="87" idx="2"/>
            <a:endCxn id="89" idx="6"/>
          </p:cNvCxnSpPr>
          <p:nvPr/>
        </p:nvCxnSpPr>
        <p:spPr bwMode="auto">
          <a:xfrm flipH="1" flipV="1">
            <a:off x="1203325" y="5211763"/>
            <a:ext cx="825500" cy="4699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8" name="AutoShape 26"/>
          <p:cNvCxnSpPr>
            <a:cxnSpLocks noChangeShapeType="1"/>
            <a:endCxn id="86" idx="3"/>
          </p:cNvCxnSpPr>
          <p:nvPr/>
        </p:nvCxnSpPr>
        <p:spPr bwMode="auto">
          <a:xfrm flipV="1">
            <a:off x="2497138" y="4740275"/>
            <a:ext cx="614362" cy="7461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9" name="Oval 27"/>
          <p:cNvSpPr>
            <a:spLocks noChangeAspect="1" noChangeArrowheads="1"/>
          </p:cNvSpPr>
          <p:nvPr/>
        </p:nvSpPr>
        <p:spPr bwMode="auto">
          <a:xfrm>
            <a:off x="1905000" y="1963738"/>
            <a:ext cx="550863" cy="550862"/>
          </a:xfrm>
          <a:prstGeom prst="ellipse">
            <a:avLst/>
          </a:prstGeom>
          <a:solidFill>
            <a:srgbClr val="00FFFF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110" name="Group 30"/>
          <p:cNvGrpSpPr>
            <a:grpSpLocks/>
          </p:cNvGrpSpPr>
          <p:nvPr/>
        </p:nvGrpSpPr>
        <p:grpSpPr bwMode="auto">
          <a:xfrm rot="6147626">
            <a:off x="434181" y="2180432"/>
            <a:ext cx="1347787" cy="234950"/>
            <a:chOff x="240" y="1691"/>
            <a:chExt cx="1720" cy="196"/>
          </a:xfrm>
        </p:grpSpPr>
        <p:grpSp>
          <p:nvGrpSpPr>
            <p:cNvPr id="111" name="Group 31"/>
            <p:cNvGrpSpPr>
              <a:grpSpLocks/>
            </p:cNvGrpSpPr>
            <p:nvPr/>
          </p:nvGrpSpPr>
          <p:grpSpPr bwMode="auto">
            <a:xfrm>
              <a:off x="1538" y="1691"/>
              <a:ext cx="422" cy="196"/>
              <a:chOff x="1538" y="1691"/>
              <a:chExt cx="422" cy="196"/>
            </a:xfrm>
          </p:grpSpPr>
          <p:grpSp>
            <p:nvGrpSpPr>
              <p:cNvPr id="138" name="Group 32"/>
              <p:cNvGrpSpPr>
                <a:grpSpLocks/>
              </p:cNvGrpSpPr>
              <p:nvPr/>
            </p:nvGrpSpPr>
            <p:grpSpPr bwMode="auto">
              <a:xfrm>
                <a:off x="1538" y="1691"/>
                <a:ext cx="418" cy="196"/>
                <a:chOff x="1538" y="1691"/>
                <a:chExt cx="418" cy="196"/>
              </a:xfrm>
            </p:grpSpPr>
            <p:grpSp>
              <p:nvGrpSpPr>
                <p:cNvPr id="142" name="Group 33"/>
                <p:cNvGrpSpPr>
                  <a:grpSpLocks/>
                </p:cNvGrpSpPr>
                <p:nvPr/>
              </p:nvGrpSpPr>
              <p:grpSpPr bwMode="auto">
                <a:xfrm>
                  <a:off x="1538" y="1691"/>
                  <a:ext cx="418" cy="196"/>
                  <a:chOff x="1538" y="1691"/>
                  <a:chExt cx="418" cy="196"/>
                </a:xfrm>
              </p:grpSpPr>
              <p:sp>
                <p:nvSpPr>
                  <p:cNvPr id="161" name="Freeform 34"/>
                  <p:cNvSpPr>
                    <a:spLocks/>
                  </p:cNvSpPr>
                  <p:nvPr/>
                </p:nvSpPr>
                <p:spPr bwMode="auto">
                  <a:xfrm>
                    <a:off x="1533" y="1732"/>
                    <a:ext cx="401" cy="196"/>
                  </a:xfrm>
                  <a:custGeom>
                    <a:avLst/>
                    <a:gdLst/>
                    <a:ahLst/>
                    <a:cxnLst>
                      <a:cxn ang="0">
                        <a:pos x="521" y="108"/>
                      </a:cxn>
                      <a:cxn ang="0">
                        <a:pos x="478" y="73"/>
                      </a:cxn>
                      <a:cxn ang="0">
                        <a:pos x="437" y="48"/>
                      </a:cxn>
                      <a:cxn ang="0">
                        <a:pos x="392" y="30"/>
                      </a:cxn>
                      <a:cxn ang="0">
                        <a:pos x="348" y="15"/>
                      </a:cxn>
                      <a:cxn ang="0">
                        <a:pos x="303" y="5"/>
                      </a:cxn>
                      <a:cxn ang="0">
                        <a:pos x="252" y="0"/>
                      </a:cxn>
                      <a:cxn ang="0">
                        <a:pos x="213" y="0"/>
                      </a:cxn>
                      <a:cxn ang="0">
                        <a:pos x="169" y="6"/>
                      </a:cxn>
                      <a:cxn ang="0">
                        <a:pos x="119" y="21"/>
                      </a:cxn>
                      <a:cxn ang="0">
                        <a:pos x="83" y="37"/>
                      </a:cxn>
                      <a:cxn ang="0">
                        <a:pos x="48" y="60"/>
                      </a:cxn>
                      <a:cxn ang="0">
                        <a:pos x="26" y="80"/>
                      </a:cxn>
                      <a:cxn ang="0">
                        <a:pos x="0" y="113"/>
                      </a:cxn>
                      <a:cxn ang="0">
                        <a:pos x="13" y="295"/>
                      </a:cxn>
                      <a:cxn ang="0">
                        <a:pos x="39" y="321"/>
                      </a:cxn>
                      <a:cxn ang="0">
                        <a:pos x="73" y="347"/>
                      </a:cxn>
                      <a:cxn ang="0">
                        <a:pos x="108" y="365"/>
                      </a:cxn>
                      <a:cxn ang="0">
                        <a:pos x="142" y="378"/>
                      </a:cxn>
                      <a:cxn ang="0">
                        <a:pos x="189" y="387"/>
                      </a:cxn>
                      <a:cxn ang="0">
                        <a:pos x="229" y="391"/>
                      </a:cxn>
                      <a:cxn ang="0">
                        <a:pos x="270" y="390"/>
                      </a:cxn>
                      <a:cxn ang="0">
                        <a:pos x="308" y="385"/>
                      </a:cxn>
                      <a:cxn ang="0">
                        <a:pos x="357" y="377"/>
                      </a:cxn>
                      <a:cxn ang="0">
                        <a:pos x="402" y="365"/>
                      </a:cxn>
                      <a:cxn ang="0">
                        <a:pos x="447" y="350"/>
                      </a:cxn>
                      <a:cxn ang="0">
                        <a:pos x="485" y="336"/>
                      </a:cxn>
                      <a:cxn ang="0">
                        <a:pos x="522" y="321"/>
                      </a:cxn>
                      <a:cxn ang="0">
                        <a:pos x="569" y="307"/>
                      </a:cxn>
                      <a:cxn ang="0">
                        <a:pos x="619" y="295"/>
                      </a:cxn>
                      <a:cxn ang="0">
                        <a:pos x="667" y="297"/>
                      </a:cxn>
                      <a:cxn ang="0">
                        <a:pos x="711" y="302"/>
                      </a:cxn>
                      <a:cxn ang="0">
                        <a:pos x="756" y="310"/>
                      </a:cxn>
                      <a:cxn ang="0">
                        <a:pos x="802" y="318"/>
                      </a:cxn>
                      <a:cxn ang="0">
                        <a:pos x="829" y="317"/>
                      </a:cxn>
                      <a:cxn ang="0">
                        <a:pos x="836" y="305"/>
                      </a:cxn>
                      <a:cxn ang="0">
                        <a:pos x="804" y="293"/>
                      </a:cxn>
                      <a:cxn ang="0">
                        <a:pos x="761" y="270"/>
                      </a:cxn>
                      <a:cxn ang="0">
                        <a:pos x="713" y="246"/>
                      </a:cxn>
                      <a:cxn ang="0">
                        <a:pos x="656" y="212"/>
                      </a:cxn>
                      <a:cxn ang="0">
                        <a:pos x="594" y="173"/>
                      </a:cxn>
                      <a:cxn ang="0">
                        <a:pos x="546" y="135"/>
                      </a:cxn>
                    </a:cxnLst>
                    <a:rect l="0" t="0" r="r" b="b"/>
                    <a:pathLst>
                      <a:path w="836" h="391">
                        <a:moveTo>
                          <a:pt x="546" y="135"/>
                        </a:moveTo>
                        <a:lnTo>
                          <a:pt x="521" y="108"/>
                        </a:lnTo>
                        <a:lnTo>
                          <a:pt x="496" y="87"/>
                        </a:lnTo>
                        <a:lnTo>
                          <a:pt x="478" y="73"/>
                        </a:lnTo>
                        <a:lnTo>
                          <a:pt x="457" y="59"/>
                        </a:lnTo>
                        <a:lnTo>
                          <a:pt x="437" y="48"/>
                        </a:lnTo>
                        <a:lnTo>
                          <a:pt x="415" y="39"/>
                        </a:lnTo>
                        <a:lnTo>
                          <a:pt x="392" y="30"/>
                        </a:lnTo>
                        <a:lnTo>
                          <a:pt x="371" y="22"/>
                        </a:lnTo>
                        <a:lnTo>
                          <a:pt x="348" y="15"/>
                        </a:lnTo>
                        <a:lnTo>
                          <a:pt x="323" y="9"/>
                        </a:lnTo>
                        <a:lnTo>
                          <a:pt x="303" y="5"/>
                        </a:lnTo>
                        <a:lnTo>
                          <a:pt x="276" y="2"/>
                        </a:lnTo>
                        <a:lnTo>
                          <a:pt x="252" y="0"/>
                        </a:lnTo>
                        <a:lnTo>
                          <a:pt x="232" y="0"/>
                        </a:lnTo>
                        <a:lnTo>
                          <a:pt x="213" y="0"/>
                        </a:lnTo>
                        <a:lnTo>
                          <a:pt x="191" y="3"/>
                        </a:lnTo>
                        <a:lnTo>
                          <a:pt x="169" y="6"/>
                        </a:lnTo>
                        <a:lnTo>
                          <a:pt x="144" y="13"/>
                        </a:lnTo>
                        <a:lnTo>
                          <a:pt x="119" y="21"/>
                        </a:lnTo>
                        <a:lnTo>
                          <a:pt x="102" y="28"/>
                        </a:lnTo>
                        <a:lnTo>
                          <a:pt x="83" y="37"/>
                        </a:lnTo>
                        <a:lnTo>
                          <a:pt x="66" y="47"/>
                        </a:lnTo>
                        <a:lnTo>
                          <a:pt x="48" y="60"/>
                        </a:lnTo>
                        <a:lnTo>
                          <a:pt x="36" y="70"/>
                        </a:lnTo>
                        <a:lnTo>
                          <a:pt x="26" y="80"/>
                        </a:lnTo>
                        <a:lnTo>
                          <a:pt x="16" y="91"/>
                        </a:lnTo>
                        <a:lnTo>
                          <a:pt x="0" y="113"/>
                        </a:lnTo>
                        <a:lnTo>
                          <a:pt x="0" y="274"/>
                        </a:lnTo>
                        <a:lnTo>
                          <a:pt x="13" y="295"/>
                        </a:lnTo>
                        <a:lnTo>
                          <a:pt x="24" y="308"/>
                        </a:lnTo>
                        <a:lnTo>
                          <a:pt x="39" y="321"/>
                        </a:lnTo>
                        <a:lnTo>
                          <a:pt x="54" y="335"/>
                        </a:lnTo>
                        <a:lnTo>
                          <a:pt x="73" y="347"/>
                        </a:lnTo>
                        <a:lnTo>
                          <a:pt x="93" y="358"/>
                        </a:lnTo>
                        <a:lnTo>
                          <a:pt x="108" y="365"/>
                        </a:lnTo>
                        <a:lnTo>
                          <a:pt x="125" y="373"/>
                        </a:lnTo>
                        <a:lnTo>
                          <a:pt x="142" y="378"/>
                        </a:lnTo>
                        <a:lnTo>
                          <a:pt x="166" y="383"/>
                        </a:lnTo>
                        <a:lnTo>
                          <a:pt x="189" y="387"/>
                        </a:lnTo>
                        <a:lnTo>
                          <a:pt x="209" y="390"/>
                        </a:lnTo>
                        <a:lnTo>
                          <a:pt x="229" y="391"/>
                        </a:lnTo>
                        <a:lnTo>
                          <a:pt x="249" y="391"/>
                        </a:lnTo>
                        <a:lnTo>
                          <a:pt x="270" y="390"/>
                        </a:lnTo>
                        <a:lnTo>
                          <a:pt x="288" y="387"/>
                        </a:lnTo>
                        <a:lnTo>
                          <a:pt x="308" y="385"/>
                        </a:lnTo>
                        <a:lnTo>
                          <a:pt x="333" y="382"/>
                        </a:lnTo>
                        <a:lnTo>
                          <a:pt x="357" y="377"/>
                        </a:lnTo>
                        <a:lnTo>
                          <a:pt x="380" y="371"/>
                        </a:lnTo>
                        <a:lnTo>
                          <a:pt x="402" y="365"/>
                        </a:lnTo>
                        <a:lnTo>
                          <a:pt x="423" y="358"/>
                        </a:lnTo>
                        <a:lnTo>
                          <a:pt x="447" y="350"/>
                        </a:lnTo>
                        <a:lnTo>
                          <a:pt x="468" y="343"/>
                        </a:lnTo>
                        <a:lnTo>
                          <a:pt x="485" y="336"/>
                        </a:lnTo>
                        <a:lnTo>
                          <a:pt x="503" y="330"/>
                        </a:lnTo>
                        <a:lnTo>
                          <a:pt x="522" y="321"/>
                        </a:lnTo>
                        <a:lnTo>
                          <a:pt x="548" y="314"/>
                        </a:lnTo>
                        <a:lnTo>
                          <a:pt x="569" y="307"/>
                        </a:lnTo>
                        <a:lnTo>
                          <a:pt x="594" y="301"/>
                        </a:lnTo>
                        <a:lnTo>
                          <a:pt x="619" y="295"/>
                        </a:lnTo>
                        <a:lnTo>
                          <a:pt x="645" y="295"/>
                        </a:lnTo>
                        <a:lnTo>
                          <a:pt x="667" y="297"/>
                        </a:lnTo>
                        <a:lnTo>
                          <a:pt x="691" y="299"/>
                        </a:lnTo>
                        <a:lnTo>
                          <a:pt x="711" y="302"/>
                        </a:lnTo>
                        <a:lnTo>
                          <a:pt x="734" y="305"/>
                        </a:lnTo>
                        <a:lnTo>
                          <a:pt x="756" y="310"/>
                        </a:lnTo>
                        <a:lnTo>
                          <a:pt x="784" y="316"/>
                        </a:lnTo>
                        <a:lnTo>
                          <a:pt x="802" y="318"/>
                        </a:lnTo>
                        <a:lnTo>
                          <a:pt x="817" y="319"/>
                        </a:lnTo>
                        <a:lnTo>
                          <a:pt x="829" y="317"/>
                        </a:lnTo>
                        <a:lnTo>
                          <a:pt x="836" y="313"/>
                        </a:lnTo>
                        <a:lnTo>
                          <a:pt x="836" y="305"/>
                        </a:lnTo>
                        <a:lnTo>
                          <a:pt x="825" y="299"/>
                        </a:lnTo>
                        <a:lnTo>
                          <a:pt x="804" y="293"/>
                        </a:lnTo>
                        <a:lnTo>
                          <a:pt x="783" y="281"/>
                        </a:lnTo>
                        <a:lnTo>
                          <a:pt x="761" y="270"/>
                        </a:lnTo>
                        <a:lnTo>
                          <a:pt x="737" y="258"/>
                        </a:lnTo>
                        <a:lnTo>
                          <a:pt x="713" y="246"/>
                        </a:lnTo>
                        <a:lnTo>
                          <a:pt x="686" y="233"/>
                        </a:lnTo>
                        <a:lnTo>
                          <a:pt x="656" y="212"/>
                        </a:lnTo>
                        <a:lnTo>
                          <a:pt x="625" y="192"/>
                        </a:lnTo>
                        <a:lnTo>
                          <a:pt x="594" y="173"/>
                        </a:lnTo>
                        <a:lnTo>
                          <a:pt x="569" y="155"/>
                        </a:lnTo>
                        <a:lnTo>
                          <a:pt x="546" y="135"/>
                        </a:lnTo>
                        <a:close/>
                      </a:path>
                    </a:pathLst>
                  </a:custGeom>
                  <a:solidFill>
                    <a:srgbClr val="FF8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62" name="Freeform 35"/>
                  <p:cNvSpPr>
                    <a:spLocks/>
                  </p:cNvSpPr>
                  <p:nvPr/>
                </p:nvSpPr>
                <p:spPr bwMode="auto">
                  <a:xfrm>
                    <a:off x="1537" y="1852"/>
                    <a:ext cx="255" cy="81"/>
                  </a:xfrm>
                  <a:custGeom>
                    <a:avLst/>
                    <a:gdLst/>
                    <a:ahLst/>
                    <a:cxnLst>
                      <a:cxn ang="0">
                        <a:pos x="479" y="31"/>
                      </a:cxn>
                      <a:cxn ang="0">
                        <a:pos x="447" y="21"/>
                      </a:cxn>
                      <a:cxn ang="0">
                        <a:pos x="419" y="16"/>
                      </a:cxn>
                      <a:cxn ang="0">
                        <a:pos x="387" y="14"/>
                      </a:cxn>
                      <a:cxn ang="0">
                        <a:pos x="353" y="22"/>
                      </a:cxn>
                      <a:cxn ang="0">
                        <a:pos x="326" y="31"/>
                      </a:cxn>
                      <a:cxn ang="0">
                        <a:pos x="296" y="25"/>
                      </a:cxn>
                      <a:cxn ang="0">
                        <a:pos x="264" y="11"/>
                      </a:cxn>
                      <a:cxn ang="0">
                        <a:pos x="238" y="2"/>
                      </a:cxn>
                      <a:cxn ang="0">
                        <a:pos x="203" y="0"/>
                      </a:cxn>
                      <a:cxn ang="0">
                        <a:pos x="171" y="0"/>
                      </a:cxn>
                      <a:cxn ang="0">
                        <a:pos x="137" y="2"/>
                      </a:cxn>
                      <a:cxn ang="0">
                        <a:pos x="97" y="5"/>
                      </a:cxn>
                      <a:cxn ang="0">
                        <a:pos x="57" y="11"/>
                      </a:cxn>
                      <a:cxn ang="0">
                        <a:pos x="17" y="20"/>
                      </a:cxn>
                      <a:cxn ang="0">
                        <a:pos x="0" y="54"/>
                      </a:cxn>
                      <a:cxn ang="0">
                        <a:pos x="22" y="87"/>
                      </a:cxn>
                      <a:cxn ang="0">
                        <a:pos x="53" y="108"/>
                      </a:cxn>
                      <a:cxn ang="0">
                        <a:pos x="87" y="127"/>
                      </a:cxn>
                      <a:cxn ang="0">
                        <a:pos x="126" y="143"/>
                      </a:cxn>
                      <a:cxn ang="0">
                        <a:pos x="162" y="152"/>
                      </a:cxn>
                      <a:cxn ang="0">
                        <a:pos x="202" y="159"/>
                      </a:cxn>
                      <a:cxn ang="0">
                        <a:pos x="245" y="163"/>
                      </a:cxn>
                      <a:cxn ang="0">
                        <a:pos x="283" y="162"/>
                      </a:cxn>
                      <a:cxn ang="0">
                        <a:pos x="318" y="160"/>
                      </a:cxn>
                      <a:cxn ang="0">
                        <a:pos x="356" y="153"/>
                      </a:cxn>
                      <a:cxn ang="0">
                        <a:pos x="397" y="142"/>
                      </a:cxn>
                      <a:cxn ang="0">
                        <a:pos x="430" y="130"/>
                      </a:cxn>
                      <a:cxn ang="0">
                        <a:pos x="463" y="119"/>
                      </a:cxn>
                      <a:cxn ang="0">
                        <a:pos x="490" y="110"/>
                      </a:cxn>
                      <a:cxn ang="0">
                        <a:pos x="533" y="100"/>
                      </a:cxn>
                      <a:cxn ang="0">
                        <a:pos x="494" y="39"/>
                      </a:cxn>
                    </a:cxnLst>
                    <a:rect l="0" t="0" r="r" b="b"/>
                    <a:pathLst>
                      <a:path w="533" h="163">
                        <a:moveTo>
                          <a:pt x="494" y="39"/>
                        </a:moveTo>
                        <a:lnTo>
                          <a:pt x="479" y="31"/>
                        </a:lnTo>
                        <a:lnTo>
                          <a:pt x="461" y="25"/>
                        </a:lnTo>
                        <a:lnTo>
                          <a:pt x="447" y="21"/>
                        </a:lnTo>
                        <a:lnTo>
                          <a:pt x="432" y="18"/>
                        </a:lnTo>
                        <a:lnTo>
                          <a:pt x="419" y="16"/>
                        </a:lnTo>
                        <a:lnTo>
                          <a:pt x="405" y="14"/>
                        </a:lnTo>
                        <a:lnTo>
                          <a:pt x="387" y="14"/>
                        </a:lnTo>
                        <a:lnTo>
                          <a:pt x="368" y="17"/>
                        </a:lnTo>
                        <a:lnTo>
                          <a:pt x="353" y="22"/>
                        </a:lnTo>
                        <a:lnTo>
                          <a:pt x="339" y="27"/>
                        </a:lnTo>
                        <a:lnTo>
                          <a:pt x="326" y="31"/>
                        </a:lnTo>
                        <a:lnTo>
                          <a:pt x="313" y="31"/>
                        </a:lnTo>
                        <a:lnTo>
                          <a:pt x="296" y="25"/>
                        </a:lnTo>
                        <a:lnTo>
                          <a:pt x="281" y="18"/>
                        </a:lnTo>
                        <a:lnTo>
                          <a:pt x="264" y="11"/>
                        </a:lnTo>
                        <a:lnTo>
                          <a:pt x="252" y="7"/>
                        </a:lnTo>
                        <a:lnTo>
                          <a:pt x="238" y="2"/>
                        </a:lnTo>
                        <a:lnTo>
                          <a:pt x="220" y="0"/>
                        </a:lnTo>
                        <a:lnTo>
                          <a:pt x="203" y="0"/>
                        </a:lnTo>
                        <a:lnTo>
                          <a:pt x="188" y="0"/>
                        </a:lnTo>
                        <a:lnTo>
                          <a:pt x="171" y="0"/>
                        </a:lnTo>
                        <a:lnTo>
                          <a:pt x="156" y="1"/>
                        </a:lnTo>
                        <a:lnTo>
                          <a:pt x="137" y="2"/>
                        </a:lnTo>
                        <a:lnTo>
                          <a:pt x="116" y="3"/>
                        </a:lnTo>
                        <a:lnTo>
                          <a:pt x="97" y="5"/>
                        </a:lnTo>
                        <a:lnTo>
                          <a:pt x="77" y="8"/>
                        </a:lnTo>
                        <a:lnTo>
                          <a:pt x="57" y="11"/>
                        </a:lnTo>
                        <a:lnTo>
                          <a:pt x="37" y="15"/>
                        </a:lnTo>
                        <a:lnTo>
                          <a:pt x="17" y="20"/>
                        </a:lnTo>
                        <a:lnTo>
                          <a:pt x="0" y="25"/>
                        </a:lnTo>
                        <a:lnTo>
                          <a:pt x="0" y="54"/>
                        </a:lnTo>
                        <a:lnTo>
                          <a:pt x="7" y="71"/>
                        </a:lnTo>
                        <a:lnTo>
                          <a:pt x="22" y="87"/>
                        </a:lnTo>
                        <a:lnTo>
                          <a:pt x="41" y="99"/>
                        </a:lnTo>
                        <a:lnTo>
                          <a:pt x="53" y="108"/>
                        </a:lnTo>
                        <a:lnTo>
                          <a:pt x="68" y="117"/>
                        </a:lnTo>
                        <a:lnTo>
                          <a:pt x="87" y="127"/>
                        </a:lnTo>
                        <a:lnTo>
                          <a:pt x="106" y="136"/>
                        </a:lnTo>
                        <a:lnTo>
                          <a:pt x="126" y="143"/>
                        </a:lnTo>
                        <a:lnTo>
                          <a:pt x="146" y="148"/>
                        </a:lnTo>
                        <a:lnTo>
                          <a:pt x="162" y="152"/>
                        </a:lnTo>
                        <a:lnTo>
                          <a:pt x="182" y="156"/>
                        </a:lnTo>
                        <a:lnTo>
                          <a:pt x="202" y="159"/>
                        </a:lnTo>
                        <a:lnTo>
                          <a:pt x="223" y="161"/>
                        </a:lnTo>
                        <a:lnTo>
                          <a:pt x="245" y="163"/>
                        </a:lnTo>
                        <a:lnTo>
                          <a:pt x="264" y="163"/>
                        </a:lnTo>
                        <a:lnTo>
                          <a:pt x="283" y="162"/>
                        </a:lnTo>
                        <a:lnTo>
                          <a:pt x="301" y="162"/>
                        </a:lnTo>
                        <a:lnTo>
                          <a:pt x="318" y="160"/>
                        </a:lnTo>
                        <a:lnTo>
                          <a:pt x="340" y="156"/>
                        </a:lnTo>
                        <a:lnTo>
                          <a:pt x="356" y="153"/>
                        </a:lnTo>
                        <a:lnTo>
                          <a:pt x="377" y="148"/>
                        </a:lnTo>
                        <a:lnTo>
                          <a:pt x="397" y="142"/>
                        </a:lnTo>
                        <a:lnTo>
                          <a:pt x="413" y="136"/>
                        </a:lnTo>
                        <a:lnTo>
                          <a:pt x="430" y="130"/>
                        </a:lnTo>
                        <a:lnTo>
                          <a:pt x="449" y="124"/>
                        </a:lnTo>
                        <a:lnTo>
                          <a:pt x="463" y="119"/>
                        </a:lnTo>
                        <a:lnTo>
                          <a:pt x="475" y="114"/>
                        </a:lnTo>
                        <a:lnTo>
                          <a:pt x="490" y="110"/>
                        </a:lnTo>
                        <a:lnTo>
                          <a:pt x="500" y="108"/>
                        </a:lnTo>
                        <a:lnTo>
                          <a:pt x="533" y="100"/>
                        </a:lnTo>
                        <a:lnTo>
                          <a:pt x="514" y="57"/>
                        </a:lnTo>
                        <a:lnTo>
                          <a:pt x="494" y="39"/>
                        </a:lnTo>
                        <a:close/>
                      </a:path>
                    </a:pathLst>
                  </a:custGeom>
                  <a:solidFill>
                    <a:srgbClr val="C06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143" name="Group 36"/>
                <p:cNvGrpSpPr>
                  <a:grpSpLocks/>
                </p:cNvGrpSpPr>
                <p:nvPr/>
              </p:nvGrpSpPr>
              <p:grpSpPr bwMode="auto">
                <a:xfrm>
                  <a:off x="1589" y="1709"/>
                  <a:ext cx="353" cy="169"/>
                  <a:chOff x="1589" y="1709"/>
                  <a:chExt cx="353" cy="169"/>
                </a:xfrm>
              </p:grpSpPr>
              <p:sp>
                <p:nvSpPr>
                  <p:cNvPr id="144" name="Freeform 37"/>
                  <p:cNvSpPr>
                    <a:spLocks/>
                  </p:cNvSpPr>
                  <p:nvPr/>
                </p:nvSpPr>
                <p:spPr bwMode="auto">
                  <a:xfrm>
                    <a:off x="1597" y="1847"/>
                    <a:ext cx="142" cy="20"/>
                  </a:xfrm>
                  <a:custGeom>
                    <a:avLst/>
                    <a:gdLst/>
                    <a:ahLst/>
                    <a:cxnLst>
                      <a:cxn ang="0">
                        <a:pos x="283" y="43"/>
                      </a:cxn>
                      <a:cxn ang="0">
                        <a:pos x="260" y="36"/>
                      </a:cxn>
                      <a:cxn ang="0">
                        <a:pos x="244" y="32"/>
                      </a:cxn>
                      <a:cxn ang="0">
                        <a:pos x="227" y="28"/>
                      </a:cxn>
                      <a:cxn ang="0">
                        <a:pos x="209" y="25"/>
                      </a:cxn>
                      <a:cxn ang="0">
                        <a:pos x="189" y="22"/>
                      </a:cxn>
                      <a:cxn ang="0">
                        <a:pos x="171" y="19"/>
                      </a:cxn>
                      <a:cxn ang="0">
                        <a:pos x="155" y="17"/>
                      </a:cxn>
                      <a:cxn ang="0">
                        <a:pos x="137" y="14"/>
                      </a:cxn>
                      <a:cxn ang="0">
                        <a:pos x="118" y="11"/>
                      </a:cxn>
                      <a:cxn ang="0">
                        <a:pos x="102" y="8"/>
                      </a:cxn>
                      <a:cxn ang="0">
                        <a:pos x="82" y="5"/>
                      </a:cxn>
                      <a:cxn ang="0">
                        <a:pos x="62" y="2"/>
                      </a:cxn>
                      <a:cxn ang="0">
                        <a:pos x="41" y="1"/>
                      </a:cxn>
                      <a:cxn ang="0">
                        <a:pos x="2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3" h="43">
                        <a:moveTo>
                          <a:pt x="283" y="43"/>
                        </a:moveTo>
                        <a:lnTo>
                          <a:pt x="260" y="36"/>
                        </a:lnTo>
                        <a:lnTo>
                          <a:pt x="244" y="32"/>
                        </a:lnTo>
                        <a:lnTo>
                          <a:pt x="227" y="28"/>
                        </a:lnTo>
                        <a:lnTo>
                          <a:pt x="209" y="25"/>
                        </a:lnTo>
                        <a:lnTo>
                          <a:pt x="189" y="22"/>
                        </a:lnTo>
                        <a:lnTo>
                          <a:pt x="171" y="19"/>
                        </a:lnTo>
                        <a:lnTo>
                          <a:pt x="155" y="17"/>
                        </a:lnTo>
                        <a:lnTo>
                          <a:pt x="137" y="14"/>
                        </a:lnTo>
                        <a:lnTo>
                          <a:pt x="118" y="11"/>
                        </a:lnTo>
                        <a:lnTo>
                          <a:pt x="102" y="8"/>
                        </a:lnTo>
                        <a:lnTo>
                          <a:pt x="82" y="5"/>
                        </a:lnTo>
                        <a:lnTo>
                          <a:pt x="62" y="2"/>
                        </a:lnTo>
                        <a:lnTo>
                          <a:pt x="41" y="1"/>
                        </a:lnTo>
                        <a:lnTo>
                          <a:pt x="2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45" name="Freeform 38"/>
                  <p:cNvSpPr>
                    <a:spLocks/>
                  </p:cNvSpPr>
                  <p:nvPr/>
                </p:nvSpPr>
                <p:spPr bwMode="auto">
                  <a:xfrm>
                    <a:off x="1653" y="1821"/>
                    <a:ext cx="128" cy="37"/>
                  </a:xfrm>
                  <a:custGeom>
                    <a:avLst/>
                    <a:gdLst/>
                    <a:ahLst/>
                    <a:cxnLst>
                      <a:cxn ang="0">
                        <a:pos x="242" y="73"/>
                      </a:cxn>
                      <a:cxn ang="0">
                        <a:pos x="219" y="62"/>
                      </a:cxn>
                      <a:cxn ang="0">
                        <a:pos x="196" y="51"/>
                      </a:cxn>
                      <a:cxn ang="0">
                        <a:pos x="176" y="41"/>
                      </a:cxn>
                      <a:cxn ang="0">
                        <a:pos x="155" y="33"/>
                      </a:cxn>
                      <a:cxn ang="0">
                        <a:pos x="135" y="26"/>
                      </a:cxn>
                      <a:cxn ang="0">
                        <a:pos x="112" y="20"/>
                      </a:cxn>
                      <a:cxn ang="0">
                        <a:pos x="97" y="18"/>
                      </a:cxn>
                      <a:cxn ang="0">
                        <a:pos x="84" y="16"/>
                      </a:cxn>
                      <a:cxn ang="0">
                        <a:pos x="70" y="15"/>
                      </a:cxn>
                      <a:cxn ang="0">
                        <a:pos x="51" y="11"/>
                      </a:cxn>
                      <a:cxn ang="0">
                        <a:pos x="36" y="7"/>
                      </a:cxn>
                      <a:cxn ang="0">
                        <a:pos x="24" y="5"/>
                      </a:cxn>
                      <a:cxn ang="0">
                        <a:pos x="11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42" h="73">
                        <a:moveTo>
                          <a:pt x="242" y="73"/>
                        </a:moveTo>
                        <a:lnTo>
                          <a:pt x="219" y="62"/>
                        </a:lnTo>
                        <a:lnTo>
                          <a:pt x="196" y="51"/>
                        </a:lnTo>
                        <a:lnTo>
                          <a:pt x="176" y="41"/>
                        </a:lnTo>
                        <a:lnTo>
                          <a:pt x="155" y="33"/>
                        </a:lnTo>
                        <a:lnTo>
                          <a:pt x="135" y="26"/>
                        </a:lnTo>
                        <a:lnTo>
                          <a:pt x="112" y="20"/>
                        </a:lnTo>
                        <a:lnTo>
                          <a:pt x="97" y="18"/>
                        </a:lnTo>
                        <a:lnTo>
                          <a:pt x="84" y="16"/>
                        </a:lnTo>
                        <a:lnTo>
                          <a:pt x="70" y="15"/>
                        </a:lnTo>
                        <a:lnTo>
                          <a:pt x="51" y="11"/>
                        </a:lnTo>
                        <a:lnTo>
                          <a:pt x="36" y="7"/>
                        </a:lnTo>
                        <a:lnTo>
                          <a:pt x="24" y="5"/>
                        </a:lnTo>
                        <a:lnTo>
                          <a:pt x="1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46" name="Freeform 39"/>
                  <p:cNvSpPr>
                    <a:spLocks/>
                  </p:cNvSpPr>
                  <p:nvPr/>
                </p:nvSpPr>
                <p:spPr bwMode="auto">
                  <a:xfrm>
                    <a:off x="1549" y="1828"/>
                    <a:ext cx="168" cy="20"/>
                  </a:xfrm>
                  <a:custGeom>
                    <a:avLst/>
                    <a:gdLst/>
                    <a:ahLst/>
                    <a:cxnLst>
                      <a:cxn ang="0">
                        <a:pos x="359" y="42"/>
                      </a:cxn>
                      <a:cxn ang="0">
                        <a:pos x="336" y="34"/>
                      </a:cxn>
                      <a:cxn ang="0">
                        <a:pos x="312" y="27"/>
                      </a:cxn>
                      <a:cxn ang="0">
                        <a:pos x="291" y="22"/>
                      </a:cxn>
                      <a:cxn ang="0">
                        <a:pos x="270" y="17"/>
                      </a:cxn>
                      <a:cxn ang="0">
                        <a:pos x="245" y="14"/>
                      </a:cxn>
                      <a:cxn ang="0">
                        <a:pos x="223" y="11"/>
                      </a:cxn>
                      <a:cxn ang="0">
                        <a:pos x="198" y="8"/>
                      </a:cxn>
                      <a:cxn ang="0">
                        <a:pos x="176" y="6"/>
                      </a:cxn>
                      <a:cxn ang="0">
                        <a:pos x="152" y="3"/>
                      </a:cxn>
                      <a:cxn ang="0">
                        <a:pos x="130" y="1"/>
                      </a:cxn>
                      <a:cxn ang="0">
                        <a:pos x="111" y="1"/>
                      </a:cxn>
                      <a:cxn ang="0">
                        <a:pos x="90" y="0"/>
                      </a:cxn>
                      <a:cxn ang="0">
                        <a:pos x="72" y="1"/>
                      </a:cxn>
                      <a:cxn ang="0">
                        <a:pos x="53" y="2"/>
                      </a:cxn>
                      <a:cxn ang="0">
                        <a:pos x="35" y="4"/>
                      </a:cxn>
                      <a:cxn ang="0">
                        <a:pos x="18" y="7"/>
                      </a:cxn>
                      <a:cxn ang="0">
                        <a:pos x="0" y="8"/>
                      </a:cxn>
                    </a:cxnLst>
                    <a:rect l="0" t="0" r="r" b="b"/>
                    <a:pathLst>
                      <a:path w="359" h="42">
                        <a:moveTo>
                          <a:pt x="359" y="42"/>
                        </a:moveTo>
                        <a:lnTo>
                          <a:pt x="336" y="34"/>
                        </a:lnTo>
                        <a:lnTo>
                          <a:pt x="312" y="27"/>
                        </a:lnTo>
                        <a:lnTo>
                          <a:pt x="291" y="22"/>
                        </a:lnTo>
                        <a:lnTo>
                          <a:pt x="270" y="17"/>
                        </a:lnTo>
                        <a:lnTo>
                          <a:pt x="245" y="14"/>
                        </a:lnTo>
                        <a:lnTo>
                          <a:pt x="223" y="11"/>
                        </a:lnTo>
                        <a:lnTo>
                          <a:pt x="198" y="8"/>
                        </a:lnTo>
                        <a:lnTo>
                          <a:pt x="176" y="6"/>
                        </a:lnTo>
                        <a:lnTo>
                          <a:pt x="152" y="3"/>
                        </a:lnTo>
                        <a:lnTo>
                          <a:pt x="130" y="1"/>
                        </a:lnTo>
                        <a:lnTo>
                          <a:pt x="111" y="1"/>
                        </a:lnTo>
                        <a:lnTo>
                          <a:pt x="90" y="0"/>
                        </a:lnTo>
                        <a:lnTo>
                          <a:pt x="72" y="1"/>
                        </a:lnTo>
                        <a:lnTo>
                          <a:pt x="53" y="2"/>
                        </a:lnTo>
                        <a:lnTo>
                          <a:pt x="35" y="4"/>
                        </a:lnTo>
                        <a:lnTo>
                          <a:pt x="18" y="7"/>
                        </a:lnTo>
                        <a:lnTo>
                          <a:pt x="0" y="8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47" name="Freeform 40"/>
                  <p:cNvSpPr>
                    <a:spLocks/>
                  </p:cNvSpPr>
                  <p:nvPr/>
                </p:nvSpPr>
                <p:spPr bwMode="auto">
                  <a:xfrm>
                    <a:off x="1651" y="1804"/>
                    <a:ext cx="144" cy="61"/>
                  </a:xfrm>
                  <a:custGeom>
                    <a:avLst/>
                    <a:gdLst/>
                    <a:ahLst/>
                    <a:cxnLst>
                      <a:cxn ang="0">
                        <a:pos x="294" y="123"/>
                      </a:cxn>
                      <a:cxn ang="0">
                        <a:pos x="273" y="114"/>
                      </a:cxn>
                      <a:cxn ang="0">
                        <a:pos x="255" y="105"/>
                      </a:cxn>
                      <a:cxn ang="0">
                        <a:pos x="237" y="97"/>
                      </a:cxn>
                      <a:cxn ang="0">
                        <a:pos x="216" y="85"/>
                      </a:cxn>
                      <a:cxn ang="0">
                        <a:pos x="195" y="73"/>
                      </a:cxn>
                      <a:cxn ang="0">
                        <a:pos x="175" y="62"/>
                      </a:cxn>
                      <a:cxn ang="0">
                        <a:pos x="154" y="49"/>
                      </a:cxn>
                      <a:cxn ang="0">
                        <a:pos x="134" y="38"/>
                      </a:cxn>
                      <a:cxn ang="0">
                        <a:pos x="113" y="29"/>
                      </a:cxn>
                      <a:cxn ang="0">
                        <a:pos x="95" y="21"/>
                      </a:cxn>
                      <a:cxn ang="0">
                        <a:pos x="70" y="13"/>
                      </a:cxn>
                      <a:cxn ang="0">
                        <a:pos x="52" y="9"/>
                      </a:cxn>
                      <a:cxn ang="0">
                        <a:pos x="34" y="5"/>
                      </a:cxn>
                      <a:cxn ang="0">
                        <a:pos x="17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4" h="123">
                        <a:moveTo>
                          <a:pt x="294" y="123"/>
                        </a:moveTo>
                        <a:lnTo>
                          <a:pt x="273" y="114"/>
                        </a:lnTo>
                        <a:lnTo>
                          <a:pt x="255" y="105"/>
                        </a:lnTo>
                        <a:lnTo>
                          <a:pt x="237" y="97"/>
                        </a:lnTo>
                        <a:lnTo>
                          <a:pt x="216" y="85"/>
                        </a:lnTo>
                        <a:lnTo>
                          <a:pt x="195" y="73"/>
                        </a:lnTo>
                        <a:lnTo>
                          <a:pt x="175" y="62"/>
                        </a:lnTo>
                        <a:lnTo>
                          <a:pt x="154" y="49"/>
                        </a:lnTo>
                        <a:lnTo>
                          <a:pt x="134" y="38"/>
                        </a:lnTo>
                        <a:lnTo>
                          <a:pt x="113" y="29"/>
                        </a:lnTo>
                        <a:lnTo>
                          <a:pt x="95" y="21"/>
                        </a:lnTo>
                        <a:lnTo>
                          <a:pt x="70" y="13"/>
                        </a:lnTo>
                        <a:lnTo>
                          <a:pt x="52" y="9"/>
                        </a:lnTo>
                        <a:lnTo>
                          <a:pt x="34" y="5"/>
                        </a:lnTo>
                        <a:lnTo>
                          <a:pt x="17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48" name="Freeform 41"/>
                  <p:cNvSpPr>
                    <a:spLocks/>
                  </p:cNvSpPr>
                  <p:nvPr/>
                </p:nvSpPr>
                <p:spPr bwMode="auto">
                  <a:xfrm>
                    <a:off x="1613" y="1788"/>
                    <a:ext cx="138" cy="40"/>
                  </a:xfrm>
                  <a:custGeom>
                    <a:avLst/>
                    <a:gdLst/>
                    <a:ahLst/>
                    <a:cxnLst>
                      <a:cxn ang="0">
                        <a:pos x="275" y="79"/>
                      </a:cxn>
                      <a:cxn ang="0">
                        <a:pos x="255" y="68"/>
                      </a:cxn>
                      <a:cxn ang="0">
                        <a:pos x="240" y="60"/>
                      </a:cxn>
                      <a:cxn ang="0">
                        <a:pos x="217" y="48"/>
                      </a:cxn>
                      <a:cxn ang="0">
                        <a:pos x="199" y="39"/>
                      </a:cxn>
                      <a:cxn ang="0">
                        <a:pos x="176" y="29"/>
                      </a:cxn>
                      <a:cxn ang="0">
                        <a:pos x="155" y="22"/>
                      </a:cxn>
                      <a:cxn ang="0">
                        <a:pos x="131" y="15"/>
                      </a:cxn>
                      <a:cxn ang="0">
                        <a:pos x="109" y="11"/>
                      </a:cxn>
                      <a:cxn ang="0">
                        <a:pos x="84" y="7"/>
                      </a:cxn>
                      <a:cxn ang="0">
                        <a:pos x="62" y="4"/>
                      </a:cxn>
                      <a:cxn ang="0">
                        <a:pos x="40" y="2"/>
                      </a:cxn>
                      <a:cxn ang="0">
                        <a:pos x="19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5" h="79">
                        <a:moveTo>
                          <a:pt x="275" y="79"/>
                        </a:moveTo>
                        <a:lnTo>
                          <a:pt x="255" y="68"/>
                        </a:lnTo>
                        <a:lnTo>
                          <a:pt x="240" y="60"/>
                        </a:lnTo>
                        <a:lnTo>
                          <a:pt x="217" y="48"/>
                        </a:lnTo>
                        <a:lnTo>
                          <a:pt x="199" y="39"/>
                        </a:lnTo>
                        <a:lnTo>
                          <a:pt x="176" y="29"/>
                        </a:lnTo>
                        <a:lnTo>
                          <a:pt x="155" y="22"/>
                        </a:lnTo>
                        <a:lnTo>
                          <a:pt x="131" y="15"/>
                        </a:lnTo>
                        <a:lnTo>
                          <a:pt x="109" y="11"/>
                        </a:lnTo>
                        <a:lnTo>
                          <a:pt x="84" y="7"/>
                        </a:lnTo>
                        <a:lnTo>
                          <a:pt x="62" y="4"/>
                        </a:lnTo>
                        <a:lnTo>
                          <a:pt x="40" y="2"/>
                        </a:lnTo>
                        <a:lnTo>
                          <a:pt x="19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49" name="Freeform 42"/>
                  <p:cNvSpPr>
                    <a:spLocks/>
                  </p:cNvSpPr>
                  <p:nvPr/>
                </p:nvSpPr>
                <p:spPr bwMode="auto">
                  <a:xfrm>
                    <a:off x="1632" y="1802"/>
                    <a:ext cx="231" cy="105"/>
                  </a:xfrm>
                  <a:custGeom>
                    <a:avLst/>
                    <a:gdLst/>
                    <a:ahLst/>
                    <a:cxnLst>
                      <a:cxn ang="0">
                        <a:pos x="478" y="218"/>
                      </a:cxn>
                      <a:cxn ang="0">
                        <a:pos x="448" y="208"/>
                      </a:cxn>
                      <a:cxn ang="0">
                        <a:pos x="422" y="198"/>
                      </a:cxn>
                      <a:cxn ang="0">
                        <a:pos x="396" y="189"/>
                      </a:cxn>
                      <a:cxn ang="0">
                        <a:pos x="375" y="178"/>
                      </a:cxn>
                      <a:cxn ang="0">
                        <a:pos x="352" y="167"/>
                      </a:cxn>
                      <a:cxn ang="0">
                        <a:pos x="330" y="154"/>
                      </a:cxn>
                      <a:cxn ang="0">
                        <a:pos x="304" y="141"/>
                      </a:cxn>
                      <a:cxn ang="0">
                        <a:pos x="280" y="127"/>
                      </a:cxn>
                      <a:cxn ang="0">
                        <a:pos x="255" y="110"/>
                      </a:cxn>
                      <a:cxn ang="0">
                        <a:pos x="240" y="100"/>
                      </a:cxn>
                      <a:cxn ang="0">
                        <a:pos x="229" y="91"/>
                      </a:cxn>
                      <a:cxn ang="0">
                        <a:pos x="218" y="81"/>
                      </a:cxn>
                      <a:cxn ang="0">
                        <a:pos x="206" y="71"/>
                      </a:cxn>
                      <a:cxn ang="0">
                        <a:pos x="192" y="62"/>
                      </a:cxn>
                      <a:cxn ang="0">
                        <a:pos x="178" y="54"/>
                      </a:cxn>
                      <a:cxn ang="0">
                        <a:pos x="163" y="47"/>
                      </a:cxn>
                      <a:cxn ang="0">
                        <a:pos x="147" y="39"/>
                      </a:cxn>
                      <a:cxn ang="0">
                        <a:pos x="130" y="31"/>
                      </a:cxn>
                      <a:cxn ang="0">
                        <a:pos x="114" y="23"/>
                      </a:cxn>
                      <a:cxn ang="0">
                        <a:pos x="98" y="17"/>
                      </a:cxn>
                      <a:cxn ang="0">
                        <a:pos x="83" y="12"/>
                      </a:cxn>
                      <a:cxn ang="0">
                        <a:pos x="69" y="7"/>
                      </a:cxn>
                      <a:cxn ang="0">
                        <a:pos x="51" y="3"/>
                      </a:cxn>
                      <a:cxn ang="0">
                        <a:pos x="36" y="2"/>
                      </a:cxn>
                      <a:cxn ang="0">
                        <a:pos x="2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8" h="218">
                        <a:moveTo>
                          <a:pt x="478" y="218"/>
                        </a:moveTo>
                        <a:lnTo>
                          <a:pt x="448" y="208"/>
                        </a:lnTo>
                        <a:lnTo>
                          <a:pt x="422" y="198"/>
                        </a:lnTo>
                        <a:lnTo>
                          <a:pt x="396" y="189"/>
                        </a:lnTo>
                        <a:lnTo>
                          <a:pt x="375" y="178"/>
                        </a:lnTo>
                        <a:lnTo>
                          <a:pt x="352" y="167"/>
                        </a:lnTo>
                        <a:lnTo>
                          <a:pt x="330" y="154"/>
                        </a:lnTo>
                        <a:lnTo>
                          <a:pt x="304" y="141"/>
                        </a:lnTo>
                        <a:lnTo>
                          <a:pt x="280" y="127"/>
                        </a:lnTo>
                        <a:lnTo>
                          <a:pt x="255" y="110"/>
                        </a:lnTo>
                        <a:lnTo>
                          <a:pt x="240" y="100"/>
                        </a:lnTo>
                        <a:lnTo>
                          <a:pt x="229" y="91"/>
                        </a:lnTo>
                        <a:lnTo>
                          <a:pt x="218" y="81"/>
                        </a:lnTo>
                        <a:lnTo>
                          <a:pt x="206" y="71"/>
                        </a:lnTo>
                        <a:lnTo>
                          <a:pt x="192" y="62"/>
                        </a:lnTo>
                        <a:lnTo>
                          <a:pt x="178" y="54"/>
                        </a:lnTo>
                        <a:lnTo>
                          <a:pt x="163" y="47"/>
                        </a:lnTo>
                        <a:lnTo>
                          <a:pt x="147" y="39"/>
                        </a:lnTo>
                        <a:lnTo>
                          <a:pt x="130" y="31"/>
                        </a:lnTo>
                        <a:lnTo>
                          <a:pt x="114" y="23"/>
                        </a:lnTo>
                        <a:lnTo>
                          <a:pt x="98" y="17"/>
                        </a:lnTo>
                        <a:lnTo>
                          <a:pt x="83" y="12"/>
                        </a:lnTo>
                        <a:lnTo>
                          <a:pt x="69" y="7"/>
                        </a:lnTo>
                        <a:lnTo>
                          <a:pt x="51" y="3"/>
                        </a:lnTo>
                        <a:lnTo>
                          <a:pt x="36" y="2"/>
                        </a:lnTo>
                        <a:lnTo>
                          <a:pt x="20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50" name="Freeform 43"/>
                  <p:cNvSpPr>
                    <a:spLocks/>
                  </p:cNvSpPr>
                  <p:nvPr/>
                </p:nvSpPr>
                <p:spPr bwMode="auto">
                  <a:xfrm>
                    <a:off x="1573" y="1859"/>
                    <a:ext cx="154" cy="12"/>
                  </a:xfrm>
                  <a:custGeom>
                    <a:avLst/>
                    <a:gdLst/>
                    <a:ahLst/>
                    <a:cxnLst>
                      <a:cxn ang="0">
                        <a:pos x="318" y="24"/>
                      </a:cxn>
                      <a:cxn ang="0">
                        <a:pos x="296" y="18"/>
                      </a:cxn>
                      <a:cxn ang="0">
                        <a:pos x="278" y="15"/>
                      </a:cxn>
                      <a:cxn ang="0">
                        <a:pos x="260" y="13"/>
                      </a:cxn>
                      <a:cxn ang="0">
                        <a:pos x="242" y="11"/>
                      </a:cxn>
                      <a:cxn ang="0">
                        <a:pos x="225" y="10"/>
                      </a:cxn>
                      <a:cxn ang="0">
                        <a:pos x="204" y="9"/>
                      </a:cxn>
                      <a:cxn ang="0">
                        <a:pos x="189" y="9"/>
                      </a:cxn>
                      <a:cxn ang="0">
                        <a:pos x="169" y="8"/>
                      </a:cxn>
                      <a:cxn ang="0">
                        <a:pos x="151" y="8"/>
                      </a:cxn>
                      <a:cxn ang="0">
                        <a:pos x="130" y="6"/>
                      </a:cxn>
                      <a:cxn ang="0">
                        <a:pos x="111" y="6"/>
                      </a:cxn>
                      <a:cxn ang="0">
                        <a:pos x="88" y="4"/>
                      </a:cxn>
                      <a:cxn ang="0">
                        <a:pos x="68" y="4"/>
                      </a:cxn>
                      <a:cxn ang="0">
                        <a:pos x="46" y="2"/>
                      </a:cxn>
                      <a:cxn ang="0">
                        <a:pos x="23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18" h="24">
                        <a:moveTo>
                          <a:pt x="318" y="24"/>
                        </a:moveTo>
                        <a:lnTo>
                          <a:pt x="296" y="18"/>
                        </a:lnTo>
                        <a:lnTo>
                          <a:pt x="278" y="15"/>
                        </a:lnTo>
                        <a:lnTo>
                          <a:pt x="260" y="13"/>
                        </a:lnTo>
                        <a:lnTo>
                          <a:pt x="242" y="11"/>
                        </a:lnTo>
                        <a:lnTo>
                          <a:pt x="225" y="10"/>
                        </a:lnTo>
                        <a:lnTo>
                          <a:pt x="204" y="9"/>
                        </a:lnTo>
                        <a:lnTo>
                          <a:pt x="189" y="9"/>
                        </a:lnTo>
                        <a:lnTo>
                          <a:pt x="169" y="8"/>
                        </a:lnTo>
                        <a:lnTo>
                          <a:pt x="151" y="8"/>
                        </a:lnTo>
                        <a:lnTo>
                          <a:pt x="130" y="6"/>
                        </a:lnTo>
                        <a:lnTo>
                          <a:pt x="111" y="6"/>
                        </a:lnTo>
                        <a:lnTo>
                          <a:pt x="88" y="4"/>
                        </a:lnTo>
                        <a:lnTo>
                          <a:pt x="68" y="4"/>
                        </a:lnTo>
                        <a:lnTo>
                          <a:pt x="46" y="2"/>
                        </a:lnTo>
                        <a:lnTo>
                          <a:pt x="23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51" name="Freeform 44"/>
                  <p:cNvSpPr>
                    <a:spLocks/>
                  </p:cNvSpPr>
                  <p:nvPr/>
                </p:nvSpPr>
                <p:spPr bwMode="auto">
                  <a:xfrm>
                    <a:off x="1630" y="1871"/>
                    <a:ext cx="134" cy="12"/>
                  </a:xfrm>
                  <a:custGeom>
                    <a:avLst/>
                    <a:gdLst/>
                    <a:ahLst/>
                    <a:cxnLst>
                      <a:cxn ang="0">
                        <a:pos x="265" y="4"/>
                      </a:cxn>
                      <a:cxn ang="0">
                        <a:pos x="244" y="3"/>
                      </a:cxn>
                      <a:cxn ang="0">
                        <a:pos x="224" y="3"/>
                      </a:cxn>
                      <a:cxn ang="0">
                        <a:pos x="206" y="1"/>
                      </a:cxn>
                      <a:cxn ang="0">
                        <a:pos x="187" y="1"/>
                      </a:cxn>
                      <a:cxn ang="0">
                        <a:pos x="166" y="0"/>
                      </a:cxn>
                      <a:cxn ang="0">
                        <a:pos x="146" y="0"/>
                      </a:cxn>
                      <a:cxn ang="0">
                        <a:pos x="130" y="1"/>
                      </a:cxn>
                      <a:cxn ang="0">
                        <a:pos x="116" y="3"/>
                      </a:cxn>
                      <a:cxn ang="0">
                        <a:pos x="99" y="6"/>
                      </a:cxn>
                      <a:cxn ang="0">
                        <a:pos x="83" y="10"/>
                      </a:cxn>
                      <a:cxn ang="0">
                        <a:pos x="68" y="13"/>
                      </a:cxn>
                      <a:cxn ang="0">
                        <a:pos x="56" y="16"/>
                      </a:cxn>
                      <a:cxn ang="0">
                        <a:pos x="42" y="20"/>
                      </a:cxn>
                      <a:cxn ang="0">
                        <a:pos x="26" y="24"/>
                      </a:cxn>
                      <a:cxn ang="0">
                        <a:pos x="12" y="26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265" h="26">
                        <a:moveTo>
                          <a:pt x="265" y="4"/>
                        </a:moveTo>
                        <a:lnTo>
                          <a:pt x="244" y="3"/>
                        </a:lnTo>
                        <a:lnTo>
                          <a:pt x="224" y="3"/>
                        </a:lnTo>
                        <a:lnTo>
                          <a:pt x="206" y="1"/>
                        </a:lnTo>
                        <a:lnTo>
                          <a:pt x="187" y="1"/>
                        </a:lnTo>
                        <a:lnTo>
                          <a:pt x="166" y="0"/>
                        </a:lnTo>
                        <a:lnTo>
                          <a:pt x="146" y="0"/>
                        </a:lnTo>
                        <a:lnTo>
                          <a:pt x="130" y="1"/>
                        </a:lnTo>
                        <a:lnTo>
                          <a:pt x="116" y="3"/>
                        </a:lnTo>
                        <a:lnTo>
                          <a:pt x="99" y="6"/>
                        </a:lnTo>
                        <a:lnTo>
                          <a:pt x="83" y="10"/>
                        </a:lnTo>
                        <a:lnTo>
                          <a:pt x="68" y="13"/>
                        </a:lnTo>
                        <a:lnTo>
                          <a:pt x="56" y="16"/>
                        </a:lnTo>
                        <a:lnTo>
                          <a:pt x="42" y="20"/>
                        </a:lnTo>
                        <a:lnTo>
                          <a:pt x="26" y="24"/>
                        </a:lnTo>
                        <a:lnTo>
                          <a:pt x="12" y="26"/>
                        </a:lnTo>
                        <a:lnTo>
                          <a:pt x="0" y="2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52" name="Freeform 45"/>
                  <p:cNvSpPr>
                    <a:spLocks/>
                  </p:cNvSpPr>
                  <p:nvPr/>
                </p:nvSpPr>
                <p:spPr bwMode="auto">
                  <a:xfrm>
                    <a:off x="1569" y="1873"/>
                    <a:ext cx="180" cy="21"/>
                  </a:xfrm>
                  <a:custGeom>
                    <a:avLst/>
                    <a:gdLst/>
                    <a:ahLst/>
                    <a:cxnLst>
                      <a:cxn ang="0">
                        <a:pos x="387" y="2"/>
                      </a:cxn>
                      <a:cxn ang="0">
                        <a:pos x="376" y="2"/>
                      </a:cxn>
                      <a:cxn ang="0">
                        <a:pos x="362" y="0"/>
                      </a:cxn>
                      <a:cxn ang="0">
                        <a:pos x="344" y="0"/>
                      </a:cxn>
                      <a:cxn ang="0">
                        <a:pos x="328" y="1"/>
                      </a:cxn>
                      <a:cxn ang="0">
                        <a:pos x="309" y="3"/>
                      </a:cxn>
                      <a:cxn ang="0">
                        <a:pos x="289" y="6"/>
                      </a:cxn>
                      <a:cxn ang="0">
                        <a:pos x="271" y="10"/>
                      </a:cxn>
                      <a:cxn ang="0">
                        <a:pos x="255" y="13"/>
                      </a:cxn>
                      <a:cxn ang="0">
                        <a:pos x="238" y="16"/>
                      </a:cxn>
                      <a:cxn ang="0">
                        <a:pos x="220" y="21"/>
                      </a:cxn>
                      <a:cxn ang="0">
                        <a:pos x="207" y="25"/>
                      </a:cxn>
                      <a:cxn ang="0">
                        <a:pos x="192" y="30"/>
                      </a:cxn>
                      <a:cxn ang="0">
                        <a:pos x="176" y="34"/>
                      </a:cxn>
                      <a:cxn ang="0">
                        <a:pos x="161" y="38"/>
                      </a:cxn>
                      <a:cxn ang="0">
                        <a:pos x="145" y="40"/>
                      </a:cxn>
                      <a:cxn ang="0">
                        <a:pos x="129" y="41"/>
                      </a:cxn>
                      <a:cxn ang="0">
                        <a:pos x="113" y="42"/>
                      </a:cxn>
                      <a:cxn ang="0">
                        <a:pos x="98" y="42"/>
                      </a:cxn>
                      <a:cxn ang="0">
                        <a:pos x="84" y="41"/>
                      </a:cxn>
                      <a:cxn ang="0">
                        <a:pos x="69" y="39"/>
                      </a:cxn>
                      <a:cxn ang="0">
                        <a:pos x="53" y="37"/>
                      </a:cxn>
                      <a:cxn ang="0">
                        <a:pos x="39" y="34"/>
                      </a:cxn>
                      <a:cxn ang="0">
                        <a:pos x="24" y="28"/>
                      </a:cxn>
                      <a:cxn ang="0">
                        <a:pos x="13" y="22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387" h="42">
                        <a:moveTo>
                          <a:pt x="387" y="2"/>
                        </a:moveTo>
                        <a:lnTo>
                          <a:pt x="376" y="2"/>
                        </a:lnTo>
                        <a:lnTo>
                          <a:pt x="362" y="0"/>
                        </a:lnTo>
                        <a:lnTo>
                          <a:pt x="344" y="0"/>
                        </a:lnTo>
                        <a:lnTo>
                          <a:pt x="328" y="1"/>
                        </a:lnTo>
                        <a:lnTo>
                          <a:pt x="309" y="3"/>
                        </a:lnTo>
                        <a:lnTo>
                          <a:pt x="289" y="6"/>
                        </a:lnTo>
                        <a:lnTo>
                          <a:pt x="271" y="10"/>
                        </a:lnTo>
                        <a:lnTo>
                          <a:pt x="255" y="13"/>
                        </a:lnTo>
                        <a:lnTo>
                          <a:pt x="238" y="16"/>
                        </a:lnTo>
                        <a:lnTo>
                          <a:pt x="220" y="21"/>
                        </a:lnTo>
                        <a:lnTo>
                          <a:pt x="207" y="25"/>
                        </a:lnTo>
                        <a:lnTo>
                          <a:pt x="192" y="30"/>
                        </a:lnTo>
                        <a:lnTo>
                          <a:pt x="176" y="34"/>
                        </a:lnTo>
                        <a:lnTo>
                          <a:pt x="161" y="38"/>
                        </a:lnTo>
                        <a:lnTo>
                          <a:pt x="145" y="40"/>
                        </a:lnTo>
                        <a:lnTo>
                          <a:pt x="129" y="41"/>
                        </a:lnTo>
                        <a:lnTo>
                          <a:pt x="113" y="42"/>
                        </a:lnTo>
                        <a:lnTo>
                          <a:pt x="98" y="42"/>
                        </a:lnTo>
                        <a:lnTo>
                          <a:pt x="84" y="41"/>
                        </a:lnTo>
                        <a:lnTo>
                          <a:pt x="69" y="39"/>
                        </a:lnTo>
                        <a:lnTo>
                          <a:pt x="53" y="37"/>
                        </a:lnTo>
                        <a:lnTo>
                          <a:pt x="39" y="34"/>
                        </a:lnTo>
                        <a:lnTo>
                          <a:pt x="24" y="28"/>
                        </a:lnTo>
                        <a:lnTo>
                          <a:pt x="13" y="22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53" name="Freeform 46"/>
                  <p:cNvSpPr>
                    <a:spLocks/>
                  </p:cNvSpPr>
                  <p:nvPr/>
                </p:nvSpPr>
                <p:spPr bwMode="auto">
                  <a:xfrm>
                    <a:off x="1666" y="1865"/>
                    <a:ext cx="223" cy="32"/>
                  </a:xfrm>
                  <a:custGeom>
                    <a:avLst/>
                    <a:gdLst/>
                    <a:ahLst/>
                    <a:cxnLst>
                      <a:cxn ang="0">
                        <a:pos x="446" y="68"/>
                      </a:cxn>
                      <a:cxn ang="0">
                        <a:pos x="427" y="63"/>
                      </a:cxn>
                      <a:cxn ang="0">
                        <a:pos x="405" y="54"/>
                      </a:cxn>
                      <a:cxn ang="0">
                        <a:pos x="380" y="46"/>
                      </a:cxn>
                      <a:cxn ang="0">
                        <a:pos x="352" y="36"/>
                      </a:cxn>
                      <a:cxn ang="0">
                        <a:pos x="328" y="30"/>
                      </a:cxn>
                      <a:cxn ang="0">
                        <a:pos x="300" y="23"/>
                      </a:cxn>
                      <a:cxn ang="0">
                        <a:pos x="268" y="15"/>
                      </a:cxn>
                      <a:cxn ang="0">
                        <a:pos x="243" y="9"/>
                      </a:cxn>
                      <a:cxn ang="0">
                        <a:pos x="212" y="4"/>
                      </a:cxn>
                      <a:cxn ang="0">
                        <a:pos x="188" y="0"/>
                      </a:cxn>
                      <a:cxn ang="0">
                        <a:pos x="165" y="0"/>
                      </a:cxn>
                      <a:cxn ang="0">
                        <a:pos x="150" y="0"/>
                      </a:cxn>
                      <a:cxn ang="0">
                        <a:pos x="134" y="2"/>
                      </a:cxn>
                      <a:cxn ang="0">
                        <a:pos x="119" y="5"/>
                      </a:cxn>
                      <a:cxn ang="0">
                        <a:pos x="102" y="9"/>
                      </a:cxn>
                      <a:cxn ang="0">
                        <a:pos x="85" y="14"/>
                      </a:cxn>
                      <a:cxn ang="0">
                        <a:pos x="70" y="19"/>
                      </a:cxn>
                      <a:cxn ang="0">
                        <a:pos x="56" y="24"/>
                      </a:cxn>
                      <a:cxn ang="0">
                        <a:pos x="36" y="30"/>
                      </a:cxn>
                      <a:cxn ang="0">
                        <a:pos x="20" y="33"/>
                      </a:cxn>
                      <a:cxn ang="0">
                        <a:pos x="0" y="37"/>
                      </a:cxn>
                    </a:cxnLst>
                    <a:rect l="0" t="0" r="r" b="b"/>
                    <a:pathLst>
                      <a:path w="446" h="68">
                        <a:moveTo>
                          <a:pt x="446" y="68"/>
                        </a:moveTo>
                        <a:lnTo>
                          <a:pt x="427" y="63"/>
                        </a:lnTo>
                        <a:lnTo>
                          <a:pt x="405" y="54"/>
                        </a:lnTo>
                        <a:lnTo>
                          <a:pt x="380" y="46"/>
                        </a:lnTo>
                        <a:lnTo>
                          <a:pt x="352" y="36"/>
                        </a:lnTo>
                        <a:lnTo>
                          <a:pt x="328" y="30"/>
                        </a:lnTo>
                        <a:lnTo>
                          <a:pt x="300" y="23"/>
                        </a:lnTo>
                        <a:lnTo>
                          <a:pt x="268" y="15"/>
                        </a:lnTo>
                        <a:lnTo>
                          <a:pt x="243" y="9"/>
                        </a:lnTo>
                        <a:lnTo>
                          <a:pt x="212" y="4"/>
                        </a:lnTo>
                        <a:lnTo>
                          <a:pt x="188" y="0"/>
                        </a:lnTo>
                        <a:lnTo>
                          <a:pt x="165" y="0"/>
                        </a:lnTo>
                        <a:lnTo>
                          <a:pt x="150" y="0"/>
                        </a:lnTo>
                        <a:lnTo>
                          <a:pt x="134" y="2"/>
                        </a:lnTo>
                        <a:lnTo>
                          <a:pt x="119" y="5"/>
                        </a:lnTo>
                        <a:lnTo>
                          <a:pt x="102" y="9"/>
                        </a:lnTo>
                        <a:lnTo>
                          <a:pt x="85" y="14"/>
                        </a:lnTo>
                        <a:lnTo>
                          <a:pt x="70" y="19"/>
                        </a:lnTo>
                        <a:lnTo>
                          <a:pt x="56" y="24"/>
                        </a:lnTo>
                        <a:lnTo>
                          <a:pt x="36" y="30"/>
                        </a:lnTo>
                        <a:lnTo>
                          <a:pt x="20" y="33"/>
                        </a:lnTo>
                        <a:lnTo>
                          <a:pt x="0" y="37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54" name="Freeform 47"/>
                  <p:cNvSpPr>
                    <a:spLocks/>
                  </p:cNvSpPr>
                  <p:nvPr/>
                </p:nvSpPr>
                <p:spPr bwMode="auto">
                  <a:xfrm>
                    <a:off x="1600" y="1870"/>
                    <a:ext cx="211" cy="24"/>
                  </a:xfrm>
                  <a:custGeom>
                    <a:avLst/>
                    <a:gdLst/>
                    <a:ahLst/>
                    <a:cxnLst>
                      <a:cxn ang="0">
                        <a:pos x="421" y="14"/>
                      </a:cxn>
                      <a:cxn ang="0">
                        <a:pos x="382" y="9"/>
                      </a:cxn>
                      <a:cxn ang="0">
                        <a:pos x="348" y="2"/>
                      </a:cxn>
                      <a:cxn ang="0">
                        <a:pos x="314" y="0"/>
                      </a:cxn>
                      <a:cxn ang="0">
                        <a:pos x="287" y="0"/>
                      </a:cxn>
                      <a:cxn ang="0">
                        <a:pos x="261" y="2"/>
                      </a:cxn>
                      <a:cxn ang="0">
                        <a:pos x="236" y="10"/>
                      </a:cxn>
                      <a:cxn ang="0">
                        <a:pos x="220" y="13"/>
                      </a:cxn>
                      <a:cxn ang="0">
                        <a:pos x="202" y="20"/>
                      </a:cxn>
                      <a:cxn ang="0">
                        <a:pos x="190" y="24"/>
                      </a:cxn>
                      <a:cxn ang="0">
                        <a:pos x="171" y="31"/>
                      </a:cxn>
                      <a:cxn ang="0">
                        <a:pos x="157" y="36"/>
                      </a:cxn>
                      <a:cxn ang="0">
                        <a:pos x="141" y="40"/>
                      </a:cxn>
                      <a:cxn ang="0">
                        <a:pos x="122" y="44"/>
                      </a:cxn>
                      <a:cxn ang="0">
                        <a:pos x="107" y="47"/>
                      </a:cxn>
                      <a:cxn ang="0">
                        <a:pos x="91" y="48"/>
                      </a:cxn>
                      <a:cxn ang="0">
                        <a:pos x="75" y="49"/>
                      </a:cxn>
                      <a:cxn ang="0">
                        <a:pos x="59" y="50"/>
                      </a:cxn>
                      <a:cxn ang="0">
                        <a:pos x="45" y="50"/>
                      </a:cxn>
                      <a:cxn ang="0">
                        <a:pos x="29" y="49"/>
                      </a:cxn>
                      <a:cxn ang="0">
                        <a:pos x="13" y="47"/>
                      </a:cxn>
                      <a:cxn ang="0">
                        <a:pos x="0" y="44"/>
                      </a:cxn>
                    </a:cxnLst>
                    <a:rect l="0" t="0" r="r" b="b"/>
                    <a:pathLst>
                      <a:path w="421" h="50">
                        <a:moveTo>
                          <a:pt x="421" y="14"/>
                        </a:moveTo>
                        <a:lnTo>
                          <a:pt x="382" y="9"/>
                        </a:lnTo>
                        <a:lnTo>
                          <a:pt x="348" y="2"/>
                        </a:lnTo>
                        <a:lnTo>
                          <a:pt x="314" y="0"/>
                        </a:lnTo>
                        <a:lnTo>
                          <a:pt x="287" y="0"/>
                        </a:lnTo>
                        <a:lnTo>
                          <a:pt x="261" y="2"/>
                        </a:lnTo>
                        <a:lnTo>
                          <a:pt x="236" y="10"/>
                        </a:lnTo>
                        <a:lnTo>
                          <a:pt x="220" y="13"/>
                        </a:lnTo>
                        <a:lnTo>
                          <a:pt x="202" y="20"/>
                        </a:lnTo>
                        <a:lnTo>
                          <a:pt x="190" y="24"/>
                        </a:lnTo>
                        <a:lnTo>
                          <a:pt x="171" y="31"/>
                        </a:lnTo>
                        <a:lnTo>
                          <a:pt x="157" y="36"/>
                        </a:lnTo>
                        <a:lnTo>
                          <a:pt x="141" y="40"/>
                        </a:lnTo>
                        <a:lnTo>
                          <a:pt x="122" y="44"/>
                        </a:lnTo>
                        <a:lnTo>
                          <a:pt x="107" y="47"/>
                        </a:lnTo>
                        <a:lnTo>
                          <a:pt x="91" y="48"/>
                        </a:lnTo>
                        <a:lnTo>
                          <a:pt x="75" y="49"/>
                        </a:lnTo>
                        <a:lnTo>
                          <a:pt x="59" y="50"/>
                        </a:lnTo>
                        <a:lnTo>
                          <a:pt x="45" y="50"/>
                        </a:lnTo>
                        <a:lnTo>
                          <a:pt x="29" y="49"/>
                        </a:lnTo>
                        <a:lnTo>
                          <a:pt x="13" y="47"/>
                        </a:lnTo>
                        <a:lnTo>
                          <a:pt x="0" y="44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55" name="Freeform 48"/>
                  <p:cNvSpPr>
                    <a:spLocks/>
                  </p:cNvSpPr>
                  <p:nvPr/>
                </p:nvSpPr>
                <p:spPr bwMode="auto">
                  <a:xfrm>
                    <a:off x="1646" y="1879"/>
                    <a:ext cx="71" cy="21"/>
                  </a:xfrm>
                  <a:custGeom>
                    <a:avLst/>
                    <a:gdLst/>
                    <a:ahLst/>
                    <a:cxnLst>
                      <a:cxn ang="0">
                        <a:pos x="140" y="0"/>
                      </a:cxn>
                      <a:cxn ang="0">
                        <a:pos x="125" y="4"/>
                      </a:cxn>
                      <a:cxn ang="0">
                        <a:pos x="109" y="8"/>
                      </a:cxn>
                      <a:cxn ang="0">
                        <a:pos x="94" y="14"/>
                      </a:cxn>
                      <a:cxn ang="0">
                        <a:pos x="81" y="20"/>
                      </a:cxn>
                      <a:cxn ang="0">
                        <a:pos x="69" y="25"/>
                      </a:cxn>
                      <a:cxn ang="0">
                        <a:pos x="51" y="32"/>
                      </a:cxn>
                      <a:cxn ang="0">
                        <a:pos x="37" y="36"/>
                      </a:cxn>
                      <a:cxn ang="0">
                        <a:pos x="17" y="40"/>
                      </a:cxn>
                      <a:cxn ang="0">
                        <a:pos x="0" y="41"/>
                      </a:cxn>
                    </a:cxnLst>
                    <a:rect l="0" t="0" r="r" b="b"/>
                    <a:pathLst>
                      <a:path w="140" h="41">
                        <a:moveTo>
                          <a:pt x="140" y="0"/>
                        </a:moveTo>
                        <a:lnTo>
                          <a:pt x="125" y="4"/>
                        </a:lnTo>
                        <a:lnTo>
                          <a:pt x="109" y="8"/>
                        </a:lnTo>
                        <a:lnTo>
                          <a:pt x="94" y="14"/>
                        </a:lnTo>
                        <a:lnTo>
                          <a:pt x="81" y="20"/>
                        </a:lnTo>
                        <a:lnTo>
                          <a:pt x="69" y="25"/>
                        </a:lnTo>
                        <a:lnTo>
                          <a:pt x="51" y="32"/>
                        </a:lnTo>
                        <a:lnTo>
                          <a:pt x="37" y="36"/>
                        </a:lnTo>
                        <a:lnTo>
                          <a:pt x="17" y="40"/>
                        </a:lnTo>
                        <a:lnTo>
                          <a:pt x="0" y="41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56" name="Freeform 49"/>
                  <p:cNvSpPr>
                    <a:spLocks/>
                  </p:cNvSpPr>
                  <p:nvPr/>
                </p:nvSpPr>
                <p:spPr bwMode="auto">
                  <a:xfrm>
                    <a:off x="1547" y="1878"/>
                    <a:ext cx="227" cy="37"/>
                  </a:xfrm>
                  <a:custGeom>
                    <a:avLst/>
                    <a:gdLst/>
                    <a:ahLst/>
                    <a:cxnLst>
                      <a:cxn ang="0">
                        <a:pos x="469" y="2"/>
                      </a:cxn>
                      <a:cxn ang="0">
                        <a:pos x="444" y="0"/>
                      </a:cxn>
                      <a:cxn ang="0">
                        <a:pos x="415" y="3"/>
                      </a:cxn>
                      <a:cxn ang="0">
                        <a:pos x="390" y="7"/>
                      </a:cxn>
                      <a:cxn ang="0">
                        <a:pos x="363" y="15"/>
                      </a:cxn>
                      <a:cxn ang="0">
                        <a:pos x="346" y="21"/>
                      </a:cxn>
                      <a:cxn ang="0">
                        <a:pos x="330" y="28"/>
                      </a:cxn>
                      <a:cxn ang="0">
                        <a:pos x="313" y="34"/>
                      </a:cxn>
                      <a:cxn ang="0">
                        <a:pos x="299" y="41"/>
                      </a:cxn>
                      <a:cxn ang="0">
                        <a:pos x="282" y="48"/>
                      </a:cxn>
                      <a:cxn ang="0">
                        <a:pos x="267" y="54"/>
                      </a:cxn>
                      <a:cxn ang="0">
                        <a:pos x="254" y="59"/>
                      </a:cxn>
                      <a:cxn ang="0">
                        <a:pos x="238" y="63"/>
                      </a:cxn>
                      <a:cxn ang="0">
                        <a:pos x="224" y="66"/>
                      </a:cxn>
                      <a:cxn ang="0">
                        <a:pos x="209" y="68"/>
                      </a:cxn>
                      <a:cxn ang="0">
                        <a:pos x="194" y="69"/>
                      </a:cxn>
                      <a:cxn ang="0">
                        <a:pos x="178" y="71"/>
                      </a:cxn>
                      <a:cxn ang="0">
                        <a:pos x="162" y="72"/>
                      </a:cxn>
                      <a:cxn ang="0">
                        <a:pos x="147" y="72"/>
                      </a:cxn>
                      <a:cxn ang="0">
                        <a:pos x="134" y="72"/>
                      </a:cxn>
                      <a:cxn ang="0">
                        <a:pos x="116" y="71"/>
                      </a:cxn>
                      <a:cxn ang="0">
                        <a:pos x="98" y="68"/>
                      </a:cxn>
                      <a:cxn ang="0">
                        <a:pos x="79" y="64"/>
                      </a:cxn>
                      <a:cxn ang="0">
                        <a:pos x="61" y="59"/>
                      </a:cxn>
                      <a:cxn ang="0">
                        <a:pos x="47" y="54"/>
                      </a:cxn>
                      <a:cxn ang="0">
                        <a:pos x="35" y="48"/>
                      </a:cxn>
                      <a:cxn ang="0">
                        <a:pos x="22" y="41"/>
                      </a:cxn>
                      <a:cxn ang="0">
                        <a:pos x="10" y="34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469" h="72">
                        <a:moveTo>
                          <a:pt x="469" y="2"/>
                        </a:moveTo>
                        <a:lnTo>
                          <a:pt x="444" y="0"/>
                        </a:lnTo>
                        <a:lnTo>
                          <a:pt x="415" y="3"/>
                        </a:lnTo>
                        <a:lnTo>
                          <a:pt x="390" y="7"/>
                        </a:lnTo>
                        <a:lnTo>
                          <a:pt x="363" y="15"/>
                        </a:lnTo>
                        <a:lnTo>
                          <a:pt x="346" y="21"/>
                        </a:lnTo>
                        <a:lnTo>
                          <a:pt x="330" y="28"/>
                        </a:lnTo>
                        <a:lnTo>
                          <a:pt x="313" y="34"/>
                        </a:lnTo>
                        <a:lnTo>
                          <a:pt x="299" y="41"/>
                        </a:lnTo>
                        <a:lnTo>
                          <a:pt x="282" y="48"/>
                        </a:lnTo>
                        <a:lnTo>
                          <a:pt x="267" y="54"/>
                        </a:lnTo>
                        <a:lnTo>
                          <a:pt x="254" y="59"/>
                        </a:lnTo>
                        <a:lnTo>
                          <a:pt x="238" y="63"/>
                        </a:lnTo>
                        <a:lnTo>
                          <a:pt x="224" y="66"/>
                        </a:lnTo>
                        <a:lnTo>
                          <a:pt x="209" y="68"/>
                        </a:lnTo>
                        <a:lnTo>
                          <a:pt x="194" y="69"/>
                        </a:lnTo>
                        <a:lnTo>
                          <a:pt x="178" y="71"/>
                        </a:lnTo>
                        <a:lnTo>
                          <a:pt x="162" y="72"/>
                        </a:lnTo>
                        <a:lnTo>
                          <a:pt x="147" y="72"/>
                        </a:lnTo>
                        <a:lnTo>
                          <a:pt x="134" y="72"/>
                        </a:lnTo>
                        <a:lnTo>
                          <a:pt x="116" y="71"/>
                        </a:lnTo>
                        <a:lnTo>
                          <a:pt x="98" y="68"/>
                        </a:lnTo>
                        <a:lnTo>
                          <a:pt x="79" y="64"/>
                        </a:lnTo>
                        <a:lnTo>
                          <a:pt x="61" y="59"/>
                        </a:lnTo>
                        <a:lnTo>
                          <a:pt x="47" y="54"/>
                        </a:lnTo>
                        <a:lnTo>
                          <a:pt x="35" y="48"/>
                        </a:lnTo>
                        <a:lnTo>
                          <a:pt x="22" y="41"/>
                        </a:lnTo>
                        <a:lnTo>
                          <a:pt x="10" y="34"/>
                        </a:lnTo>
                        <a:lnTo>
                          <a:pt x="0" y="2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57" name="Freeform 50"/>
                  <p:cNvSpPr>
                    <a:spLocks/>
                  </p:cNvSpPr>
                  <p:nvPr/>
                </p:nvSpPr>
                <p:spPr bwMode="auto">
                  <a:xfrm>
                    <a:off x="1632" y="1880"/>
                    <a:ext cx="213" cy="45"/>
                  </a:xfrm>
                  <a:custGeom>
                    <a:avLst/>
                    <a:gdLst/>
                    <a:ahLst/>
                    <a:cxnLst>
                      <a:cxn ang="0">
                        <a:pos x="432" y="9"/>
                      </a:cxn>
                      <a:cxn ang="0">
                        <a:pos x="411" y="5"/>
                      </a:cxn>
                      <a:cxn ang="0">
                        <a:pos x="385" y="1"/>
                      </a:cxn>
                      <a:cxn ang="0">
                        <a:pos x="360" y="0"/>
                      </a:cxn>
                      <a:cxn ang="0">
                        <a:pos x="334" y="0"/>
                      </a:cxn>
                      <a:cxn ang="0">
                        <a:pos x="308" y="1"/>
                      </a:cxn>
                      <a:cxn ang="0">
                        <a:pos x="285" y="2"/>
                      </a:cxn>
                      <a:cxn ang="0">
                        <a:pos x="265" y="5"/>
                      </a:cxn>
                      <a:cxn ang="0">
                        <a:pos x="244" y="9"/>
                      </a:cxn>
                      <a:cxn ang="0">
                        <a:pos x="224" y="13"/>
                      </a:cxn>
                      <a:cxn ang="0">
                        <a:pos x="207" y="19"/>
                      </a:cxn>
                      <a:cxn ang="0">
                        <a:pos x="192" y="25"/>
                      </a:cxn>
                      <a:cxn ang="0">
                        <a:pos x="177" y="32"/>
                      </a:cxn>
                      <a:cxn ang="0">
                        <a:pos x="164" y="38"/>
                      </a:cxn>
                      <a:cxn ang="0">
                        <a:pos x="146" y="46"/>
                      </a:cxn>
                      <a:cxn ang="0">
                        <a:pos x="130" y="54"/>
                      </a:cxn>
                      <a:cxn ang="0">
                        <a:pos x="116" y="60"/>
                      </a:cxn>
                      <a:cxn ang="0">
                        <a:pos x="102" y="67"/>
                      </a:cxn>
                      <a:cxn ang="0">
                        <a:pos x="87" y="72"/>
                      </a:cxn>
                      <a:cxn ang="0">
                        <a:pos x="75" y="77"/>
                      </a:cxn>
                      <a:cxn ang="0">
                        <a:pos x="61" y="81"/>
                      </a:cxn>
                      <a:cxn ang="0">
                        <a:pos x="45" y="86"/>
                      </a:cxn>
                      <a:cxn ang="0">
                        <a:pos x="31" y="89"/>
                      </a:cxn>
                      <a:cxn ang="0">
                        <a:pos x="14" y="90"/>
                      </a:cxn>
                      <a:cxn ang="0">
                        <a:pos x="0" y="90"/>
                      </a:cxn>
                    </a:cxnLst>
                    <a:rect l="0" t="0" r="r" b="b"/>
                    <a:pathLst>
                      <a:path w="432" h="90">
                        <a:moveTo>
                          <a:pt x="432" y="9"/>
                        </a:moveTo>
                        <a:lnTo>
                          <a:pt x="411" y="5"/>
                        </a:lnTo>
                        <a:lnTo>
                          <a:pt x="385" y="1"/>
                        </a:lnTo>
                        <a:lnTo>
                          <a:pt x="360" y="0"/>
                        </a:lnTo>
                        <a:lnTo>
                          <a:pt x="334" y="0"/>
                        </a:lnTo>
                        <a:lnTo>
                          <a:pt x="308" y="1"/>
                        </a:lnTo>
                        <a:lnTo>
                          <a:pt x="285" y="2"/>
                        </a:lnTo>
                        <a:lnTo>
                          <a:pt x="265" y="5"/>
                        </a:lnTo>
                        <a:lnTo>
                          <a:pt x="244" y="9"/>
                        </a:lnTo>
                        <a:lnTo>
                          <a:pt x="224" y="13"/>
                        </a:lnTo>
                        <a:lnTo>
                          <a:pt x="207" y="19"/>
                        </a:lnTo>
                        <a:lnTo>
                          <a:pt x="192" y="25"/>
                        </a:lnTo>
                        <a:lnTo>
                          <a:pt x="177" y="32"/>
                        </a:lnTo>
                        <a:lnTo>
                          <a:pt x="164" y="38"/>
                        </a:lnTo>
                        <a:lnTo>
                          <a:pt x="146" y="46"/>
                        </a:lnTo>
                        <a:lnTo>
                          <a:pt x="130" y="54"/>
                        </a:lnTo>
                        <a:lnTo>
                          <a:pt x="116" y="60"/>
                        </a:lnTo>
                        <a:lnTo>
                          <a:pt x="102" y="67"/>
                        </a:lnTo>
                        <a:lnTo>
                          <a:pt x="87" y="72"/>
                        </a:lnTo>
                        <a:lnTo>
                          <a:pt x="75" y="77"/>
                        </a:lnTo>
                        <a:lnTo>
                          <a:pt x="61" y="81"/>
                        </a:lnTo>
                        <a:lnTo>
                          <a:pt x="45" y="86"/>
                        </a:lnTo>
                        <a:lnTo>
                          <a:pt x="31" y="89"/>
                        </a:lnTo>
                        <a:lnTo>
                          <a:pt x="14" y="90"/>
                        </a:lnTo>
                        <a:lnTo>
                          <a:pt x="0" y="9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58" name="Freeform 51"/>
                  <p:cNvSpPr>
                    <a:spLocks/>
                  </p:cNvSpPr>
                  <p:nvPr/>
                </p:nvSpPr>
                <p:spPr bwMode="auto">
                  <a:xfrm>
                    <a:off x="1676" y="1903"/>
                    <a:ext cx="73" cy="24"/>
                  </a:xfrm>
                  <a:custGeom>
                    <a:avLst/>
                    <a:gdLst/>
                    <a:ahLst/>
                    <a:cxnLst>
                      <a:cxn ang="0">
                        <a:pos x="145" y="0"/>
                      </a:cxn>
                      <a:cxn ang="0">
                        <a:pos x="127" y="2"/>
                      </a:cxn>
                      <a:cxn ang="0">
                        <a:pos x="111" y="6"/>
                      </a:cxn>
                      <a:cxn ang="0">
                        <a:pos x="99" y="9"/>
                      </a:cxn>
                      <a:cxn ang="0">
                        <a:pos x="86" y="13"/>
                      </a:cxn>
                      <a:cxn ang="0">
                        <a:pos x="73" y="18"/>
                      </a:cxn>
                      <a:cxn ang="0">
                        <a:pos x="56" y="25"/>
                      </a:cxn>
                      <a:cxn ang="0">
                        <a:pos x="41" y="32"/>
                      </a:cxn>
                      <a:cxn ang="0">
                        <a:pos x="28" y="37"/>
                      </a:cxn>
                      <a:cxn ang="0">
                        <a:pos x="13" y="42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45" h="46">
                        <a:moveTo>
                          <a:pt x="145" y="0"/>
                        </a:moveTo>
                        <a:lnTo>
                          <a:pt x="127" y="2"/>
                        </a:lnTo>
                        <a:lnTo>
                          <a:pt x="111" y="6"/>
                        </a:lnTo>
                        <a:lnTo>
                          <a:pt x="99" y="9"/>
                        </a:lnTo>
                        <a:lnTo>
                          <a:pt x="86" y="13"/>
                        </a:lnTo>
                        <a:lnTo>
                          <a:pt x="73" y="18"/>
                        </a:lnTo>
                        <a:lnTo>
                          <a:pt x="56" y="25"/>
                        </a:lnTo>
                        <a:lnTo>
                          <a:pt x="41" y="32"/>
                        </a:lnTo>
                        <a:lnTo>
                          <a:pt x="28" y="37"/>
                        </a:lnTo>
                        <a:lnTo>
                          <a:pt x="13" y="42"/>
                        </a:lnTo>
                        <a:lnTo>
                          <a:pt x="0" y="46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59" name="Freeform 52"/>
                  <p:cNvSpPr>
                    <a:spLocks/>
                  </p:cNvSpPr>
                  <p:nvPr/>
                </p:nvSpPr>
                <p:spPr bwMode="auto">
                  <a:xfrm>
                    <a:off x="1585" y="1784"/>
                    <a:ext cx="235" cy="94"/>
                  </a:xfrm>
                  <a:custGeom>
                    <a:avLst/>
                    <a:gdLst/>
                    <a:ahLst/>
                    <a:cxnLst>
                      <a:cxn ang="0">
                        <a:pos x="475" y="196"/>
                      </a:cxn>
                      <a:cxn ang="0">
                        <a:pos x="455" y="186"/>
                      </a:cxn>
                      <a:cxn ang="0">
                        <a:pos x="432" y="172"/>
                      </a:cxn>
                      <a:cxn ang="0">
                        <a:pos x="414" y="160"/>
                      </a:cxn>
                      <a:cxn ang="0">
                        <a:pos x="396" y="147"/>
                      </a:cxn>
                      <a:cxn ang="0">
                        <a:pos x="378" y="134"/>
                      </a:cxn>
                      <a:cxn ang="0">
                        <a:pos x="362" y="120"/>
                      </a:cxn>
                      <a:cxn ang="0">
                        <a:pos x="350" y="108"/>
                      </a:cxn>
                      <a:cxn ang="0">
                        <a:pos x="339" y="95"/>
                      </a:cxn>
                      <a:cxn ang="0">
                        <a:pos x="324" y="84"/>
                      </a:cxn>
                      <a:cxn ang="0">
                        <a:pos x="307" y="71"/>
                      </a:cxn>
                      <a:cxn ang="0">
                        <a:pos x="292" y="61"/>
                      </a:cxn>
                      <a:cxn ang="0">
                        <a:pos x="276" y="51"/>
                      </a:cxn>
                      <a:cxn ang="0">
                        <a:pos x="262" y="43"/>
                      </a:cxn>
                      <a:cxn ang="0">
                        <a:pos x="244" y="35"/>
                      </a:cxn>
                      <a:cxn ang="0">
                        <a:pos x="228" y="29"/>
                      </a:cxn>
                      <a:cxn ang="0">
                        <a:pos x="213" y="24"/>
                      </a:cxn>
                      <a:cxn ang="0">
                        <a:pos x="197" y="18"/>
                      </a:cxn>
                      <a:cxn ang="0">
                        <a:pos x="177" y="12"/>
                      </a:cxn>
                      <a:cxn ang="0">
                        <a:pos x="160" y="8"/>
                      </a:cxn>
                      <a:cxn ang="0">
                        <a:pos x="141" y="5"/>
                      </a:cxn>
                      <a:cxn ang="0">
                        <a:pos x="121" y="1"/>
                      </a:cxn>
                      <a:cxn ang="0">
                        <a:pos x="100" y="0"/>
                      </a:cxn>
                      <a:cxn ang="0">
                        <a:pos x="85" y="0"/>
                      </a:cxn>
                      <a:cxn ang="0">
                        <a:pos x="68" y="0"/>
                      </a:cxn>
                      <a:cxn ang="0">
                        <a:pos x="53" y="1"/>
                      </a:cxn>
                      <a:cxn ang="0">
                        <a:pos x="34" y="2"/>
                      </a:cxn>
                      <a:cxn ang="0">
                        <a:pos x="17" y="3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475" h="196">
                        <a:moveTo>
                          <a:pt x="475" y="196"/>
                        </a:moveTo>
                        <a:lnTo>
                          <a:pt x="455" y="186"/>
                        </a:lnTo>
                        <a:lnTo>
                          <a:pt x="432" y="172"/>
                        </a:lnTo>
                        <a:lnTo>
                          <a:pt x="414" y="160"/>
                        </a:lnTo>
                        <a:lnTo>
                          <a:pt x="396" y="147"/>
                        </a:lnTo>
                        <a:lnTo>
                          <a:pt x="378" y="134"/>
                        </a:lnTo>
                        <a:lnTo>
                          <a:pt x="362" y="120"/>
                        </a:lnTo>
                        <a:lnTo>
                          <a:pt x="350" y="108"/>
                        </a:lnTo>
                        <a:lnTo>
                          <a:pt x="339" y="95"/>
                        </a:lnTo>
                        <a:lnTo>
                          <a:pt x="324" y="84"/>
                        </a:lnTo>
                        <a:lnTo>
                          <a:pt x="307" y="71"/>
                        </a:lnTo>
                        <a:lnTo>
                          <a:pt x="292" y="61"/>
                        </a:lnTo>
                        <a:lnTo>
                          <a:pt x="276" y="51"/>
                        </a:lnTo>
                        <a:lnTo>
                          <a:pt x="262" y="43"/>
                        </a:lnTo>
                        <a:lnTo>
                          <a:pt x="244" y="35"/>
                        </a:lnTo>
                        <a:lnTo>
                          <a:pt x="228" y="29"/>
                        </a:lnTo>
                        <a:lnTo>
                          <a:pt x="213" y="24"/>
                        </a:lnTo>
                        <a:lnTo>
                          <a:pt x="197" y="18"/>
                        </a:lnTo>
                        <a:lnTo>
                          <a:pt x="177" y="12"/>
                        </a:lnTo>
                        <a:lnTo>
                          <a:pt x="160" y="8"/>
                        </a:lnTo>
                        <a:lnTo>
                          <a:pt x="141" y="5"/>
                        </a:lnTo>
                        <a:lnTo>
                          <a:pt x="121" y="1"/>
                        </a:lnTo>
                        <a:lnTo>
                          <a:pt x="100" y="0"/>
                        </a:lnTo>
                        <a:lnTo>
                          <a:pt x="85" y="0"/>
                        </a:lnTo>
                        <a:lnTo>
                          <a:pt x="68" y="0"/>
                        </a:lnTo>
                        <a:lnTo>
                          <a:pt x="53" y="1"/>
                        </a:lnTo>
                        <a:lnTo>
                          <a:pt x="34" y="2"/>
                        </a:lnTo>
                        <a:lnTo>
                          <a:pt x="17" y="3"/>
                        </a:lnTo>
                        <a:lnTo>
                          <a:pt x="0" y="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60" name="Freeform 53"/>
                  <p:cNvSpPr>
                    <a:spLocks/>
                  </p:cNvSpPr>
                  <p:nvPr/>
                </p:nvSpPr>
                <p:spPr bwMode="auto">
                  <a:xfrm>
                    <a:off x="1666" y="1776"/>
                    <a:ext cx="227" cy="123"/>
                  </a:xfrm>
                  <a:custGeom>
                    <a:avLst/>
                    <a:gdLst/>
                    <a:ahLst/>
                    <a:cxnLst>
                      <a:cxn ang="0">
                        <a:pos x="453" y="264"/>
                      </a:cxn>
                      <a:cxn ang="0">
                        <a:pos x="422" y="254"/>
                      </a:cxn>
                      <a:cxn ang="0">
                        <a:pos x="388" y="236"/>
                      </a:cxn>
                      <a:cxn ang="0">
                        <a:pos x="361" y="223"/>
                      </a:cxn>
                      <a:cxn ang="0">
                        <a:pos x="334" y="207"/>
                      </a:cxn>
                      <a:cxn ang="0">
                        <a:pos x="305" y="190"/>
                      </a:cxn>
                      <a:cxn ang="0">
                        <a:pos x="276" y="170"/>
                      </a:cxn>
                      <a:cxn ang="0">
                        <a:pos x="250" y="153"/>
                      </a:cxn>
                      <a:cxn ang="0">
                        <a:pos x="224" y="135"/>
                      </a:cxn>
                      <a:cxn ang="0">
                        <a:pos x="197" y="112"/>
                      </a:cxn>
                      <a:cxn ang="0">
                        <a:pos x="170" y="83"/>
                      </a:cxn>
                      <a:cxn ang="0">
                        <a:pos x="152" y="70"/>
                      </a:cxn>
                      <a:cxn ang="0">
                        <a:pos x="138" y="57"/>
                      </a:cxn>
                      <a:cxn ang="0">
                        <a:pos x="122" y="46"/>
                      </a:cxn>
                      <a:cxn ang="0">
                        <a:pos x="105" y="36"/>
                      </a:cxn>
                      <a:cxn ang="0">
                        <a:pos x="88" y="28"/>
                      </a:cxn>
                      <a:cxn ang="0">
                        <a:pos x="70" y="20"/>
                      </a:cxn>
                      <a:cxn ang="0">
                        <a:pos x="54" y="14"/>
                      </a:cxn>
                      <a:cxn ang="0">
                        <a:pos x="34" y="8"/>
                      </a:cxn>
                      <a:cxn ang="0">
                        <a:pos x="19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64">
                        <a:moveTo>
                          <a:pt x="453" y="264"/>
                        </a:moveTo>
                        <a:lnTo>
                          <a:pt x="422" y="254"/>
                        </a:lnTo>
                        <a:lnTo>
                          <a:pt x="388" y="236"/>
                        </a:lnTo>
                        <a:lnTo>
                          <a:pt x="361" y="223"/>
                        </a:lnTo>
                        <a:lnTo>
                          <a:pt x="334" y="207"/>
                        </a:lnTo>
                        <a:lnTo>
                          <a:pt x="305" y="190"/>
                        </a:lnTo>
                        <a:lnTo>
                          <a:pt x="276" y="170"/>
                        </a:lnTo>
                        <a:lnTo>
                          <a:pt x="250" y="153"/>
                        </a:lnTo>
                        <a:lnTo>
                          <a:pt x="224" y="135"/>
                        </a:lnTo>
                        <a:lnTo>
                          <a:pt x="197" y="112"/>
                        </a:lnTo>
                        <a:lnTo>
                          <a:pt x="170" y="83"/>
                        </a:lnTo>
                        <a:lnTo>
                          <a:pt x="152" y="70"/>
                        </a:lnTo>
                        <a:lnTo>
                          <a:pt x="138" y="57"/>
                        </a:lnTo>
                        <a:lnTo>
                          <a:pt x="122" y="46"/>
                        </a:lnTo>
                        <a:lnTo>
                          <a:pt x="105" y="36"/>
                        </a:lnTo>
                        <a:lnTo>
                          <a:pt x="88" y="28"/>
                        </a:lnTo>
                        <a:lnTo>
                          <a:pt x="70" y="20"/>
                        </a:lnTo>
                        <a:lnTo>
                          <a:pt x="54" y="14"/>
                        </a:lnTo>
                        <a:lnTo>
                          <a:pt x="34" y="8"/>
                        </a:lnTo>
                        <a:lnTo>
                          <a:pt x="19" y="4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</p:grpSp>
          </p:grpSp>
          <p:grpSp>
            <p:nvGrpSpPr>
              <p:cNvPr id="139" name="Group 54"/>
              <p:cNvGrpSpPr>
                <a:grpSpLocks/>
              </p:cNvGrpSpPr>
              <p:nvPr/>
            </p:nvGrpSpPr>
            <p:grpSpPr bwMode="auto">
              <a:xfrm>
                <a:off x="1759" y="1754"/>
                <a:ext cx="201" cy="104"/>
                <a:chOff x="1759" y="1754"/>
                <a:chExt cx="201" cy="104"/>
              </a:xfrm>
            </p:grpSpPr>
            <p:sp>
              <p:nvSpPr>
                <p:cNvPr id="140" name="Freeform 55"/>
                <p:cNvSpPr>
                  <a:spLocks/>
                </p:cNvSpPr>
                <p:nvPr/>
              </p:nvSpPr>
              <p:spPr bwMode="auto">
                <a:xfrm>
                  <a:off x="1724" y="1822"/>
                  <a:ext cx="201" cy="97"/>
                </a:xfrm>
                <a:custGeom>
                  <a:avLst/>
                  <a:gdLst/>
                  <a:ahLst/>
                  <a:cxnLst>
                    <a:cxn ang="0">
                      <a:pos x="387" y="167"/>
                    </a:cxn>
                    <a:cxn ang="0">
                      <a:pos x="361" y="159"/>
                    </a:cxn>
                    <a:cxn ang="0">
                      <a:pos x="329" y="145"/>
                    </a:cxn>
                    <a:cxn ang="0">
                      <a:pos x="302" y="129"/>
                    </a:cxn>
                    <a:cxn ang="0">
                      <a:pos x="272" y="115"/>
                    </a:cxn>
                    <a:cxn ang="0">
                      <a:pos x="246" y="101"/>
                    </a:cxn>
                    <a:cxn ang="0">
                      <a:pos x="223" y="86"/>
                    </a:cxn>
                    <a:cxn ang="0">
                      <a:pos x="193" y="68"/>
                    </a:cxn>
                    <a:cxn ang="0">
                      <a:pos x="166" y="51"/>
                    </a:cxn>
                    <a:cxn ang="0">
                      <a:pos x="140" y="32"/>
                    </a:cxn>
                    <a:cxn ang="0">
                      <a:pos x="115" y="13"/>
                    </a:cxn>
                    <a:cxn ang="0">
                      <a:pos x="103" y="3"/>
                    </a:cxn>
                    <a:cxn ang="0">
                      <a:pos x="94" y="0"/>
                    </a:cxn>
                    <a:cxn ang="0">
                      <a:pos x="86" y="8"/>
                    </a:cxn>
                    <a:cxn ang="0">
                      <a:pos x="88" y="20"/>
                    </a:cxn>
                    <a:cxn ang="0">
                      <a:pos x="93" y="31"/>
                    </a:cxn>
                    <a:cxn ang="0">
                      <a:pos x="100" y="44"/>
                    </a:cxn>
                    <a:cxn ang="0">
                      <a:pos x="99" y="53"/>
                    </a:cxn>
                    <a:cxn ang="0">
                      <a:pos x="89" y="53"/>
                    </a:cxn>
                    <a:cxn ang="0">
                      <a:pos x="72" y="48"/>
                    </a:cxn>
                    <a:cxn ang="0">
                      <a:pos x="51" y="42"/>
                    </a:cxn>
                    <a:cxn ang="0">
                      <a:pos x="31" y="39"/>
                    </a:cxn>
                    <a:cxn ang="0">
                      <a:pos x="19" y="43"/>
                    </a:cxn>
                    <a:cxn ang="0">
                      <a:pos x="12" y="55"/>
                    </a:cxn>
                    <a:cxn ang="0">
                      <a:pos x="13" y="69"/>
                    </a:cxn>
                    <a:cxn ang="0">
                      <a:pos x="26" y="82"/>
                    </a:cxn>
                    <a:cxn ang="0">
                      <a:pos x="50" y="90"/>
                    </a:cxn>
                    <a:cxn ang="0">
                      <a:pos x="70" y="95"/>
                    </a:cxn>
                    <a:cxn ang="0">
                      <a:pos x="83" y="101"/>
                    </a:cxn>
                    <a:cxn ang="0">
                      <a:pos x="82" y="112"/>
                    </a:cxn>
                    <a:cxn ang="0">
                      <a:pos x="61" y="121"/>
                    </a:cxn>
                    <a:cxn ang="0">
                      <a:pos x="39" y="130"/>
                    </a:cxn>
                    <a:cxn ang="0">
                      <a:pos x="21" y="136"/>
                    </a:cxn>
                    <a:cxn ang="0">
                      <a:pos x="9" y="145"/>
                    </a:cxn>
                    <a:cxn ang="0">
                      <a:pos x="0" y="158"/>
                    </a:cxn>
                    <a:cxn ang="0">
                      <a:pos x="5" y="166"/>
                    </a:cxn>
                    <a:cxn ang="0">
                      <a:pos x="18" y="169"/>
                    </a:cxn>
                    <a:cxn ang="0">
                      <a:pos x="37" y="167"/>
                    </a:cxn>
                    <a:cxn ang="0">
                      <a:pos x="57" y="165"/>
                    </a:cxn>
                    <a:cxn ang="0">
                      <a:pos x="72" y="170"/>
                    </a:cxn>
                    <a:cxn ang="0">
                      <a:pos x="72" y="184"/>
                    </a:cxn>
                    <a:cxn ang="0">
                      <a:pos x="68" y="197"/>
                    </a:cxn>
                    <a:cxn ang="0">
                      <a:pos x="68" y="206"/>
                    </a:cxn>
                    <a:cxn ang="0">
                      <a:pos x="79" y="207"/>
                    </a:cxn>
                    <a:cxn ang="0">
                      <a:pos x="101" y="200"/>
                    </a:cxn>
                    <a:cxn ang="0">
                      <a:pos x="125" y="189"/>
                    </a:cxn>
                    <a:cxn ang="0">
                      <a:pos x="146" y="180"/>
                    </a:cxn>
                    <a:cxn ang="0">
                      <a:pos x="166" y="174"/>
                    </a:cxn>
                    <a:cxn ang="0">
                      <a:pos x="188" y="171"/>
                    </a:cxn>
                    <a:cxn ang="0">
                      <a:pos x="209" y="172"/>
                    </a:cxn>
                    <a:cxn ang="0">
                      <a:pos x="230" y="174"/>
                    </a:cxn>
                    <a:cxn ang="0">
                      <a:pos x="259" y="178"/>
                    </a:cxn>
                    <a:cxn ang="0">
                      <a:pos x="290" y="184"/>
                    </a:cxn>
                    <a:cxn ang="0">
                      <a:pos x="321" y="189"/>
                    </a:cxn>
                    <a:cxn ang="0">
                      <a:pos x="343" y="195"/>
                    </a:cxn>
                    <a:cxn ang="0">
                      <a:pos x="365" y="200"/>
                    </a:cxn>
                    <a:cxn ang="0">
                      <a:pos x="383" y="200"/>
                    </a:cxn>
                    <a:cxn ang="0">
                      <a:pos x="396" y="193"/>
                    </a:cxn>
                    <a:cxn ang="0">
                      <a:pos x="403" y="181"/>
                    </a:cxn>
                    <a:cxn ang="0">
                      <a:pos x="395" y="171"/>
                    </a:cxn>
                  </a:cxnLst>
                  <a:rect l="0" t="0" r="r" b="b"/>
                  <a:pathLst>
                    <a:path w="403" h="208">
                      <a:moveTo>
                        <a:pt x="395" y="171"/>
                      </a:moveTo>
                      <a:lnTo>
                        <a:pt x="387" y="167"/>
                      </a:lnTo>
                      <a:lnTo>
                        <a:pt x="373" y="163"/>
                      </a:lnTo>
                      <a:lnTo>
                        <a:pt x="361" y="159"/>
                      </a:lnTo>
                      <a:lnTo>
                        <a:pt x="343" y="152"/>
                      </a:lnTo>
                      <a:lnTo>
                        <a:pt x="329" y="145"/>
                      </a:lnTo>
                      <a:lnTo>
                        <a:pt x="317" y="137"/>
                      </a:lnTo>
                      <a:lnTo>
                        <a:pt x="302" y="129"/>
                      </a:lnTo>
                      <a:lnTo>
                        <a:pt x="288" y="122"/>
                      </a:lnTo>
                      <a:lnTo>
                        <a:pt x="272" y="115"/>
                      </a:lnTo>
                      <a:lnTo>
                        <a:pt x="259" y="108"/>
                      </a:lnTo>
                      <a:lnTo>
                        <a:pt x="246" y="101"/>
                      </a:lnTo>
                      <a:lnTo>
                        <a:pt x="234" y="93"/>
                      </a:lnTo>
                      <a:lnTo>
                        <a:pt x="223" y="86"/>
                      </a:lnTo>
                      <a:lnTo>
                        <a:pt x="209" y="77"/>
                      </a:lnTo>
                      <a:lnTo>
                        <a:pt x="193" y="68"/>
                      </a:lnTo>
                      <a:lnTo>
                        <a:pt x="177" y="58"/>
                      </a:lnTo>
                      <a:lnTo>
                        <a:pt x="166" y="51"/>
                      </a:lnTo>
                      <a:lnTo>
                        <a:pt x="152" y="42"/>
                      </a:lnTo>
                      <a:lnTo>
                        <a:pt x="140" y="32"/>
                      </a:lnTo>
                      <a:lnTo>
                        <a:pt x="127" y="22"/>
                      </a:lnTo>
                      <a:lnTo>
                        <a:pt x="115" y="13"/>
                      </a:lnTo>
                      <a:lnTo>
                        <a:pt x="109" y="7"/>
                      </a:lnTo>
                      <a:lnTo>
                        <a:pt x="103" y="3"/>
                      </a:lnTo>
                      <a:lnTo>
                        <a:pt x="100" y="1"/>
                      </a:lnTo>
                      <a:lnTo>
                        <a:pt x="94" y="0"/>
                      </a:lnTo>
                      <a:lnTo>
                        <a:pt x="89" y="3"/>
                      </a:lnTo>
                      <a:lnTo>
                        <a:pt x="86" y="8"/>
                      </a:lnTo>
                      <a:lnTo>
                        <a:pt x="86" y="14"/>
                      </a:lnTo>
                      <a:lnTo>
                        <a:pt x="88" y="20"/>
                      </a:lnTo>
                      <a:lnTo>
                        <a:pt x="90" y="26"/>
                      </a:lnTo>
                      <a:lnTo>
                        <a:pt x="93" y="31"/>
                      </a:lnTo>
                      <a:lnTo>
                        <a:pt x="98" y="38"/>
                      </a:lnTo>
                      <a:lnTo>
                        <a:pt x="100" y="44"/>
                      </a:lnTo>
                      <a:lnTo>
                        <a:pt x="101" y="50"/>
                      </a:lnTo>
                      <a:lnTo>
                        <a:pt x="99" y="53"/>
                      </a:lnTo>
                      <a:lnTo>
                        <a:pt x="94" y="55"/>
                      </a:lnTo>
                      <a:lnTo>
                        <a:pt x="89" y="53"/>
                      </a:lnTo>
                      <a:lnTo>
                        <a:pt x="80" y="51"/>
                      </a:lnTo>
                      <a:lnTo>
                        <a:pt x="72" y="48"/>
                      </a:lnTo>
                      <a:lnTo>
                        <a:pt x="63" y="45"/>
                      </a:lnTo>
                      <a:lnTo>
                        <a:pt x="51" y="42"/>
                      </a:lnTo>
                      <a:lnTo>
                        <a:pt x="40" y="40"/>
                      </a:lnTo>
                      <a:lnTo>
                        <a:pt x="31" y="39"/>
                      </a:lnTo>
                      <a:lnTo>
                        <a:pt x="23" y="40"/>
                      </a:lnTo>
                      <a:lnTo>
                        <a:pt x="19" y="43"/>
                      </a:lnTo>
                      <a:lnTo>
                        <a:pt x="15" y="49"/>
                      </a:lnTo>
                      <a:lnTo>
                        <a:pt x="12" y="55"/>
                      </a:lnTo>
                      <a:lnTo>
                        <a:pt x="11" y="63"/>
                      </a:lnTo>
                      <a:lnTo>
                        <a:pt x="13" y="69"/>
                      </a:lnTo>
                      <a:lnTo>
                        <a:pt x="17" y="75"/>
                      </a:lnTo>
                      <a:lnTo>
                        <a:pt x="26" y="82"/>
                      </a:lnTo>
                      <a:lnTo>
                        <a:pt x="38" y="87"/>
                      </a:lnTo>
                      <a:lnTo>
                        <a:pt x="50" y="90"/>
                      </a:lnTo>
                      <a:lnTo>
                        <a:pt x="60" y="92"/>
                      </a:lnTo>
                      <a:lnTo>
                        <a:pt x="70" y="95"/>
                      </a:lnTo>
                      <a:lnTo>
                        <a:pt x="79" y="99"/>
                      </a:lnTo>
                      <a:lnTo>
                        <a:pt x="83" y="101"/>
                      </a:lnTo>
                      <a:lnTo>
                        <a:pt x="84" y="108"/>
                      </a:lnTo>
                      <a:lnTo>
                        <a:pt x="82" y="112"/>
                      </a:lnTo>
                      <a:lnTo>
                        <a:pt x="74" y="117"/>
                      </a:lnTo>
                      <a:lnTo>
                        <a:pt x="61" y="121"/>
                      </a:lnTo>
                      <a:lnTo>
                        <a:pt x="50" y="125"/>
                      </a:lnTo>
                      <a:lnTo>
                        <a:pt x="39" y="130"/>
                      </a:lnTo>
                      <a:lnTo>
                        <a:pt x="31" y="132"/>
                      </a:lnTo>
                      <a:lnTo>
                        <a:pt x="21" y="136"/>
                      </a:lnTo>
                      <a:lnTo>
                        <a:pt x="13" y="141"/>
                      </a:lnTo>
                      <a:lnTo>
                        <a:pt x="9" y="145"/>
                      </a:lnTo>
                      <a:lnTo>
                        <a:pt x="5" y="151"/>
                      </a:lnTo>
                      <a:lnTo>
                        <a:pt x="0" y="158"/>
                      </a:lnTo>
                      <a:lnTo>
                        <a:pt x="1" y="163"/>
                      </a:lnTo>
                      <a:lnTo>
                        <a:pt x="5" y="166"/>
                      </a:lnTo>
                      <a:lnTo>
                        <a:pt x="11" y="169"/>
                      </a:lnTo>
                      <a:lnTo>
                        <a:pt x="18" y="169"/>
                      </a:lnTo>
                      <a:lnTo>
                        <a:pt x="26" y="169"/>
                      </a:lnTo>
                      <a:lnTo>
                        <a:pt x="37" y="167"/>
                      </a:lnTo>
                      <a:lnTo>
                        <a:pt x="48" y="166"/>
                      </a:lnTo>
                      <a:lnTo>
                        <a:pt x="57" y="165"/>
                      </a:lnTo>
                      <a:lnTo>
                        <a:pt x="68" y="165"/>
                      </a:lnTo>
                      <a:lnTo>
                        <a:pt x="72" y="170"/>
                      </a:lnTo>
                      <a:lnTo>
                        <a:pt x="74" y="176"/>
                      </a:lnTo>
                      <a:lnTo>
                        <a:pt x="72" y="184"/>
                      </a:lnTo>
                      <a:lnTo>
                        <a:pt x="70" y="191"/>
                      </a:lnTo>
                      <a:lnTo>
                        <a:pt x="68" y="197"/>
                      </a:lnTo>
                      <a:lnTo>
                        <a:pt x="65" y="202"/>
                      </a:lnTo>
                      <a:lnTo>
                        <a:pt x="68" y="206"/>
                      </a:lnTo>
                      <a:lnTo>
                        <a:pt x="72" y="208"/>
                      </a:lnTo>
                      <a:lnTo>
                        <a:pt x="79" y="207"/>
                      </a:lnTo>
                      <a:lnTo>
                        <a:pt x="89" y="204"/>
                      </a:lnTo>
                      <a:lnTo>
                        <a:pt x="101" y="200"/>
                      </a:lnTo>
                      <a:lnTo>
                        <a:pt x="113" y="195"/>
                      </a:lnTo>
                      <a:lnTo>
                        <a:pt x="125" y="189"/>
                      </a:lnTo>
                      <a:lnTo>
                        <a:pt x="135" y="184"/>
                      </a:lnTo>
                      <a:lnTo>
                        <a:pt x="146" y="180"/>
                      </a:lnTo>
                      <a:lnTo>
                        <a:pt x="157" y="177"/>
                      </a:lnTo>
                      <a:lnTo>
                        <a:pt x="166" y="174"/>
                      </a:lnTo>
                      <a:lnTo>
                        <a:pt x="177" y="172"/>
                      </a:lnTo>
                      <a:lnTo>
                        <a:pt x="188" y="171"/>
                      </a:lnTo>
                      <a:lnTo>
                        <a:pt x="198" y="171"/>
                      </a:lnTo>
                      <a:lnTo>
                        <a:pt x="209" y="172"/>
                      </a:lnTo>
                      <a:lnTo>
                        <a:pt x="218" y="173"/>
                      </a:lnTo>
                      <a:lnTo>
                        <a:pt x="230" y="174"/>
                      </a:lnTo>
                      <a:lnTo>
                        <a:pt x="245" y="176"/>
                      </a:lnTo>
                      <a:lnTo>
                        <a:pt x="259" y="178"/>
                      </a:lnTo>
                      <a:lnTo>
                        <a:pt x="274" y="181"/>
                      </a:lnTo>
                      <a:lnTo>
                        <a:pt x="290" y="184"/>
                      </a:lnTo>
                      <a:lnTo>
                        <a:pt x="303" y="186"/>
                      </a:lnTo>
                      <a:lnTo>
                        <a:pt x="321" y="189"/>
                      </a:lnTo>
                      <a:lnTo>
                        <a:pt x="333" y="193"/>
                      </a:lnTo>
                      <a:lnTo>
                        <a:pt x="343" y="195"/>
                      </a:lnTo>
                      <a:lnTo>
                        <a:pt x="353" y="198"/>
                      </a:lnTo>
                      <a:lnTo>
                        <a:pt x="365" y="200"/>
                      </a:lnTo>
                      <a:lnTo>
                        <a:pt x="373" y="201"/>
                      </a:lnTo>
                      <a:lnTo>
                        <a:pt x="383" y="200"/>
                      </a:lnTo>
                      <a:lnTo>
                        <a:pt x="391" y="198"/>
                      </a:lnTo>
                      <a:lnTo>
                        <a:pt x="396" y="193"/>
                      </a:lnTo>
                      <a:lnTo>
                        <a:pt x="402" y="187"/>
                      </a:lnTo>
                      <a:lnTo>
                        <a:pt x="403" y="181"/>
                      </a:lnTo>
                      <a:lnTo>
                        <a:pt x="401" y="176"/>
                      </a:lnTo>
                      <a:lnTo>
                        <a:pt x="395" y="171"/>
                      </a:lnTo>
                      <a:close/>
                    </a:path>
                  </a:pathLst>
                </a:custGeom>
                <a:solidFill>
                  <a:srgbClr val="E000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l" eaLnBrk="0" hangingPunct="0">
                    <a:spcBef>
                      <a:spcPct val="0"/>
                    </a:spcBef>
                    <a:defRPr/>
                  </a:pPr>
                  <a:endParaRPr lang="en-CA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41" name="Freeform 56"/>
                <p:cNvSpPr>
                  <a:spLocks/>
                </p:cNvSpPr>
                <p:nvPr/>
              </p:nvSpPr>
              <p:spPr bwMode="auto">
                <a:xfrm>
                  <a:off x="1744" y="1880"/>
                  <a:ext cx="101" cy="28"/>
                </a:xfrm>
                <a:custGeom>
                  <a:avLst/>
                  <a:gdLst/>
                  <a:ahLst/>
                  <a:cxnLst>
                    <a:cxn ang="0">
                      <a:pos x="220" y="48"/>
                    </a:cxn>
                    <a:cxn ang="0">
                      <a:pos x="215" y="43"/>
                    </a:cxn>
                    <a:cxn ang="0">
                      <a:pos x="209" y="39"/>
                    </a:cxn>
                    <a:cxn ang="0">
                      <a:pos x="199" y="34"/>
                    </a:cxn>
                    <a:cxn ang="0">
                      <a:pos x="190" y="29"/>
                    </a:cxn>
                    <a:cxn ang="0">
                      <a:pos x="178" y="25"/>
                    </a:cxn>
                    <a:cxn ang="0">
                      <a:pos x="166" y="22"/>
                    </a:cxn>
                    <a:cxn ang="0">
                      <a:pos x="153" y="19"/>
                    </a:cxn>
                    <a:cxn ang="0">
                      <a:pos x="138" y="17"/>
                    </a:cxn>
                    <a:cxn ang="0">
                      <a:pos x="123" y="18"/>
                    </a:cxn>
                    <a:cxn ang="0">
                      <a:pos x="109" y="18"/>
                    </a:cxn>
                    <a:cxn ang="0">
                      <a:pos x="95" y="17"/>
                    </a:cxn>
                    <a:cxn ang="0">
                      <a:pos x="83" y="15"/>
                    </a:cxn>
                    <a:cxn ang="0">
                      <a:pos x="75" y="13"/>
                    </a:cxn>
                    <a:cxn ang="0">
                      <a:pos x="64" y="9"/>
                    </a:cxn>
                    <a:cxn ang="0">
                      <a:pos x="56" y="4"/>
                    </a:cxn>
                    <a:cxn ang="0">
                      <a:pos x="46" y="0"/>
                    </a:cxn>
                    <a:cxn ang="0">
                      <a:pos x="34" y="1"/>
                    </a:cxn>
                    <a:cxn ang="0">
                      <a:pos x="27" y="4"/>
                    </a:cxn>
                    <a:cxn ang="0">
                      <a:pos x="18" y="9"/>
                    </a:cxn>
                    <a:cxn ang="0">
                      <a:pos x="9" y="16"/>
                    </a:cxn>
                    <a:cxn ang="0">
                      <a:pos x="2" y="22"/>
                    </a:cxn>
                    <a:cxn ang="0">
                      <a:pos x="0" y="27"/>
                    </a:cxn>
                    <a:cxn ang="0">
                      <a:pos x="1" y="31"/>
                    </a:cxn>
                    <a:cxn ang="0">
                      <a:pos x="10" y="33"/>
                    </a:cxn>
                    <a:cxn ang="0">
                      <a:pos x="19" y="32"/>
                    </a:cxn>
                    <a:cxn ang="0">
                      <a:pos x="29" y="30"/>
                    </a:cxn>
                    <a:cxn ang="0">
                      <a:pos x="36" y="31"/>
                    </a:cxn>
                    <a:cxn ang="0">
                      <a:pos x="38" y="33"/>
                    </a:cxn>
                    <a:cxn ang="0">
                      <a:pos x="39" y="39"/>
                    </a:cxn>
                    <a:cxn ang="0">
                      <a:pos x="38" y="45"/>
                    </a:cxn>
                    <a:cxn ang="0">
                      <a:pos x="36" y="50"/>
                    </a:cxn>
                    <a:cxn ang="0">
                      <a:pos x="36" y="55"/>
                    </a:cxn>
                    <a:cxn ang="0">
                      <a:pos x="39" y="58"/>
                    </a:cxn>
                    <a:cxn ang="0">
                      <a:pos x="44" y="57"/>
                    </a:cxn>
                    <a:cxn ang="0">
                      <a:pos x="52" y="52"/>
                    </a:cxn>
                    <a:cxn ang="0">
                      <a:pos x="59" y="49"/>
                    </a:cxn>
                    <a:cxn ang="0">
                      <a:pos x="69" y="46"/>
                    </a:cxn>
                    <a:cxn ang="0">
                      <a:pos x="80" y="44"/>
                    </a:cxn>
                    <a:cxn ang="0">
                      <a:pos x="90" y="41"/>
                    </a:cxn>
                    <a:cxn ang="0">
                      <a:pos x="102" y="39"/>
                    </a:cxn>
                    <a:cxn ang="0">
                      <a:pos x="115" y="37"/>
                    </a:cxn>
                    <a:cxn ang="0">
                      <a:pos x="126" y="37"/>
                    </a:cxn>
                    <a:cxn ang="0">
                      <a:pos x="139" y="38"/>
                    </a:cxn>
                    <a:cxn ang="0">
                      <a:pos x="153" y="39"/>
                    </a:cxn>
                    <a:cxn ang="0">
                      <a:pos x="167" y="42"/>
                    </a:cxn>
                    <a:cxn ang="0">
                      <a:pos x="179" y="44"/>
                    </a:cxn>
                    <a:cxn ang="0">
                      <a:pos x="192" y="46"/>
                    </a:cxn>
                    <a:cxn ang="0">
                      <a:pos x="206" y="50"/>
                    </a:cxn>
                    <a:cxn ang="0">
                      <a:pos x="216" y="51"/>
                    </a:cxn>
                    <a:cxn ang="0">
                      <a:pos x="220" y="48"/>
                    </a:cxn>
                  </a:cxnLst>
                  <a:rect l="0" t="0" r="r" b="b"/>
                  <a:pathLst>
                    <a:path w="220" h="58">
                      <a:moveTo>
                        <a:pt x="220" y="48"/>
                      </a:moveTo>
                      <a:lnTo>
                        <a:pt x="215" y="43"/>
                      </a:lnTo>
                      <a:lnTo>
                        <a:pt x="209" y="39"/>
                      </a:lnTo>
                      <a:lnTo>
                        <a:pt x="199" y="34"/>
                      </a:lnTo>
                      <a:lnTo>
                        <a:pt x="190" y="29"/>
                      </a:lnTo>
                      <a:lnTo>
                        <a:pt x="178" y="25"/>
                      </a:lnTo>
                      <a:lnTo>
                        <a:pt x="166" y="22"/>
                      </a:lnTo>
                      <a:lnTo>
                        <a:pt x="153" y="19"/>
                      </a:lnTo>
                      <a:lnTo>
                        <a:pt x="138" y="17"/>
                      </a:lnTo>
                      <a:lnTo>
                        <a:pt x="123" y="18"/>
                      </a:lnTo>
                      <a:lnTo>
                        <a:pt x="109" y="18"/>
                      </a:lnTo>
                      <a:lnTo>
                        <a:pt x="95" y="17"/>
                      </a:lnTo>
                      <a:lnTo>
                        <a:pt x="83" y="15"/>
                      </a:lnTo>
                      <a:lnTo>
                        <a:pt x="75" y="13"/>
                      </a:lnTo>
                      <a:lnTo>
                        <a:pt x="64" y="9"/>
                      </a:lnTo>
                      <a:lnTo>
                        <a:pt x="56" y="4"/>
                      </a:lnTo>
                      <a:lnTo>
                        <a:pt x="46" y="0"/>
                      </a:lnTo>
                      <a:lnTo>
                        <a:pt x="34" y="1"/>
                      </a:lnTo>
                      <a:lnTo>
                        <a:pt x="27" y="4"/>
                      </a:lnTo>
                      <a:lnTo>
                        <a:pt x="18" y="9"/>
                      </a:lnTo>
                      <a:lnTo>
                        <a:pt x="9" y="16"/>
                      </a:lnTo>
                      <a:lnTo>
                        <a:pt x="2" y="22"/>
                      </a:lnTo>
                      <a:lnTo>
                        <a:pt x="0" y="27"/>
                      </a:lnTo>
                      <a:lnTo>
                        <a:pt x="1" y="31"/>
                      </a:lnTo>
                      <a:lnTo>
                        <a:pt x="10" y="33"/>
                      </a:lnTo>
                      <a:lnTo>
                        <a:pt x="19" y="32"/>
                      </a:lnTo>
                      <a:lnTo>
                        <a:pt x="29" y="30"/>
                      </a:lnTo>
                      <a:lnTo>
                        <a:pt x="36" y="31"/>
                      </a:lnTo>
                      <a:lnTo>
                        <a:pt x="38" y="33"/>
                      </a:lnTo>
                      <a:lnTo>
                        <a:pt x="39" y="39"/>
                      </a:lnTo>
                      <a:lnTo>
                        <a:pt x="38" y="45"/>
                      </a:lnTo>
                      <a:lnTo>
                        <a:pt x="36" y="50"/>
                      </a:lnTo>
                      <a:lnTo>
                        <a:pt x="36" y="55"/>
                      </a:lnTo>
                      <a:lnTo>
                        <a:pt x="39" y="58"/>
                      </a:lnTo>
                      <a:lnTo>
                        <a:pt x="44" y="57"/>
                      </a:lnTo>
                      <a:lnTo>
                        <a:pt x="52" y="52"/>
                      </a:lnTo>
                      <a:lnTo>
                        <a:pt x="59" y="49"/>
                      </a:lnTo>
                      <a:lnTo>
                        <a:pt x="69" y="46"/>
                      </a:lnTo>
                      <a:lnTo>
                        <a:pt x="80" y="44"/>
                      </a:lnTo>
                      <a:lnTo>
                        <a:pt x="90" y="41"/>
                      </a:lnTo>
                      <a:lnTo>
                        <a:pt x="102" y="39"/>
                      </a:lnTo>
                      <a:lnTo>
                        <a:pt x="115" y="37"/>
                      </a:lnTo>
                      <a:lnTo>
                        <a:pt x="126" y="37"/>
                      </a:lnTo>
                      <a:lnTo>
                        <a:pt x="139" y="38"/>
                      </a:lnTo>
                      <a:lnTo>
                        <a:pt x="153" y="39"/>
                      </a:lnTo>
                      <a:lnTo>
                        <a:pt x="167" y="42"/>
                      </a:lnTo>
                      <a:lnTo>
                        <a:pt x="179" y="44"/>
                      </a:lnTo>
                      <a:lnTo>
                        <a:pt x="192" y="46"/>
                      </a:lnTo>
                      <a:lnTo>
                        <a:pt x="206" y="50"/>
                      </a:lnTo>
                      <a:lnTo>
                        <a:pt x="216" y="51"/>
                      </a:lnTo>
                      <a:lnTo>
                        <a:pt x="220" y="48"/>
                      </a:lnTo>
                      <a:close/>
                    </a:path>
                  </a:pathLst>
                </a:custGeom>
                <a:solidFill>
                  <a:srgbClr val="A00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l" eaLnBrk="0" hangingPunct="0">
                    <a:spcBef>
                      <a:spcPct val="0"/>
                    </a:spcBef>
                    <a:defRPr/>
                  </a:pPr>
                  <a:endParaRPr lang="en-CA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</p:grpSp>
        </p:grpSp>
        <p:grpSp>
          <p:nvGrpSpPr>
            <p:cNvPr id="112" name="Group 57"/>
            <p:cNvGrpSpPr>
              <a:grpSpLocks/>
            </p:cNvGrpSpPr>
            <p:nvPr/>
          </p:nvGrpSpPr>
          <p:grpSpPr bwMode="auto">
            <a:xfrm>
              <a:off x="240" y="1714"/>
              <a:ext cx="1151" cy="149"/>
              <a:chOff x="240" y="1714"/>
              <a:chExt cx="1151" cy="149"/>
            </a:xfrm>
          </p:grpSpPr>
          <p:sp>
            <p:nvSpPr>
              <p:cNvPr id="135" name="Freeform 58"/>
              <p:cNvSpPr>
                <a:spLocks/>
              </p:cNvSpPr>
              <p:nvPr/>
            </p:nvSpPr>
            <p:spPr bwMode="auto">
              <a:xfrm>
                <a:off x="226" y="1743"/>
                <a:ext cx="1149" cy="160"/>
              </a:xfrm>
              <a:custGeom>
                <a:avLst/>
                <a:gdLst/>
                <a:ahLst/>
                <a:cxnLst>
                  <a:cxn ang="0">
                    <a:pos x="2285" y="41"/>
                  </a:cxn>
                  <a:cxn ang="0">
                    <a:pos x="2260" y="30"/>
                  </a:cxn>
                  <a:cxn ang="0">
                    <a:pos x="2225" y="21"/>
                  </a:cxn>
                  <a:cxn ang="0">
                    <a:pos x="2194" y="14"/>
                  </a:cxn>
                  <a:cxn ang="0">
                    <a:pos x="2162" y="8"/>
                  </a:cxn>
                  <a:cxn ang="0">
                    <a:pos x="2133" y="5"/>
                  </a:cxn>
                  <a:cxn ang="0">
                    <a:pos x="2099" y="2"/>
                  </a:cxn>
                  <a:cxn ang="0">
                    <a:pos x="2052" y="0"/>
                  </a:cxn>
                  <a:cxn ang="0">
                    <a:pos x="2003" y="1"/>
                  </a:cxn>
                  <a:cxn ang="0">
                    <a:pos x="1958" y="2"/>
                  </a:cxn>
                  <a:cxn ang="0">
                    <a:pos x="1910" y="4"/>
                  </a:cxn>
                  <a:cxn ang="0">
                    <a:pos x="1861" y="9"/>
                  </a:cxn>
                  <a:cxn ang="0">
                    <a:pos x="1802" y="19"/>
                  </a:cxn>
                  <a:cxn ang="0">
                    <a:pos x="1749" y="30"/>
                  </a:cxn>
                  <a:cxn ang="0">
                    <a:pos x="1693" y="40"/>
                  </a:cxn>
                  <a:cxn ang="0">
                    <a:pos x="1625" y="52"/>
                  </a:cxn>
                  <a:cxn ang="0">
                    <a:pos x="1543" y="64"/>
                  </a:cxn>
                  <a:cxn ang="0">
                    <a:pos x="1470" y="74"/>
                  </a:cxn>
                  <a:cxn ang="0">
                    <a:pos x="1396" y="82"/>
                  </a:cxn>
                  <a:cxn ang="0">
                    <a:pos x="1324" y="89"/>
                  </a:cxn>
                  <a:cxn ang="0">
                    <a:pos x="124" y="93"/>
                  </a:cxn>
                  <a:cxn ang="0">
                    <a:pos x="100" y="94"/>
                  </a:cxn>
                  <a:cxn ang="0">
                    <a:pos x="72" y="97"/>
                  </a:cxn>
                  <a:cxn ang="0">
                    <a:pos x="48" y="103"/>
                  </a:cxn>
                  <a:cxn ang="0">
                    <a:pos x="28" y="111"/>
                  </a:cxn>
                  <a:cxn ang="0">
                    <a:pos x="12" y="123"/>
                  </a:cxn>
                  <a:cxn ang="0">
                    <a:pos x="2" y="137"/>
                  </a:cxn>
                  <a:cxn ang="0">
                    <a:pos x="0" y="151"/>
                  </a:cxn>
                  <a:cxn ang="0">
                    <a:pos x="2" y="161"/>
                  </a:cxn>
                  <a:cxn ang="0">
                    <a:pos x="13" y="175"/>
                  </a:cxn>
                  <a:cxn ang="0">
                    <a:pos x="29" y="185"/>
                  </a:cxn>
                  <a:cxn ang="0">
                    <a:pos x="45" y="193"/>
                  </a:cxn>
                  <a:cxn ang="0">
                    <a:pos x="71" y="200"/>
                  </a:cxn>
                  <a:cxn ang="0">
                    <a:pos x="98" y="203"/>
                  </a:cxn>
                  <a:cxn ang="0">
                    <a:pos x="124" y="204"/>
                  </a:cxn>
                  <a:cxn ang="0">
                    <a:pos x="1324" y="208"/>
                  </a:cxn>
                  <a:cxn ang="0">
                    <a:pos x="1398" y="214"/>
                  </a:cxn>
                  <a:cxn ang="0">
                    <a:pos x="1480" y="223"/>
                  </a:cxn>
                  <a:cxn ang="0">
                    <a:pos x="1556" y="232"/>
                  </a:cxn>
                  <a:cxn ang="0">
                    <a:pos x="1641" y="245"/>
                  </a:cxn>
                  <a:cxn ang="0">
                    <a:pos x="1720" y="260"/>
                  </a:cxn>
                  <a:cxn ang="0">
                    <a:pos x="1787" y="274"/>
                  </a:cxn>
                  <a:cxn ang="0">
                    <a:pos x="1851" y="285"/>
                  </a:cxn>
                  <a:cxn ang="0">
                    <a:pos x="1918" y="293"/>
                  </a:cxn>
                  <a:cxn ang="0">
                    <a:pos x="1973" y="297"/>
                  </a:cxn>
                  <a:cxn ang="0">
                    <a:pos x="2022" y="298"/>
                  </a:cxn>
                  <a:cxn ang="0">
                    <a:pos x="2073" y="296"/>
                  </a:cxn>
                  <a:cxn ang="0">
                    <a:pos x="2119" y="293"/>
                  </a:cxn>
                  <a:cxn ang="0">
                    <a:pos x="2168" y="286"/>
                  </a:cxn>
                  <a:cxn ang="0">
                    <a:pos x="2215" y="278"/>
                  </a:cxn>
                  <a:cxn ang="0">
                    <a:pos x="2253" y="269"/>
                  </a:cxn>
                  <a:cxn ang="0">
                    <a:pos x="2283" y="257"/>
                  </a:cxn>
                  <a:cxn ang="0">
                    <a:pos x="2298" y="49"/>
                  </a:cxn>
                </a:cxnLst>
                <a:rect l="0" t="0" r="r" b="b"/>
                <a:pathLst>
                  <a:path w="2298" h="298">
                    <a:moveTo>
                      <a:pt x="2298" y="49"/>
                    </a:moveTo>
                    <a:lnTo>
                      <a:pt x="2285" y="41"/>
                    </a:lnTo>
                    <a:lnTo>
                      <a:pt x="2274" y="36"/>
                    </a:lnTo>
                    <a:lnTo>
                      <a:pt x="2260" y="30"/>
                    </a:lnTo>
                    <a:lnTo>
                      <a:pt x="2243" y="26"/>
                    </a:lnTo>
                    <a:lnTo>
                      <a:pt x="2225" y="21"/>
                    </a:lnTo>
                    <a:lnTo>
                      <a:pt x="2211" y="17"/>
                    </a:lnTo>
                    <a:lnTo>
                      <a:pt x="2194" y="14"/>
                    </a:lnTo>
                    <a:lnTo>
                      <a:pt x="2179" y="11"/>
                    </a:lnTo>
                    <a:lnTo>
                      <a:pt x="2162" y="8"/>
                    </a:lnTo>
                    <a:lnTo>
                      <a:pt x="2148" y="6"/>
                    </a:lnTo>
                    <a:lnTo>
                      <a:pt x="2133" y="5"/>
                    </a:lnTo>
                    <a:lnTo>
                      <a:pt x="2118" y="3"/>
                    </a:lnTo>
                    <a:lnTo>
                      <a:pt x="2099" y="2"/>
                    </a:lnTo>
                    <a:lnTo>
                      <a:pt x="2076" y="1"/>
                    </a:lnTo>
                    <a:lnTo>
                      <a:pt x="2052" y="0"/>
                    </a:lnTo>
                    <a:lnTo>
                      <a:pt x="2025" y="0"/>
                    </a:lnTo>
                    <a:lnTo>
                      <a:pt x="2003" y="1"/>
                    </a:lnTo>
                    <a:lnTo>
                      <a:pt x="1981" y="2"/>
                    </a:lnTo>
                    <a:lnTo>
                      <a:pt x="1958" y="2"/>
                    </a:lnTo>
                    <a:lnTo>
                      <a:pt x="1938" y="4"/>
                    </a:lnTo>
                    <a:lnTo>
                      <a:pt x="1910" y="4"/>
                    </a:lnTo>
                    <a:lnTo>
                      <a:pt x="1885" y="6"/>
                    </a:lnTo>
                    <a:lnTo>
                      <a:pt x="1861" y="9"/>
                    </a:lnTo>
                    <a:lnTo>
                      <a:pt x="1833" y="14"/>
                    </a:lnTo>
                    <a:lnTo>
                      <a:pt x="1802" y="19"/>
                    </a:lnTo>
                    <a:lnTo>
                      <a:pt x="1772" y="26"/>
                    </a:lnTo>
                    <a:lnTo>
                      <a:pt x="1749" y="30"/>
                    </a:lnTo>
                    <a:lnTo>
                      <a:pt x="1722" y="35"/>
                    </a:lnTo>
                    <a:lnTo>
                      <a:pt x="1693" y="40"/>
                    </a:lnTo>
                    <a:lnTo>
                      <a:pt x="1661" y="45"/>
                    </a:lnTo>
                    <a:lnTo>
                      <a:pt x="1625" y="52"/>
                    </a:lnTo>
                    <a:lnTo>
                      <a:pt x="1580" y="59"/>
                    </a:lnTo>
                    <a:lnTo>
                      <a:pt x="1543" y="64"/>
                    </a:lnTo>
                    <a:lnTo>
                      <a:pt x="1507" y="68"/>
                    </a:lnTo>
                    <a:lnTo>
                      <a:pt x="1470" y="74"/>
                    </a:lnTo>
                    <a:lnTo>
                      <a:pt x="1433" y="78"/>
                    </a:lnTo>
                    <a:lnTo>
                      <a:pt x="1396" y="82"/>
                    </a:lnTo>
                    <a:lnTo>
                      <a:pt x="1360" y="87"/>
                    </a:lnTo>
                    <a:lnTo>
                      <a:pt x="1324" y="89"/>
                    </a:lnTo>
                    <a:lnTo>
                      <a:pt x="1288" y="90"/>
                    </a:lnTo>
                    <a:lnTo>
                      <a:pt x="124" y="93"/>
                    </a:lnTo>
                    <a:lnTo>
                      <a:pt x="115" y="93"/>
                    </a:lnTo>
                    <a:lnTo>
                      <a:pt x="100" y="94"/>
                    </a:lnTo>
                    <a:lnTo>
                      <a:pt x="85" y="95"/>
                    </a:lnTo>
                    <a:lnTo>
                      <a:pt x="72" y="97"/>
                    </a:lnTo>
                    <a:lnTo>
                      <a:pt x="58" y="100"/>
                    </a:lnTo>
                    <a:lnTo>
                      <a:pt x="48" y="103"/>
                    </a:lnTo>
                    <a:lnTo>
                      <a:pt x="39" y="107"/>
                    </a:lnTo>
                    <a:lnTo>
                      <a:pt x="28" y="111"/>
                    </a:lnTo>
                    <a:lnTo>
                      <a:pt x="19" y="118"/>
                    </a:lnTo>
                    <a:lnTo>
                      <a:pt x="12" y="123"/>
                    </a:lnTo>
                    <a:lnTo>
                      <a:pt x="7" y="130"/>
                    </a:lnTo>
                    <a:lnTo>
                      <a:pt x="2" y="137"/>
                    </a:lnTo>
                    <a:lnTo>
                      <a:pt x="0" y="144"/>
                    </a:lnTo>
                    <a:lnTo>
                      <a:pt x="0" y="151"/>
                    </a:lnTo>
                    <a:lnTo>
                      <a:pt x="0" y="156"/>
                    </a:lnTo>
                    <a:lnTo>
                      <a:pt x="2" y="161"/>
                    </a:lnTo>
                    <a:lnTo>
                      <a:pt x="7" y="168"/>
                    </a:lnTo>
                    <a:lnTo>
                      <a:pt x="13" y="175"/>
                    </a:lnTo>
                    <a:lnTo>
                      <a:pt x="20" y="180"/>
                    </a:lnTo>
                    <a:lnTo>
                      <a:pt x="29" y="185"/>
                    </a:lnTo>
                    <a:lnTo>
                      <a:pt x="35" y="189"/>
                    </a:lnTo>
                    <a:lnTo>
                      <a:pt x="45" y="193"/>
                    </a:lnTo>
                    <a:lnTo>
                      <a:pt x="58" y="197"/>
                    </a:lnTo>
                    <a:lnTo>
                      <a:pt x="71" y="200"/>
                    </a:lnTo>
                    <a:lnTo>
                      <a:pt x="83" y="202"/>
                    </a:lnTo>
                    <a:lnTo>
                      <a:pt x="98" y="203"/>
                    </a:lnTo>
                    <a:lnTo>
                      <a:pt x="112" y="204"/>
                    </a:lnTo>
                    <a:lnTo>
                      <a:pt x="124" y="204"/>
                    </a:lnTo>
                    <a:lnTo>
                      <a:pt x="1287" y="206"/>
                    </a:lnTo>
                    <a:lnTo>
                      <a:pt x="1324" y="208"/>
                    </a:lnTo>
                    <a:lnTo>
                      <a:pt x="1359" y="211"/>
                    </a:lnTo>
                    <a:lnTo>
                      <a:pt x="1398" y="214"/>
                    </a:lnTo>
                    <a:lnTo>
                      <a:pt x="1436" y="218"/>
                    </a:lnTo>
                    <a:lnTo>
                      <a:pt x="1480" y="223"/>
                    </a:lnTo>
                    <a:lnTo>
                      <a:pt x="1515" y="227"/>
                    </a:lnTo>
                    <a:lnTo>
                      <a:pt x="1556" y="232"/>
                    </a:lnTo>
                    <a:lnTo>
                      <a:pt x="1599" y="238"/>
                    </a:lnTo>
                    <a:lnTo>
                      <a:pt x="1641" y="245"/>
                    </a:lnTo>
                    <a:lnTo>
                      <a:pt x="1681" y="253"/>
                    </a:lnTo>
                    <a:lnTo>
                      <a:pt x="1720" y="260"/>
                    </a:lnTo>
                    <a:lnTo>
                      <a:pt x="1756" y="267"/>
                    </a:lnTo>
                    <a:lnTo>
                      <a:pt x="1787" y="274"/>
                    </a:lnTo>
                    <a:lnTo>
                      <a:pt x="1822" y="280"/>
                    </a:lnTo>
                    <a:lnTo>
                      <a:pt x="1851" y="285"/>
                    </a:lnTo>
                    <a:lnTo>
                      <a:pt x="1884" y="290"/>
                    </a:lnTo>
                    <a:lnTo>
                      <a:pt x="1918" y="293"/>
                    </a:lnTo>
                    <a:lnTo>
                      <a:pt x="1948" y="295"/>
                    </a:lnTo>
                    <a:lnTo>
                      <a:pt x="1973" y="297"/>
                    </a:lnTo>
                    <a:lnTo>
                      <a:pt x="1995" y="297"/>
                    </a:lnTo>
                    <a:lnTo>
                      <a:pt x="2022" y="298"/>
                    </a:lnTo>
                    <a:lnTo>
                      <a:pt x="2047" y="297"/>
                    </a:lnTo>
                    <a:lnTo>
                      <a:pt x="2073" y="296"/>
                    </a:lnTo>
                    <a:lnTo>
                      <a:pt x="2097" y="295"/>
                    </a:lnTo>
                    <a:lnTo>
                      <a:pt x="2119" y="293"/>
                    </a:lnTo>
                    <a:lnTo>
                      <a:pt x="2146" y="289"/>
                    </a:lnTo>
                    <a:lnTo>
                      <a:pt x="2168" y="286"/>
                    </a:lnTo>
                    <a:lnTo>
                      <a:pt x="2192" y="282"/>
                    </a:lnTo>
                    <a:lnTo>
                      <a:pt x="2215" y="278"/>
                    </a:lnTo>
                    <a:lnTo>
                      <a:pt x="2235" y="273"/>
                    </a:lnTo>
                    <a:lnTo>
                      <a:pt x="2253" y="269"/>
                    </a:lnTo>
                    <a:lnTo>
                      <a:pt x="2272" y="262"/>
                    </a:lnTo>
                    <a:lnTo>
                      <a:pt x="2283" y="257"/>
                    </a:lnTo>
                    <a:lnTo>
                      <a:pt x="2297" y="249"/>
                    </a:lnTo>
                    <a:lnTo>
                      <a:pt x="2298" y="49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 eaLnBrk="0" hangingPunct="0">
                  <a:spcBef>
                    <a:spcPct val="0"/>
                  </a:spcBef>
                  <a:defRPr/>
                </a:pPr>
                <a:endParaRPr lang="en-CA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" name="Freeform 59"/>
              <p:cNvSpPr>
                <a:spLocks/>
              </p:cNvSpPr>
              <p:nvPr/>
            </p:nvSpPr>
            <p:spPr bwMode="auto">
              <a:xfrm>
                <a:off x="240" y="1809"/>
                <a:ext cx="1124" cy="74"/>
              </a:xfrm>
              <a:custGeom>
                <a:avLst/>
                <a:gdLst/>
                <a:ahLst/>
                <a:cxnLst>
                  <a:cxn ang="0">
                    <a:pos x="2209" y="35"/>
                  </a:cxn>
                  <a:cxn ang="0">
                    <a:pos x="2163" y="28"/>
                  </a:cxn>
                  <a:cxn ang="0">
                    <a:pos x="2119" y="33"/>
                  </a:cxn>
                  <a:cxn ang="0">
                    <a:pos x="2078" y="44"/>
                  </a:cxn>
                  <a:cxn ang="0">
                    <a:pos x="2032" y="53"/>
                  </a:cxn>
                  <a:cxn ang="0">
                    <a:pos x="1985" y="50"/>
                  </a:cxn>
                  <a:cxn ang="0">
                    <a:pos x="1925" y="44"/>
                  </a:cxn>
                  <a:cxn ang="0">
                    <a:pos x="1855" y="35"/>
                  </a:cxn>
                  <a:cxn ang="0">
                    <a:pos x="1790" y="30"/>
                  </a:cxn>
                  <a:cxn ang="0">
                    <a:pos x="1729" y="30"/>
                  </a:cxn>
                  <a:cxn ang="0">
                    <a:pos x="1668" y="33"/>
                  </a:cxn>
                  <a:cxn ang="0">
                    <a:pos x="1601" y="22"/>
                  </a:cxn>
                  <a:cxn ang="0">
                    <a:pos x="1545" y="10"/>
                  </a:cxn>
                  <a:cxn ang="0">
                    <a:pos x="1490" y="0"/>
                  </a:cxn>
                  <a:cxn ang="0">
                    <a:pos x="1440" y="0"/>
                  </a:cxn>
                  <a:cxn ang="0">
                    <a:pos x="1382" y="4"/>
                  </a:cxn>
                  <a:cxn ang="0">
                    <a:pos x="1303" y="12"/>
                  </a:cxn>
                  <a:cxn ang="0">
                    <a:pos x="1162" y="13"/>
                  </a:cxn>
                  <a:cxn ang="0">
                    <a:pos x="360" y="13"/>
                  </a:cxn>
                  <a:cxn ang="0">
                    <a:pos x="77" y="13"/>
                  </a:cxn>
                  <a:cxn ang="0">
                    <a:pos x="5" y="23"/>
                  </a:cxn>
                  <a:cxn ang="0">
                    <a:pos x="4" y="34"/>
                  </a:cxn>
                  <a:cxn ang="0">
                    <a:pos x="32" y="40"/>
                  </a:cxn>
                  <a:cxn ang="0">
                    <a:pos x="835" y="44"/>
                  </a:cxn>
                  <a:cxn ang="0">
                    <a:pos x="1356" y="52"/>
                  </a:cxn>
                  <a:cxn ang="0">
                    <a:pos x="1418" y="57"/>
                  </a:cxn>
                  <a:cxn ang="0">
                    <a:pos x="1496" y="66"/>
                  </a:cxn>
                  <a:cxn ang="0">
                    <a:pos x="1563" y="77"/>
                  </a:cxn>
                  <a:cxn ang="0">
                    <a:pos x="1625" y="87"/>
                  </a:cxn>
                  <a:cxn ang="0">
                    <a:pos x="1687" y="100"/>
                  </a:cxn>
                  <a:cxn ang="0">
                    <a:pos x="1748" y="112"/>
                  </a:cxn>
                  <a:cxn ang="0">
                    <a:pos x="1805" y="120"/>
                  </a:cxn>
                  <a:cxn ang="0">
                    <a:pos x="1869" y="129"/>
                  </a:cxn>
                  <a:cxn ang="0">
                    <a:pos x="1933" y="133"/>
                  </a:cxn>
                  <a:cxn ang="0">
                    <a:pos x="1996" y="133"/>
                  </a:cxn>
                  <a:cxn ang="0">
                    <a:pos x="2059" y="131"/>
                  </a:cxn>
                  <a:cxn ang="0">
                    <a:pos x="2120" y="125"/>
                  </a:cxn>
                  <a:cxn ang="0">
                    <a:pos x="2178" y="114"/>
                  </a:cxn>
                  <a:cxn ang="0">
                    <a:pos x="2226" y="98"/>
                  </a:cxn>
                  <a:cxn ang="0">
                    <a:pos x="2249" y="45"/>
                  </a:cxn>
                </a:cxnLst>
                <a:rect l="0" t="0" r="r" b="b"/>
                <a:pathLst>
                  <a:path w="2252" h="135">
                    <a:moveTo>
                      <a:pt x="2227" y="40"/>
                    </a:moveTo>
                    <a:lnTo>
                      <a:pt x="2209" y="35"/>
                    </a:lnTo>
                    <a:lnTo>
                      <a:pt x="2188" y="30"/>
                    </a:lnTo>
                    <a:lnTo>
                      <a:pt x="2163" y="28"/>
                    </a:lnTo>
                    <a:lnTo>
                      <a:pt x="2140" y="28"/>
                    </a:lnTo>
                    <a:lnTo>
                      <a:pt x="2119" y="33"/>
                    </a:lnTo>
                    <a:lnTo>
                      <a:pt x="2099" y="38"/>
                    </a:lnTo>
                    <a:lnTo>
                      <a:pt x="2078" y="44"/>
                    </a:lnTo>
                    <a:lnTo>
                      <a:pt x="2053" y="50"/>
                    </a:lnTo>
                    <a:lnTo>
                      <a:pt x="2032" y="53"/>
                    </a:lnTo>
                    <a:lnTo>
                      <a:pt x="2012" y="52"/>
                    </a:lnTo>
                    <a:lnTo>
                      <a:pt x="1985" y="50"/>
                    </a:lnTo>
                    <a:lnTo>
                      <a:pt x="1955" y="47"/>
                    </a:lnTo>
                    <a:lnTo>
                      <a:pt x="1925" y="44"/>
                    </a:lnTo>
                    <a:lnTo>
                      <a:pt x="1892" y="39"/>
                    </a:lnTo>
                    <a:lnTo>
                      <a:pt x="1855" y="35"/>
                    </a:lnTo>
                    <a:lnTo>
                      <a:pt x="1824" y="32"/>
                    </a:lnTo>
                    <a:lnTo>
                      <a:pt x="1790" y="30"/>
                    </a:lnTo>
                    <a:lnTo>
                      <a:pt x="1756" y="26"/>
                    </a:lnTo>
                    <a:lnTo>
                      <a:pt x="1729" y="30"/>
                    </a:lnTo>
                    <a:lnTo>
                      <a:pt x="1700" y="35"/>
                    </a:lnTo>
                    <a:lnTo>
                      <a:pt x="1668" y="33"/>
                    </a:lnTo>
                    <a:lnTo>
                      <a:pt x="1633" y="28"/>
                    </a:lnTo>
                    <a:lnTo>
                      <a:pt x="1601" y="22"/>
                    </a:lnTo>
                    <a:lnTo>
                      <a:pt x="1572" y="16"/>
                    </a:lnTo>
                    <a:lnTo>
                      <a:pt x="1545" y="10"/>
                    </a:lnTo>
                    <a:lnTo>
                      <a:pt x="1517" y="4"/>
                    </a:lnTo>
                    <a:lnTo>
                      <a:pt x="1490" y="0"/>
                    </a:lnTo>
                    <a:lnTo>
                      <a:pt x="1465" y="0"/>
                    </a:lnTo>
                    <a:lnTo>
                      <a:pt x="1440" y="0"/>
                    </a:lnTo>
                    <a:lnTo>
                      <a:pt x="1410" y="2"/>
                    </a:lnTo>
                    <a:lnTo>
                      <a:pt x="1382" y="4"/>
                    </a:lnTo>
                    <a:lnTo>
                      <a:pt x="1346" y="8"/>
                    </a:lnTo>
                    <a:lnTo>
                      <a:pt x="1303" y="12"/>
                    </a:lnTo>
                    <a:lnTo>
                      <a:pt x="1249" y="13"/>
                    </a:lnTo>
                    <a:lnTo>
                      <a:pt x="1162" y="13"/>
                    </a:lnTo>
                    <a:lnTo>
                      <a:pt x="1012" y="13"/>
                    </a:lnTo>
                    <a:lnTo>
                      <a:pt x="360" y="13"/>
                    </a:lnTo>
                    <a:lnTo>
                      <a:pt x="155" y="13"/>
                    </a:lnTo>
                    <a:lnTo>
                      <a:pt x="77" y="13"/>
                    </a:lnTo>
                    <a:lnTo>
                      <a:pt x="19" y="21"/>
                    </a:lnTo>
                    <a:lnTo>
                      <a:pt x="5" y="23"/>
                    </a:lnTo>
                    <a:lnTo>
                      <a:pt x="0" y="27"/>
                    </a:lnTo>
                    <a:lnTo>
                      <a:pt x="4" y="34"/>
                    </a:lnTo>
                    <a:lnTo>
                      <a:pt x="16" y="38"/>
                    </a:lnTo>
                    <a:lnTo>
                      <a:pt x="32" y="40"/>
                    </a:lnTo>
                    <a:lnTo>
                      <a:pt x="51" y="41"/>
                    </a:lnTo>
                    <a:lnTo>
                      <a:pt x="835" y="44"/>
                    </a:lnTo>
                    <a:lnTo>
                      <a:pt x="1325" y="48"/>
                    </a:lnTo>
                    <a:lnTo>
                      <a:pt x="1356" y="52"/>
                    </a:lnTo>
                    <a:lnTo>
                      <a:pt x="1383" y="57"/>
                    </a:lnTo>
                    <a:lnTo>
                      <a:pt x="1418" y="57"/>
                    </a:lnTo>
                    <a:lnTo>
                      <a:pt x="1454" y="61"/>
                    </a:lnTo>
                    <a:lnTo>
                      <a:pt x="1496" y="66"/>
                    </a:lnTo>
                    <a:lnTo>
                      <a:pt x="1528" y="71"/>
                    </a:lnTo>
                    <a:lnTo>
                      <a:pt x="1563" y="77"/>
                    </a:lnTo>
                    <a:lnTo>
                      <a:pt x="1594" y="81"/>
                    </a:lnTo>
                    <a:lnTo>
                      <a:pt x="1625" y="87"/>
                    </a:lnTo>
                    <a:lnTo>
                      <a:pt x="1657" y="94"/>
                    </a:lnTo>
                    <a:lnTo>
                      <a:pt x="1687" y="100"/>
                    </a:lnTo>
                    <a:lnTo>
                      <a:pt x="1720" y="106"/>
                    </a:lnTo>
                    <a:lnTo>
                      <a:pt x="1748" y="112"/>
                    </a:lnTo>
                    <a:lnTo>
                      <a:pt x="1781" y="117"/>
                    </a:lnTo>
                    <a:lnTo>
                      <a:pt x="1805" y="120"/>
                    </a:lnTo>
                    <a:lnTo>
                      <a:pt x="1837" y="125"/>
                    </a:lnTo>
                    <a:lnTo>
                      <a:pt x="1869" y="129"/>
                    </a:lnTo>
                    <a:lnTo>
                      <a:pt x="1899" y="131"/>
                    </a:lnTo>
                    <a:lnTo>
                      <a:pt x="1933" y="133"/>
                    </a:lnTo>
                    <a:lnTo>
                      <a:pt x="1966" y="135"/>
                    </a:lnTo>
                    <a:lnTo>
                      <a:pt x="1996" y="133"/>
                    </a:lnTo>
                    <a:lnTo>
                      <a:pt x="2028" y="133"/>
                    </a:lnTo>
                    <a:lnTo>
                      <a:pt x="2059" y="131"/>
                    </a:lnTo>
                    <a:lnTo>
                      <a:pt x="2090" y="129"/>
                    </a:lnTo>
                    <a:lnTo>
                      <a:pt x="2120" y="125"/>
                    </a:lnTo>
                    <a:lnTo>
                      <a:pt x="2148" y="120"/>
                    </a:lnTo>
                    <a:lnTo>
                      <a:pt x="2178" y="114"/>
                    </a:lnTo>
                    <a:lnTo>
                      <a:pt x="2199" y="106"/>
                    </a:lnTo>
                    <a:lnTo>
                      <a:pt x="2226" y="98"/>
                    </a:lnTo>
                    <a:lnTo>
                      <a:pt x="2252" y="90"/>
                    </a:lnTo>
                    <a:lnTo>
                      <a:pt x="2249" y="45"/>
                    </a:lnTo>
                    <a:lnTo>
                      <a:pt x="2227" y="40"/>
                    </a:lnTo>
                    <a:close/>
                  </a:path>
                </a:pathLst>
              </a:custGeom>
              <a:solidFill>
                <a:srgbClr val="000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 eaLnBrk="0" hangingPunct="0">
                  <a:spcBef>
                    <a:spcPct val="0"/>
                  </a:spcBef>
                  <a:defRPr/>
                </a:pPr>
                <a:endParaRPr lang="en-CA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" name="Freeform 60"/>
              <p:cNvSpPr>
                <a:spLocks/>
              </p:cNvSpPr>
              <p:nvPr/>
            </p:nvSpPr>
            <p:spPr bwMode="auto">
              <a:xfrm>
                <a:off x="1036" y="1755"/>
                <a:ext cx="316" cy="25"/>
              </a:xfrm>
              <a:custGeom>
                <a:avLst/>
                <a:gdLst/>
                <a:ahLst/>
                <a:cxnLst>
                  <a:cxn ang="0">
                    <a:pos x="630" y="39"/>
                  </a:cxn>
                  <a:cxn ang="0">
                    <a:pos x="594" y="27"/>
                  </a:cxn>
                  <a:cxn ang="0">
                    <a:pos x="566" y="19"/>
                  </a:cxn>
                  <a:cxn ang="0">
                    <a:pos x="532" y="12"/>
                  </a:cxn>
                  <a:cxn ang="0">
                    <a:pos x="500" y="8"/>
                  </a:cxn>
                  <a:cxn ang="0">
                    <a:pos x="462" y="4"/>
                  </a:cxn>
                  <a:cxn ang="0">
                    <a:pos x="419" y="2"/>
                  </a:cxn>
                  <a:cxn ang="0">
                    <a:pos x="360" y="0"/>
                  </a:cxn>
                  <a:cxn ang="0">
                    <a:pos x="309" y="2"/>
                  </a:cxn>
                  <a:cxn ang="0">
                    <a:pos x="256" y="6"/>
                  </a:cxn>
                  <a:cxn ang="0">
                    <a:pos x="208" y="12"/>
                  </a:cxn>
                  <a:cxn ang="0">
                    <a:pos x="169" y="19"/>
                  </a:cxn>
                  <a:cxn ang="0">
                    <a:pos x="116" y="29"/>
                  </a:cxn>
                  <a:cxn ang="0">
                    <a:pos x="70" y="37"/>
                  </a:cxn>
                  <a:cxn ang="0">
                    <a:pos x="21" y="44"/>
                  </a:cxn>
                  <a:cxn ang="0">
                    <a:pos x="0" y="49"/>
                  </a:cxn>
                  <a:cxn ang="0">
                    <a:pos x="2" y="53"/>
                  </a:cxn>
                  <a:cxn ang="0">
                    <a:pos x="16" y="53"/>
                  </a:cxn>
                  <a:cxn ang="0">
                    <a:pos x="46" y="52"/>
                  </a:cxn>
                  <a:cxn ang="0">
                    <a:pos x="73" y="53"/>
                  </a:cxn>
                  <a:cxn ang="0">
                    <a:pos x="100" y="51"/>
                  </a:cxn>
                  <a:cxn ang="0">
                    <a:pos x="135" y="47"/>
                  </a:cxn>
                  <a:cxn ang="0">
                    <a:pos x="176" y="41"/>
                  </a:cxn>
                  <a:cxn ang="0">
                    <a:pos x="223" y="37"/>
                  </a:cxn>
                  <a:cxn ang="0">
                    <a:pos x="264" y="33"/>
                  </a:cxn>
                  <a:cxn ang="0">
                    <a:pos x="314" y="29"/>
                  </a:cxn>
                  <a:cxn ang="0">
                    <a:pos x="346" y="29"/>
                  </a:cxn>
                  <a:cxn ang="0">
                    <a:pos x="382" y="29"/>
                  </a:cxn>
                  <a:cxn ang="0">
                    <a:pos x="423" y="29"/>
                  </a:cxn>
                  <a:cxn ang="0">
                    <a:pos x="471" y="33"/>
                  </a:cxn>
                  <a:cxn ang="0">
                    <a:pos x="511" y="38"/>
                  </a:cxn>
                  <a:cxn ang="0">
                    <a:pos x="556" y="43"/>
                  </a:cxn>
                  <a:cxn ang="0">
                    <a:pos x="594" y="42"/>
                  </a:cxn>
                  <a:cxn ang="0">
                    <a:pos x="630" y="39"/>
                  </a:cxn>
                </a:cxnLst>
                <a:rect l="0" t="0" r="r" b="b"/>
                <a:pathLst>
                  <a:path w="630" h="53">
                    <a:moveTo>
                      <a:pt x="630" y="39"/>
                    </a:moveTo>
                    <a:lnTo>
                      <a:pt x="594" y="27"/>
                    </a:lnTo>
                    <a:lnTo>
                      <a:pt x="566" y="19"/>
                    </a:lnTo>
                    <a:lnTo>
                      <a:pt x="532" y="12"/>
                    </a:lnTo>
                    <a:lnTo>
                      <a:pt x="500" y="8"/>
                    </a:lnTo>
                    <a:lnTo>
                      <a:pt x="462" y="4"/>
                    </a:lnTo>
                    <a:lnTo>
                      <a:pt x="419" y="2"/>
                    </a:lnTo>
                    <a:lnTo>
                      <a:pt x="360" y="0"/>
                    </a:lnTo>
                    <a:lnTo>
                      <a:pt x="309" y="2"/>
                    </a:lnTo>
                    <a:lnTo>
                      <a:pt x="256" y="6"/>
                    </a:lnTo>
                    <a:lnTo>
                      <a:pt x="208" y="12"/>
                    </a:lnTo>
                    <a:lnTo>
                      <a:pt x="169" y="19"/>
                    </a:lnTo>
                    <a:lnTo>
                      <a:pt x="116" y="29"/>
                    </a:lnTo>
                    <a:lnTo>
                      <a:pt x="70" y="37"/>
                    </a:lnTo>
                    <a:lnTo>
                      <a:pt x="21" y="44"/>
                    </a:lnTo>
                    <a:lnTo>
                      <a:pt x="0" y="49"/>
                    </a:lnTo>
                    <a:lnTo>
                      <a:pt x="2" y="53"/>
                    </a:lnTo>
                    <a:lnTo>
                      <a:pt x="16" y="53"/>
                    </a:lnTo>
                    <a:lnTo>
                      <a:pt x="46" y="52"/>
                    </a:lnTo>
                    <a:lnTo>
                      <a:pt x="73" y="53"/>
                    </a:lnTo>
                    <a:lnTo>
                      <a:pt x="100" y="51"/>
                    </a:lnTo>
                    <a:lnTo>
                      <a:pt x="135" y="47"/>
                    </a:lnTo>
                    <a:lnTo>
                      <a:pt x="176" y="41"/>
                    </a:lnTo>
                    <a:lnTo>
                      <a:pt x="223" y="37"/>
                    </a:lnTo>
                    <a:lnTo>
                      <a:pt x="264" y="33"/>
                    </a:lnTo>
                    <a:lnTo>
                      <a:pt x="314" y="29"/>
                    </a:lnTo>
                    <a:lnTo>
                      <a:pt x="346" y="29"/>
                    </a:lnTo>
                    <a:lnTo>
                      <a:pt x="382" y="29"/>
                    </a:lnTo>
                    <a:lnTo>
                      <a:pt x="423" y="29"/>
                    </a:lnTo>
                    <a:lnTo>
                      <a:pt x="471" y="33"/>
                    </a:lnTo>
                    <a:lnTo>
                      <a:pt x="511" y="38"/>
                    </a:lnTo>
                    <a:lnTo>
                      <a:pt x="556" y="43"/>
                    </a:lnTo>
                    <a:lnTo>
                      <a:pt x="594" y="42"/>
                    </a:lnTo>
                    <a:lnTo>
                      <a:pt x="630" y="39"/>
                    </a:lnTo>
                    <a:close/>
                  </a:path>
                </a:pathLst>
              </a:custGeom>
              <a:solidFill>
                <a:srgbClr val="808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 eaLnBrk="0" hangingPunct="0">
                  <a:spcBef>
                    <a:spcPct val="0"/>
                  </a:spcBef>
                  <a:defRPr/>
                </a:pPr>
                <a:endParaRPr lang="en-CA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13" name="Group 61"/>
            <p:cNvGrpSpPr>
              <a:grpSpLocks/>
            </p:cNvGrpSpPr>
            <p:nvPr/>
          </p:nvGrpSpPr>
          <p:grpSpPr bwMode="auto">
            <a:xfrm>
              <a:off x="1388" y="1737"/>
              <a:ext cx="156" cy="104"/>
              <a:chOff x="1388" y="1737"/>
              <a:chExt cx="156" cy="104"/>
            </a:xfrm>
          </p:grpSpPr>
          <p:grpSp>
            <p:nvGrpSpPr>
              <p:cNvPr id="114" name="Group 62"/>
              <p:cNvGrpSpPr>
                <a:grpSpLocks/>
              </p:cNvGrpSpPr>
              <p:nvPr/>
            </p:nvGrpSpPr>
            <p:grpSpPr bwMode="auto">
              <a:xfrm>
                <a:off x="1388" y="1737"/>
                <a:ext cx="156" cy="104"/>
                <a:chOff x="1388" y="1737"/>
                <a:chExt cx="156" cy="104"/>
              </a:xfrm>
            </p:grpSpPr>
            <p:grpSp>
              <p:nvGrpSpPr>
                <p:cNvPr id="119" name="Group 63"/>
                <p:cNvGrpSpPr>
                  <a:grpSpLocks/>
                </p:cNvGrpSpPr>
                <p:nvPr/>
              </p:nvGrpSpPr>
              <p:grpSpPr bwMode="auto">
                <a:xfrm>
                  <a:off x="1504" y="1741"/>
                  <a:ext cx="11" cy="97"/>
                  <a:chOff x="1504" y="1741"/>
                  <a:chExt cx="11" cy="97"/>
                </a:xfrm>
              </p:grpSpPr>
              <p:sp>
                <p:nvSpPr>
                  <p:cNvPr id="132" name="Freeform 64"/>
                  <p:cNvSpPr>
                    <a:spLocks/>
                  </p:cNvSpPr>
                  <p:nvPr/>
                </p:nvSpPr>
                <p:spPr bwMode="auto">
                  <a:xfrm>
                    <a:off x="1438" y="1815"/>
                    <a:ext cx="45" cy="9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8" y="0"/>
                      </a:cxn>
                      <a:cxn ang="0">
                        <a:pos x="18" y="191"/>
                      </a:cxn>
                      <a:cxn ang="0">
                        <a:pos x="2" y="191"/>
                      </a:cxn>
                      <a:cxn ang="0">
                        <a:pos x="0" y="19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193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18" y="191"/>
                        </a:lnTo>
                        <a:lnTo>
                          <a:pt x="2" y="191"/>
                        </a:lnTo>
                        <a:lnTo>
                          <a:pt x="0" y="19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8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33" name="Rectangle 65"/>
                  <p:cNvSpPr>
                    <a:spLocks noChangeArrowheads="1"/>
                  </p:cNvSpPr>
                  <p:nvPr/>
                </p:nvSpPr>
                <p:spPr bwMode="auto">
                  <a:xfrm>
                    <a:off x="1429" y="1815"/>
                    <a:ext cx="51" cy="20"/>
                  </a:xfrm>
                  <a:prstGeom prst="rect">
                    <a:avLst/>
                  </a:prstGeom>
                  <a:solidFill>
                    <a:srgbClr val="00C0C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34" name="Rectangle 66"/>
                  <p:cNvSpPr>
                    <a:spLocks noChangeArrowheads="1"/>
                  </p:cNvSpPr>
                  <p:nvPr/>
                </p:nvSpPr>
                <p:spPr bwMode="auto">
                  <a:xfrm>
                    <a:off x="1414" y="1868"/>
                    <a:ext cx="49" cy="20"/>
                  </a:xfrm>
                  <a:prstGeom prst="rect">
                    <a:avLst/>
                  </a:prstGeom>
                  <a:solidFill>
                    <a:srgbClr val="00606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120" name="Group 67"/>
                <p:cNvGrpSpPr>
                  <a:grpSpLocks/>
                </p:cNvGrpSpPr>
                <p:nvPr/>
              </p:nvGrpSpPr>
              <p:grpSpPr bwMode="auto">
                <a:xfrm>
                  <a:off x="1417" y="1740"/>
                  <a:ext cx="12" cy="97"/>
                  <a:chOff x="1417" y="1740"/>
                  <a:chExt cx="12" cy="97"/>
                </a:xfrm>
              </p:grpSpPr>
              <p:sp>
                <p:nvSpPr>
                  <p:cNvPr id="129" name="Freeform 68"/>
                  <p:cNvSpPr>
                    <a:spLocks/>
                  </p:cNvSpPr>
                  <p:nvPr/>
                </p:nvSpPr>
                <p:spPr bwMode="auto">
                  <a:xfrm>
                    <a:off x="1372" y="1811"/>
                    <a:ext cx="12" cy="9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7" y="192"/>
                      </a:cxn>
                      <a:cxn ang="0">
                        <a:pos x="1" y="192"/>
                      </a:cxn>
                      <a:cxn ang="0">
                        <a:pos x="0" y="19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" h="193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7" y="192"/>
                        </a:lnTo>
                        <a:lnTo>
                          <a:pt x="1" y="192"/>
                        </a:lnTo>
                        <a:lnTo>
                          <a:pt x="0" y="19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8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30" name="Rectangle 69"/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801"/>
                    <a:ext cx="16" cy="16"/>
                  </a:xfrm>
                  <a:prstGeom prst="rect">
                    <a:avLst/>
                  </a:prstGeom>
                  <a:solidFill>
                    <a:srgbClr val="00C0C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31" name="Rectangle 70"/>
                  <p:cNvSpPr>
                    <a:spLocks noChangeArrowheads="1"/>
                  </p:cNvSpPr>
                  <p:nvPr/>
                </p:nvSpPr>
                <p:spPr bwMode="auto">
                  <a:xfrm>
                    <a:off x="1366" y="1876"/>
                    <a:ext cx="14" cy="20"/>
                  </a:xfrm>
                  <a:prstGeom prst="rect">
                    <a:avLst/>
                  </a:prstGeom>
                  <a:solidFill>
                    <a:srgbClr val="00606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121" name="Group 71"/>
                <p:cNvGrpSpPr>
                  <a:grpSpLocks/>
                </p:cNvGrpSpPr>
                <p:nvPr/>
              </p:nvGrpSpPr>
              <p:grpSpPr bwMode="auto">
                <a:xfrm>
                  <a:off x="1388" y="1737"/>
                  <a:ext cx="156" cy="104"/>
                  <a:chOff x="1388" y="1737"/>
                  <a:chExt cx="156" cy="104"/>
                </a:xfrm>
              </p:grpSpPr>
              <p:sp>
                <p:nvSpPr>
                  <p:cNvPr id="126" name="Rectangle 72"/>
                  <p:cNvSpPr>
                    <a:spLocks noChangeArrowheads="1"/>
                  </p:cNvSpPr>
                  <p:nvPr/>
                </p:nvSpPr>
                <p:spPr bwMode="auto">
                  <a:xfrm>
                    <a:off x="1380" y="1792"/>
                    <a:ext cx="12" cy="97"/>
                  </a:xfrm>
                  <a:prstGeom prst="rect">
                    <a:avLst/>
                  </a:prstGeom>
                  <a:solidFill>
                    <a:srgbClr val="4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27" name="Rectangle 73"/>
                  <p:cNvSpPr>
                    <a:spLocks noChangeArrowheads="1"/>
                  </p:cNvSpPr>
                  <p:nvPr/>
                </p:nvSpPr>
                <p:spPr bwMode="auto">
                  <a:xfrm>
                    <a:off x="1410" y="1786"/>
                    <a:ext cx="79" cy="97"/>
                  </a:xfrm>
                  <a:prstGeom prst="rect">
                    <a:avLst/>
                  </a:prstGeom>
                  <a:solidFill>
                    <a:srgbClr val="4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28" name="Rectangle 74"/>
                  <p:cNvSpPr>
                    <a:spLocks noChangeArrowheads="1"/>
                  </p:cNvSpPr>
                  <p:nvPr/>
                </p:nvSpPr>
                <p:spPr bwMode="auto">
                  <a:xfrm>
                    <a:off x="1495" y="1793"/>
                    <a:ext cx="30" cy="97"/>
                  </a:xfrm>
                  <a:prstGeom prst="rect">
                    <a:avLst/>
                  </a:prstGeom>
                  <a:solidFill>
                    <a:srgbClr val="4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122" name="Group 75"/>
                <p:cNvGrpSpPr>
                  <a:grpSpLocks/>
                </p:cNvGrpSpPr>
                <p:nvPr/>
              </p:nvGrpSpPr>
              <p:grpSpPr bwMode="auto">
                <a:xfrm>
                  <a:off x="1392" y="1746"/>
                  <a:ext cx="149" cy="13"/>
                  <a:chOff x="1392" y="1746"/>
                  <a:chExt cx="149" cy="13"/>
                </a:xfrm>
              </p:grpSpPr>
              <p:sp>
                <p:nvSpPr>
                  <p:cNvPr id="123" name="Rectangle 76"/>
                  <p:cNvSpPr>
                    <a:spLocks noChangeArrowheads="1"/>
                  </p:cNvSpPr>
                  <p:nvPr/>
                </p:nvSpPr>
                <p:spPr bwMode="auto">
                  <a:xfrm>
                    <a:off x="1353" y="1826"/>
                    <a:ext cx="16" cy="13"/>
                  </a:xfrm>
                  <a:prstGeom prst="rect">
                    <a:avLst/>
                  </a:prstGeom>
                  <a:solidFill>
                    <a:srgbClr val="C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24" name="Rectangle 77"/>
                  <p:cNvSpPr>
                    <a:spLocks noChangeArrowheads="1"/>
                  </p:cNvSpPr>
                  <p:nvPr/>
                </p:nvSpPr>
                <p:spPr bwMode="auto">
                  <a:xfrm>
                    <a:off x="1490" y="1827"/>
                    <a:ext cx="24" cy="13"/>
                  </a:xfrm>
                  <a:prstGeom prst="rect">
                    <a:avLst/>
                  </a:prstGeom>
                  <a:solidFill>
                    <a:srgbClr val="C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125" name="Rectangle 78"/>
                  <p:cNvSpPr>
                    <a:spLocks noChangeArrowheads="1"/>
                  </p:cNvSpPr>
                  <p:nvPr/>
                </p:nvSpPr>
                <p:spPr bwMode="auto">
                  <a:xfrm>
                    <a:off x="1385" y="1837"/>
                    <a:ext cx="87" cy="9"/>
                  </a:xfrm>
                  <a:prstGeom prst="rect">
                    <a:avLst/>
                  </a:prstGeom>
                  <a:solidFill>
                    <a:srgbClr val="C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</p:grpSp>
          </p:grpSp>
          <p:grpSp>
            <p:nvGrpSpPr>
              <p:cNvPr id="115" name="Group 79"/>
              <p:cNvGrpSpPr>
                <a:grpSpLocks/>
              </p:cNvGrpSpPr>
              <p:nvPr/>
            </p:nvGrpSpPr>
            <p:grpSpPr bwMode="auto">
              <a:xfrm>
                <a:off x="1390" y="1802"/>
                <a:ext cx="152" cy="37"/>
                <a:chOff x="1390" y="1802"/>
                <a:chExt cx="152" cy="37"/>
              </a:xfrm>
            </p:grpSpPr>
            <p:sp>
              <p:nvSpPr>
                <p:cNvPr id="116" name="Freeform 80"/>
                <p:cNvSpPr>
                  <a:spLocks/>
                </p:cNvSpPr>
                <p:nvPr/>
              </p:nvSpPr>
              <p:spPr bwMode="auto">
                <a:xfrm>
                  <a:off x="1358" y="1882"/>
                  <a:ext cx="16" cy="32"/>
                </a:xfrm>
                <a:custGeom>
                  <a:avLst/>
                  <a:gdLst/>
                  <a:ahLst/>
                  <a:cxnLst>
                    <a:cxn ang="0">
                      <a:pos x="8" y="16"/>
                    </a:cxn>
                    <a:cxn ang="0">
                      <a:pos x="13" y="11"/>
                    </a:cxn>
                    <a:cxn ang="0">
                      <a:pos x="16" y="7"/>
                    </a:cxn>
                    <a:cxn ang="0">
                      <a:pos x="19" y="4"/>
                    </a:cxn>
                    <a:cxn ang="0">
                      <a:pos x="24" y="0"/>
                    </a:cxn>
                    <a:cxn ang="0">
                      <a:pos x="28" y="0"/>
                    </a:cxn>
                    <a:cxn ang="0">
                      <a:pos x="29" y="3"/>
                    </a:cxn>
                    <a:cxn ang="0">
                      <a:pos x="25" y="10"/>
                    </a:cxn>
                    <a:cxn ang="0">
                      <a:pos x="20" y="18"/>
                    </a:cxn>
                    <a:cxn ang="0">
                      <a:pos x="18" y="23"/>
                    </a:cxn>
                    <a:cxn ang="0">
                      <a:pos x="18" y="29"/>
                    </a:cxn>
                    <a:cxn ang="0">
                      <a:pos x="22" y="31"/>
                    </a:cxn>
                    <a:cxn ang="0">
                      <a:pos x="27" y="30"/>
                    </a:cxn>
                    <a:cxn ang="0">
                      <a:pos x="34" y="25"/>
                    </a:cxn>
                    <a:cxn ang="0">
                      <a:pos x="39" y="20"/>
                    </a:cxn>
                    <a:cxn ang="0">
                      <a:pos x="45" y="19"/>
                    </a:cxn>
                    <a:cxn ang="0">
                      <a:pos x="47" y="20"/>
                    </a:cxn>
                    <a:cxn ang="0">
                      <a:pos x="47" y="26"/>
                    </a:cxn>
                    <a:cxn ang="0">
                      <a:pos x="44" y="32"/>
                    </a:cxn>
                    <a:cxn ang="0">
                      <a:pos x="39" y="37"/>
                    </a:cxn>
                    <a:cxn ang="0">
                      <a:pos x="37" y="42"/>
                    </a:cxn>
                    <a:cxn ang="0">
                      <a:pos x="38" y="46"/>
                    </a:cxn>
                    <a:cxn ang="0">
                      <a:pos x="44" y="45"/>
                    </a:cxn>
                    <a:cxn ang="0">
                      <a:pos x="50" y="42"/>
                    </a:cxn>
                    <a:cxn ang="0">
                      <a:pos x="51" y="45"/>
                    </a:cxn>
                    <a:cxn ang="0">
                      <a:pos x="49" y="53"/>
                    </a:cxn>
                    <a:cxn ang="0">
                      <a:pos x="46" y="58"/>
                    </a:cxn>
                    <a:cxn ang="0">
                      <a:pos x="46" y="64"/>
                    </a:cxn>
                    <a:cxn ang="0">
                      <a:pos x="49" y="68"/>
                    </a:cxn>
                    <a:cxn ang="0">
                      <a:pos x="38" y="68"/>
                    </a:cxn>
                    <a:cxn ang="0">
                      <a:pos x="2" y="68"/>
                    </a:cxn>
                    <a:cxn ang="0">
                      <a:pos x="5" y="60"/>
                    </a:cxn>
                    <a:cxn ang="0">
                      <a:pos x="6" y="55"/>
                    </a:cxn>
                    <a:cxn ang="0">
                      <a:pos x="5" y="51"/>
                    </a:cxn>
                    <a:cxn ang="0">
                      <a:pos x="3" y="45"/>
                    </a:cxn>
                    <a:cxn ang="0">
                      <a:pos x="0" y="41"/>
                    </a:cxn>
                    <a:cxn ang="0">
                      <a:pos x="0" y="37"/>
                    </a:cxn>
                    <a:cxn ang="0">
                      <a:pos x="5" y="33"/>
                    </a:cxn>
                    <a:cxn ang="0">
                      <a:pos x="8" y="28"/>
                    </a:cxn>
                    <a:cxn ang="0">
                      <a:pos x="8" y="21"/>
                    </a:cxn>
                    <a:cxn ang="0">
                      <a:pos x="8" y="16"/>
                    </a:cxn>
                  </a:cxnLst>
                  <a:rect l="0" t="0" r="r" b="b"/>
                  <a:pathLst>
                    <a:path w="51" h="68">
                      <a:moveTo>
                        <a:pt x="8" y="16"/>
                      </a:moveTo>
                      <a:lnTo>
                        <a:pt x="13" y="11"/>
                      </a:lnTo>
                      <a:lnTo>
                        <a:pt x="16" y="7"/>
                      </a:lnTo>
                      <a:lnTo>
                        <a:pt x="19" y="4"/>
                      </a:lnTo>
                      <a:lnTo>
                        <a:pt x="24" y="0"/>
                      </a:lnTo>
                      <a:lnTo>
                        <a:pt x="28" y="0"/>
                      </a:lnTo>
                      <a:lnTo>
                        <a:pt x="29" y="3"/>
                      </a:lnTo>
                      <a:lnTo>
                        <a:pt x="25" y="10"/>
                      </a:lnTo>
                      <a:lnTo>
                        <a:pt x="20" y="18"/>
                      </a:lnTo>
                      <a:lnTo>
                        <a:pt x="18" y="23"/>
                      </a:lnTo>
                      <a:lnTo>
                        <a:pt x="18" y="29"/>
                      </a:lnTo>
                      <a:lnTo>
                        <a:pt x="22" y="31"/>
                      </a:lnTo>
                      <a:lnTo>
                        <a:pt x="27" y="30"/>
                      </a:lnTo>
                      <a:lnTo>
                        <a:pt x="34" y="25"/>
                      </a:lnTo>
                      <a:lnTo>
                        <a:pt x="39" y="20"/>
                      </a:lnTo>
                      <a:lnTo>
                        <a:pt x="45" y="19"/>
                      </a:lnTo>
                      <a:lnTo>
                        <a:pt x="47" y="20"/>
                      </a:lnTo>
                      <a:lnTo>
                        <a:pt x="47" y="26"/>
                      </a:lnTo>
                      <a:lnTo>
                        <a:pt x="44" y="32"/>
                      </a:lnTo>
                      <a:lnTo>
                        <a:pt x="39" y="37"/>
                      </a:lnTo>
                      <a:lnTo>
                        <a:pt x="37" y="42"/>
                      </a:lnTo>
                      <a:lnTo>
                        <a:pt x="38" y="46"/>
                      </a:lnTo>
                      <a:lnTo>
                        <a:pt x="44" y="45"/>
                      </a:lnTo>
                      <a:lnTo>
                        <a:pt x="50" y="42"/>
                      </a:lnTo>
                      <a:lnTo>
                        <a:pt x="51" y="45"/>
                      </a:lnTo>
                      <a:lnTo>
                        <a:pt x="49" y="53"/>
                      </a:lnTo>
                      <a:lnTo>
                        <a:pt x="46" y="58"/>
                      </a:lnTo>
                      <a:lnTo>
                        <a:pt x="46" y="64"/>
                      </a:lnTo>
                      <a:lnTo>
                        <a:pt x="49" y="68"/>
                      </a:lnTo>
                      <a:lnTo>
                        <a:pt x="38" y="68"/>
                      </a:lnTo>
                      <a:lnTo>
                        <a:pt x="2" y="68"/>
                      </a:lnTo>
                      <a:lnTo>
                        <a:pt x="5" y="60"/>
                      </a:lnTo>
                      <a:lnTo>
                        <a:pt x="6" y="55"/>
                      </a:lnTo>
                      <a:lnTo>
                        <a:pt x="5" y="51"/>
                      </a:lnTo>
                      <a:lnTo>
                        <a:pt x="3" y="45"/>
                      </a:lnTo>
                      <a:lnTo>
                        <a:pt x="0" y="41"/>
                      </a:lnTo>
                      <a:lnTo>
                        <a:pt x="0" y="37"/>
                      </a:lnTo>
                      <a:lnTo>
                        <a:pt x="5" y="33"/>
                      </a:lnTo>
                      <a:lnTo>
                        <a:pt x="8" y="28"/>
                      </a:lnTo>
                      <a:lnTo>
                        <a:pt x="8" y="21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00A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l" eaLnBrk="0" hangingPunct="0">
                    <a:spcBef>
                      <a:spcPct val="0"/>
                    </a:spcBef>
                    <a:defRPr/>
                  </a:pPr>
                  <a:endParaRPr lang="en-CA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17" name="Freeform 81"/>
                <p:cNvSpPr>
                  <a:spLocks/>
                </p:cNvSpPr>
                <p:nvPr/>
              </p:nvSpPr>
              <p:spPr bwMode="auto">
                <a:xfrm>
                  <a:off x="1382" y="1861"/>
                  <a:ext cx="77" cy="37"/>
                </a:xfrm>
                <a:custGeom>
                  <a:avLst/>
                  <a:gdLst/>
                  <a:ahLst/>
                  <a:cxnLst>
                    <a:cxn ang="0">
                      <a:pos x="11" y="29"/>
                    </a:cxn>
                    <a:cxn ang="0">
                      <a:pos x="28" y="16"/>
                    </a:cxn>
                    <a:cxn ang="0">
                      <a:pos x="38" y="7"/>
                    </a:cxn>
                    <a:cxn ang="0">
                      <a:pos x="38" y="17"/>
                    </a:cxn>
                    <a:cxn ang="0">
                      <a:pos x="28" y="30"/>
                    </a:cxn>
                    <a:cxn ang="0">
                      <a:pos x="34" y="35"/>
                    </a:cxn>
                    <a:cxn ang="0">
                      <a:pos x="44" y="27"/>
                    </a:cxn>
                    <a:cxn ang="0">
                      <a:pos x="63" y="7"/>
                    </a:cxn>
                    <a:cxn ang="0">
                      <a:pos x="76" y="0"/>
                    </a:cxn>
                    <a:cxn ang="0">
                      <a:pos x="75" y="7"/>
                    </a:cxn>
                    <a:cxn ang="0">
                      <a:pos x="72" y="16"/>
                    </a:cxn>
                    <a:cxn ang="0">
                      <a:pos x="65" y="27"/>
                    </a:cxn>
                    <a:cxn ang="0">
                      <a:pos x="69" y="29"/>
                    </a:cxn>
                    <a:cxn ang="0">
                      <a:pos x="91" y="9"/>
                    </a:cxn>
                    <a:cxn ang="0">
                      <a:pos x="100" y="3"/>
                    </a:cxn>
                    <a:cxn ang="0">
                      <a:pos x="101" y="13"/>
                    </a:cxn>
                    <a:cxn ang="0">
                      <a:pos x="95" y="25"/>
                    </a:cxn>
                    <a:cxn ang="0">
                      <a:pos x="87" y="39"/>
                    </a:cxn>
                    <a:cxn ang="0">
                      <a:pos x="87" y="52"/>
                    </a:cxn>
                    <a:cxn ang="0">
                      <a:pos x="101" y="41"/>
                    </a:cxn>
                    <a:cxn ang="0">
                      <a:pos x="116" y="24"/>
                    </a:cxn>
                    <a:cxn ang="0">
                      <a:pos x="125" y="14"/>
                    </a:cxn>
                    <a:cxn ang="0">
                      <a:pos x="131" y="16"/>
                    </a:cxn>
                    <a:cxn ang="0">
                      <a:pos x="126" y="34"/>
                    </a:cxn>
                    <a:cxn ang="0">
                      <a:pos x="119" y="52"/>
                    </a:cxn>
                    <a:cxn ang="0">
                      <a:pos x="136" y="42"/>
                    </a:cxn>
                    <a:cxn ang="0">
                      <a:pos x="145" y="34"/>
                    </a:cxn>
                    <a:cxn ang="0">
                      <a:pos x="151" y="36"/>
                    </a:cxn>
                    <a:cxn ang="0">
                      <a:pos x="150" y="50"/>
                    </a:cxn>
                    <a:cxn ang="0">
                      <a:pos x="146" y="60"/>
                    </a:cxn>
                    <a:cxn ang="0">
                      <a:pos x="140" y="69"/>
                    </a:cxn>
                    <a:cxn ang="0">
                      <a:pos x="115" y="73"/>
                    </a:cxn>
                    <a:cxn ang="0">
                      <a:pos x="0" y="73"/>
                    </a:cxn>
                    <a:cxn ang="0">
                      <a:pos x="12" y="58"/>
                    </a:cxn>
                    <a:cxn ang="0">
                      <a:pos x="14" y="45"/>
                    </a:cxn>
                    <a:cxn ang="0">
                      <a:pos x="9" y="40"/>
                    </a:cxn>
                  </a:cxnLst>
                  <a:rect l="0" t="0" r="r" b="b"/>
                  <a:pathLst>
                    <a:path w="152" h="73">
                      <a:moveTo>
                        <a:pt x="9" y="34"/>
                      </a:moveTo>
                      <a:lnTo>
                        <a:pt x="11" y="29"/>
                      </a:lnTo>
                      <a:lnTo>
                        <a:pt x="20" y="23"/>
                      </a:lnTo>
                      <a:lnTo>
                        <a:pt x="28" y="16"/>
                      </a:lnTo>
                      <a:lnTo>
                        <a:pt x="33" y="10"/>
                      </a:lnTo>
                      <a:lnTo>
                        <a:pt x="38" y="7"/>
                      </a:lnTo>
                      <a:lnTo>
                        <a:pt x="41" y="10"/>
                      </a:lnTo>
                      <a:lnTo>
                        <a:pt x="38" y="17"/>
                      </a:lnTo>
                      <a:lnTo>
                        <a:pt x="32" y="23"/>
                      </a:lnTo>
                      <a:lnTo>
                        <a:pt x="28" y="30"/>
                      </a:lnTo>
                      <a:lnTo>
                        <a:pt x="30" y="34"/>
                      </a:lnTo>
                      <a:lnTo>
                        <a:pt x="34" y="35"/>
                      </a:lnTo>
                      <a:lnTo>
                        <a:pt x="38" y="33"/>
                      </a:lnTo>
                      <a:lnTo>
                        <a:pt x="44" y="27"/>
                      </a:lnTo>
                      <a:lnTo>
                        <a:pt x="68" y="3"/>
                      </a:lnTo>
                      <a:lnTo>
                        <a:pt x="63" y="7"/>
                      </a:lnTo>
                      <a:lnTo>
                        <a:pt x="73" y="1"/>
                      </a:lnTo>
                      <a:lnTo>
                        <a:pt x="76" y="0"/>
                      </a:lnTo>
                      <a:lnTo>
                        <a:pt x="77" y="3"/>
                      </a:lnTo>
                      <a:lnTo>
                        <a:pt x="75" y="7"/>
                      </a:lnTo>
                      <a:lnTo>
                        <a:pt x="74" y="12"/>
                      </a:lnTo>
                      <a:lnTo>
                        <a:pt x="72" y="16"/>
                      </a:lnTo>
                      <a:lnTo>
                        <a:pt x="67" y="21"/>
                      </a:lnTo>
                      <a:lnTo>
                        <a:pt x="65" y="27"/>
                      </a:lnTo>
                      <a:lnTo>
                        <a:pt x="64" y="31"/>
                      </a:lnTo>
                      <a:lnTo>
                        <a:pt x="69" y="29"/>
                      </a:lnTo>
                      <a:lnTo>
                        <a:pt x="87" y="13"/>
                      </a:lnTo>
                      <a:lnTo>
                        <a:pt x="91" y="9"/>
                      </a:lnTo>
                      <a:lnTo>
                        <a:pt x="96" y="5"/>
                      </a:lnTo>
                      <a:lnTo>
                        <a:pt x="100" y="3"/>
                      </a:lnTo>
                      <a:lnTo>
                        <a:pt x="103" y="7"/>
                      </a:lnTo>
                      <a:lnTo>
                        <a:pt x="101" y="13"/>
                      </a:lnTo>
                      <a:lnTo>
                        <a:pt x="99" y="19"/>
                      </a:lnTo>
                      <a:lnTo>
                        <a:pt x="95" y="25"/>
                      </a:lnTo>
                      <a:lnTo>
                        <a:pt x="90" y="33"/>
                      </a:lnTo>
                      <a:lnTo>
                        <a:pt x="87" y="39"/>
                      </a:lnTo>
                      <a:lnTo>
                        <a:pt x="85" y="46"/>
                      </a:lnTo>
                      <a:lnTo>
                        <a:pt x="87" y="52"/>
                      </a:lnTo>
                      <a:lnTo>
                        <a:pt x="94" y="49"/>
                      </a:lnTo>
                      <a:lnTo>
                        <a:pt x="101" y="41"/>
                      </a:lnTo>
                      <a:lnTo>
                        <a:pt x="109" y="32"/>
                      </a:lnTo>
                      <a:lnTo>
                        <a:pt x="116" y="24"/>
                      </a:lnTo>
                      <a:lnTo>
                        <a:pt x="119" y="18"/>
                      </a:lnTo>
                      <a:lnTo>
                        <a:pt x="125" y="14"/>
                      </a:lnTo>
                      <a:lnTo>
                        <a:pt x="129" y="12"/>
                      </a:lnTo>
                      <a:lnTo>
                        <a:pt x="131" y="16"/>
                      </a:lnTo>
                      <a:lnTo>
                        <a:pt x="128" y="24"/>
                      </a:lnTo>
                      <a:lnTo>
                        <a:pt x="126" y="34"/>
                      </a:lnTo>
                      <a:lnTo>
                        <a:pt x="122" y="42"/>
                      </a:lnTo>
                      <a:lnTo>
                        <a:pt x="119" y="52"/>
                      </a:lnTo>
                      <a:lnTo>
                        <a:pt x="126" y="49"/>
                      </a:lnTo>
                      <a:lnTo>
                        <a:pt x="136" y="42"/>
                      </a:lnTo>
                      <a:lnTo>
                        <a:pt x="148" y="32"/>
                      </a:lnTo>
                      <a:lnTo>
                        <a:pt x="145" y="34"/>
                      </a:lnTo>
                      <a:lnTo>
                        <a:pt x="152" y="32"/>
                      </a:lnTo>
                      <a:lnTo>
                        <a:pt x="151" y="36"/>
                      </a:lnTo>
                      <a:lnTo>
                        <a:pt x="142" y="51"/>
                      </a:lnTo>
                      <a:lnTo>
                        <a:pt x="150" y="50"/>
                      </a:lnTo>
                      <a:lnTo>
                        <a:pt x="151" y="53"/>
                      </a:lnTo>
                      <a:lnTo>
                        <a:pt x="146" y="60"/>
                      </a:lnTo>
                      <a:lnTo>
                        <a:pt x="141" y="64"/>
                      </a:lnTo>
                      <a:lnTo>
                        <a:pt x="140" y="69"/>
                      </a:lnTo>
                      <a:lnTo>
                        <a:pt x="142" y="73"/>
                      </a:lnTo>
                      <a:lnTo>
                        <a:pt x="115" y="73"/>
                      </a:lnTo>
                      <a:lnTo>
                        <a:pt x="37" y="73"/>
                      </a:lnTo>
                      <a:lnTo>
                        <a:pt x="0" y="73"/>
                      </a:lnTo>
                      <a:lnTo>
                        <a:pt x="7" y="65"/>
                      </a:lnTo>
                      <a:lnTo>
                        <a:pt x="12" y="58"/>
                      </a:lnTo>
                      <a:lnTo>
                        <a:pt x="14" y="51"/>
                      </a:lnTo>
                      <a:lnTo>
                        <a:pt x="14" y="45"/>
                      </a:lnTo>
                      <a:lnTo>
                        <a:pt x="12" y="42"/>
                      </a:lnTo>
                      <a:lnTo>
                        <a:pt x="9" y="40"/>
                      </a:lnTo>
                      <a:lnTo>
                        <a:pt x="9" y="34"/>
                      </a:lnTo>
                      <a:close/>
                    </a:path>
                  </a:pathLst>
                </a:custGeom>
                <a:solidFill>
                  <a:srgbClr val="00A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l" eaLnBrk="0" hangingPunct="0">
                    <a:spcBef>
                      <a:spcPct val="0"/>
                    </a:spcBef>
                    <a:defRPr/>
                  </a:pPr>
                  <a:endParaRPr lang="en-CA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118" name="Freeform 82"/>
                <p:cNvSpPr>
                  <a:spLocks/>
                </p:cNvSpPr>
                <p:nvPr/>
              </p:nvSpPr>
              <p:spPr bwMode="auto">
                <a:xfrm>
                  <a:off x="1471" y="1879"/>
                  <a:ext cx="26" cy="33"/>
                </a:xfrm>
                <a:custGeom>
                  <a:avLst/>
                  <a:gdLst/>
                  <a:ahLst/>
                  <a:cxnLst>
                    <a:cxn ang="0">
                      <a:pos x="9" y="16"/>
                    </a:cxn>
                    <a:cxn ang="0">
                      <a:pos x="12" y="10"/>
                    </a:cxn>
                    <a:cxn ang="0">
                      <a:pos x="16" y="6"/>
                    </a:cxn>
                    <a:cxn ang="0">
                      <a:pos x="20" y="3"/>
                    </a:cxn>
                    <a:cxn ang="0">
                      <a:pos x="24" y="0"/>
                    </a:cxn>
                    <a:cxn ang="0">
                      <a:pos x="28" y="0"/>
                    </a:cxn>
                    <a:cxn ang="0">
                      <a:pos x="28" y="3"/>
                    </a:cxn>
                    <a:cxn ang="0">
                      <a:pos x="24" y="10"/>
                    </a:cxn>
                    <a:cxn ang="0">
                      <a:pos x="21" y="17"/>
                    </a:cxn>
                    <a:cxn ang="0">
                      <a:pos x="18" y="23"/>
                    </a:cxn>
                    <a:cxn ang="0">
                      <a:pos x="18" y="29"/>
                    </a:cxn>
                    <a:cxn ang="0">
                      <a:pos x="22" y="30"/>
                    </a:cxn>
                    <a:cxn ang="0">
                      <a:pos x="26" y="30"/>
                    </a:cxn>
                    <a:cxn ang="0">
                      <a:pos x="34" y="25"/>
                    </a:cxn>
                    <a:cxn ang="0">
                      <a:pos x="39" y="20"/>
                    </a:cxn>
                    <a:cxn ang="0">
                      <a:pos x="44" y="19"/>
                    </a:cxn>
                    <a:cxn ang="0">
                      <a:pos x="47" y="20"/>
                    </a:cxn>
                    <a:cxn ang="0">
                      <a:pos x="46" y="25"/>
                    </a:cxn>
                    <a:cxn ang="0">
                      <a:pos x="44" y="32"/>
                    </a:cxn>
                    <a:cxn ang="0">
                      <a:pos x="38" y="36"/>
                    </a:cxn>
                    <a:cxn ang="0">
                      <a:pos x="36" y="41"/>
                    </a:cxn>
                    <a:cxn ang="0">
                      <a:pos x="38" y="45"/>
                    </a:cxn>
                    <a:cxn ang="0">
                      <a:pos x="44" y="45"/>
                    </a:cxn>
                    <a:cxn ang="0">
                      <a:pos x="51" y="41"/>
                    </a:cxn>
                    <a:cxn ang="0">
                      <a:pos x="52" y="45"/>
                    </a:cxn>
                    <a:cxn ang="0">
                      <a:pos x="48" y="53"/>
                    </a:cxn>
                    <a:cxn ang="0">
                      <a:pos x="46" y="58"/>
                    </a:cxn>
                    <a:cxn ang="0">
                      <a:pos x="46" y="63"/>
                    </a:cxn>
                    <a:cxn ang="0">
                      <a:pos x="49" y="67"/>
                    </a:cxn>
                    <a:cxn ang="0">
                      <a:pos x="38" y="67"/>
                    </a:cxn>
                    <a:cxn ang="0">
                      <a:pos x="2" y="67"/>
                    </a:cxn>
                    <a:cxn ang="0">
                      <a:pos x="5" y="60"/>
                    </a:cxn>
                    <a:cxn ang="0">
                      <a:pos x="5" y="55"/>
                    </a:cxn>
                    <a:cxn ang="0">
                      <a:pos x="5" y="51"/>
                    </a:cxn>
                    <a:cxn ang="0">
                      <a:pos x="2" y="45"/>
                    </a:cxn>
                    <a:cxn ang="0">
                      <a:pos x="0" y="41"/>
                    </a:cxn>
                    <a:cxn ang="0">
                      <a:pos x="0" y="36"/>
                    </a:cxn>
                    <a:cxn ang="0">
                      <a:pos x="5" y="32"/>
                    </a:cxn>
                    <a:cxn ang="0">
                      <a:pos x="9" y="28"/>
                    </a:cxn>
                    <a:cxn ang="0">
                      <a:pos x="7" y="21"/>
                    </a:cxn>
                    <a:cxn ang="0">
                      <a:pos x="9" y="16"/>
                    </a:cxn>
                  </a:cxnLst>
                  <a:rect l="0" t="0" r="r" b="b"/>
                  <a:pathLst>
                    <a:path w="52" h="67">
                      <a:moveTo>
                        <a:pt x="9" y="16"/>
                      </a:moveTo>
                      <a:lnTo>
                        <a:pt x="12" y="10"/>
                      </a:lnTo>
                      <a:lnTo>
                        <a:pt x="16" y="6"/>
                      </a:lnTo>
                      <a:lnTo>
                        <a:pt x="20" y="3"/>
                      </a:lnTo>
                      <a:lnTo>
                        <a:pt x="24" y="0"/>
                      </a:lnTo>
                      <a:lnTo>
                        <a:pt x="28" y="0"/>
                      </a:lnTo>
                      <a:lnTo>
                        <a:pt x="28" y="3"/>
                      </a:lnTo>
                      <a:lnTo>
                        <a:pt x="24" y="10"/>
                      </a:lnTo>
                      <a:lnTo>
                        <a:pt x="21" y="17"/>
                      </a:lnTo>
                      <a:lnTo>
                        <a:pt x="18" y="23"/>
                      </a:lnTo>
                      <a:lnTo>
                        <a:pt x="18" y="29"/>
                      </a:lnTo>
                      <a:lnTo>
                        <a:pt x="22" y="30"/>
                      </a:lnTo>
                      <a:lnTo>
                        <a:pt x="26" y="30"/>
                      </a:lnTo>
                      <a:lnTo>
                        <a:pt x="34" y="25"/>
                      </a:lnTo>
                      <a:lnTo>
                        <a:pt x="39" y="20"/>
                      </a:lnTo>
                      <a:lnTo>
                        <a:pt x="44" y="19"/>
                      </a:lnTo>
                      <a:lnTo>
                        <a:pt x="47" y="20"/>
                      </a:lnTo>
                      <a:lnTo>
                        <a:pt x="46" y="25"/>
                      </a:lnTo>
                      <a:lnTo>
                        <a:pt x="44" y="32"/>
                      </a:lnTo>
                      <a:lnTo>
                        <a:pt x="38" y="36"/>
                      </a:lnTo>
                      <a:lnTo>
                        <a:pt x="36" y="41"/>
                      </a:lnTo>
                      <a:lnTo>
                        <a:pt x="38" y="45"/>
                      </a:lnTo>
                      <a:lnTo>
                        <a:pt x="44" y="45"/>
                      </a:lnTo>
                      <a:lnTo>
                        <a:pt x="51" y="41"/>
                      </a:lnTo>
                      <a:lnTo>
                        <a:pt x="52" y="45"/>
                      </a:lnTo>
                      <a:lnTo>
                        <a:pt x="48" y="53"/>
                      </a:lnTo>
                      <a:lnTo>
                        <a:pt x="46" y="58"/>
                      </a:lnTo>
                      <a:lnTo>
                        <a:pt x="46" y="63"/>
                      </a:lnTo>
                      <a:lnTo>
                        <a:pt x="49" y="67"/>
                      </a:lnTo>
                      <a:lnTo>
                        <a:pt x="38" y="67"/>
                      </a:lnTo>
                      <a:lnTo>
                        <a:pt x="2" y="67"/>
                      </a:lnTo>
                      <a:lnTo>
                        <a:pt x="5" y="60"/>
                      </a:lnTo>
                      <a:lnTo>
                        <a:pt x="5" y="55"/>
                      </a:lnTo>
                      <a:lnTo>
                        <a:pt x="5" y="51"/>
                      </a:lnTo>
                      <a:lnTo>
                        <a:pt x="2" y="45"/>
                      </a:lnTo>
                      <a:lnTo>
                        <a:pt x="0" y="41"/>
                      </a:lnTo>
                      <a:lnTo>
                        <a:pt x="0" y="36"/>
                      </a:lnTo>
                      <a:lnTo>
                        <a:pt x="5" y="32"/>
                      </a:lnTo>
                      <a:lnTo>
                        <a:pt x="9" y="28"/>
                      </a:lnTo>
                      <a:lnTo>
                        <a:pt x="7" y="21"/>
                      </a:lnTo>
                      <a:lnTo>
                        <a:pt x="9" y="16"/>
                      </a:lnTo>
                      <a:close/>
                    </a:path>
                  </a:pathLst>
                </a:custGeom>
                <a:solidFill>
                  <a:srgbClr val="00A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l" eaLnBrk="0" hangingPunct="0">
                    <a:spcBef>
                      <a:spcPct val="0"/>
                    </a:spcBef>
                    <a:defRPr/>
                  </a:pPr>
                  <a:endParaRPr lang="en-CA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0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30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30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0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30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30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0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30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30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1" name="Oval 3"/>
          <p:cNvSpPr>
            <a:spLocks noChangeAspect="1" noChangeArrowheads="1"/>
          </p:cNvSpPr>
          <p:nvPr/>
        </p:nvSpPr>
        <p:spPr bwMode="auto">
          <a:xfrm>
            <a:off x="3030538" y="3144838"/>
            <a:ext cx="550862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6532" name="Oval 4"/>
          <p:cNvSpPr>
            <a:spLocks noChangeAspect="1" noChangeArrowheads="1"/>
          </p:cNvSpPr>
          <p:nvPr/>
        </p:nvSpPr>
        <p:spPr bwMode="auto">
          <a:xfrm>
            <a:off x="3030538" y="4270375"/>
            <a:ext cx="550862" cy="550863"/>
          </a:xfrm>
          <a:prstGeom prst="ellipse">
            <a:avLst/>
          </a:prstGeom>
          <a:solidFill>
            <a:srgbClr val="00FFCC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6533" name="Oval 5"/>
          <p:cNvSpPr>
            <a:spLocks noChangeAspect="1" noChangeArrowheads="1"/>
          </p:cNvSpPr>
          <p:nvPr/>
        </p:nvSpPr>
        <p:spPr bwMode="auto">
          <a:xfrm>
            <a:off x="2028825" y="5405438"/>
            <a:ext cx="550863" cy="550862"/>
          </a:xfrm>
          <a:prstGeom prst="ellipse">
            <a:avLst/>
          </a:prstGeom>
          <a:solidFill>
            <a:schemeClr val="hlink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6534" name="Oval 6"/>
          <p:cNvSpPr>
            <a:spLocks noChangeAspect="1" noChangeArrowheads="1"/>
          </p:cNvSpPr>
          <p:nvPr/>
        </p:nvSpPr>
        <p:spPr bwMode="auto">
          <a:xfrm>
            <a:off x="652463" y="4000500"/>
            <a:ext cx="550862" cy="550863"/>
          </a:xfrm>
          <a:prstGeom prst="ellipse">
            <a:avLst/>
          </a:prstGeom>
          <a:solidFill>
            <a:srgbClr val="00FFFF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6535" name="Oval 7"/>
          <p:cNvSpPr>
            <a:spLocks noChangeAspect="1" noChangeArrowheads="1"/>
          </p:cNvSpPr>
          <p:nvPr/>
        </p:nvSpPr>
        <p:spPr bwMode="auto">
          <a:xfrm>
            <a:off x="652463" y="4935538"/>
            <a:ext cx="550862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6536" name="Oval 8"/>
          <p:cNvSpPr>
            <a:spLocks noChangeAspect="1" noChangeArrowheads="1"/>
          </p:cNvSpPr>
          <p:nvPr/>
        </p:nvSpPr>
        <p:spPr bwMode="auto">
          <a:xfrm>
            <a:off x="1946275" y="4189413"/>
            <a:ext cx="550863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6537" name="Oval 9"/>
          <p:cNvSpPr>
            <a:spLocks noChangeAspect="1" noChangeArrowheads="1"/>
          </p:cNvSpPr>
          <p:nvPr/>
        </p:nvSpPr>
        <p:spPr bwMode="auto">
          <a:xfrm>
            <a:off x="1833563" y="3063875"/>
            <a:ext cx="550862" cy="550863"/>
          </a:xfrm>
          <a:prstGeom prst="ellipse">
            <a:avLst/>
          </a:prstGeom>
          <a:solidFill>
            <a:schemeClr val="hlink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6538" name="Oval 10"/>
          <p:cNvSpPr>
            <a:spLocks noChangeAspect="1" noChangeArrowheads="1"/>
          </p:cNvSpPr>
          <p:nvPr/>
        </p:nvSpPr>
        <p:spPr bwMode="auto">
          <a:xfrm>
            <a:off x="650875" y="2789238"/>
            <a:ext cx="550863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21515" name="AutoShape 11"/>
          <p:cNvCxnSpPr>
            <a:cxnSpLocks noChangeShapeType="1"/>
            <a:stCxn id="406555" idx="5"/>
            <a:endCxn id="406531" idx="1"/>
          </p:cNvCxnSpPr>
          <p:nvPr/>
        </p:nvCxnSpPr>
        <p:spPr bwMode="auto">
          <a:xfrm>
            <a:off x="2374900" y="2433638"/>
            <a:ext cx="736600" cy="7921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6" name="AutoShape 12"/>
          <p:cNvCxnSpPr>
            <a:cxnSpLocks noChangeShapeType="1"/>
            <a:stCxn id="406531" idx="2"/>
            <a:endCxn id="406537" idx="6"/>
          </p:cNvCxnSpPr>
          <p:nvPr/>
        </p:nvCxnSpPr>
        <p:spPr bwMode="auto">
          <a:xfrm flipH="1" flipV="1">
            <a:off x="2384425" y="3340100"/>
            <a:ext cx="646113" cy="809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7" name="AutoShape 13"/>
          <p:cNvCxnSpPr>
            <a:cxnSpLocks noChangeShapeType="1"/>
            <a:stCxn id="406555" idx="4"/>
            <a:endCxn id="406537" idx="0"/>
          </p:cNvCxnSpPr>
          <p:nvPr/>
        </p:nvCxnSpPr>
        <p:spPr bwMode="auto">
          <a:xfrm flipH="1">
            <a:off x="2109788" y="2514600"/>
            <a:ext cx="71437" cy="5492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8" name="AutoShape 14"/>
          <p:cNvCxnSpPr>
            <a:cxnSpLocks noChangeShapeType="1"/>
            <a:stCxn id="406531" idx="4"/>
            <a:endCxn id="406532" idx="0"/>
          </p:cNvCxnSpPr>
          <p:nvPr/>
        </p:nvCxnSpPr>
        <p:spPr bwMode="auto">
          <a:xfrm>
            <a:off x="3306763" y="3695700"/>
            <a:ext cx="0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19" name="AutoShape 15"/>
          <p:cNvCxnSpPr>
            <a:cxnSpLocks noChangeShapeType="1"/>
            <a:stCxn id="406537" idx="5"/>
            <a:endCxn id="406532" idx="1"/>
          </p:cNvCxnSpPr>
          <p:nvPr/>
        </p:nvCxnSpPr>
        <p:spPr bwMode="auto">
          <a:xfrm>
            <a:off x="2303463" y="3533775"/>
            <a:ext cx="808037" cy="8175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0" name="AutoShape 16"/>
          <p:cNvCxnSpPr>
            <a:cxnSpLocks noChangeShapeType="1"/>
            <a:endCxn id="406537" idx="2"/>
          </p:cNvCxnSpPr>
          <p:nvPr/>
        </p:nvCxnSpPr>
        <p:spPr bwMode="auto">
          <a:xfrm>
            <a:off x="1203325" y="3063875"/>
            <a:ext cx="630238" cy="2762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1" name="AutoShape 17"/>
          <p:cNvCxnSpPr>
            <a:cxnSpLocks noChangeShapeType="1"/>
            <a:stCxn id="406538" idx="7"/>
            <a:endCxn id="406555" idx="3"/>
          </p:cNvCxnSpPr>
          <p:nvPr/>
        </p:nvCxnSpPr>
        <p:spPr bwMode="auto">
          <a:xfrm flipV="1">
            <a:off x="1120775" y="2433638"/>
            <a:ext cx="865188" cy="4365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2" name="AutoShape 18"/>
          <p:cNvCxnSpPr>
            <a:cxnSpLocks noChangeShapeType="1"/>
          </p:cNvCxnSpPr>
          <p:nvPr/>
        </p:nvCxnSpPr>
        <p:spPr bwMode="auto">
          <a:xfrm flipH="1" flipV="1">
            <a:off x="2109788" y="3692525"/>
            <a:ext cx="112712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3" name="AutoShape 19"/>
          <p:cNvCxnSpPr>
            <a:cxnSpLocks noChangeShapeType="1"/>
            <a:stCxn id="406536" idx="6"/>
            <a:endCxn id="406532" idx="2"/>
          </p:cNvCxnSpPr>
          <p:nvPr/>
        </p:nvCxnSpPr>
        <p:spPr bwMode="auto">
          <a:xfrm>
            <a:off x="2497138" y="4465638"/>
            <a:ext cx="533400" cy="809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4" name="AutoShape 20"/>
          <p:cNvCxnSpPr>
            <a:cxnSpLocks noChangeShapeType="1"/>
            <a:endCxn id="406536" idx="4"/>
          </p:cNvCxnSpPr>
          <p:nvPr/>
        </p:nvCxnSpPr>
        <p:spPr bwMode="auto">
          <a:xfrm flipH="1" flipV="1">
            <a:off x="2222500" y="4740275"/>
            <a:ext cx="80963" cy="6699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5" name="AutoShape 21"/>
          <p:cNvCxnSpPr>
            <a:cxnSpLocks noChangeShapeType="1"/>
            <a:stCxn id="406536" idx="2"/>
            <a:endCxn id="406534" idx="6"/>
          </p:cNvCxnSpPr>
          <p:nvPr/>
        </p:nvCxnSpPr>
        <p:spPr bwMode="auto">
          <a:xfrm flipH="1" flipV="1">
            <a:off x="1203325" y="4276725"/>
            <a:ext cx="742950" cy="18891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6" name="AutoShape 22"/>
          <p:cNvCxnSpPr>
            <a:cxnSpLocks noChangeShapeType="1"/>
            <a:stCxn id="406534" idx="4"/>
            <a:endCxn id="406535" idx="0"/>
          </p:cNvCxnSpPr>
          <p:nvPr/>
        </p:nvCxnSpPr>
        <p:spPr bwMode="auto">
          <a:xfrm>
            <a:off x="927100" y="4551363"/>
            <a:ext cx="0" cy="3841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7" name="AutoShape 23"/>
          <p:cNvCxnSpPr>
            <a:cxnSpLocks noChangeShapeType="1"/>
            <a:stCxn id="406538" idx="4"/>
            <a:endCxn id="406534" idx="0"/>
          </p:cNvCxnSpPr>
          <p:nvPr/>
        </p:nvCxnSpPr>
        <p:spPr bwMode="auto">
          <a:xfrm>
            <a:off x="927100" y="3340100"/>
            <a:ext cx="1588" cy="6604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8" name="AutoShape 24"/>
          <p:cNvCxnSpPr>
            <a:cxnSpLocks noChangeShapeType="1"/>
            <a:stCxn id="406534" idx="5"/>
            <a:endCxn id="406533" idx="1"/>
          </p:cNvCxnSpPr>
          <p:nvPr/>
        </p:nvCxnSpPr>
        <p:spPr bwMode="auto">
          <a:xfrm>
            <a:off x="1122363" y="4470400"/>
            <a:ext cx="987425" cy="10160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29" name="AutoShape 25"/>
          <p:cNvCxnSpPr>
            <a:cxnSpLocks noChangeShapeType="1"/>
            <a:stCxn id="406533" idx="2"/>
            <a:endCxn id="406535" idx="6"/>
          </p:cNvCxnSpPr>
          <p:nvPr/>
        </p:nvCxnSpPr>
        <p:spPr bwMode="auto">
          <a:xfrm flipH="1" flipV="1">
            <a:off x="1203325" y="5211763"/>
            <a:ext cx="825500" cy="4699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1530" name="AutoShape 26"/>
          <p:cNvCxnSpPr>
            <a:cxnSpLocks noChangeShapeType="1"/>
            <a:endCxn id="406532" idx="3"/>
          </p:cNvCxnSpPr>
          <p:nvPr/>
        </p:nvCxnSpPr>
        <p:spPr bwMode="auto">
          <a:xfrm flipV="1">
            <a:off x="2497138" y="4740275"/>
            <a:ext cx="614362" cy="7461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06555" name="Oval 27"/>
          <p:cNvSpPr>
            <a:spLocks noChangeAspect="1" noChangeArrowheads="1"/>
          </p:cNvSpPr>
          <p:nvPr/>
        </p:nvSpPr>
        <p:spPr bwMode="auto">
          <a:xfrm>
            <a:off x="1905000" y="1963738"/>
            <a:ext cx="550863" cy="550862"/>
          </a:xfrm>
          <a:prstGeom prst="ellipse">
            <a:avLst/>
          </a:prstGeom>
          <a:solidFill>
            <a:srgbClr val="00FFFF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6556" name="Rectangle 28"/>
          <p:cNvSpPr>
            <a:spLocks noGrp="1" noChangeArrowheads="1"/>
          </p:cNvSpPr>
          <p:nvPr>
            <p:ph type="body" idx="1"/>
          </p:nvPr>
        </p:nvSpPr>
        <p:spPr>
          <a:xfrm>
            <a:off x="3962400" y="1782763"/>
            <a:ext cx="4724400" cy="2217737"/>
          </a:xfrm>
        </p:spPr>
        <p:txBody>
          <a:bodyPr/>
          <a:lstStyle/>
          <a:p>
            <a:pPr marL="0" indent="0">
              <a:defRPr/>
            </a:pPr>
            <a:r>
              <a:rPr lang="en-US" sz="3600"/>
              <a:t>Try all possible </a:t>
            </a:r>
            <a:r>
              <a:rPr lang="en-US" sz="3600">
                <a:solidFill>
                  <a:srgbClr val="66FF33"/>
                </a:solidFill>
              </a:rPr>
              <a:t>c</a:t>
            </a:r>
            <a:r>
              <a:rPr lang="en-US" sz="3600">
                <a:solidFill>
                  <a:srgbClr val="00FFCC"/>
                </a:solidFill>
              </a:rPr>
              <a:t>o</a:t>
            </a:r>
            <a:r>
              <a:rPr lang="en-US" sz="3600">
                <a:solidFill>
                  <a:schemeClr val="hlink"/>
                </a:solidFill>
              </a:rPr>
              <a:t>l</a:t>
            </a:r>
            <a:r>
              <a:rPr lang="en-US" sz="3600">
                <a:solidFill>
                  <a:srgbClr val="66FF33"/>
                </a:solidFill>
              </a:rPr>
              <a:t>o</a:t>
            </a:r>
            <a:r>
              <a:rPr lang="en-US" sz="3600">
                <a:solidFill>
                  <a:schemeClr val="hlink"/>
                </a:solidFill>
              </a:rPr>
              <a:t>u</a:t>
            </a:r>
            <a:r>
              <a:rPr lang="en-US" sz="3600">
                <a:solidFill>
                  <a:srgbClr val="00FFCC"/>
                </a:solidFill>
              </a:rPr>
              <a:t>r</a:t>
            </a:r>
            <a:r>
              <a:rPr lang="en-US" sz="3600">
                <a:solidFill>
                  <a:srgbClr val="66FF33"/>
                </a:solidFill>
              </a:rPr>
              <a:t>i</a:t>
            </a:r>
            <a:r>
              <a:rPr lang="en-US" sz="3600">
                <a:solidFill>
                  <a:schemeClr val="hlink"/>
                </a:solidFill>
              </a:rPr>
              <a:t>n</a:t>
            </a:r>
            <a:r>
              <a:rPr lang="en-US" sz="3600">
                <a:solidFill>
                  <a:srgbClr val="00FFCC"/>
                </a:solidFill>
              </a:rPr>
              <a:t>g</a:t>
            </a:r>
            <a:r>
              <a:rPr lang="en-US" sz="3600">
                <a:solidFill>
                  <a:schemeClr val="hlink"/>
                </a:solidFill>
              </a:rPr>
              <a:t>s </a:t>
            </a:r>
            <a:endParaRPr lang="en-US" sz="3600"/>
          </a:p>
        </p:txBody>
      </p:sp>
      <p:sp>
        <p:nvSpPr>
          <p:cNvPr id="406557" name="Text Box 29"/>
          <p:cNvSpPr txBox="1">
            <a:spLocks noChangeArrowheads="1"/>
          </p:cNvSpPr>
          <p:nvPr/>
        </p:nvSpPr>
        <p:spPr bwMode="auto">
          <a:xfrm>
            <a:off x="3759200" y="3124200"/>
            <a:ext cx="5918200" cy="1800225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Too many to try. </a:t>
            </a:r>
            <a:b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 50 node graph has more </a:t>
            </a:r>
            <a:b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colourings</a:t>
            </a:r>
            <a:r>
              <a:rPr lang="en-US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than the number of atoms.</a:t>
            </a:r>
          </a:p>
        </p:txBody>
      </p:sp>
      <p:grpSp>
        <p:nvGrpSpPr>
          <p:cNvPr id="21534" name="Group 30"/>
          <p:cNvGrpSpPr>
            <a:grpSpLocks/>
          </p:cNvGrpSpPr>
          <p:nvPr/>
        </p:nvGrpSpPr>
        <p:grpSpPr bwMode="auto">
          <a:xfrm rot="6147626">
            <a:off x="434181" y="2180432"/>
            <a:ext cx="1347787" cy="234950"/>
            <a:chOff x="240" y="1691"/>
            <a:chExt cx="1720" cy="196"/>
          </a:xfrm>
        </p:grpSpPr>
        <p:grpSp>
          <p:nvGrpSpPr>
            <p:cNvPr id="21535" name="Group 31"/>
            <p:cNvGrpSpPr>
              <a:grpSpLocks/>
            </p:cNvGrpSpPr>
            <p:nvPr/>
          </p:nvGrpSpPr>
          <p:grpSpPr bwMode="auto">
            <a:xfrm>
              <a:off x="1538" y="1691"/>
              <a:ext cx="422" cy="196"/>
              <a:chOff x="1538" y="1691"/>
              <a:chExt cx="422" cy="196"/>
            </a:xfrm>
          </p:grpSpPr>
          <p:grpSp>
            <p:nvGrpSpPr>
              <p:cNvPr id="21562" name="Group 32"/>
              <p:cNvGrpSpPr>
                <a:grpSpLocks/>
              </p:cNvGrpSpPr>
              <p:nvPr/>
            </p:nvGrpSpPr>
            <p:grpSpPr bwMode="auto">
              <a:xfrm>
                <a:off x="1538" y="1691"/>
                <a:ext cx="418" cy="196"/>
                <a:chOff x="1538" y="1691"/>
                <a:chExt cx="418" cy="196"/>
              </a:xfrm>
            </p:grpSpPr>
            <p:grpSp>
              <p:nvGrpSpPr>
                <p:cNvPr id="21566" name="Group 33"/>
                <p:cNvGrpSpPr>
                  <a:grpSpLocks/>
                </p:cNvGrpSpPr>
                <p:nvPr/>
              </p:nvGrpSpPr>
              <p:grpSpPr bwMode="auto">
                <a:xfrm>
                  <a:off x="1538" y="1691"/>
                  <a:ext cx="418" cy="196"/>
                  <a:chOff x="1538" y="1691"/>
                  <a:chExt cx="418" cy="196"/>
                </a:xfrm>
              </p:grpSpPr>
              <p:sp>
                <p:nvSpPr>
                  <p:cNvPr id="406562" name="Freeform 34"/>
                  <p:cNvSpPr>
                    <a:spLocks/>
                  </p:cNvSpPr>
                  <p:nvPr/>
                </p:nvSpPr>
                <p:spPr bwMode="auto">
                  <a:xfrm>
                    <a:off x="1533" y="1732"/>
                    <a:ext cx="401" cy="196"/>
                  </a:xfrm>
                  <a:custGeom>
                    <a:avLst/>
                    <a:gdLst/>
                    <a:ahLst/>
                    <a:cxnLst>
                      <a:cxn ang="0">
                        <a:pos x="521" y="108"/>
                      </a:cxn>
                      <a:cxn ang="0">
                        <a:pos x="478" y="73"/>
                      </a:cxn>
                      <a:cxn ang="0">
                        <a:pos x="437" y="48"/>
                      </a:cxn>
                      <a:cxn ang="0">
                        <a:pos x="392" y="30"/>
                      </a:cxn>
                      <a:cxn ang="0">
                        <a:pos x="348" y="15"/>
                      </a:cxn>
                      <a:cxn ang="0">
                        <a:pos x="303" y="5"/>
                      </a:cxn>
                      <a:cxn ang="0">
                        <a:pos x="252" y="0"/>
                      </a:cxn>
                      <a:cxn ang="0">
                        <a:pos x="213" y="0"/>
                      </a:cxn>
                      <a:cxn ang="0">
                        <a:pos x="169" y="6"/>
                      </a:cxn>
                      <a:cxn ang="0">
                        <a:pos x="119" y="21"/>
                      </a:cxn>
                      <a:cxn ang="0">
                        <a:pos x="83" y="37"/>
                      </a:cxn>
                      <a:cxn ang="0">
                        <a:pos x="48" y="60"/>
                      </a:cxn>
                      <a:cxn ang="0">
                        <a:pos x="26" y="80"/>
                      </a:cxn>
                      <a:cxn ang="0">
                        <a:pos x="0" y="113"/>
                      </a:cxn>
                      <a:cxn ang="0">
                        <a:pos x="13" y="295"/>
                      </a:cxn>
                      <a:cxn ang="0">
                        <a:pos x="39" y="321"/>
                      </a:cxn>
                      <a:cxn ang="0">
                        <a:pos x="73" y="347"/>
                      </a:cxn>
                      <a:cxn ang="0">
                        <a:pos x="108" y="365"/>
                      </a:cxn>
                      <a:cxn ang="0">
                        <a:pos x="142" y="378"/>
                      </a:cxn>
                      <a:cxn ang="0">
                        <a:pos x="189" y="387"/>
                      </a:cxn>
                      <a:cxn ang="0">
                        <a:pos x="229" y="391"/>
                      </a:cxn>
                      <a:cxn ang="0">
                        <a:pos x="270" y="390"/>
                      </a:cxn>
                      <a:cxn ang="0">
                        <a:pos x="308" y="385"/>
                      </a:cxn>
                      <a:cxn ang="0">
                        <a:pos x="357" y="377"/>
                      </a:cxn>
                      <a:cxn ang="0">
                        <a:pos x="402" y="365"/>
                      </a:cxn>
                      <a:cxn ang="0">
                        <a:pos x="447" y="350"/>
                      </a:cxn>
                      <a:cxn ang="0">
                        <a:pos x="485" y="336"/>
                      </a:cxn>
                      <a:cxn ang="0">
                        <a:pos x="522" y="321"/>
                      </a:cxn>
                      <a:cxn ang="0">
                        <a:pos x="569" y="307"/>
                      </a:cxn>
                      <a:cxn ang="0">
                        <a:pos x="619" y="295"/>
                      </a:cxn>
                      <a:cxn ang="0">
                        <a:pos x="667" y="297"/>
                      </a:cxn>
                      <a:cxn ang="0">
                        <a:pos x="711" y="302"/>
                      </a:cxn>
                      <a:cxn ang="0">
                        <a:pos x="756" y="310"/>
                      </a:cxn>
                      <a:cxn ang="0">
                        <a:pos x="802" y="318"/>
                      </a:cxn>
                      <a:cxn ang="0">
                        <a:pos x="829" y="317"/>
                      </a:cxn>
                      <a:cxn ang="0">
                        <a:pos x="836" y="305"/>
                      </a:cxn>
                      <a:cxn ang="0">
                        <a:pos x="804" y="293"/>
                      </a:cxn>
                      <a:cxn ang="0">
                        <a:pos x="761" y="270"/>
                      </a:cxn>
                      <a:cxn ang="0">
                        <a:pos x="713" y="246"/>
                      </a:cxn>
                      <a:cxn ang="0">
                        <a:pos x="656" y="212"/>
                      </a:cxn>
                      <a:cxn ang="0">
                        <a:pos x="594" y="173"/>
                      </a:cxn>
                      <a:cxn ang="0">
                        <a:pos x="546" y="135"/>
                      </a:cxn>
                    </a:cxnLst>
                    <a:rect l="0" t="0" r="r" b="b"/>
                    <a:pathLst>
                      <a:path w="836" h="391">
                        <a:moveTo>
                          <a:pt x="546" y="135"/>
                        </a:moveTo>
                        <a:lnTo>
                          <a:pt x="521" y="108"/>
                        </a:lnTo>
                        <a:lnTo>
                          <a:pt x="496" y="87"/>
                        </a:lnTo>
                        <a:lnTo>
                          <a:pt x="478" y="73"/>
                        </a:lnTo>
                        <a:lnTo>
                          <a:pt x="457" y="59"/>
                        </a:lnTo>
                        <a:lnTo>
                          <a:pt x="437" y="48"/>
                        </a:lnTo>
                        <a:lnTo>
                          <a:pt x="415" y="39"/>
                        </a:lnTo>
                        <a:lnTo>
                          <a:pt x="392" y="30"/>
                        </a:lnTo>
                        <a:lnTo>
                          <a:pt x="371" y="22"/>
                        </a:lnTo>
                        <a:lnTo>
                          <a:pt x="348" y="15"/>
                        </a:lnTo>
                        <a:lnTo>
                          <a:pt x="323" y="9"/>
                        </a:lnTo>
                        <a:lnTo>
                          <a:pt x="303" y="5"/>
                        </a:lnTo>
                        <a:lnTo>
                          <a:pt x="276" y="2"/>
                        </a:lnTo>
                        <a:lnTo>
                          <a:pt x="252" y="0"/>
                        </a:lnTo>
                        <a:lnTo>
                          <a:pt x="232" y="0"/>
                        </a:lnTo>
                        <a:lnTo>
                          <a:pt x="213" y="0"/>
                        </a:lnTo>
                        <a:lnTo>
                          <a:pt x="191" y="3"/>
                        </a:lnTo>
                        <a:lnTo>
                          <a:pt x="169" y="6"/>
                        </a:lnTo>
                        <a:lnTo>
                          <a:pt x="144" y="13"/>
                        </a:lnTo>
                        <a:lnTo>
                          <a:pt x="119" y="21"/>
                        </a:lnTo>
                        <a:lnTo>
                          <a:pt x="102" y="28"/>
                        </a:lnTo>
                        <a:lnTo>
                          <a:pt x="83" y="37"/>
                        </a:lnTo>
                        <a:lnTo>
                          <a:pt x="66" y="47"/>
                        </a:lnTo>
                        <a:lnTo>
                          <a:pt x="48" y="60"/>
                        </a:lnTo>
                        <a:lnTo>
                          <a:pt x="36" y="70"/>
                        </a:lnTo>
                        <a:lnTo>
                          <a:pt x="26" y="80"/>
                        </a:lnTo>
                        <a:lnTo>
                          <a:pt x="16" y="91"/>
                        </a:lnTo>
                        <a:lnTo>
                          <a:pt x="0" y="113"/>
                        </a:lnTo>
                        <a:lnTo>
                          <a:pt x="0" y="274"/>
                        </a:lnTo>
                        <a:lnTo>
                          <a:pt x="13" y="295"/>
                        </a:lnTo>
                        <a:lnTo>
                          <a:pt x="24" y="308"/>
                        </a:lnTo>
                        <a:lnTo>
                          <a:pt x="39" y="321"/>
                        </a:lnTo>
                        <a:lnTo>
                          <a:pt x="54" y="335"/>
                        </a:lnTo>
                        <a:lnTo>
                          <a:pt x="73" y="347"/>
                        </a:lnTo>
                        <a:lnTo>
                          <a:pt x="93" y="358"/>
                        </a:lnTo>
                        <a:lnTo>
                          <a:pt x="108" y="365"/>
                        </a:lnTo>
                        <a:lnTo>
                          <a:pt x="125" y="373"/>
                        </a:lnTo>
                        <a:lnTo>
                          <a:pt x="142" y="378"/>
                        </a:lnTo>
                        <a:lnTo>
                          <a:pt x="166" y="383"/>
                        </a:lnTo>
                        <a:lnTo>
                          <a:pt x="189" y="387"/>
                        </a:lnTo>
                        <a:lnTo>
                          <a:pt x="209" y="390"/>
                        </a:lnTo>
                        <a:lnTo>
                          <a:pt x="229" y="391"/>
                        </a:lnTo>
                        <a:lnTo>
                          <a:pt x="249" y="391"/>
                        </a:lnTo>
                        <a:lnTo>
                          <a:pt x="270" y="390"/>
                        </a:lnTo>
                        <a:lnTo>
                          <a:pt x="288" y="387"/>
                        </a:lnTo>
                        <a:lnTo>
                          <a:pt x="308" y="385"/>
                        </a:lnTo>
                        <a:lnTo>
                          <a:pt x="333" y="382"/>
                        </a:lnTo>
                        <a:lnTo>
                          <a:pt x="357" y="377"/>
                        </a:lnTo>
                        <a:lnTo>
                          <a:pt x="380" y="371"/>
                        </a:lnTo>
                        <a:lnTo>
                          <a:pt x="402" y="365"/>
                        </a:lnTo>
                        <a:lnTo>
                          <a:pt x="423" y="358"/>
                        </a:lnTo>
                        <a:lnTo>
                          <a:pt x="447" y="350"/>
                        </a:lnTo>
                        <a:lnTo>
                          <a:pt x="468" y="343"/>
                        </a:lnTo>
                        <a:lnTo>
                          <a:pt x="485" y="336"/>
                        </a:lnTo>
                        <a:lnTo>
                          <a:pt x="503" y="330"/>
                        </a:lnTo>
                        <a:lnTo>
                          <a:pt x="522" y="321"/>
                        </a:lnTo>
                        <a:lnTo>
                          <a:pt x="548" y="314"/>
                        </a:lnTo>
                        <a:lnTo>
                          <a:pt x="569" y="307"/>
                        </a:lnTo>
                        <a:lnTo>
                          <a:pt x="594" y="301"/>
                        </a:lnTo>
                        <a:lnTo>
                          <a:pt x="619" y="295"/>
                        </a:lnTo>
                        <a:lnTo>
                          <a:pt x="645" y="295"/>
                        </a:lnTo>
                        <a:lnTo>
                          <a:pt x="667" y="297"/>
                        </a:lnTo>
                        <a:lnTo>
                          <a:pt x="691" y="299"/>
                        </a:lnTo>
                        <a:lnTo>
                          <a:pt x="711" y="302"/>
                        </a:lnTo>
                        <a:lnTo>
                          <a:pt x="734" y="305"/>
                        </a:lnTo>
                        <a:lnTo>
                          <a:pt x="756" y="310"/>
                        </a:lnTo>
                        <a:lnTo>
                          <a:pt x="784" y="316"/>
                        </a:lnTo>
                        <a:lnTo>
                          <a:pt x="802" y="318"/>
                        </a:lnTo>
                        <a:lnTo>
                          <a:pt x="817" y="319"/>
                        </a:lnTo>
                        <a:lnTo>
                          <a:pt x="829" y="317"/>
                        </a:lnTo>
                        <a:lnTo>
                          <a:pt x="836" y="313"/>
                        </a:lnTo>
                        <a:lnTo>
                          <a:pt x="836" y="305"/>
                        </a:lnTo>
                        <a:lnTo>
                          <a:pt x="825" y="299"/>
                        </a:lnTo>
                        <a:lnTo>
                          <a:pt x="804" y="293"/>
                        </a:lnTo>
                        <a:lnTo>
                          <a:pt x="783" y="281"/>
                        </a:lnTo>
                        <a:lnTo>
                          <a:pt x="761" y="270"/>
                        </a:lnTo>
                        <a:lnTo>
                          <a:pt x="737" y="258"/>
                        </a:lnTo>
                        <a:lnTo>
                          <a:pt x="713" y="246"/>
                        </a:lnTo>
                        <a:lnTo>
                          <a:pt x="686" y="233"/>
                        </a:lnTo>
                        <a:lnTo>
                          <a:pt x="656" y="212"/>
                        </a:lnTo>
                        <a:lnTo>
                          <a:pt x="625" y="192"/>
                        </a:lnTo>
                        <a:lnTo>
                          <a:pt x="594" y="173"/>
                        </a:lnTo>
                        <a:lnTo>
                          <a:pt x="569" y="155"/>
                        </a:lnTo>
                        <a:lnTo>
                          <a:pt x="546" y="135"/>
                        </a:lnTo>
                        <a:close/>
                      </a:path>
                    </a:pathLst>
                  </a:custGeom>
                  <a:solidFill>
                    <a:srgbClr val="FF8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563" name="Freeform 35"/>
                  <p:cNvSpPr>
                    <a:spLocks/>
                  </p:cNvSpPr>
                  <p:nvPr/>
                </p:nvSpPr>
                <p:spPr bwMode="auto">
                  <a:xfrm>
                    <a:off x="1537" y="1852"/>
                    <a:ext cx="255" cy="81"/>
                  </a:xfrm>
                  <a:custGeom>
                    <a:avLst/>
                    <a:gdLst/>
                    <a:ahLst/>
                    <a:cxnLst>
                      <a:cxn ang="0">
                        <a:pos x="479" y="31"/>
                      </a:cxn>
                      <a:cxn ang="0">
                        <a:pos x="447" y="21"/>
                      </a:cxn>
                      <a:cxn ang="0">
                        <a:pos x="419" y="16"/>
                      </a:cxn>
                      <a:cxn ang="0">
                        <a:pos x="387" y="14"/>
                      </a:cxn>
                      <a:cxn ang="0">
                        <a:pos x="353" y="22"/>
                      </a:cxn>
                      <a:cxn ang="0">
                        <a:pos x="326" y="31"/>
                      </a:cxn>
                      <a:cxn ang="0">
                        <a:pos x="296" y="25"/>
                      </a:cxn>
                      <a:cxn ang="0">
                        <a:pos x="264" y="11"/>
                      </a:cxn>
                      <a:cxn ang="0">
                        <a:pos x="238" y="2"/>
                      </a:cxn>
                      <a:cxn ang="0">
                        <a:pos x="203" y="0"/>
                      </a:cxn>
                      <a:cxn ang="0">
                        <a:pos x="171" y="0"/>
                      </a:cxn>
                      <a:cxn ang="0">
                        <a:pos x="137" y="2"/>
                      </a:cxn>
                      <a:cxn ang="0">
                        <a:pos x="97" y="5"/>
                      </a:cxn>
                      <a:cxn ang="0">
                        <a:pos x="57" y="11"/>
                      </a:cxn>
                      <a:cxn ang="0">
                        <a:pos x="17" y="20"/>
                      </a:cxn>
                      <a:cxn ang="0">
                        <a:pos x="0" y="54"/>
                      </a:cxn>
                      <a:cxn ang="0">
                        <a:pos x="22" y="87"/>
                      </a:cxn>
                      <a:cxn ang="0">
                        <a:pos x="53" y="108"/>
                      </a:cxn>
                      <a:cxn ang="0">
                        <a:pos x="87" y="127"/>
                      </a:cxn>
                      <a:cxn ang="0">
                        <a:pos x="126" y="143"/>
                      </a:cxn>
                      <a:cxn ang="0">
                        <a:pos x="162" y="152"/>
                      </a:cxn>
                      <a:cxn ang="0">
                        <a:pos x="202" y="159"/>
                      </a:cxn>
                      <a:cxn ang="0">
                        <a:pos x="245" y="163"/>
                      </a:cxn>
                      <a:cxn ang="0">
                        <a:pos x="283" y="162"/>
                      </a:cxn>
                      <a:cxn ang="0">
                        <a:pos x="318" y="160"/>
                      </a:cxn>
                      <a:cxn ang="0">
                        <a:pos x="356" y="153"/>
                      </a:cxn>
                      <a:cxn ang="0">
                        <a:pos x="397" y="142"/>
                      </a:cxn>
                      <a:cxn ang="0">
                        <a:pos x="430" y="130"/>
                      </a:cxn>
                      <a:cxn ang="0">
                        <a:pos x="463" y="119"/>
                      </a:cxn>
                      <a:cxn ang="0">
                        <a:pos x="490" y="110"/>
                      </a:cxn>
                      <a:cxn ang="0">
                        <a:pos x="533" y="100"/>
                      </a:cxn>
                      <a:cxn ang="0">
                        <a:pos x="494" y="39"/>
                      </a:cxn>
                    </a:cxnLst>
                    <a:rect l="0" t="0" r="r" b="b"/>
                    <a:pathLst>
                      <a:path w="533" h="163">
                        <a:moveTo>
                          <a:pt x="494" y="39"/>
                        </a:moveTo>
                        <a:lnTo>
                          <a:pt x="479" y="31"/>
                        </a:lnTo>
                        <a:lnTo>
                          <a:pt x="461" y="25"/>
                        </a:lnTo>
                        <a:lnTo>
                          <a:pt x="447" y="21"/>
                        </a:lnTo>
                        <a:lnTo>
                          <a:pt x="432" y="18"/>
                        </a:lnTo>
                        <a:lnTo>
                          <a:pt x="419" y="16"/>
                        </a:lnTo>
                        <a:lnTo>
                          <a:pt x="405" y="14"/>
                        </a:lnTo>
                        <a:lnTo>
                          <a:pt x="387" y="14"/>
                        </a:lnTo>
                        <a:lnTo>
                          <a:pt x="368" y="17"/>
                        </a:lnTo>
                        <a:lnTo>
                          <a:pt x="353" y="22"/>
                        </a:lnTo>
                        <a:lnTo>
                          <a:pt x="339" y="27"/>
                        </a:lnTo>
                        <a:lnTo>
                          <a:pt x="326" y="31"/>
                        </a:lnTo>
                        <a:lnTo>
                          <a:pt x="313" y="31"/>
                        </a:lnTo>
                        <a:lnTo>
                          <a:pt x="296" y="25"/>
                        </a:lnTo>
                        <a:lnTo>
                          <a:pt x="281" y="18"/>
                        </a:lnTo>
                        <a:lnTo>
                          <a:pt x="264" y="11"/>
                        </a:lnTo>
                        <a:lnTo>
                          <a:pt x="252" y="7"/>
                        </a:lnTo>
                        <a:lnTo>
                          <a:pt x="238" y="2"/>
                        </a:lnTo>
                        <a:lnTo>
                          <a:pt x="220" y="0"/>
                        </a:lnTo>
                        <a:lnTo>
                          <a:pt x="203" y="0"/>
                        </a:lnTo>
                        <a:lnTo>
                          <a:pt x="188" y="0"/>
                        </a:lnTo>
                        <a:lnTo>
                          <a:pt x="171" y="0"/>
                        </a:lnTo>
                        <a:lnTo>
                          <a:pt x="156" y="1"/>
                        </a:lnTo>
                        <a:lnTo>
                          <a:pt x="137" y="2"/>
                        </a:lnTo>
                        <a:lnTo>
                          <a:pt x="116" y="3"/>
                        </a:lnTo>
                        <a:lnTo>
                          <a:pt x="97" y="5"/>
                        </a:lnTo>
                        <a:lnTo>
                          <a:pt x="77" y="8"/>
                        </a:lnTo>
                        <a:lnTo>
                          <a:pt x="57" y="11"/>
                        </a:lnTo>
                        <a:lnTo>
                          <a:pt x="37" y="15"/>
                        </a:lnTo>
                        <a:lnTo>
                          <a:pt x="17" y="20"/>
                        </a:lnTo>
                        <a:lnTo>
                          <a:pt x="0" y="25"/>
                        </a:lnTo>
                        <a:lnTo>
                          <a:pt x="0" y="54"/>
                        </a:lnTo>
                        <a:lnTo>
                          <a:pt x="7" y="71"/>
                        </a:lnTo>
                        <a:lnTo>
                          <a:pt x="22" y="87"/>
                        </a:lnTo>
                        <a:lnTo>
                          <a:pt x="41" y="99"/>
                        </a:lnTo>
                        <a:lnTo>
                          <a:pt x="53" y="108"/>
                        </a:lnTo>
                        <a:lnTo>
                          <a:pt x="68" y="117"/>
                        </a:lnTo>
                        <a:lnTo>
                          <a:pt x="87" y="127"/>
                        </a:lnTo>
                        <a:lnTo>
                          <a:pt x="106" y="136"/>
                        </a:lnTo>
                        <a:lnTo>
                          <a:pt x="126" y="143"/>
                        </a:lnTo>
                        <a:lnTo>
                          <a:pt x="146" y="148"/>
                        </a:lnTo>
                        <a:lnTo>
                          <a:pt x="162" y="152"/>
                        </a:lnTo>
                        <a:lnTo>
                          <a:pt x="182" y="156"/>
                        </a:lnTo>
                        <a:lnTo>
                          <a:pt x="202" y="159"/>
                        </a:lnTo>
                        <a:lnTo>
                          <a:pt x="223" y="161"/>
                        </a:lnTo>
                        <a:lnTo>
                          <a:pt x="245" y="163"/>
                        </a:lnTo>
                        <a:lnTo>
                          <a:pt x="264" y="163"/>
                        </a:lnTo>
                        <a:lnTo>
                          <a:pt x="283" y="162"/>
                        </a:lnTo>
                        <a:lnTo>
                          <a:pt x="301" y="162"/>
                        </a:lnTo>
                        <a:lnTo>
                          <a:pt x="318" y="160"/>
                        </a:lnTo>
                        <a:lnTo>
                          <a:pt x="340" y="156"/>
                        </a:lnTo>
                        <a:lnTo>
                          <a:pt x="356" y="153"/>
                        </a:lnTo>
                        <a:lnTo>
                          <a:pt x="377" y="148"/>
                        </a:lnTo>
                        <a:lnTo>
                          <a:pt x="397" y="142"/>
                        </a:lnTo>
                        <a:lnTo>
                          <a:pt x="413" y="136"/>
                        </a:lnTo>
                        <a:lnTo>
                          <a:pt x="430" y="130"/>
                        </a:lnTo>
                        <a:lnTo>
                          <a:pt x="449" y="124"/>
                        </a:lnTo>
                        <a:lnTo>
                          <a:pt x="463" y="119"/>
                        </a:lnTo>
                        <a:lnTo>
                          <a:pt x="475" y="114"/>
                        </a:lnTo>
                        <a:lnTo>
                          <a:pt x="490" y="110"/>
                        </a:lnTo>
                        <a:lnTo>
                          <a:pt x="500" y="108"/>
                        </a:lnTo>
                        <a:lnTo>
                          <a:pt x="533" y="100"/>
                        </a:lnTo>
                        <a:lnTo>
                          <a:pt x="514" y="57"/>
                        </a:lnTo>
                        <a:lnTo>
                          <a:pt x="494" y="39"/>
                        </a:lnTo>
                        <a:close/>
                      </a:path>
                    </a:pathLst>
                  </a:custGeom>
                  <a:solidFill>
                    <a:srgbClr val="C06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21567" name="Group 36"/>
                <p:cNvGrpSpPr>
                  <a:grpSpLocks/>
                </p:cNvGrpSpPr>
                <p:nvPr/>
              </p:nvGrpSpPr>
              <p:grpSpPr bwMode="auto">
                <a:xfrm>
                  <a:off x="1589" y="1709"/>
                  <a:ext cx="353" cy="169"/>
                  <a:chOff x="1589" y="1709"/>
                  <a:chExt cx="353" cy="169"/>
                </a:xfrm>
              </p:grpSpPr>
              <p:sp>
                <p:nvSpPr>
                  <p:cNvPr id="406565" name="Freeform 37"/>
                  <p:cNvSpPr>
                    <a:spLocks/>
                  </p:cNvSpPr>
                  <p:nvPr/>
                </p:nvSpPr>
                <p:spPr bwMode="auto">
                  <a:xfrm>
                    <a:off x="1597" y="1847"/>
                    <a:ext cx="142" cy="20"/>
                  </a:xfrm>
                  <a:custGeom>
                    <a:avLst/>
                    <a:gdLst/>
                    <a:ahLst/>
                    <a:cxnLst>
                      <a:cxn ang="0">
                        <a:pos x="283" y="43"/>
                      </a:cxn>
                      <a:cxn ang="0">
                        <a:pos x="260" y="36"/>
                      </a:cxn>
                      <a:cxn ang="0">
                        <a:pos x="244" y="32"/>
                      </a:cxn>
                      <a:cxn ang="0">
                        <a:pos x="227" y="28"/>
                      </a:cxn>
                      <a:cxn ang="0">
                        <a:pos x="209" y="25"/>
                      </a:cxn>
                      <a:cxn ang="0">
                        <a:pos x="189" y="22"/>
                      </a:cxn>
                      <a:cxn ang="0">
                        <a:pos x="171" y="19"/>
                      </a:cxn>
                      <a:cxn ang="0">
                        <a:pos x="155" y="17"/>
                      </a:cxn>
                      <a:cxn ang="0">
                        <a:pos x="137" y="14"/>
                      </a:cxn>
                      <a:cxn ang="0">
                        <a:pos x="118" y="11"/>
                      </a:cxn>
                      <a:cxn ang="0">
                        <a:pos x="102" y="8"/>
                      </a:cxn>
                      <a:cxn ang="0">
                        <a:pos x="82" y="5"/>
                      </a:cxn>
                      <a:cxn ang="0">
                        <a:pos x="62" y="2"/>
                      </a:cxn>
                      <a:cxn ang="0">
                        <a:pos x="41" y="1"/>
                      </a:cxn>
                      <a:cxn ang="0">
                        <a:pos x="2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3" h="43">
                        <a:moveTo>
                          <a:pt x="283" y="43"/>
                        </a:moveTo>
                        <a:lnTo>
                          <a:pt x="260" y="36"/>
                        </a:lnTo>
                        <a:lnTo>
                          <a:pt x="244" y="32"/>
                        </a:lnTo>
                        <a:lnTo>
                          <a:pt x="227" y="28"/>
                        </a:lnTo>
                        <a:lnTo>
                          <a:pt x="209" y="25"/>
                        </a:lnTo>
                        <a:lnTo>
                          <a:pt x="189" y="22"/>
                        </a:lnTo>
                        <a:lnTo>
                          <a:pt x="171" y="19"/>
                        </a:lnTo>
                        <a:lnTo>
                          <a:pt x="155" y="17"/>
                        </a:lnTo>
                        <a:lnTo>
                          <a:pt x="137" y="14"/>
                        </a:lnTo>
                        <a:lnTo>
                          <a:pt x="118" y="11"/>
                        </a:lnTo>
                        <a:lnTo>
                          <a:pt x="102" y="8"/>
                        </a:lnTo>
                        <a:lnTo>
                          <a:pt x="82" y="5"/>
                        </a:lnTo>
                        <a:lnTo>
                          <a:pt x="62" y="2"/>
                        </a:lnTo>
                        <a:lnTo>
                          <a:pt x="41" y="1"/>
                        </a:lnTo>
                        <a:lnTo>
                          <a:pt x="2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566" name="Freeform 38"/>
                  <p:cNvSpPr>
                    <a:spLocks/>
                  </p:cNvSpPr>
                  <p:nvPr/>
                </p:nvSpPr>
                <p:spPr bwMode="auto">
                  <a:xfrm>
                    <a:off x="1653" y="1821"/>
                    <a:ext cx="128" cy="37"/>
                  </a:xfrm>
                  <a:custGeom>
                    <a:avLst/>
                    <a:gdLst/>
                    <a:ahLst/>
                    <a:cxnLst>
                      <a:cxn ang="0">
                        <a:pos x="242" y="73"/>
                      </a:cxn>
                      <a:cxn ang="0">
                        <a:pos x="219" y="62"/>
                      </a:cxn>
                      <a:cxn ang="0">
                        <a:pos x="196" y="51"/>
                      </a:cxn>
                      <a:cxn ang="0">
                        <a:pos x="176" y="41"/>
                      </a:cxn>
                      <a:cxn ang="0">
                        <a:pos x="155" y="33"/>
                      </a:cxn>
                      <a:cxn ang="0">
                        <a:pos x="135" y="26"/>
                      </a:cxn>
                      <a:cxn ang="0">
                        <a:pos x="112" y="20"/>
                      </a:cxn>
                      <a:cxn ang="0">
                        <a:pos x="97" y="18"/>
                      </a:cxn>
                      <a:cxn ang="0">
                        <a:pos x="84" y="16"/>
                      </a:cxn>
                      <a:cxn ang="0">
                        <a:pos x="70" y="15"/>
                      </a:cxn>
                      <a:cxn ang="0">
                        <a:pos x="51" y="11"/>
                      </a:cxn>
                      <a:cxn ang="0">
                        <a:pos x="36" y="7"/>
                      </a:cxn>
                      <a:cxn ang="0">
                        <a:pos x="24" y="5"/>
                      </a:cxn>
                      <a:cxn ang="0">
                        <a:pos x="11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42" h="73">
                        <a:moveTo>
                          <a:pt x="242" y="73"/>
                        </a:moveTo>
                        <a:lnTo>
                          <a:pt x="219" y="62"/>
                        </a:lnTo>
                        <a:lnTo>
                          <a:pt x="196" y="51"/>
                        </a:lnTo>
                        <a:lnTo>
                          <a:pt x="176" y="41"/>
                        </a:lnTo>
                        <a:lnTo>
                          <a:pt x="155" y="33"/>
                        </a:lnTo>
                        <a:lnTo>
                          <a:pt x="135" y="26"/>
                        </a:lnTo>
                        <a:lnTo>
                          <a:pt x="112" y="20"/>
                        </a:lnTo>
                        <a:lnTo>
                          <a:pt x="97" y="18"/>
                        </a:lnTo>
                        <a:lnTo>
                          <a:pt x="84" y="16"/>
                        </a:lnTo>
                        <a:lnTo>
                          <a:pt x="70" y="15"/>
                        </a:lnTo>
                        <a:lnTo>
                          <a:pt x="51" y="11"/>
                        </a:lnTo>
                        <a:lnTo>
                          <a:pt x="36" y="7"/>
                        </a:lnTo>
                        <a:lnTo>
                          <a:pt x="24" y="5"/>
                        </a:lnTo>
                        <a:lnTo>
                          <a:pt x="1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567" name="Freeform 39"/>
                  <p:cNvSpPr>
                    <a:spLocks/>
                  </p:cNvSpPr>
                  <p:nvPr/>
                </p:nvSpPr>
                <p:spPr bwMode="auto">
                  <a:xfrm>
                    <a:off x="1549" y="1828"/>
                    <a:ext cx="168" cy="20"/>
                  </a:xfrm>
                  <a:custGeom>
                    <a:avLst/>
                    <a:gdLst/>
                    <a:ahLst/>
                    <a:cxnLst>
                      <a:cxn ang="0">
                        <a:pos x="359" y="42"/>
                      </a:cxn>
                      <a:cxn ang="0">
                        <a:pos x="336" y="34"/>
                      </a:cxn>
                      <a:cxn ang="0">
                        <a:pos x="312" y="27"/>
                      </a:cxn>
                      <a:cxn ang="0">
                        <a:pos x="291" y="22"/>
                      </a:cxn>
                      <a:cxn ang="0">
                        <a:pos x="270" y="17"/>
                      </a:cxn>
                      <a:cxn ang="0">
                        <a:pos x="245" y="14"/>
                      </a:cxn>
                      <a:cxn ang="0">
                        <a:pos x="223" y="11"/>
                      </a:cxn>
                      <a:cxn ang="0">
                        <a:pos x="198" y="8"/>
                      </a:cxn>
                      <a:cxn ang="0">
                        <a:pos x="176" y="6"/>
                      </a:cxn>
                      <a:cxn ang="0">
                        <a:pos x="152" y="3"/>
                      </a:cxn>
                      <a:cxn ang="0">
                        <a:pos x="130" y="1"/>
                      </a:cxn>
                      <a:cxn ang="0">
                        <a:pos x="111" y="1"/>
                      </a:cxn>
                      <a:cxn ang="0">
                        <a:pos x="90" y="0"/>
                      </a:cxn>
                      <a:cxn ang="0">
                        <a:pos x="72" y="1"/>
                      </a:cxn>
                      <a:cxn ang="0">
                        <a:pos x="53" y="2"/>
                      </a:cxn>
                      <a:cxn ang="0">
                        <a:pos x="35" y="4"/>
                      </a:cxn>
                      <a:cxn ang="0">
                        <a:pos x="18" y="7"/>
                      </a:cxn>
                      <a:cxn ang="0">
                        <a:pos x="0" y="8"/>
                      </a:cxn>
                    </a:cxnLst>
                    <a:rect l="0" t="0" r="r" b="b"/>
                    <a:pathLst>
                      <a:path w="359" h="42">
                        <a:moveTo>
                          <a:pt x="359" y="42"/>
                        </a:moveTo>
                        <a:lnTo>
                          <a:pt x="336" y="34"/>
                        </a:lnTo>
                        <a:lnTo>
                          <a:pt x="312" y="27"/>
                        </a:lnTo>
                        <a:lnTo>
                          <a:pt x="291" y="22"/>
                        </a:lnTo>
                        <a:lnTo>
                          <a:pt x="270" y="17"/>
                        </a:lnTo>
                        <a:lnTo>
                          <a:pt x="245" y="14"/>
                        </a:lnTo>
                        <a:lnTo>
                          <a:pt x="223" y="11"/>
                        </a:lnTo>
                        <a:lnTo>
                          <a:pt x="198" y="8"/>
                        </a:lnTo>
                        <a:lnTo>
                          <a:pt x="176" y="6"/>
                        </a:lnTo>
                        <a:lnTo>
                          <a:pt x="152" y="3"/>
                        </a:lnTo>
                        <a:lnTo>
                          <a:pt x="130" y="1"/>
                        </a:lnTo>
                        <a:lnTo>
                          <a:pt x="111" y="1"/>
                        </a:lnTo>
                        <a:lnTo>
                          <a:pt x="90" y="0"/>
                        </a:lnTo>
                        <a:lnTo>
                          <a:pt x="72" y="1"/>
                        </a:lnTo>
                        <a:lnTo>
                          <a:pt x="53" y="2"/>
                        </a:lnTo>
                        <a:lnTo>
                          <a:pt x="35" y="4"/>
                        </a:lnTo>
                        <a:lnTo>
                          <a:pt x="18" y="7"/>
                        </a:lnTo>
                        <a:lnTo>
                          <a:pt x="0" y="8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568" name="Freeform 40"/>
                  <p:cNvSpPr>
                    <a:spLocks/>
                  </p:cNvSpPr>
                  <p:nvPr/>
                </p:nvSpPr>
                <p:spPr bwMode="auto">
                  <a:xfrm>
                    <a:off x="1651" y="1804"/>
                    <a:ext cx="144" cy="61"/>
                  </a:xfrm>
                  <a:custGeom>
                    <a:avLst/>
                    <a:gdLst/>
                    <a:ahLst/>
                    <a:cxnLst>
                      <a:cxn ang="0">
                        <a:pos x="294" y="123"/>
                      </a:cxn>
                      <a:cxn ang="0">
                        <a:pos x="273" y="114"/>
                      </a:cxn>
                      <a:cxn ang="0">
                        <a:pos x="255" y="105"/>
                      </a:cxn>
                      <a:cxn ang="0">
                        <a:pos x="237" y="97"/>
                      </a:cxn>
                      <a:cxn ang="0">
                        <a:pos x="216" y="85"/>
                      </a:cxn>
                      <a:cxn ang="0">
                        <a:pos x="195" y="73"/>
                      </a:cxn>
                      <a:cxn ang="0">
                        <a:pos x="175" y="62"/>
                      </a:cxn>
                      <a:cxn ang="0">
                        <a:pos x="154" y="49"/>
                      </a:cxn>
                      <a:cxn ang="0">
                        <a:pos x="134" y="38"/>
                      </a:cxn>
                      <a:cxn ang="0">
                        <a:pos x="113" y="29"/>
                      </a:cxn>
                      <a:cxn ang="0">
                        <a:pos x="95" y="21"/>
                      </a:cxn>
                      <a:cxn ang="0">
                        <a:pos x="70" y="13"/>
                      </a:cxn>
                      <a:cxn ang="0">
                        <a:pos x="52" y="9"/>
                      </a:cxn>
                      <a:cxn ang="0">
                        <a:pos x="34" y="5"/>
                      </a:cxn>
                      <a:cxn ang="0">
                        <a:pos x="17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4" h="123">
                        <a:moveTo>
                          <a:pt x="294" y="123"/>
                        </a:moveTo>
                        <a:lnTo>
                          <a:pt x="273" y="114"/>
                        </a:lnTo>
                        <a:lnTo>
                          <a:pt x="255" y="105"/>
                        </a:lnTo>
                        <a:lnTo>
                          <a:pt x="237" y="97"/>
                        </a:lnTo>
                        <a:lnTo>
                          <a:pt x="216" y="85"/>
                        </a:lnTo>
                        <a:lnTo>
                          <a:pt x="195" y="73"/>
                        </a:lnTo>
                        <a:lnTo>
                          <a:pt x="175" y="62"/>
                        </a:lnTo>
                        <a:lnTo>
                          <a:pt x="154" y="49"/>
                        </a:lnTo>
                        <a:lnTo>
                          <a:pt x="134" y="38"/>
                        </a:lnTo>
                        <a:lnTo>
                          <a:pt x="113" y="29"/>
                        </a:lnTo>
                        <a:lnTo>
                          <a:pt x="95" y="21"/>
                        </a:lnTo>
                        <a:lnTo>
                          <a:pt x="70" y="13"/>
                        </a:lnTo>
                        <a:lnTo>
                          <a:pt x="52" y="9"/>
                        </a:lnTo>
                        <a:lnTo>
                          <a:pt x="34" y="5"/>
                        </a:lnTo>
                        <a:lnTo>
                          <a:pt x="17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569" name="Freeform 41"/>
                  <p:cNvSpPr>
                    <a:spLocks/>
                  </p:cNvSpPr>
                  <p:nvPr/>
                </p:nvSpPr>
                <p:spPr bwMode="auto">
                  <a:xfrm>
                    <a:off x="1613" y="1788"/>
                    <a:ext cx="138" cy="40"/>
                  </a:xfrm>
                  <a:custGeom>
                    <a:avLst/>
                    <a:gdLst/>
                    <a:ahLst/>
                    <a:cxnLst>
                      <a:cxn ang="0">
                        <a:pos x="275" y="79"/>
                      </a:cxn>
                      <a:cxn ang="0">
                        <a:pos x="255" y="68"/>
                      </a:cxn>
                      <a:cxn ang="0">
                        <a:pos x="240" y="60"/>
                      </a:cxn>
                      <a:cxn ang="0">
                        <a:pos x="217" y="48"/>
                      </a:cxn>
                      <a:cxn ang="0">
                        <a:pos x="199" y="39"/>
                      </a:cxn>
                      <a:cxn ang="0">
                        <a:pos x="176" y="29"/>
                      </a:cxn>
                      <a:cxn ang="0">
                        <a:pos x="155" y="22"/>
                      </a:cxn>
                      <a:cxn ang="0">
                        <a:pos x="131" y="15"/>
                      </a:cxn>
                      <a:cxn ang="0">
                        <a:pos x="109" y="11"/>
                      </a:cxn>
                      <a:cxn ang="0">
                        <a:pos x="84" y="7"/>
                      </a:cxn>
                      <a:cxn ang="0">
                        <a:pos x="62" y="4"/>
                      </a:cxn>
                      <a:cxn ang="0">
                        <a:pos x="40" y="2"/>
                      </a:cxn>
                      <a:cxn ang="0">
                        <a:pos x="19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5" h="79">
                        <a:moveTo>
                          <a:pt x="275" y="79"/>
                        </a:moveTo>
                        <a:lnTo>
                          <a:pt x="255" y="68"/>
                        </a:lnTo>
                        <a:lnTo>
                          <a:pt x="240" y="60"/>
                        </a:lnTo>
                        <a:lnTo>
                          <a:pt x="217" y="48"/>
                        </a:lnTo>
                        <a:lnTo>
                          <a:pt x="199" y="39"/>
                        </a:lnTo>
                        <a:lnTo>
                          <a:pt x="176" y="29"/>
                        </a:lnTo>
                        <a:lnTo>
                          <a:pt x="155" y="22"/>
                        </a:lnTo>
                        <a:lnTo>
                          <a:pt x="131" y="15"/>
                        </a:lnTo>
                        <a:lnTo>
                          <a:pt x="109" y="11"/>
                        </a:lnTo>
                        <a:lnTo>
                          <a:pt x="84" y="7"/>
                        </a:lnTo>
                        <a:lnTo>
                          <a:pt x="62" y="4"/>
                        </a:lnTo>
                        <a:lnTo>
                          <a:pt x="40" y="2"/>
                        </a:lnTo>
                        <a:lnTo>
                          <a:pt x="19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570" name="Freeform 42"/>
                  <p:cNvSpPr>
                    <a:spLocks/>
                  </p:cNvSpPr>
                  <p:nvPr/>
                </p:nvSpPr>
                <p:spPr bwMode="auto">
                  <a:xfrm>
                    <a:off x="1632" y="1802"/>
                    <a:ext cx="231" cy="105"/>
                  </a:xfrm>
                  <a:custGeom>
                    <a:avLst/>
                    <a:gdLst/>
                    <a:ahLst/>
                    <a:cxnLst>
                      <a:cxn ang="0">
                        <a:pos x="478" y="218"/>
                      </a:cxn>
                      <a:cxn ang="0">
                        <a:pos x="448" y="208"/>
                      </a:cxn>
                      <a:cxn ang="0">
                        <a:pos x="422" y="198"/>
                      </a:cxn>
                      <a:cxn ang="0">
                        <a:pos x="396" y="189"/>
                      </a:cxn>
                      <a:cxn ang="0">
                        <a:pos x="375" y="178"/>
                      </a:cxn>
                      <a:cxn ang="0">
                        <a:pos x="352" y="167"/>
                      </a:cxn>
                      <a:cxn ang="0">
                        <a:pos x="330" y="154"/>
                      </a:cxn>
                      <a:cxn ang="0">
                        <a:pos x="304" y="141"/>
                      </a:cxn>
                      <a:cxn ang="0">
                        <a:pos x="280" y="127"/>
                      </a:cxn>
                      <a:cxn ang="0">
                        <a:pos x="255" y="110"/>
                      </a:cxn>
                      <a:cxn ang="0">
                        <a:pos x="240" y="100"/>
                      </a:cxn>
                      <a:cxn ang="0">
                        <a:pos x="229" y="91"/>
                      </a:cxn>
                      <a:cxn ang="0">
                        <a:pos x="218" y="81"/>
                      </a:cxn>
                      <a:cxn ang="0">
                        <a:pos x="206" y="71"/>
                      </a:cxn>
                      <a:cxn ang="0">
                        <a:pos x="192" y="62"/>
                      </a:cxn>
                      <a:cxn ang="0">
                        <a:pos x="178" y="54"/>
                      </a:cxn>
                      <a:cxn ang="0">
                        <a:pos x="163" y="47"/>
                      </a:cxn>
                      <a:cxn ang="0">
                        <a:pos x="147" y="39"/>
                      </a:cxn>
                      <a:cxn ang="0">
                        <a:pos x="130" y="31"/>
                      </a:cxn>
                      <a:cxn ang="0">
                        <a:pos x="114" y="23"/>
                      </a:cxn>
                      <a:cxn ang="0">
                        <a:pos x="98" y="17"/>
                      </a:cxn>
                      <a:cxn ang="0">
                        <a:pos x="83" y="12"/>
                      </a:cxn>
                      <a:cxn ang="0">
                        <a:pos x="69" y="7"/>
                      </a:cxn>
                      <a:cxn ang="0">
                        <a:pos x="51" y="3"/>
                      </a:cxn>
                      <a:cxn ang="0">
                        <a:pos x="36" y="2"/>
                      </a:cxn>
                      <a:cxn ang="0">
                        <a:pos x="2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8" h="218">
                        <a:moveTo>
                          <a:pt x="478" y="218"/>
                        </a:moveTo>
                        <a:lnTo>
                          <a:pt x="448" y="208"/>
                        </a:lnTo>
                        <a:lnTo>
                          <a:pt x="422" y="198"/>
                        </a:lnTo>
                        <a:lnTo>
                          <a:pt x="396" y="189"/>
                        </a:lnTo>
                        <a:lnTo>
                          <a:pt x="375" y="178"/>
                        </a:lnTo>
                        <a:lnTo>
                          <a:pt x="352" y="167"/>
                        </a:lnTo>
                        <a:lnTo>
                          <a:pt x="330" y="154"/>
                        </a:lnTo>
                        <a:lnTo>
                          <a:pt x="304" y="141"/>
                        </a:lnTo>
                        <a:lnTo>
                          <a:pt x="280" y="127"/>
                        </a:lnTo>
                        <a:lnTo>
                          <a:pt x="255" y="110"/>
                        </a:lnTo>
                        <a:lnTo>
                          <a:pt x="240" y="100"/>
                        </a:lnTo>
                        <a:lnTo>
                          <a:pt x="229" y="91"/>
                        </a:lnTo>
                        <a:lnTo>
                          <a:pt x="218" y="81"/>
                        </a:lnTo>
                        <a:lnTo>
                          <a:pt x="206" y="71"/>
                        </a:lnTo>
                        <a:lnTo>
                          <a:pt x="192" y="62"/>
                        </a:lnTo>
                        <a:lnTo>
                          <a:pt x="178" y="54"/>
                        </a:lnTo>
                        <a:lnTo>
                          <a:pt x="163" y="47"/>
                        </a:lnTo>
                        <a:lnTo>
                          <a:pt x="147" y="39"/>
                        </a:lnTo>
                        <a:lnTo>
                          <a:pt x="130" y="31"/>
                        </a:lnTo>
                        <a:lnTo>
                          <a:pt x="114" y="23"/>
                        </a:lnTo>
                        <a:lnTo>
                          <a:pt x="98" y="17"/>
                        </a:lnTo>
                        <a:lnTo>
                          <a:pt x="83" y="12"/>
                        </a:lnTo>
                        <a:lnTo>
                          <a:pt x="69" y="7"/>
                        </a:lnTo>
                        <a:lnTo>
                          <a:pt x="51" y="3"/>
                        </a:lnTo>
                        <a:lnTo>
                          <a:pt x="36" y="2"/>
                        </a:lnTo>
                        <a:lnTo>
                          <a:pt x="20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571" name="Freeform 43"/>
                  <p:cNvSpPr>
                    <a:spLocks/>
                  </p:cNvSpPr>
                  <p:nvPr/>
                </p:nvSpPr>
                <p:spPr bwMode="auto">
                  <a:xfrm>
                    <a:off x="1573" y="1859"/>
                    <a:ext cx="154" cy="12"/>
                  </a:xfrm>
                  <a:custGeom>
                    <a:avLst/>
                    <a:gdLst/>
                    <a:ahLst/>
                    <a:cxnLst>
                      <a:cxn ang="0">
                        <a:pos x="318" y="24"/>
                      </a:cxn>
                      <a:cxn ang="0">
                        <a:pos x="296" y="18"/>
                      </a:cxn>
                      <a:cxn ang="0">
                        <a:pos x="278" y="15"/>
                      </a:cxn>
                      <a:cxn ang="0">
                        <a:pos x="260" y="13"/>
                      </a:cxn>
                      <a:cxn ang="0">
                        <a:pos x="242" y="11"/>
                      </a:cxn>
                      <a:cxn ang="0">
                        <a:pos x="225" y="10"/>
                      </a:cxn>
                      <a:cxn ang="0">
                        <a:pos x="204" y="9"/>
                      </a:cxn>
                      <a:cxn ang="0">
                        <a:pos x="189" y="9"/>
                      </a:cxn>
                      <a:cxn ang="0">
                        <a:pos x="169" y="8"/>
                      </a:cxn>
                      <a:cxn ang="0">
                        <a:pos x="151" y="8"/>
                      </a:cxn>
                      <a:cxn ang="0">
                        <a:pos x="130" y="6"/>
                      </a:cxn>
                      <a:cxn ang="0">
                        <a:pos x="111" y="6"/>
                      </a:cxn>
                      <a:cxn ang="0">
                        <a:pos x="88" y="4"/>
                      </a:cxn>
                      <a:cxn ang="0">
                        <a:pos x="68" y="4"/>
                      </a:cxn>
                      <a:cxn ang="0">
                        <a:pos x="46" y="2"/>
                      </a:cxn>
                      <a:cxn ang="0">
                        <a:pos x="23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18" h="24">
                        <a:moveTo>
                          <a:pt x="318" y="24"/>
                        </a:moveTo>
                        <a:lnTo>
                          <a:pt x="296" y="18"/>
                        </a:lnTo>
                        <a:lnTo>
                          <a:pt x="278" y="15"/>
                        </a:lnTo>
                        <a:lnTo>
                          <a:pt x="260" y="13"/>
                        </a:lnTo>
                        <a:lnTo>
                          <a:pt x="242" y="11"/>
                        </a:lnTo>
                        <a:lnTo>
                          <a:pt x="225" y="10"/>
                        </a:lnTo>
                        <a:lnTo>
                          <a:pt x="204" y="9"/>
                        </a:lnTo>
                        <a:lnTo>
                          <a:pt x="189" y="9"/>
                        </a:lnTo>
                        <a:lnTo>
                          <a:pt x="169" y="8"/>
                        </a:lnTo>
                        <a:lnTo>
                          <a:pt x="151" y="8"/>
                        </a:lnTo>
                        <a:lnTo>
                          <a:pt x="130" y="6"/>
                        </a:lnTo>
                        <a:lnTo>
                          <a:pt x="111" y="6"/>
                        </a:lnTo>
                        <a:lnTo>
                          <a:pt x="88" y="4"/>
                        </a:lnTo>
                        <a:lnTo>
                          <a:pt x="68" y="4"/>
                        </a:lnTo>
                        <a:lnTo>
                          <a:pt x="46" y="2"/>
                        </a:lnTo>
                        <a:lnTo>
                          <a:pt x="23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572" name="Freeform 44"/>
                  <p:cNvSpPr>
                    <a:spLocks/>
                  </p:cNvSpPr>
                  <p:nvPr/>
                </p:nvSpPr>
                <p:spPr bwMode="auto">
                  <a:xfrm>
                    <a:off x="1630" y="1871"/>
                    <a:ext cx="134" cy="12"/>
                  </a:xfrm>
                  <a:custGeom>
                    <a:avLst/>
                    <a:gdLst/>
                    <a:ahLst/>
                    <a:cxnLst>
                      <a:cxn ang="0">
                        <a:pos x="265" y="4"/>
                      </a:cxn>
                      <a:cxn ang="0">
                        <a:pos x="244" y="3"/>
                      </a:cxn>
                      <a:cxn ang="0">
                        <a:pos x="224" y="3"/>
                      </a:cxn>
                      <a:cxn ang="0">
                        <a:pos x="206" y="1"/>
                      </a:cxn>
                      <a:cxn ang="0">
                        <a:pos x="187" y="1"/>
                      </a:cxn>
                      <a:cxn ang="0">
                        <a:pos x="166" y="0"/>
                      </a:cxn>
                      <a:cxn ang="0">
                        <a:pos x="146" y="0"/>
                      </a:cxn>
                      <a:cxn ang="0">
                        <a:pos x="130" y="1"/>
                      </a:cxn>
                      <a:cxn ang="0">
                        <a:pos x="116" y="3"/>
                      </a:cxn>
                      <a:cxn ang="0">
                        <a:pos x="99" y="6"/>
                      </a:cxn>
                      <a:cxn ang="0">
                        <a:pos x="83" y="10"/>
                      </a:cxn>
                      <a:cxn ang="0">
                        <a:pos x="68" y="13"/>
                      </a:cxn>
                      <a:cxn ang="0">
                        <a:pos x="56" y="16"/>
                      </a:cxn>
                      <a:cxn ang="0">
                        <a:pos x="42" y="20"/>
                      </a:cxn>
                      <a:cxn ang="0">
                        <a:pos x="26" y="24"/>
                      </a:cxn>
                      <a:cxn ang="0">
                        <a:pos x="12" y="26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265" h="26">
                        <a:moveTo>
                          <a:pt x="265" y="4"/>
                        </a:moveTo>
                        <a:lnTo>
                          <a:pt x="244" y="3"/>
                        </a:lnTo>
                        <a:lnTo>
                          <a:pt x="224" y="3"/>
                        </a:lnTo>
                        <a:lnTo>
                          <a:pt x="206" y="1"/>
                        </a:lnTo>
                        <a:lnTo>
                          <a:pt x="187" y="1"/>
                        </a:lnTo>
                        <a:lnTo>
                          <a:pt x="166" y="0"/>
                        </a:lnTo>
                        <a:lnTo>
                          <a:pt x="146" y="0"/>
                        </a:lnTo>
                        <a:lnTo>
                          <a:pt x="130" y="1"/>
                        </a:lnTo>
                        <a:lnTo>
                          <a:pt x="116" y="3"/>
                        </a:lnTo>
                        <a:lnTo>
                          <a:pt x="99" y="6"/>
                        </a:lnTo>
                        <a:lnTo>
                          <a:pt x="83" y="10"/>
                        </a:lnTo>
                        <a:lnTo>
                          <a:pt x="68" y="13"/>
                        </a:lnTo>
                        <a:lnTo>
                          <a:pt x="56" y="16"/>
                        </a:lnTo>
                        <a:lnTo>
                          <a:pt x="42" y="20"/>
                        </a:lnTo>
                        <a:lnTo>
                          <a:pt x="26" y="24"/>
                        </a:lnTo>
                        <a:lnTo>
                          <a:pt x="12" y="26"/>
                        </a:lnTo>
                        <a:lnTo>
                          <a:pt x="0" y="2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573" name="Freeform 45"/>
                  <p:cNvSpPr>
                    <a:spLocks/>
                  </p:cNvSpPr>
                  <p:nvPr/>
                </p:nvSpPr>
                <p:spPr bwMode="auto">
                  <a:xfrm>
                    <a:off x="1569" y="1873"/>
                    <a:ext cx="180" cy="21"/>
                  </a:xfrm>
                  <a:custGeom>
                    <a:avLst/>
                    <a:gdLst/>
                    <a:ahLst/>
                    <a:cxnLst>
                      <a:cxn ang="0">
                        <a:pos x="387" y="2"/>
                      </a:cxn>
                      <a:cxn ang="0">
                        <a:pos x="376" y="2"/>
                      </a:cxn>
                      <a:cxn ang="0">
                        <a:pos x="362" y="0"/>
                      </a:cxn>
                      <a:cxn ang="0">
                        <a:pos x="344" y="0"/>
                      </a:cxn>
                      <a:cxn ang="0">
                        <a:pos x="328" y="1"/>
                      </a:cxn>
                      <a:cxn ang="0">
                        <a:pos x="309" y="3"/>
                      </a:cxn>
                      <a:cxn ang="0">
                        <a:pos x="289" y="6"/>
                      </a:cxn>
                      <a:cxn ang="0">
                        <a:pos x="271" y="10"/>
                      </a:cxn>
                      <a:cxn ang="0">
                        <a:pos x="255" y="13"/>
                      </a:cxn>
                      <a:cxn ang="0">
                        <a:pos x="238" y="16"/>
                      </a:cxn>
                      <a:cxn ang="0">
                        <a:pos x="220" y="21"/>
                      </a:cxn>
                      <a:cxn ang="0">
                        <a:pos x="207" y="25"/>
                      </a:cxn>
                      <a:cxn ang="0">
                        <a:pos x="192" y="30"/>
                      </a:cxn>
                      <a:cxn ang="0">
                        <a:pos x="176" y="34"/>
                      </a:cxn>
                      <a:cxn ang="0">
                        <a:pos x="161" y="38"/>
                      </a:cxn>
                      <a:cxn ang="0">
                        <a:pos x="145" y="40"/>
                      </a:cxn>
                      <a:cxn ang="0">
                        <a:pos x="129" y="41"/>
                      </a:cxn>
                      <a:cxn ang="0">
                        <a:pos x="113" y="42"/>
                      </a:cxn>
                      <a:cxn ang="0">
                        <a:pos x="98" y="42"/>
                      </a:cxn>
                      <a:cxn ang="0">
                        <a:pos x="84" y="41"/>
                      </a:cxn>
                      <a:cxn ang="0">
                        <a:pos x="69" y="39"/>
                      </a:cxn>
                      <a:cxn ang="0">
                        <a:pos x="53" y="37"/>
                      </a:cxn>
                      <a:cxn ang="0">
                        <a:pos x="39" y="34"/>
                      </a:cxn>
                      <a:cxn ang="0">
                        <a:pos x="24" y="28"/>
                      </a:cxn>
                      <a:cxn ang="0">
                        <a:pos x="13" y="22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387" h="42">
                        <a:moveTo>
                          <a:pt x="387" y="2"/>
                        </a:moveTo>
                        <a:lnTo>
                          <a:pt x="376" y="2"/>
                        </a:lnTo>
                        <a:lnTo>
                          <a:pt x="362" y="0"/>
                        </a:lnTo>
                        <a:lnTo>
                          <a:pt x="344" y="0"/>
                        </a:lnTo>
                        <a:lnTo>
                          <a:pt x="328" y="1"/>
                        </a:lnTo>
                        <a:lnTo>
                          <a:pt x="309" y="3"/>
                        </a:lnTo>
                        <a:lnTo>
                          <a:pt x="289" y="6"/>
                        </a:lnTo>
                        <a:lnTo>
                          <a:pt x="271" y="10"/>
                        </a:lnTo>
                        <a:lnTo>
                          <a:pt x="255" y="13"/>
                        </a:lnTo>
                        <a:lnTo>
                          <a:pt x="238" y="16"/>
                        </a:lnTo>
                        <a:lnTo>
                          <a:pt x="220" y="21"/>
                        </a:lnTo>
                        <a:lnTo>
                          <a:pt x="207" y="25"/>
                        </a:lnTo>
                        <a:lnTo>
                          <a:pt x="192" y="30"/>
                        </a:lnTo>
                        <a:lnTo>
                          <a:pt x="176" y="34"/>
                        </a:lnTo>
                        <a:lnTo>
                          <a:pt x="161" y="38"/>
                        </a:lnTo>
                        <a:lnTo>
                          <a:pt x="145" y="40"/>
                        </a:lnTo>
                        <a:lnTo>
                          <a:pt x="129" y="41"/>
                        </a:lnTo>
                        <a:lnTo>
                          <a:pt x="113" y="42"/>
                        </a:lnTo>
                        <a:lnTo>
                          <a:pt x="98" y="42"/>
                        </a:lnTo>
                        <a:lnTo>
                          <a:pt x="84" y="41"/>
                        </a:lnTo>
                        <a:lnTo>
                          <a:pt x="69" y="39"/>
                        </a:lnTo>
                        <a:lnTo>
                          <a:pt x="53" y="37"/>
                        </a:lnTo>
                        <a:lnTo>
                          <a:pt x="39" y="34"/>
                        </a:lnTo>
                        <a:lnTo>
                          <a:pt x="24" y="28"/>
                        </a:lnTo>
                        <a:lnTo>
                          <a:pt x="13" y="22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574" name="Freeform 46"/>
                  <p:cNvSpPr>
                    <a:spLocks/>
                  </p:cNvSpPr>
                  <p:nvPr/>
                </p:nvSpPr>
                <p:spPr bwMode="auto">
                  <a:xfrm>
                    <a:off x="1666" y="1865"/>
                    <a:ext cx="223" cy="32"/>
                  </a:xfrm>
                  <a:custGeom>
                    <a:avLst/>
                    <a:gdLst/>
                    <a:ahLst/>
                    <a:cxnLst>
                      <a:cxn ang="0">
                        <a:pos x="446" y="68"/>
                      </a:cxn>
                      <a:cxn ang="0">
                        <a:pos x="427" y="63"/>
                      </a:cxn>
                      <a:cxn ang="0">
                        <a:pos x="405" y="54"/>
                      </a:cxn>
                      <a:cxn ang="0">
                        <a:pos x="380" y="46"/>
                      </a:cxn>
                      <a:cxn ang="0">
                        <a:pos x="352" y="36"/>
                      </a:cxn>
                      <a:cxn ang="0">
                        <a:pos x="328" y="30"/>
                      </a:cxn>
                      <a:cxn ang="0">
                        <a:pos x="300" y="23"/>
                      </a:cxn>
                      <a:cxn ang="0">
                        <a:pos x="268" y="15"/>
                      </a:cxn>
                      <a:cxn ang="0">
                        <a:pos x="243" y="9"/>
                      </a:cxn>
                      <a:cxn ang="0">
                        <a:pos x="212" y="4"/>
                      </a:cxn>
                      <a:cxn ang="0">
                        <a:pos x="188" y="0"/>
                      </a:cxn>
                      <a:cxn ang="0">
                        <a:pos x="165" y="0"/>
                      </a:cxn>
                      <a:cxn ang="0">
                        <a:pos x="150" y="0"/>
                      </a:cxn>
                      <a:cxn ang="0">
                        <a:pos x="134" y="2"/>
                      </a:cxn>
                      <a:cxn ang="0">
                        <a:pos x="119" y="5"/>
                      </a:cxn>
                      <a:cxn ang="0">
                        <a:pos x="102" y="9"/>
                      </a:cxn>
                      <a:cxn ang="0">
                        <a:pos x="85" y="14"/>
                      </a:cxn>
                      <a:cxn ang="0">
                        <a:pos x="70" y="19"/>
                      </a:cxn>
                      <a:cxn ang="0">
                        <a:pos x="56" y="24"/>
                      </a:cxn>
                      <a:cxn ang="0">
                        <a:pos x="36" y="30"/>
                      </a:cxn>
                      <a:cxn ang="0">
                        <a:pos x="20" y="33"/>
                      </a:cxn>
                      <a:cxn ang="0">
                        <a:pos x="0" y="37"/>
                      </a:cxn>
                    </a:cxnLst>
                    <a:rect l="0" t="0" r="r" b="b"/>
                    <a:pathLst>
                      <a:path w="446" h="68">
                        <a:moveTo>
                          <a:pt x="446" y="68"/>
                        </a:moveTo>
                        <a:lnTo>
                          <a:pt x="427" y="63"/>
                        </a:lnTo>
                        <a:lnTo>
                          <a:pt x="405" y="54"/>
                        </a:lnTo>
                        <a:lnTo>
                          <a:pt x="380" y="46"/>
                        </a:lnTo>
                        <a:lnTo>
                          <a:pt x="352" y="36"/>
                        </a:lnTo>
                        <a:lnTo>
                          <a:pt x="328" y="30"/>
                        </a:lnTo>
                        <a:lnTo>
                          <a:pt x="300" y="23"/>
                        </a:lnTo>
                        <a:lnTo>
                          <a:pt x="268" y="15"/>
                        </a:lnTo>
                        <a:lnTo>
                          <a:pt x="243" y="9"/>
                        </a:lnTo>
                        <a:lnTo>
                          <a:pt x="212" y="4"/>
                        </a:lnTo>
                        <a:lnTo>
                          <a:pt x="188" y="0"/>
                        </a:lnTo>
                        <a:lnTo>
                          <a:pt x="165" y="0"/>
                        </a:lnTo>
                        <a:lnTo>
                          <a:pt x="150" y="0"/>
                        </a:lnTo>
                        <a:lnTo>
                          <a:pt x="134" y="2"/>
                        </a:lnTo>
                        <a:lnTo>
                          <a:pt x="119" y="5"/>
                        </a:lnTo>
                        <a:lnTo>
                          <a:pt x="102" y="9"/>
                        </a:lnTo>
                        <a:lnTo>
                          <a:pt x="85" y="14"/>
                        </a:lnTo>
                        <a:lnTo>
                          <a:pt x="70" y="19"/>
                        </a:lnTo>
                        <a:lnTo>
                          <a:pt x="56" y="24"/>
                        </a:lnTo>
                        <a:lnTo>
                          <a:pt x="36" y="30"/>
                        </a:lnTo>
                        <a:lnTo>
                          <a:pt x="20" y="33"/>
                        </a:lnTo>
                        <a:lnTo>
                          <a:pt x="0" y="37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575" name="Freeform 47"/>
                  <p:cNvSpPr>
                    <a:spLocks/>
                  </p:cNvSpPr>
                  <p:nvPr/>
                </p:nvSpPr>
                <p:spPr bwMode="auto">
                  <a:xfrm>
                    <a:off x="1600" y="1870"/>
                    <a:ext cx="211" cy="24"/>
                  </a:xfrm>
                  <a:custGeom>
                    <a:avLst/>
                    <a:gdLst/>
                    <a:ahLst/>
                    <a:cxnLst>
                      <a:cxn ang="0">
                        <a:pos x="421" y="14"/>
                      </a:cxn>
                      <a:cxn ang="0">
                        <a:pos x="382" y="9"/>
                      </a:cxn>
                      <a:cxn ang="0">
                        <a:pos x="348" y="2"/>
                      </a:cxn>
                      <a:cxn ang="0">
                        <a:pos x="314" y="0"/>
                      </a:cxn>
                      <a:cxn ang="0">
                        <a:pos x="287" y="0"/>
                      </a:cxn>
                      <a:cxn ang="0">
                        <a:pos x="261" y="2"/>
                      </a:cxn>
                      <a:cxn ang="0">
                        <a:pos x="236" y="10"/>
                      </a:cxn>
                      <a:cxn ang="0">
                        <a:pos x="220" y="13"/>
                      </a:cxn>
                      <a:cxn ang="0">
                        <a:pos x="202" y="20"/>
                      </a:cxn>
                      <a:cxn ang="0">
                        <a:pos x="190" y="24"/>
                      </a:cxn>
                      <a:cxn ang="0">
                        <a:pos x="171" y="31"/>
                      </a:cxn>
                      <a:cxn ang="0">
                        <a:pos x="157" y="36"/>
                      </a:cxn>
                      <a:cxn ang="0">
                        <a:pos x="141" y="40"/>
                      </a:cxn>
                      <a:cxn ang="0">
                        <a:pos x="122" y="44"/>
                      </a:cxn>
                      <a:cxn ang="0">
                        <a:pos x="107" y="47"/>
                      </a:cxn>
                      <a:cxn ang="0">
                        <a:pos x="91" y="48"/>
                      </a:cxn>
                      <a:cxn ang="0">
                        <a:pos x="75" y="49"/>
                      </a:cxn>
                      <a:cxn ang="0">
                        <a:pos x="59" y="50"/>
                      </a:cxn>
                      <a:cxn ang="0">
                        <a:pos x="45" y="50"/>
                      </a:cxn>
                      <a:cxn ang="0">
                        <a:pos x="29" y="49"/>
                      </a:cxn>
                      <a:cxn ang="0">
                        <a:pos x="13" y="47"/>
                      </a:cxn>
                      <a:cxn ang="0">
                        <a:pos x="0" y="44"/>
                      </a:cxn>
                    </a:cxnLst>
                    <a:rect l="0" t="0" r="r" b="b"/>
                    <a:pathLst>
                      <a:path w="421" h="50">
                        <a:moveTo>
                          <a:pt x="421" y="14"/>
                        </a:moveTo>
                        <a:lnTo>
                          <a:pt x="382" y="9"/>
                        </a:lnTo>
                        <a:lnTo>
                          <a:pt x="348" y="2"/>
                        </a:lnTo>
                        <a:lnTo>
                          <a:pt x="314" y="0"/>
                        </a:lnTo>
                        <a:lnTo>
                          <a:pt x="287" y="0"/>
                        </a:lnTo>
                        <a:lnTo>
                          <a:pt x="261" y="2"/>
                        </a:lnTo>
                        <a:lnTo>
                          <a:pt x="236" y="10"/>
                        </a:lnTo>
                        <a:lnTo>
                          <a:pt x="220" y="13"/>
                        </a:lnTo>
                        <a:lnTo>
                          <a:pt x="202" y="20"/>
                        </a:lnTo>
                        <a:lnTo>
                          <a:pt x="190" y="24"/>
                        </a:lnTo>
                        <a:lnTo>
                          <a:pt x="171" y="31"/>
                        </a:lnTo>
                        <a:lnTo>
                          <a:pt x="157" y="36"/>
                        </a:lnTo>
                        <a:lnTo>
                          <a:pt x="141" y="40"/>
                        </a:lnTo>
                        <a:lnTo>
                          <a:pt x="122" y="44"/>
                        </a:lnTo>
                        <a:lnTo>
                          <a:pt x="107" y="47"/>
                        </a:lnTo>
                        <a:lnTo>
                          <a:pt x="91" y="48"/>
                        </a:lnTo>
                        <a:lnTo>
                          <a:pt x="75" y="49"/>
                        </a:lnTo>
                        <a:lnTo>
                          <a:pt x="59" y="50"/>
                        </a:lnTo>
                        <a:lnTo>
                          <a:pt x="45" y="50"/>
                        </a:lnTo>
                        <a:lnTo>
                          <a:pt x="29" y="49"/>
                        </a:lnTo>
                        <a:lnTo>
                          <a:pt x="13" y="47"/>
                        </a:lnTo>
                        <a:lnTo>
                          <a:pt x="0" y="44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576" name="Freeform 48"/>
                  <p:cNvSpPr>
                    <a:spLocks/>
                  </p:cNvSpPr>
                  <p:nvPr/>
                </p:nvSpPr>
                <p:spPr bwMode="auto">
                  <a:xfrm>
                    <a:off x="1646" y="1879"/>
                    <a:ext cx="71" cy="21"/>
                  </a:xfrm>
                  <a:custGeom>
                    <a:avLst/>
                    <a:gdLst/>
                    <a:ahLst/>
                    <a:cxnLst>
                      <a:cxn ang="0">
                        <a:pos x="140" y="0"/>
                      </a:cxn>
                      <a:cxn ang="0">
                        <a:pos x="125" y="4"/>
                      </a:cxn>
                      <a:cxn ang="0">
                        <a:pos x="109" y="8"/>
                      </a:cxn>
                      <a:cxn ang="0">
                        <a:pos x="94" y="14"/>
                      </a:cxn>
                      <a:cxn ang="0">
                        <a:pos x="81" y="20"/>
                      </a:cxn>
                      <a:cxn ang="0">
                        <a:pos x="69" y="25"/>
                      </a:cxn>
                      <a:cxn ang="0">
                        <a:pos x="51" y="32"/>
                      </a:cxn>
                      <a:cxn ang="0">
                        <a:pos x="37" y="36"/>
                      </a:cxn>
                      <a:cxn ang="0">
                        <a:pos x="17" y="40"/>
                      </a:cxn>
                      <a:cxn ang="0">
                        <a:pos x="0" y="41"/>
                      </a:cxn>
                    </a:cxnLst>
                    <a:rect l="0" t="0" r="r" b="b"/>
                    <a:pathLst>
                      <a:path w="140" h="41">
                        <a:moveTo>
                          <a:pt x="140" y="0"/>
                        </a:moveTo>
                        <a:lnTo>
                          <a:pt x="125" y="4"/>
                        </a:lnTo>
                        <a:lnTo>
                          <a:pt x="109" y="8"/>
                        </a:lnTo>
                        <a:lnTo>
                          <a:pt x="94" y="14"/>
                        </a:lnTo>
                        <a:lnTo>
                          <a:pt x="81" y="20"/>
                        </a:lnTo>
                        <a:lnTo>
                          <a:pt x="69" y="25"/>
                        </a:lnTo>
                        <a:lnTo>
                          <a:pt x="51" y="32"/>
                        </a:lnTo>
                        <a:lnTo>
                          <a:pt x="37" y="36"/>
                        </a:lnTo>
                        <a:lnTo>
                          <a:pt x="17" y="40"/>
                        </a:lnTo>
                        <a:lnTo>
                          <a:pt x="0" y="41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577" name="Freeform 49"/>
                  <p:cNvSpPr>
                    <a:spLocks/>
                  </p:cNvSpPr>
                  <p:nvPr/>
                </p:nvSpPr>
                <p:spPr bwMode="auto">
                  <a:xfrm>
                    <a:off x="1547" y="1878"/>
                    <a:ext cx="227" cy="37"/>
                  </a:xfrm>
                  <a:custGeom>
                    <a:avLst/>
                    <a:gdLst/>
                    <a:ahLst/>
                    <a:cxnLst>
                      <a:cxn ang="0">
                        <a:pos x="469" y="2"/>
                      </a:cxn>
                      <a:cxn ang="0">
                        <a:pos x="444" y="0"/>
                      </a:cxn>
                      <a:cxn ang="0">
                        <a:pos x="415" y="3"/>
                      </a:cxn>
                      <a:cxn ang="0">
                        <a:pos x="390" y="7"/>
                      </a:cxn>
                      <a:cxn ang="0">
                        <a:pos x="363" y="15"/>
                      </a:cxn>
                      <a:cxn ang="0">
                        <a:pos x="346" y="21"/>
                      </a:cxn>
                      <a:cxn ang="0">
                        <a:pos x="330" y="28"/>
                      </a:cxn>
                      <a:cxn ang="0">
                        <a:pos x="313" y="34"/>
                      </a:cxn>
                      <a:cxn ang="0">
                        <a:pos x="299" y="41"/>
                      </a:cxn>
                      <a:cxn ang="0">
                        <a:pos x="282" y="48"/>
                      </a:cxn>
                      <a:cxn ang="0">
                        <a:pos x="267" y="54"/>
                      </a:cxn>
                      <a:cxn ang="0">
                        <a:pos x="254" y="59"/>
                      </a:cxn>
                      <a:cxn ang="0">
                        <a:pos x="238" y="63"/>
                      </a:cxn>
                      <a:cxn ang="0">
                        <a:pos x="224" y="66"/>
                      </a:cxn>
                      <a:cxn ang="0">
                        <a:pos x="209" y="68"/>
                      </a:cxn>
                      <a:cxn ang="0">
                        <a:pos x="194" y="69"/>
                      </a:cxn>
                      <a:cxn ang="0">
                        <a:pos x="178" y="71"/>
                      </a:cxn>
                      <a:cxn ang="0">
                        <a:pos x="162" y="72"/>
                      </a:cxn>
                      <a:cxn ang="0">
                        <a:pos x="147" y="72"/>
                      </a:cxn>
                      <a:cxn ang="0">
                        <a:pos x="134" y="72"/>
                      </a:cxn>
                      <a:cxn ang="0">
                        <a:pos x="116" y="71"/>
                      </a:cxn>
                      <a:cxn ang="0">
                        <a:pos x="98" y="68"/>
                      </a:cxn>
                      <a:cxn ang="0">
                        <a:pos x="79" y="64"/>
                      </a:cxn>
                      <a:cxn ang="0">
                        <a:pos x="61" y="59"/>
                      </a:cxn>
                      <a:cxn ang="0">
                        <a:pos x="47" y="54"/>
                      </a:cxn>
                      <a:cxn ang="0">
                        <a:pos x="35" y="48"/>
                      </a:cxn>
                      <a:cxn ang="0">
                        <a:pos x="22" y="41"/>
                      </a:cxn>
                      <a:cxn ang="0">
                        <a:pos x="10" y="34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469" h="72">
                        <a:moveTo>
                          <a:pt x="469" y="2"/>
                        </a:moveTo>
                        <a:lnTo>
                          <a:pt x="444" y="0"/>
                        </a:lnTo>
                        <a:lnTo>
                          <a:pt x="415" y="3"/>
                        </a:lnTo>
                        <a:lnTo>
                          <a:pt x="390" y="7"/>
                        </a:lnTo>
                        <a:lnTo>
                          <a:pt x="363" y="15"/>
                        </a:lnTo>
                        <a:lnTo>
                          <a:pt x="346" y="21"/>
                        </a:lnTo>
                        <a:lnTo>
                          <a:pt x="330" y="28"/>
                        </a:lnTo>
                        <a:lnTo>
                          <a:pt x="313" y="34"/>
                        </a:lnTo>
                        <a:lnTo>
                          <a:pt x="299" y="41"/>
                        </a:lnTo>
                        <a:lnTo>
                          <a:pt x="282" y="48"/>
                        </a:lnTo>
                        <a:lnTo>
                          <a:pt x="267" y="54"/>
                        </a:lnTo>
                        <a:lnTo>
                          <a:pt x="254" y="59"/>
                        </a:lnTo>
                        <a:lnTo>
                          <a:pt x="238" y="63"/>
                        </a:lnTo>
                        <a:lnTo>
                          <a:pt x="224" y="66"/>
                        </a:lnTo>
                        <a:lnTo>
                          <a:pt x="209" y="68"/>
                        </a:lnTo>
                        <a:lnTo>
                          <a:pt x="194" y="69"/>
                        </a:lnTo>
                        <a:lnTo>
                          <a:pt x="178" y="71"/>
                        </a:lnTo>
                        <a:lnTo>
                          <a:pt x="162" y="72"/>
                        </a:lnTo>
                        <a:lnTo>
                          <a:pt x="147" y="72"/>
                        </a:lnTo>
                        <a:lnTo>
                          <a:pt x="134" y="72"/>
                        </a:lnTo>
                        <a:lnTo>
                          <a:pt x="116" y="71"/>
                        </a:lnTo>
                        <a:lnTo>
                          <a:pt x="98" y="68"/>
                        </a:lnTo>
                        <a:lnTo>
                          <a:pt x="79" y="64"/>
                        </a:lnTo>
                        <a:lnTo>
                          <a:pt x="61" y="59"/>
                        </a:lnTo>
                        <a:lnTo>
                          <a:pt x="47" y="54"/>
                        </a:lnTo>
                        <a:lnTo>
                          <a:pt x="35" y="48"/>
                        </a:lnTo>
                        <a:lnTo>
                          <a:pt x="22" y="41"/>
                        </a:lnTo>
                        <a:lnTo>
                          <a:pt x="10" y="34"/>
                        </a:lnTo>
                        <a:lnTo>
                          <a:pt x="0" y="2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578" name="Freeform 50"/>
                  <p:cNvSpPr>
                    <a:spLocks/>
                  </p:cNvSpPr>
                  <p:nvPr/>
                </p:nvSpPr>
                <p:spPr bwMode="auto">
                  <a:xfrm>
                    <a:off x="1632" y="1880"/>
                    <a:ext cx="213" cy="45"/>
                  </a:xfrm>
                  <a:custGeom>
                    <a:avLst/>
                    <a:gdLst/>
                    <a:ahLst/>
                    <a:cxnLst>
                      <a:cxn ang="0">
                        <a:pos x="432" y="9"/>
                      </a:cxn>
                      <a:cxn ang="0">
                        <a:pos x="411" y="5"/>
                      </a:cxn>
                      <a:cxn ang="0">
                        <a:pos x="385" y="1"/>
                      </a:cxn>
                      <a:cxn ang="0">
                        <a:pos x="360" y="0"/>
                      </a:cxn>
                      <a:cxn ang="0">
                        <a:pos x="334" y="0"/>
                      </a:cxn>
                      <a:cxn ang="0">
                        <a:pos x="308" y="1"/>
                      </a:cxn>
                      <a:cxn ang="0">
                        <a:pos x="285" y="2"/>
                      </a:cxn>
                      <a:cxn ang="0">
                        <a:pos x="265" y="5"/>
                      </a:cxn>
                      <a:cxn ang="0">
                        <a:pos x="244" y="9"/>
                      </a:cxn>
                      <a:cxn ang="0">
                        <a:pos x="224" y="13"/>
                      </a:cxn>
                      <a:cxn ang="0">
                        <a:pos x="207" y="19"/>
                      </a:cxn>
                      <a:cxn ang="0">
                        <a:pos x="192" y="25"/>
                      </a:cxn>
                      <a:cxn ang="0">
                        <a:pos x="177" y="32"/>
                      </a:cxn>
                      <a:cxn ang="0">
                        <a:pos x="164" y="38"/>
                      </a:cxn>
                      <a:cxn ang="0">
                        <a:pos x="146" y="46"/>
                      </a:cxn>
                      <a:cxn ang="0">
                        <a:pos x="130" y="54"/>
                      </a:cxn>
                      <a:cxn ang="0">
                        <a:pos x="116" y="60"/>
                      </a:cxn>
                      <a:cxn ang="0">
                        <a:pos x="102" y="67"/>
                      </a:cxn>
                      <a:cxn ang="0">
                        <a:pos x="87" y="72"/>
                      </a:cxn>
                      <a:cxn ang="0">
                        <a:pos x="75" y="77"/>
                      </a:cxn>
                      <a:cxn ang="0">
                        <a:pos x="61" y="81"/>
                      </a:cxn>
                      <a:cxn ang="0">
                        <a:pos x="45" y="86"/>
                      </a:cxn>
                      <a:cxn ang="0">
                        <a:pos x="31" y="89"/>
                      </a:cxn>
                      <a:cxn ang="0">
                        <a:pos x="14" y="90"/>
                      </a:cxn>
                      <a:cxn ang="0">
                        <a:pos x="0" y="90"/>
                      </a:cxn>
                    </a:cxnLst>
                    <a:rect l="0" t="0" r="r" b="b"/>
                    <a:pathLst>
                      <a:path w="432" h="90">
                        <a:moveTo>
                          <a:pt x="432" y="9"/>
                        </a:moveTo>
                        <a:lnTo>
                          <a:pt x="411" y="5"/>
                        </a:lnTo>
                        <a:lnTo>
                          <a:pt x="385" y="1"/>
                        </a:lnTo>
                        <a:lnTo>
                          <a:pt x="360" y="0"/>
                        </a:lnTo>
                        <a:lnTo>
                          <a:pt x="334" y="0"/>
                        </a:lnTo>
                        <a:lnTo>
                          <a:pt x="308" y="1"/>
                        </a:lnTo>
                        <a:lnTo>
                          <a:pt x="285" y="2"/>
                        </a:lnTo>
                        <a:lnTo>
                          <a:pt x="265" y="5"/>
                        </a:lnTo>
                        <a:lnTo>
                          <a:pt x="244" y="9"/>
                        </a:lnTo>
                        <a:lnTo>
                          <a:pt x="224" y="13"/>
                        </a:lnTo>
                        <a:lnTo>
                          <a:pt x="207" y="19"/>
                        </a:lnTo>
                        <a:lnTo>
                          <a:pt x="192" y="25"/>
                        </a:lnTo>
                        <a:lnTo>
                          <a:pt x="177" y="32"/>
                        </a:lnTo>
                        <a:lnTo>
                          <a:pt x="164" y="38"/>
                        </a:lnTo>
                        <a:lnTo>
                          <a:pt x="146" y="46"/>
                        </a:lnTo>
                        <a:lnTo>
                          <a:pt x="130" y="54"/>
                        </a:lnTo>
                        <a:lnTo>
                          <a:pt x="116" y="60"/>
                        </a:lnTo>
                        <a:lnTo>
                          <a:pt x="102" y="67"/>
                        </a:lnTo>
                        <a:lnTo>
                          <a:pt x="87" y="72"/>
                        </a:lnTo>
                        <a:lnTo>
                          <a:pt x="75" y="77"/>
                        </a:lnTo>
                        <a:lnTo>
                          <a:pt x="61" y="81"/>
                        </a:lnTo>
                        <a:lnTo>
                          <a:pt x="45" y="86"/>
                        </a:lnTo>
                        <a:lnTo>
                          <a:pt x="31" y="89"/>
                        </a:lnTo>
                        <a:lnTo>
                          <a:pt x="14" y="90"/>
                        </a:lnTo>
                        <a:lnTo>
                          <a:pt x="0" y="9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579" name="Freeform 51"/>
                  <p:cNvSpPr>
                    <a:spLocks/>
                  </p:cNvSpPr>
                  <p:nvPr/>
                </p:nvSpPr>
                <p:spPr bwMode="auto">
                  <a:xfrm>
                    <a:off x="1676" y="1903"/>
                    <a:ext cx="73" cy="24"/>
                  </a:xfrm>
                  <a:custGeom>
                    <a:avLst/>
                    <a:gdLst/>
                    <a:ahLst/>
                    <a:cxnLst>
                      <a:cxn ang="0">
                        <a:pos x="145" y="0"/>
                      </a:cxn>
                      <a:cxn ang="0">
                        <a:pos x="127" y="2"/>
                      </a:cxn>
                      <a:cxn ang="0">
                        <a:pos x="111" y="6"/>
                      </a:cxn>
                      <a:cxn ang="0">
                        <a:pos x="99" y="9"/>
                      </a:cxn>
                      <a:cxn ang="0">
                        <a:pos x="86" y="13"/>
                      </a:cxn>
                      <a:cxn ang="0">
                        <a:pos x="73" y="18"/>
                      </a:cxn>
                      <a:cxn ang="0">
                        <a:pos x="56" y="25"/>
                      </a:cxn>
                      <a:cxn ang="0">
                        <a:pos x="41" y="32"/>
                      </a:cxn>
                      <a:cxn ang="0">
                        <a:pos x="28" y="37"/>
                      </a:cxn>
                      <a:cxn ang="0">
                        <a:pos x="13" y="42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45" h="46">
                        <a:moveTo>
                          <a:pt x="145" y="0"/>
                        </a:moveTo>
                        <a:lnTo>
                          <a:pt x="127" y="2"/>
                        </a:lnTo>
                        <a:lnTo>
                          <a:pt x="111" y="6"/>
                        </a:lnTo>
                        <a:lnTo>
                          <a:pt x="99" y="9"/>
                        </a:lnTo>
                        <a:lnTo>
                          <a:pt x="86" y="13"/>
                        </a:lnTo>
                        <a:lnTo>
                          <a:pt x="73" y="18"/>
                        </a:lnTo>
                        <a:lnTo>
                          <a:pt x="56" y="25"/>
                        </a:lnTo>
                        <a:lnTo>
                          <a:pt x="41" y="32"/>
                        </a:lnTo>
                        <a:lnTo>
                          <a:pt x="28" y="37"/>
                        </a:lnTo>
                        <a:lnTo>
                          <a:pt x="13" y="42"/>
                        </a:lnTo>
                        <a:lnTo>
                          <a:pt x="0" y="46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580" name="Freeform 52"/>
                  <p:cNvSpPr>
                    <a:spLocks/>
                  </p:cNvSpPr>
                  <p:nvPr/>
                </p:nvSpPr>
                <p:spPr bwMode="auto">
                  <a:xfrm>
                    <a:off x="1585" y="1784"/>
                    <a:ext cx="235" cy="94"/>
                  </a:xfrm>
                  <a:custGeom>
                    <a:avLst/>
                    <a:gdLst/>
                    <a:ahLst/>
                    <a:cxnLst>
                      <a:cxn ang="0">
                        <a:pos x="475" y="196"/>
                      </a:cxn>
                      <a:cxn ang="0">
                        <a:pos x="455" y="186"/>
                      </a:cxn>
                      <a:cxn ang="0">
                        <a:pos x="432" y="172"/>
                      </a:cxn>
                      <a:cxn ang="0">
                        <a:pos x="414" y="160"/>
                      </a:cxn>
                      <a:cxn ang="0">
                        <a:pos x="396" y="147"/>
                      </a:cxn>
                      <a:cxn ang="0">
                        <a:pos x="378" y="134"/>
                      </a:cxn>
                      <a:cxn ang="0">
                        <a:pos x="362" y="120"/>
                      </a:cxn>
                      <a:cxn ang="0">
                        <a:pos x="350" y="108"/>
                      </a:cxn>
                      <a:cxn ang="0">
                        <a:pos x="339" y="95"/>
                      </a:cxn>
                      <a:cxn ang="0">
                        <a:pos x="324" y="84"/>
                      </a:cxn>
                      <a:cxn ang="0">
                        <a:pos x="307" y="71"/>
                      </a:cxn>
                      <a:cxn ang="0">
                        <a:pos x="292" y="61"/>
                      </a:cxn>
                      <a:cxn ang="0">
                        <a:pos x="276" y="51"/>
                      </a:cxn>
                      <a:cxn ang="0">
                        <a:pos x="262" y="43"/>
                      </a:cxn>
                      <a:cxn ang="0">
                        <a:pos x="244" y="35"/>
                      </a:cxn>
                      <a:cxn ang="0">
                        <a:pos x="228" y="29"/>
                      </a:cxn>
                      <a:cxn ang="0">
                        <a:pos x="213" y="24"/>
                      </a:cxn>
                      <a:cxn ang="0">
                        <a:pos x="197" y="18"/>
                      </a:cxn>
                      <a:cxn ang="0">
                        <a:pos x="177" y="12"/>
                      </a:cxn>
                      <a:cxn ang="0">
                        <a:pos x="160" y="8"/>
                      </a:cxn>
                      <a:cxn ang="0">
                        <a:pos x="141" y="5"/>
                      </a:cxn>
                      <a:cxn ang="0">
                        <a:pos x="121" y="1"/>
                      </a:cxn>
                      <a:cxn ang="0">
                        <a:pos x="100" y="0"/>
                      </a:cxn>
                      <a:cxn ang="0">
                        <a:pos x="85" y="0"/>
                      </a:cxn>
                      <a:cxn ang="0">
                        <a:pos x="68" y="0"/>
                      </a:cxn>
                      <a:cxn ang="0">
                        <a:pos x="53" y="1"/>
                      </a:cxn>
                      <a:cxn ang="0">
                        <a:pos x="34" y="2"/>
                      </a:cxn>
                      <a:cxn ang="0">
                        <a:pos x="17" y="3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475" h="196">
                        <a:moveTo>
                          <a:pt x="475" y="196"/>
                        </a:moveTo>
                        <a:lnTo>
                          <a:pt x="455" y="186"/>
                        </a:lnTo>
                        <a:lnTo>
                          <a:pt x="432" y="172"/>
                        </a:lnTo>
                        <a:lnTo>
                          <a:pt x="414" y="160"/>
                        </a:lnTo>
                        <a:lnTo>
                          <a:pt x="396" y="147"/>
                        </a:lnTo>
                        <a:lnTo>
                          <a:pt x="378" y="134"/>
                        </a:lnTo>
                        <a:lnTo>
                          <a:pt x="362" y="120"/>
                        </a:lnTo>
                        <a:lnTo>
                          <a:pt x="350" y="108"/>
                        </a:lnTo>
                        <a:lnTo>
                          <a:pt x="339" y="95"/>
                        </a:lnTo>
                        <a:lnTo>
                          <a:pt x="324" y="84"/>
                        </a:lnTo>
                        <a:lnTo>
                          <a:pt x="307" y="71"/>
                        </a:lnTo>
                        <a:lnTo>
                          <a:pt x="292" y="61"/>
                        </a:lnTo>
                        <a:lnTo>
                          <a:pt x="276" y="51"/>
                        </a:lnTo>
                        <a:lnTo>
                          <a:pt x="262" y="43"/>
                        </a:lnTo>
                        <a:lnTo>
                          <a:pt x="244" y="35"/>
                        </a:lnTo>
                        <a:lnTo>
                          <a:pt x="228" y="29"/>
                        </a:lnTo>
                        <a:lnTo>
                          <a:pt x="213" y="24"/>
                        </a:lnTo>
                        <a:lnTo>
                          <a:pt x="197" y="18"/>
                        </a:lnTo>
                        <a:lnTo>
                          <a:pt x="177" y="12"/>
                        </a:lnTo>
                        <a:lnTo>
                          <a:pt x="160" y="8"/>
                        </a:lnTo>
                        <a:lnTo>
                          <a:pt x="141" y="5"/>
                        </a:lnTo>
                        <a:lnTo>
                          <a:pt x="121" y="1"/>
                        </a:lnTo>
                        <a:lnTo>
                          <a:pt x="100" y="0"/>
                        </a:lnTo>
                        <a:lnTo>
                          <a:pt x="85" y="0"/>
                        </a:lnTo>
                        <a:lnTo>
                          <a:pt x="68" y="0"/>
                        </a:lnTo>
                        <a:lnTo>
                          <a:pt x="53" y="1"/>
                        </a:lnTo>
                        <a:lnTo>
                          <a:pt x="34" y="2"/>
                        </a:lnTo>
                        <a:lnTo>
                          <a:pt x="17" y="3"/>
                        </a:lnTo>
                        <a:lnTo>
                          <a:pt x="0" y="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581" name="Freeform 53"/>
                  <p:cNvSpPr>
                    <a:spLocks/>
                  </p:cNvSpPr>
                  <p:nvPr/>
                </p:nvSpPr>
                <p:spPr bwMode="auto">
                  <a:xfrm>
                    <a:off x="1666" y="1776"/>
                    <a:ext cx="227" cy="123"/>
                  </a:xfrm>
                  <a:custGeom>
                    <a:avLst/>
                    <a:gdLst/>
                    <a:ahLst/>
                    <a:cxnLst>
                      <a:cxn ang="0">
                        <a:pos x="453" y="264"/>
                      </a:cxn>
                      <a:cxn ang="0">
                        <a:pos x="422" y="254"/>
                      </a:cxn>
                      <a:cxn ang="0">
                        <a:pos x="388" y="236"/>
                      </a:cxn>
                      <a:cxn ang="0">
                        <a:pos x="361" y="223"/>
                      </a:cxn>
                      <a:cxn ang="0">
                        <a:pos x="334" y="207"/>
                      </a:cxn>
                      <a:cxn ang="0">
                        <a:pos x="305" y="190"/>
                      </a:cxn>
                      <a:cxn ang="0">
                        <a:pos x="276" y="170"/>
                      </a:cxn>
                      <a:cxn ang="0">
                        <a:pos x="250" y="153"/>
                      </a:cxn>
                      <a:cxn ang="0">
                        <a:pos x="224" y="135"/>
                      </a:cxn>
                      <a:cxn ang="0">
                        <a:pos x="197" y="112"/>
                      </a:cxn>
                      <a:cxn ang="0">
                        <a:pos x="170" y="83"/>
                      </a:cxn>
                      <a:cxn ang="0">
                        <a:pos x="152" y="70"/>
                      </a:cxn>
                      <a:cxn ang="0">
                        <a:pos x="138" y="57"/>
                      </a:cxn>
                      <a:cxn ang="0">
                        <a:pos x="122" y="46"/>
                      </a:cxn>
                      <a:cxn ang="0">
                        <a:pos x="105" y="36"/>
                      </a:cxn>
                      <a:cxn ang="0">
                        <a:pos x="88" y="28"/>
                      </a:cxn>
                      <a:cxn ang="0">
                        <a:pos x="70" y="20"/>
                      </a:cxn>
                      <a:cxn ang="0">
                        <a:pos x="54" y="14"/>
                      </a:cxn>
                      <a:cxn ang="0">
                        <a:pos x="34" y="8"/>
                      </a:cxn>
                      <a:cxn ang="0">
                        <a:pos x="19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64">
                        <a:moveTo>
                          <a:pt x="453" y="264"/>
                        </a:moveTo>
                        <a:lnTo>
                          <a:pt x="422" y="254"/>
                        </a:lnTo>
                        <a:lnTo>
                          <a:pt x="388" y="236"/>
                        </a:lnTo>
                        <a:lnTo>
                          <a:pt x="361" y="223"/>
                        </a:lnTo>
                        <a:lnTo>
                          <a:pt x="334" y="207"/>
                        </a:lnTo>
                        <a:lnTo>
                          <a:pt x="305" y="190"/>
                        </a:lnTo>
                        <a:lnTo>
                          <a:pt x="276" y="170"/>
                        </a:lnTo>
                        <a:lnTo>
                          <a:pt x="250" y="153"/>
                        </a:lnTo>
                        <a:lnTo>
                          <a:pt x="224" y="135"/>
                        </a:lnTo>
                        <a:lnTo>
                          <a:pt x="197" y="112"/>
                        </a:lnTo>
                        <a:lnTo>
                          <a:pt x="170" y="83"/>
                        </a:lnTo>
                        <a:lnTo>
                          <a:pt x="152" y="70"/>
                        </a:lnTo>
                        <a:lnTo>
                          <a:pt x="138" y="57"/>
                        </a:lnTo>
                        <a:lnTo>
                          <a:pt x="122" y="46"/>
                        </a:lnTo>
                        <a:lnTo>
                          <a:pt x="105" y="36"/>
                        </a:lnTo>
                        <a:lnTo>
                          <a:pt x="88" y="28"/>
                        </a:lnTo>
                        <a:lnTo>
                          <a:pt x="70" y="20"/>
                        </a:lnTo>
                        <a:lnTo>
                          <a:pt x="54" y="14"/>
                        </a:lnTo>
                        <a:lnTo>
                          <a:pt x="34" y="8"/>
                        </a:lnTo>
                        <a:lnTo>
                          <a:pt x="19" y="4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</p:grpSp>
          </p:grpSp>
          <p:grpSp>
            <p:nvGrpSpPr>
              <p:cNvPr id="21563" name="Group 54"/>
              <p:cNvGrpSpPr>
                <a:grpSpLocks/>
              </p:cNvGrpSpPr>
              <p:nvPr/>
            </p:nvGrpSpPr>
            <p:grpSpPr bwMode="auto">
              <a:xfrm>
                <a:off x="1759" y="1754"/>
                <a:ext cx="201" cy="104"/>
                <a:chOff x="1759" y="1754"/>
                <a:chExt cx="201" cy="104"/>
              </a:xfrm>
            </p:grpSpPr>
            <p:sp>
              <p:nvSpPr>
                <p:cNvPr id="406583" name="Freeform 55"/>
                <p:cNvSpPr>
                  <a:spLocks/>
                </p:cNvSpPr>
                <p:nvPr/>
              </p:nvSpPr>
              <p:spPr bwMode="auto">
                <a:xfrm>
                  <a:off x="1724" y="1822"/>
                  <a:ext cx="201" cy="97"/>
                </a:xfrm>
                <a:custGeom>
                  <a:avLst/>
                  <a:gdLst/>
                  <a:ahLst/>
                  <a:cxnLst>
                    <a:cxn ang="0">
                      <a:pos x="387" y="167"/>
                    </a:cxn>
                    <a:cxn ang="0">
                      <a:pos x="361" y="159"/>
                    </a:cxn>
                    <a:cxn ang="0">
                      <a:pos x="329" y="145"/>
                    </a:cxn>
                    <a:cxn ang="0">
                      <a:pos x="302" y="129"/>
                    </a:cxn>
                    <a:cxn ang="0">
                      <a:pos x="272" y="115"/>
                    </a:cxn>
                    <a:cxn ang="0">
                      <a:pos x="246" y="101"/>
                    </a:cxn>
                    <a:cxn ang="0">
                      <a:pos x="223" y="86"/>
                    </a:cxn>
                    <a:cxn ang="0">
                      <a:pos x="193" y="68"/>
                    </a:cxn>
                    <a:cxn ang="0">
                      <a:pos x="166" y="51"/>
                    </a:cxn>
                    <a:cxn ang="0">
                      <a:pos x="140" y="32"/>
                    </a:cxn>
                    <a:cxn ang="0">
                      <a:pos x="115" y="13"/>
                    </a:cxn>
                    <a:cxn ang="0">
                      <a:pos x="103" y="3"/>
                    </a:cxn>
                    <a:cxn ang="0">
                      <a:pos x="94" y="0"/>
                    </a:cxn>
                    <a:cxn ang="0">
                      <a:pos x="86" y="8"/>
                    </a:cxn>
                    <a:cxn ang="0">
                      <a:pos x="88" y="20"/>
                    </a:cxn>
                    <a:cxn ang="0">
                      <a:pos x="93" y="31"/>
                    </a:cxn>
                    <a:cxn ang="0">
                      <a:pos x="100" y="44"/>
                    </a:cxn>
                    <a:cxn ang="0">
                      <a:pos x="99" y="53"/>
                    </a:cxn>
                    <a:cxn ang="0">
                      <a:pos x="89" y="53"/>
                    </a:cxn>
                    <a:cxn ang="0">
                      <a:pos x="72" y="48"/>
                    </a:cxn>
                    <a:cxn ang="0">
                      <a:pos x="51" y="42"/>
                    </a:cxn>
                    <a:cxn ang="0">
                      <a:pos x="31" y="39"/>
                    </a:cxn>
                    <a:cxn ang="0">
                      <a:pos x="19" y="43"/>
                    </a:cxn>
                    <a:cxn ang="0">
                      <a:pos x="12" y="55"/>
                    </a:cxn>
                    <a:cxn ang="0">
                      <a:pos x="13" y="69"/>
                    </a:cxn>
                    <a:cxn ang="0">
                      <a:pos x="26" y="82"/>
                    </a:cxn>
                    <a:cxn ang="0">
                      <a:pos x="50" y="90"/>
                    </a:cxn>
                    <a:cxn ang="0">
                      <a:pos x="70" y="95"/>
                    </a:cxn>
                    <a:cxn ang="0">
                      <a:pos x="83" y="101"/>
                    </a:cxn>
                    <a:cxn ang="0">
                      <a:pos x="82" y="112"/>
                    </a:cxn>
                    <a:cxn ang="0">
                      <a:pos x="61" y="121"/>
                    </a:cxn>
                    <a:cxn ang="0">
                      <a:pos x="39" y="130"/>
                    </a:cxn>
                    <a:cxn ang="0">
                      <a:pos x="21" y="136"/>
                    </a:cxn>
                    <a:cxn ang="0">
                      <a:pos x="9" y="145"/>
                    </a:cxn>
                    <a:cxn ang="0">
                      <a:pos x="0" y="158"/>
                    </a:cxn>
                    <a:cxn ang="0">
                      <a:pos x="5" y="166"/>
                    </a:cxn>
                    <a:cxn ang="0">
                      <a:pos x="18" y="169"/>
                    </a:cxn>
                    <a:cxn ang="0">
                      <a:pos x="37" y="167"/>
                    </a:cxn>
                    <a:cxn ang="0">
                      <a:pos x="57" y="165"/>
                    </a:cxn>
                    <a:cxn ang="0">
                      <a:pos x="72" y="170"/>
                    </a:cxn>
                    <a:cxn ang="0">
                      <a:pos x="72" y="184"/>
                    </a:cxn>
                    <a:cxn ang="0">
                      <a:pos x="68" y="197"/>
                    </a:cxn>
                    <a:cxn ang="0">
                      <a:pos x="68" y="206"/>
                    </a:cxn>
                    <a:cxn ang="0">
                      <a:pos x="79" y="207"/>
                    </a:cxn>
                    <a:cxn ang="0">
                      <a:pos x="101" y="200"/>
                    </a:cxn>
                    <a:cxn ang="0">
                      <a:pos x="125" y="189"/>
                    </a:cxn>
                    <a:cxn ang="0">
                      <a:pos x="146" y="180"/>
                    </a:cxn>
                    <a:cxn ang="0">
                      <a:pos x="166" y="174"/>
                    </a:cxn>
                    <a:cxn ang="0">
                      <a:pos x="188" y="171"/>
                    </a:cxn>
                    <a:cxn ang="0">
                      <a:pos x="209" y="172"/>
                    </a:cxn>
                    <a:cxn ang="0">
                      <a:pos x="230" y="174"/>
                    </a:cxn>
                    <a:cxn ang="0">
                      <a:pos x="259" y="178"/>
                    </a:cxn>
                    <a:cxn ang="0">
                      <a:pos x="290" y="184"/>
                    </a:cxn>
                    <a:cxn ang="0">
                      <a:pos x="321" y="189"/>
                    </a:cxn>
                    <a:cxn ang="0">
                      <a:pos x="343" y="195"/>
                    </a:cxn>
                    <a:cxn ang="0">
                      <a:pos x="365" y="200"/>
                    </a:cxn>
                    <a:cxn ang="0">
                      <a:pos x="383" y="200"/>
                    </a:cxn>
                    <a:cxn ang="0">
                      <a:pos x="396" y="193"/>
                    </a:cxn>
                    <a:cxn ang="0">
                      <a:pos x="403" y="181"/>
                    </a:cxn>
                    <a:cxn ang="0">
                      <a:pos x="395" y="171"/>
                    </a:cxn>
                  </a:cxnLst>
                  <a:rect l="0" t="0" r="r" b="b"/>
                  <a:pathLst>
                    <a:path w="403" h="208">
                      <a:moveTo>
                        <a:pt x="395" y="171"/>
                      </a:moveTo>
                      <a:lnTo>
                        <a:pt x="387" y="167"/>
                      </a:lnTo>
                      <a:lnTo>
                        <a:pt x="373" y="163"/>
                      </a:lnTo>
                      <a:lnTo>
                        <a:pt x="361" y="159"/>
                      </a:lnTo>
                      <a:lnTo>
                        <a:pt x="343" y="152"/>
                      </a:lnTo>
                      <a:lnTo>
                        <a:pt x="329" y="145"/>
                      </a:lnTo>
                      <a:lnTo>
                        <a:pt x="317" y="137"/>
                      </a:lnTo>
                      <a:lnTo>
                        <a:pt x="302" y="129"/>
                      </a:lnTo>
                      <a:lnTo>
                        <a:pt x="288" y="122"/>
                      </a:lnTo>
                      <a:lnTo>
                        <a:pt x="272" y="115"/>
                      </a:lnTo>
                      <a:lnTo>
                        <a:pt x="259" y="108"/>
                      </a:lnTo>
                      <a:lnTo>
                        <a:pt x="246" y="101"/>
                      </a:lnTo>
                      <a:lnTo>
                        <a:pt x="234" y="93"/>
                      </a:lnTo>
                      <a:lnTo>
                        <a:pt x="223" y="86"/>
                      </a:lnTo>
                      <a:lnTo>
                        <a:pt x="209" y="77"/>
                      </a:lnTo>
                      <a:lnTo>
                        <a:pt x="193" y="68"/>
                      </a:lnTo>
                      <a:lnTo>
                        <a:pt x="177" y="58"/>
                      </a:lnTo>
                      <a:lnTo>
                        <a:pt x="166" y="51"/>
                      </a:lnTo>
                      <a:lnTo>
                        <a:pt x="152" y="42"/>
                      </a:lnTo>
                      <a:lnTo>
                        <a:pt x="140" y="32"/>
                      </a:lnTo>
                      <a:lnTo>
                        <a:pt x="127" y="22"/>
                      </a:lnTo>
                      <a:lnTo>
                        <a:pt x="115" y="13"/>
                      </a:lnTo>
                      <a:lnTo>
                        <a:pt x="109" y="7"/>
                      </a:lnTo>
                      <a:lnTo>
                        <a:pt x="103" y="3"/>
                      </a:lnTo>
                      <a:lnTo>
                        <a:pt x="100" y="1"/>
                      </a:lnTo>
                      <a:lnTo>
                        <a:pt x="94" y="0"/>
                      </a:lnTo>
                      <a:lnTo>
                        <a:pt x="89" y="3"/>
                      </a:lnTo>
                      <a:lnTo>
                        <a:pt x="86" y="8"/>
                      </a:lnTo>
                      <a:lnTo>
                        <a:pt x="86" y="14"/>
                      </a:lnTo>
                      <a:lnTo>
                        <a:pt x="88" y="20"/>
                      </a:lnTo>
                      <a:lnTo>
                        <a:pt x="90" y="26"/>
                      </a:lnTo>
                      <a:lnTo>
                        <a:pt x="93" y="31"/>
                      </a:lnTo>
                      <a:lnTo>
                        <a:pt x="98" y="38"/>
                      </a:lnTo>
                      <a:lnTo>
                        <a:pt x="100" y="44"/>
                      </a:lnTo>
                      <a:lnTo>
                        <a:pt x="101" y="50"/>
                      </a:lnTo>
                      <a:lnTo>
                        <a:pt x="99" y="53"/>
                      </a:lnTo>
                      <a:lnTo>
                        <a:pt x="94" y="55"/>
                      </a:lnTo>
                      <a:lnTo>
                        <a:pt x="89" y="53"/>
                      </a:lnTo>
                      <a:lnTo>
                        <a:pt x="80" y="51"/>
                      </a:lnTo>
                      <a:lnTo>
                        <a:pt x="72" y="48"/>
                      </a:lnTo>
                      <a:lnTo>
                        <a:pt x="63" y="45"/>
                      </a:lnTo>
                      <a:lnTo>
                        <a:pt x="51" y="42"/>
                      </a:lnTo>
                      <a:lnTo>
                        <a:pt x="40" y="40"/>
                      </a:lnTo>
                      <a:lnTo>
                        <a:pt x="31" y="39"/>
                      </a:lnTo>
                      <a:lnTo>
                        <a:pt x="23" y="40"/>
                      </a:lnTo>
                      <a:lnTo>
                        <a:pt x="19" y="43"/>
                      </a:lnTo>
                      <a:lnTo>
                        <a:pt x="15" y="49"/>
                      </a:lnTo>
                      <a:lnTo>
                        <a:pt x="12" y="55"/>
                      </a:lnTo>
                      <a:lnTo>
                        <a:pt x="11" y="63"/>
                      </a:lnTo>
                      <a:lnTo>
                        <a:pt x="13" y="69"/>
                      </a:lnTo>
                      <a:lnTo>
                        <a:pt x="17" y="75"/>
                      </a:lnTo>
                      <a:lnTo>
                        <a:pt x="26" y="82"/>
                      </a:lnTo>
                      <a:lnTo>
                        <a:pt x="38" y="87"/>
                      </a:lnTo>
                      <a:lnTo>
                        <a:pt x="50" y="90"/>
                      </a:lnTo>
                      <a:lnTo>
                        <a:pt x="60" y="92"/>
                      </a:lnTo>
                      <a:lnTo>
                        <a:pt x="70" y="95"/>
                      </a:lnTo>
                      <a:lnTo>
                        <a:pt x="79" y="99"/>
                      </a:lnTo>
                      <a:lnTo>
                        <a:pt x="83" y="101"/>
                      </a:lnTo>
                      <a:lnTo>
                        <a:pt x="84" y="108"/>
                      </a:lnTo>
                      <a:lnTo>
                        <a:pt x="82" y="112"/>
                      </a:lnTo>
                      <a:lnTo>
                        <a:pt x="74" y="117"/>
                      </a:lnTo>
                      <a:lnTo>
                        <a:pt x="61" y="121"/>
                      </a:lnTo>
                      <a:lnTo>
                        <a:pt x="50" y="125"/>
                      </a:lnTo>
                      <a:lnTo>
                        <a:pt x="39" y="130"/>
                      </a:lnTo>
                      <a:lnTo>
                        <a:pt x="31" y="132"/>
                      </a:lnTo>
                      <a:lnTo>
                        <a:pt x="21" y="136"/>
                      </a:lnTo>
                      <a:lnTo>
                        <a:pt x="13" y="141"/>
                      </a:lnTo>
                      <a:lnTo>
                        <a:pt x="9" y="145"/>
                      </a:lnTo>
                      <a:lnTo>
                        <a:pt x="5" y="151"/>
                      </a:lnTo>
                      <a:lnTo>
                        <a:pt x="0" y="158"/>
                      </a:lnTo>
                      <a:lnTo>
                        <a:pt x="1" y="163"/>
                      </a:lnTo>
                      <a:lnTo>
                        <a:pt x="5" y="166"/>
                      </a:lnTo>
                      <a:lnTo>
                        <a:pt x="11" y="169"/>
                      </a:lnTo>
                      <a:lnTo>
                        <a:pt x="18" y="169"/>
                      </a:lnTo>
                      <a:lnTo>
                        <a:pt x="26" y="169"/>
                      </a:lnTo>
                      <a:lnTo>
                        <a:pt x="37" y="167"/>
                      </a:lnTo>
                      <a:lnTo>
                        <a:pt x="48" y="166"/>
                      </a:lnTo>
                      <a:lnTo>
                        <a:pt x="57" y="165"/>
                      </a:lnTo>
                      <a:lnTo>
                        <a:pt x="68" y="165"/>
                      </a:lnTo>
                      <a:lnTo>
                        <a:pt x="72" y="170"/>
                      </a:lnTo>
                      <a:lnTo>
                        <a:pt x="74" y="176"/>
                      </a:lnTo>
                      <a:lnTo>
                        <a:pt x="72" y="184"/>
                      </a:lnTo>
                      <a:lnTo>
                        <a:pt x="70" y="191"/>
                      </a:lnTo>
                      <a:lnTo>
                        <a:pt x="68" y="197"/>
                      </a:lnTo>
                      <a:lnTo>
                        <a:pt x="65" y="202"/>
                      </a:lnTo>
                      <a:lnTo>
                        <a:pt x="68" y="206"/>
                      </a:lnTo>
                      <a:lnTo>
                        <a:pt x="72" y="208"/>
                      </a:lnTo>
                      <a:lnTo>
                        <a:pt x="79" y="207"/>
                      </a:lnTo>
                      <a:lnTo>
                        <a:pt x="89" y="204"/>
                      </a:lnTo>
                      <a:lnTo>
                        <a:pt x="101" y="200"/>
                      </a:lnTo>
                      <a:lnTo>
                        <a:pt x="113" y="195"/>
                      </a:lnTo>
                      <a:lnTo>
                        <a:pt x="125" y="189"/>
                      </a:lnTo>
                      <a:lnTo>
                        <a:pt x="135" y="184"/>
                      </a:lnTo>
                      <a:lnTo>
                        <a:pt x="146" y="180"/>
                      </a:lnTo>
                      <a:lnTo>
                        <a:pt x="157" y="177"/>
                      </a:lnTo>
                      <a:lnTo>
                        <a:pt x="166" y="174"/>
                      </a:lnTo>
                      <a:lnTo>
                        <a:pt x="177" y="172"/>
                      </a:lnTo>
                      <a:lnTo>
                        <a:pt x="188" y="171"/>
                      </a:lnTo>
                      <a:lnTo>
                        <a:pt x="198" y="171"/>
                      </a:lnTo>
                      <a:lnTo>
                        <a:pt x="209" y="172"/>
                      </a:lnTo>
                      <a:lnTo>
                        <a:pt x="218" y="173"/>
                      </a:lnTo>
                      <a:lnTo>
                        <a:pt x="230" y="174"/>
                      </a:lnTo>
                      <a:lnTo>
                        <a:pt x="245" y="176"/>
                      </a:lnTo>
                      <a:lnTo>
                        <a:pt x="259" y="178"/>
                      </a:lnTo>
                      <a:lnTo>
                        <a:pt x="274" y="181"/>
                      </a:lnTo>
                      <a:lnTo>
                        <a:pt x="290" y="184"/>
                      </a:lnTo>
                      <a:lnTo>
                        <a:pt x="303" y="186"/>
                      </a:lnTo>
                      <a:lnTo>
                        <a:pt x="321" y="189"/>
                      </a:lnTo>
                      <a:lnTo>
                        <a:pt x="333" y="193"/>
                      </a:lnTo>
                      <a:lnTo>
                        <a:pt x="343" y="195"/>
                      </a:lnTo>
                      <a:lnTo>
                        <a:pt x="353" y="198"/>
                      </a:lnTo>
                      <a:lnTo>
                        <a:pt x="365" y="200"/>
                      </a:lnTo>
                      <a:lnTo>
                        <a:pt x="373" y="201"/>
                      </a:lnTo>
                      <a:lnTo>
                        <a:pt x="383" y="200"/>
                      </a:lnTo>
                      <a:lnTo>
                        <a:pt x="391" y="198"/>
                      </a:lnTo>
                      <a:lnTo>
                        <a:pt x="396" y="193"/>
                      </a:lnTo>
                      <a:lnTo>
                        <a:pt x="402" y="187"/>
                      </a:lnTo>
                      <a:lnTo>
                        <a:pt x="403" y="181"/>
                      </a:lnTo>
                      <a:lnTo>
                        <a:pt x="401" y="176"/>
                      </a:lnTo>
                      <a:lnTo>
                        <a:pt x="395" y="171"/>
                      </a:lnTo>
                      <a:close/>
                    </a:path>
                  </a:pathLst>
                </a:custGeom>
                <a:solidFill>
                  <a:srgbClr val="E000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l" eaLnBrk="0" hangingPunct="0">
                    <a:spcBef>
                      <a:spcPct val="0"/>
                    </a:spcBef>
                    <a:defRPr/>
                  </a:pPr>
                  <a:endParaRPr lang="en-CA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406584" name="Freeform 56"/>
                <p:cNvSpPr>
                  <a:spLocks/>
                </p:cNvSpPr>
                <p:nvPr/>
              </p:nvSpPr>
              <p:spPr bwMode="auto">
                <a:xfrm>
                  <a:off x="1744" y="1880"/>
                  <a:ext cx="101" cy="28"/>
                </a:xfrm>
                <a:custGeom>
                  <a:avLst/>
                  <a:gdLst/>
                  <a:ahLst/>
                  <a:cxnLst>
                    <a:cxn ang="0">
                      <a:pos x="220" y="48"/>
                    </a:cxn>
                    <a:cxn ang="0">
                      <a:pos x="215" y="43"/>
                    </a:cxn>
                    <a:cxn ang="0">
                      <a:pos x="209" y="39"/>
                    </a:cxn>
                    <a:cxn ang="0">
                      <a:pos x="199" y="34"/>
                    </a:cxn>
                    <a:cxn ang="0">
                      <a:pos x="190" y="29"/>
                    </a:cxn>
                    <a:cxn ang="0">
                      <a:pos x="178" y="25"/>
                    </a:cxn>
                    <a:cxn ang="0">
                      <a:pos x="166" y="22"/>
                    </a:cxn>
                    <a:cxn ang="0">
                      <a:pos x="153" y="19"/>
                    </a:cxn>
                    <a:cxn ang="0">
                      <a:pos x="138" y="17"/>
                    </a:cxn>
                    <a:cxn ang="0">
                      <a:pos x="123" y="18"/>
                    </a:cxn>
                    <a:cxn ang="0">
                      <a:pos x="109" y="18"/>
                    </a:cxn>
                    <a:cxn ang="0">
                      <a:pos x="95" y="17"/>
                    </a:cxn>
                    <a:cxn ang="0">
                      <a:pos x="83" y="15"/>
                    </a:cxn>
                    <a:cxn ang="0">
                      <a:pos x="75" y="13"/>
                    </a:cxn>
                    <a:cxn ang="0">
                      <a:pos x="64" y="9"/>
                    </a:cxn>
                    <a:cxn ang="0">
                      <a:pos x="56" y="4"/>
                    </a:cxn>
                    <a:cxn ang="0">
                      <a:pos x="46" y="0"/>
                    </a:cxn>
                    <a:cxn ang="0">
                      <a:pos x="34" y="1"/>
                    </a:cxn>
                    <a:cxn ang="0">
                      <a:pos x="27" y="4"/>
                    </a:cxn>
                    <a:cxn ang="0">
                      <a:pos x="18" y="9"/>
                    </a:cxn>
                    <a:cxn ang="0">
                      <a:pos x="9" y="16"/>
                    </a:cxn>
                    <a:cxn ang="0">
                      <a:pos x="2" y="22"/>
                    </a:cxn>
                    <a:cxn ang="0">
                      <a:pos x="0" y="27"/>
                    </a:cxn>
                    <a:cxn ang="0">
                      <a:pos x="1" y="31"/>
                    </a:cxn>
                    <a:cxn ang="0">
                      <a:pos x="10" y="33"/>
                    </a:cxn>
                    <a:cxn ang="0">
                      <a:pos x="19" y="32"/>
                    </a:cxn>
                    <a:cxn ang="0">
                      <a:pos x="29" y="30"/>
                    </a:cxn>
                    <a:cxn ang="0">
                      <a:pos x="36" y="31"/>
                    </a:cxn>
                    <a:cxn ang="0">
                      <a:pos x="38" y="33"/>
                    </a:cxn>
                    <a:cxn ang="0">
                      <a:pos x="39" y="39"/>
                    </a:cxn>
                    <a:cxn ang="0">
                      <a:pos x="38" y="45"/>
                    </a:cxn>
                    <a:cxn ang="0">
                      <a:pos x="36" y="50"/>
                    </a:cxn>
                    <a:cxn ang="0">
                      <a:pos x="36" y="55"/>
                    </a:cxn>
                    <a:cxn ang="0">
                      <a:pos x="39" y="58"/>
                    </a:cxn>
                    <a:cxn ang="0">
                      <a:pos x="44" y="57"/>
                    </a:cxn>
                    <a:cxn ang="0">
                      <a:pos x="52" y="52"/>
                    </a:cxn>
                    <a:cxn ang="0">
                      <a:pos x="59" y="49"/>
                    </a:cxn>
                    <a:cxn ang="0">
                      <a:pos x="69" y="46"/>
                    </a:cxn>
                    <a:cxn ang="0">
                      <a:pos x="80" y="44"/>
                    </a:cxn>
                    <a:cxn ang="0">
                      <a:pos x="90" y="41"/>
                    </a:cxn>
                    <a:cxn ang="0">
                      <a:pos x="102" y="39"/>
                    </a:cxn>
                    <a:cxn ang="0">
                      <a:pos x="115" y="37"/>
                    </a:cxn>
                    <a:cxn ang="0">
                      <a:pos x="126" y="37"/>
                    </a:cxn>
                    <a:cxn ang="0">
                      <a:pos x="139" y="38"/>
                    </a:cxn>
                    <a:cxn ang="0">
                      <a:pos x="153" y="39"/>
                    </a:cxn>
                    <a:cxn ang="0">
                      <a:pos x="167" y="42"/>
                    </a:cxn>
                    <a:cxn ang="0">
                      <a:pos x="179" y="44"/>
                    </a:cxn>
                    <a:cxn ang="0">
                      <a:pos x="192" y="46"/>
                    </a:cxn>
                    <a:cxn ang="0">
                      <a:pos x="206" y="50"/>
                    </a:cxn>
                    <a:cxn ang="0">
                      <a:pos x="216" y="51"/>
                    </a:cxn>
                    <a:cxn ang="0">
                      <a:pos x="220" y="48"/>
                    </a:cxn>
                  </a:cxnLst>
                  <a:rect l="0" t="0" r="r" b="b"/>
                  <a:pathLst>
                    <a:path w="220" h="58">
                      <a:moveTo>
                        <a:pt x="220" y="48"/>
                      </a:moveTo>
                      <a:lnTo>
                        <a:pt x="215" y="43"/>
                      </a:lnTo>
                      <a:lnTo>
                        <a:pt x="209" y="39"/>
                      </a:lnTo>
                      <a:lnTo>
                        <a:pt x="199" y="34"/>
                      </a:lnTo>
                      <a:lnTo>
                        <a:pt x="190" y="29"/>
                      </a:lnTo>
                      <a:lnTo>
                        <a:pt x="178" y="25"/>
                      </a:lnTo>
                      <a:lnTo>
                        <a:pt x="166" y="22"/>
                      </a:lnTo>
                      <a:lnTo>
                        <a:pt x="153" y="19"/>
                      </a:lnTo>
                      <a:lnTo>
                        <a:pt x="138" y="17"/>
                      </a:lnTo>
                      <a:lnTo>
                        <a:pt x="123" y="18"/>
                      </a:lnTo>
                      <a:lnTo>
                        <a:pt x="109" y="18"/>
                      </a:lnTo>
                      <a:lnTo>
                        <a:pt x="95" y="17"/>
                      </a:lnTo>
                      <a:lnTo>
                        <a:pt x="83" y="15"/>
                      </a:lnTo>
                      <a:lnTo>
                        <a:pt x="75" y="13"/>
                      </a:lnTo>
                      <a:lnTo>
                        <a:pt x="64" y="9"/>
                      </a:lnTo>
                      <a:lnTo>
                        <a:pt x="56" y="4"/>
                      </a:lnTo>
                      <a:lnTo>
                        <a:pt x="46" y="0"/>
                      </a:lnTo>
                      <a:lnTo>
                        <a:pt x="34" y="1"/>
                      </a:lnTo>
                      <a:lnTo>
                        <a:pt x="27" y="4"/>
                      </a:lnTo>
                      <a:lnTo>
                        <a:pt x="18" y="9"/>
                      </a:lnTo>
                      <a:lnTo>
                        <a:pt x="9" y="16"/>
                      </a:lnTo>
                      <a:lnTo>
                        <a:pt x="2" y="22"/>
                      </a:lnTo>
                      <a:lnTo>
                        <a:pt x="0" y="27"/>
                      </a:lnTo>
                      <a:lnTo>
                        <a:pt x="1" y="31"/>
                      </a:lnTo>
                      <a:lnTo>
                        <a:pt x="10" y="33"/>
                      </a:lnTo>
                      <a:lnTo>
                        <a:pt x="19" y="32"/>
                      </a:lnTo>
                      <a:lnTo>
                        <a:pt x="29" y="30"/>
                      </a:lnTo>
                      <a:lnTo>
                        <a:pt x="36" y="31"/>
                      </a:lnTo>
                      <a:lnTo>
                        <a:pt x="38" y="33"/>
                      </a:lnTo>
                      <a:lnTo>
                        <a:pt x="39" y="39"/>
                      </a:lnTo>
                      <a:lnTo>
                        <a:pt x="38" y="45"/>
                      </a:lnTo>
                      <a:lnTo>
                        <a:pt x="36" y="50"/>
                      </a:lnTo>
                      <a:lnTo>
                        <a:pt x="36" y="55"/>
                      </a:lnTo>
                      <a:lnTo>
                        <a:pt x="39" y="58"/>
                      </a:lnTo>
                      <a:lnTo>
                        <a:pt x="44" y="57"/>
                      </a:lnTo>
                      <a:lnTo>
                        <a:pt x="52" y="52"/>
                      </a:lnTo>
                      <a:lnTo>
                        <a:pt x="59" y="49"/>
                      </a:lnTo>
                      <a:lnTo>
                        <a:pt x="69" y="46"/>
                      </a:lnTo>
                      <a:lnTo>
                        <a:pt x="80" y="44"/>
                      </a:lnTo>
                      <a:lnTo>
                        <a:pt x="90" y="41"/>
                      </a:lnTo>
                      <a:lnTo>
                        <a:pt x="102" y="39"/>
                      </a:lnTo>
                      <a:lnTo>
                        <a:pt x="115" y="37"/>
                      </a:lnTo>
                      <a:lnTo>
                        <a:pt x="126" y="37"/>
                      </a:lnTo>
                      <a:lnTo>
                        <a:pt x="139" y="38"/>
                      </a:lnTo>
                      <a:lnTo>
                        <a:pt x="153" y="39"/>
                      </a:lnTo>
                      <a:lnTo>
                        <a:pt x="167" y="42"/>
                      </a:lnTo>
                      <a:lnTo>
                        <a:pt x="179" y="44"/>
                      </a:lnTo>
                      <a:lnTo>
                        <a:pt x="192" y="46"/>
                      </a:lnTo>
                      <a:lnTo>
                        <a:pt x="206" y="50"/>
                      </a:lnTo>
                      <a:lnTo>
                        <a:pt x="216" y="51"/>
                      </a:lnTo>
                      <a:lnTo>
                        <a:pt x="220" y="48"/>
                      </a:lnTo>
                      <a:close/>
                    </a:path>
                  </a:pathLst>
                </a:custGeom>
                <a:solidFill>
                  <a:srgbClr val="A00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l" eaLnBrk="0" hangingPunct="0">
                    <a:spcBef>
                      <a:spcPct val="0"/>
                    </a:spcBef>
                    <a:defRPr/>
                  </a:pPr>
                  <a:endParaRPr lang="en-CA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</p:grpSp>
        </p:grpSp>
        <p:grpSp>
          <p:nvGrpSpPr>
            <p:cNvPr id="21536" name="Group 57"/>
            <p:cNvGrpSpPr>
              <a:grpSpLocks/>
            </p:cNvGrpSpPr>
            <p:nvPr/>
          </p:nvGrpSpPr>
          <p:grpSpPr bwMode="auto">
            <a:xfrm>
              <a:off x="240" y="1714"/>
              <a:ext cx="1151" cy="149"/>
              <a:chOff x="240" y="1714"/>
              <a:chExt cx="1151" cy="149"/>
            </a:xfrm>
          </p:grpSpPr>
          <p:sp>
            <p:nvSpPr>
              <p:cNvPr id="406586" name="Freeform 58"/>
              <p:cNvSpPr>
                <a:spLocks/>
              </p:cNvSpPr>
              <p:nvPr/>
            </p:nvSpPr>
            <p:spPr bwMode="auto">
              <a:xfrm>
                <a:off x="226" y="1743"/>
                <a:ext cx="1149" cy="160"/>
              </a:xfrm>
              <a:custGeom>
                <a:avLst/>
                <a:gdLst/>
                <a:ahLst/>
                <a:cxnLst>
                  <a:cxn ang="0">
                    <a:pos x="2285" y="41"/>
                  </a:cxn>
                  <a:cxn ang="0">
                    <a:pos x="2260" y="30"/>
                  </a:cxn>
                  <a:cxn ang="0">
                    <a:pos x="2225" y="21"/>
                  </a:cxn>
                  <a:cxn ang="0">
                    <a:pos x="2194" y="14"/>
                  </a:cxn>
                  <a:cxn ang="0">
                    <a:pos x="2162" y="8"/>
                  </a:cxn>
                  <a:cxn ang="0">
                    <a:pos x="2133" y="5"/>
                  </a:cxn>
                  <a:cxn ang="0">
                    <a:pos x="2099" y="2"/>
                  </a:cxn>
                  <a:cxn ang="0">
                    <a:pos x="2052" y="0"/>
                  </a:cxn>
                  <a:cxn ang="0">
                    <a:pos x="2003" y="1"/>
                  </a:cxn>
                  <a:cxn ang="0">
                    <a:pos x="1958" y="2"/>
                  </a:cxn>
                  <a:cxn ang="0">
                    <a:pos x="1910" y="4"/>
                  </a:cxn>
                  <a:cxn ang="0">
                    <a:pos x="1861" y="9"/>
                  </a:cxn>
                  <a:cxn ang="0">
                    <a:pos x="1802" y="19"/>
                  </a:cxn>
                  <a:cxn ang="0">
                    <a:pos x="1749" y="30"/>
                  </a:cxn>
                  <a:cxn ang="0">
                    <a:pos x="1693" y="40"/>
                  </a:cxn>
                  <a:cxn ang="0">
                    <a:pos x="1625" y="52"/>
                  </a:cxn>
                  <a:cxn ang="0">
                    <a:pos x="1543" y="64"/>
                  </a:cxn>
                  <a:cxn ang="0">
                    <a:pos x="1470" y="74"/>
                  </a:cxn>
                  <a:cxn ang="0">
                    <a:pos x="1396" y="82"/>
                  </a:cxn>
                  <a:cxn ang="0">
                    <a:pos x="1324" y="89"/>
                  </a:cxn>
                  <a:cxn ang="0">
                    <a:pos x="124" y="93"/>
                  </a:cxn>
                  <a:cxn ang="0">
                    <a:pos x="100" y="94"/>
                  </a:cxn>
                  <a:cxn ang="0">
                    <a:pos x="72" y="97"/>
                  </a:cxn>
                  <a:cxn ang="0">
                    <a:pos x="48" y="103"/>
                  </a:cxn>
                  <a:cxn ang="0">
                    <a:pos x="28" y="111"/>
                  </a:cxn>
                  <a:cxn ang="0">
                    <a:pos x="12" y="123"/>
                  </a:cxn>
                  <a:cxn ang="0">
                    <a:pos x="2" y="137"/>
                  </a:cxn>
                  <a:cxn ang="0">
                    <a:pos x="0" y="151"/>
                  </a:cxn>
                  <a:cxn ang="0">
                    <a:pos x="2" y="161"/>
                  </a:cxn>
                  <a:cxn ang="0">
                    <a:pos x="13" y="175"/>
                  </a:cxn>
                  <a:cxn ang="0">
                    <a:pos x="29" y="185"/>
                  </a:cxn>
                  <a:cxn ang="0">
                    <a:pos x="45" y="193"/>
                  </a:cxn>
                  <a:cxn ang="0">
                    <a:pos x="71" y="200"/>
                  </a:cxn>
                  <a:cxn ang="0">
                    <a:pos x="98" y="203"/>
                  </a:cxn>
                  <a:cxn ang="0">
                    <a:pos x="124" y="204"/>
                  </a:cxn>
                  <a:cxn ang="0">
                    <a:pos x="1324" y="208"/>
                  </a:cxn>
                  <a:cxn ang="0">
                    <a:pos x="1398" y="214"/>
                  </a:cxn>
                  <a:cxn ang="0">
                    <a:pos x="1480" y="223"/>
                  </a:cxn>
                  <a:cxn ang="0">
                    <a:pos x="1556" y="232"/>
                  </a:cxn>
                  <a:cxn ang="0">
                    <a:pos x="1641" y="245"/>
                  </a:cxn>
                  <a:cxn ang="0">
                    <a:pos x="1720" y="260"/>
                  </a:cxn>
                  <a:cxn ang="0">
                    <a:pos x="1787" y="274"/>
                  </a:cxn>
                  <a:cxn ang="0">
                    <a:pos x="1851" y="285"/>
                  </a:cxn>
                  <a:cxn ang="0">
                    <a:pos x="1918" y="293"/>
                  </a:cxn>
                  <a:cxn ang="0">
                    <a:pos x="1973" y="297"/>
                  </a:cxn>
                  <a:cxn ang="0">
                    <a:pos x="2022" y="298"/>
                  </a:cxn>
                  <a:cxn ang="0">
                    <a:pos x="2073" y="296"/>
                  </a:cxn>
                  <a:cxn ang="0">
                    <a:pos x="2119" y="293"/>
                  </a:cxn>
                  <a:cxn ang="0">
                    <a:pos x="2168" y="286"/>
                  </a:cxn>
                  <a:cxn ang="0">
                    <a:pos x="2215" y="278"/>
                  </a:cxn>
                  <a:cxn ang="0">
                    <a:pos x="2253" y="269"/>
                  </a:cxn>
                  <a:cxn ang="0">
                    <a:pos x="2283" y="257"/>
                  </a:cxn>
                  <a:cxn ang="0">
                    <a:pos x="2298" y="49"/>
                  </a:cxn>
                </a:cxnLst>
                <a:rect l="0" t="0" r="r" b="b"/>
                <a:pathLst>
                  <a:path w="2298" h="298">
                    <a:moveTo>
                      <a:pt x="2298" y="49"/>
                    </a:moveTo>
                    <a:lnTo>
                      <a:pt x="2285" y="41"/>
                    </a:lnTo>
                    <a:lnTo>
                      <a:pt x="2274" y="36"/>
                    </a:lnTo>
                    <a:lnTo>
                      <a:pt x="2260" y="30"/>
                    </a:lnTo>
                    <a:lnTo>
                      <a:pt x="2243" y="26"/>
                    </a:lnTo>
                    <a:lnTo>
                      <a:pt x="2225" y="21"/>
                    </a:lnTo>
                    <a:lnTo>
                      <a:pt x="2211" y="17"/>
                    </a:lnTo>
                    <a:lnTo>
                      <a:pt x="2194" y="14"/>
                    </a:lnTo>
                    <a:lnTo>
                      <a:pt x="2179" y="11"/>
                    </a:lnTo>
                    <a:lnTo>
                      <a:pt x="2162" y="8"/>
                    </a:lnTo>
                    <a:lnTo>
                      <a:pt x="2148" y="6"/>
                    </a:lnTo>
                    <a:lnTo>
                      <a:pt x="2133" y="5"/>
                    </a:lnTo>
                    <a:lnTo>
                      <a:pt x="2118" y="3"/>
                    </a:lnTo>
                    <a:lnTo>
                      <a:pt x="2099" y="2"/>
                    </a:lnTo>
                    <a:lnTo>
                      <a:pt x="2076" y="1"/>
                    </a:lnTo>
                    <a:lnTo>
                      <a:pt x="2052" y="0"/>
                    </a:lnTo>
                    <a:lnTo>
                      <a:pt x="2025" y="0"/>
                    </a:lnTo>
                    <a:lnTo>
                      <a:pt x="2003" y="1"/>
                    </a:lnTo>
                    <a:lnTo>
                      <a:pt x="1981" y="2"/>
                    </a:lnTo>
                    <a:lnTo>
                      <a:pt x="1958" y="2"/>
                    </a:lnTo>
                    <a:lnTo>
                      <a:pt x="1938" y="4"/>
                    </a:lnTo>
                    <a:lnTo>
                      <a:pt x="1910" y="4"/>
                    </a:lnTo>
                    <a:lnTo>
                      <a:pt x="1885" y="6"/>
                    </a:lnTo>
                    <a:lnTo>
                      <a:pt x="1861" y="9"/>
                    </a:lnTo>
                    <a:lnTo>
                      <a:pt x="1833" y="14"/>
                    </a:lnTo>
                    <a:lnTo>
                      <a:pt x="1802" y="19"/>
                    </a:lnTo>
                    <a:lnTo>
                      <a:pt x="1772" y="26"/>
                    </a:lnTo>
                    <a:lnTo>
                      <a:pt x="1749" y="30"/>
                    </a:lnTo>
                    <a:lnTo>
                      <a:pt x="1722" y="35"/>
                    </a:lnTo>
                    <a:lnTo>
                      <a:pt x="1693" y="40"/>
                    </a:lnTo>
                    <a:lnTo>
                      <a:pt x="1661" y="45"/>
                    </a:lnTo>
                    <a:lnTo>
                      <a:pt x="1625" y="52"/>
                    </a:lnTo>
                    <a:lnTo>
                      <a:pt x="1580" y="59"/>
                    </a:lnTo>
                    <a:lnTo>
                      <a:pt x="1543" y="64"/>
                    </a:lnTo>
                    <a:lnTo>
                      <a:pt x="1507" y="68"/>
                    </a:lnTo>
                    <a:lnTo>
                      <a:pt x="1470" y="74"/>
                    </a:lnTo>
                    <a:lnTo>
                      <a:pt x="1433" y="78"/>
                    </a:lnTo>
                    <a:lnTo>
                      <a:pt x="1396" y="82"/>
                    </a:lnTo>
                    <a:lnTo>
                      <a:pt x="1360" y="87"/>
                    </a:lnTo>
                    <a:lnTo>
                      <a:pt x="1324" y="89"/>
                    </a:lnTo>
                    <a:lnTo>
                      <a:pt x="1288" y="90"/>
                    </a:lnTo>
                    <a:lnTo>
                      <a:pt x="124" y="93"/>
                    </a:lnTo>
                    <a:lnTo>
                      <a:pt x="115" y="93"/>
                    </a:lnTo>
                    <a:lnTo>
                      <a:pt x="100" y="94"/>
                    </a:lnTo>
                    <a:lnTo>
                      <a:pt x="85" y="95"/>
                    </a:lnTo>
                    <a:lnTo>
                      <a:pt x="72" y="97"/>
                    </a:lnTo>
                    <a:lnTo>
                      <a:pt x="58" y="100"/>
                    </a:lnTo>
                    <a:lnTo>
                      <a:pt x="48" y="103"/>
                    </a:lnTo>
                    <a:lnTo>
                      <a:pt x="39" y="107"/>
                    </a:lnTo>
                    <a:lnTo>
                      <a:pt x="28" y="111"/>
                    </a:lnTo>
                    <a:lnTo>
                      <a:pt x="19" y="118"/>
                    </a:lnTo>
                    <a:lnTo>
                      <a:pt x="12" y="123"/>
                    </a:lnTo>
                    <a:lnTo>
                      <a:pt x="7" y="130"/>
                    </a:lnTo>
                    <a:lnTo>
                      <a:pt x="2" y="137"/>
                    </a:lnTo>
                    <a:lnTo>
                      <a:pt x="0" y="144"/>
                    </a:lnTo>
                    <a:lnTo>
                      <a:pt x="0" y="151"/>
                    </a:lnTo>
                    <a:lnTo>
                      <a:pt x="0" y="156"/>
                    </a:lnTo>
                    <a:lnTo>
                      <a:pt x="2" y="161"/>
                    </a:lnTo>
                    <a:lnTo>
                      <a:pt x="7" y="168"/>
                    </a:lnTo>
                    <a:lnTo>
                      <a:pt x="13" y="175"/>
                    </a:lnTo>
                    <a:lnTo>
                      <a:pt x="20" y="180"/>
                    </a:lnTo>
                    <a:lnTo>
                      <a:pt x="29" y="185"/>
                    </a:lnTo>
                    <a:lnTo>
                      <a:pt x="35" y="189"/>
                    </a:lnTo>
                    <a:lnTo>
                      <a:pt x="45" y="193"/>
                    </a:lnTo>
                    <a:lnTo>
                      <a:pt x="58" y="197"/>
                    </a:lnTo>
                    <a:lnTo>
                      <a:pt x="71" y="200"/>
                    </a:lnTo>
                    <a:lnTo>
                      <a:pt x="83" y="202"/>
                    </a:lnTo>
                    <a:lnTo>
                      <a:pt x="98" y="203"/>
                    </a:lnTo>
                    <a:lnTo>
                      <a:pt x="112" y="204"/>
                    </a:lnTo>
                    <a:lnTo>
                      <a:pt x="124" y="204"/>
                    </a:lnTo>
                    <a:lnTo>
                      <a:pt x="1287" y="206"/>
                    </a:lnTo>
                    <a:lnTo>
                      <a:pt x="1324" y="208"/>
                    </a:lnTo>
                    <a:lnTo>
                      <a:pt x="1359" y="211"/>
                    </a:lnTo>
                    <a:lnTo>
                      <a:pt x="1398" y="214"/>
                    </a:lnTo>
                    <a:lnTo>
                      <a:pt x="1436" y="218"/>
                    </a:lnTo>
                    <a:lnTo>
                      <a:pt x="1480" y="223"/>
                    </a:lnTo>
                    <a:lnTo>
                      <a:pt x="1515" y="227"/>
                    </a:lnTo>
                    <a:lnTo>
                      <a:pt x="1556" y="232"/>
                    </a:lnTo>
                    <a:lnTo>
                      <a:pt x="1599" y="238"/>
                    </a:lnTo>
                    <a:lnTo>
                      <a:pt x="1641" y="245"/>
                    </a:lnTo>
                    <a:lnTo>
                      <a:pt x="1681" y="253"/>
                    </a:lnTo>
                    <a:lnTo>
                      <a:pt x="1720" y="260"/>
                    </a:lnTo>
                    <a:lnTo>
                      <a:pt x="1756" y="267"/>
                    </a:lnTo>
                    <a:lnTo>
                      <a:pt x="1787" y="274"/>
                    </a:lnTo>
                    <a:lnTo>
                      <a:pt x="1822" y="280"/>
                    </a:lnTo>
                    <a:lnTo>
                      <a:pt x="1851" y="285"/>
                    </a:lnTo>
                    <a:lnTo>
                      <a:pt x="1884" y="290"/>
                    </a:lnTo>
                    <a:lnTo>
                      <a:pt x="1918" y="293"/>
                    </a:lnTo>
                    <a:lnTo>
                      <a:pt x="1948" y="295"/>
                    </a:lnTo>
                    <a:lnTo>
                      <a:pt x="1973" y="297"/>
                    </a:lnTo>
                    <a:lnTo>
                      <a:pt x="1995" y="297"/>
                    </a:lnTo>
                    <a:lnTo>
                      <a:pt x="2022" y="298"/>
                    </a:lnTo>
                    <a:lnTo>
                      <a:pt x="2047" y="297"/>
                    </a:lnTo>
                    <a:lnTo>
                      <a:pt x="2073" y="296"/>
                    </a:lnTo>
                    <a:lnTo>
                      <a:pt x="2097" y="295"/>
                    </a:lnTo>
                    <a:lnTo>
                      <a:pt x="2119" y="293"/>
                    </a:lnTo>
                    <a:lnTo>
                      <a:pt x="2146" y="289"/>
                    </a:lnTo>
                    <a:lnTo>
                      <a:pt x="2168" y="286"/>
                    </a:lnTo>
                    <a:lnTo>
                      <a:pt x="2192" y="282"/>
                    </a:lnTo>
                    <a:lnTo>
                      <a:pt x="2215" y="278"/>
                    </a:lnTo>
                    <a:lnTo>
                      <a:pt x="2235" y="273"/>
                    </a:lnTo>
                    <a:lnTo>
                      <a:pt x="2253" y="269"/>
                    </a:lnTo>
                    <a:lnTo>
                      <a:pt x="2272" y="262"/>
                    </a:lnTo>
                    <a:lnTo>
                      <a:pt x="2283" y="257"/>
                    </a:lnTo>
                    <a:lnTo>
                      <a:pt x="2297" y="249"/>
                    </a:lnTo>
                    <a:lnTo>
                      <a:pt x="2298" y="49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 eaLnBrk="0" hangingPunct="0">
                  <a:spcBef>
                    <a:spcPct val="0"/>
                  </a:spcBef>
                  <a:defRPr/>
                </a:pPr>
                <a:endParaRPr lang="en-CA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406587" name="Freeform 59"/>
              <p:cNvSpPr>
                <a:spLocks/>
              </p:cNvSpPr>
              <p:nvPr/>
            </p:nvSpPr>
            <p:spPr bwMode="auto">
              <a:xfrm>
                <a:off x="240" y="1809"/>
                <a:ext cx="1124" cy="74"/>
              </a:xfrm>
              <a:custGeom>
                <a:avLst/>
                <a:gdLst/>
                <a:ahLst/>
                <a:cxnLst>
                  <a:cxn ang="0">
                    <a:pos x="2209" y="35"/>
                  </a:cxn>
                  <a:cxn ang="0">
                    <a:pos x="2163" y="28"/>
                  </a:cxn>
                  <a:cxn ang="0">
                    <a:pos x="2119" y="33"/>
                  </a:cxn>
                  <a:cxn ang="0">
                    <a:pos x="2078" y="44"/>
                  </a:cxn>
                  <a:cxn ang="0">
                    <a:pos x="2032" y="53"/>
                  </a:cxn>
                  <a:cxn ang="0">
                    <a:pos x="1985" y="50"/>
                  </a:cxn>
                  <a:cxn ang="0">
                    <a:pos x="1925" y="44"/>
                  </a:cxn>
                  <a:cxn ang="0">
                    <a:pos x="1855" y="35"/>
                  </a:cxn>
                  <a:cxn ang="0">
                    <a:pos x="1790" y="30"/>
                  </a:cxn>
                  <a:cxn ang="0">
                    <a:pos x="1729" y="30"/>
                  </a:cxn>
                  <a:cxn ang="0">
                    <a:pos x="1668" y="33"/>
                  </a:cxn>
                  <a:cxn ang="0">
                    <a:pos x="1601" y="22"/>
                  </a:cxn>
                  <a:cxn ang="0">
                    <a:pos x="1545" y="10"/>
                  </a:cxn>
                  <a:cxn ang="0">
                    <a:pos x="1490" y="0"/>
                  </a:cxn>
                  <a:cxn ang="0">
                    <a:pos x="1440" y="0"/>
                  </a:cxn>
                  <a:cxn ang="0">
                    <a:pos x="1382" y="4"/>
                  </a:cxn>
                  <a:cxn ang="0">
                    <a:pos x="1303" y="12"/>
                  </a:cxn>
                  <a:cxn ang="0">
                    <a:pos x="1162" y="13"/>
                  </a:cxn>
                  <a:cxn ang="0">
                    <a:pos x="360" y="13"/>
                  </a:cxn>
                  <a:cxn ang="0">
                    <a:pos x="77" y="13"/>
                  </a:cxn>
                  <a:cxn ang="0">
                    <a:pos x="5" y="23"/>
                  </a:cxn>
                  <a:cxn ang="0">
                    <a:pos x="4" y="34"/>
                  </a:cxn>
                  <a:cxn ang="0">
                    <a:pos x="32" y="40"/>
                  </a:cxn>
                  <a:cxn ang="0">
                    <a:pos x="835" y="44"/>
                  </a:cxn>
                  <a:cxn ang="0">
                    <a:pos x="1356" y="52"/>
                  </a:cxn>
                  <a:cxn ang="0">
                    <a:pos x="1418" y="57"/>
                  </a:cxn>
                  <a:cxn ang="0">
                    <a:pos x="1496" y="66"/>
                  </a:cxn>
                  <a:cxn ang="0">
                    <a:pos x="1563" y="77"/>
                  </a:cxn>
                  <a:cxn ang="0">
                    <a:pos x="1625" y="87"/>
                  </a:cxn>
                  <a:cxn ang="0">
                    <a:pos x="1687" y="100"/>
                  </a:cxn>
                  <a:cxn ang="0">
                    <a:pos x="1748" y="112"/>
                  </a:cxn>
                  <a:cxn ang="0">
                    <a:pos x="1805" y="120"/>
                  </a:cxn>
                  <a:cxn ang="0">
                    <a:pos x="1869" y="129"/>
                  </a:cxn>
                  <a:cxn ang="0">
                    <a:pos x="1933" y="133"/>
                  </a:cxn>
                  <a:cxn ang="0">
                    <a:pos x="1996" y="133"/>
                  </a:cxn>
                  <a:cxn ang="0">
                    <a:pos x="2059" y="131"/>
                  </a:cxn>
                  <a:cxn ang="0">
                    <a:pos x="2120" y="125"/>
                  </a:cxn>
                  <a:cxn ang="0">
                    <a:pos x="2178" y="114"/>
                  </a:cxn>
                  <a:cxn ang="0">
                    <a:pos x="2226" y="98"/>
                  </a:cxn>
                  <a:cxn ang="0">
                    <a:pos x="2249" y="45"/>
                  </a:cxn>
                </a:cxnLst>
                <a:rect l="0" t="0" r="r" b="b"/>
                <a:pathLst>
                  <a:path w="2252" h="135">
                    <a:moveTo>
                      <a:pt x="2227" y="40"/>
                    </a:moveTo>
                    <a:lnTo>
                      <a:pt x="2209" y="35"/>
                    </a:lnTo>
                    <a:lnTo>
                      <a:pt x="2188" y="30"/>
                    </a:lnTo>
                    <a:lnTo>
                      <a:pt x="2163" y="28"/>
                    </a:lnTo>
                    <a:lnTo>
                      <a:pt x="2140" y="28"/>
                    </a:lnTo>
                    <a:lnTo>
                      <a:pt x="2119" y="33"/>
                    </a:lnTo>
                    <a:lnTo>
                      <a:pt x="2099" y="38"/>
                    </a:lnTo>
                    <a:lnTo>
                      <a:pt x="2078" y="44"/>
                    </a:lnTo>
                    <a:lnTo>
                      <a:pt x="2053" y="50"/>
                    </a:lnTo>
                    <a:lnTo>
                      <a:pt x="2032" y="53"/>
                    </a:lnTo>
                    <a:lnTo>
                      <a:pt x="2012" y="52"/>
                    </a:lnTo>
                    <a:lnTo>
                      <a:pt x="1985" y="50"/>
                    </a:lnTo>
                    <a:lnTo>
                      <a:pt x="1955" y="47"/>
                    </a:lnTo>
                    <a:lnTo>
                      <a:pt x="1925" y="44"/>
                    </a:lnTo>
                    <a:lnTo>
                      <a:pt x="1892" y="39"/>
                    </a:lnTo>
                    <a:lnTo>
                      <a:pt x="1855" y="35"/>
                    </a:lnTo>
                    <a:lnTo>
                      <a:pt x="1824" y="32"/>
                    </a:lnTo>
                    <a:lnTo>
                      <a:pt x="1790" y="30"/>
                    </a:lnTo>
                    <a:lnTo>
                      <a:pt x="1756" y="26"/>
                    </a:lnTo>
                    <a:lnTo>
                      <a:pt x="1729" y="30"/>
                    </a:lnTo>
                    <a:lnTo>
                      <a:pt x="1700" y="35"/>
                    </a:lnTo>
                    <a:lnTo>
                      <a:pt x="1668" y="33"/>
                    </a:lnTo>
                    <a:lnTo>
                      <a:pt x="1633" y="28"/>
                    </a:lnTo>
                    <a:lnTo>
                      <a:pt x="1601" y="22"/>
                    </a:lnTo>
                    <a:lnTo>
                      <a:pt x="1572" y="16"/>
                    </a:lnTo>
                    <a:lnTo>
                      <a:pt x="1545" y="10"/>
                    </a:lnTo>
                    <a:lnTo>
                      <a:pt x="1517" y="4"/>
                    </a:lnTo>
                    <a:lnTo>
                      <a:pt x="1490" y="0"/>
                    </a:lnTo>
                    <a:lnTo>
                      <a:pt x="1465" y="0"/>
                    </a:lnTo>
                    <a:lnTo>
                      <a:pt x="1440" y="0"/>
                    </a:lnTo>
                    <a:lnTo>
                      <a:pt x="1410" y="2"/>
                    </a:lnTo>
                    <a:lnTo>
                      <a:pt x="1382" y="4"/>
                    </a:lnTo>
                    <a:lnTo>
                      <a:pt x="1346" y="8"/>
                    </a:lnTo>
                    <a:lnTo>
                      <a:pt x="1303" y="12"/>
                    </a:lnTo>
                    <a:lnTo>
                      <a:pt x="1249" y="13"/>
                    </a:lnTo>
                    <a:lnTo>
                      <a:pt x="1162" y="13"/>
                    </a:lnTo>
                    <a:lnTo>
                      <a:pt x="1012" y="13"/>
                    </a:lnTo>
                    <a:lnTo>
                      <a:pt x="360" y="13"/>
                    </a:lnTo>
                    <a:lnTo>
                      <a:pt x="155" y="13"/>
                    </a:lnTo>
                    <a:lnTo>
                      <a:pt x="77" y="13"/>
                    </a:lnTo>
                    <a:lnTo>
                      <a:pt x="19" y="21"/>
                    </a:lnTo>
                    <a:lnTo>
                      <a:pt x="5" y="23"/>
                    </a:lnTo>
                    <a:lnTo>
                      <a:pt x="0" y="27"/>
                    </a:lnTo>
                    <a:lnTo>
                      <a:pt x="4" y="34"/>
                    </a:lnTo>
                    <a:lnTo>
                      <a:pt x="16" y="38"/>
                    </a:lnTo>
                    <a:lnTo>
                      <a:pt x="32" y="40"/>
                    </a:lnTo>
                    <a:lnTo>
                      <a:pt x="51" y="41"/>
                    </a:lnTo>
                    <a:lnTo>
                      <a:pt x="835" y="44"/>
                    </a:lnTo>
                    <a:lnTo>
                      <a:pt x="1325" y="48"/>
                    </a:lnTo>
                    <a:lnTo>
                      <a:pt x="1356" y="52"/>
                    </a:lnTo>
                    <a:lnTo>
                      <a:pt x="1383" y="57"/>
                    </a:lnTo>
                    <a:lnTo>
                      <a:pt x="1418" y="57"/>
                    </a:lnTo>
                    <a:lnTo>
                      <a:pt x="1454" y="61"/>
                    </a:lnTo>
                    <a:lnTo>
                      <a:pt x="1496" y="66"/>
                    </a:lnTo>
                    <a:lnTo>
                      <a:pt x="1528" y="71"/>
                    </a:lnTo>
                    <a:lnTo>
                      <a:pt x="1563" y="77"/>
                    </a:lnTo>
                    <a:lnTo>
                      <a:pt x="1594" y="81"/>
                    </a:lnTo>
                    <a:lnTo>
                      <a:pt x="1625" y="87"/>
                    </a:lnTo>
                    <a:lnTo>
                      <a:pt x="1657" y="94"/>
                    </a:lnTo>
                    <a:lnTo>
                      <a:pt x="1687" y="100"/>
                    </a:lnTo>
                    <a:lnTo>
                      <a:pt x="1720" y="106"/>
                    </a:lnTo>
                    <a:lnTo>
                      <a:pt x="1748" y="112"/>
                    </a:lnTo>
                    <a:lnTo>
                      <a:pt x="1781" y="117"/>
                    </a:lnTo>
                    <a:lnTo>
                      <a:pt x="1805" y="120"/>
                    </a:lnTo>
                    <a:lnTo>
                      <a:pt x="1837" y="125"/>
                    </a:lnTo>
                    <a:lnTo>
                      <a:pt x="1869" y="129"/>
                    </a:lnTo>
                    <a:lnTo>
                      <a:pt x="1899" y="131"/>
                    </a:lnTo>
                    <a:lnTo>
                      <a:pt x="1933" y="133"/>
                    </a:lnTo>
                    <a:lnTo>
                      <a:pt x="1966" y="135"/>
                    </a:lnTo>
                    <a:lnTo>
                      <a:pt x="1996" y="133"/>
                    </a:lnTo>
                    <a:lnTo>
                      <a:pt x="2028" y="133"/>
                    </a:lnTo>
                    <a:lnTo>
                      <a:pt x="2059" y="131"/>
                    </a:lnTo>
                    <a:lnTo>
                      <a:pt x="2090" y="129"/>
                    </a:lnTo>
                    <a:lnTo>
                      <a:pt x="2120" y="125"/>
                    </a:lnTo>
                    <a:lnTo>
                      <a:pt x="2148" y="120"/>
                    </a:lnTo>
                    <a:lnTo>
                      <a:pt x="2178" y="114"/>
                    </a:lnTo>
                    <a:lnTo>
                      <a:pt x="2199" y="106"/>
                    </a:lnTo>
                    <a:lnTo>
                      <a:pt x="2226" y="98"/>
                    </a:lnTo>
                    <a:lnTo>
                      <a:pt x="2252" y="90"/>
                    </a:lnTo>
                    <a:lnTo>
                      <a:pt x="2249" y="45"/>
                    </a:lnTo>
                    <a:lnTo>
                      <a:pt x="2227" y="40"/>
                    </a:lnTo>
                    <a:close/>
                  </a:path>
                </a:pathLst>
              </a:custGeom>
              <a:solidFill>
                <a:srgbClr val="000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 eaLnBrk="0" hangingPunct="0">
                  <a:spcBef>
                    <a:spcPct val="0"/>
                  </a:spcBef>
                  <a:defRPr/>
                </a:pPr>
                <a:endParaRPr lang="en-CA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406588" name="Freeform 60"/>
              <p:cNvSpPr>
                <a:spLocks/>
              </p:cNvSpPr>
              <p:nvPr/>
            </p:nvSpPr>
            <p:spPr bwMode="auto">
              <a:xfrm>
                <a:off x="1036" y="1755"/>
                <a:ext cx="316" cy="25"/>
              </a:xfrm>
              <a:custGeom>
                <a:avLst/>
                <a:gdLst/>
                <a:ahLst/>
                <a:cxnLst>
                  <a:cxn ang="0">
                    <a:pos x="630" y="39"/>
                  </a:cxn>
                  <a:cxn ang="0">
                    <a:pos x="594" y="27"/>
                  </a:cxn>
                  <a:cxn ang="0">
                    <a:pos x="566" y="19"/>
                  </a:cxn>
                  <a:cxn ang="0">
                    <a:pos x="532" y="12"/>
                  </a:cxn>
                  <a:cxn ang="0">
                    <a:pos x="500" y="8"/>
                  </a:cxn>
                  <a:cxn ang="0">
                    <a:pos x="462" y="4"/>
                  </a:cxn>
                  <a:cxn ang="0">
                    <a:pos x="419" y="2"/>
                  </a:cxn>
                  <a:cxn ang="0">
                    <a:pos x="360" y="0"/>
                  </a:cxn>
                  <a:cxn ang="0">
                    <a:pos x="309" y="2"/>
                  </a:cxn>
                  <a:cxn ang="0">
                    <a:pos x="256" y="6"/>
                  </a:cxn>
                  <a:cxn ang="0">
                    <a:pos x="208" y="12"/>
                  </a:cxn>
                  <a:cxn ang="0">
                    <a:pos x="169" y="19"/>
                  </a:cxn>
                  <a:cxn ang="0">
                    <a:pos x="116" y="29"/>
                  </a:cxn>
                  <a:cxn ang="0">
                    <a:pos x="70" y="37"/>
                  </a:cxn>
                  <a:cxn ang="0">
                    <a:pos x="21" y="44"/>
                  </a:cxn>
                  <a:cxn ang="0">
                    <a:pos x="0" y="49"/>
                  </a:cxn>
                  <a:cxn ang="0">
                    <a:pos x="2" y="53"/>
                  </a:cxn>
                  <a:cxn ang="0">
                    <a:pos x="16" y="53"/>
                  </a:cxn>
                  <a:cxn ang="0">
                    <a:pos x="46" y="52"/>
                  </a:cxn>
                  <a:cxn ang="0">
                    <a:pos x="73" y="53"/>
                  </a:cxn>
                  <a:cxn ang="0">
                    <a:pos x="100" y="51"/>
                  </a:cxn>
                  <a:cxn ang="0">
                    <a:pos x="135" y="47"/>
                  </a:cxn>
                  <a:cxn ang="0">
                    <a:pos x="176" y="41"/>
                  </a:cxn>
                  <a:cxn ang="0">
                    <a:pos x="223" y="37"/>
                  </a:cxn>
                  <a:cxn ang="0">
                    <a:pos x="264" y="33"/>
                  </a:cxn>
                  <a:cxn ang="0">
                    <a:pos x="314" y="29"/>
                  </a:cxn>
                  <a:cxn ang="0">
                    <a:pos x="346" y="29"/>
                  </a:cxn>
                  <a:cxn ang="0">
                    <a:pos x="382" y="29"/>
                  </a:cxn>
                  <a:cxn ang="0">
                    <a:pos x="423" y="29"/>
                  </a:cxn>
                  <a:cxn ang="0">
                    <a:pos x="471" y="33"/>
                  </a:cxn>
                  <a:cxn ang="0">
                    <a:pos x="511" y="38"/>
                  </a:cxn>
                  <a:cxn ang="0">
                    <a:pos x="556" y="43"/>
                  </a:cxn>
                  <a:cxn ang="0">
                    <a:pos x="594" y="42"/>
                  </a:cxn>
                  <a:cxn ang="0">
                    <a:pos x="630" y="39"/>
                  </a:cxn>
                </a:cxnLst>
                <a:rect l="0" t="0" r="r" b="b"/>
                <a:pathLst>
                  <a:path w="630" h="53">
                    <a:moveTo>
                      <a:pt x="630" y="39"/>
                    </a:moveTo>
                    <a:lnTo>
                      <a:pt x="594" y="27"/>
                    </a:lnTo>
                    <a:lnTo>
                      <a:pt x="566" y="19"/>
                    </a:lnTo>
                    <a:lnTo>
                      <a:pt x="532" y="12"/>
                    </a:lnTo>
                    <a:lnTo>
                      <a:pt x="500" y="8"/>
                    </a:lnTo>
                    <a:lnTo>
                      <a:pt x="462" y="4"/>
                    </a:lnTo>
                    <a:lnTo>
                      <a:pt x="419" y="2"/>
                    </a:lnTo>
                    <a:lnTo>
                      <a:pt x="360" y="0"/>
                    </a:lnTo>
                    <a:lnTo>
                      <a:pt x="309" y="2"/>
                    </a:lnTo>
                    <a:lnTo>
                      <a:pt x="256" y="6"/>
                    </a:lnTo>
                    <a:lnTo>
                      <a:pt x="208" y="12"/>
                    </a:lnTo>
                    <a:lnTo>
                      <a:pt x="169" y="19"/>
                    </a:lnTo>
                    <a:lnTo>
                      <a:pt x="116" y="29"/>
                    </a:lnTo>
                    <a:lnTo>
                      <a:pt x="70" y="37"/>
                    </a:lnTo>
                    <a:lnTo>
                      <a:pt x="21" y="44"/>
                    </a:lnTo>
                    <a:lnTo>
                      <a:pt x="0" y="49"/>
                    </a:lnTo>
                    <a:lnTo>
                      <a:pt x="2" y="53"/>
                    </a:lnTo>
                    <a:lnTo>
                      <a:pt x="16" y="53"/>
                    </a:lnTo>
                    <a:lnTo>
                      <a:pt x="46" y="52"/>
                    </a:lnTo>
                    <a:lnTo>
                      <a:pt x="73" y="53"/>
                    </a:lnTo>
                    <a:lnTo>
                      <a:pt x="100" y="51"/>
                    </a:lnTo>
                    <a:lnTo>
                      <a:pt x="135" y="47"/>
                    </a:lnTo>
                    <a:lnTo>
                      <a:pt x="176" y="41"/>
                    </a:lnTo>
                    <a:lnTo>
                      <a:pt x="223" y="37"/>
                    </a:lnTo>
                    <a:lnTo>
                      <a:pt x="264" y="33"/>
                    </a:lnTo>
                    <a:lnTo>
                      <a:pt x="314" y="29"/>
                    </a:lnTo>
                    <a:lnTo>
                      <a:pt x="346" y="29"/>
                    </a:lnTo>
                    <a:lnTo>
                      <a:pt x="382" y="29"/>
                    </a:lnTo>
                    <a:lnTo>
                      <a:pt x="423" y="29"/>
                    </a:lnTo>
                    <a:lnTo>
                      <a:pt x="471" y="33"/>
                    </a:lnTo>
                    <a:lnTo>
                      <a:pt x="511" y="38"/>
                    </a:lnTo>
                    <a:lnTo>
                      <a:pt x="556" y="43"/>
                    </a:lnTo>
                    <a:lnTo>
                      <a:pt x="594" y="42"/>
                    </a:lnTo>
                    <a:lnTo>
                      <a:pt x="630" y="39"/>
                    </a:lnTo>
                    <a:close/>
                  </a:path>
                </a:pathLst>
              </a:custGeom>
              <a:solidFill>
                <a:srgbClr val="808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 eaLnBrk="0" hangingPunct="0">
                  <a:spcBef>
                    <a:spcPct val="0"/>
                  </a:spcBef>
                  <a:defRPr/>
                </a:pPr>
                <a:endParaRPr lang="en-CA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1537" name="Group 61"/>
            <p:cNvGrpSpPr>
              <a:grpSpLocks/>
            </p:cNvGrpSpPr>
            <p:nvPr/>
          </p:nvGrpSpPr>
          <p:grpSpPr bwMode="auto">
            <a:xfrm>
              <a:off x="1388" y="1737"/>
              <a:ext cx="156" cy="104"/>
              <a:chOff x="1388" y="1737"/>
              <a:chExt cx="156" cy="104"/>
            </a:xfrm>
          </p:grpSpPr>
          <p:grpSp>
            <p:nvGrpSpPr>
              <p:cNvPr id="21538" name="Group 62"/>
              <p:cNvGrpSpPr>
                <a:grpSpLocks/>
              </p:cNvGrpSpPr>
              <p:nvPr/>
            </p:nvGrpSpPr>
            <p:grpSpPr bwMode="auto">
              <a:xfrm>
                <a:off x="1388" y="1737"/>
                <a:ext cx="156" cy="104"/>
                <a:chOff x="1388" y="1737"/>
                <a:chExt cx="156" cy="104"/>
              </a:xfrm>
            </p:grpSpPr>
            <p:grpSp>
              <p:nvGrpSpPr>
                <p:cNvPr id="21543" name="Group 63"/>
                <p:cNvGrpSpPr>
                  <a:grpSpLocks/>
                </p:cNvGrpSpPr>
                <p:nvPr/>
              </p:nvGrpSpPr>
              <p:grpSpPr bwMode="auto">
                <a:xfrm>
                  <a:off x="1504" y="1741"/>
                  <a:ext cx="11" cy="97"/>
                  <a:chOff x="1504" y="1741"/>
                  <a:chExt cx="11" cy="97"/>
                </a:xfrm>
              </p:grpSpPr>
              <p:sp>
                <p:nvSpPr>
                  <p:cNvPr id="406592" name="Freeform 64"/>
                  <p:cNvSpPr>
                    <a:spLocks/>
                  </p:cNvSpPr>
                  <p:nvPr/>
                </p:nvSpPr>
                <p:spPr bwMode="auto">
                  <a:xfrm>
                    <a:off x="1438" y="1815"/>
                    <a:ext cx="45" cy="9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8" y="0"/>
                      </a:cxn>
                      <a:cxn ang="0">
                        <a:pos x="18" y="191"/>
                      </a:cxn>
                      <a:cxn ang="0">
                        <a:pos x="2" y="191"/>
                      </a:cxn>
                      <a:cxn ang="0">
                        <a:pos x="0" y="19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193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18" y="191"/>
                        </a:lnTo>
                        <a:lnTo>
                          <a:pt x="2" y="191"/>
                        </a:lnTo>
                        <a:lnTo>
                          <a:pt x="0" y="19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8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593" name="Rectangle 65"/>
                  <p:cNvSpPr>
                    <a:spLocks noChangeArrowheads="1"/>
                  </p:cNvSpPr>
                  <p:nvPr/>
                </p:nvSpPr>
                <p:spPr bwMode="auto">
                  <a:xfrm>
                    <a:off x="1429" y="1815"/>
                    <a:ext cx="51" cy="20"/>
                  </a:xfrm>
                  <a:prstGeom prst="rect">
                    <a:avLst/>
                  </a:prstGeom>
                  <a:solidFill>
                    <a:srgbClr val="00C0C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594" name="Rectangle 66"/>
                  <p:cNvSpPr>
                    <a:spLocks noChangeArrowheads="1"/>
                  </p:cNvSpPr>
                  <p:nvPr/>
                </p:nvSpPr>
                <p:spPr bwMode="auto">
                  <a:xfrm>
                    <a:off x="1414" y="1868"/>
                    <a:ext cx="49" cy="20"/>
                  </a:xfrm>
                  <a:prstGeom prst="rect">
                    <a:avLst/>
                  </a:prstGeom>
                  <a:solidFill>
                    <a:srgbClr val="00606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21544" name="Group 67"/>
                <p:cNvGrpSpPr>
                  <a:grpSpLocks/>
                </p:cNvGrpSpPr>
                <p:nvPr/>
              </p:nvGrpSpPr>
              <p:grpSpPr bwMode="auto">
                <a:xfrm>
                  <a:off x="1417" y="1740"/>
                  <a:ext cx="12" cy="97"/>
                  <a:chOff x="1417" y="1740"/>
                  <a:chExt cx="12" cy="97"/>
                </a:xfrm>
              </p:grpSpPr>
              <p:sp>
                <p:nvSpPr>
                  <p:cNvPr id="406596" name="Freeform 68"/>
                  <p:cNvSpPr>
                    <a:spLocks/>
                  </p:cNvSpPr>
                  <p:nvPr/>
                </p:nvSpPr>
                <p:spPr bwMode="auto">
                  <a:xfrm>
                    <a:off x="1372" y="1811"/>
                    <a:ext cx="12" cy="9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7" y="192"/>
                      </a:cxn>
                      <a:cxn ang="0">
                        <a:pos x="1" y="192"/>
                      </a:cxn>
                      <a:cxn ang="0">
                        <a:pos x="0" y="19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" h="193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7" y="192"/>
                        </a:lnTo>
                        <a:lnTo>
                          <a:pt x="1" y="192"/>
                        </a:lnTo>
                        <a:lnTo>
                          <a:pt x="0" y="19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8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597" name="Rectangle 69"/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801"/>
                    <a:ext cx="16" cy="16"/>
                  </a:xfrm>
                  <a:prstGeom prst="rect">
                    <a:avLst/>
                  </a:prstGeom>
                  <a:solidFill>
                    <a:srgbClr val="00C0C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598" name="Rectangle 70"/>
                  <p:cNvSpPr>
                    <a:spLocks noChangeArrowheads="1"/>
                  </p:cNvSpPr>
                  <p:nvPr/>
                </p:nvSpPr>
                <p:spPr bwMode="auto">
                  <a:xfrm>
                    <a:off x="1366" y="1876"/>
                    <a:ext cx="14" cy="20"/>
                  </a:xfrm>
                  <a:prstGeom prst="rect">
                    <a:avLst/>
                  </a:prstGeom>
                  <a:solidFill>
                    <a:srgbClr val="00606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21545" name="Group 71"/>
                <p:cNvGrpSpPr>
                  <a:grpSpLocks/>
                </p:cNvGrpSpPr>
                <p:nvPr/>
              </p:nvGrpSpPr>
              <p:grpSpPr bwMode="auto">
                <a:xfrm>
                  <a:off x="1388" y="1737"/>
                  <a:ext cx="156" cy="104"/>
                  <a:chOff x="1388" y="1737"/>
                  <a:chExt cx="156" cy="104"/>
                </a:xfrm>
              </p:grpSpPr>
              <p:sp>
                <p:nvSpPr>
                  <p:cNvPr id="406600" name="Rectangle 72"/>
                  <p:cNvSpPr>
                    <a:spLocks noChangeArrowheads="1"/>
                  </p:cNvSpPr>
                  <p:nvPr/>
                </p:nvSpPr>
                <p:spPr bwMode="auto">
                  <a:xfrm>
                    <a:off x="1380" y="1792"/>
                    <a:ext cx="12" cy="97"/>
                  </a:xfrm>
                  <a:prstGeom prst="rect">
                    <a:avLst/>
                  </a:prstGeom>
                  <a:solidFill>
                    <a:srgbClr val="4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601" name="Rectangle 73"/>
                  <p:cNvSpPr>
                    <a:spLocks noChangeArrowheads="1"/>
                  </p:cNvSpPr>
                  <p:nvPr/>
                </p:nvSpPr>
                <p:spPr bwMode="auto">
                  <a:xfrm>
                    <a:off x="1410" y="1786"/>
                    <a:ext cx="79" cy="97"/>
                  </a:xfrm>
                  <a:prstGeom prst="rect">
                    <a:avLst/>
                  </a:prstGeom>
                  <a:solidFill>
                    <a:srgbClr val="4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602" name="Rectangle 74"/>
                  <p:cNvSpPr>
                    <a:spLocks noChangeArrowheads="1"/>
                  </p:cNvSpPr>
                  <p:nvPr/>
                </p:nvSpPr>
                <p:spPr bwMode="auto">
                  <a:xfrm>
                    <a:off x="1495" y="1793"/>
                    <a:ext cx="30" cy="97"/>
                  </a:xfrm>
                  <a:prstGeom prst="rect">
                    <a:avLst/>
                  </a:prstGeom>
                  <a:solidFill>
                    <a:srgbClr val="4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21546" name="Group 75"/>
                <p:cNvGrpSpPr>
                  <a:grpSpLocks/>
                </p:cNvGrpSpPr>
                <p:nvPr/>
              </p:nvGrpSpPr>
              <p:grpSpPr bwMode="auto">
                <a:xfrm>
                  <a:off x="1392" y="1746"/>
                  <a:ext cx="149" cy="13"/>
                  <a:chOff x="1392" y="1746"/>
                  <a:chExt cx="149" cy="13"/>
                </a:xfrm>
              </p:grpSpPr>
              <p:sp>
                <p:nvSpPr>
                  <p:cNvPr id="406604" name="Rectangle 76"/>
                  <p:cNvSpPr>
                    <a:spLocks noChangeArrowheads="1"/>
                  </p:cNvSpPr>
                  <p:nvPr/>
                </p:nvSpPr>
                <p:spPr bwMode="auto">
                  <a:xfrm>
                    <a:off x="1353" y="1826"/>
                    <a:ext cx="16" cy="13"/>
                  </a:xfrm>
                  <a:prstGeom prst="rect">
                    <a:avLst/>
                  </a:prstGeom>
                  <a:solidFill>
                    <a:srgbClr val="C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605" name="Rectangle 77"/>
                  <p:cNvSpPr>
                    <a:spLocks noChangeArrowheads="1"/>
                  </p:cNvSpPr>
                  <p:nvPr/>
                </p:nvSpPr>
                <p:spPr bwMode="auto">
                  <a:xfrm>
                    <a:off x="1490" y="1827"/>
                    <a:ext cx="24" cy="13"/>
                  </a:xfrm>
                  <a:prstGeom prst="rect">
                    <a:avLst/>
                  </a:prstGeom>
                  <a:solidFill>
                    <a:srgbClr val="C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6606" name="Rectangle 78"/>
                  <p:cNvSpPr>
                    <a:spLocks noChangeArrowheads="1"/>
                  </p:cNvSpPr>
                  <p:nvPr/>
                </p:nvSpPr>
                <p:spPr bwMode="auto">
                  <a:xfrm>
                    <a:off x="1385" y="1837"/>
                    <a:ext cx="87" cy="9"/>
                  </a:xfrm>
                  <a:prstGeom prst="rect">
                    <a:avLst/>
                  </a:prstGeom>
                  <a:solidFill>
                    <a:srgbClr val="C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</p:grpSp>
          </p:grpSp>
          <p:grpSp>
            <p:nvGrpSpPr>
              <p:cNvPr id="21539" name="Group 79"/>
              <p:cNvGrpSpPr>
                <a:grpSpLocks/>
              </p:cNvGrpSpPr>
              <p:nvPr/>
            </p:nvGrpSpPr>
            <p:grpSpPr bwMode="auto">
              <a:xfrm>
                <a:off x="1390" y="1802"/>
                <a:ext cx="152" cy="37"/>
                <a:chOff x="1390" y="1802"/>
                <a:chExt cx="152" cy="37"/>
              </a:xfrm>
            </p:grpSpPr>
            <p:sp>
              <p:nvSpPr>
                <p:cNvPr id="406608" name="Freeform 80"/>
                <p:cNvSpPr>
                  <a:spLocks/>
                </p:cNvSpPr>
                <p:nvPr/>
              </p:nvSpPr>
              <p:spPr bwMode="auto">
                <a:xfrm>
                  <a:off x="1358" y="1882"/>
                  <a:ext cx="16" cy="32"/>
                </a:xfrm>
                <a:custGeom>
                  <a:avLst/>
                  <a:gdLst/>
                  <a:ahLst/>
                  <a:cxnLst>
                    <a:cxn ang="0">
                      <a:pos x="8" y="16"/>
                    </a:cxn>
                    <a:cxn ang="0">
                      <a:pos x="13" y="11"/>
                    </a:cxn>
                    <a:cxn ang="0">
                      <a:pos x="16" y="7"/>
                    </a:cxn>
                    <a:cxn ang="0">
                      <a:pos x="19" y="4"/>
                    </a:cxn>
                    <a:cxn ang="0">
                      <a:pos x="24" y="0"/>
                    </a:cxn>
                    <a:cxn ang="0">
                      <a:pos x="28" y="0"/>
                    </a:cxn>
                    <a:cxn ang="0">
                      <a:pos x="29" y="3"/>
                    </a:cxn>
                    <a:cxn ang="0">
                      <a:pos x="25" y="10"/>
                    </a:cxn>
                    <a:cxn ang="0">
                      <a:pos x="20" y="18"/>
                    </a:cxn>
                    <a:cxn ang="0">
                      <a:pos x="18" y="23"/>
                    </a:cxn>
                    <a:cxn ang="0">
                      <a:pos x="18" y="29"/>
                    </a:cxn>
                    <a:cxn ang="0">
                      <a:pos x="22" y="31"/>
                    </a:cxn>
                    <a:cxn ang="0">
                      <a:pos x="27" y="30"/>
                    </a:cxn>
                    <a:cxn ang="0">
                      <a:pos x="34" y="25"/>
                    </a:cxn>
                    <a:cxn ang="0">
                      <a:pos x="39" y="20"/>
                    </a:cxn>
                    <a:cxn ang="0">
                      <a:pos x="45" y="19"/>
                    </a:cxn>
                    <a:cxn ang="0">
                      <a:pos x="47" y="20"/>
                    </a:cxn>
                    <a:cxn ang="0">
                      <a:pos x="47" y="26"/>
                    </a:cxn>
                    <a:cxn ang="0">
                      <a:pos x="44" y="32"/>
                    </a:cxn>
                    <a:cxn ang="0">
                      <a:pos x="39" y="37"/>
                    </a:cxn>
                    <a:cxn ang="0">
                      <a:pos x="37" y="42"/>
                    </a:cxn>
                    <a:cxn ang="0">
                      <a:pos x="38" y="46"/>
                    </a:cxn>
                    <a:cxn ang="0">
                      <a:pos x="44" y="45"/>
                    </a:cxn>
                    <a:cxn ang="0">
                      <a:pos x="50" y="42"/>
                    </a:cxn>
                    <a:cxn ang="0">
                      <a:pos x="51" y="45"/>
                    </a:cxn>
                    <a:cxn ang="0">
                      <a:pos x="49" y="53"/>
                    </a:cxn>
                    <a:cxn ang="0">
                      <a:pos x="46" y="58"/>
                    </a:cxn>
                    <a:cxn ang="0">
                      <a:pos x="46" y="64"/>
                    </a:cxn>
                    <a:cxn ang="0">
                      <a:pos x="49" y="68"/>
                    </a:cxn>
                    <a:cxn ang="0">
                      <a:pos x="38" y="68"/>
                    </a:cxn>
                    <a:cxn ang="0">
                      <a:pos x="2" y="68"/>
                    </a:cxn>
                    <a:cxn ang="0">
                      <a:pos x="5" y="60"/>
                    </a:cxn>
                    <a:cxn ang="0">
                      <a:pos x="6" y="55"/>
                    </a:cxn>
                    <a:cxn ang="0">
                      <a:pos x="5" y="51"/>
                    </a:cxn>
                    <a:cxn ang="0">
                      <a:pos x="3" y="45"/>
                    </a:cxn>
                    <a:cxn ang="0">
                      <a:pos x="0" y="41"/>
                    </a:cxn>
                    <a:cxn ang="0">
                      <a:pos x="0" y="37"/>
                    </a:cxn>
                    <a:cxn ang="0">
                      <a:pos x="5" y="33"/>
                    </a:cxn>
                    <a:cxn ang="0">
                      <a:pos x="8" y="28"/>
                    </a:cxn>
                    <a:cxn ang="0">
                      <a:pos x="8" y="21"/>
                    </a:cxn>
                    <a:cxn ang="0">
                      <a:pos x="8" y="16"/>
                    </a:cxn>
                  </a:cxnLst>
                  <a:rect l="0" t="0" r="r" b="b"/>
                  <a:pathLst>
                    <a:path w="51" h="68">
                      <a:moveTo>
                        <a:pt x="8" y="16"/>
                      </a:moveTo>
                      <a:lnTo>
                        <a:pt x="13" y="11"/>
                      </a:lnTo>
                      <a:lnTo>
                        <a:pt x="16" y="7"/>
                      </a:lnTo>
                      <a:lnTo>
                        <a:pt x="19" y="4"/>
                      </a:lnTo>
                      <a:lnTo>
                        <a:pt x="24" y="0"/>
                      </a:lnTo>
                      <a:lnTo>
                        <a:pt x="28" y="0"/>
                      </a:lnTo>
                      <a:lnTo>
                        <a:pt x="29" y="3"/>
                      </a:lnTo>
                      <a:lnTo>
                        <a:pt x="25" y="10"/>
                      </a:lnTo>
                      <a:lnTo>
                        <a:pt x="20" y="18"/>
                      </a:lnTo>
                      <a:lnTo>
                        <a:pt x="18" y="23"/>
                      </a:lnTo>
                      <a:lnTo>
                        <a:pt x="18" y="29"/>
                      </a:lnTo>
                      <a:lnTo>
                        <a:pt x="22" y="31"/>
                      </a:lnTo>
                      <a:lnTo>
                        <a:pt x="27" y="30"/>
                      </a:lnTo>
                      <a:lnTo>
                        <a:pt x="34" y="25"/>
                      </a:lnTo>
                      <a:lnTo>
                        <a:pt x="39" y="20"/>
                      </a:lnTo>
                      <a:lnTo>
                        <a:pt x="45" y="19"/>
                      </a:lnTo>
                      <a:lnTo>
                        <a:pt x="47" y="20"/>
                      </a:lnTo>
                      <a:lnTo>
                        <a:pt x="47" y="26"/>
                      </a:lnTo>
                      <a:lnTo>
                        <a:pt x="44" y="32"/>
                      </a:lnTo>
                      <a:lnTo>
                        <a:pt x="39" y="37"/>
                      </a:lnTo>
                      <a:lnTo>
                        <a:pt x="37" y="42"/>
                      </a:lnTo>
                      <a:lnTo>
                        <a:pt x="38" y="46"/>
                      </a:lnTo>
                      <a:lnTo>
                        <a:pt x="44" y="45"/>
                      </a:lnTo>
                      <a:lnTo>
                        <a:pt x="50" y="42"/>
                      </a:lnTo>
                      <a:lnTo>
                        <a:pt x="51" y="45"/>
                      </a:lnTo>
                      <a:lnTo>
                        <a:pt x="49" y="53"/>
                      </a:lnTo>
                      <a:lnTo>
                        <a:pt x="46" y="58"/>
                      </a:lnTo>
                      <a:lnTo>
                        <a:pt x="46" y="64"/>
                      </a:lnTo>
                      <a:lnTo>
                        <a:pt x="49" y="68"/>
                      </a:lnTo>
                      <a:lnTo>
                        <a:pt x="38" y="68"/>
                      </a:lnTo>
                      <a:lnTo>
                        <a:pt x="2" y="68"/>
                      </a:lnTo>
                      <a:lnTo>
                        <a:pt x="5" y="60"/>
                      </a:lnTo>
                      <a:lnTo>
                        <a:pt x="6" y="55"/>
                      </a:lnTo>
                      <a:lnTo>
                        <a:pt x="5" y="51"/>
                      </a:lnTo>
                      <a:lnTo>
                        <a:pt x="3" y="45"/>
                      </a:lnTo>
                      <a:lnTo>
                        <a:pt x="0" y="41"/>
                      </a:lnTo>
                      <a:lnTo>
                        <a:pt x="0" y="37"/>
                      </a:lnTo>
                      <a:lnTo>
                        <a:pt x="5" y="33"/>
                      </a:lnTo>
                      <a:lnTo>
                        <a:pt x="8" y="28"/>
                      </a:lnTo>
                      <a:lnTo>
                        <a:pt x="8" y="21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00A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l" eaLnBrk="0" hangingPunct="0">
                    <a:spcBef>
                      <a:spcPct val="0"/>
                    </a:spcBef>
                    <a:defRPr/>
                  </a:pPr>
                  <a:endParaRPr lang="en-CA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406609" name="Freeform 81"/>
                <p:cNvSpPr>
                  <a:spLocks/>
                </p:cNvSpPr>
                <p:nvPr/>
              </p:nvSpPr>
              <p:spPr bwMode="auto">
                <a:xfrm>
                  <a:off x="1382" y="1861"/>
                  <a:ext cx="77" cy="37"/>
                </a:xfrm>
                <a:custGeom>
                  <a:avLst/>
                  <a:gdLst/>
                  <a:ahLst/>
                  <a:cxnLst>
                    <a:cxn ang="0">
                      <a:pos x="11" y="29"/>
                    </a:cxn>
                    <a:cxn ang="0">
                      <a:pos x="28" y="16"/>
                    </a:cxn>
                    <a:cxn ang="0">
                      <a:pos x="38" y="7"/>
                    </a:cxn>
                    <a:cxn ang="0">
                      <a:pos x="38" y="17"/>
                    </a:cxn>
                    <a:cxn ang="0">
                      <a:pos x="28" y="30"/>
                    </a:cxn>
                    <a:cxn ang="0">
                      <a:pos x="34" y="35"/>
                    </a:cxn>
                    <a:cxn ang="0">
                      <a:pos x="44" y="27"/>
                    </a:cxn>
                    <a:cxn ang="0">
                      <a:pos x="63" y="7"/>
                    </a:cxn>
                    <a:cxn ang="0">
                      <a:pos x="76" y="0"/>
                    </a:cxn>
                    <a:cxn ang="0">
                      <a:pos x="75" y="7"/>
                    </a:cxn>
                    <a:cxn ang="0">
                      <a:pos x="72" y="16"/>
                    </a:cxn>
                    <a:cxn ang="0">
                      <a:pos x="65" y="27"/>
                    </a:cxn>
                    <a:cxn ang="0">
                      <a:pos x="69" y="29"/>
                    </a:cxn>
                    <a:cxn ang="0">
                      <a:pos x="91" y="9"/>
                    </a:cxn>
                    <a:cxn ang="0">
                      <a:pos x="100" y="3"/>
                    </a:cxn>
                    <a:cxn ang="0">
                      <a:pos x="101" y="13"/>
                    </a:cxn>
                    <a:cxn ang="0">
                      <a:pos x="95" y="25"/>
                    </a:cxn>
                    <a:cxn ang="0">
                      <a:pos x="87" y="39"/>
                    </a:cxn>
                    <a:cxn ang="0">
                      <a:pos x="87" y="52"/>
                    </a:cxn>
                    <a:cxn ang="0">
                      <a:pos x="101" y="41"/>
                    </a:cxn>
                    <a:cxn ang="0">
                      <a:pos x="116" y="24"/>
                    </a:cxn>
                    <a:cxn ang="0">
                      <a:pos x="125" y="14"/>
                    </a:cxn>
                    <a:cxn ang="0">
                      <a:pos x="131" y="16"/>
                    </a:cxn>
                    <a:cxn ang="0">
                      <a:pos x="126" y="34"/>
                    </a:cxn>
                    <a:cxn ang="0">
                      <a:pos x="119" y="52"/>
                    </a:cxn>
                    <a:cxn ang="0">
                      <a:pos x="136" y="42"/>
                    </a:cxn>
                    <a:cxn ang="0">
                      <a:pos x="145" y="34"/>
                    </a:cxn>
                    <a:cxn ang="0">
                      <a:pos x="151" y="36"/>
                    </a:cxn>
                    <a:cxn ang="0">
                      <a:pos x="150" y="50"/>
                    </a:cxn>
                    <a:cxn ang="0">
                      <a:pos x="146" y="60"/>
                    </a:cxn>
                    <a:cxn ang="0">
                      <a:pos x="140" y="69"/>
                    </a:cxn>
                    <a:cxn ang="0">
                      <a:pos x="115" y="73"/>
                    </a:cxn>
                    <a:cxn ang="0">
                      <a:pos x="0" y="73"/>
                    </a:cxn>
                    <a:cxn ang="0">
                      <a:pos x="12" y="58"/>
                    </a:cxn>
                    <a:cxn ang="0">
                      <a:pos x="14" y="45"/>
                    </a:cxn>
                    <a:cxn ang="0">
                      <a:pos x="9" y="40"/>
                    </a:cxn>
                  </a:cxnLst>
                  <a:rect l="0" t="0" r="r" b="b"/>
                  <a:pathLst>
                    <a:path w="152" h="73">
                      <a:moveTo>
                        <a:pt x="9" y="34"/>
                      </a:moveTo>
                      <a:lnTo>
                        <a:pt x="11" y="29"/>
                      </a:lnTo>
                      <a:lnTo>
                        <a:pt x="20" y="23"/>
                      </a:lnTo>
                      <a:lnTo>
                        <a:pt x="28" y="16"/>
                      </a:lnTo>
                      <a:lnTo>
                        <a:pt x="33" y="10"/>
                      </a:lnTo>
                      <a:lnTo>
                        <a:pt x="38" y="7"/>
                      </a:lnTo>
                      <a:lnTo>
                        <a:pt x="41" y="10"/>
                      </a:lnTo>
                      <a:lnTo>
                        <a:pt x="38" y="17"/>
                      </a:lnTo>
                      <a:lnTo>
                        <a:pt x="32" y="23"/>
                      </a:lnTo>
                      <a:lnTo>
                        <a:pt x="28" y="30"/>
                      </a:lnTo>
                      <a:lnTo>
                        <a:pt x="30" y="34"/>
                      </a:lnTo>
                      <a:lnTo>
                        <a:pt x="34" y="35"/>
                      </a:lnTo>
                      <a:lnTo>
                        <a:pt x="38" y="33"/>
                      </a:lnTo>
                      <a:lnTo>
                        <a:pt x="44" y="27"/>
                      </a:lnTo>
                      <a:lnTo>
                        <a:pt x="68" y="3"/>
                      </a:lnTo>
                      <a:lnTo>
                        <a:pt x="63" y="7"/>
                      </a:lnTo>
                      <a:lnTo>
                        <a:pt x="73" y="1"/>
                      </a:lnTo>
                      <a:lnTo>
                        <a:pt x="76" y="0"/>
                      </a:lnTo>
                      <a:lnTo>
                        <a:pt x="77" y="3"/>
                      </a:lnTo>
                      <a:lnTo>
                        <a:pt x="75" y="7"/>
                      </a:lnTo>
                      <a:lnTo>
                        <a:pt x="74" y="12"/>
                      </a:lnTo>
                      <a:lnTo>
                        <a:pt x="72" y="16"/>
                      </a:lnTo>
                      <a:lnTo>
                        <a:pt x="67" y="21"/>
                      </a:lnTo>
                      <a:lnTo>
                        <a:pt x="65" y="27"/>
                      </a:lnTo>
                      <a:lnTo>
                        <a:pt x="64" y="31"/>
                      </a:lnTo>
                      <a:lnTo>
                        <a:pt x="69" y="29"/>
                      </a:lnTo>
                      <a:lnTo>
                        <a:pt x="87" y="13"/>
                      </a:lnTo>
                      <a:lnTo>
                        <a:pt x="91" y="9"/>
                      </a:lnTo>
                      <a:lnTo>
                        <a:pt x="96" y="5"/>
                      </a:lnTo>
                      <a:lnTo>
                        <a:pt x="100" y="3"/>
                      </a:lnTo>
                      <a:lnTo>
                        <a:pt x="103" y="7"/>
                      </a:lnTo>
                      <a:lnTo>
                        <a:pt x="101" y="13"/>
                      </a:lnTo>
                      <a:lnTo>
                        <a:pt x="99" y="19"/>
                      </a:lnTo>
                      <a:lnTo>
                        <a:pt x="95" y="25"/>
                      </a:lnTo>
                      <a:lnTo>
                        <a:pt x="90" y="33"/>
                      </a:lnTo>
                      <a:lnTo>
                        <a:pt x="87" y="39"/>
                      </a:lnTo>
                      <a:lnTo>
                        <a:pt x="85" y="46"/>
                      </a:lnTo>
                      <a:lnTo>
                        <a:pt x="87" y="52"/>
                      </a:lnTo>
                      <a:lnTo>
                        <a:pt x="94" y="49"/>
                      </a:lnTo>
                      <a:lnTo>
                        <a:pt x="101" y="41"/>
                      </a:lnTo>
                      <a:lnTo>
                        <a:pt x="109" y="32"/>
                      </a:lnTo>
                      <a:lnTo>
                        <a:pt x="116" y="24"/>
                      </a:lnTo>
                      <a:lnTo>
                        <a:pt x="119" y="18"/>
                      </a:lnTo>
                      <a:lnTo>
                        <a:pt x="125" y="14"/>
                      </a:lnTo>
                      <a:lnTo>
                        <a:pt x="129" y="12"/>
                      </a:lnTo>
                      <a:lnTo>
                        <a:pt x="131" y="16"/>
                      </a:lnTo>
                      <a:lnTo>
                        <a:pt x="128" y="24"/>
                      </a:lnTo>
                      <a:lnTo>
                        <a:pt x="126" y="34"/>
                      </a:lnTo>
                      <a:lnTo>
                        <a:pt x="122" y="42"/>
                      </a:lnTo>
                      <a:lnTo>
                        <a:pt x="119" y="52"/>
                      </a:lnTo>
                      <a:lnTo>
                        <a:pt x="126" y="49"/>
                      </a:lnTo>
                      <a:lnTo>
                        <a:pt x="136" y="42"/>
                      </a:lnTo>
                      <a:lnTo>
                        <a:pt x="148" y="32"/>
                      </a:lnTo>
                      <a:lnTo>
                        <a:pt x="145" y="34"/>
                      </a:lnTo>
                      <a:lnTo>
                        <a:pt x="152" y="32"/>
                      </a:lnTo>
                      <a:lnTo>
                        <a:pt x="151" y="36"/>
                      </a:lnTo>
                      <a:lnTo>
                        <a:pt x="142" y="51"/>
                      </a:lnTo>
                      <a:lnTo>
                        <a:pt x="150" y="50"/>
                      </a:lnTo>
                      <a:lnTo>
                        <a:pt x="151" y="53"/>
                      </a:lnTo>
                      <a:lnTo>
                        <a:pt x="146" y="60"/>
                      </a:lnTo>
                      <a:lnTo>
                        <a:pt x="141" y="64"/>
                      </a:lnTo>
                      <a:lnTo>
                        <a:pt x="140" y="69"/>
                      </a:lnTo>
                      <a:lnTo>
                        <a:pt x="142" y="73"/>
                      </a:lnTo>
                      <a:lnTo>
                        <a:pt x="115" y="73"/>
                      </a:lnTo>
                      <a:lnTo>
                        <a:pt x="37" y="73"/>
                      </a:lnTo>
                      <a:lnTo>
                        <a:pt x="0" y="73"/>
                      </a:lnTo>
                      <a:lnTo>
                        <a:pt x="7" y="65"/>
                      </a:lnTo>
                      <a:lnTo>
                        <a:pt x="12" y="58"/>
                      </a:lnTo>
                      <a:lnTo>
                        <a:pt x="14" y="51"/>
                      </a:lnTo>
                      <a:lnTo>
                        <a:pt x="14" y="45"/>
                      </a:lnTo>
                      <a:lnTo>
                        <a:pt x="12" y="42"/>
                      </a:lnTo>
                      <a:lnTo>
                        <a:pt x="9" y="40"/>
                      </a:lnTo>
                      <a:lnTo>
                        <a:pt x="9" y="34"/>
                      </a:lnTo>
                      <a:close/>
                    </a:path>
                  </a:pathLst>
                </a:custGeom>
                <a:solidFill>
                  <a:srgbClr val="00A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l" eaLnBrk="0" hangingPunct="0">
                    <a:spcBef>
                      <a:spcPct val="0"/>
                    </a:spcBef>
                    <a:defRPr/>
                  </a:pPr>
                  <a:endParaRPr lang="en-CA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406610" name="Freeform 82"/>
                <p:cNvSpPr>
                  <a:spLocks/>
                </p:cNvSpPr>
                <p:nvPr/>
              </p:nvSpPr>
              <p:spPr bwMode="auto">
                <a:xfrm>
                  <a:off x="1471" y="1879"/>
                  <a:ext cx="26" cy="33"/>
                </a:xfrm>
                <a:custGeom>
                  <a:avLst/>
                  <a:gdLst/>
                  <a:ahLst/>
                  <a:cxnLst>
                    <a:cxn ang="0">
                      <a:pos x="9" y="16"/>
                    </a:cxn>
                    <a:cxn ang="0">
                      <a:pos x="12" y="10"/>
                    </a:cxn>
                    <a:cxn ang="0">
                      <a:pos x="16" y="6"/>
                    </a:cxn>
                    <a:cxn ang="0">
                      <a:pos x="20" y="3"/>
                    </a:cxn>
                    <a:cxn ang="0">
                      <a:pos x="24" y="0"/>
                    </a:cxn>
                    <a:cxn ang="0">
                      <a:pos x="28" y="0"/>
                    </a:cxn>
                    <a:cxn ang="0">
                      <a:pos x="28" y="3"/>
                    </a:cxn>
                    <a:cxn ang="0">
                      <a:pos x="24" y="10"/>
                    </a:cxn>
                    <a:cxn ang="0">
                      <a:pos x="21" y="17"/>
                    </a:cxn>
                    <a:cxn ang="0">
                      <a:pos x="18" y="23"/>
                    </a:cxn>
                    <a:cxn ang="0">
                      <a:pos x="18" y="29"/>
                    </a:cxn>
                    <a:cxn ang="0">
                      <a:pos x="22" y="30"/>
                    </a:cxn>
                    <a:cxn ang="0">
                      <a:pos x="26" y="30"/>
                    </a:cxn>
                    <a:cxn ang="0">
                      <a:pos x="34" y="25"/>
                    </a:cxn>
                    <a:cxn ang="0">
                      <a:pos x="39" y="20"/>
                    </a:cxn>
                    <a:cxn ang="0">
                      <a:pos x="44" y="19"/>
                    </a:cxn>
                    <a:cxn ang="0">
                      <a:pos x="47" y="20"/>
                    </a:cxn>
                    <a:cxn ang="0">
                      <a:pos x="46" y="25"/>
                    </a:cxn>
                    <a:cxn ang="0">
                      <a:pos x="44" y="32"/>
                    </a:cxn>
                    <a:cxn ang="0">
                      <a:pos x="38" y="36"/>
                    </a:cxn>
                    <a:cxn ang="0">
                      <a:pos x="36" y="41"/>
                    </a:cxn>
                    <a:cxn ang="0">
                      <a:pos x="38" y="45"/>
                    </a:cxn>
                    <a:cxn ang="0">
                      <a:pos x="44" y="45"/>
                    </a:cxn>
                    <a:cxn ang="0">
                      <a:pos x="51" y="41"/>
                    </a:cxn>
                    <a:cxn ang="0">
                      <a:pos x="52" y="45"/>
                    </a:cxn>
                    <a:cxn ang="0">
                      <a:pos x="48" y="53"/>
                    </a:cxn>
                    <a:cxn ang="0">
                      <a:pos x="46" y="58"/>
                    </a:cxn>
                    <a:cxn ang="0">
                      <a:pos x="46" y="63"/>
                    </a:cxn>
                    <a:cxn ang="0">
                      <a:pos x="49" y="67"/>
                    </a:cxn>
                    <a:cxn ang="0">
                      <a:pos x="38" y="67"/>
                    </a:cxn>
                    <a:cxn ang="0">
                      <a:pos x="2" y="67"/>
                    </a:cxn>
                    <a:cxn ang="0">
                      <a:pos x="5" y="60"/>
                    </a:cxn>
                    <a:cxn ang="0">
                      <a:pos x="5" y="55"/>
                    </a:cxn>
                    <a:cxn ang="0">
                      <a:pos x="5" y="51"/>
                    </a:cxn>
                    <a:cxn ang="0">
                      <a:pos x="2" y="45"/>
                    </a:cxn>
                    <a:cxn ang="0">
                      <a:pos x="0" y="41"/>
                    </a:cxn>
                    <a:cxn ang="0">
                      <a:pos x="0" y="36"/>
                    </a:cxn>
                    <a:cxn ang="0">
                      <a:pos x="5" y="32"/>
                    </a:cxn>
                    <a:cxn ang="0">
                      <a:pos x="9" y="28"/>
                    </a:cxn>
                    <a:cxn ang="0">
                      <a:pos x="7" y="21"/>
                    </a:cxn>
                    <a:cxn ang="0">
                      <a:pos x="9" y="16"/>
                    </a:cxn>
                  </a:cxnLst>
                  <a:rect l="0" t="0" r="r" b="b"/>
                  <a:pathLst>
                    <a:path w="52" h="67">
                      <a:moveTo>
                        <a:pt x="9" y="16"/>
                      </a:moveTo>
                      <a:lnTo>
                        <a:pt x="12" y="10"/>
                      </a:lnTo>
                      <a:lnTo>
                        <a:pt x="16" y="6"/>
                      </a:lnTo>
                      <a:lnTo>
                        <a:pt x="20" y="3"/>
                      </a:lnTo>
                      <a:lnTo>
                        <a:pt x="24" y="0"/>
                      </a:lnTo>
                      <a:lnTo>
                        <a:pt x="28" y="0"/>
                      </a:lnTo>
                      <a:lnTo>
                        <a:pt x="28" y="3"/>
                      </a:lnTo>
                      <a:lnTo>
                        <a:pt x="24" y="10"/>
                      </a:lnTo>
                      <a:lnTo>
                        <a:pt x="21" y="17"/>
                      </a:lnTo>
                      <a:lnTo>
                        <a:pt x="18" y="23"/>
                      </a:lnTo>
                      <a:lnTo>
                        <a:pt x="18" y="29"/>
                      </a:lnTo>
                      <a:lnTo>
                        <a:pt x="22" y="30"/>
                      </a:lnTo>
                      <a:lnTo>
                        <a:pt x="26" y="30"/>
                      </a:lnTo>
                      <a:lnTo>
                        <a:pt x="34" y="25"/>
                      </a:lnTo>
                      <a:lnTo>
                        <a:pt x="39" y="20"/>
                      </a:lnTo>
                      <a:lnTo>
                        <a:pt x="44" y="19"/>
                      </a:lnTo>
                      <a:lnTo>
                        <a:pt x="47" y="20"/>
                      </a:lnTo>
                      <a:lnTo>
                        <a:pt x="46" y="25"/>
                      </a:lnTo>
                      <a:lnTo>
                        <a:pt x="44" y="32"/>
                      </a:lnTo>
                      <a:lnTo>
                        <a:pt x="38" y="36"/>
                      </a:lnTo>
                      <a:lnTo>
                        <a:pt x="36" y="41"/>
                      </a:lnTo>
                      <a:lnTo>
                        <a:pt x="38" y="45"/>
                      </a:lnTo>
                      <a:lnTo>
                        <a:pt x="44" y="45"/>
                      </a:lnTo>
                      <a:lnTo>
                        <a:pt x="51" y="41"/>
                      </a:lnTo>
                      <a:lnTo>
                        <a:pt x="52" y="45"/>
                      </a:lnTo>
                      <a:lnTo>
                        <a:pt x="48" y="53"/>
                      </a:lnTo>
                      <a:lnTo>
                        <a:pt x="46" y="58"/>
                      </a:lnTo>
                      <a:lnTo>
                        <a:pt x="46" y="63"/>
                      </a:lnTo>
                      <a:lnTo>
                        <a:pt x="49" y="67"/>
                      </a:lnTo>
                      <a:lnTo>
                        <a:pt x="38" y="67"/>
                      </a:lnTo>
                      <a:lnTo>
                        <a:pt x="2" y="67"/>
                      </a:lnTo>
                      <a:lnTo>
                        <a:pt x="5" y="60"/>
                      </a:lnTo>
                      <a:lnTo>
                        <a:pt x="5" y="55"/>
                      </a:lnTo>
                      <a:lnTo>
                        <a:pt x="5" y="51"/>
                      </a:lnTo>
                      <a:lnTo>
                        <a:pt x="2" y="45"/>
                      </a:lnTo>
                      <a:lnTo>
                        <a:pt x="0" y="41"/>
                      </a:lnTo>
                      <a:lnTo>
                        <a:pt x="0" y="36"/>
                      </a:lnTo>
                      <a:lnTo>
                        <a:pt x="5" y="32"/>
                      </a:lnTo>
                      <a:lnTo>
                        <a:pt x="9" y="28"/>
                      </a:lnTo>
                      <a:lnTo>
                        <a:pt x="7" y="21"/>
                      </a:lnTo>
                      <a:lnTo>
                        <a:pt x="9" y="16"/>
                      </a:lnTo>
                      <a:close/>
                    </a:path>
                  </a:pathLst>
                </a:custGeom>
                <a:solidFill>
                  <a:srgbClr val="00A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l" eaLnBrk="0" hangingPunct="0">
                    <a:spcBef>
                      <a:spcPct val="0"/>
                    </a:spcBef>
                    <a:defRPr/>
                  </a:pPr>
                  <a:endParaRPr lang="en-CA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</p:grpSp>
        </p:grpSp>
      </p:grpSp>
      <p:sp>
        <p:nvSpPr>
          <p:cNvPr id="84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eaLnBrk="0" hangingPunct="0">
              <a:spcBef>
                <a:spcPct val="0"/>
              </a:spcBef>
              <a:defRPr/>
            </a:pP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</a:rPr>
              <a:t>NP-Complete Problems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65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65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65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65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6556" grpId="0" build="p" autoUpdateAnimBg="0"/>
      <p:bldP spid="406557" grpId="0" autoUpdateAnimBg="0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5" name="Oval 3"/>
          <p:cNvSpPr>
            <a:spLocks noChangeAspect="1" noChangeArrowheads="1"/>
          </p:cNvSpPr>
          <p:nvPr/>
        </p:nvSpPr>
        <p:spPr bwMode="auto">
          <a:xfrm>
            <a:off x="3030538" y="3144838"/>
            <a:ext cx="550862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7556" name="Oval 4"/>
          <p:cNvSpPr>
            <a:spLocks noChangeAspect="1" noChangeArrowheads="1"/>
          </p:cNvSpPr>
          <p:nvPr/>
        </p:nvSpPr>
        <p:spPr bwMode="auto">
          <a:xfrm>
            <a:off x="3030538" y="4270375"/>
            <a:ext cx="550862" cy="550863"/>
          </a:xfrm>
          <a:prstGeom prst="ellipse">
            <a:avLst/>
          </a:prstGeom>
          <a:solidFill>
            <a:srgbClr val="00FFCC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7557" name="Oval 5"/>
          <p:cNvSpPr>
            <a:spLocks noChangeAspect="1" noChangeArrowheads="1"/>
          </p:cNvSpPr>
          <p:nvPr/>
        </p:nvSpPr>
        <p:spPr bwMode="auto">
          <a:xfrm>
            <a:off x="2028825" y="5405438"/>
            <a:ext cx="550863" cy="550862"/>
          </a:xfrm>
          <a:prstGeom prst="ellipse">
            <a:avLst/>
          </a:prstGeom>
          <a:solidFill>
            <a:schemeClr val="hlink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7558" name="Oval 6"/>
          <p:cNvSpPr>
            <a:spLocks noChangeAspect="1" noChangeArrowheads="1"/>
          </p:cNvSpPr>
          <p:nvPr/>
        </p:nvSpPr>
        <p:spPr bwMode="auto">
          <a:xfrm>
            <a:off x="652463" y="4000500"/>
            <a:ext cx="550862" cy="550863"/>
          </a:xfrm>
          <a:prstGeom prst="ellipse">
            <a:avLst/>
          </a:prstGeom>
          <a:solidFill>
            <a:srgbClr val="00FFFF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7559" name="Oval 7"/>
          <p:cNvSpPr>
            <a:spLocks noChangeAspect="1" noChangeArrowheads="1"/>
          </p:cNvSpPr>
          <p:nvPr/>
        </p:nvSpPr>
        <p:spPr bwMode="auto">
          <a:xfrm>
            <a:off x="652463" y="4935538"/>
            <a:ext cx="550862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7560" name="Oval 8"/>
          <p:cNvSpPr>
            <a:spLocks noChangeAspect="1" noChangeArrowheads="1"/>
          </p:cNvSpPr>
          <p:nvPr/>
        </p:nvSpPr>
        <p:spPr bwMode="auto">
          <a:xfrm>
            <a:off x="1946275" y="4189413"/>
            <a:ext cx="550863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7561" name="Oval 9"/>
          <p:cNvSpPr>
            <a:spLocks noChangeAspect="1" noChangeArrowheads="1"/>
          </p:cNvSpPr>
          <p:nvPr/>
        </p:nvSpPr>
        <p:spPr bwMode="auto">
          <a:xfrm>
            <a:off x="1833563" y="3063875"/>
            <a:ext cx="550862" cy="550863"/>
          </a:xfrm>
          <a:prstGeom prst="ellipse">
            <a:avLst/>
          </a:prstGeom>
          <a:solidFill>
            <a:schemeClr val="hlink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7562" name="Oval 10"/>
          <p:cNvSpPr>
            <a:spLocks noChangeAspect="1" noChangeArrowheads="1"/>
          </p:cNvSpPr>
          <p:nvPr/>
        </p:nvSpPr>
        <p:spPr bwMode="auto">
          <a:xfrm>
            <a:off x="650875" y="2789238"/>
            <a:ext cx="550863" cy="550862"/>
          </a:xfrm>
          <a:prstGeom prst="ellipse">
            <a:avLst/>
          </a:prstGeom>
          <a:solidFill>
            <a:srgbClr val="008000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22539" name="AutoShape 11"/>
          <p:cNvCxnSpPr>
            <a:cxnSpLocks noChangeShapeType="1"/>
            <a:stCxn id="407579" idx="5"/>
            <a:endCxn id="407555" idx="1"/>
          </p:cNvCxnSpPr>
          <p:nvPr/>
        </p:nvCxnSpPr>
        <p:spPr bwMode="auto">
          <a:xfrm>
            <a:off x="2374900" y="2433638"/>
            <a:ext cx="736600" cy="7921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0" name="AutoShape 12"/>
          <p:cNvCxnSpPr>
            <a:cxnSpLocks noChangeShapeType="1"/>
            <a:stCxn id="407555" idx="2"/>
            <a:endCxn id="407561" idx="6"/>
          </p:cNvCxnSpPr>
          <p:nvPr/>
        </p:nvCxnSpPr>
        <p:spPr bwMode="auto">
          <a:xfrm flipH="1" flipV="1">
            <a:off x="2384425" y="3340100"/>
            <a:ext cx="646113" cy="809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1" name="AutoShape 13"/>
          <p:cNvCxnSpPr>
            <a:cxnSpLocks noChangeShapeType="1"/>
            <a:stCxn id="407579" idx="4"/>
            <a:endCxn id="407561" idx="0"/>
          </p:cNvCxnSpPr>
          <p:nvPr/>
        </p:nvCxnSpPr>
        <p:spPr bwMode="auto">
          <a:xfrm flipH="1">
            <a:off x="2109788" y="2514600"/>
            <a:ext cx="71437" cy="5492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2" name="AutoShape 14"/>
          <p:cNvCxnSpPr>
            <a:cxnSpLocks noChangeShapeType="1"/>
            <a:stCxn id="407555" idx="4"/>
            <a:endCxn id="407556" idx="0"/>
          </p:cNvCxnSpPr>
          <p:nvPr/>
        </p:nvCxnSpPr>
        <p:spPr bwMode="auto">
          <a:xfrm>
            <a:off x="3306763" y="3695700"/>
            <a:ext cx="0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3" name="AutoShape 15"/>
          <p:cNvCxnSpPr>
            <a:cxnSpLocks noChangeShapeType="1"/>
            <a:stCxn id="407561" idx="5"/>
            <a:endCxn id="407556" idx="1"/>
          </p:cNvCxnSpPr>
          <p:nvPr/>
        </p:nvCxnSpPr>
        <p:spPr bwMode="auto">
          <a:xfrm>
            <a:off x="2303463" y="3533775"/>
            <a:ext cx="808037" cy="81756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4" name="AutoShape 16"/>
          <p:cNvCxnSpPr>
            <a:cxnSpLocks noChangeShapeType="1"/>
            <a:endCxn id="407561" idx="2"/>
          </p:cNvCxnSpPr>
          <p:nvPr/>
        </p:nvCxnSpPr>
        <p:spPr bwMode="auto">
          <a:xfrm>
            <a:off x="1203325" y="3063875"/>
            <a:ext cx="630238" cy="2762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5" name="AutoShape 17"/>
          <p:cNvCxnSpPr>
            <a:cxnSpLocks noChangeShapeType="1"/>
            <a:stCxn id="407562" idx="7"/>
            <a:endCxn id="407579" idx="3"/>
          </p:cNvCxnSpPr>
          <p:nvPr/>
        </p:nvCxnSpPr>
        <p:spPr bwMode="auto">
          <a:xfrm flipV="1">
            <a:off x="1120775" y="2433638"/>
            <a:ext cx="865188" cy="4365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6" name="AutoShape 18"/>
          <p:cNvCxnSpPr>
            <a:cxnSpLocks noChangeShapeType="1"/>
            <a:stCxn id="407560" idx="0"/>
            <a:endCxn id="407561" idx="4"/>
          </p:cNvCxnSpPr>
          <p:nvPr/>
        </p:nvCxnSpPr>
        <p:spPr bwMode="auto">
          <a:xfrm flipH="1" flipV="1">
            <a:off x="2109788" y="3614738"/>
            <a:ext cx="112712" cy="5746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7" name="AutoShape 19"/>
          <p:cNvCxnSpPr>
            <a:cxnSpLocks noChangeShapeType="1"/>
            <a:stCxn id="407560" idx="6"/>
            <a:endCxn id="407556" idx="2"/>
          </p:cNvCxnSpPr>
          <p:nvPr/>
        </p:nvCxnSpPr>
        <p:spPr bwMode="auto">
          <a:xfrm>
            <a:off x="2497138" y="4465638"/>
            <a:ext cx="533400" cy="80962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8" name="AutoShape 20"/>
          <p:cNvCxnSpPr>
            <a:cxnSpLocks noChangeShapeType="1"/>
            <a:endCxn id="407560" idx="4"/>
          </p:cNvCxnSpPr>
          <p:nvPr/>
        </p:nvCxnSpPr>
        <p:spPr bwMode="auto">
          <a:xfrm flipH="1" flipV="1">
            <a:off x="2222500" y="4740275"/>
            <a:ext cx="80963" cy="6699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49" name="AutoShape 21"/>
          <p:cNvCxnSpPr>
            <a:cxnSpLocks noChangeShapeType="1"/>
            <a:stCxn id="407560" idx="2"/>
            <a:endCxn id="407558" idx="6"/>
          </p:cNvCxnSpPr>
          <p:nvPr/>
        </p:nvCxnSpPr>
        <p:spPr bwMode="auto">
          <a:xfrm flipH="1" flipV="1">
            <a:off x="1203325" y="4276725"/>
            <a:ext cx="742950" cy="188913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50" name="AutoShape 22"/>
          <p:cNvCxnSpPr>
            <a:cxnSpLocks noChangeShapeType="1"/>
            <a:stCxn id="407558" idx="4"/>
            <a:endCxn id="407559" idx="0"/>
          </p:cNvCxnSpPr>
          <p:nvPr/>
        </p:nvCxnSpPr>
        <p:spPr bwMode="auto">
          <a:xfrm>
            <a:off x="927100" y="4551363"/>
            <a:ext cx="0" cy="38417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51" name="AutoShape 23"/>
          <p:cNvCxnSpPr>
            <a:cxnSpLocks noChangeShapeType="1"/>
            <a:stCxn id="407562" idx="4"/>
            <a:endCxn id="407558" idx="0"/>
          </p:cNvCxnSpPr>
          <p:nvPr/>
        </p:nvCxnSpPr>
        <p:spPr bwMode="auto">
          <a:xfrm>
            <a:off x="927100" y="3340100"/>
            <a:ext cx="1588" cy="6604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52" name="AutoShape 24"/>
          <p:cNvCxnSpPr>
            <a:cxnSpLocks noChangeShapeType="1"/>
            <a:stCxn id="407558" idx="5"/>
            <a:endCxn id="407557" idx="1"/>
          </p:cNvCxnSpPr>
          <p:nvPr/>
        </p:nvCxnSpPr>
        <p:spPr bwMode="auto">
          <a:xfrm>
            <a:off x="1122363" y="4470400"/>
            <a:ext cx="987425" cy="10160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53" name="AutoShape 25"/>
          <p:cNvCxnSpPr>
            <a:cxnSpLocks noChangeShapeType="1"/>
            <a:stCxn id="407557" idx="2"/>
            <a:endCxn id="407559" idx="6"/>
          </p:cNvCxnSpPr>
          <p:nvPr/>
        </p:nvCxnSpPr>
        <p:spPr bwMode="auto">
          <a:xfrm flipH="1" flipV="1">
            <a:off x="1203325" y="5211763"/>
            <a:ext cx="825500" cy="469900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554" name="AutoShape 26"/>
          <p:cNvCxnSpPr>
            <a:cxnSpLocks noChangeShapeType="1"/>
            <a:endCxn id="407556" idx="3"/>
          </p:cNvCxnSpPr>
          <p:nvPr/>
        </p:nvCxnSpPr>
        <p:spPr bwMode="auto">
          <a:xfrm flipV="1">
            <a:off x="2497138" y="4740275"/>
            <a:ext cx="614362" cy="746125"/>
          </a:xfrm>
          <a:prstGeom prst="straightConnector1">
            <a:avLst/>
          </a:prstGeom>
          <a:noFill/>
          <a:ln w="57150" cap="sq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07579" name="Oval 27"/>
          <p:cNvSpPr>
            <a:spLocks noChangeAspect="1" noChangeArrowheads="1"/>
          </p:cNvSpPr>
          <p:nvPr/>
        </p:nvSpPr>
        <p:spPr bwMode="auto">
          <a:xfrm>
            <a:off x="1905000" y="1963738"/>
            <a:ext cx="550863" cy="550862"/>
          </a:xfrm>
          <a:prstGeom prst="ellipse">
            <a:avLst/>
          </a:prstGeom>
          <a:solidFill>
            <a:srgbClr val="00FFFF"/>
          </a:solidFill>
          <a:ln w="12700" cap="sq">
            <a:solidFill>
              <a:schemeClr val="tx1"/>
            </a:solidFill>
            <a:round/>
            <a:headEnd type="none" w="sm" len="sm"/>
            <a:tailEnd type="none" w="sm" len="sm"/>
          </a:ln>
          <a:effectLst/>
        </p:spPr>
        <p:txBody>
          <a:bodyPr lIns="274320" rIns="274320" anchor="ctr">
            <a:spAutoFit/>
          </a:bodyPr>
          <a:lstStyle/>
          <a:p>
            <a:pPr algn="l" eaLnBrk="0" hangingPunct="0">
              <a:spcBef>
                <a:spcPct val="0"/>
              </a:spcBef>
              <a:defRPr/>
            </a:pPr>
            <a:endParaRPr lang="en-US"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07580" name="Text Box 28"/>
          <p:cNvSpPr txBox="1">
            <a:spLocks noChangeArrowheads="1"/>
          </p:cNvSpPr>
          <p:nvPr/>
        </p:nvSpPr>
        <p:spPr bwMode="auto">
          <a:xfrm>
            <a:off x="3911600" y="2362200"/>
            <a:ext cx="5080000" cy="3101975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algn="l" eaLnBrk="0" hangingPunct="0">
              <a:spcBef>
                <a:spcPct val="35000"/>
              </a:spcBef>
              <a:defRPr/>
            </a:pPr>
            <a:r>
              <a:rPr lang="en-US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Is there a fast algorithm?</a:t>
            </a:r>
          </a:p>
          <a:p>
            <a:pPr algn="l" eaLnBrk="0" hangingPunct="0">
              <a:spcBef>
                <a:spcPct val="35000"/>
              </a:spcBef>
              <a:defRPr/>
            </a:pPr>
            <a:r>
              <a:rPr lang="en-US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Most people think not.</a:t>
            </a:r>
          </a:p>
          <a:p>
            <a:pPr algn="l" eaLnBrk="0" hangingPunct="0">
              <a:spcBef>
                <a:spcPct val="35000"/>
              </a:spcBef>
              <a:defRPr/>
            </a:pPr>
            <a:r>
              <a:rPr lang="en-US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We have not been able to prove that there is not. </a:t>
            </a:r>
          </a:p>
          <a:p>
            <a:pPr algn="l" eaLnBrk="0" hangingPunct="0">
              <a:spcBef>
                <a:spcPct val="35000"/>
              </a:spcBef>
              <a:defRPr/>
            </a:pPr>
            <a:r>
              <a:rPr lang="en-US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It is one of the biggest open problems in the field.</a:t>
            </a:r>
          </a:p>
        </p:txBody>
      </p:sp>
      <p:grpSp>
        <p:nvGrpSpPr>
          <p:cNvPr id="22557" name="Group 29"/>
          <p:cNvGrpSpPr>
            <a:grpSpLocks/>
          </p:cNvGrpSpPr>
          <p:nvPr/>
        </p:nvGrpSpPr>
        <p:grpSpPr bwMode="auto">
          <a:xfrm rot="6147626">
            <a:off x="434181" y="2180432"/>
            <a:ext cx="1347787" cy="234950"/>
            <a:chOff x="240" y="1691"/>
            <a:chExt cx="1720" cy="196"/>
          </a:xfrm>
        </p:grpSpPr>
        <p:grpSp>
          <p:nvGrpSpPr>
            <p:cNvPr id="22558" name="Group 30"/>
            <p:cNvGrpSpPr>
              <a:grpSpLocks/>
            </p:cNvGrpSpPr>
            <p:nvPr/>
          </p:nvGrpSpPr>
          <p:grpSpPr bwMode="auto">
            <a:xfrm>
              <a:off x="1538" y="1691"/>
              <a:ext cx="422" cy="196"/>
              <a:chOff x="1538" y="1691"/>
              <a:chExt cx="422" cy="196"/>
            </a:xfrm>
          </p:grpSpPr>
          <p:grpSp>
            <p:nvGrpSpPr>
              <p:cNvPr id="22585" name="Group 31"/>
              <p:cNvGrpSpPr>
                <a:grpSpLocks/>
              </p:cNvGrpSpPr>
              <p:nvPr/>
            </p:nvGrpSpPr>
            <p:grpSpPr bwMode="auto">
              <a:xfrm>
                <a:off x="1538" y="1691"/>
                <a:ext cx="418" cy="196"/>
                <a:chOff x="1538" y="1691"/>
                <a:chExt cx="418" cy="196"/>
              </a:xfrm>
            </p:grpSpPr>
            <p:grpSp>
              <p:nvGrpSpPr>
                <p:cNvPr id="22589" name="Group 32"/>
                <p:cNvGrpSpPr>
                  <a:grpSpLocks/>
                </p:cNvGrpSpPr>
                <p:nvPr/>
              </p:nvGrpSpPr>
              <p:grpSpPr bwMode="auto">
                <a:xfrm>
                  <a:off x="1538" y="1691"/>
                  <a:ext cx="418" cy="196"/>
                  <a:chOff x="1538" y="1691"/>
                  <a:chExt cx="418" cy="196"/>
                </a:xfrm>
              </p:grpSpPr>
              <p:sp>
                <p:nvSpPr>
                  <p:cNvPr id="407585" name="Freeform 33"/>
                  <p:cNvSpPr>
                    <a:spLocks/>
                  </p:cNvSpPr>
                  <p:nvPr/>
                </p:nvSpPr>
                <p:spPr bwMode="auto">
                  <a:xfrm>
                    <a:off x="1533" y="1732"/>
                    <a:ext cx="401" cy="196"/>
                  </a:xfrm>
                  <a:custGeom>
                    <a:avLst/>
                    <a:gdLst/>
                    <a:ahLst/>
                    <a:cxnLst>
                      <a:cxn ang="0">
                        <a:pos x="521" y="108"/>
                      </a:cxn>
                      <a:cxn ang="0">
                        <a:pos x="478" y="73"/>
                      </a:cxn>
                      <a:cxn ang="0">
                        <a:pos x="437" y="48"/>
                      </a:cxn>
                      <a:cxn ang="0">
                        <a:pos x="392" y="30"/>
                      </a:cxn>
                      <a:cxn ang="0">
                        <a:pos x="348" y="15"/>
                      </a:cxn>
                      <a:cxn ang="0">
                        <a:pos x="303" y="5"/>
                      </a:cxn>
                      <a:cxn ang="0">
                        <a:pos x="252" y="0"/>
                      </a:cxn>
                      <a:cxn ang="0">
                        <a:pos x="213" y="0"/>
                      </a:cxn>
                      <a:cxn ang="0">
                        <a:pos x="169" y="6"/>
                      </a:cxn>
                      <a:cxn ang="0">
                        <a:pos x="119" y="21"/>
                      </a:cxn>
                      <a:cxn ang="0">
                        <a:pos x="83" y="37"/>
                      </a:cxn>
                      <a:cxn ang="0">
                        <a:pos x="48" y="60"/>
                      </a:cxn>
                      <a:cxn ang="0">
                        <a:pos x="26" y="80"/>
                      </a:cxn>
                      <a:cxn ang="0">
                        <a:pos x="0" y="113"/>
                      </a:cxn>
                      <a:cxn ang="0">
                        <a:pos x="13" y="295"/>
                      </a:cxn>
                      <a:cxn ang="0">
                        <a:pos x="39" y="321"/>
                      </a:cxn>
                      <a:cxn ang="0">
                        <a:pos x="73" y="347"/>
                      </a:cxn>
                      <a:cxn ang="0">
                        <a:pos x="108" y="365"/>
                      </a:cxn>
                      <a:cxn ang="0">
                        <a:pos x="142" y="378"/>
                      </a:cxn>
                      <a:cxn ang="0">
                        <a:pos x="189" y="387"/>
                      </a:cxn>
                      <a:cxn ang="0">
                        <a:pos x="229" y="391"/>
                      </a:cxn>
                      <a:cxn ang="0">
                        <a:pos x="270" y="390"/>
                      </a:cxn>
                      <a:cxn ang="0">
                        <a:pos x="308" y="385"/>
                      </a:cxn>
                      <a:cxn ang="0">
                        <a:pos x="357" y="377"/>
                      </a:cxn>
                      <a:cxn ang="0">
                        <a:pos x="402" y="365"/>
                      </a:cxn>
                      <a:cxn ang="0">
                        <a:pos x="447" y="350"/>
                      </a:cxn>
                      <a:cxn ang="0">
                        <a:pos x="485" y="336"/>
                      </a:cxn>
                      <a:cxn ang="0">
                        <a:pos x="522" y="321"/>
                      </a:cxn>
                      <a:cxn ang="0">
                        <a:pos x="569" y="307"/>
                      </a:cxn>
                      <a:cxn ang="0">
                        <a:pos x="619" y="295"/>
                      </a:cxn>
                      <a:cxn ang="0">
                        <a:pos x="667" y="297"/>
                      </a:cxn>
                      <a:cxn ang="0">
                        <a:pos x="711" y="302"/>
                      </a:cxn>
                      <a:cxn ang="0">
                        <a:pos x="756" y="310"/>
                      </a:cxn>
                      <a:cxn ang="0">
                        <a:pos x="802" y="318"/>
                      </a:cxn>
                      <a:cxn ang="0">
                        <a:pos x="829" y="317"/>
                      </a:cxn>
                      <a:cxn ang="0">
                        <a:pos x="836" y="305"/>
                      </a:cxn>
                      <a:cxn ang="0">
                        <a:pos x="804" y="293"/>
                      </a:cxn>
                      <a:cxn ang="0">
                        <a:pos x="761" y="270"/>
                      </a:cxn>
                      <a:cxn ang="0">
                        <a:pos x="713" y="246"/>
                      </a:cxn>
                      <a:cxn ang="0">
                        <a:pos x="656" y="212"/>
                      </a:cxn>
                      <a:cxn ang="0">
                        <a:pos x="594" y="173"/>
                      </a:cxn>
                      <a:cxn ang="0">
                        <a:pos x="546" y="135"/>
                      </a:cxn>
                    </a:cxnLst>
                    <a:rect l="0" t="0" r="r" b="b"/>
                    <a:pathLst>
                      <a:path w="836" h="391">
                        <a:moveTo>
                          <a:pt x="546" y="135"/>
                        </a:moveTo>
                        <a:lnTo>
                          <a:pt x="521" y="108"/>
                        </a:lnTo>
                        <a:lnTo>
                          <a:pt x="496" y="87"/>
                        </a:lnTo>
                        <a:lnTo>
                          <a:pt x="478" y="73"/>
                        </a:lnTo>
                        <a:lnTo>
                          <a:pt x="457" y="59"/>
                        </a:lnTo>
                        <a:lnTo>
                          <a:pt x="437" y="48"/>
                        </a:lnTo>
                        <a:lnTo>
                          <a:pt x="415" y="39"/>
                        </a:lnTo>
                        <a:lnTo>
                          <a:pt x="392" y="30"/>
                        </a:lnTo>
                        <a:lnTo>
                          <a:pt x="371" y="22"/>
                        </a:lnTo>
                        <a:lnTo>
                          <a:pt x="348" y="15"/>
                        </a:lnTo>
                        <a:lnTo>
                          <a:pt x="323" y="9"/>
                        </a:lnTo>
                        <a:lnTo>
                          <a:pt x="303" y="5"/>
                        </a:lnTo>
                        <a:lnTo>
                          <a:pt x="276" y="2"/>
                        </a:lnTo>
                        <a:lnTo>
                          <a:pt x="252" y="0"/>
                        </a:lnTo>
                        <a:lnTo>
                          <a:pt x="232" y="0"/>
                        </a:lnTo>
                        <a:lnTo>
                          <a:pt x="213" y="0"/>
                        </a:lnTo>
                        <a:lnTo>
                          <a:pt x="191" y="3"/>
                        </a:lnTo>
                        <a:lnTo>
                          <a:pt x="169" y="6"/>
                        </a:lnTo>
                        <a:lnTo>
                          <a:pt x="144" y="13"/>
                        </a:lnTo>
                        <a:lnTo>
                          <a:pt x="119" y="21"/>
                        </a:lnTo>
                        <a:lnTo>
                          <a:pt x="102" y="28"/>
                        </a:lnTo>
                        <a:lnTo>
                          <a:pt x="83" y="37"/>
                        </a:lnTo>
                        <a:lnTo>
                          <a:pt x="66" y="47"/>
                        </a:lnTo>
                        <a:lnTo>
                          <a:pt x="48" y="60"/>
                        </a:lnTo>
                        <a:lnTo>
                          <a:pt x="36" y="70"/>
                        </a:lnTo>
                        <a:lnTo>
                          <a:pt x="26" y="80"/>
                        </a:lnTo>
                        <a:lnTo>
                          <a:pt x="16" y="91"/>
                        </a:lnTo>
                        <a:lnTo>
                          <a:pt x="0" y="113"/>
                        </a:lnTo>
                        <a:lnTo>
                          <a:pt x="0" y="274"/>
                        </a:lnTo>
                        <a:lnTo>
                          <a:pt x="13" y="295"/>
                        </a:lnTo>
                        <a:lnTo>
                          <a:pt x="24" y="308"/>
                        </a:lnTo>
                        <a:lnTo>
                          <a:pt x="39" y="321"/>
                        </a:lnTo>
                        <a:lnTo>
                          <a:pt x="54" y="335"/>
                        </a:lnTo>
                        <a:lnTo>
                          <a:pt x="73" y="347"/>
                        </a:lnTo>
                        <a:lnTo>
                          <a:pt x="93" y="358"/>
                        </a:lnTo>
                        <a:lnTo>
                          <a:pt x="108" y="365"/>
                        </a:lnTo>
                        <a:lnTo>
                          <a:pt x="125" y="373"/>
                        </a:lnTo>
                        <a:lnTo>
                          <a:pt x="142" y="378"/>
                        </a:lnTo>
                        <a:lnTo>
                          <a:pt x="166" y="383"/>
                        </a:lnTo>
                        <a:lnTo>
                          <a:pt x="189" y="387"/>
                        </a:lnTo>
                        <a:lnTo>
                          <a:pt x="209" y="390"/>
                        </a:lnTo>
                        <a:lnTo>
                          <a:pt x="229" y="391"/>
                        </a:lnTo>
                        <a:lnTo>
                          <a:pt x="249" y="391"/>
                        </a:lnTo>
                        <a:lnTo>
                          <a:pt x="270" y="390"/>
                        </a:lnTo>
                        <a:lnTo>
                          <a:pt x="288" y="387"/>
                        </a:lnTo>
                        <a:lnTo>
                          <a:pt x="308" y="385"/>
                        </a:lnTo>
                        <a:lnTo>
                          <a:pt x="333" y="382"/>
                        </a:lnTo>
                        <a:lnTo>
                          <a:pt x="357" y="377"/>
                        </a:lnTo>
                        <a:lnTo>
                          <a:pt x="380" y="371"/>
                        </a:lnTo>
                        <a:lnTo>
                          <a:pt x="402" y="365"/>
                        </a:lnTo>
                        <a:lnTo>
                          <a:pt x="423" y="358"/>
                        </a:lnTo>
                        <a:lnTo>
                          <a:pt x="447" y="350"/>
                        </a:lnTo>
                        <a:lnTo>
                          <a:pt x="468" y="343"/>
                        </a:lnTo>
                        <a:lnTo>
                          <a:pt x="485" y="336"/>
                        </a:lnTo>
                        <a:lnTo>
                          <a:pt x="503" y="330"/>
                        </a:lnTo>
                        <a:lnTo>
                          <a:pt x="522" y="321"/>
                        </a:lnTo>
                        <a:lnTo>
                          <a:pt x="548" y="314"/>
                        </a:lnTo>
                        <a:lnTo>
                          <a:pt x="569" y="307"/>
                        </a:lnTo>
                        <a:lnTo>
                          <a:pt x="594" y="301"/>
                        </a:lnTo>
                        <a:lnTo>
                          <a:pt x="619" y="295"/>
                        </a:lnTo>
                        <a:lnTo>
                          <a:pt x="645" y="295"/>
                        </a:lnTo>
                        <a:lnTo>
                          <a:pt x="667" y="297"/>
                        </a:lnTo>
                        <a:lnTo>
                          <a:pt x="691" y="299"/>
                        </a:lnTo>
                        <a:lnTo>
                          <a:pt x="711" y="302"/>
                        </a:lnTo>
                        <a:lnTo>
                          <a:pt x="734" y="305"/>
                        </a:lnTo>
                        <a:lnTo>
                          <a:pt x="756" y="310"/>
                        </a:lnTo>
                        <a:lnTo>
                          <a:pt x="784" y="316"/>
                        </a:lnTo>
                        <a:lnTo>
                          <a:pt x="802" y="318"/>
                        </a:lnTo>
                        <a:lnTo>
                          <a:pt x="817" y="319"/>
                        </a:lnTo>
                        <a:lnTo>
                          <a:pt x="829" y="317"/>
                        </a:lnTo>
                        <a:lnTo>
                          <a:pt x="836" y="313"/>
                        </a:lnTo>
                        <a:lnTo>
                          <a:pt x="836" y="305"/>
                        </a:lnTo>
                        <a:lnTo>
                          <a:pt x="825" y="299"/>
                        </a:lnTo>
                        <a:lnTo>
                          <a:pt x="804" y="293"/>
                        </a:lnTo>
                        <a:lnTo>
                          <a:pt x="783" y="281"/>
                        </a:lnTo>
                        <a:lnTo>
                          <a:pt x="761" y="270"/>
                        </a:lnTo>
                        <a:lnTo>
                          <a:pt x="737" y="258"/>
                        </a:lnTo>
                        <a:lnTo>
                          <a:pt x="713" y="246"/>
                        </a:lnTo>
                        <a:lnTo>
                          <a:pt x="686" y="233"/>
                        </a:lnTo>
                        <a:lnTo>
                          <a:pt x="656" y="212"/>
                        </a:lnTo>
                        <a:lnTo>
                          <a:pt x="625" y="192"/>
                        </a:lnTo>
                        <a:lnTo>
                          <a:pt x="594" y="173"/>
                        </a:lnTo>
                        <a:lnTo>
                          <a:pt x="569" y="155"/>
                        </a:lnTo>
                        <a:lnTo>
                          <a:pt x="546" y="135"/>
                        </a:lnTo>
                        <a:close/>
                      </a:path>
                    </a:pathLst>
                  </a:custGeom>
                  <a:solidFill>
                    <a:srgbClr val="FF8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586" name="Freeform 34"/>
                  <p:cNvSpPr>
                    <a:spLocks/>
                  </p:cNvSpPr>
                  <p:nvPr/>
                </p:nvSpPr>
                <p:spPr bwMode="auto">
                  <a:xfrm>
                    <a:off x="1537" y="1852"/>
                    <a:ext cx="255" cy="81"/>
                  </a:xfrm>
                  <a:custGeom>
                    <a:avLst/>
                    <a:gdLst/>
                    <a:ahLst/>
                    <a:cxnLst>
                      <a:cxn ang="0">
                        <a:pos x="479" y="31"/>
                      </a:cxn>
                      <a:cxn ang="0">
                        <a:pos x="447" y="21"/>
                      </a:cxn>
                      <a:cxn ang="0">
                        <a:pos x="419" y="16"/>
                      </a:cxn>
                      <a:cxn ang="0">
                        <a:pos x="387" y="14"/>
                      </a:cxn>
                      <a:cxn ang="0">
                        <a:pos x="353" y="22"/>
                      </a:cxn>
                      <a:cxn ang="0">
                        <a:pos x="326" y="31"/>
                      </a:cxn>
                      <a:cxn ang="0">
                        <a:pos x="296" y="25"/>
                      </a:cxn>
                      <a:cxn ang="0">
                        <a:pos x="264" y="11"/>
                      </a:cxn>
                      <a:cxn ang="0">
                        <a:pos x="238" y="2"/>
                      </a:cxn>
                      <a:cxn ang="0">
                        <a:pos x="203" y="0"/>
                      </a:cxn>
                      <a:cxn ang="0">
                        <a:pos x="171" y="0"/>
                      </a:cxn>
                      <a:cxn ang="0">
                        <a:pos x="137" y="2"/>
                      </a:cxn>
                      <a:cxn ang="0">
                        <a:pos x="97" y="5"/>
                      </a:cxn>
                      <a:cxn ang="0">
                        <a:pos x="57" y="11"/>
                      </a:cxn>
                      <a:cxn ang="0">
                        <a:pos x="17" y="20"/>
                      </a:cxn>
                      <a:cxn ang="0">
                        <a:pos x="0" y="54"/>
                      </a:cxn>
                      <a:cxn ang="0">
                        <a:pos x="22" y="87"/>
                      </a:cxn>
                      <a:cxn ang="0">
                        <a:pos x="53" y="108"/>
                      </a:cxn>
                      <a:cxn ang="0">
                        <a:pos x="87" y="127"/>
                      </a:cxn>
                      <a:cxn ang="0">
                        <a:pos x="126" y="143"/>
                      </a:cxn>
                      <a:cxn ang="0">
                        <a:pos x="162" y="152"/>
                      </a:cxn>
                      <a:cxn ang="0">
                        <a:pos x="202" y="159"/>
                      </a:cxn>
                      <a:cxn ang="0">
                        <a:pos x="245" y="163"/>
                      </a:cxn>
                      <a:cxn ang="0">
                        <a:pos x="283" y="162"/>
                      </a:cxn>
                      <a:cxn ang="0">
                        <a:pos x="318" y="160"/>
                      </a:cxn>
                      <a:cxn ang="0">
                        <a:pos x="356" y="153"/>
                      </a:cxn>
                      <a:cxn ang="0">
                        <a:pos x="397" y="142"/>
                      </a:cxn>
                      <a:cxn ang="0">
                        <a:pos x="430" y="130"/>
                      </a:cxn>
                      <a:cxn ang="0">
                        <a:pos x="463" y="119"/>
                      </a:cxn>
                      <a:cxn ang="0">
                        <a:pos x="490" y="110"/>
                      </a:cxn>
                      <a:cxn ang="0">
                        <a:pos x="533" y="100"/>
                      </a:cxn>
                      <a:cxn ang="0">
                        <a:pos x="494" y="39"/>
                      </a:cxn>
                    </a:cxnLst>
                    <a:rect l="0" t="0" r="r" b="b"/>
                    <a:pathLst>
                      <a:path w="533" h="163">
                        <a:moveTo>
                          <a:pt x="494" y="39"/>
                        </a:moveTo>
                        <a:lnTo>
                          <a:pt x="479" y="31"/>
                        </a:lnTo>
                        <a:lnTo>
                          <a:pt x="461" y="25"/>
                        </a:lnTo>
                        <a:lnTo>
                          <a:pt x="447" y="21"/>
                        </a:lnTo>
                        <a:lnTo>
                          <a:pt x="432" y="18"/>
                        </a:lnTo>
                        <a:lnTo>
                          <a:pt x="419" y="16"/>
                        </a:lnTo>
                        <a:lnTo>
                          <a:pt x="405" y="14"/>
                        </a:lnTo>
                        <a:lnTo>
                          <a:pt x="387" y="14"/>
                        </a:lnTo>
                        <a:lnTo>
                          <a:pt x="368" y="17"/>
                        </a:lnTo>
                        <a:lnTo>
                          <a:pt x="353" y="22"/>
                        </a:lnTo>
                        <a:lnTo>
                          <a:pt x="339" y="27"/>
                        </a:lnTo>
                        <a:lnTo>
                          <a:pt x="326" y="31"/>
                        </a:lnTo>
                        <a:lnTo>
                          <a:pt x="313" y="31"/>
                        </a:lnTo>
                        <a:lnTo>
                          <a:pt x="296" y="25"/>
                        </a:lnTo>
                        <a:lnTo>
                          <a:pt x="281" y="18"/>
                        </a:lnTo>
                        <a:lnTo>
                          <a:pt x="264" y="11"/>
                        </a:lnTo>
                        <a:lnTo>
                          <a:pt x="252" y="7"/>
                        </a:lnTo>
                        <a:lnTo>
                          <a:pt x="238" y="2"/>
                        </a:lnTo>
                        <a:lnTo>
                          <a:pt x="220" y="0"/>
                        </a:lnTo>
                        <a:lnTo>
                          <a:pt x="203" y="0"/>
                        </a:lnTo>
                        <a:lnTo>
                          <a:pt x="188" y="0"/>
                        </a:lnTo>
                        <a:lnTo>
                          <a:pt x="171" y="0"/>
                        </a:lnTo>
                        <a:lnTo>
                          <a:pt x="156" y="1"/>
                        </a:lnTo>
                        <a:lnTo>
                          <a:pt x="137" y="2"/>
                        </a:lnTo>
                        <a:lnTo>
                          <a:pt x="116" y="3"/>
                        </a:lnTo>
                        <a:lnTo>
                          <a:pt x="97" y="5"/>
                        </a:lnTo>
                        <a:lnTo>
                          <a:pt x="77" y="8"/>
                        </a:lnTo>
                        <a:lnTo>
                          <a:pt x="57" y="11"/>
                        </a:lnTo>
                        <a:lnTo>
                          <a:pt x="37" y="15"/>
                        </a:lnTo>
                        <a:lnTo>
                          <a:pt x="17" y="20"/>
                        </a:lnTo>
                        <a:lnTo>
                          <a:pt x="0" y="25"/>
                        </a:lnTo>
                        <a:lnTo>
                          <a:pt x="0" y="54"/>
                        </a:lnTo>
                        <a:lnTo>
                          <a:pt x="7" y="71"/>
                        </a:lnTo>
                        <a:lnTo>
                          <a:pt x="22" y="87"/>
                        </a:lnTo>
                        <a:lnTo>
                          <a:pt x="41" y="99"/>
                        </a:lnTo>
                        <a:lnTo>
                          <a:pt x="53" y="108"/>
                        </a:lnTo>
                        <a:lnTo>
                          <a:pt x="68" y="117"/>
                        </a:lnTo>
                        <a:lnTo>
                          <a:pt x="87" y="127"/>
                        </a:lnTo>
                        <a:lnTo>
                          <a:pt x="106" y="136"/>
                        </a:lnTo>
                        <a:lnTo>
                          <a:pt x="126" y="143"/>
                        </a:lnTo>
                        <a:lnTo>
                          <a:pt x="146" y="148"/>
                        </a:lnTo>
                        <a:lnTo>
                          <a:pt x="162" y="152"/>
                        </a:lnTo>
                        <a:lnTo>
                          <a:pt x="182" y="156"/>
                        </a:lnTo>
                        <a:lnTo>
                          <a:pt x="202" y="159"/>
                        </a:lnTo>
                        <a:lnTo>
                          <a:pt x="223" y="161"/>
                        </a:lnTo>
                        <a:lnTo>
                          <a:pt x="245" y="163"/>
                        </a:lnTo>
                        <a:lnTo>
                          <a:pt x="264" y="163"/>
                        </a:lnTo>
                        <a:lnTo>
                          <a:pt x="283" y="162"/>
                        </a:lnTo>
                        <a:lnTo>
                          <a:pt x="301" y="162"/>
                        </a:lnTo>
                        <a:lnTo>
                          <a:pt x="318" y="160"/>
                        </a:lnTo>
                        <a:lnTo>
                          <a:pt x="340" y="156"/>
                        </a:lnTo>
                        <a:lnTo>
                          <a:pt x="356" y="153"/>
                        </a:lnTo>
                        <a:lnTo>
                          <a:pt x="377" y="148"/>
                        </a:lnTo>
                        <a:lnTo>
                          <a:pt x="397" y="142"/>
                        </a:lnTo>
                        <a:lnTo>
                          <a:pt x="413" y="136"/>
                        </a:lnTo>
                        <a:lnTo>
                          <a:pt x="430" y="130"/>
                        </a:lnTo>
                        <a:lnTo>
                          <a:pt x="449" y="124"/>
                        </a:lnTo>
                        <a:lnTo>
                          <a:pt x="463" y="119"/>
                        </a:lnTo>
                        <a:lnTo>
                          <a:pt x="475" y="114"/>
                        </a:lnTo>
                        <a:lnTo>
                          <a:pt x="490" y="110"/>
                        </a:lnTo>
                        <a:lnTo>
                          <a:pt x="500" y="108"/>
                        </a:lnTo>
                        <a:lnTo>
                          <a:pt x="533" y="100"/>
                        </a:lnTo>
                        <a:lnTo>
                          <a:pt x="514" y="57"/>
                        </a:lnTo>
                        <a:lnTo>
                          <a:pt x="494" y="39"/>
                        </a:lnTo>
                        <a:close/>
                      </a:path>
                    </a:pathLst>
                  </a:custGeom>
                  <a:solidFill>
                    <a:srgbClr val="C06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22590" name="Group 35"/>
                <p:cNvGrpSpPr>
                  <a:grpSpLocks/>
                </p:cNvGrpSpPr>
                <p:nvPr/>
              </p:nvGrpSpPr>
              <p:grpSpPr bwMode="auto">
                <a:xfrm>
                  <a:off x="1589" y="1709"/>
                  <a:ext cx="353" cy="169"/>
                  <a:chOff x="1589" y="1709"/>
                  <a:chExt cx="353" cy="169"/>
                </a:xfrm>
              </p:grpSpPr>
              <p:sp>
                <p:nvSpPr>
                  <p:cNvPr id="407588" name="Freeform 36"/>
                  <p:cNvSpPr>
                    <a:spLocks/>
                  </p:cNvSpPr>
                  <p:nvPr/>
                </p:nvSpPr>
                <p:spPr bwMode="auto">
                  <a:xfrm>
                    <a:off x="1597" y="1847"/>
                    <a:ext cx="142" cy="20"/>
                  </a:xfrm>
                  <a:custGeom>
                    <a:avLst/>
                    <a:gdLst/>
                    <a:ahLst/>
                    <a:cxnLst>
                      <a:cxn ang="0">
                        <a:pos x="283" y="43"/>
                      </a:cxn>
                      <a:cxn ang="0">
                        <a:pos x="260" y="36"/>
                      </a:cxn>
                      <a:cxn ang="0">
                        <a:pos x="244" y="32"/>
                      </a:cxn>
                      <a:cxn ang="0">
                        <a:pos x="227" y="28"/>
                      </a:cxn>
                      <a:cxn ang="0">
                        <a:pos x="209" y="25"/>
                      </a:cxn>
                      <a:cxn ang="0">
                        <a:pos x="189" y="22"/>
                      </a:cxn>
                      <a:cxn ang="0">
                        <a:pos x="171" y="19"/>
                      </a:cxn>
                      <a:cxn ang="0">
                        <a:pos x="155" y="17"/>
                      </a:cxn>
                      <a:cxn ang="0">
                        <a:pos x="137" y="14"/>
                      </a:cxn>
                      <a:cxn ang="0">
                        <a:pos x="118" y="11"/>
                      </a:cxn>
                      <a:cxn ang="0">
                        <a:pos x="102" y="8"/>
                      </a:cxn>
                      <a:cxn ang="0">
                        <a:pos x="82" y="5"/>
                      </a:cxn>
                      <a:cxn ang="0">
                        <a:pos x="62" y="2"/>
                      </a:cxn>
                      <a:cxn ang="0">
                        <a:pos x="41" y="1"/>
                      </a:cxn>
                      <a:cxn ang="0">
                        <a:pos x="2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83" h="43">
                        <a:moveTo>
                          <a:pt x="283" y="43"/>
                        </a:moveTo>
                        <a:lnTo>
                          <a:pt x="260" y="36"/>
                        </a:lnTo>
                        <a:lnTo>
                          <a:pt x="244" y="32"/>
                        </a:lnTo>
                        <a:lnTo>
                          <a:pt x="227" y="28"/>
                        </a:lnTo>
                        <a:lnTo>
                          <a:pt x="209" y="25"/>
                        </a:lnTo>
                        <a:lnTo>
                          <a:pt x="189" y="22"/>
                        </a:lnTo>
                        <a:lnTo>
                          <a:pt x="171" y="19"/>
                        </a:lnTo>
                        <a:lnTo>
                          <a:pt x="155" y="17"/>
                        </a:lnTo>
                        <a:lnTo>
                          <a:pt x="137" y="14"/>
                        </a:lnTo>
                        <a:lnTo>
                          <a:pt x="118" y="11"/>
                        </a:lnTo>
                        <a:lnTo>
                          <a:pt x="102" y="8"/>
                        </a:lnTo>
                        <a:lnTo>
                          <a:pt x="82" y="5"/>
                        </a:lnTo>
                        <a:lnTo>
                          <a:pt x="62" y="2"/>
                        </a:lnTo>
                        <a:lnTo>
                          <a:pt x="41" y="1"/>
                        </a:lnTo>
                        <a:lnTo>
                          <a:pt x="20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589" name="Freeform 37"/>
                  <p:cNvSpPr>
                    <a:spLocks/>
                  </p:cNvSpPr>
                  <p:nvPr/>
                </p:nvSpPr>
                <p:spPr bwMode="auto">
                  <a:xfrm>
                    <a:off x="1653" y="1821"/>
                    <a:ext cx="128" cy="37"/>
                  </a:xfrm>
                  <a:custGeom>
                    <a:avLst/>
                    <a:gdLst/>
                    <a:ahLst/>
                    <a:cxnLst>
                      <a:cxn ang="0">
                        <a:pos x="242" y="73"/>
                      </a:cxn>
                      <a:cxn ang="0">
                        <a:pos x="219" y="62"/>
                      </a:cxn>
                      <a:cxn ang="0">
                        <a:pos x="196" y="51"/>
                      </a:cxn>
                      <a:cxn ang="0">
                        <a:pos x="176" y="41"/>
                      </a:cxn>
                      <a:cxn ang="0">
                        <a:pos x="155" y="33"/>
                      </a:cxn>
                      <a:cxn ang="0">
                        <a:pos x="135" y="26"/>
                      </a:cxn>
                      <a:cxn ang="0">
                        <a:pos x="112" y="20"/>
                      </a:cxn>
                      <a:cxn ang="0">
                        <a:pos x="97" y="18"/>
                      </a:cxn>
                      <a:cxn ang="0">
                        <a:pos x="84" y="16"/>
                      </a:cxn>
                      <a:cxn ang="0">
                        <a:pos x="70" y="15"/>
                      </a:cxn>
                      <a:cxn ang="0">
                        <a:pos x="51" y="11"/>
                      </a:cxn>
                      <a:cxn ang="0">
                        <a:pos x="36" y="7"/>
                      </a:cxn>
                      <a:cxn ang="0">
                        <a:pos x="24" y="5"/>
                      </a:cxn>
                      <a:cxn ang="0">
                        <a:pos x="11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42" h="73">
                        <a:moveTo>
                          <a:pt x="242" y="73"/>
                        </a:moveTo>
                        <a:lnTo>
                          <a:pt x="219" y="62"/>
                        </a:lnTo>
                        <a:lnTo>
                          <a:pt x="196" y="51"/>
                        </a:lnTo>
                        <a:lnTo>
                          <a:pt x="176" y="41"/>
                        </a:lnTo>
                        <a:lnTo>
                          <a:pt x="155" y="33"/>
                        </a:lnTo>
                        <a:lnTo>
                          <a:pt x="135" y="26"/>
                        </a:lnTo>
                        <a:lnTo>
                          <a:pt x="112" y="20"/>
                        </a:lnTo>
                        <a:lnTo>
                          <a:pt x="97" y="18"/>
                        </a:lnTo>
                        <a:lnTo>
                          <a:pt x="84" y="16"/>
                        </a:lnTo>
                        <a:lnTo>
                          <a:pt x="70" y="15"/>
                        </a:lnTo>
                        <a:lnTo>
                          <a:pt x="51" y="11"/>
                        </a:lnTo>
                        <a:lnTo>
                          <a:pt x="36" y="7"/>
                        </a:lnTo>
                        <a:lnTo>
                          <a:pt x="24" y="5"/>
                        </a:lnTo>
                        <a:lnTo>
                          <a:pt x="11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590" name="Freeform 38"/>
                  <p:cNvSpPr>
                    <a:spLocks/>
                  </p:cNvSpPr>
                  <p:nvPr/>
                </p:nvSpPr>
                <p:spPr bwMode="auto">
                  <a:xfrm>
                    <a:off x="1549" y="1828"/>
                    <a:ext cx="168" cy="20"/>
                  </a:xfrm>
                  <a:custGeom>
                    <a:avLst/>
                    <a:gdLst/>
                    <a:ahLst/>
                    <a:cxnLst>
                      <a:cxn ang="0">
                        <a:pos x="359" y="42"/>
                      </a:cxn>
                      <a:cxn ang="0">
                        <a:pos x="336" y="34"/>
                      </a:cxn>
                      <a:cxn ang="0">
                        <a:pos x="312" y="27"/>
                      </a:cxn>
                      <a:cxn ang="0">
                        <a:pos x="291" y="22"/>
                      </a:cxn>
                      <a:cxn ang="0">
                        <a:pos x="270" y="17"/>
                      </a:cxn>
                      <a:cxn ang="0">
                        <a:pos x="245" y="14"/>
                      </a:cxn>
                      <a:cxn ang="0">
                        <a:pos x="223" y="11"/>
                      </a:cxn>
                      <a:cxn ang="0">
                        <a:pos x="198" y="8"/>
                      </a:cxn>
                      <a:cxn ang="0">
                        <a:pos x="176" y="6"/>
                      </a:cxn>
                      <a:cxn ang="0">
                        <a:pos x="152" y="3"/>
                      </a:cxn>
                      <a:cxn ang="0">
                        <a:pos x="130" y="1"/>
                      </a:cxn>
                      <a:cxn ang="0">
                        <a:pos x="111" y="1"/>
                      </a:cxn>
                      <a:cxn ang="0">
                        <a:pos x="90" y="0"/>
                      </a:cxn>
                      <a:cxn ang="0">
                        <a:pos x="72" y="1"/>
                      </a:cxn>
                      <a:cxn ang="0">
                        <a:pos x="53" y="2"/>
                      </a:cxn>
                      <a:cxn ang="0">
                        <a:pos x="35" y="4"/>
                      </a:cxn>
                      <a:cxn ang="0">
                        <a:pos x="18" y="7"/>
                      </a:cxn>
                      <a:cxn ang="0">
                        <a:pos x="0" y="8"/>
                      </a:cxn>
                    </a:cxnLst>
                    <a:rect l="0" t="0" r="r" b="b"/>
                    <a:pathLst>
                      <a:path w="359" h="42">
                        <a:moveTo>
                          <a:pt x="359" y="42"/>
                        </a:moveTo>
                        <a:lnTo>
                          <a:pt x="336" y="34"/>
                        </a:lnTo>
                        <a:lnTo>
                          <a:pt x="312" y="27"/>
                        </a:lnTo>
                        <a:lnTo>
                          <a:pt x="291" y="22"/>
                        </a:lnTo>
                        <a:lnTo>
                          <a:pt x="270" y="17"/>
                        </a:lnTo>
                        <a:lnTo>
                          <a:pt x="245" y="14"/>
                        </a:lnTo>
                        <a:lnTo>
                          <a:pt x="223" y="11"/>
                        </a:lnTo>
                        <a:lnTo>
                          <a:pt x="198" y="8"/>
                        </a:lnTo>
                        <a:lnTo>
                          <a:pt x="176" y="6"/>
                        </a:lnTo>
                        <a:lnTo>
                          <a:pt x="152" y="3"/>
                        </a:lnTo>
                        <a:lnTo>
                          <a:pt x="130" y="1"/>
                        </a:lnTo>
                        <a:lnTo>
                          <a:pt x="111" y="1"/>
                        </a:lnTo>
                        <a:lnTo>
                          <a:pt x="90" y="0"/>
                        </a:lnTo>
                        <a:lnTo>
                          <a:pt x="72" y="1"/>
                        </a:lnTo>
                        <a:lnTo>
                          <a:pt x="53" y="2"/>
                        </a:lnTo>
                        <a:lnTo>
                          <a:pt x="35" y="4"/>
                        </a:lnTo>
                        <a:lnTo>
                          <a:pt x="18" y="7"/>
                        </a:lnTo>
                        <a:lnTo>
                          <a:pt x="0" y="8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591" name="Freeform 39"/>
                  <p:cNvSpPr>
                    <a:spLocks/>
                  </p:cNvSpPr>
                  <p:nvPr/>
                </p:nvSpPr>
                <p:spPr bwMode="auto">
                  <a:xfrm>
                    <a:off x="1651" y="1804"/>
                    <a:ext cx="144" cy="61"/>
                  </a:xfrm>
                  <a:custGeom>
                    <a:avLst/>
                    <a:gdLst/>
                    <a:ahLst/>
                    <a:cxnLst>
                      <a:cxn ang="0">
                        <a:pos x="294" y="123"/>
                      </a:cxn>
                      <a:cxn ang="0">
                        <a:pos x="273" y="114"/>
                      </a:cxn>
                      <a:cxn ang="0">
                        <a:pos x="255" y="105"/>
                      </a:cxn>
                      <a:cxn ang="0">
                        <a:pos x="237" y="97"/>
                      </a:cxn>
                      <a:cxn ang="0">
                        <a:pos x="216" y="85"/>
                      </a:cxn>
                      <a:cxn ang="0">
                        <a:pos x="195" y="73"/>
                      </a:cxn>
                      <a:cxn ang="0">
                        <a:pos x="175" y="62"/>
                      </a:cxn>
                      <a:cxn ang="0">
                        <a:pos x="154" y="49"/>
                      </a:cxn>
                      <a:cxn ang="0">
                        <a:pos x="134" y="38"/>
                      </a:cxn>
                      <a:cxn ang="0">
                        <a:pos x="113" y="29"/>
                      </a:cxn>
                      <a:cxn ang="0">
                        <a:pos x="95" y="21"/>
                      </a:cxn>
                      <a:cxn ang="0">
                        <a:pos x="70" y="13"/>
                      </a:cxn>
                      <a:cxn ang="0">
                        <a:pos x="52" y="9"/>
                      </a:cxn>
                      <a:cxn ang="0">
                        <a:pos x="34" y="5"/>
                      </a:cxn>
                      <a:cxn ang="0">
                        <a:pos x="17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94" h="123">
                        <a:moveTo>
                          <a:pt x="294" y="123"/>
                        </a:moveTo>
                        <a:lnTo>
                          <a:pt x="273" y="114"/>
                        </a:lnTo>
                        <a:lnTo>
                          <a:pt x="255" y="105"/>
                        </a:lnTo>
                        <a:lnTo>
                          <a:pt x="237" y="97"/>
                        </a:lnTo>
                        <a:lnTo>
                          <a:pt x="216" y="85"/>
                        </a:lnTo>
                        <a:lnTo>
                          <a:pt x="195" y="73"/>
                        </a:lnTo>
                        <a:lnTo>
                          <a:pt x="175" y="62"/>
                        </a:lnTo>
                        <a:lnTo>
                          <a:pt x="154" y="49"/>
                        </a:lnTo>
                        <a:lnTo>
                          <a:pt x="134" y="38"/>
                        </a:lnTo>
                        <a:lnTo>
                          <a:pt x="113" y="29"/>
                        </a:lnTo>
                        <a:lnTo>
                          <a:pt x="95" y="21"/>
                        </a:lnTo>
                        <a:lnTo>
                          <a:pt x="70" y="13"/>
                        </a:lnTo>
                        <a:lnTo>
                          <a:pt x="52" y="9"/>
                        </a:lnTo>
                        <a:lnTo>
                          <a:pt x="34" y="5"/>
                        </a:lnTo>
                        <a:lnTo>
                          <a:pt x="17" y="3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592" name="Freeform 40"/>
                  <p:cNvSpPr>
                    <a:spLocks/>
                  </p:cNvSpPr>
                  <p:nvPr/>
                </p:nvSpPr>
                <p:spPr bwMode="auto">
                  <a:xfrm>
                    <a:off x="1613" y="1788"/>
                    <a:ext cx="138" cy="40"/>
                  </a:xfrm>
                  <a:custGeom>
                    <a:avLst/>
                    <a:gdLst/>
                    <a:ahLst/>
                    <a:cxnLst>
                      <a:cxn ang="0">
                        <a:pos x="275" y="79"/>
                      </a:cxn>
                      <a:cxn ang="0">
                        <a:pos x="255" y="68"/>
                      </a:cxn>
                      <a:cxn ang="0">
                        <a:pos x="240" y="60"/>
                      </a:cxn>
                      <a:cxn ang="0">
                        <a:pos x="217" y="48"/>
                      </a:cxn>
                      <a:cxn ang="0">
                        <a:pos x="199" y="39"/>
                      </a:cxn>
                      <a:cxn ang="0">
                        <a:pos x="176" y="29"/>
                      </a:cxn>
                      <a:cxn ang="0">
                        <a:pos x="155" y="22"/>
                      </a:cxn>
                      <a:cxn ang="0">
                        <a:pos x="131" y="15"/>
                      </a:cxn>
                      <a:cxn ang="0">
                        <a:pos x="109" y="11"/>
                      </a:cxn>
                      <a:cxn ang="0">
                        <a:pos x="84" y="7"/>
                      </a:cxn>
                      <a:cxn ang="0">
                        <a:pos x="62" y="4"/>
                      </a:cxn>
                      <a:cxn ang="0">
                        <a:pos x="40" y="2"/>
                      </a:cxn>
                      <a:cxn ang="0">
                        <a:pos x="19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75" h="79">
                        <a:moveTo>
                          <a:pt x="275" y="79"/>
                        </a:moveTo>
                        <a:lnTo>
                          <a:pt x="255" y="68"/>
                        </a:lnTo>
                        <a:lnTo>
                          <a:pt x="240" y="60"/>
                        </a:lnTo>
                        <a:lnTo>
                          <a:pt x="217" y="48"/>
                        </a:lnTo>
                        <a:lnTo>
                          <a:pt x="199" y="39"/>
                        </a:lnTo>
                        <a:lnTo>
                          <a:pt x="176" y="29"/>
                        </a:lnTo>
                        <a:lnTo>
                          <a:pt x="155" y="22"/>
                        </a:lnTo>
                        <a:lnTo>
                          <a:pt x="131" y="15"/>
                        </a:lnTo>
                        <a:lnTo>
                          <a:pt x="109" y="11"/>
                        </a:lnTo>
                        <a:lnTo>
                          <a:pt x="84" y="7"/>
                        </a:lnTo>
                        <a:lnTo>
                          <a:pt x="62" y="4"/>
                        </a:lnTo>
                        <a:lnTo>
                          <a:pt x="40" y="2"/>
                        </a:lnTo>
                        <a:lnTo>
                          <a:pt x="19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593" name="Freeform 41"/>
                  <p:cNvSpPr>
                    <a:spLocks/>
                  </p:cNvSpPr>
                  <p:nvPr/>
                </p:nvSpPr>
                <p:spPr bwMode="auto">
                  <a:xfrm>
                    <a:off x="1632" y="1802"/>
                    <a:ext cx="231" cy="105"/>
                  </a:xfrm>
                  <a:custGeom>
                    <a:avLst/>
                    <a:gdLst/>
                    <a:ahLst/>
                    <a:cxnLst>
                      <a:cxn ang="0">
                        <a:pos x="478" y="218"/>
                      </a:cxn>
                      <a:cxn ang="0">
                        <a:pos x="448" y="208"/>
                      </a:cxn>
                      <a:cxn ang="0">
                        <a:pos x="422" y="198"/>
                      </a:cxn>
                      <a:cxn ang="0">
                        <a:pos x="396" y="189"/>
                      </a:cxn>
                      <a:cxn ang="0">
                        <a:pos x="375" y="178"/>
                      </a:cxn>
                      <a:cxn ang="0">
                        <a:pos x="352" y="167"/>
                      </a:cxn>
                      <a:cxn ang="0">
                        <a:pos x="330" y="154"/>
                      </a:cxn>
                      <a:cxn ang="0">
                        <a:pos x="304" y="141"/>
                      </a:cxn>
                      <a:cxn ang="0">
                        <a:pos x="280" y="127"/>
                      </a:cxn>
                      <a:cxn ang="0">
                        <a:pos x="255" y="110"/>
                      </a:cxn>
                      <a:cxn ang="0">
                        <a:pos x="240" y="100"/>
                      </a:cxn>
                      <a:cxn ang="0">
                        <a:pos x="229" y="91"/>
                      </a:cxn>
                      <a:cxn ang="0">
                        <a:pos x="218" y="81"/>
                      </a:cxn>
                      <a:cxn ang="0">
                        <a:pos x="206" y="71"/>
                      </a:cxn>
                      <a:cxn ang="0">
                        <a:pos x="192" y="62"/>
                      </a:cxn>
                      <a:cxn ang="0">
                        <a:pos x="178" y="54"/>
                      </a:cxn>
                      <a:cxn ang="0">
                        <a:pos x="163" y="47"/>
                      </a:cxn>
                      <a:cxn ang="0">
                        <a:pos x="147" y="39"/>
                      </a:cxn>
                      <a:cxn ang="0">
                        <a:pos x="130" y="31"/>
                      </a:cxn>
                      <a:cxn ang="0">
                        <a:pos x="114" y="23"/>
                      </a:cxn>
                      <a:cxn ang="0">
                        <a:pos x="98" y="17"/>
                      </a:cxn>
                      <a:cxn ang="0">
                        <a:pos x="83" y="12"/>
                      </a:cxn>
                      <a:cxn ang="0">
                        <a:pos x="69" y="7"/>
                      </a:cxn>
                      <a:cxn ang="0">
                        <a:pos x="51" y="3"/>
                      </a:cxn>
                      <a:cxn ang="0">
                        <a:pos x="36" y="2"/>
                      </a:cxn>
                      <a:cxn ang="0">
                        <a:pos x="2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78" h="218">
                        <a:moveTo>
                          <a:pt x="478" y="218"/>
                        </a:moveTo>
                        <a:lnTo>
                          <a:pt x="448" y="208"/>
                        </a:lnTo>
                        <a:lnTo>
                          <a:pt x="422" y="198"/>
                        </a:lnTo>
                        <a:lnTo>
                          <a:pt x="396" y="189"/>
                        </a:lnTo>
                        <a:lnTo>
                          <a:pt x="375" y="178"/>
                        </a:lnTo>
                        <a:lnTo>
                          <a:pt x="352" y="167"/>
                        </a:lnTo>
                        <a:lnTo>
                          <a:pt x="330" y="154"/>
                        </a:lnTo>
                        <a:lnTo>
                          <a:pt x="304" y="141"/>
                        </a:lnTo>
                        <a:lnTo>
                          <a:pt x="280" y="127"/>
                        </a:lnTo>
                        <a:lnTo>
                          <a:pt x="255" y="110"/>
                        </a:lnTo>
                        <a:lnTo>
                          <a:pt x="240" y="100"/>
                        </a:lnTo>
                        <a:lnTo>
                          <a:pt x="229" y="91"/>
                        </a:lnTo>
                        <a:lnTo>
                          <a:pt x="218" y="81"/>
                        </a:lnTo>
                        <a:lnTo>
                          <a:pt x="206" y="71"/>
                        </a:lnTo>
                        <a:lnTo>
                          <a:pt x="192" y="62"/>
                        </a:lnTo>
                        <a:lnTo>
                          <a:pt x="178" y="54"/>
                        </a:lnTo>
                        <a:lnTo>
                          <a:pt x="163" y="47"/>
                        </a:lnTo>
                        <a:lnTo>
                          <a:pt x="147" y="39"/>
                        </a:lnTo>
                        <a:lnTo>
                          <a:pt x="130" y="31"/>
                        </a:lnTo>
                        <a:lnTo>
                          <a:pt x="114" y="23"/>
                        </a:lnTo>
                        <a:lnTo>
                          <a:pt x="98" y="17"/>
                        </a:lnTo>
                        <a:lnTo>
                          <a:pt x="83" y="12"/>
                        </a:lnTo>
                        <a:lnTo>
                          <a:pt x="69" y="7"/>
                        </a:lnTo>
                        <a:lnTo>
                          <a:pt x="51" y="3"/>
                        </a:lnTo>
                        <a:lnTo>
                          <a:pt x="36" y="2"/>
                        </a:lnTo>
                        <a:lnTo>
                          <a:pt x="20" y="1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594" name="Freeform 42"/>
                  <p:cNvSpPr>
                    <a:spLocks/>
                  </p:cNvSpPr>
                  <p:nvPr/>
                </p:nvSpPr>
                <p:spPr bwMode="auto">
                  <a:xfrm>
                    <a:off x="1573" y="1859"/>
                    <a:ext cx="154" cy="12"/>
                  </a:xfrm>
                  <a:custGeom>
                    <a:avLst/>
                    <a:gdLst/>
                    <a:ahLst/>
                    <a:cxnLst>
                      <a:cxn ang="0">
                        <a:pos x="318" y="24"/>
                      </a:cxn>
                      <a:cxn ang="0">
                        <a:pos x="296" y="18"/>
                      </a:cxn>
                      <a:cxn ang="0">
                        <a:pos x="278" y="15"/>
                      </a:cxn>
                      <a:cxn ang="0">
                        <a:pos x="260" y="13"/>
                      </a:cxn>
                      <a:cxn ang="0">
                        <a:pos x="242" y="11"/>
                      </a:cxn>
                      <a:cxn ang="0">
                        <a:pos x="225" y="10"/>
                      </a:cxn>
                      <a:cxn ang="0">
                        <a:pos x="204" y="9"/>
                      </a:cxn>
                      <a:cxn ang="0">
                        <a:pos x="189" y="9"/>
                      </a:cxn>
                      <a:cxn ang="0">
                        <a:pos x="169" y="8"/>
                      </a:cxn>
                      <a:cxn ang="0">
                        <a:pos x="151" y="8"/>
                      </a:cxn>
                      <a:cxn ang="0">
                        <a:pos x="130" y="6"/>
                      </a:cxn>
                      <a:cxn ang="0">
                        <a:pos x="111" y="6"/>
                      </a:cxn>
                      <a:cxn ang="0">
                        <a:pos x="88" y="4"/>
                      </a:cxn>
                      <a:cxn ang="0">
                        <a:pos x="68" y="4"/>
                      </a:cxn>
                      <a:cxn ang="0">
                        <a:pos x="46" y="2"/>
                      </a:cxn>
                      <a:cxn ang="0">
                        <a:pos x="23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18" h="24">
                        <a:moveTo>
                          <a:pt x="318" y="24"/>
                        </a:moveTo>
                        <a:lnTo>
                          <a:pt x="296" y="18"/>
                        </a:lnTo>
                        <a:lnTo>
                          <a:pt x="278" y="15"/>
                        </a:lnTo>
                        <a:lnTo>
                          <a:pt x="260" y="13"/>
                        </a:lnTo>
                        <a:lnTo>
                          <a:pt x="242" y="11"/>
                        </a:lnTo>
                        <a:lnTo>
                          <a:pt x="225" y="10"/>
                        </a:lnTo>
                        <a:lnTo>
                          <a:pt x="204" y="9"/>
                        </a:lnTo>
                        <a:lnTo>
                          <a:pt x="189" y="9"/>
                        </a:lnTo>
                        <a:lnTo>
                          <a:pt x="169" y="8"/>
                        </a:lnTo>
                        <a:lnTo>
                          <a:pt x="151" y="8"/>
                        </a:lnTo>
                        <a:lnTo>
                          <a:pt x="130" y="6"/>
                        </a:lnTo>
                        <a:lnTo>
                          <a:pt x="111" y="6"/>
                        </a:lnTo>
                        <a:lnTo>
                          <a:pt x="88" y="4"/>
                        </a:lnTo>
                        <a:lnTo>
                          <a:pt x="68" y="4"/>
                        </a:lnTo>
                        <a:lnTo>
                          <a:pt x="46" y="2"/>
                        </a:lnTo>
                        <a:lnTo>
                          <a:pt x="23" y="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595" name="Freeform 43"/>
                  <p:cNvSpPr>
                    <a:spLocks/>
                  </p:cNvSpPr>
                  <p:nvPr/>
                </p:nvSpPr>
                <p:spPr bwMode="auto">
                  <a:xfrm>
                    <a:off x="1630" y="1871"/>
                    <a:ext cx="134" cy="12"/>
                  </a:xfrm>
                  <a:custGeom>
                    <a:avLst/>
                    <a:gdLst/>
                    <a:ahLst/>
                    <a:cxnLst>
                      <a:cxn ang="0">
                        <a:pos x="265" y="4"/>
                      </a:cxn>
                      <a:cxn ang="0">
                        <a:pos x="244" y="3"/>
                      </a:cxn>
                      <a:cxn ang="0">
                        <a:pos x="224" y="3"/>
                      </a:cxn>
                      <a:cxn ang="0">
                        <a:pos x="206" y="1"/>
                      </a:cxn>
                      <a:cxn ang="0">
                        <a:pos x="187" y="1"/>
                      </a:cxn>
                      <a:cxn ang="0">
                        <a:pos x="166" y="0"/>
                      </a:cxn>
                      <a:cxn ang="0">
                        <a:pos x="146" y="0"/>
                      </a:cxn>
                      <a:cxn ang="0">
                        <a:pos x="130" y="1"/>
                      </a:cxn>
                      <a:cxn ang="0">
                        <a:pos x="116" y="3"/>
                      </a:cxn>
                      <a:cxn ang="0">
                        <a:pos x="99" y="6"/>
                      </a:cxn>
                      <a:cxn ang="0">
                        <a:pos x="83" y="10"/>
                      </a:cxn>
                      <a:cxn ang="0">
                        <a:pos x="68" y="13"/>
                      </a:cxn>
                      <a:cxn ang="0">
                        <a:pos x="56" y="16"/>
                      </a:cxn>
                      <a:cxn ang="0">
                        <a:pos x="42" y="20"/>
                      </a:cxn>
                      <a:cxn ang="0">
                        <a:pos x="26" y="24"/>
                      </a:cxn>
                      <a:cxn ang="0">
                        <a:pos x="12" y="26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265" h="26">
                        <a:moveTo>
                          <a:pt x="265" y="4"/>
                        </a:moveTo>
                        <a:lnTo>
                          <a:pt x="244" y="3"/>
                        </a:lnTo>
                        <a:lnTo>
                          <a:pt x="224" y="3"/>
                        </a:lnTo>
                        <a:lnTo>
                          <a:pt x="206" y="1"/>
                        </a:lnTo>
                        <a:lnTo>
                          <a:pt x="187" y="1"/>
                        </a:lnTo>
                        <a:lnTo>
                          <a:pt x="166" y="0"/>
                        </a:lnTo>
                        <a:lnTo>
                          <a:pt x="146" y="0"/>
                        </a:lnTo>
                        <a:lnTo>
                          <a:pt x="130" y="1"/>
                        </a:lnTo>
                        <a:lnTo>
                          <a:pt x="116" y="3"/>
                        </a:lnTo>
                        <a:lnTo>
                          <a:pt x="99" y="6"/>
                        </a:lnTo>
                        <a:lnTo>
                          <a:pt x="83" y="10"/>
                        </a:lnTo>
                        <a:lnTo>
                          <a:pt x="68" y="13"/>
                        </a:lnTo>
                        <a:lnTo>
                          <a:pt x="56" y="16"/>
                        </a:lnTo>
                        <a:lnTo>
                          <a:pt x="42" y="20"/>
                        </a:lnTo>
                        <a:lnTo>
                          <a:pt x="26" y="24"/>
                        </a:lnTo>
                        <a:lnTo>
                          <a:pt x="12" y="26"/>
                        </a:lnTo>
                        <a:lnTo>
                          <a:pt x="0" y="2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596" name="Freeform 44"/>
                  <p:cNvSpPr>
                    <a:spLocks/>
                  </p:cNvSpPr>
                  <p:nvPr/>
                </p:nvSpPr>
                <p:spPr bwMode="auto">
                  <a:xfrm>
                    <a:off x="1569" y="1873"/>
                    <a:ext cx="180" cy="21"/>
                  </a:xfrm>
                  <a:custGeom>
                    <a:avLst/>
                    <a:gdLst/>
                    <a:ahLst/>
                    <a:cxnLst>
                      <a:cxn ang="0">
                        <a:pos x="387" y="2"/>
                      </a:cxn>
                      <a:cxn ang="0">
                        <a:pos x="376" y="2"/>
                      </a:cxn>
                      <a:cxn ang="0">
                        <a:pos x="362" y="0"/>
                      </a:cxn>
                      <a:cxn ang="0">
                        <a:pos x="344" y="0"/>
                      </a:cxn>
                      <a:cxn ang="0">
                        <a:pos x="328" y="1"/>
                      </a:cxn>
                      <a:cxn ang="0">
                        <a:pos x="309" y="3"/>
                      </a:cxn>
                      <a:cxn ang="0">
                        <a:pos x="289" y="6"/>
                      </a:cxn>
                      <a:cxn ang="0">
                        <a:pos x="271" y="10"/>
                      </a:cxn>
                      <a:cxn ang="0">
                        <a:pos x="255" y="13"/>
                      </a:cxn>
                      <a:cxn ang="0">
                        <a:pos x="238" y="16"/>
                      </a:cxn>
                      <a:cxn ang="0">
                        <a:pos x="220" y="21"/>
                      </a:cxn>
                      <a:cxn ang="0">
                        <a:pos x="207" y="25"/>
                      </a:cxn>
                      <a:cxn ang="0">
                        <a:pos x="192" y="30"/>
                      </a:cxn>
                      <a:cxn ang="0">
                        <a:pos x="176" y="34"/>
                      </a:cxn>
                      <a:cxn ang="0">
                        <a:pos x="161" y="38"/>
                      </a:cxn>
                      <a:cxn ang="0">
                        <a:pos x="145" y="40"/>
                      </a:cxn>
                      <a:cxn ang="0">
                        <a:pos x="129" y="41"/>
                      </a:cxn>
                      <a:cxn ang="0">
                        <a:pos x="113" y="42"/>
                      </a:cxn>
                      <a:cxn ang="0">
                        <a:pos x="98" y="42"/>
                      </a:cxn>
                      <a:cxn ang="0">
                        <a:pos x="84" y="41"/>
                      </a:cxn>
                      <a:cxn ang="0">
                        <a:pos x="69" y="39"/>
                      </a:cxn>
                      <a:cxn ang="0">
                        <a:pos x="53" y="37"/>
                      </a:cxn>
                      <a:cxn ang="0">
                        <a:pos x="39" y="34"/>
                      </a:cxn>
                      <a:cxn ang="0">
                        <a:pos x="24" y="28"/>
                      </a:cxn>
                      <a:cxn ang="0">
                        <a:pos x="13" y="22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387" h="42">
                        <a:moveTo>
                          <a:pt x="387" y="2"/>
                        </a:moveTo>
                        <a:lnTo>
                          <a:pt x="376" y="2"/>
                        </a:lnTo>
                        <a:lnTo>
                          <a:pt x="362" y="0"/>
                        </a:lnTo>
                        <a:lnTo>
                          <a:pt x="344" y="0"/>
                        </a:lnTo>
                        <a:lnTo>
                          <a:pt x="328" y="1"/>
                        </a:lnTo>
                        <a:lnTo>
                          <a:pt x="309" y="3"/>
                        </a:lnTo>
                        <a:lnTo>
                          <a:pt x="289" y="6"/>
                        </a:lnTo>
                        <a:lnTo>
                          <a:pt x="271" y="10"/>
                        </a:lnTo>
                        <a:lnTo>
                          <a:pt x="255" y="13"/>
                        </a:lnTo>
                        <a:lnTo>
                          <a:pt x="238" y="16"/>
                        </a:lnTo>
                        <a:lnTo>
                          <a:pt x="220" y="21"/>
                        </a:lnTo>
                        <a:lnTo>
                          <a:pt x="207" y="25"/>
                        </a:lnTo>
                        <a:lnTo>
                          <a:pt x="192" y="30"/>
                        </a:lnTo>
                        <a:lnTo>
                          <a:pt x="176" y="34"/>
                        </a:lnTo>
                        <a:lnTo>
                          <a:pt x="161" y="38"/>
                        </a:lnTo>
                        <a:lnTo>
                          <a:pt x="145" y="40"/>
                        </a:lnTo>
                        <a:lnTo>
                          <a:pt x="129" y="41"/>
                        </a:lnTo>
                        <a:lnTo>
                          <a:pt x="113" y="42"/>
                        </a:lnTo>
                        <a:lnTo>
                          <a:pt x="98" y="42"/>
                        </a:lnTo>
                        <a:lnTo>
                          <a:pt x="84" y="41"/>
                        </a:lnTo>
                        <a:lnTo>
                          <a:pt x="69" y="39"/>
                        </a:lnTo>
                        <a:lnTo>
                          <a:pt x="53" y="37"/>
                        </a:lnTo>
                        <a:lnTo>
                          <a:pt x="39" y="34"/>
                        </a:lnTo>
                        <a:lnTo>
                          <a:pt x="24" y="28"/>
                        </a:lnTo>
                        <a:lnTo>
                          <a:pt x="13" y="22"/>
                        </a:lnTo>
                        <a:lnTo>
                          <a:pt x="0" y="1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597" name="Freeform 45"/>
                  <p:cNvSpPr>
                    <a:spLocks/>
                  </p:cNvSpPr>
                  <p:nvPr/>
                </p:nvSpPr>
                <p:spPr bwMode="auto">
                  <a:xfrm>
                    <a:off x="1666" y="1865"/>
                    <a:ext cx="223" cy="32"/>
                  </a:xfrm>
                  <a:custGeom>
                    <a:avLst/>
                    <a:gdLst/>
                    <a:ahLst/>
                    <a:cxnLst>
                      <a:cxn ang="0">
                        <a:pos x="446" y="68"/>
                      </a:cxn>
                      <a:cxn ang="0">
                        <a:pos x="427" y="63"/>
                      </a:cxn>
                      <a:cxn ang="0">
                        <a:pos x="405" y="54"/>
                      </a:cxn>
                      <a:cxn ang="0">
                        <a:pos x="380" y="46"/>
                      </a:cxn>
                      <a:cxn ang="0">
                        <a:pos x="352" y="36"/>
                      </a:cxn>
                      <a:cxn ang="0">
                        <a:pos x="328" y="30"/>
                      </a:cxn>
                      <a:cxn ang="0">
                        <a:pos x="300" y="23"/>
                      </a:cxn>
                      <a:cxn ang="0">
                        <a:pos x="268" y="15"/>
                      </a:cxn>
                      <a:cxn ang="0">
                        <a:pos x="243" y="9"/>
                      </a:cxn>
                      <a:cxn ang="0">
                        <a:pos x="212" y="4"/>
                      </a:cxn>
                      <a:cxn ang="0">
                        <a:pos x="188" y="0"/>
                      </a:cxn>
                      <a:cxn ang="0">
                        <a:pos x="165" y="0"/>
                      </a:cxn>
                      <a:cxn ang="0">
                        <a:pos x="150" y="0"/>
                      </a:cxn>
                      <a:cxn ang="0">
                        <a:pos x="134" y="2"/>
                      </a:cxn>
                      <a:cxn ang="0">
                        <a:pos x="119" y="5"/>
                      </a:cxn>
                      <a:cxn ang="0">
                        <a:pos x="102" y="9"/>
                      </a:cxn>
                      <a:cxn ang="0">
                        <a:pos x="85" y="14"/>
                      </a:cxn>
                      <a:cxn ang="0">
                        <a:pos x="70" y="19"/>
                      </a:cxn>
                      <a:cxn ang="0">
                        <a:pos x="56" y="24"/>
                      </a:cxn>
                      <a:cxn ang="0">
                        <a:pos x="36" y="30"/>
                      </a:cxn>
                      <a:cxn ang="0">
                        <a:pos x="20" y="33"/>
                      </a:cxn>
                      <a:cxn ang="0">
                        <a:pos x="0" y="37"/>
                      </a:cxn>
                    </a:cxnLst>
                    <a:rect l="0" t="0" r="r" b="b"/>
                    <a:pathLst>
                      <a:path w="446" h="68">
                        <a:moveTo>
                          <a:pt x="446" y="68"/>
                        </a:moveTo>
                        <a:lnTo>
                          <a:pt x="427" y="63"/>
                        </a:lnTo>
                        <a:lnTo>
                          <a:pt x="405" y="54"/>
                        </a:lnTo>
                        <a:lnTo>
                          <a:pt x="380" y="46"/>
                        </a:lnTo>
                        <a:lnTo>
                          <a:pt x="352" y="36"/>
                        </a:lnTo>
                        <a:lnTo>
                          <a:pt x="328" y="30"/>
                        </a:lnTo>
                        <a:lnTo>
                          <a:pt x="300" y="23"/>
                        </a:lnTo>
                        <a:lnTo>
                          <a:pt x="268" y="15"/>
                        </a:lnTo>
                        <a:lnTo>
                          <a:pt x="243" y="9"/>
                        </a:lnTo>
                        <a:lnTo>
                          <a:pt x="212" y="4"/>
                        </a:lnTo>
                        <a:lnTo>
                          <a:pt x="188" y="0"/>
                        </a:lnTo>
                        <a:lnTo>
                          <a:pt x="165" y="0"/>
                        </a:lnTo>
                        <a:lnTo>
                          <a:pt x="150" y="0"/>
                        </a:lnTo>
                        <a:lnTo>
                          <a:pt x="134" y="2"/>
                        </a:lnTo>
                        <a:lnTo>
                          <a:pt x="119" y="5"/>
                        </a:lnTo>
                        <a:lnTo>
                          <a:pt x="102" y="9"/>
                        </a:lnTo>
                        <a:lnTo>
                          <a:pt x="85" y="14"/>
                        </a:lnTo>
                        <a:lnTo>
                          <a:pt x="70" y="19"/>
                        </a:lnTo>
                        <a:lnTo>
                          <a:pt x="56" y="24"/>
                        </a:lnTo>
                        <a:lnTo>
                          <a:pt x="36" y="30"/>
                        </a:lnTo>
                        <a:lnTo>
                          <a:pt x="20" y="33"/>
                        </a:lnTo>
                        <a:lnTo>
                          <a:pt x="0" y="37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598" name="Freeform 46"/>
                  <p:cNvSpPr>
                    <a:spLocks/>
                  </p:cNvSpPr>
                  <p:nvPr/>
                </p:nvSpPr>
                <p:spPr bwMode="auto">
                  <a:xfrm>
                    <a:off x="1600" y="1870"/>
                    <a:ext cx="211" cy="24"/>
                  </a:xfrm>
                  <a:custGeom>
                    <a:avLst/>
                    <a:gdLst/>
                    <a:ahLst/>
                    <a:cxnLst>
                      <a:cxn ang="0">
                        <a:pos x="421" y="14"/>
                      </a:cxn>
                      <a:cxn ang="0">
                        <a:pos x="382" y="9"/>
                      </a:cxn>
                      <a:cxn ang="0">
                        <a:pos x="348" y="2"/>
                      </a:cxn>
                      <a:cxn ang="0">
                        <a:pos x="314" y="0"/>
                      </a:cxn>
                      <a:cxn ang="0">
                        <a:pos x="287" y="0"/>
                      </a:cxn>
                      <a:cxn ang="0">
                        <a:pos x="261" y="2"/>
                      </a:cxn>
                      <a:cxn ang="0">
                        <a:pos x="236" y="10"/>
                      </a:cxn>
                      <a:cxn ang="0">
                        <a:pos x="220" y="13"/>
                      </a:cxn>
                      <a:cxn ang="0">
                        <a:pos x="202" y="20"/>
                      </a:cxn>
                      <a:cxn ang="0">
                        <a:pos x="190" y="24"/>
                      </a:cxn>
                      <a:cxn ang="0">
                        <a:pos x="171" y="31"/>
                      </a:cxn>
                      <a:cxn ang="0">
                        <a:pos x="157" y="36"/>
                      </a:cxn>
                      <a:cxn ang="0">
                        <a:pos x="141" y="40"/>
                      </a:cxn>
                      <a:cxn ang="0">
                        <a:pos x="122" y="44"/>
                      </a:cxn>
                      <a:cxn ang="0">
                        <a:pos x="107" y="47"/>
                      </a:cxn>
                      <a:cxn ang="0">
                        <a:pos x="91" y="48"/>
                      </a:cxn>
                      <a:cxn ang="0">
                        <a:pos x="75" y="49"/>
                      </a:cxn>
                      <a:cxn ang="0">
                        <a:pos x="59" y="50"/>
                      </a:cxn>
                      <a:cxn ang="0">
                        <a:pos x="45" y="50"/>
                      </a:cxn>
                      <a:cxn ang="0">
                        <a:pos x="29" y="49"/>
                      </a:cxn>
                      <a:cxn ang="0">
                        <a:pos x="13" y="47"/>
                      </a:cxn>
                      <a:cxn ang="0">
                        <a:pos x="0" y="44"/>
                      </a:cxn>
                    </a:cxnLst>
                    <a:rect l="0" t="0" r="r" b="b"/>
                    <a:pathLst>
                      <a:path w="421" h="50">
                        <a:moveTo>
                          <a:pt x="421" y="14"/>
                        </a:moveTo>
                        <a:lnTo>
                          <a:pt x="382" y="9"/>
                        </a:lnTo>
                        <a:lnTo>
                          <a:pt x="348" y="2"/>
                        </a:lnTo>
                        <a:lnTo>
                          <a:pt x="314" y="0"/>
                        </a:lnTo>
                        <a:lnTo>
                          <a:pt x="287" y="0"/>
                        </a:lnTo>
                        <a:lnTo>
                          <a:pt x="261" y="2"/>
                        </a:lnTo>
                        <a:lnTo>
                          <a:pt x="236" y="10"/>
                        </a:lnTo>
                        <a:lnTo>
                          <a:pt x="220" y="13"/>
                        </a:lnTo>
                        <a:lnTo>
                          <a:pt x="202" y="20"/>
                        </a:lnTo>
                        <a:lnTo>
                          <a:pt x="190" y="24"/>
                        </a:lnTo>
                        <a:lnTo>
                          <a:pt x="171" y="31"/>
                        </a:lnTo>
                        <a:lnTo>
                          <a:pt x="157" y="36"/>
                        </a:lnTo>
                        <a:lnTo>
                          <a:pt x="141" y="40"/>
                        </a:lnTo>
                        <a:lnTo>
                          <a:pt x="122" y="44"/>
                        </a:lnTo>
                        <a:lnTo>
                          <a:pt x="107" y="47"/>
                        </a:lnTo>
                        <a:lnTo>
                          <a:pt x="91" y="48"/>
                        </a:lnTo>
                        <a:lnTo>
                          <a:pt x="75" y="49"/>
                        </a:lnTo>
                        <a:lnTo>
                          <a:pt x="59" y="50"/>
                        </a:lnTo>
                        <a:lnTo>
                          <a:pt x="45" y="50"/>
                        </a:lnTo>
                        <a:lnTo>
                          <a:pt x="29" y="49"/>
                        </a:lnTo>
                        <a:lnTo>
                          <a:pt x="13" y="47"/>
                        </a:lnTo>
                        <a:lnTo>
                          <a:pt x="0" y="44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599" name="Freeform 47"/>
                  <p:cNvSpPr>
                    <a:spLocks/>
                  </p:cNvSpPr>
                  <p:nvPr/>
                </p:nvSpPr>
                <p:spPr bwMode="auto">
                  <a:xfrm>
                    <a:off x="1646" y="1879"/>
                    <a:ext cx="71" cy="21"/>
                  </a:xfrm>
                  <a:custGeom>
                    <a:avLst/>
                    <a:gdLst/>
                    <a:ahLst/>
                    <a:cxnLst>
                      <a:cxn ang="0">
                        <a:pos x="140" y="0"/>
                      </a:cxn>
                      <a:cxn ang="0">
                        <a:pos x="125" y="4"/>
                      </a:cxn>
                      <a:cxn ang="0">
                        <a:pos x="109" y="8"/>
                      </a:cxn>
                      <a:cxn ang="0">
                        <a:pos x="94" y="14"/>
                      </a:cxn>
                      <a:cxn ang="0">
                        <a:pos x="81" y="20"/>
                      </a:cxn>
                      <a:cxn ang="0">
                        <a:pos x="69" y="25"/>
                      </a:cxn>
                      <a:cxn ang="0">
                        <a:pos x="51" y="32"/>
                      </a:cxn>
                      <a:cxn ang="0">
                        <a:pos x="37" y="36"/>
                      </a:cxn>
                      <a:cxn ang="0">
                        <a:pos x="17" y="40"/>
                      </a:cxn>
                      <a:cxn ang="0">
                        <a:pos x="0" y="41"/>
                      </a:cxn>
                    </a:cxnLst>
                    <a:rect l="0" t="0" r="r" b="b"/>
                    <a:pathLst>
                      <a:path w="140" h="41">
                        <a:moveTo>
                          <a:pt x="140" y="0"/>
                        </a:moveTo>
                        <a:lnTo>
                          <a:pt x="125" y="4"/>
                        </a:lnTo>
                        <a:lnTo>
                          <a:pt x="109" y="8"/>
                        </a:lnTo>
                        <a:lnTo>
                          <a:pt x="94" y="14"/>
                        </a:lnTo>
                        <a:lnTo>
                          <a:pt x="81" y="20"/>
                        </a:lnTo>
                        <a:lnTo>
                          <a:pt x="69" y="25"/>
                        </a:lnTo>
                        <a:lnTo>
                          <a:pt x="51" y="32"/>
                        </a:lnTo>
                        <a:lnTo>
                          <a:pt x="37" y="36"/>
                        </a:lnTo>
                        <a:lnTo>
                          <a:pt x="17" y="40"/>
                        </a:lnTo>
                        <a:lnTo>
                          <a:pt x="0" y="41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600" name="Freeform 48"/>
                  <p:cNvSpPr>
                    <a:spLocks/>
                  </p:cNvSpPr>
                  <p:nvPr/>
                </p:nvSpPr>
                <p:spPr bwMode="auto">
                  <a:xfrm>
                    <a:off x="1547" y="1878"/>
                    <a:ext cx="227" cy="37"/>
                  </a:xfrm>
                  <a:custGeom>
                    <a:avLst/>
                    <a:gdLst/>
                    <a:ahLst/>
                    <a:cxnLst>
                      <a:cxn ang="0">
                        <a:pos x="469" y="2"/>
                      </a:cxn>
                      <a:cxn ang="0">
                        <a:pos x="444" y="0"/>
                      </a:cxn>
                      <a:cxn ang="0">
                        <a:pos x="415" y="3"/>
                      </a:cxn>
                      <a:cxn ang="0">
                        <a:pos x="390" y="7"/>
                      </a:cxn>
                      <a:cxn ang="0">
                        <a:pos x="363" y="15"/>
                      </a:cxn>
                      <a:cxn ang="0">
                        <a:pos x="346" y="21"/>
                      </a:cxn>
                      <a:cxn ang="0">
                        <a:pos x="330" y="28"/>
                      </a:cxn>
                      <a:cxn ang="0">
                        <a:pos x="313" y="34"/>
                      </a:cxn>
                      <a:cxn ang="0">
                        <a:pos x="299" y="41"/>
                      </a:cxn>
                      <a:cxn ang="0">
                        <a:pos x="282" y="48"/>
                      </a:cxn>
                      <a:cxn ang="0">
                        <a:pos x="267" y="54"/>
                      </a:cxn>
                      <a:cxn ang="0">
                        <a:pos x="254" y="59"/>
                      </a:cxn>
                      <a:cxn ang="0">
                        <a:pos x="238" y="63"/>
                      </a:cxn>
                      <a:cxn ang="0">
                        <a:pos x="224" y="66"/>
                      </a:cxn>
                      <a:cxn ang="0">
                        <a:pos x="209" y="68"/>
                      </a:cxn>
                      <a:cxn ang="0">
                        <a:pos x="194" y="69"/>
                      </a:cxn>
                      <a:cxn ang="0">
                        <a:pos x="178" y="71"/>
                      </a:cxn>
                      <a:cxn ang="0">
                        <a:pos x="162" y="72"/>
                      </a:cxn>
                      <a:cxn ang="0">
                        <a:pos x="147" y="72"/>
                      </a:cxn>
                      <a:cxn ang="0">
                        <a:pos x="134" y="72"/>
                      </a:cxn>
                      <a:cxn ang="0">
                        <a:pos x="116" y="71"/>
                      </a:cxn>
                      <a:cxn ang="0">
                        <a:pos x="98" y="68"/>
                      </a:cxn>
                      <a:cxn ang="0">
                        <a:pos x="79" y="64"/>
                      </a:cxn>
                      <a:cxn ang="0">
                        <a:pos x="61" y="59"/>
                      </a:cxn>
                      <a:cxn ang="0">
                        <a:pos x="47" y="54"/>
                      </a:cxn>
                      <a:cxn ang="0">
                        <a:pos x="35" y="48"/>
                      </a:cxn>
                      <a:cxn ang="0">
                        <a:pos x="22" y="41"/>
                      </a:cxn>
                      <a:cxn ang="0">
                        <a:pos x="10" y="34"/>
                      </a:cxn>
                      <a:cxn ang="0">
                        <a:pos x="0" y="25"/>
                      </a:cxn>
                    </a:cxnLst>
                    <a:rect l="0" t="0" r="r" b="b"/>
                    <a:pathLst>
                      <a:path w="469" h="72">
                        <a:moveTo>
                          <a:pt x="469" y="2"/>
                        </a:moveTo>
                        <a:lnTo>
                          <a:pt x="444" y="0"/>
                        </a:lnTo>
                        <a:lnTo>
                          <a:pt x="415" y="3"/>
                        </a:lnTo>
                        <a:lnTo>
                          <a:pt x="390" y="7"/>
                        </a:lnTo>
                        <a:lnTo>
                          <a:pt x="363" y="15"/>
                        </a:lnTo>
                        <a:lnTo>
                          <a:pt x="346" y="21"/>
                        </a:lnTo>
                        <a:lnTo>
                          <a:pt x="330" y="28"/>
                        </a:lnTo>
                        <a:lnTo>
                          <a:pt x="313" y="34"/>
                        </a:lnTo>
                        <a:lnTo>
                          <a:pt x="299" y="41"/>
                        </a:lnTo>
                        <a:lnTo>
                          <a:pt x="282" y="48"/>
                        </a:lnTo>
                        <a:lnTo>
                          <a:pt x="267" y="54"/>
                        </a:lnTo>
                        <a:lnTo>
                          <a:pt x="254" y="59"/>
                        </a:lnTo>
                        <a:lnTo>
                          <a:pt x="238" y="63"/>
                        </a:lnTo>
                        <a:lnTo>
                          <a:pt x="224" y="66"/>
                        </a:lnTo>
                        <a:lnTo>
                          <a:pt x="209" y="68"/>
                        </a:lnTo>
                        <a:lnTo>
                          <a:pt x="194" y="69"/>
                        </a:lnTo>
                        <a:lnTo>
                          <a:pt x="178" y="71"/>
                        </a:lnTo>
                        <a:lnTo>
                          <a:pt x="162" y="72"/>
                        </a:lnTo>
                        <a:lnTo>
                          <a:pt x="147" y="72"/>
                        </a:lnTo>
                        <a:lnTo>
                          <a:pt x="134" y="72"/>
                        </a:lnTo>
                        <a:lnTo>
                          <a:pt x="116" y="71"/>
                        </a:lnTo>
                        <a:lnTo>
                          <a:pt x="98" y="68"/>
                        </a:lnTo>
                        <a:lnTo>
                          <a:pt x="79" y="64"/>
                        </a:lnTo>
                        <a:lnTo>
                          <a:pt x="61" y="59"/>
                        </a:lnTo>
                        <a:lnTo>
                          <a:pt x="47" y="54"/>
                        </a:lnTo>
                        <a:lnTo>
                          <a:pt x="35" y="48"/>
                        </a:lnTo>
                        <a:lnTo>
                          <a:pt x="22" y="41"/>
                        </a:lnTo>
                        <a:lnTo>
                          <a:pt x="10" y="34"/>
                        </a:lnTo>
                        <a:lnTo>
                          <a:pt x="0" y="2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601" name="Freeform 49"/>
                  <p:cNvSpPr>
                    <a:spLocks/>
                  </p:cNvSpPr>
                  <p:nvPr/>
                </p:nvSpPr>
                <p:spPr bwMode="auto">
                  <a:xfrm>
                    <a:off x="1632" y="1880"/>
                    <a:ext cx="213" cy="45"/>
                  </a:xfrm>
                  <a:custGeom>
                    <a:avLst/>
                    <a:gdLst/>
                    <a:ahLst/>
                    <a:cxnLst>
                      <a:cxn ang="0">
                        <a:pos x="432" y="9"/>
                      </a:cxn>
                      <a:cxn ang="0">
                        <a:pos x="411" y="5"/>
                      </a:cxn>
                      <a:cxn ang="0">
                        <a:pos x="385" y="1"/>
                      </a:cxn>
                      <a:cxn ang="0">
                        <a:pos x="360" y="0"/>
                      </a:cxn>
                      <a:cxn ang="0">
                        <a:pos x="334" y="0"/>
                      </a:cxn>
                      <a:cxn ang="0">
                        <a:pos x="308" y="1"/>
                      </a:cxn>
                      <a:cxn ang="0">
                        <a:pos x="285" y="2"/>
                      </a:cxn>
                      <a:cxn ang="0">
                        <a:pos x="265" y="5"/>
                      </a:cxn>
                      <a:cxn ang="0">
                        <a:pos x="244" y="9"/>
                      </a:cxn>
                      <a:cxn ang="0">
                        <a:pos x="224" y="13"/>
                      </a:cxn>
                      <a:cxn ang="0">
                        <a:pos x="207" y="19"/>
                      </a:cxn>
                      <a:cxn ang="0">
                        <a:pos x="192" y="25"/>
                      </a:cxn>
                      <a:cxn ang="0">
                        <a:pos x="177" y="32"/>
                      </a:cxn>
                      <a:cxn ang="0">
                        <a:pos x="164" y="38"/>
                      </a:cxn>
                      <a:cxn ang="0">
                        <a:pos x="146" y="46"/>
                      </a:cxn>
                      <a:cxn ang="0">
                        <a:pos x="130" y="54"/>
                      </a:cxn>
                      <a:cxn ang="0">
                        <a:pos x="116" y="60"/>
                      </a:cxn>
                      <a:cxn ang="0">
                        <a:pos x="102" y="67"/>
                      </a:cxn>
                      <a:cxn ang="0">
                        <a:pos x="87" y="72"/>
                      </a:cxn>
                      <a:cxn ang="0">
                        <a:pos x="75" y="77"/>
                      </a:cxn>
                      <a:cxn ang="0">
                        <a:pos x="61" y="81"/>
                      </a:cxn>
                      <a:cxn ang="0">
                        <a:pos x="45" y="86"/>
                      </a:cxn>
                      <a:cxn ang="0">
                        <a:pos x="31" y="89"/>
                      </a:cxn>
                      <a:cxn ang="0">
                        <a:pos x="14" y="90"/>
                      </a:cxn>
                      <a:cxn ang="0">
                        <a:pos x="0" y="90"/>
                      </a:cxn>
                    </a:cxnLst>
                    <a:rect l="0" t="0" r="r" b="b"/>
                    <a:pathLst>
                      <a:path w="432" h="90">
                        <a:moveTo>
                          <a:pt x="432" y="9"/>
                        </a:moveTo>
                        <a:lnTo>
                          <a:pt x="411" y="5"/>
                        </a:lnTo>
                        <a:lnTo>
                          <a:pt x="385" y="1"/>
                        </a:lnTo>
                        <a:lnTo>
                          <a:pt x="360" y="0"/>
                        </a:lnTo>
                        <a:lnTo>
                          <a:pt x="334" y="0"/>
                        </a:lnTo>
                        <a:lnTo>
                          <a:pt x="308" y="1"/>
                        </a:lnTo>
                        <a:lnTo>
                          <a:pt x="285" y="2"/>
                        </a:lnTo>
                        <a:lnTo>
                          <a:pt x="265" y="5"/>
                        </a:lnTo>
                        <a:lnTo>
                          <a:pt x="244" y="9"/>
                        </a:lnTo>
                        <a:lnTo>
                          <a:pt x="224" y="13"/>
                        </a:lnTo>
                        <a:lnTo>
                          <a:pt x="207" y="19"/>
                        </a:lnTo>
                        <a:lnTo>
                          <a:pt x="192" y="25"/>
                        </a:lnTo>
                        <a:lnTo>
                          <a:pt x="177" y="32"/>
                        </a:lnTo>
                        <a:lnTo>
                          <a:pt x="164" y="38"/>
                        </a:lnTo>
                        <a:lnTo>
                          <a:pt x="146" y="46"/>
                        </a:lnTo>
                        <a:lnTo>
                          <a:pt x="130" y="54"/>
                        </a:lnTo>
                        <a:lnTo>
                          <a:pt x="116" y="60"/>
                        </a:lnTo>
                        <a:lnTo>
                          <a:pt x="102" y="67"/>
                        </a:lnTo>
                        <a:lnTo>
                          <a:pt x="87" y="72"/>
                        </a:lnTo>
                        <a:lnTo>
                          <a:pt x="75" y="77"/>
                        </a:lnTo>
                        <a:lnTo>
                          <a:pt x="61" y="81"/>
                        </a:lnTo>
                        <a:lnTo>
                          <a:pt x="45" y="86"/>
                        </a:lnTo>
                        <a:lnTo>
                          <a:pt x="31" y="89"/>
                        </a:lnTo>
                        <a:lnTo>
                          <a:pt x="14" y="90"/>
                        </a:lnTo>
                        <a:lnTo>
                          <a:pt x="0" y="9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602" name="Freeform 50"/>
                  <p:cNvSpPr>
                    <a:spLocks/>
                  </p:cNvSpPr>
                  <p:nvPr/>
                </p:nvSpPr>
                <p:spPr bwMode="auto">
                  <a:xfrm>
                    <a:off x="1676" y="1903"/>
                    <a:ext cx="73" cy="24"/>
                  </a:xfrm>
                  <a:custGeom>
                    <a:avLst/>
                    <a:gdLst/>
                    <a:ahLst/>
                    <a:cxnLst>
                      <a:cxn ang="0">
                        <a:pos x="145" y="0"/>
                      </a:cxn>
                      <a:cxn ang="0">
                        <a:pos x="127" y="2"/>
                      </a:cxn>
                      <a:cxn ang="0">
                        <a:pos x="111" y="6"/>
                      </a:cxn>
                      <a:cxn ang="0">
                        <a:pos x="99" y="9"/>
                      </a:cxn>
                      <a:cxn ang="0">
                        <a:pos x="86" y="13"/>
                      </a:cxn>
                      <a:cxn ang="0">
                        <a:pos x="73" y="18"/>
                      </a:cxn>
                      <a:cxn ang="0">
                        <a:pos x="56" y="25"/>
                      </a:cxn>
                      <a:cxn ang="0">
                        <a:pos x="41" y="32"/>
                      </a:cxn>
                      <a:cxn ang="0">
                        <a:pos x="28" y="37"/>
                      </a:cxn>
                      <a:cxn ang="0">
                        <a:pos x="13" y="42"/>
                      </a:cxn>
                      <a:cxn ang="0">
                        <a:pos x="0" y="46"/>
                      </a:cxn>
                    </a:cxnLst>
                    <a:rect l="0" t="0" r="r" b="b"/>
                    <a:pathLst>
                      <a:path w="145" h="46">
                        <a:moveTo>
                          <a:pt x="145" y="0"/>
                        </a:moveTo>
                        <a:lnTo>
                          <a:pt x="127" y="2"/>
                        </a:lnTo>
                        <a:lnTo>
                          <a:pt x="111" y="6"/>
                        </a:lnTo>
                        <a:lnTo>
                          <a:pt x="99" y="9"/>
                        </a:lnTo>
                        <a:lnTo>
                          <a:pt x="86" y="13"/>
                        </a:lnTo>
                        <a:lnTo>
                          <a:pt x="73" y="18"/>
                        </a:lnTo>
                        <a:lnTo>
                          <a:pt x="56" y="25"/>
                        </a:lnTo>
                        <a:lnTo>
                          <a:pt x="41" y="32"/>
                        </a:lnTo>
                        <a:lnTo>
                          <a:pt x="28" y="37"/>
                        </a:lnTo>
                        <a:lnTo>
                          <a:pt x="13" y="42"/>
                        </a:lnTo>
                        <a:lnTo>
                          <a:pt x="0" y="46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603" name="Freeform 51"/>
                  <p:cNvSpPr>
                    <a:spLocks/>
                  </p:cNvSpPr>
                  <p:nvPr/>
                </p:nvSpPr>
                <p:spPr bwMode="auto">
                  <a:xfrm>
                    <a:off x="1585" y="1784"/>
                    <a:ext cx="235" cy="94"/>
                  </a:xfrm>
                  <a:custGeom>
                    <a:avLst/>
                    <a:gdLst/>
                    <a:ahLst/>
                    <a:cxnLst>
                      <a:cxn ang="0">
                        <a:pos x="475" y="196"/>
                      </a:cxn>
                      <a:cxn ang="0">
                        <a:pos x="455" y="186"/>
                      </a:cxn>
                      <a:cxn ang="0">
                        <a:pos x="432" y="172"/>
                      </a:cxn>
                      <a:cxn ang="0">
                        <a:pos x="414" y="160"/>
                      </a:cxn>
                      <a:cxn ang="0">
                        <a:pos x="396" y="147"/>
                      </a:cxn>
                      <a:cxn ang="0">
                        <a:pos x="378" y="134"/>
                      </a:cxn>
                      <a:cxn ang="0">
                        <a:pos x="362" y="120"/>
                      </a:cxn>
                      <a:cxn ang="0">
                        <a:pos x="350" y="108"/>
                      </a:cxn>
                      <a:cxn ang="0">
                        <a:pos x="339" y="95"/>
                      </a:cxn>
                      <a:cxn ang="0">
                        <a:pos x="324" y="84"/>
                      </a:cxn>
                      <a:cxn ang="0">
                        <a:pos x="307" y="71"/>
                      </a:cxn>
                      <a:cxn ang="0">
                        <a:pos x="292" y="61"/>
                      </a:cxn>
                      <a:cxn ang="0">
                        <a:pos x="276" y="51"/>
                      </a:cxn>
                      <a:cxn ang="0">
                        <a:pos x="262" y="43"/>
                      </a:cxn>
                      <a:cxn ang="0">
                        <a:pos x="244" y="35"/>
                      </a:cxn>
                      <a:cxn ang="0">
                        <a:pos x="228" y="29"/>
                      </a:cxn>
                      <a:cxn ang="0">
                        <a:pos x="213" y="24"/>
                      </a:cxn>
                      <a:cxn ang="0">
                        <a:pos x="197" y="18"/>
                      </a:cxn>
                      <a:cxn ang="0">
                        <a:pos x="177" y="12"/>
                      </a:cxn>
                      <a:cxn ang="0">
                        <a:pos x="160" y="8"/>
                      </a:cxn>
                      <a:cxn ang="0">
                        <a:pos x="141" y="5"/>
                      </a:cxn>
                      <a:cxn ang="0">
                        <a:pos x="121" y="1"/>
                      </a:cxn>
                      <a:cxn ang="0">
                        <a:pos x="100" y="0"/>
                      </a:cxn>
                      <a:cxn ang="0">
                        <a:pos x="85" y="0"/>
                      </a:cxn>
                      <a:cxn ang="0">
                        <a:pos x="68" y="0"/>
                      </a:cxn>
                      <a:cxn ang="0">
                        <a:pos x="53" y="1"/>
                      </a:cxn>
                      <a:cxn ang="0">
                        <a:pos x="34" y="2"/>
                      </a:cxn>
                      <a:cxn ang="0">
                        <a:pos x="17" y="3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475" h="196">
                        <a:moveTo>
                          <a:pt x="475" y="196"/>
                        </a:moveTo>
                        <a:lnTo>
                          <a:pt x="455" y="186"/>
                        </a:lnTo>
                        <a:lnTo>
                          <a:pt x="432" y="172"/>
                        </a:lnTo>
                        <a:lnTo>
                          <a:pt x="414" y="160"/>
                        </a:lnTo>
                        <a:lnTo>
                          <a:pt x="396" y="147"/>
                        </a:lnTo>
                        <a:lnTo>
                          <a:pt x="378" y="134"/>
                        </a:lnTo>
                        <a:lnTo>
                          <a:pt x="362" y="120"/>
                        </a:lnTo>
                        <a:lnTo>
                          <a:pt x="350" y="108"/>
                        </a:lnTo>
                        <a:lnTo>
                          <a:pt x="339" y="95"/>
                        </a:lnTo>
                        <a:lnTo>
                          <a:pt x="324" y="84"/>
                        </a:lnTo>
                        <a:lnTo>
                          <a:pt x="307" y="71"/>
                        </a:lnTo>
                        <a:lnTo>
                          <a:pt x="292" y="61"/>
                        </a:lnTo>
                        <a:lnTo>
                          <a:pt x="276" y="51"/>
                        </a:lnTo>
                        <a:lnTo>
                          <a:pt x="262" y="43"/>
                        </a:lnTo>
                        <a:lnTo>
                          <a:pt x="244" y="35"/>
                        </a:lnTo>
                        <a:lnTo>
                          <a:pt x="228" y="29"/>
                        </a:lnTo>
                        <a:lnTo>
                          <a:pt x="213" y="24"/>
                        </a:lnTo>
                        <a:lnTo>
                          <a:pt x="197" y="18"/>
                        </a:lnTo>
                        <a:lnTo>
                          <a:pt x="177" y="12"/>
                        </a:lnTo>
                        <a:lnTo>
                          <a:pt x="160" y="8"/>
                        </a:lnTo>
                        <a:lnTo>
                          <a:pt x="141" y="5"/>
                        </a:lnTo>
                        <a:lnTo>
                          <a:pt x="121" y="1"/>
                        </a:lnTo>
                        <a:lnTo>
                          <a:pt x="100" y="0"/>
                        </a:lnTo>
                        <a:lnTo>
                          <a:pt x="85" y="0"/>
                        </a:lnTo>
                        <a:lnTo>
                          <a:pt x="68" y="0"/>
                        </a:lnTo>
                        <a:lnTo>
                          <a:pt x="53" y="1"/>
                        </a:lnTo>
                        <a:lnTo>
                          <a:pt x="34" y="2"/>
                        </a:lnTo>
                        <a:lnTo>
                          <a:pt x="17" y="3"/>
                        </a:lnTo>
                        <a:lnTo>
                          <a:pt x="0" y="5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604" name="Freeform 52"/>
                  <p:cNvSpPr>
                    <a:spLocks/>
                  </p:cNvSpPr>
                  <p:nvPr/>
                </p:nvSpPr>
                <p:spPr bwMode="auto">
                  <a:xfrm>
                    <a:off x="1666" y="1776"/>
                    <a:ext cx="227" cy="123"/>
                  </a:xfrm>
                  <a:custGeom>
                    <a:avLst/>
                    <a:gdLst/>
                    <a:ahLst/>
                    <a:cxnLst>
                      <a:cxn ang="0">
                        <a:pos x="453" y="264"/>
                      </a:cxn>
                      <a:cxn ang="0">
                        <a:pos x="422" y="254"/>
                      </a:cxn>
                      <a:cxn ang="0">
                        <a:pos x="388" y="236"/>
                      </a:cxn>
                      <a:cxn ang="0">
                        <a:pos x="361" y="223"/>
                      </a:cxn>
                      <a:cxn ang="0">
                        <a:pos x="334" y="207"/>
                      </a:cxn>
                      <a:cxn ang="0">
                        <a:pos x="305" y="190"/>
                      </a:cxn>
                      <a:cxn ang="0">
                        <a:pos x="276" y="170"/>
                      </a:cxn>
                      <a:cxn ang="0">
                        <a:pos x="250" y="153"/>
                      </a:cxn>
                      <a:cxn ang="0">
                        <a:pos x="224" y="135"/>
                      </a:cxn>
                      <a:cxn ang="0">
                        <a:pos x="197" y="112"/>
                      </a:cxn>
                      <a:cxn ang="0">
                        <a:pos x="170" y="83"/>
                      </a:cxn>
                      <a:cxn ang="0">
                        <a:pos x="152" y="70"/>
                      </a:cxn>
                      <a:cxn ang="0">
                        <a:pos x="138" y="57"/>
                      </a:cxn>
                      <a:cxn ang="0">
                        <a:pos x="122" y="46"/>
                      </a:cxn>
                      <a:cxn ang="0">
                        <a:pos x="105" y="36"/>
                      </a:cxn>
                      <a:cxn ang="0">
                        <a:pos x="88" y="28"/>
                      </a:cxn>
                      <a:cxn ang="0">
                        <a:pos x="70" y="20"/>
                      </a:cxn>
                      <a:cxn ang="0">
                        <a:pos x="54" y="14"/>
                      </a:cxn>
                      <a:cxn ang="0">
                        <a:pos x="34" y="8"/>
                      </a:cxn>
                      <a:cxn ang="0">
                        <a:pos x="19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53" h="264">
                        <a:moveTo>
                          <a:pt x="453" y="264"/>
                        </a:moveTo>
                        <a:lnTo>
                          <a:pt x="422" y="254"/>
                        </a:lnTo>
                        <a:lnTo>
                          <a:pt x="388" y="236"/>
                        </a:lnTo>
                        <a:lnTo>
                          <a:pt x="361" y="223"/>
                        </a:lnTo>
                        <a:lnTo>
                          <a:pt x="334" y="207"/>
                        </a:lnTo>
                        <a:lnTo>
                          <a:pt x="305" y="190"/>
                        </a:lnTo>
                        <a:lnTo>
                          <a:pt x="276" y="170"/>
                        </a:lnTo>
                        <a:lnTo>
                          <a:pt x="250" y="153"/>
                        </a:lnTo>
                        <a:lnTo>
                          <a:pt x="224" y="135"/>
                        </a:lnTo>
                        <a:lnTo>
                          <a:pt x="197" y="112"/>
                        </a:lnTo>
                        <a:lnTo>
                          <a:pt x="170" y="83"/>
                        </a:lnTo>
                        <a:lnTo>
                          <a:pt x="152" y="70"/>
                        </a:lnTo>
                        <a:lnTo>
                          <a:pt x="138" y="57"/>
                        </a:lnTo>
                        <a:lnTo>
                          <a:pt x="122" y="46"/>
                        </a:lnTo>
                        <a:lnTo>
                          <a:pt x="105" y="36"/>
                        </a:lnTo>
                        <a:lnTo>
                          <a:pt x="88" y="28"/>
                        </a:lnTo>
                        <a:lnTo>
                          <a:pt x="70" y="20"/>
                        </a:lnTo>
                        <a:lnTo>
                          <a:pt x="54" y="14"/>
                        </a:lnTo>
                        <a:lnTo>
                          <a:pt x="34" y="8"/>
                        </a:lnTo>
                        <a:lnTo>
                          <a:pt x="19" y="4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6350">
                    <a:solidFill>
                      <a:srgbClr val="A05000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</p:grpSp>
          </p:grpSp>
          <p:grpSp>
            <p:nvGrpSpPr>
              <p:cNvPr id="22586" name="Group 53"/>
              <p:cNvGrpSpPr>
                <a:grpSpLocks/>
              </p:cNvGrpSpPr>
              <p:nvPr/>
            </p:nvGrpSpPr>
            <p:grpSpPr bwMode="auto">
              <a:xfrm>
                <a:off x="1759" y="1754"/>
                <a:ext cx="201" cy="104"/>
                <a:chOff x="1759" y="1754"/>
                <a:chExt cx="201" cy="104"/>
              </a:xfrm>
            </p:grpSpPr>
            <p:sp>
              <p:nvSpPr>
                <p:cNvPr id="407606" name="Freeform 54"/>
                <p:cNvSpPr>
                  <a:spLocks/>
                </p:cNvSpPr>
                <p:nvPr/>
              </p:nvSpPr>
              <p:spPr bwMode="auto">
                <a:xfrm>
                  <a:off x="1724" y="1822"/>
                  <a:ext cx="201" cy="97"/>
                </a:xfrm>
                <a:custGeom>
                  <a:avLst/>
                  <a:gdLst/>
                  <a:ahLst/>
                  <a:cxnLst>
                    <a:cxn ang="0">
                      <a:pos x="387" y="167"/>
                    </a:cxn>
                    <a:cxn ang="0">
                      <a:pos x="361" y="159"/>
                    </a:cxn>
                    <a:cxn ang="0">
                      <a:pos x="329" y="145"/>
                    </a:cxn>
                    <a:cxn ang="0">
                      <a:pos x="302" y="129"/>
                    </a:cxn>
                    <a:cxn ang="0">
                      <a:pos x="272" y="115"/>
                    </a:cxn>
                    <a:cxn ang="0">
                      <a:pos x="246" y="101"/>
                    </a:cxn>
                    <a:cxn ang="0">
                      <a:pos x="223" y="86"/>
                    </a:cxn>
                    <a:cxn ang="0">
                      <a:pos x="193" y="68"/>
                    </a:cxn>
                    <a:cxn ang="0">
                      <a:pos x="166" y="51"/>
                    </a:cxn>
                    <a:cxn ang="0">
                      <a:pos x="140" y="32"/>
                    </a:cxn>
                    <a:cxn ang="0">
                      <a:pos x="115" y="13"/>
                    </a:cxn>
                    <a:cxn ang="0">
                      <a:pos x="103" y="3"/>
                    </a:cxn>
                    <a:cxn ang="0">
                      <a:pos x="94" y="0"/>
                    </a:cxn>
                    <a:cxn ang="0">
                      <a:pos x="86" y="8"/>
                    </a:cxn>
                    <a:cxn ang="0">
                      <a:pos x="88" y="20"/>
                    </a:cxn>
                    <a:cxn ang="0">
                      <a:pos x="93" y="31"/>
                    </a:cxn>
                    <a:cxn ang="0">
                      <a:pos x="100" y="44"/>
                    </a:cxn>
                    <a:cxn ang="0">
                      <a:pos x="99" y="53"/>
                    </a:cxn>
                    <a:cxn ang="0">
                      <a:pos x="89" y="53"/>
                    </a:cxn>
                    <a:cxn ang="0">
                      <a:pos x="72" y="48"/>
                    </a:cxn>
                    <a:cxn ang="0">
                      <a:pos x="51" y="42"/>
                    </a:cxn>
                    <a:cxn ang="0">
                      <a:pos x="31" y="39"/>
                    </a:cxn>
                    <a:cxn ang="0">
                      <a:pos x="19" y="43"/>
                    </a:cxn>
                    <a:cxn ang="0">
                      <a:pos x="12" y="55"/>
                    </a:cxn>
                    <a:cxn ang="0">
                      <a:pos x="13" y="69"/>
                    </a:cxn>
                    <a:cxn ang="0">
                      <a:pos x="26" y="82"/>
                    </a:cxn>
                    <a:cxn ang="0">
                      <a:pos x="50" y="90"/>
                    </a:cxn>
                    <a:cxn ang="0">
                      <a:pos x="70" y="95"/>
                    </a:cxn>
                    <a:cxn ang="0">
                      <a:pos x="83" y="101"/>
                    </a:cxn>
                    <a:cxn ang="0">
                      <a:pos x="82" y="112"/>
                    </a:cxn>
                    <a:cxn ang="0">
                      <a:pos x="61" y="121"/>
                    </a:cxn>
                    <a:cxn ang="0">
                      <a:pos x="39" y="130"/>
                    </a:cxn>
                    <a:cxn ang="0">
                      <a:pos x="21" y="136"/>
                    </a:cxn>
                    <a:cxn ang="0">
                      <a:pos x="9" y="145"/>
                    </a:cxn>
                    <a:cxn ang="0">
                      <a:pos x="0" y="158"/>
                    </a:cxn>
                    <a:cxn ang="0">
                      <a:pos x="5" y="166"/>
                    </a:cxn>
                    <a:cxn ang="0">
                      <a:pos x="18" y="169"/>
                    </a:cxn>
                    <a:cxn ang="0">
                      <a:pos x="37" y="167"/>
                    </a:cxn>
                    <a:cxn ang="0">
                      <a:pos x="57" y="165"/>
                    </a:cxn>
                    <a:cxn ang="0">
                      <a:pos x="72" y="170"/>
                    </a:cxn>
                    <a:cxn ang="0">
                      <a:pos x="72" y="184"/>
                    </a:cxn>
                    <a:cxn ang="0">
                      <a:pos x="68" y="197"/>
                    </a:cxn>
                    <a:cxn ang="0">
                      <a:pos x="68" y="206"/>
                    </a:cxn>
                    <a:cxn ang="0">
                      <a:pos x="79" y="207"/>
                    </a:cxn>
                    <a:cxn ang="0">
                      <a:pos x="101" y="200"/>
                    </a:cxn>
                    <a:cxn ang="0">
                      <a:pos x="125" y="189"/>
                    </a:cxn>
                    <a:cxn ang="0">
                      <a:pos x="146" y="180"/>
                    </a:cxn>
                    <a:cxn ang="0">
                      <a:pos x="166" y="174"/>
                    </a:cxn>
                    <a:cxn ang="0">
                      <a:pos x="188" y="171"/>
                    </a:cxn>
                    <a:cxn ang="0">
                      <a:pos x="209" y="172"/>
                    </a:cxn>
                    <a:cxn ang="0">
                      <a:pos x="230" y="174"/>
                    </a:cxn>
                    <a:cxn ang="0">
                      <a:pos x="259" y="178"/>
                    </a:cxn>
                    <a:cxn ang="0">
                      <a:pos x="290" y="184"/>
                    </a:cxn>
                    <a:cxn ang="0">
                      <a:pos x="321" y="189"/>
                    </a:cxn>
                    <a:cxn ang="0">
                      <a:pos x="343" y="195"/>
                    </a:cxn>
                    <a:cxn ang="0">
                      <a:pos x="365" y="200"/>
                    </a:cxn>
                    <a:cxn ang="0">
                      <a:pos x="383" y="200"/>
                    </a:cxn>
                    <a:cxn ang="0">
                      <a:pos x="396" y="193"/>
                    </a:cxn>
                    <a:cxn ang="0">
                      <a:pos x="403" y="181"/>
                    </a:cxn>
                    <a:cxn ang="0">
                      <a:pos x="395" y="171"/>
                    </a:cxn>
                  </a:cxnLst>
                  <a:rect l="0" t="0" r="r" b="b"/>
                  <a:pathLst>
                    <a:path w="403" h="208">
                      <a:moveTo>
                        <a:pt x="395" y="171"/>
                      </a:moveTo>
                      <a:lnTo>
                        <a:pt x="387" y="167"/>
                      </a:lnTo>
                      <a:lnTo>
                        <a:pt x="373" y="163"/>
                      </a:lnTo>
                      <a:lnTo>
                        <a:pt x="361" y="159"/>
                      </a:lnTo>
                      <a:lnTo>
                        <a:pt x="343" y="152"/>
                      </a:lnTo>
                      <a:lnTo>
                        <a:pt x="329" y="145"/>
                      </a:lnTo>
                      <a:lnTo>
                        <a:pt x="317" y="137"/>
                      </a:lnTo>
                      <a:lnTo>
                        <a:pt x="302" y="129"/>
                      </a:lnTo>
                      <a:lnTo>
                        <a:pt x="288" y="122"/>
                      </a:lnTo>
                      <a:lnTo>
                        <a:pt x="272" y="115"/>
                      </a:lnTo>
                      <a:lnTo>
                        <a:pt x="259" y="108"/>
                      </a:lnTo>
                      <a:lnTo>
                        <a:pt x="246" y="101"/>
                      </a:lnTo>
                      <a:lnTo>
                        <a:pt x="234" y="93"/>
                      </a:lnTo>
                      <a:lnTo>
                        <a:pt x="223" y="86"/>
                      </a:lnTo>
                      <a:lnTo>
                        <a:pt x="209" y="77"/>
                      </a:lnTo>
                      <a:lnTo>
                        <a:pt x="193" y="68"/>
                      </a:lnTo>
                      <a:lnTo>
                        <a:pt x="177" y="58"/>
                      </a:lnTo>
                      <a:lnTo>
                        <a:pt x="166" y="51"/>
                      </a:lnTo>
                      <a:lnTo>
                        <a:pt x="152" y="42"/>
                      </a:lnTo>
                      <a:lnTo>
                        <a:pt x="140" y="32"/>
                      </a:lnTo>
                      <a:lnTo>
                        <a:pt x="127" y="22"/>
                      </a:lnTo>
                      <a:lnTo>
                        <a:pt x="115" y="13"/>
                      </a:lnTo>
                      <a:lnTo>
                        <a:pt x="109" y="7"/>
                      </a:lnTo>
                      <a:lnTo>
                        <a:pt x="103" y="3"/>
                      </a:lnTo>
                      <a:lnTo>
                        <a:pt x="100" y="1"/>
                      </a:lnTo>
                      <a:lnTo>
                        <a:pt x="94" y="0"/>
                      </a:lnTo>
                      <a:lnTo>
                        <a:pt x="89" y="3"/>
                      </a:lnTo>
                      <a:lnTo>
                        <a:pt x="86" y="8"/>
                      </a:lnTo>
                      <a:lnTo>
                        <a:pt x="86" y="14"/>
                      </a:lnTo>
                      <a:lnTo>
                        <a:pt x="88" y="20"/>
                      </a:lnTo>
                      <a:lnTo>
                        <a:pt x="90" y="26"/>
                      </a:lnTo>
                      <a:lnTo>
                        <a:pt x="93" y="31"/>
                      </a:lnTo>
                      <a:lnTo>
                        <a:pt x="98" y="38"/>
                      </a:lnTo>
                      <a:lnTo>
                        <a:pt x="100" y="44"/>
                      </a:lnTo>
                      <a:lnTo>
                        <a:pt x="101" y="50"/>
                      </a:lnTo>
                      <a:lnTo>
                        <a:pt x="99" y="53"/>
                      </a:lnTo>
                      <a:lnTo>
                        <a:pt x="94" y="55"/>
                      </a:lnTo>
                      <a:lnTo>
                        <a:pt x="89" y="53"/>
                      </a:lnTo>
                      <a:lnTo>
                        <a:pt x="80" y="51"/>
                      </a:lnTo>
                      <a:lnTo>
                        <a:pt x="72" y="48"/>
                      </a:lnTo>
                      <a:lnTo>
                        <a:pt x="63" y="45"/>
                      </a:lnTo>
                      <a:lnTo>
                        <a:pt x="51" y="42"/>
                      </a:lnTo>
                      <a:lnTo>
                        <a:pt x="40" y="40"/>
                      </a:lnTo>
                      <a:lnTo>
                        <a:pt x="31" y="39"/>
                      </a:lnTo>
                      <a:lnTo>
                        <a:pt x="23" y="40"/>
                      </a:lnTo>
                      <a:lnTo>
                        <a:pt x="19" y="43"/>
                      </a:lnTo>
                      <a:lnTo>
                        <a:pt x="15" y="49"/>
                      </a:lnTo>
                      <a:lnTo>
                        <a:pt x="12" y="55"/>
                      </a:lnTo>
                      <a:lnTo>
                        <a:pt x="11" y="63"/>
                      </a:lnTo>
                      <a:lnTo>
                        <a:pt x="13" y="69"/>
                      </a:lnTo>
                      <a:lnTo>
                        <a:pt x="17" y="75"/>
                      </a:lnTo>
                      <a:lnTo>
                        <a:pt x="26" y="82"/>
                      </a:lnTo>
                      <a:lnTo>
                        <a:pt x="38" y="87"/>
                      </a:lnTo>
                      <a:lnTo>
                        <a:pt x="50" y="90"/>
                      </a:lnTo>
                      <a:lnTo>
                        <a:pt x="60" y="92"/>
                      </a:lnTo>
                      <a:lnTo>
                        <a:pt x="70" y="95"/>
                      </a:lnTo>
                      <a:lnTo>
                        <a:pt x="79" y="99"/>
                      </a:lnTo>
                      <a:lnTo>
                        <a:pt x="83" y="101"/>
                      </a:lnTo>
                      <a:lnTo>
                        <a:pt x="84" y="108"/>
                      </a:lnTo>
                      <a:lnTo>
                        <a:pt x="82" y="112"/>
                      </a:lnTo>
                      <a:lnTo>
                        <a:pt x="74" y="117"/>
                      </a:lnTo>
                      <a:lnTo>
                        <a:pt x="61" y="121"/>
                      </a:lnTo>
                      <a:lnTo>
                        <a:pt x="50" y="125"/>
                      </a:lnTo>
                      <a:lnTo>
                        <a:pt x="39" y="130"/>
                      </a:lnTo>
                      <a:lnTo>
                        <a:pt x="31" y="132"/>
                      </a:lnTo>
                      <a:lnTo>
                        <a:pt x="21" y="136"/>
                      </a:lnTo>
                      <a:lnTo>
                        <a:pt x="13" y="141"/>
                      </a:lnTo>
                      <a:lnTo>
                        <a:pt x="9" y="145"/>
                      </a:lnTo>
                      <a:lnTo>
                        <a:pt x="5" y="151"/>
                      </a:lnTo>
                      <a:lnTo>
                        <a:pt x="0" y="158"/>
                      </a:lnTo>
                      <a:lnTo>
                        <a:pt x="1" y="163"/>
                      </a:lnTo>
                      <a:lnTo>
                        <a:pt x="5" y="166"/>
                      </a:lnTo>
                      <a:lnTo>
                        <a:pt x="11" y="169"/>
                      </a:lnTo>
                      <a:lnTo>
                        <a:pt x="18" y="169"/>
                      </a:lnTo>
                      <a:lnTo>
                        <a:pt x="26" y="169"/>
                      </a:lnTo>
                      <a:lnTo>
                        <a:pt x="37" y="167"/>
                      </a:lnTo>
                      <a:lnTo>
                        <a:pt x="48" y="166"/>
                      </a:lnTo>
                      <a:lnTo>
                        <a:pt x="57" y="165"/>
                      </a:lnTo>
                      <a:lnTo>
                        <a:pt x="68" y="165"/>
                      </a:lnTo>
                      <a:lnTo>
                        <a:pt x="72" y="170"/>
                      </a:lnTo>
                      <a:lnTo>
                        <a:pt x="74" y="176"/>
                      </a:lnTo>
                      <a:lnTo>
                        <a:pt x="72" y="184"/>
                      </a:lnTo>
                      <a:lnTo>
                        <a:pt x="70" y="191"/>
                      </a:lnTo>
                      <a:lnTo>
                        <a:pt x="68" y="197"/>
                      </a:lnTo>
                      <a:lnTo>
                        <a:pt x="65" y="202"/>
                      </a:lnTo>
                      <a:lnTo>
                        <a:pt x="68" y="206"/>
                      </a:lnTo>
                      <a:lnTo>
                        <a:pt x="72" y="208"/>
                      </a:lnTo>
                      <a:lnTo>
                        <a:pt x="79" y="207"/>
                      </a:lnTo>
                      <a:lnTo>
                        <a:pt x="89" y="204"/>
                      </a:lnTo>
                      <a:lnTo>
                        <a:pt x="101" y="200"/>
                      </a:lnTo>
                      <a:lnTo>
                        <a:pt x="113" y="195"/>
                      </a:lnTo>
                      <a:lnTo>
                        <a:pt x="125" y="189"/>
                      </a:lnTo>
                      <a:lnTo>
                        <a:pt x="135" y="184"/>
                      </a:lnTo>
                      <a:lnTo>
                        <a:pt x="146" y="180"/>
                      </a:lnTo>
                      <a:lnTo>
                        <a:pt x="157" y="177"/>
                      </a:lnTo>
                      <a:lnTo>
                        <a:pt x="166" y="174"/>
                      </a:lnTo>
                      <a:lnTo>
                        <a:pt x="177" y="172"/>
                      </a:lnTo>
                      <a:lnTo>
                        <a:pt x="188" y="171"/>
                      </a:lnTo>
                      <a:lnTo>
                        <a:pt x="198" y="171"/>
                      </a:lnTo>
                      <a:lnTo>
                        <a:pt x="209" y="172"/>
                      </a:lnTo>
                      <a:lnTo>
                        <a:pt x="218" y="173"/>
                      </a:lnTo>
                      <a:lnTo>
                        <a:pt x="230" y="174"/>
                      </a:lnTo>
                      <a:lnTo>
                        <a:pt x="245" y="176"/>
                      </a:lnTo>
                      <a:lnTo>
                        <a:pt x="259" y="178"/>
                      </a:lnTo>
                      <a:lnTo>
                        <a:pt x="274" y="181"/>
                      </a:lnTo>
                      <a:lnTo>
                        <a:pt x="290" y="184"/>
                      </a:lnTo>
                      <a:lnTo>
                        <a:pt x="303" y="186"/>
                      </a:lnTo>
                      <a:lnTo>
                        <a:pt x="321" y="189"/>
                      </a:lnTo>
                      <a:lnTo>
                        <a:pt x="333" y="193"/>
                      </a:lnTo>
                      <a:lnTo>
                        <a:pt x="343" y="195"/>
                      </a:lnTo>
                      <a:lnTo>
                        <a:pt x="353" y="198"/>
                      </a:lnTo>
                      <a:lnTo>
                        <a:pt x="365" y="200"/>
                      </a:lnTo>
                      <a:lnTo>
                        <a:pt x="373" y="201"/>
                      </a:lnTo>
                      <a:lnTo>
                        <a:pt x="383" y="200"/>
                      </a:lnTo>
                      <a:lnTo>
                        <a:pt x="391" y="198"/>
                      </a:lnTo>
                      <a:lnTo>
                        <a:pt x="396" y="193"/>
                      </a:lnTo>
                      <a:lnTo>
                        <a:pt x="402" y="187"/>
                      </a:lnTo>
                      <a:lnTo>
                        <a:pt x="403" y="181"/>
                      </a:lnTo>
                      <a:lnTo>
                        <a:pt x="401" y="176"/>
                      </a:lnTo>
                      <a:lnTo>
                        <a:pt x="395" y="171"/>
                      </a:lnTo>
                      <a:close/>
                    </a:path>
                  </a:pathLst>
                </a:custGeom>
                <a:solidFill>
                  <a:srgbClr val="E000E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l" eaLnBrk="0" hangingPunct="0">
                    <a:spcBef>
                      <a:spcPct val="0"/>
                    </a:spcBef>
                    <a:defRPr/>
                  </a:pPr>
                  <a:endParaRPr lang="en-CA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407607" name="Freeform 55"/>
                <p:cNvSpPr>
                  <a:spLocks/>
                </p:cNvSpPr>
                <p:nvPr/>
              </p:nvSpPr>
              <p:spPr bwMode="auto">
                <a:xfrm>
                  <a:off x="1744" y="1880"/>
                  <a:ext cx="101" cy="28"/>
                </a:xfrm>
                <a:custGeom>
                  <a:avLst/>
                  <a:gdLst/>
                  <a:ahLst/>
                  <a:cxnLst>
                    <a:cxn ang="0">
                      <a:pos x="220" y="48"/>
                    </a:cxn>
                    <a:cxn ang="0">
                      <a:pos x="215" y="43"/>
                    </a:cxn>
                    <a:cxn ang="0">
                      <a:pos x="209" y="39"/>
                    </a:cxn>
                    <a:cxn ang="0">
                      <a:pos x="199" y="34"/>
                    </a:cxn>
                    <a:cxn ang="0">
                      <a:pos x="190" y="29"/>
                    </a:cxn>
                    <a:cxn ang="0">
                      <a:pos x="178" y="25"/>
                    </a:cxn>
                    <a:cxn ang="0">
                      <a:pos x="166" y="22"/>
                    </a:cxn>
                    <a:cxn ang="0">
                      <a:pos x="153" y="19"/>
                    </a:cxn>
                    <a:cxn ang="0">
                      <a:pos x="138" y="17"/>
                    </a:cxn>
                    <a:cxn ang="0">
                      <a:pos x="123" y="18"/>
                    </a:cxn>
                    <a:cxn ang="0">
                      <a:pos x="109" y="18"/>
                    </a:cxn>
                    <a:cxn ang="0">
                      <a:pos x="95" y="17"/>
                    </a:cxn>
                    <a:cxn ang="0">
                      <a:pos x="83" y="15"/>
                    </a:cxn>
                    <a:cxn ang="0">
                      <a:pos x="75" y="13"/>
                    </a:cxn>
                    <a:cxn ang="0">
                      <a:pos x="64" y="9"/>
                    </a:cxn>
                    <a:cxn ang="0">
                      <a:pos x="56" y="4"/>
                    </a:cxn>
                    <a:cxn ang="0">
                      <a:pos x="46" y="0"/>
                    </a:cxn>
                    <a:cxn ang="0">
                      <a:pos x="34" y="1"/>
                    </a:cxn>
                    <a:cxn ang="0">
                      <a:pos x="27" y="4"/>
                    </a:cxn>
                    <a:cxn ang="0">
                      <a:pos x="18" y="9"/>
                    </a:cxn>
                    <a:cxn ang="0">
                      <a:pos x="9" y="16"/>
                    </a:cxn>
                    <a:cxn ang="0">
                      <a:pos x="2" y="22"/>
                    </a:cxn>
                    <a:cxn ang="0">
                      <a:pos x="0" y="27"/>
                    </a:cxn>
                    <a:cxn ang="0">
                      <a:pos x="1" y="31"/>
                    </a:cxn>
                    <a:cxn ang="0">
                      <a:pos x="10" y="33"/>
                    </a:cxn>
                    <a:cxn ang="0">
                      <a:pos x="19" y="32"/>
                    </a:cxn>
                    <a:cxn ang="0">
                      <a:pos x="29" y="30"/>
                    </a:cxn>
                    <a:cxn ang="0">
                      <a:pos x="36" y="31"/>
                    </a:cxn>
                    <a:cxn ang="0">
                      <a:pos x="38" y="33"/>
                    </a:cxn>
                    <a:cxn ang="0">
                      <a:pos x="39" y="39"/>
                    </a:cxn>
                    <a:cxn ang="0">
                      <a:pos x="38" y="45"/>
                    </a:cxn>
                    <a:cxn ang="0">
                      <a:pos x="36" y="50"/>
                    </a:cxn>
                    <a:cxn ang="0">
                      <a:pos x="36" y="55"/>
                    </a:cxn>
                    <a:cxn ang="0">
                      <a:pos x="39" y="58"/>
                    </a:cxn>
                    <a:cxn ang="0">
                      <a:pos x="44" y="57"/>
                    </a:cxn>
                    <a:cxn ang="0">
                      <a:pos x="52" y="52"/>
                    </a:cxn>
                    <a:cxn ang="0">
                      <a:pos x="59" y="49"/>
                    </a:cxn>
                    <a:cxn ang="0">
                      <a:pos x="69" y="46"/>
                    </a:cxn>
                    <a:cxn ang="0">
                      <a:pos x="80" y="44"/>
                    </a:cxn>
                    <a:cxn ang="0">
                      <a:pos x="90" y="41"/>
                    </a:cxn>
                    <a:cxn ang="0">
                      <a:pos x="102" y="39"/>
                    </a:cxn>
                    <a:cxn ang="0">
                      <a:pos x="115" y="37"/>
                    </a:cxn>
                    <a:cxn ang="0">
                      <a:pos x="126" y="37"/>
                    </a:cxn>
                    <a:cxn ang="0">
                      <a:pos x="139" y="38"/>
                    </a:cxn>
                    <a:cxn ang="0">
                      <a:pos x="153" y="39"/>
                    </a:cxn>
                    <a:cxn ang="0">
                      <a:pos x="167" y="42"/>
                    </a:cxn>
                    <a:cxn ang="0">
                      <a:pos x="179" y="44"/>
                    </a:cxn>
                    <a:cxn ang="0">
                      <a:pos x="192" y="46"/>
                    </a:cxn>
                    <a:cxn ang="0">
                      <a:pos x="206" y="50"/>
                    </a:cxn>
                    <a:cxn ang="0">
                      <a:pos x="216" y="51"/>
                    </a:cxn>
                    <a:cxn ang="0">
                      <a:pos x="220" y="48"/>
                    </a:cxn>
                  </a:cxnLst>
                  <a:rect l="0" t="0" r="r" b="b"/>
                  <a:pathLst>
                    <a:path w="220" h="58">
                      <a:moveTo>
                        <a:pt x="220" y="48"/>
                      </a:moveTo>
                      <a:lnTo>
                        <a:pt x="215" y="43"/>
                      </a:lnTo>
                      <a:lnTo>
                        <a:pt x="209" y="39"/>
                      </a:lnTo>
                      <a:lnTo>
                        <a:pt x="199" y="34"/>
                      </a:lnTo>
                      <a:lnTo>
                        <a:pt x="190" y="29"/>
                      </a:lnTo>
                      <a:lnTo>
                        <a:pt x="178" y="25"/>
                      </a:lnTo>
                      <a:lnTo>
                        <a:pt x="166" y="22"/>
                      </a:lnTo>
                      <a:lnTo>
                        <a:pt x="153" y="19"/>
                      </a:lnTo>
                      <a:lnTo>
                        <a:pt x="138" y="17"/>
                      </a:lnTo>
                      <a:lnTo>
                        <a:pt x="123" y="18"/>
                      </a:lnTo>
                      <a:lnTo>
                        <a:pt x="109" y="18"/>
                      </a:lnTo>
                      <a:lnTo>
                        <a:pt x="95" y="17"/>
                      </a:lnTo>
                      <a:lnTo>
                        <a:pt x="83" y="15"/>
                      </a:lnTo>
                      <a:lnTo>
                        <a:pt x="75" y="13"/>
                      </a:lnTo>
                      <a:lnTo>
                        <a:pt x="64" y="9"/>
                      </a:lnTo>
                      <a:lnTo>
                        <a:pt x="56" y="4"/>
                      </a:lnTo>
                      <a:lnTo>
                        <a:pt x="46" y="0"/>
                      </a:lnTo>
                      <a:lnTo>
                        <a:pt x="34" y="1"/>
                      </a:lnTo>
                      <a:lnTo>
                        <a:pt x="27" y="4"/>
                      </a:lnTo>
                      <a:lnTo>
                        <a:pt x="18" y="9"/>
                      </a:lnTo>
                      <a:lnTo>
                        <a:pt x="9" y="16"/>
                      </a:lnTo>
                      <a:lnTo>
                        <a:pt x="2" y="22"/>
                      </a:lnTo>
                      <a:lnTo>
                        <a:pt x="0" y="27"/>
                      </a:lnTo>
                      <a:lnTo>
                        <a:pt x="1" y="31"/>
                      </a:lnTo>
                      <a:lnTo>
                        <a:pt x="10" y="33"/>
                      </a:lnTo>
                      <a:lnTo>
                        <a:pt x="19" y="32"/>
                      </a:lnTo>
                      <a:lnTo>
                        <a:pt x="29" y="30"/>
                      </a:lnTo>
                      <a:lnTo>
                        <a:pt x="36" y="31"/>
                      </a:lnTo>
                      <a:lnTo>
                        <a:pt x="38" y="33"/>
                      </a:lnTo>
                      <a:lnTo>
                        <a:pt x="39" y="39"/>
                      </a:lnTo>
                      <a:lnTo>
                        <a:pt x="38" y="45"/>
                      </a:lnTo>
                      <a:lnTo>
                        <a:pt x="36" y="50"/>
                      </a:lnTo>
                      <a:lnTo>
                        <a:pt x="36" y="55"/>
                      </a:lnTo>
                      <a:lnTo>
                        <a:pt x="39" y="58"/>
                      </a:lnTo>
                      <a:lnTo>
                        <a:pt x="44" y="57"/>
                      </a:lnTo>
                      <a:lnTo>
                        <a:pt x="52" y="52"/>
                      </a:lnTo>
                      <a:lnTo>
                        <a:pt x="59" y="49"/>
                      </a:lnTo>
                      <a:lnTo>
                        <a:pt x="69" y="46"/>
                      </a:lnTo>
                      <a:lnTo>
                        <a:pt x="80" y="44"/>
                      </a:lnTo>
                      <a:lnTo>
                        <a:pt x="90" y="41"/>
                      </a:lnTo>
                      <a:lnTo>
                        <a:pt x="102" y="39"/>
                      </a:lnTo>
                      <a:lnTo>
                        <a:pt x="115" y="37"/>
                      </a:lnTo>
                      <a:lnTo>
                        <a:pt x="126" y="37"/>
                      </a:lnTo>
                      <a:lnTo>
                        <a:pt x="139" y="38"/>
                      </a:lnTo>
                      <a:lnTo>
                        <a:pt x="153" y="39"/>
                      </a:lnTo>
                      <a:lnTo>
                        <a:pt x="167" y="42"/>
                      </a:lnTo>
                      <a:lnTo>
                        <a:pt x="179" y="44"/>
                      </a:lnTo>
                      <a:lnTo>
                        <a:pt x="192" y="46"/>
                      </a:lnTo>
                      <a:lnTo>
                        <a:pt x="206" y="50"/>
                      </a:lnTo>
                      <a:lnTo>
                        <a:pt x="216" y="51"/>
                      </a:lnTo>
                      <a:lnTo>
                        <a:pt x="220" y="48"/>
                      </a:lnTo>
                      <a:close/>
                    </a:path>
                  </a:pathLst>
                </a:custGeom>
                <a:solidFill>
                  <a:srgbClr val="A00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l" eaLnBrk="0" hangingPunct="0">
                    <a:spcBef>
                      <a:spcPct val="0"/>
                    </a:spcBef>
                    <a:defRPr/>
                  </a:pPr>
                  <a:endParaRPr lang="en-CA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</p:grpSp>
        </p:grpSp>
        <p:grpSp>
          <p:nvGrpSpPr>
            <p:cNvPr id="22559" name="Group 56"/>
            <p:cNvGrpSpPr>
              <a:grpSpLocks/>
            </p:cNvGrpSpPr>
            <p:nvPr/>
          </p:nvGrpSpPr>
          <p:grpSpPr bwMode="auto">
            <a:xfrm>
              <a:off x="240" y="1714"/>
              <a:ext cx="1151" cy="149"/>
              <a:chOff x="240" y="1714"/>
              <a:chExt cx="1151" cy="149"/>
            </a:xfrm>
          </p:grpSpPr>
          <p:sp>
            <p:nvSpPr>
              <p:cNvPr id="407609" name="Freeform 57"/>
              <p:cNvSpPr>
                <a:spLocks/>
              </p:cNvSpPr>
              <p:nvPr/>
            </p:nvSpPr>
            <p:spPr bwMode="auto">
              <a:xfrm>
                <a:off x="226" y="1743"/>
                <a:ext cx="1149" cy="160"/>
              </a:xfrm>
              <a:custGeom>
                <a:avLst/>
                <a:gdLst/>
                <a:ahLst/>
                <a:cxnLst>
                  <a:cxn ang="0">
                    <a:pos x="2285" y="41"/>
                  </a:cxn>
                  <a:cxn ang="0">
                    <a:pos x="2260" y="30"/>
                  </a:cxn>
                  <a:cxn ang="0">
                    <a:pos x="2225" y="21"/>
                  </a:cxn>
                  <a:cxn ang="0">
                    <a:pos x="2194" y="14"/>
                  </a:cxn>
                  <a:cxn ang="0">
                    <a:pos x="2162" y="8"/>
                  </a:cxn>
                  <a:cxn ang="0">
                    <a:pos x="2133" y="5"/>
                  </a:cxn>
                  <a:cxn ang="0">
                    <a:pos x="2099" y="2"/>
                  </a:cxn>
                  <a:cxn ang="0">
                    <a:pos x="2052" y="0"/>
                  </a:cxn>
                  <a:cxn ang="0">
                    <a:pos x="2003" y="1"/>
                  </a:cxn>
                  <a:cxn ang="0">
                    <a:pos x="1958" y="2"/>
                  </a:cxn>
                  <a:cxn ang="0">
                    <a:pos x="1910" y="4"/>
                  </a:cxn>
                  <a:cxn ang="0">
                    <a:pos x="1861" y="9"/>
                  </a:cxn>
                  <a:cxn ang="0">
                    <a:pos x="1802" y="19"/>
                  </a:cxn>
                  <a:cxn ang="0">
                    <a:pos x="1749" y="30"/>
                  </a:cxn>
                  <a:cxn ang="0">
                    <a:pos x="1693" y="40"/>
                  </a:cxn>
                  <a:cxn ang="0">
                    <a:pos x="1625" y="52"/>
                  </a:cxn>
                  <a:cxn ang="0">
                    <a:pos x="1543" y="64"/>
                  </a:cxn>
                  <a:cxn ang="0">
                    <a:pos x="1470" y="74"/>
                  </a:cxn>
                  <a:cxn ang="0">
                    <a:pos x="1396" y="82"/>
                  </a:cxn>
                  <a:cxn ang="0">
                    <a:pos x="1324" y="89"/>
                  </a:cxn>
                  <a:cxn ang="0">
                    <a:pos x="124" y="93"/>
                  </a:cxn>
                  <a:cxn ang="0">
                    <a:pos x="100" y="94"/>
                  </a:cxn>
                  <a:cxn ang="0">
                    <a:pos x="72" y="97"/>
                  </a:cxn>
                  <a:cxn ang="0">
                    <a:pos x="48" y="103"/>
                  </a:cxn>
                  <a:cxn ang="0">
                    <a:pos x="28" y="111"/>
                  </a:cxn>
                  <a:cxn ang="0">
                    <a:pos x="12" y="123"/>
                  </a:cxn>
                  <a:cxn ang="0">
                    <a:pos x="2" y="137"/>
                  </a:cxn>
                  <a:cxn ang="0">
                    <a:pos x="0" y="151"/>
                  </a:cxn>
                  <a:cxn ang="0">
                    <a:pos x="2" y="161"/>
                  </a:cxn>
                  <a:cxn ang="0">
                    <a:pos x="13" y="175"/>
                  </a:cxn>
                  <a:cxn ang="0">
                    <a:pos x="29" y="185"/>
                  </a:cxn>
                  <a:cxn ang="0">
                    <a:pos x="45" y="193"/>
                  </a:cxn>
                  <a:cxn ang="0">
                    <a:pos x="71" y="200"/>
                  </a:cxn>
                  <a:cxn ang="0">
                    <a:pos x="98" y="203"/>
                  </a:cxn>
                  <a:cxn ang="0">
                    <a:pos x="124" y="204"/>
                  </a:cxn>
                  <a:cxn ang="0">
                    <a:pos x="1324" y="208"/>
                  </a:cxn>
                  <a:cxn ang="0">
                    <a:pos x="1398" y="214"/>
                  </a:cxn>
                  <a:cxn ang="0">
                    <a:pos x="1480" y="223"/>
                  </a:cxn>
                  <a:cxn ang="0">
                    <a:pos x="1556" y="232"/>
                  </a:cxn>
                  <a:cxn ang="0">
                    <a:pos x="1641" y="245"/>
                  </a:cxn>
                  <a:cxn ang="0">
                    <a:pos x="1720" y="260"/>
                  </a:cxn>
                  <a:cxn ang="0">
                    <a:pos x="1787" y="274"/>
                  </a:cxn>
                  <a:cxn ang="0">
                    <a:pos x="1851" y="285"/>
                  </a:cxn>
                  <a:cxn ang="0">
                    <a:pos x="1918" y="293"/>
                  </a:cxn>
                  <a:cxn ang="0">
                    <a:pos x="1973" y="297"/>
                  </a:cxn>
                  <a:cxn ang="0">
                    <a:pos x="2022" y="298"/>
                  </a:cxn>
                  <a:cxn ang="0">
                    <a:pos x="2073" y="296"/>
                  </a:cxn>
                  <a:cxn ang="0">
                    <a:pos x="2119" y="293"/>
                  </a:cxn>
                  <a:cxn ang="0">
                    <a:pos x="2168" y="286"/>
                  </a:cxn>
                  <a:cxn ang="0">
                    <a:pos x="2215" y="278"/>
                  </a:cxn>
                  <a:cxn ang="0">
                    <a:pos x="2253" y="269"/>
                  </a:cxn>
                  <a:cxn ang="0">
                    <a:pos x="2283" y="257"/>
                  </a:cxn>
                  <a:cxn ang="0">
                    <a:pos x="2298" y="49"/>
                  </a:cxn>
                </a:cxnLst>
                <a:rect l="0" t="0" r="r" b="b"/>
                <a:pathLst>
                  <a:path w="2298" h="298">
                    <a:moveTo>
                      <a:pt x="2298" y="49"/>
                    </a:moveTo>
                    <a:lnTo>
                      <a:pt x="2285" y="41"/>
                    </a:lnTo>
                    <a:lnTo>
                      <a:pt x="2274" y="36"/>
                    </a:lnTo>
                    <a:lnTo>
                      <a:pt x="2260" y="30"/>
                    </a:lnTo>
                    <a:lnTo>
                      <a:pt x="2243" y="26"/>
                    </a:lnTo>
                    <a:lnTo>
                      <a:pt x="2225" y="21"/>
                    </a:lnTo>
                    <a:lnTo>
                      <a:pt x="2211" y="17"/>
                    </a:lnTo>
                    <a:lnTo>
                      <a:pt x="2194" y="14"/>
                    </a:lnTo>
                    <a:lnTo>
                      <a:pt x="2179" y="11"/>
                    </a:lnTo>
                    <a:lnTo>
                      <a:pt x="2162" y="8"/>
                    </a:lnTo>
                    <a:lnTo>
                      <a:pt x="2148" y="6"/>
                    </a:lnTo>
                    <a:lnTo>
                      <a:pt x="2133" y="5"/>
                    </a:lnTo>
                    <a:lnTo>
                      <a:pt x="2118" y="3"/>
                    </a:lnTo>
                    <a:lnTo>
                      <a:pt x="2099" y="2"/>
                    </a:lnTo>
                    <a:lnTo>
                      <a:pt x="2076" y="1"/>
                    </a:lnTo>
                    <a:lnTo>
                      <a:pt x="2052" y="0"/>
                    </a:lnTo>
                    <a:lnTo>
                      <a:pt x="2025" y="0"/>
                    </a:lnTo>
                    <a:lnTo>
                      <a:pt x="2003" y="1"/>
                    </a:lnTo>
                    <a:lnTo>
                      <a:pt x="1981" y="2"/>
                    </a:lnTo>
                    <a:lnTo>
                      <a:pt x="1958" y="2"/>
                    </a:lnTo>
                    <a:lnTo>
                      <a:pt x="1938" y="4"/>
                    </a:lnTo>
                    <a:lnTo>
                      <a:pt x="1910" y="4"/>
                    </a:lnTo>
                    <a:lnTo>
                      <a:pt x="1885" y="6"/>
                    </a:lnTo>
                    <a:lnTo>
                      <a:pt x="1861" y="9"/>
                    </a:lnTo>
                    <a:lnTo>
                      <a:pt x="1833" y="14"/>
                    </a:lnTo>
                    <a:lnTo>
                      <a:pt x="1802" y="19"/>
                    </a:lnTo>
                    <a:lnTo>
                      <a:pt x="1772" y="26"/>
                    </a:lnTo>
                    <a:lnTo>
                      <a:pt x="1749" y="30"/>
                    </a:lnTo>
                    <a:lnTo>
                      <a:pt x="1722" y="35"/>
                    </a:lnTo>
                    <a:lnTo>
                      <a:pt x="1693" y="40"/>
                    </a:lnTo>
                    <a:lnTo>
                      <a:pt x="1661" y="45"/>
                    </a:lnTo>
                    <a:lnTo>
                      <a:pt x="1625" y="52"/>
                    </a:lnTo>
                    <a:lnTo>
                      <a:pt x="1580" y="59"/>
                    </a:lnTo>
                    <a:lnTo>
                      <a:pt x="1543" y="64"/>
                    </a:lnTo>
                    <a:lnTo>
                      <a:pt x="1507" y="68"/>
                    </a:lnTo>
                    <a:lnTo>
                      <a:pt x="1470" y="74"/>
                    </a:lnTo>
                    <a:lnTo>
                      <a:pt x="1433" y="78"/>
                    </a:lnTo>
                    <a:lnTo>
                      <a:pt x="1396" y="82"/>
                    </a:lnTo>
                    <a:lnTo>
                      <a:pt x="1360" y="87"/>
                    </a:lnTo>
                    <a:lnTo>
                      <a:pt x="1324" y="89"/>
                    </a:lnTo>
                    <a:lnTo>
                      <a:pt x="1288" y="90"/>
                    </a:lnTo>
                    <a:lnTo>
                      <a:pt x="124" y="93"/>
                    </a:lnTo>
                    <a:lnTo>
                      <a:pt x="115" y="93"/>
                    </a:lnTo>
                    <a:lnTo>
                      <a:pt x="100" y="94"/>
                    </a:lnTo>
                    <a:lnTo>
                      <a:pt x="85" y="95"/>
                    </a:lnTo>
                    <a:lnTo>
                      <a:pt x="72" y="97"/>
                    </a:lnTo>
                    <a:lnTo>
                      <a:pt x="58" y="100"/>
                    </a:lnTo>
                    <a:lnTo>
                      <a:pt x="48" y="103"/>
                    </a:lnTo>
                    <a:lnTo>
                      <a:pt x="39" y="107"/>
                    </a:lnTo>
                    <a:lnTo>
                      <a:pt x="28" y="111"/>
                    </a:lnTo>
                    <a:lnTo>
                      <a:pt x="19" y="118"/>
                    </a:lnTo>
                    <a:lnTo>
                      <a:pt x="12" y="123"/>
                    </a:lnTo>
                    <a:lnTo>
                      <a:pt x="7" y="130"/>
                    </a:lnTo>
                    <a:lnTo>
                      <a:pt x="2" y="137"/>
                    </a:lnTo>
                    <a:lnTo>
                      <a:pt x="0" y="144"/>
                    </a:lnTo>
                    <a:lnTo>
                      <a:pt x="0" y="151"/>
                    </a:lnTo>
                    <a:lnTo>
                      <a:pt x="0" y="156"/>
                    </a:lnTo>
                    <a:lnTo>
                      <a:pt x="2" y="161"/>
                    </a:lnTo>
                    <a:lnTo>
                      <a:pt x="7" y="168"/>
                    </a:lnTo>
                    <a:lnTo>
                      <a:pt x="13" y="175"/>
                    </a:lnTo>
                    <a:lnTo>
                      <a:pt x="20" y="180"/>
                    </a:lnTo>
                    <a:lnTo>
                      <a:pt x="29" y="185"/>
                    </a:lnTo>
                    <a:lnTo>
                      <a:pt x="35" y="189"/>
                    </a:lnTo>
                    <a:lnTo>
                      <a:pt x="45" y="193"/>
                    </a:lnTo>
                    <a:lnTo>
                      <a:pt x="58" y="197"/>
                    </a:lnTo>
                    <a:lnTo>
                      <a:pt x="71" y="200"/>
                    </a:lnTo>
                    <a:lnTo>
                      <a:pt x="83" y="202"/>
                    </a:lnTo>
                    <a:lnTo>
                      <a:pt x="98" y="203"/>
                    </a:lnTo>
                    <a:lnTo>
                      <a:pt x="112" y="204"/>
                    </a:lnTo>
                    <a:lnTo>
                      <a:pt x="124" y="204"/>
                    </a:lnTo>
                    <a:lnTo>
                      <a:pt x="1287" y="206"/>
                    </a:lnTo>
                    <a:lnTo>
                      <a:pt x="1324" y="208"/>
                    </a:lnTo>
                    <a:lnTo>
                      <a:pt x="1359" y="211"/>
                    </a:lnTo>
                    <a:lnTo>
                      <a:pt x="1398" y="214"/>
                    </a:lnTo>
                    <a:lnTo>
                      <a:pt x="1436" y="218"/>
                    </a:lnTo>
                    <a:lnTo>
                      <a:pt x="1480" y="223"/>
                    </a:lnTo>
                    <a:lnTo>
                      <a:pt x="1515" y="227"/>
                    </a:lnTo>
                    <a:lnTo>
                      <a:pt x="1556" y="232"/>
                    </a:lnTo>
                    <a:lnTo>
                      <a:pt x="1599" y="238"/>
                    </a:lnTo>
                    <a:lnTo>
                      <a:pt x="1641" y="245"/>
                    </a:lnTo>
                    <a:lnTo>
                      <a:pt x="1681" y="253"/>
                    </a:lnTo>
                    <a:lnTo>
                      <a:pt x="1720" y="260"/>
                    </a:lnTo>
                    <a:lnTo>
                      <a:pt x="1756" y="267"/>
                    </a:lnTo>
                    <a:lnTo>
                      <a:pt x="1787" y="274"/>
                    </a:lnTo>
                    <a:lnTo>
                      <a:pt x="1822" y="280"/>
                    </a:lnTo>
                    <a:lnTo>
                      <a:pt x="1851" y="285"/>
                    </a:lnTo>
                    <a:lnTo>
                      <a:pt x="1884" y="290"/>
                    </a:lnTo>
                    <a:lnTo>
                      <a:pt x="1918" y="293"/>
                    </a:lnTo>
                    <a:lnTo>
                      <a:pt x="1948" y="295"/>
                    </a:lnTo>
                    <a:lnTo>
                      <a:pt x="1973" y="297"/>
                    </a:lnTo>
                    <a:lnTo>
                      <a:pt x="1995" y="297"/>
                    </a:lnTo>
                    <a:lnTo>
                      <a:pt x="2022" y="298"/>
                    </a:lnTo>
                    <a:lnTo>
                      <a:pt x="2047" y="297"/>
                    </a:lnTo>
                    <a:lnTo>
                      <a:pt x="2073" y="296"/>
                    </a:lnTo>
                    <a:lnTo>
                      <a:pt x="2097" y="295"/>
                    </a:lnTo>
                    <a:lnTo>
                      <a:pt x="2119" y="293"/>
                    </a:lnTo>
                    <a:lnTo>
                      <a:pt x="2146" y="289"/>
                    </a:lnTo>
                    <a:lnTo>
                      <a:pt x="2168" y="286"/>
                    </a:lnTo>
                    <a:lnTo>
                      <a:pt x="2192" y="282"/>
                    </a:lnTo>
                    <a:lnTo>
                      <a:pt x="2215" y="278"/>
                    </a:lnTo>
                    <a:lnTo>
                      <a:pt x="2235" y="273"/>
                    </a:lnTo>
                    <a:lnTo>
                      <a:pt x="2253" y="269"/>
                    </a:lnTo>
                    <a:lnTo>
                      <a:pt x="2272" y="262"/>
                    </a:lnTo>
                    <a:lnTo>
                      <a:pt x="2283" y="257"/>
                    </a:lnTo>
                    <a:lnTo>
                      <a:pt x="2297" y="249"/>
                    </a:lnTo>
                    <a:lnTo>
                      <a:pt x="2298" y="49"/>
                    </a:lnTo>
                    <a:close/>
                  </a:path>
                </a:pathLst>
              </a:cu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 eaLnBrk="0" hangingPunct="0">
                  <a:spcBef>
                    <a:spcPct val="0"/>
                  </a:spcBef>
                  <a:defRPr/>
                </a:pPr>
                <a:endParaRPr lang="en-CA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407610" name="Freeform 58"/>
              <p:cNvSpPr>
                <a:spLocks/>
              </p:cNvSpPr>
              <p:nvPr/>
            </p:nvSpPr>
            <p:spPr bwMode="auto">
              <a:xfrm>
                <a:off x="240" y="1809"/>
                <a:ext cx="1124" cy="74"/>
              </a:xfrm>
              <a:custGeom>
                <a:avLst/>
                <a:gdLst/>
                <a:ahLst/>
                <a:cxnLst>
                  <a:cxn ang="0">
                    <a:pos x="2209" y="35"/>
                  </a:cxn>
                  <a:cxn ang="0">
                    <a:pos x="2163" y="28"/>
                  </a:cxn>
                  <a:cxn ang="0">
                    <a:pos x="2119" y="33"/>
                  </a:cxn>
                  <a:cxn ang="0">
                    <a:pos x="2078" y="44"/>
                  </a:cxn>
                  <a:cxn ang="0">
                    <a:pos x="2032" y="53"/>
                  </a:cxn>
                  <a:cxn ang="0">
                    <a:pos x="1985" y="50"/>
                  </a:cxn>
                  <a:cxn ang="0">
                    <a:pos x="1925" y="44"/>
                  </a:cxn>
                  <a:cxn ang="0">
                    <a:pos x="1855" y="35"/>
                  </a:cxn>
                  <a:cxn ang="0">
                    <a:pos x="1790" y="30"/>
                  </a:cxn>
                  <a:cxn ang="0">
                    <a:pos x="1729" y="30"/>
                  </a:cxn>
                  <a:cxn ang="0">
                    <a:pos x="1668" y="33"/>
                  </a:cxn>
                  <a:cxn ang="0">
                    <a:pos x="1601" y="22"/>
                  </a:cxn>
                  <a:cxn ang="0">
                    <a:pos x="1545" y="10"/>
                  </a:cxn>
                  <a:cxn ang="0">
                    <a:pos x="1490" y="0"/>
                  </a:cxn>
                  <a:cxn ang="0">
                    <a:pos x="1440" y="0"/>
                  </a:cxn>
                  <a:cxn ang="0">
                    <a:pos x="1382" y="4"/>
                  </a:cxn>
                  <a:cxn ang="0">
                    <a:pos x="1303" y="12"/>
                  </a:cxn>
                  <a:cxn ang="0">
                    <a:pos x="1162" y="13"/>
                  </a:cxn>
                  <a:cxn ang="0">
                    <a:pos x="360" y="13"/>
                  </a:cxn>
                  <a:cxn ang="0">
                    <a:pos x="77" y="13"/>
                  </a:cxn>
                  <a:cxn ang="0">
                    <a:pos x="5" y="23"/>
                  </a:cxn>
                  <a:cxn ang="0">
                    <a:pos x="4" y="34"/>
                  </a:cxn>
                  <a:cxn ang="0">
                    <a:pos x="32" y="40"/>
                  </a:cxn>
                  <a:cxn ang="0">
                    <a:pos x="835" y="44"/>
                  </a:cxn>
                  <a:cxn ang="0">
                    <a:pos x="1356" y="52"/>
                  </a:cxn>
                  <a:cxn ang="0">
                    <a:pos x="1418" y="57"/>
                  </a:cxn>
                  <a:cxn ang="0">
                    <a:pos x="1496" y="66"/>
                  </a:cxn>
                  <a:cxn ang="0">
                    <a:pos x="1563" y="77"/>
                  </a:cxn>
                  <a:cxn ang="0">
                    <a:pos x="1625" y="87"/>
                  </a:cxn>
                  <a:cxn ang="0">
                    <a:pos x="1687" y="100"/>
                  </a:cxn>
                  <a:cxn ang="0">
                    <a:pos x="1748" y="112"/>
                  </a:cxn>
                  <a:cxn ang="0">
                    <a:pos x="1805" y="120"/>
                  </a:cxn>
                  <a:cxn ang="0">
                    <a:pos x="1869" y="129"/>
                  </a:cxn>
                  <a:cxn ang="0">
                    <a:pos x="1933" y="133"/>
                  </a:cxn>
                  <a:cxn ang="0">
                    <a:pos x="1996" y="133"/>
                  </a:cxn>
                  <a:cxn ang="0">
                    <a:pos x="2059" y="131"/>
                  </a:cxn>
                  <a:cxn ang="0">
                    <a:pos x="2120" y="125"/>
                  </a:cxn>
                  <a:cxn ang="0">
                    <a:pos x="2178" y="114"/>
                  </a:cxn>
                  <a:cxn ang="0">
                    <a:pos x="2226" y="98"/>
                  </a:cxn>
                  <a:cxn ang="0">
                    <a:pos x="2249" y="45"/>
                  </a:cxn>
                </a:cxnLst>
                <a:rect l="0" t="0" r="r" b="b"/>
                <a:pathLst>
                  <a:path w="2252" h="135">
                    <a:moveTo>
                      <a:pt x="2227" y="40"/>
                    </a:moveTo>
                    <a:lnTo>
                      <a:pt x="2209" y="35"/>
                    </a:lnTo>
                    <a:lnTo>
                      <a:pt x="2188" y="30"/>
                    </a:lnTo>
                    <a:lnTo>
                      <a:pt x="2163" y="28"/>
                    </a:lnTo>
                    <a:lnTo>
                      <a:pt x="2140" y="28"/>
                    </a:lnTo>
                    <a:lnTo>
                      <a:pt x="2119" y="33"/>
                    </a:lnTo>
                    <a:lnTo>
                      <a:pt x="2099" y="38"/>
                    </a:lnTo>
                    <a:lnTo>
                      <a:pt x="2078" y="44"/>
                    </a:lnTo>
                    <a:lnTo>
                      <a:pt x="2053" y="50"/>
                    </a:lnTo>
                    <a:lnTo>
                      <a:pt x="2032" y="53"/>
                    </a:lnTo>
                    <a:lnTo>
                      <a:pt x="2012" y="52"/>
                    </a:lnTo>
                    <a:lnTo>
                      <a:pt x="1985" y="50"/>
                    </a:lnTo>
                    <a:lnTo>
                      <a:pt x="1955" y="47"/>
                    </a:lnTo>
                    <a:lnTo>
                      <a:pt x="1925" y="44"/>
                    </a:lnTo>
                    <a:lnTo>
                      <a:pt x="1892" y="39"/>
                    </a:lnTo>
                    <a:lnTo>
                      <a:pt x="1855" y="35"/>
                    </a:lnTo>
                    <a:lnTo>
                      <a:pt x="1824" y="32"/>
                    </a:lnTo>
                    <a:lnTo>
                      <a:pt x="1790" y="30"/>
                    </a:lnTo>
                    <a:lnTo>
                      <a:pt x="1756" y="26"/>
                    </a:lnTo>
                    <a:lnTo>
                      <a:pt x="1729" y="30"/>
                    </a:lnTo>
                    <a:lnTo>
                      <a:pt x="1700" y="35"/>
                    </a:lnTo>
                    <a:lnTo>
                      <a:pt x="1668" y="33"/>
                    </a:lnTo>
                    <a:lnTo>
                      <a:pt x="1633" y="28"/>
                    </a:lnTo>
                    <a:lnTo>
                      <a:pt x="1601" y="22"/>
                    </a:lnTo>
                    <a:lnTo>
                      <a:pt x="1572" y="16"/>
                    </a:lnTo>
                    <a:lnTo>
                      <a:pt x="1545" y="10"/>
                    </a:lnTo>
                    <a:lnTo>
                      <a:pt x="1517" y="4"/>
                    </a:lnTo>
                    <a:lnTo>
                      <a:pt x="1490" y="0"/>
                    </a:lnTo>
                    <a:lnTo>
                      <a:pt x="1465" y="0"/>
                    </a:lnTo>
                    <a:lnTo>
                      <a:pt x="1440" y="0"/>
                    </a:lnTo>
                    <a:lnTo>
                      <a:pt x="1410" y="2"/>
                    </a:lnTo>
                    <a:lnTo>
                      <a:pt x="1382" y="4"/>
                    </a:lnTo>
                    <a:lnTo>
                      <a:pt x="1346" y="8"/>
                    </a:lnTo>
                    <a:lnTo>
                      <a:pt x="1303" y="12"/>
                    </a:lnTo>
                    <a:lnTo>
                      <a:pt x="1249" y="13"/>
                    </a:lnTo>
                    <a:lnTo>
                      <a:pt x="1162" y="13"/>
                    </a:lnTo>
                    <a:lnTo>
                      <a:pt x="1012" y="13"/>
                    </a:lnTo>
                    <a:lnTo>
                      <a:pt x="360" y="13"/>
                    </a:lnTo>
                    <a:lnTo>
                      <a:pt x="155" y="13"/>
                    </a:lnTo>
                    <a:lnTo>
                      <a:pt x="77" y="13"/>
                    </a:lnTo>
                    <a:lnTo>
                      <a:pt x="19" y="21"/>
                    </a:lnTo>
                    <a:lnTo>
                      <a:pt x="5" y="23"/>
                    </a:lnTo>
                    <a:lnTo>
                      <a:pt x="0" y="27"/>
                    </a:lnTo>
                    <a:lnTo>
                      <a:pt x="4" y="34"/>
                    </a:lnTo>
                    <a:lnTo>
                      <a:pt x="16" y="38"/>
                    </a:lnTo>
                    <a:lnTo>
                      <a:pt x="32" y="40"/>
                    </a:lnTo>
                    <a:lnTo>
                      <a:pt x="51" y="41"/>
                    </a:lnTo>
                    <a:lnTo>
                      <a:pt x="835" y="44"/>
                    </a:lnTo>
                    <a:lnTo>
                      <a:pt x="1325" y="48"/>
                    </a:lnTo>
                    <a:lnTo>
                      <a:pt x="1356" y="52"/>
                    </a:lnTo>
                    <a:lnTo>
                      <a:pt x="1383" y="57"/>
                    </a:lnTo>
                    <a:lnTo>
                      <a:pt x="1418" y="57"/>
                    </a:lnTo>
                    <a:lnTo>
                      <a:pt x="1454" y="61"/>
                    </a:lnTo>
                    <a:lnTo>
                      <a:pt x="1496" y="66"/>
                    </a:lnTo>
                    <a:lnTo>
                      <a:pt x="1528" y="71"/>
                    </a:lnTo>
                    <a:lnTo>
                      <a:pt x="1563" y="77"/>
                    </a:lnTo>
                    <a:lnTo>
                      <a:pt x="1594" y="81"/>
                    </a:lnTo>
                    <a:lnTo>
                      <a:pt x="1625" y="87"/>
                    </a:lnTo>
                    <a:lnTo>
                      <a:pt x="1657" y="94"/>
                    </a:lnTo>
                    <a:lnTo>
                      <a:pt x="1687" y="100"/>
                    </a:lnTo>
                    <a:lnTo>
                      <a:pt x="1720" y="106"/>
                    </a:lnTo>
                    <a:lnTo>
                      <a:pt x="1748" y="112"/>
                    </a:lnTo>
                    <a:lnTo>
                      <a:pt x="1781" y="117"/>
                    </a:lnTo>
                    <a:lnTo>
                      <a:pt x="1805" y="120"/>
                    </a:lnTo>
                    <a:lnTo>
                      <a:pt x="1837" y="125"/>
                    </a:lnTo>
                    <a:lnTo>
                      <a:pt x="1869" y="129"/>
                    </a:lnTo>
                    <a:lnTo>
                      <a:pt x="1899" y="131"/>
                    </a:lnTo>
                    <a:lnTo>
                      <a:pt x="1933" y="133"/>
                    </a:lnTo>
                    <a:lnTo>
                      <a:pt x="1966" y="135"/>
                    </a:lnTo>
                    <a:lnTo>
                      <a:pt x="1996" y="133"/>
                    </a:lnTo>
                    <a:lnTo>
                      <a:pt x="2028" y="133"/>
                    </a:lnTo>
                    <a:lnTo>
                      <a:pt x="2059" y="131"/>
                    </a:lnTo>
                    <a:lnTo>
                      <a:pt x="2090" y="129"/>
                    </a:lnTo>
                    <a:lnTo>
                      <a:pt x="2120" y="125"/>
                    </a:lnTo>
                    <a:lnTo>
                      <a:pt x="2148" y="120"/>
                    </a:lnTo>
                    <a:lnTo>
                      <a:pt x="2178" y="114"/>
                    </a:lnTo>
                    <a:lnTo>
                      <a:pt x="2199" y="106"/>
                    </a:lnTo>
                    <a:lnTo>
                      <a:pt x="2226" y="98"/>
                    </a:lnTo>
                    <a:lnTo>
                      <a:pt x="2252" y="90"/>
                    </a:lnTo>
                    <a:lnTo>
                      <a:pt x="2249" y="45"/>
                    </a:lnTo>
                    <a:lnTo>
                      <a:pt x="2227" y="40"/>
                    </a:lnTo>
                    <a:close/>
                  </a:path>
                </a:pathLst>
              </a:custGeom>
              <a:solidFill>
                <a:srgbClr val="0000A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 eaLnBrk="0" hangingPunct="0">
                  <a:spcBef>
                    <a:spcPct val="0"/>
                  </a:spcBef>
                  <a:defRPr/>
                </a:pPr>
                <a:endParaRPr lang="en-CA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407611" name="Freeform 59"/>
              <p:cNvSpPr>
                <a:spLocks/>
              </p:cNvSpPr>
              <p:nvPr/>
            </p:nvSpPr>
            <p:spPr bwMode="auto">
              <a:xfrm>
                <a:off x="1036" y="1755"/>
                <a:ext cx="316" cy="25"/>
              </a:xfrm>
              <a:custGeom>
                <a:avLst/>
                <a:gdLst/>
                <a:ahLst/>
                <a:cxnLst>
                  <a:cxn ang="0">
                    <a:pos x="630" y="39"/>
                  </a:cxn>
                  <a:cxn ang="0">
                    <a:pos x="594" y="27"/>
                  </a:cxn>
                  <a:cxn ang="0">
                    <a:pos x="566" y="19"/>
                  </a:cxn>
                  <a:cxn ang="0">
                    <a:pos x="532" y="12"/>
                  </a:cxn>
                  <a:cxn ang="0">
                    <a:pos x="500" y="8"/>
                  </a:cxn>
                  <a:cxn ang="0">
                    <a:pos x="462" y="4"/>
                  </a:cxn>
                  <a:cxn ang="0">
                    <a:pos x="419" y="2"/>
                  </a:cxn>
                  <a:cxn ang="0">
                    <a:pos x="360" y="0"/>
                  </a:cxn>
                  <a:cxn ang="0">
                    <a:pos x="309" y="2"/>
                  </a:cxn>
                  <a:cxn ang="0">
                    <a:pos x="256" y="6"/>
                  </a:cxn>
                  <a:cxn ang="0">
                    <a:pos x="208" y="12"/>
                  </a:cxn>
                  <a:cxn ang="0">
                    <a:pos x="169" y="19"/>
                  </a:cxn>
                  <a:cxn ang="0">
                    <a:pos x="116" y="29"/>
                  </a:cxn>
                  <a:cxn ang="0">
                    <a:pos x="70" y="37"/>
                  </a:cxn>
                  <a:cxn ang="0">
                    <a:pos x="21" y="44"/>
                  </a:cxn>
                  <a:cxn ang="0">
                    <a:pos x="0" y="49"/>
                  </a:cxn>
                  <a:cxn ang="0">
                    <a:pos x="2" y="53"/>
                  </a:cxn>
                  <a:cxn ang="0">
                    <a:pos x="16" y="53"/>
                  </a:cxn>
                  <a:cxn ang="0">
                    <a:pos x="46" y="52"/>
                  </a:cxn>
                  <a:cxn ang="0">
                    <a:pos x="73" y="53"/>
                  </a:cxn>
                  <a:cxn ang="0">
                    <a:pos x="100" y="51"/>
                  </a:cxn>
                  <a:cxn ang="0">
                    <a:pos x="135" y="47"/>
                  </a:cxn>
                  <a:cxn ang="0">
                    <a:pos x="176" y="41"/>
                  </a:cxn>
                  <a:cxn ang="0">
                    <a:pos x="223" y="37"/>
                  </a:cxn>
                  <a:cxn ang="0">
                    <a:pos x="264" y="33"/>
                  </a:cxn>
                  <a:cxn ang="0">
                    <a:pos x="314" y="29"/>
                  </a:cxn>
                  <a:cxn ang="0">
                    <a:pos x="346" y="29"/>
                  </a:cxn>
                  <a:cxn ang="0">
                    <a:pos x="382" y="29"/>
                  </a:cxn>
                  <a:cxn ang="0">
                    <a:pos x="423" y="29"/>
                  </a:cxn>
                  <a:cxn ang="0">
                    <a:pos x="471" y="33"/>
                  </a:cxn>
                  <a:cxn ang="0">
                    <a:pos x="511" y="38"/>
                  </a:cxn>
                  <a:cxn ang="0">
                    <a:pos x="556" y="43"/>
                  </a:cxn>
                  <a:cxn ang="0">
                    <a:pos x="594" y="42"/>
                  </a:cxn>
                  <a:cxn ang="0">
                    <a:pos x="630" y="39"/>
                  </a:cxn>
                </a:cxnLst>
                <a:rect l="0" t="0" r="r" b="b"/>
                <a:pathLst>
                  <a:path w="630" h="53">
                    <a:moveTo>
                      <a:pt x="630" y="39"/>
                    </a:moveTo>
                    <a:lnTo>
                      <a:pt x="594" y="27"/>
                    </a:lnTo>
                    <a:lnTo>
                      <a:pt x="566" y="19"/>
                    </a:lnTo>
                    <a:lnTo>
                      <a:pt x="532" y="12"/>
                    </a:lnTo>
                    <a:lnTo>
                      <a:pt x="500" y="8"/>
                    </a:lnTo>
                    <a:lnTo>
                      <a:pt x="462" y="4"/>
                    </a:lnTo>
                    <a:lnTo>
                      <a:pt x="419" y="2"/>
                    </a:lnTo>
                    <a:lnTo>
                      <a:pt x="360" y="0"/>
                    </a:lnTo>
                    <a:lnTo>
                      <a:pt x="309" y="2"/>
                    </a:lnTo>
                    <a:lnTo>
                      <a:pt x="256" y="6"/>
                    </a:lnTo>
                    <a:lnTo>
                      <a:pt x="208" y="12"/>
                    </a:lnTo>
                    <a:lnTo>
                      <a:pt x="169" y="19"/>
                    </a:lnTo>
                    <a:lnTo>
                      <a:pt x="116" y="29"/>
                    </a:lnTo>
                    <a:lnTo>
                      <a:pt x="70" y="37"/>
                    </a:lnTo>
                    <a:lnTo>
                      <a:pt x="21" y="44"/>
                    </a:lnTo>
                    <a:lnTo>
                      <a:pt x="0" y="49"/>
                    </a:lnTo>
                    <a:lnTo>
                      <a:pt x="2" y="53"/>
                    </a:lnTo>
                    <a:lnTo>
                      <a:pt x="16" y="53"/>
                    </a:lnTo>
                    <a:lnTo>
                      <a:pt x="46" y="52"/>
                    </a:lnTo>
                    <a:lnTo>
                      <a:pt x="73" y="53"/>
                    </a:lnTo>
                    <a:lnTo>
                      <a:pt x="100" y="51"/>
                    </a:lnTo>
                    <a:lnTo>
                      <a:pt x="135" y="47"/>
                    </a:lnTo>
                    <a:lnTo>
                      <a:pt x="176" y="41"/>
                    </a:lnTo>
                    <a:lnTo>
                      <a:pt x="223" y="37"/>
                    </a:lnTo>
                    <a:lnTo>
                      <a:pt x="264" y="33"/>
                    </a:lnTo>
                    <a:lnTo>
                      <a:pt x="314" y="29"/>
                    </a:lnTo>
                    <a:lnTo>
                      <a:pt x="346" y="29"/>
                    </a:lnTo>
                    <a:lnTo>
                      <a:pt x="382" y="29"/>
                    </a:lnTo>
                    <a:lnTo>
                      <a:pt x="423" y="29"/>
                    </a:lnTo>
                    <a:lnTo>
                      <a:pt x="471" y="33"/>
                    </a:lnTo>
                    <a:lnTo>
                      <a:pt x="511" y="38"/>
                    </a:lnTo>
                    <a:lnTo>
                      <a:pt x="556" y="43"/>
                    </a:lnTo>
                    <a:lnTo>
                      <a:pt x="594" y="42"/>
                    </a:lnTo>
                    <a:lnTo>
                      <a:pt x="630" y="39"/>
                    </a:lnTo>
                    <a:close/>
                  </a:path>
                </a:pathLst>
              </a:custGeom>
              <a:solidFill>
                <a:srgbClr val="808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 eaLnBrk="0" hangingPunct="0">
                  <a:spcBef>
                    <a:spcPct val="0"/>
                  </a:spcBef>
                  <a:defRPr/>
                </a:pPr>
                <a:endParaRPr lang="en-CA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2560" name="Group 60"/>
            <p:cNvGrpSpPr>
              <a:grpSpLocks/>
            </p:cNvGrpSpPr>
            <p:nvPr/>
          </p:nvGrpSpPr>
          <p:grpSpPr bwMode="auto">
            <a:xfrm>
              <a:off x="1388" y="1737"/>
              <a:ext cx="156" cy="104"/>
              <a:chOff x="1388" y="1737"/>
              <a:chExt cx="156" cy="104"/>
            </a:xfrm>
          </p:grpSpPr>
          <p:grpSp>
            <p:nvGrpSpPr>
              <p:cNvPr id="22561" name="Group 61"/>
              <p:cNvGrpSpPr>
                <a:grpSpLocks/>
              </p:cNvGrpSpPr>
              <p:nvPr/>
            </p:nvGrpSpPr>
            <p:grpSpPr bwMode="auto">
              <a:xfrm>
                <a:off x="1388" y="1737"/>
                <a:ext cx="156" cy="104"/>
                <a:chOff x="1388" y="1737"/>
                <a:chExt cx="156" cy="104"/>
              </a:xfrm>
            </p:grpSpPr>
            <p:grpSp>
              <p:nvGrpSpPr>
                <p:cNvPr id="22566" name="Group 62"/>
                <p:cNvGrpSpPr>
                  <a:grpSpLocks/>
                </p:cNvGrpSpPr>
                <p:nvPr/>
              </p:nvGrpSpPr>
              <p:grpSpPr bwMode="auto">
                <a:xfrm>
                  <a:off x="1504" y="1741"/>
                  <a:ext cx="11" cy="97"/>
                  <a:chOff x="1504" y="1741"/>
                  <a:chExt cx="11" cy="97"/>
                </a:xfrm>
              </p:grpSpPr>
              <p:sp>
                <p:nvSpPr>
                  <p:cNvPr id="407615" name="Freeform 63"/>
                  <p:cNvSpPr>
                    <a:spLocks/>
                  </p:cNvSpPr>
                  <p:nvPr/>
                </p:nvSpPr>
                <p:spPr bwMode="auto">
                  <a:xfrm>
                    <a:off x="1438" y="1815"/>
                    <a:ext cx="45" cy="9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8" y="0"/>
                      </a:cxn>
                      <a:cxn ang="0">
                        <a:pos x="18" y="191"/>
                      </a:cxn>
                      <a:cxn ang="0">
                        <a:pos x="2" y="191"/>
                      </a:cxn>
                      <a:cxn ang="0">
                        <a:pos x="0" y="19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8" h="193">
                        <a:moveTo>
                          <a:pt x="0" y="0"/>
                        </a:moveTo>
                        <a:lnTo>
                          <a:pt x="18" y="0"/>
                        </a:lnTo>
                        <a:lnTo>
                          <a:pt x="18" y="191"/>
                        </a:lnTo>
                        <a:lnTo>
                          <a:pt x="2" y="191"/>
                        </a:lnTo>
                        <a:lnTo>
                          <a:pt x="0" y="19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8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616" name="Rectangle 64"/>
                  <p:cNvSpPr>
                    <a:spLocks noChangeArrowheads="1"/>
                  </p:cNvSpPr>
                  <p:nvPr/>
                </p:nvSpPr>
                <p:spPr bwMode="auto">
                  <a:xfrm>
                    <a:off x="1429" y="1815"/>
                    <a:ext cx="51" cy="20"/>
                  </a:xfrm>
                  <a:prstGeom prst="rect">
                    <a:avLst/>
                  </a:prstGeom>
                  <a:solidFill>
                    <a:srgbClr val="00C0C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617" name="Rectangle 65"/>
                  <p:cNvSpPr>
                    <a:spLocks noChangeArrowheads="1"/>
                  </p:cNvSpPr>
                  <p:nvPr/>
                </p:nvSpPr>
                <p:spPr bwMode="auto">
                  <a:xfrm>
                    <a:off x="1414" y="1868"/>
                    <a:ext cx="49" cy="20"/>
                  </a:xfrm>
                  <a:prstGeom prst="rect">
                    <a:avLst/>
                  </a:prstGeom>
                  <a:solidFill>
                    <a:srgbClr val="00606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22567" name="Group 66"/>
                <p:cNvGrpSpPr>
                  <a:grpSpLocks/>
                </p:cNvGrpSpPr>
                <p:nvPr/>
              </p:nvGrpSpPr>
              <p:grpSpPr bwMode="auto">
                <a:xfrm>
                  <a:off x="1417" y="1740"/>
                  <a:ext cx="12" cy="97"/>
                  <a:chOff x="1417" y="1740"/>
                  <a:chExt cx="12" cy="97"/>
                </a:xfrm>
              </p:grpSpPr>
              <p:sp>
                <p:nvSpPr>
                  <p:cNvPr id="407619" name="Freeform 67"/>
                  <p:cNvSpPr>
                    <a:spLocks/>
                  </p:cNvSpPr>
                  <p:nvPr/>
                </p:nvSpPr>
                <p:spPr bwMode="auto">
                  <a:xfrm>
                    <a:off x="1372" y="1811"/>
                    <a:ext cx="12" cy="9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7" y="0"/>
                      </a:cxn>
                      <a:cxn ang="0">
                        <a:pos x="17" y="192"/>
                      </a:cxn>
                      <a:cxn ang="0">
                        <a:pos x="1" y="192"/>
                      </a:cxn>
                      <a:cxn ang="0">
                        <a:pos x="0" y="19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7" h="193">
                        <a:moveTo>
                          <a:pt x="0" y="0"/>
                        </a:moveTo>
                        <a:lnTo>
                          <a:pt x="17" y="0"/>
                        </a:lnTo>
                        <a:lnTo>
                          <a:pt x="17" y="192"/>
                        </a:lnTo>
                        <a:lnTo>
                          <a:pt x="1" y="192"/>
                        </a:lnTo>
                        <a:lnTo>
                          <a:pt x="0" y="19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808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620" name="Rectangle 68"/>
                  <p:cNvSpPr>
                    <a:spLocks noChangeArrowheads="1"/>
                  </p:cNvSpPr>
                  <p:nvPr/>
                </p:nvSpPr>
                <p:spPr bwMode="auto">
                  <a:xfrm>
                    <a:off x="1361" y="1801"/>
                    <a:ext cx="16" cy="16"/>
                  </a:xfrm>
                  <a:prstGeom prst="rect">
                    <a:avLst/>
                  </a:prstGeom>
                  <a:solidFill>
                    <a:srgbClr val="00C0C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621" name="Rectangle 69"/>
                  <p:cNvSpPr>
                    <a:spLocks noChangeArrowheads="1"/>
                  </p:cNvSpPr>
                  <p:nvPr/>
                </p:nvSpPr>
                <p:spPr bwMode="auto">
                  <a:xfrm>
                    <a:off x="1366" y="1876"/>
                    <a:ext cx="14" cy="20"/>
                  </a:xfrm>
                  <a:prstGeom prst="rect">
                    <a:avLst/>
                  </a:prstGeom>
                  <a:solidFill>
                    <a:srgbClr val="00606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22568" name="Group 70"/>
                <p:cNvGrpSpPr>
                  <a:grpSpLocks/>
                </p:cNvGrpSpPr>
                <p:nvPr/>
              </p:nvGrpSpPr>
              <p:grpSpPr bwMode="auto">
                <a:xfrm>
                  <a:off x="1388" y="1737"/>
                  <a:ext cx="156" cy="104"/>
                  <a:chOff x="1388" y="1737"/>
                  <a:chExt cx="156" cy="104"/>
                </a:xfrm>
              </p:grpSpPr>
              <p:sp>
                <p:nvSpPr>
                  <p:cNvPr id="407623" name="Rectangle 71"/>
                  <p:cNvSpPr>
                    <a:spLocks noChangeArrowheads="1"/>
                  </p:cNvSpPr>
                  <p:nvPr/>
                </p:nvSpPr>
                <p:spPr bwMode="auto">
                  <a:xfrm>
                    <a:off x="1380" y="1792"/>
                    <a:ext cx="12" cy="97"/>
                  </a:xfrm>
                  <a:prstGeom prst="rect">
                    <a:avLst/>
                  </a:prstGeom>
                  <a:solidFill>
                    <a:srgbClr val="4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624" name="Rectangle 72"/>
                  <p:cNvSpPr>
                    <a:spLocks noChangeArrowheads="1"/>
                  </p:cNvSpPr>
                  <p:nvPr/>
                </p:nvSpPr>
                <p:spPr bwMode="auto">
                  <a:xfrm>
                    <a:off x="1410" y="1786"/>
                    <a:ext cx="79" cy="97"/>
                  </a:xfrm>
                  <a:prstGeom prst="rect">
                    <a:avLst/>
                  </a:prstGeom>
                  <a:solidFill>
                    <a:srgbClr val="4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625" name="Rectangle 73"/>
                  <p:cNvSpPr>
                    <a:spLocks noChangeArrowheads="1"/>
                  </p:cNvSpPr>
                  <p:nvPr/>
                </p:nvSpPr>
                <p:spPr bwMode="auto">
                  <a:xfrm>
                    <a:off x="1495" y="1793"/>
                    <a:ext cx="30" cy="97"/>
                  </a:xfrm>
                  <a:prstGeom prst="rect">
                    <a:avLst/>
                  </a:prstGeom>
                  <a:solidFill>
                    <a:srgbClr val="4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</p:grpSp>
            <p:grpSp>
              <p:nvGrpSpPr>
                <p:cNvPr id="22569" name="Group 74"/>
                <p:cNvGrpSpPr>
                  <a:grpSpLocks/>
                </p:cNvGrpSpPr>
                <p:nvPr/>
              </p:nvGrpSpPr>
              <p:grpSpPr bwMode="auto">
                <a:xfrm>
                  <a:off x="1392" y="1746"/>
                  <a:ext cx="149" cy="13"/>
                  <a:chOff x="1392" y="1746"/>
                  <a:chExt cx="149" cy="13"/>
                </a:xfrm>
              </p:grpSpPr>
              <p:sp>
                <p:nvSpPr>
                  <p:cNvPr id="407627" name="Rectangle 75"/>
                  <p:cNvSpPr>
                    <a:spLocks noChangeArrowheads="1"/>
                  </p:cNvSpPr>
                  <p:nvPr/>
                </p:nvSpPr>
                <p:spPr bwMode="auto">
                  <a:xfrm>
                    <a:off x="1353" y="1826"/>
                    <a:ext cx="16" cy="13"/>
                  </a:xfrm>
                  <a:prstGeom prst="rect">
                    <a:avLst/>
                  </a:prstGeom>
                  <a:solidFill>
                    <a:srgbClr val="C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628" name="Rectangle 76"/>
                  <p:cNvSpPr>
                    <a:spLocks noChangeArrowheads="1"/>
                  </p:cNvSpPr>
                  <p:nvPr/>
                </p:nvSpPr>
                <p:spPr bwMode="auto">
                  <a:xfrm>
                    <a:off x="1490" y="1827"/>
                    <a:ext cx="24" cy="13"/>
                  </a:xfrm>
                  <a:prstGeom prst="rect">
                    <a:avLst/>
                  </a:prstGeom>
                  <a:solidFill>
                    <a:srgbClr val="C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407629" name="Rectangle 77"/>
                  <p:cNvSpPr>
                    <a:spLocks noChangeArrowheads="1"/>
                  </p:cNvSpPr>
                  <p:nvPr/>
                </p:nvSpPr>
                <p:spPr bwMode="auto">
                  <a:xfrm>
                    <a:off x="1385" y="1837"/>
                    <a:ext cx="87" cy="9"/>
                  </a:xfrm>
                  <a:prstGeom prst="rect">
                    <a:avLst/>
                  </a:prstGeom>
                  <a:solidFill>
                    <a:srgbClr val="C0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pPr algn="l" eaLnBrk="0" hangingPunct="0">
                      <a:spcBef>
                        <a:spcPct val="0"/>
                      </a:spcBef>
                      <a:defRPr/>
                    </a:pPr>
                    <a:endParaRPr lang="en-CA">
                      <a:solidFill>
                        <a:srgbClr val="FFFFFF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</p:grpSp>
          </p:grpSp>
          <p:grpSp>
            <p:nvGrpSpPr>
              <p:cNvPr id="22562" name="Group 78"/>
              <p:cNvGrpSpPr>
                <a:grpSpLocks/>
              </p:cNvGrpSpPr>
              <p:nvPr/>
            </p:nvGrpSpPr>
            <p:grpSpPr bwMode="auto">
              <a:xfrm>
                <a:off x="1390" y="1802"/>
                <a:ext cx="152" cy="37"/>
                <a:chOff x="1390" y="1802"/>
                <a:chExt cx="152" cy="37"/>
              </a:xfrm>
            </p:grpSpPr>
            <p:sp>
              <p:nvSpPr>
                <p:cNvPr id="407631" name="Freeform 79"/>
                <p:cNvSpPr>
                  <a:spLocks/>
                </p:cNvSpPr>
                <p:nvPr/>
              </p:nvSpPr>
              <p:spPr bwMode="auto">
                <a:xfrm>
                  <a:off x="1358" y="1882"/>
                  <a:ext cx="16" cy="32"/>
                </a:xfrm>
                <a:custGeom>
                  <a:avLst/>
                  <a:gdLst/>
                  <a:ahLst/>
                  <a:cxnLst>
                    <a:cxn ang="0">
                      <a:pos x="8" y="16"/>
                    </a:cxn>
                    <a:cxn ang="0">
                      <a:pos x="13" y="11"/>
                    </a:cxn>
                    <a:cxn ang="0">
                      <a:pos x="16" y="7"/>
                    </a:cxn>
                    <a:cxn ang="0">
                      <a:pos x="19" y="4"/>
                    </a:cxn>
                    <a:cxn ang="0">
                      <a:pos x="24" y="0"/>
                    </a:cxn>
                    <a:cxn ang="0">
                      <a:pos x="28" y="0"/>
                    </a:cxn>
                    <a:cxn ang="0">
                      <a:pos x="29" y="3"/>
                    </a:cxn>
                    <a:cxn ang="0">
                      <a:pos x="25" y="10"/>
                    </a:cxn>
                    <a:cxn ang="0">
                      <a:pos x="20" y="18"/>
                    </a:cxn>
                    <a:cxn ang="0">
                      <a:pos x="18" y="23"/>
                    </a:cxn>
                    <a:cxn ang="0">
                      <a:pos x="18" y="29"/>
                    </a:cxn>
                    <a:cxn ang="0">
                      <a:pos x="22" y="31"/>
                    </a:cxn>
                    <a:cxn ang="0">
                      <a:pos x="27" y="30"/>
                    </a:cxn>
                    <a:cxn ang="0">
                      <a:pos x="34" y="25"/>
                    </a:cxn>
                    <a:cxn ang="0">
                      <a:pos x="39" y="20"/>
                    </a:cxn>
                    <a:cxn ang="0">
                      <a:pos x="45" y="19"/>
                    </a:cxn>
                    <a:cxn ang="0">
                      <a:pos x="47" y="20"/>
                    </a:cxn>
                    <a:cxn ang="0">
                      <a:pos x="47" y="26"/>
                    </a:cxn>
                    <a:cxn ang="0">
                      <a:pos x="44" y="32"/>
                    </a:cxn>
                    <a:cxn ang="0">
                      <a:pos x="39" y="37"/>
                    </a:cxn>
                    <a:cxn ang="0">
                      <a:pos x="37" y="42"/>
                    </a:cxn>
                    <a:cxn ang="0">
                      <a:pos x="38" y="46"/>
                    </a:cxn>
                    <a:cxn ang="0">
                      <a:pos x="44" y="45"/>
                    </a:cxn>
                    <a:cxn ang="0">
                      <a:pos x="50" y="42"/>
                    </a:cxn>
                    <a:cxn ang="0">
                      <a:pos x="51" y="45"/>
                    </a:cxn>
                    <a:cxn ang="0">
                      <a:pos x="49" y="53"/>
                    </a:cxn>
                    <a:cxn ang="0">
                      <a:pos x="46" y="58"/>
                    </a:cxn>
                    <a:cxn ang="0">
                      <a:pos x="46" y="64"/>
                    </a:cxn>
                    <a:cxn ang="0">
                      <a:pos x="49" y="68"/>
                    </a:cxn>
                    <a:cxn ang="0">
                      <a:pos x="38" y="68"/>
                    </a:cxn>
                    <a:cxn ang="0">
                      <a:pos x="2" y="68"/>
                    </a:cxn>
                    <a:cxn ang="0">
                      <a:pos x="5" y="60"/>
                    </a:cxn>
                    <a:cxn ang="0">
                      <a:pos x="6" y="55"/>
                    </a:cxn>
                    <a:cxn ang="0">
                      <a:pos x="5" y="51"/>
                    </a:cxn>
                    <a:cxn ang="0">
                      <a:pos x="3" y="45"/>
                    </a:cxn>
                    <a:cxn ang="0">
                      <a:pos x="0" y="41"/>
                    </a:cxn>
                    <a:cxn ang="0">
                      <a:pos x="0" y="37"/>
                    </a:cxn>
                    <a:cxn ang="0">
                      <a:pos x="5" y="33"/>
                    </a:cxn>
                    <a:cxn ang="0">
                      <a:pos x="8" y="28"/>
                    </a:cxn>
                    <a:cxn ang="0">
                      <a:pos x="8" y="21"/>
                    </a:cxn>
                    <a:cxn ang="0">
                      <a:pos x="8" y="16"/>
                    </a:cxn>
                  </a:cxnLst>
                  <a:rect l="0" t="0" r="r" b="b"/>
                  <a:pathLst>
                    <a:path w="51" h="68">
                      <a:moveTo>
                        <a:pt x="8" y="16"/>
                      </a:moveTo>
                      <a:lnTo>
                        <a:pt x="13" y="11"/>
                      </a:lnTo>
                      <a:lnTo>
                        <a:pt x="16" y="7"/>
                      </a:lnTo>
                      <a:lnTo>
                        <a:pt x="19" y="4"/>
                      </a:lnTo>
                      <a:lnTo>
                        <a:pt x="24" y="0"/>
                      </a:lnTo>
                      <a:lnTo>
                        <a:pt x="28" y="0"/>
                      </a:lnTo>
                      <a:lnTo>
                        <a:pt x="29" y="3"/>
                      </a:lnTo>
                      <a:lnTo>
                        <a:pt x="25" y="10"/>
                      </a:lnTo>
                      <a:lnTo>
                        <a:pt x="20" y="18"/>
                      </a:lnTo>
                      <a:lnTo>
                        <a:pt x="18" y="23"/>
                      </a:lnTo>
                      <a:lnTo>
                        <a:pt x="18" y="29"/>
                      </a:lnTo>
                      <a:lnTo>
                        <a:pt x="22" y="31"/>
                      </a:lnTo>
                      <a:lnTo>
                        <a:pt x="27" y="30"/>
                      </a:lnTo>
                      <a:lnTo>
                        <a:pt x="34" y="25"/>
                      </a:lnTo>
                      <a:lnTo>
                        <a:pt x="39" y="20"/>
                      </a:lnTo>
                      <a:lnTo>
                        <a:pt x="45" y="19"/>
                      </a:lnTo>
                      <a:lnTo>
                        <a:pt x="47" y="20"/>
                      </a:lnTo>
                      <a:lnTo>
                        <a:pt x="47" y="26"/>
                      </a:lnTo>
                      <a:lnTo>
                        <a:pt x="44" y="32"/>
                      </a:lnTo>
                      <a:lnTo>
                        <a:pt x="39" y="37"/>
                      </a:lnTo>
                      <a:lnTo>
                        <a:pt x="37" y="42"/>
                      </a:lnTo>
                      <a:lnTo>
                        <a:pt x="38" y="46"/>
                      </a:lnTo>
                      <a:lnTo>
                        <a:pt x="44" y="45"/>
                      </a:lnTo>
                      <a:lnTo>
                        <a:pt x="50" y="42"/>
                      </a:lnTo>
                      <a:lnTo>
                        <a:pt x="51" y="45"/>
                      </a:lnTo>
                      <a:lnTo>
                        <a:pt x="49" y="53"/>
                      </a:lnTo>
                      <a:lnTo>
                        <a:pt x="46" y="58"/>
                      </a:lnTo>
                      <a:lnTo>
                        <a:pt x="46" y="64"/>
                      </a:lnTo>
                      <a:lnTo>
                        <a:pt x="49" y="68"/>
                      </a:lnTo>
                      <a:lnTo>
                        <a:pt x="38" y="68"/>
                      </a:lnTo>
                      <a:lnTo>
                        <a:pt x="2" y="68"/>
                      </a:lnTo>
                      <a:lnTo>
                        <a:pt x="5" y="60"/>
                      </a:lnTo>
                      <a:lnTo>
                        <a:pt x="6" y="55"/>
                      </a:lnTo>
                      <a:lnTo>
                        <a:pt x="5" y="51"/>
                      </a:lnTo>
                      <a:lnTo>
                        <a:pt x="3" y="45"/>
                      </a:lnTo>
                      <a:lnTo>
                        <a:pt x="0" y="41"/>
                      </a:lnTo>
                      <a:lnTo>
                        <a:pt x="0" y="37"/>
                      </a:lnTo>
                      <a:lnTo>
                        <a:pt x="5" y="33"/>
                      </a:lnTo>
                      <a:lnTo>
                        <a:pt x="8" y="28"/>
                      </a:lnTo>
                      <a:lnTo>
                        <a:pt x="8" y="21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00A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l" eaLnBrk="0" hangingPunct="0">
                    <a:spcBef>
                      <a:spcPct val="0"/>
                    </a:spcBef>
                    <a:defRPr/>
                  </a:pPr>
                  <a:endParaRPr lang="en-CA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407632" name="Freeform 80"/>
                <p:cNvSpPr>
                  <a:spLocks/>
                </p:cNvSpPr>
                <p:nvPr/>
              </p:nvSpPr>
              <p:spPr bwMode="auto">
                <a:xfrm>
                  <a:off x="1382" y="1861"/>
                  <a:ext cx="77" cy="37"/>
                </a:xfrm>
                <a:custGeom>
                  <a:avLst/>
                  <a:gdLst/>
                  <a:ahLst/>
                  <a:cxnLst>
                    <a:cxn ang="0">
                      <a:pos x="11" y="29"/>
                    </a:cxn>
                    <a:cxn ang="0">
                      <a:pos x="28" y="16"/>
                    </a:cxn>
                    <a:cxn ang="0">
                      <a:pos x="38" y="7"/>
                    </a:cxn>
                    <a:cxn ang="0">
                      <a:pos x="38" y="17"/>
                    </a:cxn>
                    <a:cxn ang="0">
                      <a:pos x="28" y="30"/>
                    </a:cxn>
                    <a:cxn ang="0">
                      <a:pos x="34" y="35"/>
                    </a:cxn>
                    <a:cxn ang="0">
                      <a:pos x="44" y="27"/>
                    </a:cxn>
                    <a:cxn ang="0">
                      <a:pos x="63" y="7"/>
                    </a:cxn>
                    <a:cxn ang="0">
                      <a:pos x="76" y="0"/>
                    </a:cxn>
                    <a:cxn ang="0">
                      <a:pos x="75" y="7"/>
                    </a:cxn>
                    <a:cxn ang="0">
                      <a:pos x="72" y="16"/>
                    </a:cxn>
                    <a:cxn ang="0">
                      <a:pos x="65" y="27"/>
                    </a:cxn>
                    <a:cxn ang="0">
                      <a:pos x="69" y="29"/>
                    </a:cxn>
                    <a:cxn ang="0">
                      <a:pos x="91" y="9"/>
                    </a:cxn>
                    <a:cxn ang="0">
                      <a:pos x="100" y="3"/>
                    </a:cxn>
                    <a:cxn ang="0">
                      <a:pos x="101" y="13"/>
                    </a:cxn>
                    <a:cxn ang="0">
                      <a:pos x="95" y="25"/>
                    </a:cxn>
                    <a:cxn ang="0">
                      <a:pos x="87" y="39"/>
                    </a:cxn>
                    <a:cxn ang="0">
                      <a:pos x="87" y="52"/>
                    </a:cxn>
                    <a:cxn ang="0">
                      <a:pos x="101" y="41"/>
                    </a:cxn>
                    <a:cxn ang="0">
                      <a:pos x="116" y="24"/>
                    </a:cxn>
                    <a:cxn ang="0">
                      <a:pos x="125" y="14"/>
                    </a:cxn>
                    <a:cxn ang="0">
                      <a:pos x="131" y="16"/>
                    </a:cxn>
                    <a:cxn ang="0">
                      <a:pos x="126" y="34"/>
                    </a:cxn>
                    <a:cxn ang="0">
                      <a:pos x="119" y="52"/>
                    </a:cxn>
                    <a:cxn ang="0">
                      <a:pos x="136" y="42"/>
                    </a:cxn>
                    <a:cxn ang="0">
                      <a:pos x="145" y="34"/>
                    </a:cxn>
                    <a:cxn ang="0">
                      <a:pos x="151" y="36"/>
                    </a:cxn>
                    <a:cxn ang="0">
                      <a:pos x="150" y="50"/>
                    </a:cxn>
                    <a:cxn ang="0">
                      <a:pos x="146" y="60"/>
                    </a:cxn>
                    <a:cxn ang="0">
                      <a:pos x="140" y="69"/>
                    </a:cxn>
                    <a:cxn ang="0">
                      <a:pos x="115" y="73"/>
                    </a:cxn>
                    <a:cxn ang="0">
                      <a:pos x="0" y="73"/>
                    </a:cxn>
                    <a:cxn ang="0">
                      <a:pos x="12" y="58"/>
                    </a:cxn>
                    <a:cxn ang="0">
                      <a:pos x="14" y="45"/>
                    </a:cxn>
                    <a:cxn ang="0">
                      <a:pos x="9" y="40"/>
                    </a:cxn>
                  </a:cxnLst>
                  <a:rect l="0" t="0" r="r" b="b"/>
                  <a:pathLst>
                    <a:path w="152" h="73">
                      <a:moveTo>
                        <a:pt x="9" y="34"/>
                      </a:moveTo>
                      <a:lnTo>
                        <a:pt x="11" y="29"/>
                      </a:lnTo>
                      <a:lnTo>
                        <a:pt x="20" y="23"/>
                      </a:lnTo>
                      <a:lnTo>
                        <a:pt x="28" y="16"/>
                      </a:lnTo>
                      <a:lnTo>
                        <a:pt x="33" y="10"/>
                      </a:lnTo>
                      <a:lnTo>
                        <a:pt x="38" y="7"/>
                      </a:lnTo>
                      <a:lnTo>
                        <a:pt x="41" y="10"/>
                      </a:lnTo>
                      <a:lnTo>
                        <a:pt x="38" y="17"/>
                      </a:lnTo>
                      <a:lnTo>
                        <a:pt x="32" y="23"/>
                      </a:lnTo>
                      <a:lnTo>
                        <a:pt x="28" y="30"/>
                      </a:lnTo>
                      <a:lnTo>
                        <a:pt x="30" y="34"/>
                      </a:lnTo>
                      <a:lnTo>
                        <a:pt x="34" y="35"/>
                      </a:lnTo>
                      <a:lnTo>
                        <a:pt x="38" y="33"/>
                      </a:lnTo>
                      <a:lnTo>
                        <a:pt x="44" y="27"/>
                      </a:lnTo>
                      <a:lnTo>
                        <a:pt x="68" y="3"/>
                      </a:lnTo>
                      <a:lnTo>
                        <a:pt x="63" y="7"/>
                      </a:lnTo>
                      <a:lnTo>
                        <a:pt x="73" y="1"/>
                      </a:lnTo>
                      <a:lnTo>
                        <a:pt x="76" y="0"/>
                      </a:lnTo>
                      <a:lnTo>
                        <a:pt x="77" y="3"/>
                      </a:lnTo>
                      <a:lnTo>
                        <a:pt x="75" y="7"/>
                      </a:lnTo>
                      <a:lnTo>
                        <a:pt x="74" y="12"/>
                      </a:lnTo>
                      <a:lnTo>
                        <a:pt x="72" y="16"/>
                      </a:lnTo>
                      <a:lnTo>
                        <a:pt x="67" y="21"/>
                      </a:lnTo>
                      <a:lnTo>
                        <a:pt x="65" y="27"/>
                      </a:lnTo>
                      <a:lnTo>
                        <a:pt x="64" y="31"/>
                      </a:lnTo>
                      <a:lnTo>
                        <a:pt x="69" y="29"/>
                      </a:lnTo>
                      <a:lnTo>
                        <a:pt x="87" y="13"/>
                      </a:lnTo>
                      <a:lnTo>
                        <a:pt x="91" y="9"/>
                      </a:lnTo>
                      <a:lnTo>
                        <a:pt x="96" y="5"/>
                      </a:lnTo>
                      <a:lnTo>
                        <a:pt x="100" y="3"/>
                      </a:lnTo>
                      <a:lnTo>
                        <a:pt x="103" y="7"/>
                      </a:lnTo>
                      <a:lnTo>
                        <a:pt x="101" y="13"/>
                      </a:lnTo>
                      <a:lnTo>
                        <a:pt x="99" y="19"/>
                      </a:lnTo>
                      <a:lnTo>
                        <a:pt x="95" y="25"/>
                      </a:lnTo>
                      <a:lnTo>
                        <a:pt x="90" y="33"/>
                      </a:lnTo>
                      <a:lnTo>
                        <a:pt x="87" y="39"/>
                      </a:lnTo>
                      <a:lnTo>
                        <a:pt x="85" y="46"/>
                      </a:lnTo>
                      <a:lnTo>
                        <a:pt x="87" y="52"/>
                      </a:lnTo>
                      <a:lnTo>
                        <a:pt x="94" y="49"/>
                      </a:lnTo>
                      <a:lnTo>
                        <a:pt x="101" y="41"/>
                      </a:lnTo>
                      <a:lnTo>
                        <a:pt x="109" y="32"/>
                      </a:lnTo>
                      <a:lnTo>
                        <a:pt x="116" y="24"/>
                      </a:lnTo>
                      <a:lnTo>
                        <a:pt x="119" y="18"/>
                      </a:lnTo>
                      <a:lnTo>
                        <a:pt x="125" y="14"/>
                      </a:lnTo>
                      <a:lnTo>
                        <a:pt x="129" y="12"/>
                      </a:lnTo>
                      <a:lnTo>
                        <a:pt x="131" y="16"/>
                      </a:lnTo>
                      <a:lnTo>
                        <a:pt x="128" y="24"/>
                      </a:lnTo>
                      <a:lnTo>
                        <a:pt x="126" y="34"/>
                      </a:lnTo>
                      <a:lnTo>
                        <a:pt x="122" y="42"/>
                      </a:lnTo>
                      <a:lnTo>
                        <a:pt x="119" y="52"/>
                      </a:lnTo>
                      <a:lnTo>
                        <a:pt x="126" y="49"/>
                      </a:lnTo>
                      <a:lnTo>
                        <a:pt x="136" y="42"/>
                      </a:lnTo>
                      <a:lnTo>
                        <a:pt x="148" y="32"/>
                      </a:lnTo>
                      <a:lnTo>
                        <a:pt x="145" y="34"/>
                      </a:lnTo>
                      <a:lnTo>
                        <a:pt x="152" y="32"/>
                      </a:lnTo>
                      <a:lnTo>
                        <a:pt x="151" y="36"/>
                      </a:lnTo>
                      <a:lnTo>
                        <a:pt x="142" y="51"/>
                      </a:lnTo>
                      <a:lnTo>
                        <a:pt x="150" y="50"/>
                      </a:lnTo>
                      <a:lnTo>
                        <a:pt x="151" y="53"/>
                      </a:lnTo>
                      <a:lnTo>
                        <a:pt x="146" y="60"/>
                      </a:lnTo>
                      <a:lnTo>
                        <a:pt x="141" y="64"/>
                      </a:lnTo>
                      <a:lnTo>
                        <a:pt x="140" y="69"/>
                      </a:lnTo>
                      <a:lnTo>
                        <a:pt x="142" y="73"/>
                      </a:lnTo>
                      <a:lnTo>
                        <a:pt x="115" y="73"/>
                      </a:lnTo>
                      <a:lnTo>
                        <a:pt x="37" y="73"/>
                      </a:lnTo>
                      <a:lnTo>
                        <a:pt x="0" y="73"/>
                      </a:lnTo>
                      <a:lnTo>
                        <a:pt x="7" y="65"/>
                      </a:lnTo>
                      <a:lnTo>
                        <a:pt x="12" y="58"/>
                      </a:lnTo>
                      <a:lnTo>
                        <a:pt x="14" y="51"/>
                      </a:lnTo>
                      <a:lnTo>
                        <a:pt x="14" y="45"/>
                      </a:lnTo>
                      <a:lnTo>
                        <a:pt x="12" y="42"/>
                      </a:lnTo>
                      <a:lnTo>
                        <a:pt x="9" y="40"/>
                      </a:lnTo>
                      <a:lnTo>
                        <a:pt x="9" y="34"/>
                      </a:lnTo>
                      <a:close/>
                    </a:path>
                  </a:pathLst>
                </a:custGeom>
                <a:solidFill>
                  <a:srgbClr val="00A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l" eaLnBrk="0" hangingPunct="0">
                    <a:spcBef>
                      <a:spcPct val="0"/>
                    </a:spcBef>
                    <a:defRPr/>
                  </a:pPr>
                  <a:endParaRPr lang="en-CA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  <p:sp>
              <p:nvSpPr>
                <p:cNvPr id="407633" name="Freeform 81"/>
                <p:cNvSpPr>
                  <a:spLocks/>
                </p:cNvSpPr>
                <p:nvPr/>
              </p:nvSpPr>
              <p:spPr bwMode="auto">
                <a:xfrm>
                  <a:off x="1471" y="1879"/>
                  <a:ext cx="26" cy="33"/>
                </a:xfrm>
                <a:custGeom>
                  <a:avLst/>
                  <a:gdLst/>
                  <a:ahLst/>
                  <a:cxnLst>
                    <a:cxn ang="0">
                      <a:pos x="9" y="16"/>
                    </a:cxn>
                    <a:cxn ang="0">
                      <a:pos x="12" y="10"/>
                    </a:cxn>
                    <a:cxn ang="0">
                      <a:pos x="16" y="6"/>
                    </a:cxn>
                    <a:cxn ang="0">
                      <a:pos x="20" y="3"/>
                    </a:cxn>
                    <a:cxn ang="0">
                      <a:pos x="24" y="0"/>
                    </a:cxn>
                    <a:cxn ang="0">
                      <a:pos x="28" y="0"/>
                    </a:cxn>
                    <a:cxn ang="0">
                      <a:pos x="28" y="3"/>
                    </a:cxn>
                    <a:cxn ang="0">
                      <a:pos x="24" y="10"/>
                    </a:cxn>
                    <a:cxn ang="0">
                      <a:pos x="21" y="17"/>
                    </a:cxn>
                    <a:cxn ang="0">
                      <a:pos x="18" y="23"/>
                    </a:cxn>
                    <a:cxn ang="0">
                      <a:pos x="18" y="29"/>
                    </a:cxn>
                    <a:cxn ang="0">
                      <a:pos x="22" y="30"/>
                    </a:cxn>
                    <a:cxn ang="0">
                      <a:pos x="26" y="30"/>
                    </a:cxn>
                    <a:cxn ang="0">
                      <a:pos x="34" y="25"/>
                    </a:cxn>
                    <a:cxn ang="0">
                      <a:pos x="39" y="20"/>
                    </a:cxn>
                    <a:cxn ang="0">
                      <a:pos x="44" y="19"/>
                    </a:cxn>
                    <a:cxn ang="0">
                      <a:pos x="47" y="20"/>
                    </a:cxn>
                    <a:cxn ang="0">
                      <a:pos x="46" y="25"/>
                    </a:cxn>
                    <a:cxn ang="0">
                      <a:pos x="44" y="32"/>
                    </a:cxn>
                    <a:cxn ang="0">
                      <a:pos x="38" y="36"/>
                    </a:cxn>
                    <a:cxn ang="0">
                      <a:pos x="36" y="41"/>
                    </a:cxn>
                    <a:cxn ang="0">
                      <a:pos x="38" y="45"/>
                    </a:cxn>
                    <a:cxn ang="0">
                      <a:pos x="44" y="45"/>
                    </a:cxn>
                    <a:cxn ang="0">
                      <a:pos x="51" y="41"/>
                    </a:cxn>
                    <a:cxn ang="0">
                      <a:pos x="52" y="45"/>
                    </a:cxn>
                    <a:cxn ang="0">
                      <a:pos x="48" y="53"/>
                    </a:cxn>
                    <a:cxn ang="0">
                      <a:pos x="46" y="58"/>
                    </a:cxn>
                    <a:cxn ang="0">
                      <a:pos x="46" y="63"/>
                    </a:cxn>
                    <a:cxn ang="0">
                      <a:pos x="49" y="67"/>
                    </a:cxn>
                    <a:cxn ang="0">
                      <a:pos x="38" y="67"/>
                    </a:cxn>
                    <a:cxn ang="0">
                      <a:pos x="2" y="67"/>
                    </a:cxn>
                    <a:cxn ang="0">
                      <a:pos x="5" y="60"/>
                    </a:cxn>
                    <a:cxn ang="0">
                      <a:pos x="5" y="55"/>
                    </a:cxn>
                    <a:cxn ang="0">
                      <a:pos x="5" y="51"/>
                    </a:cxn>
                    <a:cxn ang="0">
                      <a:pos x="2" y="45"/>
                    </a:cxn>
                    <a:cxn ang="0">
                      <a:pos x="0" y="41"/>
                    </a:cxn>
                    <a:cxn ang="0">
                      <a:pos x="0" y="36"/>
                    </a:cxn>
                    <a:cxn ang="0">
                      <a:pos x="5" y="32"/>
                    </a:cxn>
                    <a:cxn ang="0">
                      <a:pos x="9" y="28"/>
                    </a:cxn>
                    <a:cxn ang="0">
                      <a:pos x="7" y="21"/>
                    </a:cxn>
                    <a:cxn ang="0">
                      <a:pos x="9" y="16"/>
                    </a:cxn>
                  </a:cxnLst>
                  <a:rect l="0" t="0" r="r" b="b"/>
                  <a:pathLst>
                    <a:path w="52" h="67">
                      <a:moveTo>
                        <a:pt x="9" y="16"/>
                      </a:moveTo>
                      <a:lnTo>
                        <a:pt x="12" y="10"/>
                      </a:lnTo>
                      <a:lnTo>
                        <a:pt x="16" y="6"/>
                      </a:lnTo>
                      <a:lnTo>
                        <a:pt x="20" y="3"/>
                      </a:lnTo>
                      <a:lnTo>
                        <a:pt x="24" y="0"/>
                      </a:lnTo>
                      <a:lnTo>
                        <a:pt x="28" y="0"/>
                      </a:lnTo>
                      <a:lnTo>
                        <a:pt x="28" y="3"/>
                      </a:lnTo>
                      <a:lnTo>
                        <a:pt x="24" y="10"/>
                      </a:lnTo>
                      <a:lnTo>
                        <a:pt x="21" y="17"/>
                      </a:lnTo>
                      <a:lnTo>
                        <a:pt x="18" y="23"/>
                      </a:lnTo>
                      <a:lnTo>
                        <a:pt x="18" y="29"/>
                      </a:lnTo>
                      <a:lnTo>
                        <a:pt x="22" y="30"/>
                      </a:lnTo>
                      <a:lnTo>
                        <a:pt x="26" y="30"/>
                      </a:lnTo>
                      <a:lnTo>
                        <a:pt x="34" y="25"/>
                      </a:lnTo>
                      <a:lnTo>
                        <a:pt x="39" y="20"/>
                      </a:lnTo>
                      <a:lnTo>
                        <a:pt x="44" y="19"/>
                      </a:lnTo>
                      <a:lnTo>
                        <a:pt x="47" y="20"/>
                      </a:lnTo>
                      <a:lnTo>
                        <a:pt x="46" y="25"/>
                      </a:lnTo>
                      <a:lnTo>
                        <a:pt x="44" y="32"/>
                      </a:lnTo>
                      <a:lnTo>
                        <a:pt x="38" y="36"/>
                      </a:lnTo>
                      <a:lnTo>
                        <a:pt x="36" y="41"/>
                      </a:lnTo>
                      <a:lnTo>
                        <a:pt x="38" y="45"/>
                      </a:lnTo>
                      <a:lnTo>
                        <a:pt x="44" y="45"/>
                      </a:lnTo>
                      <a:lnTo>
                        <a:pt x="51" y="41"/>
                      </a:lnTo>
                      <a:lnTo>
                        <a:pt x="52" y="45"/>
                      </a:lnTo>
                      <a:lnTo>
                        <a:pt x="48" y="53"/>
                      </a:lnTo>
                      <a:lnTo>
                        <a:pt x="46" y="58"/>
                      </a:lnTo>
                      <a:lnTo>
                        <a:pt x="46" y="63"/>
                      </a:lnTo>
                      <a:lnTo>
                        <a:pt x="49" y="67"/>
                      </a:lnTo>
                      <a:lnTo>
                        <a:pt x="38" y="67"/>
                      </a:lnTo>
                      <a:lnTo>
                        <a:pt x="2" y="67"/>
                      </a:lnTo>
                      <a:lnTo>
                        <a:pt x="5" y="60"/>
                      </a:lnTo>
                      <a:lnTo>
                        <a:pt x="5" y="55"/>
                      </a:lnTo>
                      <a:lnTo>
                        <a:pt x="5" y="51"/>
                      </a:lnTo>
                      <a:lnTo>
                        <a:pt x="2" y="45"/>
                      </a:lnTo>
                      <a:lnTo>
                        <a:pt x="0" y="41"/>
                      </a:lnTo>
                      <a:lnTo>
                        <a:pt x="0" y="36"/>
                      </a:lnTo>
                      <a:lnTo>
                        <a:pt x="5" y="32"/>
                      </a:lnTo>
                      <a:lnTo>
                        <a:pt x="9" y="28"/>
                      </a:lnTo>
                      <a:lnTo>
                        <a:pt x="7" y="21"/>
                      </a:lnTo>
                      <a:lnTo>
                        <a:pt x="9" y="16"/>
                      </a:lnTo>
                      <a:close/>
                    </a:path>
                  </a:pathLst>
                </a:custGeom>
                <a:solidFill>
                  <a:srgbClr val="00A0A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 algn="l" eaLnBrk="0" hangingPunct="0">
                    <a:spcBef>
                      <a:spcPct val="0"/>
                    </a:spcBef>
                    <a:defRPr/>
                  </a:pPr>
                  <a:endParaRPr lang="en-CA"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</p:grpSp>
        </p:grpSp>
      </p:grpSp>
      <p:sp>
        <p:nvSpPr>
          <p:cNvPr id="83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eaLnBrk="0" hangingPunct="0">
              <a:spcBef>
                <a:spcPct val="0"/>
              </a:spcBef>
              <a:defRPr/>
            </a:pPr>
            <a:r>
              <a:rPr lang="en-US" sz="3600" b="1" dirty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Times New Roman" panose="02020603050405020304" pitchFamily="18" charset="0"/>
              </a:rPr>
              <a:t>NP-Complete Problems</a:t>
            </a:r>
          </a:p>
        </p:txBody>
      </p:sp>
    </p:spTree>
    <p:extLst>
      <p:ext uri="{BB962C8B-B14F-4D97-AF65-F5344CB8AC3E}">
        <p14:creationId xmlns:p14="http://schemas.microsoft.com/office/powerpoint/2010/main" val="22448876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5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75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75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5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75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75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5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075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075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5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075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075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7580" grpId="0" build="p" autoUpdateAnimBg="0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210" name="Group 36"/>
          <p:cNvGrpSpPr>
            <a:grpSpLocks/>
          </p:cNvGrpSpPr>
          <p:nvPr/>
        </p:nvGrpSpPr>
        <p:grpSpPr bwMode="auto">
          <a:xfrm>
            <a:off x="5245100" y="4348163"/>
            <a:ext cx="2286000" cy="2386012"/>
            <a:chOff x="5245100" y="4370388"/>
            <a:chExt cx="2286000" cy="2386012"/>
          </a:xfrm>
        </p:grpSpPr>
        <p:sp>
          <p:nvSpPr>
            <p:cNvPr id="94214" name="Oval 3"/>
            <p:cNvSpPr>
              <a:spLocks noChangeArrowheads="1"/>
            </p:cNvSpPr>
            <p:nvPr/>
          </p:nvSpPr>
          <p:spPr bwMode="auto">
            <a:xfrm>
              <a:off x="5245100" y="4470400"/>
              <a:ext cx="2286000" cy="22860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4215" name="Text Box 10"/>
            <p:cNvSpPr txBox="1">
              <a:spLocks noChangeArrowheads="1"/>
            </p:cNvSpPr>
            <p:nvPr/>
          </p:nvSpPr>
          <p:spPr bwMode="auto">
            <a:xfrm>
              <a:off x="5791200" y="4370388"/>
              <a:ext cx="12017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Poly</a:t>
              </a:r>
            </a:p>
          </p:txBody>
        </p:sp>
      </p:grpSp>
      <p:sp>
        <p:nvSpPr>
          <p:cNvPr id="94211" name="Text Box 20"/>
          <p:cNvSpPr txBox="1">
            <a:spLocks noChangeArrowheads="1"/>
          </p:cNvSpPr>
          <p:nvPr/>
        </p:nvSpPr>
        <p:spPr bwMode="auto">
          <a:xfrm>
            <a:off x="5791200" y="5387975"/>
            <a:ext cx="1193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GCD</a:t>
            </a:r>
          </a:p>
        </p:txBody>
      </p: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152400" y="1371600"/>
            <a:ext cx="72390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99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Poly: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Wingdings" pitchFamily="2" charset="2"/>
              </a:rPr>
              <a:t>Problems P computable in polynomial.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Wingdings" pitchFamily="2" charset="2"/>
              </a:rPr>
              <a:t> 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 </a:t>
            </a:r>
            <a:r>
              <a: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A,c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 I  A(I) = P(I)  and  Time(A,I)  |</a:t>
            </a:r>
            <a:r>
              <a:rPr kumimoji="0" 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I|</a:t>
            </a:r>
            <a:r>
              <a:rPr kumimoji="0" lang="en-US" sz="2400" b="0" i="1" u="none" strike="noStrike" kern="1200" cap="none" spc="0" normalizeH="0" baseline="30000" noProof="0" dirty="0" err="1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/>
              </a:rPr>
              <a:t>c</a:t>
            </a:r>
            <a:endParaRPr kumimoji="0" lang="en-US" sz="2400" b="0" i="1" u="none" strike="noStrike" kern="1200" cap="none" spc="0" normalizeH="0" baseline="30000" noProof="0" dirty="0">
              <a:ln>
                <a:noFill/>
              </a:ln>
              <a:solidFill>
                <a:srgbClr val="FFC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  <a:sym typeface="Wingdings" pitchFamily="2" charset="2"/>
            </a:endParaRPr>
          </a:p>
        </p:txBody>
      </p:sp>
      <p:sp>
        <p:nvSpPr>
          <p:cNvPr id="32" name="Rectangle 9"/>
          <p:cNvSpPr>
            <a:spLocks noChangeArrowheads="1"/>
          </p:cNvSpPr>
          <p:nvPr/>
        </p:nvSpPr>
        <p:spPr bwMode="auto">
          <a:xfrm>
            <a:off x="-50800" y="-3302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Polynomial Time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826" name="Text Box 2"/>
          <p:cNvSpPr txBox="1">
            <a:spLocks noChangeArrowheads="1"/>
          </p:cNvSpPr>
          <p:nvPr/>
        </p:nvSpPr>
        <p:spPr bwMode="auto">
          <a:xfrm>
            <a:off x="76200" y="381000"/>
            <a:ext cx="8534400" cy="5078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Each instance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has an exponential number of  possible solutions.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Each solution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either valid or not  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(sufficiently high value or not)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output is 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Yes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it has a valid solution.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No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it does not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solution need not be returned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is a poly-time alg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Valid(I,S)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to test 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given an instance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a solution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FF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FF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whether or not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a valid solution of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grpSp>
        <p:nvGrpSpPr>
          <p:cNvPr id="5" name="Group 14"/>
          <p:cNvGrpSpPr>
            <a:grpSpLocks/>
          </p:cNvGrpSpPr>
          <p:nvPr/>
        </p:nvGrpSpPr>
        <p:grpSpPr bwMode="auto">
          <a:xfrm>
            <a:off x="3657600" y="3065463"/>
            <a:ext cx="4202113" cy="3254375"/>
            <a:chOff x="2304" y="1945"/>
            <a:chExt cx="2647" cy="2050"/>
          </a:xfrm>
        </p:grpSpPr>
        <p:sp>
          <p:nvSpPr>
            <p:cNvPr id="6" name="Oval 15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5242" name="Text Box 16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NP</a:t>
              </a:r>
            </a:p>
          </p:txBody>
        </p:sp>
      </p:grpSp>
      <p:sp>
        <p:nvSpPr>
          <p:cNvPr id="12" name="Rectangle 9"/>
          <p:cNvSpPr>
            <a:spLocks noChangeArrowheads="1"/>
          </p:cNvSpPr>
          <p:nvPr/>
        </p:nvSpPr>
        <p:spPr bwMode="auto">
          <a:xfrm>
            <a:off x="-50800" y="-330200"/>
            <a:ext cx="835501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Non-Deterministic Polynomial Time</a:t>
            </a:r>
          </a:p>
        </p:txBody>
      </p:sp>
      <p:grpSp>
        <p:nvGrpSpPr>
          <p:cNvPr id="13" name="Group 36"/>
          <p:cNvGrpSpPr>
            <a:grpSpLocks/>
          </p:cNvGrpSpPr>
          <p:nvPr/>
        </p:nvGrpSpPr>
        <p:grpSpPr bwMode="auto">
          <a:xfrm>
            <a:off x="5245100" y="4348163"/>
            <a:ext cx="2286000" cy="2386012"/>
            <a:chOff x="5245100" y="4370388"/>
            <a:chExt cx="2286000" cy="2386012"/>
          </a:xfrm>
        </p:grpSpPr>
        <p:sp>
          <p:nvSpPr>
            <p:cNvPr id="95239" name="Oval 3"/>
            <p:cNvSpPr>
              <a:spLocks noChangeArrowheads="1"/>
            </p:cNvSpPr>
            <p:nvPr/>
          </p:nvSpPr>
          <p:spPr bwMode="auto">
            <a:xfrm>
              <a:off x="5245100" y="4470400"/>
              <a:ext cx="2286000" cy="22860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5240" name="Text Box 10"/>
            <p:cNvSpPr txBox="1">
              <a:spLocks noChangeArrowheads="1"/>
            </p:cNvSpPr>
            <p:nvPr/>
          </p:nvSpPr>
          <p:spPr bwMode="auto">
            <a:xfrm>
              <a:off x="5791200" y="4370388"/>
              <a:ext cx="12017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Poly</a:t>
              </a:r>
            </a:p>
          </p:txBody>
        </p:sp>
      </p:grpSp>
      <p:sp>
        <p:nvSpPr>
          <p:cNvPr id="16" name="Text Box 20"/>
          <p:cNvSpPr txBox="1">
            <a:spLocks noChangeArrowheads="1"/>
          </p:cNvSpPr>
          <p:nvPr/>
        </p:nvSpPr>
        <p:spPr bwMode="auto">
          <a:xfrm>
            <a:off x="5791200" y="5387975"/>
            <a:ext cx="24622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Network Flows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89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898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9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898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9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98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898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898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898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898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898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898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2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8982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8982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98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898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898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9826" grpId="0" build="p" bldLvl="2" autoUpdateAnimBg="0"/>
      <p:bldP spid="16" grpId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58" name="Group 14"/>
          <p:cNvGrpSpPr>
            <a:grpSpLocks/>
          </p:cNvGrpSpPr>
          <p:nvPr/>
        </p:nvGrpSpPr>
        <p:grpSpPr bwMode="auto">
          <a:xfrm>
            <a:off x="3657600" y="3065463"/>
            <a:ext cx="4202113" cy="3254375"/>
            <a:chOff x="2304" y="1945"/>
            <a:chExt cx="2647" cy="2050"/>
          </a:xfrm>
        </p:grpSpPr>
        <p:sp>
          <p:nvSpPr>
            <p:cNvPr id="6" name="Oval 15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6275" name="Text Box 16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NP</a:t>
              </a:r>
            </a:p>
          </p:txBody>
        </p:sp>
      </p:grpSp>
      <p:sp>
        <p:nvSpPr>
          <p:cNvPr id="12" name="Rectangle 9"/>
          <p:cNvSpPr>
            <a:spLocks noChangeArrowheads="1"/>
          </p:cNvSpPr>
          <p:nvPr/>
        </p:nvSpPr>
        <p:spPr bwMode="auto">
          <a:xfrm>
            <a:off x="-50800" y="-330200"/>
            <a:ext cx="835501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Non-Deterministic Polynomial Time</a:t>
            </a:r>
          </a:p>
        </p:txBody>
      </p:sp>
      <p:sp>
        <p:nvSpPr>
          <p:cNvPr id="13" name="Text Box 2"/>
          <p:cNvSpPr txBox="1">
            <a:spLocks noChangeArrowheads="1"/>
          </p:cNvSpPr>
          <p:nvPr/>
        </p:nvSpPr>
        <p:spPr bwMode="auto">
          <a:xfrm>
            <a:off x="-76200" y="484188"/>
            <a:ext cx="8534400" cy="3108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Example: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Satisfiablity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Instance: A circuit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Solution: A satisfying assignment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is a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y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instance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there is such an assignment . 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Given an instance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a solution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FF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FF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is a poly-time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alg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Valid(I,S)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to test </a:t>
            </a:r>
            <a:b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whether or not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a valid solution of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grpSp>
        <p:nvGrpSpPr>
          <p:cNvPr id="14" name="Group 261"/>
          <p:cNvGrpSpPr>
            <a:grpSpLocks/>
          </p:cNvGrpSpPr>
          <p:nvPr/>
        </p:nvGrpSpPr>
        <p:grpSpPr bwMode="auto">
          <a:xfrm>
            <a:off x="69850" y="3930650"/>
            <a:ext cx="4121150" cy="2393950"/>
            <a:chOff x="949796" y="4192554"/>
            <a:chExt cx="4120534" cy="2394400"/>
          </a:xfrm>
        </p:grpSpPr>
        <p:sp>
          <p:nvSpPr>
            <p:cNvPr id="15" name="Text Box 32"/>
            <p:cNvSpPr txBox="1">
              <a:spLocks noChangeArrowheads="1"/>
            </p:cNvSpPr>
            <p:nvPr/>
          </p:nvSpPr>
          <p:spPr bwMode="auto">
            <a:xfrm>
              <a:off x="3284660" y="4310051"/>
              <a:ext cx="1785670" cy="338202"/>
            </a:xfrm>
            <a:prstGeom prst="rect">
              <a:avLst/>
            </a:prstGeom>
            <a:noFill/>
            <a:ln w="5715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C66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0 1 1 0 1 0 1   </a:t>
              </a:r>
            </a:p>
          </p:txBody>
        </p:sp>
        <p:sp>
          <p:nvSpPr>
            <p:cNvPr id="96271" name="Text Box 140"/>
            <p:cNvSpPr txBox="1">
              <a:spLocks noChangeArrowheads="1"/>
            </p:cNvSpPr>
            <p:nvPr/>
          </p:nvSpPr>
          <p:spPr bwMode="auto">
            <a:xfrm>
              <a:off x="949796" y="4192554"/>
              <a:ext cx="274690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Assignment 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CC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:</a:t>
              </a: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" name="Rectangle 38"/>
            <p:cNvSpPr>
              <a:spLocks noChangeArrowheads="1"/>
            </p:cNvSpPr>
            <p:nvPr/>
          </p:nvSpPr>
          <p:spPr bwMode="auto">
            <a:xfrm flipH="1">
              <a:off x="3591001" y="4352922"/>
              <a:ext cx="1065054" cy="252459"/>
            </a:xfrm>
            <a:prstGeom prst="rect">
              <a:avLst/>
            </a:prstGeom>
            <a:noFill/>
            <a:ln w="12700" cap="sq">
              <a:solidFill>
                <a:schemeClr val="accent2"/>
              </a:solidFill>
              <a:miter lim="800000"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" name="Text Box 32"/>
            <p:cNvSpPr txBox="1">
              <a:spLocks noChangeArrowheads="1"/>
            </p:cNvSpPr>
            <p:nvPr/>
          </p:nvSpPr>
          <p:spPr bwMode="auto">
            <a:xfrm>
              <a:off x="3778298" y="6248753"/>
              <a:ext cx="657127" cy="338201"/>
            </a:xfrm>
            <a:prstGeom prst="rect">
              <a:avLst/>
            </a:prstGeom>
            <a:noFill/>
            <a:ln w="5715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CC66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</a:p>
          </p:txBody>
        </p:sp>
      </p:grpSp>
      <p:sp>
        <p:nvSpPr>
          <p:cNvPr id="19" name="Rectangle 18"/>
          <p:cNvSpPr/>
          <p:nvPr/>
        </p:nvSpPr>
        <p:spPr>
          <a:xfrm>
            <a:off x="928688" y="6361113"/>
            <a:ext cx="4381500" cy="523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Sat(I)=Yes 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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S Valid(I,S)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0" name="Group 259"/>
          <p:cNvGrpSpPr>
            <a:grpSpLocks/>
          </p:cNvGrpSpPr>
          <p:nvPr/>
        </p:nvGrpSpPr>
        <p:grpSpPr bwMode="auto">
          <a:xfrm>
            <a:off x="850900" y="4318000"/>
            <a:ext cx="2913063" cy="1752600"/>
            <a:chOff x="1743974" y="4572000"/>
            <a:chExt cx="2912164" cy="1752600"/>
          </a:xfrm>
        </p:grpSpPr>
        <p:sp>
          <p:nvSpPr>
            <p:cNvPr id="96268" name="Text Box 128"/>
            <p:cNvSpPr txBox="1">
              <a:spLocks noChangeArrowheads="1"/>
            </p:cNvSpPr>
            <p:nvPr/>
          </p:nvSpPr>
          <p:spPr bwMode="auto">
            <a:xfrm>
              <a:off x="1743974" y="5115580"/>
              <a:ext cx="185884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5715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Circuit </a:t>
              </a:r>
              <a:r>
                <a:rPr kumimoji="0" lang="en-US" alt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FFCC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:</a:t>
              </a:r>
              <a:endPara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aphicFrame>
          <p:nvGraphicFramePr>
            <p:cNvPr id="96269" name="Object 2"/>
            <p:cNvGraphicFramePr>
              <a:graphicFrameLocks noChangeAspect="1"/>
            </p:cNvGraphicFramePr>
            <p:nvPr/>
          </p:nvGraphicFramePr>
          <p:xfrm>
            <a:off x="3543300" y="4572000"/>
            <a:ext cx="1112838" cy="17526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Clip" r:id="rId2" imgW="2659048" imgH="4191363" progId="MS_ClipArt_Gallery.2">
                    <p:embed/>
                  </p:oleObj>
                </mc:Choice>
                <mc:Fallback>
                  <p:oleObj name="Clip" r:id="rId2" imgW="2659048" imgH="4191363" progId="MS_ClipArt_Gallery.2">
                    <p:embed/>
                    <p:pic>
                      <p:nvPicPr>
                        <p:cNvPr id="96269" name="Object 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43300" y="4572000"/>
                          <a:ext cx="1112838" cy="1752600"/>
                        </a:xfrm>
                        <a:prstGeom prst="rect">
                          <a:avLst/>
                        </a:prstGeom>
                        <a:noFill/>
                        <a:ln w="9525">
                          <a:solidFill>
                            <a:schemeClr val="bg2"/>
                          </a:solidFill>
                          <a:miter lim="800000"/>
                          <a:headEnd/>
                          <a:tailEnd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23" name="Text Box 22"/>
          <p:cNvSpPr txBox="1">
            <a:spLocks noChangeArrowheads="1"/>
          </p:cNvSpPr>
          <p:nvPr/>
        </p:nvSpPr>
        <p:spPr bwMode="auto">
          <a:xfrm>
            <a:off x="4319588" y="3419475"/>
            <a:ext cx="1125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SAT</a:t>
            </a:r>
          </a:p>
        </p:txBody>
      </p:sp>
      <p:grpSp>
        <p:nvGrpSpPr>
          <p:cNvPr id="96265" name="Group 36"/>
          <p:cNvGrpSpPr>
            <a:grpSpLocks/>
          </p:cNvGrpSpPr>
          <p:nvPr/>
        </p:nvGrpSpPr>
        <p:grpSpPr bwMode="auto">
          <a:xfrm>
            <a:off x="5245100" y="4348163"/>
            <a:ext cx="2286000" cy="2386012"/>
            <a:chOff x="5245100" y="4370388"/>
            <a:chExt cx="2286000" cy="2386012"/>
          </a:xfrm>
        </p:grpSpPr>
        <p:sp>
          <p:nvSpPr>
            <p:cNvPr id="96266" name="Oval 3"/>
            <p:cNvSpPr>
              <a:spLocks noChangeArrowheads="1"/>
            </p:cNvSpPr>
            <p:nvPr/>
          </p:nvSpPr>
          <p:spPr bwMode="auto">
            <a:xfrm>
              <a:off x="5245100" y="4470400"/>
              <a:ext cx="2286000" cy="22860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6267" name="Text Box 10"/>
            <p:cNvSpPr txBox="1">
              <a:spLocks noChangeArrowheads="1"/>
            </p:cNvSpPr>
            <p:nvPr/>
          </p:nvSpPr>
          <p:spPr bwMode="auto">
            <a:xfrm>
              <a:off x="5791200" y="4370388"/>
              <a:ext cx="12017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Poly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 bldLvl="2" autoUpdateAnimBg="0"/>
      <p:bldP spid="19" grpId="0"/>
      <p:bldP spid="23" grpId="0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282" name="Group 14"/>
          <p:cNvGrpSpPr>
            <a:grpSpLocks/>
          </p:cNvGrpSpPr>
          <p:nvPr/>
        </p:nvGrpSpPr>
        <p:grpSpPr bwMode="auto">
          <a:xfrm>
            <a:off x="3657600" y="3065463"/>
            <a:ext cx="4202113" cy="3254375"/>
            <a:chOff x="2304" y="1945"/>
            <a:chExt cx="2647" cy="2050"/>
          </a:xfrm>
        </p:grpSpPr>
        <p:sp>
          <p:nvSpPr>
            <p:cNvPr id="9" name="Oval 15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7291" name="Text Box 16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NP</a:t>
              </a:r>
            </a:p>
          </p:txBody>
        </p:sp>
      </p:grpSp>
      <p:sp>
        <p:nvSpPr>
          <p:cNvPr id="118" name="Text Box 30"/>
          <p:cNvSpPr txBox="1">
            <a:spLocks noChangeArrowheads="1"/>
          </p:cNvSpPr>
          <p:nvPr/>
        </p:nvSpPr>
        <p:spPr bwMode="auto">
          <a:xfrm>
            <a:off x="239713" y="1447800"/>
            <a:ext cx="6618287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Formal definition: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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NP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iff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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poly time Valid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such that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Prob(I) = Yes 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FF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  <a:sym typeface="Symbol" pitchFamily="18" charset="2"/>
              </a:rPr>
              <a:t>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S Valid(I,S)</a:t>
            </a:r>
          </a:p>
        </p:txBody>
      </p:sp>
      <p:sp>
        <p:nvSpPr>
          <p:cNvPr id="221" name="Rectangle 9"/>
          <p:cNvSpPr>
            <a:spLocks noChangeArrowheads="1"/>
          </p:cNvSpPr>
          <p:nvPr/>
        </p:nvSpPr>
        <p:spPr bwMode="auto">
          <a:xfrm>
            <a:off x="-50800" y="-330200"/>
            <a:ext cx="835501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Non-Deterministic Polynomial Time</a:t>
            </a:r>
          </a:p>
        </p:txBody>
      </p:sp>
      <p:sp>
        <p:nvSpPr>
          <p:cNvPr id="97285" name="Text Box 22"/>
          <p:cNvSpPr txBox="1">
            <a:spLocks noChangeArrowheads="1"/>
          </p:cNvSpPr>
          <p:nvPr/>
        </p:nvSpPr>
        <p:spPr bwMode="auto">
          <a:xfrm>
            <a:off x="4319588" y="3419475"/>
            <a:ext cx="1125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SAT</a:t>
            </a:r>
          </a:p>
        </p:txBody>
      </p:sp>
      <p:grpSp>
        <p:nvGrpSpPr>
          <p:cNvPr id="97286" name="Group 36"/>
          <p:cNvGrpSpPr>
            <a:grpSpLocks/>
          </p:cNvGrpSpPr>
          <p:nvPr/>
        </p:nvGrpSpPr>
        <p:grpSpPr bwMode="auto">
          <a:xfrm>
            <a:off x="5245100" y="4348163"/>
            <a:ext cx="2286000" cy="2386012"/>
            <a:chOff x="5245100" y="4370388"/>
            <a:chExt cx="2286000" cy="2386012"/>
          </a:xfrm>
        </p:grpSpPr>
        <p:sp>
          <p:nvSpPr>
            <p:cNvPr id="97288" name="Oval 3"/>
            <p:cNvSpPr>
              <a:spLocks noChangeArrowheads="1"/>
            </p:cNvSpPr>
            <p:nvPr/>
          </p:nvSpPr>
          <p:spPr bwMode="auto">
            <a:xfrm>
              <a:off x="5245100" y="4470400"/>
              <a:ext cx="2286000" cy="22860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7289" name="Text Box 10"/>
            <p:cNvSpPr txBox="1">
              <a:spLocks noChangeArrowheads="1"/>
            </p:cNvSpPr>
            <p:nvPr/>
          </p:nvSpPr>
          <p:spPr bwMode="auto">
            <a:xfrm>
              <a:off x="5791200" y="4370388"/>
              <a:ext cx="12017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Poly</a:t>
              </a:r>
            </a:p>
          </p:txBody>
        </p:sp>
      </p:grpSp>
      <p:sp>
        <p:nvSpPr>
          <p:cNvPr id="223" name="Rectangle 222"/>
          <p:cNvSpPr/>
          <p:nvPr/>
        </p:nvSpPr>
        <p:spPr>
          <a:xfrm>
            <a:off x="928688" y="6361113"/>
            <a:ext cx="4381500" cy="523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Sat(I)=Yes 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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S Valid(I,S)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Rectangle 9"/>
          <p:cNvSpPr>
            <a:spLocks noChangeArrowheads="1"/>
          </p:cNvSpPr>
          <p:nvPr/>
        </p:nvSpPr>
        <p:spPr bwMode="auto">
          <a:xfrm>
            <a:off x="-50800" y="-330200"/>
            <a:ext cx="835501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Non-Deterministic Polynomial Time</a:t>
            </a:r>
          </a:p>
        </p:txBody>
      </p:sp>
      <p:sp>
        <p:nvSpPr>
          <p:cNvPr id="223" name="Rectangle 222"/>
          <p:cNvSpPr/>
          <p:nvPr/>
        </p:nvSpPr>
        <p:spPr>
          <a:xfrm>
            <a:off x="928688" y="6361113"/>
            <a:ext cx="4381500" cy="5238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Sat(I)=Yes  </a:t>
            </a:r>
            <a:r>
              <a:rPr kumimoji="0" 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iff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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S Valid(I,S)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152400" y="530225"/>
            <a:ext cx="8839200" cy="4400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A </a:t>
            </a:r>
            <a:r>
              <a: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Non-Deterministic TM/Java/…  </a:t>
            </a:r>
            <a:r>
              <a: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is 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the same as a deterministic one, </a:t>
            </a:r>
            <a:br>
              <a: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</a:br>
            <a:r>
              <a: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except that its moves are not deterministic. </a:t>
            </a: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It has a “choice” as to which step to take next.</a:t>
            </a: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Deterministic: </a:t>
            </a:r>
            <a:r>
              <a:rPr kumimoji="0" lang="en-CA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Symbol" pitchFamily="18" charset="2"/>
              </a:rPr>
              <a:t>        </a:t>
            </a:r>
            <a:r>
              <a:rPr kumimoji="0" lang="en-CA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(</a:t>
            </a:r>
            <a:r>
              <a:rPr kumimoji="0" lang="en-CA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q</a:t>
            </a:r>
            <a:r>
              <a:rPr kumimoji="0" lang="en-CA" sz="28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i</a:t>
            </a:r>
            <a:r>
              <a:rPr kumimoji="0" lang="en-CA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,c</a:t>
            </a:r>
            <a:r>
              <a:rPr kumimoji="0" lang="en-CA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) = &lt;</a:t>
            </a:r>
            <a:r>
              <a:rPr kumimoji="0" lang="en-CA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q</a:t>
            </a:r>
            <a:r>
              <a:rPr kumimoji="0" lang="en-CA" sz="28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j</a:t>
            </a:r>
            <a:r>
              <a:rPr kumimoji="0" lang="en-CA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,c',right</a:t>
            </a:r>
            <a:r>
              <a:rPr kumimoji="0" lang="en-CA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&gt;</a:t>
            </a: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Non-Deterministic: </a:t>
            </a:r>
            <a:r>
              <a:rPr kumimoji="0" lang="en-CA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Symbol" pitchFamily="18" charset="2"/>
              </a:rPr>
              <a:t>&lt;</a:t>
            </a:r>
            <a:r>
              <a:rPr kumimoji="0" lang="en-CA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q</a:t>
            </a:r>
            <a:r>
              <a:rPr kumimoji="0" lang="en-CA" sz="28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i</a:t>
            </a:r>
            <a:r>
              <a:rPr kumimoji="0" lang="en-CA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,c</a:t>
            </a:r>
            <a:r>
              <a:rPr kumimoji="0" lang="en-CA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; </a:t>
            </a:r>
            <a:r>
              <a:rPr kumimoji="0" lang="en-CA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q</a:t>
            </a:r>
            <a:r>
              <a:rPr kumimoji="0" lang="en-CA" sz="28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j</a:t>
            </a:r>
            <a:r>
              <a:rPr kumimoji="0" lang="en-CA" sz="2800" b="0" i="1" u="none" strike="noStrike" kern="1200" cap="none" spc="0" normalizeH="0" baseline="0" noProof="0" dirty="0" err="1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,c',right</a:t>
            </a:r>
            <a:r>
              <a:rPr kumimoji="0" lang="en-CA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&gt; </a:t>
            </a:r>
            <a:r>
              <a:rPr kumimoji="0" lang="el-GR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ϵ</a:t>
            </a:r>
            <a:r>
              <a:rPr kumimoji="0" lang="en-CA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CA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  <a:sym typeface="Symbol" pitchFamily="18" charset="2"/>
              </a:rPr>
              <a:t></a:t>
            </a:r>
            <a:endParaRPr kumimoji="0" lang="en-CA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A non-deterministic machine </a:t>
            </a:r>
            <a:r>
              <a:rPr kumimoji="0" lang="en-CA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M</a:t>
            </a:r>
            <a:r>
              <a: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on input </a:t>
            </a:r>
            <a:r>
              <a:rPr kumimoji="0" lang="en-CA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I</a:t>
            </a:r>
            <a:r>
              <a: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br>
              <a: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</a:br>
            <a:r>
              <a: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 is said to </a:t>
            </a:r>
            <a:r>
              <a:rPr kumimoji="0" lang="en-CA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accept</a:t>
            </a:r>
            <a:r>
              <a: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its input </a:t>
            </a:r>
          </a:p>
          <a:p>
            <a:pPr marL="914400" marR="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if there </a:t>
            </a:r>
            <a:r>
              <a:rPr kumimoji="0" lang="en-CA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exists</a:t>
            </a:r>
            <a:r>
              <a: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an accepting computation.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kumimoji="0" lang="en-CA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Note problems computed need yes/no answers.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Optimization Problems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with a Greedy Algorithm</a:t>
            </a:r>
          </a:p>
        </p:txBody>
      </p:sp>
      <p:pic>
        <p:nvPicPr>
          <p:cNvPr id="7171" name="Picture 3" descr="prize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2667000"/>
            <a:ext cx="2846388" cy="162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2" name="Rectangle 4"/>
          <p:cNvSpPr>
            <a:spLocks noChangeArrowheads="1"/>
          </p:cNvSpPr>
          <p:nvPr/>
        </p:nvSpPr>
        <p:spPr bwMode="auto">
          <a:xfrm>
            <a:off x="903288" y="1524000"/>
            <a:ext cx="5649912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Instances: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A set of objects </a:t>
            </a:r>
            <a:b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and a relationship between them. </a:t>
            </a:r>
          </a:p>
        </p:txBody>
      </p:sp>
      <p:grpSp>
        <p:nvGrpSpPr>
          <p:cNvPr id="7175" name="Group 7"/>
          <p:cNvGrpSpPr>
            <a:grpSpLocks/>
          </p:cNvGrpSpPr>
          <p:nvPr/>
        </p:nvGrpSpPr>
        <p:grpSpPr bwMode="auto">
          <a:xfrm>
            <a:off x="3124200" y="2667000"/>
            <a:ext cx="2282825" cy="1295400"/>
            <a:chOff x="1968" y="1680"/>
            <a:chExt cx="1438" cy="816"/>
          </a:xfrm>
        </p:grpSpPr>
        <p:grpSp>
          <p:nvGrpSpPr>
            <p:cNvPr id="7176" name="Group 8"/>
            <p:cNvGrpSpPr>
              <a:grpSpLocks/>
            </p:cNvGrpSpPr>
            <p:nvPr/>
          </p:nvGrpSpPr>
          <p:grpSpPr bwMode="auto">
            <a:xfrm>
              <a:off x="2592" y="1680"/>
              <a:ext cx="384" cy="336"/>
              <a:chOff x="2160" y="1872"/>
              <a:chExt cx="384" cy="336"/>
            </a:xfrm>
          </p:grpSpPr>
          <p:sp>
            <p:nvSpPr>
              <p:cNvPr id="7183" name="Line 9"/>
              <p:cNvSpPr>
                <a:spLocks noChangeShapeType="1"/>
              </p:cNvSpPr>
              <p:nvPr/>
            </p:nvSpPr>
            <p:spPr bwMode="auto">
              <a:xfrm>
                <a:off x="2160" y="1872"/>
                <a:ext cx="384" cy="288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184" name="Line 10"/>
              <p:cNvSpPr>
                <a:spLocks noChangeShapeType="1"/>
              </p:cNvSpPr>
              <p:nvPr/>
            </p:nvSpPr>
            <p:spPr bwMode="auto">
              <a:xfrm flipH="1">
                <a:off x="2160" y="1872"/>
                <a:ext cx="336" cy="336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grpSp>
          <p:nvGrpSpPr>
            <p:cNvPr id="7177" name="Group 11"/>
            <p:cNvGrpSpPr>
              <a:grpSpLocks/>
            </p:cNvGrpSpPr>
            <p:nvPr/>
          </p:nvGrpSpPr>
          <p:grpSpPr bwMode="auto">
            <a:xfrm>
              <a:off x="2352" y="2352"/>
              <a:ext cx="144" cy="96"/>
              <a:chOff x="2160" y="1872"/>
              <a:chExt cx="384" cy="336"/>
            </a:xfrm>
          </p:grpSpPr>
          <p:sp>
            <p:nvSpPr>
              <p:cNvPr id="7181" name="Line 12"/>
              <p:cNvSpPr>
                <a:spLocks noChangeShapeType="1"/>
              </p:cNvSpPr>
              <p:nvPr/>
            </p:nvSpPr>
            <p:spPr bwMode="auto">
              <a:xfrm>
                <a:off x="2160" y="1872"/>
                <a:ext cx="384" cy="288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182" name="Line 13"/>
              <p:cNvSpPr>
                <a:spLocks noChangeShapeType="1"/>
              </p:cNvSpPr>
              <p:nvPr/>
            </p:nvSpPr>
            <p:spPr bwMode="auto">
              <a:xfrm flipH="1">
                <a:off x="2160" y="1872"/>
                <a:ext cx="336" cy="336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7178" name="Freeform 14"/>
            <p:cNvSpPr>
              <a:spLocks/>
            </p:cNvSpPr>
            <p:nvPr/>
          </p:nvSpPr>
          <p:spPr bwMode="auto">
            <a:xfrm>
              <a:off x="1968" y="2236"/>
              <a:ext cx="190" cy="260"/>
            </a:xfrm>
            <a:custGeom>
              <a:avLst/>
              <a:gdLst>
                <a:gd name="T0" fmla="*/ 0 w 190"/>
                <a:gd name="T1" fmla="*/ 149 h 260"/>
                <a:gd name="T2" fmla="*/ 71 w 190"/>
                <a:gd name="T3" fmla="*/ 260 h 260"/>
                <a:gd name="T4" fmla="*/ 190 w 190"/>
                <a:gd name="T5" fmla="*/ 0 h 260"/>
                <a:gd name="T6" fmla="*/ 0 60000 65536"/>
                <a:gd name="T7" fmla="*/ 0 60000 65536"/>
                <a:gd name="T8" fmla="*/ 0 60000 65536"/>
                <a:gd name="T9" fmla="*/ 0 w 190"/>
                <a:gd name="T10" fmla="*/ 0 h 260"/>
                <a:gd name="T11" fmla="*/ 190 w 190"/>
                <a:gd name="T12" fmla="*/ 260 h 2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0" h="260">
                  <a:moveTo>
                    <a:pt x="0" y="149"/>
                  </a:moveTo>
                  <a:lnTo>
                    <a:pt x="71" y="260"/>
                  </a:lnTo>
                  <a:lnTo>
                    <a:pt x="190" y="0"/>
                  </a:lnTo>
                </a:path>
              </a:pathLst>
            </a:custGeom>
            <a:noFill/>
            <a:ln w="38100" cap="flat" cmpd="sng">
              <a:solidFill>
                <a:srgbClr val="66FF66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179" name="Freeform 15"/>
            <p:cNvSpPr>
              <a:spLocks/>
            </p:cNvSpPr>
            <p:nvPr/>
          </p:nvSpPr>
          <p:spPr bwMode="auto">
            <a:xfrm>
              <a:off x="2208" y="1804"/>
              <a:ext cx="190" cy="260"/>
            </a:xfrm>
            <a:custGeom>
              <a:avLst/>
              <a:gdLst>
                <a:gd name="T0" fmla="*/ 0 w 190"/>
                <a:gd name="T1" fmla="*/ 149 h 260"/>
                <a:gd name="T2" fmla="*/ 71 w 190"/>
                <a:gd name="T3" fmla="*/ 260 h 260"/>
                <a:gd name="T4" fmla="*/ 190 w 190"/>
                <a:gd name="T5" fmla="*/ 0 h 260"/>
                <a:gd name="T6" fmla="*/ 0 60000 65536"/>
                <a:gd name="T7" fmla="*/ 0 60000 65536"/>
                <a:gd name="T8" fmla="*/ 0 60000 65536"/>
                <a:gd name="T9" fmla="*/ 0 w 190"/>
                <a:gd name="T10" fmla="*/ 0 h 260"/>
                <a:gd name="T11" fmla="*/ 190 w 190"/>
                <a:gd name="T12" fmla="*/ 260 h 2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0" h="260">
                  <a:moveTo>
                    <a:pt x="0" y="149"/>
                  </a:moveTo>
                  <a:lnTo>
                    <a:pt x="71" y="260"/>
                  </a:lnTo>
                  <a:lnTo>
                    <a:pt x="190" y="0"/>
                  </a:lnTo>
                </a:path>
              </a:pathLst>
            </a:custGeom>
            <a:noFill/>
            <a:ln w="38100" cap="flat" cmpd="sng">
              <a:solidFill>
                <a:srgbClr val="66FF66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180" name="Freeform 16"/>
            <p:cNvSpPr>
              <a:spLocks/>
            </p:cNvSpPr>
            <p:nvPr/>
          </p:nvSpPr>
          <p:spPr bwMode="auto">
            <a:xfrm>
              <a:off x="3216" y="1900"/>
              <a:ext cx="190" cy="260"/>
            </a:xfrm>
            <a:custGeom>
              <a:avLst/>
              <a:gdLst>
                <a:gd name="T0" fmla="*/ 0 w 190"/>
                <a:gd name="T1" fmla="*/ 149 h 260"/>
                <a:gd name="T2" fmla="*/ 71 w 190"/>
                <a:gd name="T3" fmla="*/ 260 h 260"/>
                <a:gd name="T4" fmla="*/ 190 w 190"/>
                <a:gd name="T5" fmla="*/ 0 h 260"/>
                <a:gd name="T6" fmla="*/ 0 60000 65536"/>
                <a:gd name="T7" fmla="*/ 0 60000 65536"/>
                <a:gd name="T8" fmla="*/ 0 60000 65536"/>
                <a:gd name="T9" fmla="*/ 0 w 190"/>
                <a:gd name="T10" fmla="*/ 0 h 260"/>
                <a:gd name="T11" fmla="*/ 190 w 190"/>
                <a:gd name="T12" fmla="*/ 260 h 2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0" h="260">
                  <a:moveTo>
                    <a:pt x="0" y="149"/>
                  </a:moveTo>
                  <a:lnTo>
                    <a:pt x="71" y="260"/>
                  </a:lnTo>
                  <a:lnTo>
                    <a:pt x="190" y="0"/>
                  </a:lnTo>
                </a:path>
              </a:pathLst>
            </a:custGeom>
            <a:noFill/>
            <a:ln w="38100" cap="flat" cmpd="sng">
              <a:solidFill>
                <a:srgbClr val="66FF66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17" name="Rectangle 6"/>
          <p:cNvSpPr>
            <a:spLocks noChangeArrowheads="1"/>
          </p:cNvSpPr>
          <p:nvPr/>
        </p:nvSpPr>
        <p:spPr bwMode="auto">
          <a:xfrm>
            <a:off x="292100" y="4419600"/>
            <a:ext cx="8339138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Goal: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Find an optimal non-conflicting solution.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30" name="Group 36"/>
          <p:cNvGrpSpPr>
            <a:grpSpLocks/>
          </p:cNvGrpSpPr>
          <p:nvPr/>
        </p:nvGrpSpPr>
        <p:grpSpPr bwMode="auto">
          <a:xfrm>
            <a:off x="5245100" y="4348163"/>
            <a:ext cx="2286000" cy="2386012"/>
            <a:chOff x="5245100" y="4370388"/>
            <a:chExt cx="2286000" cy="2386012"/>
          </a:xfrm>
        </p:grpSpPr>
        <p:sp>
          <p:nvSpPr>
            <p:cNvPr id="99440" name="Oval 3"/>
            <p:cNvSpPr>
              <a:spLocks noChangeArrowheads="1"/>
            </p:cNvSpPr>
            <p:nvPr/>
          </p:nvSpPr>
          <p:spPr bwMode="auto">
            <a:xfrm>
              <a:off x="5245100" y="4470400"/>
              <a:ext cx="2286000" cy="2286000"/>
            </a:xfrm>
            <a:prstGeom prst="ellipse">
              <a:avLst/>
            </a:prstGeom>
            <a:noFill/>
            <a:ln w="38100" cap="sq">
              <a:solidFill>
                <a:srgbClr val="CC99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274320" rIns="274320" anchor="ctr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9441" name="Text Box 10"/>
            <p:cNvSpPr txBox="1">
              <a:spLocks noChangeArrowheads="1"/>
            </p:cNvSpPr>
            <p:nvPr/>
          </p:nvSpPr>
          <p:spPr bwMode="auto">
            <a:xfrm>
              <a:off x="5791200" y="4370388"/>
              <a:ext cx="1201738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CC99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Poly</a:t>
              </a:r>
            </a:p>
          </p:txBody>
        </p:sp>
      </p:grp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152400" y="1062038"/>
            <a:ext cx="7239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NP:</a:t>
            </a:r>
          </a:p>
        </p:txBody>
      </p:sp>
      <p:grpSp>
        <p:nvGrpSpPr>
          <p:cNvPr id="99332" name="Group 14"/>
          <p:cNvGrpSpPr>
            <a:grpSpLocks/>
          </p:cNvGrpSpPr>
          <p:nvPr/>
        </p:nvGrpSpPr>
        <p:grpSpPr bwMode="auto">
          <a:xfrm>
            <a:off x="3657600" y="3065463"/>
            <a:ext cx="4202113" cy="3254375"/>
            <a:chOff x="2304" y="1945"/>
            <a:chExt cx="2647" cy="2050"/>
          </a:xfrm>
        </p:grpSpPr>
        <p:sp>
          <p:nvSpPr>
            <p:cNvPr id="9" name="Oval 15"/>
            <p:cNvSpPr>
              <a:spLocks noChangeArrowheads="1"/>
            </p:cNvSpPr>
            <p:nvPr/>
          </p:nvSpPr>
          <p:spPr bwMode="auto">
            <a:xfrm rot="2528719">
              <a:off x="2304" y="2256"/>
              <a:ext cx="2647" cy="1739"/>
            </a:xfrm>
            <a:prstGeom prst="ellipse">
              <a:avLst/>
            </a:prstGeom>
            <a:noFill/>
            <a:ln w="38100" cap="sq">
              <a:solidFill>
                <a:srgbClr val="00FFFF"/>
              </a:solidFill>
              <a:round/>
              <a:headEnd/>
              <a:tailEnd/>
            </a:ln>
            <a:effectLst/>
          </p:spPr>
          <p:txBody>
            <a:bodyPr lIns="274320" rIns="274320"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99439" name="Text Box 16"/>
            <p:cNvSpPr txBox="1">
              <a:spLocks noChangeArrowheads="1"/>
            </p:cNvSpPr>
            <p:nvPr/>
          </p:nvSpPr>
          <p:spPr bwMode="auto">
            <a:xfrm>
              <a:off x="2823" y="1945"/>
              <a:ext cx="63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NP</a:t>
              </a:r>
            </a:p>
          </p:txBody>
        </p:sp>
      </p:grpSp>
      <p:sp>
        <p:nvSpPr>
          <p:cNvPr id="3" name="Rectangle 2"/>
          <p:cNvSpPr/>
          <p:nvPr/>
        </p:nvSpPr>
        <p:spPr>
          <a:xfrm>
            <a:off x="0" y="1443038"/>
            <a:ext cx="4572000" cy="4832350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If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is a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“yes”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instance: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A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fairy god mother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could provide you a small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witness/solution/proof 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with which you can prove to your non-believing poly time boss that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is a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“yes”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instance.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If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CC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is a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“no”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instance:</a:t>
            </a:r>
          </a:p>
          <a:p>
            <a:pPr marL="457200" marR="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There is likely no such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witness/solution/proof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 .</a:t>
            </a:r>
          </a:p>
        </p:txBody>
      </p:sp>
      <p:grpSp>
        <p:nvGrpSpPr>
          <p:cNvPr id="118" name="Group 28"/>
          <p:cNvGrpSpPr>
            <a:grpSpLocks/>
          </p:cNvGrpSpPr>
          <p:nvPr/>
        </p:nvGrpSpPr>
        <p:grpSpPr bwMode="auto">
          <a:xfrm flipH="1">
            <a:off x="7991475" y="4430713"/>
            <a:ext cx="1076325" cy="2274887"/>
            <a:chOff x="3915" y="446"/>
            <a:chExt cx="678" cy="1433"/>
          </a:xfrm>
        </p:grpSpPr>
        <p:sp>
          <p:nvSpPr>
            <p:cNvPr id="119" name="Rectangle 29"/>
            <p:cNvSpPr>
              <a:spLocks noChangeArrowheads="1"/>
            </p:cNvSpPr>
            <p:nvPr/>
          </p:nvSpPr>
          <p:spPr bwMode="auto">
            <a:xfrm>
              <a:off x="3951" y="544"/>
              <a:ext cx="532" cy="1148"/>
            </a:xfrm>
            <a:prstGeom prst="rect">
              <a:avLst/>
            </a:prstGeom>
            <a:solidFill>
              <a:srgbClr val="00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0" name="Freeform 30"/>
            <p:cNvSpPr>
              <a:spLocks/>
            </p:cNvSpPr>
            <p:nvPr/>
          </p:nvSpPr>
          <p:spPr bwMode="auto">
            <a:xfrm>
              <a:off x="3959" y="556"/>
              <a:ext cx="516" cy="448"/>
            </a:xfrm>
            <a:custGeom>
              <a:avLst/>
              <a:gdLst>
                <a:gd name="T0" fmla="*/ 0 w 2580"/>
                <a:gd name="T1" fmla="*/ 0 h 2240"/>
                <a:gd name="T2" fmla="*/ 0 w 2580"/>
                <a:gd name="T3" fmla="*/ 0 h 2240"/>
                <a:gd name="T4" fmla="*/ 0 w 2580"/>
                <a:gd name="T5" fmla="*/ 0 h 2240"/>
                <a:gd name="T6" fmla="*/ 0 w 2580"/>
                <a:gd name="T7" fmla="*/ 0 h 2240"/>
                <a:gd name="T8" fmla="*/ 0 w 2580"/>
                <a:gd name="T9" fmla="*/ 0 h 2240"/>
                <a:gd name="T10" fmla="*/ 0 w 2580"/>
                <a:gd name="T11" fmla="*/ 0 h 2240"/>
                <a:gd name="T12" fmla="*/ 0 w 2580"/>
                <a:gd name="T13" fmla="*/ 0 h 2240"/>
                <a:gd name="T14" fmla="*/ 0 w 2580"/>
                <a:gd name="T15" fmla="*/ 0 h 2240"/>
                <a:gd name="T16" fmla="*/ 0 w 2580"/>
                <a:gd name="T17" fmla="*/ 0 h 2240"/>
                <a:gd name="T18" fmla="*/ 0 w 2580"/>
                <a:gd name="T19" fmla="*/ 0 h 2240"/>
                <a:gd name="T20" fmla="*/ 0 w 2580"/>
                <a:gd name="T21" fmla="*/ 0 h 2240"/>
                <a:gd name="T22" fmla="*/ 0 w 2580"/>
                <a:gd name="T23" fmla="*/ 0 h 2240"/>
                <a:gd name="T24" fmla="*/ 0 w 2580"/>
                <a:gd name="T25" fmla="*/ 0 h 2240"/>
                <a:gd name="T26" fmla="*/ 0 w 2580"/>
                <a:gd name="T27" fmla="*/ 0 h 2240"/>
                <a:gd name="T28" fmla="*/ 0 w 2580"/>
                <a:gd name="T29" fmla="*/ 0 h 2240"/>
                <a:gd name="T30" fmla="*/ 0 w 2580"/>
                <a:gd name="T31" fmla="*/ 0 h 2240"/>
                <a:gd name="T32" fmla="*/ 0 w 2580"/>
                <a:gd name="T33" fmla="*/ 0 h 2240"/>
                <a:gd name="T34" fmla="*/ 0 w 2580"/>
                <a:gd name="T35" fmla="*/ 0 h 2240"/>
                <a:gd name="T36" fmla="*/ 0 w 2580"/>
                <a:gd name="T37" fmla="*/ 0 h 2240"/>
                <a:gd name="T38" fmla="*/ 0 w 2580"/>
                <a:gd name="T39" fmla="*/ 0 h 2240"/>
                <a:gd name="T40" fmla="*/ 0 w 2580"/>
                <a:gd name="T41" fmla="*/ 0 h 2240"/>
                <a:gd name="T42" fmla="*/ 0 w 2580"/>
                <a:gd name="T43" fmla="*/ 0 h 2240"/>
                <a:gd name="T44" fmla="*/ 0 w 2580"/>
                <a:gd name="T45" fmla="*/ 0 h 2240"/>
                <a:gd name="T46" fmla="*/ 0 w 2580"/>
                <a:gd name="T47" fmla="*/ 0 h 2240"/>
                <a:gd name="T48" fmla="*/ 0 w 2580"/>
                <a:gd name="T49" fmla="*/ 0 h 2240"/>
                <a:gd name="T50" fmla="*/ 0 w 2580"/>
                <a:gd name="T51" fmla="*/ 0 h 2240"/>
                <a:gd name="T52" fmla="*/ 0 w 2580"/>
                <a:gd name="T53" fmla="*/ 0 h 2240"/>
                <a:gd name="T54" fmla="*/ 0 w 2580"/>
                <a:gd name="T55" fmla="*/ 0 h 2240"/>
                <a:gd name="T56" fmla="*/ 0 w 2580"/>
                <a:gd name="T57" fmla="*/ 0 h 2240"/>
                <a:gd name="T58" fmla="*/ 0 w 2580"/>
                <a:gd name="T59" fmla="*/ 0 h 2240"/>
                <a:gd name="T60" fmla="*/ 0 w 2580"/>
                <a:gd name="T61" fmla="*/ 0 h 2240"/>
                <a:gd name="T62" fmla="*/ 0 w 2580"/>
                <a:gd name="T63" fmla="*/ 0 h 2240"/>
                <a:gd name="T64" fmla="*/ 0 w 2580"/>
                <a:gd name="T65" fmla="*/ 0 h 2240"/>
                <a:gd name="T66" fmla="*/ 0 w 2580"/>
                <a:gd name="T67" fmla="*/ 0 h 2240"/>
                <a:gd name="T68" fmla="*/ 0 w 2580"/>
                <a:gd name="T69" fmla="*/ 0 h 224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0"/>
                <a:gd name="T106" fmla="*/ 0 h 2240"/>
                <a:gd name="T107" fmla="*/ 2580 w 2580"/>
                <a:gd name="T108" fmla="*/ 2240 h 224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0" h="2240">
                  <a:moveTo>
                    <a:pt x="2559" y="0"/>
                  </a:moveTo>
                  <a:lnTo>
                    <a:pt x="2580" y="1783"/>
                  </a:lnTo>
                  <a:lnTo>
                    <a:pt x="2456" y="1774"/>
                  </a:lnTo>
                  <a:lnTo>
                    <a:pt x="2330" y="1808"/>
                  </a:lnTo>
                  <a:lnTo>
                    <a:pt x="2201" y="1867"/>
                  </a:lnTo>
                  <a:lnTo>
                    <a:pt x="2073" y="1933"/>
                  </a:lnTo>
                  <a:lnTo>
                    <a:pt x="1945" y="1989"/>
                  </a:lnTo>
                  <a:lnTo>
                    <a:pt x="1820" y="2018"/>
                  </a:lnTo>
                  <a:lnTo>
                    <a:pt x="1699" y="2003"/>
                  </a:lnTo>
                  <a:lnTo>
                    <a:pt x="1584" y="1928"/>
                  </a:lnTo>
                  <a:lnTo>
                    <a:pt x="1477" y="1997"/>
                  </a:lnTo>
                  <a:lnTo>
                    <a:pt x="1369" y="2053"/>
                  </a:lnTo>
                  <a:lnTo>
                    <a:pt x="1260" y="2097"/>
                  </a:lnTo>
                  <a:lnTo>
                    <a:pt x="1150" y="2133"/>
                  </a:lnTo>
                  <a:lnTo>
                    <a:pt x="1038" y="2162"/>
                  </a:lnTo>
                  <a:lnTo>
                    <a:pt x="927" y="2188"/>
                  </a:lnTo>
                  <a:lnTo>
                    <a:pt x="814" y="2212"/>
                  </a:lnTo>
                  <a:lnTo>
                    <a:pt x="702" y="2240"/>
                  </a:lnTo>
                  <a:lnTo>
                    <a:pt x="608" y="2151"/>
                  </a:lnTo>
                  <a:lnTo>
                    <a:pt x="504" y="2089"/>
                  </a:lnTo>
                  <a:lnTo>
                    <a:pt x="395" y="2049"/>
                  </a:lnTo>
                  <a:lnTo>
                    <a:pt x="289" y="2025"/>
                  </a:lnTo>
                  <a:lnTo>
                    <a:pt x="189" y="2014"/>
                  </a:lnTo>
                  <a:lnTo>
                    <a:pt x="106" y="2012"/>
                  </a:lnTo>
                  <a:lnTo>
                    <a:pt x="42" y="2016"/>
                  </a:lnTo>
                  <a:lnTo>
                    <a:pt x="7" y="2022"/>
                  </a:lnTo>
                  <a:lnTo>
                    <a:pt x="9" y="1794"/>
                  </a:lnTo>
                  <a:lnTo>
                    <a:pt x="9" y="1553"/>
                  </a:lnTo>
                  <a:lnTo>
                    <a:pt x="6" y="1300"/>
                  </a:lnTo>
                  <a:lnTo>
                    <a:pt x="4" y="1041"/>
                  </a:lnTo>
                  <a:lnTo>
                    <a:pt x="1" y="777"/>
                  </a:lnTo>
                  <a:lnTo>
                    <a:pt x="0" y="513"/>
                  </a:lnTo>
                  <a:lnTo>
                    <a:pt x="1" y="252"/>
                  </a:lnTo>
                  <a:lnTo>
                    <a:pt x="7" y="0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rgbClr val="3F72F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1" name="Freeform 31"/>
            <p:cNvSpPr>
              <a:spLocks/>
            </p:cNvSpPr>
            <p:nvPr/>
          </p:nvSpPr>
          <p:spPr bwMode="auto">
            <a:xfrm>
              <a:off x="4110" y="929"/>
              <a:ext cx="363" cy="136"/>
            </a:xfrm>
            <a:custGeom>
              <a:avLst/>
              <a:gdLst>
                <a:gd name="T0" fmla="*/ 0 w 1815"/>
                <a:gd name="T1" fmla="*/ 0 h 676"/>
                <a:gd name="T2" fmla="*/ 0 w 1815"/>
                <a:gd name="T3" fmla="*/ 0 h 676"/>
                <a:gd name="T4" fmla="*/ 0 w 1815"/>
                <a:gd name="T5" fmla="*/ 0 h 676"/>
                <a:gd name="T6" fmla="*/ 0 w 1815"/>
                <a:gd name="T7" fmla="*/ 0 h 676"/>
                <a:gd name="T8" fmla="*/ 0 w 1815"/>
                <a:gd name="T9" fmla="*/ 0 h 676"/>
                <a:gd name="T10" fmla="*/ 0 w 1815"/>
                <a:gd name="T11" fmla="*/ 0 h 676"/>
                <a:gd name="T12" fmla="*/ 0 w 1815"/>
                <a:gd name="T13" fmla="*/ 0 h 676"/>
                <a:gd name="T14" fmla="*/ 0 w 1815"/>
                <a:gd name="T15" fmla="*/ 0 h 676"/>
                <a:gd name="T16" fmla="*/ 0 w 1815"/>
                <a:gd name="T17" fmla="*/ 0 h 676"/>
                <a:gd name="T18" fmla="*/ 0 w 1815"/>
                <a:gd name="T19" fmla="*/ 0 h 676"/>
                <a:gd name="T20" fmla="*/ 0 w 1815"/>
                <a:gd name="T21" fmla="*/ 0 h 676"/>
                <a:gd name="T22" fmla="*/ 0 w 1815"/>
                <a:gd name="T23" fmla="*/ 0 h 676"/>
                <a:gd name="T24" fmla="*/ 0 w 1815"/>
                <a:gd name="T25" fmla="*/ 0 h 676"/>
                <a:gd name="T26" fmla="*/ 0 w 1815"/>
                <a:gd name="T27" fmla="*/ 0 h 676"/>
                <a:gd name="T28" fmla="*/ 0 w 1815"/>
                <a:gd name="T29" fmla="*/ 0 h 676"/>
                <a:gd name="T30" fmla="*/ 0 w 1815"/>
                <a:gd name="T31" fmla="*/ 0 h 676"/>
                <a:gd name="T32" fmla="*/ 0 w 1815"/>
                <a:gd name="T33" fmla="*/ 0 h 676"/>
                <a:gd name="T34" fmla="*/ 0 w 1815"/>
                <a:gd name="T35" fmla="*/ 0 h 676"/>
                <a:gd name="T36" fmla="*/ 0 w 1815"/>
                <a:gd name="T37" fmla="*/ 0 h 676"/>
                <a:gd name="T38" fmla="*/ 0 w 1815"/>
                <a:gd name="T39" fmla="*/ 0 h 676"/>
                <a:gd name="T40" fmla="*/ 0 w 1815"/>
                <a:gd name="T41" fmla="*/ 0 h 676"/>
                <a:gd name="T42" fmla="*/ 0 w 1815"/>
                <a:gd name="T43" fmla="*/ 0 h 676"/>
                <a:gd name="T44" fmla="*/ 0 w 1815"/>
                <a:gd name="T45" fmla="*/ 0 h 676"/>
                <a:gd name="T46" fmla="*/ 0 w 1815"/>
                <a:gd name="T47" fmla="*/ 0 h 676"/>
                <a:gd name="T48" fmla="*/ 0 w 1815"/>
                <a:gd name="T49" fmla="*/ 0 h 676"/>
                <a:gd name="T50" fmla="*/ 0 w 1815"/>
                <a:gd name="T51" fmla="*/ 0 h 676"/>
                <a:gd name="T52" fmla="*/ 0 w 1815"/>
                <a:gd name="T53" fmla="*/ 0 h 676"/>
                <a:gd name="T54" fmla="*/ 0 w 1815"/>
                <a:gd name="T55" fmla="*/ 0 h 676"/>
                <a:gd name="T56" fmla="*/ 0 w 1815"/>
                <a:gd name="T57" fmla="*/ 0 h 6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815"/>
                <a:gd name="T88" fmla="*/ 0 h 676"/>
                <a:gd name="T89" fmla="*/ 1815 w 1815"/>
                <a:gd name="T90" fmla="*/ 676 h 67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815" h="676">
                  <a:moveTo>
                    <a:pt x="1815" y="674"/>
                  </a:moveTo>
                  <a:lnTo>
                    <a:pt x="1684" y="676"/>
                  </a:lnTo>
                  <a:lnTo>
                    <a:pt x="1550" y="656"/>
                  </a:lnTo>
                  <a:lnTo>
                    <a:pt x="1412" y="618"/>
                  </a:lnTo>
                  <a:lnTo>
                    <a:pt x="1274" y="572"/>
                  </a:lnTo>
                  <a:lnTo>
                    <a:pt x="1134" y="527"/>
                  </a:lnTo>
                  <a:lnTo>
                    <a:pt x="996" y="492"/>
                  </a:lnTo>
                  <a:lnTo>
                    <a:pt x="859" y="475"/>
                  </a:lnTo>
                  <a:lnTo>
                    <a:pt x="726" y="488"/>
                  </a:lnTo>
                  <a:lnTo>
                    <a:pt x="425" y="622"/>
                  </a:lnTo>
                  <a:lnTo>
                    <a:pt x="0" y="426"/>
                  </a:lnTo>
                  <a:lnTo>
                    <a:pt x="87" y="402"/>
                  </a:lnTo>
                  <a:lnTo>
                    <a:pt x="187" y="380"/>
                  </a:lnTo>
                  <a:lnTo>
                    <a:pt x="292" y="358"/>
                  </a:lnTo>
                  <a:lnTo>
                    <a:pt x="402" y="333"/>
                  </a:lnTo>
                  <a:lnTo>
                    <a:pt x="509" y="301"/>
                  </a:lnTo>
                  <a:lnTo>
                    <a:pt x="612" y="263"/>
                  </a:lnTo>
                  <a:lnTo>
                    <a:pt x="706" y="214"/>
                  </a:lnTo>
                  <a:lnTo>
                    <a:pt x="788" y="156"/>
                  </a:lnTo>
                  <a:lnTo>
                    <a:pt x="879" y="194"/>
                  </a:lnTo>
                  <a:lnTo>
                    <a:pt x="976" y="213"/>
                  </a:lnTo>
                  <a:lnTo>
                    <a:pt x="1074" y="213"/>
                  </a:lnTo>
                  <a:lnTo>
                    <a:pt x="1175" y="197"/>
                  </a:lnTo>
                  <a:lnTo>
                    <a:pt x="1272" y="166"/>
                  </a:lnTo>
                  <a:lnTo>
                    <a:pt x="1368" y="122"/>
                  </a:lnTo>
                  <a:lnTo>
                    <a:pt x="1459" y="65"/>
                  </a:lnTo>
                  <a:lnTo>
                    <a:pt x="1545" y="0"/>
                  </a:lnTo>
                  <a:lnTo>
                    <a:pt x="1815" y="0"/>
                  </a:lnTo>
                  <a:lnTo>
                    <a:pt x="1815" y="674"/>
                  </a:lnTo>
                  <a:close/>
                </a:path>
              </a:pathLst>
            </a:custGeom>
            <a:solidFill>
              <a:srgbClr val="00F2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2" name="Freeform 32"/>
            <p:cNvSpPr>
              <a:spLocks/>
            </p:cNvSpPr>
            <p:nvPr/>
          </p:nvSpPr>
          <p:spPr bwMode="auto">
            <a:xfrm>
              <a:off x="3961" y="973"/>
              <a:ext cx="224" cy="137"/>
            </a:xfrm>
            <a:custGeom>
              <a:avLst/>
              <a:gdLst>
                <a:gd name="T0" fmla="*/ 0 w 1120"/>
                <a:gd name="T1" fmla="*/ 0 h 684"/>
                <a:gd name="T2" fmla="*/ 0 w 1120"/>
                <a:gd name="T3" fmla="*/ 0 h 684"/>
                <a:gd name="T4" fmla="*/ 0 w 1120"/>
                <a:gd name="T5" fmla="*/ 0 h 684"/>
                <a:gd name="T6" fmla="*/ 0 w 1120"/>
                <a:gd name="T7" fmla="*/ 0 h 684"/>
                <a:gd name="T8" fmla="*/ 0 w 1120"/>
                <a:gd name="T9" fmla="*/ 0 h 684"/>
                <a:gd name="T10" fmla="*/ 0 w 1120"/>
                <a:gd name="T11" fmla="*/ 0 h 684"/>
                <a:gd name="T12" fmla="*/ 0 w 1120"/>
                <a:gd name="T13" fmla="*/ 0 h 684"/>
                <a:gd name="T14" fmla="*/ 0 w 1120"/>
                <a:gd name="T15" fmla="*/ 0 h 684"/>
                <a:gd name="T16" fmla="*/ 0 w 1120"/>
                <a:gd name="T17" fmla="*/ 0 h 684"/>
                <a:gd name="T18" fmla="*/ 0 w 1120"/>
                <a:gd name="T19" fmla="*/ 0 h 684"/>
                <a:gd name="T20" fmla="*/ 0 w 1120"/>
                <a:gd name="T21" fmla="*/ 0 h 684"/>
                <a:gd name="T22" fmla="*/ 0 w 1120"/>
                <a:gd name="T23" fmla="*/ 0 h 684"/>
                <a:gd name="T24" fmla="*/ 0 w 1120"/>
                <a:gd name="T25" fmla="*/ 0 h 684"/>
                <a:gd name="T26" fmla="*/ 0 w 1120"/>
                <a:gd name="T27" fmla="*/ 0 h 684"/>
                <a:gd name="T28" fmla="*/ 0 w 1120"/>
                <a:gd name="T29" fmla="*/ 0 h 684"/>
                <a:gd name="T30" fmla="*/ 0 w 1120"/>
                <a:gd name="T31" fmla="*/ 0 h 684"/>
                <a:gd name="T32" fmla="*/ 0 w 1120"/>
                <a:gd name="T33" fmla="*/ 0 h 684"/>
                <a:gd name="T34" fmla="*/ 0 w 1120"/>
                <a:gd name="T35" fmla="*/ 0 h 684"/>
                <a:gd name="T36" fmla="*/ 0 w 1120"/>
                <a:gd name="T37" fmla="*/ 0 h 684"/>
                <a:gd name="T38" fmla="*/ 0 w 1120"/>
                <a:gd name="T39" fmla="*/ 0 h 684"/>
                <a:gd name="T40" fmla="*/ 0 w 1120"/>
                <a:gd name="T41" fmla="*/ 0 h 684"/>
                <a:gd name="T42" fmla="*/ 0 w 1120"/>
                <a:gd name="T43" fmla="*/ 0 h 684"/>
                <a:gd name="T44" fmla="*/ 0 w 1120"/>
                <a:gd name="T45" fmla="*/ 0 h 684"/>
                <a:gd name="T46" fmla="*/ 0 w 1120"/>
                <a:gd name="T47" fmla="*/ 0 h 684"/>
                <a:gd name="T48" fmla="*/ 0 w 1120"/>
                <a:gd name="T49" fmla="*/ 0 h 684"/>
                <a:gd name="T50" fmla="*/ 0 w 1120"/>
                <a:gd name="T51" fmla="*/ 0 h 684"/>
                <a:gd name="T52" fmla="*/ 0 w 1120"/>
                <a:gd name="T53" fmla="*/ 0 h 684"/>
                <a:gd name="T54" fmla="*/ 0 w 1120"/>
                <a:gd name="T55" fmla="*/ 0 h 684"/>
                <a:gd name="T56" fmla="*/ 0 w 1120"/>
                <a:gd name="T57" fmla="*/ 0 h 684"/>
                <a:gd name="T58" fmla="*/ 0 w 1120"/>
                <a:gd name="T59" fmla="*/ 0 h 684"/>
                <a:gd name="T60" fmla="*/ 0 w 1120"/>
                <a:gd name="T61" fmla="*/ 0 h 684"/>
                <a:gd name="T62" fmla="*/ 0 w 1120"/>
                <a:gd name="T63" fmla="*/ 0 h 684"/>
                <a:gd name="T64" fmla="*/ 0 w 1120"/>
                <a:gd name="T65" fmla="*/ 0 h 684"/>
                <a:gd name="T66" fmla="*/ 0 w 1120"/>
                <a:gd name="T67" fmla="*/ 0 h 6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20"/>
                <a:gd name="T103" fmla="*/ 0 h 684"/>
                <a:gd name="T104" fmla="*/ 1120 w 1120"/>
                <a:gd name="T105" fmla="*/ 684 h 6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20" h="684">
                  <a:moveTo>
                    <a:pt x="1120" y="456"/>
                  </a:moveTo>
                  <a:lnTo>
                    <a:pt x="1031" y="543"/>
                  </a:lnTo>
                  <a:lnTo>
                    <a:pt x="945" y="598"/>
                  </a:lnTo>
                  <a:lnTo>
                    <a:pt x="863" y="623"/>
                  </a:lnTo>
                  <a:lnTo>
                    <a:pt x="785" y="624"/>
                  </a:lnTo>
                  <a:lnTo>
                    <a:pt x="709" y="601"/>
                  </a:lnTo>
                  <a:lnTo>
                    <a:pt x="640" y="560"/>
                  </a:lnTo>
                  <a:lnTo>
                    <a:pt x="576" y="502"/>
                  </a:lnTo>
                  <a:lnTo>
                    <a:pt x="519" y="435"/>
                  </a:lnTo>
                  <a:lnTo>
                    <a:pt x="455" y="462"/>
                  </a:lnTo>
                  <a:lnTo>
                    <a:pt x="390" y="491"/>
                  </a:lnTo>
                  <a:lnTo>
                    <a:pt x="325" y="520"/>
                  </a:lnTo>
                  <a:lnTo>
                    <a:pt x="259" y="551"/>
                  </a:lnTo>
                  <a:lnTo>
                    <a:pt x="193" y="581"/>
                  </a:lnTo>
                  <a:lnTo>
                    <a:pt x="127" y="615"/>
                  </a:lnTo>
                  <a:lnTo>
                    <a:pt x="63" y="648"/>
                  </a:lnTo>
                  <a:lnTo>
                    <a:pt x="0" y="684"/>
                  </a:lnTo>
                  <a:lnTo>
                    <a:pt x="0" y="0"/>
                  </a:lnTo>
                  <a:lnTo>
                    <a:pt x="67" y="12"/>
                  </a:lnTo>
                  <a:lnTo>
                    <a:pt x="138" y="14"/>
                  </a:lnTo>
                  <a:lnTo>
                    <a:pt x="210" y="12"/>
                  </a:lnTo>
                  <a:lnTo>
                    <a:pt x="283" y="10"/>
                  </a:lnTo>
                  <a:lnTo>
                    <a:pt x="353" y="9"/>
                  </a:lnTo>
                  <a:lnTo>
                    <a:pt x="423" y="19"/>
                  </a:lnTo>
                  <a:lnTo>
                    <a:pt x="489" y="41"/>
                  </a:lnTo>
                  <a:lnTo>
                    <a:pt x="551" y="82"/>
                  </a:lnTo>
                  <a:lnTo>
                    <a:pt x="608" y="153"/>
                  </a:lnTo>
                  <a:lnTo>
                    <a:pt x="675" y="215"/>
                  </a:lnTo>
                  <a:lnTo>
                    <a:pt x="747" y="269"/>
                  </a:lnTo>
                  <a:lnTo>
                    <a:pt x="823" y="315"/>
                  </a:lnTo>
                  <a:lnTo>
                    <a:pt x="900" y="354"/>
                  </a:lnTo>
                  <a:lnTo>
                    <a:pt x="977" y="391"/>
                  </a:lnTo>
                  <a:lnTo>
                    <a:pt x="1050" y="423"/>
                  </a:lnTo>
                  <a:lnTo>
                    <a:pt x="1120" y="456"/>
                  </a:lnTo>
                  <a:close/>
                </a:path>
              </a:pathLst>
            </a:custGeom>
            <a:solidFill>
              <a:srgbClr val="00F2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3" name="Freeform 33"/>
            <p:cNvSpPr>
              <a:spLocks/>
            </p:cNvSpPr>
            <p:nvPr/>
          </p:nvSpPr>
          <p:spPr bwMode="auto">
            <a:xfrm>
              <a:off x="4133" y="1034"/>
              <a:ext cx="340" cy="109"/>
            </a:xfrm>
            <a:custGeom>
              <a:avLst/>
              <a:gdLst>
                <a:gd name="T0" fmla="*/ 0 w 1700"/>
                <a:gd name="T1" fmla="*/ 0 h 544"/>
                <a:gd name="T2" fmla="*/ 0 w 1700"/>
                <a:gd name="T3" fmla="*/ 0 h 544"/>
                <a:gd name="T4" fmla="*/ 0 w 1700"/>
                <a:gd name="T5" fmla="*/ 0 h 544"/>
                <a:gd name="T6" fmla="*/ 0 w 1700"/>
                <a:gd name="T7" fmla="*/ 0 h 544"/>
                <a:gd name="T8" fmla="*/ 0 w 1700"/>
                <a:gd name="T9" fmla="*/ 0 h 544"/>
                <a:gd name="T10" fmla="*/ 0 w 1700"/>
                <a:gd name="T11" fmla="*/ 0 h 544"/>
                <a:gd name="T12" fmla="*/ 0 w 1700"/>
                <a:gd name="T13" fmla="*/ 0 h 544"/>
                <a:gd name="T14" fmla="*/ 0 w 1700"/>
                <a:gd name="T15" fmla="*/ 0 h 544"/>
                <a:gd name="T16" fmla="*/ 0 w 1700"/>
                <a:gd name="T17" fmla="*/ 0 h 544"/>
                <a:gd name="T18" fmla="*/ 0 w 1700"/>
                <a:gd name="T19" fmla="*/ 0 h 544"/>
                <a:gd name="T20" fmla="*/ 0 w 1700"/>
                <a:gd name="T21" fmla="*/ 0 h 544"/>
                <a:gd name="T22" fmla="*/ 0 w 1700"/>
                <a:gd name="T23" fmla="*/ 0 h 544"/>
                <a:gd name="T24" fmla="*/ 0 w 1700"/>
                <a:gd name="T25" fmla="*/ 0 h 544"/>
                <a:gd name="T26" fmla="*/ 0 w 1700"/>
                <a:gd name="T27" fmla="*/ 0 h 544"/>
                <a:gd name="T28" fmla="*/ 0 w 1700"/>
                <a:gd name="T29" fmla="*/ 0 h 544"/>
                <a:gd name="T30" fmla="*/ 0 w 1700"/>
                <a:gd name="T31" fmla="*/ 0 h 544"/>
                <a:gd name="T32" fmla="*/ 0 w 1700"/>
                <a:gd name="T33" fmla="*/ 0 h 544"/>
                <a:gd name="T34" fmla="*/ 0 w 1700"/>
                <a:gd name="T35" fmla="*/ 0 h 544"/>
                <a:gd name="T36" fmla="*/ 0 w 1700"/>
                <a:gd name="T37" fmla="*/ 0 h 544"/>
                <a:gd name="T38" fmla="*/ 0 w 1700"/>
                <a:gd name="T39" fmla="*/ 0 h 544"/>
                <a:gd name="T40" fmla="*/ 0 w 1700"/>
                <a:gd name="T41" fmla="*/ 0 h 544"/>
                <a:gd name="T42" fmla="*/ 0 w 1700"/>
                <a:gd name="T43" fmla="*/ 0 h 544"/>
                <a:gd name="T44" fmla="*/ 0 w 1700"/>
                <a:gd name="T45" fmla="*/ 0 h 544"/>
                <a:gd name="T46" fmla="*/ 0 w 1700"/>
                <a:gd name="T47" fmla="*/ 0 h 544"/>
                <a:gd name="T48" fmla="*/ 0 w 1700"/>
                <a:gd name="T49" fmla="*/ 0 h 544"/>
                <a:gd name="T50" fmla="*/ 0 w 1700"/>
                <a:gd name="T51" fmla="*/ 0 h 544"/>
                <a:gd name="T52" fmla="*/ 0 w 1700"/>
                <a:gd name="T53" fmla="*/ 0 h 544"/>
                <a:gd name="T54" fmla="*/ 0 w 1700"/>
                <a:gd name="T55" fmla="*/ 0 h 544"/>
                <a:gd name="T56" fmla="*/ 0 w 1700"/>
                <a:gd name="T57" fmla="*/ 0 h 544"/>
                <a:gd name="T58" fmla="*/ 0 w 1700"/>
                <a:gd name="T59" fmla="*/ 0 h 544"/>
                <a:gd name="T60" fmla="*/ 0 w 1700"/>
                <a:gd name="T61" fmla="*/ 0 h 544"/>
                <a:gd name="T62" fmla="*/ 0 w 1700"/>
                <a:gd name="T63" fmla="*/ 0 h 544"/>
                <a:gd name="T64" fmla="*/ 0 w 1700"/>
                <a:gd name="T65" fmla="*/ 0 h 544"/>
                <a:gd name="T66" fmla="*/ 0 w 1700"/>
                <a:gd name="T67" fmla="*/ 0 h 544"/>
                <a:gd name="T68" fmla="*/ 0 w 1700"/>
                <a:gd name="T69" fmla="*/ 0 h 5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700"/>
                <a:gd name="T106" fmla="*/ 0 h 544"/>
                <a:gd name="T107" fmla="*/ 1700 w 1700"/>
                <a:gd name="T108" fmla="*/ 544 h 5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700" h="544">
                  <a:moveTo>
                    <a:pt x="1700" y="213"/>
                  </a:moveTo>
                  <a:lnTo>
                    <a:pt x="1690" y="452"/>
                  </a:lnTo>
                  <a:lnTo>
                    <a:pt x="1612" y="427"/>
                  </a:lnTo>
                  <a:lnTo>
                    <a:pt x="1524" y="410"/>
                  </a:lnTo>
                  <a:lnTo>
                    <a:pt x="1428" y="396"/>
                  </a:lnTo>
                  <a:lnTo>
                    <a:pt x="1329" y="388"/>
                  </a:lnTo>
                  <a:lnTo>
                    <a:pt x="1227" y="383"/>
                  </a:lnTo>
                  <a:lnTo>
                    <a:pt x="1129" y="380"/>
                  </a:lnTo>
                  <a:lnTo>
                    <a:pt x="1036" y="379"/>
                  </a:lnTo>
                  <a:lnTo>
                    <a:pt x="953" y="379"/>
                  </a:lnTo>
                  <a:lnTo>
                    <a:pt x="862" y="345"/>
                  </a:lnTo>
                  <a:lnTo>
                    <a:pt x="775" y="333"/>
                  </a:lnTo>
                  <a:lnTo>
                    <a:pt x="690" y="336"/>
                  </a:lnTo>
                  <a:lnTo>
                    <a:pt x="610" y="357"/>
                  </a:lnTo>
                  <a:lnTo>
                    <a:pt x="529" y="388"/>
                  </a:lnTo>
                  <a:lnTo>
                    <a:pt x="449" y="432"/>
                  </a:lnTo>
                  <a:lnTo>
                    <a:pt x="370" y="484"/>
                  </a:lnTo>
                  <a:lnTo>
                    <a:pt x="290" y="544"/>
                  </a:lnTo>
                  <a:lnTo>
                    <a:pt x="0" y="389"/>
                  </a:lnTo>
                  <a:lnTo>
                    <a:pt x="119" y="310"/>
                  </a:lnTo>
                  <a:lnTo>
                    <a:pt x="243" y="225"/>
                  </a:lnTo>
                  <a:lnTo>
                    <a:pt x="368" y="139"/>
                  </a:lnTo>
                  <a:lnTo>
                    <a:pt x="499" y="66"/>
                  </a:lnTo>
                  <a:lnTo>
                    <a:pt x="636" y="16"/>
                  </a:lnTo>
                  <a:lnTo>
                    <a:pt x="784" y="0"/>
                  </a:lnTo>
                  <a:lnTo>
                    <a:pt x="940" y="27"/>
                  </a:lnTo>
                  <a:lnTo>
                    <a:pt x="1109" y="109"/>
                  </a:lnTo>
                  <a:lnTo>
                    <a:pt x="1190" y="130"/>
                  </a:lnTo>
                  <a:lnTo>
                    <a:pt x="1282" y="148"/>
                  </a:lnTo>
                  <a:lnTo>
                    <a:pt x="1380" y="162"/>
                  </a:lnTo>
                  <a:lnTo>
                    <a:pt x="1474" y="176"/>
                  </a:lnTo>
                  <a:lnTo>
                    <a:pt x="1559" y="186"/>
                  </a:lnTo>
                  <a:lnTo>
                    <a:pt x="1630" y="196"/>
                  </a:lnTo>
                  <a:lnTo>
                    <a:pt x="1679" y="204"/>
                  </a:lnTo>
                  <a:lnTo>
                    <a:pt x="1700" y="213"/>
                  </a:lnTo>
                  <a:close/>
                </a:path>
              </a:pathLst>
            </a:custGeom>
            <a:solidFill>
              <a:srgbClr val="00F2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4" name="Freeform 34"/>
            <p:cNvSpPr>
              <a:spLocks/>
            </p:cNvSpPr>
            <p:nvPr/>
          </p:nvSpPr>
          <p:spPr bwMode="auto">
            <a:xfrm>
              <a:off x="3959" y="1075"/>
              <a:ext cx="516" cy="606"/>
            </a:xfrm>
            <a:custGeom>
              <a:avLst/>
              <a:gdLst>
                <a:gd name="T0" fmla="*/ 0 w 2583"/>
                <a:gd name="T1" fmla="*/ 0 h 3030"/>
                <a:gd name="T2" fmla="*/ 0 w 2583"/>
                <a:gd name="T3" fmla="*/ 0 h 3030"/>
                <a:gd name="T4" fmla="*/ 0 w 2583"/>
                <a:gd name="T5" fmla="*/ 0 h 3030"/>
                <a:gd name="T6" fmla="*/ 0 w 2583"/>
                <a:gd name="T7" fmla="*/ 0 h 3030"/>
                <a:gd name="T8" fmla="*/ 0 w 2583"/>
                <a:gd name="T9" fmla="*/ 0 h 3030"/>
                <a:gd name="T10" fmla="*/ 0 w 2583"/>
                <a:gd name="T11" fmla="*/ 0 h 3030"/>
                <a:gd name="T12" fmla="*/ 0 w 2583"/>
                <a:gd name="T13" fmla="*/ 0 h 3030"/>
                <a:gd name="T14" fmla="*/ 0 w 2583"/>
                <a:gd name="T15" fmla="*/ 0 h 3030"/>
                <a:gd name="T16" fmla="*/ 0 w 2583"/>
                <a:gd name="T17" fmla="*/ 0 h 3030"/>
                <a:gd name="T18" fmla="*/ 0 w 2583"/>
                <a:gd name="T19" fmla="*/ 0 h 3030"/>
                <a:gd name="T20" fmla="*/ 0 w 2583"/>
                <a:gd name="T21" fmla="*/ 0 h 3030"/>
                <a:gd name="T22" fmla="*/ 0 w 2583"/>
                <a:gd name="T23" fmla="*/ 0 h 3030"/>
                <a:gd name="T24" fmla="*/ 0 w 2583"/>
                <a:gd name="T25" fmla="*/ 0 h 3030"/>
                <a:gd name="T26" fmla="*/ 0 w 2583"/>
                <a:gd name="T27" fmla="*/ 0 h 3030"/>
                <a:gd name="T28" fmla="*/ 0 w 2583"/>
                <a:gd name="T29" fmla="*/ 0 h 3030"/>
                <a:gd name="T30" fmla="*/ 0 w 2583"/>
                <a:gd name="T31" fmla="*/ 0 h 3030"/>
                <a:gd name="T32" fmla="*/ 0 w 2583"/>
                <a:gd name="T33" fmla="*/ 0 h 3030"/>
                <a:gd name="T34" fmla="*/ 0 w 2583"/>
                <a:gd name="T35" fmla="*/ 0 h 3030"/>
                <a:gd name="T36" fmla="*/ 0 w 2583"/>
                <a:gd name="T37" fmla="*/ 0 h 3030"/>
                <a:gd name="T38" fmla="*/ 0 w 2583"/>
                <a:gd name="T39" fmla="*/ 0 h 3030"/>
                <a:gd name="T40" fmla="*/ 0 w 2583"/>
                <a:gd name="T41" fmla="*/ 0 h 3030"/>
                <a:gd name="T42" fmla="*/ 0 w 2583"/>
                <a:gd name="T43" fmla="*/ 0 h 3030"/>
                <a:gd name="T44" fmla="*/ 0 w 2583"/>
                <a:gd name="T45" fmla="*/ 0 h 3030"/>
                <a:gd name="T46" fmla="*/ 0 w 2583"/>
                <a:gd name="T47" fmla="*/ 0 h 3030"/>
                <a:gd name="T48" fmla="*/ 0 w 2583"/>
                <a:gd name="T49" fmla="*/ 0 h 3030"/>
                <a:gd name="T50" fmla="*/ 0 w 2583"/>
                <a:gd name="T51" fmla="*/ 0 h 3030"/>
                <a:gd name="T52" fmla="*/ 0 w 2583"/>
                <a:gd name="T53" fmla="*/ 0 h 3030"/>
                <a:gd name="T54" fmla="*/ 0 w 2583"/>
                <a:gd name="T55" fmla="*/ 0 h 3030"/>
                <a:gd name="T56" fmla="*/ 0 w 2583"/>
                <a:gd name="T57" fmla="*/ 0 h 3030"/>
                <a:gd name="T58" fmla="*/ 0 w 2583"/>
                <a:gd name="T59" fmla="*/ 0 h 3030"/>
                <a:gd name="T60" fmla="*/ 0 w 2583"/>
                <a:gd name="T61" fmla="*/ 0 h 3030"/>
                <a:gd name="T62" fmla="*/ 0 w 2583"/>
                <a:gd name="T63" fmla="*/ 0 h 3030"/>
                <a:gd name="T64" fmla="*/ 0 w 2583"/>
                <a:gd name="T65" fmla="*/ 0 h 3030"/>
                <a:gd name="T66" fmla="*/ 0 w 2583"/>
                <a:gd name="T67" fmla="*/ 0 h 3030"/>
                <a:gd name="T68" fmla="*/ 0 w 2583"/>
                <a:gd name="T69" fmla="*/ 0 h 3030"/>
                <a:gd name="T70" fmla="*/ 0 w 2583"/>
                <a:gd name="T71" fmla="*/ 0 h 3030"/>
                <a:gd name="T72" fmla="*/ 0 w 2583"/>
                <a:gd name="T73" fmla="*/ 0 h 3030"/>
                <a:gd name="T74" fmla="*/ 0 w 2583"/>
                <a:gd name="T75" fmla="*/ 0 h 3030"/>
                <a:gd name="T76" fmla="*/ 0 w 2583"/>
                <a:gd name="T77" fmla="*/ 0 h 3030"/>
                <a:gd name="T78" fmla="*/ 0 w 2583"/>
                <a:gd name="T79" fmla="*/ 0 h 3030"/>
                <a:gd name="T80" fmla="*/ 0 w 2583"/>
                <a:gd name="T81" fmla="*/ 0 h 3030"/>
                <a:gd name="T82" fmla="*/ 0 w 2583"/>
                <a:gd name="T83" fmla="*/ 0 h 3030"/>
                <a:gd name="T84" fmla="*/ 0 w 2583"/>
                <a:gd name="T85" fmla="*/ 0 h 3030"/>
                <a:gd name="T86" fmla="*/ 0 w 2583"/>
                <a:gd name="T87" fmla="*/ 0 h 3030"/>
                <a:gd name="T88" fmla="*/ 0 w 2583"/>
                <a:gd name="T89" fmla="*/ 0 h 3030"/>
                <a:gd name="T90" fmla="*/ 0 w 2583"/>
                <a:gd name="T91" fmla="*/ 0 h 3030"/>
                <a:gd name="T92" fmla="*/ 0 w 2583"/>
                <a:gd name="T93" fmla="*/ 0 h 3030"/>
                <a:gd name="T94" fmla="*/ 0 w 2583"/>
                <a:gd name="T95" fmla="*/ 0 h 3030"/>
                <a:gd name="T96" fmla="*/ 0 w 2583"/>
                <a:gd name="T97" fmla="*/ 0 h 3030"/>
                <a:gd name="T98" fmla="*/ 0 w 2583"/>
                <a:gd name="T99" fmla="*/ 0 h 3030"/>
                <a:gd name="T100" fmla="*/ 0 w 2583"/>
                <a:gd name="T101" fmla="*/ 0 h 3030"/>
                <a:gd name="T102" fmla="*/ 0 w 2583"/>
                <a:gd name="T103" fmla="*/ 0 h 3030"/>
                <a:gd name="T104" fmla="*/ 0 w 2583"/>
                <a:gd name="T105" fmla="*/ 0 h 3030"/>
                <a:gd name="T106" fmla="*/ 0 w 2583"/>
                <a:gd name="T107" fmla="*/ 0 h 3030"/>
                <a:gd name="T108" fmla="*/ 0 w 2583"/>
                <a:gd name="T109" fmla="*/ 0 h 3030"/>
                <a:gd name="T110" fmla="*/ 0 w 2583"/>
                <a:gd name="T111" fmla="*/ 0 h 3030"/>
                <a:gd name="T112" fmla="*/ 0 w 2583"/>
                <a:gd name="T113" fmla="*/ 0 h 30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583"/>
                <a:gd name="T172" fmla="*/ 0 h 3030"/>
                <a:gd name="T173" fmla="*/ 2583 w 2583"/>
                <a:gd name="T174" fmla="*/ 3030 h 30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583" h="3030">
                  <a:moveTo>
                    <a:pt x="1172" y="415"/>
                  </a:moveTo>
                  <a:lnTo>
                    <a:pt x="1223" y="355"/>
                  </a:lnTo>
                  <a:lnTo>
                    <a:pt x="1277" y="310"/>
                  </a:lnTo>
                  <a:lnTo>
                    <a:pt x="1334" y="275"/>
                  </a:lnTo>
                  <a:lnTo>
                    <a:pt x="1391" y="251"/>
                  </a:lnTo>
                  <a:lnTo>
                    <a:pt x="1449" y="232"/>
                  </a:lnTo>
                  <a:lnTo>
                    <a:pt x="1510" y="218"/>
                  </a:lnTo>
                  <a:lnTo>
                    <a:pt x="1569" y="207"/>
                  </a:lnTo>
                  <a:lnTo>
                    <a:pt x="1629" y="197"/>
                  </a:lnTo>
                  <a:lnTo>
                    <a:pt x="1738" y="229"/>
                  </a:lnTo>
                  <a:lnTo>
                    <a:pt x="1857" y="243"/>
                  </a:lnTo>
                  <a:lnTo>
                    <a:pt x="1981" y="242"/>
                  </a:lnTo>
                  <a:lnTo>
                    <a:pt x="2109" y="236"/>
                  </a:lnTo>
                  <a:lnTo>
                    <a:pt x="2235" y="231"/>
                  </a:lnTo>
                  <a:lnTo>
                    <a:pt x="2358" y="235"/>
                  </a:lnTo>
                  <a:lnTo>
                    <a:pt x="2474" y="255"/>
                  </a:lnTo>
                  <a:lnTo>
                    <a:pt x="2583" y="301"/>
                  </a:lnTo>
                  <a:lnTo>
                    <a:pt x="2572" y="417"/>
                  </a:lnTo>
                  <a:lnTo>
                    <a:pt x="2569" y="661"/>
                  </a:lnTo>
                  <a:lnTo>
                    <a:pt x="2567" y="1001"/>
                  </a:lnTo>
                  <a:lnTo>
                    <a:pt x="2569" y="1404"/>
                  </a:lnTo>
                  <a:lnTo>
                    <a:pt x="2570" y="1837"/>
                  </a:lnTo>
                  <a:lnTo>
                    <a:pt x="2572" y="2271"/>
                  </a:lnTo>
                  <a:lnTo>
                    <a:pt x="2574" y="2671"/>
                  </a:lnTo>
                  <a:lnTo>
                    <a:pt x="2572" y="3006"/>
                  </a:lnTo>
                  <a:lnTo>
                    <a:pt x="2307" y="3012"/>
                  </a:lnTo>
                  <a:lnTo>
                    <a:pt x="1955" y="3019"/>
                  </a:lnTo>
                  <a:lnTo>
                    <a:pt x="1552" y="3023"/>
                  </a:lnTo>
                  <a:lnTo>
                    <a:pt x="1134" y="3028"/>
                  </a:lnTo>
                  <a:lnTo>
                    <a:pt x="734" y="3029"/>
                  </a:lnTo>
                  <a:lnTo>
                    <a:pt x="389" y="3030"/>
                  </a:lnTo>
                  <a:lnTo>
                    <a:pt x="131" y="3029"/>
                  </a:lnTo>
                  <a:lnTo>
                    <a:pt x="0" y="3027"/>
                  </a:lnTo>
                  <a:lnTo>
                    <a:pt x="1" y="2692"/>
                  </a:lnTo>
                  <a:lnTo>
                    <a:pt x="3" y="2349"/>
                  </a:lnTo>
                  <a:lnTo>
                    <a:pt x="1" y="1997"/>
                  </a:lnTo>
                  <a:lnTo>
                    <a:pt x="1" y="1644"/>
                  </a:lnTo>
                  <a:lnTo>
                    <a:pt x="0" y="1289"/>
                  </a:lnTo>
                  <a:lnTo>
                    <a:pt x="1" y="940"/>
                  </a:lnTo>
                  <a:lnTo>
                    <a:pt x="4" y="598"/>
                  </a:lnTo>
                  <a:lnTo>
                    <a:pt x="10" y="269"/>
                  </a:lnTo>
                  <a:lnTo>
                    <a:pt x="65" y="210"/>
                  </a:lnTo>
                  <a:lnTo>
                    <a:pt x="126" y="166"/>
                  </a:lnTo>
                  <a:lnTo>
                    <a:pt x="192" y="132"/>
                  </a:lnTo>
                  <a:lnTo>
                    <a:pt x="262" y="106"/>
                  </a:lnTo>
                  <a:lnTo>
                    <a:pt x="331" y="83"/>
                  </a:lnTo>
                  <a:lnTo>
                    <a:pt x="400" y="60"/>
                  </a:lnTo>
                  <a:lnTo>
                    <a:pt x="467" y="33"/>
                  </a:lnTo>
                  <a:lnTo>
                    <a:pt x="529" y="0"/>
                  </a:lnTo>
                  <a:lnTo>
                    <a:pt x="600" y="78"/>
                  </a:lnTo>
                  <a:lnTo>
                    <a:pt x="678" y="141"/>
                  </a:lnTo>
                  <a:lnTo>
                    <a:pt x="759" y="191"/>
                  </a:lnTo>
                  <a:lnTo>
                    <a:pt x="842" y="234"/>
                  </a:lnTo>
                  <a:lnTo>
                    <a:pt x="926" y="272"/>
                  </a:lnTo>
                  <a:lnTo>
                    <a:pt x="1009" y="312"/>
                  </a:lnTo>
                  <a:lnTo>
                    <a:pt x="1092" y="358"/>
                  </a:lnTo>
                  <a:lnTo>
                    <a:pt x="1172" y="415"/>
                  </a:lnTo>
                  <a:close/>
                </a:path>
              </a:pathLst>
            </a:custGeom>
            <a:solidFill>
              <a:srgbClr val="33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5" name="Freeform 35"/>
            <p:cNvSpPr>
              <a:spLocks/>
            </p:cNvSpPr>
            <p:nvPr/>
          </p:nvSpPr>
          <p:spPr bwMode="auto">
            <a:xfrm>
              <a:off x="4519" y="446"/>
              <a:ext cx="29" cy="46"/>
            </a:xfrm>
            <a:custGeom>
              <a:avLst/>
              <a:gdLst>
                <a:gd name="T0" fmla="*/ 0 w 144"/>
                <a:gd name="T1" fmla="*/ 0 h 228"/>
                <a:gd name="T2" fmla="*/ 0 w 144"/>
                <a:gd name="T3" fmla="*/ 0 h 228"/>
                <a:gd name="T4" fmla="*/ 0 w 144"/>
                <a:gd name="T5" fmla="*/ 0 h 228"/>
                <a:gd name="T6" fmla="*/ 0 w 144"/>
                <a:gd name="T7" fmla="*/ 0 h 228"/>
                <a:gd name="T8" fmla="*/ 0 w 144"/>
                <a:gd name="T9" fmla="*/ 0 h 228"/>
                <a:gd name="T10" fmla="*/ 0 w 144"/>
                <a:gd name="T11" fmla="*/ 0 h 228"/>
                <a:gd name="T12" fmla="*/ 0 w 144"/>
                <a:gd name="T13" fmla="*/ 0 h 228"/>
                <a:gd name="T14" fmla="*/ 0 w 144"/>
                <a:gd name="T15" fmla="*/ 0 h 228"/>
                <a:gd name="T16" fmla="*/ 0 w 144"/>
                <a:gd name="T17" fmla="*/ 0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228"/>
                <a:gd name="T29" fmla="*/ 144 w 144"/>
                <a:gd name="T30" fmla="*/ 228 h 2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228">
                  <a:moveTo>
                    <a:pt x="144" y="0"/>
                  </a:moveTo>
                  <a:lnTo>
                    <a:pt x="30" y="228"/>
                  </a:lnTo>
                  <a:lnTo>
                    <a:pt x="0" y="228"/>
                  </a:lnTo>
                  <a:lnTo>
                    <a:pt x="0" y="218"/>
                  </a:lnTo>
                  <a:lnTo>
                    <a:pt x="124" y="0"/>
                  </a:lnTo>
                  <a:lnTo>
                    <a:pt x="131" y="0"/>
                  </a:lnTo>
                  <a:lnTo>
                    <a:pt x="138" y="0"/>
                  </a:lnTo>
                  <a:lnTo>
                    <a:pt x="142" y="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6" name="Freeform 36"/>
            <p:cNvSpPr>
              <a:spLocks/>
            </p:cNvSpPr>
            <p:nvPr/>
          </p:nvSpPr>
          <p:spPr bwMode="auto">
            <a:xfrm>
              <a:off x="4502" y="451"/>
              <a:ext cx="10" cy="28"/>
            </a:xfrm>
            <a:custGeom>
              <a:avLst/>
              <a:gdLst>
                <a:gd name="T0" fmla="*/ 0 w 52"/>
                <a:gd name="T1" fmla="*/ 0 h 144"/>
                <a:gd name="T2" fmla="*/ 0 w 52"/>
                <a:gd name="T3" fmla="*/ 0 h 144"/>
                <a:gd name="T4" fmla="*/ 0 w 52"/>
                <a:gd name="T5" fmla="*/ 0 h 144"/>
                <a:gd name="T6" fmla="*/ 0 w 52"/>
                <a:gd name="T7" fmla="*/ 0 h 144"/>
                <a:gd name="T8" fmla="*/ 0 w 52"/>
                <a:gd name="T9" fmla="*/ 0 h 144"/>
                <a:gd name="T10" fmla="*/ 0 w 52"/>
                <a:gd name="T11" fmla="*/ 0 h 144"/>
                <a:gd name="T12" fmla="*/ 0 w 52"/>
                <a:gd name="T13" fmla="*/ 0 h 144"/>
                <a:gd name="T14" fmla="*/ 0 w 52"/>
                <a:gd name="T15" fmla="*/ 0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144"/>
                <a:gd name="T26" fmla="*/ 52 w 52"/>
                <a:gd name="T27" fmla="*/ 144 h 1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144">
                  <a:moveTo>
                    <a:pt x="52" y="10"/>
                  </a:moveTo>
                  <a:lnTo>
                    <a:pt x="32" y="144"/>
                  </a:lnTo>
                  <a:lnTo>
                    <a:pt x="0" y="134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1"/>
                  </a:lnTo>
                  <a:lnTo>
                    <a:pt x="51" y="3"/>
                  </a:lnTo>
                  <a:lnTo>
                    <a:pt x="52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7" name="Freeform 37"/>
            <p:cNvSpPr>
              <a:spLocks/>
            </p:cNvSpPr>
            <p:nvPr/>
          </p:nvSpPr>
          <p:spPr bwMode="auto">
            <a:xfrm>
              <a:off x="4452" y="453"/>
              <a:ext cx="17" cy="37"/>
            </a:xfrm>
            <a:custGeom>
              <a:avLst/>
              <a:gdLst>
                <a:gd name="T0" fmla="*/ 0 w 83"/>
                <a:gd name="T1" fmla="*/ 0 h 182"/>
                <a:gd name="T2" fmla="*/ 0 w 83"/>
                <a:gd name="T3" fmla="*/ 0 h 182"/>
                <a:gd name="T4" fmla="*/ 0 w 83"/>
                <a:gd name="T5" fmla="*/ 0 h 182"/>
                <a:gd name="T6" fmla="*/ 0 w 83"/>
                <a:gd name="T7" fmla="*/ 0 h 182"/>
                <a:gd name="T8" fmla="*/ 0 w 83"/>
                <a:gd name="T9" fmla="*/ 0 h 182"/>
                <a:gd name="T10" fmla="*/ 0 w 83"/>
                <a:gd name="T11" fmla="*/ 0 h 182"/>
                <a:gd name="T12" fmla="*/ 0 w 83"/>
                <a:gd name="T13" fmla="*/ 0 h 182"/>
                <a:gd name="T14" fmla="*/ 0 w 83"/>
                <a:gd name="T15" fmla="*/ 0 h 182"/>
                <a:gd name="T16" fmla="*/ 0 w 83"/>
                <a:gd name="T17" fmla="*/ 0 h 182"/>
                <a:gd name="T18" fmla="*/ 0 w 83"/>
                <a:gd name="T19" fmla="*/ 0 h 182"/>
                <a:gd name="T20" fmla="*/ 0 w 83"/>
                <a:gd name="T21" fmla="*/ 0 h 182"/>
                <a:gd name="T22" fmla="*/ 0 w 83"/>
                <a:gd name="T23" fmla="*/ 0 h 182"/>
                <a:gd name="T24" fmla="*/ 0 w 83"/>
                <a:gd name="T25" fmla="*/ 0 h 182"/>
                <a:gd name="T26" fmla="*/ 0 w 83"/>
                <a:gd name="T27" fmla="*/ 0 h 182"/>
                <a:gd name="T28" fmla="*/ 0 w 83"/>
                <a:gd name="T29" fmla="*/ 0 h 182"/>
                <a:gd name="T30" fmla="*/ 0 w 83"/>
                <a:gd name="T31" fmla="*/ 0 h 182"/>
                <a:gd name="T32" fmla="*/ 0 w 83"/>
                <a:gd name="T33" fmla="*/ 0 h 182"/>
                <a:gd name="T34" fmla="*/ 0 w 83"/>
                <a:gd name="T35" fmla="*/ 0 h 182"/>
                <a:gd name="T36" fmla="*/ 0 w 83"/>
                <a:gd name="T37" fmla="*/ 0 h 182"/>
                <a:gd name="T38" fmla="*/ 0 w 83"/>
                <a:gd name="T39" fmla="*/ 0 h 182"/>
                <a:gd name="T40" fmla="*/ 0 w 83"/>
                <a:gd name="T41" fmla="*/ 0 h 182"/>
                <a:gd name="T42" fmla="*/ 0 w 83"/>
                <a:gd name="T43" fmla="*/ 0 h 18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3"/>
                <a:gd name="T67" fmla="*/ 0 h 182"/>
                <a:gd name="T68" fmla="*/ 83 w 83"/>
                <a:gd name="T69" fmla="*/ 182 h 18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3" h="182">
                  <a:moveTo>
                    <a:pt x="11" y="6"/>
                  </a:moveTo>
                  <a:lnTo>
                    <a:pt x="21" y="25"/>
                  </a:lnTo>
                  <a:lnTo>
                    <a:pt x="32" y="46"/>
                  </a:lnTo>
                  <a:lnTo>
                    <a:pt x="41" y="67"/>
                  </a:lnTo>
                  <a:lnTo>
                    <a:pt x="50" y="90"/>
                  </a:lnTo>
                  <a:lnTo>
                    <a:pt x="58" y="112"/>
                  </a:lnTo>
                  <a:lnTo>
                    <a:pt x="67" y="135"/>
                  </a:lnTo>
                  <a:lnTo>
                    <a:pt x="75" y="158"/>
                  </a:lnTo>
                  <a:lnTo>
                    <a:pt x="83" y="182"/>
                  </a:lnTo>
                  <a:lnTo>
                    <a:pt x="73" y="182"/>
                  </a:lnTo>
                  <a:lnTo>
                    <a:pt x="58" y="164"/>
                  </a:lnTo>
                  <a:lnTo>
                    <a:pt x="47" y="145"/>
                  </a:lnTo>
                  <a:lnTo>
                    <a:pt x="36" y="123"/>
                  </a:lnTo>
                  <a:lnTo>
                    <a:pt x="29" y="101"/>
                  </a:lnTo>
                  <a:lnTo>
                    <a:pt x="21" y="77"/>
                  </a:lnTo>
                  <a:lnTo>
                    <a:pt x="14" y="53"/>
                  </a:lnTo>
                  <a:lnTo>
                    <a:pt x="7" y="29"/>
                  </a:lnTo>
                  <a:lnTo>
                    <a:pt x="0" y="6"/>
                  </a:lnTo>
                  <a:lnTo>
                    <a:pt x="2" y="4"/>
                  </a:lnTo>
                  <a:lnTo>
                    <a:pt x="5" y="1"/>
                  </a:lnTo>
                  <a:lnTo>
                    <a:pt x="8" y="0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8" name="Freeform 38"/>
            <p:cNvSpPr>
              <a:spLocks/>
            </p:cNvSpPr>
            <p:nvPr/>
          </p:nvSpPr>
          <p:spPr bwMode="auto">
            <a:xfrm>
              <a:off x="4477" y="459"/>
              <a:ext cx="9" cy="16"/>
            </a:xfrm>
            <a:custGeom>
              <a:avLst/>
              <a:gdLst>
                <a:gd name="T0" fmla="*/ 0 w 42"/>
                <a:gd name="T1" fmla="*/ 0 h 84"/>
                <a:gd name="T2" fmla="*/ 0 w 42"/>
                <a:gd name="T3" fmla="*/ 0 h 84"/>
                <a:gd name="T4" fmla="*/ 0 w 42"/>
                <a:gd name="T5" fmla="*/ 0 h 84"/>
                <a:gd name="T6" fmla="*/ 0 w 42"/>
                <a:gd name="T7" fmla="*/ 0 h 84"/>
                <a:gd name="T8" fmla="*/ 0 w 42"/>
                <a:gd name="T9" fmla="*/ 0 h 84"/>
                <a:gd name="T10" fmla="*/ 0 w 42"/>
                <a:gd name="T11" fmla="*/ 0 h 84"/>
                <a:gd name="T12" fmla="*/ 0 w 42"/>
                <a:gd name="T13" fmla="*/ 0 h 84"/>
                <a:gd name="T14" fmla="*/ 0 w 42"/>
                <a:gd name="T15" fmla="*/ 0 h 84"/>
                <a:gd name="T16" fmla="*/ 0 w 42"/>
                <a:gd name="T17" fmla="*/ 0 h 84"/>
                <a:gd name="T18" fmla="*/ 0 w 42"/>
                <a:gd name="T19" fmla="*/ 0 h 84"/>
                <a:gd name="T20" fmla="*/ 0 w 42"/>
                <a:gd name="T21" fmla="*/ 0 h 84"/>
                <a:gd name="T22" fmla="*/ 0 w 42"/>
                <a:gd name="T23" fmla="*/ 0 h 84"/>
                <a:gd name="T24" fmla="*/ 0 w 42"/>
                <a:gd name="T25" fmla="*/ 0 h 84"/>
                <a:gd name="T26" fmla="*/ 0 w 42"/>
                <a:gd name="T27" fmla="*/ 0 h 84"/>
                <a:gd name="T28" fmla="*/ 0 w 42"/>
                <a:gd name="T29" fmla="*/ 0 h 84"/>
                <a:gd name="T30" fmla="*/ 0 w 42"/>
                <a:gd name="T31" fmla="*/ 0 h 84"/>
                <a:gd name="T32" fmla="*/ 0 w 42"/>
                <a:gd name="T33" fmla="*/ 0 h 84"/>
                <a:gd name="T34" fmla="*/ 0 w 42"/>
                <a:gd name="T35" fmla="*/ 0 h 84"/>
                <a:gd name="T36" fmla="*/ 0 w 42"/>
                <a:gd name="T37" fmla="*/ 0 h 84"/>
                <a:gd name="T38" fmla="*/ 0 w 42"/>
                <a:gd name="T39" fmla="*/ 0 h 84"/>
                <a:gd name="T40" fmla="*/ 0 w 42"/>
                <a:gd name="T41" fmla="*/ 0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84"/>
                <a:gd name="T65" fmla="*/ 42 w 42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84">
                  <a:moveTo>
                    <a:pt x="42" y="74"/>
                  </a:moveTo>
                  <a:lnTo>
                    <a:pt x="34" y="75"/>
                  </a:lnTo>
                  <a:lnTo>
                    <a:pt x="26" y="78"/>
                  </a:lnTo>
                  <a:lnTo>
                    <a:pt x="18" y="82"/>
                  </a:lnTo>
                  <a:lnTo>
                    <a:pt x="10" y="84"/>
                  </a:lnTo>
                  <a:lnTo>
                    <a:pt x="8" y="71"/>
                  </a:lnTo>
                  <a:lnTo>
                    <a:pt x="7" y="59"/>
                  </a:lnTo>
                  <a:lnTo>
                    <a:pt x="3" y="46"/>
                  </a:lnTo>
                  <a:lnTo>
                    <a:pt x="2" y="34"/>
                  </a:lnTo>
                  <a:lnTo>
                    <a:pt x="0" y="22"/>
                  </a:lnTo>
                  <a:lnTo>
                    <a:pt x="1" y="13"/>
                  </a:lnTo>
                  <a:lnTo>
                    <a:pt x="3" y="5"/>
                  </a:lnTo>
                  <a:lnTo>
                    <a:pt x="10" y="0"/>
                  </a:lnTo>
                  <a:lnTo>
                    <a:pt x="16" y="5"/>
                  </a:lnTo>
                  <a:lnTo>
                    <a:pt x="21" y="13"/>
                  </a:lnTo>
                  <a:lnTo>
                    <a:pt x="25" y="22"/>
                  </a:lnTo>
                  <a:lnTo>
                    <a:pt x="29" y="33"/>
                  </a:lnTo>
                  <a:lnTo>
                    <a:pt x="31" y="43"/>
                  </a:lnTo>
                  <a:lnTo>
                    <a:pt x="35" y="53"/>
                  </a:lnTo>
                  <a:lnTo>
                    <a:pt x="37" y="64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29" name="Freeform 39"/>
            <p:cNvSpPr>
              <a:spLocks/>
            </p:cNvSpPr>
            <p:nvPr/>
          </p:nvSpPr>
          <p:spPr bwMode="auto">
            <a:xfrm>
              <a:off x="4542" y="485"/>
              <a:ext cx="20" cy="16"/>
            </a:xfrm>
            <a:custGeom>
              <a:avLst/>
              <a:gdLst>
                <a:gd name="T0" fmla="*/ 0 w 103"/>
                <a:gd name="T1" fmla="*/ 0 h 76"/>
                <a:gd name="T2" fmla="*/ 0 w 103"/>
                <a:gd name="T3" fmla="*/ 0 h 76"/>
                <a:gd name="T4" fmla="*/ 0 w 103"/>
                <a:gd name="T5" fmla="*/ 0 h 76"/>
                <a:gd name="T6" fmla="*/ 0 w 103"/>
                <a:gd name="T7" fmla="*/ 0 h 76"/>
                <a:gd name="T8" fmla="*/ 0 w 103"/>
                <a:gd name="T9" fmla="*/ 0 h 76"/>
                <a:gd name="T10" fmla="*/ 0 w 103"/>
                <a:gd name="T11" fmla="*/ 0 h 76"/>
                <a:gd name="T12" fmla="*/ 0 w 103"/>
                <a:gd name="T13" fmla="*/ 0 h 76"/>
                <a:gd name="T14" fmla="*/ 0 w 103"/>
                <a:gd name="T15" fmla="*/ 0 h 76"/>
                <a:gd name="T16" fmla="*/ 0 w 103"/>
                <a:gd name="T17" fmla="*/ 0 h 76"/>
                <a:gd name="T18" fmla="*/ 0 w 103"/>
                <a:gd name="T19" fmla="*/ 0 h 76"/>
                <a:gd name="T20" fmla="*/ 0 w 103"/>
                <a:gd name="T21" fmla="*/ 0 h 76"/>
                <a:gd name="T22" fmla="*/ 0 w 103"/>
                <a:gd name="T23" fmla="*/ 0 h 76"/>
                <a:gd name="T24" fmla="*/ 0 w 103"/>
                <a:gd name="T25" fmla="*/ 0 h 76"/>
                <a:gd name="T26" fmla="*/ 0 w 103"/>
                <a:gd name="T27" fmla="*/ 0 h 76"/>
                <a:gd name="T28" fmla="*/ 0 w 103"/>
                <a:gd name="T29" fmla="*/ 0 h 76"/>
                <a:gd name="T30" fmla="*/ 0 w 103"/>
                <a:gd name="T31" fmla="*/ 0 h 76"/>
                <a:gd name="T32" fmla="*/ 0 w 103"/>
                <a:gd name="T33" fmla="*/ 0 h 76"/>
                <a:gd name="T34" fmla="*/ 0 w 103"/>
                <a:gd name="T35" fmla="*/ 0 h 76"/>
                <a:gd name="T36" fmla="*/ 0 w 103"/>
                <a:gd name="T37" fmla="*/ 0 h 76"/>
                <a:gd name="T38" fmla="*/ 0 w 103"/>
                <a:gd name="T39" fmla="*/ 0 h 76"/>
                <a:gd name="T40" fmla="*/ 0 w 103"/>
                <a:gd name="T41" fmla="*/ 0 h 76"/>
                <a:gd name="T42" fmla="*/ 0 w 103"/>
                <a:gd name="T43" fmla="*/ 0 h 76"/>
                <a:gd name="T44" fmla="*/ 0 w 103"/>
                <a:gd name="T45" fmla="*/ 0 h 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03"/>
                <a:gd name="T70" fmla="*/ 0 h 76"/>
                <a:gd name="T71" fmla="*/ 103 w 103"/>
                <a:gd name="T72" fmla="*/ 76 h 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03" h="76">
                  <a:moveTo>
                    <a:pt x="103" y="2"/>
                  </a:moveTo>
                  <a:lnTo>
                    <a:pt x="95" y="9"/>
                  </a:lnTo>
                  <a:lnTo>
                    <a:pt x="87" y="18"/>
                  </a:lnTo>
                  <a:lnTo>
                    <a:pt x="79" y="28"/>
                  </a:lnTo>
                  <a:lnTo>
                    <a:pt x="71" y="38"/>
                  </a:lnTo>
                  <a:lnTo>
                    <a:pt x="63" y="47"/>
                  </a:lnTo>
                  <a:lnTo>
                    <a:pt x="55" y="56"/>
                  </a:lnTo>
                  <a:lnTo>
                    <a:pt x="47" y="65"/>
                  </a:lnTo>
                  <a:lnTo>
                    <a:pt x="41" y="74"/>
                  </a:lnTo>
                  <a:lnTo>
                    <a:pt x="33" y="75"/>
                  </a:lnTo>
                  <a:lnTo>
                    <a:pt x="26" y="76"/>
                  </a:lnTo>
                  <a:lnTo>
                    <a:pt x="20" y="74"/>
                  </a:lnTo>
                  <a:lnTo>
                    <a:pt x="16" y="72"/>
                  </a:lnTo>
                  <a:lnTo>
                    <a:pt x="7" y="66"/>
                  </a:lnTo>
                  <a:lnTo>
                    <a:pt x="0" y="64"/>
                  </a:lnTo>
                  <a:lnTo>
                    <a:pt x="10" y="54"/>
                  </a:lnTo>
                  <a:lnTo>
                    <a:pt x="23" y="43"/>
                  </a:lnTo>
                  <a:lnTo>
                    <a:pt x="34" y="31"/>
                  </a:lnTo>
                  <a:lnTo>
                    <a:pt x="47" y="21"/>
                  </a:lnTo>
                  <a:lnTo>
                    <a:pt x="60" y="10"/>
                  </a:lnTo>
                  <a:lnTo>
                    <a:pt x="73" y="3"/>
                  </a:lnTo>
                  <a:lnTo>
                    <a:pt x="87" y="0"/>
                  </a:lnTo>
                  <a:lnTo>
                    <a:pt x="103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0" name="Freeform 40"/>
            <p:cNvSpPr>
              <a:spLocks/>
            </p:cNvSpPr>
            <p:nvPr/>
          </p:nvSpPr>
          <p:spPr bwMode="auto">
            <a:xfrm>
              <a:off x="4429" y="487"/>
              <a:ext cx="115" cy="115"/>
            </a:xfrm>
            <a:custGeom>
              <a:avLst/>
              <a:gdLst>
                <a:gd name="T0" fmla="*/ 0 w 571"/>
                <a:gd name="T1" fmla="*/ 0 h 573"/>
                <a:gd name="T2" fmla="*/ 0 w 571"/>
                <a:gd name="T3" fmla="*/ 0 h 573"/>
                <a:gd name="T4" fmla="*/ 0 w 571"/>
                <a:gd name="T5" fmla="*/ 0 h 573"/>
                <a:gd name="T6" fmla="*/ 0 w 571"/>
                <a:gd name="T7" fmla="*/ 0 h 573"/>
                <a:gd name="T8" fmla="*/ 0 w 571"/>
                <a:gd name="T9" fmla="*/ 0 h 573"/>
                <a:gd name="T10" fmla="*/ 0 w 571"/>
                <a:gd name="T11" fmla="*/ 0 h 573"/>
                <a:gd name="T12" fmla="*/ 0 w 571"/>
                <a:gd name="T13" fmla="*/ 0 h 573"/>
                <a:gd name="T14" fmla="*/ 0 w 571"/>
                <a:gd name="T15" fmla="*/ 0 h 573"/>
                <a:gd name="T16" fmla="*/ 0 w 571"/>
                <a:gd name="T17" fmla="*/ 0 h 573"/>
                <a:gd name="T18" fmla="*/ 0 w 571"/>
                <a:gd name="T19" fmla="*/ 0 h 573"/>
                <a:gd name="T20" fmla="*/ 0 w 571"/>
                <a:gd name="T21" fmla="*/ 0 h 573"/>
                <a:gd name="T22" fmla="*/ 0 w 571"/>
                <a:gd name="T23" fmla="*/ 0 h 573"/>
                <a:gd name="T24" fmla="*/ 0 w 571"/>
                <a:gd name="T25" fmla="*/ 0 h 573"/>
                <a:gd name="T26" fmla="*/ 0 w 571"/>
                <a:gd name="T27" fmla="*/ 0 h 573"/>
                <a:gd name="T28" fmla="*/ 0 w 571"/>
                <a:gd name="T29" fmla="*/ 0 h 573"/>
                <a:gd name="T30" fmla="*/ 0 w 571"/>
                <a:gd name="T31" fmla="*/ 0 h 573"/>
                <a:gd name="T32" fmla="*/ 0 w 571"/>
                <a:gd name="T33" fmla="*/ 0 h 573"/>
                <a:gd name="T34" fmla="*/ 0 w 571"/>
                <a:gd name="T35" fmla="*/ 0 h 573"/>
                <a:gd name="T36" fmla="*/ 0 w 571"/>
                <a:gd name="T37" fmla="*/ 0 h 573"/>
                <a:gd name="T38" fmla="*/ 0 w 571"/>
                <a:gd name="T39" fmla="*/ 0 h 573"/>
                <a:gd name="T40" fmla="*/ 0 w 571"/>
                <a:gd name="T41" fmla="*/ 0 h 573"/>
                <a:gd name="T42" fmla="*/ 0 w 571"/>
                <a:gd name="T43" fmla="*/ 0 h 573"/>
                <a:gd name="T44" fmla="*/ 0 w 571"/>
                <a:gd name="T45" fmla="*/ 0 h 573"/>
                <a:gd name="T46" fmla="*/ 0 w 571"/>
                <a:gd name="T47" fmla="*/ 0 h 573"/>
                <a:gd name="T48" fmla="*/ 0 w 571"/>
                <a:gd name="T49" fmla="*/ 0 h 573"/>
                <a:gd name="T50" fmla="*/ 0 w 571"/>
                <a:gd name="T51" fmla="*/ 0 h 573"/>
                <a:gd name="T52" fmla="*/ 0 w 571"/>
                <a:gd name="T53" fmla="*/ 0 h 573"/>
                <a:gd name="T54" fmla="*/ 0 w 571"/>
                <a:gd name="T55" fmla="*/ 0 h 573"/>
                <a:gd name="T56" fmla="*/ 0 w 571"/>
                <a:gd name="T57" fmla="*/ 0 h 573"/>
                <a:gd name="T58" fmla="*/ 0 w 571"/>
                <a:gd name="T59" fmla="*/ 0 h 573"/>
                <a:gd name="T60" fmla="*/ 0 w 571"/>
                <a:gd name="T61" fmla="*/ 0 h 573"/>
                <a:gd name="T62" fmla="*/ 0 w 571"/>
                <a:gd name="T63" fmla="*/ 0 h 573"/>
                <a:gd name="T64" fmla="*/ 0 w 571"/>
                <a:gd name="T65" fmla="*/ 0 h 573"/>
                <a:gd name="T66" fmla="*/ 0 w 571"/>
                <a:gd name="T67" fmla="*/ 0 h 573"/>
                <a:gd name="T68" fmla="*/ 0 w 571"/>
                <a:gd name="T69" fmla="*/ 0 h 573"/>
                <a:gd name="T70" fmla="*/ 0 w 571"/>
                <a:gd name="T71" fmla="*/ 0 h 573"/>
                <a:gd name="T72" fmla="*/ 0 w 571"/>
                <a:gd name="T73" fmla="*/ 0 h 573"/>
                <a:gd name="T74" fmla="*/ 0 w 571"/>
                <a:gd name="T75" fmla="*/ 0 h 573"/>
                <a:gd name="T76" fmla="*/ 0 w 571"/>
                <a:gd name="T77" fmla="*/ 0 h 573"/>
                <a:gd name="T78" fmla="*/ 0 w 571"/>
                <a:gd name="T79" fmla="*/ 0 h 573"/>
                <a:gd name="T80" fmla="*/ 0 w 571"/>
                <a:gd name="T81" fmla="*/ 0 h 573"/>
                <a:gd name="T82" fmla="*/ 0 w 571"/>
                <a:gd name="T83" fmla="*/ 0 h 573"/>
                <a:gd name="T84" fmla="*/ 0 w 571"/>
                <a:gd name="T85" fmla="*/ 0 h 573"/>
                <a:gd name="T86" fmla="*/ 0 w 571"/>
                <a:gd name="T87" fmla="*/ 0 h 573"/>
                <a:gd name="T88" fmla="*/ 0 w 571"/>
                <a:gd name="T89" fmla="*/ 0 h 573"/>
                <a:gd name="T90" fmla="*/ 0 w 571"/>
                <a:gd name="T91" fmla="*/ 0 h 573"/>
                <a:gd name="T92" fmla="*/ 0 w 571"/>
                <a:gd name="T93" fmla="*/ 0 h 573"/>
                <a:gd name="T94" fmla="*/ 0 w 571"/>
                <a:gd name="T95" fmla="*/ 0 h 573"/>
                <a:gd name="T96" fmla="*/ 0 w 571"/>
                <a:gd name="T97" fmla="*/ 0 h 573"/>
                <a:gd name="T98" fmla="*/ 0 w 571"/>
                <a:gd name="T99" fmla="*/ 0 h 573"/>
                <a:gd name="T100" fmla="*/ 0 w 571"/>
                <a:gd name="T101" fmla="*/ 0 h 573"/>
                <a:gd name="T102" fmla="*/ 0 w 571"/>
                <a:gd name="T103" fmla="*/ 0 h 573"/>
                <a:gd name="T104" fmla="*/ 0 w 571"/>
                <a:gd name="T105" fmla="*/ 0 h 573"/>
                <a:gd name="T106" fmla="*/ 0 w 571"/>
                <a:gd name="T107" fmla="*/ 0 h 5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71"/>
                <a:gd name="T163" fmla="*/ 0 h 573"/>
                <a:gd name="T164" fmla="*/ 571 w 571"/>
                <a:gd name="T165" fmla="*/ 573 h 5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71" h="573">
                  <a:moveTo>
                    <a:pt x="322" y="74"/>
                  </a:moveTo>
                  <a:lnTo>
                    <a:pt x="373" y="178"/>
                  </a:lnTo>
                  <a:lnTo>
                    <a:pt x="396" y="181"/>
                  </a:lnTo>
                  <a:lnTo>
                    <a:pt x="420" y="183"/>
                  </a:lnTo>
                  <a:lnTo>
                    <a:pt x="443" y="184"/>
                  </a:lnTo>
                  <a:lnTo>
                    <a:pt x="468" y="186"/>
                  </a:lnTo>
                  <a:lnTo>
                    <a:pt x="492" y="186"/>
                  </a:lnTo>
                  <a:lnTo>
                    <a:pt x="518" y="187"/>
                  </a:lnTo>
                  <a:lnTo>
                    <a:pt x="544" y="187"/>
                  </a:lnTo>
                  <a:lnTo>
                    <a:pt x="571" y="188"/>
                  </a:lnTo>
                  <a:lnTo>
                    <a:pt x="568" y="196"/>
                  </a:lnTo>
                  <a:lnTo>
                    <a:pt x="561" y="209"/>
                  </a:lnTo>
                  <a:lnTo>
                    <a:pt x="558" y="220"/>
                  </a:lnTo>
                  <a:lnTo>
                    <a:pt x="561" y="230"/>
                  </a:lnTo>
                  <a:lnTo>
                    <a:pt x="467" y="334"/>
                  </a:lnTo>
                  <a:lnTo>
                    <a:pt x="470" y="360"/>
                  </a:lnTo>
                  <a:lnTo>
                    <a:pt x="474" y="386"/>
                  </a:lnTo>
                  <a:lnTo>
                    <a:pt x="477" y="411"/>
                  </a:lnTo>
                  <a:lnTo>
                    <a:pt x="482" y="437"/>
                  </a:lnTo>
                  <a:lnTo>
                    <a:pt x="485" y="462"/>
                  </a:lnTo>
                  <a:lnTo>
                    <a:pt x="490" y="488"/>
                  </a:lnTo>
                  <a:lnTo>
                    <a:pt x="494" y="514"/>
                  </a:lnTo>
                  <a:lnTo>
                    <a:pt x="499" y="541"/>
                  </a:lnTo>
                  <a:lnTo>
                    <a:pt x="498" y="542"/>
                  </a:lnTo>
                  <a:lnTo>
                    <a:pt x="496" y="547"/>
                  </a:lnTo>
                  <a:lnTo>
                    <a:pt x="493" y="553"/>
                  </a:lnTo>
                  <a:lnTo>
                    <a:pt x="487" y="561"/>
                  </a:lnTo>
                  <a:lnTo>
                    <a:pt x="475" y="555"/>
                  </a:lnTo>
                  <a:lnTo>
                    <a:pt x="465" y="547"/>
                  </a:lnTo>
                  <a:lnTo>
                    <a:pt x="455" y="535"/>
                  </a:lnTo>
                  <a:lnTo>
                    <a:pt x="446" y="525"/>
                  </a:lnTo>
                  <a:lnTo>
                    <a:pt x="435" y="513"/>
                  </a:lnTo>
                  <a:lnTo>
                    <a:pt x="425" y="503"/>
                  </a:lnTo>
                  <a:lnTo>
                    <a:pt x="415" y="494"/>
                  </a:lnTo>
                  <a:lnTo>
                    <a:pt x="405" y="489"/>
                  </a:lnTo>
                  <a:lnTo>
                    <a:pt x="333" y="427"/>
                  </a:lnTo>
                  <a:lnTo>
                    <a:pt x="309" y="436"/>
                  </a:lnTo>
                  <a:lnTo>
                    <a:pt x="289" y="449"/>
                  </a:lnTo>
                  <a:lnTo>
                    <a:pt x="268" y="465"/>
                  </a:lnTo>
                  <a:lnTo>
                    <a:pt x="249" y="483"/>
                  </a:lnTo>
                  <a:lnTo>
                    <a:pt x="229" y="500"/>
                  </a:lnTo>
                  <a:lnTo>
                    <a:pt x="209" y="517"/>
                  </a:lnTo>
                  <a:lnTo>
                    <a:pt x="188" y="531"/>
                  </a:lnTo>
                  <a:lnTo>
                    <a:pt x="166" y="541"/>
                  </a:lnTo>
                  <a:lnTo>
                    <a:pt x="168" y="547"/>
                  </a:lnTo>
                  <a:lnTo>
                    <a:pt x="168" y="553"/>
                  </a:lnTo>
                  <a:lnTo>
                    <a:pt x="165" y="559"/>
                  </a:lnTo>
                  <a:lnTo>
                    <a:pt x="162" y="564"/>
                  </a:lnTo>
                  <a:lnTo>
                    <a:pt x="155" y="566"/>
                  </a:lnTo>
                  <a:lnTo>
                    <a:pt x="150" y="569"/>
                  </a:lnTo>
                  <a:lnTo>
                    <a:pt x="142" y="571"/>
                  </a:lnTo>
                  <a:lnTo>
                    <a:pt x="135" y="573"/>
                  </a:lnTo>
                  <a:lnTo>
                    <a:pt x="125" y="573"/>
                  </a:lnTo>
                  <a:lnTo>
                    <a:pt x="126" y="549"/>
                  </a:lnTo>
                  <a:lnTo>
                    <a:pt x="130" y="526"/>
                  </a:lnTo>
                  <a:lnTo>
                    <a:pt x="137" y="505"/>
                  </a:lnTo>
                  <a:lnTo>
                    <a:pt x="146" y="484"/>
                  </a:lnTo>
                  <a:lnTo>
                    <a:pt x="154" y="462"/>
                  </a:lnTo>
                  <a:lnTo>
                    <a:pt x="163" y="440"/>
                  </a:lnTo>
                  <a:lnTo>
                    <a:pt x="170" y="418"/>
                  </a:lnTo>
                  <a:lnTo>
                    <a:pt x="177" y="396"/>
                  </a:lnTo>
                  <a:lnTo>
                    <a:pt x="156" y="379"/>
                  </a:lnTo>
                  <a:lnTo>
                    <a:pt x="138" y="362"/>
                  </a:lnTo>
                  <a:lnTo>
                    <a:pt x="121" y="346"/>
                  </a:lnTo>
                  <a:lnTo>
                    <a:pt x="104" y="331"/>
                  </a:lnTo>
                  <a:lnTo>
                    <a:pt x="86" y="315"/>
                  </a:lnTo>
                  <a:lnTo>
                    <a:pt x="68" y="303"/>
                  </a:lnTo>
                  <a:lnTo>
                    <a:pt x="50" y="290"/>
                  </a:lnTo>
                  <a:lnTo>
                    <a:pt x="32" y="282"/>
                  </a:lnTo>
                  <a:lnTo>
                    <a:pt x="30" y="273"/>
                  </a:lnTo>
                  <a:lnTo>
                    <a:pt x="26" y="266"/>
                  </a:lnTo>
                  <a:lnTo>
                    <a:pt x="21" y="261"/>
                  </a:lnTo>
                  <a:lnTo>
                    <a:pt x="16" y="255"/>
                  </a:lnTo>
                  <a:lnTo>
                    <a:pt x="9" y="248"/>
                  </a:lnTo>
                  <a:lnTo>
                    <a:pt x="5" y="243"/>
                  </a:lnTo>
                  <a:lnTo>
                    <a:pt x="0" y="236"/>
                  </a:lnTo>
                  <a:lnTo>
                    <a:pt x="0" y="230"/>
                  </a:lnTo>
                  <a:lnTo>
                    <a:pt x="11" y="220"/>
                  </a:lnTo>
                  <a:lnTo>
                    <a:pt x="33" y="218"/>
                  </a:lnTo>
                  <a:lnTo>
                    <a:pt x="57" y="216"/>
                  </a:lnTo>
                  <a:lnTo>
                    <a:pt x="79" y="211"/>
                  </a:lnTo>
                  <a:lnTo>
                    <a:pt x="103" y="208"/>
                  </a:lnTo>
                  <a:lnTo>
                    <a:pt x="126" y="202"/>
                  </a:lnTo>
                  <a:lnTo>
                    <a:pt x="150" y="196"/>
                  </a:lnTo>
                  <a:lnTo>
                    <a:pt x="173" y="192"/>
                  </a:lnTo>
                  <a:lnTo>
                    <a:pt x="197" y="188"/>
                  </a:lnTo>
                  <a:lnTo>
                    <a:pt x="202" y="168"/>
                  </a:lnTo>
                  <a:lnTo>
                    <a:pt x="209" y="150"/>
                  </a:lnTo>
                  <a:lnTo>
                    <a:pt x="218" y="133"/>
                  </a:lnTo>
                  <a:lnTo>
                    <a:pt x="229" y="116"/>
                  </a:lnTo>
                  <a:lnTo>
                    <a:pt x="238" y="98"/>
                  </a:lnTo>
                  <a:lnTo>
                    <a:pt x="247" y="80"/>
                  </a:lnTo>
                  <a:lnTo>
                    <a:pt x="254" y="62"/>
                  </a:lnTo>
                  <a:lnTo>
                    <a:pt x="260" y="44"/>
                  </a:lnTo>
                  <a:lnTo>
                    <a:pt x="266" y="38"/>
                  </a:lnTo>
                  <a:lnTo>
                    <a:pt x="269" y="34"/>
                  </a:lnTo>
                  <a:lnTo>
                    <a:pt x="272" y="28"/>
                  </a:lnTo>
                  <a:lnTo>
                    <a:pt x="273" y="22"/>
                  </a:lnTo>
                  <a:lnTo>
                    <a:pt x="272" y="10"/>
                  </a:lnTo>
                  <a:lnTo>
                    <a:pt x="270" y="2"/>
                  </a:lnTo>
                  <a:lnTo>
                    <a:pt x="283" y="0"/>
                  </a:lnTo>
                  <a:lnTo>
                    <a:pt x="292" y="5"/>
                  </a:lnTo>
                  <a:lnTo>
                    <a:pt x="298" y="13"/>
                  </a:lnTo>
                  <a:lnTo>
                    <a:pt x="303" y="26"/>
                  </a:lnTo>
                  <a:lnTo>
                    <a:pt x="307" y="38"/>
                  </a:lnTo>
                  <a:lnTo>
                    <a:pt x="310" y="52"/>
                  </a:lnTo>
                  <a:lnTo>
                    <a:pt x="315" y="64"/>
                  </a:lnTo>
                  <a:lnTo>
                    <a:pt x="322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1" name="Freeform 41"/>
            <p:cNvSpPr>
              <a:spLocks/>
            </p:cNvSpPr>
            <p:nvPr/>
          </p:nvSpPr>
          <p:spPr bwMode="auto">
            <a:xfrm>
              <a:off x="4432" y="490"/>
              <a:ext cx="16" cy="17"/>
            </a:xfrm>
            <a:custGeom>
              <a:avLst/>
              <a:gdLst>
                <a:gd name="T0" fmla="*/ 0 w 83"/>
                <a:gd name="T1" fmla="*/ 0 h 84"/>
                <a:gd name="T2" fmla="*/ 0 w 83"/>
                <a:gd name="T3" fmla="*/ 0 h 84"/>
                <a:gd name="T4" fmla="*/ 0 w 83"/>
                <a:gd name="T5" fmla="*/ 0 h 84"/>
                <a:gd name="T6" fmla="*/ 0 w 83"/>
                <a:gd name="T7" fmla="*/ 0 h 84"/>
                <a:gd name="T8" fmla="*/ 0 w 83"/>
                <a:gd name="T9" fmla="*/ 0 h 84"/>
                <a:gd name="T10" fmla="*/ 0 w 83"/>
                <a:gd name="T11" fmla="*/ 0 h 84"/>
                <a:gd name="T12" fmla="*/ 0 w 83"/>
                <a:gd name="T13" fmla="*/ 0 h 84"/>
                <a:gd name="T14" fmla="*/ 0 w 83"/>
                <a:gd name="T15" fmla="*/ 0 h 84"/>
                <a:gd name="T16" fmla="*/ 0 w 83"/>
                <a:gd name="T17" fmla="*/ 0 h 84"/>
                <a:gd name="T18" fmla="*/ 0 w 83"/>
                <a:gd name="T19" fmla="*/ 0 h 84"/>
                <a:gd name="T20" fmla="*/ 0 w 83"/>
                <a:gd name="T21" fmla="*/ 0 h 84"/>
                <a:gd name="T22" fmla="*/ 0 w 83"/>
                <a:gd name="T23" fmla="*/ 0 h 84"/>
                <a:gd name="T24" fmla="*/ 0 w 83"/>
                <a:gd name="T25" fmla="*/ 0 h 84"/>
                <a:gd name="T26" fmla="*/ 0 w 83"/>
                <a:gd name="T27" fmla="*/ 0 h 84"/>
                <a:gd name="T28" fmla="*/ 0 w 83"/>
                <a:gd name="T29" fmla="*/ 0 h 84"/>
                <a:gd name="T30" fmla="*/ 0 w 83"/>
                <a:gd name="T31" fmla="*/ 0 h 84"/>
                <a:gd name="T32" fmla="*/ 0 w 83"/>
                <a:gd name="T33" fmla="*/ 0 h 84"/>
                <a:gd name="T34" fmla="*/ 0 w 83"/>
                <a:gd name="T35" fmla="*/ 0 h 84"/>
                <a:gd name="T36" fmla="*/ 0 w 83"/>
                <a:gd name="T37" fmla="*/ 0 h 8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83"/>
                <a:gd name="T58" fmla="*/ 0 h 84"/>
                <a:gd name="T59" fmla="*/ 83 w 83"/>
                <a:gd name="T60" fmla="*/ 84 h 8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83" h="84">
                  <a:moveTo>
                    <a:pt x="83" y="52"/>
                  </a:moveTo>
                  <a:lnTo>
                    <a:pt x="73" y="84"/>
                  </a:lnTo>
                  <a:lnTo>
                    <a:pt x="61" y="77"/>
                  </a:lnTo>
                  <a:lnTo>
                    <a:pt x="50" y="71"/>
                  </a:lnTo>
                  <a:lnTo>
                    <a:pt x="40" y="63"/>
                  </a:lnTo>
                  <a:lnTo>
                    <a:pt x="32" y="56"/>
                  </a:lnTo>
                  <a:lnTo>
                    <a:pt x="22" y="47"/>
                  </a:lnTo>
                  <a:lnTo>
                    <a:pt x="14" y="38"/>
                  </a:lnTo>
                  <a:lnTo>
                    <a:pt x="6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16" y="7"/>
                  </a:lnTo>
                  <a:lnTo>
                    <a:pt x="27" y="15"/>
                  </a:lnTo>
                  <a:lnTo>
                    <a:pt x="36" y="22"/>
                  </a:lnTo>
                  <a:lnTo>
                    <a:pt x="46" y="30"/>
                  </a:lnTo>
                  <a:lnTo>
                    <a:pt x="55" y="35"/>
                  </a:lnTo>
                  <a:lnTo>
                    <a:pt x="65" y="42"/>
                  </a:lnTo>
                  <a:lnTo>
                    <a:pt x="74" y="47"/>
                  </a:lnTo>
                  <a:lnTo>
                    <a:pt x="83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2" name="Freeform 42"/>
            <p:cNvSpPr>
              <a:spLocks/>
            </p:cNvSpPr>
            <p:nvPr/>
          </p:nvSpPr>
          <p:spPr bwMode="auto">
            <a:xfrm>
              <a:off x="4392" y="498"/>
              <a:ext cx="35" cy="21"/>
            </a:xfrm>
            <a:custGeom>
              <a:avLst/>
              <a:gdLst>
                <a:gd name="T0" fmla="*/ 0 w 176"/>
                <a:gd name="T1" fmla="*/ 0 h 106"/>
                <a:gd name="T2" fmla="*/ 0 w 176"/>
                <a:gd name="T3" fmla="*/ 0 h 106"/>
                <a:gd name="T4" fmla="*/ 0 w 176"/>
                <a:gd name="T5" fmla="*/ 0 h 106"/>
                <a:gd name="T6" fmla="*/ 0 w 176"/>
                <a:gd name="T7" fmla="*/ 0 h 106"/>
                <a:gd name="T8" fmla="*/ 0 w 176"/>
                <a:gd name="T9" fmla="*/ 0 h 106"/>
                <a:gd name="T10" fmla="*/ 0 w 176"/>
                <a:gd name="T11" fmla="*/ 0 h 106"/>
                <a:gd name="T12" fmla="*/ 0 w 176"/>
                <a:gd name="T13" fmla="*/ 0 h 106"/>
                <a:gd name="T14" fmla="*/ 0 w 176"/>
                <a:gd name="T15" fmla="*/ 0 h 106"/>
                <a:gd name="T16" fmla="*/ 0 w 176"/>
                <a:gd name="T17" fmla="*/ 0 h 106"/>
                <a:gd name="T18" fmla="*/ 0 w 176"/>
                <a:gd name="T19" fmla="*/ 0 h 106"/>
                <a:gd name="T20" fmla="*/ 0 w 176"/>
                <a:gd name="T21" fmla="*/ 0 h 106"/>
                <a:gd name="T22" fmla="*/ 0 w 176"/>
                <a:gd name="T23" fmla="*/ 0 h 106"/>
                <a:gd name="T24" fmla="*/ 0 w 176"/>
                <a:gd name="T25" fmla="*/ 0 h 106"/>
                <a:gd name="T26" fmla="*/ 0 w 176"/>
                <a:gd name="T27" fmla="*/ 0 h 106"/>
                <a:gd name="T28" fmla="*/ 0 w 176"/>
                <a:gd name="T29" fmla="*/ 0 h 106"/>
                <a:gd name="T30" fmla="*/ 0 w 176"/>
                <a:gd name="T31" fmla="*/ 0 h 106"/>
                <a:gd name="T32" fmla="*/ 0 w 176"/>
                <a:gd name="T33" fmla="*/ 0 h 106"/>
                <a:gd name="T34" fmla="*/ 0 w 176"/>
                <a:gd name="T35" fmla="*/ 0 h 106"/>
                <a:gd name="T36" fmla="*/ 0 w 176"/>
                <a:gd name="T37" fmla="*/ 0 h 106"/>
                <a:gd name="T38" fmla="*/ 0 w 176"/>
                <a:gd name="T39" fmla="*/ 0 h 106"/>
                <a:gd name="T40" fmla="*/ 0 w 176"/>
                <a:gd name="T41" fmla="*/ 0 h 106"/>
                <a:gd name="T42" fmla="*/ 0 w 176"/>
                <a:gd name="T43" fmla="*/ 0 h 106"/>
                <a:gd name="T44" fmla="*/ 0 w 176"/>
                <a:gd name="T45" fmla="*/ 0 h 106"/>
                <a:gd name="T46" fmla="*/ 0 w 176"/>
                <a:gd name="T47" fmla="*/ 0 h 106"/>
                <a:gd name="T48" fmla="*/ 0 w 176"/>
                <a:gd name="T49" fmla="*/ 0 h 106"/>
                <a:gd name="T50" fmla="*/ 0 w 176"/>
                <a:gd name="T51" fmla="*/ 0 h 10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76"/>
                <a:gd name="T79" fmla="*/ 0 h 106"/>
                <a:gd name="T80" fmla="*/ 176 w 176"/>
                <a:gd name="T81" fmla="*/ 106 h 10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76" h="106">
                  <a:moveTo>
                    <a:pt x="166" y="74"/>
                  </a:moveTo>
                  <a:lnTo>
                    <a:pt x="176" y="106"/>
                  </a:lnTo>
                  <a:lnTo>
                    <a:pt x="152" y="97"/>
                  </a:lnTo>
                  <a:lnTo>
                    <a:pt x="129" y="88"/>
                  </a:lnTo>
                  <a:lnTo>
                    <a:pt x="106" y="77"/>
                  </a:lnTo>
                  <a:lnTo>
                    <a:pt x="84" y="66"/>
                  </a:lnTo>
                  <a:lnTo>
                    <a:pt x="61" y="53"/>
                  </a:lnTo>
                  <a:lnTo>
                    <a:pt x="39" y="40"/>
                  </a:lnTo>
                  <a:lnTo>
                    <a:pt x="19" y="26"/>
                  </a:lnTo>
                  <a:lnTo>
                    <a:pt x="0" y="12"/>
                  </a:lnTo>
                  <a:lnTo>
                    <a:pt x="7" y="3"/>
                  </a:lnTo>
                  <a:lnTo>
                    <a:pt x="15" y="0"/>
                  </a:lnTo>
                  <a:lnTo>
                    <a:pt x="22" y="1"/>
                  </a:lnTo>
                  <a:lnTo>
                    <a:pt x="30" y="5"/>
                  </a:lnTo>
                  <a:lnTo>
                    <a:pt x="37" y="10"/>
                  </a:lnTo>
                  <a:lnTo>
                    <a:pt x="46" y="16"/>
                  </a:lnTo>
                  <a:lnTo>
                    <a:pt x="53" y="20"/>
                  </a:lnTo>
                  <a:lnTo>
                    <a:pt x="62" y="22"/>
                  </a:lnTo>
                  <a:lnTo>
                    <a:pt x="73" y="29"/>
                  </a:lnTo>
                  <a:lnTo>
                    <a:pt x="85" y="39"/>
                  </a:lnTo>
                  <a:lnTo>
                    <a:pt x="96" y="47"/>
                  </a:lnTo>
                  <a:lnTo>
                    <a:pt x="110" y="56"/>
                  </a:lnTo>
                  <a:lnTo>
                    <a:pt x="122" y="62"/>
                  </a:lnTo>
                  <a:lnTo>
                    <a:pt x="135" y="69"/>
                  </a:lnTo>
                  <a:lnTo>
                    <a:pt x="149" y="72"/>
                  </a:lnTo>
                  <a:lnTo>
                    <a:pt x="166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3" name="Freeform 43"/>
            <p:cNvSpPr>
              <a:spLocks/>
            </p:cNvSpPr>
            <p:nvPr/>
          </p:nvSpPr>
          <p:spPr bwMode="auto">
            <a:xfrm>
              <a:off x="4438" y="498"/>
              <a:ext cx="97" cy="91"/>
            </a:xfrm>
            <a:custGeom>
              <a:avLst/>
              <a:gdLst>
                <a:gd name="T0" fmla="*/ 0 w 487"/>
                <a:gd name="T1" fmla="*/ 0 h 456"/>
                <a:gd name="T2" fmla="*/ 0 w 487"/>
                <a:gd name="T3" fmla="*/ 0 h 456"/>
                <a:gd name="T4" fmla="*/ 0 w 487"/>
                <a:gd name="T5" fmla="*/ 0 h 456"/>
                <a:gd name="T6" fmla="*/ 0 w 487"/>
                <a:gd name="T7" fmla="*/ 0 h 456"/>
                <a:gd name="T8" fmla="*/ 0 w 487"/>
                <a:gd name="T9" fmla="*/ 0 h 456"/>
                <a:gd name="T10" fmla="*/ 0 w 487"/>
                <a:gd name="T11" fmla="*/ 0 h 456"/>
                <a:gd name="T12" fmla="*/ 0 w 487"/>
                <a:gd name="T13" fmla="*/ 0 h 456"/>
                <a:gd name="T14" fmla="*/ 0 w 487"/>
                <a:gd name="T15" fmla="*/ 0 h 456"/>
                <a:gd name="T16" fmla="*/ 0 w 487"/>
                <a:gd name="T17" fmla="*/ 0 h 456"/>
                <a:gd name="T18" fmla="*/ 0 w 487"/>
                <a:gd name="T19" fmla="*/ 0 h 456"/>
                <a:gd name="T20" fmla="*/ 0 w 487"/>
                <a:gd name="T21" fmla="*/ 0 h 456"/>
                <a:gd name="T22" fmla="*/ 0 w 487"/>
                <a:gd name="T23" fmla="*/ 0 h 456"/>
                <a:gd name="T24" fmla="*/ 0 w 487"/>
                <a:gd name="T25" fmla="*/ 0 h 456"/>
                <a:gd name="T26" fmla="*/ 0 w 487"/>
                <a:gd name="T27" fmla="*/ 0 h 456"/>
                <a:gd name="T28" fmla="*/ 0 w 487"/>
                <a:gd name="T29" fmla="*/ 0 h 456"/>
                <a:gd name="T30" fmla="*/ 0 w 487"/>
                <a:gd name="T31" fmla="*/ 0 h 456"/>
                <a:gd name="T32" fmla="*/ 0 w 487"/>
                <a:gd name="T33" fmla="*/ 0 h 456"/>
                <a:gd name="T34" fmla="*/ 0 w 487"/>
                <a:gd name="T35" fmla="*/ 0 h 456"/>
                <a:gd name="T36" fmla="*/ 0 w 487"/>
                <a:gd name="T37" fmla="*/ 0 h 456"/>
                <a:gd name="T38" fmla="*/ 0 w 487"/>
                <a:gd name="T39" fmla="*/ 0 h 456"/>
                <a:gd name="T40" fmla="*/ 0 w 487"/>
                <a:gd name="T41" fmla="*/ 0 h 456"/>
                <a:gd name="T42" fmla="*/ 0 w 487"/>
                <a:gd name="T43" fmla="*/ 0 h 456"/>
                <a:gd name="T44" fmla="*/ 0 w 487"/>
                <a:gd name="T45" fmla="*/ 0 h 456"/>
                <a:gd name="T46" fmla="*/ 0 w 487"/>
                <a:gd name="T47" fmla="*/ 0 h 456"/>
                <a:gd name="T48" fmla="*/ 0 w 487"/>
                <a:gd name="T49" fmla="*/ 0 h 456"/>
                <a:gd name="T50" fmla="*/ 0 w 487"/>
                <a:gd name="T51" fmla="*/ 0 h 456"/>
                <a:gd name="T52" fmla="*/ 0 w 487"/>
                <a:gd name="T53" fmla="*/ 0 h 456"/>
                <a:gd name="T54" fmla="*/ 0 w 487"/>
                <a:gd name="T55" fmla="*/ 0 h 456"/>
                <a:gd name="T56" fmla="*/ 0 w 487"/>
                <a:gd name="T57" fmla="*/ 0 h 456"/>
                <a:gd name="T58" fmla="*/ 0 w 487"/>
                <a:gd name="T59" fmla="*/ 0 h 456"/>
                <a:gd name="T60" fmla="*/ 0 w 487"/>
                <a:gd name="T61" fmla="*/ 0 h 456"/>
                <a:gd name="T62" fmla="*/ 0 w 487"/>
                <a:gd name="T63" fmla="*/ 0 h 456"/>
                <a:gd name="T64" fmla="*/ 0 w 487"/>
                <a:gd name="T65" fmla="*/ 0 h 456"/>
                <a:gd name="T66" fmla="*/ 0 w 487"/>
                <a:gd name="T67" fmla="*/ 0 h 456"/>
                <a:gd name="T68" fmla="*/ 0 w 487"/>
                <a:gd name="T69" fmla="*/ 0 h 456"/>
                <a:gd name="T70" fmla="*/ 0 w 487"/>
                <a:gd name="T71" fmla="*/ 0 h 456"/>
                <a:gd name="T72" fmla="*/ 0 w 487"/>
                <a:gd name="T73" fmla="*/ 0 h 456"/>
                <a:gd name="T74" fmla="*/ 0 w 487"/>
                <a:gd name="T75" fmla="*/ 0 h 456"/>
                <a:gd name="T76" fmla="*/ 0 w 487"/>
                <a:gd name="T77" fmla="*/ 0 h 456"/>
                <a:gd name="T78" fmla="*/ 0 w 487"/>
                <a:gd name="T79" fmla="*/ 0 h 456"/>
                <a:gd name="T80" fmla="*/ 0 w 487"/>
                <a:gd name="T81" fmla="*/ 0 h 456"/>
                <a:gd name="T82" fmla="*/ 0 w 487"/>
                <a:gd name="T83" fmla="*/ 0 h 456"/>
                <a:gd name="T84" fmla="*/ 0 w 487"/>
                <a:gd name="T85" fmla="*/ 0 h 456"/>
                <a:gd name="T86" fmla="*/ 0 w 487"/>
                <a:gd name="T87" fmla="*/ 0 h 456"/>
                <a:gd name="T88" fmla="*/ 0 w 487"/>
                <a:gd name="T89" fmla="*/ 0 h 456"/>
                <a:gd name="T90" fmla="*/ 0 w 487"/>
                <a:gd name="T91" fmla="*/ 0 h 456"/>
                <a:gd name="T92" fmla="*/ 0 w 487"/>
                <a:gd name="T93" fmla="*/ 0 h 456"/>
                <a:gd name="T94" fmla="*/ 0 w 487"/>
                <a:gd name="T95" fmla="*/ 0 h 456"/>
                <a:gd name="T96" fmla="*/ 0 w 487"/>
                <a:gd name="T97" fmla="*/ 0 h 456"/>
                <a:gd name="T98" fmla="*/ 0 w 487"/>
                <a:gd name="T99" fmla="*/ 0 h 456"/>
                <a:gd name="T100" fmla="*/ 0 w 487"/>
                <a:gd name="T101" fmla="*/ 0 h 456"/>
                <a:gd name="T102" fmla="*/ 0 w 487"/>
                <a:gd name="T103" fmla="*/ 0 h 456"/>
                <a:gd name="T104" fmla="*/ 0 w 487"/>
                <a:gd name="T105" fmla="*/ 0 h 456"/>
                <a:gd name="T106" fmla="*/ 0 w 487"/>
                <a:gd name="T107" fmla="*/ 0 h 456"/>
                <a:gd name="T108" fmla="*/ 0 w 487"/>
                <a:gd name="T109" fmla="*/ 0 h 456"/>
                <a:gd name="T110" fmla="*/ 0 w 487"/>
                <a:gd name="T111" fmla="*/ 0 h 456"/>
                <a:gd name="T112" fmla="*/ 0 w 487"/>
                <a:gd name="T113" fmla="*/ 0 h 456"/>
                <a:gd name="T114" fmla="*/ 0 w 487"/>
                <a:gd name="T115" fmla="*/ 0 h 456"/>
                <a:gd name="T116" fmla="*/ 0 w 487"/>
                <a:gd name="T117" fmla="*/ 0 h 456"/>
                <a:gd name="T118" fmla="*/ 0 w 487"/>
                <a:gd name="T119" fmla="*/ 0 h 456"/>
                <a:gd name="T120" fmla="*/ 0 w 487"/>
                <a:gd name="T121" fmla="*/ 0 h 456"/>
                <a:gd name="T122" fmla="*/ 0 w 487"/>
                <a:gd name="T123" fmla="*/ 0 h 4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87"/>
                <a:gd name="T187" fmla="*/ 0 h 456"/>
                <a:gd name="T188" fmla="*/ 487 w 487"/>
                <a:gd name="T189" fmla="*/ 456 h 4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87" h="456">
                  <a:moveTo>
                    <a:pt x="331" y="176"/>
                  </a:moveTo>
                  <a:lnTo>
                    <a:pt x="347" y="166"/>
                  </a:lnTo>
                  <a:lnTo>
                    <a:pt x="365" y="160"/>
                  </a:lnTo>
                  <a:lnTo>
                    <a:pt x="384" y="158"/>
                  </a:lnTo>
                  <a:lnTo>
                    <a:pt x="405" y="159"/>
                  </a:lnTo>
                  <a:lnTo>
                    <a:pt x="425" y="160"/>
                  </a:lnTo>
                  <a:lnTo>
                    <a:pt x="445" y="163"/>
                  </a:lnTo>
                  <a:lnTo>
                    <a:pt x="466" y="164"/>
                  </a:lnTo>
                  <a:lnTo>
                    <a:pt x="487" y="166"/>
                  </a:lnTo>
                  <a:lnTo>
                    <a:pt x="393" y="280"/>
                  </a:lnTo>
                  <a:lnTo>
                    <a:pt x="425" y="445"/>
                  </a:lnTo>
                  <a:lnTo>
                    <a:pt x="413" y="435"/>
                  </a:lnTo>
                  <a:lnTo>
                    <a:pt x="403" y="421"/>
                  </a:lnTo>
                  <a:lnTo>
                    <a:pt x="391" y="407"/>
                  </a:lnTo>
                  <a:lnTo>
                    <a:pt x="381" y="393"/>
                  </a:lnTo>
                  <a:lnTo>
                    <a:pt x="370" y="381"/>
                  </a:lnTo>
                  <a:lnTo>
                    <a:pt x="358" y="372"/>
                  </a:lnTo>
                  <a:lnTo>
                    <a:pt x="345" y="368"/>
                  </a:lnTo>
                  <a:lnTo>
                    <a:pt x="331" y="373"/>
                  </a:lnTo>
                  <a:lnTo>
                    <a:pt x="325" y="364"/>
                  </a:lnTo>
                  <a:lnTo>
                    <a:pt x="318" y="357"/>
                  </a:lnTo>
                  <a:lnTo>
                    <a:pt x="308" y="350"/>
                  </a:lnTo>
                  <a:lnTo>
                    <a:pt x="299" y="347"/>
                  </a:lnTo>
                  <a:lnTo>
                    <a:pt x="287" y="342"/>
                  </a:lnTo>
                  <a:lnTo>
                    <a:pt x="277" y="342"/>
                  </a:lnTo>
                  <a:lnTo>
                    <a:pt x="267" y="346"/>
                  </a:lnTo>
                  <a:lnTo>
                    <a:pt x="259" y="353"/>
                  </a:lnTo>
                  <a:lnTo>
                    <a:pt x="135" y="456"/>
                  </a:lnTo>
                  <a:lnTo>
                    <a:pt x="135" y="440"/>
                  </a:lnTo>
                  <a:lnTo>
                    <a:pt x="139" y="425"/>
                  </a:lnTo>
                  <a:lnTo>
                    <a:pt x="144" y="408"/>
                  </a:lnTo>
                  <a:lnTo>
                    <a:pt x="150" y="393"/>
                  </a:lnTo>
                  <a:lnTo>
                    <a:pt x="155" y="377"/>
                  </a:lnTo>
                  <a:lnTo>
                    <a:pt x="161" y="362"/>
                  </a:lnTo>
                  <a:lnTo>
                    <a:pt x="164" y="346"/>
                  </a:lnTo>
                  <a:lnTo>
                    <a:pt x="166" y="331"/>
                  </a:lnTo>
                  <a:lnTo>
                    <a:pt x="0" y="186"/>
                  </a:lnTo>
                  <a:lnTo>
                    <a:pt x="15" y="184"/>
                  </a:lnTo>
                  <a:lnTo>
                    <a:pt x="32" y="181"/>
                  </a:lnTo>
                  <a:lnTo>
                    <a:pt x="49" y="176"/>
                  </a:lnTo>
                  <a:lnTo>
                    <a:pt x="67" y="173"/>
                  </a:lnTo>
                  <a:lnTo>
                    <a:pt x="84" y="168"/>
                  </a:lnTo>
                  <a:lnTo>
                    <a:pt x="101" y="167"/>
                  </a:lnTo>
                  <a:lnTo>
                    <a:pt x="118" y="169"/>
                  </a:lnTo>
                  <a:lnTo>
                    <a:pt x="135" y="176"/>
                  </a:lnTo>
                  <a:lnTo>
                    <a:pt x="141" y="172"/>
                  </a:lnTo>
                  <a:lnTo>
                    <a:pt x="148" y="171"/>
                  </a:lnTo>
                  <a:lnTo>
                    <a:pt x="154" y="171"/>
                  </a:lnTo>
                  <a:lnTo>
                    <a:pt x="161" y="171"/>
                  </a:lnTo>
                  <a:lnTo>
                    <a:pt x="166" y="169"/>
                  </a:lnTo>
                  <a:lnTo>
                    <a:pt x="172" y="169"/>
                  </a:lnTo>
                  <a:lnTo>
                    <a:pt x="179" y="168"/>
                  </a:lnTo>
                  <a:lnTo>
                    <a:pt x="187" y="166"/>
                  </a:lnTo>
                  <a:lnTo>
                    <a:pt x="239" y="0"/>
                  </a:lnTo>
                  <a:lnTo>
                    <a:pt x="249" y="23"/>
                  </a:lnTo>
                  <a:lnTo>
                    <a:pt x="259" y="45"/>
                  </a:lnTo>
                  <a:lnTo>
                    <a:pt x="269" y="68"/>
                  </a:lnTo>
                  <a:lnTo>
                    <a:pt x="280" y="92"/>
                  </a:lnTo>
                  <a:lnTo>
                    <a:pt x="291" y="113"/>
                  </a:lnTo>
                  <a:lnTo>
                    <a:pt x="303" y="134"/>
                  </a:lnTo>
                  <a:lnTo>
                    <a:pt x="317" y="155"/>
                  </a:lnTo>
                  <a:lnTo>
                    <a:pt x="331" y="176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4" name="Freeform 44"/>
            <p:cNvSpPr>
              <a:spLocks/>
            </p:cNvSpPr>
            <p:nvPr/>
          </p:nvSpPr>
          <p:spPr bwMode="auto">
            <a:xfrm>
              <a:off x="4557" y="525"/>
              <a:ext cx="36" cy="10"/>
            </a:xfrm>
            <a:custGeom>
              <a:avLst/>
              <a:gdLst>
                <a:gd name="T0" fmla="*/ 0 w 182"/>
                <a:gd name="T1" fmla="*/ 0 h 52"/>
                <a:gd name="T2" fmla="*/ 0 w 182"/>
                <a:gd name="T3" fmla="*/ 0 h 52"/>
                <a:gd name="T4" fmla="*/ 0 w 182"/>
                <a:gd name="T5" fmla="*/ 0 h 52"/>
                <a:gd name="T6" fmla="*/ 0 w 182"/>
                <a:gd name="T7" fmla="*/ 0 h 52"/>
                <a:gd name="T8" fmla="*/ 0 w 182"/>
                <a:gd name="T9" fmla="*/ 0 h 52"/>
                <a:gd name="T10" fmla="*/ 0 w 182"/>
                <a:gd name="T11" fmla="*/ 0 h 52"/>
                <a:gd name="T12" fmla="*/ 0 w 182"/>
                <a:gd name="T13" fmla="*/ 0 h 52"/>
                <a:gd name="T14" fmla="*/ 0 w 182"/>
                <a:gd name="T15" fmla="*/ 0 h 52"/>
                <a:gd name="T16" fmla="*/ 0 w 182"/>
                <a:gd name="T17" fmla="*/ 0 h 52"/>
                <a:gd name="T18" fmla="*/ 0 w 182"/>
                <a:gd name="T19" fmla="*/ 0 h 52"/>
                <a:gd name="T20" fmla="*/ 0 w 182"/>
                <a:gd name="T21" fmla="*/ 0 h 52"/>
                <a:gd name="T22" fmla="*/ 0 w 182"/>
                <a:gd name="T23" fmla="*/ 0 h 52"/>
                <a:gd name="T24" fmla="*/ 0 w 182"/>
                <a:gd name="T25" fmla="*/ 0 h 52"/>
                <a:gd name="T26" fmla="*/ 0 w 182"/>
                <a:gd name="T27" fmla="*/ 0 h 52"/>
                <a:gd name="T28" fmla="*/ 0 w 182"/>
                <a:gd name="T29" fmla="*/ 0 h 52"/>
                <a:gd name="T30" fmla="*/ 0 w 182"/>
                <a:gd name="T31" fmla="*/ 0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2"/>
                <a:gd name="T49" fmla="*/ 0 h 52"/>
                <a:gd name="T50" fmla="*/ 182 w 182"/>
                <a:gd name="T51" fmla="*/ 52 h 5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2" h="52">
                  <a:moveTo>
                    <a:pt x="182" y="11"/>
                  </a:moveTo>
                  <a:lnTo>
                    <a:pt x="182" y="21"/>
                  </a:lnTo>
                  <a:lnTo>
                    <a:pt x="16" y="52"/>
                  </a:lnTo>
                  <a:lnTo>
                    <a:pt x="8" y="50"/>
                  </a:lnTo>
                  <a:lnTo>
                    <a:pt x="2" y="46"/>
                  </a:lnTo>
                  <a:lnTo>
                    <a:pt x="0" y="39"/>
                  </a:lnTo>
                  <a:lnTo>
                    <a:pt x="5" y="32"/>
                  </a:lnTo>
                  <a:lnTo>
                    <a:pt x="28" y="30"/>
                  </a:lnTo>
                  <a:lnTo>
                    <a:pt x="51" y="26"/>
                  </a:lnTo>
                  <a:lnTo>
                    <a:pt x="73" y="21"/>
                  </a:lnTo>
                  <a:lnTo>
                    <a:pt x="97" y="16"/>
                  </a:lnTo>
                  <a:lnTo>
                    <a:pt x="118" y="10"/>
                  </a:lnTo>
                  <a:lnTo>
                    <a:pt x="140" y="5"/>
                  </a:lnTo>
                  <a:lnTo>
                    <a:pt x="160" y="0"/>
                  </a:lnTo>
                  <a:lnTo>
                    <a:pt x="182" y="0"/>
                  </a:lnTo>
                  <a:lnTo>
                    <a:pt x="182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5" name="Freeform 45"/>
            <p:cNvSpPr>
              <a:spLocks/>
            </p:cNvSpPr>
            <p:nvPr/>
          </p:nvSpPr>
          <p:spPr bwMode="auto">
            <a:xfrm>
              <a:off x="4396" y="535"/>
              <a:ext cx="21" cy="9"/>
            </a:xfrm>
            <a:custGeom>
              <a:avLst/>
              <a:gdLst>
                <a:gd name="T0" fmla="*/ 0 w 104"/>
                <a:gd name="T1" fmla="*/ 0 h 43"/>
                <a:gd name="T2" fmla="*/ 0 w 104"/>
                <a:gd name="T3" fmla="*/ 0 h 43"/>
                <a:gd name="T4" fmla="*/ 0 w 104"/>
                <a:gd name="T5" fmla="*/ 0 h 43"/>
                <a:gd name="T6" fmla="*/ 0 w 104"/>
                <a:gd name="T7" fmla="*/ 0 h 43"/>
                <a:gd name="T8" fmla="*/ 0 w 104"/>
                <a:gd name="T9" fmla="*/ 0 h 43"/>
                <a:gd name="T10" fmla="*/ 0 w 104"/>
                <a:gd name="T11" fmla="*/ 0 h 43"/>
                <a:gd name="T12" fmla="*/ 0 w 104"/>
                <a:gd name="T13" fmla="*/ 0 h 43"/>
                <a:gd name="T14" fmla="*/ 0 w 104"/>
                <a:gd name="T15" fmla="*/ 0 h 43"/>
                <a:gd name="T16" fmla="*/ 0 w 104"/>
                <a:gd name="T17" fmla="*/ 0 h 43"/>
                <a:gd name="T18" fmla="*/ 0 w 104"/>
                <a:gd name="T19" fmla="*/ 0 h 43"/>
                <a:gd name="T20" fmla="*/ 0 w 104"/>
                <a:gd name="T21" fmla="*/ 0 h 43"/>
                <a:gd name="T22" fmla="*/ 0 w 104"/>
                <a:gd name="T23" fmla="*/ 0 h 43"/>
                <a:gd name="T24" fmla="*/ 0 w 104"/>
                <a:gd name="T25" fmla="*/ 0 h 43"/>
                <a:gd name="T26" fmla="*/ 0 w 104"/>
                <a:gd name="T27" fmla="*/ 0 h 43"/>
                <a:gd name="T28" fmla="*/ 0 w 104"/>
                <a:gd name="T29" fmla="*/ 0 h 43"/>
                <a:gd name="T30" fmla="*/ 0 w 104"/>
                <a:gd name="T31" fmla="*/ 0 h 43"/>
                <a:gd name="T32" fmla="*/ 0 w 104"/>
                <a:gd name="T33" fmla="*/ 0 h 43"/>
                <a:gd name="T34" fmla="*/ 0 w 104"/>
                <a:gd name="T35" fmla="*/ 0 h 43"/>
                <a:gd name="T36" fmla="*/ 0 w 104"/>
                <a:gd name="T37" fmla="*/ 0 h 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4"/>
                <a:gd name="T58" fmla="*/ 0 h 43"/>
                <a:gd name="T59" fmla="*/ 104 w 104"/>
                <a:gd name="T60" fmla="*/ 43 h 4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4" h="43">
                  <a:moveTo>
                    <a:pt x="104" y="0"/>
                  </a:moveTo>
                  <a:lnTo>
                    <a:pt x="103" y="7"/>
                  </a:lnTo>
                  <a:lnTo>
                    <a:pt x="103" y="16"/>
                  </a:lnTo>
                  <a:lnTo>
                    <a:pt x="102" y="24"/>
                  </a:lnTo>
                  <a:lnTo>
                    <a:pt x="100" y="32"/>
                  </a:lnTo>
                  <a:lnTo>
                    <a:pt x="95" y="38"/>
                  </a:lnTo>
                  <a:lnTo>
                    <a:pt x="91" y="42"/>
                  </a:lnTo>
                  <a:lnTo>
                    <a:pt x="83" y="43"/>
                  </a:lnTo>
                  <a:lnTo>
                    <a:pt x="74" y="42"/>
                  </a:lnTo>
                  <a:lnTo>
                    <a:pt x="0" y="31"/>
                  </a:lnTo>
                  <a:lnTo>
                    <a:pt x="6" y="21"/>
                  </a:lnTo>
                  <a:lnTo>
                    <a:pt x="15" y="16"/>
                  </a:lnTo>
                  <a:lnTo>
                    <a:pt x="27" y="15"/>
                  </a:lnTo>
                  <a:lnTo>
                    <a:pt x="43" y="15"/>
                  </a:lnTo>
                  <a:lnTo>
                    <a:pt x="57" y="14"/>
                  </a:lnTo>
                  <a:lnTo>
                    <a:pt x="71" y="13"/>
                  </a:lnTo>
                  <a:lnTo>
                    <a:pt x="84" y="8"/>
                  </a:lnTo>
                  <a:lnTo>
                    <a:pt x="9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6" name="Freeform 46"/>
            <p:cNvSpPr>
              <a:spLocks/>
            </p:cNvSpPr>
            <p:nvPr/>
          </p:nvSpPr>
          <p:spPr bwMode="auto">
            <a:xfrm>
              <a:off x="4556" y="552"/>
              <a:ext cx="23" cy="5"/>
            </a:xfrm>
            <a:custGeom>
              <a:avLst/>
              <a:gdLst>
                <a:gd name="T0" fmla="*/ 0 w 114"/>
                <a:gd name="T1" fmla="*/ 0 h 27"/>
                <a:gd name="T2" fmla="*/ 0 w 114"/>
                <a:gd name="T3" fmla="*/ 0 h 27"/>
                <a:gd name="T4" fmla="*/ 0 w 114"/>
                <a:gd name="T5" fmla="*/ 0 h 27"/>
                <a:gd name="T6" fmla="*/ 0 w 114"/>
                <a:gd name="T7" fmla="*/ 0 h 27"/>
                <a:gd name="T8" fmla="*/ 0 w 114"/>
                <a:gd name="T9" fmla="*/ 0 h 27"/>
                <a:gd name="T10" fmla="*/ 0 w 114"/>
                <a:gd name="T11" fmla="*/ 0 h 27"/>
                <a:gd name="T12" fmla="*/ 0 w 114"/>
                <a:gd name="T13" fmla="*/ 0 h 27"/>
                <a:gd name="T14" fmla="*/ 0 w 114"/>
                <a:gd name="T15" fmla="*/ 0 h 27"/>
                <a:gd name="T16" fmla="*/ 0 w 114"/>
                <a:gd name="T17" fmla="*/ 0 h 27"/>
                <a:gd name="T18" fmla="*/ 0 w 114"/>
                <a:gd name="T19" fmla="*/ 0 h 27"/>
                <a:gd name="T20" fmla="*/ 0 w 114"/>
                <a:gd name="T21" fmla="*/ 0 h 27"/>
                <a:gd name="T22" fmla="*/ 0 w 114"/>
                <a:gd name="T23" fmla="*/ 0 h 27"/>
                <a:gd name="T24" fmla="*/ 0 w 114"/>
                <a:gd name="T25" fmla="*/ 0 h 27"/>
                <a:gd name="T26" fmla="*/ 0 w 114"/>
                <a:gd name="T27" fmla="*/ 0 h 27"/>
                <a:gd name="T28" fmla="*/ 0 w 114"/>
                <a:gd name="T29" fmla="*/ 0 h 27"/>
                <a:gd name="T30" fmla="*/ 0 w 114"/>
                <a:gd name="T31" fmla="*/ 0 h 27"/>
                <a:gd name="T32" fmla="*/ 0 w 114"/>
                <a:gd name="T33" fmla="*/ 0 h 27"/>
                <a:gd name="T34" fmla="*/ 0 w 114"/>
                <a:gd name="T35" fmla="*/ 0 h 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4"/>
                <a:gd name="T55" fmla="*/ 0 h 27"/>
                <a:gd name="T56" fmla="*/ 114 w 114"/>
                <a:gd name="T57" fmla="*/ 27 h 2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4" h="27">
                  <a:moveTo>
                    <a:pt x="114" y="21"/>
                  </a:moveTo>
                  <a:lnTo>
                    <a:pt x="101" y="24"/>
                  </a:lnTo>
                  <a:lnTo>
                    <a:pt x="88" y="26"/>
                  </a:lnTo>
                  <a:lnTo>
                    <a:pt x="74" y="26"/>
                  </a:lnTo>
                  <a:lnTo>
                    <a:pt x="60" y="27"/>
                  </a:lnTo>
                  <a:lnTo>
                    <a:pt x="44" y="25"/>
                  </a:lnTo>
                  <a:lnTo>
                    <a:pt x="30" y="23"/>
                  </a:lnTo>
                  <a:lnTo>
                    <a:pt x="15" y="17"/>
                  </a:lnTo>
                  <a:lnTo>
                    <a:pt x="0" y="11"/>
                  </a:lnTo>
                  <a:lnTo>
                    <a:pt x="15" y="4"/>
                  </a:lnTo>
                  <a:lnTo>
                    <a:pt x="30" y="1"/>
                  </a:lnTo>
                  <a:lnTo>
                    <a:pt x="44" y="0"/>
                  </a:lnTo>
                  <a:lnTo>
                    <a:pt x="60" y="2"/>
                  </a:lnTo>
                  <a:lnTo>
                    <a:pt x="74" y="4"/>
                  </a:lnTo>
                  <a:lnTo>
                    <a:pt x="88" y="8"/>
                  </a:lnTo>
                  <a:lnTo>
                    <a:pt x="101" y="9"/>
                  </a:lnTo>
                  <a:lnTo>
                    <a:pt x="114" y="11"/>
                  </a:lnTo>
                  <a:lnTo>
                    <a:pt x="114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7" name="Freeform 47"/>
            <p:cNvSpPr>
              <a:spLocks/>
            </p:cNvSpPr>
            <p:nvPr/>
          </p:nvSpPr>
          <p:spPr bwMode="auto">
            <a:xfrm>
              <a:off x="4380" y="562"/>
              <a:ext cx="49" cy="9"/>
            </a:xfrm>
            <a:custGeom>
              <a:avLst/>
              <a:gdLst>
                <a:gd name="T0" fmla="*/ 0 w 248"/>
                <a:gd name="T1" fmla="*/ 0 h 42"/>
                <a:gd name="T2" fmla="*/ 0 w 248"/>
                <a:gd name="T3" fmla="*/ 0 h 42"/>
                <a:gd name="T4" fmla="*/ 0 w 248"/>
                <a:gd name="T5" fmla="*/ 0 h 42"/>
                <a:gd name="T6" fmla="*/ 0 w 248"/>
                <a:gd name="T7" fmla="*/ 0 h 42"/>
                <a:gd name="T8" fmla="*/ 0 w 248"/>
                <a:gd name="T9" fmla="*/ 0 h 42"/>
                <a:gd name="T10" fmla="*/ 0 w 248"/>
                <a:gd name="T11" fmla="*/ 0 h 42"/>
                <a:gd name="T12" fmla="*/ 0 w 248"/>
                <a:gd name="T13" fmla="*/ 0 h 42"/>
                <a:gd name="T14" fmla="*/ 0 w 248"/>
                <a:gd name="T15" fmla="*/ 0 h 42"/>
                <a:gd name="T16" fmla="*/ 0 w 248"/>
                <a:gd name="T17" fmla="*/ 0 h 42"/>
                <a:gd name="T18" fmla="*/ 0 w 248"/>
                <a:gd name="T19" fmla="*/ 0 h 42"/>
                <a:gd name="T20" fmla="*/ 0 w 248"/>
                <a:gd name="T21" fmla="*/ 0 h 42"/>
                <a:gd name="T22" fmla="*/ 0 w 248"/>
                <a:gd name="T23" fmla="*/ 0 h 42"/>
                <a:gd name="T24" fmla="*/ 0 w 248"/>
                <a:gd name="T25" fmla="*/ 0 h 42"/>
                <a:gd name="T26" fmla="*/ 0 w 248"/>
                <a:gd name="T27" fmla="*/ 0 h 42"/>
                <a:gd name="T28" fmla="*/ 0 w 248"/>
                <a:gd name="T29" fmla="*/ 0 h 42"/>
                <a:gd name="T30" fmla="*/ 0 w 248"/>
                <a:gd name="T31" fmla="*/ 0 h 42"/>
                <a:gd name="T32" fmla="*/ 0 w 248"/>
                <a:gd name="T33" fmla="*/ 0 h 42"/>
                <a:gd name="T34" fmla="*/ 0 w 248"/>
                <a:gd name="T35" fmla="*/ 0 h 42"/>
                <a:gd name="T36" fmla="*/ 0 w 248"/>
                <a:gd name="T37" fmla="*/ 0 h 42"/>
                <a:gd name="T38" fmla="*/ 0 w 248"/>
                <a:gd name="T39" fmla="*/ 0 h 42"/>
                <a:gd name="T40" fmla="*/ 0 w 248"/>
                <a:gd name="T41" fmla="*/ 0 h 42"/>
                <a:gd name="T42" fmla="*/ 0 w 248"/>
                <a:gd name="T43" fmla="*/ 0 h 42"/>
                <a:gd name="T44" fmla="*/ 0 w 248"/>
                <a:gd name="T45" fmla="*/ 0 h 42"/>
                <a:gd name="T46" fmla="*/ 0 w 248"/>
                <a:gd name="T47" fmla="*/ 0 h 42"/>
                <a:gd name="T48" fmla="*/ 0 w 248"/>
                <a:gd name="T49" fmla="*/ 0 h 42"/>
                <a:gd name="T50" fmla="*/ 0 w 248"/>
                <a:gd name="T51" fmla="*/ 0 h 42"/>
                <a:gd name="T52" fmla="*/ 0 w 248"/>
                <a:gd name="T53" fmla="*/ 0 h 42"/>
                <a:gd name="T54" fmla="*/ 0 w 248"/>
                <a:gd name="T55" fmla="*/ 0 h 42"/>
                <a:gd name="T56" fmla="*/ 0 w 248"/>
                <a:gd name="T57" fmla="*/ 0 h 42"/>
                <a:gd name="T58" fmla="*/ 0 w 248"/>
                <a:gd name="T59" fmla="*/ 0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8"/>
                <a:gd name="T91" fmla="*/ 0 h 42"/>
                <a:gd name="T92" fmla="*/ 248 w 248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8" h="42">
                  <a:moveTo>
                    <a:pt x="248" y="0"/>
                  </a:moveTo>
                  <a:lnTo>
                    <a:pt x="246" y="7"/>
                  </a:lnTo>
                  <a:lnTo>
                    <a:pt x="244" y="13"/>
                  </a:lnTo>
                  <a:lnTo>
                    <a:pt x="239" y="18"/>
                  </a:lnTo>
                  <a:lnTo>
                    <a:pt x="236" y="24"/>
                  </a:lnTo>
                  <a:lnTo>
                    <a:pt x="226" y="29"/>
                  </a:lnTo>
                  <a:lnTo>
                    <a:pt x="218" y="32"/>
                  </a:lnTo>
                  <a:lnTo>
                    <a:pt x="190" y="34"/>
                  </a:lnTo>
                  <a:lnTo>
                    <a:pt x="162" y="35"/>
                  </a:lnTo>
                  <a:lnTo>
                    <a:pt x="135" y="35"/>
                  </a:lnTo>
                  <a:lnTo>
                    <a:pt x="108" y="36"/>
                  </a:lnTo>
                  <a:lnTo>
                    <a:pt x="81" y="36"/>
                  </a:lnTo>
                  <a:lnTo>
                    <a:pt x="54" y="36"/>
                  </a:lnTo>
                  <a:lnTo>
                    <a:pt x="27" y="37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26" y="21"/>
                  </a:lnTo>
                  <a:lnTo>
                    <a:pt x="53" y="17"/>
                  </a:lnTo>
                  <a:lnTo>
                    <a:pt x="79" y="16"/>
                  </a:lnTo>
                  <a:lnTo>
                    <a:pt x="106" y="16"/>
                  </a:lnTo>
                  <a:lnTo>
                    <a:pt x="131" y="15"/>
                  </a:lnTo>
                  <a:lnTo>
                    <a:pt x="157" y="13"/>
                  </a:lnTo>
                  <a:lnTo>
                    <a:pt x="182" y="8"/>
                  </a:lnTo>
                  <a:lnTo>
                    <a:pt x="207" y="0"/>
                  </a:lnTo>
                  <a:lnTo>
                    <a:pt x="214" y="0"/>
                  </a:lnTo>
                  <a:lnTo>
                    <a:pt x="223" y="0"/>
                  </a:lnTo>
                  <a:lnTo>
                    <a:pt x="228" y="0"/>
                  </a:lnTo>
                  <a:lnTo>
                    <a:pt x="234" y="0"/>
                  </a:lnTo>
                  <a:lnTo>
                    <a:pt x="240" y="0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8" name="Freeform 48"/>
            <p:cNvSpPr>
              <a:spLocks/>
            </p:cNvSpPr>
            <p:nvPr/>
          </p:nvSpPr>
          <p:spPr bwMode="auto">
            <a:xfrm>
              <a:off x="4554" y="575"/>
              <a:ext cx="35" cy="19"/>
            </a:xfrm>
            <a:custGeom>
              <a:avLst/>
              <a:gdLst>
                <a:gd name="T0" fmla="*/ 0 w 176"/>
                <a:gd name="T1" fmla="*/ 0 h 94"/>
                <a:gd name="T2" fmla="*/ 0 w 176"/>
                <a:gd name="T3" fmla="*/ 0 h 94"/>
                <a:gd name="T4" fmla="*/ 0 w 176"/>
                <a:gd name="T5" fmla="*/ 0 h 94"/>
                <a:gd name="T6" fmla="*/ 0 w 176"/>
                <a:gd name="T7" fmla="*/ 0 h 94"/>
                <a:gd name="T8" fmla="*/ 0 w 176"/>
                <a:gd name="T9" fmla="*/ 0 h 94"/>
                <a:gd name="T10" fmla="*/ 0 w 176"/>
                <a:gd name="T11" fmla="*/ 0 h 94"/>
                <a:gd name="T12" fmla="*/ 0 w 176"/>
                <a:gd name="T13" fmla="*/ 0 h 94"/>
                <a:gd name="T14" fmla="*/ 0 w 176"/>
                <a:gd name="T15" fmla="*/ 0 h 94"/>
                <a:gd name="T16" fmla="*/ 0 w 176"/>
                <a:gd name="T17" fmla="*/ 0 h 94"/>
                <a:gd name="T18" fmla="*/ 0 w 176"/>
                <a:gd name="T19" fmla="*/ 0 h 94"/>
                <a:gd name="T20" fmla="*/ 0 w 176"/>
                <a:gd name="T21" fmla="*/ 0 h 94"/>
                <a:gd name="T22" fmla="*/ 0 w 176"/>
                <a:gd name="T23" fmla="*/ 0 h 94"/>
                <a:gd name="T24" fmla="*/ 0 w 176"/>
                <a:gd name="T25" fmla="*/ 0 h 94"/>
                <a:gd name="T26" fmla="*/ 0 w 176"/>
                <a:gd name="T27" fmla="*/ 0 h 94"/>
                <a:gd name="T28" fmla="*/ 0 w 176"/>
                <a:gd name="T29" fmla="*/ 0 h 94"/>
                <a:gd name="T30" fmla="*/ 0 w 176"/>
                <a:gd name="T31" fmla="*/ 0 h 94"/>
                <a:gd name="T32" fmla="*/ 0 w 176"/>
                <a:gd name="T33" fmla="*/ 0 h 94"/>
                <a:gd name="T34" fmla="*/ 0 w 176"/>
                <a:gd name="T35" fmla="*/ 0 h 94"/>
                <a:gd name="T36" fmla="*/ 0 w 176"/>
                <a:gd name="T37" fmla="*/ 0 h 9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76"/>
                <a:gd name="T58" fmla="*/ 0 h 94"/>
                <a:gd name="T59" fmla="*/ 176 w 176"/>
                <a:gd name="T60" fmla="*/ 94 h 9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76" h="94">
                  <a:moveTo>
                    <a:pt x="176" y="84"/>
                  </a:moveTo>
                  <a:lnTo>
                    <a:pt x="176" y="94"/>
                  </a:lnTo>
                  <a:lnTo>
                    <a:pt x="149" y="90"/>
                  </a:lnTo>
                  <a:lnTo>
                    <a:pt x="126" y="84"/>
                  </a:lnTo>
                  <a:lnTo>
                    <a:pt x="104" y="72"/>
                  </a:lnTo>
                  <a:lnTo>
                    <a:pt x="84" y="61"/>
                  </a:lnTo>
                  <a:lnTo>
                    <a:pt x="63" y="47"/>
                  </a:lnTo>
                  <a:lnTo>
                    <a:pt x="43" y="36"/>
                  </a:lnTo>
                  <a:lnTo>
                    <a:pt x="22" y="27"/>
                  </a:lnTo>
                  <a:lnTo>
                    <a:pt x="0" y="21"/>
                  </a:lnTo>
                  <a:lnTo>
                    <a:pt x="10" y="0"/>
                  </a:lnTo>
                  <a:lnTo>
                    <a:pt x="29" y="7"/>
                  </a:lnTo>
                  <a:lnTo>
                    <a:pt x="50" y="15"/>
                  </a:lnTo>
                  <a:lnTo>
                    <a:pt x="71" y="24"/>
                  </a:lnTo>
                  <a:lnTo>
                    <a:pt x="93" y="34"/>
                  </a:lnTo>
                  <a:lnTo>
                    <a:pt x="113" y="43"/>
                  </a:lnTo>
                  <a:lnTo>
                    <a:pt x="135" y="55"/>
                  </a:lnTo>
                  <a:lnTo>
                    <a:pt x="155" y="68"/>
                  </a:lnTo>
                  <a:lnTo>
                    <a:pt x="176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39" name="Freeform 49"/>
            <p:cNvSpPr>
              <a:spLocks/>
            </p:cNvSpPr>
            <p:nvPr/>
          </p:nvSpPr>
          <p:spPr bwMode="auto">
            <a:xfrm>
              <a:off x="4417" y="582"/>
              <a:ext cx="21" cy="14"/>
            </a:xfrm>
            <a:custGeom>
              <a:avLst/>
              <a:gdLst>
                <a:gd name="T0" fmla="*/ 0 w 104"/>
                <a:gd name="T1" fmla="*/ 0 h 68"/>
                <a:gd name="T2" fmla="*/ 0 w 104"/>
                <a:gd name="T3" fmla="*/ 0 h 68"/>
                <a:gd name="T4" fmla="*/ 0 w 104"/>
                <a:gd name="T5" fmla="*/ 0 h 68"/>
                <a:gd name="T6" fmla="*/ 0 w 104"/>
                <a:gd name="T7" fmla="*/ 0 h 68"/>
                <a:gd name="T8" fmla="*/ 0 w 104"/>
                <a:gd name="T9" fmla="*/ 0 h 68"/>
                <a:gd name="T10" fmla="*/ 0 w 104"/>
                <a:gd name="T11" fmla="*/ 0 h 68"/>
                <a:gd name="T12" fmla="*/ 0 w 104"/>
                <a:gd name="T13" fmla="*/ 0 h 68"/>
                <a:gd name="T14" fmla="*/ 0 w 104"/>
                <a:gd name="T15" fmla="*/ 0 h 68"/>
                <a:gd name="T16" fmla="*/ 0 w 104"/>
                <a:gd name="T17" fmla="*/ 0 h 68"/>
                <a:gd name="T18" fmla="*/ 0 w 104"/>
                <a:gd name="T19" fmla="*/ 0 h 68"/>
                <a:gd name="T20" fmla="*/ 0 w 104"/>
                <a:gd name="T21" fmla="*/ 0 h 68"/>
                <a:gd name="T22" fmla="*/ 0 w 104"/>
                <a:gd name="T23" fmla="*/ 0 h 68"/>
                <a:gd name="T24" fmla="*/ 0 w 104"/>
                <a:gd name="T25" fmla="*/ 0 h 68"/>
                <a:gd name="T26" fmla="*/ 0 w 104"/>
                <a:gd name="T27" fmla="*/ 0 h 68"/>
                <a:gd name="T28" fmla="*/ 0 w 104"/>
                <a:gd name="T29" fmla="*/ 0 h 68"/>
                <a:gd name="T30" fmla="*/ 0 w 104"/>
                <a:gd name="T31" fmla="*/ 0 h 68"/>
                <a:gd name="T32" fmla="*/ 0 w 104"/>
                <a:gd name="T33" fmla="*/ 0 h 68"/>
                <a:gd name="T34" fmla="*/ 0 w 104"/>
                <a:gd name="T35" fmla="*/ 0 h 68"/>
                <a:gd name="T36" fmla="*/ 0 w 104"/>
                <a:gd name="T37" fmla="*/ 0 h 68"/>
                <a:gd name="T38" fmla="*/ 0 w 104"/>
                <a:gd name="T39" fmla="*/ 0 h 68"/>
                <a:gd name="T40" fmla="*/ 0 w 104"/>
                <a:gd name="T41" fmla="*/ 0 h 68"/>
                <a:gd name="T42" fmla="*/ 0 w 104"/>
                <a:gd name="T43" fmla="*/ 0 h 68"/>
                <a:gd name="T44" fmla="*/ 0 w 104"/>
                <a:gd name="T45" fmla="*/ 0 h 68"/>
                <a:gd name="T46" fmla="*/ 0 w 104"/>
                <a:gd name="T47" fmla="*/ 0 h 68"/>
                <a:gd name="T48" fmla="*/ 0 w 104"/>
                <a:gd name="T49" fmla="*/ 0 h 6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4"/>
                <a:gd name="T76" fmla="*/ 0 h 68"/>
                <a:gd name="T77" fmla="*/ 104 w 104"/>
                <a:gd name="T78" fmla="*/ 68 h 6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4" h="68">
                  <a:moveTo>
                    <a:pt x="104" y="6"/>
                  </a:moveTo>
                  <a:lnTo>
                    <a:pt x="94" y="16"/>
                  </a:lnTo>
                  <a:lnTo>
                    <a:pt x="84" y="25"/>
                  </a:lnTo>
                  <a:lnTo>
                    <a:pt x="71" y="33"/>
                  </a:lnTo>
                  <a:lnTo>
                    <a:pt x="60" y="41"/>
                  </a:lnTo>
                  <a:lnTo>
                    <a:pt x="48" y="46"/>
                  </a:lnTo>
                  <a:lnTo>
                    <a:pt x="35" y="53"/>
                  </a:lnTo>
                  <a:lnTo>
                    <a:pt x="22" y="60"/>
                  </a:lnTo>
                  <a:lnTo>
                    <a:pt x="10" y="68"/>
                  </a:lnTo>
                  <a:lnTo>
                    <a:pt x="8" y="68"/>
                  </a:lnTo>
                  <a:lnTo>
                    <a:pt x="5" y="68"/>
                  </a:lnTo>
                  <a:lnTo>
                    <a:pt x="1" y="68"/>
                  </a:lnTo>
                  <a:lnTo>
                    <a:pt x="0" y="68"/>
                  </a:lnTo>
                  <a:lnTo>
                    <a:pt x="5" y="57"/>
                  </a:lnTo>
                  <a:lnTo>
                    <a:pt x="13" y="48"/>
                  </a:lnTo>
                  <a:lnTo>
                    <a:pt x="22" y="40"/>
                  </a:lnTo>
                  <a:lnTo>
                    <a:pt x="32" y="33"/>
                  </a:lnTo>
                  <a:lnTo>
                    <a:pt x="42" y="26"/>
                  </a:lnTo>
                  <a:lnTo>
                    <a:pt x="53" y="19"/>
                  </a:lnTo>
                  <a:lnTo>
                    <a:pt x="62" y="13"/>
                  </a:lnTo>
                  <a:lnTo>
                    <a:pt x="73" y="6"/>
                  </a:lnTo>
                  <a:lnTo>
                    <a:pt x="80" y="4"/>
                  </a:lnTo>
                  <a:lnTo>
                    <a:pt x="92" y="1"/>
                  </a:lnTo>
                  <a:lnTo>
                    <a:pt x="100" y="0"/>
                  </a:lnTo>
                  <a:lnTo>
                    <a:pt x="104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0" name="Freeform 50"/>
            <p:cNvSpPr>
              <a:spLocks/>
            </p:cNvSpPr>
            <p:nvPr/>
          </p:nvSpPr>
          <p:spPr bwMode="auto">
            <a:xfrm>
              <a:off x="4550" y="602"/>
              <a:ext cx="18" cy="12"/>
            </a:xfrm>
            <a:custGeom>
              <a:avLst/>
              <a:gdLst>
                <a:gd name="T0" fmla="*/ 0 w 93"/>
                <a:gd name="T1" fmla="*/ 0 h 62"/>
                <a:gd name="T2" fmla="*/ 0 w 93"/>
                <a:gd name="T3" fmla="*/ 0 h 62"/>
                <a:gd name="T4" fmla="*/ 0 w 93"/>
                <a:gd name="T5" fmla="*/ 0 h 62"/>
                <a:gd name="T6" fmla="*/ 0 w 93"/>
                <a:gd name="T7" fmla="*/ 0 h 62"/>
                <a:gd name="T8" fmla="*/ 0 w 93"/>
                <a:gd name="T9" fmla="*/ 0 h 62"/>
                <a:gd name="T10" fmla="*/ 0 w 93"/>
                <a:gd name="T11" fmla="*/ 0 h 62"/>
                <a:gd name="T12" fmla="*/ 0 w 93"/>
                <a:gd name="T13" fmla="*/ 0 h 62"/>
                <a:gd name="T14" fmla="*/ 0 w 93"/>
                <a:gd name="T15" fmla="*/ 0 h 62"/>
                <a:gd name="T16" fmla="*/ 0 w 93"/>
                <a:gd name="T17" fmla="*/ 0 h 62"/>
                <a:gd name="T18" fmla="*/ 0 w 93"/>
                <a:gd name="T19" fmla="*/ 0 h 62"/>
                <a:gd name="T20" fmla="*/ 0 w 93"/>
                <a:gd name="T21" fmla="*/ 0 h 62"/>
                <a:gd name="T22" fmla="*/ 0 w 93"/>
                <a:gd name="T23" fmla="*/ 0 h 62"/>
                <a:gd name="T24" fmla="*/ 0 w 93"/>
                <a:gd name="T25" fmla="*/ 0 h 62"/>
                <a:gd name="T26" fmla="*/ 0 w 93"/>
                <a:gd name="T27" fmla="*/ 0 h 62"/>
                <a:gd name="T28" fmla="*/ 0 w 93"/>
                <a:gd name="T29" fmla="*/ 0 h 62"/>
                <a:gd name="T30" fmla="*/ 0 w 93"/>
                <a:gd name="T31" fmla="*/ 0 h 62"/>
                <a:gd name="T32" fmla="*/ 0 w 93"/>
                <a:gd name="T33" fmla="*/ 0 h 62"/>
                <a:gd name="T34" fmla="*/ 0 w 93"/>
                <a:gd name="T35" fmla="*/ 0 h 62"/>
                <a:gd name="T36" fmla="*/ 0 w 93"/>
                <a:gd name="T37" fmla="*/ 0 h 62"/>
                <a:gd name="T38" fmla="*/ 0 w 93"/>
                <a:gd name="T39" fmla="*/ 0 h 62"/>
                <a:gd name="T40" fmla="*/ 0 w 93"/>
                <a:gd name="T41" fmla="*/ 0 h 6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3"/>
                <a:gd name="T64" fmla="*/ 0 h 62"/>
                <a:gd name="T65" fmla="*/ 93 w 93"/>
                <a:gd name="T66" fmla="*/ 62 h 6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3" h="62">
                  <a:moveTo>
                    <a:pt x="93" y="62"/>
                  </a:moveTo>
                  <a:lnTo>
                    <a:pt x="87" y="62"/>
                  </a:lnTo>
                  <a:lnTo>
                    <a:pt x="84" y="62"/>
                  </a:lnTo>
                  <a:lnTo>
                    <a:pt x="83" y="62"/>
                  </a:lnTo>
                  <a:lnTo>
                    <a:pt x="71" y="62"/>
                  </a:lnTo>
                  <a:lnTo>
                    <a:pt x="61" y="59"/>
                  </a:lnTo>
                  <a:lnTo>
                    <a:pt x="50" y="54"/>
                  </a:lnTo>
                  <a:lnTo>
                    <a:pt x="41" y="48"/>
                  </a:lnTo>
                  <a:lnTo>
                    <a:pt x="31" y="39"/>
                  </a:lnTo>
                  <a:lnTo>
                    <a:pt x="21" y="31"/>
                  </a:lnTo>
                  <a:lnTo>
                    <a:pt x="10" y="24"/>
                  </a:lnTo>
                  <a:lnTo>
                    <a:pt x="0" y="20"/>
                  </a:lnTo>
                  <a:lnTo>
                    <a:pt x="0" y="0"/>
                  </a:lnTo>
                  <a:lnTo>
                    <a:pt x="11" y="5"/>
                  </a:lnTo>
                  <a:lnTo>
                    <a:pt x="22" y="12"/>
                  </a:lnTo>
                  <a:lnTo>
                    <a:pt x="33" y="19"/>
                  </a:lnTo>
                  <a:lnTo>
                    <a:pt x="46" y="26"/>
                  </a:lnTo>
                  <a:lnTo>
                    <a:pt x="57" y="32"/>
                  </a:lnTo>
                  <a:lnTo>
                    <a:pt x="70" y="40"/>
                  </a:lnTo>
                  <a:lnTo>
                    <a:pt x="81" y="50"/>
                  </a:lnTo>
                  <a:lnTo>
                    <a:pt x="93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1" name="Freeform 51"/>
            <p:cNvSpPr>
              <a:spLocks/>
            </p:cNvSpPr>
            <p:nvPr/>
          </p:nvSpPr>
          <p:spPr bwMode="auto">
            <a:xfrm>
              <a:off x="4401" y="604"/>
              <a:ext cx="41" cy="35"/>
            </a:xfrm>
            <a:custGeom>
              <a:avLst/>
              <a:gdLst>
                <a:gd name="T0" fmla="*/ 0 w 207"/>
                <a:gd name="T1" fmla="*/ 0 h 176"/>
                <a:gd name="T2" fmla="*/ 0 w 207"/>
                <a:gd name="T3" fmla="*/ 0 h 176"/>
                <a:gd name="T4" fmla="*/ 0 w 207"/>
                <a:gd name="T5" fmla="*/ 0 h 176"/>
                <a:gd name="T6" fmla="*/ 0 w 207"/>
                <a:gd name="T7" fmla="*/ 0 h 176"/>
                <a:gd name="T8" fmla="*/ 0 w 207"/>
                <a:gd name="T9" fmla="*/ 0 h 176"/>
                <a:gd name="T10" fmla="*/ 0 w 207"/>
                <a:gd name="T11" fmla="*/ 0 h 176"/>
                <a:gd name="T12" fmla="*/ 0 w 207"/>
                <a:gd name="T13" fmla="*/ 0 h 176"/>
                <a:gd name="T14" fmla="*/ 0 w 207"/>
                <a:gd name="T15" fmla="*/ 0 h 176"/>
                <a:gd name="T16" fmla="*/ 0 w 207"/>
                <a:gd name="T17" fmla="*/ 0 h 176"/>
                <a:gd name="T18" fmla="*/ 0 w 207"/>
                <a:gd name="T19" fmla="*/ 0 h 1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7"/>
                <a:gd name="T31" fmla="*/ 0 h 176"/>
                <a:gd name="T32" fmla="*/ 207 w 207"/>
                <a:gd name="T33" fmla="*/ 176 h 17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7" h="176">
                  <a:moveTo>
                    <a:pt x="196" y="20"/>
                  </a:moveTo>
                  <a:lnTo>
                    <a:pt x="20" y="176"/>
                  </a:lnTo>
                  <a:lnTo>
                    <a:pt x="18" y="175"/>
                  </a:lnTo>
                  <a:lnTo>
                    <a:pt x="13" y="174"/>
                  </a:lnTo>
                  <a:lnTo>
                    <a:pt x="6" y="170"/>
                  </a:lnTo>
                  <a:lnTo>
                    <a:pt x="0" y="166"/>
                  </a:lnTo>
                  <a:lnTo>
                    <a:pt x="0" y="155"/>
                  </a:lnTo>
                  <a:lnTo>
                    <a:pt x="186" y="0"/>
                  </a:lnTo>
                  <a:lnTo>
                    <a:pt x="207" y="0"/>
                  </a:lnTo>
                  <a:lnTo>
                    <a:pt x="196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2" name="Freeform 52"/>
            <p:cNvSpPr>
              <a:spLocks/>
            </p:cNvSpPr>
            <p:nvPr/>
          </p:nvSpPr>
          <p:spPr bwMode="auto">
            <a:xfrm>
              <a:off x="4469" y="606"/>
              <a:ext cx="12" cy="54"/>
            </a:xfrm>
            <a:custGeom>
              <a:avLst/>
              <a:gdLst>
                <a:gd name="T0" fmla="*/ 0 w 63"/>
                <a:gd name="T1" fmla="*/ 0 h 270"/>
                <a:gd name="T2" fmla="*/ 0 w 63"/>
                <a:gd name="T3" fmla="*/ 0 h 270"/>
                <a:gd name="T4" fmla="*/ 0 w 63"/>
                <a:gd name="T5" fmla="*/ 0 h 270"/>
                <a:gd name="T6" fmla="*/ 0 w 63"/>
                <a:gd name="T7" fmla="*/ 0 h 270"/>
                <a:gd name="T8" fmla="*/ 0 w 63"/>
                <a:gd name="T9" fmla="*/ 0 h 270"/>
                <a:gd name="T10" fmla="*/ 0 w 63"/>
                <a:gd name="T11" fmla="*/ 0 h 270"/>
                <a:gd name="T12" fmla="*/ 0 w 63"/>
                <a:gd name="T13" fmla="*/ 0 h 270"/>
                <a:gd name="T14" fmla="*/ 0 w 63"/>
                <a:gd name="T15" fmla="*/ 0 h 270"/>
                <a:gd name="T16" fmla="*/ 0 w 63"/>
                <a:gd name="T17" fmla="*/ 0 h 270"/>
                <a:gd name="T18" fmla="*/ 0 w 63"/>
                <a:gd name="T19" fmla="*/ 0 h 270"/>
                <a:gd name="T20" fmla="*/ 0 w 63"/>
                <a:gd name="T21" fmla="*/ 0 h 270"/>
                <a:gd name="T22" fmla="*/ 0 w 63"/>
                <a:gd name="T23" fmla="*/ 0 h 270"/>
                <a:gd name="T24" fmla="*/ 0 w 63"/>
                <a:gd name="T25" fmla="*/ 0 h 270"/>
                <a:gd name="T26" fmla="*/ 0 w 63"/>
                <a:gd name="T27" fmla="*/ 0 h 270"/>
                <a:gd name="T28" fmla="*/ 0 w 63"/>
                <a:gd name="T29" fmla="*/ 0 h 270"/>
                <a:gd name="T30" fmla="*/ 0 w 63"/>
                <a:gd name="T31" fmla="*/ 0 h 270"/>
                <a:gd name="T32" fmla="*/ 0 w 63"/>
                <a:gd name="T33" fmla="*/ 0 h 270"/>
                <a:gd name="T34" fmla="*/ 0 w 63"/>
                <a:gd name="T35" fmla="*/ 0 h 270"/>
                <a:gd name="T36" fmla="*/ 0 w 63"/>
                <a:gd name="T37" fmla="*/ 0 h 270"/>
                <a:gd name="T38" fmla="*/ 0 w 63"/>
                <a:gd name="T39" fmla="*/ 0 h 270"/>
                <a:gd name="T40" fmla="*/ 0 w 63"/>
                <a:gd name="T41" fmla="*/ 0 h 270"/>
                <a:gd name="T42" fmla="*/ 0 w 63"/>
                <a:gd name="T43" fmla="*/ 0 h 270"/>
                <a:gd name="T44" fmla="*/ 0 w 63"/>
                <a:gd name="T45" fmla="*/ 0 h 270"/>
                <a:gd name="T46" fmla="*/ 0 w 63"/>
                <a:gd name="T47" fmla="*/ 0 h 270"/>
                <a:gd name="T48" fmla="*/ 0 w 63"/>
                <a:gd name="T49" fmla="*/ 0 h 270"/>
                <a:gd name="T50" fmla="*/ 0 w 63"/>
                <a:gd name="T51" fmla="*/ 0 h 270"/>
                <a:gd name="T52" fmla="*/ 0 w 63"/>
                <a:gd name="T53" fmla="*/ 0 h 270"/>
                <a:gd name="T54" fmla="*/ 0 w 63"/>
                <a:gd name="T55" fmla="*/ 0 h 270"/>
                <a:gd name="T56" fmla="*/ 0 w 63"/>
                <a:gd name="T57" fmla="*/ 0 h 27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3"/>
                <a:gd name="T88" fmla="*/ 0 h 270"/>
                <a:gd name="T89" fmla="*/ 63 w 63"/>
                <a:gd name="T90" fmla="*/ 270 h 270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3" h="270">
                  <a:moveTo>
                    <a:pt x="63" y="10"/>
                  </a:moveTo>
                  <a:lnTo>
                    <a:pt x="55" y="41"/>
                  </a:lnTo>
                  <a:lnTo>
                    <a:pt x="50" y="73"/>
                  </a:lnTo>
                  <a:lnTo>
                    <a:pt x="45" y="106"/>
                  </a:lnTo>
                  <a:lnTo>
                    <a:pt x="42" y="140"/>
                  </a:lnTo>
                  <a:lnTo>
                    <a:pt x="37" y="173"/>
                  </a:lnTo>
                  <a:lnTo>
                    <a:pt x="33" y="206"/>
                  </a:lnTo>
                  <a:lnTo>
                    <a:pt x="27" y="237"/>
                  </a:lnTo>
                  <a:lnTo>
                    <a:pt x="21" y="270"/>
                  </a:lnTo>
                  <a:lnTo>
                    <a:pt x="12" y="267"/>
                  </a:lnTo>
                  <a:lnTo>
                    <a:pt x="7" y="261"/>
                  </a:lnTo>
                  <a:lnTo>
                    <a:pt x="3" y="256"/>
                  </a:lnTo>
                  <a:lnTo>
                    <a:pt x="1" y="251"/>
                  </a:lnTo>
                  <a:lnTo>
                    <a:pt x="0" y="244"/>
                  </a:lnTo>
                  <a:lnTo>
                    <a:pt x="0" y="238"/>
                  </a:lnTo>
                  <a:lnTo>
                    <a:pt x="3" y="207"/>
                  </a:lnTo>
                  <a:lnTo>
                    <a:pt x="9" y="177"/>
                  </a:lnTo>
                  <a:lnTo>
                    <a:pt x="15" y="147"/>
                  </a:lnTo>
                  <a:lnTo>
                    <a:pt x="20" y="119"/>
                  </a:lnTo>
                  <a:lnTo>
                    <a:pt x="26" y="89"/>
                  </a:lnTo>
                  <a:lnTo>
                    <a:pt x="32" y="60"/>
                  </a:lnTo>
                  <a:lnTo>
                    <a:pt x="36" y="29"/>
                  </a:lnTo>
                  <a:lnTo>
                    <a:pt x="42" y="0"/>
                  </a:lnTo>
                  <a:lnTo>
                    <a:pt x="47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0" y="4"/>
                  </a:lnTo>
                  <a:lnTo>
                    <a:pt x="62" y="8"/>
                  </a:lnTo>
                  <a:lnTo>
                    <a:pt x="63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3" name="Freeform 53"/>
            <p:cNvSpPr>
              <a:spLocks/>
            </p:cNvSpPr>
            <p:nvPr/>
          </p:nvSpPr>
          <p:spPr bwMode="auto">
            <a:xfrm>
              <a:off x="4506" y="610"/>
              <a:ext cx="6" cy="24"/>
            </a:xfrm>
            <a:custGeom>
              <a:avLst/>
              <a:gdLst>
                <a:gd name="T0" fmla="*/ 0 w 30"/>
                <a:gd name="T1" fmla="*/ 0 h 118"/>
                <a:gd name="T2" fmla="*/ 0 w 30"/>
                <a:gd name="T3" fmla="*/ 0 h 118"/>
                <a:gd name="T4" fmla="*/ 0 w 30"/>
                <a:gd name="T5" fmla="*/ 0 h 118"/>
                <a:gd name="T6" fmla="*/ 0 w 30"/>
                <a:gd name="T7" fmla="*/ 0 h 118"/>
                <a:gd name="T8" fmla="*/ 0 w 30"/>
                <a:gd name="T9" fmla="*/ 0 h 118"/>
                <a:gd name="T10" fmla="*/ 0 w 30"/>
                <a:gd name="T11" fmla="*/ 0 h 118"/>
                <a:gd name="T12" fmla="*/ 0 w 30"/>
                <a:gd name="T13" fmla="*/ 0 h 118"/>
                <a:gd name="T14" fmla="*/ 0 w 30"/>
                <a:gd name="T15" fmla="*/ 0 h 118"/>
                <a:gd name="T16" fmla="*/ 0 w 30"/>
                <a:gd name="T17" fmla="*/ 0 h 118"/>
                <a:gd name="T18" fmla="*/ 0 w 30"/>
                <a:gd name="T19" fmla="*/ 0 h 118"/>
                <a:gd name="T20" fmla="*/ 0 w 30"/>
                <a:gd name="T21" fmla="*/ 0 h 118"/>
                <a:gd name="T22" fmla="*/ 0 w 30"/>
                <a:gd name="T23" fmla="*/ 0 h 118"/>
                <a:gd name="T24" fmla="*/ 0 w 30"/>
                <a:gd name="T25" fmla="*/ 0 h 118"/>
                <a:gd name="T26" fmla="*/ 0 w 30"/>
                <a:gd name="T27" fmla="*/ 0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0"/>
                <a:gd name="T43" fmla="*/ 0 h 118"/>
                <a:gd name="T44" fmla="*/ 30 w 30"/>
                <a:gd name="T45" fmla="*/ 118 h 1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0" h="118">
                  <a:moveTo>
                    <a:pt x="30" y="114"/>
                  </a:moveTo>
                  <a:lnTo>
                    <a:pt x="22" y="115"/>
                  </a:lnTo>
                  <a:lnTo>
                    <a:pt x="14" y="118"/>
                  </a:lnTo>
                  <a:lnTo>
                    <a:pt x="6" y="118"/>
                  </a:lnTo>
                  <a:lnTo>
                    <a:pt x="0" y="114"/>
                  </a:lnTo>
                  <a:lnTo>
                    <a:pt x="0" y="0"/>
                  </a:lnTo>
                  <a:lnTo>
                    <a:pt x="8" y="8"/>
                  </a:lnTo>
                  <a:lnTo>
                    <a:pt x="13" y="21"/>
                  </a:lnTo>
                  <a:lnTo>
                    <a:pt x="15" y="33"/>
                  </a:lnTo>
                  <a:lnTo>
                    <a:pt x="18" y="50"/>
                  </a:lnTo>
                  <a:lnTo>
                    <a:pt x="19" y="65"/>
                  </a:lnTo>
                  <a:lnTo>
                    <a:pt x="20" y="82"/>
                  </a:lnTo>
                  <a:lnTo>
                    <a:pt x="23" y="97"/>
                  </a:lnTo>
                  <a:lnTo>
                    <a:pt x="30" y="1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4" name="Freeform 54"/>
            <p:cNvSpPr>
              <a:spLocks/>
            </p:cNvSpPr>
            <p:nvPr/>
          </p:nvSpPr>
          <p:spPr bwMode="auto">
            <a:xfrm>
              <a:off x="4446" y="612"/>
              <a:ext cx="10" cy="24"/>
            </a:xfrm>
            <a:custGeom>
              <a:avLst/>
              <a:gdLst>
                <a:gd name="T0" fmla="*/ 0 w 50"/>
                <a:gd name="T1" fmla="*/ 0 h 119"/>
                <a:gd name="T2" fmla="*/ 0 w 50"/>
                <a:gd name="T3" fmla="*/ 0 h 119"/>
                <a:gd name="T4" fmla="*/ 0 w 50"/>
                <a:gd name="T5" fmla="*/ 0 h 119"/>
                <a:gd name="T6" fmla="*/ 0 w 50"/>
                <a:gd name="T7" fmla="*/ 0 h 119"/>
                <a:gd name="T8" fmla="*/ 0 w 50"/>
                <a:gd name="T9" fmla="*/ 0 h 119"/>
                <a:gd name="T10" fmla="*/ 0 w 50"/>
                <a:gd name="T11" fmla="*/ 0 h 119"/>
                <a:gd name="T12" fmla="*/ 0 w 50"/>
                <a:gd name="T13" fmla="*/ 0 h 119"/>
                <a:gd name="T14" fmla="*/ 0 w 50"/>
                <a:gd name="T15" fmla="*/ 0 h 119"/>
                <a:gd name="T16" fmla="*/ 0 w 50"/>
                <a:gd name="T17" fmla="*/ 0 h 119"/>
                <a:gd name="T18" fmla="*/ 0 w 50"/>
                <a:gd name="T19" fmla="*/ 0 h 119"/>
                <a:gd name="T20" fmla="*/ 0 w 50"/>
                <a:gd name="T21" fmla="*/ 0 h 119"/>
                <a:gd name="T22" fmla="*/ 0 w 50"/>
                <a:gd name="T23" fmla="*/ 0 h 119"/>
                <a:gd name="T24" fmla="*/ 0 w 50"/>
                <a:gd name="T25" fmla="*/ 0 h 119"/>
                <a:gd name="T26" fmla="*/ 0 w 50"/>
                <a:gd name="T27" fmla="*/ 0 h 119"/>
                <a:gd name="T28" fmla="*/ 0 w 50"/>
                <a:gd name="T29" fmla="*/ 0 h 119"/>
                <a:gd name="T30" fmla="*/ 0 w 50"/>
                <a:gd name="T31" fmla="*/ 0 h 119"/>
                <a:gd name="T32" fmla="*/ 0 w 50"/>
                <a:gd name="T33" fmla="*/ 0 h 119"/>
                <a:gd name="T34" fmla="*/ 0 w 50"/>
                <a:gd name="T35" fmla="*/ 0 h 119"/>
                <a:gd name="T36" fmla="*/ 0 w 50"/>
                <a:gd name="T37" fmla="*/ 0 h 119"/>
                <a:gd name="T38" fmla="*/ 0 w 50"/>
                <a:gd name="T39" fmla="*/ 0 h 119"/>
                <a:gd name="T40" fmla="*/ 0 w 50"/>
                <a:gd name="T41" fmla="*/ 0 h 1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119"/>
                <a:gd name="T65" fmla="*/ 50 w 50"/>
                <a:gd name="T66" fmla="*/ 119 h 1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119">
                  <a:moveTo>
                    <a:pt x="10" y="115"/>
                  </a:moveTo>
                  <a:lnTo>
                    <a:pt x="8" y="116"/>
                  </a:lnTo>
                  <a:lnTo>
                    <a:pt x="5" y="118"/>
                  </a:lnTo>
                  <a:lnTo>
                    <a:pt x="1" y="119"/>
                  </a:lnTo>
                  <a:lnTo>
                    <a:pt x="0" y="115"/>
                  </a:lnTo>
                  <a:lnTo>
                    <a:pt x="0" y="99"/>
                  </a:lnTo>
                  <a:lnTo>
                    <a:pt x="2" y="85"/>
                  </a:lnTo>
                  <a:lnTo>
                    <a:pt x="6" y="70"/>
                  </a:lnTo>
                  <a:lnTo>
                    <a:pt x="12" y="57"/>
                  </a:lnTo>
                  <a:lnTo>
                    <a:pt x="18" y="42"/>
                  </a:lnTo>
                  <a:lnTo>
                    <a:pt x="25" y="29"/>
                  </a:lnTo>
                  <a:lnTo>
                    <a:pt x="33" y="14"/>
                  </a:lnTo>
                  <a:lnTo>
                    <a:pt x="41" y="0"/>
                  </a:lnTo>
                  <a:lnTo>
                    <a:pt x="49" y="12"/>
                  </a:lnTo>
                  <a:lnTo>
                    <a:pt x="50" y="25"/>
                  </a:lnTo>
                  <a:lnTo>
                    <a:pt x="46" y="39"/>
                  </a:lnTo>
                  <a:lnTo>
                    <a:pt x="41" y="54"/>
                  </a:lnTo>
                  <a:lnTo>
                    <a:pt x="32" y="67"/>
                  </a:lnTo>
                  <a:lnTo>
                    <a:pt x="23" y="83"/>
                  </a:lnTo>
                  <a:lnTo>
                    <a:pt x="15" y="99"/>
                  </a:lnTo>
                  <a:lnTo>
                    <a:pt x="10" y="1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5" name="Freeform 55"/>
            <p:cNvSpPr>
              <a:spLocks/>
            </p:cNvSpPr>
            <p:nvPr/>
          </p:nvSpPr>
          <p:spPr bwMode="auto">
            <a:xfrm>
              <a:off x="4527" y="616"/>
              <a:ext cx="23" cy="39"/>
            </a:xfrm>
            <a:custGeom>
              <a:avLst/>
              <a:gdLst>
                <a:gd name="T0" fmla="*/ 0 w 115"/>
                <a:gd name="T1" fmla="*/ 0 h 198"/>
                <a:gd name="T2" fmla="*/ 0 w 115"/>
                <a:gd name="T3" fmla="*/ 0 h 198"/>
                <a:gd name="T4" fmla="*/ 0 w 115"/>
                <a:gd name="T5" fmla="*/ 0 h 198"/>
                <a:gd name="T6" fmla="*/ 0 w 115"/>
                <a:gd name="T7" fmla="*/ 0 h 198"/>
                <a:gd name="T8" fmla="*/ 0 w 115"/>
                <a:gd name="T9" fmla="*/ 0 h 198"/>
                <a:gd name="T10" fmla="*/ 0 w 115"/>
                <a:gd name="T11" fmla="*/ 0 h 198"/>
                <a:gd name="T12" fmla="*/ 0 w 115"/>
                <a:gd name="T13" fmla="*/ 0 h 198"/>
                <a:gd name="T14" fmla="*/ 0 w 115"/>
                <a:gd name="T15" fmla="*/ 0 h 198"/>
                <a:gd name="T16" fmla="*/ 0 w 115"/>
                <a:gd name="T17" fmla="*/ 0 h 198"/>
                <a:gd name="T18" fmla="*/ 0 w 115"/>
                <a:gd name="T19" fmla="*/ 0 h 198"/>
                <a:gd name="T20" fmla="*/ 0 w 115"/>
                <a:gd name="T21" fmla="*/ 0 h 198"/>
                <a:gd name="T22" fmla="*/ 0 w 115"/>
                <a:gd name="T23" fmla="*/ 0 h 198"/>
                <a:gd name="T24" fmla="*/ 0 w 115"/>
                <a:gd name="T25" fmla="*/ 0 h 198"/>
                <a:gd name="T26" fmla="*/ 0 w 115"/>
                <a:gd name="T27" fmla="*/ 0 h 198"/>
                <a:gd name="T28" fmla="*/ 0 w 115"/>
                <a:gd name="T29" fmla="*/ 0 h 198"/>
                <a:gd name="T30" fmla="*/ 0 w 115"/>
                <a:gd name="T31" fmla="*/ 0 h 198"/>
                <a:gd name="T32" fmla="*/ 0 w 115"/>
                <a:gd name="T33" fmla="*/ 0 h 198"/>
                <a:gd name="T34" fmla="*/ 0 w 115"/>
                <a:gd name="T35" fmla="*/ 0 h 198"/>
                <a:gd name="T36" fmla="*/ 0 w 115"/>
                <a:gd name="T37" fmla="*/ 0 h 198"/>
                <a:gd name="T38" fmla="*/ 0 w 115"/>
                <a:gd name="T39" fmla="*/ 0 h 198"/>
                <a:gd name="T40" fmla="*/ 0 w 115"/>
                <a:gd name="T41" fmla="*/ 0 h 198"/>
                <a:gd name="T42" fmla="*/ 0 w 115"/>
                <a:gd name="T43" fmla="*/ 0 h 198"/>
                <a:gd name="T44" fmla="*/ 0 w 115"/>
                <a:gd name="T45" fmla="*/ 0 h 198"/>
                <a:gd name="T46" fmla="*/ 0 w 115"/>
                <a:gd name="T47" fmla="*/ 0 h 198"/>
                <a:gd name="T48" fmla="*/ 0 w 115"/>
                <a:gd name="T49" fmla="*/ 0 h 198"/>
                <a:gd name="T50" fmla="*/ 0 w 115"/>
                <a:gd name="T51" fmla="*/ 0 h 198"/>
                <a:gd name="T52" fmla="*/ 0 w 115"/>
                <a:gd name="T53" fmla="*/ 0 h 198"/>
                <a:gd name="T54" fmla="*/ 0 w 115"/>
                <a:gd name="T55" fmla="*/ 0 h 198"/>
                <a:gd name="T56" fmla="*/ 0 w 115"/>
                <a:gd name="T57" fmla="*/ 0 h 198"/>
                <a:gd name="T58" fmla="*/ 0 w 115"/>
                <a:gd name="T59" fmla="*/ 0 h 198"/>
                <a:gd name="T60" fmla="*/ 0 w 115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5"/>
                <a:gd name="T94" fmla="*/ 0 h 198"/>
                <a:gd name="T95" fmla="*/ 115 w 115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5" h="198">
                  <a:moveTo>
                    <a:pt x="115" y="190"/>
                  </a:moveTo>
                  <a:lnTo>
                    <a:pt x="110" y="195"/>
                  </a:lnTo>
                  <a:lnTo>
                    <a:pt x="107" y="198"/>
                  </a:lnTo>
                  <a:lnTo>
                    <a:pt x="102" y="198"/>
                  </a:lnTo>
                  <a:lnTo>
                    <a:pt x="99" y="196"/>
                  </a:lnTo>
                  <a:lnTo>
                    <a:pt x="91" y="188"/>
                  </a:lnTo>
                  <a:lnTo>
                    <a:pt x="84" y="180"/>
                  </a:lnTo>
                  <a:lnTo>
                    <a:pt x="75" y="156"/>
                  </a:lnTo>
                  <a:lnTo>
                    <a:pt x="67" y="133"/>
                  </a:lnTo>
                  <a:lnTo>
                    <a:pt x="58" y="110"/>
                  </a:lnTo>
                  <a:lnTo>
                    <a:pt x="49" y="87"/>
                  </a:lnTo>
                  <a:lnTo>
                    <a:pt x="38" y="65"/>
                  </a:lnTo>
                  <a:lnTo>
                    <a:pt x="28" y="43"/>
                  </a:lnTo>
                  <a:lnTo>
                    <a:pt x="14" y="23"/>
                  </a:lnTo>
                  <a:lnTo>
                    <a:pt x="0" y="4"/>
                  </a:lnTo>
                  <a:lnTo>
                    <a:pt x="7" y="0"/>
                  </a:lnTo>
                  <a:lnTo>
                    <a:pt x="15" y="0"/>
                  </a:lnTo>
                  <a:lnTo>
                    <a:pt x="22" y="2"/>
                  </a:lnTo>
                  <a:lnTo>
                    <a:pt x="30" y="6"/>
                  </a:lnTo>
                  <a:lnTo>
                    <a:pt x="35" y="10"/>
                  </a:lnTo>
                  <a:lnTo>
                    <a:pt x="42" y="14"/>
                  </a:lnTo>
                  <a:lnTo>
                    <a:pt x="47" y="19"/>
                  </a:lnTo>
                  <a:lnTo>
                    <a:pt x="52" y="24"/>
                  </a:lnTo>
                  <a:lnTo>
                    <a:pt x="59" y="46"/>
                  </a:lnTo>
                  <a:lnTo>
                    <a:pt x="69" y="68"/>
                  </a:lnTo>
                  <a:lnTo>
                    <a:pt x="78" y="89"/>
                  </a:lnTo>
                  <a:lnTo>
                    <a:pt x="87" y="110"/>
                  </a:lnTo>
                  <a:lnTo>
                    <a:pt x="94" y="130"/>
                  </a:lnTo>
                  <a:lnTo>
                    <a:pt x="102" y="151"/>
                  </a:lnTo>
                  <a:lnTo>
                    <a:pt x="109" y="170"/>
                  </a:lnTo>
                  <a:lnTo>
                    <a:pt x="115" y="19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6" name="Freeform 56"/>
            <p:cNvSpPr>
              <a:spLocks/>
            </p:cNvSpPr>
            <p:nvPr/>
          </p:nvSpPr>
          <p:spPr bwMode="auto">
            <a:xfrm>
              <a:off x="4014" y="695"/>
              <a:ext cx="523" cy="1184"/>
            </a:xfrm>
            <a:custGeom>
              <a:avLst/>
              <a:gdLst>
                <a:gd name="T0" fmla="*/ 0 w 2616"/>
                <a:gd name="T1" fmla="*/ 0 h 5921"/>
                <a:gd name="T2" fmla="*/ 0 w 2616"/>
                <a:gd name="T3" fmla="*/ 0 h 5921"/>
                <a:gd name="T4" fmla="*/ 0 w 2616"/>
                <a:gd name="T5" fmla="*/ 0 h 5921"/>
                <a:gd name="T6" fmla="*/ 0 w 2616"/>
                <a:gd name="T7" fmla="*/ 0 h 5921"/>
                <a:gd name="T8" fmla="*/ 0 w 2616"/>
                <a:gd name="T9" fmla="*/ 0 h 5921"/>
                <a:gd name="T10" fmla="*/ 0 w 2616"/>
                <a:gd name="T11" fmla="*/ 0 h 5921"/>
                <a:gd name="T12" fmla="*/ 0 w 2616"/>
                <a:gd name="T13" fmla="*/ 0 h 5921"/>
                <a:gd name="T14" fmla="*/ 0 w 2616"/>
                <a:gd name="T15" fmla="*/ 0 h 5921"/>
                <a:gd name="T16" fmla="*/ 0 w 2616"/>
                <a:gd name="T17" fmla="*/ 0 h 5921"/>
                <a:gd name="T18" fmla="*/ 0 w 2616"/>
                <a:gd name="T19" fmla="*/ 0 h 5921"/>
                <a:gd name="T20" fmla="*/ 0 w 2616"/>
                <a:gd name="T21" fmla="*/ 0 h 5921"/>
                <a:gd name="T22" fmla="*/ 0 w 2616"/>
                <a:gd name="T23" fmla="*/ 0 h 5921"/>
                <a:gd name="T24" fmla="*/ 0 w 2616"/>
                <a:gd name="T25" fmla="*/ 0 h 5921"/>
                <a:gd name="T26" fmla="*/ 0 w 2616"/>
                <a:gd name="T27" fmla="*/ 0 h 5921"/>
                <a:gd name="T28" fmla="*/ 0 w 2616"/>
                <a:gd name="T29" fmla="*/ 0 h 5921"/>
                <a:gd name="T30" fmla="*/ 0 w 2616"/>
                <a:gd name="T31" fmla="*/ 0 h 5921"/>
                <a:gd name="T32" fmla="*/ 0 w 2616"/>
                <a:gd name="T33" fmla="*/ 0 h 5921"/>
                <a:gd name="T34" fmla="*/ 0 w 2616"/>
                <a:gd name="T35" fmla="*/ 0 h 5921"/>
                <a:gd name="T36" fmla="*/ 0 w 2616"/>
                <a:gd name="T37" fmla="*/ 0 h 5921"/>
                <a:gd name="T38" fmla="*/ 0 w 2616"/>
                <a:gd name="T39" fmla="*/ 0 h 5921"/>
                <a:gd name="T40" fmla="*/ 0 w 2616"/>
                <a:gd name="T41" fmla="*/ 0 h 5921"/>
                <a:gd name="T42" fmla="*/ 0 w 2616"/>
                <a:gd name="T43" fmla="*/ 0 h 5921"/>
                <a:gd name="T44" fmla="*/ 0 w 2616"/>
                <a:gd name="T45" fmla="*/ 0 h 5921"/>
                <a:gd name="T46" fmla="*/ 0 w 2616"/>
                <a:gd name="T47" fmla="*/ 0 h 5921"/>
                <a:gd name="T48" fmla="*/ 0 w 2616"/>
                <a:gd name="T49" fmla="*/ 0 h 5921"/>
                <a:gd name="T50" fmla="*/ 0 w 2616"/>
                <a:gd name="T51" fmla="*/ 0 h 5921"/>
                <a:gd name="T52" fmla="*/ 0 w 2616"/>
                <a:gd name="T53" fmla="*/ 0 h 5921"/>
                <a:gd name="T54" fmla="*/ 0 w 2616"/>
                <a:gd name="T55" fmla="*/ 0 h 5921"/>
                <a:gd name="T56" fmla="*/ 0 w 2616"/>
                <a:gd name="T57" fmla="*/ 0 h 5921"/>
                <a:gd name="T58" fmla="*/ 0 w 2616"/>
                <a:gd name="T59" fmla="*/ 0 h 5921"/>
                <a:gd name="T60" fmla="*/ 0 w 2616"/>
                <a:gd name="T61" fmla="*/ 0 h 5921"/>
                <a:gd name="T62" fmla="*/ 0 w 2616"/>
                <a:gd name="T63" fmla="*/ 0 h 5921"/>
                <a:gd name="T64" fmla="*/ 0 w 2616"/>
                <a:gd name="T65" fmla="*/ 0 h 5921"/>
                <a:gd name="T66" fmla="*/ 0 w 2616"/>
                <a:gd name="T67" fmla="*/ 0 h 5921"/>
                <a:gd name="T68" fmla="*/ 0 w 2616"/>
                <a:gd name="T69" fmla="*/ 0 h 5921"/>
                <a:gd name="T70" fmla="*/ 0 w 2616"/>
                <a:gd name="T71" fmla="*/ 0 h 5921"/>
                <a:gd name="T72" fmla="*/ 0 w 2616"/>
                <a:gd name="T73" fmla="*/ 0 h 5921"/>
                <a:gd name="T74" fmla="*/ 0 w 2616"/>
                <a:gd name="T75" fmla="*/ 0 h 5921"/>
                <a:gd name="T76" fmla="*/ 0 w 2616"/>
                <a:gd name="T77" fmla="*/ 0 h 5921"/>
                <a:gd name="T78" fmla="*/ 0 w 2616"/>
                <a:gd name="T79" fmla="*/ 0 h 5921"/>
                <a:gd name="T80" fmla="*/ 0 w 2616"/>
                <a:gd name="T81" fmla="*/ 0 h 5921"/>
                <a:gd name="T82" fmla="*/ 0 w 2616"/>
                <a:gd name="T83" fmla="*/ 0 h 5921"/>
                <a:gd name="T84" fmla="*/ 0 w 2616"/>
                <a:gd name="T85" fmla="*/ 0 h 5921"/>
                <a:gd name="T86" fmla="*/ 0 w 2616"/>
                <a:gd name="T87" fmla="*/ 0 h 5921"/>
                <a:gd name="T88" fmla="*/ 0 w 2616"/>
                <a:gd name="T89" fmla="*/ 0 h 5921"/>
                <a:gd name="T90" fmla="*/ 0 w 2616"/>
                <a:gd name="T91" fmla="*/ 0 h 5921"/>
                <a:gd name="T92" fmla="*/ 0 w 2616"/>
                <a:gd name="T93" fmla="*/ 0 h 5921"/>
                <a:gd name="T94" fmla="*/ 0 w 2616"/>
                <a:gd name="T95" fmla="*/ 0 h 5921"/>
                <a:gd name="T96" fmla="*/ 0 w 2616"/>
                <a:gd name="T97" fmla="*/ 0 h 5921"/>
                <a:gd name="T98" fmla="*/ 0 w 2616"/>
                <a:gd name="T99" fmla="*/ 0 h 5921"/>
                <a:gd name="T100" fmla="*/ 0 w 2616"/>
                <a:gd name="T101" fmla="*/ 0 h 5921"/>
                <a:gd name="T102" fmla="*/ 0 w 2616"/>
                <a:gd name="T103" fmla="*/ 0 h 5921"/>
                <a:gd name="T104" fmla="*/ 0 w 2616"/>
                <a:gd name="T105" fmla="*/ 0 h 5921"/>
                <a:gd name="T106" fmla="*/ 0 w 2616"/>
                <a:gd name="T107" fmla="*/ 0 h 5921"/>
                <a:gd name="T108" fmla="*/ 0 w 2616"/>
                <a:gd name="T109" fmla="*/ 0 h 5921"/>
                <a:gd name="T110" fmla="*/ 0 w 2616"/>
                <a:gd name="T111" fmla="*/ 0 h 5921"/>
                <a:gd name="T112" fmla="*/ 0 w 2616"/>
                <a:gd name="T113" fmla="*/ 0 h 5921"/>
                <a:gd name="T114" fmla="*/ 0 w 2616"/>
                <a:gd name="T115" fmla="*/ 0 h 5921"/>
                <a:gd name="T116" fmla="*/ 0 w 2616"/>
                <a:gd name="T117" fmla="*/ 0 h 5921"/>
                <a:gd name="T118" fmla="*/ 0 w 2616"/>
                <a:gd name="T119" fmla="*/ 0 h 59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616"/>
                <a:gd name="T181" fmla="*/ 0 h 5921"/>
                <a:gd name="T182" fmla="*/ 2616 w 2616"/>
                <a:gd name="T183" fmla="*/ 5921 h 59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616" h="5921">
                  <a:moveTo>
                    <a:pt x="2191" y="95"/>
                  </a:moveTo>
                  <a:lnTo>
                    <a:pt x="2171" y="271"/>
                  </a:lnTo>
                  <a:lnTo>
                    <a:pt x="2195" y="251"/>
                  </a:lnTo>
                  <a:lnTo>
                    <a:pt x="2216" y="226"/>
                  </a:lnTo>
                  <a:lnTo>
                    <a:pt x="2236" y="196"/>
                  </a:lnTo>
                  <a:lnTo>
                    <a:pt x="2256" y="168"/>
                  </a:lnTo>
                  <a:lnTo>
                    <a:pt x="2275" y="138"/>
                  </a:lnTo>
                  <a:lnTo>
                    <a:pt x="2298" y="111"/>
                  </a:lnTo>
                  <a:lnTo>
                    <a:pt x="2325" y="89"/>
                  </a:lnTo>
                  <a:lnTo>
                    <a:pt x="2358" y="74"/>
                  </a:lnTo>
                  <a:lnTo>
                    <a:pt x="2367" y="108"/>
                  </a:lnTo>
                  <a:lnTo>
                    <a:pt x="2369" y="143"/>
                  </a:lnTo>
                  <a:lnTo>
                    <a:pt x="2363" y="177"/>
                  </a:lnTo>
                  <a:lnTo>
                    <a:pt x="2353" y="212"/>
                  </a:lnTo>
                  <a:lnTo>
                    <a:pt x="2338" y="245"/>
                  </a:lnTo>
                  <a:lnTo>
                    <a:pt x="2323" y="279"/>
                  </a:lnTo>
                  <a:lnTo>
                    <a:pt x="2307" y="311"/>
                  </a:lnTo>
                  <a:lnTo>
                    <a:pt x="2295" y="343"/>
                  </a:lnTo>
                  <a:lnTo>
                    <a:pt x="2325" y="341"/>
                  </a:lnTo>
                  <a:lnTo>
                    <a:pt x="2353" y="333"/>
                  </a:lnTo>
                  <a:lnTo>
                    <a:pt x="2381" y="319"/>
                  </a:lnTo>
                  <a:lnTo>
                    <a:pt x="2410" y="303"/>
                  </a:lnTo>
                  <a:lnTo>
                    <a:pt x="2438" y="287"/>
                  </a:lnTo>
                  <a:lnTo>
                    <a:pt x="2468" y="274"/>
                  </a:lnTo>
                  <a:lnTo>
                    <a:pt x="2499" y="268"/>
                  </a:lnTo>
                  <a:lnTo>
                    <a:pt x="2534" y="271"/>
                  </a:lnTo>
                  <a:lnTo>
                    <a:pt x="2537" y="294"/>
                  </a:lnTo>
                  <a:lnTo>
                    <a:pt x="2534" y="316"/>
                  </a:lnTo>
                  <a:lnTo>
                    <a:pt x="2526" y="339"/>
                  </a:lnTo>
                  <a:lnTo>
                    <a:pt x="2515" y="360"/>
                  </a:lnTo>
                  <a:lnTo>
                    <a:pt x="2499" y="380"/>
                  </a:lnTo>
                  <a:lnTo>
                    <a:pt x="2483" y="398"/>
                  </a:lnTo>
                  <a:lnTo>
                    <a:pt x="2466" y="413"/>
                  </a:lnTo>
                  <a:lnTo>
                    <a:pt x="2450" y="427"/>
                  </a:lnTo>
                  <a:lnTo>
                    <a:pt x="2440" y="433"/>
                  </a:lnTo>
                  <a:lnTo>
                    <a:pt x="2431" y="437"/>
                  </a:lnTo>
                  <a:lnTo>
                    <a:pt x="2420" y="439"/>
                  </a:lnTo>
                  <a:lnTo>
                    <a:pt x="2410" y="443"/>
                  </a:lnTo>
                  <a:lnTo>
                    <a:pt x="2399" y="446"/>
                  </a:lnTo>
                  <a:lnTo>
                    <a:pt x="2390" y="451"/>
                  </a:lnTo>
                  <a:lnTo>
                    <a:pt x="2382" y="457"/>
                  </a:lnTo>
                  <a:lnTo>
                    <a:pt x="2378" y="468"/>
                  </a:lnTo>
                  <a:lnTo>
                    <a:pt x="2390" y="478"/>
                  </a:lnTo>
                  <a:lnTo>
                    <a:pt x="2406" y="488"/>
                  </a:lnTo>
                  <a:lnTo>
                    <a:pt x="2422" y="496"/>
                  </a:lnTo>
                  <a:lnTo>
                    <a:pt x="2441" y="504"/>
                  </a:lnTo>
                  <a:lnTo>
                    <a:pt x="2459" y="507"/>
                  </a:lnTo>
                  <a:lnTo>
                    <a:pt x="2479" y="511"/>
                  </a:lnTo>
                  <a:lnTo>
                    <a:pt x="2496" y="511"/>
                  </a:lnTo>
                  <a:lnTo>
                    <a:pt x="2512" y="509"/>
                  </a:lnTo>
                  <a:lnTo>
                    <a:pt x="2514" y="521"/>
                  </a:lnTo>
                  <a:lnTo>
                    <a:pt x="2512" y="533"/>
                  </a:lnTo>
                  <a:lnTo>
                    <a:pt x="2508" y="546"/>
                  </a:lnTo>
                  <a:lnTo>
                    <a:pt x="2502" y="557"/>
                  </a:lnTo>
                  <a:lnTo>
                    <a:pt x="2492" y="566"/>
                  </a:lnTo>
                  <a:lnTo>
                    <a:pt x="2483" y="574"/>
                  </a:lnTo>
                  <a:lnTo>
                    <a:pt x="2472" y="579"/>
                  </a:lnTo>
                  <a:lnTo>
                    <a:pt x="2462" y="582"/>
                  </a:lnTo>
                  <a:lnTo>
                    <a:pt x="2393" y="596"/>
                  </a:lnTo>
                  <a:lnTo>
                    <a:pt x="2324" y="613"/>
                  </a:lnTo>
                  <a:lnTo>
                    <a:pt x="2256" y="634"/>
                  </a:lnTo>
                  <a:lnTo>
                    <a:pt x="2193" y="661"/>
                  </a:lnTo>
                  <a:lnTo>
                    <a:pt x="2134" y="695"/>
                  </a:lnTo>
                  <a:lnTo>
                    <a:pt x="2085" y="741"/>
                  </a:lnTo>
                  <a:lnTo>
                    <a:pt x="2048" y="799"/>
                  </a:lnTo>
                  <a:lnTo>
                    <a:pt x="2025" y="872"/>
                  </a:lnTo>
                  <a:lnTo>
                    <a:pt x="2007" y="891"/>
                  </a:lnTo>
                  <a:lnTo>
                    <a:pt x="2002" y="912"/>
                  </a:lnTo>
                  <a:lnTo>
                    <a:pt x="2004" y="933"/>
                  </a:lnTo>
                  <a:lnTo>
                    <a:pt x="2014" y="955"/>
                  </a:lnTo>
                  <a:lnTo>
                    <a:pt x="2025" y="975"/>
                  </a:lnTo>
                  <a:lnTo>
                    <a:pt x="2038" y="996"/>
                  </a:lnTo>
                  <a:lnTo>
                    <a:pt x="2049" y="1017"/>
                  </a:lnTo>
                  <a:lnTo>
                    <a:pt x="2057" y="1038"/>
                  </a:lnTo>
                  <a:lnTo>
                    <a:pt x="2073" y="1000"/>
                  </a:lnTo>
                  <a:lnTo>
                    <a:pt x="2090" y="962"/>
                  </a:lnTo>
                  <a:lnTo>
                    <a:pt x="2108" y="926"/>
                  </a:lnTo>
                  <a:lnTo>
                    <a:pt x="2126" y="892"/>
                  </a:lnTo>
                  <a:lnTo>
                    <a:pt x="2142" y="856"/>
                  </a:lnTo>
                  <a:lnTo>
                    <a:pt x="2159" y="821"/>
                  </a:lnTo>
                  <a:lnTo>
                    <a:pt x="2171" y="785"/>
                  </a:lnTo>
                  <a:lnTo>
                    <a:pt x="2181" y="748"/>
                  </a:lnTo>
                  <a:lnTo>
                    <a:pt x="2195" y="735"/>
                  </a:lnTo>
                  <a:lnTo>
                    <a:pt x="2208" y="733"/>
                  </a:lnTo>
                  <a:lnTo>
                    <a:pt x="2219" y="737"/>
                  </a:lnTo>
                  <a:lnTo>
                    <a:pt x="2230" y="747"/>
                  </a:lnTo>
                  <a:lnTo>
                    <a:pt x="2239" y="758"/>
                  </a:lnTo>
                  <a:lnTo>
                    <a:pt x="2248" y="772"/>
                  </a:lnTo>
                  <a:lnTo>
                    <a:pt x="2256" y="786"/>
                  </a:lnTo>
                  <a:lnTo>
                    <a:pt x="2264" y="800"/>
                  </a:lnTo>
                  <a:lnTo>
                    <a:pt x="2274" y="956"/>
                  </a:lnTo>
                  <a:lnTo>
                    <a:pt x="2299" y="930"/>
                  </a:lnTo>
                  <a:lnTo>
                    <a:pt x="2321" y="901"/>
                  </a:lnTo>
                  <a:lnTo>
                    <a:pt x="2343" y="872"/>
                  </a:lnTo>
                  <a:lnTo>
                    <a:pt x="2366" y="843"/>
                  </a:lnTo>
                  <a:lnTo>
                    <a:pt x="2388" y="812"/>
                  </a:lnTo>
                  <a:lnTo>
                    <a:pt x="2415" y="784"/>
                  </a:lnTo>
                  <a:lnTo>
                    <a:pt x="2446" y="758"/>
                  </a:lnTo>
                  <a:lnTo>
                    <a:pt x="2482" y="738"/>
                  </a:lnTo>
                  <a:lnTo>
                    <a:pt x="2497" y="747"/>
                  </a:lnTo>
                  <a:lnTo>
                    <a:pt x="2505" y="763"/>
                  </a:lnTo>
                  <a:lnTo>
                    <a:pt x="2507" y="781"/>
                  </a:lnTo>
                  <a:lnTo>
                    <a:pt x="2506" y="802"/>
                  </a:lnTo>
                  <a:lnTo>
                    <a:pt x="2501" y="822"/>
                  </a:lnTo>
                  <a:lnTo>
                    <a:pt x="2497" y="845"/>
                  </a:lnTo>
                  <a:lnTo>
                    <a:pt x="2493" y="864"/>
                  </a:lnTo>
                  <a:lnTo>
                    <a:pt x="2492" y="882"/>
                  </a:lnTo>
                  <a:lnTo>
                    <a:pt x="2481" y="907"/>
                  </a:lnTo>
                  <a:lnTo>
                    <a:pt x="2467" y="931"/>
                  </a:lnTo>
                  <a:lnTo>
                    <a:pt x="2450" y="951"/>
                  </a:lnTo>
                  <a:lnTo>
                    <a:pt x="2433" y="973"/>
                  </a:lnTo>
                  <a:lnTo>
                    <a:pt x="2414" y="991"/>
                  </a:lnTo>
                  <a:lnTo>
                    <a:pt x="2397" y="1010"/>
                  </a:lnTo>
                  <a:lnTo>
                    <a:pt x="2380" y="1028"/>
                  </a:lnTo>
                  <a:lnTo>
                    <a:pt x="2368" y="1048"/>
                  </a:lnTo>
                  <a:lnTo>
                    <a:pt x="2398" y="1062"/>
                  </a:lnTo>
                  <a:lnTo>
                    <a:pt x="2429" y="1066"/>
                  </a:lnTo>
                  <a:lnTo>
                    <a:pt x="2460" y="1065"/>
                  </a:lnTo>
                  <a:lnTo>
                    <a:pt x="2492" y="1061"/>
                  </a:lnTo>
                  <a:lnTo>
                    <a:pt x="2523" y="1054"/>
                  </a:lnTo>
                  <a:lnTo>
                    <a:pt x="2553" y="1051"/>
                  </a:lnTo>
                  <a:lnTo>
                    <a:pt x="2585" y="1051"/>
                  </a:lnTo>
                  <a:lnTo>
                    <a:pt x="2616" y="1059"/>
                  </a:lnTo>
                  <a:lnTo>
                    <a:pt x="2599" y="1099"/>
                  </a:lnTo>
                  <a:lnTo>
                    <a:pt x="2575" y="1132"/>
                  </a:lnTo>
                  <a:lnTo>
                    <a:pt x="2544" y="1157"/>
                  </a:lnTo>
                  <a:lnTo>
                    <a:pt x="2509" y="1177"/>
                  </a:lnTo>
                  <a:lnTo>
                    <a:pt x="2468" y="1191"/>
                  </a:lnTo>
                  <a:lnTo>
                    <a:pt x="2428" y="1202"/>
                  </a:lnTo>
                  <a:lnTo>
                    <a:pt x="2386" y="1213"/>
                  </a:lnTo>
                  <a:lnTo>
                    <a:pt x="2347" y="1225"/>
                  </a:lnTo>
                  <a:lnTo>
                    <a:pt x="2370" y="1234"/>
                  </a:lnTo>
                  <a:lnTo>
                    <a:pt x="2396" y="1242"/>
                  </a:lnTo>
                  <a:lnTo>
                    <a:pt x="2422" y="1246"/>
                  </a:lnTo>
                  <a:lnTo>
                    <a:pt x="2448" y="1253"/>
                  </a:lnTo>
                  <a:lnTo>
                    <a:pt x="2472" y="1258"/>
                  </a:lnTo>
                  <a:lnTo>
                    <a:pt x="2496" y="1268"/>
                  </a:lnTo>
                  <a:lnTo>
                    <a:pt x="2516" y="1279"/>
                  </a:lnTo>
                  <a:lnTo>
                    <a:pt x="2534" y="1297"/>
                  </a:lnTo>
                  <a:lnTo>
                    <a:pt x="2516" y="1332"/>
                  </a:lnTo>
                  <a:lnTo>
                    <a:pt x="2488" y="1355"/>
                  </a:lnTo>
                  <a:lnTo>
                    <a:pt x="2451" y="1367"/>
                  </a:lnTo>
                  <a:lnTo>
                    <a:pt x="2411" y="1373"/>
                  </a:lnTo>
                  <a:lnTo>
                    <a:pt x="2364" y="1371"/>
                  </a:lnTo>
                  <a:lnTo>
                    <a:pt x="2319" y="1369"/>
                  </a:lnTo>
                  <a:lnTo>
                    <a:pt x="2274" y="1368"/>
                  </a:lnTo>
                  <a:lnTo>
                    <a:pt x="2233" y="1370"/>
                  </a:lnTo>
                  <a:lnTo>
                    <a:pt x="2129" y="1418"/>
                  </a:lnTo>
                  <a:lnTo>
                    <a:pt x="2045" y="1483"/>
                  </a:lnTo>
                  <a:lnTo>
                    <a:pt x="1970" y="1562"/>
                  </a:lnTo>
                  <a:lnTo>
                    <a:pt x="1907" y="1652"/>
                  </a:lnTo>
                  <a:lnTo>
                    <a:pt x="1847" y="1744"/>
                  </a:lnTo>
                  <a:lnTo>
                    <a:pt x="1787" y="1839"/>
                  </a:lnTo>
                  <a:lnTo>
                    <a:pt x="1722" y="1930"/>
                  </a:lnTo>
                  <a:lnTo>
                    <a:pt x="1652" y="2013"/>
                  </a:lnTo>
                  <a:lnTo>
                    <a:pt x="1621" y="2048"/>
                  </a:lnTo>
                  <a:lnTo>
                    <a:pt x="1585" y="2080"/>
                  </a:lnTo>
                  <a:lnTo>
                    <a:pt x="1545" y="2110"/>
                  </a:lnTo>
                  <a:lnTo>
                    <a:pt x="1508" y="2141"/>
                  </a:lnTo>
                  <a:lnTo>
                    <a:pt x="1474" y="2171"/>
                  </a:lnTo>
                  <a:lnTo>
                    <a:pt x="1449" y="2205"/>
                  </a:lnTo>
                  <a:lnTo>
                    <a:pt x="1434" y="2245"/>
                  </a:lnTo>
                  <a:lnTo>
                    <a:pt x="1434" y="2292"/>
                  </a:lnTo>
                  <a:lnTo>
                    <a:pt x="1451" y="2372"/>
                  </a:lnTo>
                  <a:lnTo>
                    <a:pt x="1464" y="2456"/>
                  </a:lnTo>
                  <a:lnTo>
                    <a:pt x="1469" y="2541"/>
                  </a:lnTo>
                  <a:lnTo>
                    <a:pt x="1467" y="2627"/>
                  </a:lnTo>
                  <a:lnTo>
                    <a:pt x="1452" y="2707"/>
                  </a:lnTo>
                  <a:lnTo>
                    <a:pt x="1428" y="2784"/>
                  </a:lnTo>
                  <a:lnTo>
                    <a:pt x="1387" y="2854"/>
                  </a:lnTo>
                  <a:lnTo>
                    <a:pt x="1330" y="2915"/>
                  </a:lnTo>
                  <a:lnTo>
                    <a:pt x="1343" y="2936"/>
                  </a:lnTo>
                  <a:lnTo>
                    <a:pt x="1352" y="2959"/>
                  </a:lnTo>
                  <a:lnTo>
                    <a:pt x="1357" y="2980"/>
                  </a:lnTo>
                  <a:lnTo>
                    <a:pt x="1363" y="3003"/>
                  </a:lnTo>
                  <a:lnTo>
                    <a:pt x="1368" y="3023"/>
                  </a:lnTo>
                  <a:lnTo>
                    <a:pt x="1376" y="3045"/>
                  </a:lnTo>
                  <a:lnTo>
                    <a:pt x="1387" y="3067"/>
                  </a:lnTo>
                  <a:lnTo>
                    <a:pt x="1404" y="3091"/>
                  </a:lnTo>
                  <a:lnTo>
                    <a:pt x="1467" y="3251"/>
                  </a:lnTo>
                  <a:lnTo>
                    <a:pt x="1509" y="3416"/>
                  </a:lnTo>
                  <a:lnTo>
                    <a:pt x="1534" y="3584"/>
                  </a:lnTo>
                  <a:lnTo>
                    <a:pt x="1550" y="3754"/>
                  </a:lnTo>
                  <a:lnTo>
                    <a:pt x="1557" y="3926"/>
                  </a:lnTo>
                  <a:lnTo>
                    <a:pt x="1568" y="4099"/>
                  </a:lnTo>
                  <a:lnTo>
                    <a:pt x="1582" y="4273"/>
                  </a:lnTo>
                  <a:lnTo>
                    <a:pt x="1611" y="4449"/>
                  </a:lnTo>
                  <a:lnTo>
                    <a:pt x="1624" y="4526"/>
                  </a:lnTo>
                  <a:lnTo>
                    <a:pt x="1639" y="4603"/>
                  </a:lnTo>
                  <a:lnTo>
                    <a:pt x="1654" y="4678"/>
                  </a:lnTo>
                  <a:lnTo>
                    <a:pt x="1672" y="4754"/>
                  </a:lnTo>
                  <a:lnTo>
                    <a:pt x="1691" y="4826"/>
                  </a:lnTo>
                  <a:lnTo>
                    <a:pt x="1716" y="4896"/>
                  </a:lnTo>
                  <a:lnTo>
                    <a:pt x="1747" y="4964"/>
                  </a:lnTo>
                  <a:lnTo>
                    <a:pt x="1787" y="5030"/>
                  </a:lnTo>
                  <a:lnTo>
                    <a:pt x="1787" y="5044"/>
                  </a:lnTo>
                  <a:lnTo>
                    <a:pt x="1789" y="5061"/>
                  </a:lnTo>
                  <a:lnTo>
                    <a:pt x="1790" y="5078"/>
                  </a:lnTo>
                  <a:lnTo>
                    <a:pt x="1791" y="5095"/>
                  </a:lnTo>
                  <a:lnTo>
                    <a:pt x="1790" y="5110"/>
                  </a:lnTo>
                  <a:lnTo>
                    <a:pt x="1787" y="5126"/>
                  </a:lnTo>
                  <a:lnTo>
                    <a:pt x="1778" y="5140"/>
                  </a:lnTo>
                  <a:lnTo>
                    <a:pt x="1767" y="5154"/>
                  </a:lnTo>
                  <a:lnTo>
                    <a:pt x="1744" y="5180"/>
                  </a:lnTo>
                  <a:lnTo>
                    <a:pt x="1720" y="5200"/>
                  </a:lnTo>
                  <a:lnTo>
                    <a:pt x="1692" y="5215"/>
                  </a:lnTo>
                  <a:lnTo>
                    <a:pt x="1664" y="5227"/>
                  </a:lnTo>
                  <a:lnTo>
                    <a:pt x="1632" y="5234"/>
                  </a:lnTo>
                  <a:lnTo>
                    <a:pt x="1600" y="5239"/>
                  </a:lnTo>
                  <a:lnTo>
                    <a:pt x="1569" y="5242"/>
                  </a:lnTo>
                  <a:lnTo>
                    <a:pt x="1538" y="5247"/>
                  </a:lnTo>
                  <a:lnTo>
                    <a:pt x="1424" y="5206"/>
                  </a:lnTo>
                  <a:lnTo>
                    <a:pt x="1420" y="5218"/>
                  </a:lnTo>
                  <a:lnTo>
                    <a:pt x="1416" y="5235"/>
                  </a:lnTo>
                  <a:lnTo>
                    <a:pt x="1415" y="5253"/>
                  </a:lnTo>
                  <a:lnTo>
                    <a:pt x="1416" y="5273"/>
                  </a:lnTo>
                  <a:lnTo>
                    <a:pt x="1420" y="5288"/>
                  </a:lnTo>
                  <a:lnTo>
                    <a:pt x="1426" y="5301"/>
                  </a:lnTo>
                  <a:lnTo>
                    <a:pt x="1438" y="5309"/>
                  </a:lnTo>
                  <a:lnTo>
                    <a:pt x="1456" y="5310"/>
                  </a:lnTo>
                  <a:lnTo>
                    <a:pt x="1496" y="5362"/>
                  </a:lnTo>
                  <a:lnTo>
                    <a:pt x="1552" y="5414"/>
                  </a:lnTo>
                  <a:lnTo>
                    <a:pt x="1614" y="5466"/>
                  </a:lnTo>
                  <a:lnTo>
                    <a:pt x="1674" y="5520"/>
                  </a:lnTo>
                  <a:lnTo>
                    <a:pt x="1722" y="5576"/>
                  </a:lnTo>
                  <a:lnTo>
                    <a:pt x="1751" y="5640"/>
                  </a:lnTo>
                  <a:lnTo>
                    <a:pt x="1751" y="5709"/>
                  </a:lnTo>
                  <a:lnTo>
                    <a:pt x="1715" y="5787"/>
                  </a:lnTo>
                  <a:lnTo>
                    <a:pt x="1651" y="5775"/>
                  </a:lnTo>
                  <a:lnTo>
                    <a:pt x="1591" y="5762"/>
                  </a:lnTo>
                  <a:lnTo>
                    <a:pt x="1533" y="5743"/>
                  </a:lnTo>
                  <a:lnTo>
                    <a:pt x="1476" y="5720"/>
                  </a:lnTo>
                  <a:lnTo>
                    <a:pt x="1420" y="5689"/>
                  </a:lnTo>
                  <a:lnTo>
                    <a:pt x="1366" y="5656"/>
                  </a:lnTo>
                  <a:lnTo>
                    <a:pt x="1316" y="5615"/>
                  </a:lnTo>
                  <a:lnTo>
                    <a:pt x="1268" y="5569"/>
                  </a:lnTo>
                  <a:lnTo>
                    <a:pt x="1258" y="5423"/>
                  </a:lnTo>
                  <a:lnTo>
                    <a:pt x="1226" y="5423"/>
                  </a:lnTo>
                  <a:lnTo>
                    <a:pt x="1197" y="5424"/>
                  </a:lnTo>
                  <a:lnTo>
                    <a:pt x="1169" y="5425"/>
                  </a:lnTo>
                  <a:lnTo>
                    <a:pt x="1142" y="5426"/>
                  </a:lnTo>
                  <a:lnTo>
                    <a:pt x="1114" y="5423"/>
                  </a:lnTo>
                  <a:lnTo>
                    <a:pt x="1088" y="5418"/>
                  </a:lnTo>
                  <a:lnTo>
                    <a:pt x="1064" y="5407"/>
                  </a:lnTo>
                  <a:lnTo>
                    <a:pt x="1041" y="5392"/>
                  </a:lnTo>
                  <a:lnTo>
                    <a:pt x="1020" y="5278"/>
                  </a:lnTo>
                  <a:lnTo>
                    <a:pt x="999" y="5280"/>
                  </a:lnTo>
                  <a:lnTo>
                    <a:pt x="981" y="5278"/>
                  </a:lnTo>
                  <a:lnTo>
                    <a:pt x="962" y="5270"/>
                  </a:lnTo>
                  <a:lnTo>
                    <a:pt x="944" y="5262"/>
                  </a:lnTo>
                  <a:lnTo>
                    <a:pt x="922" y="5252"/>
                  </a:lnTo>
                  <a:lnTo>
                    <a:pt x="902" y="5245"/>
                  </a:lnTo>
                  <a:lnTo>
                    <a:pt x="878" y="5242"/>
                  </a:lnTo>
                  <a:lnTo>
                    <a:pt x="853" y="5247"/>
                  </a:lnTo>
                  <a:lnTo>
                    <a:pt x="850" y="5261"/>
                  </a:lnTo>
                  <a:lnTo>
                    <a:pt x="849" y="5278"/>
                  </a:lnTo>
                  <a:lnTo>
                    <a:pt x="848" y="5295"/>
                  </a:lnTo>
                  <a:lnTo>
                    <a:pt x="848" y="5312"/>
                  </a:lnTo>
                  <a:lnTo>
                    <a:pt x="844" y="5328"/>
                  </a:lnTo>
                  <a:lnTo>
                    <a:pt x="839" y="5344"/>
                  </a:lnTo>
                  <a:lnTo>
                    <a:pt x="827" y="5358"/>
                  </a:lnTo>
                  <a:lnTo>
                    <a:pt x="813" y="5372"/>
                  </a:lnTo>
                  <a:lnTo>
                    <a:pt x="809" y="5434"/>
                  </a:lnTo>
                  <a:lnTo>
                    <a:pt x="823" y="5493"/>
                  </a:lnTo>
                  <a:lnTo>
                    <a:pt x="847" y="5548"/>
                  </a:lnTo>
                  <a:lnTo>
                    <a:pt x="882" y="5600"/>
                  </a:lnTo>
                  <a:lnTo>
                    <a:pt x="920" y="5651"/>
                  </a:lnTo>
                  <a:lnTo>
                    <a:pt x="961" y="5702"/>
                  </a:lnTo>
                  <a:lnTo>
                    <a:pt x="998" y="5753"/>
                  </a:lnTo>
                  <a:lnTo>
                    <a:pt x="1030" y="5807"/>
                  </a:lnTo>
                  <a:lnTo>
                    <a:pt x="1025" y="5823"/>
                  </a:lnTo>
                  <a:lnTo>
                    <a:pt x="1023" y="5840"/>
                  </a:lnTo>
                  <a:lnTo>
                    <a:pt x="1021" y="5858"/>
                  </a:lnTo>
                  <a:lnTo>
                    <a:pt x="1017" y="5876"/>
                  </a:lnTo>
                  <a:lnTo>
                    <a:pt x="1010" y="5891"/>
                  </a:lnTo>
                  <a:lnTo>
                    <a:pt x="1001" y="5904"/>
                  </a:lnTo>
                  <a:lnTo>
                    <a:pt x="987" y="5914"/>
                  </a:lnTo>
                  <a:lnTo>
                    <a:pt x="968" y="5921"/>
                  </a:lnTo>
                  <a:lnTo>
                    <a:pt x="910" y="5912"/>
                  </a:lnTo>
                  <a:lnTo>
                    <a:pt x="856" y="5896"/>
                  </a:lnTo>
                  <a:lnTo>
                    <a:pt x="804" y="5874"/>
                  </a:lnTo>
                  <a:lnTo>
                    <a:pt x="754" y="5846"/>
                  </a:lnTo>
                  <a:lnTo>
                    <a:pt x="704" y="5814"/>
                  </a:lnTo>
                  <a:lnTo>
                    <a:pt x="657" y="5779"/>
                  </a:lnTo>
                  <a:lnTo>
                    <a:pt x="609" y="5741"/>
                  </a:lnTo>
                  <a:lnTo>
                    <a:pt x="563" y="5703"/>
                  </a:lnTo>
                  <a:lnTo>
                    <a:pt x="543" y="5659"/>
                  </a:lnTo>
                  <a:lnTo>
                    <a:pt x="540" y="5609"/>
                  </a:lnTo>
                  <a:lnTo>
                    <a:pt x="547" y="5557"/>
                  </a:lnTo>
                  <a:lnTo>
                    <a:pt x="558" y="5505"/>
                  </a:lnTo>
                  <a:lnTo>
                    <a:pt x="563" y="5457"/>
                  </a:lnTo>
                  <a:lnTo>
                    <a:pt x="555" y="5417"/>
                  </a:lnTo>
                  <a:lnTo>
                    <a:pt x="526" y="5387"/>
                  </a:lnTo>
                  <a:lnTo>
                    <a:pt x="470" y="5372"/>
                  </a:lnTo>
                  <a:lnTo>
                    <a:pt x="450" y="5364"/>
                  </a:lnTo>
                  <a:lnTo>
                    <a:pt x="436" y="5354"/>
                  </a:lnTo>
                  <a:lnTo>
                    <a:pt x="427" y="5340"/>
                  </a:lnTo>
                  <a:lnTo>
                    <a:pt x="422" y="5326"/>
                  </a:lnTo>
                  <a:lnTo>
                    <a:pt x="417" y="5308"/>
                  </a:lnTo>
                  <a:lnTo>
                    <a:pt x="413" y="5291"/>
                  </a:lnTo>
                  <a:lnTo>
                    <a:pt x="406" y="5274"/>
                  </a:lnTo>
                  <a:lnTo>
                    <a:pt x="398" y="5258"/>
                  </a:lnTo>
                  <a:lnTo>
                    <a:pt x="358" y="5258"/>
                  </a:lnTo>
                  <a:lnTo>
                    <a:pt x="320" y="5254"/>
                  </a:lnTo>
                  <a:lnTo>
                    <a:pt x="280" y="5247"/>
                  </a:lnTo>
                  <a:lnTo>
                    <a:pt x="243" y="5236"/>
                  </a:lnTo>
                  <a:lnTo>
                    <a:pt x="205" y="5223"/>
                  </a:lnTo>
                  <a:lnTo>
                    <a:pt x="169" y="5210"/>
                  </a:lnTo>
                  <a:lnTo>
                    <a:pt x="131" y="5197"/>
                  </a:lnTo>
                  <a:lnTo>
                    <a:pt x="97" y="5184"/>
                  </a:lnTo>
                  <a:lnTo>
                    <a:pt x="133" y="5117"/>
                  </a:lnTo>
                  <a:lnTo>
                    <a:pt x="159" y="5042"/>
                  </a:lnTo>
                  <a:lnTo>
                    <a:pt x="176" y="4961"/>
                  </a:lnTo>
                  <a:lnTo>
                    <a:pt x="188" y="4876"/>
                  </a:lnTo>
                  <a:lnTo>
                    <a:pt x="195" y="4787"/>
                  </a:lnTo>
                  <a:lnTo>
                    <a:pt x="199" y="4697"/>
                  </a:lnTo>
                  <a:lnTo>
                    <a:pt x="204" y="4607"/>
                  </a:lnTo>
                  <a:lnTo>
                    <a:pt x="210" y="4521"/>
                  </a:lnTo>
                  <a:lnTo>
                    <a:pt x="206" y="4514"/>
                  </a:lnTo>
                  <a:lnTo>
                    <a:pt x="198" y="4512"/>
                  </a:lnTo>
                  <a:lnTo>
                    <a:pt x="188" y="4511"/>
                  </a:lnTo>
                  <a:lnTo>
                    <a:pt x="180" y="4511"/>
                  </a:lnTo>
                  <a:lnTo>
                    <a:pt x="176" y="4505"/>
                  </a:lnTo>
                  <a:lnTo>
                    <a:pt x="176" y="4500"/>
                  </a:lnTo>
                  <a:lnTo>
                    <a:pt x="178" y="4493"/>
                  </a:lnTo>
                  <a:lnTo>
                    <a:pt x="182" y="4486"/>
                  </a:lnTo>
                  <a:lnTo>
                    <a:pt x="185" y="4479"/>
                  </a:lnTo>
                  <a:lnTo>
                    <a:pt x="190" y="4474"/>
                  </a:lnTo>
                  <a:lnTo>
                    <a:pt x="195" y="4469"/>
                  </a:lnTo>
                  <a:lnTo>
                    <a:pt x="200" y="4469"/>
                  </a:lnTo>
                  <a:lnTo>
                    <a:pt x="211" y="4401"/>
                  </a:lnTo>
                  <a:lnTo>
                    <a:pt x="221" y="4331"/>
                  </a:lnTo>
                  <a:lnTo>
                    <a:pt x="225" y="4260"/>
                  </a:lnTo>
                  <a:lnTo>
                    <a:pt x="228" y="4190"/>
                  </a:lnTo>
                  <a:lnTo>
                    <a:pt x="230" y="4119"/>
                  </a:lnTo>
                  <a:lnTo>
                    <a:pt x="232" y="4050"/>
                  </a:lnTo>
                  <a:lnTo>
                    <a:pt x="235" y="3983"/>
                  </a:lnTo>
                  <a:lnTo>
                    <a:pt x="242" y="3920"/>
                  </a:lnTo>
                  <a:lnTo>
                    <a:pt x="263" y="3813"/>
                  </a:lnTo>
                  <a:lnTo>
                    <a:pt x="287" y="3711"/>
                  </a:lnTo>
                  <a:lnTo>
                    <a:pt x="310" y="3613"/>
                  </a:lnTo>
                  <a:lnTo>
                    <a:pt x="337" y="3519"/>
                  </a:lnTo>
                  <a:lnTo>
                    <a:pt x="365" y="3424"/>
                  </a:lnTo>
                  <a:lnTo>
                    <a:pt x="399" y="3332"/>
                  </a:lnTo>
                  <a:lnTo>
                    <a:pt x="436" y="3238"/>
                  </a:lnTo>
                  <a:lnTo>
                    <a:pt x="480" y="3143"/>
                  </a:lnTo>
                  <a:lnTo>
                    <a:pt x="491" y="3007"/>
                  </a:lnTo>
                  <a:lnTo>
                    <a:pt x="445" y="2951"/>
                  </a:lnTo>
                  <a:lnTo>
                    <a:pt x="417" y="2893"/>
                  </a:lnTo>
                  <a:lnTo>
                    <a:pt x="400" y="2832"/>
                  </a:lnTo>
                  <a:lnTo>
                    <a:pt x="391" y="2770"/>
                  </a:lnTo>
                  <a:lnTo>
                    <a:pt x="384" y="2706"/>
                  </a:lnTo>
                  <a:lnTo>
                    <a:pt x="379" y="2641"/>
                  </a:lnTo>
                  <a:lnTo>
                    <a:pt x="366" y="2576"/>
                  </a:lnTo>
                  <a:lnTo>
                    <a:pt x="346" y="2510"/>
                  </a:lnTo>
                  <a:lnTo>
                    <a:pt x="335" y="2505"/>
                  </a:lnTo>
                  <a:lnTo>
                    <a:pt x="327" y="2507"/>
                  </a:lnTo>
                  <a:lnTo>
                    <a:pt x="320" y="2511"/>
                  </a:lnTo>
                  <a:lnTo>
                    <a:pt x="317" y="2520"/>
                  </a:lnTo>
                  <a:lnTo>
                    <a:pt x="312" y="2531"/>
                  </a:lnTo>
                  <a:lnTo>
                    <a:pt x="310" y="2542"/>
                  </a:lnTo>
                  <a:lnTo>
                    <a:pt x="306" y="2552"/>
                  </a:lnTo>
                  <a:lnTo>
                    <a:pt x="304" y="2562"/>
                  </a:lnTo>
                  <a:lnTo>
                    <a:pt x="277" y="2562"/>
                  </a:lnTo>
                  <a:lnTo>
                    <a:pt x="254" y="2560"/>
                  </a:lnTo>
                  <a:lnTo>
                    <a:pt x="233" y="2554"/>
                  </a:lnTo>
                  <a:lnTo>
                    <a:pt x="214" y="2548"/>
                  </a:lnTo>
                  <a:lnTo>
                    <a:pt x="196" y="2537"/>
                  </a:lnTo>
                  <a:lnTo>
                    <a:pt x="179" y="2527"/>
                  </a:lnTo>
                  <a:lnTo>
                    <a:pt x="163" y="2518"/>
                  </a:lnTo>
                  <a:lnTo>
                    <a:pt x="148" y="2510"/>
                  </a:lnTo>
                  <a:lnTo>
                    <a:pt x="131" y="2492"/>
                  </a:lnTo>
                  <a:lnTo>
                    <a:pt x="121" y="2473"/>
                  </a:lnTo>
                  <a:lnTo>
                    <a:pt x="115" y="2453"/>
                  </a:lnTo>
                  <a:lnTo>
                    <a:pt x="115" y="2432"/>
                  </a:lnTo>
                  <a:lnTo>
                    <a:pt x="118" y="2410"/>
                  </a:lnTo>
                  <a:lnTo>
                    <a:pt x="123" y="2389"/>
                  </a:lnTo>
                  <a:lnTo>
                    <a:pt x="130" y="2370"/>
                  </a:lnTo>
                  <a:lnTo>
                    <a:pt x="138" y="2354"/>
                  </a:lnTo>
                  <a:lnTo>
                    <a:pt x="170" y="2314"/>
                  </a:lnTo>
                  <a:lnTo>
                    <a:pt x="153" y="2301"/>
                  </a:lnTo>
                  <a:lnTo>
                    <a:pt x="138" y="2289"/>
                  </a:lnTo>
                  <a:lnTo>
                    <a:pt x="123" y="2276"/>
                  </a:lnTo>
                  <a:lnTo>
                    <a:pt x="111" y="2264"/>
                  </a:lnTo>
                  <a:lnTo>
                    <a:pt x="97" y="2249"/>
                  </a:lnTo>
                  <a:lnTo>
                    <a:pt x="88" y="2235"/>
                  </a:lnTo>
                  <a:lnTo>
                    <a:pt x="80" y="2217"/>
                  </a:lnTo>
                  <a:lnTo>
                    <a:pt x="76" y="2200"/>
                  </a:lnTo>
                  <a:lnTo>
                    <a:pt x="108" y="2137"/>
                  </a:lnTo>
                  <a:lnTo>
                    <a:pt x="94" y="2128"/>
                  </a:lnTo>
                  <a:lnTo>
                    <a:pt x="82" y="2119"/>
                  </a:lnTo>
                  <a:lnTo>
                    <a:pt x="69" y="2108"/>
                  </a:lnTo>
                  <a:lnTo>
                    <a:pt x="59" y="2098"/>
                  </a:lnTo>
                  <a:lnTo>
                    <a:pt x="48" y="2084"/>
                  </a:lnTo>
                  <a:lnTo>
                    <a:pt x="41" y="2072"/>
                  </a:lnTo>
                  <a:lnTo>
                    <a:pt x="35" y="2057"/>
                  </a:lnTo>
                  <a:lnTo>
                    <a:pt x="34" y="2044"/>
                  </a:lnTo>
                  <a:lnTo>
                    <a:pt x="34" y="2023"/>
                  </a:lnTo>
                  <a:lnTo>
                    <a:pt x="39" y="2006"/>
                  </a:lnTo>
                  <a:lnTo>
                    <a:pt x="44" y="1988"/>
                  </a:lnTo>
                  <a:lnTo>
                    <a:pt x="53" y="1972"/>
                  </a:lnTo>
                  <a:lnTo>
                    <a:pt x="62" y="1956"/>
                  </a:lnTo>
                  <a:lnTo>
                    <a:pt x="74" y="1940"/>
                  </a:lnTo>
                  <a:lnTo>
                    <a:pt x="85" y="1924"/>
                  </a:lnTo>
                  <a:lnTo>
                    <a:pt x="97" y="1909"/>
                  </a:lnTo>
                  <a:lnTo>
                    <a:pt x="94" y="1898"/>
                  </a:lnTo>
                  <a:lnTo>
                    <a:pt x="86" y="1890"/>
                  </a:lnTo>
                  <a:lnTo>
                    <a:pt x="75" y="1882"/>
                  </a:lnTo>
                  <a:lnTo>
                    <a:pt x="62" y="1874"/>
                  </a:lnTo>
                  <a:lnTo>
                    <a:pt x="48" y="1865"/>
                  </a:lnTo>
                  <a:lnTo>
                    <a:pt x="34" y="1855"/>
                  </a:lnTo>
                  <a:lnTo>
                    <a:pt x="22" y="1841"/>
                  </a:lnTo>
                  <a:lnTo>
                    <a:pt x="14" y="1826"/>
                  </a:lnTo>
                  <a:lnTo>
                    <a:pt x="2" y="1791"/>
                  </a:lnTo>
                  <a:lnTo>
                    <a:pt x="6" y="1759"/>
                  </a:lnTo>
                  <a:lnTo>
                    <a:pt x="17" y="1728"/>
                  </a:lnTo>
                  <a:lnTo>
                    <a:pt x="33" y="1700"/>
                  </a:lnTo>
                  <a:lnTo>
                    <a:pt x="44" y="1672"/>
                  </a:lnTo>
                  <a:lnTo>
                    <a:pt x="50" y="1646"/>
                  </a:lnTo>
                  <a:lnTo>
                    <a:pt x="41" y="1621"/>
                  </a:lnTo>
                  <a:lnTo>
                    <a:pt x="14" y="1599"/>
                  </a:lnTo>
                  <a:lnTo>
                    <a:pt x="1" y="1570"/>
                  </a:lnTo>
                  <a:lnTo>
                    <a:pt x="0" y="1543"/>
                  </a:lnTo>
                  <a:lnTo>
                    <a:pt x="6" y="1516"/>
                  </a:lnTo>
                  <a:lnTo>
                    <a:pt x="18" y="1492"/>
                  </a:lnTo>
                  <a:lnTo>
                    <a:pt x="33" y="1467"/>
                  </a:lnTo>
                  <a:lnTo>
                    <a:pt x="51" y="1446"/>
                  </a:lnTo>
                  <a:lnTo>
                    <a:pt x="69" y="1427"/>
                  </a:lnTo>
                  <a:lnTo>
                    <a:pt x="86" y="1411"/>
                  </a:lnTo>
                  <a:lnTo>
                    <a:pt x="70" y="1404"/>
                  </a:lnTo>
                  <a:lnTo>
                    <a:pt x="57" y="1397"/>
                  </a:lnTo>
                  <a:lnTo>
                    <a:pt x="43" y="1387"/>
                  </a:lnTo>
                  <a:lnTo>
                    <a:pt x="33" y="1376"/>
                  </a:lnTo>
                  <a:lnTo>
                    <a:pt x="22" y="1361"/>
                  </a:lnTo>
                  <a:lnTo>
                    <a:pt x="14" y="1348"/>
                  </a:lnTo>
                  <a:lnTo>
                    <a:pt x="7" y="1333"/>
                  </a:lnTo>
                  <a:lnTo>
                    <a:pt x="4" y="1318"/>
                  </a:lnTo>
                  <a:lnTo>
                    <a:pt x="2" y="1288"/>
                  </a:lnTo>
                  <a:lnTo>
                    <a:pt x="9" y="1261"/>
                  </a:lnTo>
                  <a:lnTo>
                    <a:pt x="20" y="1236"/>
                  </a:lnTo>
                  <a:lnTo>
                    <a:pt x="36" y="1213"/>
                  </a:lnTo>
                  <a:lnTo>
                    <a:pt x="54" y="1191"/>
                  </a:lnTo>
                  <a:lnTo>
                    <a:pt x="76" y="1170"/>
                  </a:lnTo>
                  <a:lnTo>
                    <a:pt x="96" y="1150"/>
                  </a:lnTo>
                  <a:lnTo>
                    <a:pt x="118" y="1132"/>
                  </a:lnTo>
                  <a:lnTo>
                    <a:pt x="101" y="1112"/>
                  </a:lnTo>
                  <a:lnTo>
                    <a:pt x="84" y="1092"/>
                  </a:lnTo>
                  <a:lnTo>
                    <a:pt x="67" y="1072"/>
                  </a:lnTo>
                  <a:lnTo>
                    <a:pt x="54" y="1052"/>
                  </a:lnTo>
                  <a:lnTo>
                    <a:pt x="44" y="1030"/>
                  </a:lnTo>
                  <a:lnTo>
                    <a:pt x="41" y="1010"/>
                  </a:lnTo>
                  <a:lnTo>
                    <a:pt x="43" y="987"/>
                  </a:lnTo>
                  <a:lnTo>
                    <a:pt x="56" y="966"/>
                  </a:lnTo>
                  <a:lnTo>
                    <a:pt x="66" y="949"/>
                  </a:lnTo>
                  <a:lnTo>
                    <a:pt x="79" y="934"/>
                  </a:lnTo>
                  <a:lnTo>
                    <a:pt x="93" y="920"/>
                  </a:lnTo>
                  <a:lnTo>
                    <a:pt x="108" y="907"/>
                  </a:lnTo>
                  <a:lnTo>
                    <a:pt x="122" y="894"/>
                  </a:lnTo>
                  <a:lnTo>
                    <a:pt x="138" y="885"/>
                  </a:lnTo>
                  <a:lnTo>
                    <a:pt x="153" y="877"/>
                  </a:lnTo>
                  <a:lnTo>
                    <a:pt x="170" y="872"/>
                  </a:lnTo>
                  <a:lnTo>
                    <a:pt x="172" y="860"/>
                  </a:lnTo>
                  <a:lnTo>
                    <a:pt x="170" y="850"/>
                  </a:lnTo>
                  <a:lnTo>
                    <a:pt x="161" y="839"/>
                  </a:lnTo>
                  <a:lnTo>
                    <a:pt x="152" y="829"/>
                  </a:lnTo>
                  <a:lnTo>
                    <a:pt x="140" y="817"/>
                  </a:lnTo>
                  <a:lnTo>
                    <a:pt x="132" y="805"/>
                  </a:lnTo>
                  <a:lnTo>
                    <a:pt x="127" y="793"/>
                  </a:lnTo>
                  <a:lnTo>
                    <a:pt x="128" y="779"/>
                  </a:lnTo>
                  <a:lnTo>
                    <a:pt x="138" y="763"/>
                  </a:lnTo>
                  <a:lnTo>
                    <a:pt x="149" y="748"/>
                  </a:lnTo>
                  <a:lnTo>
                    <a:pt x="161" y="732"/>
                  </a:lnTo>
                  <a:lnTo>
                    <a:pt x="173" y="718"/>
                  </a:lnTo>
                  <a:lnTo>
                    <a:pt x="185" y="705"/>
                  </a:lnTo>
                  <a:lnTo>
                    <a:pt x="201" y="694"/>
                  </a:lnTo>
                  <a:lnTo>
                    <a:pt x="219" y="683"/>
                  </a:lnTo>
                  <a:lnTo>
                    <a:pt x="242" y="676"/>
                  </a:lnTo>
                  <a:lnTo>
                    <a:pt x="236" y="653"/>
                  </a:lnTo>
                  <a:lnTo>
                    <a:pt x="233" y="629"/>
                  </a:lnTo>
                  <a:lnTo>
                    <a:pt x="231" y="604"/>
                  </a:lnTo>
                  <a:lnTo>
                    <a:pt x="232" y="581"/>
                  </a:lnTo>
                  <a:lnTo>
                    <a:pt x="236" y="557"/>
                  </a:lnTo>
                  <a:lnTo>
                    <a:pt x="249" y="537"/>
                  </a:lnTo>
                  <a:lnTo>
                    <a:pt x="266" y="520"/>
                  </a:lnTo>
                  <a:lnTo>
                    <a:pt x="294" y="509"/>
                  </a:lnTo>
                  <a:lnTo>
                    <a:pt x="321" y="506"/>
                  </a:lnTo>
                  <a:lnTo>
                    <a:pt x="350" y="507"/>
                  </a:lnTo>
                  <a:lnTo>
                    <a:pt x="379" y="508"/>
                  </a:lnTo>
                  <a:lnTo>
                    <a:pt x="407" y="509"/>
                  </a:lnTo>
                  <a:lnTo>
                    <a:pt x="433" y="507"/>
                  </a:lnTo>
                  <a:lnTo>
                    <a:pt x="457" y="503"/>
                  </a:lnTo>
                  <a:lnTo>
                    <a:pt x="475" y="494"/>
                  </a:lnTo>
                  <a:lnTo>
                    <a:pt x="491" y="479"/>
                  </a:lnTo>
                  <a:lnTo>
                    <a:pt x="500" y="461"/>
                  </a:lnTo>
                  <a:lnTo>
                    <a:pt x="512" y="447"/>
                  </a:lnTo>
                  <a:lnTo>
                    <a:pt x="527" y="437"/>
                  </a:lnTo>
                  <a:lnTo>
                    <a:pt x="544" y="430"/>
                  </a:lnTo>
                  <a:lnTo>
                    <a:pt x="560" y="424"/>
                  </a:lnTo>
                  <a:lnTo>
                    <a:pt x="577" y="418"/>
                  </a:lnTo>
                  <a:lnTo>
                    <a:pt x="591" y="411"/>
                  </a:lnTo>
                  <a:lnTo>
                    <a:pt x="605" y="406"/>
                  </a:lnTo>
                  <a:lnTo>
                    <a:pt x="634" y="416"/>
                  </a:lnTo>
                  <a:lnTo>
                    <a:pt x="664" y="412"/>
                  </a:lnTo>
                  <a:lnTo>
                    <a:pt x="692" y="399"/>
                  </a:lnTo>
                  <a:lnTo>
                    <a:pt x="720" y="382"/>
                  </a:lnTo>
                  <a:lnTo>
                    <a:pt x="747" y="365"/>
                  </a:lnTo>
                  <a:lnTo>
                    <a:pt x="778" y="356"/>
                  </a:lnTo>
                  <a:lnTo>
                    <a:pt x="808" y="357"/>
                  </a:lnTo>
                  <a:lnTo>
                    <a:pt x="843" y="375"/>
                  </a:lnTo>
                  <a:lnTo>
                    <a:pt x="878" y="395"/>
                  </a:lnTo>
                  <a:lnTo>
                    <a:pt x="899" y="427"/>
                  </a:lnTo>
                  <a:lnTo>
                    <a:pt x="909" y="464"/>
                  </a:lnTo>
                  <a:lnTo>
                    <a:pt x="914" y="504"/>
                  </a:lnTo>
                  <a:lnTo>
                    <a:pt x="920" y="541"/>
                  </a:lnTo>
                  <a:lnTo>
                    <a:pt x="935" y="573"/>
                  </a:lnTo>
                  <a:lnTo>
                    <a:pt x="962" y="594"/>
                  </a:lnTo>
                  <a:lnTo>
                    <a:pt x="1009" y="603"/>
                  </a:lnTo>
                  <a:lnTo>
                    <a:pt x="1031" y="596"/>
                  </a:lnTo>
                  <a:lnTo>
                    <a:pt x="1053" y="593"/>
                  </a:lnTo>
                  <a:lnTo>
                    <a:pt x="1074" y="593"/>
                  </a:lnTo>
                  <a:lnTo>
                    <a:pt x="1095" y="598"/>
                  </a:lnTo>
                  <a:lnTo>
                    <a:pt x="1116" y="601"/>
                  </a:lnTo>
                  <a:lnTo>
                    <a:pt x="1136" y="608"/>
                  </a:lnTo>
                  <a:lnTo>
                    <a:pt x="1155" y="615"/>
                  </a:lnTo>
                  <a:lnTo>
                    <a:pt x="1175" y="624"/>
                  </a:lnTo>
                  <a:lnTo>
                    <a:pt x="1187" y="643"/>
                  </a:lnTo>
                  <a:lnTo>
                    <a:pt x="1195" y="664"/>
                  </a:lnTo>
                  <a:lnTo>
                    <a:pt x="1199" y="685"/>
                  </a:lnTo>
                  <a:lnTo>
                    <a:pt x="1205" y="706"/>
                  </a:lnTo>
                  <a:lnTo>
                    <a:pt x="1211" y="723"/>
                  </a:lnTo>
                  <a:lnTo>
                    <a:pt x="1220" y="739"/>
                  </a:lnTo>
                  <a:lnTo>
                    <a:pt x="1234" y="750"/>
                  </a:lnTo>
                  <a:lnTo>
                    <a:pt x="1258" y="758"/>
                  </a:lnTo>
                  <a:lnTo>
                    <a:pt x="1281" y="774"/>
                  </a:lnTo>
                  <a:lnTo>
                    <a:pt x="1293" y="798"/>
                  </a:lnTo>
                  <a:lnTo>
                    <a:pt x="1298" y="826"/>
                  </a:lnTo>
                  <a:lnTo>
                    <a:pt x="1301" y="855"/>
                  </a:lnTo>
                  <a:lnTo>
                    <a:pt x="1304" y="880"/>
                  </a:lnTo>
                  <a:lnTo>
                    <a:pt x="1317" y="901"/>
                  </a:lnTo>
                  <a:lnTo>
                    <a:pt x="1340" y="913"/>
                  </a:lnTo>
                  <a:lnTo>
                    <a:pt x="1382" y="914"/>
                  </a:lnTo>
                  <a:lnTo>
                    <a:pt x="1405" y="932"/>
                  </a:lnTo>
                  <a:lnTo>
                    <a:pt x="1421" y="956"/>
                  </a:lnTo>
                  <a:lnTo>
                    <a:pt x="1430" y="983"/>
                  </a:lnTo>
                  <a:lnTo>
                    <a:pt x="1435" y="1013"/>
                  </a:lnTo>
                  <a:lnTo>
                    <a:pt x="1435" y="1043"/>
                  </a:lnTo>
                  <a:lnTo>
                    <a:pt x="1435" y="1072"/>
                  </a:lnTo>
                  <a:lnTo>
                    <a:pt x="1434" y="1098"/>
                  </a:lnTo>
                  <a:lnTo>
                    <a:pt x="1434" y="1121"/>
                  </a:lnTo>
                  <a:lnTo>
                    <a:pt x="1435" y="1139"/>
                  </a:lnTo>
                  <a:lnTo>
                    <a:pt x="1434" y="1157"/>
                  </a:lnTo>
                  <a:lnTo>
                    <a:pt x="1431" y="1175"/>
                  </a:lnTo>
                  <a:lnTo>
                    <a:pt x="1425" y="1193"/>
                  </a:lnTo>
                  <a:lnTo>
                    <a:pt x="1417" y="1210"/>
                  </a:lnTo>
                  <a:lnTo>
                    <a:pt x="1409" y="1228"/>
                  </a:lnTo>
                  <a:lnTo>
                    <a:pt x="1400" y="1246"/>
                  </a:lnTo>
                  <a:lnTo>
                    <a:pt x="1394" y="1266"/>
                  </a:lnTo>
                  <a:lnTo>
                    <a:pt x="1420" y="1281"/>
                  </a:lnTo>
                  <a:lnTo>
                    <a:pt x="1446" y="1286"/>
                  </a:lnTo>
                  <a:lnTo>
                    <a:pt x="1470" y="1280"/>
                  </a:lnTo>
                  <a:lnTo>
                    <a:pt x="1496" y="1269"/>
                  </a:lnTo>
                  <a:lnTo>
                    <a:pt x="1521" y="1254"/>
                  </a:lnTo>
                  <a:lnTo>
                    <a:pt x="1547" y="1239"/>
                  </a:lnTo>
                  <a:lnTo>
                    <a:pt x="1573" y="1228"/>
                  </a:lnTo>
                  <a:lnTo>
                    <a:pt x="1600" y="1225"/>
                  </a:lnTo>
                  <a:lnTo>
                    <a:pt x="1639" y="1139"/>
                  </a:lnTo>
                  <a:lnTo>
                    <a:pt x="1678" y="1054"/>
                  </a:lnTo>
                  <a:lnTo>
                    <a:pt x="1717" y="969"/>
                  </a:lnTo>
                  <a:lnTo>
                    <a:pt x="1755" y="886"/>
                  </a:lnTo>
                  <a:lnTo>
                    <a:pt x="1790" y="800"/>
                  </a:lnTo>
                  <a:lnTo>
                    <a:pt x="1824" y="715"/>
                  </a:lnTo>
                  <a:lnTo>
                    <a:pt x="1854" y="628"/>
                  </a:lnTo>
                  <a:lnTo>
                    <a:pt x="1881" y="541"/>
                  </a:lnTo>
                  <a:lnTo>
                    <a:pt x="1877" y="494"/>
                  </a:lnTo>
                  <a:lnTo>
                    <a:pt x="1869" y="446"/>
                  </a:lnTo>
                  <a:lnTo>
                    <a:pt x="1859" y="399"/>
                  </a:lnTo>
                  <a:lnTo>
                    <a:pt x="1849" y="352"/>
                  </a:lnTo>
                  <a:lnTo>
                    <a:pt x="1840" y="304"/>
                  </a:lnTo>
                  <a:lnTo>
                    <a:pt x="1837" y="255"/>
                  </a:lnTo>
                  <a:lnTo>
                    <a:pt x="1838" y="206"/>
                  </a:lnTo>
                  <a:lnTo>
                    <a:pt x="1849" y="157"/>
                  </a:lnTo>
                  <a:lnTo>
                    <a:pt x="1884" y="156"/>
                  </a:lnTo>
                  <a:lnTo>
                    <a:pt x="1910" y="168"/>
                  </a:lnTo>
                  <a:lnTo>
                    <a:pt x="1927" y="190"/>
                  </a:lnTo>
                  <a:lnTo>
                    <a:pt x="1939" y="219"/>
                  </a:lnTo>
                  <a:lnTo>
                    <a:pt x="1947" y="251"/>
                  </a:lnTo>
                  <a:lnTo>
                    <a:pt x="1956" y="285"/>
                  </a:lnTo>
                  <a:lnTo>
                    <a:pt x="1968" y="315"/>
                  </a:lnTo>
                  <a:lnTo>
                    <a:pt x="1985" y="343"/>
                  </a:lnTo>
                  <a:lnTo>
                    <a:pt x="2005" y="343"/>
                  </a:lnTo>
                  <a:lnTo>
                    <a:pt x="2013" y="296"/>
                  </a:lnTo>
                  <a:lnTo>
                    <a:pt x="2023" y="250"/>
                  </a:lnTo>
                  <a:lnTo>
                    <a:pt x="2036" y="204"/>
                  </a:lnTo>
                  <a:lnTo>
                    <a:pt x="2051" y="160"/>
                  </a:lnTo>
                  <a:lnTo>
                    <a:pt x="2067" y="116"/>
                  </a:lnTo>
                  <a:lnTo>
                    <a:pt x="2085" y="77"/>
                  </a:lnTo>
                  <a:lnTo>
                    <a:pt x="2106" y="37"/>
                  </a:lnTo>
                  <a:lnTo>
                    <a:pt x="2129" y="2"/>
                  </a:lnTo>
                  <a:lnTo>
                    <a:pt x="2145" y="0"/>
                  </a:lnTo>
                  <a:lnTo>
                    <a:pt x="2159" y="6"/>
                  </a:lnTo>
                  <a:lnTo>
                    <a:pt x="2168" y="15"/>
                  </a:lnTo>
                  <a:lnTo>
                    <a:pt x="2176" y="28"/>
                  </a:lnTo>
                  <a:lnTo>
                    <a:pt x="2179" y="43"/>
                  </a:lnTo>
                  <a:lnTo>
                    <a:pt x="2184" y="60"/>
                  </a:lnTo>
                  <a:lnTo>
                    <a:pt x="2187" y="77"/>
                  </a:lnTo>
                  <a:lnTo>
                    <a:pt x="219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7" name="Freeform 57"/>
            <p:cNvSpPr>
              <a:spLocks/>
            </p:cNvSpPr>
            <p:nvPr/>
          </p:nvSpPr>
          <p:spPr bwMode="auto">
            <a:xfrm>
              <a:off x="4313" y="705"/>
              <a:ext cx="197" cy="305"/>
            </a:xfrm>
            <a:custGeom>
              <a:avLst/>
              <a:gdLst>
                <a:gd name="T0" fmla="*/ 0 w 986"/>
                <a:gd name="T1" fmla="*/ 0 h 1524"/>
                <a:gd name="T2" fmla="*/ 0 w 986"/>
                <a:gd name="T3" fmla="*/ 0 h 1524"/>
                <a:gd name="T4" fmla="*/ 0 w 986"/>
                <a:gd name="T5" fmla="*/ 0 h 1524"/>
                <a:gd name="T6" fmla="*/ 0 w 986"/>
                <a:gd name="T7" fmla="*/ 0 h 1524"/>
                <a:gd name="T8" fmla="*/ 0 w 986"/>
                <a:gd name="T9" fmla="*/ 0 h 1524"/>
                <a:gd name="T10" fmla="*/ 0 w 986"/>
                <a:gd name="T11" fmla="*/ 0 h 1524"/>
                <a:gd name="T12" fmla="*/ 0 w 986"/>
                <a:gd name="T13" fmla="*/ 0 h 1524"/>
                <a:gd name="T14" fmla="*/ 0 w 986"/>
                <a:gd name="T15" fmla="*/ 0 h 1524"/>
                <a:gd name="T16" fmla="*/ 0 w 986"/>
                <a:gd name="T17" fmla="*/ 0 h 1524"/>
                <a:gd name="T18" fmla="*/ 0 w 986"/>
                <a:gd name="T19" fmla="*/ 0 h 1524"/>
                <a:gd name="T20" fmla="*/ 0 w 986"/>
                <a:gd name="T21" fmla="*/ 0 h 1524"/>
                <a:gd name="T22" fmla="*/ 0 w 986"/>
                <a:gd name="T23" fmla="*/ 0 h 1524"/>
                <a:gd name="T24" fmla="*/ 0 w 986"/>
                <a:gd name="T25" fmla="*/ 0 h 1524"/>
                <a:gd name="T26" fmla="*/ 0 w 986"/>
                <a:gd name="T27" fmla="*/ 0 h 1524"/>
                <a:gd name="T28" fmla="*/ 0 w 986"/>
                <a:gd name="T29" fmla="*/ 0 h 1524"/>
                <a:gd name="T30" fmla="*/ 0 w 986"/>
                <a:gd name="T31" fmla="*/ 0 h 1524"/>
                <a:gd name="T32" fmla="*/ 0 w 986"/>
                <a:gd name="T33" fmla="*/ 0 h 1524"/>
                <a:gd name="T34" fmla="*/ 0 w 986"/>
                <a:gd name="T35" fmla="*/ 0 h 1524"/>
                <a:gd name="T36" fmla="*/ 0 w 986"/>
                <a:gd name="T37" fmla="*/ 0 h 1524"/>
                <a:gd name="T38" fmla="*/ 0 w 986"/>
                <a:gd name="T39" fmla="*/ 0 h 1524"/>
                <a:gd name="T40" fmla="*/ 0 w 986"/>
                <a:gd name="T41" fmla="*/ 0 h 1524"/>
                <a:gd name="T42" fmla="*/ 0 w 986"/>
                <a:gd name="T43" fmla="*/ 0 h 1524"/>
                <a:gd name="T44" fmla="*/ 0 w 986"/>
                <a:gd name="T45" fmla="*/ 0 h 1524"/>
                <a:gd name="T46" fmla="*/ 0 w 986"/>
                <a:gd name="T47" fmla="*/ 0 h 1524"/>
                <a:gd name="T48" fmla="*/ 0 w 986"/>
                <a:gd name="T49" fmla="*/ 0 h 1524"/>
                <a:gd name="T50" fmla="*/ 0 w 986"/>
                <a:gd name="T51" fmla="*/ 0 h 1524"/>
                <a:gd name="T52" fmla="*/ 0 w 986"/>
                <a:gd name="T53" fmla="*/ 0 h 1524"/>
                <a:gd name="T54" fmla="*/ 0 w 986"/>
                <a:gd name="T55" fmla="*/ 0 h 1524"/>
                <a:gd name="T56" fmla="*/ 0 w 986"/>
                <a:gd name="T57" fmla="*/ 0 h 1524"/>
                <a:gd name="T58" fmla="*/ 0 w 986"/>
                <a:gd name="T59" fmla="*/ 0 h 1524"/>
                <a:gd name="T60" fmla="*/ 0 w 986"/>
                <a:gd name="T61" fmla="*/ 0 h 1524"/>
                <a:gd name="T62" fmla="*/ 0 w 986"/>
                <a:gd name="T63" fmla="*/ 0 h 1524"/>
                <a:gd name="T64" fmla="*/ 0 w 986"/>
                <a:gd name="T65" fmla="*/ 0 h 1524"/>
                <a:gd name="T66" fmla="*/ 0 w 986"/>
                <a:gd name="T67" fmla="*/ 0 h 1524"/>
                <a:gd name="T68" fmla="*/ 0 w 986"/>
                <a:gd name="T69" fmla="*/ 0 h 1524"/>
                <a:gd name="T70" fmla="*/ 0 w 986"/>
                <a:gd name="T71" fmla="*/ 0 h 1524"/>
                <a:gd name="T72" fmla="*/ 0 w 986"/>
                <a:gd name="T73" fmla="*/ 0 h 1524"/>
                <a:gd name="T74" fmla="*/ 0 w 986"/>
                <a:gd name="T75" fmla="*/ 0 h 1524"/>
                <a:gd name="T76" fmla="*/ 0 w 986"/>
                <a:gd name="T77" fmla="*/ 0 h 1524"/>
                <a:gd name="T78" fmla="*/ 0 w 986"/>
                <a:gd name="T79" fmla="*/ 0 h 1524"/>
                <a:gd name="T80" fmla="*/ 0 w 986"/>
                <a:gd name="T81" fmla="*/ 0 h 1524"/>
                <a:gd name="T82" fmla="*/ 0 w 986"/>
                <a:gd name="T83" fmla="*/ 0 h 1524"/>
                <a:gd name="T84" fmla="*/ 0 w 986"/>
                <a:gd name="T85" fmla="*/ 0 h 1524"/>
                <a:gd name="T86" fmla="*/ 0 w 986"/>
                <a:gd name="T87" fmla="*/ 0 h 1524"/>
                <a:gd name="T88" fmla="*/ 0 w 986"/>
                <a:gd name="T89" fmla="*/ 0 h 1524"/>
                <a:gd name="T90" fmla="*/ 0 w 986"/>
                <a:gd name="T91" fmla="*/ 0 h 1524"/>
                <a:gd name="T92" fmla="*/ 0 w 986"/>
                <a:gd name="T93" fmla="*/ 0 h 1524"/>
                <a:gd name="T94" fmla="*/ 0 w 986"/>
                <a:gd name="T95" fmla="*/ 0 h 1524"/>
                <a:gd name="T96" fmla="*/ 0 w 986"/>
                <a:gd name="T97" fmla="*/ 0 h 1524"/>
                <a:gd name="T98" fmla="*/ 0 w 986"/>
                <a:gd name="T99" fmla="*/ 0 h 1524"/>
                <a:gd name="T100" fmla="*/ 0 w 986"/>
                <a:gd name="T101" fmla="*/ 0 h 1524"/>
                <a:gd name="T102" fmla="*/ 0 w 986"/>
                <a:gd name="T103" fmla="*/ 0 h 1524"/>
                <a:gd name="T104" fmla="*/ 0 w 986"/>
                <a:gd name="T105" fmla="*/ 0 h 1524"/>
                <a:gd name="T106" fmla="*/ 0 w 986"/>
                <a:gd name="T107" fmla="*/ 0 h 1524"/>
                <a:gd name="T108" fmla="*/ 0 w 986"/>
                <a:gd name="T109" fmla="*/ 0 h 1524"/>
                <a:gd name="T110" fmla="*/ 0 w 986"/>
                <a:gd name="T111" fmla="*/ 0 h 1524"/>
                <a:gd name="T112" fmla="*/ 0 w 986"/>
                <a:gd name="T113" fmla="*/ 0 h 1524"/>
                <a:gd name="T114" fmla="*/ 0 w 986"/>
                <a:gd name="T115" fmla="*/ 0 h 1524"/>
                <a:gd name="T116" fmla="*/ 0 w 986"/>
                <a:gd name="T117" fmla="*/ 0 h 15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86"/>
                <a:gd name="T178" fmla="*/ 0 h 1524"/>
                <a:gd name="T179" fmla="*/ 986 w 986"/>
                <a:gd name="T180" fmla="*/ 1524 h 15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86" h="1524">
                  <a:moveTo>
                    <a:pt x="644" y="301"/>
                  </a:moveTo>
                  <a:lnTo>
                    <a:pt x="680" y="290"/>
                  </a:lnTo>
                  <a:lnTo>
                    <a:pt x="709" y="273"/>
                  </a:lnTo>
                  <a:lnTo>
                    <a:pt x="732" y="249"/>
                  </a:lnTo>
                  <a:lnTo>
                    <a:pt x="751" y="220"/>
                  </a:lnTo>
                  <a:lnTo>
                    <a:pt x="766" y="188"/>
                  </a:lnTo>
                  <a:lnTo>
                    <a:pt x="781" y="155"/>
                  </a:lnTo>
                  <a:lnTo>
                    <a:pt x="798" y="122"/>
                  </a:lnTo>
                  <a:lnTo>
                    <a:pt x="820" y="94"/>
                  </a:lnTo>
                  <a:lnTo>
                    <a:pt x="820" y="128"/>
                  </a:lnTo>
                  <a:lnTo>
                    <a:pt x="810" y="162"/>
                  </a:lnTo>
                  <a:lnTo>
                    <a:pt x="793" y="194"/>
                  </a:lnTo>
                  <a:lnTo>
                    <a:pt x="775" y="227"/>
                  </a:lnTo>
                  <a:lnTo>
                    <a:pt x="758" y="258"/>
                  </a:lnTo>
                  <a:lnTo>
                    <a:pt x="747" y="289"/>
                  </a:lnTo>
                  <a:lnTo>
                    <a:pt x="750" y="321"/>
                  </a:lnTo>
                  <a:lnTo>
                    <a:pt x="768" y="353"/>
                  </a:lnTo>
                  <a:lnTo>
                    <a:pt x="799" y="351"/>
                  </a:lnTo>
                  <a:lnTo>
                    <a:pt x="829" y="345"/>
                  </a:lnTo>
                  <a:lnTo>
                    <a:pt x="855" y="332"/>
                  </a:lnTo>
                  <a:lnTo>
                    <a:pt x="881" y="317"/>
                  </a:lnTo>
                  <a:lnTo>
                    <a:pt x="905" y="301"/>
                  </a:lnTo>
                  <a:lnTo>
                    <a:pt x="929" y="284"/>
                  </a:lnTo>
                  <a:lnTo>
                    <a:pt x="955" y="269"/>
                  </a:lnTo>
                  <a:lnTo>
                    <a:pt x="986" y="260"/>
                  </a:lnTo>
                  <a:lnTo>
                    <a:pt x="971" y="291"/>
                  </a:lnTo>
                  <a:lnTo>
                    <a:pt x="936" y="321"/>
                  </a:lnTo>
                  <a:lnTo>
                    <a:pt x="891" y="347"/>
                  </a:lnTo>
                  <a:lnTo>
                    <a:pt x="847" y="373"/>
                  </a:lnTo>
                  <a:lnTo>
                    <a:pt x="811" y="398"/>
                  </a:lnTo>
                  <a:lnTo>
                    <a:pt x="796" y="425"/>
                  </a:lnTo>
                  <a:lnTo>
                    <a:pt x="813" y="454"/>
                  </a:lnTo>
                  <a:lnTo>
                    <a:pt x="872" y="488"/>
                  </a:lnTo>
                  <a:lnTo>
                    <a:pt x="934" y="488"/>
                  </a:lnTo>
                  <a:lnTo>
                    <a:pt x="934" y="498"/>
                  </a:lnTo>
                  <a:lnTo>
                    <a:pt x="872" y="511"/>
                  </a:lnTo>
                  <a:lnTo>
                    <a:pt x="809" y="524"/>
                  </a:lnTo>
                  <a:lnTo>
                    <a:pt x="744" y="539"/>
                  </a:lnTo>
                  <a:lnTo>
                    <a:pt x="684" y="560"/>
                  </a:lnTo>
                  <a:lnTo>
                    <a:pt x="629" y="586"/>
                  </a:lnTo>
                  <a:lnTo>
                    <a:pt x="584" y="626"/>
                  </a:lnTo>
                  <a:lnTo>
                    <a:pt x="549" y="678"/>
                  </a:lnTo>
                  <a:lnTo>
                    <a:pt x="529" y="747"/>
                  </a:lnTo>
                  <a:lnTo>
                    <a:pt x="517" y="777"/>
                  </a:lnTo>
                  <a:lnTo>
                    <a:pt x="494" y="797"/>
                  </a:lnTo>
                  <a:lnTo>
                    <a:pt x="465" y="808"/>
                  </a:lnTo>
                  <a:lnTo>
                    <a:pt x="436" y="816"/>
                  </a:lnTo>
                  <a:lnTo>
                    <a:pt x="408" y="822"/>
                  </a:lnTo>
                  <a:lnTo>
                    <a:pt x="391" y="835"/>
                  </a:lnTo>
                  <a:lnTo>
                    <a:pt x="388" y="856"/>
                  </a:lnTo>
                  <a:lnTo>
                    <a:pt x="405" y="891"/>
                  </a:lnTo>
                  <a:lnTo>
                    <a:pt x="396" y="926"/>
                  </a:lnTo>
                  <a:lnTo>
                    <a:pt x="394" y="964"/>
                  </a:lnTo>
                  <a:lnTo>
                    <a:pt x="395" y="1001"/>
                  </a:lnTo>
                  <a:lnTo>
                    <a:pt x="399" y="1041"/>
                  </a:lnTo>
                  <a:lnTo>
                    <a:pt x="402" y="1077"/>
                  </a:lnTo>
                  <a:lnTo>
                    <a:pt x="404" y="1114"/>
                  </a:lnTo>
                  <a:lnTo>
                    <a:pt x="402" y="1148"/>
                  </a:lnTo>
                  <a:lnTo>
                    <a:pt x="395" y="1182"/>
                  </a:lnTo>
                  <a:lnTo>
                    <a:pt x="385" y="1244"/>
                  </a:lnTo>
                  <a:lnTo>
                    <a:pt x="104" y="1524"/>
                  </a:lnTo>
                  <a:lnTo>
                    <a:pt x="104" y="1513"/>
                  </a:lnTo>
                  <a:lnTo>
                    <a:pt x="102" y="1505"/>
                  </a:lnTo>
                  <a:lnTo>
                    <a:pt x="97" y="1499"/>
                  </a:lnTo>
                  <a:lnTo>
                    <a:pt x="90" y="1496"/>
                  </a:lnTo>
                  <a:lnTo>
                    <a:pt x="80" y="1491"/>
                  </a:lnTo>
                  <a:lnTo>
                    <a:pt x="69" y="1489"/>
                  </a:lnTo>
                  <a:lnTo>
                    <a:pt x="60" y="1486"/>
                  </a:lnTo>
                  <a:lnTo>
                    <a:pt x="52" y="1483"/>
                  </a:lnTo>
                  <a:lnTo>
                    <a:pt x="43" y="1459"/>
                  </a:lnTo>
                  <a:lnTo>
                    <a:pt x="35" y="1435"/>
                  </a:lnTo>
                  <a:lnTo>
                    <a:pt x="25" y="1410"/>
                  </a:lnTo>
                  <a:lnTo>
                    <a:pt x="19" y="1386"/>
                  </a:lnTo>
                  <a:lnTo>
                    <a:pt x="11" y="1359"/>
                  </a:lnTo>
                  <a:lnTo>
                    <a:pt x="5" y="1333"/>
                  </a:lnTo>
                  <a:lnTo>
                    <a:pt x="0" y="1305"/>
                  </a:lnTo>
                  <a:lnTo>
                    <a:pt x="0" y="1276"/>
                  </a:lnTo>
                  <a:lnTo>
                    <a:pt x="13" y="1259"/>
                  </a:lnTo>
                  <a:lnTo>
                    <a:pt x="29" y="1247"/>
                  </a:lnTo>
                  <a:lnTo>
                    <a:pt x="45" y="1239"/>
                  </a:lnTo>
                  <a:lnTo>
                    <a:pt x="64" y="1235"/>
                  </a:lnTo>
                  <a:lnTo>
                    <a:pt x="82" y="1229"/>
                  </a:lnTo>
                  <a:lnTo>
                    <a:pt x="101" y="1224"/>
                  </a:lnTo>
                  <a:lnTo>
                    <a:pt x="118" y="1215"/>
                  </a:lnTo>
                  <a:lnTo>
                    <a:pt x="136" y="1203"/>
                  </a:lnTo>
                  <a:lnTo>
                    <a:pt x="177" y="1117"/>
                  </a:lnTo>
                  <a:lnTo>
                    <a:pt x="219" y="1031"/>
                  </a:lnTo>
                  <a:lnTo>
                    <a:pt x="258" y="946"/>
                  </a:lnTo>
                  <a:lnTo>
                    <a:pt x="297" y="861"/>
                  </a:lnTo>
                  <a:lnTo>
                    <a:pt x="333" y="775"/>
                  </a:lnTo>
                  <a:lnTo>
                    <a:pt x="370" y="689"/>
                  </a:lnTo>
                  <a:lnTo>
                    <a:pt x="403" y="603"/>
                  </a:lnTo>
                  <a:lnTo>
                    <a:pt x="437" y="519"/>
                  </a:lnTo>
                  <a:lnTo>
                    <a:pt x="430" y="472"/>
                  </a:lnTo>
                  <a:lnTo>
                    <a:pt x="423" y="428"/>
                  </a:lnTo>
                  <a:lnTo>
                    <a:pt x="414" y="384"/>
                  </a:lnTo>
                  <a:lnTo>
                    <a:pt x="406" y="342"/>
                  </a:lnTo>
                  <a:lnTo>
                    <a:pt x="397" y="298"/>
                  </a:lnTo>
                  <a:lnTo>
                    <a:pt x="390" y="255"/>
                  </a:lnTo>
                  <a:lnTo>
                    <a:pt x="386" y="210"/>
                  </a:lnTo>
                  <a:lnTo>
                    <a:pt x="385" y="166"/>
                  </a:lnTo>
                  <a:lnTo>
                    <a:pt x="447" y="353"/>
                  </a:lnTo>
                  <a:lnTo>
                    <a:pt x="506" y="338"/>
                  </a:lnTo>
                  <a:lnTo>
                    <a:pt x="544" y="308"/>
                  </a:lnTo>
                  <a:lnTo>
                    <a:pt x="564" y="266"/>
                  </a:lnTo>
                  <a:lnTo>
                    <a:pt x="576" y="215"/>
                  </a:lnTo>
                  <a:lnTo>
                    <a:pt x="581" y="158"/>
                  </a:lnTo>
                  <a:lnTo>
                    <a:pt x="592" y="101"/>
                  </a:lnTo>
                  <a:lnTo>
                    <a:pt x="608" y="46"/>
                  </a:lnTo>
                  <a:lnTo>
                    <a:pt x="644" y="0"/>
                  </a:lnTo>
                  <a:lnTo>
                    <a:pt x="647" y="41"/>
                  </a:lnTo>
                  <a:lnTo>
                    <a:pt x="647" y="80"/>
                  </a:lnTo>
                  <a:lnTo>
                    <a:pt x="644" y="116"/>
                  </a:lnTo>
                  <a:lnTo>
                    <a:pt x="640" y="154"/>
                  </a:lnTo>
                  <a:lnTo>
                    <a:pt x="634" y="189"/>
                  </a:lnTo>
                  <a:lnTo>
                    <a:pt x="633" y="225"/>
                  </a:lnTo>
                  <a:lnTo>
                    <a:pt x="634" y="262"/>
                  </a:lnTo>
                  <a:lnTo>
                    <a:pt x="644" y="301"/>
                  </a:lnTo>
                  <a:close/>
                </a:path>
              </a:pathLst>
            </a:custGeom>
            <a:solidFill>
              <a:srgbClr val="F2D8C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8" name="Freeform 58"/>
            <p:cNvSpPr>
              <a:spLocks/>
            </p:cNvSpPr>
            <p:nvPr/>
          </p:nvSpPr>
          <p:spPr bwMode="auto">
            <a:xfrm>
              <a:off x="4023" y="778"/>
              <a:ext cx="167" cy="286"/>
            </a:xfrm>
            <a:custGeom>
              <a:avLst/>
              <a:gdLst>
                <a:gd name="T0" fmla="*/ 0 w 834"/>
                <a:gd name="T1" fmla="*/ 0 h 1430"/>
                <a:gd name="T2" fmla="*/ 0 w 834"/>
                <a:gd name="T3" fmla="*/ 0 h 1430"/>
                <a:gd name="T4" fmla="*/ 0 w 834"/>
                <a:gd name="T5" fmla="*/ 0 h 1430"/>
                <a:gd name="T6" fmla="*/ 0 w 834"/>
                <a:gd name="T7" fmla="*/ 0 h 1430"/>
                <a:gd name="T8" fmla="*/ 0 w 834"/>
                <a:gd name="T9" fmla="*/ 0 h 1430"/>
                <a:gd name="T10" fmla="*/ 0 w 834"/>
                <a:gd name="T11" fmla="*/ 0 h 1430"/>
                <a:gd name="T12" fmla="*/ 0 w 834"/>
                <a:gd name="T13" fmla="*/ 0 h 1430"/>
                <a:gd name="T14" fmla="*/ 0 w 834"/>
                <a:gd name="T15" fmla="*/ 0 h 1430"/>
                <a:gd name="T16" fmla="*/ 0 w 834"/>
                <a:gd name="T17" fmla="*/ 0 h 1430"/>
                <a:gd name="T18" fmla="*/ 0 w 834"/>
                <a:gd name="T19" fmla="*/ 0 h 1430"/>
                <a:gd name="T20" fmla="*/ 0 w 834"/>
                <a:gd name="T21" fmla="*/ 0 h 1430"/>
                <a:gd name="T22" fmla="*/ 0 w 834"/>
                <a:gd name="T23" fmla="*/ 0 h 1430"/>
                <a:gd name="T24" fmla="*/ 0 w 834"/>
                <a:gd name="T25" fmla="*/ 0 h 1430"/>
                <a:gd name="T26" fmla="*/ 0 w 834"/>
                <a:gd name="T27" fmla="*/ 0 h 1430"/>
                <a:gd name="T28" fmla="*/ 0 w 834"/>
                <a:gd name="T29" fmla="*/ 0 h 1430"/>
                <a:gd name="T30" fmla="*/ 0 w 834"/>
                <a:gd name="T31" fmla="*/ 0 h 1430"/>
                <a:gd name="T32" fmla="*/ 0 w 834"/>
                <a:gd name="T33" fmla="*/ 0 h 1430"/>
                <a:gd name="T34" fmla="*/ 0 w 834"/>
                <a:gd name="T35" fmla="*/ 0 h 1430"/>
                <a:gd name="T36" fmla="*/ 0 w 834"/>
                <a:gd name="T37" fmla="*/ 0 h 1430"/>
                <a:gd name="T38" fmla="*/ 0 w 834"/>
                <a:gd name="T39" fmla="*/ 0 h 1430"/>
                <a:gd name="T40" fmla="*/ 0 w 834"/>
                <a:gd name="T41" fmla="*/ 0 h 1430"/>
                <a:gd name="T42" fmla="*/ 0 w 834"/>
                <a:gd name="T43" fmla="*/ 0 h 1430"/>
                <a:gd name="T44" fmla="*/ 0 w 834"/>
                <a:gd name="T45" fmla="*/ 0 h 1430"/>
                <a:gd name="T46" fmla="*/ 0 w 834"/>
                <a:gd name="T47" fmla="*/ 0 h 1430"/>
                <a:gd name="T48" fmla="*/ 0 w 834"/>
                <a:gd name="T49" fmla="*/ 0 h 1430"/>
                <a:gd name="T50" fmla="*/ 0 w 834"/>
                <a:gd name="T51" fmla="*/ 0 h 1430"/>
                <a:gd name="T52" fmla="*/ 0 w 834"/>
                <a:gd name="T53" fmla="*/ 0 h 1430"/>
                <a:gd name="T54" fmla="*/ 0 w 834"/>
                <a:gd name="T55" fmla="*/ 0 h 1430"/>
                <a:gd name="T56" fmla="*/ 0 w 834"/>
                <a:gd name="T57" fmla="*/ 0 h 1430"/>
                <a:gd name="T58" fmla="*/ 0 w 834"/>
                <a:gd name="T59" fmla="*/ 0 h 1430"/>
                <a:gd name="T60" fmla="*/ 0 w 834"/>
                <a:gd name="T61" fmla="*/ 0 h 1430"/>
                <a:gd name="T62" fmla="*/ 0 w 834"/>
                <a:gd name="T63" fmla="*/ 0 h 1430"/>
                <a:gd name="T64" fmla="*/ 0 w 834"/>
                <a:gd name="T65" fmla="*/ 0 h 1430"/>
                <a:gd name="T66" fmla="*/ 0 w 834"/>
                <a:gd name="T67" fmla="*/ 0 h 1430"/>
                <a:gd name="T68" fmla="*/ 0 w 834"/>
                <a:gd name="T69" fmla="*/ 0 h 1430"/>
                <a:gd name="T70" fmla="*/ 0 w 834"/>
                <a:gd name="T71" fmla="*/ 0 h 1430"/>
                <a:gd name="T72" fmla="*/ 0 w 834"/>
                <a:gd name="T73" fmla="*/ 0 h 1430"/>
                <a:gd name="T74" fmla="*/ 0 w 834"/>
                <a:gd name="T75" fmla="*/ 0 h 1430"/>
                <a:gd name="T76" fmla="*/ 0 w 834"/>
                <a:gd name="T77" fmla="*/ 0 h 1430"/>
                <a:gd name="T78" fmla="*/ 0 w 834"/>
                <a:gd name="T79" fmla="*/ 0 h 1430"/>
                <a:gd name="T80" fmla="*/ 0 w 834"/>
                <a:gd name="T81" fmla="*/ 0 h 1430"/>
                <a:gd name="T82" fmla="*/ 0 w 834"/>
                <a:gd name="T83" fmla="*/ 0 h 1430"/>
                <a:gd name="T84" fmla="*/ 0 w 834"/>
                <a:gd name="T85" fmla="*/ 0 h 1430"/>
                <a:gd name="T86" fmla="*/ 0 w 834"/>
                <a:gd name="T87" fmla="*/ 0 h 1430"/>
                <a:gd name="T88" fmla="*/ 0 w 834"/>
                <a:gd name="T89" fmla="*/ 0 h 1430"/>
                <a:gd name="T90" fmla="*/ 0 w 834"/>
                <a:gd name="T91" fmla="*/ 0 h 1430"/>
                <a:gd name="T92" fmla="*/ 0 w 834"/>
                <a:gd name="T93" fmla="*/ 0 h 1430"/>
                <a:gd name="T94" fmla="*/ 0 w 834"/>
                <a:gd name="T95" fmla="*/ 0 h 1430"/>
                <a:gd name="T96" fmla="*/ 0 w 834"/>
                <a:gd name="T97" fmla="*/ 0 h 1430"/>
                <a:gd name="T98" fmla="*/ 0 w 834"/>
                <a:gd name="T99" fmla="*/ 0 h 1430"/>
                <a:gd name="T100" fmla="*/ 0 w 834"/>
                <a:gd name="T101" fmla="*/ 0 h 1430"/>
                <a:gd name="T102" fmla="*/ 0 w 834"/>
                <a:gd name="T103" fmla="*/ 0 h 1430"/>
                <a:gd name="T104" fmla="*/ 0 w 834"/>
                <a:gd name="T105" fmla="*/ 0 h 1430"/>
                <a:gd name="T106" fmla="*/ 0 w 834"/>
                <a:gd name="T107" fmla="*/ 0 h 1430"/>
                <a:gd name="T108" fmla="*/ 0 w 834"/>
                <a:gd name="T109" fmla="*/ 0 h 1430"/>
                <a:gd name="T110" fmla="*/ 0 w 834"/>
                <a:gd name="T111" fmla="*/ 0 h 1430"/>
                <a:gd name="T112" fmla="*/ 0 w 834"/>
                <a:gd name="T113" fmla="*/ 0 h 14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834"/>
                <a:gd name="T172" fmla="*/ 0 h 1430"/>
                <a:gd name="T173" fmla="*/ 834 w 834"/>
                <a:gd name="T174" fmla="*/ 1430 h 14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834" h="1430">
                  <a:moveTo>
                    <a:pt x="830" y="73"/>
                  </a:moveTo>
                  <a:lnTo>
                    <a:pt x="834" y="99"/>
                  </a:lnTo>
                  <a:lnTo>
                    <a:pt x="830" y="115"/>
                  </a:lnTo>
                  <a:lnTo>
                    <a:pt x="817" y="121"/>
                  </a:lnTo>
                  <a:lnTo>
                    <a:pt x="800" y="122"/>
                  </a:lnTo>
                  <a:lnTo>
                    <a:pt x="779" y="118"/>
                  </a:lnTo>
                  <a:lnTo>
                    <a:pt x="759" y="116"/>
                  </a:lnTo>
                  <a:lnTo>
                    <a:pt x="739" y="117"/>
                  </a:lnTo>
                  <a:lnTo>
                    <a:pt x="726" y="125"/>
                  </a:lnTo>
                  <a:lnTo>
                    <a:pt x="711" y="108"/>
                  </a:lnTo>
                  <a:lnTo>
                    <a:pt x="695" y="99"/>
                  </a:lnTo>
                  <a:lnTo>
                    <a:pt x="676" y="96"/>
                  </a:lnTo>
                  <a:lnTo>
                    <a:pt x="658" y="97"/>
                  </a:lnTo>
                  <a:lnTo>
                    <a:pt x="638" y="100"/>
                  </a:lnTo>
                  <a:lnTo>
                    <a:pt x="620" y="108"/>
                  </a:lnTo>
                  <a:lnTo>
                    <a:pt x="604" y="116"/>
                  </a:lnTo>
                  <a:lnTo>
                    <a:pt x="591" y="125"/>
                  </a:lnTo>
                  <a:lnTo>
                    <a:pt x="582" y="135"/>
                  </a:lnTo>
                  <a:lnTo>
                    <a:pt x="573" y="145"/>
                  </a:lnTo>
                  <a:lnTo>
                    <a:pt x="564" y="156"/>
                  </a:lnTo>
                  <a:lnTo>
                    <a:pt x="556" y="167"/>
                  </a:lnTo>
                  <a:lnTo>
                    <a:pt x="548" y="177"/>
                  </a:lnTo>
                  <a:lnTo>
                    <a:pt x="544" y="189"/>
                  </a:lnTo>
                  <a:lnTo>
                    <a:pt x="539" y="203"/>
                  </a:lnTo>
                  <a:lnTo>
                    <a:pt x="539" y="218"/>
                  </a:lnTo>
                  <a:lnTo>
                    <a:pt x="508" y="210"/>
                  </a:lnTo>
                  <a:lnTo>
                    <a:pt x="478" y="213"/>
                  </a:lnTo>
                  <a:lnTo>
                    <a:pt x="449" y="222"/>
                  </a:lnTo>
                  <a:lnTo>
                    <a:pt x="423" y="239"/>
                  </a:lnTo>
                  <a:lnTo>
                    <a:pt x="397" y="258"/>
                  </a:lnTo>
                  <a:lnTo>
                    <a:pt x="373" y="282"/>
                  </a:lnTo>
                  <a:lnTo>
                    <a:pt x="351" y="307"/>
                  </a:lnTo>
                  <a:lnTo>
                    <a:pt x="331" y="332"/>
                  </a:lnTo>
                  <a:lnTo>
                    <a:pt x="330" y="345"/>
                  </a:lnTo>
                  <a:lnTo>
                    <a:pt x="329" y="360"/>
                  </a:lnTo>
                  <a:lnTo>
                    <a:pt x="328" y="374"/>
                  </a:lnTo>
                  <a:lnTo>
                    <a:pt x="328" y="387"/>
                  </a:lnTo>
                  <a:lnTo>
                    <a:pt x="328" y="398"/>
                  </a:lnTo>
                  <a:lnTo>
                    <a:pt x="330" y="411"/>
                  </a:lnTo>
                  <a:lnTo>
                    <a:pt x="334" y="423"/>
                  </a:lnTo>
                  <a:lnTo>
                    <a:pt x="342" y="436"/>
                  </a:lnTo>
                  <a:lnTo>
                    <a:pt x="321" y="445"/>
                  </a:lnTo>
                  <a:lnTo>
                    <a:pt x="304" y="457"/>
                  </a:lnTo>
                  <a:lnTo>
                    <a:pt x="286" y="472"/>
                  </a:lnTo>
                  <a:lnTo>
                    <a:pt x="269" y="489"/>
                  </a:lnTo>
                  <a:lnTo>
                    <a:pt x="251" y="506"/>
                  </a:lnTo>
                  <a:lnTo>
                    <a:pt x="233" y="525"/>
                  </a:lnTo>
                  <a:lnTo>
                    <a:pt x="215" y="542"/>
                  </a:lnTo>
                  <a:lnTo>
                    <a:pt x="197" y="560"/>
                  </a:lnTo>
                  <a:lnTo>
                    <a:pt x="198" y="577"/>
                  </a:lnTo>
                  <a:lnTo>
                    <a:pt x="203" y="595"/>
                  </a:lnTo>
                  <a:lnTo>
                    <a:pt x="209" y="611"/>
                  </a:lnTo>
                  <a:lnTo>
                    <a:pt x="218" y="627"/>
                  </a:lnTo>
                  <a:lnTo>
                    <a:pt x="226" y="641"/>
                  </a:lnTo>
                  <a:lnTo>
                    <a:pt x="235" y="658"/>
                  </a:lnTo>
                  <a:lnTo>
                    <a:pt x="242" y="675"/>
                  </a:lnTo>
                  <a:lnTo>
                    <a:pt x="249" y="694"/>
                  </a:lnTo>
                  <a:lnTo>
                    <a:pt x="235" y="717"/>
                  </a:lnTo>
                  <a:lnTo>
                    <a:pt x="223" y="741"/>
                  </a:lnTo>
                  <a:lnTo>
                    <a:pt x="211" y="765"/>
                  </a:lnTo>
                  <a:lnTo>
                    <a:pt x="202" y="788"/>
                  </a:lnTo>
                  <a:lnTo>
                    <a:pt x="195" y="812"/>
                  </a:lnTo>
                  <a:lnTo>
                    <a:pt x="196" y="838"/>
                  </a:lnTo>
                  <a:lnTo>
                    <a:pt x="202" y="864"/>
                  </a:lnTo>
                  <a:lnTo>
                    <a:pt x="217" y="892"/>
                  </a:lnTo>
                  <a:lnTo>
                    <a:pt x="228" y="906"/>
                  </a:lnTo>
                  <a:lnTo>
                    <a:pt x="239" y="917"/>
                  </a:lnTo>
                  <a:lnTo>
                    <a:pt x="249" y="925"/>
                  </a:lnTo>
                  <a:lnTo>
                    <a:pt x="261" y="932"/>
                  </a:lnTo>
                  <a:lnTo>
                    <a:pt x="273" y="935"/>
                  </a:lnTo>
                  <a:lnTo>
                    <a:pt x="287" y="936"/>
                  </a:lnTo>
                  <a:lnTo>
                    <a:pt x="302" y="935"/>
                  </a:lnTo>
                  <a:lnTo>
                    <a:pt x="321" y="933"/>
                  </a:lnTo>
                  <a:lnTo>
                    <a:pt x="321" y="941"/>
                  </a:lnTo>
                  <a:lnTo>
                    <a:pt x="321" y="951"/>
                  </a:lnTo>
                  <a:lnTo>
                    <a:pt x="321" y="962"/>
                  </a:lnTo>
                  <a:lnTo>
                    <a:pt x="324" y="975"/>
                  </a:lnTo>
                  <a:lnTo>
                    <a:pt x="325" y="985"/>
                  </a:lnTo>
                  <a:lnTo>
                    <a:pt x="329" y="996"/>
                  </a:lnTo>
                  <a:lnTo>
                    <a:pt x="334" y="1006"/>
                  </a:lnTo>
                  <a:lnTo>
                    <a:pt x="342" y="1016"/>
                  </a:lnTo>
                  <a:lnTo>
                    <a:pt x="315" y="1041"/>
                  </a:lnTo>
                  <a:lnTo>
                    <a:pt x="303" y="1072"/>
                  </a:lnTo>
                  <a:lnTo>
                    <a:pt x="300" y="1103"/>
                  </a:lnTo>
                  <a:lnTo>
                    <a:pt x="302" y="1137"/>
                  </a:lnTo>
                  <a:lnTo>
                    <a:pt x="301" y="1169"/>
                  </a:lnTo>
                  <a:lnTo>
                    <a:pt x="294" y="1199"/>
                  </a:lnTo>
                  <a:lnTo>
                    <a:pt x="274" y="1224"/>
                  </a:lnTo>
                  <a:lnTo>
                    <a:pt x="239" y="1245"/>
                  </a:lnTo>
                  <a:lnTo>
                    <a:pt x="231" y="1270"/>
                  </a:lnTo>
                  <a:lnTo>
                    <a:pt x="221" y="1293"/>
                  </a:lnTo>
                  <a:lnTo>
                    <a:pt x="206" y="1315"/>
                  </a:lnTo>
                  <a:lnTo>
                    <a:pt x="191" y="1336"/>
                  </a:lnTo>
                  <a:lnTo>
                    <a:pt x="176" y="1355"/>
                  </a:lnTo>
                  <a:lnTo>
                    <a:pt x="162" y="1377"/>
                  </a:lnTo>
                  <a:lnTo>
                    <a:pt x="151" y="1397"/>
                  </a:lnTo>
                  <a:lnTo>
                    <a:pt x="145" y="1421"/>
                  </a:lnTo>
                  <a:lnTo>
                    <a:pt x="128" y="1427"/>
                  </a:lnTo>
                  <a:lnTo>
                    <a:pt x="111" y="1430"/>
                  </a:lnTo>
                  <a:lnTo>
                    <a:pt x="94" y="1430"/>
                  </a:lnTo>
                  <a:lnTo>
                    <a:pt x="78" y="1429"/>
                  </a:lnTo>
                  <a:lnTo>
                    <a:pt x="61" y="1424"/>
                  </a:lnTo>
                  <a:lnTo>
                    <a:pt x="47" y="1419"/>
                  </a:lnTo>
                  <a:lnTo>
                    <a:pt x="33" y="1410"/>
                  </a:lnTo>
                  <a:lnTo>
                    <a:pt x="21" y="1399"/>
                  </a:lnTo>
                  <a:lnTo>
                    <a:pt x="40" y="1393"/>
                  </a:lnTo>
                  <a:lnTo>
                    <a:pt x="60" y="1386"/>
                  </a:lnTo>
                  <a:lnTo>
                    <a:pt x="79" y="1376"/>
                  </a:lnTo>
                  <a:lnTo>
                    <a:pt x="100" y="1364"/>
                  </a:lnTo>
                  <a:lnTo>
                    <a:pt x="116" y="1350"/>
                  </a:lnTo>
                  <a:lnTo>
                    <a:pt x="133" y="1336"/>
                  </a:lnTo>
                  <a:lnTo>
                    <a:pt x="145" y="1321"/>
                  </a:lnTo>
                  <a:lnTo>
                    <a:pt x="155" y="1307"/>
                  </a:lnTo>
                  <a:lnTo>
                    <a:pt x="135" y="1285"/>
                  </a:lnTo>
                  <a:lnTo>
                    <a:pt x="11" y="1359"/>
                  </a:lnTo>
                  <a:lnTo>
                    <a:pt x="9" y="1317"/>
                  </a:lnTo>
                  <a:lnTo>
                    <a:pt x="22" y="1288"/>
                  </a:lnTo>
                  <a:lnTo>
                    <a:pt x="43" y="1265"/>
                  </a:lnTo>
                  <a:lnTo>
                    <a:pt x="73" y="1249"/>
                  </a:lnTo>
                  <a:lnTo>
                    <a:pt x="103" y="1233"/>
                  </a:lnTo>
                  <a:lnTo>
                    <a:pt x="134" y="1218"/>
                  </a:lnTo>
                  <a:lnTo>
                    <a:pt x="159" y="1197"/>
                  </a:lnTo>
                  <a:lnTo>
                    <a:pt x="177" y="1171"/>
                  </a:lnTo>
                  <a:lnTo>
                    <a:pt x="160" y="1166"/>
                  </a:lnTo>
                  <a:lnTo>
                    <a:pt x="146" y="1166"/>
                  </a:lnTo>
                  <a:lnTo>
                    <a:pt x="131" y="1168"/>
                  </a:lnTo>
                  <a:lnTo>
                    <a:pt x="118" y="1173"/>
                  </a:lnTo>
                  <a:lnTo>
                    <a:pt x="102" y="1179"/>
                  </a:lnTo>
                  <a:lnTo>
                    <a:pt x="86" y="1186"/>
                  </a:lnTo>
                  <a:lnTo>
                    <a:pt x="69" y="1190"/>
                  </a:lnTo>
                  <a:lnTo>
                    <a:pt x="52" y="1193"/>
                  </a:lnTo>
                  <a:lnTo>
                    <a:pt x="64" y="1170"/>
                  </a:lnTo>
                  <a:lnTo>
                    <a:pt x="79" y="1152"/>
                  </a:lnTo>
                  <a:lnTo>
                    <a:pt x="96" y="1135"/>
                  </a:lnTo>
                  <a:lnTo>
                    <a:pt x="114" y="1122"/>
                  </a:lnTo>
                  <a:lnTo>
                    <a:pt x="133" y="1108"/>
                  </a:lnTo>
                  <a:lnTo>
                    <a:pt x="152" y="1096"/>
                  </a:lnTo>
                  <a:lnTo>
                    <a:pt x="169" y="1082"/>
                  </a:lnTo>
                  <a:lnTo>
                    <a:pt x="187" y="1068"/>
                  </a:lnTo>
                  <a:lnTo>
                    <a:pt x="174" y="1059"/>
                  </a:lnTo>
                  <a:lnTo>
                    <a:pt x="163" y="1056"/>
                  </a:lnTo>
                  <a:lnTo>
                    <a:pt x="151" y="1057"/>
                  </a:lnTo>
                  <a:lnTo>
                    <a:pt x="139" y="1063"/>
                  </a:lnTo>
                  <a:lnTo>
                    <a:pt x="127" y="1068"/>
                  </a:lnTo>
                  <a:lnTo>
                    <a:pt x="116" y="1076"/>
                  </a:lnTo>
                  <a:lnTo>
                    <a:pt x="104" y="1082"/>
                  </a:lnTo>
                  <a:lnTo>
                    <a:pt x="93" y="1089"/>
                  </a:lnTo>
                  <a:lnTo>
                    <a:pt x="21" y="1151"/>
                  </a:lnTo>
                  <a:lnTo>
                    <a:pt x="13" y="1149"/>
                  </a:lnTo>
                  <a:lnTo>
                    <a:pt x="9" y="1143"/>
                  </a:lnTo>
                  <a:lnTo>
                    <a:pt x="7" y="1135"/>
                  </a:lnTo>
                  <a:lnTo>
                    <a:pt x="7" y="1127"/>
                  </a:lnTo>
                  <a:lnTo>
                    <a:pt x="7" y="1116"/>
                  </a:lnTo>
                  <a:lnTo>
                    <a:pt x="8" y="1106"/>
                  </a:lnTo>
                  <a:lnTo>
                    <a:pt x="9" y="1097"/>
                  </a:lnTo>
                  <a:lnTo>
                    <a:pt x="11" y="1089"/>
                  </a:lnTo>
                  <a:lnTo>
                    <a:pt x="30" y="1082"/>
                  </a:lnTo>
                  <a:lnTo>
                    <a:pt x="50" y="1073"/>
                  </a:lnTo>
                  <a:lnTo>
                    <a:pt x="70" y="1062"/>
                  </a:lnTo>
                  <a:lnTo>
                    <a:pt x="92" y="1049"/>
                  </a:lnTo>
                  <a:lnTo>
                    <a:pt x="111" y="1035"/>
                  </a:lnTo>
                  <a:lnTo>
                    <a:pt x="130" y="1021"/>
                  </a:lnTo>
                  <a:lnTo>
                    <a:pt x="148" y="1007"/>
                  </a:lnTo>
                  <a:lnTo>
                    <a:pt x="165" y="995"/>
                  </a:lnTo>
                  <a:lnTo>
                    <a:pt x="147" y="996"/>
                  </a:lnTo>
                  <a:lnTo>
                    <a:pt x="136" y="992"/>
                  </a:lnTo>
                  <a:lnTo>
                    <a:pt x="126" y="980"/>
                  </a:lnTo>
                  <a:lnTo>
                    <a:pt x="119" y="968"/>
                  </a:lnTo>
                  <a:lnTo>
                    <a:pt x="110" y="952"/>
                  </a:lnTo>
                  <a:lnTo>
                    <a:pt x="101" y="941"/>
                  </a:lnTo>
                  <a:lnTo>
                    <a:pt x="88" y="933"/>
                  </a:lnTo>
                  <a:lnTo>
                    <a:pt x="73" y="933"/>
                  </a:lnTo>
                  <a:lnTo>
                    <a:pt x="81" y="925"/>
                  </a:lnTo>
                  <a:lnTo>
                    <a:pt x="91" y="919"/>
                  </a:lnTo>
                  <a:lnTo>
                    <a:pt x="101" y="914"/>
                  </a:lnTo>
                  <a:lnTo>
                    <a:pt x="112" y="909"/>
                  </a:lnTo>
                  <a:lnTo>
                    <a:pt x="121" y="901"/>
                  </a:lnTo>
                  <a:lnTo>
                    <a:pt x="131" y="894"/>
                  </a:lnTo>
                  <a:lnTo>
                    <a:pt x="138" y="883"/>
                  </a:lnTo>
                  <a:lnTo>
                    <a:pt x="145" y="871"/>
                  </a:lnTo>
                  <a:lnTo>
                    <a:pt x="126" y="865"/>
                  </a:lnTo>
                  <a:lnTo>
                    <a:pt x="109" y="867"/>
                  </a:lnTo>
                  <a:lnTo>
                    <a:pt x="92" y="872"/>
                  </a:lnTo>
                  <a:lnTo>
                    <a:pt x="78" y="881"/>
                  </a:lnTo>
                  <a:lnTo>
                    <a:pt x="64" y="891"/>
                  </a:lnTo>
                  <a:lnTo>
                    <a:pt x="49" y="902"/>
                  </a:lnTo>
                  <a:lnTo>
                    <a:pt x="34" y="913"/>
                  </a:lnTo>
                  <a:lnTo>
                    <a:pt x="21" y="923"/>
                  </a:lnTo>
                  <a:lnTo>
                    <a:pt x="13" y="917"/>
                  </a:lnTo>
                  <a:lnTo>
                    <a:pt x="8" y="913"/>
                  </a:lnTo>
                  <a:lnTo>
                    <a:pt x="4" y="906"/>
                  </a:lnTo>
                  <a:lnTo>
                    <a:pt x="3" y="900"/>
                  </a:lnTo>
                  <a:lnTo>
                    <a:pt x="0" y="892"/>
                  </a:lnTo>
                  <a:lnTo>
                    <a:pt x="0" y="885"/>
                  </a:lnTo>
                  <a:lnTo>
                    <a:pt x="0" y="878"/>
                  </a:lnTo>
                  <a:lnTo>
                    <a:pt x="0" y="871"/>
                  </a:lnTo>
                  <a:lnTo>
                    <a:pt x="22" y="866"/>
                  </a:lnTo>
                  <a:lnTo>
                    <a:pt x="44" y="857"/>
                  </a:lnTo>
                  <a:lnTo>
                    <a:pt x="65" y="842"/>
                  </a:lnTo>
                  <a:lnTo>
                    <a:pt x="86" y="827"/>
                  </a:lnTo>
                  <a:lnTo>
                    <a:pt x="105" y="807"/>
                  </a:lnTo>
                  <a:lnTo>
                    <a:pt x="126" y="792"/>
                  </a:lnTo>
                  <a:lnTo>
                    <a:pt x="145" y="777"/>
                  </a:lnTo>
                  <a:lnTo>
                    <a:pt x="165" y="768"/>
                  </a:lnTo>
                  <a:lnTo>
                    <a:pt x="160" y="760"/>
                  </a:lnTo>
                  <a:lnTo>
                    <a:pt x="155" y="757"/>
                  </a:lnTo>
                  <a:lnTo>
                    <a:pt x="150" y="753"/>
                  </a:lnTo>
                  <a:lnTo>
                    <a:pt x="145" y="753"/>
                  </a:lnTo>
                  <a:lnTo>
                    <a:pt x="133" y="754"/>
                  </a:lnTo>
                  <a:lnTo>
                    <a:pt x="125" y="757"/>
                  </a:lnTo>
                  <a:lnTo>
                    <a:pt x="135" y="744"/>
                  </a:lnTo>
                  <a:lnTo>
                    <a:pt x="137" y="733"/>
                  </a:lnTo>
                  <a:lnTo>
                    <a:pt x="134" y="722"/>
                  </a:lnTo>
                  <a:lnTo>
                    <a:pt x="127" y="711"/>
                  </a:lnTo>
                  <a:lnTo>
                    <a:pt x="117" y="700"/>
                  </a:lnTo>
                  <a:lnTo>
                    <a:pt x="107" y="691"/>
                  </a:lnTo>
                  <a:lnTo>
                    <a:pt x="98" y="681"/>
                  </a:lnTo>
                  <a:lnTo>
                    <a:pt x="93" y="674"/>
                  </a:lnTo>
                  <a:lnTo>
                    <a:pt x="104" y="667"/>
                  </a:lnTo>
                  <a:lnTo>
                    <a:pt x="117" y="661"/>
                  </a:lnTo>
                  <a:lnTo>
                    <a:pt x="129" y="650"/>
                  </a:lnTo>
                  <a:lnTo>
                    <a:pt x="142" y="640"/>
                  </a:lnTo>
                  <a:lnTo>
                    <a:pt x="152" y="628"/>
                  </a:lnTo>
                  <a:lnTo>
                    <a:pt x="162" y="615"/>
                  </a:lnTo>
                  <a:lnTo>
                    <a:pt x="170" y="602"/>
                  </a:lnTo>
                  <a:lnTo>
                    <a:pt x="177" y="592"/>
                  </a:lnTo>
                  <a:lnTo>
                    <a:pt x="157" y="586"/>
                  </a:lnTo>
                  <a:lnTo>
                    <a:pt x="142" y="588"/>
                  </a:lnTo>
                  <a:lnTo>
                    <a:pt x="127" y="594"/>
                  </a:lnTo>
                  <a:lnTo>
                    <a:pt x="114" y="603"/>
                  </a:lnTo>
                  <a:lnTo>
                    <a:pt x="101" y="612"/>
                  </a:lnTo>
                  <a:lnTo>
                    <a:pt x="90" y="622"/>
                  </a:lnTo>
                  <a:lnTo>
                    <a:pt x="76" y="629"/>
                  </a:lnTo>
                  <a:lnTo>
                    <a:pt x="63" y="632"/>
                  </a:lnTo>
                  <a:lnTo>
                    <a:pt x="41" y="602"/>
                  </a:lnTo>
                  <a:lnTo>
                    <a:pt x="57" y="589"/>
                  </a:lnTo>
                  <a:lnTo>
                    <a:pt x="76" y="579"/>
                  </a:lnTo>
                  <a:lnTo>
                    <a:pt x="96" y="569"/>
                  </a:lnTo>
                  <a:lnTo>
                    <a:pt x="119" y="560"/>
                  </a:lnTo>
                  <a:lnTo>
                    <a:pt x="139" y="550"/>
                  </a:lnTo>
                  <a:lnTo>
                    <a:pt x="160" y="540"/>
                  </a:lnTo>
                  <a:lnTo>
                    <a:pt x="179" y="528"/>
                  </a:lnTo>
                  <a:lnTo>
                    <a:pt x="197" y="518"/>
                  </a:lnTo>
                  <a:lnTo>
                    <a:pt x="183" y="509"/>
                  </a:lnTo>
                  <a:lnTo>
                    <a:pt x="170" y="506"/>
                  </a:lnTo>
                  <a:lnTo>
                    <a:pt x="154" y="507"/>
                  </a:lnTo>
                  <a:lnTo>
                    <a:pt x="139" y="513"/>
                  </a:lnTo>
                  <a:lnTo>
                    <a:pt x="124" y="518"/>
                  </a:lnTo>
                  <a:lnTo>
                    <a:pt x="109" y="526"/>
                  </a:lnTo>
                  <a:lnTo>
                    <a:pt x="95" y="533"/>
                  </a:lnTo>
                  <a:lnTo>
                    <a:pt x="83" y="540"/>
                  </a:lnTo>
                  <a:lnTo>
                    <a:pt x="93" y="520"/>
                  </a:lnTo>
                  <a:lnTo>
                    <a:pt x="110" y="511"/>
                  </a:lnTo>
                  <a:lnTo>
                    <a:pt x="129" y="507"/>
                  </a:lnTo>
                  <a:lnTo>
                    <a:pt x="151" y="506"/>
                  </a:lnTo>
                  <a:lnTo>
                    <a:pt x="170" y="501"/>
                  </a:lnTo>
                  <a:lnTo>
                    <a:pt x="186" y="495"/>
                  </a:lnTo>
                  <a:lnTo>
                    <a:pt x="195" y="480"/>
                  </a:lnTo>
                  <a:lnTo>
                    <a:pt x="197" y="456"/>
                  </a:lnTo>
                  <a:lnTo>
                    <a:pt x="155" y="404"/>
                  </a:lnTo>
                  <a:lnTo>
                    <a:pt x="166" y="385"/>
                  </a:lnTo>
                  <a:lnTo>
                    <a:pt x="187" y="372"/>
                  </a:lnTo>
                  <a:lnTo>
                    <a:pt x="211" y="363"/>
                  </a:lnTo>
                  <a:lnTo>
                    <a:pt x="235" y="356"/>
                  </a:lnTo>
                  <a:lnTo>
                    <a:pt x="257" y="344"/>
                  </a:lnTo>
                  <a:lnTo>
                    <a:pt x="272" y="330"/>
                  </a:lnTo>
                  <a:lnTo>
                    <a:pt x="276" y="305"/>
                  </a:lnTo>
                  <a:lnTo>
                    <a:pt x="269" y="270"/>
                  </a:lnTo>
                  <a:lnTo>
                    <a:pt x="279" y="272"/>
                  </a:lnTo>
                  <a:lnTo>
                    <a:pt x="289" y="273"/>
                  </a:lnTo>
                  <a:lnTo>
                    <a:pt x="295" y="272"/>
                  </a:lnTo>
                  <a:lnTo>
                    <a:pt x="303" y="271"/>
                  </a:lnTo>
                  <a:lnTo>
                    <a:pt x="308" y="266"/>
                  </a:lnTo>
                  <a:lnTo>
                    <a:pt x="312" y="262"/>
                  </a:lnTo>
                  <a:lnTo>
                    <a:pt x="317" y="255"/>
                  </a:lnTo>
                  <a:lnTo>
                    <a:pt x="321" y="249"/>
                  </a:lnTo>
                  <a:lnTo>
                    <a:pt x="309" y="234"/>
                  </a:lnTo>
                  <a:lnTo>
                    <a:pt x="298" y="229"/>
                  </a:lnTo>
                  <a:lnTo>
                    <a:pt x="285" y="228"/>
                  </a:lnTo>
                  <a:lnTo>
                    <a:pt x="275" y="231"/>
                  </a:lnTo>
                  <a:lnTo>
                    <a:pt x="263" y="234"/>
                  </a:lnTo>
                  <a:lnTo>
                    <a:pt x="251" y="232"/>
                  </a:lnTo>
                  <a:lnTo>
                    <a:pt x="239" y="223"/>
                  </a:lnTo>
                  <a:lnTo>
                    <a:pt x="229" y="208"/>
                  </a:lnTo>
                  <a:lnTo>
                    <a:pt x="246" y="192"/>
                  </a:lnTo>
                  <a:lnTo>
                    <a:pt x="266" y="186"/>
                  </a:lnTo>
                  <a:lnTo>
                    <a:pt x="289" y="184"/>
                  </a:lnTo>
                  <a:lnTo>
                    <a:pt x="311" y="185"/>
                  </a:lnTo>
                  <a:lnTo>
                    <a:pt x="330" y="184"/>
                  </a:lnTo>
                  <a:lnTo>
                    <a:pt x="347" y="182"/>
                  </a:lnTo>
                  <a:lnTo>
                    <a:pt x="359" y="173"/>
                  </a:lnTo>
                  <a:lnTo>
                    <a:pt x="363" y="156"/>
                  </a:lnTo>
                  <a:lnTo>
                    <a:pt x="353" y="148"/>
                  </a:lnTo>
                  <a:lnTo>
                    <a:pt x="342" y="144"/>
                  </a:lnTo>
                  <a:lnTo>
                    <a:pt x="328" y="142"/>
                  </a:lnTo>
                  <a:lnTo>
                    <a:pt x="315" y="142"/>
                  </a:lnTo>
                  <a:lnTo>
                    <a:pt x="299" y="142"/>
                  </a:lnTo>
                  <a:lnTo>
                    <a:pt x="285" y="143"/>
                  </a:lnTo>
                  <a:lnTo>
                    <a:pt x="272" y="144"/>
                  </a:lnTo>
                  <a:lnTo>
                    <a:pt x="259" y="145"/>
                  </a:lnTo>
                  <a:lnTo>
                    <a:pt x="252" y="152"/>
                  </a:lnTo>
                  <a:lnTo>
                    <a:pt x="247" y="159"/>
                  </a:lnTo>
                  <a:lnTo>
                    <a:pt x="243" y="161"/>
                  </a:lnTo>
                  <a:lnTo>
                    <a:pt x="240" y="163"/>
                  </a:lnTo>
                  <a:lnTo>
                    <a:pt x="234" y="165"/>
                  </a:lnTo>
                  <a:lnTo>
                    <a:pt x="229" y="166"/>
                  </a:lnTo>
                  <a:lnTo>
                    <a:pt x="246" y="149"/>
                  </a:lnTo>
                  <a:lnTo>
                    <a:pt x="266" y="139"/>
                  </a:lnTo>
                  <a:lnTo>
                    <a:pt x="287" y="133"/>
                  </a:lnTo>
                  <a:lnTo>
                    <a:pt x="313" y="132"/>
                  </a:lnTo>
                  <a:lnTo>
                    <a:pt x="338" y="132"/>
                  </a:lnTo>
                  <a:lnTo>
                    <a:pt x="364" y="136"/>
                  </a:lnTo>
                  <a:lnTo>
                    <a:pt x="390" y="140"/>
                  </a:lnTo>
                  <a:lnTo>
                    <a:pt x="415" y="145"/>
                  </a:lnTo>
                  <a:lnTo>
                    <a:pt x="421" y="150"/>
                  </a:lnTo>
                  <a:lnTo>
                    <a:pt x="425" y="157"/>
                  </a:lnTo>
                  <a:lnTo>
                    <a:pt x="429" y="166"/>
                  </a:lnTo>
                  <a:lnTo>
                    <a:pt x="432" y="175"/>
                  </a:lnTo>
                  <a:lnTo>
                    <a:pt x="435" y="183"/>
                  </a:lnTo>
                  <a:lnTo>
                    <a:pt x="443" y="189"/>
                  </a:lnTo>
                  <a:lnTo>
                    <a:pt x="452" y="195"/>
                  </a:lnTo>
                  <a:lnTo>
                    <a:pt x="467" y="197"/>
                  </a:lnTo>
                  <a:lnTo>
                    <a:pt x="472" y="175"/>
                  </a:lnTo>
                  <a:lnTo>
                    <a:pt x="475" y="150"/>
                  </a:lnTo>
                  <a:lnTo>
                    <a:pt x="476" y="124"/>
                  </a:lnTo>
                  <a:lnTo>
                    <a:pt x="481" y="98"/>
                  </a:lnTo>
                  <a:lnTo>
                    <a:pt x="486" y="73"/>
                  </a:lnTo>
                  <a:lnTo>
                    <a:pt x="499" y="53"/>
                  </a:lnTo>
                  <a:lnTo>
                    <a:pt x="519" y="38"/>
                  </a:lnTo>
                  <a:lnTo>
                    <a:pt x="550" y="31"/>
                  </a:lnTo>
                  <a:lnTo>
                    <a:pt x="563" y="31"/>
                  </a:lnTo>
                  <a:lnTo>
                    <a:pt x="574" y="36"/>
                  </a:lnTo>
                  <a:lnTo>
                    <a:pt x="585" y="41"/>
                  </a:lnTo>
                  <a:lnTo>
                    <a:pt x="593" y="49"/>
                  </a:lnTo>
                  <a:lnTo>
                    <a:pt x="598" y="56"/>
                  </a:lnTo>
                  <a:lnTo>
                    <a:pt x="603" y="66"/>
                  </a:lnTo>
                  <a:lnTo>
                    <a:pt x="607" y="74"/>
                  </a:lnTo>
                  <a:lnTo>
                    <a:pt x="612" y="83"/>
                  </a:lnTo>
                  <a:lnTo>
                    <a:pt x="629" y="51"/>
                  </a:lnTo>
                  <a:lnTo>
                    <a:pt x="656" y="26"/>
                  </a:lnTo>
                  <a:lnTo>
                    <a:pt x="687" y="8"/>
                  </a:lnTo>
                  <a:lnTo>
                    <a:pt x="724" y="0"/>
                  </a:lnTo>
                  <a:lnTo>
                    <a:pt x="759" y="1"/>
                  </a:lnTo>
                  <a:lnTo>
                    <a:pt x="790" y="12"/>
                  </a:lnTo>
                  <a:lnTo>
                    <a:pt x="815" y="36"/>
                  </a:lnTo>
                  <a:lnTo>
                    <a:pt x="830" y="73"/>
                  </a:lnTo>
                  <a:close/>
                </a:path>
              </a:pathLst>
            </a:custGeom>
            <a:solidFill>
              <a:srgbClr val="B24C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49" name="Freeform 59"/>
            <p:cNvSpPr>
              <a:spLocks/>
            </p:cNvSpPr>
            <p:nvPr/>
          </p:nvSpPr>
          <p:spPr bwMode="auto">
            <a:xfrm>
              <a:off x="4073" y="808"/>
              <a:ext cx="130" cy="165"/>
            </a:xfrm>
            <a:custGeom>
              <a:avLst/>
              <a:gdLst>
                <a:gd name="T0" fmla="*/ 0 w 653"/>
                <a:gd name="T1" fmla="*/ 0 h 823"/>
                <a:gd name="T2" fmla="*/ 0 w 653"/>
                <a:gd name="T3" fmla="*/ 0 h 823"/>
                <a:gd name="T4" fmla="*/ 0 w 653"/>
                <a:gd name="T5" fmla="*/ 0 h 823"/>
                <a:gd name="T6" fmla="*/ 0 w 653"/>
                <a:gd name="T7" fmla="*/ 0 h 823"/>
                <a:gd name="T8" fmla="*/ 0 w 653"/>
                <a:gd name="T9" fmla="*/ 0 h 823"/>
                <a:gd name="T10" fmla="*/ 0 w 653"/>
                <a:gd name="T11" fmla="*/ 0 h 823"/>
                <a:gd name="T12" fmla="*/ 0 w 653"/>
                <a:gd name="T13" fmla="*/ 0 h 823"/>
                <a:gd name="T14" fmla="*/ 0 w 653"/>
                <a:gd name="T15" fmla="*/ 0 h 823"/>
                <a:gd name="T16" fmla="*/ 0 w 653"/>
                <a:gd name="T17" fmla="*/ 0 h 823"/>
                <a:gd name="T18" fmla="*/ 0 w 653"/>
                <a:gd name="T19" fmla="*/ 0 h 823"/>
                <a:gd name="T20" fmla="*/ 0 w 653"/>
                <a:gd name="T21" fmla="*/ 0 h 823"/>
                <a:gd name="T22" fmla="*/ 0 w 653"/>
                <a:gd name="T23" fmla="*/ 0 h 823"/>
                <a:gd name="T24" fmla="*/ 0 w 653"/>
                <a:gd name="T25" fmla="*/ 0 h 823"/>
                <a:gd name="T26" fmla="*/ 0 w 653"/>
                <a:gd name="T27" fmla="*/ 0 h 823"/>
                <a:gd name="T28" fmla="*/ 0 w 653"/>
                <a:gd name="T29" fmla="*/ 0 h 823"/>
                <a:gd name="T30" fmla="*/ 0 w 653"/>
                <a:gd name="T31" fmla="*/ 0 h 823"/>
                <a:gd name="T32" fmla="*/ 0 w 653"/>
                <a:gd name="T33" fmla="*/ 0 h 823"/>
                <a:gd name="T34" fmla="*/ 0 w 653"/>
                <a:gd name="T35" fmla="*/ 0 h 823"/>
                <a:gd name="T36" fmla="*/ 0 w 653"/>
                <a:gd name="T37" fmla="*/ 0 h 823"/>
                <a:gd name="T38" fmla="*/ 0 w 653"/>
                <a:gd name="T39" fmla="*/ 0 h 823"/>
                <a:gd name="T40" fmla="*/ 0 w 653"/>
                <a:gd name="T41" fmla="*/ 0 h 823"/>
                <a:gd name="T42" fmla="*/ 0 w 653"/>
                <a:gd name="T43" fmla="*/ 0 h 823"/>
                <a:gd name="T44" fmla="*/ 0 w 653"/>
                <a:gd name="T45" fmla="*/ 0 h 823"/>
                <a:gd name="T46" fmla="*/ 0 w 653"/>
                <a:gd name="T47" fmla="*/ 0 h 823"/>
                <a:gd name="T48" fmla="*/ 0 w 653"/>
                <a:gd name="T49" fmla="*/ 0 h 823"/>
                <a:gd name="T50" fmla="*/ 0 w 653"/>
                <a:gd name="T51" fmla="*/ 0 h 823"/>
                <a:gd name="T52" fmla="*/ 0 w 653"/>
                <a:gd name="T53" fmla="*/ 0 h 823"/>
                <a:gd name="T54" fmla="*/ 0 w 653"/>
                <a:gd name="T55" fmla="*/ 0 h 823"/>
                <a:gd name="T56" fmla="*/ 0 w 653"/>
                <a:gd name="T57" fmla="*/ 0 h 823"/>
                <a:gd name="T58" fmla="*/ 0 w 653"/>
                <a:gd name="T59" fmla="*/ 0 h 823"/>
                <a:gd name="T60" fmla="*/ 0 w 653"/>
                <a:gd name="T61" fmla="*/ 0 h 823"/>
                <a:gd name="T62" fmla="*/ 0 w 653"/>
                <a:gd name="T63" fmla="*/ 0 h 823"/>
                <a:gd name="T64" fmla="*/ 0 w 653"/>
                <a:gd name="T65" fmla="*/ 0 h 823"/>
                <a:gd name="T66" fmla="*/ 0 w 653"/>
                <a:gd name="T67" fmla="*/ 0 h 823"/>
                <a:gd name="T68" fmla="*/ 0 w 653"/>
                <a:gd name="T69" fmla="*/ 0 h 823"/>
                <a:gd name="T70" fmla="*/ 0 w 653"/>
                <a:gd name="T71" fmla="*/ 0 h 823"/>
                <a:gd name="T72" fmla="*/ 0 w 653"/>
                <a:gd name="T73" fmla="*/ 0 h 823"/>
                <a:gd name="T74" fmla="*/ 0 w 653"/>
                <a:gd name="T75" fmla="*/ 0 h 823"/>
                <a:gd name="T76" fmla="*/ 0 w 653"/>
                <a:gd name="T77" fmla="*/ 0 h 823"/>
                <a:gd name="T78" fmla="*/ 0 w 653"/>
                <a:gd name="T79" fmla="*/ 0 h 823"/>
                <a:gd name="T80" fmla="*/ 0 w 653"/>
                <a:gd name="T81" fmla="*/ 0 h 823"/>
                <a:gd name="T82" fmla="*/ 0 w 653"/>
                <a:gd name="T83" fmla="*/ 0 h 823"/>
                <a:gd name="T84" fmla="*/ 0 w 653"/>
                <a:gd name="T85" fmla="*/ 0 h 823"/>
                <a:gd name="T86" fmla="*/ 0 w 653"/>
                <a:gd name="T87" fmla="*/ 0 h 823"/>
                <a:gd name="T88" fmla="*/ 0 w 653"/>
                <a:gd name="T89" fmla="*/ 0 h 823"/>
                <a:gd name="T90" fmla="*/ 0 w 653"/>
                <a:gd name="T91" fmla="*/ 0 h 823"/>
                <a:gd name="T92" fmla="*/ 0 w 653"/>
                <a:gd name="T93" fmla="*/ 0 h 823"/>
                <a:gd name="T94" fmla="*/ 0 w 653"/>
                <a:gd name="T95" fmla="*/ 0 h 823"/>
                <a:gd name="T96" fmla="*/ 0 w 653"/>
                <a:gd name="T97" fmla="*/ 0 h 823"/>
                <a:gd name="T98" fmla="*/ 0 w 653"/>
                <a:gd name="T99" fmla="*/ 0 h 823"/>
                <a:gd name="T100" fmla="*/ 0 w 653"/>
                <a:gd name="T101" fmla="*/ 0 h 823"/>
                <a:gd name="T102" fmla="*/ 0 w 653"/>
                <a:gd name="T103" fmla="*/ 0 h 823"/>
                <a:gd name="T104" fmla="*/ 0 w 653"/>
                <a:gd name="T105" fmla="*/ 0 h 823"/>
                <a:gd name="T106" fmla="*/ 0 w 653"/>
                <a:gd name="T107" fmla="*/ 0 h 82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53"/>
                <a:gd name="T163" fmla="*/ 0 h 823"/>
                <a:gd name="T164" fmla="*/ 653 w 653"/>
                <a:gd name="T165" fmla="*/ 823 h 82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53" h="823">
                  <a:moveTo>
                    <a:pt x="467" y="66"/>
                  </a:moveTo>
                  <a:lnTo>
                    <a:pt x="483" y="44"/>
                  </a:lnTo>
                  <a:lnTo>
                    <a:pt x="502" y="31"/>
                  </a:lnTo>
                  <a:lnTo>
                    <a:pt x="522" y="22"/>
                  </a:lnTo>
                  <a:lnTo>
                    <a:pt x="546" y="18"/>
                  </a:lnTo>
                  <a:lnTo>
                    <a:pt x="570" y="18"/>
                  </a:lnTo>
                  <a:lnTo>
                    <a:pt x="594" y="22"/>
                  </a:lnTo>
                  <a:lnTo>
                    <a:pt x="618" y="26"/>
                  </a:lnTo>
                  <a:lnTo>
                    <a:pt x="643" y="35"/>
                  </a:lnTo>
                  <a:lnTo>
                    <a:pt x="646" y="42"/>
                  </a:lnTo>
                  <a:lnTo>
                    <a:pt x="648" y="50"/>
                  </a:lnTo>
                  <a:lnTo>
                    <a:pt x="648" y="58"/>
                  </a:lnTo>
                  <a:lnTo>
                    <a:pt x="653" y="66"/>
                  </a:lnTo>
                  <a:lnTo>
                    <a:pt x="643" y="79"/>
                  </a:lnTo>
                  <a:lnTo>
                    <a:pt x="634" y="85"/>
                  </a:lnTo>
                  <a:lnTo>
                    <a:pt x="623" y="84"/>
                  </a:lnTo>
                  <a:lnTo>
                    <a:pt x="613" y="82"/>
                  </a:lnTo>
                  <a:lnTo>
                    <a:pt x="602" y="77"/>
                  </a:lnTo>
                  <a:lnTo>
                    <a:pt x="593" y="77"/>
                  </a:lnTo>
                  <a:lnTo>
                    <a:pt x="585" y="82"/>
                  </a:lnTo>
                  <a:lnTo>
                    <a:pt x="581" y="97"/>
                  </a:lnTo>
                  <a:lnTo>
                    <a:pt x="581" y="122"/>
                  </a:lnTo>
                  <a:lnTo>
                    <a:pt x="575" y="147"/>
                  </a:lnTo>
                  <a:lnTo>
                    <a:pt x="565" y="169"/>
                  </a:lnTo>
                  <a:lnTo>
                    <a:pt x="551" y="190"/>
                  </a:lnTo>
                  <a:lnTo>
                    <a:pt x="535" y="207"/>
                  </a:lnTo>
                  <a:lnTo>
                    <a:pt x="515" y="224"/>
                  </a:lnTo>
                  <a:lnTo>
                    <a:pt x="496" y="239"/>
                  </a:lnTo>
                  <a:lnTo>
                    <a:pt x="477" y="252"/>
                  </a:lnTo>
                  <a:lnTo>
                    <a:pt x="455" y="248"/>
                  </a:lnTo>
                  <a:lnTo>
                    <a:pt x="440" y="237"/>
                  </a:lnTo>
                  <a:lnTo>
                    <a:pt x="426" y="222"/>
                  </a:lnTo>
                  <a:lnTo>
                    <a:pt x="416" y="207"/>
                  </a:lnTo>
                  <a:lnTo>
                    <a:pt x="405" y="190"/>
                  </a:lnTo>
                  <a:lnTo>
                    <a:pt x="393" y="178"/>
                  </a:lnTo>
                  <a:lnTo>
                    <a:pt x="380" y="169"/>
                  </a:lnTo>
                  <a:lnTo>
                    <a:pt x="363" y="170"/>
                  </a:lnTo>
                  <a:lnTo>
                    <a:pt x="359" y="198"/>
                  </a:lnTo>
                  <a:lnTo>
                    <a:pt x="359" y="231"/>
                  </a:lnTo>
                  <a:lnTo>
                    <a:pt x="358" y="265"/>
                  </a:lnTo>
                  <a:lnTo>
                    <a:pt x="356" y="298"/>
                  </a:lnTo>
                  <a:lnTo>
                    <a:pt x="348" y="330"/>
                  </a:lnTo>
                  <a:lnTo>
                    <a:pt x="335" y="358"/>
                  </a:lnTo>
                  <a:lnTo>
                    <a:pt x="312" y="381"/>
                  </a:lnTo>
                  <a:lnTo>
                    <a:pt x="280" y="398"/>
                  </a:lnTo>
                  <a:lnTo>
                    <a:pt x="271" y="396"/>
                  </a:lnTo>
                  <a:lnTo>
                    <a:pt x="264" y="391"/>
                  </a:lnTo>
                  <a:lnTo>
                    <a:pt x="258" y="384"/>
                  </a:lnTo>
                  <a:lnTo>
                    <a:pt x="252" y="378"/>
                  </a:lnTo>
                  <a:lnTo>
                    <a:pt x="244" y="371"/>
                  </a:lnTo>
                  <a:lnTo>
                    <a:pt x="236" y="366"/>
                  </a:lnTo>
                  <a:lnTo>
                    <a:pt x="227" y="364"/>
                  </a:lnTo>
                  <a:lnTo>
                    <a:pt x="218" y="366"/>
                  </a:lnTo>
                  <a:lnTo>
                    <a:pt x="202" y="373"/>
                  </a:lnTo>
                  <a:lnTo>
                    <a:pt x="198" y="383"/>
                  </a:lnTo>
                  <a:lnTo>
                    <a:pt x="200" y="393"/>
                  </a:lnTo>
                  <a:lnTo>
                    <a:pt x="206" y="404"/>
                  </a:lnTo>
                  <a:lnTo>
                    <a:pt x="212" y="414"/>
                  </a:lnTo>
                  <a:lnTo>
                    <a:pt x="218" y="426"/>
                  </a:lnTo>
                  <a:lnTo>
                    <a:pt x="220" y="437"/>
                  </a:lnTo>
                  <a:lnTo>
                    <a:pt x="218" y="450"/>
                  </a:lnTo>
                  <a:lnTo>
                    <a:pt x="232" y="450"/>
                  </a:lnTo>
                  <a:lnTo>
                    <a:pt x="244" y="454"/>
                  </a:lnTo>
                  <a:lnTo>
                    <a:pt x="253" y="460"/>
                  </a:lnTo>
                  <a:lnTo>
                    <a:pt x="261" y="470"/>
                  </a:lnTo>
                  <a:lnTo>
                    <a:pt x="264" y="479"/>
                  </a:lnTo>
                  <a:lnTo>
                    <a:pt x="267" y="493"/>
                  </a:lnTo>
                  <a:lnTo>
                    <a:pt x="263" y="505"/>
                  </a:lnTo>
                  <a:lnTo>
                    <a:pt x="259" y="522"/>
                  </a:lnTo>
                  <a:lnTo>
                    <a:pt x="176" y="594"/>
                  </a:lnTo>
                  <a:lnTo>
                    <a:pt x="185" y="609"/>
                  </a:lnTo>
                  <a:lnTo>
                    <a:pt x="201" y="619"/>
                  </a:lnTo>
                  <a:lnTo>
                    <a:pt x="217" y="625"/>
                  </a:lnTo>
                  <a:lnTo>
                    <a:pt x="236" y="631"/>
                  </a:lnTo>
                  <a:lnTo>
                    <a:pt x="253" y="634"/>
                  </a:lnTo>
                  <a:lnTo>
                    <a:pt x="270" y="641"/>
                  </a:lnTo>
                  <a:lnTo>
                    <a:pt x="283" y="650"/>
                  </a:lnTo>
                  <a:lnTo>
                    <a:pt x="290" y="667"/>
                  </a:lnTo>
                  <a:lnTo>
                    <a:pt x="301" y="703"/>
                  </a:lnTo>
                  <a:lnTo>
                    <a:pt x="297" y="732"/>
                  </a:lnTo>
                  <a:lnTo>
                    <a:pt x="283" y="754"/>
                  </a:lnTo>
                  <a:lnTo>
                    <a:pt x="261" y="772"/>
                  </a:lnTo>
                  <a:lnTo>
                    <a:pt x="233" y="784"/>
                  </a:lnTo>
                  <a:lnTo>
                    <a:pt x="205" y="796"/>
                  </a:lnTo>
                  <a:lnTo>
                    <a:pt x="177" y="807"/>
                  </a:lnTo>
                  <a:lnTo>
                    <a:pt x="156" y="823"/>
                  </a:lnTo>
                  <a:lnTo>
                    <a:pt x="136" y="819"/>
                  </a:lnTo>
                  <a:lnTo>
                    <a:pt x="125" y="811"/>
                  </a:lnTo>
                  <a:lnTo>
                    <a:pt x="121" y="800"/>
                  </a:lnTo>
                  <a:lnTo>
                    <a:pt x="122" y="788"/>
                  </a:lnTo>
                  <a:lnTo>
                    <a:pt x="125" y="772"/>
                  </a:lnTo>
                  <a:lnTo>
                    <a:pt x="132" y="756"/>
                  </a:lnTo>
                  <a:lnTo>
                    <a:pt x="138" y="741"/>
                  </a:lnTo>
                  <a:lnTo>
                    <a:pt x="145" y="729"/>
                  </a:lnTo>
                  <a:lnTo>
                    <a:pt x="166" y="709"/>
                  </a:lnTo>
                  <a:lnTo>
                    <a:pt x="146" y="695"/>
                  </a:lnTo>
                  <a:lnTo>
                    <a:pt x="127" y="696"/>
                  </a:lnTo>
                  <a:lnTo>
                    <a:pt x="107" y="704"/>
                  </a:lnTo>
                  <a:lnTo>
                    <a:pt x="88" y="716"/>
                  </a:lnTo>
                  <a:lnTo>
                    <a:pt x="68" y="727"/>
                  </a:lnTo>
                  <a:lnTo>
                    <a:pt x="49" y="735"/>
                  </a:lnTo>
                  <a:lnTo>
                    <a:pt x="29" y="732"/>
                  </a:lnTo>
                  <a:lnTo>
                    <a:pt x="10" y="719"/>
                  </a:lnTo>
                  <a:lnTo>
                    <a:pt x="145" y="646"/>
                  </a:lnTo>
                  <a:lnTo>
                    <a:pt x="131" y="633"/>
                  </a:lnTo>
                  <a:lnTo>
                    <a:pt x="115" y="626"/>
                  </a:lnTo>
                  <a:lnTo>
                    <a:pt x="98" y="624"/>
                  </a:lnTo>
                  <a:lnTo>
                    <a:pt x="80" y="626"/>
                  </a:lnTo>
                  <a:lnTo>
                    <a:pt x="60" y="629"/>
                  </a:lnTo>
                  <a:lnTo>
                    <a:pt x="40" y="635"/>
                  </a:lnTo>
                  <a:lnTo>
                    <a:pt x="19" y="641"/>
                  </a:lnTo>
                  <a:lnTo>
                    <a:pt x="0" y="646"/>
                  </a:lnTo>
                  <a:lnTo>
                    <a:pt x="3" y="642"/>
                  </a:lnTo>
                  <a:lnTo>
                    <a:pt x="8" y="631"/>
                  </a:lnTo>
                  <a:lnTo>
                    <a:pt x="14" y="615"/>
                  </a:lnTo>
                  <a:lnTo>
                    <a:pt x="21" y="600"/>
                  </a:lnTo>
                  <a:lnTo>
                    <a:pt x="30" y="587"/>
                  </a:lnTo>
                  <a:lnTo>
                    <a:pt x="44" y="580"/>
                  </a:lnTo>
                  <a:lnTo>
                    <a:pt x="61" y="581"/>
                  </a:lnTo>
                  <a:lnTo>
                    <a:pt x="82" y="594"/>
                  </a:lnTo>
                  <a:lnTo>
                    <a:pt x="94" y="589"/>
                  </a:lnTo>
                  <a:lnTo>
                    <a:pt x="105" y="584"/>
                  </a:lnTo>
                  <a:lnTo>
                    <a:pt x="116" y="578"/>
                  </a:lnTo>
                  <a:lnTo>
                    <a:pt x="128" y="572"/>
                  </a:lnTo>
                  <a:lnTo>
                    <a:pt x="138" y="564"/>
                  </a:lnTo>
                  <a:lnTo>
                    <a:pt x="148" y="557"/>
                  </a:lnTo>
                  <a:lnTo>
                    <a:pt x="157" y="549"/>
                  </a:lnTo>
                  <a:lnTo>
                    <a:pt x="166" y="542"/>
                  </a:lnTo>
                  <a:lnTo>
                    <a:pt x="159" y="527"/>
                  </a:lnTo>
                  <a:lnTo>
                    <a:pt x="150" y="521"/>
                  </a:lnTo>
                  <a:lnTo>
                    <a:pt x="140" y="521"/>
                  </a:lnTo>
                  <a:lnTo>
                    <a:pt x="129" y="527"/>
                  </a:lnTo>
                  <a:lnTo>
                    <a:pt x="116" y="532"/>
                  </a:lnTo>
                  <a:lnTo>
                    <a:pt x="107" y="539"/>
                  </a:lnTo>
                  <a:lnTo>
                    <a:pt x="98" y="542"/>
                  </a:lnTo>
                  <a:lnTo>
                    <a:pt x="93" y="542"/>
                  </a:lnTo>
                  <a:lnTo>
                    <a:pt x="80" y="533"/>
                  </a:lnTo>
                  <a:lnTo>
                    <a:pt x="68" y="524"/>
                  </a:lnTo>
                  <a:lnTo>
                    <a:pt x="54" y="513"/>
                  </a:lnTo>
                  <a:lnTo>
                    <a:pt x="43" y="503"/>
                  </a:lnTo>
                  <a:lnTo>
                    <a:pt x="32" y="491"/>
                  </a:lnTo>
                  <a:lnTo>
                    <a:pt x="23" y="478"/>
                  </a:lnTo>
                  <a:lnTo>
                    <a:pt x="15" y="463"/>
                  </a:lnTo>
                  <a:lnTo>
                    <a:pt x="10" y="450"/>
                  </a:lnTo>
                  <a:lnTo>
                    <a:pt x="10" y="418"/>
                  </a:lnTo>
                  <a:lnTo>
                    <a:pt x="32" y="425"/>
                  </a:lnTo>
                  <a:lnTo>
                    <a:pt x="52" y="426"/>
                  </a:lnTo>
                  <a:lnTo>
                    <a:pt x="71" y="420"/>
                  </a:lnTo>
                  <a:lnTo>
                    <a:pt x="90" y="411"/>
                  </a:lnTo>
                  <a:lnTo>
                    <a:pt x="106" y="399"/>
                  </a:lnTo>
                  <a:lnTo>
                    <a:pt x="123" y="387"/>
                  </a:lnTo>
                  <a:lnTo>
                    <a:pt x="139" y="374"/>
                  </a:lnTo>
                  <a:lnTo>
                    <a:pt x="156" y="366"/>
                  </a:lnTo>
                  <a:lnTo>
                    <a:pt x="154" y="338"/>
                  </a:lnTo>
                  <a:lnTo>
                    <a:pt x="164" y="317"/>
                  </a:lnTo>
                  <a:lnTo>
                    <a:pt x="182" y="298"/>
                  </a:lnTo>
                  <a:lnTo>
                    <a:pt x="207" y="285"/>
                  </a:lnTo>
                  <a:lnTo>
                    <a:pt x="232" y="269"/>
                  </a:lnTo>
                  <a:lnTo>
                    <a:pt x="257" y="254"/>
                  </a:lnTo>
                  <a:lnTo>
                    <a:pt x="277" y="235"/>
                  </a:lnTo>
                  <a:lnTo>
                    <a:pt x="290" y="211"/>
                  </a:lnTo>
                  <a:lnTo>
                    <a:pt x="270" y="211"/>
                  </a:lnTo>
                  <a:lnTo>
                    <a:pt x="252" y="216"/>
                  </a:lnTo>
                  <a:lnTo>
                    <a:pt x="234" y="220"/>
                  </a:lnTo>
                  <a:lnTo>
                    <a:pt x="217" y="228"/>
                  </a:lnTo>
                  <a:lnTo>
                    <a:pt x="199" y="236"/>
                  </a:lnTo>
                  <a:lnTo>
                    <a:pt x="181" y="245"/>
                  </a:lnTo>
                  <a:lnTo>
                    <a:pt x="163" y="254"/>
                  </a:lnTo>
                  <a:lnTo>
                    <a:pt x="145" y="263"/>
                  </a:lnTo>
                  <a:lnTo>
                    <a:pt x="145" y="252"/>
                  </a:lnTo>
                  <a:lnTo>
                    <a:pt x="159" y="249"/>
                  </a:lnTo>
                  <a:lnTo>
                    <a:pt x="176" y="242"/>
                  </a:lnTo>
                  <a:lnTo>
                    <a:pt x="193" y="231"/>
                  </a:lnTo>
                  <a:lnTo>
                    <a:pt x="210" y="218"/>
                  </a:lnTo>
                  <a:lnTo>
                    <a:pt x="226" y="204"/>
                  </a:lnTo>
                  <a:lnTo>
                    <a:pt x="242" y="190"/>
                  </a:lnTo>
                  <a:lnTo>
                    <a:pt x="255" y="178"/>
                  </a:lnTo>
                  <a:lnTo>
                    <a:pt x="269" y="170"/>
                  </a:lnTo>
                  <a:lnTo>
                    <a:pt x="249" y="162"/>
                  </a:lnTo>
                  <a:lnTo>
                    <a:pt x="232" y="161"/>
                  </a:lnTo>
                  <a:lnTo>
                    <a:pt x="214" y="165"/>
                  </a:lnTo>
                  <a:lnTo>
                    <a:pt x="197" y="174"/>
                  </a:lnTo>
                  <a:lnTo>
                    <a:pt x="179" y="184"/>
                  </a:lnTo>
                  <a:lnTo>
                    <a:pt x="160" y="196"/>
                  </a:lnTo>
                  <a:lnTo>
                    <a:pt x="142" y="205"/>
                  </a:lnTo>
                  <a:lnTo>
                    <a:pt x="124" y="211"/>
                  </a:lnTo>
                  <a:lnTo>
                    <a:pt x="138" y="183"/>
                  </a:lnTo>
                  <a:lnTo>
                    <a:pt x="157" y="159"/>
                  </a:lnTo>
                  <a:lnTo>
                    <a:pt x="180" y="139"/>
                  </a:lnTo>
                  <a:lnTo>
                    <a:pt x="206" y="124"/>
                  </a:lnTo>
                  <a:lnTo>
                    <a:pt x="232" y="115"/>
                  </a:lnTo>
                  <a:lnTo>
                    <a:pt x="259" y="117"/>
                  </a:lnTo>
                  <a:lnTo>
                    <a:pt x="285" y="127"/>
                  </a:lnTo>
                  <a:lnTo>
                    <a:pt x="311" y="149"/>
                  </a:lnTo>
                  <a:lnTo>
                    <a:pt x="324" y="139"/>
                  </a:lnTo>
                  <a:lnTo>
                    <a:pt x="332" y="129"/>
                  </a:lnTo>
                  <a:lnTo>
                    <a:pt x="335" y="117"/>
                  </a:lnTo>
                  <a:lnTo>
                    <a:pt x="333" y="105"/>
                  </a:lnTo>
                  <a:lnTo>
                    <a:pt x="331" y="93"/>
                  </a:lnTo>
                  <a:lnTo>
                    <a:pt x="331" y="80"/>
                  </a:lnTo>
                  <a:lnTo>
                    <a:pt x="333" y="67"/>
                  </a:lnTo>
                  <a:lnTo>
                    <a:pt x="342" y="56"/>
                  </a:lnTo>
                  <a:lnTo>
                    <a:pt x="347" y="40"/>
                  </a:lnTo>
                  <a:lnTo>
                    <a:pt x="355" y="27"/>
                  </a:lnTo>
                  <a:lnTo>
                    <a:pt x="364" y="16"/>
                  </a:lnTo>
                  <a:lnTo>
                    <a:pt x="376" y="9"/>
                  </a:lnTo>
                  <a:lnTo>
                    <a:pt x="389" y="2"/>
                  </a:lnTo>
                  <a:lnTo>
                    <a:pt x="403" y="0"/>
                  </a:lnTo>
                  <a:lnTo>
                    <a:pt x="419" y="0"/>
                  </a:lnTo>
                  <a:lnTo>
                    <a:pt x="435" y="4"/>
                  </a:lnTo>
                  <a:lnTo>
                    <a:pt x="443" y="8"/>
                  </a:lnTo>
                  <a:lnTo>
                    <a:pt x="449" y="15"/>
                  </a:lnTo>
                  <a:lnTo>
                    <a:pt x="450" y="24"/>
                  </a:lnTo>
                  <a:lnTo>
                    <a:pt x="451" y="34"/>
                  </a:lnTo>
                  <a:lnTo>
                    <a:pt x="451" y="43"/>
                  </a:lnTo>
                  <a:lnTo>
                    <a:pt x="452" y="52"/>
                  </a:lnTo>
                  <a:lnTo>
                    <a:pt x="457" y="59"/>
                  </a:lnTo>
                  <a:lnTo>
                    <a:pt x="467" y="66"/>
                  </a:lnTo>
                  <a:close/>
                </a:path>
              </a:pathLst>
            </a:custGeom>
            <a:solidFill>
              <a:srgbClr val="B24C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0" name="Freeform 60"/>
            <p:cNvSpPr>
              <a:spLocks/>
            </p:cNvSpPr>
            <p:nvPr/>
          </p:nvSpPr>
          <p:spPr bwMode="auto">
            <a:xfrm>
              <a:off x="4205" y="822"/>
              <a:ext cx="88" cy="130"/>
            </a:xfrm>
            <a:custGeom>
              <a:avLst/>
              <a:gdLst>
                <a:gd name="T0" fmla="*/ 0 w 437"/>
                <a:gd name="T1" fmla="*/ 0 h 653"/>
                <a:gd name="T2" fmla="*/ 0 w 437"/>
                <a:gd name="T3" fmla="*/ 0 h 653"/>
                <a:gd name="T4" fmla="*/ 0 w 437"/>
                <a:gd name="T5" fmla="*/ 0 h 653"/>
                <a:gd name="T6" fmla="*/ 0 w 437"/>
                <a:gd name="T7" fmla="*/ 0 h 653"/>
                <a:gd name="T8" fmla="*/ 0 w 437"/>
                <a:gd name="T9" fmla="*/ 0 h 653"/>
                <a:gd name="T10" fmla="*/ 0 w 437"/>
                <a:gd name="T11" fmla="*/ 0 h 653"/>
                <a:gd name="T12" fmla="*/ 0 w 437"/>
                <a:gd name="T13" fmla="*/ 0 h 653"/>
                <a:gd name="T14" fmla="*/ 0 w 437"/>
                <a:gd name="T15" fmla="*/ 0 h 653"/>
                <a:gd name="T16" fmla="*/ 0 w 437"/>
                <a:gd name="T17" fmla="*/ 0 h 653"/>
                <a:gd name="T18" fmla="*/ 0 w 437"/>
                <a:gd name="T19" fmla="*/ 0 h 653"/>
                <a:gd name="T20" fmla="*/ 0 w 437"/>
                <a:gd name="T21" fmla="*/ 0 h 653"/>
                <a:gd name="T22" fmla="*/ 0 w 437"/>
                <a:gd name="T23" fmla="*/ 0 h 653"/>
                <a:gd name="T24" fmla="*/ 0 w 437"/>
                <a:gd name="T25" fmla="*/ 0 h 653"/>
                <a:gd name="T26" fmla="*/ 0 w 437"/>
                <a:gd name="T27" fmla="*/ 0 h 653"/>
                <a:gd name="T28" fmla="*/ 0 w 437"/>
                <a:gd name="T29" fmla="*/ 0 h 653"/>
                <a:gd name="T30" fmla="*/ 0 w 437"/>
                <a:gd name="T31" fmla="*/ 0 h 653"/>
                <a:gd name="T32" fmla="*/ 0 w 437"/>
                <a:gd name="T33" fmla="*/ 0 h 653"/>
                <a:gd name="T34" fmla="*/ 0 w 437"/>
                <a:gd name="T35" fmla="*/ 0 h 653"/>
                <a:gd name="T36" fmla="*/ 0 w 437"/>
                <a:gd name="T37" fmla="*/ 0 h 653"/>
                <a:gd name="T38" fmla="*/ 0 w 437"/>
                <a:gd name="T39" fmla="*/ 0 h 653"/>
                <a:gd name="T40" fmla="*/ 0 w 437"/>
                <a:gd name="T41" fmla="*/ 0 h 653"/>
                <a:gd name="T42" fmla="*/ 0 w 437"/>
                <a:gd name="T43" fmla="*/ 0 h 653"/>
                <a:gd name="T44" fmla="*/ 0 w 437"/>
                <a:gd name="T45" fmla="*/ 0 h 653"/>
                <a:gd name="T46" fmla="*/ 0 w 437"/>
                <a:gd name="T47" fmla="*/ 0 h 653"/>
                <a:gd name="T48" fmla="*/ 0 w 437"/>
                <a:gd name="T49" fmla="*/ 0 h 653"/>
                <a:gd name="T50" fmla="*/ 0 w 437"/>
                <a:gd name="T51" fmla="*/ 0 h 653"/>
                <a:gd name="T52" fmla="*/ 0 w 437"/>
                <a:gd name="T53" fmla="*/ 0 h 653"/>
                <a:gd name="T54" fmla="*/ 0 w 437"/>
                <a:gd name="T55" fmla="*/ 0 h 653"/>
                <a:gd name="T56" fmla="*/ 0 w 437"/>
                <a:gd name="T57" fmla="*/ 0 h 653"/>
                <a:gd name="T58" fmla="*/ 0 w 437"/>
                <a:gd name="T59" fmla="*/ 0 h 653"/>
                <a:gd name="T60" fmla="*/ 0 w 437"/>
                <a:gd name="T61" fmla="*/ 0 h 653"/>
                <a:gd name="T62" fmla="*/ 0 w 437"/>
                <a:gd name="T63" fmla="*/ 0 h 653"/>
                <a:gd name="T64" fmla="*/ 0 w 437"/>
                <a:gd name="T65" fmla="*/ 0 h 653"/>
                <a:gd name="T66" fmla="*/ 0 w 437"/>
                <a:gd name="T67" fmla="*/ 0 h 653"/>
                <a:gd name="T68" fmla="*/ 0 w 437"/>
                <a:gd name="T69" fmla="*/ 0 h 653"/>
                <a:gd name="T70" fmla="*/ 0 w 437"/>
                <a:gd name="T71" fmla="*/ 0 h 653"/>
                <a:gd name="T72" fmla="*/ 0 w 437"/>
                <a:gd name="T73" fmla="*/ 0 h 653"/>
                <a:gd name="T74" fmla="*/ 0 w 437"/>
                <a:gd name="T75" fmla="*/ 0 h 653"/>
                <a:gd name="T76" fmla="*/ 0 w 437"/>
                <a:gd name="T77" fmla="*/ 0 h 653"/>
                <a:gd name="T78" fmla="*/ 0 w 437"/>
                <a:gd name="T79" fmla="*/ 0 h 653"/>
                <a:gd name="T80" fmla="*/ 0 w 437"/>
                <a:gd name="T81" fmla="*/ 0 h 653"/>
                <a:gd name="T82" fmla="*/ 0 w 437"/>
                <a:gd name="T83" fmla="*/ 0 h 653"/>
                <a:gd name="T84" fmla="*/ 0 w 437"/>
                <a:gd name="T85" fmla="*/ 0 h 653"/>
                <a:gd name="T86" fmla="*/ 0 w 437"/>
                <a:gd name="T87" fmla="*/ 0 h 653"/>
                <a:gd name="T88" fmla="*/ 0 w 437"/>
                <a:gd name="T89" fmla="*/ 0 h 653"/>
                <a:gd name="T90" fmla="*/ 0 w 437"/>
                <a:gd name="T91" fmla="*/ 0 h 653"/>
                <a:gd name="T92" fmla="*/ 0 w 437"/>
                <a:gd name="T93" fmla="*/ 0 h 653"/>
                <a:gd name="T94" fmla="*/ 0 w 437"/>
                <a:gd name="T95" fmla="*/ 0 h 653"/>
                <a:gd name="T96" fmla="*/ 0 w 437"/>
                <a:gd name="T97" fmla="*/ 0 h 653"/>
                <a:gd name="T98" fmla="*/ 0 w 437"/>
                <a:gd name="T99" fmla="*/ 0 h 653"/>
                <a:gd name="T100" fmla="*/ 0 w 437"/>
                <a:gd name="T101" fmla="*/ 0 h 653"/>
                <a:gd name="T102" fmla="*/ 0 w 437"/>
                <a:gd name="T103" fmla="*/ 0 h 653"/>
                <a:gd name="T104" fmla="*/ 0 w 437"/>
                <a:gd name="T105" fmla="*/ 0 h 653"/>
                <a:gd name="T106" fmla="*/ 0 w 437"/>
                <a:gd name="T107" fmla="*/ 0 h 653"/>
                <a:gd name="T108" fmla="*/ 0 w 437"/>
                <a:gd name="T109" fmla="*/ 0 h 653"/>
                <a:gd name="T110" fmla="*/ 0 w 437"/>
                <a:gd name="T111" fmla="*/ 0 h 653"/>
                <a:gd name="T112" fmla="*/ 0 w 437"/>
                <a:gd name="T113" fmla="*/ 0 h 653"/>
                <a:gd name="T114" fmla="*/ 0 w 437"/>
                <a:gd name="T115" fmla="*/ 0 h 653"/>
                <a:gd name="T116" fmla="*/ 0 w 437"/>
                <a:gd name="T117" fmla="*/ 0 h 653"/>
                <a:gd name="T118" fmla="*/ 0 w 437"/>
                <a:gd name="T119" fmla="*/ 0 h 653"/>
                <a:gd name="T120" fmla="*/ 0 w 437"/>
                <a:gd name="T121" fmla="*/ 0 h 653"/>
                <a:gd name="T122" fmla="*/ 0 w 437"/>
                <a:gd name="T123" fmla="*/ 0 h 65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37"/>
                <a:gd name="T187" fmla="*/ 0 h 653"/>
                <a:gd name="T188" fmla="*/ 437 w 437"/>
                <a:gd name="T189" fmla="*/ 653 h 65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37" h="653">
                  <a:moveTo>
                    <a:pt x="156" y="9"/>
                  </a:moveTo>
                  <a:lnTo>
                    <a:pt x="144" y="15"/>
                  </a:lnTo>
                  <a:lnTo>
                    <a:pt x="133" y="21"/>
                  </a:lnTo>
                  <a:lnTo>
                    <a:pt x="120" y="26"/>
                  </a:lnTo>
                  <a:lnTo>
                    <a:pt x="110" y="31"/>
                  </a:lnTo>
                  <a:lnTo>
                    <a:pt x="100" y="35"/>
                  </a:lnTo>
                  <a:lnTo>
                    <a:pt x="90" y="42"/>
                  </a:lnTo>
                  <a:lnTo>
                    <a:pt x="79" y="50"/>
                  </a:lnTo>
                  <a:lnTo>
                    <a:pt x="73" y="61"/>
                  </a:lnTo>
                  <a:lnTo>
                    <a:pt x="85" y="70"/>
                  </a:lnTo>
                  <a:lnTo>
                    <a:pt x="102" y="72"/>
                  </a:lnTo>
                  <a:lnTo>
                    <a:pt x="119" y="67"/>
                  </a:lnTo>
                  <a:lnTo>
                    <a:pt x="138" y="60"/>
                  </a:lnTo>
                  <a:lnTo>
                    <a:pt x="155" y="51"/>
                  </a:lnTo>
                  <a:lnTo>
                    <a:pt x="172" y="45"/>
                  </a:lnTo>
                  <a:lnTo>
                    <a:pt x="186" y="43"/>
                  </a:lnTo>
                  <a:lnTo>
                    <a:pt x="197" y="51"/>
                  </a:lnTo>
                  <a:lnTo>
                    <a:pt x="195" y="64"/>
                  </a:lnTo>
                  <a:lnTo>
                    <a:pt x="196" y="79"/>
                  </a:lnTo>
                  <a:lnTo>
                    <a:pt x="198" y="91"/>
                  </a:lnTo>
                  <a:lnTo>
                    <a:pt x="200" y="105"/>
                  </a:lnTo>
                  <a:lnTo>
                    <a:pt x="199" y="115"/>
                  </a:lnTo>
                  <a:lnTo>
                    <a:pt x="195" y="126"/>
                  </a:lnTo>
                  <a:lnTo>
                    <a:pt x="183" y="135"/>
                  </a:lnTo>
                  <a:lnTo>
                    <a:pt x="167" y="144"/>
                  </a:lnTo>
                  <a:lnTo>
                    <a:pt x="163" y="152"/>
                  </a:lnTo>
                  <a:lnTo>
                    <a:pt x="159" y="165"/>
                  </a:lnTo>
                  <a:lnTo>
                    <a:pt x="156" y="169"/>
                  </a:lnTo>
                  <a:lnTo>
                    <a:pt x="157" y="175"/>
                  </a:lnTo>
                  <a:lnTo>
                    <a:pt x="160" y="179"/>
                  </a:lnTo>
                  <a:lnTo>
                    <a:pt x="167" y="185"/>
                  </a:lnTo>
                  <a:lnTo>
                    <a:pt x="180" y="178"/>
                  </a:lnTo>
                  <a:lnTo>
                    <a:pt x="195" y="169"/>
                  </a:lnTo>
                  <a:lnTo>
                    <a:pt x="208" y="159"/>
                  </a:lnTo>
                  <a:lnTo>
                    <a:pt x="223" y="150"/>
                  </a:lnTo>
                  <a:lnTo>
                    <a:pt x="237" y="142"/>
                  </a:lnTo>
                  <a:lnTo>
                    <a:pt x="250" y="140"/>
                  </a:lnTo>
                  <a:lnTo>
                    <a:pt x="264" y="142"/>
                  </a:lnTo>
                  <a:lnTo>
                    <a:pt x="281" y="155"/>
                  </a:lnTo>
                  <a:lnTo>
                    <a:pt x="293" y="167"/>
                  </a:lnTo>
                  <a:lnTo>
                    <a:pt x="296" y="176"/>
                  </a:lnTo>
                  <a:lnTo>
                    <a:pt x="292" y="183"/>
                  </a:lnTo>
                  <a:lnTo>
                    <a:pt x="283" y="189"/>
                  </a:lnTo>
                  <a:lnTo>
                    <a:pt x="269" y="193"/>
                  </a:lnTo>
                  <a:lnTo>
                    <a:pt x="256" y="199"/>
                  </a:lnTo>
                  <a:lnTo>
                    <a:pt x="244" y="205"/>
                  </a:lnTo>
                  <a:lnTo>
                    <a:pt x="239" y="217"/>
                  </a:lnTo>
                  <a:lnTo>
                    <a:pt x="231" y="219"/>
                  </a:lnTo>
                  <a:lnTo>
                    <a:pt x="223" y="227"/>
                  </a:lnTo>
                  <a:lnTo>
                    <a:pt x="215" y="234"/>
                  </a:lnTo>
                  <a:lnTo>
                    <a:pt x="208" y="237"/>
                  </a:lnTo>
                  <a:lnTo>
                    <a:pt x="216" y="254"/>
                  </a:lnTo>
                  <a:lnTo>
                    <a:pt x="226" y="262"/>
                  </a:lnTo>
                  <a:lnTo>
                    <a:pt x="237" y="263"/>
                  </a:lnTo>
                  <a:lnTo>
                    <a:pt x="250" y="259"/>
                  </a:lnTo>
                  <a:lnTo>
                    <a:pt x="263" y="250"/>
                  </a:lnTo>
                  <a:lnTo>
                    <a:pt x="275" y="240"/>
                  </a:lnTo>
                  <a:lnTo>
                    <a:pt x="287" y="231"/>
                  </a:lnTo>
                  <a:lnTo>
                    <a:pt x="301" y="227"/>
                  </a:lnTo>
                  <a:lnTo>
                    <a:pt x="296" y="230"/>
                  </a:lnTo>
                  <a:lnTo>
                    <a:pt x="294" y="236"/>
                  </a:lnTo>
                  <a:lnTo>
                    <a:pt x="292" y="242"/>
                  </a:lnTo>
                  <a:lnTo>
                    <a:pt x="292" y="248"/>
                  </a:lnTo>
                  <a:lnTo>
                    <a:pt x="291" y="255"/>
                  </a:lnTo>
                  <a:lnTo>
                    <a:pt x="291" y="263"/>
                  </a:lnTo>
                  <a:lnTo>
                    <a:pt x="291" y="270"/>
                  </a:lnTo>
                  <a:lnTo>
                    <a:pt x="291" y="279"/>
                  </a:lnTo>
                  <a:lnTo>
                    <a:pt x="301" y="289"/>
                  </a:lnTo>
                  <a:lnTo>
                    <a:pt x="299" y="295"/>
                  </a:lnTo>
                  <a:lnTo>
                    <a:pt x="294" y="300"/>
                  </a:lnTo>
                  <a:lnTo>
                    <a:pt x="287" y="305"/>
                  </a:lnTo>
                  <a:lnTo>
                    <a:pt x="281" y="311"/>
                  </a:lnTo>
                  <a:lnTo>
                    <a:pt x="273" y="315"/>
                  </a:lnTo>
                  <a:lnTo>
                    <a:pt x="266" y="322"/>
                  </a:lnTo>
                  <a:lnTo>
                    <a:pt x="261" y="330"/>
                  </a:lnTo>
                  <a:lnTo>
                    <a:pt x="260" y="341"/>
                  </a:lnTo>
                  <a:lnTo>
                    <a:pt x="278" y="347"/>
                  </a:lnTo>
                  <a:lnTo>
                    <a:pt x="296" y="343"/>
                  </a:lnTo>
                  <a:lnTo>
                    <a:pt x="313" y="334"/>
                  </a:lnTo>
                  <a:lnTo>
                    <a:pt x="332" y="323"/>
                  </a:lnTo>
                  <a:lnTo>
                    <a:pt x="348" y="312"/>
                  </a:lnTo>
                  <a:lnTo>
                    <a:pt x="367" y="306"/>
                  </a:lnTo>
                  <a:lnTo>
                    <a:pt x="385" y="307"/>
                  </a:lnTo>
                  <a:lnTo>
                    <a:pt x="405" y="321"/>
                  </a:lnTo>
                  <a:lnTo>
                    <a:pt x="388" y="321"/>
                  </a:lnTo>
                  <a:lnTo>
                    <a:pt x="373" y="325"/>
                  </a:lnTo>
                  <a:lnTo>
                    <a:pt x="359" y="331"/>
                  </a:lnTo>
                  <a:lnTo>
                    <a:pt x="345" y="340"/>
                  </a:lnTo>
                  <a:lnTo>
                    <a:pt x="332" y="349"/>
                  </a:lnTo>
                  <a:lnTo>
                    <a:pt x="319" y="359"/>
                  </a:lnTo>
                  <a:lnTo>
                    <a:pt x="309" y="370"/>
                  </a:lnTo>
                  <a:lnTo>
                    <a:pt x="301" y="383"/>
                  </a:lnTo>
                  <a:lnTo>
                    <a:pt x="318" y="392"/>
                  </a:lnTo>
                  <a:lnTo>
                    <a:pt x="336" y="393"/>
                  </a:lnTo>
                  <a:lnTo>
                    <a:pt x="351" y="387"/>
                  </a:lnTo>
                  <a:lnTo>
                    <a:pt x="367" y="378"/>
                  </a:lnTo>
                  <a:lnTo>
                    <a:pt x="381" y="366"/>
                  </a:lnTo>
                  <a:lnTo>
                    <a:pt x="396" y="357"/>
                  </a:lnTo>
                  <a:lnTo>
                    <a:pt x="409" y="350"/>
                  </a:lnTo>
                  <a:lnTo>
                    <a:pt x="425" y="351"/>
                  </a:lnTo>
                  <a:lnTo>
                    <a:pt x="431" y="359"/>
                  </a:lnTo>
                  <a:lnTo>
                    <a:pt x="434" y="372"/>
                  </a:lnTo>
                  <a:lnTo>
                    <a:pt x="435" y="383"/>
                  </a:lnTo>
                  <a:lnTo>
                    <a:pt x="437" y="393"/>
                  </a:lnTo>
                  <a:lnTo>
                    <a:pt x="424" y="395"/>
                  </a:lnTo>
                  <a:lnTo>
                    <a:pt x="413" y="399"/>
                  </a:lnTo>
                  <a:lnTo>
                    <a:pt x="400" y="401"/>
                  </a:lnTo>
                  <a:lnTo>
                    <a:pt x="389" y="405"/>
                  </a:lnTo>
                  <a:lnTo>
                    <a:pt x="377" y="409"/>
                  </a:lnTo>
                  <a:lnTo>
                    <a:pt x="365" y="416"/>
                  </a:lnTo>
                  <a:lnTo>
                    <a:pt x="353" y="424"/>
                  </a:lnTo>
                  <a:lnTo>
                    <a:pt x="343" y="435"/>
                  </a:lnTo>
                  <a:lnTo>
                    <a:pt x="395" y="475"/>
                  </a:lnTo>
                  <a:lnTo>
                    <a:pt x="386" y="485"/>
                  </a:lnTo>
                  <a:lnTo>
                    <a:pt x="377" y="490"/>
                  </a:lnTo>
                  <a:lnTo>
                    <a:pt x="368" y="494"/>
                  </a:lnTo>
                  <a:lnTo>
                    <a:pt x="360" y="497"/>
                  </a:lnTo>
                  <a:lnTo>
                    <a:pt x="352" y="500"/>
                  </a:lnTo>
                  <a:lnTo>
                    <a:pt x="347" y="505"/>
                  </a:lnTo>
                  <a:lnTo>
                    <a:pt x="343" y="513"/>
                  </a:lnTo>
                  <a:lnTo>
                    <a:pt x="343" y="527"/>
                  </a:lnTo>
                  <a:lnTo>
                    <a:pt x="353" y="538"/>
                  </a:lnTo>
                  <a:lnTo>
                    <a:pt x="367" y="541"/>
                  </a:lnTo>
                  <a:lnTo>
                    <a:pt x="379" y="539"/>
                  </a:lnTo>
                  <a:lnTo>
                    <a:pt x="393" y="534"/>
                  </a:lnTo>
                  <a:lnTo>
                    <a:pt x="404" y="526"/>
                  </a:lnTo>
                  <a:lnTo>
                    <a:pt x="416" y="520"/>
                  </a:lnTo>
                  <a:lnTo>
                    <a:pt x="426" y="515"/>
                  </a:lnTo>
                  <a:lnTo>
                    <a:pt x="437" y="517"/>
                  </a:lnTo>
                  <a:lnTo>
                    <a:pt x="430" y="534"/>
                  </a:lnTo>
                  <a:lnTo>
                    <a:pt x="414" y="543"/>
                  </a:lnTo>
                  <a:lnTo>
                    <a:pt x="393" y="548"/>
                  </a:lnTo>
                  <a:lnTo>
                    <a:pt x="371" y="550"/>
                  </a:lnTo>
                  <a:lnTo>
                    <a:pt x="351" y="552"/>
                  </a:lnTo>
                  <a:lnTo>
                    <a:pt x="339" y="560"/>
                  </a:lnTo>
                  <a:lnTo>
                    <a:pt x="337" y="574"/>
                  </a:lnTo>
                  <a:lnTo>
                    <a:pt x="353" y="600"/>
                  </a:lnTo>
                  <a:lnTo>
                    <a:pt x="405" y="590"/>
                  </a:lnTo>
                  <a:lnTo>
                    <a:pt x="383" y="590"/>
                  </a:lnTo>
                  <a:lnTo>
                    <a:pt x="369" y="600"/>
                  </a:lnTo>
                  <a:lnTo>
                    <a:pt x="356" y="613"/>
                  </a:lnTo>
                  <a:lnTo>
                    <a:pt x="347" y="630"/>
                  </a:lnTo>
                  <a:lnTo>
                    <a:pt x="336" y="644"/>
                  </a:lnTo>
                  <a:lnTo>
                    <a:pt x="326" y="653"/>
                  </a:lnTo>
                  <a:lnTo>
                    <a:pt x="310" y="653"/>
                  </a:lnTo>
                  <a:lnTo>
                    <a:pt x="291" y="642"/>
                  </a:lnTo>
                  <a:lnTo>
                    <a:pt x="286" y="594"/>
                  </a:lnTo>
                  <a:lnTo>
                    <a:pt x="285" y="547"/>
                  </a:lnTo>
                  <a:lnTo>
                    <a:pt x="282" y="499"/>
                  </a:lnTo>
                  <a:lnTo>
                    <a:pt x="277" y="456"/>
                  </a:lnTo>
                  <a:lnTo>
                    <a:pt x="266" y="413"/>
                  </a:lnTo>
                  <a:lnTo>
                    <a:pt x="249" y="374"/>
                  </a:lnTo>
                  <a:lnTo>
                    <a:pt x="223" y="339"/>
                  </a:lnTo>
                  <a:lnTo>
                    <a:pt x="187" y="309"/>
                  </a:lnTo>
                  <a:lnTo>
                    <a:pt x="181" y="297"/>
                  </a:lnTo>
                  <a:lnTo>
                    <a:pt x="180" y="286"/>
                  </a:lnTo>
                  <a:lnTo>
                    <a:pt x="182" y="274"/>
                  </a:lnTo>
                  <a:lnTo>
                    <a:pt x="186" y="264"/>
                  </a:lnTo>
                  <a:lnTo>
                    <a:pt x="187" y="253"/>
                  </a:lnTo>
                  <a:lnTo>
                    <a:pt x="188" y="244"/>
                  </a:lnTo>
                  <a:lnTo>
                    <a:pt x="185" y="234"/>
                  </a:lnTo>
                  <a:lnTo>
                    <a:pt x="177" y="227"/>
                  </a:lnTo>
                  <a:lnTo>
                    <a:pt x="135" y="227"/>
                  </a:lnTo>
                  <a:lnTo>
                    <a:pt x="145" y="213"/>
                  </a:lnTo>
                  <a:lnTo>
                    <a:pt x="150" y="201"/>
                  </a:lnTo>
                  <a:lnTo>
                    <a:pt x="148" y="187"/>
                  </a:lnTo>
                  <a:lnTo>
                    <a:pt x="144" y="175"/>
                  </a:lnTo>
                  <a:lnTo>
                    <a:pt x="135" y="161"/>
                  </a:lnTo>
                  <a:lnTo>
                    <a:pt x="127" y="148"/>
                  </a:lnTo>
                  <a:lnTo>
                    <a:pt x="119" y="134"/>
                  </a:lnTo>
                  <a:lnTo>
                    <a:pt x="115" y="123"/>
                  </a:lnTo>
                  <a:lnTo>
                    <a:pt x="96" y="117"/>
                  </a:lnTo>
                  <a:lnTo>
                    <a:pt x="78" y="112"/>
                  </a:lnTo>
                  <a:lnTo>
                    <a:pt x="59" y="105"/>
                  </a:lnTo>
                  <a:lnTo>
                    <a:pt x="41" y="98"/>
                  </a:lnTo>
                  <a:lnTo>
                    <a:pt x="24" y="88"/>
                  </a:lnTo>
                  <a:lnTo>
                    <a:pt x="12" y="78"/>
                  </a:lnTo>
                  <a:lnTo>
                    <a:pt x="3" y="64"/>
                  </a:lnTo>
                  <a:lnTo>
                    <a:pt x="0" y="51"/>
                  </a:lnTo>
                  <a:lnTo>
                    <a:pt x="16" y="35"/>
                  </a:lnTo>
                  <a:lnTo>
                    <a:pt x="34" y="22"/>
                  </a:lnTo>
                  <a:lnTo>
                    <a:pt x="53" y="12"/>
                  </a:lnTo>
                  <a:lnTo>
                    <a:pt x="74" y="5"/>
                  </a:lnTo>
                  <a:lnTo>
                    <a:pt x="94" y="1"/>
                  </a:lnTo>
                  <a:lnTo>
                    <a:pt x="115" y="0"/>
                  </a:lnTo>
                  <a:lnTo>
                    <a:pt x="135" y="2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rgbClr val="B24C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1" name="Freeform 61"/>
            <p:cNvSpPr>
              <a:spLocks/>
            </p:cNvSpPr>
            <p:nvPr/>
          </p:nvSpPr>
          <p:spPr bwMode="auto">
            <a:xfrm>
              <a:off x="4056" y="840"/>
              <a:ext cx="17" cy="4"/>
            </a:xfrm>
            <a:custGeom>
              <a:avLst/>
              <a:gdLst>
                <a:gd name="T0" fmla="*/ 0 w 86"/>
                <a:gd name="T1" fmla="*/ 0 h 23"/>
                <a:gd name="T2" fmla="*/ 0 w 86"/>
                <a:gd name="T3" fmla="*/ 0 h 23"/>
                <a:gd name="T4" fmla="*/ 0 w 86"/>
                <a:gd name="T5" fmla="*/ 0 h 23"/>
                <a:gd name="T6" fmla="*/ 0 w 86"/>
                <a:gd name="T7" fmla="*/ 0 h 23"/>
                <a:gd name="T8" fmla="*/ 0 w 86"/>
                <a:gd name="T9" fmla="*/ 0 h 23"/>
                <a:gd name="T10" fmla="*/ 0 w 86"/>
                <a:gd name="T11" fmla="*/ 0 h 23"/>
                <a:gd name="T12" fmla="*/ 0 w 86"/>
                <a:gd name="T13" fmla="*/ 0 h 23"/>
                <a:gd name="T14" fmla="*/ 0 w 86"/>
                <a:gd name="T15" fmla="*/ 0 h 23"/>
                <a:gd name="T16" fmla="*/ 0 w 86"/>
                <a:gd name="T17" fmla="*/ 0 h 23"/>
                <a:gd name="T18" fmla="*/ 0 w 86"/>
                <a:gd name="T19" fmla="*/ 0 h 23"/>
                <a:gd name="T20" fmla="*/ 0 w 86"/>
                <a:gd name="T21" fmla="*/ 0 h 23"/>
                <a:gd name="T22" fmla="*/ 0 w 86"/>
                <a:gd name="T23" fmla="*/ 0 h 23"/>
                <a:gd name="T24" fmla="*/ 0 w 86"/>
                <a:gd name="T25" fmla="*/ 0 h 23"/>
                <a:gd name="T26" fmla="*/ 0 w 86"/>
                <a:gd name="T27" fmla="*/ 0 h 23"/>
                <a:gd name="T28" fmla="*/ 0 w 86"/>
                <a:gd name="T29" fmla="*/ 0 h 23"/>
                <a:gd name="T30" fmla="*/ 0 w 86"/>
                <a:gd name="T31" fmla="*/ 0 h 23"/>
                <a:gd name="T32" fmla="*/ 0 w 86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6"/>
                <a:gd name="T52" fmla="*/ 0 h 23"/>
                <a:gd name="T53" fmla="*/ 86 w 86"/>
                <a:gd name="T54" fmla="*/ 23 h 2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6" h="23">
                  <a:moveTo>
                    <a:pt x="86" y="13"/>
                  </a:moveTo>
                  <a:lnTo>
                    <a:pt x="76" y="15"/>
                  </a:lnTo>
                  <a:lnTo>
                    <a:pt x="67" y="16"/>
                  </a:lnTo>
                  <a:lnTo>
                    <a:pt x="55" y="16"/>
                  </a:lnTo>
                  <a:lnTo>
                    <a:pt x="44" y="17"/>
                  </a:lnTo>
                  <a:lnTo>
                    <a:pt x="32" y="17"/>
                  </a:lnTo>
                  <a:lnTo>
                    <a:pt x="20" y="17"/>
                  </a:lnTo>
                  <a:lnTo>
                    <a:pt x="10" y="18"/>
                  </a:lnTo>
                  <a:lnTo>
                    <a:pt x="2" y="23"/>
                  </a:lnTo>
                  <a:lnTo>
                    <a:pt x="0" y="15"/>
                  </a:lnTo>
                  <a:lnTo>
                    <a:pt x="6" y="9"/>
                  </a:lnTo>
                  <a:lnTo>
                    <a:pt x="15" y="5"/>
                  </a:lnTo>
                  <a:lnTo>
                    <a:pt x="28" y="2"/>
                  </a:lnTo>
                  <a:lnTo>
                    <a:pt x="42" y="0"/>
                  </a:lnTo>
                  <a:lnTo>
                    <a:pt x="58" y="2"/>
                  </a:lnTo>
                  <a:lnTo>
                    <a:pt x="72" y="6"/>
                  </a:lnTo>
                  <a:lnTo>
                    <a:pt x="86" y="13"/>
                  </a:lnTo>
                  <a:close/>
                </a:path>
              </a:pathLst>
            </a:custGeom>
            <a:solidFill>
              <a:srgbClr val="B24C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2" name="Freeform 62"/>
            <p:cNvSpPr>
              <a:spLocks/>
            </p:cNvSpPr>
            <p:nvPr/>
          </p:nvSpPr>
          <p:spPr bwMode="auto">
            <a:xfrm>
              <a:off x="4127" y="844"/>
              <a:ext cx="130" cy="150"/>
            </a:xfrm>
            <a:custGeom>
              <a:avLst/>
              <a:gdLst>
                <a:gd name="T0" fmla="*/ 0 w 653"/>
                <a:gd name="T1" fmla="*/ 0 h 747"/>
                <a:gd name="T2" fmla="*/ 0 w 653"/>
                <a:gd name="T3" fmla="*/ 0 h 747"/>
                <a:gd name="T4" fmla="*/ 0 w 653"/>
                <a:gd name="T5" fmla="*/ 0 h 747"/>
                <a:gd name="T6" fmla="*/ 0 w 653"/>
                <a:gd name="T7" fmla="*/ 0 h 747"/>
                <a:gd name="T8" fmla="*/ 0 w 653"/>
                <a:gd name="T9" fmla="*/ 0 h 747"/>
                <a:gd name="T10" fmla="*/ 0 w 653"/>
                <a:gd name="T11" fmla="*/ 0 h 747"/>
                <a:gd name="T12" fmla="*/ 0 w 653"/>
                <a:gd name="T13" fmla="*/ 0 h 747"/>
                <a:gd name="T14" fmla="*/ 0 w 653"/>
                <a:gd name="T15" fmla="*/ 0 h 747"/>
                <a:gd name="T16" fmla="*/ 0 w 653"/>
                <a:gd name="T17" fmla="*/ 0 h 747"/>
                <a:gd name="T18" fmla="*/ 0 w 653"/>
                <a:gd name="T19" fmla="*/ 0 h 747"/>
                <a:gd name="T20" fmla="*/ 0 w 653"/>
                <a:gd name="T21" fmla="*/ 0 h 747"/>
                <a:gd name="T22" fmla="*/ 0 w 653"/>
                <a:gd name="T23" fmla="*/ 0 h 747"/>
                <a:gd name="T24" fmla="*/ 0 w 653"/>
                <a:gd name="T25" fmla="*/ 0 h 747"/>
                <a:gd name="T26" fmla="*/ 0 w 653"/>
                <a:gd name="T27" fmla="*/ 0 h 747"/>
                <a:gd name="T28" fmla="*/ 0 w 653"/>
                <a:gd name="T29" fmla="*/ 0 h 747"/>
                <a:gd name="T30" fmla="*/ 0 w 653"/>
                <a:gd name="T31" fmla="*/ 0 h 747"/>
                <a:gd name="T32" fmla="*/ 0 w 653"/>
                <a:gd name="T33" fmla="*/ 0 h 747"/>
                <a:gd name="T34" fmla="*/ 0 w 653"/>
                <a:gd name="T35" fmla="*/ 0 h 747"/>
                <a:gd name="T36" fmla="*/ 0 w 653"/>
                <a:gd name="T37" fmla="*/ 0 h 747"/>
                <a:gd name="T38" fmla="*/ 0 w 653"/>
                <a:gd name="T39" fmla="*/ 0 h 747"/>
                <a:gd name="T40" fmla="*/ 0 w 653"/>
                <a:gd name="T41" fmla="*/ 0 h 747"/>
                <a:gd name="T42" fmla="*/ 0 w 653"/>
                <a:gd name="T43" fmla="*/ 0 h 747"/>
                <a:gd name="T44" fmla="*/ 0 w 653"/>
                <a:gd name="T45" fmla="*/ 0 h 747"/>
                <a:gd name="T46" fmla="*/ 0 w 653"/>
                <a:gd name="T47" fmla="*/ 0 h 747"/>
                <a:gd name="T48" fmla="*/ 0 w 653"/>
                <a:gd name="T49" fmla="*/ 0 h 747"/>
                <a:gd name="T50" fmla="*/ 0 w 653"/>
                <a:gd name="T51" fmla="*/ 0 h 747"/>
                <a:gd name="T52" fmla="*/ 0 w 653"/>
                <a:gd name="T53" fmla="*/ 0 h 747"/>
                <a:gd name="T54" fmla="*/ 0 w 653"/>
                <a:gd name="T55" fmla="*/ 0 h 747"/>
                <a:gd name="T56" fmla="*/ 0 w 653"/>
                <a:gd name="T57" fmla="*/ 0 h 747"/>
                <a:gd name="T58" fmla="*/ 0 w 653"/>
                <a:gd name="T59" fmla="*/ 0 h 747"/>
                <a:gd name="T60" fmla="*/ 0 w 653"/>
                <a:gd name="T61" fmla="*/ 0 h 747"/>
                <a:gd name="T62" fmla="*/ 0 w 653"/>
                <a:gd name="T63" fmla="*/ 0 h 747"/>
                <a:gd name="T64" fmla="*/ 0 w 653"/>
                <a:gd name="T65" fmla="*/ 0 h 747"/>
                <a:gd name="T66" fmla="*/ 0 w 653"/>
                <a:gd name="T67" fmla="*/ 0 h 747"/>
                <a:gd name="T68" fmla="*/ 0 w 653"/>
                <a:gd name="T69" fmla="*/ 0 h 747"/>
                <a:gd name="T70" fmla="*/ 0 w 653"/>
                <a:gd name="T71" fmla="*/ 0 h 747"/>
                <a:gd name="T72" fmla="*/ 0 w 653"/>
                <a:gd name="T73" fmla="*/ 0 h 747"/>
                <a:gd name="T74" fmla="*/ 0 w 653"/>
                <a:gd name="T75" fmla="*/ 0 h 747"/>
                <a:gd name="T76" fmla="*/ 0 w 653"/>
                <a:gd name="T77" fmla="*/ 0 h 747"/>
                <a:gd name="T78" fmla="*/ 0 w 653"/>
                <a:gd name="T79" fmla="*/ 0 h 747"/>
                <a:gd name="T80" fmla="*/ 0 w 653"/>
                <a:gd name="T81" fmla="*/ 0 h 747"/>
                <a:gd name="T82" fmla="*/ 0 w 653"/>
                <a:gd name="T83" fmla="*/ 0 h 747"/>
                <a:gd name="T84" fmla="*/ 0 w 653"/>
                <a:gd name="T85" fmla="*/ 0 h 747"/>
                <a:gd name="T86" fmla="*/ 0 w 653"/>
                <a:gd name="T87" fmla="*/ 0 h 747"/>
                <a:gd name="T88" fmla="*/ 0 w 653"/>
                <a:gd name="T89" fmla="*/ 0 h 747"/>
                <a:gd name="T90" fmla="*/ 0 w 653"/>
                <a:gd name="T91" fmla="*/ 0 h 747"/>
                <a:gd name="T92" fmla="*/ 0 w 653"/>
                <a:gd name="T93" fmla="*/ 0 h 747"/>
                <a:gd name="T94" fmla="*/ 0 w 653"/>
                <a:gd name="T95" fmla="*/ 0 h 747"/>
                <a:gd name="T96" fmla="*/ 0 w 653"/>
                <a:gd name="T97" fmla="*/ 0 h 747"/>
                <a:gd name="T98" fmla="*/ 0 w 653"/>
                <a:gd name="T99" fmla="*/ 0 h 747"/>
                <a:gd name="T100" fmla="*/ 0 w 653"/>
                <a:gd name="T101" fmla="*/ 0 h 747"/>
                <a:gd name="T102" fmla="*/ 0 w 653"/>
                <a:gd name="T103" fmla="*/ 0 h 747"/>
                <a:gd name="T104" fmla="*/ 0 w 653"/>
                <a:gd name="T105" fmla="*/ 0 h 74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53"/>
                <a:gd name="T160" fmla="*/ 0 h 747"/>
                <a:gd name="T161" fmla="*/ 653 w 653"/>
                <a:gd name="T162" fmla="*/ 747 h 74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53" h="747">
                  <a:moveTo>
                    <a:pt x="497" y="94"/>
                  </a:moveTo>
                  <a:lnTo>
                    <a:pt x="480" y="107"/>
                  </a:lnTo>
                  <a:lnTo>
                    <a:pt x="463" y="121"/>
                  </a:lnTo>
                  <a:lnTo>
                    <a:pt x="446" y="132"/>
                  </a:lnTo>
                  <a:lnTo>
                    <a:pt x="432" y="146"/>
                  </a:lnTo>
                  <a:lnTo>
                    <a:pt x="416" y="158"/>
                  </a:lnTo>
                  <a:lnTo>
                    <a:pt x="404" y="173"/>
                  </a:lnTo>
                  <a:lnTo>
                    <a:pt x="391" y="188"/>
                  </a:lnTo>
                  <a:lnTo>
                    <a:pt x="383" y="208"/>
                  </a:lnTo>
                  <a:lnTo>
                    <a:pt x="372" y="200"/>
                  </a:lnTo>
                  <a:lnTo>
                    <a:pt x="362" y="188"/>
                  </a:lnTo>
                  <a:lnTo>
                    <a:pt x="353" y="176"/>
                  </a:lnTo>
                  <a:lnTo>
                    <a:pt x="346" y="165"/>
                  </a:lnTo>
                  <a:lnTo>
                    <a:pt x="338" y="157"/>
                  </a:lnTo>
                  <a:lnTo>
                    <a:pt x="330" y="157"/>
                  </a:lnTo>
                  <a:lnTo>
                    <a:pt x="320" y="165"/>
                  </a:lnTo>
                  <a:lnTo>
                    <a:pt x="311" y="186"/>
                  </a:lnTo>
                  <a:lnTo>
                    <a:pt x="508" y="404"/>
                  </a:lnTo>
                  <a:lnTo>
                    <a:pt x="501" y="418"/>
                  </a:lnTo>
                  <a:lnTo>
                    <a:pt x="492" y="430"/>
                  </a:lnTo>
                  <a:lnTo>
                    <a:pt x="482" y="440"/>
                  </a:lnTo>
                  <a:lnTo>
                    <a:pt x="472" y="452"/>
                  </a:lnTo>
                  <a:lnTo>
                    <a:pt x="465" y="462"/>
                  </a:lnTo>
                  <a:lnTo>
                    <a:pt x="462" y="475"/>
                  </a:lnTo>
                  <a:lnTo>
                    <a:pt x="465" y="490"/>
                  </a:lnTo>
                  <a:lnTo>
                    <a:pt x="477" y="508"/>
                  </a:lnTo>
                  <a:lnTo>
                    <a:pt x="491" y="499"/>
                  </a:lnTo>
                  <a:lnTo>
                    <a:pt x="503" y="490"/>
                  </a:lnTo>
                  <a:lnTo>
                    <a:pt x="514" y="480"/>
                  </a:lnTo>
                  <a:lnTo>
                    <a:pt x="527" y="470"/>
                  </a:lnTo>
                  <a:lnTo>
                    <a:pt x="537" y="459"/>
                  </a:lnTo>
                  <a:lnTo>
                    <a:pt x="547" y="447"/>
                  </a:lnTo>
                  <a:lnTo>
                    <a:pt x="557" y="436"/>
                  </a:lnTo>
                  <a:lnTo>
                    <a:pt x="570" y="425"/>
                  </a:lnTo>
                  <a:lnTo>
                    <a:pt x="563" y="402"/>
                  </a:lnTo>
                  <a:lnTo>
                    <a:pt x="556" y="383"/>
                  </a:lnTo>
                  <a:lnTo>
                    <a:pt x="546" y="365"/>
                  </a:lnTo>
                  <a:lnTo>
                    <a:pt x="535" y="349"/>
                  </a:lnTo>
                  <a:lnTo>
                    <a:pt x="520" y="333"/>
                  </a:lnTo>
                  <a:lnTo>
                    <a:pt x="506" y="320"/>
                  </a:lnTo>
                  <a:lnTo>
                    <a:pt x="492" y="305"/>
                  </a:lnTo>
                  <a:lnTo>
                    <a:pt x="477" y="290"/>
                  </a:lnTo>
                  <a:lnTo>
                    <a:pt x="493" y="278"/>
                  </a:lnTo>
                  <a:lnTo>
                    <a:pt x="512" y="268"/>
                  </a:lnTo>
                  <a:lnTo>
                    <a:pt x="531" y="261"/>
                  </a:lnTo>
                  <a:lnTo>
                    <a:pt x="553" y="260"/>
                  </a:lnTo>
                  <a:lnTo>
                    <a:pt x="572" y="264"/>
                  </a:lnTo>
                  <a:lnTo>
                    <a:pt x="591" y="277"/>
                  </a:lnTo>
                  <a:lnTo>
                    <a:pt x="607" y="298"/>
                  </a:lnTo>
                  <a:lnTo>
                    <a:pt x="622" y="332"/>
                  </a:lnTo>
                  <a:lnTo>
                    <a:pt x="653" y="736"/>
                  </a:lnTo>
                  <a:lnTo>
                    <a:pt x="624" y="743"/>
                  </a:lnTo>
                  <a:lnTo>
                    <a:pt x="596" y="747"/>
                  </a:lnTo>
                  <a:lnTo>
                    <a:pt x="566" y="744"/>
                  </a:lnTo>
                  <a:lnTo>
                    <a:pt x="537" y="741"/>
                  </a:lnTo>
                  <a:lnTo>
                    <a:pt x="505" y="733"/>
                  </a:lnTo>
                  <a:lnTo>
                    <a:pt x="475" y="726"/>
                  </a:lnTo>
                  <a:lnTo>
                    <a:pt x="444" y="719"/>
                  </a:lnTo>
                  <a:lnTo>
                    <a:pt x="414" y="715"/>
                  </a:lnTo>
                  <a:lnTo>
                    <a:pt x="365" y="703"/>
                  </a:lnTo>
                  <a:lnTo>
                    <a:pt x="317" y="691"/>
                  </a:lnTo>
                  <a:lnTo>
                    <a:pt x="266" y="678"/>
                  </a:lnTo>
                  <a:lnTo>
                    <a:pt x="219" y="662"/>
                  </a:lnTo>
                  <a:lnTo>
                    <a:pt x="173" y="640"/>
                  </a:lnTo>
                  <a:lnTo>
                    <a:pt x="133" y="613"/>
                  </a:lnTo>
                  <a:lnTo>
                    <a:pt x="98" y="579"/>
                  </a:lnTo>
                  <a:lnTo>
                    <a:pt x="72" y="539"/>
                  </a:lnTo>
                  <a:lnTo>
                    <a:pt x="80" y="499"/>
                  </a:lnTo>
                  <a:lnTo>
                    <a:pt x="71" y="469"/>
                  </a:lnTo>
                  <a:lnTo>
                    <a:pt x="52" y="443"/>
                  </a:lnTo>
                  <a:lnTo>
                    <a:pt x="29" y="420"/>
                  </a:lnTo>
                  <a:lnTo>
                    <a:pt x="9" y="398"/>
                  </a:lnTo>
                  <a:lnTo>
                    <a:pt x="0" y="374"/>
                  </a:lnTo>
                  <a:lnTo>
                    <a:pt x="8" y="344"/>
                  </a:lnTo>
                  <a:lnTo>
                    <a:pt x="41" y="311"/>
                  </a:lnTo>
                  <a:lnTo>
                    <a:pt x="33" y="281"/>
                  </a:lnTo>
                  <a:lnTo>
                    <a:pt x="42" y="256"/>
                  </a:lnTo>
                  <a:lnTo>
                    <a:pt x="59" y="235"/>
                  </a:lnTo>
                  <a:lnTo>
                    <a:pt x="84" y="213"/>
                  </a:lnTo>
                  <a:lnTo>
                    <a:pt x="109" y="190"/>
                  </a:lnTo>
                  <a:lnTo>
                    <a:pt x="130" y="164"/>
                  </a:lnTo>
                  <a:lnTo>
                    <a:pt x="144" y="132"/>
                  </a:lnTo>
                  <a:lnTo>
                    <a:pt x="145" y="94"/>
                  </a:lnTo>
                  <a:lnTo>
                    <a:pt x="154" y="104"/>
                  </a:lnTo>
                  <a:lnTo>
                    <a:pt x="166" y="114"/>
                  </a:lnTo>
                  <a:lnTo>
                    <a:pt x="180" y="123"/>
                  </a:lnTo>
                  <a:lnTo>
                    <a:pt x="197" y="129"/>
                  </a:lnTo>
                  <a:lnTo>
                    <a:pt x="213" y="130"/>
                  </a:lnTo>
                  <a:lnTo>
                    <a:pt x="230" y="127"/>
                  </a:lnTo>
                  <a:lnTo>
                    <a:pt x="245" y="118"/>
                  </a:lnTo>
                  <a:lnTo>
                    <a:pt x="259" y="104"/>
                  </a:lnTo>
                  <a:lnTo>
                    <a:pt x="269" y="91"/>
                  </a:lnTo>
                  <a:lnTo>
                    <a:pt x="283" y="79"/>
                  </a:lnTo>
                  <a:lnTo>
                    <a:pt x="295" y="66"/>
                  </a:lnTo>
                  <a:lnTo>
                    <a:pt x="309" y="55"/>
                  </a:lnTo>
                  <a:lnTo>
                    <a:pt x="320" y="42"/>
                  </a:lnTo>
                  <a:lnTo>
                    <a:pt x="332" y="28"/>
                  </a:lnTo>
                  <a:lnTo>
                    <a:pt x="341" y="13"/>
                  </a:lnTo>
                  <a:lnTo>
                    <a:pt x="352" y="0"/>
                  </a:lnTo>
                  <a:lnTo>
                    <a:pt x="367" y="12"/>
                  </a:lnTo>
                  <a:lnTo>
                    <a:pt x="388" y="21"/>
                  </a:lnTo>
                  <a:lnTo>
                    <a:pt x="409" y="28"/>
                  </a:lnTo>
                  <a:lnTo>
                    <a:pt x="432" y="35"/>
                  </a:lnTo>
                  <a:lnTo>
                    <a:pt x="452" y="43"/>
                  </a:lnTo>
                  <a:lnTo>
                    <a:pt x="471" y="54"/>
                  </a:lnTo>
                  <a:lnTo>
                    <a:pt x="486" y="70"/>
                  </a:lnTo>
                  <a:lnTo>
                    <a:pt x="497" y="94"/>
                  </a:lnTo>
                  <a:close/>
                </a:path>
              </a:pathLst>
            </a:custGeom>
            <a:solidFill>
              <a:srgbClr val="F2D8C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3" name="Freeform 63"/>
            <p:cNvSpPr>
              <a:spLocks/>
            </p:cNvSpPr>
            <p:nvPr/>
          </p:nvSpPr>
          <p:spPr bwMode="auto">
            <a:xfrm>
              <a:off x="4210" y="855"/>
              <a:ext cx="315" cy="286"/>
            </a:xfrm>
            <a:custGeom>
              <a:avLst/>
              <a:gdLst>
                <a:gd name="T0" fmla="*/ 0 w 1572"/>
                <a:gd name="T1" fmla="*/ 0 h 1430"/>
                <a:gd name="T2" fmla="*/ 0 w 1572"/>
                <a:gd name="T3" fmla="*/ 0 h 1430"/>
                <a:gd name="T4" fmla="*/ 0 w 1572"/>
                <a:gd name="T5" fmla="*/ 0 h 1430"/>
                <a:gd name="T6" fmla="*/ 0 w 1572"/>
                <a:gd name="T7" fmla="*/ 0 h 1430"/>
                <a:gd name="T8" fmla="*/ 0 w 1572"/>
                <a:gd name="T9" fmla="*/ 0 h 1430"/>
                <a:gd name="T10" fmla="*/ 0 w 1572"/>
                <a:gd name="T11" fmla="*/ 0 h 1430"/>
                <a:gd name="T12" fmla="*/ 0 w 1572"/>
                <a:gd name="T13" fmla="*/ 0 h 1430"/>
                <a:gd name="T14" fmla="*/ 0 w 1572"/>
                <a:gd name="T15" fmla="*/ 0 h 1430"/>
                <a:gd name="T16" fmla="*/ 0 w 1572"/>
                <a:gd name="T17" fmla="*/ 0 h 1430"/>
                <a:gd name="T18" fmla="*/ 0 w 1572"/>
                <a:gd name="T19" fmla="*/ 0 h 1430"/>
                <a:gd name="T20" fmla="*/ 0 w 1572"/>
                <a:gd name="T21" fmla="*/ 0 h 1430"/>
                <a:gd name="T22" fmla="*/ 0 w 1572"/>
                <a:gd name="T23" fmla="*/ 0 h 1430"/>
                <a:gd name="T24" fmla="*/ 0 w 1572"/>
                <a:gd name="T25" fmla="*/ 0 h 1430"/>
                <a:gd name="T26" fmla="*/ 0 w 1572"/>
                <a:gd name="T27" fmla="*/ 0 h 1430"/>
                <a:gd name="T28" fmla="*/ 0 w 1572"/>
                <a:gd name="T29" fmla="*/ 0 h 1430"/>
                <a:gd name="T30" fmla="*/ 0 w 1572"/>
                <a:gd name="T31" fmla="*/ 0 h 1430"/>
                <a:gd name="T32" fmla="*/ 0 w 1572"/>
                <a:gd name="T33" fmla="*/ 0 h 1430"/>
                <a:gd name="T34" fmla="*/ 0 w 1572"/>
                <a:gd name="T35" fmla="*/ 0 h 1430"/>
                <a:gd name="T36" fmla="*/ 0 w 1572"/>
                <a:gd name="T37" fmla="*/ 0 h 1430"/>
                <a:gd name="T38" fmla="*/ 0 w 1572"/>
                <a:gd name="T39" fmla="*/ 0 h 1430"/>
                <a:gd name="T40" fmla="*/ 0 w 1572"/>
                <a:gd name="T41" fmla="*/ 0 h 1430"/>
                <a:gd name="T42" fmla="*/ 0 w 1572"/>
                <a:gd name="T43" fmla="*/ 0 h 1430"/>
                <a:gd name="T44" fmla="*/ 0 w 1572"/>
                <a:gd name="T45" fmla="*/ 0 h 1430"/>
                <a:gd name="T46" fmla="*/ 0 w 1572"/>
                <a:gd name="T47" fmla="*/ 0 h 1430"/>
                <a:gd name="T48" fmla="*/ 0 w 1572"/>
                <a:gd name="T49" fmla="*/ 0 h 1430"/>
                <a:gd name="T50" fmla="*/ 0 w 1572"/>
                <a:gd name="T51" fmla="*/ 0 h 1430"/>
                <a:gd name="T52" fmla="*/ 0 w 1572"/>
                <a:gd name="T53" fmla="*/ 0 h 1430"/>
                <a:gd name="T54" fmla="*/ 0 w 1572"/>
                <a:gd name="T55" fmla="*/ 0 h 1430"/>
                <a:gd name="T56" fmla="*/ 0 w 1572"/>
                <a:gd name="T57" fmla="*/ 0 h 1430"/>
                <a:gd name="T58" fmla="*/ 0 w 1572"/>
                <a:gd name="T59" fmla="*/ 0 h 1430"/>
                <a:gd name="T60" fmla="*/ 0 w 1572"/>
                <a:gd name="T61" fmla="*/ 0 h 1430"/>
                <a:gd name="T62" fmla="*/ 0 w 1572"/>
                <a:gd name="T63" fmla="*/ 0 h 1430"/>
                <a:gd name="T64" fmla="*/ 0 w 1572"/>
                <a:gd name="T65" fmla="*/ 0 h 1430"/>
                <a:gd name="T66" fmla="*/ 0 w 1572"/>
                <a:gd name="T67" fmla="*/ 0 h 1430"/>
                <a:gd name="T68" fmla="*/ 0 w 1572"/>
                <a:gd name="T69" fmla="*/ 0 h 1430"/>
                <a:gd name="T70" fmla="*/ 0 w 1572"/>
                <a:gd name="T71" fmla="*/ 0 h 1430"/>
                <a:gd name="T72" fmla="*/ 0 w 1572"/>
                <a:gd name="T73" fmla="*/ 0 h 1430"/>
                <a:gd name="T74" fmla="*/ 0 w 1572"/>
                <a:gd name="T75" fmla="*/ 0 h 1430"/>
                <a:gd name="T76" fmla="*/ 0 w 1572"/>
                <a:gd name="T77" fmla="*/ 0 h 1430"/>
                <a:gd name="T78" fmla="*/ 0 w 1572"/>
                <a:gd name="T79" fmla="*/ 0 h 1430"/>
                <a:gd name="T80" fmla="*/ 0 w 1572"/>
                <a:gd name="T81" fmla="*/ 0 h 1430"/>
                <a:gd name="T82" fmla="*/ 0 w 1572"/>
                <a:gd name="T83" fmla="*/ 0 h 1430"/>
                <a:gd name="T84" fmla="*/ 0 w 1572"/>
                <a:gd name="T85" fmla="*/ 0 h 1430"/>
                <a:gd name="T86" fmla="*/ 0 w 1572"/>
                <a:gd name="T87" fmla="*/ 0 h 1430"/>
                <a:gd name="T88" fmla="*/ 0 w 1572"/>
                <a:gd name="T89" fmla="*/ 0 h 1430"/>
                <a:gd name="T90" fmla="*/ 0 w 1572"/>
                <a:gd name="T91" fmla="*/ 0 h 1430"/>
                <a:gd name="T92" fmla="*/ 0 w 1572"/>
                <a:gd name="T93" fmla="*/ 0 h 1430"/>
                <a:gd name="T94" fmla="*/ 0 w 1572"/>
                <a:gd name="T95" fmla="*/ 0 h 1430"/>
                <a:gd name="T96" fmla="*/ 0 w 1572"/>
                <a:gd name="T97" fmla="*/ 0 h 1430"/>
                <a:gd name="T98" fmla="*/ 0 w 1572"/>
                <a:gd name="T99" fmla="*/ 0 h 1430"/>
                <a:gd name="T100" fmla="*/ 0 w 1572"/>
                <a:gd name="T101" fmla="*/ 0 h 1430"/>
                <a:gd name="T102" fmla="*/ 0 w 1572"/>
                <a:gd name="T103" fmla="*/ 0 h 1430"/>
                <a:gd name="T104" fmla="*/ 0 w 1572"/>
                <a:gd name="T105" fmla="*/ 0 h 1430"/>
                <a:gd name="T106" fmla="*/ 0 w 1572"/>
                <a:gd name="T107" fmla="*/ 0 h 143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572"/>
                <a:gd name="T163" fmla="*/ 0 h 1430"/>
                <a:gd name="T164" fmla="*/ 1572 w 1572"/>
                <a:gd name="T165" fmla="*/ 1430 h 143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572" h="1430">
                  <a:moveTo>
                    <a:pt x="1251" y="228"/>
                  </a:moveTo>
                  <a:lnTo>
                    <a:pt x="1292" y="214"/>
                  </a:lnTo>
                  <a:lnTo>
                    <a:pt x="1326" y="192"/>
                  </a:lnTo>
                  <a:lnTo>
                    <a:pt x="1353" y="161"/>
                  </a:lnTo>
                  <a:lnTo>
                    <a:pt x="1378" y="129"/>
                  </a:lnTo>
                  <a:lnTo>
                    <a:pt x="1399" y="92"/>
                  </a:lnTo>
                  <a:lnTo>
                    <a:pt x="1425" y="57"/>
                  </a:lnTo>
                  <a:lnTo>
                    <a:pt x="1454" y="25"/>
                  </a:lnTo>
                  <a:lnTo>
                    <a:pt x="1490" y="0"/>
                  </a:lnTo>
                  <a:lnTo>
                    <a:pt x="1477" y="40"/>
                  </a:lnTo>
                  <a:lnTo>
                    <a:pt x="1462" y="79"/>
                  </a:lnTo>
                  <a:lnTo>
                    <a:pt x="1440" y="116"/>
                  </a:lnTo>
                  <a:lnTo>
                    <a:pt x="1416" y="151"/>
                  </a:lnTo>
                  <a:lnTo>
                    <a:pt x="1389" y="184"/>
                  </a:lnTo>
                  <a:lnTo>
                    <a:pt x="1363" y="217"/>
                  </a:lnTo>
                  <a:lnTo>
                    <a:pt x="1336" y="248"/>
                  </a:lnTo>
                  <a:lnTo>
                    <a:pt x="1313" y="280"/>
                  </a:lnTo>
                  <a:lnTo>
                    <a:pt x="1313" y="287"/>
                  </a:lnTo>
                  <a:lnTo>
                    <a:pt x="1316" y="295"/>
                  </a:lnTo>
                  <a:lnTo>
                    <a:pt x="1319" y="300"/>
                  </a:lnTo>
                  <a:lnTo>
                    <a:pt x="1326" y="306"/>
                  </a:lnTo>
                  <a:lnTo>
                    <a:pt x="1332" y="309"/>
                  </a:lnTo>
                  <a:lnTo>
                    <a:pt x="1338" y="312"/>
                  </a:lnTo>
                  <a:lnTo>
                    <a:pt x="1346" y="312"/>
                  </a:lnTo>
                  <a:lnTo>
                    <a:pt x="1355" y="310"/>
                  </a:lnTo>
                  <a:lnTo>
                    <a:pt x="1572" y="290"/>
                  </a:lnTo>
                  <a:lnTo>
                    <a:pt x="1541" y="321"/>
                  </a:lnTo>
                  <a:lnTo>
                    <a:pt x="1500" y="339"/>
                  </a:lnTo>
                  <a:lnTo>
                    <a:pt x="1454" y="349"/>
                  </a:lnTo>
                  <a:lnTo>
                    <a:pt x="1408" y="358"/>
                  </a:lnTo>
                  <a:lnTo>
                    <a:pt x="1367" y="368"/>
                  </a:lnTo>
                  <a:lnTo>
                    <a:pt x="1335" y="387"/>
                  </a:lnTo>
                  <a:lnTo>
                    <a:pt x="1319" y="418"/>
                  </a:lnTo>
                  <a:lnTo>
                    <a:pt x="1324" y="466"/>
                  </a:lnTo>
                  <a:lnTo>
                    <a:pt x="1480" y="508"/>
                  </a:lnTo>
                  <a:lnTo>
                    <a:pt x="1405" y="507"/>
                  </a:lnTo>
                  <a:lnTo>
                    <a:pt x="1333" y="515"/>
                  </a:lnTo>
                  <a:lnTo>
                    <a:pt x="1263" y="530"/>
                  </a:lnTo>
                  <a:lnTo>
                    <a:pt x="1196" y="553"/>
                  </a:lnTo>
                  <a:lnTo>
                    <a:pt x="1130" y="584"/>
                  </a:lnTo>
                  <a:lnTo>
                    <a:pt x="1069" y="623"/>
                  </a:lnTo>
                  <a:lnTo>
                    <a:pt x="1013" y="670"/>
                  </a:lnTo>
                  <a:lnTo>
                    <a:pt x="961" y="725"/>
                  </a:lnTo>
                  <a:lnTo>
                    <a:pt x="898" y="813"/>
                  </a:lnTo>
                  <a:lnTo>
                    <a:pt x="835" y="906"/>
                  </a:lnTo>
                  <a:lnTo>
                    <a:pt x="770" y="999"/>
                  </a:lnTo>
                  <a:lnTo>
                    <a:pt x="702" y="1090"/>
                  </a:lnTo>
                  <a:lnTo>
                    <a:pt x="627" y="1176"/>
                  </a:lnTo>
                  <a:lnTo>
                    <a:pt x="547" y="1255"/>
                  </a:lnTo>
                  <a:lnTo>
                    <a:pt x="458" y="1323"/>
                  </a:lnTo>
                  <a:lnTo>
                    <a:pt x="360" y="1378"/>
                  </a:lnTo>
                  <a:lnTo>
                    <a:pt x="346" y="1378"/>
                  </a:lnTo>
                  <a:lnTo>
                    <a:pt x="333" y="1378"/>
                  </a:lnTo>
                  <a:lnTo>
                    <a:pt x="317" y="1378"/>
                  </a:lnTo>
                  <a:lnTo>
                    <a:pt x="302" y="1380"/>
                  </a:lnTo>
                  <a:lnTo>
                    <a:pt x="285" y="1381"/>
                  </a:lnTo>
                  <a:lnTo>
                    <a:pt x="270" y="1386"/>
                  </a:lnTo>
                  <a:lnTo>
                    <a:pt x="257" y="1392"/>
                  </a:lnTo>
                  <a:lnTo>
                    <a:pt x="245" y="1400"/>
                  </a:lnTo>
                  <a:lnTo>
                    <a:pt x="17" y="1430"/>
                  </a:lnTo>
                  <a:lnTo>
                    <a:pt x="5" y="1395"/>
                  </a:lnTo>
                  <a:lnTo>
                    <a:pt x="0" y="1361"/>
                  </a:lnTo>
                  <a:lnTo>
                    <a:pt x="0" y="1328"/>
                  </a:lnTo>
                  <a:lnTo>
                    <a:pt x="6" y="1297"/>
                  </a:lnTo>
                  <a:lnTo>
                    <a:pt x="12" y="1264"/>
                  </a:lnTo>
                  <a:lnTo>
                    <a:pt x="19" y="1232"/>
                  </a:lnTo>
                  <a:lnTo>
                    <a:pt x="25" y="1202"/>
                  </a:lnTo>
                  <a:lnTo>
                    <a:pt x="27" y="1171"/>
                  </a:lnTo>
                  <a:lnTo>
                    <a:pt x="73" y="1171"/>
                  </a:lnTo>
                  <a:lnTo>
                    <a:pt x="118" y="1169"/>
                  </a:lnTo>
                  <a:lnTo>
                    <a:pt x="162" y="1163"/>
                  </a:lnTo>
                  <a:lnTo>
                    <a:pt x="207" y="1157"/>
                  </a:lnTo>
                  <a:lnTo>
                    <a:pt x="250" y="1147"/>
                  </a:lnTo>
                  <a:lnTo>
                    <a:pt x="293" y="1136"/>
                  </a:lnTo>
                  <a:lnTo>
                    <a:pt x="336" y="1127"/>
                  </a:lnTo>
                  <a:lnTo>
                    <a:pt x="380" y="1119"/>
                  </a:lnTo>
                  <a:lnTo>
                    <a:pt x="961" y="487"/>
                  </a:lnTo>
                  <a:lnTo>
                    <a:pt x="961" y="442"/>
                  </a:lnTo>
                  <a:lnTo>
                    <a:pt x="962" y="394"/>
                  </a:lnTo>
                  <a:lnTo>
                    <a:pt x="962" y="344"/>
                  </a:lnTo>
                  <a:lnTo>
                    <a:pt x="964" y="296"/>
                  </a:lnTo>
                  <a:lnTo>
                    <a:pt x="964" y="246"/>
                  </a:lnTo>
                  <a:lnTo>
                    <a:pt x="964" y="200"/>
                  </a:lnTo>
                  <a:lnTo>
                    <a:pt x="963" y="155"/>
                  </a:lnTo>
                  <a:lnTo>
                    <a:pt x="961" y="114"/>
                  </a:lnTo>
                  <a:lnTo>
                    <a:pt x="979" y="132"/>
                  </a:lnTo>
                  <a:lnTo>
                    <a:pt x="991" y="156"/>
                  </a:lnTo>
                  <a:lnTo>
                    <a:pt x="998" y="182"/>
                  </a:lnTo>
                  <a:lnTo>
                    <a:pt x="1006" y="210"/>
                  </a:lnTo>
                  <a:lnTo>
                    <a:pt x="1013" y="236"/>
                  </a:lnTo>
                  <a:lnTo>
                    <a:pt x="1025" y="260"/>
                  </a:lnTo>
                  <a:lnTo>
                    <a:pt x="1044" y="278"/>
                  </a:lnTo>
                  <a:lnTo>
                    <a:pt x="1075" y="290"/>
                  </a:lnTo>
                  <a:lnTo>
                    <a:pt x="1104" y="263"/>
                  </a:lnTo>
                  <a:lnTo>
                    <a:pt x="1127" y="231"/>
                  </a:lnTo>
                  <a:lnTo>
                    <a:pt x="1144" y="195"/>
                  </a:lnTo>
                  <a:lnTo>
                    <a:pt x="1159" y="157"/>
                  </a:lnTo>
                  <a:lnTo>
                    <a:pt x="1170" y="116"/>
                  </a:lnTo>
                  <a:lnTo>
                    <a:pt x="1184" y="75"/>
                  </a:lnTo>
                  <a:lnTo>
                    <a:pt x="1198" y="36"/>
                  </a:lnTo>
                  <a:lnTo>
                    <a:pt x="1220" y="0"/>
                  </a:lnTo>
                  <a:lnTo>
                    <a:pt x="1228" y="25"/>
                  </a:lnTo>
                  <a:lnTo>
                    <a:pt x="1233" y="53"/>
                  </a:lnTo>
                  <a:lnTo>
                    <a:pt x="1234" y="85"/>
                  </a:lnTo>
                  <a:lnTo>
                    <a:pt x="1235" y="117"/>
                  </a:lnTo>
                  <a:lnTo>
                    <a:pt x="1235" y="148"/>
                  </a:lnTo>
                  <a:lnTo>
                    <a:pt x="1237" y="178"/>
                  </a:lnTo>
                  <a:lnTo>
                    <a:pt x="1241" y="204"/>
                  </a:lnTo>
                  <a:lnTo>
                    <a:pt x="1251" y="228"/>
                  </a:lnTo>
                  <a:close/>
                </a:path>
              </a:pathLst>
            </a:custGeom>
            <a:solidFill>
              <a:srgbClr val="F2D8C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4" name="Freeform 64"/>
            <p:cNvSpPr>
              <a:spLocks/>
            </p:cNvSpPr>
            <p:nvPr/>
          </p:nvSpPr>
          <p:spPr bwMode="auto">
            <a:xfrm>
              <a:off x="4220" y="878"/>
              <a:ext cx="10" cy="8"/>
            </a:xfrm>
            <a:custGeom>
              <a:avLst/>
              <a:gdLst>
                <a:gd name="T0" fmla="*/ 0 w 52"/>
                <a:gd name="T1" fmla="*/ 0 h 42"/>
                <a:gd name="T2" fmla="*/ 0 w 52"/>
                <a:gd name="T3" fmla="*/ 0 h 42"/>
                <a:gd name="T4" fmla="*/ 0 w 52"/>
                <a:gd name="T5" fmla="*/ 0 h 42"/>
                <a:gd name="T6" fmla="*/ 0 w 52"/>
                <a:gd name="T7" fmla="*/ 0 h 42"/>
                <a:gd name="T8" fmla="*/ 0 w 52"/>
                <a:gd name="T9" fmla="*/ 0 h 42"/>
                <a:gd name="T10" fmla="*/ 0 w 52"/>
                <a:gd name="T11" fmla="*/ 0 h 42"/>
                <a:gd name="T12" fmla="*/ 0 w 52"/>
                <a:gd name="T13" fmla="*/ 0 h 42"/>
                <a:gd name="T14" fmla="*/ 0 w 52"/>
                <a:gd name="T15" fmla="*/ 0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2"/>
                <a:gd name="T25" fmla="*/ 0 h 42"/>
                <a:gd name="T26" fmla="*/ 52 w 52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2" h="42">
                  <a:moveTo>
                    <a:pt x="52" y="20"/>
                  </a:moveTo>
                  <a:lnTo>
                    <a:pt x="45" y="22"/>
                  </a:lnTo>
                  <a:lnTo>
                    <a:pt x="43" y="30"/>
                  </a:lnTo>
                  <a:lnTo>
                    <a:pt x="42" y="37"/>
                  </a:lnTo>
                  <a:lnTo>
                    <a:pt x="42" y="42"/>
                  </a:lnTo>
                  <a:lnTo>
                    <a:pt x="0" y="20"/>
                  </a:lnTo>
                  <a:lnTo>
                    <a:pt x="21" y="0"/>
                  </a:lnTo>
                  <a:lnTo>
                    <a:pt x="52" y="20"/>
                  </a:lnTo>
                  <a:close/>
                </a:path>
              </a:pathLst>
            </a:custGeom>
            <a:solidFill>
              <a:srgbClr val="00F2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5" name="Freeform 65"/>
            <p:cNvSpPr>
              <a:spLocks/>
            </p:cNvSpPr>
            <p:nvPr/>
          </p:nvSpPr>
          <p:spPr bwMode="auto">
            <a:xfrm>
              <a:off x="4081" y="893"/>
              <a:ext cx="27" cy="14"/>
            </a:xfrm>
            <a:custGeom>
              <a:avLst/>
              <a:gdLst>
                <a:gd name="T0" fmla="*/ 0 w 134"/>
                <a:gd name="T1" fmla="*/ 0 h 71"/>
                <a:gd name="T2" fmla="*/ 0 w 134"/>
                <a:gd name="T3" fmla="*/ 0 h 71"/>
                <a:gd name="T4" fmla="*/ 0 w 134"/>
                <a:gd name="T5" fmla="*/ 0 h 71"/>
                <a:gd name="T6" fmla="*/ 0 w 134"/>
                <a:gd name="T7" fmla="*/ 0 h 71"/>
                <a:gd name="T8" fmla="*/ 0 w 134"/>
                <a:gd name="T9" fmla="*/ 0 h 71"/>
                <a:gd name="T10" fmla="*/ 0 w 134"/>
                <a:gd name="T11" fmla="*/ 0 h 71"/>
                <a:gd name="T12" fmla="*/ 0 w 134"/>
                <a:gd name="T13" fmla="*/ 0 h 71"/>
                <a:gd name="T14" fmla="*/ 0 w 134"/>
                <a:gd name="T15" fmla="*/ 0 h 71"/>
                <a:gd name="T16" fmla="*/ 0 w 134"/>
                <a:gd name="T17" fmla="*/ 0 h 71"/>
                <a:gd name="T18" fmla="*/ 0 w 134"/>
                <a:gd name="T19" fmla="*/ 0 h 71"/>
                <a:gd name="T20" fmla="*/ 0 w 134"/>
                <a:gd name="T21" fmla="*/ 0 h 71"/>
                <a:gd name="T22" fmla="*/ 0 w 134"/>
                <a:gd name="T23" fmla="*/ 0 h 71"/>
                <a:gd name="T24" fmla="*/ 0 w 134"/>
                <a:gd name="T25" fmla="*/ 0 h 71"/>
                <a:gd name="T26" fmla="*/ 0 w 134"/>
                <a:gd name="T27" fmla="*/ 0 h 71"/>
                <a:gd name="T28" fmla="*/ 0 w 134"/>
                <a:gd name="T29" fmla="*/ 0 h 71"/>
                <a:gd name="T30" fmla="*/ 0 w 134"/>
                <a:gd name="T31" fmla="*/ 0 h 71"/>
                <a:gd name="T32" fmla="*/ 0 w 134"/>
                <a:gd name="T33" fmla="*/ 0 h 7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4"/>
                <a:gd name="T52" fmla="*/ 0 h 71"/>
                <a:gd name="T53" fmla="*/ 134 w 134"/>
                <a:gd name="T54" fmla="*/ 71 h 7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4" h="71">
                  <a:moveTo>
                    <a:pt x="134" y="5"/>
                  </a:moveTo>
                  <a:lnTo>
                    <a:pt x="117" y="14"/>
                  </a:lnTo>
                  <a:lnTo>
                    <a:pt x="104" y="27"/>
                  </a:lnTo>
                  <a:lnTo>
                    <a:pt x="89" y="39"/>
                  </a:lnTo>
                  <a:lnTo>
                    <a:pt x="74" y="52"/>
                  </a:lnTo>
                  <a:lnTo>
                    <a:pt x="57" y="62"/>
                  </a:lnTo>
                  <a:lnTo>
                    <a:pt x="40" y="69"/>
                  </a:lnTo>
                  <a:lnTo>
                    <a:pt x="20" y="71"/>
                  </a:lnTo>
                  <a:lnTo>
                    <a:pt x="0" y="68"/>
                  </a:lnTo>
                  <a:lnTo>
                    <a:pt x="11" y="54"/>
                  </a:lnTo>
                  <a:lnTo>
                    <a:pt x="27" y="42"/>
                  </a:lnTo>
                  <a:lnTo>
                    <a:pt x="44" y="28"/>
                  </a:lnTo>
                  <a:lnTo>
                    <a:pt x="62" y="17"/>
                  </a:lnTo>
                  <a:lnTo>
                    <a:pt x="80" y="8"/>
                  </a:lnTo>
                  <a:lnTo>
                    <a:pt x="99" y="2"/>
                  </a:lnTo>
                  <a:lnTo>
                    <a:pt x="116" y="0"/>
                  </a:lnTo>
                  <a:lnTo>
                    <a:pt x="134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6" name="Freeform 66"/>
            <p:cNvSpPr>
              <a:spLocks/>
            </p:cNvSpPr>
            <p:nvPr/>
          </p:nvSpPr>
          <p:spPr bwMode="auto">
            <a:xfrm>
              <a:off x="4147" y="896"/>
              <a:ext cx="43" cy="37"/>
            </a:xfrm>
            <a:custGeom>
              <a:avLst/>
              <a:gdLst>
                <a:gd name="T0" fmla="*/ 0 w 214"/>
                <a:gd name="T1" fmla="*/ 0 h 185"/>
                <a:gd name="T2" fmla="*/ 0 w 214"/>
                <a:gd name="T3" fmla="*/ 0 h 185"/>
                <a:gd name="T4" fmla="*/ 0 w 214"/>
                <a:gd name="T5" fmla="*/ 0 h 185"/>
                <a:gd name="T6" fmla="*/ 0 w 214"/>
                <a:gd name="T7" fmla="*/ 0 h 185"/>
                <a:gd name="T8" fmla="*/ 0 w 214"/>
                <a:gd name="T9" fmla="*/ 0 h 185"/>
                <a:gd name="T10" fmla="*/ 0 w 214"/>
                <a:gd name="T11" fmla="*/ 0 h 185"/>
                <a:gd name="T12" fmla="*/ 0 w 214"/>
                <a:gd name="T13" fmla="*/ 0 h 185"/>
                <a:gd name="T14" fmla="*/ 0 w 214"/>
                <a:gd name="T15" fmla="*/ 0 h 185"/>
                <a:gd name="T16" fmla="*/ 0 w 214"/>
                <a:gd name="T17" fmla="*/ 0 h 185"/>
                <a:gd name="T18" fmla="*/ 0 w 214"/>
                <a:gd name="T19" fmla="*/ 0 h 185"/>
                <a:gd name="T20" fmla="*/ 0 w 214"/>
                <a:gd name="T21" fmla="*/ 0 h 185"/>
                <a:gd name="T22" fmla="*/ 0 w 214"/>
                <a:gd name="T23" fmla="*/ 0 h 185"/>
                <a:gd name="T24" fmla="*/ 0 w 214"/>
                <a:gd name="T25" fmla="*/ 0 h 185"/>
                <a:gd name="T26" fmla="*/ 0 w 214"/>
                <a:gd name="T27" fmla="*/ 0 h 185"/>
                <a:gd name="T28" fmla="*/ 0 w 214"/>
                <a:gd name="T29" fmla="*/ 0 h 185"/>
                <a:gd name="T30" fmla="*/ 0 w 214"/>
                <a:gd name="T31" fmla="*/ 0 h 185"/>
                <a:gd name="T32" fmla="*/ 0 w 214"/>
                <a:gd name="T33" fmla="*/ 0 h 185"/>
                <a:gd name="T34" fmla="*/ 0 w 214"/>
                <a:gd name="T35" fmla="*/ 0 h 185"/>
                <a:gd name="T36" fmla="*/ 0 w 214"/>
                <a:gd name="T37" fmla="*/ 0 h 185"/>
                <a:gd name="T38" fmla="*/ 0 w 214"/>
                <a:gd name="T39" fmla="*/ 0 h 185"/>
                <a:gd name="T40" fmla="*/ 0 w 214"/>
                <a:gd name="T41" fmla="*/ 0 h 185"/>
                <a:gd name="T42" fmla="*/ 0 w 214"/>
                <a:gd name="T43" fmla="*/ 0 h 185"/>
                <a:gd name="T44" fmla="*/ 0 w 214"/>
                <a:gd name="T45" fmla="*/ 0 h 185"/>
                <a:gd name="T46" fmla="*/ 0 w 214"/>
                <a:gd name="T47" fmla="*/ 0 h 185"/>
                <a:gd name="T48" fmla="*/ 0 w 214"/>
                <a:gd name="T49" fmla="*/ 0 h 185"/>
                <a:gd name="T50" fmla="*/ 0 w 214"/>
                <a:gd name="T51" fmla="*/ 0 h 185"/>
                <a:gd name="T52" fmla="*/ 0 w 214"/>
                <a:gd name="T53" fmla="*/ 0 h 185"/>
                <a:gd name="T54" fmla="*/ 0 w 214"/>
                <a:gd name="T55" fmla="*/ 0 h 185"/>
                <a:gd name="T56" fmla="*/ 0 w 214"/>
                <a:gd name="T57" fmla="*/ 0 h 185"/>
                <a:gd name="T58" fmla="*/ 0 w 214"/>
                <a:gd name="T59" fmla="*/ 0 h 185"/>
                <a:gd name="T60" fmla="*/ 0 w 214"/>
                <a:gd name="T61" fmla="*/ 0 h 185"/>
                <a:gd name="T62" fmla="*/ 0 w 214"/>
                <a:gd name="T63" fmla="*/ 0 h 185"/>
                <a:gd name="T64" fmla="*/ 0 w 214"/>
                <a:gd name="T65" fmla="*/ 0 h 1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14"/>
                <a:gd name="T100" fmla="*/ 0 h 185"/>
                <a:gd name="T101" fmla="*/ 214 w 214"/>
                <a:gd name="T102" fmla="*/ 185 h 1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14" h="185">
                  <a:moveTo>
                    <a:pt x="208" y="3"/>
                  </a:moveTo>
                  <a:lnTo>
                    <a:pt x="212" y="21"/>
                  </a:lnTo>
                  <a:lnTo>
                    <a:pt x="214" y="39"/>
                  </a:lnTo>
                  <a:lnTo>
                    <a:pt x="211" y="56"/>
                  </a:lnTo>
                  <a:lnTo>
                    <a:pt x="207" y="73"/>
                  </a:lnTo>
                  <a:lnTo>
                    <a:pt x="200" y="89"/>
                  </a:lnTo>
                  <a:lnTo>
                    <a:pt x="192" y="104"/>
                  </a:lnTo>
                  <a:lnTo>
                    <a:pt x="183" y="120"/>
                  </a:lnTo>
                  <a:lnTo>
                    <a:pt x="176" y="137"/>
                  </a:lnTo>
                  <a:lnTo>
                    <a:pt x="158" y="147"/>
                  </a:lnTo>
                  <a:lnTo>
                    <a:pt x="140" y="159"/>
                  </a:lnTo>
                  <a:lnTo>
                    <a:pt x="120" y="168"/>
                  </a:lnTo>
                  <a:lnTo>
                    <a:pt x="101" y="177"/>
                  </a:lnTo>
                  <a:lnTo>
                    <a:pt x="78" y="181"/>
                  </a:lnTo>
                  <a:lnTo>
                    <a:pt x="55" y="185"/>
                  </a:lnTo>
                  <a:lnTo>
                    <a:pt x="33" y="183"/>
                  </a:lnTo>
                  <a:lnTo>
                    <a:pt x="10" y="179"/>
                  </a:lnTo>
                  <a:lnTo>
                    <a:pt x="1" y="166"/>
                  </a:lnTo>
                  <a:lnTo>
                    <a:pt x="0" y="156"/>
                  </a:lnTo>
                  <a:lnTo>
                    <a:pt x="2" y="145"/>
                  </a:lnTo>
                  <a:lnTo>
                    <a:pt x="9" y="135"/>
                  </a:lnTo>
                  <a:lnTo>
                    <a:pt x="16" y="124"/>
                  </a:lnTo>
                  <a:lnTo>
                    <a:pt x="24" y="112"/>
                  </a:lnTo>
                  <a:lnTo>
                    <a:pt x="29" y="99"/>
                  </a:lnTo>
                  <a:lnTo>
                    <a:pt x="32" y="85"/>
                  </a:lnTo>
                  <a:lnTo>
                    <a:pt x="47" y="68"/>
                  </a:lnTo>
                  <a:lnTo>
                    <a:pt x="65" y="52"/>
                  </a:lnTo>
                  <a:lnTo>
                    <a:pt x="85" y="35"/>
                  </a:lnTo>
                  <a:lnTo>
                    <a:pt x="107" y="23"/>
                  </a:lnTo>
                  <a:lnTo>
                    <a:pt x="130" y="12"/>
                  </a:lnTo>
                  <a:lnTo>
                    <a:pt x="154" y="4"/>
                  </a:lnTo>
                  <a:lnTo>
                    <a:pt x="180" y="0"/>
                  </a:lnTo>
                  <a:lnTo>
                    <a:pt x="208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7" name="Freeform 67"/>
            <p:cNvSpPr>
              <a:spLocks/>
            </p:cNvSpPr>
            <p:nvPr/>
          </p:nvSpPr>
          <p:spPr bwMode="auto">
            <a:xfrm>
              <a:off x="4170" y="904"/>
              <a:ext cx="9" cy="13"/>
            </a:xfrm>
            <a:custGeom>
              <a:avLst/>
              <a:gdLst>
                <a:gd name="T0" fmla="*/ 0 w 47"/>
                <a:gd name="T1" fmla="*/ 0 h 62"/>
                <a:gd name="T2" fmla="*/ 0 w 47"/>
                <a:gd name="T3" fmla="*/ 0 h 62"/>
                <a:gd name="T4" fmla="*/ 0 w 47"/>
                <a:gd name="T5" fmla="*/ 0 h 62"/>
                <a:gd name="T6" fmla="*/ 0 w 47"/>
                <a:gd name="T7" fmla="*/ 0 h 62"/>
                <a:gd name="T8" fmla="*/ 0 w 47"/>
                <a:gd name="T9" fmla="*/ 0 h 62"/>
                <a:gd name="T10" fmla="*/ 0 w 47"/>
                <a:gd name="T11" fmla="*/ 0 h 62"/>
                <a:gd name="T12" fmla="*/ 0 w 47"/>
                <a:gd name="T13" fmla="*/ 0 h 62"/>
                <a:gd name="T14" fmla="*/ 0 w 47"/>
                <a:gd name="T15" fmla="*/ 0 h 62"/>
                <a:gd name="T16" fmla="*/ 0 w 47"/>
                <a:gd name="T17" fmla="*/ 0 h 62"/>
                <a:gd name="T18" fmla="*/ 0 w 47"/>
                <a:gd name="T19" fmla="*/ 0 h 62"/>
                <a:gd name="T20" fmla="*/ 0 w 47"/>
                <a:gd name="T21" fmla="*/ 0 h 62"/>
                <a:gd name="T22" fmla="*/ 0 w 47"/>
                <a:gd name="T23" fmla="*/ 0 h 62"/>
                <a:gd name="T24" fmla="*/ 0 w 47"/>
                <a:gd name="T25" fmla="*/ 0 h 62"/>
                <a:gd name="T26" fmla="*/ 0 w 47"/>
                <a:gd name="T27" fmla="*/ 0 h 62"/>
                <a:gd name="T28" fmla="*/ 0 w 47"/>
                <a:gd name="T29" fmla="*/ 0 h 62"/>
                <a:gd name="T30" fmla="*/ 0 w 47"/>
                <a:gd name="T31" fmla="*/ 0 h 62"/>
                <a:gd name="T32" fmla="*/ 0 w 47"/>
                <a:gd name="T33" fmla="*/ 0 h 6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7"/>
                <a:gd name="T52" fmla="*/ 0 h 62"/>
                <a:gd name="T53" fmla="*/ 47 w 47"/>
                <a:gd name="T54" fmla="*/ 62 h 6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7" h="62">
                  <a:moveTo>
                    <a:pt x="22" y="62"/>
                  </a:moveTo>
                  <a:lnTo>
                    <a:pt x="7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5" y="20"/>
                  </a:lnTo>
                  <a:lnTo>
                    <a:pt x="13" y="11"/>
                  </a:lnTo>
                  <a:lnTo>
                    <a:pt x="24" y="5"/>
                  </a:lnTo>
                  <a:lnTo>
                    <a:pt x="34" y="0"/>
                  </a:lnTo>
                  <a:lnTo>
                    <a:pt x="44" y="0"/>
                  </a:lnTo>
                  <a:lnTo>
                    <a:pt x="46" y="7"/>
                  </a:lnTo>
                  <a:lnTo>
                    <a:pt x="47" y="15"/>
                  </a:lnTo>
                  <a:lnTo>
                    <a:pt x="46" y="23"/>
                  </a:lnTo>
                  <a:lnTo>
                    <a:pt x="45" y="31"/>
                  </a:lnTo>
                  <a:lnTo>
                    <a:pt x="40" y="39"/>
                  </a:lnTo>
                  <a:lnTo>
                    <a:pt x="35" y="47"/>
                  </a:lnTo>
                  <a:lnTo>
                    <a:pt x="28" y="55"/>
                  </a:lnTo>
                  <a:lnTo>
                    <a:pt x="22" y="62"/>
                  </a:lnTo>
                  <a:close/>
                </a:path>
              </a:pathLst>
            </a:custGeom>
            <a:solidFill>
              <a:srgbClr val="00F2C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8" name="Freeform 68"/>
            <p:cNvSpPr>
              <a:spLocks/>
            </p:cNvSpPr>
            <p:nvPr/>
          </p:nvSpPr>
          <p:spPr bwMode="auto">
            <a:xfrm>
              <a:off x="4160" y="913"/>
              <a:ext cx="10" cy="10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52"/>
                <a:gd name="T35" fmla="*/ 52 w 52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52">
                  <a:moveTo>
                    <a:pt x="52" y="42"/>
                  </a:moveTo>
                  <a:lnTo>
                    <a:pt x="50" y="44"/>
                  </a:lnTo>
                  <a:lnTo>
                    <a:pt x="44" y="46"/>
                  </a:lnTo>
                  <a:lnTo>
                    <a:pt x="37" y="48"/>
                  </a:lnTo>
                  <a:lnTo>
                    <a:pt x="29" y="50"/>
                  </a:lnTo>
                  <a:lnTo>
                    <a:pt x="20" y="50"/>
                  </a:lnTo>
                  <a:lnTo>
                    <a:pt x="11" y="51"/>
                  </a:lnTo>
                  <a:lnTo>
                    <a:pt x="5" y="51"/>
                  </a:lnTo>
                  <a:lnTo>
                    <a:pt x="0" y="52"/>
                  </a:lnTo>
                  <a:lnTo>
                    <a:pt x="22" y="0"/>
                  </a:lnTo>
                  <a:lnTo>
                    <a:pt x="52" y="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59" name="Freeform 69"/>
            <p:cNvSpPr>
              <a:spLocks/>
            </p:cNvSpPr>
            <p:nvPr/>
          </p:nvSpPr>
          <p:spPr bwMode="auto">
            <a:xfrm>
              <a:off x="4222" y="954"/>
              <a:ext cx="19" cy="13"/>
            </a:xfrm>
            <a:custGeom>
              <a:avLst/>
              <a:gdLst>
                <a:gd name="T0" fmla="*/ 0 w 94"/>
                <a:gd name="T1" fmla="*/ 0 h 63"/>
                <a:gd name="T2" fmla="*/ 0 w 94"/>
                <a:gd name="T3" fmla="*/ 0 h 63"/>
                <a:gd name="T4" fmla="*/ 0 w 94"/>
                <a:gd name="T5" fmla="*/ 0 h 63"/>
                <a:gd name="T6" fmla="*/ 0 w 94"/>
                <a:gd name="T7" fmla="*/ 0 h 63"/>
                <a:gd name="T8" fmla="*/ 0 w 94"/>
                <a:gd name="T9" fmla="*/ 0 h 63"/>
                <a:gd name="T10" fmla="*/ 0 w 94"/>
                <a:gd name="T11" fmla="*/ 0 h 63"/>
                <a:gd name="T12" fmla="*/ 0 w 94"/>
                <a:gd name="T13" fmla="*/ 0 h 63"/>
                <a:gd name="T14" fmla="*/ 0 w 94"/>
                <a:gd name="T15" fmla="*/ 0 h 63"/>
                <a:gd name="T16" fmla="*/ 0 w 94"/>
                <a:gd name="T17" fmla="*/ 0 h 63"/>
                <a:gd name="T18" fmla="*/ 0 w 94"/>
                <a:gd name="T19" fmla="*/ 0 h 63"/>
                <a:gd name="T20" fmla="*/ 0 w 94"/>
                <a:gd name="T21" fmla="*/ 0 h 63"/>
                <a:gd name="T22" fmla="*/ 0 w 94"/>
                <a:gd name="T23" fmla="*/ 0 h 63"/>
                <a:gd name="T24" fmla="*/ 0 w 94"/>
                <a:gd name="T25" fmla="*/ 0 h 63"/>
                <a:gd name="T26" fmla="*/ 0 w 94"/>
                <a:gd name="T27" fmla="*/ 0 h 63"/>
                <a:gd name="T28" fmla="*/ 0 w 94"/>
                <a:gd name="T29" fmla="*/ 0 h 63"/>
                <a:gd name="T30" fmla="*/ 0 w 94"/>
                <a:gd name="T31" fmla="*/ 0 h 63"/>
                <a:gd name="T32" fmla="*/ 0 w 94"/>
                <a:gd name="T33" fmla="*/ 0 h 63"/>
                <a:gd name="T34" fmla="*/ 0 w 94"/>
                <a:gd name="T35" fmla="*/ 0 h 63"/>
                <a:gd name="T36" fmla="*/ 0 w 94"/>
                <a:gd name="T37" fmla="*/ 0 h 63"/>
                <a:gd name="T38" fmla="*/ 0 w 94"/>
                <a:gd name="T39" fmla="*/ 0 h 63"/>
                <a:gd name="T40" fmla="*/ 0 w 94"/>
                <a:gd name="T41" fmla="*/ 0 h 63"/>
                <a:gd name="T42" fmla="*/ 0 w 94"/>
                <a:gd name="T43" fmla="*/ 0 h 63"/>
                <a:gd name="T44" fmla="*/ 0 w 94"/>
                <a:gd name="T45" fmla="*/ 0 h 63"/>
                <a:gd name="T46" fmla="*/ 0 w 94"/>
                <a:gd name="T47" fmla="*/ 0 h 63"/>
                <a:gd name="T48" fmla="*/ 0 w 94"/>
                <a:gd name="T49" fmla="*/ 0 h 6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4"/>
                <a:gd name="T76" fmla="*/ 0 h 63"/>
                <a:gd name="T77" fmla="*/ 94 w 94"/>
                <a:gd name="T78" fmla="*/ 63 h 63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4" h="63">
                  <a:moveTo>
                    <a:pt x="93" y="11"/>
                  </a:moveTo>
                  <a:lnTo>
                    <a:pt x="94" y="18"/>
                  </a:lnTo>
                  <a:lnTo>
                    <a:pt x="93" y="26"/>
                  </a:lnTo>
                  <a:lnTo>
                    <a:pt x="89" y="33"/>
                  </a:lnTo>
                  <a:lnTo>
                    <a:pt x="84" y="41"/>
                  </a:lnTo>
                  <a:lnTo>
                    <a:pt x="76" y="46"/>
                  </a:lnTo>
                  <a:lnTo>
                    <a:pt x="67" y="53"/>
                  </a:lnTo>
                  <a:lnTo>
                    <a:pt x="58" y="58"/>
                  </a:lnTo>
                  <a:lnTo>
                    <a:pt x="51" y="63"/>
                  </a:lnTo>
                  <a:lnTo>
                    <a:pt x="38" y="62"/>
                  </a:lnTo>
                  <a:lnTo>
                    <a:pt x="29" y="62"/>
                  </a:lnTo>
                  <a:lnTo>
                    <a:pt x="20" y="61"/>
                  </a:lnTo>
                  <a:lnTo>
                    <a:pt x="14" y="59"/>
                  </a:lnTo>
                  <a:lnTo>
                    <a:pt x="7" y="54"/>
                  </a:lnTo>
                  <a:lnTo>
                    <a:pt x="3" y="50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10" y="29"/>
                  </a:lnTo>
                  <a:lnTo>
                    <a:pt x="20" y="24"/>
                  </a:lnTo>
                  <a:lnTo>
                    <a:pt x="31" y="16"/>
                  </a:lnTo>
                  <a:lnTo>
                    <a:pt x="42" y="9"/>
                  </a:lnTo>
                  <a:lnTo>
                    <a:pt x="52" y="2"/>
                  </a:lnTo>
                  <a:lnTo>
                    <a:pt x="63" y="0"/>
                  </a:lnTo>
                  <a:lnTo>
                    <a:pt x="77" y="2"/>
                  </a:lnTo>
                  <a:lnTo>
                    <a:pt x="93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0" name="Freeform 70"/>
            <p:cNvSpPr>
              <a:spLocks/>
            </p:cNvSpPr>
            <p:nvPr/>
          </p:nvSpPr>
          <p:spPr bwMode="auto">
            <a:xfrm>
              <a:off x="4222" y="958"/>
              <a:ext cx="102" cy="121"/>
            </a:xfrm>
            <a:custGeom>
              <a:avLst/>
              <a:gdLst>
                <a:gd name="T0" fmla="*/ 0 w 510"/>
                <a:gd name="T1" fmla="*/ 0 h 604"/>
                <a:gd name="T2" fmla="*/ 0 w 510"/>
                <a:gd name="T3" fmla="*/ 0 h 604"/>
                <a:gd name="T4" fmla="*/ 0 w 510"/>
                <a:gd name="T5" fmla="*/ 0 h 604"/>
                <a:gd name="T6" fmla="*/ 0 w 510"/>
                <a:gd name="T7" fmla="*/ 0 h 604"/>
                <a:gd name="T8" fmla="*/ 0 w 510"/>
                <a:gd name="T9" fmla="*/ 0 h 604"/>
                <a:gd name="T10" fmla="*/ 0 w 510"/>
                <a:gd name="T11" fmla="*/ 0 h 604"/>
                <a:gd name="T12" fmla="*/ 0 w 510"/>
                <a:gd name="T13" fmla="*/ 0 h 604"/>
                <a:gd name="T14" fmla="*/ 0 w 510"/>
                <a:gd name="T15" fmla="*/ 0 h 604"/>
                <a:gd name="T16" fmla="*/ 0 w 510"/>
                <a:gd name="T17" fmla="*/ 0 h 604"/>
                <a:gd name="T18" fmla="*/ 0 w 510"/>
                <a:gd name="T19" fmla="*/ 0 h 604"/>
                <a:gd name="T20" fmla="*/ 0 w 510"/>
                <a:gd name="T21" fmla="*/ 0 h 604"/>
                <a:gd name="T22" fmla="*/ 0 w 510"/>
                <a:gd name="T23" fmla="*/ 0 h 604"/>
                <a:gd name="T24" fmla="*/ 0 w 510"/>
                <a:gd name="T25" fmla="*/ 0 h 604"/>
                <a:gd name="T26" fmla="*/ 0 w 510"/>
                <a:gd name="T27" fmla="*/ 0 h 604"/>
                <a:gd name="T28" fmla="*/ 0 w 510"/>
                <a:gd name="T29" fmla="*/ 0 h 604"/>
                <a:gd name="T30" fmla="*/ 0 w 510"/>
                <a:gd name="T31" fmla="*/ 0 h 604"/>
                <a:gd name="T32" fmla="*/ 0 w 510"/>
                <a:gd name="T33" fmla="*/ 0 h 604"/>
                <a:gd name="T34" fmla="*/ 0 w 510"/>
                <a:gd name="T35" fmla="*/ 0 h 604"/>
                <a:gd name="T36" fmla="*/ 0 w 510"/>
                <a:gd name="T37" fmla="*/ 0 h 604"/>
                <a:gd name="T38" fmla="*/ 0 w 510"/>
                <a:gd name="T39" fmla="*/ 0 h 604"/>
                <a:gd name="T40" fmla="*/ 0 w 510"/>
                <a:gd name="T41" fmla="*/ 0 h 604"/>
                <a:gd name="T42" fmla="*/ 0 w 510"/>
                <a:gd name="T43" fmla="*/ 0 h 604"/>
                <a:gd name="T44" fmla="*/ 0 w 510"/>
                <a:gd name="T45" fmla="*/ 0 h 604"/>
                <a:gd name="T46" fmla="*/ 0 w 510"/>
                <a:gd name="T47" fmla="*/ 0 h 604"/>
                <a:gd name="T48" fmla="*/ 0 w 510"/>
                <a:gd name="T49" fmla="*/ 0 h 604"/>
                <a:gd name="T50" fmla="*/ 0 w 510"/>
                <a:gd name="T51" fmla="*/ 0 h 604"/>
                <a:gd name="T52" fmla="*/ 0 w 510"/>
                <a:gd name="T53" fmla="*/ 0 h 604"/>
                <a:gd name="T54" fmla="*/ 0 w 510"/>
                <a:gd name="T55" fmla="*/ 0 h 604"/>
                <a:gd name="T56" fmla="*/ 0 w 510"/>
                <a:gd name="T57" fmla="*/ 0 h 604"/>
                <a:gd name="T58" fmla="*/ 0 w 510"/>
                <a:gd name="T59" fmla="*/ 0 h 604"/>
                <a:gd name="T60" fmla="*/ 0 w 510"/>
                <a:gd name="T61" fmla="*/ 0 h 604"/>
                <a:gd name="T62" fmla="*/ 0 w 510"/>
                <a:gd name="T63" fmla="*/ 0 h 604"/>
                <a:gd name="T64" fmla="*/ 0 w 510"/>
                <a:gd name="T65" fmla="*/ 0 h 604"/>
                <a:gd name="T66" fmla="*/ 0 w 510"/>
                <a:gd name="T67" fmla="*/ 0 h 604"/>
                <a:gd name="T68" fmla="*/ 0 w 510"/>
                <a:gd name="T69" fmla="*/ 0 h 604"/>
                <a:gd name="T70" fmla="*/ 0 w 510"/>
                <a:gd name="T71" fmla="*/ 0 h 604"/>
                <a:gd name="T72" fmla="*/ 0 w 510"/>
                <a:gd name="T73" fmla="*/ 0 h 604"/>
                <a:gd name="T74" fmla="*/ 0 w 510"/>
                <a:gd name="T75" fmla="*/ 0 h 604"/>
                <a:gd name="T76" fmla="*/ 0 w 510"/>
                <a:gd name="T77" fmla="*/ 0 h 604"/>
                <a:gd name="T78" fmla="*/ 0 w 510"/>
                <a:gd name="T79" fmla="*/ 0 h 604"/>
                <a:gd name="T80" fmla="*/ 0 w 510"/>
                <a:gd name="T81" fmla="*/ 0 h 604"/>
                <a:gd name="T82" fmla="*/ 0 w 510"/>
                <a:gd name="T83" fmla="*/ 0 h 604"/>
                <a:gd name="T84" fmla="*/ 0 w 510"/>
                <a:gd name="T85" fmla="*/ 0 h 604"/>
                <a:gd name="T86" fmla="*/ 0 w 510"/>
                <a:gd name="T87" fmla="*/ 0 h 604"/>
                <a:gd name="T88" fmla="*/ 0 w 510"/>
                <a:gd name="T89" fmla="*/ 0 h 604"/>
                <a:gd name="T90" fmla="*/ 0 w 510"/>
                <a:gd name="T91" fmla="*/ 0 h 604"/>
                <a:gd name="T92" fmla="*/ 0 w 510"/>
                <a:gd name="T93" fmla="*/ 0 h 604"/>
                <a:gd name="T94" fmla="*/ 0 w 510"/>
                <a:gd name="T95" fmla="*/ 0 h 604"/>
                <a:gd name="T96" fmla="*/ 0 w 510"/>
                <a:gd name="T97" fmla="*/ 0 h 604"/>
                <a:gd name="T98" fmla="*/ 0 w 510"/>
                <a:gd name="T99" fmla="*/ 0 h 604"/>
                <a:gd name="T100" fmla="*/ 0 w 510"/>
                <a:gd name="T101" fmla="*/ 0 h 604"/>
                <a:gd name="T102" fmla="*/ 0 w 510"/>
                <a:gd name="T103" fmla="*/ 0 h 604"/>
                <a:gd name="T104" fmla="*/ 0 w 510"/>
                <a:gd name="T105" fmla="*/ 0 h 604"/>
                <a:gd name="T106" fmla="*/ 0 w 510"/>
                <a:gd name="T107" fmla="*/ 0 h 604"/>
                <a:gd name="T108" fmla="*/ 0 w 510"/>
                <a:gd name="T109" fmla="*/ 0 h 604"/>
                <a:gd name="T110" fmla="*/ 0 w 510"/>
                <a:gd name="T111" fmla="*/ 0 h 604"/>
                <a:gd name="T112" fmla="*/ 0 w 510"/>
                <a:gd name="T113" fmla="*/ 0 h 60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10"/>
                <a:gd name="T172" fmla="*/ 0 h 604"/>
                <a:gd name="T173" fmla="*/ 510 w 510"/>
                <a:gd name="T174" fmla="*/ 604 h 60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10" h="604">
                  <a:moveTo>
                    <a:pt x="406" y="34"/>
                  </a:moveTo>
                  <a:lnTo>
                    <a:pt x="408" y="72"/>
                  </a:lnTo>
                  <a:lnTo>
                    <a:pt x="413" y="111"/>
                  </a:lnTo>
                  <a:lnTo>
                    <a:pt x="422" y="148"/>
                  </a:lnTo>
                  <a:lnTo>
                    <a:pt x="435" y="185"/>
                  </a:lnTo>
                  <a:lnTo>
                    <a:pt x="449" y="220"/>
                  </a:lnTo>
                  <a:lnTo>
                    <a:pt x="467" y="254"/>
                  </a:lnTo>
                  <a:lnTo>
                    <a:pt x="487" y="285"/>
                  </a:lnTo>
                  <a:lnTo>
                    <a:pt x="510" y="314"/>
                  </a:lnTo>
                  <a:lnTo>
                    <a:pt x="500" y="329"/>
                  </a:lnTo>
                  <a:lnTo>
                    <a:pt x="489" y="346"/>
                  </a:lnTo>
                  <a:lnTo>
                    <a:pt x="475" y="363"/>
                  </a:lnTo>
                  <a:lnTo>
                    <a:pt x="461" y="381"/>
                  </a:lnTo>
                  <a:lnTo>
                    <a:pt x="444" y="398"/>
                  </a:lnTo>
                  <a:lnTo>
                    <a:pt x="428" y="416"/>
                  </a:lnTo>
                  <a:lnTo>
                    <a:pt x="411" y="432"/>
                  </a:lnTo>
                  <a:lnTo>
                    <a:pt x="396" y="448"/>
                  </a:lnTo>
                  <a:lnTo>
                    <a:pt x="366" y="418"/>
                  </a:lnTo>
                  <a:lnTo>
                    <a:pt x="377" y="406"/>
                  </a:lnTo>
                  <a:lnTo>
                    <a:pt x="392" y="393"/>
                  </a:lnTo>
                  <a:lnTo>
                    <a:pt x="406" y="381"/>
                  </a:lnTo>
                  <a:lnTo>
                    <a:pt x="422" y="369"/>
                  </a:lnTo>
                  <a:lnTo>
                    <a:pt x="434" y="356"/>
                  </a:lnTo>
                  <a:lnTo>
                    <a:pt x="444" y="342"/>
                  </a:lnTo>
                  <a:lnTo>
                    <a:pt x="448" y="328"/>
                  </a:lnTo>
                  <a:lnTo>
                    <a:pt x="448" y="314"/>
                  </a:lnTo>
                  <a:lnTo>
                    <a:pt x="435" y="304"/>
                  </a:lnTo>
                  <a:lnTo>
                    <a:pt x="422" y="297"/>
                  </a:lnTo>
                  <a:lnTo>
                    <a:pt x="409" y="294"/>
                  </a:lnTo>
                  <a:lnTo>
                    <a:pt x="396" y="294"/>
                  </a:lnTo>
                  <a:lnTo>
                    <a:pt x="383" y="294"/>
                  </a:lnTo>
                  <a:lnTo>
                    <a:pt x="369" y="296"/>
                  </a:lnTo>
                  <a:lnTo>
                    <a:pt x="356" y="299"/>
                  </a:lnTo>
                  <a:lnTo>
                    <a:pt x="344" y="304"/>
                  </a:lnTo>
                  <a:lnTo>
                    <a:pt x="327" y="285"/>
                  </a:lnTo>
                  <a:lnTo>
                    <a:pt x="316" y="264"/>
                  </a:lnTo>
                  <a:lnTo>
                    <a:pt x="307" y="242"/>
                  </a:lnTo>
                  <a:lnTo>
                    <a:pt x="301" y="219"/>
                  </a:lnTo>
                  <a:lnTo>
                    <a:pt x="293" y="198"/>
                  </a:lnTo>
                  <a:lnTo>
                    <a:pt x="284" y="180"/>
                  </a:lnTo>
                  <a:lnTo>
                    <a:pt x="270" y="165"/>
                  </a:lnTo>
                  <a:lnTo>
                    <a:pt x="252" y="158"/>
                  </a:lnTo>
                  <a:lnTo>
                    <a:pt x="237" y="178"/>
                  </a:lnTo>
                  <a:lnTo>
                    <a:pt x="227" y="202"/>
                  </a:lnTo>
                  <a:lnTo>
                    <a:pt x="218" y="227"/>
                  </a:lnTo>
                  <a:lnTo>
                    <a:pt x="212" y="254"/>
                  </a:lnTo>
                  <a:lnTo>
                    <a:pt x="205" y="281"/>
                  </a:lnTo>
                  <a:lnTo>
                    <a:pt x="201" y="310"/>
                  </a:lnTo>
                  <a:lnTo>
                    <a:pt x="195" y="338"/>
                  </a:lnTo>
                  <a:lnTo>
                    <a:pt x="189" y="366"/>
                  </a:lnTo>
                  <a:lnTo>
                    <a:pt x="169" y="373"/>
                  </a:lnTo>
                  <a:lnTo>
                    <a:pt x="150" y="381"/>
                  </a:lnTo>
                  <a:lnTo>
                    <a:pt x="131" y="389"/>
                  </a:lnTo>
                  <a:lnTo>
                    <a:pt x="112" y="397"/>
                  </a:lnTo>
                  <a:lnTo>
                    <a:pt x="91" y="403"/>
                  </a:lnTo>
                  <a:lnTo>
                    <a:pt x="72" y="412"/>
                  </a:lnTo>
                  <a:lnTo>
                    <a:pt x="53" y="419"/>
                  </a:lnTo>
                  <a:lnTo>
                    <a:pt x="34" y="428"/>
                  </a:lnTo>
                  <a:lnTo>
                    <a:pt x="46" y="446"/>
                  </a:lnTo>
                  <a:lnTo>
                    <a:pt x="69" y="462"/>
                  </a:lnTo>
                  <a:lnTo>
                    <a:pt x="93" y="473"/>
                  </a:lnTo>
                  <a:lnTo>
                    <a:pt x="121" y="486"/>
                  </a:lnTo>
                  <a:lnTo>
                    <a:pt x="142" y="499"/>
                  </a:lnTo>
                  <a:lnTo>
                    <a:pt x="158" y="520"/>
                  </a:lnTo>
                  <a:lnTo>
                    <a:pt x="160" y="546"/>
                  </a:lnTo>
                  <a:lnTo>
                    <a:pt x="148" y="584"/>
                  </a:lnTo>
                  <a:lnTo>
                    <a:pt x="134" y="587"/>
                  </a:lnTo>
                  <a:lnTo>
                    <a:pt x="122" y="591"/>
                  </a:lnTo>
                  <a:lnTo>
                    <a:pt x="107" y="594"/>
                  </a:lnTo>
                  <a:lnTo>
                    <a:pt x="93" y="598"/>
                  </a:lnTo>
                  <a:lnTo>
                    <a:pt x="78" y="600"/>
                  </a:lnTo>
                  <a:lnTo>
                    <a:pt x="63" y="602"/>
                  </a:lnTo>
                  <a:lnTo>
                    <a:pt x="48" y="603"/>
                  </a:lnTo>
                  <a:lnTo>
                    <a:pt x="34" y="604"/>
                  </a:lnTo>
                  <a:lnTo>
                    <a:pt x="38" y="587"/>
                  </a:lnTo>
                  <a:lnTo>
                    <a:pt x="39" y="574"/>
                  </a:lnTo>
                  <a:lnTo>
                    <a:pt x="37" y="560"/>
                  </a:lnTo>
                  <a:lnTo>
                    <a:pt x="34" y="549"/>
                  </a:lnTo>
                  <a:lnTo>
                    <a:pt x="26" y="538"/>
                  </a:lnTo>
                  <a:lnTo>
                    <a:pt x="19" y="528"/>
                  </a:lnTo>
                  <a:lnTo>
                    <a:pt x="10" y="517"/>
                  </a:lnTo>
                  <a:lnTo>
                    <a:pt x="3" y="511"/>
                  </a:lnTo>
                  <a:lnTo>
                    <a:pt x="2" y="477"/>
                  </a:lnTo>
                  <a:lnTo>
                    <a:pt x="1" y="443"/>
                  </a:lnTo>
                  <a:lnTo>
                    <a:pt x="0" y="406"/>
                  </a:lnTo>
                  <a:lnTo>
                    <a:pt x="0" y="369"/>
                  </a:lnTo>
                  <a:lnTo>
                    <a:pt x="0" y="331"/>
                  </a:lnTo>
                  <a:lnTo>
                    <a:pt x="2" y="294"/>
                  </a:lnTo>
                  <a:lnTo>
                    <a:pt x="5" y="256"/>
                  </a:lnTo>
                  <a:lnTo>
                    <a:pt x="13" y="221"/>
                  </a:lnTo>
                  <a:lnTo>
                    <a:pt x="36" y="225"/>
                  </a:lnTo>
                  <a:lnTo>
                    <a:pt x="61" y="229"/>
                  </a:lnTo>
                  <a:lnTo>
                    <a:pt x="84" y="233"/>
                  </a:lnTo>
                  <a:lnTo>
                    <a:pt x="109" y="236"/>
                  </a:lnTo>
                  <a:lnTo>
                    <a:pt x="133" y="236"/>
                  </a:lnTo>
                  <a:lnTo>
                    <a:pt x="157" y="235"/>
                  </a:lnTo>
                  <a:lnTo>
                    <a:pt x="178" y="229"/>
                  </a:lnTo>
                  <a:lnTo>
                    <a:pt x="200" y="221"/>
                  </a:lnTo>
                  <a:lnTo>
                    <a:pt x="223" y="192"/>
                  </a:lnTo>
                  <a:lnTo>
                    <a:pt x="231" y="156"/>
                  </a:lnTo>
                  <a:lnTo>
                    <a:pt x="229" y="115"/>
                  </a:lnTo>
                  <a:lnTo>
                    <a:pt x="226" y="77"/>
                  </a:lnTo>
                  <a:lnTo>
                    <a:pt x="226" y="41"/>
                  </a:lnTo>
                  <a:lnTo>
                    <a:pt x="238" y="15"/>
                  </a:lnTo>
                  <a:lnTo>
                    <a:pt x="267" y="0"/>
                  </a:lnTo>
                  <a:lnTo>
                    <a:pt x="324" y="3"/>
                  </a:lnTo>
                  <a:lnTo>
                    <a:pt x="335" y="8"/>
                  </a:lnTo>
                  <a:lnTo>
                    <a:pt x="348" y="10"/>
                  </a:lnTo>
                  <a:lnTo>
                    <a:pt x="360" y="10"/>
                  </a:lnTo>
                  <a:lnTo>
                    <a:pt x="373" y="10"/>
                  </a:lnTo>
                  <a:lnTo>
                    <a:pt x="383" y="10"/>
                  </a:lnTo>
                  <a:lnTo>
                    <a:pt x="393" y="14"/>
                  </a:lnTo>
                  <a:lnTo>
                    <a:pt x="400" y="20"/>
                  </a:lnTo>
                  <a:lnTo>
                    <a:pt x="406" y="34"/>
                  </a:lnTo>
                  <a:close/>
                </a:path>
              </a:pathLst>
            </a:custGeom>
            <a:solidFill>
              <a:srgbClr val="E500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1" name="Freeform 71"/>
            <p:cNvSpPr>
              <a:spLocks/>
            </p:cNvSpPr>
            <p:nvPr/>
          </p:nvSpPr>
          <p:spPr bwMode="auto">
            <a:xfrm>
              <a:off x="4108" y="967"/>
              <a:ext cx="69" cy="92"/>
            </a:xfrm>
            <a:custGeom>
              <a:avLst/>
              <a:gdLst>
                <a:gd name="T0" fmla="*/ 0 w 345"/>
                <a:gd name="T1" fmla="*/ 0 h 460"/>
                <a:gd name="T2" fmla="*/ 0 w 345"/>
                <a:gd name="T3" fmla="*/ 0 h 460"/>
                <a:gd name="T4" fmla="*/ 0 w 345"/>
                <a:gd name="T5" fmla="*/ 0 h 460"/>
                <a:gd name="T6" fmla="*/ 0 w 345"/>
                <a:gd name="T7" fmla="*/ 0 h 460"/>
                <a:gd name="T8" fmla="*/ 0 w 345"/>
                <a:gd name="T9" fmla="*/ 0 h 460"/>
                <a:gd name="T10" fmla="*/ 0 w 345"/>
                <a:gd name="T11" fmla="*/ 0 h 460"/>
                <a:gd name="T12" fmla="*/ 0 w 345"/>
                <a:gd name="T13" fmla="*/ 0 h 460"/>
                <a:gd name="T14" fmla="*/ 0 w 345"/>
                <a:gd name="T15" fmla="*/ 0 h 460"/>
                <a:gd name="T16" fmla="*/ 0 w 345"/>
                <a:gd name="T17" fmla="*/ 0 h 460"/>
                <a:gd name="T18" fmla="*/ 0 w 345"/>
                <a:gd name="T19" fmla="*/ 0 h 460"/>
                <a:gd name="T20" fmla="*/ 0 w 345"/>
                <a:gd name="T21" fmla="*/ 0 h 460"/>
                <a:gd name="T22" fmla="*/ 0 w 345"/>
                <a:gd name="T23" fmla="*/ 0 h 460"/>
                <a:gd name="T24" fmla="*/ 0 w 345"/>
                <a:gd name="T25" fmla="*/ 0 h 460"/>
                <a:gd name="T26" fmla="*/ 0 w 345"/>
                <a:gd name="T27" fmla="*/ 0 h 460"/>
                <a:gd name="T28" fmla="*/ 0 w 345"/>
                <a:gd name="T29" fmla="*/ 0 h 460"/>
                <a:gd name="T30" fmla="*/ 0 w 345"/>
                <a:gd name="T31" fmla="*/ 0 h 460"/>
                <a:gd name="T32" fmla="*/ 0 w 345"/>
                <a:gd name="T33" fmla="*/ 0 h 460"/>
                <a:gd name="T34" fmla="*/ 0 w 345"/>
                <a:gd name="T35" fmla="*/ 0 h 460"/>
                <a:gd name="T36" fmla="*/ 0 w 345"/>
                <a:gd name="T37" fmla="*/ 0 h 460"/>
                <a:gd name="T38" fmla="*/ 0 w 345"/>
                <a:gd name="T39" fmla="*/ 0 h 460"/>
                <a:gd name="T40" fmla="*/ 0 w 345"/>
                <a:gd name="T41" fmla="*/ 0 h 460"/>
                <a:gd name="T42" fmla="*/ 0 w 345"/>
                <a:gd name="T43" fmla="*/ 0 h 460"/>
                <a:gd name="T44" fmla="*/ 0 w 345"/>
                <a:gd name="T45" fmla="*/ 0 h 460"/>
                <a:gd name="T46" fmla="*/ 0 w 345"/>
                <a:gd name="T47" fmla="*/ 0 h 460"/>
                <a:gd name="T48" fmla="*/ 0 w 345"/>
                <a:gd name="T49" fmla="*/ 0 h 460"/>
                <a:gd name="T50" fmla="*/ 0 w 345"/>
                <a:gd name="T51" fmla="*/ 0 h 460"/>
                <a:gd name="T52" fmla="*/ 0 w 345"/>
                <a:gd name="T53" fmla="*/ 0 h 460"/>
                <a:gd name="T54" fmla="*/ 0 w 345"/>
                <a:gd name="T55" fmla="*/ 0 h 460"/>
                <a:gd name="T56" fmla="*/ 0 w 345"/>
                <a:gd name="T57" fmla="*/ 0 h 460"/>
                <a:gd name="T58" fmla="*/ 0 w 345"/>
                <a:gd name="T59" fmla="*/ 0 h 460"/>
                <a:gd name="T60" fmla="*/ 0 w 345"/>
                <a:gd name="T61" fmla="*/ 0 h 460"/>
                <a:gd name="T62" fmla="*/ 0 w 345"/>
                <a:gd name="T63" fmla="*/ 0 h 460"/>
                <a:gd name="T64" fmla="*/ 0 w 345"/>
                <a:gd name="T65" fmla="*/ 0 h 460"/>
                <a:gd name="T66" fmla="*/ 0 w 345"/>
                <a:gd name="T67" fmla="*/ 0 h 460"/>
                <a:gd name="T68" fmla="*/ 0 w 345"/>
                <a:gd name="T69" fmla="*/ 0 h 460"/>
                <a:gd name="T70" fmla="*/ 0 w 345"/>
                <a:gd name="T71" fmla="*/ 0 h 460"/>
                <a:gd name="T72" fmla="*/ 0 w 345"/>
                <a:gd name="T73" fmla="*/ 0 h 460"/>
                <a:gd name="T74" fmla="*/ 0 w 345"/>
                <a:gd name="T75" fmla="*/ 0 h 460"/>
                <a:gd name="T76" fmla="*/ 0 w 345"/>
                <a:gd name="T77" fmla="*/ 0 h 460"/>
                <a:gd name="T78" fmla="*/ 0 w 345"/>
                <a:gd name="T79" fmla="*/ 0 h 460"/>
                <a:gd name="T80" fmla="*/ 0 w 345"/>
                <a:gd name="T81" fmla="*/ 0 h 460"/>
                <a:gd name="T82" fmla="*/ 0 w 345"/>
                <a:gd name="T83" fmla="*/ 0 h 460"/>
                <a:gd name="T84" fmla="*/ 0 w 345"/>
                <a:gd name="T85" fmla="*/ 0 h 460"/>
                <a:gd name="T86" fmla="*/ 0 w 345"/>
                <a:gd name="T87" fmla="*/ 0 h 460"/>
                <a:gd name="T88" fmla="*/ 0 w 345"/>
                <a:gd name="T89" fmla="*/ 0 h 460"/>
                <a:gd name="T90" fmla="*/ 0 w 345"/>
                <a:gd name="T91" fmla="*/ 0 h 460"/>
                <a:gd name="T92" fmla="*/ 0 w 345"/>
                <a:gd name="T93" fmla="*/ 0 h 460"/>
                <a:gd name="T94" fmla="*/ 0 w 345"/>
                <a:gd name="T95" fmla="*/ 0 h 460"/>
                <a:gd name="T96" fmla="*/ 0 w 345"/>
                <a:gd name="T97" fmla="*/ 0 h 460"/>
                <a:gd name="T98" fmla="*/ 0 w 345"/>
                <a:gd name="T99" fmla="*/ 0 h 460"/>
                <a:gd name="T100" fmla="*/ 0 w 345"/>
                <a:gd name="T101" fmla="*/ 0 h 460"/>
                <a:gd name="T102" fmla="*/ 0 w 345"/>
                <a:gd name="T103" fmla="*/ 0 h 460"/>
                <a:gd name="T104" fmla="*/ 0 w 345"/>
                <a:gd name="T105" fmla="*/ 0 h 460"/>
                <a:gd name="T106" fmla="*/ 0 w 345"/>
                <a:gd name="T107" fmla="*/ 0 h 460"/>
                <a:gd name="T108" fmla="*/ 0 w 345"/>
                <a:gd name="T109" fmla="*/ 0 h 460"/>
                <a:gd name="T110" fmla="*/ 0 w 345"/>
                <a:gd name="T111" fmla="*/ 0 h 460"/>
                <a:gd name="T112" fmla="*/ 0 w 345"/>
                <a:gd name="T113" fmla="*/ 0 h 460"/>
                <a:gd name="T114" fmla="*/ 0 w 345"/>
                <a:gd name="T115" fmla="*/ 0 h 460"/>
                <a:gd name="T116" fmla="*/ 0 w 345"/>
                <a:gd name="T117" fmla="*/ 0 h 460"/>
                <a:gd name="T118" fmla="*/ 0 w 345"/>
                <a:gd name="T119" fmla="*/ 0 h 46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45"/>
                <a:gd name="T181" fmla="*/ 0 h 460"/>
                <a:gd name="T182" fmla="*/ 345 w 345"/>
                <a:gd name="T183" fmla="*/ 460 h 46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45" h="460">
                  <a:moveTo>
                    <a:pt x="249" y="92"/>
                  </a:moveTo>
                  <a:lnTo>
                    <a:pt x="255" y="100"/>
                  </a:lnTo>
                  <a:lnTo>
                    <a:pt x="260" y="111"/>
                  </a:lnTo>
                  <a:lnTo>
                    <a:pt x="262" y="125"/>
                  </a:lnTo>
                  <a:lnTo>
                    <a:pt x="265" y="138"/>
                  </a:lnTo>
                  <a:lnTo>
                    <a:pt x="264" y="151"/>
                  </a:lnTo>
                  <a:lnTo>
                    <a:pt x="264" y="164"/>
                  </a:lnTo>
                  <a:lnTo>
                    <a:pt x="261" y="175"/>
                  </a:lnTo>
                  <a:lnTo>
                    <a:pt x="259" y="186"/>
                  </a:lnTo>
                  <a:lnTo>
                    <a:pt x="251" y="189"/>
                  </a:lnTo>
                  <a:lnTo>
                    <a:pt x="243" y="192"/>
                  </a:lnTo>
                  <a:lnTo>
                    <a:pt x="236" y="196"/>
                  </a:lnTo>
                  <a:lnTo>
                    <a:pt x="230" y="200"/>
                  </a:lnTo>
                  <a:lnTo>
                    <a:pt x="223" y="204"/>
                  </a:lnTo>
                  <a:lnTo>
                    <a:pt x="216" y="208"/>
                  </a:lnTo>
                  <a:lnTo>
                    <a:pt x="210" y="212"/>
                  </a:lnTo>
                  <a:lnTo>
                    <a:pt x="207" y="216"/>
                  </a:lnTo>
                  <a:lnTo>
                    <a:pt x="214" y="239"/>
                  </a:lnTo>
                  <a:lnTo>
                    <a:pt x="229" y="252"/>
                  </a:lnTo>
                  <a:lnTo>
                    <a:pt x="246" y="257"/>
                  </a:lnTo>
                  <a:lnTo>
                    <a:pt x="267" y="258"/>
                  </a:lnTo>
                  <a:lnTo>
                    <a:pt x="287" y="258"/>
                  </a:lnTo>
                  <a:lnTo>
                    <a:pt x="309" y="262"/>
                  </a:lnTo>
                  <a:lnTo>
                    <a:pt x="327" y="275"/>
                  </a:lnTo>
                  <a:lnTo>
                    <a:pt x="343" y="300"/>
                  </a:lnTo>
                  <a:lnTo>
                    <a:pt x="345" y="322"/>
                  </a:lnTo>
                  <a:lnTo>
                    <a:pt x="345" y="345"/>
                  </a:lnTo>
                  <a:lnTo>
                    <a:pt x="343" y="367"/>
                  </a:lnTo>
                  <a:lnTo>
                    <a:pt x="338" y="389"/>
                  </a:lnTo>
                  <a:lnTo>
                    <a:pt x="329" y="408"/>
                  </a:lnTo>
                  <a:lnTo>
                    <a:pt x="317" y="425"/>
                  </a:lnTo>
                  <a:lnTo>
                    <a:pt x="300" y="441"/>
                  </a:lnTo>
                  <a:lnTo>
                    <a:pt x="281" y="454"/>
                  </a:lnTo>
                  <a:lnTo>
                    <a:pt x="273" y="459"/>
                  </a:lnTo>
                  <a:lnTo>
                    <a:pt x="273" y="460"/>
                  </a:lnTo>
                  <a:lnTo>
                    <a:pt x="277" y="458"/>
                  </a:lnTo>
                  <a:lnTo>
                    <a:pt x="286" y="453"/>
                  </a:lnTo>
                  <a:lnTo>
                    <a:pt x="294" y="444"/>
                  </a:lnTo>
                  <a:lnTo>
                    <a:pt x="301" y="435"/>
                  </a:lnTo>
                  <a:lnTo>
                    <a:pt x="303" y="424"/>
                  </a:lnTo>
                  <a:lnTo>
                    <a:pt x="301" y="414"/>
                  </a:lnTo>
                  <a:lnTo>
                    <a:pt x="268" y="415"/>
                  </a:lnTo>
                  <a:lnTo>
                    <a:pt x="246" y="404"/>
                  </a:lnTo>
                  <a:lnTo>
                    <a:pt x="230" y="383"/>
                  </a:lnTo>
                  <a:lnTo>
                    <a:pt x="217" y="361"/>
                  </a:lnTo>
                  <a:lnTo>
                    <a:pt x="205" y="339"/>
                  </a:lnTo>
                  <a:lnTo>
                    <a:pt x="189" y="325"/>
                  </a:lnTo>
                  <a:lnTo>
                    <a:pt x="166" y="323"/>
                  </a:lnTo>
                  <a:lnTo>
                    <a:pt x="135" y="340"/>
                  </a:lnTo>
                  <a:lnTo>
                    <a:pt x="130" y="344"/>
                  </a:lnTo>
                  <a:lnTo>
                    <a:pt x="133" y="345"/>
                  </a:lnTo>
                  <a:lnTo>
                    <a:pt x="138" y="341"/>
                  </a:lnTo>
                  <a:lnTo>
                    <a:pt x="148" y="335"/>
                  </a:lnTo>
                  <a:lnTo>
                    <a:pt x="159" y="326"/>
                  </a:lnTo>
                  <a:lnTo>
                    <a:pt x="171" y="317"/>
                  </a:lnTo>
                  <a:lnTo>
                    <a:pt x="180" y="308"/>
                  </a:lnTo>
                  <a:lnTo>
                    <a:pt x="187" y="300"/>
                  </a:lnTo>
                  <a:lnTo>
                    <a:pt x="173" y="278"/>
                  </a:lnTo>
                  <a:lnTo>
                    <a:pt x="161" y="271"/>
                  </a:lnTo>
                  <a:lnTo>
                    <a:pt x="147" y="273"/>
                  </a:lnTo>
                  <a:lnTo>
                    <a:pt x="135" y="282"/>
                  </a:lnTo>
                  <a:lnTo>
                    <a:pt x="121" y="293"/>
                  </a:lnTo>
                  <a:lnTo>
                    <a:pt x="108" y="305"/>
                  </a:lnTo>
                  <a:lnTo>
                    <a:pt x="94" y="315"/>
                  </a:lnTo>
                  <a:lnTo>
                    <a:pt x="83" y="320"/>
                  </a:lnTo>
                  <a:lnTo>
                    <a:pt x="78" y="318"/>
                  </a:lnTo>
                  <a:lnTo>
                    <a:pt x="83" y="314"/>
                  </a:lnTo>
                  <a:lnTo>
                    <a:pt x="90" y="306"/>
                  </a:lnTo>
                  <a:lnTo>
                    <a:pt x="100" y="299"/>
                  </a:lnTo>
                  <a:lnTo>
                    <a:pt x="107" y="287"/>
                  </a:lnTo>
                  <a:lnTo>
                    <a:pt x="110" y="276"/>
                  </a:lnTo>
                  <a:lnTo>
                    <a:pt x="105" y="261"/>
                  </a:lnTo>
                  <a:lnTo>
                    <a:pt x="93" y="248"/>
                  </a:lnTo>
                  <a:lnTo>
                    <a:pt x="102" y="233"/>
                  </a:lnTo>
                  <a:lnTo>
                    <a:pt x="117" y="223"/>
                  </a:lnTo>
                  <a:lnTo>
                    <a:pt x="131" y="215"/>
                  </a:lnTo>
                  <a:lnTo>
                    <a:pt x="147" y="209"/>
                  </a:lnTo>
                  <a:lnTo>
                    <a:pt x="159" y="201"/>
                  </a:lnTo>
                  <a:lnTo>
                    <a:pt x="165" y="192"/>
                  </a:lnTo>
                  <a:lnTo>
                    <a:pt x="164" y="180"/>
                  </a:lnTo>
                  <a:lnTo>
                    <a:pt x="155" y="164"/>
                  </a:lnTo>
                  <a:lnTo>
                    <a:pt x="133" y="164"/>
                  </a:lnTo>
                  <a:lnTo>
                    <a:pt x="113" y="173"/>
                  </a:lnTo>
                  <a:lnTo>
                    <a:pt x="95" y="187"/>
                  </a:lnTo>
                  <a:lnTo>
                    <a:pt x="78" y="203"/>
                  </a:lnTo>
                  <a:lnTo>
                    <a:pt x="61" y="216"/>
                  </a:lnTo>
                  <a:lnTo>
                    <a:pt x="45" y="227"/>
                  </a:lnTo>
                  <a:lnTo>
                    <a:pt x="27" y="232"/>
                  </a:lnTo>
                  <a:lnTo>
                    <a:pt x="10" y="226"/>
                  </a:lnTo>
                  <a:lnTo>
                    <a:pt x="21" y="207"/>
                  </a:lnTo>
                  <a:lnTo>
                    <a:pt x="36" y="190"/>
                  </a:lnTo>
                  <a:lnTo>
                    <a:pt x="55" y="174"/>
                  </a:lnTo>
                  <a:lnTo>
                    <a:pt x="76" y="161"/>
                  </a:lnTo>
                  <a:lnTo>
                    <a:pt x="95" y="145"/>
                  </a:lnTo>
                  <a:lnTo>
                    <a:pt x="113" y="131"/>
                  </a:lnTo>
                  <a:lnTo>
                    <a:pt x="126" y="117"/>
                  </a:lnTo>
                  <a:lnTo>
                    <a:pt x="135" y="102"/>
                  </a:lnTo>
                  <a:lnTo>
                    <a:pt x="114" y="100"/>
                  </a:lnTo>
                  <a:lnTo>
                    <a:pt x="97" y="102"/>
                  </a:lnTo>
                  <a:lnTo>
                    <a:pt x="79" y="106"/>
                  </a:lnTo>
                  <a:lnTo>
                    <a:pt x="64" y="116"/>
                  </a:lnTo>
                  <a:lnTo>
                    <a:pt x="47" y="125"/>
                  </a:lnTo>
                  <a:lnTo>
                    <a:pt x="31" y="135"/>
                  </a:lnTo>
                  <a:lnTo>
                    <a:pt x="15" y="144"/>
                  </a:lnTo>
                  <a:lnTo>
                    <a:pt x="0" y="154"/>
                  </a:lnTo>
                  <a:lnTo>
                    <a:pt x="19" y="152"/>
                  </a:lnTo>
                  <a:lnTo>
                    <a:pt x="30" y="140"/>
                  </a:lnTo>
                  <a:lnTo>
                    <a:pt x="32" y="123"/>
                  </a:lnTo>
                  <a:lnTo>
                    <a:pt x="33" y="104"/>
                  </a:lnTo>
                  <a:lnTo>
                    <a:pt x="33" y="82"/>
                  </a:lnTo>
                  <a:lnTo>
                    <a:pt x="40" y="62"/>
                  </a:lnTo>
                  <a:lnTo>
                    <a:pt x="55" y="48"/>
                  </a:lnTo>
                  <a:lnTo>
                    <a:pt x="83" y="40"/>
                  </a:lnTo>
                  <a:lnTo>
                    <a:pt x="102" y="10"/>
                  </a:lnTo>
                  <a:lnTo>
                    <a:pt x="121" y="0"/>
                  </a:lnTo>
                  <a:lnTo>
                    <a:pt x="142" y="4"/>
                  </a:lnTo>
                  <a:lnTo>
                    <a:pt x="162" y="18"/>
                  </a:lnTo>
                  <a:lnTo>
                    <a:pt x="182" y="38"/>
                  </a:lnTo>
                  <a:lnTo>
                    <a:pt x="204" y="60"/>
                  </a:lnTo>
                  <a:lnTo>
                    <a:pt x="225" y="78"/>
                  </a:lnTo>
                  <a:lnTo>
                    <a:pt x="249" y="92"/>
                  </a:lnTo>
                  <a:close/>
                </a:path>
              </a:pathLst>
            </a:custGeom>
            <a:solidFill>
              <a:srgbClr val="B24C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2" name="Freeform 72"/>
            <p:cNvSpPr>
              <a:spLocks/>
            </p:cNvSpPr>
            <p:nvPr/>
          </p:nvSpPr>
          <p:spPr bwMode="auto">
            <a:xfrm>
              <a:off x="4170" y="989"/>
              <a:ext cx="44" cy="74"/>
            </a:xfrm>
            <a:custGeom>
              <a:avLst/>
              <a:gdLst>
                <a:gd name="T0" fmla="*/ 0 w 218"/>
                <a:gd name="T1" fmla="*/ 0 h 367"/>
                <a:gd name="T2" fmla="*/ 0 w 218"/>
                <a:gd name="T3" fmla="*/ 0 h 367"/>
                <a:gd name="T4" fmla="*/ 0 w 218"/>
                <a:gd name="T5" fmla="*/ 0 h 367"/>
                <a:gd name="T6" fmla="*/ 0 w 218"/>
                <a:gd name="T7" fmla="*/ 0 h 367"/>
                <a:gd name="T8" fmla="*/ 0 w 218"/>
                <a:gd name="T9" fmla="*/ 0 h 367"/>
                <a:gd name="T10" fmla="*/ 0 w 218"/>
                <a:gd name="T11" fmla="*/ 0 h 367"/>
                <a:gd name="T12" fmla="*/ 0 w 218"/>
                <a:gd name="T13" fmla="*/ 0 h 367"/>
                <a:gd name="T14" fmla="*/ 0 w 218"/>
                <a:gd name="T15" fmla="*/ 0 h 367"/>
                <a:gd name="T16" fmla="*/ 0 w 218"/>
                <a:gd name="T17" fmla="*/ 0 h 367"/>
                <a:gd name="T18" fmla="*/ 0 w 218"/>
                <a:gd name="T19" fmla="*/ 0 h 367"/>
                <a:gd name="T20" fmla="*/ 0 w 218"/>
                <a:gd name="T21" fmla="*/ 0 h 367"/>
                <a:gd name="T22" fmla="*/ 0 w 218"/>
                <a:gd name="T23" fmla="*/ 0 h 367"/>
                <a:gd name="T24" fmla="*/ 0 w 218"/>
                <a:gd name="T25" fmla="*/ 0 h 367"/>
                <a:gd name="T26" fmla="*/ 0 w 218"/>
                <a:gd name="T27" fmla="*/ 0 h 367"/>
                <a:gd name="T28" fmla="*/ 0 w 218"/>
                <a:gd name="T29" fmla="*/ 0 h 367"/>
                <a:gd name="T30" fmla="*/ 0 w 218"/>
                <a:gd name="T31" fmla="*/ 0 h 367"/>
                <a:gd name="T32" fmla="*/ 0 w 218"/>
                <a:gd name="T33" fmla="*/ 0 h 367"/>
                <a:gd name="T34" fmla="*/ 0 w 218"/>
                <a:gd name="T35" fmla="*/ 0 h 367"/>
                <a:gd name="T36" fmla="*/ 0 w 218"/>
                <a:gd name="T37" fmla="*/ 0 h 367"/>
                <a:gd name="T38" fmla="*/ 0 w 218"/>
                <a:gd name="T39" fmla="*/ 0 h 367"/>
                <a:gd name="T40" fmla="*/ 0 w 218"/>
                <a:gd name="T41" fmla="*/ 0 h 367"/>
                <a:gd name="T42" fmla="*/ 0 w 218"/>
                <a:gd name="T43" fmla="*/ 0 h 367"/>
                <a:gd name="T44" fmla="*/ 0 w 218"/>
                <a:gd name="T45" fmla="*/ 0 h 367"/>
                <a:gd name="T46" fmla="*/ 0 w 218"/>
                <a:gd name="T47" fmla="*/ 0 h 367"/>
                <a:gd name="T48" fmla="*/ 0 w 218"/>
                <a:gd name="T49" fmla="*/ 0 h 367"/>
                <a:gd name="T50" fmla="*/ 0 w 218"/>
                <a:gd name="T51" fmla="*/ 0 h 367"/>
                <a:gd name="T52" fmla="*/ 0 w 218"/>
                <a:gd name="T53" fmla="*/ 0 h 367"/>
                <a:gd name="T54" fmla="*/ 0 w 218"/>
                <a:gd name="T55" fmla="*/ 0 h 367"/>
                <a:gd name="T56" fmla="*/ 0 w 218"/>
                <a:gd name="T57" fmla="*/ 0 h 367"/>
                <a:gd name="T58" fmla="*/ 0 w 218"/>
                <a:gd name="T59" fmla="*/ 0 h 367"/>
                <a:gd name="T60" fmla="*/ 0 w 218"/>
                <a:gd name="T61" fmla="*/ 0 h 367"/>
                <a:gd name="T62" fmla="*/ 0 w 218"/>
                <a:gd name="T63" fmla="*/ 0 h 367"/>
                <a:gd name="T64" fmla="*/ 0 w 218"/>
                <a:gd name="T65" fmla="*/ 0 h 367"/>
                <a:gd name="T66" fmla="*/ 0 w 218"/>
                <a:gd name="T67" fmla="*/ 0 h 36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8"/>
                <a:gd name="T103" fmla="*/ 0 h 367"/>
                <a:gd name="T104" fmla="*/ 218 w 218"/>
                <a:gd name="T105" fmla="*/ 367 h 36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8" h="367">
                  <a:moveTo>
                    <a:pt x="218" y="52"/>
                  </a:moveTo>
                  <a:lnTo>
                    <a:pt x="213" y="91"/>
                  </a:lnTo>
                  <a:lnTo>
                    <a:pt x="208" y="130"/>
                  </a:lnTo>
                  <a:lnTo>
                    <a:pt x="204" y="168"/>
                  </a:lnTo>
                  <a:lnTo>
                    <a:pt x="201" y="208"/>
                  </a:lnTo>
                  <a:lnTo>
                    <a:pt x="198" y="246"/>
                  </a:lnTo>
                  <a:lnTo>
                    <a:pt x="198" y="286"/>
                  </a:lnTo>
                  <a:lnTo>
                    <a:pt x="201" y="324"/>
                  </a:lnTo>
                  <a:lnTo>
                    <a:pt x="208" y="364"/>
                  </a:lnTo>
                  <a:lnTo>
                    <a:pt x="188" y="366"/>
                  </a:lnTo>
                  <a:lnTo>
                    <a:pt x="168" y="367"/>
                  </a:lnTo>
                  <a:lnTo>
                    <a:pt x="149" y="366"/>
                  </a:lnTo>
                  <a:lnTo>
                    <a:pt x="131" y="365"/>
                  </a:lnTo>
                  <a:lnTo>
                    <a:pt x="112" y="361"/>
                  </a:lnTo>
                  <a:lnTo>
                    <a:pt x="95" y="355"/>
                  </a:lnTo>
                  <a:lnTo>
                    <a:pt x="77" y="348"/>
                  </a:lnTo>
                  <a:lnTo>
                    <a:pt x="62" y="342"/>
                  </a:lnTo>
                  <a:lnTo>
                    <a:pt x="66" y="320"/>
                  </a:lnTo>
                  <a:lnTo>
                    <a:pt x="71" y="295"/>
                  </a:lnTo>
                  <a:lnTo>
                    <a:pt x="76" y="266"/>
                  </a:lnTo>
                  <a:lnTo>
                    <a:pt x="80" y="237"/>
                  </a:lnTo>
                  <a:lnTo>
                    <a:pt x="79" y="207"/>
                  </a:lnTo>
                  <a:lnTo>
                    <a:pt x="76" y="178"/>
                  </a:lnTo>
                  <a:lnTo>
                    <a:pt x="67" y="149"/>
                  </a:lnTo>
                  <a:lnTo>
                    <a:pt x="52" y="126"/>
                  </a:lnTo>
                  <a:lnTo>
                    <a:pt x="28" y="115"/>
                  </a:lnTo>
                  <a:lnTo>
                    <a:pt x="14" y="103"/>
                  </a:lnTo>
                  <a:lnTo>
                    <a:pt x="6" y="89"/>
                  </a:lnTo>
                  <a:lnTo>
                    <a:pt x="2" y="74"/>
                  </a:lnTo>
                  <a:lnTo>
                    <a:pt x="1" y="55"/>
                  </a:lnTo>
                  <a:lnTo>
                    <a:pt x="1" y="39"/>
                  </a:lnTo>
                  <a:lnTo>
                    <a:pt x="1" y="19"/>
                  </a:lnTo>
                  <a:lnTo>
                    <a:pt x="0" y="0"/>
                  </a:lnTo>
                  <a:lnTo>
                    <a:pt x="218" y="52"/>
                  </a:lnTo>
                  <a:close/>
                </a:path>
              </a:pathLst>
            </a:custGeom>
            <a:solidFill>
              <a:srgbClr val="F2D8CE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3" name="Freeform 73"/>
            <p:cNvSpPr>
              <a:spLocks/>
            </p:cNvSpPr>
            <p:nvPr/>
          </p:nvSpPr>
          <p:spPr bwMode="auto">
            <a:xfrm>
              <a:off x="4249" y="1006"/>
              <a:ext cx="46" cy="66"/>
            </a:xfrm>
            <a:custGeom>
              <a:avLst/>
              <a:gdLst>
                <a:gd name="T0" fmla="*/ 0 w 229"/>
                <a:gd name="T1" fmla="*/ 0 h 331"/>
                <a:gd name="T2" fmla="*/ 0 w 229"/>
                <a:gd name="T3" fmla="*/ 0 h 331"/>
                <a:gd name="T4" fmla="*/ 0 w 229"/>
                <a:gd name="T5" fmla="*/ 0 h 331"/>
                <a:gd name="T6" fmla="*/ 0 w 229"/>
                <a:gd name="T7" fmla="*/ 0 h 331"/>
                <a:gd name="T8" fmla="*/ 0 w 229"/>
                <a:gd name="T9" fmla="*/ 0 h 331"/>
                <a:gd name="T10" fmla="*/ 0 w 229"/>
                <a:gd name="T11" fmla="*/ 0 h 331"/>
                <a:gd name="T12" fmla="*/ 0 w 229"/>
                <a:gd name="T13" fmla="*/ 0 h 331"/>
                <a:gd name="T14" fmla="*/ 0 w 229"/>
                <a:gd name="T15" fmla="*/ 0 h 331"/>
                <a:gd name="T16" fmla="*/ 0 w 229"/>
                <a:gd name="T17" fmla="*/ 0 h 331"/>
                <a:gd name="T18" fmla="*/ 0 w 229"/>
                <a:gd name="T19" fmla="*/ 0 h 331"/>
                <a:gd name="T20" fmla="*/ 0 w 229"/>
                <a:gd name="T21" fmla="*/ 0 h 331"/>
                <a:gd name="T22" fmla="*/ 0 w 229"/>
                <a:gd name="T23" fmla="*/ 0 h 331"/>
                <a:gd name="T24" fmla="*/ 0 w 229"/>
                <a:gd name="T25" fmla="*/ 0 h 331"/>
                <a:gd name="T26" fmla="*/ 0 w 229"/>
                <a:gd name="T27" fmla="*/ 0 h 331"/>
                <a:gd name="T28" fmla="*/ 0 w 229"/>
                <a:gd name="T29" fmla="*/ 0 h 331"/>
                <a:gd name="T30" fmla="*/ 0 w 229"/>
                <a:gd name="T31" fmla="*/ 0 h 331"/>
                <a:gd name="T32" fmla="*/ 0 w 229"/>
                <a:gd name="T33" fmla="*/ 0 h 331"/>
                <a:gd name="T34" fmla="*/ 0 w 229"/>
                <a:gd name="T35" fmla="*/ 0 h 331"/>
                <a:gd name="T36" fmla="*/ 0 w 229"/>
                <a:gd name="T37" fmla="*/ 0 h 331"/>
                <a:gd name="T38" fmla="*/ 0 w 229"/>
                <a:gd name="T39" fmla="*/ 0 h 331"/>
                <a:gd name="T40" fmla="*/ 0 w 229"/>
                <a:gd name="T41" fmla="*/ 0 h 331"/>
                <a:gd name="T42" fmla="*/ 0 w 229"/>
                <a:gd name="T43" fmla="*/ 0 h 331"/>
                <a:gd name="T44" fmla="*/ 0 w 229"/>
                <a:gd name="T45" fmla="*/ 0 h 331"/>
                <a:gd name="T46" fmla="*/ 0 w 229"/>
                <a:gd name="T47" fmla="*/ 0 h 331"/>
                <a:gd name="T48" fmla="*/ 0 w 229"/>
                <a:gd name="T49" fmla="*/ 0 h 331"/>
                <a:gd name="T50" fmla="*/ 0 w 229"/>
                <a:gd name="T51" fmla="*/ 0 h 331"/>
                <a:gd name="T52" fmla="*/ 0 w 229"/>
                <a:gd name="T53" fmla="*/ 0 h 331"/>
                <a:gd name="T54" fmla="*/ 0 w 229"/>
                <a:gd name="T55" fmla="*/ 0 h 331"/>
                <a:gd name="T56" fmla="*/ 0 w 229"/>
                <a:gd name="T57" fmla="*/ 0 h 331"/>
                <a:gd name="T58" fmla="*/ 0 w 229"/>
                <a:gd name="T59" fmla="*/ 0 h 331"/>
                <a:gd name="T60" fmla="*/ 0 w 229"/>
                <a:gd name="T61" fmla="*/ 0 h 331"/>
                <a:gd name="T62" fmla="*/ 0 w 229"/>
                <a:gd name="T63" fmla="*/ 0 h 331"/>
                <a:gd name="T64" fmla="*/ 0 w 229"/>
                <a:gd name="T65" fmla="*/ 0 h 331"/>
                <a:gd name="T66" fmla="*/ 0 w 229"/>
                <a:gd name="T67" fmla="*/ 0 h 331"/>
                <a:gd name="T68" fmla="*/ 0 w 229"/>
                <a:gd name="T69" fmla="*/ 0 h 331"/>
                <a:gd name="T70" fmla="*/ 0 w 229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9"/>
                <a:gd name="T109" fmla="*/ 0 h 331"/>
                <a:gd name="T110" fmla="*/ 229 w 229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9" h="331">
                  <a:moveTo>
                    <a:pt x="229" y="114"/>
                  </a:moveTo>
                  <a:lnTo>
                    <a:pt x="194" y="133"/>
                  </a:lnTo>
                  <a:lnTo>
                    <a:pt x="181" y="153"/>
                  </a:lnTo>
                  <a:lnTo>
                    <a:pt x="181" y="175"/>
                  </a:lnTo>
                  <a:lnTo>
                    <a:pt x="191" y="197"/>
                  </a:lnTo>
                  <a:lnTo>
                    <a:pt x="203" y="220"/>
                  </a:lnTo>
                  <a:lnTo>
                    <a:pt x="210" y="243"/>
                  </a:lnTo>
                  <a:lnTo>
                    <a:pt x="206" y="266"/>
                  </a:lnTo>
                  <a:lnTo>
                    <a:pt x="187" y="290"/>
                  </a:lnTo>
                  <a:lnTo>
                    <a:pt x="168" y="275"/>
                  </a:lnTo>
                  <a:lnTo>
                    <a:pt x="151" y="271"/>
                  </a:lnTo>
                  <a:lnTo>
                    <a:pt x="134" y="273"/>
                  </a:lnTo>
                  <a:lnTo>
                    <a:pt x="120" y="283"/>
                  </a:lnTo>
                  <a:lnTo>
                    <a:pt x="106" y="295"/>
                  </a:lnTo>
                  <a:lnTo>
                    <a:pt x="91" y="308"/>
                  </a:lnTo>
                  <a:lnTo>
                    <a:pt x="76" y="321"/>
                  </a:lnTo>
                  <a:lnTo>
                    <a:pt x="63" y="331"/>
                  </a:lnTo>
                  <a:lnTo>
                    <a:pt x="65" y="318"/>
                  </a:lnTo>
                  <a:lnTo>
                    <a:pt x="67" y="307"/>
                  </a:lnTo>
                  <a:lnTo>
                    <a:pt x="68" y="295"/>
                  </a:lnTo>
                  <a:lnTo>
                    <a:pt x="71" y="284"/>
                  </a:lnTo>
                  <a:lnTo>
                    <a:pt x="71" y="272"/>
                  </a:lnTo>
                  <a:lnTo>
                    <a:pt x="72" y="261"/>
                  </a:lnTo>
                  <a:lnTo>
                    <a:pt x="72" y="248"/>
                  </a:lnTo>
                  <a:lnTo>
                    <a:pt x="73" y="238"/>
                  </a:lnTo>
                  <a:lnTo>
                    <a:pt x="0" y="196"/>
                  </a:lnTo>
                  <a:lnTo>
                    <a:pt x="93" y="144"/>
                  </a:lnTo>
                  <a:lnTo>
                    <a:pt x="125" y="0"/>
                  </a:lnTo>
                  <a:lnTo>
                    <a:pt x="133" y="17"/>
                  </a:lnTo>
                  <a:lnTo>
                    <a:pt x="140" y="38"/>
                  </a:lnTo>
                  <a:lnTo>
                    <a:pt x="145" y="61"/>
                  </a:lnTo>
                  <a:lnTo>
                    <a:pt x="153" y="83"/>
                  </a:lnTo>
                  <a:lnTo>
                    <a:pt x="161" y="101"/>
                  </a:lnTo>
                  <a:lnTo>
                    <a:pt x="177" y="114"/>
                  </a:lnTo>
                  <a:lnTo>
                    <a:pt x="197" y="118"/>
                  </a:lnTo>
                  <a:lnTo>
                    <a:pt x="229" y="114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4" name="Freeform 74"/>
            <p:cNvSpPr>
              <a:spLocks/>
            </p:cNvSpPr>
            <p:nvPr/>
          </p:nvSpPr>
          <p:spPr bwMode="auto">
            <a:xfrm>
              <a:off x="4029" y="1022"/>
              <a:ext cx="116" cy="176"/>
            </a:xfrm>
            <a:custGeom>
              <a:avLst/>
              <a:gdLst>
                <a:gd name="T0" fmla="*/ 0 w 581"/>
                <a:gd name="T1" fmla="*/ 0 h 879"/>
                <a:gd name="T2" fmla="*/ 0 w 581"/>
                <a:gd name="T3" fmla="*/ 0 h 879"/>
                <a:gd name="T4" fmla="*/ 0 w 581"/>
                <a:gd name="T5" fmla="*/ 0 h 879"/>
                <a:gd name="T6" fmla="*/ 0 w 581"/>
                <a:gd name="T7" fmla="*/ 0 h 879"/>
                <a:gd name="T8" fmla="*/ 0 w 581"/>
                <a:gd name="T9" fmla="*/ 0 h 879"/>
                <a:gd name="T10" fmla="*/ 0 w 581"/>
                <a:gd name="T11" fmla="*/ 0 h 879"/>
                <a:gd name="T12" fmla="*/ 0 w 581"/>
                <a:gd name="T13" fmla="*/ 0 h 879"/>
                <a:gd name="T14" fmla="*/ 0 w 581"/>
                <a:gd name="T15" fmla="*/ 0 h 879"/>
                <a:gd name="T16" fmla="*/ 0 w 581"/>
                <a:gd name="T17" fmla="*/ 0 h 879"/>
                <a:gd name="T18" fmla="*/ 0 w 581"/>
                <a:gd name="T19" fmla="*/ 0 h 879"/>
                <a:gd name="T20" fmla="*/ 0 w 581"/>
                <a:gd name="T21" fmla="*/ 0 h 879"/>
                <a:gd name="T22" fmla="*/ 0 w 581"/>
                <a:gd name="T23" fmla="*/ 0 h 879"/>
                <a:gd name="T24" fmla="*/ 0 w 581"/>
                <a:gd name="T25" fmla="*/ 0 h 879"/>
                <a:gd name="T26" fmla="*/ 0 w 581"/>
                <a:gd name="T27" fmla="*/ 0 h 879"/>
                <a:gd name="T28" fmla="*/ 0 w 581"/>
                <a:gd name="T29" fmla="*/ 0 h 879"/>
                <a:gd name="T30" fmla="*/ 0 w 581"/>
                <a:gd name="T31" fmla="*/ 0 h 879"/>
                <a:gd name="T32" fmla="*/ 0 w 581"/>
                <a:gd name="T33" fmla="*/ 0 h 879"/>
                <a:gd name="T34" fmla="*/ 0 w 581"/>
                <a:gd name="T35" fmla="*/ 0 h 879"/>
                <a:gd name="T36" fmla="*/ 0 w 581"/>
                <a:gd name="T37" fmla="*/ 0 h 879"/>
                <a:gd name="T38" fmla="*/ 0 w 581"/>
                <a:gd name="T39" fmla="*/ 0 h 879"/>
                <a:gd name="T40" fmla="*/ 0 w 581"/>
                <a:gd name="T41" fmla="*/ 0 h 879"/>
                <a:gd name="T42" fmla="*/ 0 w 581"/>
                <a:gd name="T43" fmla="*/ 0 h 879"/>
                <a:gd name="T44" fmla="*/ 0 w 581"/>
                <a:gd name="T45" fmla="*/ 0 h 879"/>
                <a:gd name="T46" fmla="*/ 0 w 581"/>
                <a:gd name="T47" fmla="*/ 0 h 879"/>
                <a:gd name="T48" fmla="*/ 0 w 581"/>
                <a:gd name="T49" fmla="*/ 0 h 879"/>
                <a:gd name="T50" fmla="*/ 0 w 581"/>
                <a:gd name="T51" fmla="*/ 0 h 879"/>
                <a:gd name="T52" fmla="*/ 0 w 581"/>
                <a:gd name="T53" fmla="*/ 0 h 879"/>
                <a:gd name="T54" fmla="*/ 0 w 581"/>
                <a:gd name="T55" fmla="*/ 0 h 879"/>
                <a:gd name="T56" fmla="*/ 0 w 581"/>
                <a:gd name="T57" fmla="*/ 0 h 879"/>
                <a:gd name="T58" fmla="*/ 0 w 581"/>
                <a:gd name="T59" fmla="*/ 0 h 879"/>
                <a:gd name="T60" fmla="*/ 0 w 581"/>
                <a:gd name="T61" fmla="*/ 0 h 879"/>
                <a:gd name="T62" fmla="*/ 0 w 581"/>
                <a:gd name="T63" fmla="*/ 0 h 879"/>
                <a:gd name="T64" fmla="*/ 0 w 581"/>
                <a:gd name="T65" fmla="*/ 0 h 879"/>
                <a:gd name="T66" fmla="*/ 0 w 581"/>
                <a:gd name="T67" fmla="*/ 0 h 879"/>
                <a:gd name="T68" fmla="*/ 0 w 581"/>
                <a:gd name="T69" fmla="*/ 0 h 879"/>
                <a:gd name="T70" fmla="*/ 0 w 581"/>
                <a:gd name="T71" fmla="*/ 0 h 879"/>
                <a:gd name="T72" fmla="*/ 0 w 581"/>
                <a:gd name="T73" fmla="*/ 0 h 879"/>
                <a:gd name="T74" fmla="*/ 0 w 581"/>
                <a:gd name="T75" fmla="*/ 0 h 879"/>
                <a:gd name="T76" fmla="*/ 0 w 581"/>
                <a:gd name="T77" fmla="*/ 0 h 879"/>
                <a:gd name="T78" fmla="*/ 0 w 581"/>
                <a:gd name="T79" fmla="*/ 0 h 879"/>
                <a:gd name="T80" fmla="*/ 0 w 581"/>
                <a:gd name="T81" fmla="*/ 0 h 879"/>
                <a:gd name="T82" fmla="*/ 0 w 581"/>
                <a:gd name="T83" fmla="*/ 0 h 879"/>
                <a:gd name="T84" fmla="*/ 0 w 581"/>
                <a:gd name="T85" fmla="*/ 0 h 879"/>
                <a:gd name="T86" fmla="*/ 0 w 581"/>
                <a:gd name="T87" fmla="*/ 0 h 879"/>
                <a:gd name="T88" fmla="*/ 0 w 581"/>
                <a:gd name="T89" fmla="*/ 0 h 879"/>
                <a:gd name="T90" fmla="*/ 0 w 581"/>
                <a:gd name="T91" fmla="*/ 0 h 879"/>
                <a:gd name="T92" fmla="*/ 0 w 581"/>
                <a:gd name="T93" fmla="*/ 0 h 879"/>
                <a:gd name="T94" fmla="*/ 0 w 581"/>
                <a:gd name="T95" fmla="*/ 0 h 879"/>
                <a:gd name="T96" fmla="*/ 0 w 581"/>
                <a:gd name="T97" fmla="*/ 0 h 879"/>
                <a:gd name="T98" fmla="*/ 0 w 581"/>
                <a:gd name="T99" fmla="*/ 0 h 879"/>
                <a:gd name="T100" fmla="*/ 0 w 581"/>
                <a:gd name="T101" fmla="*/ 0 h 879"/>
                <a:gd name="T102" fmla="*/ 0 w 581"/>
                <a:gd name="T103" fmla="*/ 0 h 879"/>
                <a:gd name="T104" fmla="*/ 0 w 581"/>
                <a:gd name="T105" fmla="*/ 0 h 879"/>
                <a:gd name="T106" fmla="*/ 0 w 581"/>
                <a:gd name="T107" fmla="*/ 0 h 879"/>
                <a:gd name="T108" fmla="*/ 0 w 581"/>
                <a:gd name="T109" fmla="*/ 0 h 879"/>
                <a:gd name="T110" fmla="*/ 0 w 581"/>
                <a:gd name="T111" fmla="*/ 0 h 879"/>
                <a:gd name="T112" fmla="*/ 0 w 581"/>
                <a:gd name="T113" fmla="*/ 0 h 879"/>
                <a:gd name="T114" fmla="*/ 0 w 581"/>
                <a:gd name="T115" fmla="*/ 0 h 879"/>
                <a:gd name="T116" fmla="*/ 0 w 581"/>
                <a:gd name="T117" fmla="*/ 0 h 879"/>
                <a:gd name="T118" fmla="*/ 0 w 581"/>
                <a:gd name="T119" fmla="*/ 0 h 879"/>
                <a:gd name="T120" fmla="*/ 0 w 581"/>
                <a:gd name="T121" fmla="*/ 0 h 879"/>
                <a:gd name="T122" fmla="*/ 0 w 581"/>
                <a:gd name="T123" fmla="*/ 0 h 879"/>
                <a:gd name="T124" fmla="*/ 0 w 581"/>
                <a:gd name="T125" fmla="*/ 0 h 8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81"/>
                <a:gd name="T190" fmla="*/ 0 h 879"/>
                <a:gd name="T191" fmla="*/ 581 w 581"/>
                <a:gd name="T192" fmla="*/ 879 h 87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81" h="879">
                  <a:moveTo>
                    <a:pt x="415" y="26"/>
                  </a:moveTo>
                  <a:lnTo>
                    <a:pt x="409" y="44"/>
                  </a:lnTo>
                  <a:lnTo>
                    <a:pt x="409" y="62"/>
                  </a:lnTo>
                  <a:lnTo>
                    <a:pt x="413" y="78"/>
                  </a:lnTo>
                  <a:lnTo>
                    <a:pt x="424" y="93"/>
                  </a:lnTo>
                  <a:lnTo>
                    <a:pt x="435" y="106"/>
                  </a:lnTo>
                  <a:lnTo>
                    <a:pt x="451" y="119"/>
                  </a:lnTo>
                  <a:lnTo>
                    <a:pt x="467" y="130"/>
                  </a:lnTo>
                  <a:lnTo>
                    <a:pt x="487" y="140"/>
                  </a:lnTo>
                  <a:lnTo>
                    <a:pt x="498" y="141"/>
                  </a:lnTo>
                  <a:lnTo>
                    <a:pt x="510" y="140"/>
                  </a:lnTo>
                  <a:lnTo>
                    <a:pt x="521" y="138"/>
                  </a:lnTo>
                  <a:lnTo>
                    <a:pt x="533" y="136"/>
                  </a:lnTo>
                  <a:lnTo>
                    <a:pt x="545" y="134"/>
                  </a:lnTo>
                  <a:lnTo>
                    <a:pt x="557" y="136"/>
                  </a:lnTo>
                  <a:lnTo>
                    <a:pt x="568" y="140"/>
                  </a:lnTo>
                  <a:lnTo>
                    <a:pt x="581" y="150"/>
                  </a:lnTo>
                  <a:lnTo>
                    <a:pt x="560" y="160"/>
                  </a:lnTo>
                  <a:lnTo>
                    <a:pt x="556" y="154"/>
                  </a:lnTo>
                  <a:lnTo>
                    <a:pt x="548" y="154"/>
                  </a:lnTo>
                  <a:lnTo>
                    <a:pt x="537" y="153"/>
                  </a:lnTo>
                  <a:lnTo>
                    <a:pt x="529" y="150"/>
                  </a:lnTo>
                  <a:lnTo>
                    <a:pt x="517" y="164"/>
                  </a:lnTo>
                  <a:lnTo>
                    <a:pt x="516" y="175"/>
                  </a:lnTo>
                  <a:lnTo>
                    <a:pt x="521" y="185"/>
                  </a:lnTo>
                  <a:lnTo>
                    <a:pt x="530" y="196"/>
                  </a:lnTo>
                  <a:lnTo>
                    <a:pt x="538" y="205"/>
                  </a:lnTo>
                  <a:lnTo>
                    <a:pt x="545" y="215"/>
                  </a:lnTo>
                  <a:lnTo>
                    <a:pt x="545" y="228"/>
                  </a:lnTo>
                  <a:lnTo>
                    <a:pt x="539" y="243"/>
                  </a:lnTo>
                  <a:lnTo>
                    <a:pt x="530" y="239"/>
                  </a:lnTo>
                  <a:lnTo>
                    <a:pt x="521" y="231"/>
                  </a:lnTo>
                  <a:lnTo>
                    <a:pt x="510" y="219"/>
                  </a:lnTo>
                  <a:lnTo>
                    <a:pt x="499" y="208"/>
                  </a:lnTo>
                  <a:lnTo>
                    <a:pt x="487" y="194"/>
                  </a:lnTo>
                  <a:lnTo>
                    <a:pt x="475" y="185"/>
                  </a:lnTo>
                  <a:lnTo>
                    <a:pt x="460" y="179"/>
                  </a:lnTo>
                  <a:lnTo>
                    <a:pt x="446" y="180"/>
                  </a:lnTo>
                  <a:lnTo>
                    <a:pt x="436" y="222"/>
                  </a:lnTo>
                  <a:lnTo>
                    <a:pt x="427" y="217"/>
                  </a:lnTo>
                  <a:lnTo>
                    <a:pt x="419" y="211"/>
                  </a:lnTo>
                  <a:lnTo>
                    <a:pt x="410" y="204"/>
                  </a:lnTo>
                  <a:lnTo>
                    <a:pt x="402" y="199"/>
                  </a:lnTo>
                  <a:lnTo>
                    <a:pt x="393" y="192"/>
                  </a:lnTo>
                  <a:lnTo>
                    <a:pt x="384" y="189"/>
                  </a:lnTo>
                  <a:lnTo>
                    <a:pt x="373" y="187"/>
                  </a:lnTo>
                  <a:lnTo>
                    <a:pt x="363" y="191"/>
                  </a:lnTo>
                  <a:lnTo>
                    <a:pt x="360" y="203"/>
                  </a:lnTo>
                  <a:lnTo>
                    <a:pt x="356" y="214"/>
                  </a:lnTo>
                  <a:lnTo>
                    <a:pt x="348" y="222"/>
                  </a:lnTo>
                  <a:lnTo>
                    <a:pt x="339" y="230"/>
                  </a:lnTo>
                  <a:lnTo>
                    <a:pt x="329" y="237"/>
                  </a:lnTo>
                  <a:lnTo>
                    <a:pt x="319" y="245"/>
                  </a:lnTo>
                  <a:lnTo>
                    <a:pt x="308" y="253"/>
                  </a:lnTo>
                  <a:lnTo>
                    <a:pt x="300" y="264"/>
                  </a:lnTo>
                  <a:lnTo>
                    <a:pt x="308" y="273"/>
                  </a:lnTo>
                  <a:lnTo>
                    <a:pt x="319" y="280"/>
                  </a:lnTo>
                  <a:lnTo>
                    <a:pt x="329" y="284"/>
                  </a:lnTo>
                  <a:lnTo>
                    <a:pt x="339" y="290"/>
                  </a:lnTo>
                  <a:lnTo>
                    <a:pt x="348" y="295"/>
                  </a:lnTo>
                  <a:lnTo>
                    <a:pt x="356" y="302"/>
                  </a:lnTo>
                  <a:lnTo>
                    <a:pt x="360" y="312"/>
                  </a:lnTo>
                  <a:lnTo>
                    <a:pt x="363" y="326"/>
                  </a:lnTo>
                  <a:lnTo>
                    <a:pt x="290" y="378"/>
                  </a:lnTo>
                  <a:lnTo>
                    <a:pt x="294" y="387"/>
                  </a:lnTo>
                  <a:lnTo>
                    <a:pt x="300" y="393"/>
                  </a:lnTo>
                  <a:lnTo>
                    <a:pt x="307" y="396"/>
                  </a:lnTo>
                  <a:lnTo>
                    <a:pt x="317" y="398"/>
                  </a:lnTo>
                  <a:lnTo>
                    <a:pt x="325" y="396"/>
                  </a:lnTo>
                  <a:lnTo>
                    <a:pt x="334" y="395"/>
                  </a:lnTo>
                  <a:lnTo>
                    <a:pt x="343" y="392"/>
                  </a:lnTo>
                  <a:lnTo>
                    <a:pt x="352" y="388"/>
                  </a:lnTo>
                  <a:lnTo>
                    <a:pt x="374" y="378"/>
                  </a:lnTo>
                  <a:lnTo>
                    <a:pt x="373" y="392"/>
                  </a:lnTo>
                  <a:lnTo>
                    <a:pt x="371" y="411"/>
                  </a:lnTo>
                  <a:lnTo>
                    <a:pt x="366" y="434"/>
                  </a:lnTo>
                  <a:lnTo>
                    <a:pt x="359" y="457"/>
                  </a:lnTo>
                  <a:lnTo>
                    <a:pt x="348" y="480"/>
                  </a:lnTo>
                  <a:lnTo>
                    <a:pt x="333" y="499"/>
                  </a:lnTo>
                  <a:lnTo>
                    <a:pt x="314" y="514"/>
                  </a:lnTo>
                  <a:lnTo>
                    <a:pt x="290" y="523"/>
                  </a:lnTo>
                  <a:lnTo>
                    <a:pt x="281" y="527"/>
                  </a:lnTo>
                  <a:lnTo>
                    <a:pt x="272" y="532"/>
                  </a:lnTo>
                  <a:lnTo>
                    <a:pt x="263" y="533"/>
                  </a:lnTo>
                  <a:lnTo>
                    <a:pt x="255" y="534"/>
                  </a:lnTo>
                  <a:lnTo>
                    <a:pt x="245" y="534"/>
                  </a:lnTo>
                  <a:lnTo>
                    <a:pt x="238" y="539"/>
                  </a:lnTo>
                  <a:lnTo>
                    <a:pt x="232" y="544"/>
                  </a:lnTo>
                  <a:lnTo>
                    <a:pt x="228" y="554"/>
                  </a:lnTo>
                  <a:lnTo>
                    <a:pt x="245" y="567"/>
                  </a:lnTo>
                  <a:lnTo>
                    <a:pt x="261" y="584"/>
                  </a:lnTo>
                  <a:lnTo>
                    <a:pt x="273" y="602"/>
                  </a:lnTo>
                  <a:lnTo>
                    <a:pt x="284" y="624"/>
                  </a:lnTo>
                  <a:lnTo>
                    <a:pt x="290" y="647"/>
                  </a:lnTo>
                  <a:lnTo>
                    <a:pt x="296" y="671"/>
                  </a:lnTo>
                  <a:lnTo>
                    <a:pt x="298" y="694"/>
                  </a:lnTo>
                  <a:lnTo>
                    <a:pt x="300" y="719"/>
                  </a:lnTo>
                  <a:lnTo>
                    <a:pt x="298" y="746"/>
                  </a:lnTo>
                  <a:lnTo>
                    <a:pt x="290" y="769"/>
                  </a:lnTo>
                  <a:lnTo>
                    <a:pt x="276" y="787"/>
                  </a:lnTo>
                  <a:lnTo>
                    <a:pt x="259" y="805"/>
                  </a:lnTo>
                  <a:lnTo>
                    <a:pt x="238" y="820"/>
                  </a:lnTo>
                  <a:lnTo>
                    <a:pt x="218" y="836"/>
                  </a:lnTo>
                  <a:lnTo>
                    <a:pt x="200" y="854"/>
                  </a:lnTo>
                  <a:lnTo>
                    <a:pt x="186" y="875"/>
                  </a:lnTo>
                  <a:lnTo>
                    <a:pt x="174" y="878"/>
                  </a:lnTo>
                  <a:lnTo>
                    <a:pt x="163" y="879"/>
                  </a:lnTo>
                  <a:lnTo>
                    <a:pt x="151" y="878"/>
                  </a:lnTo>
                  <a:lnTo>
                    <a:pt x="141" y="875"/>
                  </a:lnTo>
                  <a:lnTo>
                    <a:pt x="130" y="870"/>
                  </a:lnTo>
                  <a:lnTo>
                    <a:pt x="121" y="863"/>
                  </a:lnTo>
                  <a:lnTo>
                    <a:pt x="111" y="854"/>
                  </a:lnTo>
                  <a:lnTo>
                    <a:pt x="104" y="845"/>
                  </a:lnTo>
                  <a:lnTo>
                    <a:pt x="119" y="832"/>
                  </a:lnTo>
                  <a:lnTo>
                    <a:pt x="135" y="821"/>
                  </a:lnTo>
                  <a:lnTo>
                    <a:pt x="151" y="809"/>
                  </a:lnTo>
                  <a:lnTo>
                    <a:pt x="168" y="797"/>
                  </a:lnTo>
                  <a:lnTo>
                    <a:pt x="183" y="785"/>
                  </a:lnTo>
                  <a:lnTo>
                    <a:pt x="197" y="774"/>
                  </a:lnTo>
                  <a:lnTo>
                    <a:pt x="208" y="761"/>
                  </a:lnTo>
                  <a:lnTo>
                    <a:pt x="218" y="751"/>
                  </a:lnTo>
                  <a:lnTo>
                    <a:pt x="201" y="745"/>
                  </a:lnTo>
                  <a:lnTo>
                    <a:pt x="186" y="746"/>
                  </a:lnTo>
                  <a:lnTo>
                    <a:pt x="169" y="752"/>
                  </a:lnTo>
                  <a:lnTo>
                    <a:pt x="155" y="761"/>
                  </a:lnTo>
                  <a:lnTo>
                    <a:pt x="139" y="770"/>
                  </a:lnTo>
                  <a:lnTo>
                    <a:pt x="124" y="781"/>
                  </a:lnTo>
                  <a:lnTo>
                    <a:pt x="108" y="793"/>
                  </a:lnTo>
                  <a:lnTo>
                    <a:pt x="94" y="803"/>
                  </a:lnTo>
                  <a:lnTo>
                    <a:pt x="81" y="777"/>
                  </a:lnTo>
                  <a:lnTo>
                    <a:pt x="83" y="757"/>
                  </a:lnTo>
                  <a:lnTo>
                    <a:pt x="95" y="737"/>
                  </a:lnTo>
                  <a:lnTo>
                    <a:pt x="115" y="722"/>
                  </a:lnTo>
                  <a:lnTo>
                    <a:pt x="138" y="706"/>
                  </a:lnTo>
                  <a:lnTo>
                    <a:pt x="164" y="691"/>
                  </a:lnTo>
                  <a:lnTo>
                    <a:pt x="187" y="674"/>
                  </a:lnTo>
                  <a:lnTo>
                    <a:pt x="208" y="657"/>
                  </a:lnTo>
                  <a:lnTo>
                    <a:pt x="215" y="658"/>
                  </a:lnTo>
                  <a:lnTo>
                    <a:pt x="221" y="661"/>
                  </a:lnTo>
                  <a:lnTo>
                    <a:pt x="226" y="662"/>
                  </a:lnTo>
                  <a:lnTo>
                    <a:pt x="228" y="657"/>
                  </a:lnTo>
                  <a:lnTo>
                    <a:pt x="230" y="649"/>
                  </a:lnTo>
                  <a:lnTo>
                    <a:pt x="226" y="641"/>
                  </a:lnTo>
                  <a:lnTo>
                    <a:pt x="220" y="633"/>
                  </a:lnTo>
                  <a:lnTo>
                    <a:pt x="218" y="627"/>
                  </a:lnTo>
                  <a:lnTo>
                    <a:pt x="204" y="630"/>
                  </a:lnTo>
                  <a:lnTo>
                    <a:pt x="191" y="635"/>
                  </a:lnTo>
                  <a:lnTo>
                    <a:pt x="175" y="638"/>
                  </a:lnTo>
                  <a:lnTo>
                    <a:pt x="160" y="643"/>
                  </a:lnTo>
                  <a:lnTo>
                    <a:pt x="143" y="645"/>
                  </a:lnTo>
                  <a:lnTo>
                    <a:pt x="129" y="645"/>
                  </a:lnTo>
                  <a:lnTo>
                    <a:pt x="115" y="641"/>
                  </a:lnTo>
                  <a:lnTo>
                    <a:pt x="104" y="637"/>
                  </a:lnTo>
                  <a:lnTo>
                    <a:pt x="113" y="617"/>
                  </a:lnTo>
                  <a:lnTo>
                    <a:pt x="125" y="600"/>
                  </a:lnTo>
                  <a:lnTo>
                    <a:pt x="139" y="583"/>
                  </a:lnTo>
                  <a:lnTo>
                    <a:pt x="156" y="569"/>
                  </a:lnTo>
                  <a:lnTo>
                    <a:pt x="172" y="556"/>
                  </a:lnTo>
                  <a:lnTo>
                    <a:pt x="189" y="545"/>
                  </a:lnTo>
                  <a:lnTo>
                    <a:pt x="204" y="537"/>
                  </a:lnTo>
                  <a:lnTo>
                    <a:pt x="218" y="533"/>
                  </a:lnTo>
                  <a:lnTo>
                    <a:pt x="216" y="523"/>
                  </a:lnTo>
                  <a:lnTo>
                    <a:pt x="210" y="516"/>
                  </a:lnTo>
                  <a:lnTo>
                    <a:pt x="203" y="513"/>
                  </a:lnTo>
                  <a:lnTo>
                    <a:pt x="195" y="513"/>
                  </a:lnTo>
                  <a:lnTo>
                    <a:pt x="186" y="513"/>
                  </a:lnTo>
                  <a:lnTo>
                    <a:pt x="177" y="515"/>
                  </a:lnTo>
                  <a:lnTo>
                    <a:pt x="171" y="518"/>
                  </a:lnTo>
                  <a:lnTo>
                    <a:pt x="166" y="523"/>
                  </a:lnTo>
                  <a:lnTo>
                    <a:pt x="72" y="595"/>
                  </a:lnTo>
                  <a:lnTo>
                    <a:pt x="64" y="593"/>
                  </a:lnTo>
                  <a:lnTo>
                    <a:pt x="59" y="588"/>
                  </a:lnTo>
                  <a:lnTo>
                    <a:pt x="53" y="580"/>
                  </a:lnTo>
                  <a:lnTo>
                    <a:pt x="50" y="572"/>
                  </a:lnTo>
                  <a:lnTo>
                    <a:pt x="46" y="563"/>
                  </a:lnTo>
                  <a:lnTo>
                    <a:pt x="47" y="556"/>
                  </a:lnTo>
                  <a:lnTo>
                    <a:pt x="47" y="548"/>
                  </a:lnTo>
                  <a:lnTo>
                    <a:pt x="52" y="543"/>
                  </a:lnTo>
                  <a:lnTo>
                    <a:pt x="83" y="535"/>
                  </a:lnTo>
                  <a:lnTo>
                    <a:pt x="113" y="523"/>
                  </a:lnTo>
                  <a:lnTo>
                    <a:pt x="138" y="506"/>
                  </a:lnTo>
                  <a:lnTo>
                    <a:pt x="163" y="485"/>
                  </a:lnTo>
                  <a:lnTo>
                    <a:pt x="185" y="463"/>
                  </a:lnTo>
                  <a:lnTo>
                    <a:pt x="209" y="440"/>
                  </a:lnTo>
                  <a:lnTo>
                    <a:pt x="233" y="418"/>
                  </a:lnTo>
                  <a:lnTo>
                    <a:pt x="260" y="398"/>
                  </a:lnTo>
                  <a:lnTo>
                    <a:pt x="232" y="393"/>
                  </a:lnTo>
                  <a:lnTo>
                    <a:pt x="207" y="400"/>
                  </a:lnTo>
                  <a:lnTo>
                    <a:pt x="183" y="413"/>
                  </a:lnTo>
                  <a:lnTo>
                    <a:pt x="160" y="431"/>
                  </a:lnTo>
                  <a:lnTo>
                    <a:pt x="137" y="447"/>
                  </a:lnTo>
                  <a:lnTo>
                    <a:pt x="113" y="460"/>
                  </a:lnTo>
                  <a:lnTo>
                    <a:pt x="87" y="461"/>
                  </a:lnTo>
                  <a:lnTo>
                    <a:pt x="62" y="450"/>
                  </a:lnTo>
                  <a:lnTo>
                    <a:pt x="79" y="431"/>
                  </a:lnTo>
                  <a:lnTo>
                    <a:pt x="99" y="413"/>
                  </a:lnTo>
                  <a:lnTo>
                    <a:pt x="121" y="396"/>
                  </a:lnTo>
                  <a:lnTo>
                    <a:pt x="143" y="380"/>
                  </a:lnTo>
                  <a:lnTo>
                    <a:pt x="165" y="362"/>
                  </a:lnTo>
                  <a:lnTo>
                    <a:pt x="185" y="345"/>
                  </a:lnTo>
                  <a:lnTo>
                    <a:pt x="203" y="325"/>
                  </a:lnTo>
                  <a:lnTo>
                    <a:pt x="218" y="305"/>
                  </a:lnTo>
                  <a:lnTo>
                    <a:pt x="191" y="308"/>
                  </a:lnTo>
                  <a:lnTo>
                    <a:pt x="165" y="318"/>
                  </a:lnTo>
                  <a:lnTo>
                    <a:pt x="139" y="334"/>
                  </a:lnTo>
                  <a:lnTo>
                    <a:pt x="115" y="353"/>
                  </a:lnTo>
                  <a:lnTo>
                    <a:pt x="91" y="373"/>
                  </a:lnTo>
                  <a:lnTo>
                    <a:pt x="68" y="392"/>
                  </a:lnTo>
                  <a:lnTo>
                    <a:pt x="44" y="406"/>
                  </a:lnTo>
                  <a:lnTo>
                    <a:pt x="21" y="419"/>
                  </a:lnTo>
                  <a:lnTo>
                    <a:pt x="0" y="419"/>
                  </a:lnTo>
                  <a:lnTo>
                    <a:pt x="3" y="395"/>
                  </a:lnTo>
                  <a:lnTo>
                    <a:pt x="9" y="373"/>
                  </a:lnTo>
                  <a:lnTo>
                    <a:pt x="16" y="351"/>
                  </a:lnTo>
                  <a:lnTo>
                    <a:pt x="27" y="332"/>
                  </a:lnTo>
                  <a:lnTo>
                    <a:pt x="38" y="314"/>
                  </a:lnTo>
                  <a:lnTo>
                    <a:pt x="53" y="300"/>
                  </a:lnTo>
                  <a:lnTo>
                    <a:pt x="71" y="290"/>
                  </a:lnTo>
                  <a:lnTo>
                    <a:pt x="94" y="284"/>
                  </a:lnTo>
                  <a:lnTo>
                    <a:pt x="104" y="284"/>
                  </a:lnTo>
                  <a:lnTo>
                    <a:pt x="115" y="288"/>
                  </a:lnTo>
                  <a:lnTo>
                    <a:pt x="126" y="291"/>
                  </a:lnTo>
                  <a:lnTo>
                    <a:pt x="138" y="295"/>
                  </a:lnTo>
                  <a:lnTo>
                    <a:pt x="148" y="295"/>
                  </a:lnTo>
                  <a:lnTo>
                    <a:pt x="158" y="292"/>
                  </a:lnTo>
                  <a:lnTo>
                    <a:pt x="167" y="286"/>
                  </a:lnTo>
                  <a:lnTo>
                    <a:pt x="176" y="274"/>
                  </a:lnTo>
                  <a:lnTo>
                    <a:pt x="169" y="254"/>
                  </a:lnTo>
                  <a:lnTo>
                    <a:pt x="166" y="236"/>
                  </a:lnTo>
                  <a:lnTo>
                    <a:pt x="165" y="219"/>
                  </a:lnTo>
                  <a:lnTo>
                    <a:pt x="167" y="202"/>
                  </a:lnTo>
                  <a:lnTo>
                    <a:pt x="171" y="185"/>
                  </a:lnTo>
                  <a:lnTo>
                    <a:pt x="177" y="170"/>
                  </a:lnTo>
                  <a:lnTo>
                    <a:pt x="186" y="154"/>
                  </a:lnTo>
                  <a:lnTo>
                    <a:pt x="198" y="140"/>
                  </a:lnTo>
                  <a:lnTo>
                    <a:pt x="260" y="128"/>
                  </a:lnTo>
                  <a:lnTo>
                    <a:pt x="253" y="110"/>
                  </a:lnTo>
                  <a:lnTo>
                    <a:pt x="250" y="91"/>
                  </a:lnTo>
                  <a:lnTo>
                    <a:pt x="250" y="70"/>
                  </a:lnTo>
                  <a:lnTo>
                    <a:pt x="253" y="51"/>
                  </a:lnTo>
                  <a:lnTo>
                    <a:pt x="260" y="31"/>
                  </a:lnTo>
                  <a:lnTo>
                    <a:pt x="272" y="17"/>
                  </a:lnTo>
                  <a:lnTo>
                    <a:pt x="289" y="6"/>
                  </a:lnTo>
                  <a:lnTo>
                    <a:pt x="311" y="4"/>
                  </a:lnTo>
                  <a:lnTo>
                    <a:pt x="324" y="0"/>
                  </a:lnTo>
                  <a:lnTo>
                    <a:pt x="339" y="0"/>
                  </a:lnTo>
                  <a:lnTo>
                    <a:pt x="352" y="0"/>
                  </a:lnTo>
                  <a:lnTo>
                    <a:pt x="366" y="3"/>
                  </a:lnTo>
                  <a:lnTo>
                    <a:pt x="377" y="5"/>
                  </a:lnTo>
                  <a:lnTo>
                    <a:pt x="390" y="11"/>
                  </a:lnTo>
                  <a:lnTo>
                    <a:pt x="402" y="17"/>
                  </a:lnTo>
                  <a:lnTo>
                    <a:pt x="415" y="26"/>
                  </a:lnTo>
                  <a:close/>
                </a:path>
              </a:pathLst>
            </a:custGeom>
            <a:solidFill>
              <a:srgbClr val="B24C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5" name="Freeform 75"/>
            <p:cNvSpPr>
              <a:spLocks/>
            </p:cNvSpPr>
            <p:nvPr/>
          </p:nvSpPr>
          <p:spPr bwMode="auto">
            <a:xfrm>
              <a:off x="4091" y="1068"/>
              <a:ext cx="119" cy="108"/>
            </a:xfrm>
            <a:custGeom>
              <a:avLst/>
              <a:gdLst>
                <a:gd name="T0" fmla="*/ 0 w 591"/>
                <a:gd name="T1" fmla="*/ 0 h 540"/>
                <a:gd name="T2" fmla="*/ 0 w 591"/>
                <a:gd name="T3" fmla="*/ 0 h 540"/>
                <a:gd name="T4" fmla="*/ 0 w 591"/>
                <a:gd name="T5" fmla="*/ 0 h 540"/>
                <a:gd name="T6" fmla="*/ 0 w 591"/>
                <a:gd name="T7" fmla="*/ 0 h 540"/>
                <a:gd name="T8" fmla="*/ 0 w 591"/>
                <a:gd name="T9" fmla="*/ 0 h 540"/>
                <a:gd name="T10" fmla="*/ 0 w 591"/>
                <a:gd name="T11" fmla="*/ 0 h 540"/>
                <a:gd name="T12" fmla="*/ 0 w 591"/>
                <a:gd name="T13" fmla="*/ 0 h 540"/>
                <a:gd name="T14" fmla="*/ 0 w 591"/>
                <a:gd name="T15" fmla="*/ 0 h 540"/>
                <a:gd name="T16" fmla="*/ 0 w 591"/>
                <a:gd name="T17" fmla="*/ 0 h 540"/>
                <a:gd name="T18" fmla="*/ 0 w 591"/>
                <a:gd name="T19" fmla="*/ 0 h 540"/>
                <a:gd name="T20" fmla="*/ 0 w 591"/>
                <a:gd name="T21" fmla="*/ 0 h 540"/>
                <a:gd name="T22" fmla="*/ 0 w 591"/>
                <a:gd name="T23" fmla="*/ 0 h 540"/>
                <a:gd name="T24" fmla="*/ 0 w 591"/>
                <a:gd name="T25" fmla="*/ 0 h 540"/>
                <a:gd name="T26" fmla="*/ 0 w 591"/>
                <a:gd name="T27" fmla="*/ 0 h 540"/>
                <a:gd name="T28" fmla="*/ 0 w 591"/>
                <a:gd name="T29" fmla="*/ 0 h 540"/>
                <a:gd name="T30" fmla="*/ 0 w 591"/>
                <a:gd name="T31" fmla="*/ 0 h 540"/>
                <a:gd name="T32" fmla="*/ 0 w 591"/>
                <a:gd name="T33" fmla="*/ 0 h 540"/>
                <a:gd name="T34" fmla="*/ 0 w 591"/>
                <a:gd name="T35" fmla="*/ 0 h 540"/>
                <a:gd name="T36" fmla="*/ 0 w 591"/>
                <a:gd name="T37" fmla="*/ 0 h 540"/>
                <a:gd name="T38" fmla="*/ 0 w 591"/>
                <a:gd name="T39" fmla="*/ 0 h 540"/>
                <a:gd name="T40" fmla="*/ 0 w 591"/>
                <a:gd name="T41" fmla="*/ 0 h 540"/>
                <a:gd name="T42" fmla="*/ 0 w 591"/>
                <a:gd name="T43" fmla="*/ 0 h 540"/>
                <a:gd name="T44" fmla="*/ 0 w 591"/>
                <a:gd name="T45" fmla="*/ 0 h 540"/>
                <a:gd name="T46" fmla="*/ 0 w 591"/>
                <a:gd name="T47" fmla="*/ 0 h 540"/>
                <a:gd name="T48" fmla="*/ 0 w 591"/>
                <a:gd name="T49" fmla="*/ 0 h 540"/>
                <a:gd name="T50" fmla="*/ 0 w 591"/>
                <a:gd name="T51" fmla="*/ 0 h 540"/>
                <a:gd name="T52" fmla="*/ 0 w 591"/>
                <a:gd name="T53" fmla="*/ 0 h 540"/>
                <a:gd name="T54" fmla="*/ 0 w 591"/>
                <a:gd name="T55" fmla="*/ 0 h 540"/>
                <a:gd name="T56" fmla="*/ 0 w 591"/>
                <a:gd name="T57" fmla="*/ 0 h 540"/>
                <a:gd name="T58" fmla="*/ 0 w 591"/>
                <a:gd name="T59" fmla="*/ 0 h 540"/>
                <a:gd name="T60" fmla="*/ 0 w 591"/>
                <a:gd name="T61" fmla="*/ 0 h 540"/>
                <a:gd name="T62" fmla="*/ 0 w 591"/>
                <a:gd name="T63" fmla="*/ 0 h 540"/>
                <a:gd name="T64" fmla="*/ 0 w 591"/>
                <a:gd name="T65" fmla="*/ 0 h 540"/>
                <a:gd name="T66" fmla="*/ 0 w 591"/>
                <a:gd name="T67" fmla="*/ 0 h 540"/>
                <a:gd name="T68" fmla="*/ 0 w 591"/>
                <a:gd name="T69" fmla="*/ 0 h 540"/>
                <a:gd name="T70" fmla="*/ 0 w 591"/>
                <a:gd name="T71" fmla="*/ 0 h 540"/>
                <a:gd name="T72" fmla="*/ 0 w 591"/>
                <a:gd name="T73" fmla="*/ 0 h 540"/>
                <a:gd name="T74" fmla="*/ 0 w 591"/>
                <a:gd name="T75" fmla="*/ 0 h 540"/>
                <a:gd name="T76" fmla="*/ 0 w 591"/>
                <a:gd name="T77" fmla="*/ 0 h 540"/>
                <a:gd name="T78" fmla="*/ 0 w 591"/>
                <a:gd name="T79" fmla="*/ 0 h 540"/>
                <a:gd name="T80" fmla="*/ 0 w 591"/>
                <a:gd name="T81" fmla="*/ 0 h 540"/>
                <a:gd name="T82" fmla="*/ 0 w 591"/>
                <a:gd name="T83" fmla="*/ 0 h 540"/>
                <a:gd name="T84" fmla="*/ 0 w 591"/>
                <a:gd name="T85" fmla="*/ 0 h 5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1"/>
                <a:gd name="T130" fmla="*/ 0 h 540"/>
                <a:gd name="T131" fmla="*/ 591 w 591"/>
                <a:gd name="T132" fmla="*/ 540 h 5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1" h="540">
                  <a:moveTo>
                    <a:pt x="591" y="32"/>
                  </a:moveTo>
                  <a:lnTo>
                    <a:pt x="568" y="48"/>
                  </a:lnTo>
                  <a:lnTo>
                    <a:pt x="556" y="67"/>
                  </a:lnTo>
                  <a:lnTo>
                    <a:pt x="550" y="87"/>
                  </a:lnTo>
                  <a:lnTo>
                    <a:pt x="550" y="111"/>
                  </a:lnTo>
                  <a:lnTo>
                    <a:pt x="552" y="135"/>
                  </a:lnTo>
                  <a:lnTo>
                    <a:pt x="555" y="160"/>
                  </a:lnTo>
                  <a:lnTo>
                    <a:pt x="553" y="183"/>
                  </a:lnTo>
                  <a:lnTo>
                    <a:pt x="550" y="208"/>
                  </a:lnTo>
                  <a:lnTo>
                    <a:pt x="546" y="242"/>
                  </a:lnTo>
                  <a:lnTo>
                    <a:pt x="544" y="279"/>
                  </a:lnTo>
                  <a:lnTo>
                    <a:pt x="544" y="316"/>
                  </a:lnTo>
                  <a:lnTo>
                    <a:pt x="546" y="354"/>
                  </a:lnTo>
                  <a:lnTo>
                    <a:pt x="546" y="391"/>
                  </a:lnTo>
                  <a:lnTo>
                    <a:pt x="548" y="431"/>
                  </a:lnTo>
                  <a:lnTo>
                    <a:pt x="549" y="469"/>
                  </a:lnTo>
                  <a:lnTo>
                    <a:pt x="550" y="509"/>
                  </a:lnTo>
                  <a:lnTo>
                    <a:pt x="513" y="524"/>
                  </a:lnTo>
                  <a:lnTo>
                    <a:pt x="472" y="535"/>
                  </a:lnTo>
                  <a:lnTo>
                    <a:pt x="430" y="539"/>
                  </a:lnTo>
                  <a:lnTo>
                    <a:pt x="388" y="540"/>
                  </a:lnTo>
                  <a:lnTo>
                    <a:pt x="345" y="537"/>
                  </a:lnTo>
                  <a:lnTo>
                    <a:pt x="304" y="533"/>
                  </a:lnTo>
                  <a:lnTo>
                    <a:pt x="264" y="526"/>
                  </a:lnTo>
                  <a:lnTo>
                    <a:pt x="228" y="519"/>
                  </a:lnTo>
                  <a:lnTo>
                    <a:pt x="290" y="405"/>
                  </a:lnTo>
                  <a:lnTo>
                    <a:pt x="303" y="420"/>
                  </a:lnTo>
                  <a:lnTo>
                    <a:pt x="316" y="434"/>
                  </a:lnTo>
                  <a:lnTo>
                    <a:pt x="332" y="447"/>
                  </a:lnTo>
                  <a:lnTo>
                    <a:pt x="349" y="460"/>
                  </a:lnTo>
                  <a:lnTo>
                    <a:pt x="365" y="468"/>
                  </a:lnTo>
                  <a:lnTo>
                    <a:pt x="382" y="475"/>
                  </a:lnTo>
                  <a:lnTo>
                    <a:pt x="397" y="477"/>
                  </a:lnTo>
                  <a:lnTo>
                    <a:pt x="414" y="477"/>
                  </a:lnTo>
                  <a:lnTo>
                    <a:pt x="422" y="458"/>
                  </a:lnTo>
                  <a:lnTo>
                    <a:pt x="426" y="441"/>
                  </a:lnTo>
                  <a:lnTo>
                    <a:pt x="423" y="424"/>
                  </a:lnTo>
                  <a:lnTo>
                    <a:pt x="421" y="409"/>
                  </a:lnTo>
                  <a:lnTo>
                    <a:pt x="416" y="394"/>
                  </a:lnTo>
                  <a:lnTo>
                    <a:pt x="410" y="378"/>
                  </a:lnTo>
                  <a:lnTo>
                    <a:pt x="405" y="360"/>
                  </a:lnTo>
                  <a:lnTo>
                    <a:pt x="404" y="343"/>
                  </a:lnTo>
                  <a:lnTo>
                    <a:pt x="416" y="326"/>
                  </a:lnTo>
                  <a:lnTo>
                    <a:pt x="427" y="310"/>
                  </a:lnTo>
                  <a:lnTo>
                    <a:pt x="437" y="294"/>
                  </a:lnTo>
                  <a:lnTo>
                    <a:pt x="447" y="278"/>
                  </a:lnTo>
                  <a:lnTo>
                    <a:pt x="454" y="261"/>
                  </a:lnTo>
                  <a:lnTo>
                    <a:pt x="461" y="244"/>
                  </a:lnTo>
                  <a:lnTo>
                    <a:pt x="464" y="226"/>
                  </a:lnTo>
                  <a:lnTo>
                    <a:pt x="466" y="208"/>
                  </a:lnTo>
                  <a:lnTo>
                    <a:pt x="456" y="200"/>
                  </a:lnTo>
                  <a:lnTo>
                    <a:pt x="446" y="195"/>
                  </a:lnTo>
                  <a:lnTo>
                    <a:pt x="432" y="191"/>
                  </a:lnTo>
                  <a:lnTo>
                    <a:pt x="420" y="190"/>
                  </a:lnTo>
                  <a:lnTo>
                    <a:pt x="407" y="189"/>
                  </a:lnTo>
                  <a:lnTo>
                    <a:pt x="393" y="190"/>
                  </a:lnTo>
                  <a:lnTo>
                    <a:pt x="382" y="192"/>
                  </a:lnTo>
                  <a:lnTo>
                    <a:pt x="374" y="197"/>
                  </a:lnTo>
                  <a:lnTo>
                    <a:pt x="361" y="183"/>
                  </a:lnTo>
                  <a:lnTo>
                    <a:pt x="351" y="170"/>
                  </a:lnTo>
                  <a:lnTo>
                    <a:pt x="340" y="155"/>
                  </a:lnTo>
                  <a:lnTo>
                    <a:pt x="330" y="141"/>
                  </a:lnTo>
                  <a:lnTo>
                    <a:pt x="318" y="124"/>
                  </a:lnTo>
                  <a:lnTo>
                    <a:pt x="307" y="109"/>
                  </a:lnTo>
                  <a:lnTo>
                    <a:pt x="293" y="95"/>
                  </a:lnTo>
                  <a:lnTo>
                    <a:pt x="280" y="84"/>
                  </a:lnTo>
                  <a:lnTo>
                    <a:pt x="260" y="95"/>
                  </a:lnTo>
                  <a:lnTo>
                    <a:pt x="246" y="111"/>
                  </a:lnTo>
                  <a:lnTo>
                    <a:pt x="237" y="129"/>
                  </a:lnTo>
                  <a:lnTo>
                    <a:pt x="232" y="150"/>
                  </a:lnTo>
                  <a:lnTo>
                    <a:pt x="229" y="170"/>
                  </a:lnTo>
                  <a:lnTo>
                    <a:pt x="227" y="192"/>
                  </a:lnTo>
                  <a:lnTo>
                    <a:pt x="222" y="215"/>
                  </a:lnTo>
                  <a:lnTo>
                    <a:pt x="218" y="239"/>
                  </a:lnTo>
                  <a:lnTo>
                    <a:pt x="201" y="242"/>
                  </a:lnTo>
                  <a:lnTo>
                    <a:pt x="184" y="248"/>
                  </a:lnTo>
                  <a:lnTo>
                    <a:pt x="167" y="253"/>
                  </a:lnTo>
                  <a:lnTo>
                    <a:pt x="150" y="263"/>
                  </a:lnTo>
                  <a:lnTo>
                    <a:pt x="132" y="272"/>
                  </a:lnTo>
                  <a:lnTo>
                    <a:pt x="115" y="283"/>
                  </a:lnTo>
                  <a:lnTo>
                    <a:pt x="98" y="296"/>
                  </a:lnTo>
                  <a:lnTo>
                    <a:pt x="83" y="311"/>
                  </a:lnTo>
                  <a:lnTo>
                    <a:pt x="105" y="333"/>
                  </a:lnTo>
                  <a:lnTo>
                    <a:pt x="126" y="355"/>
                  </a:lnTo>
                  <a:lnTo>
                    <a:pt x="143" y="379"/>
                  </a:lnTo>
                  <a:lnTo>
                    <a:pt x="159" y="404"/>
                  </a:lnTo>
                  <a:lnTo>
                    <a:pt x="168" y="430"/>
                  </a:lnTo>
                  <a:lnTo>
                    <a:pt x="174" y="459"/>
                  </a:lnTo>
                  <a:lnTo>
                    <a:pt x="173" y="492"/>
                  </a:lnTo>
                  <a:lnTo>
                    <a:pt x="166" y="529"/>
                  </a:lnTo>
                  <a:lnTo>
                    <a:pt x="152" y="525"/>
                  </a:lnTo>
                  <a:lnTo>
                    <a:pt x="138" y="522"/>
                  </a:lnTo>
                  <a:lnTo>
                    <a:pt x="119" y="520"/>
                  </a:lnTo>
                  <a:lnTo>
                    <a:pt x="102" y="519"/>
                  </a:lnTo>
                  <a:lnTo>
                    <a:pt x="83" y="516"/>
                  </a:lnTo>
                  <a:lnTo>
                    <a:pt x="65" y="513"/>
                  </a:lnTo>
                  <a:lnTo>
                    <a:pt x="47" y="511"/>
                  </a:lnTo>
                  <a:lnTo>
                    <a:pt x="31" y="509"/>
                  </a:lnTo>
                  <a:lnTo>
                    <a:pt x="34" y="483"/>
                  </a:lnTo>
                  <a:lnTo>
                    <a:pt x="36" y="460"/>
                  </a:lnTo>
                  <a:lnTo>
                    <a:pt x="35" y="440"/>
                  </a:lnTo>
                  <a:lnTo>
                    <a:pt x="35" y="423"/>
                  </a:lnTo>
                  <a:lnTo>
                    <a:pt x="29" y="405"/>
                  </a:lnTo>
                  <a:lnTo>
                    <a:pt x="22" y="388"/>
                  </a:lnTo>
                  <a:lnTo>
                    <a:pt x="12" y="370"/>
                  </a:lnTo>
                  <a:lnTo>
                    <a:pt x="0" y="353"/>
                  </a:lnTo>
                  <a:lnTo>
                    <a:pt x="28" y="327"/>
                  </a:lnTo>
                  <a:lnTo>
                    <a:pt x="54" y="299"/>
                  </a:lnTo>
                  <a:lnTo>
                    <a:pt x="74" y="267"/>
                  </a:lnTo>
                  <a:lnTo>
                    <a:pt x="92" y="234"/>
                  </a:lnTo>
                  <a:lnTo>
                    <a:pt x="104" y="199"/>
                  </a:lnTo>
                  <a:lnTo>
                    <a:pt x="112" y="164"/>
                  </a:lnTo>
                  <a:lnTo>
                    <a:pt x="115" y="128"/>
                  </a:lnTo>
                  <a:lnTo>
                    <a:pt x="114" y="94"/>
                  </a:lnTo>
                  <a:lnTo>
                    <a:pt x="135" y="98"/>
                  </a:lnTo>
                  <a:lnTo>
                    <a:pt x="156" y="99"/>
                  </a:lnTo>
                  <a:lnTo>
                    <a:pt x="175" y="94"/>
                  </a:lnTo>
                  <a:lnTo>
                    <a:pt x="195" y="89"/>
                  </a:lnTo>
                  <a:lnTo>
                    <a:pt x="213" y="78"/>
                  </a:lnTo>
                  <a:lnTo>
                    <a:pt x="231" y="69"/>
                  </a:lnTo>
                  <a:lnTo>
                    <a:pt x="249" y="60"/>
                  </a:lnTo>
                  <a:lnTo>
                    <a:pt x="270" y="52"/>
                  </a:lnTo>
                  <a:lnTo>
                    <a:pt x="269" y="26"/>
                  </a:lnTo>
                  <a:lnTo>
                    <a:pt x="278" y="14"/>
                  </a:lnTo>
                  <a:lnTo>
                    <a:pt x="292" y="9"/>
                  </a:lnTo>
                  <a:lnTo>
                    <a:pt x="312" y="11"/>
                  </a:lnTo>
                  <a:lnTo>
                    <a:pt x="332" y="12"/>
                  </a:lnTo>
                  <a:lnTo>
                    <a:pt x="355" y="14"/>
                  </a:lnTo>
                  <a:lnTo>
                    <a:pt x="375" y="11"/>
                  </a:lnTo>
                  <a:lnTo>
                    <a:pt x="394" y="0"/>
                  </a:lnTo>
                  <a:lnTo>
                    <a:pt x="591" y="32"/>
                  </a:lnTo>
                  <a:close/>
                </a:path>
              </a:pathLst>
            </a:custGeom>
            <a:solidFill>
              <a:srgbClr val="E500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6" name="Freeform 76"/>
            <p:cNvSpPr>
              <a:spLocks/>
            </p:cNvSpPr>
            <p:nvPr/>
          </p:nvSpPr>
          <p:spPr bwMode="auto">
            <a:xfrm>
              <a:off x="4123" y="1101"/>
              <a:ext cx="47" cy="55"/>
            </a:xfrm>
            <a:custGeom>
              <a:avLst/>
              <a:gdLst>
                <a:gd name="T0" fmla="*/ 0 w 238"/>
                <a:gd name="T1" fmla="*/ 0 h 271"/>
                <a:gd name="T2" fmla="*/ 0 w 238"/>
                <a:gd name="T3" fmla="*/ 0 h 271"/>
                <a:gd name="T4" fmla="*/ 0 w 238"/>
                <a:gd name="T5" fmla="*/ 0 h 271"/>
                <a:gd name="T6" fmla="*/ 0 w 238"/>
                <a:gd name="T7" fmla="*/ 0 h 271"/>
                <a:gd name="T8" fmla="*/ 0 w 238"/>
                <a:gd name="T9" fmla="*/ 0 h 271"/>
                <a:gd name="T10" fmla="*/ 0 w 238"/>
                <a:gd name="T11" fmla="*/ 0 h 271"/>
                <a:gd name="T12" fmla="*/ 0 w 238"/>
                <a:gd name="T13" fmla="*/ 0 h 271"/>
                <a:gd name="T14" fmla="*/ 0 w 238"/>
                <a:gd name="T15" fmla="*/ 0 h 271"/>
                <a:gd name="T16" fmla="*/ 0 w 238"/>
                <a:gd name="T17" fmla="*/ 0 h 271"/>
                <a:gd name="T18" fmla="*/ 0 w 238"/>
                <a:gd name="T19" fmla="*/ 0 h 271"/>
                <a:gd name="T20" fmla="*/ 0 w 238"/>
                <a:gd name="T21" fmla="*/ 0 h 271"/>
                <a:gd name="T22" fmla="*/ 0 w 238"/>
                <a:gd name="T23" fmla="*/ 0 h 271"/>
                <a:gd name="T24" fmla="*/ 0 w 238"/>
                <a:gd name="T25" fmla="*/ 0 h 271"/>
                <a:gd name="T26" fmla="*/ 0 w 238"/>
                <a:gd name="T27" fmla="*/ 0 h 271"/>
                <a:gd name="T28" fmla="*/ 0 w 238"/>
                <a:gd name="T29" fmla="*/ 0 h 271"/>
                <a:gd name="T30" fmla="*/ 0 w 238"/>
                <a:gd name="T31" fmla="*/ 0 h 271"/>
                <a:gd name="T32" fmla="*/ 0 w 238"/>
                <a:gd name="T33" fmla="*/ 0 h 271"/>
                <a:gd name="T34" fmla="*/ 0 w 238"/>
                <a:gd name="T35" fmla="*/ 0 h 271"/>
                <a:gd name="T36" fmla="*/ 0 w 238"/>
                <a:gd name="T37" fmla="*/ 0 h 271"/>
                <a:gd name="T38" fmla="*/ 0 w 238"/>
                <a:gd name="T39" fmla="*/ 0 h 271"/>
                <a:gd name="T40" fmla="*/ 0 w 238"/>
                <a:gd name="T41" fmla="*/ 0 h 271"/>
                <a:gd name="T42" fmla="*/ 0 w 238"/>
                <a:gd name="T43" fmla="*/ 0 h 271"/>
                <a:gd name="T44" fmla="*/ 0 w 238"/>
                <a:gd name="T45" fmla="*/ 0 h 271"/>
                <a:gd name="T46" fmla="*/ 0 w 238"/>
                <a:gd name="T47" fmla="*/ 0 h 271"/>
                <a:gd name="T48" fmla="*/ 0 w 238"/>
                <a:gd name="T49" fmla="*/ 0 h 271"/>
                <a:gd name="T50" fmla="*/ 0 w 238"/>
                <a:gd name="T51" fmla="*/ 0 h 271"/>
                <a:gd name="T52" fmla="*/ 0 w 238"/>
                <a:gd name="T53" fmla="*/ 0 h 271"/>
                <a:gd name="T54" fmla="*/ 0 w 238"/>
                <a:gd name="T55" fmla="*/ 0 h 271"/>
                <a:gd name="T56" fmla="*/ 0 w 238"/>
                <a:gd name="T57" fmla="*/ 0 h 271"/>
                <a:gd name="T58" fmla="*/ 0 w 238"/>
                <a:gd name="T59" fmla="*/ 0 h 271"/>
                <a:gd name="T60" fmla="*/ 0 w 238"/>
                <a:gd name="T61" fmla="*/ 0 h 271"/>
                <a:gd name="T62" fmla="*/ 0 w 238"/>
                <a:gd name="T63" fmla="*/ 0 h 271"/>
                <a:gd name="T64" fmla="*/ 0 w 238"/>
                <a:gd name="T65" fmla="*/ 0 h 271"/>
                <a:gd name="T66" fmla="*/ 0 w 238"/>
                <a:gd name="T67" fmla="*/ 0 h 271"/>
                <a:gd name="T68" fmla="*/ 0 w 238"/>
                <a:gd name="T69" fmla="*/ 0 h 271"/>
                <a:gd name="T70" fmla="*/ 0 w 238"/>
                <a:gd name="T71" fmla="*/ 0 h 271"/>
                <a:gd name="T72" fmla="*/ 0 w 238"/>
                <a:gd name="T73" fmla="*/ 0 h 271"/>
                <a:gd name="T74" fmla="*/ 0 w 238"/>
                <a:gd name="T75" fmla="*/ 0 h 271"/>
                <a:gd name="T76" fmla="*/ 0 w 238"/>
                <a:gd name="T77" fmla="*/ 0 h 271"/>
                <a:gd name="T78" fmla="*/ 0 w 238"/>
                <a:gd name="T79" fmla="*/ 0 h 271"/>
                <a:gd name="T80" fmla="*/ 0 w 238"/>
                <a:gd name="T81" fmla="*/ 0 h 271"/>
                <a:gd name="T82" fmla="*/ 0 w 238"/>
                <a:gd name="T83" fmla="*/ 0 h 271"/>
                <a:gd name="T84" fmla="*/ 0 w 238"/>
                <a:gd name="T85" fmla="*/ 0 h 271"/>
                <a:gd name="T86" fmla="*/ 0 w 238"/>
                <a:gd name="T87" fmla="*/ 0 h 271"/>
                <a:gd name="T88" fmla="*/ 0 w 238"/>
                <a:gd name="T89" fmla="*/ 0 h 271"/>
                <a:gd name="T90" fmla="*/ 0 w 238"/>
                <a:gd name="T91" fmla="*/ 0 h 271"/>
                <a:gd name="T92" fmla="*/ 0 w 238"/>
                <a:gd name="T93" fmla="*/ 0 h 271"/>
                <a:gd name="T94" fmla="*/ 0 w 238"/>
                <a:gd name="T95" fmla="*/ 0 h 271"/>
                <a:gd name="T96" fmla="*/ 0 w 238"/>
                <a:gd name="T97" fmla="*/ 0 h 271"/>
                <a:gd name="T98" fmla="*/ 0 w 238"/>
                <a:gd name="T99" fmla="*/ 0 h 2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8"/>
                <a:gd name="T151" fmla="*/ 0 h 271"/>
                <a:gd name="T152" fmla="*/ 238 w 238"/>
                <a:gd name="T153" fmla="*/ 271 h 2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8" h="271">
                  <a:moveTo>
                    <a:pt x="238" y="83"/>
                  </a:moveTo>
                  <a:lnTo>
                    <a:pt x="237" y="95"/>
                  </a:lnTo>
                  <a:lnTo>
                    <a:pt x="231" y="111"/>
                  </a:lnTo>
                  <a:lnTo>
                    <a:pt x="221" y="128"/>
                  </a:lnTo>
                  <a:lnTo>
                    <a:pt x="211" y="148"/>
                  </a:lnTo>
                  <a:lnTo>
                    <a:pt x="201" y="169"/>
                  </a:lnTo>
                  <a:lnTo>
                    <a:pt x="195" y="191"/>
                  </a:lnTo>
                  <a:lnTo>
                    <a:pt x="196" y="215"/>
                  </a:lnTo>
                  <a:lnTo>
                    <a:pt x="208" y="239"/>
                  </a:lnTo>
                  <a:lnTo>
                    <a:pt x="201" y="234"/>
                  </a:lnTo>
                  <a:lnTo>
                    <a:pt x="193" y="224"/>
                  </a:lnTo>
                  <a:lnTo>
                    <a:pt x="183" y="210"/>
                  </a:lnTo>
                  <a:lnTo>
                    <a:pt x="171" y="196"/>
                  </a:lnTo>
                  <a:lnTo>
                    <a:pt x="157" y="181"/>
                  </a:lnTo>
                  <a:lnTo>
                    <a:pt x="143" y="172"/>
                  </a:lnTo>
                  <a:lnTo>
                    <a:pt x="128" y="169"/>
                  </a:lnTo>
                  <a:lnTo>
                    <a:pt x="114" y="177"/>
                  </a:lnTo>
                  <a:lnTo>
                    <a:pt x="62" y="271"/>
                  </a:lnTo>
                  <a:lnTo>
                    <a:pt x="61" y="254"/>
                  </a:lnTo>
                  <a:lnTo>
                    <a:pt x="58" y="237"/>
                  </a:lnTo>
                  <a:lnTo>
                    <a:pt x="54" y="220"/>
                  </a:lnTo>
                  <a:lnTo>
                    <a:pt x="49" y="205"/>
                  </a:lnTo>
                  <a:lnTo>
                    <a:pt x="40" y="189"/>
                  </a:lnTo>
                  <a:lnTo>
                    <a:pt x="30" y="177"/>
                  </a:lnTo>
                  <a:lnTo>
                    <a:pt x="17" y="164"/>
                  </a:lnTo>
                  <a:lnTo>
                    <a:pt x="0" y="156"/>
                  </a:lnTo>
                  <a:lnTo>
                    <a:pt x="8" y="150"/>
                  </a:lnTo>
                  <a:lnTo>
                    <a:pt x="18" y="142"/>
                  </a:lnTo>
                  <a:lnTo>
                    <a:pt x="28" y="133"/>
                  </a:lnTo>
                  <a:lnTo>
                    <a:pt x="41" y="127"/>
                  </a:lnTo>
                  <a:lnTo>
                    <a:pt x="54" y="121"/>
                  </a:lnTo>
                  <a:lnTo>
                    <a:pt x="67" y="123"/>
                  </a:lnTo>
                  <a:lnTo>
                    <a:pt x="80" y="129"/>
                  </a:lnTo>
                  <a:lnTo>
                    <a:pt x="93" y="145"/>
                  </a:lnTo>
                  <a:lnTo>
                    <a:pt x="105" y="130"/>
                  </a:lnTo>
                  <a:lnTo>
                    <a:pt x="111" y="115"/>
                  </a:lnTo>
                  <a:lnTo>
                    <a:pt x="115" y="95"/>
                  </a:lnTo>
                  <a:lnTo>
                    <a:pt x="117" y="76"/>
                  </a:lnTo>
                  <a:lnTo>
                    <a:pt x="117" y="55"/>
                  </a:lnTo>
                  <a:lnTo>
                    <a:pt x="119" y="36"/>
                  </a:lnTo>
                  <a:lnTo>
                    <a:pt x="124" y="16"/>
                  </a:lnTo>
                  <a:lnTo>
                    <a:pt x="134" y="0"/>
                  </a:lnTo>
                  <a:lnTo>
                    <a:pt x="144" y="14"/>
                  </a:lnTo>
                  <a:lnTo>
                    <a:pt x="153" y="32"/>
                  </a:lnTo>
                  <a:lnTo>
                    <a:pt x="161" y="52"/>
                  </a:lnTo>
                  <a:lnTo>
                    <a:pt x="170" y="72"/>
                  </a:lnTo>
                  <a:lnTo>
                    <a:pt x="180" y="86"/>
                  </a:lnTo>
                  <a:lnTo>
                    <a:pt x="195" y="95"/>
                  </a:lnTo>
                  <a:lnTo>
                    <a:pt x="213" y="94"/>
                  </a:lnTo>
                  <a:lnTo>
                    <a:pt x="238" y="83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7" name="Freeform 77"/>
            <p:cNvSpPr>
              <a:spLocks/>
            </p:cNvSpPr>
            <p:nvPr/>
          </p:nvSpPr>
          <p:spPr bwMode="auto">
            <a:xfrm>
              <a:off x="4135" y="1141"/>
              <a:ext cx="161" cy="158"/>
            </a:xfrm>
            <a:custGeom>
              <a:avLst/>
              <a:gdLst>
                <a:gd name="T0" fmla="*/ 0 w 806"/>
                <a:gd name="T1" fmla="*/ 0 h 789"/>
                <a:gd name="T2" fmla="*/ 0 w 806"/>
                <a:gd name="T3" fmla="*/ 0 h 789"/>
                <a:gd name="T4" fmla="*/ 0 w 806"/>
                <a:gd name="T5" fmla="*/ 0 h 789"/>
                <a:gd name="T6" fmla="*/ 0 w 806"/>
                <a:gd name="T7" fmla="*/ 0 h 789"/>
                <a:gd name="T8" fmla="*/ 0 w 806"/>
                <a:gd name="T9" fmla="*/ 0 h 789"/>
                <a:gd name="T10" fmla="*/ 0 w 806"/>
                <a:gd name="T11" fmla="*/ 0 h 789"/>
                <a:gd name="T12" fmla="*/ 0 w 806"/>
                <a:gd name="T13" fmla="*/ 0 h 789"/>
                <a:gd name="T14" fmla="*/ 0 w 806"/>
                <a:gd name="T15" fmla="*/ 0 h 789"/>
                <a:gd name="T16" fmla="*/ 0 w 806"/>
                <a:gd name="T17" fmla="*/ 0 h 789"/>
                <a:gd name="T18" fmla="*/ 0 w 806"/>
                <a:gd name="T19" fmla="*/ 0 h 789"/>
                <a:gd name="T20" fmla="*/ 0 w 806"/>
                <a:gd name="T21" fmla="*/ 0 h 789"/>
                <a:gd name="T22" fmla="*/ 0 w 806"/>
                <a:gd name="T23" fmla="*/ 0 h 789"/>
                <a:gd name="T24" fmla="*/ 0 w 806"/>
                <a:gd name="T25" fmla="*/ 0 h 789"/>
                <a:gd name="T26" fmla="*/ 0 w 806"/>
                <a:gd name="T27" fmla="*/ 0 h 789"/>
                <a:gd name="T28" fmla="*/ 0 w 806"/>
                <a:gd name="T29" fmla="*/ 0 h 789"/>
                <a:gd name="T30" fmla="*/ 0 w 806"/>
                <a:gd name="T31" fmla="*/ 0 h 789"/>
                <a:gd name="T32" fmla="*/ 0 w 806"/>
                <a:gd name="T33" fmla="*/ 0 h 789"/>
                <a:gd name="T34" fmla="*/ 0 w 806"/>
                <a:gd name="T35" fmla="*/ 0 h 789"/>
                <a:gd name="T36" fmla="*/ 0 w 806"/>
                <a:gd name="T37" fmla="*/ 0 h 789"/>
                <a:gd name="T38" fmla="*/ 0 w 806"/>
                <a:gd name="T39" fmla="*/ 0 h 789"/>
                <a:gd name="T40" fmla="*/ 0 w 806"/>
                <a:gd name="T41" fmla="*/ 0 h 789"/>
                <a:gd name="T42" fmla="*/ 0 w 806"/>
                <a:gd name="T43" fmla="*/ 0 h 789"/>
                <a:gd name="T44" fmla="*/ 0 w 806"/>
                <a:gd name="T45" fmla="*/ 0 h 789"/>
                <a:gd name="T46" fmla="*/ 0 w 806"/>
                <a:gd name="T47" fmla="*/ 0 h 789"/>
                <a:gd name="T48" fmla="*/ 0 w 806"/>
                <a:gd name="T49" fmla="*/ 0 h 789"/>
                <a:gd name="T50" fmla="*/ 0 w 806"/>
                <a:gd name="T51" fmla="*/ 0 h 789"/>
                <a:gd name="T52" fmla="*/ 0 w 806"/>
                <a:gd name="T53" fmla="*/ 0 h 789"/>
                <a:gd name="T54" fmla="*/ 0 w 806"/>
                <a:gd name="T55" fmla="*/ 0 h 789"/>
                <a:gd name="T56" fmla="*/ 0 w 806"/>
                <a:gd name="T57" fmla="*/ 0 h 789"/>
                <a:gd name="T58" fmla="*/ 0 w 806"/>
                <a:gd name="T59" fmla="*/ 0 h 789"/>
                <a:gd name="T60" fmla="*/ 0 w 806"/>
                <a:gd name="T61" fmla="*/ 0 h 789"/>
                <a:gd name="T62" fmla="*/ 0 w 806"/>
                <a:gd name="T63" fmla="*/ 0 h 789"/>
                <a:gd name="T64" fmla="*/ 0 w 806"/>
                <a:gd name="T65" fmla="*/ 0 h 789"/>
                <a:gd name="T66" fmla="*/ 0 w 806"/>
                <a:gd name="T67" fmla="*/ 0 h 789"/>
                <a:gd name="T68" fmla="*/ 0 w 806"/>
                <a:gd name="T69" fmla="*/ 0 h 789"/>
                <a:gd name="T70" fmla="*/ 0 w 806"/>
                <a:gd name="T71" fmla="*/ 0 h 789"/>
                <a:gd name="T72" fmla="*/ 0 w 806"/>
                <a:gd name="T73" fmla="*/ 0 h 789"/>
                <a:gd name="T74" fmla="*/ 0 w 806"/>
                <a:gd name="T75" fmla="*/ 0 h 789"/>
                <a:gd name="T76" fmla="*/ 0 w 806"/>
                <a:gd name="T77" fmla="*/ 0 h 789"/>
                <a:gd name="T78" fmla="*/ 0 w 806"/>
                <a:gd name="T79" fmla="*/ 0 h 789"/>
                <a:gd name="T80" fmla="*/ 0 w 806"/>
                <a:gd name="T81" fmla="*/ 0 h 789"/>
                <a:gd name="T82" fmla="*/ 0 w 806"/>
                <a:gd name="T83" fmla="*/ 0 h 789"/>
                <a:gd name="T84" fmla="*/ 0 w 806"/>
                <a:gd name="T85" fmla="*/ 0 h 789"/>
                <a:gd name="T86" fmla="*/ 0 w 806"/>
                <a:gd name="T87" fmla="*/ 0 h 789"/>
                <a:gd name="T88" fmla="*/ 0 w 806"/>
                <a:gd name="T89" fmla="*/ 0 h 789"/>
                <a:gd name="T90" fmla="*/ 0 w 806"/>
                <a:gd name="T91" fmla="*/ 0 h 789"/>
                <a:gd name="T92" fmla="*/ 0 w 806"/>
                <a:gd name="T93" fmla="*/ 0 h 789"/>
                <a:gd name="T94" fmla="*/ 0 w 806"/>
                <a:gd name="T95" fmla="*/ 0 h 789"/>
                <a:gd name="T96" fmla="*/ 0 w 806"/>
                <a:gd name="T97" fmla="*/ 0 h 789"/>
                <a:gd name="T98" fmla="*/ 0 w 806"/>
                <a:gd name="T99" fmla="*/ 0 h 789"/>
                <a:gd name="T100" fmla="*/ 0 w 806"/>
                <a:gd name="T101" fmla="*/ 0 h 789"/>
                <a:gd name="T102" fmla="*/ 0 w 806"/>
                <a:gd name="T103" fmla="*/ 0 h 789"/>
                <a:gd name="T104" fmla="*/ 0 w 806"/>
                <a:gd name="T105" fmla="*/ 0 h 789"/>
                <a:gd name="T106" fmla="*/ 0 w 806"/>
                <a:gd name="T107" fmla="*/ 0 h 789"/>
                <a:gd name="T108" fmla="*/ 0 w 806"/>
                <a:gd name="T109" fmla="*/ 0 h 789"/>
                <a:gd name="T110" fmla="*/ 0 w 806"/>
                <a:gd name="T111" fmla="*/ 0 h 78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6"/>
                <a:gd name="T169" fmla="*/ 0 h 789"/>
                <a:gd name="T170" fmla="*/ 806 w 806"/>
                <a:gd name="T171" fmla="*/ 789 h 78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6" h="789">
                  <a:moveTo>
                    <a:pt x="633" y="695"/>
                  </a:moveTo>
                  <a:lnTo>
                    <a:pt x="570" y="715"/>
                  </a:lnTo>
                  <a:lnTo>
                    <a:pt x="565" y="694"/>
                  </a:lnTo>
                  <a:lnTo>
                    <a:pt x="566" y="673"/>
                  </a:lnTo>
                  <a:lnTo>
                    <a:pt x="569" y="652"/>
                  </a:lnTo>
                  <a:lnTo>
                    <a:pt x="574" y="633"/>
                  </a:lnTo>
                  <a:lnTo>
                    <a:pt x="574" y="614"/>
                  </a:lnTo>
                  <a:lnTo>
                    <a:pt x="570" y="598"/>
                  </a:lnTo>
                  <a:lnTo>
                    <a:pt x="559" y="586"/>
                  </a:lnTo>
                  <a:lnTo>
                    <a:pt x="539" y="581"/>
                  </a:lnTo>
                  <a:lnTo>
                    <a:pt x="525" y="600"/>
                  </a:lnTo>
                  <a:lnTo>
                    <a:pt x="515" y="621"/>
                  </a:lnTo>
                  <a:lnTo>
                    <a:pt x="507" y="643"/>
                  </a:lnTo>
                  <a:lnTo>
                    <a:pt x="500" y="666"/>
                  </a:lnTo>
                  <a:lnTo>
                    <a:pt x="491" y="686"/>
                  </a:lnTo>
                  <a:lnTo>
                    <a:pt x="480" y="706"/>
                  </a:lnTo>
                  <a:lnTo>
                    <a:pt x="465" y="722"/>
                  </a:lnTo>
                  <a:lnTo>
                    <a:pt x="446" y="737"/>
                  </a:lnTo>
                  <a:lnTo>
                    <a:pt x="435" y="703"/>
                  </a:lnTo>
                  <a:lnTo>
                    <a:pt x="427" y="668"/>
                  </a:lnTo>
                  <a:lnTo>
                    <a:pt x="421" y="630"/>
                  </a:lnTo>
                  <a:lnTo>
                    <a:pt x="419" y="593"/>
                  </a:lnTo>
                  <a:lnTo>
                    <a:pt x="418" y="554"/>
                  </a:lnTo>
                  <a:lnTo>
                    <a:pt x="418" y="514"/>
                  </a:lnTo>
                  <a:lnTo>
                    <a:pt x="420" y="473"/>
                  </a:lnTo>
                  <a:lnTo>
                    <a:pt x="425" y="436"/>
                  </a:lnTo>
                  <a:lnTo>
                    <a:pt x="415" y="429"/>
                  </a:lnTo>
                  <a:lnTo>
                    <a:pt x="404" y="428"/>
                  </a:lnTo>
                  <a:lnTo>
                    <a:pt x="392" y="429"/>
                  </a:lnTo>
                  <a:lnTo>
                    <a:pt x="384" y="436"/>
                  </a:lnTo>
                  <a:lnTo>
                    <a:pt x="368" y="478"/>
                  </a:lnTo>
                  <a:lnTo>
                    <a:pt x="355" y="521"/>
                  </a:lnTo>
                  <a:lnTo>
                    <a:pt x="340" y="563"/>
                  </a:lnTo>
                  <a:lnTo>
                    <a:pt x="326" y="606"/>
                  </a:lnTo>
                  <a:lnTo>
                    <a:pt x="309" y="646"/>
                  </a:lnTo>
                  <a:lnTo>
                    <a:pt x="290" y="687"/>
                  </a:lnTo>
                  <a:lnTo>
                    <a:pt x="265" y="727"/>
                  </a:lnTo>
                  <a:lnTo>
                    <a:pt x="238" y="767"/>
                  </a:lnTo>
                  <a:lnTo>
                    <a:pt x="216" y="751"/>
                  </a:lnTo>
                  <a:lnTo>
                    <a:pt x="204" y="730"/>
                  </a:lnTo>
                  <a:lnTo>
                    <a:pt x="199" y="705"/>
                  </a:lnTo>
                  <a:lnTo>
                    <a:pt x="196" y="680"/>
                  </a:lnTo>
                  <a:lnTo>
                    <a:pt x="194" y="653"/>
                  </a:lnTo>
                  <a:lnTo>
                    <a:pt x="189" y="630"/>
                  </a:lnTo>
                  <a:lnTo>
                    <a:pt x="176" y="612"/>
                  </a:lnTo>
                  <a:lnTo>
                    <a:pt x="156" y="601"/>
                  </a:lnTo>
                  <a:lnTo>
                    <a:pt x="72" y="789"/>
                  </a:lnTo>
                  <a:lnTo>
                    <a:pt x="54" y="771"/>
                  </a:lnTo>
                  <a:lnTo>
                    <a:pt x="40" y="751"/>
                  </a:lnTo>
                  <a:lnTo>
                    <a:pt x="30" y="730"/>
                  </a:lnTo>
                  <a:lnTo>
                    <a:pt x="24" y="708"/>
                  </a:lnTo>
                  <a:lnTo>
                    <a:pt x="17" y="686"/>
                  </a:lnTo>
                  <a:lnTo>
                    <a:pt x="11" y="663"/>
                  </a:lnTo>
                  <a:lnTo>
                    <a:pt x="5" y="642"/>
                  </a:lnTo>
                  <a:lnTo>
                    <a:pt x="0" y="623"/>
                  </a:lnTo>
                  <a:lnTo>
                    <a:pt x="10" y="607"/>
                  </a:lnTo>
                  <a:lnTo>
                    <a:pt x="21" y="593"/>
                  </a:lnTo>
                  <a:lnTo>
                    <a:pt x="31" y="582"/>
                  </a:lnTo>
                  <a:lnTo>
                    <a:pt x="42" y="572"/>
                  </a:lnTo>
                  <a:lnTo>
                    <a:pt x="51" y="560"/>
                  </a:lnTo>
                  <a:lnTo>
                    <a:pt x="61" y="550"/>
                  </a:lnTo>
                  <a:lnTo>
                    <a:pt x="71" y="539"/>
                  </a:lnTo>
                  <a:lnTo>
                    <a:pt x="83" y="529"/>
                  </a:lnTo>
                  <a:lnTo>
                    <a:pt x="94" y="533"/>
                  </a:lnTo>
                  <a:lnTo>
                    <a:pt x="107" y="540"/>
                  </a:lnTo>
                  <a:lnTo>
                    <a:pt x="121" y="548"/>
                  </a:lnTo>
                  <a:lnTo>
                    <a:pt x="134" y="557"/>
                  </a:lnTo>
                  <a:lnTo>
                    <a:pt x="147" y="563"/>
                  </a:lnTo>
                  <a:lnTo>
                    <a:pt x="160" y="568"/>
                  </a:lnTo>
                  <a:lnTo>
                    <a:pt x="173" y="571"/>
                  </a:lnTo>
                  <a:lnTo>
                    <a:pt x="186" y="571"/>
                  </a:lnTo>
                  <a:lnTo>
                    <a:pt x="196" y="436"/>
                  </a:lnTo>
                  <a:lnTo>
                    <a:pt x="280" y="342"/>
                  </a:lnTo>
                  <a:lnTo>
                    <a:pt x="263" y="318"/>
                  </a:lnTo>
                  <a:lnTo>
                    <a:pt x="240" y="306"/>
                  </a:lnTo>
                  <a:lnTo>
                    <a:pt x="212" y="302"/>
                  </a:lnTo>
                  <a:lnTo>
                    <a:pt x="185" y="301"/>
                  </a:lnTo>
                  <a:lnTo>
                    <a:pt x="157" y="296"/>
                  </a:lnTo>
                  <a:lnTo>
                    <a:pt x="134" y="286"/>
                  </a:lnTo>
                  <a:lnTo>
                    <a:pt x="118" y="264"/>
                  </a:lnTo>
                  <a:lnTo>
                    <a:pt x="114" y="228"/>
                  </a:lnTo>
                  <a:lnTo>
                    <a:pt x="152" y="225"/>
                  </a:lnTo>
                  <a:lnTo>
                    <a:pt x="192" y="225"/>
                  </a:lnTo>
                  <a:lnTo>
                    <a:pt x="231" y="224"/>
                  </a:lnTo>
                  <a:lnTo>
                    <a:pt x="271" y="222"/>
                  </a:lnTo>
                  <a:lnTo>
                    <a:pt x="307" y="214"/>
                  </a:lnTo>
                  <a:lnTo>
                    <a:pt x="342" y="200"/>
                  </a:lnTo>
                  <a:lnTo>
                    <a:pt x="375" y="177"/>
                  </a:lnTo>
                  <a:lnTo>
                    <a:pt x="404" y="146"/>
                  </a:lnTo>
                  <a:lnTo>
                    <a:pt x="400" y="133"/>
                  </a:lnTo>
                  <a:lnTo>
                    <a:pt x="398" y="122"/>
                  </a:lnTo>
                  <a:lnTo>
                    <a:pt x="395" y="110"/>
                  </a:lnTo>
                  <a:lnTo>
                    <a:pt x="394" y="98"/>
                  </a:lnTo>
                  <a:lnTo>
                    <a:pt x="391" y="86"/>
                  </a:lnTo>
                  <a:lnTo>
                    <a:pt x="389" y="75"/>
                  </a:lnTo>
                  <a:lnTo>
                    <a:pt x="386" y="63"/>
                  </a:lnTo>
                  <a:lnTo>
                    <a:pt x="384" y="52"/>
                  </a:lnTo>
                  <a:lnTo>
                    <a:pt x="430" y="45"/>
                  </a:lnTo>
                  <a:lnTo>
                    <a:pt x="478" y="38"/>
                  </a:lnTo>
                  <a:lnTo>
                    <a:pt x="526" y="29"/>
                  </a:lnTo>
                  <a:lnTo>
                    <a:pt x="576" y="22"/>
                  </a:lnTo>
                  <a:lnTo>
                    <a:pt x="626" y="13"/>
                  </a:lnTo>
                  <a:lnTo>
                    <a:pt x="676" y="6"/>
                  </a:lnTo>
                  <a:lnTo>
                    <a:pt x="726" y="1"/>
                  </a:lnTo>
                  <a:lnTo>
                    <a:pt x="777" y="0"/>
                  </a:lnTo>
                  <a:lnTo>
                    <a:pt x="784" y="86"/>
                  </a:lnTo>
                  <a:lnTo>
                    <a:pt x="795" y="180"/>
                  </a:lnTo>
                  <a:lnTo>
                    <a:pt x="803" y="276"/>
                  </a:lnTo>
                  <a:lnTo>
                    <a:pt x="806" y="374"/>
                  </a:lnTo>
                  <a:lnTo>
                    <a:pt x="794" y="468"/>
                  </a:lnTo>
                  <a:lnTo>
                    <a:pt x="765" y="555"/>
                  </a:lnTo>
                  <a:lnTo>
                    <a:pt x="713" y="632"/>
                  </a:lnTo>
                  <a:lnTo>
                    <a:pt x="633" y="695"/>
                  </a:lnTo>
                  <a:close/>
                </a:path>
              </a:pathLst>
            </a:custGeom>
            <a:solidFill>
              <a:srgbClr val="E500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8" name="Freeform 78"/>
            <p:cNvSpPr>
              <a:spLocks/>
            </p:cNvSpPr>
            <p:nvPr/>
          </p:nvSpPr>
          <p:spPr bwMode="auto">
            <a:xfrm>
              <a:off x="4214" y="1168"/>
              <a:ext cx="81" cy="83"/>
            </a:xfrm>
            <a:custGeom>
              <a:avLst/>
              <a:gdLst>
                <a:gd name="T0" fmla="*/ 0 w 405"/>
                <a:gd name="T1" fmla="*/ 0 h 414"/>
                <a:gd name="T2" fmla="*/ 0 w 405"/>
                <a:gd name="T3" fmla="*/ 0 h 414"/>
                <a:gd name="T4" fmla="*/ 0 w 405"/>
                <a:gd name="T5" fmla="*/ 0 h 414"/>
                <a:gd name="T6" fmla="*/ 0 w 405"/>
                <a:gd name="T7" fmla="*/ 0 h 414"/>
                <a:gd name="T8" fmla="*/ 0 w 405"/>
                <a:gd name="T9" fmla="*/ 0 h 414"/>
                <a:gd name="T10" fmla="*/ 0 w 405"/>
                <a:gd name="T11" fmla="*/ 0 h 414"/>
                <a:gd name="T12" fmla="*/ 0 w 405"/>
                <a:gd name="T13" fmla="*/ 0 h 414"/>
                <a:gd name="T14" fmla="*/ 0 w 405"/>
                <a:gd name="T15" fmla="*/ 0 h 414"/>
                <a:gd name="T16" fmla="*/ 0 w 405"/>
                <a:gd name="T17" fmla="*/ 0 h 414"/>
                <a:gd name="T18" fmla="*/ 0 w 405"/>
                <a:gd name="T19" fmla="*/ 0 h 414"/>
                <a:gd name="T20" fmla="*/ 0 w 405"/>
                <a:gd name="T21" fmla="*/ 0 h 414"/>
                <a:gd name="T22" fmla="*/ 0 w 405"/>
                <a:gd name="T23" fmla="*/ 0 h 414"/>
                <a:gd name="T24" fmla="*/ 0 w 405"/>
                <a:gd name="T25" fmla="*/ 0 h 414"/>
                <a:gd name="T26" fmla="*/ 0 w 405"/>
                <a:gd name="T27" fmla="*/ 0 h 414"/>
                <a:gd name="T28" fmla="*/ 0 w 405"/>
                <a:gd name="T29" fmla="*/ 0 h 414"/>
                <a:gd name="T30" fmla="*/ 0 w 405"/>
                <a:gd name="T31" fmla="*/ 0 h 414"/>
                <a:gd name="T32" fmla="*/ 0 w 405"/>
                <a:gd name="T33" fmla="*/ 0 h 414"/>
                <a:gd name="T34" fmla="*/ 0 w 405"/>
                <a:gd name="T35" fmla="*/ 0 h 414"/>
                <a:gd name="T36" fmla="*/ 0 w 405"/>
                <a:gd name="T37" fmla="*/ 0 h 414"/>
                <a:gd name="T38" fmla="*/ 0 w 405"/>
                <a:gd name="T39" fmla="*/ 0 h 414"/>
                <a:gd name="T40" fmla="*/ 0 w 405"/>
                <a:gd name="T41" fmla="*/ 0 h 414"/>
                <a:gd name="T42" fmla="*/ 0 w 405"/>
                <a:gd name="T43" fmla="*/ 0 h 414"/>
                <a:gd name="T44" fmla="*/ 0 w 405"/>
                <a:gd name="T45" fmla="*/ 0 h 414"/>
                <a:gd name="T46" fmla="*/ 0 w 405"/>
                <a:gd name="T47" fmla="*/ 0 h 414"/>
                <a:gd name="T48" fmla="*/ 0 w 405"/>
                <a:gd name="T49" fmla="*/ 0 h 414"/>
                <a:gd name="T50" fmla="*/ 0 w 405"/>
                <a:gd name="T51" fmla="*/ 0 h 414"/>
                <a:gd name="T52" fmla="*/ 0 w 405"/>
                <a:gd name="T53" fmla="*/ 0 h 414"/>
                <a:gd name="T54" fmla="*/ 0 w 405"/>
                <a:gd name="T55" fmla="*/ 0 h 414"/>
                <a:gd name="T56" fmla="*/ 0 w 405"/>
                <a:gd name="T57" fmla="*/ 0 h 414"/>
                <a:gd name="T58" fmla="*/ 0 w 405"/>
                <a:gd name="T59" fmla="*/ 0 h 414"/>
                <a:gd name="T60" fmla="*/ 0 w 405"/>
                <a:gd name="T61" fmla="*/ 0 h 414"/>
                <a:gd name="T62" fmla="*/ 0 w 405"/>
                <a:gd name="T63" fmla="*/ 0 h 414"/>
                <a:gd name="T64" fmla="*/ 0 w 405"/>
                <a:gd name="T65" fmla="*/ 0 h 4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05"/>
                <a:gd name="T100" fmla="*/ 0 h 414"/>
                <a:gd name="T101" fmla="*/ 405 w 405"/>
                <a:gd name="T102" fmla="*/ 414 h 4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05" h="414">
                  <a:moveTo>
                    <a:pt x="269" y="134"/>
                  </a:moveTo>
                  <a:lnTo>
                    <a:pt x="285" y="139"/>
                  </a:lnTo>
                  <a:lnTo>
                    <a:pt x="303" y="141"/>
                  </a:lnTo>
                  <a:lnTo>
                    <a:pt x="321" y="140"/>
                  </a:lnTo>
                  <a:lnTo>
                    <a:pt x="340" y="140"/>
                  </a:lnTo>
                  <a:lnTo>
                    <a:pt x="357" y="139"/>
                  </a:lnTo>
                  <a:lnTo>
                    <a:pt x="375" y="140"/>
                  </a:lnTo>
                  <a:lnTo>
                    <a:pt x="391" y="144"/>
                  </a:lnTo>
                  <a:lnTo>
                    <a:pt x="405" y="154"/>
                  </a:lnTo>
                  <a:lnTo>
                    <a:pt x="390" y="179"/>
                  </a:lnTo>
                  <a:lnTo>
                    <a:pt x="367" y="204"/>
                  </a:lnTo>
                  <a:lnTo>
                    <a:pt x="339" y="227"/>
                  </a:lnTo>
                  <a:lnTo>
                    <a:pt x="313" y="252"/>
                  </a:lnTo>
                  <a:lnTo>
                    <a:pt x="291" y="275"/>
                  </a:lnTo>
                  <a:lnTo>
                    <a:pt x="278" y="304"/>
                  </a:lnTo>
                  <a:lnTo>
                    <a:pt x="279" y="335"/>
                  </a:lnTo>
                  <a:lnTo>
                    <a:pt x="301" y="372"/>
                  </a:lnTo>
                  <a:lnTo>
                    <a:pt x="291" y="414"/>
                  </a:lnTo>
                  <a:lnTo>
                    <a:pt x="273" y="411"/>
                  </a:lnTo>
                  <a:lnTo>
                    <a:pt x="259" y="403"/>
                  </a:lnTo>
                  <a:lnTo>
                    <a:pt x="248" y="392"/>
                  </a:lnTo>
                  <a:lnTo>
                    <a:pt x="241" y="379"/>
                  </a:lnTo>
                  <a:lnTo>
                    <a:pt x="233" y="363"/>
                  </a:lnTo>
                  <a:lnTo>
                    <a:pt x="225" y="348"/>
                  </a:lnTo>
                  <a:lnTo>
                    <a:pt x="217" y="333"/>
                  </a:lnTo>
                  <a:lnTo>
                    <a:pt x="207" y="321"/>
                  </a:lnTo>
                  <a:lnTo>
                    <a:pt x="192" y="333"/>
                  </a:lnTo>
                  <a:lnTo>
                    <a:pt x="179" y="348"/>
                  </a:lnTo>
                  <a:lnTo>
                    <a:pt x="165" y="363"/>
                  </a:lnTo>
                  <a:lnTo>
                    <a:pt x="154" y="379"/>
                  </a:lnTo>
                  <a:lnTo>
                    <a:pt x="140" y="392"/>
                  </a:lnTo>
                  <a:lnTo>
                    <a:pt x="127" y="403"/>
                  </a:lnTo>
                  <a:lnTo>
                    <a:pt x="110" y="411"/>
                  </a:lnTo>
                  <a:lnTo>
                    <a:pt x="93" y="414"/>
                  </a:lnTo>
                  <a:lnTo>
                    <a:pt x="91" y="393"/>
                  </a:lnTo>
                  <a:lnTo>
                    <a:pt x="95" y="372"/>
                  </a:lnTo>
                  <a:lnTo>
                    <a:pt x="101" y="352"/>
                  </a:lnTo>
                  <a:lnTo>
                    <a:pt x="108" y="332"/>
                  </a:lnTo>
                  <a:lnTo>
                    <a:pt x="111" y="311"/>
                  </a:lnTo>
                  <a:lnTo>
                    <a:pt x="112" y="292"/>
                  </a:lnTo>
                  <a:lnTo>
                    <a:pt x="106" y="274"/>
                  </a:lnTo>
                  <a:lnTo>
                    <a:pt x="93" y="258"/>
                  </a:lnTo>
                  <a:lnTo>
                    <a:pt x="79" y="257"/>
                  </a:lnTo>
                  <a:lnTo>
                    <a:pt x="67" y="257"/>
                  </a:lnTo>
                  <a:lnTo>
                    <a:pt x="54" y="256"/>
                  </a:lnTo>
                  <a:lnTo>
                    <a:pt x="42" y="255"/>
                  </a:lnTo>
                  <a:lnTo>
                    <a:pt x="28" y="252"/>
                  </a:lnTo>
                  <a:lnTo>
                    <a:pt x="18" y="249"/>
                  </a:lnTo>
                  <a:lnTo>
                    <a:pt x="8" y="244"/>
                  </a:lnTo>
                  <a:lnTo>
                    <a:pt x="0" y="238"/>
                  </a:lnTo>
                  <a:lnTo>
                    <a:pt x="9" y="221"/>
                  </a:lnTo>
                  <a:lnTo>
                    <a:pt x="22" y="212"/>
                  </a:lnTo>
                  <a:lnTo>
                    <a:pt x="35" y="206"/>
                  </a:lnTo>
                  <a:lnTo>
                    <a:pt x="52" y="205"/>
                  </a:lnTo>
                  <a:lnTo>
                    <a:pt x="68" y="204"/>
                  </a:lnTo>
                  <a:lnTo>
                    <a:pt x="85" y="203"/>
                  </a:lnTo>
                  <a:lnTo>
                    <a:pt x="101" y="201"/>
                  </a:lnTo>
                  <a:lnTo>
                    <a:pt x="114" y="196"/>
                  </a:lnTo>
                  <a:lnTo>
                    <a:pt x="131" y="171"/>
                  </a:lnTo>
                  <a:lnTo>
                    <a:pt x="146" y="147"/>
                  </a:lnTo>
                  <a:lnTo>
                    <a:pt x="157" y="122"/>
                  </a:lnTo>
                  <a:lnTo>
                    <a:pt x="170" y="98"/>
                  </a:lnTo>
                  <a:lnTo>
                    <a:pt x="180" y="72"/>
                  </a:lnTo>
                  <a:lnTo>
                    <a:pt x="191" y="47"/>
                  </a:lnTo>
                  <a:lnTo>
                    <a:pt x="202" y="22"/>
                  </a:lnTo>
                  <a:lnTo>
                    <a:pt x="218" y="0"/>
                  </a:lnTo>
                  <a:lnTo>
                    <a:pt x="269" y="1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69" name="Freeform 79"/>
            <p:cNvSpPr>
              <a:spLocks/>
            </p:cNvSpPr>
            <p:nvPr/>
          </p:nvSpPr>
          <p:spPr bwMode="auto">
            <a:xfrm>
              <a:off x="4091" y="1180"/>
              <a:ext cx="50" cy="114"/>
            </a:xfrm>
            <a:custGeom>
              <a:avLst/>
              <a:gdLst>
                <a:gd name="T0" fmla="*/ 0 w 249"/>
                <a:gd name="T1" fmla="*/ 0 h 569"/>
                <a:gd name="T2" fmla="*/ 0 w 249"/>
                <a:gd name="T3" fmla="*/ 0 h 569"/>
                <a:gd name="T4" fmla="*/ 0 w 249"/>
                <a:gd name="T5" fmla="*/ 0 h 569"/>
                <a:gd name="T6" fmla="*/ 0 w 249"/>
                <a:gd name="T7" fmla="*/ 0 h 569"/>
                <a:gd name="T8" fmla="*/ 0 w 249"/>
                <a:gd name="T9" fmla="*/ 0 h 569"/>
                <a:gd name="T10" fmla="*/ 0 w 249"/>
                <a:gd name="T11" fmla="*/ 0 h 569"/>
                <a:gd name="T12" fmla="*/ 0 w 249"/>
                <a:gd name="T13" fmla="*/ 0 h 569"/>
                <a:gd name="T14" fmla="*/ 0 w 249"/>
                <a:gd name="T15" fmla="*/ 0 h 569"/>
                <a:gd name="T16" fmla="*/ 0 w 249"/>
                <a:gd name="T17" fmla="*/ 0 h 569"/>
                <a:gd name="T18" fmla="*/ 0 w 249"/>
                <a:gd name="T19" fmla="*/ 0 h 569"/>
                <a:gd name="T20" fmla="*/ 0 w 249"/>
                <a:gd name="T21" fmla="*/ 0 h 569"/>
                <a:gd name="T22" fmla="*/ 0 w 249"/>
                <a:gd name="T23" fmla="*/ 0 h 569"/>
                <a:gd name="T24" fmla="*/ 0 w 249"/>
                <a:gd name="T25" fmla="*/ 0 h 569"/>
                <a:gd name="T26" fmla="*/ 0 w 249"/>
                <a:gd name="T27" fmla="*/ 0 h 569"/>
                <a:gd name="T28" fmla="*/ 0 w 249"/>
                <a:gd name="T29" fmla="*/ 0 h 569"/>
                <a:gd name="T30" fmla="*/ 0 w 249"/>
                <a:gd name="T31" fmla="*/ 0 h 569"/>
                <a:gd name="T32" fmla="*/ 0 w 249"/>
                <a:gd name="T33" fmla="*/ 0 h 569"/>
                <a:gd name="T34" fmla="*/ 0 w 249"/>
                <a:gd name="T35" fmla="*/ 0 h 569"/>
                <a:gd name="T36" fmla="*/ 0 w 249"/>
                <a:gd name="T37" fmla="*/ 0 h 569"/>
                <a:gd name="T38" fmla="*/ 0 w 249"/>
                <a:gd name="T39" fmla="*/ 0 h 569"/>
                <a:gd name="T40" fmla="*/ 0 w 249"/>
                <a:gd name="T41" fmla="*/ 0 h 569"/>
                <a:gd name="T42" fmla="*/ 0 w 249"/>
                <a:gd name="T43" fmla="*/ 0 h 569"/>
                <a:gd name="T44" fmla="*/ 0 w 249"/>
                <a:gd name="T45" fmla="*/ 0 h 569"/>
                <a:gd name="T46" fmla="*/ 0 w 249"/>
                <a:gd name="T47" fmla="*/ 0 h 569"/>
                <a:gd name="T48" fmla="*/ 0 w 249"/>
                <a:gd name="T49" fmla="*/ 0 h 569"/>
                <a:gd name="T50" fmla="*/ 0 w 249"/>
                <a:gd name="T51" fmla="*/ 0 h 569"/>
                <a:gd name="T52" fmla="*/ 0 w 249"/>
                <a:gd name="T53" fmla="*/ 0 h 569"/>
                <a:gd name="T54" fmla="*/ 0 w 249"/>
                <a:gd name="T55" fmla="*/ 0 h 569"/>
                <a:gd name="T56" fmla="*/ 0 w 249"/>
                <a:gd name="T57" fmla="*/ 0 h 569"/>
                <a:gd name="T58" fmla="*/ 0 w 249"/>
                <a:gd name="T59" fmla="*/ 0 h 569"/>
                <a:gd name="T60" fmla="*/ 0 w 249"/>
                <a:gd name="T61" fmla="*/ 0 h 569"/>
                <a:gd name="T62" fmla="*/ 0 w 249"/>
                <a:gd name="T63" fmla="*/ 0 h 569"/>
                <a:gd name="T64" fmla="*/ 0 w 249"/>
                <a:gd name="T65" fmla="*/ 0 h 569"/>
                <a:gd name="T66" fmla="*/ 0 w 249"/>
                <a:gd name="T67" fmla="*/ 0 h 569"/>
                <a:gd name="T68" fmla="*/ 0 w 249"/>
                <a:gd name="T69" fmla="*/ 0 h 569"/>
                <a:gd name="T70" fmla="*/ 0 w 249"/>
                <a:gd name="T71" fmla="*/ 0 h 569"/>
                <a:gd name="T72" fmla="*/ 0 w 249"/>
                <a:gd name="T73" fmla="*/ 0 h 569"/>
                <a:gd name="T74" fmla="*/ 0 w 249"/>
                <a:gd name="T75" fmla="*/ 0 h 569"/>
                <a:gd name="T76" fmla="*/ 0 w 249"/>
                <a:gd name="T77" fmla="*/ 0 h 569"/>
                <a:gd name="T78" fmla="*/ 0 w 249"/>
                <a:gd name="T79" fmla="*/ 0 h 569"/>
                <a:gd name="T80" fmla="*/ 0 w 249"/>
                <a:gd name="T81" fmla="*/ 0 h 569"/>
                <a:gd name="T82" fmla="*/ 0 w 249"/>
                <a:gd name="T83" fmla="*/ 0 h 569"/>
                <a:gd name="T84" fmla="*/ 0 w 249"/>
                <a:gd name="T85" fmla="*/ 0 h 569"/>
                <a:gd name="T86" fmla="*/ 0 w 249"/>
                <a:gd name="T87" fmla="*/ 0 h 569"/>
                <a:gd name="T88" fmla="*/ 0 w 249"/>
                <a:gd name="T89" fmla="*/ 0 h 569"/>
                <a:gd name="T90" fmla="*/ 0 w 249"/>
                <a:gd name="T91" fmla="*/ 0 h 569"/>
                <a:gd name="T92" fmla="*/ 0 w 249"/>
                <a:gd name="T93" fmla="*/ 0 h 569"/>
                <a:gd name="T94" fmla="*/ 0 w 249"/>
                <a:gd name="T95" fmla="*/ 0 h 569"/>
                <a:gd name="T96" fmla="*/ 0 w 249"/>
                <a:gd name="T97" fmla="*/ 0 h 569"/>
                <a:gd name="T98" fmla="*/ 0 w 249"/>
                <a:gd name="T99" fmla="*/ 0 h 569"/>
                <a:gd name="T100" fmla="*/ 0 w 249"/>
                <a:gd name="T101" fmla="*/ 0 h 5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49"/>
                <a:gd name="T154" fmla="*/ 0 h 569"/>
                <a:gd name="T155" fmla="*/ 249 w 249"/>
                <a:gd name="T156" fmla="*/ 569 h 56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49" h="569">
                  <a:moveTo>
                    <a:pt x="249" y="20"/>
                  </a:moveTo>
                  <a:lnTo>
                    <a:pt x="238" y="48"/>
                  </a:lnTo>
                  <a:lnTo>
                    <a:pt x="230" y="80"/>
                  </a:lnTo>
                  <a:lnTo>
                    <a:pt x="221" y="112"/>
                  </a:lnTo>
                  <a:lnTo>
                    <a:pt x="211" y="142"/>
                  </a:lnTo>
                  <a:lnTo>
                    <a:pt x="195" y="168"/>
                  </a:lnTo>
                  <a:lnTo>
                    <a:pt x="174" y="187"/>
                  </a:lnTo>
                  <a:lnTo>
                    <a:pt x="143" y="196"/>
                  </a:lnTo>
                  <a:lnTo>
                    <a:pt x="104" y="196"/>
                  </a:lnTo>
                  <a:lnTo>
                    <a:pt x="83" y="217"/>
                  </a:lnTo>
                  <a:lnTo>
                    <a:pt x="91" y="234"/>
                  </a:lnTo>
                  <a:lnTo>
                    <a:pt x="108" y="247"/>
                  </a:lnTo>
                  <a:lnTo>
                    <a:pt x="130" y="259"/>
                  </a:lnTo>
                  <a:lnTo>
                    <a:pt x="151" y="271"/>
                  </a:lnTo>
                  <a:lnTo>
                    <a:pt x="168" y="282"/>
                  </a:lnTo>
                  <a:lnTo>
                    <a:pt x="179" y="298"/>
                  </a:lnTo>
                  <a:lnTo>
                    <a:pt x="179" y="316"/>
                  </a:lnTo>
                  <a:lnTo>
                    <a:pt x="166" y="341"/>
                  </a:lnTo>
                  <a:lnTo>
                    <a:pt x="167" y="371"/>
                  </a:lnTo>
                  <a:lnTo>
                    <a:pt x="167" y="402"/>
                  </a:lnTo>
                  <a:lnTo>
                    <a:pt x="165" y="432"/>
                  </a:lnTo>
                  <a:lnTo>
                    <a:pt x="165" y="463"/>
                  </a:lnTo>
                  <a:lnTo>
                    <a:pt x="164" y="490"/>
                  </a:lnTo>
                  <a:lnTo>
                    <a:pt x="167" y="518"/>
                  </a:lnTo>
                  <a:lnTo>
                    <a:pt x="174" y="544"/>
                  </a:lnTo>
                  <a:lnTo>
                    <a:pt x="187" y="569"/>
                  </a:lnTo>
                  <a:lnTo>
                    <a:pt x="167" y="568"/>
                  </a:lnTo>
                  <a:lnTo>
                    <a:pt x="150" y="562"/>
                  </a:lnTo>
                  <a:lnTo>
                    <a:pt x="133" y="550"/>
                  </a:lnTo>
                  <a:lnTo>
                    <a:pt x="118" y="535"/>
                  </a:lnTo>
                  <a:lnTo>
                    <a:pt x="104" y="515"/>
                  </a:lnTo>
                  <a:lnTo>
                    <a:pt x="91" y="496"/>
                  </a:lnTo>
                  <a:lnTo>
                    <a:pt x="81" y="474"/>
                  </a:lnTo>
                  <a:lnTo>
                    <a:pt x="73" y="455"/>
                  </a:lnTo>
                  <a:lnTo>
                    <a:pt x="60" y="404"/>
                  </a:lnTo>
                  <a:lnTo>
                    <a:pt x="54" y="355"/>
                  </a:lnTo>
                  <a:lnTo>
                    <a:pt x="49" y="306"/>
                  </a:lnTo>
                  <a:lnTo>
                    <a:pt x="48" y="259"/>
                  </a:lnTo>
                  <a:lnTo>
                    <a:pt x="44" y="209"/>
                  </a:lnTo>
                  <a:lnTo>
                    <a:pt x="36" y="160"/>
                  </a:lnTo>
                  <a:lnTo>
                    <a:pt x="21" y="111"/>
                  </a:lnTo>
                  <a:lnTo>
                    <a:pt x="0" y="62"/>
                  </a:lnTo>
                  <a:lnTo>
                    <a:pt x="21" y="0"/>
                  </a:lnTo>
                  <a:lnTo>
                    <a:pt x="49" y="3"/>
                  </a:lnTo>
                  <a:lnTo>
                    <a:pt x="78" y="7"/>
                  </a:lnTo>
                  <a:lnTo>
                    <a:pt x="104" y="10"/>
                  </a:lnTo>
                  <a:lnTo>
                    <a:pt x="131" y="13"/>
                  </a:lnTo>
                  <a:lnTo>
                    <a:pt x="157" y="16"/>
                  </a:lnTo>
                  <a:lnTo>
                    <a:pt x="185" y="18"/>
                  </a:lnTo>
                  <a:lnTo>
                    <a:pt x="216" y="19"/>
                  </a:lnTo>
                  <a:lnTo>
                    <a:pt x="249" y="20"/>
                  </a:lnTo>
                  <a:close/>
                </a:path>
              </a:pathLst>
            </a:custGeom>
            <a:solidFill>
              <a:srgbClr val="E500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0" name="Freeform 80"/>
            <p:cNvSpPr>
              <a:spLocks/>
            </p:cNvSpPr>
            <p:nvPr/>
          </p:nvSpPr>
          <p:spPr bwMode="auto">
            <a:xfrm>
              <a:off x="4244" y="1188"/>
              <a:ext cx="34" cy="40"/>
            </a:xfrm>
            <a:custGeom>
              <a:avLst/>
              <a:gdLst>
                <a:gd name="T0" fmla="*/ 0 w 168"/>
                <a:gd name="T1" fmla="*/ 0 h 198"/>
                <a:gd name="T2" fmla="*/ 0 w 168"/>
                <a:gd name="T3" fmla="*/ 0 h 198"/>
                <a:gd name="T4" fmla="*/ 0 w 168"/>
                <a:gd name="T5" fmla="*/ 0 h 198"/>
                <a:gd name="T6" fmla="*/ 0 w 168"/>
                <a:gd name="T7" fmla="*/ 0 h 198"/>
                <a:gd name="T8" fmla="*/ 0 w 168"/>
                <a:gd name="T9" fmla="*/ 0 h 198"/>
                <a:gd name="T10" fmla="*/ 0 w 168"/>
                <a:gd name="T11" fmla="*/ 0 h 198"/>
                <a:gd name="T12" fmla="*/ 0 w 168"/>
                <a:gd name="T13" fmla="*/ 0 h 198"/>
                <a:gd name="T14" fmla="*/ 0 w 168"/>
                <a:gd name="T15" fmla="*/ 0 h 198"/>
                <a:gd name="T16" fmla="*/ 0 w 168"/>
                <a:gd name="T17" fmla="*/ 0 h 198"/>
                <a:gd name="T18" fmla="*/ 0 w 168"/>
                <a:gd name="T19" fmla="*/ 0 h 198"/>
                <a:gd name="T20" fmla="*/ 0 w 168"/>
                <a:gd name="T21" fmla="*/ 0 h 198"/>
                <a:gd name="T22" fmla="*/ 0 w 168"/>
                <a:gd name="T23" fmla="*/ 0 h 198"/>
                <a:gd name="T24" fmla="*/ 0 w 168"/>
                <a:gd name="T25" fmla="*/ 0 h 198"/>
                <a:gd name="T26" fmla="*/ 0 w 168"/>
                <a:gd name="T27" fmla="*/ 0 h 198"/>
                <a:gd name="T28" fmla="*/ 0 w 168"/>
                <a:gd name="T29" fmla="*/ 0 h 198"/>
                <a:gd name="T30" fmla="*/ 0 w 168"/>
                <a:gd name="T31" fmla="*/ 0 h 198"/>
                <a:gd name="T32" fmla="*/ 0 w 168"/>
                <a:gd name="T33" fmla="*/ 0 h 198"/>
                <a:gd name="T34" fmla="*/ 0 w 168"/>
                <a:gd name="T35" fmla="*/ 0 h 198"/>
                <a:gd name="T36" fmla="*/ 0 w 168"/>
                <a:gd name="T37" fmla="*/ 0 h 198"/>
                <a:gd name="T38" fmla="*/ 0 w 168"/>
                <a:gd name="T39" fmla="*/ 0 h 198"/>
                <a:gd name="T40" fmla="*/ 0 w 168"/>
                <a:gd name="T41" fmla="*/ 0 h 198"/>
                <a:gd name="T42" fmla="*/ 0 w 168"/>
                <a:gd name="T43" fmla="*/ 0 h 198"/>
                <a:gd name="T44" fmla="*/ 0 w 168"/>
                <a:gd name="T45" fmla="*/ 0 h 198"/>
                <a:gd name="T46" fmla="*/ 0 w 168"/>
                <a:gd name="T47" fmla="*/ 0 h 198"/>
                <a:gd name="T48" fmla="*/ 0 w 168"/>
                <a:gd name="T49" fmla="*/ 0 h 198"/>
                <a:gd name="T50" fmla="*/ 0 w 168"/>
                <a:gd name="T51" fmla="*/ 0 h 198"/>
                <a:gd name="T52" fmla="*/ 0 w 168"/>
                <a:gd name="T53" fmla="*/ 0 h 198"/>
                <a:gd name="T54" fmla="*/ 0 w 168"/>
                <a:gd name="T55" fmla="*/ 0 h 198"/>
                <a:gd name="T56" fmla="*/ 0 w 168"/>
                <a:gd name="T57" fmla="*/ 0 h 198"/>
                <a:gd name="T58" fmla="*/ 0 w 168"/>
                <a:gd name="T59" fmla="*/ 0 h 198"/>
                <a:gd name="T60" fmla="*/ 0 w 168"/>
                <a:gd name="T61" fmla="*/ 0 h 19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98"/>
                <a:gd name="T95" fmla="*/ 168 w 168"/>
                <a:gd name="T96" fmla="*/ 198 h 19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98">
                  <a:moveTo>
                    <a:pt x="106" y="94"/>
                  </a:moveTo>
                  <a:lnTo>
                    <a:pt x="168" y="84"/>
                  </a:lnTo>
                  <a:lnTo>
                    <a:pt x="86" y="177"/>
                  </a:lnTo>
                  <a:lnTo>
                    <a:pt x="83" y="169"/>
                  </a:lnTo>
                  <a:lnTo>
                    <a:pt x="79" y="162"/>
                  </a:lnTo>
                  <a:lnTo>
                    <a:pt x="72" y="157"/>
                  </a:lnTo>
                  <a:lnTo>
                    <a:pt x="65" y="156"/>
                  </a:lnTo>
                  <a:lnTo>
                    <a:pt x="53" y="153"/>
                  </a:lnTo>
                  <a:lnTo>
                    <a:pt x="43" y="155"/>
                  </a:lnTo>
                  <a:lnTo>
                    <a:pt x="33" y="159"/>
                  </a:lnTo>
                  <a:lnTo>
                    <a:pt x="26" y="165"/>
                  </a:lnTo>
                  <a:lnTo>
                    <a:pt x="18" y="172"/>
                  </a:lnTo>
                  <a:lnTo>
                    <a:pt x="12" y="180"/>
                  </a:lnTo>
                  <a:lnTo>
                    <a:pt x="5" y="189"/>
                  </a:lnTo>
                  <a:lnTo>
                    <a:pt x="2" y="198"/>
                  </a:lnTo>
                  <a:lnTo>
                    <a:pt x="0" y="171"/>
                  </a:lnTo>
                  <a:lnTo>
                    <a:pt x="2" y="147"/>
                  </a:lnTo>
                  <a:lnTo>
                    <a:pt x="7" y="124"/>
                  </a:lnTo>
                  <a:lnTo>
                    <a:pt x="16" y="102"/>
                  </a:lnTo>
                  <a:lnTo>
                    <a:pt x="25" y="78"/>
                  </a:lnTo>
                  <a:lnTo>
                    <a:pt x="35" y="56"/>
                  </a:lnTo>
                  <a:lnTo>
                    <a:pt x="44" y="29"/>
                  </a:lnTo>
                  <a:lnTo>
                    <a:pt x="54" y="0"/>
                  </a:lnTo>
                  <a:lnTo>
                    <a:pt x="57" y="12"/>
                  </a:lnTo>
                  <a:lnTo>
                    <a:pt x="62" y="25"/>
                  </a:lnTo>
                  <a:lnTo>
                    <a:pt x="65" y="38"/>
                  </a:lnTo>
                  <a:lnTo>
                    <a:pt x="72" y="51"/>
                  </a:lnTo>
                  <a:lnTo>
                    <a:pt x="78" y="63"/>
                  </a:lnTo>
                  <a:lnTo>
                    <a:pt x="86" y="75"/>
                  </a:lnTo>
                  <a:lnTo>
                    <a:pt x="95" y="84"/>
                  </a:lnTo>
                  <a:lnTo>
                    <a:pt x="106" y="94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1" name="Freeform 81"/>
            <p:cNvSpPr>
              <a:spLocks/>
            </p:cNvSpPr>
            <p:nvPr/>
          </p:nvSpPr>
          <p:spPr bwMode="auto">
            <a:xfrm>
              <a:off x="4127" y="1191"/>
              <a:ext cx="50" cy="56"/>
            </a:xfrm>
            <a:custGeom>
              <a:avLst/>
              <a:gdLst>
                <a:gd name="T0" fmla="*/ 0 w 250"/>
                <a:gd name="T1" fmla="*/ 0 h 279"/>
                <a:gd name="T2" fmla="*/ 0 w 250"/>
                <a:gd name="T3" fmla="*/ 0 h 279"/>
                <a:gd name="T4" fmla="*/ 0 w 250"/>
                <a:gd name="T5" fmla="*/ 0 h 279"/>
                <a:gd name="T6" fmla="*/ 0 w 250"/>
                <a:gd name="T7" fmla="*/ 0 h 279"/>
                <a:gd name="T8" fmla="*/ 0 w 250"/>
                <a:gd name="T9" fmla="*/ 0 h 279"/>
                <a:gd name="T10" fmla="*/ 0 w 250"/>
                <a:gd name="T11" fmla="*/ 0 h 279"/>
                <a:gd name="T12" fmla="*/ 0 w 250"/>
                <a:gd name="T13" fmla="*/ 0 h 279"/>
                <a:gd name="T14" fmla="*/ 0 w 250"/>
                <a:gd name="T15" fmla="*/ 0 h 279"/>
                <a:gd name="T16" fmla="*/ 0 w 250"/>
                <a:gd name="T17" fmla="*/ 0 h 279"/>
                <a:gd name="T18" fmla="*/ 0 w 250"/>
                <a:gd name="T19" fmla="*/ 0 h 279"/>
                <a:gd name="T20" fmla="*/ 0 w 250"/>
                <a:gd name="T21" fmla="*/ 0 h 279"/>
                <a:gd name="T22" fmla="*/ 0 w 250"/>
                <a:gd name="T23" fmla="*/ 0 h 279"/>
                <a:gd name="T24" fmla="*/ 0 w 250"/>
                <a:gd name="T25" fmla="*/ 0 h 279"/>
                <a:gd name="T26" fmla="*/ 0 w 250"/>
                <a:gd name="T27" fmla="*/ 0 h 279"/>
                <a:gd name="T28" fmla="*/ 0 w 250"/>
                <a:gd name="T29" fmla="*/ 0 h 279"/>
                <a:gd name="T30" fmla="*/ 0 w 250"/>
                <a:gd name="T31" fmla="*/ 0 h 279"/>
                <a:gd name="T32" fmla="*/ 0 w 250"/>
                <a:gd name="T33" fmla="*/ 0 h 279"/>
                <a:gd name="T34" fmla="*/ 0 w 250"/>
                <a:gd name="T35" fmla="*/ 0 h 279"/>
                <a:gd name="T36" fmla="*/ 0 w 250"/>
                <a:gd name="T37" fmla="*/ 0 h 279"/>
                <a:gd name="T38" fmla="*/ 0 w 250"/>
                <a:gd name="T39" fmla="*/ 0 h 279"/>
                <a:gd name="T40" fmla="*/ 0 w 250"/>
                <a:gd name="T41" fmla="*/ 0 h 279"/>
                <a:gd name="T42" fmla="*/ 0 w 250"/>
                <a:gd name="T43" fmla="*/ 0 h 279"/>
                <a:gd name="T44" fmla="*/ 0 w 250"/>
                <a:gd name="T45" fmla="*/ 0 h 279"/>
                <a:gd name="T46" fmla="*/ 0 w 250"/>
                <a:gd name="T47" fmla="*/ 0 h 279"/>
                <a:gd name="T48" fmla="*/ 0 w 250"/>
                <a:gd name="T49" fmla="*/ 0 h 279"/>
                <a:gd name="T50" fmla="*/ 0 w 250"/>
                <a:gd name="T51" fmla="*/ 0 h 279"/>
                <a:gd name="T52" fmla="*/ 0 w 250"/>
                <a:gd name="T53" fmla="*/ 0 h 279"/>
                <a:gd name="T54" fmla="*/ 0 w 250"/>
                <a:gd name="T55" fmla="*/ 0 h 279"/>
                <a:gd name="T56" fmla="*/ 0 w 250"/>
                <a:gd name="T57" fmla="*/ 0 h 279"/>
                <a:gd name="T58" fmla="*/ 0 w 250"/>
                <a:gd name="T59" fmla="*/ 0 h 279"/>
                <a:gd name="T60" fmla="*/ 0 w 250"/>
                <a:gd name="T61" fmla="*/ 0 h 279"/>
                <a:gd name="T62" fmla="*/ 0 w 250"/>
                <a:gd name="T63" fmla="*/ 0 h 279"/>
                <a:gd name="T64" fmla="*/ 0 w 250"/>
                <a:gd name="T65" fmla="*/ 0 h 279"/>
                <a:gd name="T66" fmla="*/ 0 w 250"/>
                <a:gd name="T67" fmla="*/ 0 h 279"/>
                <a:gd name="T68" fmla="*/ 0 w 250"/>
                <a:gd name="T69" fmla="*/ 0 h 279"/>
                <a:gd name="T70" fmla="*/ 0 w 250"/>
                <a:gd name="T71" fmla="*/ 0 h 279"/>
                <a:gd name="T72" fmla="*/ 0 w 250"/>
                <a:gd name="T73" fmla="*/ 0 h 279"/>
                <a:gd name="T74" fmla="*/ 0 w 250"/>
                <a:gd name="T75" fmla="*/ 0 h 279"/>
                <a:gd name="T76" fmla="*/ 0 w 250"/>
                <a:gd name="T77" fmla="*/ 0 h 279"/>
                <a:gd name="T78" fmla="*/ 0 w 250"/>
                <a:gd name="T79" fmla="*/ 0 h 279"/>
                <a:gd name="T80" fmla="*/ 0 w 250"/>
                <a:gd name="T81" fmla="*/ 0 h 27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0"/>
                <a:gd name="T124" fmla="*/ 0 h 279"/>
                <a:gd name="T125" fmla="*/ 250 w 250"/>
                <a:gd name="T126" fmla="*/ 279 h 27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0" h="279">
                  <a:moveTo>
                    <a:pt x="250" y="103"/>
                  </a:moveTo>
                  <a:lnTo>
                    <a:pt x="229" y="117"/>
                  </a:lnTo>
                  <a:lnTo>
                    <a:pt x="212" y="135"/>
                  </a:lnTo>
                  <a:lnTo>
                    <a:pt x="198" y="152"/>
                  </a:lnTo>
                  <a:lnTo>
                    <a:pt x="186" y="171"/>
                  </a:lnTo>
                  <a:lnTo>
                    <a:pt x="179" y="190"/>
                  </a:lnTo>
                  <a:lnTo>
                    <a:pt x="176" y="209"/>
                  </a:lnTo>
                  <a:lnTo>
                    <a:pt x="179" y="228"/>
                  </a:lnTo>
                  <a:lnTo>
                    <a:pt x="188" y="248"/>
                  </a:lnTo>
                  <a:lnTo>
                    <a:pt x="169" y="229"/>
                  </a:lnTo>
                  <a:lnTo>
                    <a:pt x="153" y="220"/>
                  </a:lnTo>
                  <a:lnTo>
                    <a:pt x="133" y="219"/>
                  </a:lnTo>
                  <a:lnTo>
                    <a:pt x="115" y="225"/>
                  </a:lnTo>
                  <a:lnTo>
                    <a:pt x="96" y="234"/>
                  </a:lnTo>
                  <a:lnTo>
                    <a:pt x="80" y="247"/>
                  </a:lnTo>
                  <a:lnTo>
                    <a:pt x="64" y="263"/>
                  </a:lnTo>
                  <a:lnTo>
                    <a:pt x="52" y="279"/>
                  </a:lnTo>
                  <a:lnTo>
                    <a:pt x="51" y="262"/>
                  </a:lnTo>
                  <a:lnTo>
                    <a:pt x="49" y="246"/>
                  </a:lnTo>
                  <a:lnTo>
                    <a:pt x="45" y="230"/>
                  </a:lnTo>
                  <a:lnTo>
                    <a:pt x="41" y="217"/>
                  </a:lnTo>
                  <a:lnTo>
                    <a:pt x="34" y="203"/>
                  </a:lnTo>
                  <a:lnTo>
                    <a:pt x="25" y="194"/>
                  </a:lnTo>
                  <a:lnTo>
                    <a:pt x="14" y="187"/>
                  </a:lnTo>
                  <a:lnTo>
                    <a:pt x="0" y="186"/>
                  </a:lnTo>
                  <a:lnTo>
                    <a:pt x="33" y="181"/>
                  </a:lnTo>
                  <a:lnTo>
                    <a:pt x="55" y="166"/>
                  </a:lnTo>
                  <a:lnTo>
                    <a:pt x="70" y="144"/>
                  </a:lnTo>
                  <a:lnTo>
                    <a:pt x="80" y="120"/>
                  </a:lnTo>
                  <a:lnTo>
                    <a:pt x="86" y="89"/>
                  </a:lnTo>
                  <a:lnTo>
                    <a:pt x="93" y="59"/>
                  </a:lnTo>
                  <a:lnTo>
                    <a:pt x="101" y="28"/>
                  </a:lnTo>
                  <a:lnTo>
                    <a:pt x="114" y="0"/>
                  </a:lnTo>
                  <a:lnTo>
                    <a:pt x="128" y="20"/>
                  </a:lnTo>
                  <a:lnTo>
                    <a:pt x="140" y="44"/>
                  </a:lnTo>
                  <a:lnTo>
                    <a:pt x="153" y="66"/>
                  </a:lnTo>
                  <a:lnTo>
                    <a:pt x="166" y="89"/>
                  </a:lnTo>
                  <a:lnTo>
                    <a:pt x="181" y="105"/>
                  </a:lnTo>
                  <a:lnTo>
                    <a:pt x="199" y="115"/>
                  </a:lnTo>
                  <a:lnTo>
                    <a:pt x="220" y="114"/>
                  </a:lnTo>
                  <a:lnTo>
                    <a:pt x="250" y="103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2" name="Freeform 82"/>
            <p:cNvSpPr>
              <a:spLocks/>
            </p:cNvSpPr>
            <p:nvPr/>
          </p:nvSpPr>
          <p:spPr bwMode="auto">
            <a:xfrm>
              <a:off x="4193" y="1267"/>
              <a:ext cx="21" cy="32"/>
            </a:xfrm>
            <a:custGeom>
              <a:avLst/>
              <a:gdLst>
                <a:gd name="T0" fmla="*/ 0 w 104"/>
                <a:gd name="T1" fmla="*/ 0 h 156"/>
                <a:gd name="T2" fmla="*/ 0 w 104"/>
                <a:gd name="T3" fmla="*/ 0 h 156"/>
                <a:gd name="T4" fmla="*/ 0 w 104"/>
                <a:gd name="T5" fmla="*/ 0 h 156"/>
                <a:gd name="T6" fmla="*/ 0 w 104"/>
                <a:gd name="T7" fmla="*/ 0 h 156"/>
                <a:gd name="T8" fmla="*/ 0 w 104"/>
                <a:gd name="T9" fmla="*/ 0 h 156"/>
                <a:gd name="T10" fmla="*/ 0 w 104"/>
                <a:gd name="T11" fmla="*/ 0 h 156"/>
                <a:gd name="T12" fmla="*/ 0 w 104"/>
                <a:gd name="T13" fmla="*/ 0 h 156"/>
                <a:gd name="T14" fmla="*/ 0 w 104"/>
                <a:gd name="T15" fmla="*/ 0 h 156"/>
                <a:gd name="T16" fmla="*/ 0 w 104"/>
                <a:gd name="T17" fmla="*/ 0 h 156"/>
                <a:gd name="T18" fmla="*/ 0 w 104"/>
                <a:gd name="T19" fmla="*/ 0 h 156"/>
                <a:gd name="T20" fmla="*/ 0 w 104"/>
                <a:gd name="T21" fmla="*/ 0 h 1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4"/>
                <a:gd name="T34" fmla="*/ 0 h 156"/>
                <a:gd name="T35" fmla="*/ 104 w 104"/>
                <a:gd name="T36" fmla="*/ 156 h 1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4" h="156">
                  <a:moveTo>
                    <a:pt x="104" y="144"/>
                  </a:moveTo>
                  <a:lnTo>
                    <a:pt x="87" y="147"/>
                  </a:lnTo>
                  <a:lnTo>
                    <a:pt x="74" y="150"/>
                  </a:lnTo>
                  <a:lnTo>
                    <a:pt x="60" y="151"/>
                  </a:lnTo>
                  <a:lnTo>
                    <a:pt x="48" y="153"/>
                  </a:lnTo>
                  <a:lnTo>
                    <a:pt x="34" y="153"/>
                  </a:lnTo>
                  <a:lnTo>
                    <a:pt x="23" y="155"/>
                  </a:lnTo>
                  <a:lnTo>
                    <a:pt x="12" y="155"/>
                  </a:lnTo>
                  <a:lnTo>
                    <a:pt x="0" y="156"/>
                  </a:lnTo>
                  <a:lnTo>
                    <a:pt x="73" y="0"/>
                  </a:lnTo>
                  <a:lnTo>
                    <a:pt x="104" y="144"/>
                  </a:lnTo>
                  <a:close/>
                </a:path>
              </a:pathLst>
            </a:custGeom>
            <a:solidFill>
              <a:srgbClr val="E500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3" name="Freeform 83"/>
            <p:cNvSpPr>
              <a:spLocks/>
            </p:cNvSpPr>
            <p:nvPr/>
          </p:nvSpPr>
          <p:spPr bwMode="auto">
            <a:xfrm>
              <a:off x="4160" y="1288"/>
              <a:ext cx="12" cy="13"/>
            </a:xfrm>
            <a:custGeom>
              <a:avLst/>
              <a:gdLst>
                <a:gd name="T0" fmla="*/ 0 w 62"/>
                <a:gd name="T1" fmla="*/ 0 h 62"/>
                <a:gd name="T2" fmla="*/ 0 w 62"/>
                <a:gd name="T3" fmla="*/ 0 h 62"/>
                <a:gd name="T4" fmla="*/ 0 w 62"/>
                <a:gd name="T5" fmla="*/ 0 h 62"/>
                <a:gd name="T6" fmla="*/ 0 w 62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2"/>
                <a:gd name="T13" fmla="*/ 0 h 62"/>
                <a:gd name="T14" fmla="*/ 62 w 62"/>
                <a:gd name="T15" fmla="*/ 62 h 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2" h="62">
                  <a:moveTo>
                    <a:pt x="0" y="52"/>
                  </a:moveTo>
                  <a:lnTo>
                    <a:pt x="22" y="0"/>
                  </a:lnTo>
                  <a:lnTo>
                    <a:pt x="62" y="6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E500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4" name="Freeform 84"/>
            <p:cNvSpPr>
              <a:spLocks/>
            </p:cNvSpPr>
            <p:nvPr/>
          </p:nvSpPr>
          <p:spPr bwMode="auto">
            <a:xfrm>
              <a:off x="4118" y="1290"/>
              <a:ext cx="158" cy="33"/>
            </a:xfrm>
            <a:custGeom>
              <a:avLst/>
              <a:gdLst>
                <a:gd name="T0" fmla="*/ 0 w 788"/>
                <a:gd name="T1" fmla="*/ 0 h 165"/>
                <a:gd name="T2" fmla="*/ 0 w 788"/>
                <a:gd name="T3" fmla="*/ 0 h 165"/>
                <a:gd name="T4" fmla="*/ 0 w 788"/>
                <a:gd name="T5" fmla="*/ 0 h 165"/>
                <a:gd name="T6" fmla="*/ 0 w 788"/>
                <a:gd name="T7" fmla="*/ 0 h 165"/>
                <a:gd name="T8" fmla="*/ 0 w 788"/>
                <a:gd name="T9" fmla="*/ 0 h 165"/>
                <a:gd name="T10" fmla="*/ 0 w 788"/>
                <a:gd name="T11" fmla="*/ 0 h 165"/>
                <a:gd name="T12" fmla="*/ 0 w 788"/>
                <a:gd name="T13" fmla="*/ 0 h 165"/>
                <a:gd name="T14" fmla="*/ 0 w 788"/>
                <a:gd name="T15" fmla="*/ 0 h 165"/>
                <a:gd name="T16" fmla="*/ 0 w 788"/>
                <a:gd name="T17" fmla="*/ 0 h 165"/>
                <a:gd name="T18" fmla="*/ 0 w 788"/>
                <a:gd name="T19" fmla="*/ 0 h 165"/>
                <a:gd name="T20" fmla="*/ 0 w 788"/>
                <a:gd name="T21" fmla="*/ 0 h 165"/>
                <a:gd name="T22" fmla="*/ 0 w 788"/>
                <a:gd name="T23" fmla="*/ 0 h 165"/>
                <a:gd name="T24" fmla="*/ 0 w 788"/>
                <a:gd name="T25" fmla="*/ 0 h 165"/>
                <a:gd name="T26" fmla="*/ 0 w 788"/>
                <a:gd name="T27" fmla="*/ 0 h 165"/>
                <a:gd name="T28" fmla="*/ 0 w 788"/>
                <a:gd name="T29" fmla="*/ 0 h 165"/>
                <a:gd name="T30" fmla="*/ 0 w 788"/>
                <a:gd name="T31" fmla="*/ 0 h 165"/>
                <a:gd name="T32" fmla="*/ 0 w 788"/>
                <a:gd name="T33" fmla="*/ 0 h 165"/>
                <a:gd name="T34" fmla="*/ 0 w 788"/>
                <a:gd name="T35" fmla="*/ 0 h 165"/>
                <a:gd name="T36" fmla="*/ 0 w 788"/>
                <a:gd name="T37" fmla="*/ 0 h 165"/>
                <a:gd name="T38" fmla="*/ 0 w 788"/>
                <a:gd name="T39" fmla="*/ 0 h 165"/>
                <a:gd name="T40" fmla="*/ 0 w 788"/>
                <a:gd name="T41" fmla="*/ 0 h 165"/>
                <a:gd name="T42" fmla="*/ 0 w 788"/>
                <a:gd name="T43" fmla="*/ 0 h 165"/>
                <a:gd name="T44" fmla="*/ 0 w 788"/>
                <a:gd name="T45" fmla="*/ 0 h 165"/>
                <a:gd name="T46" fmla="*/ 0 w 788"/>
                <a:gd name="T47" fmla="*/ 0 h 165"/>
                <a:gd name="T48" fmla="*/ 0 w 788"/>
                <a:gd name="T49" fmla="*/ 0 h 165"/>
                <a:gd name="T50" fmla="*/ 0 w 788"/>
                <a:gd name="T51" fmla="*/ 0 h 16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88"/>
                <a:gd name="T79" fmla="*/ 0 h 165"/>
                <a:gd name="T80" fmla="*/ 788 w 788"/>
                <a:gd name="T81" fmla="*/ 165 h 165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88" h="165">
                  <a:moveTo>
                    <a:pt x="788" y="42"/>
                  </a:moveTo>
                  <a:lnTo>
                    <a:pt x="699" y="85"/>
                  </a:lnTo>
                  <a:lnTo>
                    <a:pt x="607" y="118"/>
                  </a:lnTo>
                  <a:lnTo>
                    <a:pt x="511" y="141"/>
                  </a:lnTo>
                  <a:lnTo>
                    <a:pt x="414" y="156"/>
                  </a:lnTo>
                  <a:lnTo>
                    <a:pt x="313" y="163"/>
                  </a:lnTo>
                  <a:lnTo>
                    <a:pt x="213" y="165"/>
                  </a:lnTo>
                  <a:lnTo>
                    <a:pt x="111" y="161"/>
                  </a:lnTo>
                  <a:lnTo>
                    <a:pt x="10" y="156"/>
                  </a:lnTo>
                  <a:lnTo>
                    <a:pt x="6" y="150"/>
                  </a:lnTo>
                  <a:lnTo>
                    <a:pt x="4" y="146"/>
                  </a:lnTo>
                  <a:lnTo>
                    <a:pt x="1" y="139"/>
                  </a:lnTo>
                  <a:lnTo>
                    <a:pt x="1" y="133"/>
                  </a:lnTo>
                  <a:lnTo>
                    <a:pt x="0" y="125"/>
                  </a:lnTo>
                  <a:lnTo>
                    <a:pt x="0" y="118"/>
                  </a:lnTo>
                  <a:lnTo>
                    <a:pt x="0" y="111"/>
                  </a:lnTo>
                  <a:lnTo>
                    <a:pt x="0" y="104"/>
                  </a:lnTo>
                  <a:lnTo>
                    <a:pt x="95" y="108"/>
                  </a:lnTo>
                  <a:lnTo>
                    <a:pt x="194" y="111"/>
                  </a:lnTo>
                  <a:lnTo>
                    <a:pt x="294" y="106"/>
                  </a:lnTo>
                  <a:lnTo>
                    <a:pt x="397" y="98"/>
                  </a:lnTo>
                  <a:lnTo>
                    <a:pt x="498" y="82"/>
                  </a:lnTo>
                  <a:lnTo>
                    <a:pt x="598" y="62"/>
                  </a:lnTo>
                  <a:lnTo>
                    <a:pt x="694" y="34"/>
                  </a:lnTo>
                  <a:lnTo>
                    <a:pt x="788" y="0"/>
                  </a:lnTo>
                  <a:lnTo>
                    <a:pt x="788" y="42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5" name="Freeform 85"/>
            <p:cNvSpPr>
              <a:spLocks/>
            </p:cNvSpPr>
            <p:nvPr/>
          </p:nvSpPr>
          <p:spPr bwMode="auto">
            <a:xfrm>
              <a:off x="4064" y="1311"/>
              <a:ext cx="299" cy="429"/>
            </a:xfrm>
            <a:custGeom>
              <a:avLst/>
              <a:gdLst>
                <a:gd name="T0" fmla="*/ 0 w 1493"/>
                <a:gd name="T1" fmla="*/ 0 h 2145"/>
                <a:gd name="T2" fmla="*/ 0 w 1493"/>
                <a:gd name="T3" fmla="*/ 0 h 2145"/>
                <a:gd name="T4" fmla="*/ 0 w 1493"/>
                <a:gd name="T5" fmla="*/ 0 h 2145"/>
                <a:gd name="T6" fmla="*/ 0 w 1493"/>
                <a:gd name="T7" fmla="*/ 0 h 2145"/>
                <a:gd name="T8" fmla="*/ 0 w 1493"/>
                <a:gd name="T9" fmla="*/ 0 h 2145"/>
                <a:gd name="T10" fmla="*/ 0 w 1493"/>
                <a:gd name="T11" fmla="*/ 0 h 2145"/>
                <a:gd name="T12" fmla="*/ 0 w 1493"/>
                <a:gd name="T13" fmla="*/ 0 h 2145"/>
                <a:gd name="T14" fmla="*/ 0 w 1493"/>
                <a:gd name="T15" fmla="*/ 0 h 2145"/>
                <a:gd name="T16" fmla="*/ 0 w 1493"/>
                <a:gd name="T17" fmla="*/ 0 h 2145"/>
                <a:gd name="T18" fmla="*/ 0 w 1493"/>
                <a:gd name="T19" fmla="*/ 0 h 2145"/>
                <a:gd name="T20" fmla="*/ 0 w 1493"/>
                <a:gd name="T21" fmla="*/ 0 h 2145"/>
                <a:gd name="T22" fmla="*/ 0 w 1493"/>
                <a:gd name="T23" fmla="*/ 0 h 2145"/>
                <a:gd name="T24" fmla="*/ 0 w 1493"/>
                <a:gd name="T25" fmla="*/ 0 h 2145"/>
                <a:gd name="T26" fmla="*/ 0 w 1493"/>
                <a:gd name="T27" fmla="*/ 0 h 2145"/>
                <a:gd name="T28" fmla="*/ 0 w 1493"/>
                <a:gd name="T29" fmla="*/ 0 h 2145"/>
                <a:gd name="T30" fmla="*/ 0 w 1493"/>
                <a:gd name="T31" fmla="*/ 0 h 2145"/>
                <a:gd name="T32" fmla="*/ 0 w 1493"/>
                <a:gd name="T33" fmla="*/ 0 h 2145"/>
                <a:gd name="T34" fmla="*/ 0 w 1493"/>
                <a:gd name="T35" fmla="*/ 0 h 2145"/>
                <a:gd name="T36" fmla="*/ 0 w 1493"/>
                <a:gd name="T37" fmla="*/ 0 h 2145"/>
                <a:gd name="T38" fmla="*/ 0 w 1493"/>
                <a:gd name="T39" fmla="*/ 0 h 2145"/>
                <a:gd name="T40" fmla="*/ 0 w 1493"/>
                <a:gd name="T41" fmla="*/ 0 h 2145"/>
                <a:gd name="T42" fmla="*/ 0 w 1493"/>
                <a:gd name="T43" fmla="*/ 0 h 2145"/>
                <a:gd name="T44" fmla="*/ 0 w 1493"/>
                <a:gd name="T45" fmla="*/ 0 h 2145"/>
                <a:gd name="T46" fmla="*/ 0 w 1493"/>
                <a:gd name="T47" fmla="*/ 0 h 2145"/>
                <a:gd name="T48" fmla="*/ 0 w 1493"/>
                <a:gd name="T49" fmla="*/ 0 h 2145"/>
                <a:gd name="T50" fmla="*/ 0 w 1493"/>
                <a:gd name="T51" fmla="*/ 0 h 2145"/>
                <a:gd name="T52" fmla="*/ 0 w 1493"/>
                <a:gd name="T53" fmla="*/ 0 h 2145"/>
                <a:gd name="T54" fmla="*/ 0 w 1493"/>
                <a:gd name="T55" fmla="*/ 0 h 2145"/>
                <a:gd name="T56" fmla="*/ 0 w 1493"/>
                <a:gd name="T57" fmla="*/ 0 h 2145"/>
                <a:gd name="T58" fmla="*/ 0 w 1493"/>
                <a:gd name="T59" fmla="*/ 0 h 2145"/>
                <a:gd name="T60" fmla="*/ 0 w 1493"/>
                <a:gd name="T61" fmla="*/ 0 h 2145"/>
                <a:gd name="T62" fmla="*/ 0 w 1493"/>
                <a:gd name="T63" fmla="*/ 0 h 2145"/>
                <a:gd name="T64" fmla="*/ 0 w 1493"/>
                <a:gd name="T65" fmla="*/ 0 h 2145"/>
                <a:gd name="T66" fmla="*/ 0 w 1493"/>
                <a:gd name="T67" fmla="*/ 0 h 2145"/>
                <a:gd name="T68" fmla="*/ 0 w 1493"/>
                <a:gd name="T69" fmla="*/ 0 h 2145"/>
                <a:gd name="T70" fmla="*/ 0 w 1493"/>
                <a:gd name="T71" fmla="*/ 0 h 2145"/>
                <a:gd name="T72" fmla="*/ 0 w 1493"/>
                <a:gd name="T73" fmla="*/ 0 h 2145"/>
                <a:gd name="T74" fmla="*/ 0 w 1493"/>
                <a:gd name="T75" fmla="*/ 0 h 2145"/>
                <a:gd name="T76" fmla="*/ 0 w 1493"/>
                <a:gd name="T77" fmla="*/ 0 h 2145"/>
                <a:gd name="T78" fmla="*/ 0 w 1493"/>
                <a:gd name="T79" fmla="*/ 0 h 2145"/>
                <a:gd name="T80" fmla="*/ 0 w 1493"/>
                <a:gd name="T81" fmla="*/ 0 h 2145"/>
                <a:gd name="T82" fmla="*/ 0 w 1493"/>
                <a:gd name="T83" fmla="*/ 0 h 2145"/>
                <a:gd name="T84" fmla="*/ 0 w 1493"/>
                <a:gd name="T85" fmla="*/ 0 h 2145"/>
                <a:gd name="T86" fmla="*/ 0 w 1493"/>
                <a:gd name="T87" fmla="*/ 0 h 2145"/>
                <a:gd name="T88" fmla="*/ 0 w 1493"/>
                <a:gd name="T89" fmla="*/ 0 h 2145"/>
                <a:gd name="T90" fmla="*/ 0 w 1493"/>
                <a:gd name="T91" fmla="*/ 0 h 2145"/>
                <a:gd name="T92" fmla="*/ 0 w 1493"/>
                <a:gd name="T93" fmla="*/ 0 h 2145"/>
                <a:gd name="T94" fmla="*/ 0 w 1493"/>
                <a:gd name="T95" fmla="*/ 0 h 2145"/>
                <a:gd name="T96" fmla="*/ 0 w 1493"/>
                <a:gd name="T97" fmla="*/ 0 h 2145"/>
                <a:gd name="T98" fmla="*/ 0 w 1493"/>
                <a:gd name="T99" fmla="*/ 0 h 2145"/>
                <a:gd name="T100" fmla="*/ 0 w 1493"/>
                <a:gd name="T101" fmla="*/ 0 h 2145"/>
                <a:gd name="T102" fmla="*/ 0 w 1493"/>
                <a:gd name="T103" fmla="*/ 0 h 2145"/>
                <a:gd name="T104" fmla="*/ 0 w 1493"/>
                <a:gd name="T105" fmla="*/ 0 h 2145"/>
                <a:gd name="T106" fmla="*/ 0 w 1493"/>
                <a:gd name="T107" fmla="*/ 0 h 2145"/>
                <a:gd name="T108" fmla="*/ 0 w 1493"/>
                <a:gd name="T109" fmla="*/ 0 h 2145"/>
                <a:gd name="T110" fmla="*/ 0 w 1493"/>
                <a:gd name="T111" fmla="*/ 0 h 21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93"/>
                <a:gd name="T169" fmla="*/ 0 h 2145"/>
                <a:gd name="T170" fmla="*/ 1493 w 1493"/>
                <a:gd name="T171" fmla="*/ 2145 h 214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93" h="2145">
                  <a:moveTo>
                    <a:pt x="1255" y="943"/>
                  </a:moveTo>
                  <a:lnTo>
                    <a:pt x="1243" y="977"/>
                  </a:lnTo>
                  <a:lnTo>
                    <a:pt x="1230" y="1004"/>
                  </a:lnTo>
                  <a:lnTo>
                    <a:pt x="1211" y="1026"/>
                  </a:lnTo>
                  <a:lnTo>
                    <a:pt x="1190" y="1044"/>
                  </a:lnTo>
                  <a:lnTo>
                    <a:pt x="1164" y="1057"/>
                  </a:lnTo>
                  <a:lnTo>
                    <a:pt x="1137" y="1071"/>
                  </a:lnTo>
                  <a:lnTo>
                    <a:pt x="1108" y="1083"/>
                  </a:lnTo>
                  <a:lnTo>
                    <a:pt x="1078" y="1098"/>
                  </a:lnTo>
                  <a:lnTo>
                    <a:pt x="1085" y="1111"/>
                  </a:lnTo>
                  <a:lnTo>
                    <a:pt x="1095" y="1126"/>
                  </a:lnTo>
                  <a:lnTo>
                    <a:pt x="1105" y="1139"/>
                  </a:lnTo>
                  <a:lnTo>
                    <a:pt x="1118" y="1152"/>
                  </a:lnTo>
                  <a:lnTo>
                    <a:pt x="1130" y="1162"/>
                  </a:lnTo>
                  <a:lnTo>
                    <a:pt x="1146" y="1174"/>
                  </a:lnTo>
                  <a:lnTo>
                    <a:pt x="1163" y="1183"/>
                  </a:lnTo>
                  <a:lnTo>
                    <a:pt x="1182" y="1192"/>
                  </a:lnTo>
                  <a:lnTo>
                    <a:pt x="1181" y="1214"/>
                  </a:lnTo>
                  <a:lnTo>
                    <a:pt x="1177" y="1238"/>
                  </a:lnTo>
                  <a:lnTo>
                    <a:pt x="1168" y="1261"/>
                  </a:lnTo>
                  <a:lnTo>
                    <a:pt x="1159" y="1284"/>
                  </a:lnTo>
                  <a:lnTo>
                    <a:pt x="1150" y="1307"/>
                  </a:lnTo>
                  <a:lnTo>
                    <a:pt x="1144" y="1331"/>
                  </a:lnTo>
                  <a:lnTo>
                    <a:pt x="1144" y="1354"/>
                  </a:lnTo>
                  <a:lnTo>
                    <a:pt x="1152" y="1378"/>
                  </a:lnTo>
                  <a:lnTo>
                    <a:pt x="1176" y="1371"/>
                  </a:lnTo>
                  <a:lnTo>
                    <a:pt x="1197" y="1357"/>
                  </a:lnTo>
                  <a:lnTo>
                    <a:pt x="1215" y="1336"/>
                  </a:lnTo>
                  <a:lnTo>
                    <a:pt x="1234" y="1317"/>
                  </a:lnTo>
                  <a:lnTo>
                    <a:pt x="1251" y="1300"/>
                  </a:lnTo>
                  <a:lnTo>
                    <a:pt x="1270" y="1295"/>
                  </a:lnTo>
                  <a:lnTo>
                    <a:pt x="1291" y="1301"/>
                  </a:lnTo>
                  <a:lnTo>
                    <a:pt x="1317" y="1326"/>
                  </a:lnTo>
                  <a:lnTo>
                    <a:pt x="1390" y="1710"/>
                  </a:lnTo>
                  <a:lnTo>
                    <a:pt x="1362" y="1724"/>
                  </a:lnTo>
                  <a:lnTo>
                    <a:pt x="1341" y="1743"/>
                  </a:lnTo>
                  <a:lnTo>
                    <a:pt x="1324" y="1766"/>
                  </a:lnTo>
                  <a:lnTo>
                    <a:pt x="1309" y="1788"/>
                  </a:lnTo>
                  <a:lnTo>
                    <a:pt x="1292" y="1810"/>
                  </a:lnTo>
                  <a:lnTo>
                    <a:pt x="1273" y="1828"/>
                  </a:lnTo>
                  <a:lnTo>
                    <a:pt x="1247" y="1839"/>
                  </a:lnTo>
                  <a:lnTo>
                    <a:pt x="1214" y="1845"/>
                  </a:lnTo>
                  <a:lnTo>
                    <a:pt x="1204" y="1855"/>
                  </a:lnTo>
                  <a:lnTo>
                    <a:pt x="1220" y="1876"/>
                  </a:lnTo>
                  <a:lnTo>
                    <a:pt x="1239" y="1899"/>
                  </a:lnTo>
                  <a:lnTo>
                    <a:pt x="1257" y="1920"/>
                  </a:lnTo>
                  <a:lnTo>
                    <a:pt x="1274" y="1944"/>
                  </a:lnTo>
                  <a:lnTo>
                    <a:pt x="1286" y="1966"/>
                  </a:lnTo>
                  <a:lnTo>
                    <a:pt x="1292" y="1989"/>
                  </a:lnTo>
                  <a:lnTo>
                    <a:pt x="1289" y="2014"/>
                  </a:lnTo>
                  <a:lnTo>
                    <a:pt x="1276" y="2041"/>
                  </a:lnTo>
                  <a:lnTo>
                    <a:pt x="1276" y="2073"/>
                  </a:lnTo>
                  <a:lnTo>
                    <a:pt x="1307" y="2073"/>
                  </a:lnTo>
                  <a:lnTo>
                    <a:pt x="1334" y="2057"/>
                  </a:lnTo>
                  <a:lnTo>
                    <a:pt x="1357" y="2032"/>
                  </a:lnTo>
                  <a:lnTo>
                    <a:pt x="1380" y="2005"/>
                  </a:lnTo>
                  <a:lnTo>
                    <a:pt x="1403" y="1980"/>
                  </a:lnTo>
                  <a:lnTo>
                    <a:pt x="1428" y="1967"/>
                  </a:lnTo>
                  <a:lnTo>
                    <a:pt x="1457" y="1971"/>
                  </a:lnTo>
                  <a:lnTo>
                    <a:pt x="1493" y="2001"/>
                  </a:lnTo>
                  <a:lnTo>
                    <a:pt x="1491" y="2015"/>
                  </a:lnTo>
                  <a:lnTo>
                    <a:pt x="1487" y="2030"/>
                  </a:lnTo>
                  <a:lnTo>
                    <a:pt x="1480" y="2044"/>
                  </a:lnTo>
                  <a:lnTo>
                    <a:pt x="1472" y="2058"/>
                  </a:lnTo>
                  <a:lnTo>
                    <a:pt x="1460" y="2070"/>
                  </a:lnTo>
                  <a:lnTo>
                    <a:pt x="1449" y="2080"/>
                  </a:lnTo>
                  <a:lnTo>
                    <a:pt x="1434" y="2086"/>
                  </a:lnTo>
                  <a:lnTo>
                    <a:pt x="1421" y="2093"/>
                  </a:lnTo>
                  <a:lnTo>
                    <a:pt x="1391" y="2109"/>
                  </a:lnTo>
                  <a:lnTo>
                    <a:pt x="1362" y="2117"/>
                  </a:lnTo>
                  <a:lnTo>
                    <a:pt x="1330" y="2117"/>
                  </a:lnTo>
                  <a:lnTo>
                    <a:pt x="1300" y="2112"/>
                  </a:lnTo>
                  <a:lnTo>
                    <a:pt x="1267" y="2105"/>
                  </a:lnTo>
                  <a:lnTo>
                    <a:pt x="1234" y="2097"/>
                  </a:lnTo>
                  <a:lnTo>
                    <a:pt x="1203" y="2091"/>
                  </a:lnTo>
                  <a:lnTo>
                    <a:pt x="1172" y="2093"/>
                  </a:lnTo>
                  <a:lnTo>
                    <a:pt x="1171" y="1940"/>
                  </a:lnTo>
                  <a:lnTo>
                    <a:pt x="1161" y="1789"/>
                  </a:lnTo>
                  <a:lnTo>
                    <a:pt x="1142" y="1642"/>
                  </a:lnTo>
                  <a:lnTo>
                    <a:pt x="1120" y="1497"/>
                  </a:lnTo>
                  <a:lnTo>
                    <a:pt x="1096" y="1350"/>
                  </a:lnTo>
                  <a:lnTo>
                    <a:pt x="1078" y="1203"/>
                  </a:lnTo>
                  <a:lnTo>
                    <a:pt x="1067" y="1054"/>
                  </a:lnTo>
                  <a:lnTo>
                    <a:pt x="1068" y="901"/>
                  </a:lnTo>
                  <a:lnTo>
                    <a:pt x="1061" y="891"/>
                  </a:lnTo>
                  <a:lnTo>
                    <a:pt x="1058" y="881"/>
                  </a:lnTo>
                  <a:lnTo>
                    <a:pt x="1056" y="869"/>
                  </a:lnTo>
                  <a:lnTo>
                    <a:pt x="1053" y="858"/>
                  </a:lnTo>
                  <a:lnTo>
                    <a:pt x="1049" y="847"/>
                  </a:lnTo>
                  <a:lnTo>
                    <a:pt x="1043" y="840"/>
                  </a:lnTo>
                  <a:lnTo>
                    <a:pt x="1032" y="837"/>
                  </a:lnTo>
                  <a:lnTo>
                    <a:pt x="1016" y="839"/>
                  </a:lnTo>
                  <a:lnTo>
                    <a:pt x="1006" y="849"/>
                  </a:lnTo>
                  <a:lnTo>
                    <a:pt x="1021" y="933"/>
                  </a:lnTo>
                  <a:lnTo>
                    <a:pt x="1029" y="1020"/>
                  </a:lnTo>
                  <a:lnTo>
                    <a:pt x="1032" y="1109"/>
                  </a:lnTo>
                  <a:lnTo>
                    <a:pt x="1034" y="1200"/>
                  </a:lnTo>
                  <a:lnTo>
                    <a:pt x="1037" y="1289"/>
                  </a:lnTo>
                  <a:lnTo>
                    <a:pt x="1043" y="1378"/>
                  </a:lnTo>
                  <a:lnTo>
                    <a:pt x="1056" y="1463"/>
                  </a:lnTo>
                  <a:lnTo>
                    <a:pt x="1078" y="1544"/>
                  </a:lnTo>
                  <a:lnTo>
                    <a:pt x="1041" y="1569"/>
                  </a:lnTo>
                  <a:lnTo>
                    <a:pt x="1014" y="1574"/>
                  </a:lnTo>
                  <a:lnTo>
                    <a:pt x="994" y="1561"/>
                  </a:lnTo>
                  <a:lnTo>
                    <a:pt x="978" y="1540"/>
                  </a:lnTo>
                  <a:lnTo>
                    <a:pt x="961" y="1510"/>
                  </a:lnTo>
                  <a:lnTo>
                    <a:pt x="944" y="1483"/>
                  </a:lnTo>
                  <a:lnTo>
                    <a:pt x="921" y="1461"/>
                  </a:lnTo>
                  <a:lnTo>
                    <a:pt x="892" y="1450"/>
                  </a:lnTo>
                  <a:lnTo>
                    <a:pt x="877" y="1480"/>
                  </a:lnTo>
                  <a:lnTo>
                    <a:pt x="873" y="1514"/>
                  </a:lnTo>
                  <a:lnTo>
                    <a:pt x="873" y="1550"/>
                  </a:lnTo>
                  <a:lnTo>
                    <a:pt x="875" y="1587"/>
                  </a:lnTo>
                  <a:lnTo>
                    <a:pt x="873" y="1621"/>
                  </a:lnTo>
                  <a:lnTo>
                    <a:pt x="867" y="1653"/>
                  </a:lnTo>
                  <a:lnTo>
                    <a:pt x="850" y="1680"/>
                  </a:lnTo>
                  <a:lnTo>
                    <a:pt x="820" y="1700"/>
                  </a:lnTo>
                  <a:lnTo>
                    <a:pt x="810" y="1635"/>
                  </a:lnTo>
                  <a:lnTo>
                    <a:pt x="806" y="1567"/>
                  </a:lnTo>
                  <a:lnTo>
                    <a:pt x="805" y="1496"/>
                  </a:lnTo>
                  <a:lnTo>
                    <a:pt x="807" y="1424"/>
                  </a:lnTo>
                  <a:lnTo>
                    <a:pt x="807" y="1352"/>
                  </a:lnTo>
                  <a:lnTo>
                    <a:pt x="806" y="1282"/>
                  </a:lnTo>
                  <a:lnTo>
                    <a:pt x="800" y="1213"/>
                  </a:lnTo>
                  <a:lnTo>
                    <a:pt x="789" y="1150"/>
                  </a:lnTo>
                  <a:lnTo>
                    <a:pt x="768" y="1150"/>
                  </a:lnTo>
                  <a:lnTo>
                    <a:pt x="755" y="1275"/>
                  </a:lnTo>
                  <a:lnTo>
                    <a:pt x="752" y="1401"/>
                  </a:lnTo>
                  <a:lnTo>
                    <a:pt x="754" y="1524"/>
                  </a:lnTo>
                  <a:lnTo>
                    <a:pt x="760" y="1647"/>
                  </a:lnTo>
                  <a:lnTo>
                    <a:pt x="764" y="1769"/>
                  </a:lnTo>
                  <a:lnTo>
                    <a:pt x="770" y="1892"/>
                  </a:lnTo>
                  <a:lnTo>
                    <a:pt x="771" y="2018"/>
                  </a:lnTo>
                  <a:lnTo>
                    <a:pt x="768" y="2145"/>
                  </a:lnTo>
                  <a:lnTo>
                    <a:pt x="613" y="2115"/>
                  </a:lnTo>
                  <a:lnTo>
                    <a:pt x="615" y="1968"/>
                  </a:lnTo>
                  <a:lnTo>
                    <a:pt x="618" y="1824"/>
                  </a:lnTo>
                  <a:lnTo>
                    <a:pt x="621" y="1682"/>
                  </a:lnTo>
                  <a:lnTo>
                    <a:pt x="624" y="1542"/>
                  </a:lnTo>
                  <a:lnTo>
                    <a:pt x="626" y="1400"/>
                  </a:lnTo>
                  <a:lnTo>
                    <a:pt x="631" y="1257"/>
                  </a:lnTo>
                  <a:lnTo>
                    <a:pt x="635" y="1111"/>
                  </a:lnTo>
                  <a:lnTo>
                    <a:pt x="643" y="963"/>
                  </a:lnTo>
                  <a:lnTo>
                    <a:pt x="638" y="953"/>
                  </a:lnTo>
                  <a:lnTo>
                    <a:pt x="633" y="950"/>
                  </a:lnTo>
                  <a:lnTo>
                    <a:pt x="627" y="949"/>
                  </a:lnTo>
                  <a:lnTo>
                    <a:pt x="622" y="951"/>
                  </a:lnTo>
                  <a:lnTo>
                    <a:pt x="610" y="959"/>
                  </a:lnTo>
                  <a:lnTo>
                    <a:pt x="601" y="963"/>
                  </a:lnTo>
                  <a:lnTo>
                    <a:pt x="581" y="1192"/>
                  </a:lnTo>
                  <a:lnTo>
                    <a:pt x="573" y="1197"/>
                  </a:lnTo>
                  <a:lnTo>
                    <a:pt x="566" y="1202"/>
                  </a:lnTo>
                  <a:lnTo>
                    <a:pt x="561" y="1203"/>
                  </a:lnTo>
                  <a:lnTo>
                    <a:pt x="555" y="1205"/>
                  </a:lnTo>
                  <a:lnTo>
                    <a:pt x="548" y="1205"/>
                  </a:lnTo>
                  <a:lnTo>
                    <a:pt x="543" y="1206"/>
                  </a:lnTo>
                  <a:lnTo>
                    <a:pt x="536" y="1208"/>
                  </a:lnTo>
                  <a:lnTo>
                    <a:pt x="529" y="1212"/>
                  </a:lnTo>
                  <a:lnTo>
                    <a:pt x="521" y="1192"/>
                  </a:lnTo>
                  <a:lnTo>
                    <a:pt x="516" y="1171"/>
                  </a:lnTo>
                  <a:lnTo>
                    <a:pt x="509" y="1151"/>
                  </a:lnTo>
                  <a:lnTo>
                    <a:pt x="503" y="1134"/>
                  </a:lnTo>
                  <a:lnTo>
                    <a:pt x="493" y="1117"/>
                  </a:lnTo>
                  <a:lnTo>
                    <a:pt x="482" y="1104"/>
                  </a:lnTo>
                  <a:lnTo>
                    <a:pt x="466" y="1093"/>
                  </a:lnTo>
                  <a:lnTo>
                    <a:pt x="447" y="1088"/>
                  </a:lnTo>
                  <a:lnTo>
                    <a:pt x="432" y="1116"/>
                  </a:lnTo>
                  <a:lnTo>
                    <a:pt x="423" y="1149"/>
                  </a:lnTo>
                  <a:lnTo>
                    <a:pt x="414" y="1182"/>
                  </a:lnTo>
                  <a:lnTo>
                    <a:pt x="406" y="1214"/>
                  </a:lnTo>
                  <a:lnTo>
                    <a:pt x="392" y="1243"/>
                  </a:lnTo>
                  <a:lnTo>
                    <a:pt x="373" y="1269"/>
                  </a:lnTo>
                  <a:lnTo>
                    <a:pt x="347" y="1285"/>
                  </a:lnTo>
                  <a:lnTo>
                    <a:pt x="311" y="1296"/>
                  </a:lnTo>
                  <a:lnTo>
                    <a:pt x="315" y="1311"/>
                  </a:lnTo>
                  <a:lnTo>
                    <a:pt x="325" y="1325"/>
                  </a:lnTo>
                  <a:lnTo>
                    <a:pt x="336" y="1335"/>
                  </a:lnTo>
                  <a:lnTo>
                    <a:pt x="349" y="1343"/>
                  </a:lnTo>
                  <a:lnTo>
                    <a:pt x="363" y="1349"/>
                  </a:lnTo>
                  <a:lnTo>
                    <a:pt x="378" y="1354"/>
                  </a:lnTo>
                  <a:lnTo>
                    <a:pt x="391" y="1360"/>
                  </a:lnTo>
                  <a:lnTo>
                    <a:pt x="405" y="1368"/>
                  </a:lnTo>
                  <a:lnTo>
                    <a:pt x="406" y="1386"/>
                  </a:lnTo>
                  <a:lnTo>
                    <a:pt x="404" y="1410"/>
                  </a:lnTo>
                  <a:lnTo>
                    <a:pt x="401" y="1436"/>
                  </a:lnTo>
                  <a:lnTo>
                    <a:pt x="400" y="1463"/>
                  </a:lnTo>
                  <a:lnTo>
                    <a:pt x="400" y="1488"/>
                  </a:lnTo>
                  <a:lnTo>
                    <a:pt x="406" y="1509"/>
                  </a:lnTo>
                  <a:lnTo>
                    <a:pt x="416" y="1525"/>
                  </a:lnTo>
                  <a:lnTo>
                    <a:pt x="436" y="1534"/>
                  </a:lnTo>
                  <a:lnTo>
                    <a:pt x="456" y="1517"/>
                  </a:lnTo>
                  <a:lnTo>
                    <a:pt x="470" y="1493"/>
                  </a:lnTo>
                  <a:lnTo>
                    <a:pt x="483" y="1467"/>
                  </a:lnTo>
                  <a:lnTo>
                    <a:pt x="495" y="1444"/>
                  </a:lnTo>
                  <a:lnTo>
                    <a:pt x="506" y="1424"/>
                  </a:lnTo>
                  <a:lnTo>
                    <a:pt x="522" y="1414"/>
                  </a:lnTo>
                  <a:lnTo>
                    <a:pt x="543" y="1418"/>
                  </a:lnTo>
                  <a:lnTo>
                    <a:pt x="571" y="1440"/>
                  </a:lnTo>
                  <a:lnTo>
                    <a:pt x="571" y="1803"/>
                  </a:lnTo>
                  <a:lnTo>
                    <a:pt x="467" y="1803"/>
                  </a:lnTo>
                  <a:lnTo>
                    <a:pt x="456" y="1787"/>
                  </a:lnTo>
                  <a:lnTo>
                    <a:pt x="448" y="1771"/>
                  </a:lnTo>
                  <a:lnTo>
                    <a:pt x="440" y="1755"/>
                  </a:lnTo>
                  <a:lnTo>
                    <a:pt x="433" y="1741"/>
                  </a:lnTo>
                  <a:lnTo>
                    <a:pt x="424" y="1725"/>
                  </a:lnTo>
                  <a:lnTo>
                    <a:pt x="414" y="1709"/>
                  </a:lnTo>
                  <a:lnTo>
                    <a:pt x="400" y="1693"/>
                  </a:lnTo>
                  <a:lnTo>
                    <a:pt x="384" y="1679"/>
                  </a:lnTo>
                  <a:lnTo>
                    <a:pt x="362" y="1694"/>
                  </a:lnTo>
                  <a:lnTo>
                    <a:pt x="349" y="1719"/>
                  </a:lnTo>
                  <a:lnTo>
                    <a:pt x="341" y="1749"/>
                  </a:lnTo>
                  <a:lnTo>
                    <a:pt x="337" y="1778"/>
                  </a:lnTo>
                  <a:lnTo>
                    <a:pt x="329" y="1803"/>
                  </a:lnTo>
                  <a:lnTo>
                    <a:pt x="317" y="1822"/>
                  </a:lnTo>
                  <a:lnTo>
                    <a:pt x="294" y="1830"/>
                  </a:lnTo>
                  <a:lnTo>
                    <a:pt x="260" y="1824"/>
                  </a:lnTo>
                  <a:lnTo>
                    <a:pt x="291" y="1388"/>
                  </a:lnTo>
                  <a:lnTo>
                    <a:pt x="304" y="1379"/>
                  </a:lnTo>
                  <a:lnTo>
                    <a:pt x="312" y="1370"/>
                  </a:lnTo>
                  <a:lnTo>
                    <a:pt x="313" y="1359"/>
                  </a:lnTo>
                  <a:lnTo>
                    <a:pt x="311" y="1349"/>
                  </a:lnTo>
                  <a:lnTo>
                    <a:pt x="305" y="1336"/>
                  </a:lnTo>
                  <a:lnTo>
                    <a:pt x="301" y="1324"/>
                  </a:lnTo>
                  <a:lnTo>
                    <a:pt x="299" y="1309"/>
                  </a:lnTo>
                  <a:lnTo>
                    <a:pt x="301" y="1296"/>
                  </a:lnTo>
                  <a:lnTo>
                    <a:pt x="303" y="1278"/>
                  </a:lnTo>
                  <a:lnTo>
                    <a:pt x="305" y="1261"/>
                  </a:lnTo>
                  <a:lnTo>
                    <a:pt x="305" y="1241"/>
                  </a:lnTo>
                  <a:lnTo>
                    <a:pt x="305" y="1223"/>
                  </a:lnTo>
                  <a:lnTo>
                    <a:pt x="302" y="1204"/>
                  </a:lnTo>
                  <a:lnTo>
                    <a:pt x="297" y="1188"/>
                  </a:lnTo>
                  <a:lnTo>
                    <a:pt x="289" y="1172"/>
                  </a:lnTo>
                  <a:lnTo>
                    <a:pt x="280" y="1160"/>
                  </a:lnTo>
                  <a:lnTo>
                    <a:pt x="267" y="1180"/>
                  </a:lnTo>
                  <a:lnTo>
                    <a:pt x="261" y="1206"/>
                  </a:lnTo>
                  <a:lnTo>
                    <a:pt x="257" y="1232"/>
                  </a:lnTo>
                  <a:lnTo>
                    <a:pt x="256" y="1261"/>
                  </a:lnTo>
                  <a:lnTo>
                    <a:pt x="251" y="1287"/>
                  </a:lnTo>
                  <a:lnTo>
                    <a:pt x="243" y="1311"/>
                  </a:lnTo>
                  <a:lnTo>
                    <a:pt x="230" y="1332"/>
                  </a:lnTo>
                  <a:lnTo>
                    <a:pt x="208" y="1348"/>
                  </a:lnTo>
                  <a:lnTo>
                    <a:pt x="202" y="1331"/>
                  </a:lnTo>
                  <a:lnTo>
                    <a:pt x="198" y="1316"/>
                  </a:lnTo>
                  <a:lnTo>
                    <a:pt x="191" y="1300"/>
                  </a:lnTo>
                  <a:lnTo>
                    <a:pt x="186" y="1285"/>
                  </a:lnTo>
                  <a:lnTo>
                    <a:pt x="178" y="1271"/>
                  </a:lnTo>
                  <a:lnTo>
                    <a:pt x="171" y="1257"/>
                  </a:lnTo>
                  <a:lnTo>
                    <a:pt x="163" y="1244"/>
                  </a:lnTo>
                  <a:lnTo>
                    <a:pt x="156" y="1233"/>
                  </a:lnTo>
                  <a:lnTo>
                    <a:pt x="129" y="1245"/>
                  </a:lnTo>
                  <a:lnTo>
                    <a:pt x="112" y="1265"/>
                  </a:lnTo>
                  <a:lnTo>
                    <a:pt x="98" y="1290"/>
                  </a:lnTo>
                  <a:lnTo>
                    <a:pt x="89" y="1316"/>
                  </a:lnTo>
                  <a:lnTo>
                    <a:pt x="76" y="1339"/>
                  </a:lnTo>
                  <a:lnTo>
                    <a:pt x="60" y="1358"/>
                  </a:lnTo>
                  <a:lnTo>
                    <a:pt x="35" y="1368"/>
                  </a:lnTo>
                  <a:lnTo>
                    <a:pt x="0" y="1368"/>
                  </a:lnTo>
                  <a:lnTo>
                    <a:pt x="4" y="1200"/>
                  </a:lnTo>
                  <a:lnTo>
                    <a:pt x="18" y="1037"/>
                  </a:lnTo>
                  <a:lnTo>
                    <a:pt x="39" y="880"/>
                  </a:lnTo>
                  <a:lnTo>
                    <a:pt x="67" y="727"/>
                  </a:lnTo>
                  <a:lnTo>
                    <a:pt x="100" y="576"/>
                  </a:lnTo>
                  <a:lnTo>
                    <a:pt x="139" y="428"/>
                  </a:lnTo>
                  <a:lnTo>
                    <a:pt x="182" y="281"/>
                  </a:lnTo>
                  <a:lnTo>
                    <a:pt x="228" y="134"/>
                  </a:lnTo>
                  <a:lnTo>
                    <a:pt x="280" y="103"/>
                  </a:lnTo>
                  <a:lnTo>
                    <a:pt x="384" y="112"/>
                  </a:lnTo>
                  <a:lnTo>
                    <a:pt x="487" y="115"/>
                  </a:lnTo>
                  <a:lnTo>
                    <a:pt x="589" y="113"/>
                  </a:lnTo>
                  <a:lnTo>
                    <a:pt x="691" y="105"/>
                  </a:lnTo>
                  <a:lnTo>
                    <a:pt x="789" y="89"/>
                  </a:lnTo>
                  <a:lnTo>
                    <a:pt x="887" y="68"/>
                  </a:lnTo>
                  <a:lnTo>
                    <a:pt x="983" y="37"/>
                  </a:lnTo>
                  <a:lnTo>
                    <a:pt x="1078" y="0"/>
                  </a:lnTo>
                  <a:lnTo>
                    <a:pt x="1137" y="100"/>
                  </a:lnTo>
                  <a:lnTo>
                    <a:pt x="1182" y="209"/>
                  </a:lnTo>
                  <a:lnTo>
                    <a:pt x="1216" y="323"/>
                  </a:lnTo>
                  <a:lnTo>
                    <a:pt x="1240" y="444"/>
                  </a:lnTo>
                  <a:lnTo>
                    <a:pt x="1253" y="566"/>
                  </a:lnTo>
                  <a:lnTo>
                    <a:pt x="1260" y="691"/>
                  </a:lnTo>
                  <a:lnTo>
                    <a:pt x="1259" y="817"/>
                  </a:lnTo>
                  <a:lnTo>
                    <a:pt x="1255" y="943"/>
                  </a:lnTo>
                  <a:close/>
                </a:path>
              </a:pathLst>
            </a:custGeom>
            <a:solidFill>
              <a:srgbClr val="E500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6" name="Freeform 86"/>
            <p:cNvSpPr>
              <a:spLocks/>
            </p:cNvSpPr>
            <p:nvPr/>
          </p:nvSpPr>
          <p:spPr bwMode="auto">
            <a:xfrm>
              <a:off x="4203" y="1342"/>
              <a:ext cx="87" cy="79"/>
            </a:xfrm>
            <a:custGeom>
              <a:avLst/>
              <a:gdLst>
                <a:gd name="T0" fmla="*/ 0 w 435"/>
                <a:gd name="T1" fmla="*/ 0 h 396"/>
                <a:gd name="T2" fmla="*/ 0 w 435"/>
                <a:gd name="T3" fmla="*/ 0 h 396"/>
                <a:gd name="T4" fmla="*/ 0 w 435"/>
                <a:gd name="T5" fmla="*/ 0 h 396"/>
                <a:gd name="T6" fmla="*/ 0 w 435"/>
                <a:gd name="T7" fmla="*/ 0 h 396"/>
                <a:gd name="T8" fmla="*/ 0 w 435"/>
                <a:gd name="T9" fmla="*/ 0 h 396"/>
                <a:gd name="T10" fmla="*/ 0 w 435"/>
                <a:gd name="T11" fmla="*/ 0 h 396"/>
                <a:gd name="T12" fmla="*/ 0 w 435"/>
                <a:gd name="T13" fmla="*/ 0 h 396"/>
                <a:gd name="T14" fmla="*/ 0 w 435"/>
                <a:gd name="T15" fmla="*/ 0 h 396"/>
                <a:gd name="T16" fmla="*/ 0 w 435"/>
                <a:gd name="T17" fmla="*/ 0 h 396"/>
                <a:gd name="T18" fmla="*/ 0 w 435"/>
                <a:gd name="T19" fmla="*/ 0 h 396"/>
                <a:gd name="T20" fmla="*/ 0 w 435"/>
                <a:gd name="T21" fmla="*/ 0 h 396"/>
                <a:gd name="T22" fmla="*/ 0 w 435"/>
                <a:gd name="T23" fmla="*/ 0 h 396"/>
                <a:gd name="T24" fmla="*/ 0 w 435"/>
                <a:gd name="T25" fmla="*/ 0 h 396"/>
                <a:gd name="T26" fmla="*/ 0 w 435"/>
                <a:gd name="T27" fmla="*/ 0 h 396"/>
                <a:gd name="T28" fmla="*/ 0 w 435"/>
                <a:gd name="T29" fmla="*/ 0 h 396"/>
                <a:gd name="T30" fmla="*/ 0 w 435"/>
                <a:gd name="T31" fmla="*/ 0 h 396"/>
                <a:gd name="T32" fmla="*/ 0 w 435"/>
                <a:gd name="T33" fmla="*/ 0 h 396"/>
                <a:gd name="T34" fmla="*/ 0 w 435"/>
                <a:gd name="T35" fmla="*/ 0 h 396"/>
                <a:gd name="T36" fmla="*/ 0 w 435"/>
                <a:gd name="T37" fmla="*/ 0 h 396"/>
                <a:gd name="T38" fmla="*/ 0 w 435"/>
                <a:gd name="T39" fmla="*/ 0 h 396"/>
                <a:gd name="T40" fmla="*/ 0 w 435"/>
                <a:gd name="T41" fmla="*/ 0 h 396"/>
                <a:gd name="T42" fmla="*/ 0 w 435"/>
                <a:gd name="T43" fmla="*/ 0 h 396"/>
                <a:gd name="T44" fmla="*/ 0 w 435"/>
                <a:gd name="T45" fmla="*/ 0 h 396"/>
                <a:gd name="T46" fmla="*/ 0 w 435"/>
                <a:gd name="T47" fmla="*/ 0 h 396"/>
                <a:gd name="T48" fmla="*/ 0 w 435"/>
                <a:gd name="T49" fmla="*/ 0 h 396"/>
                <a:gd name="T50" fmla="*/ 0 w 435"/>
                <a:gd name="T51" fmla="*/ 0 h 396"/>
                <a:gd name="T52" fmla="*/ 0 w 435"/>
                <a:gd name="T53" fmla="*/ 0 h 396"/>
                <a:gd name="T54" fmla="*/ 0 w 435"/>
                <a:gd name="T55" fmla="*/ 0 h 396"/>
                <a:gd name="T56" fmla="*/ 0 w 435"/>
                <a:gd name="T57" fmla="*/ 0 h 396"/>
                <a:gd name="T58" fmla="*/ 0 w 435"/>
                <a:gd name="T59" fmla="*/ 0 h 396"/>
                <a:gd name="T60" fmla="*/ 0 w 435"/>
                <a:gd name="T61" fmla="*/ 0 h 396"/>
                <a:gd name="T62" fmla="*/ 0 w 435"/>
                <a:gd name="T63" fmla="*/ 0 h 396"/>
                <a:gd name="T64" fmla="*/ 0 w 435"/>
                <a:gd name="T65" fmla="*/ 0 h 396"/>
                <a:gd name="T66" fmla="*/ 0 w 435"/>
                <a:gd name="T67" fmla="*/ 0 h 396"/>
                <a:gd name="T68" fmla="*/ 0 w 435"/>
                <a:gd name="T69" fmla="*/ 0 h 396"/>
                <a:gd name="T70" fmla="*/ 0 w 435"/>
                <a:gd name="T71" fmla="*/ 0 h 396"/>
                <a:gd name="T72" fmla="*/ 0 w 435"/>
                <a:gd name="T73" fmla="*/ 0 h 396"/>
                <a:gd name="T74" fmla="*/ 0 w 435"/>
                <a:gd name="T75" fmla="*/ 0 h 396"/>
                <a:gd name="T76" fmla="*/ 0 w 435"/>
                <a:gd name="T77" fmla="*/ 0 h 396"/>
                <a:gd name="T78" fmla="*/ 0 w 435"/>
                <a:gd name="T79" fmla="*/ 0 h 396"/>
                <a:gd name="T80" fmla="*/ 0 w 435"/>
                <a:gd name="T81" fmla="*/ 0 h 396"/>
                <a:gd name="T82" fmla="*/ 0 w 435"/>
                <a:gd name="T83" fmla="*/ 0 h 396"/>
                <a:gd name="T84" fmla="*/ 0 w 435"/>
                <a:gd name="T85" fmla="*/ 0 h 396"/>
                <a:gd name="T86" fmla="*/ 0 w 435"/>
                <a:gd name="T87" fmla="*/ 0 h 396"/>
                <a:gd name="T88" fmla="*/ 0 w 435"/>
                <a:gd name="T89" fmla="*/ 0 h 396"/>
                <a:gd name="T90" fmla="*/ 0 w 435"/>
                <a:gd name="T91" fmla="*/ 0 h 396"/>
                <a:gd name="T92" fmla="*/ 0 w 435"/>
                <a:gd name="T93" fmla="*/ 0 h 396"/>
                <a:gd name="T94" fmla="*/ 0 w 435"/>
                <a:gd name="T95" fmla="*/ 0 h 396"/>
                <a:gd name="T96" fmla="*/ 0 w 435"/>
                <a:gd name="T97" fmla="*/ 0 h 396"/>
                <a:gd name="T98" fmla="*/ 0 w 435"/>
                <a:gd name="T99" fmla="*/ 0 h 396"/>
                <a:gd name="T100" fmla="*/ 0 w 435"/>
                <a:gd name="T101" fmla="*/ 0 h 3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35"/>
                <a:gd name="T154" fmla="*/ 0 h 396"/>
                <a:gd name="T155" fmla="*/ 435 w 435"/>
                <a:gd name="T156" fmla="*/ 396 h 3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35" h="396">
                  <a:moveTo>
                    <a:pt x="301" y="124"/>
                  </a:moveTo>
                  <a:lnTo>
                    <a:pt x="435" y="114"/>
                  </a:lnTo>
                  <a:lnTo>
                    <a:pt x="434" y="150"/>
                  </a:lnTo>
                  <a:lnTo>
                    <a:pt x="422" y="183"/>
                  </a:lnTo>
                  <a:lnTo>
                    <a:pt x="401" y="214"/>
                  </a:lnTo>
                  <a:lnTo>
                    <a:pt x="380" y="246"/>
                  </a:lnTo>
                  <a:lnTo>
                    <a:pt x="358" y="276"/>
                  </a:lnTo>
                  <a:lnTo>
                    <a:pt x="346" y="311"/>
                  </a:lnTo>
                  <a:lnTo>
                    <a:pt x="346" y="350"/>
                  </a:lnTo>
                  <a:lnTo>
                    <a:pt x="363" y="394"/>
                  </a:lnTo>
                  <a:lnTo>
                    <a:pt x="344" y="396"/>
                  </a:lnTo>
                  <a:lnTo>
                    <a:pt x="327" y="394"/>
                  </a:lnTo>
                  <a:lnTo>
                    <a:pt x="311" y="385"/>
                  </a:lnTo>
                  <a:lnTo>
                    <a:pt x="297" y="374"/>
                  </a:lnTo>
                  <a:lnTo>
                    <a:pt x="284" y="360"/>
                  </a:lnTo>
                  <a:lnTo>
                    <a:pt x="271" y="348"/>
                  </a:lnTo>
                  <a:lnTo>
                    <a:pt x="260" y="337"/>
                  </a:lnTo>
                  <a:lnTo>
                    <a:pt x="249" y="332"/>
                  </a:lnTo>
                  <a:lnTo>
                    <a:pt x="238" y="340"/>
                  </a:lnTo>
                  <a:lnTo>
                    <a:pt x="231" y="351"/>
                  </a:lnTo>
                  <a:lnTo>
                    <a:pt x="225" y="362"/>
                  </a:lnTo>
                  <a:lnTo>
                    <a:pt x="221" y="374"/>
                  </a:lnTo>
                  <a:lnTo>
                    <a:pt x="213" y="383"/>
                  </a:lnTo>
                  <a:lnTo>
                    <a:pt x="205" y="390"/>
                  </a:lnTo>
                  <a:lnTo>
                    <a:pt x="192" y="394"/>
                  </a:lnTo>
                  <a:lnTo>
                    <a:pt x="177" y="394"/>
                  </a:lnTo>
                  <a:lnTo>
                    <a:pt x="171" y="361"/>
                  </a:lnTo>
                  <a:lnTo>
                    <a:pt x="157" y="335"/>
                  </a:lnTo>
                  <a:lnTo>
                    <a:pt x="136" y="313"/>
                  </a:lnTo>
                  <a:lnTo>
                    <a:pt x="111" y="294"/>
                  </a:lnTo>
                  <a:lnTo>
                    <a:pt x="82" y="277"/>
                  </a:lnTo>
                  <a:lnTo>
                    <a:pt x="53" y="262"/>
                  </a:lnTo>
                  <a:lnTo>
                    <a:pt x="25" y="245"/>
                  </a:lnTo>
                  <a:lnTo>
                    <a:pt x="0" y="228"/>
                  </a:lnTo>
                  <a:lnTo>
                    <a:pt x="16" y="218"/>
                  </a:lnTo>
                  <a:lnTo>
                    <a:pt x="35" y="212"/>
                  </a:lnTo>
                  <a:lnTo>
                    <a:pt x="56" y="209"/>
                  </a:lnTo>
                  <a:lnTo>
                    <a:pt x="78" y="207"/>
                  </a:lnTo>
                  <a:lnTo>
                    <a:pt x="99" y="204"/>
                  </a:lnTo>
                  <a:lnTo>
                    <a:pt x="119" y="201"/>
                  </a:lnTo>
                  <a:lnTo>
                    <a:pt x="138" y="195"/>
                  </a:lnTo>
                  <a:lnTo>
                    <a:pt x="156" y="187"/>
                  </a:lnTo>
                  <a:lnTo>
                    <a:pt x="228" y="0"/>
                  </a:lnTo>
                  <a:lnTo>
                    <a:pt x="241" y="9"/>
                  </a:lnTo>
                  <a:lnTo>
                    <a:pt x="251" y="23"/>
                  </a:lnTo>
                  <a:lnTo>
                    <a:pt x="258" y="39"/>
                  </a:lnTo>
                  <a:lnTo>
                    <a:pt x="265" y="58"/>
                  </a:lnTo>
                  <a:lnTo>
                    <a:pt x="269" y="75"/>
                  </a:lnTo>
                  <a:lnTo>
                    <a:pt x="277" y="93"/>
                  </a:lnTo>
                  <a:lnTo>
                    <a:pt x="286" y="109"/>
                  </a:lnTo>
                  <a:lnTo>
                    <a:pt x="301" y="1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7" name="Freeform 87"/>
            <p:cNvSpPr>
              <a:spLocks/>
            </p:cNvSpPr>
            <p:nvPr/>
          </p:nvSpPr>
          <p:spPr bwMode="auto">
            <a:xfrm>
              <a:off x="4228" y="1363"/>
              <a:ext cx="52" cy="41"/>
            </a:xfrm>
            <a:custGeom>
              <a:avLst/>
              <a:gdLst>
                <a:gd name="T0" fmla="*/ 0 w 258"/>
                <a:gd name="T1" fmla="*/ 0 h 207"/>
                <a:gd name="T2" fmla="*/ 0 w 258"/>
                <a:gd name="T3" fmla="*/ 0 h 207"/>
                <a:gd name="T4" fmla="*/ 0 w 258"/>
                <a:gd name="T5" fmla="*/ 0 h 207"/>
                <a:gd name="T6" fmla="*/ 0 w 258"/>
                <a:gd name="T7" fmla="*/ 0 h 207"/>
                <a:gd name="T8" fmla="*/ 0 w 258"/>
                <a:gd name="T9" fmla="*/ 0 h 207"/>
                <a:gd name="T10" fmla="*/ 0 w 258"/>
                <a:gd name="T11" fmla="*/ 0 h 207"/>
                <a:gd name="T12" fmla="*/ 0 w 258"/>
                <a:gd name="T13" fmla="*/ 0 h 207"/>
                <a:gd name="T14" fmla="*/ 0 w 258"/>
                <a:gd name="T15" fmla="*/ 0 h 207"/>
                <a:gd name="T16" fmla="*/ 0 w 258"/>
                <a:gd name="T17" fmla="*/ 0 h 207"/>
                <a:gd name="T18" fmla="*/ 0 w 258"/>
                <a:gd name="T19" fmla="*/ 0 h 207"/>
                <a:gd name="T20" fmla="*/ 0 w 258"/>
                <a:gd name="T21" fmla="*/ 0 h 207"/>
                <a:gd name="T22" fmla="*/ 0 w 258"/>
                <a:gd name="T23" fmla="*/ 0 h 207"/>
                <a:gd name="T24" fmla="*/ 0 w 258"/>
                <a:gd name="T25" fmla="*/ 0 h 207"/>
                <a:gd name="T26" fmla="*/ 0 w 258"/>
                <a:gd name="T27" fmla="*/ 0 h 207"/>
                <a:gd name="T28" fmla="*/ 0 w 258"/>
                <a:gd name="T29" fmla="*/ 0 h 207"/>
                <a:gd name="T30" fmla="*/ 0 w 258"/>
                <a:gd name="T31" fmla="*/ 0 h 207"/>
                <a:gd name="T32" fmla="*/ 0 w 258"/>
                <a:gd name="T33" fmla="*/ 0 h 207"/>
                <a:gd name="T34" fmla="*/ 0 w 258"/>
                <a:gd name="T35" fmla="*/ 0 h 207"/>
                <a:gd name="T36" fmla="*/ 0 w 258"/>
                <a:gd name="T37" fmla="*/ 0 h 207"/>
                <a:gd name="T38" fmla="*/ 0 w 258"/>
                <a:gd name="T39" fmla="*/ 0 h 207"/>
                <a:gd name="T40" fmla="*/ 0 w 258"/>
                <a:gd name="T41" fmla="*/ 0 h 207"/>
                <a:gd name="T42" fmla="*/ 0 w 258"/>
                <a:gd name="T43" fmla="*/ 0 h 207"/>
                <a:gd name="T44" fmla="*/ 0 w 258"/>
                <a:gd name="T45" fmla="*/ 0 h 207"/>
                <a:gd name="T46" fmla="*/ 0 w 258"/>
                <a:gd name="T47" fmla="*/ 0 h 207"/>
                <a:gd name="T48" fmla="*/ 0 w 258"/>
                <a:gd name="T49" fmla="*/ 0 h 207"/>
                <a:gd name="T50" fmla="*/ 0 w 258"/>
                <a:gd name="T51" fmla="*/ 0 h 207"/>
                <a:gd name="T52" fmla="*/ 0 w 258"/>
                <a:gd name="T53" fmla="*/ 0 h 207"/>
                <a:gd name="T54" fmla="*/ 0 w 258"/>
                <a:gd name="T55" fmla="*/ 0 h 207"/>
                <a:gd name="T56" fmla="*/ 0 w 258"/>
                <a:gd name="T57" fmla="*/ 0 h 207"/>
                <a:gd name="T58" fmla="*/ 0 w 258"/>
                <a:gd name="T59" fmla="*/ 0 h 207"/>
                <a:gd name="T60" fmla="*/ 0 w 258"/>
                <a:gd name="T61" fmla="*/ 0 h 207"/>
                <a:gd name="T62" fmla="*/ 0 w 258"/>
                <a:gd name="T63" fmla="*/ 0 h 207"/>
                <a:gd name="T64" fmla="*/ 0 w 258"/>
                <a:gd name="T65" fmla="*/ 0 h 207"/>
                <a:gd name="T66" fmla="*/ 0 w 258"/>
                <a:gd name="T67" fmla="*/ 0 h 207"/>
                <a:gd name="T68" fmla="*/ 0 w 258"/>
                <a:gd name="T69" fmla="*/ 0 h 20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58"/>
                <a:gd name="T106" fmla="*/ 0 h 207"/>
                <a:gd name="T107" fmla="*/ 258 w 258"/>
                <a:gd name="T108" fmla="*/ 207 h 20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58" h="207">
                  <a:moveTo>
                    <a:pt x="258" y="62"/>
                  </a:moveTo>
                  <a:lnTo>
                    <a:pt x="248" y="79"/>
                  </a:lnTo>
                  <a:lnTo>
                    <a:pt x="235" y="96"/>
                  </a:lnTo>
                  <a:lnTo>
                    <a:pt x="220" y="110"/>
                  </a:lnTo>
                  <a:lnTo>
                    <a:pt x="206" y="126"/>
                  </a:lnTo>
                  <a:lnTo>
                    <a:pt x="194" y="141"/>
                  </a:lnTo>
                  <a:lnTo>
                    <a:pt x="185" y="160"/>
                  </a:lnTo>
                  <a:lnTo>
                    <a:pt x="181" y="181"/>
                  </a:lnTo>
                  <a:lnTo>
                    <a:pt x="186" y="207"/>
                  </a:lnTo>
                  <a:lnTo>
                    <a:pt x="169" y="192"/>
                  </a:lnTo>
                  <a:lnTo>
                    <a:pt x="153" y="180"/>
                  </a:lnTo>
                  <a:lnTo>
                    <a:pt x="136" y="171"/>
                  </a:lnTo>
                  <a:lnTo>
                    <a:pt x="122" y="168"/>
                  </a:lnTo>
                  <a:lnTo>
                    <a:pt x="105" y="168"/>
                  </a:lnTo>
                  <a:lnTo>
                    <a:pt x="92" y="175"/>
                  </a:lnTo>
                  <a:lnTo>
                    <a:pt x="80" y="187"/>
                  </a:lnTo>
                  <a:lnTo>
                    <a:pt x="72" y="207"/>
                  </a:lnTo>
                  <a:lnTo>
                    <a:pt x="0" y="145"/>
                  </a:lnTo>
                  <a:lnTo>
                    <a:pt x="6" y="136"/>
                  </a:lnTo>
                  <a:lnTo>
                    <a:pt x="13" y="134"/>
                  </a:lnTo>
                  <a:lnTo>
                    <a:pt x="20" y="135"/>
                  </a:lnTo>
                  <a:lnTo>
                    <a:pt x="27" y="141"/>
                  </a:lnTo>
                  <a:lnTo>
                    <a:pt x="33" y="145"/>
                  </a:lnTo>
                  <a:lnTo>
                    <a:pt x="41" y="149"/>
                  </a:lnTo>
                  <a:lnTo>
                    <a:pt x="50" y="149"/>
                  </a:lnTo>
                  <a:lnTo>
                    <a:pt x="62" y="145"/>
                  </a:lnTo>
                  <a:lnTo>
                    <a:pt x="103" y="0"/>
                  </a:lnTo>
                  <a:lnTo>
                    <a:pt x="108" y="24"/>
                  </a:lnTo>
                  <a:lnTo>
                    <a:pt x="122" y="42"/>
                  </a:lnTo>
                  <a:lnTo>
                    <a:pt x="141" y="51"/>
                  </a:lnTo>
                  <a:lnTo>
                    <a:pt x="166" y="57"/>
                  </a:lnTo>
                  <a:lnTo>
                    <a:pt x="191" y="58"/>
                  </a:lnTo>
                  <a:lnTo>
                    <a:pt x="217" y="58"/>
                  </a:lnTo>
                  <a:lnTo>
                    <a:pt x="239" y="58"/>
                  </a:lnTo>
                  <a:lnTo>
                    <a:pt x="258" y="62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8" name="Freeform 88"/>
            <p:cNvSpPr>
              <a:spLocks/>
            </p:cNvSpPr>
            <p:nvPr/>
          </p:nvSpPr>
          <p:spPr bwMode="auto">
            <a:xfrm>
              <a:off x="4087" y="1373"/>
              <a:ext cx="87" cy="91"/>
            </a:xfrm>
            <a:custGeom>
              <a:avLst/>
              <a:gdLst>
                <a:gd name="T0" fmla="*/ 0 w 435"/>
                <a:gd name="T1" fmla="*/ 0 h 457"/>
                <a:gd name="T2" fmla="*/ 0 w 435"/>
                <a:gd name="T3" fmla="*/ 0 h 457"/>
                <a:gd name="T4" fmla="*/ 0 w 435"/>
                <a:gd name="T5" fmla="*/ 0 h 457"/>
                <a:gd name="T6" fmla="*/ 0 w 435"/>
                <a:gd name="T7" fmla="*/ 0 h 457"/>
                <a:gd name="T8" fmla="*/ 0 w 435"/>
                <a:gd name="T9" fmla="*/ 0 h 457"/>
                <a:gd name="T10" fmla="*/ 0 w 435"/>
                <a:gd name="T11" fmla="*/ 0 h 457"/>
                <a:gd name="T12" fmla="*/ 0 w 435"/>
                <a:gd name="T13" fmla="*/ 0 h 457"/>
                <a:gd name="T14" fmla="*/ 0 w 435"/>
                <a:gd name="T15" fmla="*/ 0 h 457"/>
                <a:gd name="T16" fmla="*/ 0 w 435"/>
                <a:gd name="T17" fmla="*/ 0 h 457"/>
                <a:gd name="T18" fmla="*/ 0 w 435"/>
                <a:gd name="T19" fmla="*/ 0 h 457"/>
                <a:gd name="T20" fmla="*/ 0 w 435"/>
                <a:gd name="T21" fmla="*/ 0 h 457"/>
                <a:gd name="T22" fmla="*/ 0 w 435"/>
                <a:gd name="T23" fmla="*/ 0 h 457"/>
                <a:gd name="T24" fmla="*/ 0 w 435"/>
                <a:gd name="T25" fmla="*/ 0 h 457"/>
                <a:gd name="T26" fmla="*/ 0 w 435"/>
                <a:gd name="T27" fmla="*/ 0 h 457"/>
                <a:gd name="T28" fmla="*/ 0 w 435"/>
                <a:gd name="T29" fmla="*/ 0 h 457"/>
                <a:gd name="T30" fmla="*/ 0 w 435"/>
                <a:gd name="T31" fmla="*/ 0 h 457"/>
                <a:gd name="T32" fmla="*/ 0 w 435"/>
                <a:gd name="T33" fmla="*/ 0 h 457"/>
                <a:gd name="T34" fmla="*/ 0 w 435"/>
                <a:gd name="T35" fmla="*/ 0 h 457"/>
                <a:gd name="T36" fmla="*/ 0 w 435"/>
                <a:gd name="T37" fmla="*/ 0 h 457"/>
                <a:gd name="T38" fmla="*/ 0 w 435"/>
                <a:gd name="T39" fmla="*/ 0 h 457"/>
                <a:gd name="T40" fmla="*/ 0 w 435"/>
                <a:gd name="T41" fmla="*/ 0 h 457"/>
                <a:gd name="T42" fmla="*/ 0 w 435"/>
                <a:gd name="T43" fmla="*/ 0 h 457"/>
                <a:gd name="T44" fmla="*/ 0 w 435"/>
                <a:gd name="T45" fmla="*/ 0 h 457"/>
                <a:gd name="T46" fmla="*/ 0 w 435"/>
                <a:gd name="T47" fmla="*/ 0 h 457"/>
                <a:gd name="T48" fmla="*/ 0 w 435"/>
                <a:gd name="T49" fmla="*/ 0 h 457"/>
                <a:gd name="T50" fmla="*/ 0 w 435"/>
                <a:gd name="T51" fmla="*/ 0 h 457"/>
                <a:gd name="T52" fmla="*/ 0 w 435"/>
                <a:gd name="T53" fmla="*/ 0 h 457"/>
                <a:gd name="T54" fmla="*/ 0 w 435"/>
                <a:gd name="T55" fmla="*/ 0 h 457"/>
                <a:gd name="T56" fmla="*/ 0 w 435"/>
                <a:gd name="T57" fmla="*/ 0 h 457"/>
                <a:gd name="T58" fmla="*/ 0 w 435"/>
                <a:gd name="T59" fmla="*/ 0 h 457"/>
                <a:gd name="T60" fmla="*/ 0 w 435"/>
                <a:gd name="T61" fmla="*/ 0 h 457"/>
                <a:gd name="T62" fmla="*/ 0 w 435"/>
                <a:gd name="T63" fmla="*/ 0 h 457"/>
                <a:gd name="T64" fmla="*/ 0 w 435"/>
                <a:gd name="T65" fmla="*/ 0 h 457"/>
                <a:gd name="T66" fmla="*/ 0 w 435"/>
                <a:gd name="T67" fmla="*/ 0 h 457"/>
                <a:gd name="T68" fmla="*/ 0 w 435"/>
                <a:gd name="T69" fmla="*/ 0 h 457"/>
                <a:gd name="T70" fmla="*/ 0 w 435"/>
                <a:gd name="T71" fmla="*/ 0 h 457"/>
                <a:gd name="T72" fmla="*/ 0 w 435"/>
                <a:gd name="T73" fmla="*/ 0 h 457"/>
                <a:gd name="T74" fmla="*/ 0 w 435"/>
                <a:gd name="T75" fmla="*/ 0 h 457"/>
                <a:gd name="T76" fmla="*/ 0 w 435"/>
                <a:gd name="T77" fmla="*/ 0 h 457"/>
                <a:gd name="T78" fmla="*/ 0 w 435"/>
                <a:gd name="T79" fmla="*/ 0 h 457"/>
                <a:gd name="T80" fmla="*/ 0 w 435"/>
                <a:gd name="T81" fmla="*/ 0 h 457"/>
                <a:gd name="T82" fmla="*/ 0 w 435"/>
                <a:gd name="T83" fmla="*/ 0 h 457"/>
                <a:gd name="T84" fmla="*/ 0 w 435"/>
                <a:gd name="T85" fmla="*/ 0 h 457"/>
                <a:gd name="T86" fmla="*/ 0 w 435"/>
                <a:gd name="T87" fmla="*/ 0 h 457"/>
                <a:gd name="T88" fmla="*/ 0 w 435"/>
                <a:gd name="T89" fmla="*/ 0 h 457"/>
                <a:gd name="T90" fmla="*/ 0 w 435"/>
                <a:gd name="T91" fmla="*/ 0 h 457"/>
                <a:gd name="T92" fmla="*/ 0 w 435"/>
                <a:gd name="T93" fmla="*/ 0 h 457"/>
                <a:gd name="T94" fmla="*/ 0 w 435"/>
                <a:gd name="T95" fmla="*/ 0 h 457"/>
                <a:gd name="T96" fmla="*/ 0 w 435"/>
                <a:gd name="T97" fmla="*/ 0 h 457"/>
                <a:gd name="T98" fmla="*/ 0 w 435"/>
                <a:gd name="T99" fmla="*/ 0 h 457"/>
                <a:gd name="T100" fmla="*/ 0 w 435"/>
                <a:gd name="T101" fmla="*/ 0 h 457"/>
                <a:gd name="T102" fmla="*/ 0 w 435"/>
                <a:gd name="T103" fmla="*/ 0 h 457"/>
                <a:gd name="T104" fmla="*/ 0 w 435"/>
                <a:gd name="T105" fmla="*/ 0 h 457"/>
                <a:gd name="T106" fmla="*/ 0 w 435"/>
                <a:gd name="T107" fmla="*/ 0 h 457"/>
                <a:gd name="T108" fmla="*/ 0 w 435"/>
                <a:gd name="T109" fmla="*/ 0 h 457"/>
                <a:gd name="T110" fmla="*/ 0 w 435"/>
                <a:gd name="T111" fmla="*/ 0 h 457"/>
                <a:gd name="T112" fmla="*/ 0 w 435"/>
                <a:gd name="T113" fmla="*/ 0 h 457"/>
                <a:gd name="T114" fmla="*/ 0 w 435"/>
                <a:gd name="T115" fmla="*/ 0 h 457"/>
                <a:gd name="T116" fmla="*/ 0 w 435"/>
                <a:gd name="T117" fmla="*/ 0 h 45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35"/>
                <a:gd name="T178" fmla="*/ 0 h 457"/>
                <a:gd name="T179" fmla="*/ 435 w 435"/>
                <a:gd name="T180" fmla="*/ 457 h 45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35" h="457">
                  <a:moveTo>
                    <a:pt x="415" y="94"/>
                  </a:moveTo>
                  <a:lnTo>
                    <a:pt x="435" y="94"/>
                  </a:lnTo>
                  <a:lnTo>
                    <a:pt x="433" y="127"/>
                  </a:lnTo>
                  <a:lnTo>
                    <a:pt x="420" y="159"/>
                  </a:lnTo>
                  <a:lnTo>
                    <a:pt x="397" y="188"/>
                  </a:lnTo>
                  <a:lnTo>
                    <a:pt x="373" y="219"/>
                  </a:lnTo>
                  <a:lnTo>
                    <a:pt x="352" y="249"/>
                  </a:lnTo>
                  <a:lnTo>
                    <a:pt x="342" y="281"/>
                  </a:lnTo>
                  <a:lnTo>
                    <a:pt x="346" y="315"/>
                  </a:lnTo>
                  <a:lnTo>
                    <a:pt x="373" y="353"/>
                  </a:lnTo>
                  <a:lnTo>
                    <a:pt x="356" y="363"/>
                  </a:lnTo>
                  <a:lnTo>
                    <a:pt x="340" y="367"/>
                  </a:lnTo>
                  <a:lnTo>
                    <a:pt x="322" y="364"/>
                  </a:lnTo>
                  <a:lnTo>
                    <a:pt x="304" y="360"/>
                  </a:lnTo>
                  <a:lnTo>
                    <a:pt x="285" y="352"/>
                  </a:lnTo>
                  <a:lnTo>
                    <a:pt x="267" y="345"/>
                  </a:lnTo>
                  <a:lnTo>
                    <a:pt x="248" y="341"/>
                  </a:lnTo>
                  <a:lnTo>
                    <a:pt x="229" y="343"/>
                  </a:lnTo>
                  <a:lnTo>
                    <a:pt x="221" y="357"/>
                  </a:lnTo>
                  <a:lnTo>
                    <a:pt x="214" y="372"/>
                  </a:lnTo>
                  <a:lnTo>
                    <a:pt x="207" y="387"/>
                  </a:lnTo>
                  <a:lnTo>
                    <a:pt x="200" y="403"/>
                  </a:lnTo>
                  <a:lnTo>
                    <a:pt x="192" y="416"/>
                  </a:lnTo>
                  <a:lnTo>
                    <a:pt x="185" y="431"/>
                  </a:lnTo>
                  <a:lnTo>
                    <a:pt x="175" y="443"/>
                  </a:lnTo>
                  <a:lnTo>
                    <a:pt x="166" y="457"/>
                  </a:lnTo>
                  <a:lnTo>
                    <a:pt x="144" y="455"/>
                  </a:lnTo>
                  <a:lnTo>
                    <a:pt x="131" y="444"/>
                  </a:lnTo>
                  <a:lnTo>
                    <a:pt x="126" y="428"/>
                  </a:lnTo>
                  <a:lnTo>
                    <a:pt x="126" y="408"/>
                  </a:lnTo>
                  <a:lnTo>
                    <a:pt x="127" y="383"/>
                  </a:lnTo>
                  <a:lnTo>
                    <a:pt x="129" y="361"/>
                  </a:lnTo>
                  <a:lnTo>
                    <a:pt x="128" y="338"/>
                  </a:lnTo>
                  <a:lnTo>
                    <a:pt x="125" y="321"/>
                  </a:lnTo>
                  <a:lnTo>
                    <a:pt x="110" y="306"/>
                  </a:lnTo>
                  <a:lnTo>
                    <a:pt x="93" y="296"/>
                  </a:lnTo>
                  <a:lnTo>
                    <a:pt x="74" y="291"/>
                  </a:lnTo>
                  <a:lnTo>
                    <a:pt x="55" y="287"/>
                  </a:lnTo>
                  <a:lnTo>
                    <a:pt x="34" y="283"/>
                  </a:lnTo>
                  <a:lnTo>
                    <a:pt x="18" y="275"/>
                  </a:lnTo>
                  <a:lnTo>
                    <a:pt x="6" y="260"/>
                  </a:lnTo>
                  <a:lnTo>
                    <a:pt x="0" y="239"/>
                  </a:lnTo>
                  <a:lnTo>
                    <a:pt x="15" y="226"/>
                  </a:lnTo>
                  <a:lnTo>
                    <a:pt x="31" y="216"/>
                  </a:lnTo>
                  <a:lnTo>
                    <a:pt x="47" y="207"/>
                  </a:lnTo>
                  <a:lnTo>
                    <a:pt x="62" y="200"/>
                  </a:lnTo>
                  <a:lnTo>
                    <a:pt x="77" y="194"/>
                  </a:lnTo>
                  <a:lnTo>
                    <a:pt x="93" y="190"/>
                  </a:lnTo>
                  <a:lnTo>
                    <a:pt x="109" y="187"/>
                  </a:lnTo>
                  <a:lnTo>
                    <a:pt x="125" y="187"/>
                  </a:lnTo>
                  <a:lnTo>
                    <a:pt x="166" y="0"/>
                  </a:lnTo>
                  <a:lnTo>
                    <a:pt x="201" y="12"/>
                  </a:lnTo>
                  <a:lnTo>
                    <a:pt x="232" y="33"/>
                  </a:lnTo>
                  <a:lnTo>
                    <a:pt x="259" y="57"/>
                  </a:lnTo>
                  <a:lnTo>
                    <a:pt x="286" y="82"/>
                  </a:lnTo>
                  <a:lnTo>
                    <a:pt x="312" y="100"/>
                  </a:lnTo>
                  <a:lnTo>
                    <a:pt x="342" y="112"/>
                  </a:lnTo>
                  <a:lnTo>
                    <a:pt x="374" y="111"/>
                  </a:lnTo>
                  <a:lnTo>
                    <a:pt x="415" y="9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79" name="Freeform 89"/>
            <p:cNvSpPr>
              <a:spLocks/>
            </p:cNvSpPr>
            <p:nvPr/>
          </p:nvSpPr>
          <p:spPr bwMode="auto">
            <a:xfrm>
              <a:off x="4102" y="1386"/>
              <a:ext cx="62" cy="58"/>
            </a:xfrm>
            <a:custGeom>
              <a:avLst/>
              <a:gdLst>
                <a:gd name="T0" fmla="*/ 0 w 312"/>
                <a:gd name="T1" fmla="*/ 0 h 290"/>
                <a:gd name="T2" fmla="*/ 0 w 312"/>
                <a:gd name="T3" fmla="*/ 0 h 290"/>
                <a:gd name="T4" fmla="*/ 0 w 312"/>
                <a:gd name="T5" fmla="*/ 0 h 290"/>
                <a:gd name="T6" fmla="*/ 0 w 312"/>
                <a:gd name="T7" fmla="*/ 0 h 290"/>
                <a:gd name="T8" fmla="*/ 0 w 312"/>
                <a:gd name="T9" fmla="*/ 0 h 290"/>
                <a:gd name="T10" fmla="*/ 0 w 312"/>
                <a:gd name="T11" fmla="*/ 0 h 290"/>
                <a:gd name="T12" fmla="*/ 0 w 312"/>
                <a:gd name="T13" fmla="*/ 0 h 290"/>
                <a:gd name="T14" fmla="*/ 0 w 312"/>
                <a:gd name="T15" fmla="*/ 0 h 290"/>
                <a:gd name="T16" fmla="*/ 0 w 312"/>
                <a:gd name="T17" fmla="*/ 0 h 290"/>
                <a:gd name="T18" fmla="*/ 0 w 312"/>
                <a:gd name="T19" fmla="*/ 0 h 290"/>
                <a:gd name="T20" fmla="*/ 0 w 312"/>
                <a:gd name="T21" fmla="*/ 0 h 290"/>
                <a:gd name="T22" fmla="*/ 0 w 312"/>
                <a:gd name="T23" fmla="*/ 0 h 290"/>
                <a:gd name="T24" fmla="*/ 0 w 312"/>
                <a:gd name="T25" fmla="*/ 0 h 290"/>
                <a:gd name="T26" fmla="*/ 0 w 312"/>
                <a:gd name="T27" fmla="*/ 0 h 290"/>
                <a:gd name="T28" fmla="*/ 0 w 312"/>
                <a:gd name="T29" fmla="*/ 0 h 290"/>
                <a:gd name="T30" fmla="*/ 0 w 312"/>
                <a:gd name="T31" fmla="*/ 0 h 290"/>
                <a:gd name="T32" fmla="*/ 0 w 312"/>
                <a:gd name="T33" fmla="*/ 0 h 290"/>
                <a:gd name="T34" fmla="*/ 0 w 312"/>
                <a:gd name="T35" fmla="*/ 0 h 290"/>
                <a:gd name="T36" fmla="*/ 0 w 312"/>
                <a:gd name="T37" fmla="*/ 0 h 290"/>
                <a:gd name="T38" fmla="*/ 0 w 312"/>
                <a:gd name="T39" fmla="*/ 0 h 290"/>
                <a:gd name="T40" fmla="*/ 0 w 312"/>
                <a:gd name="T41" fmla="*/ 0 h 290"/>
                <a:gd name="T42" fmla="*/ 0 w 312"/>
                <a:gd name="T43" fmla="*/ 0 h 290"/>
                <a:gd name="T44" fmla="*/ 0 w 312"/>
                <a:gd name="T45" fmla="*/ 0 h 290"/>
                <a:gd name="T46" fmla="*/ 0 w 312"/>
                <a:gd name="T47" fmla="*/ 0 h 290"/>
                <a:gd name="T48" fmla="*/ 0 w 312"/>
                <a:gd name="T49" fmla="*/ 0 h 290"/>
                <a:gd name="T50" fmla="*/ 0 w 312"/>
                <a:gd name="T51" fmla="*/ 0 h 290"/>
                <a:gd name="T52" fmla="*/ 0 w 312"/>
                <a:gd name="T53" fmla="*/ 0 h 290"/>
                <a:gd name="T54" fmla="*/ 0 w 312"/>
                <a:gd name="T55" fmla="*/ 0 h 290"/>
                <a:gd name="T56" fmla="*/ 0 w 312"/>
                <a:gd name="T57" fmla="*/ 0 h 290"/>
                <a:gd name="T58" fmla="*/ 0 w 312"/>
                <a:gd name="T59" fmla="*/ 0 h 290"/>
                <a:gd name="T60" fmla="*/ 0 w 312"/>
                <a:gd name="T61" fmla="*/ 0 h 290"/>
                <a:gd name="T62" fmla="*/ 0 w 312"/>
                <a:gd name="T63" fmla="*/ 0 h 290"/>
                <a:gd name="T64" fmla="*/ 0 w 312"/>
                <a:gd name="T65" fmla="*/ 0 h 290"/>
                <a:gd name="T66" fmla="*/ 0 w 312"/>
                <a:gd name="T67" fmla="*/ 0 h 290"/>
                <a:gd name="T68" fmla="*/ 0 w 312"/>
                <a:gd name="T69" fmla="*/ 0 h 290"/>
                <a:gd name="T70" fmla="*/ 0 w 312"/>
                <a:gd name="T71" fmla="*/ 0 h 290"/>
                <a:gd name="T72" fmla="*/ 0 w 312"/>
                <a:gd name="T73" fmla="*/ 0 h 290"/>
                <a:gd name="T74" fmla="*/ 0 w 312"/>
                <a:gd name="T75" fmla="*/ 0 h 290"/>
                <a:gd name="T76" fmla="*/ 0 w 312"/>
                <a:gd name="T77" fmla="*/ 0 h 290"/>
                <a:gd name="T78" fmla="*/ 0 w 312"/>
                <a:gd name="T79" fmla="*/ 0 h 290"/>
                <a:gd name="T80" fmla="*/ 0 w 312"/>
                <a:gd name="T81" fmla="*/ 0 h 290"/>
                <a:gd name="T82" fmla="*/ 0 w 312"/>
                <a:gd name="T83" fmla="*/ 0 h 290"/>
                <a:gd name="T84" fmla="*/ 0 w 312"/>
                <a:gd name="T85" fmla="*/ 0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2"/>
                <a:gd name="T130" fmla="*/ 0 h 290"/>
                <a:gd name="T131" fmla="*/ 312 w 312"/>
                <a:gd name="T132" fmla="*/ 290 h 2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2" h="290">
                  <a:moveTo>
                    <a:pt x="290" y="72"/>
                  </a:moveTo>
                  <a:lnTo>
                    <a:pt x="312" y="72"/>
                  </a:lnTo>
                  <a:lnTo>
                    <a:pt x="292" y="96"/>
                  </a:lnTo>
                  <a:lnTo>
                    <a:pt x="273" y="117"/>
                  </a:lnTo>
                  <a:lnTo>
                    <a:pt x="253" y="136"/>
                  </a:lnTo>
                  <a:lnTo>
                    <a:pt x="236" y="156"/>
                  </a:lnTo>
                  <a:lnTo>
                    <a:pt x="222" y="174"/>
                  </a:lnTo>
                  <a:lnTo>
                    <a:pt x="217" y="195"/>
                  </a:lnTo>
                  <a:lnTo>
                    <a:pt x="220" y="219"/>
                  </a:lnTo>
                  <a:lnTo>
                    <a:pt x="238" y="248"/>
                  </a:lnTo>
                  <a:lnTo>
                    <a:pt x="225" y="247"/>
                  </a:lnTo>
                  <a:lnTo>
                    <a:pt x="212" y="246"/>
                  </a:lnTo>
                  <a:lnTo>
                    <a:pt x="199" y="244"/>
                  </a:lnTo>
                  <a:lnTo>
                    <a:pt x="186" y="241"/>
                  </a:lnTo>
                  <a:lnTo>
                    <a:pt x="173" y="238"/>
                  </a:lnTo>
                  <a:lnTo>
                    <a:pt x="159" y="235"/>
                  </a:lnTo>
                  <a:lnTo>
                    <a:pt x="145" y="231"/>
                  </a:lnTo>
                  <a:lnTo>
                    <a:pt x="135" y="228"/>
                  </a:lnTo>
                  <a:lnTo>
                    <a:pt x="93" y="290"/>
                  </a:lnTo>
                  <a:lnTo>
                    <a:pt x="91" y="276"/>
                  </a:lnTo>
                  <a:lnTo>
                    <a:pt x="87" y="261"/>
                  </a:lnTo>
                  <a:lnTo>
                    <a:pt x="80" y="244"/>
                  </a:lnTo>
                  <a:lnTo>
                    <a:pt x="70" y="228"/>
                  </a:lnTo>
                  <a:lnTo>
                    <a:pt x="56" y="211"/>
                  </a:lnTo>
                  <a:lnTo>
                    <a:pt x="39" y="197"/>
                  </a:lnTo>
                  <a:lnTo>
                    <a:pt x="20" y="185"/>
                  </a:lnTo>
                  <a:lnTo>
                    <a:pt x="0" y="176"/>
                  </a:lnTo>
                  <a:lnTo>
                    <a:pt x="39" y="176"/>
                  </a:lnTo>
                  <a:lnTo>
                    <a:pt x="69" y="167"/>
                  </a:lnTo>
                  <a:lnTo>
                    <a:pt x="88" y="148"/>
                  </a:lnTo>
                  <a:lnTo>
                    <a:pt x="100" y="122"/>
                  </a:lnTo>
                  <a:lnTo>
                    <a:pt x="108" y="91"/>
                  </a:lnTo>
                  <a:lnTo>
                    <a:pt x="113" y="59"/>
                  </a:lnTo>
                  <a:lnTo>
                    <a:pt x="117" y="28"/>
                  </a:lnTo>
                  <a:lnTo>
                    <a:pt x="124" y="0"/>
                  </a:lnTo>
                  <a:lnTo>
                    <a:pt x="139" y="19"/>
                  </a:lnTo>
                  <a:lnTo>
                    <a:pt x="157" y="38"/>
                  </a:lnTo>
                  <a:lnTo>
                    <a:pt x="175" y="55"/>
                  </a:lnTo>
                  <a:lnTo>
                    <a:pt x="195" y="71"/>
                  </a:lnTo>
                  <a:lnTo>
                    <a:pt x="215" y="80"/>
                  </a:lnTo>
                  <a:lnTo>
                    <a:pt x="239" y="84"/>
                  </a:lnTo>
                  <a:lnTo>
                    <a:pt x="263" y="82"/>
                  </a:lnTo>
                  <a:lnTo>
                    <a:pt x="290" y="72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0" name="Freeform 90"/>
            <p:cNvSpPr>
              <a:spLocks/>
            </p:cNvSpPr>
            <p:nvPr/>
          </p:nvSpPr>
          <p:spPr bwMode="auto">
            <a:xfrm>
              <a:off x="4170" y="1417"/>
              <a:ext cx="77" cy="84"/>
            </a:xfrm>
            <a:custGeom>
              <a:avLst/>
              <a:gdLst>
                <a:gd name="T0" fmla="*/ 0 w 384"/>
                <a:gd name="T1" fmla="*/ 0 h 420"/>
                <a:gd name="T2" fmla="*/ 0 w 384"/>
                <a:gd name="T3" fmla="*/ 0 h 420"/>
                <a:gd name="T4" fmla="*/ 0 w 384"/>
                <a:gd name="T5" fmla="*/ 0 h 420"/>
                <a:gd name="T6" fmla="*/ 0 w 384"/>
                <a:gd name="T7" fmla="*/ 0 h 420"/>
                <a:gd name="T8" fmla="*/ 0 w 384"/>
                <a:gd name="T9" fmla="*/ 0 h 420"/>
                <a:gd name="T10" fmla="*/ 0 w 384"/>
                <a:gd name="T11" fmla="*/ 0 h 420"/>
                <a:gd name="T12" fmla="*/ 0 w 384"/>
                <a:gd name="T13" fmla="*/ 0 h 420"/>
                <a:gd name="T14" fmla="*/ 0 w 384"/>
                <a:gd name="T15" fmla="*/ 0 h 420"/>
                <a:gd name="T16" fmla="*/ 0 w 384"/>
                <a:gd name="T17" fmla="*/ 0 h 420"/>
                <a:gd name="T18" fmla="*/ 0 w 384"/>
                <a:gd name="T19" fmla="*/ 0 h 420"/>
                <a:gd name="T20" fmla="*/ 0 w 384"/>
                <a:gd name="T21" fmla="*/ 0 h 420"/>
                <a:gd name="T22" fmla="*/ 0 w 384"/>
                <a:gd name="T23" fmla="*/ 0 h 420"/>
                <a:gd name="T24" fmla="*/ 0 w 384"/>
                <a:gd name="T25" fmla="*/ 0 h 420"/>
                <a:gd name="T26" fmla="*/ 0 w 384"/>
                <a:gd name="T27" fmla="*/ 0 h 420"/>
                <a:gd name="T28" fmla="*/ 0 w 384"/>
                <a:gd name="T29" fmla="*/ 0 h 420"/>
                <a:gd name="T30" fmla="*/ 0 w 384"/>
                <a:gd name="T31" fmla="*/ 0 h 420"/>
                <a:gd name="T32" fmla="*/ 0 w 384"/>
                <a:gd name="T33" fmla="*/ 0 h 420"/>
                <a:gd name="T34" fmla="*/ 0 w 384"/>
                <a:gd name="T35" fmla="*/ 0 h 420"/>
                <a:gd name="T36" fmla="*/ 0 w 384"/>
                <a:gd name="T37" fmla="*/ 0 h 420"/>
                <a:gd name="T38" fmla="*/ 0 w 384"/>
                <a:gd name="T39" fmla="*/ 0 h 420"/>
                <a:gd name="T40" fmla="*/ 0 w 384"/>
                <a:gd name="T41" fmla="*/ 0 h 420"/>
                <a:gd name="T42" fmla="*/ 0 w 384"/>
                <a:gd name="T43" fmla="*/ 0 h 420"/>
                <a:gd name="T44" fmla="*/ 0 w 384"/>
                <a:gd name="T45" fmla="*/ 0 h 420"/>
                <a:gd name="T46" fmla="*/ 0 w 384"/>
                <a:gd name="T47" fmla="*/ 0 h 420"/>
                <a:gd name="T48" fmla="*/ 0 w 384"/>
                <a:gd name="T49" fmla="*/ 0 h 420"/>
                <a:gd name="T50" fmla="*/ 0 w 384"/>
                <a:gd name="T51" fmla="*/ 0 h 420"/>
                <a:gd name="T52" fmla="*/ 0 w 384"/>
                <a:gd name="T53" fmla="*/ 0 h 420"/>
                <a:gd name="T54" fmla="*/ 0 w 384"/>
                <a:gd name="T55" fmla="*/ 0 h 420"/>
                <a:gd name="T56" fmla="*/ 0 w 384"/>
                <a:gd name="T57" fmla="*/ 0 h 420"/>
                <a:gd name="T58" fmla="*/ 0 w 384"/>
                <a:gd name="T59" fmla="*/ 0 h 420"/>
                <a:gd name="T60" fmla="*/ 0 w 384"/>
                <a:gd name="T61" fmla="*/ 0 h 420"/>
                <a:gd name="T62" fmla="*/ 0 w 384"/>
                <a:gd name="T63" fmla="*/ 0 h 420"/>
                <a:gd name="T64" fmla="*/ 0 w 384"/>
                <a:gd name="T65" fmla="*/ 0 h 420"/>
                <a:gd name="T66" fmla="*/ 0 w 384"/>
                <a:gd name="T67" fmla="*/ 0 h 420"/>
                <a:gd name="T68" fmla="*/ 0 w 384"/>
                <a:gd name="T69" fmla="*/ 0 h 420"/>
                <a:gd name="T70" fmla="*/ 0 w 384"/>
                <a:gd name="T71" fmla="*/ 0 h 420"/>
                <a:gd name="T72" fmla="*/ 0 w 384"/>
                <a:gd name="T73" fmla="*/ 0 h 420"/>
                <a:gd name="T74" fmla="*/ 0 w 384"/>
                <a:gd name="T75" fmla="*/ 0 h 420"/>
                <a:gd name="T76" fmla="*/ 0 w 384"/>
                <a:gd name="T77" fmla="*/ 0 h 420"/>
                <a:gd name="T78" fmla="*/ 0 w 384"/>
                <a:gd name="T79" fmla="*/ 0 h 420"/>
                <a:gd name="T80" fmla="*/ 0 w 384"/>
                <a:gd name="T81" fmla="*/ 0 h 420"/>
                <a:gd name="T82" fmla="*/ 0 w 384"/>
                <a:gd name="T83" fmla="*/ 0 h 420"/>
                <a:gd name="T84" fmla="*/ 0 w 384"/>
                <a:gd name="T85" fmla="*/ 0 h 420"/>
                <a:gd name="T86" fmla="*/ 0 w 384"/>
                <a:gd name="T87" fmla="*/ 0 h 420"/>
                <a:gd name="T88" fmla="*/ 0 w 384"/>
                <a:gd name="T89" fmla="*/ 0 h 420"/>
                <a:gd name="T90" fmla="*/ 0 w 384"/>
                <a:gd name="T91" fmla="*/ 0 h 420"/>
                <a:gd name="T92" fmla="*/ 0 w 384"/>
                <a:gd name="T93" fmla="*/ 0 h 420"/>
                <a:gd name="T94" fmla="*/ 0 w 384"/>
                <a:gd name="T95" fmla="*/ 0 h 420"/>
                <a:gd name="T96" fmla="*/ 0 w 384"/>
                <a:gd name="T97" fmla="*/ 0 h 420"/>
                <a:gd name="T98" fmla="*/ 0 w 384"/>
                <a:gd name="T99" fmla="*/ 0 h 420"/>
                <a:gd name="T100" fmla="*/ 0 w 384"/>
                <a:gd name="T101" fmla="*/ 0 h 420"/>
                <a:gd name="T102" fmla="*/ 0 w 384"/>
                <a:gd name="T103" fmla="*/ 0 h 420"/>
                <a:gd name="T104" fmla="*/ 0 w 384"/>
                <a:gd name="T105" fmla="*/ 0 h 420"/>
                <a:gd name="T106" fmla="*/ 0 w 384"/>
                <a:gd name="T107" fmla="*/ 0 h 420"/>
                <a:gd name="T108" fmla="*/ 0 w 384"/>
                <a:gd name="T109" fmla="*/ 0 h 420"/>
                <a:gd name="T110" fmla="*/ 0 w 384"/>
                <a:gd name="T111" fmla="*/ 0 h 420"/>
                <a:gd name="T112" fmla="*/ 0 w 384"/>
                <a:gd name="T113" fmla="*/ 0 h 420"/>
                <a:gd name="T114" fmla="*/ 0 w 384"/>
                <a:gd name="T115" fmla="*/ 0 h 4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84"/>
                <a:gd name="T175" fmla="*/ 0 h 420"/>
                <a:gd name="T176" fmla="*/ 384 w 384"/>
                <a:gd name="T177" fmla="*/ 420 h 4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84" h="420">
                  <a:moveTo>
                    <a:pt x="270" y="154"/>
                  </a:moveTo>
                  <a:lnTo>
                    <a:pt x="283" y="163"/>
                  </a:lnTo>
                  <a:lnTo>
                    <a:pt x="298" y="171"/>
                  </a:lnTo>
                  <a:lnTo>
                    <a:pt x="315" y="176"/>
                  </a:lnTo>
                  <a:lnTo>
                    <a:pt x="333" y="183"/>
                  </a:lnTo>
                  <a:lnTo>
                    <a:pt x="349" y="188"/>
                  </a:lnTo>
                  <a:lnTo>
                    <a:pt x="365" y="198"/>
                  </a:lnTo>
                  <a:lnTo>
                    <a:pt x="376" y="210"/>
                  </a:lnTo>
                  <a:lnTo>
                    <a:pt x="384" y="228"/>
                  </a:lnTo>
                  <a:lnTo>
                    <a:pt x="356" y="242"/>
                  </a:lnTo>
                  <a:lnTo>
                    <a:pt x="331" y="260"/>
                  </a:lnTo>
                  <a:lnTo>
                    <a:pt x="309" y="279"/>
                  </a:lnTo>
                  <a:lnTo>
                    <a:pt x="289" y="300"/>
                  </a:lnTo>
                  <a:lnTo>
                    <a:pt x="274" y="323"/>
                  </a:lnTo>
                  <a:lnTo>
                    <a:pt x="263" y="350"/>
                  </a:lnTo>
                  <a:lnTo>
                    <a:pt x="258" y="380"/>
                  </a:lnTo>
                  <a:lnTo>
                    <a:pt x="260" y="414"/>
                  </a:lnTo>
                  <a:lnTo>
                    <a:pt x="241" y="420"/>
                  </a:lnTo>
                  <a:lnTo>
                    <a:pt x="224" y="419"/>
                  </a:lnTo>
                  <a:lnTo>
                    <a:pt x="207" y="412"/>
                  </a:lnTo>
                  <a:lnTo>
                    <a:pt x="193" y="401"/>
                  </a:lnTo>
                  <a:lnTo>
                    <a:pt x="178" y="385"/>
                  </a:lnTo>
                  <a:lnTo>
                    <a:pt x="164" y="369"/>
                  </a:lnTo>
                  <a:lnTo>
                    <a:pt x="149" y="353"/>
                  </a:lnTo>
                  <a:lnTo>
                    <a:pt x="135" y="341"/>
                  </a:lnTo>
                  <a:lnTo>
                    <a:pt x="118" y="349"/>
                  </a:lnTo>
                  <a:lnTo>
                    <a:pt x="101" y="358"/>
                  </a:lnTo>
                  <a:lnTo>
                    <a:pt x="81" y="367"/>
                  </a:lnTo>
                  <a:lnTo>
                    <a:pt x="63" y="373"/>
                  </a:lnTo>
                  <a:lnTo>
                    <a:pt x="44" y="376"/>
                  </a:lnTo>
                  <a:lnTo>
                    <a:pt x="28" y="375"/>
                  </a:lnTo>
                  <a:lnTo>
                    <a:pt x="13" y="367"/>
                  </a:lnTo>
                  <a:lnTo>
                    <a:pt x="0" y="352"/>
                  </a:lnTo>
                  <a:lnTo>
                    <a:pt x="15" y="326"/>
                  </a:lnTo>
                  <a:lnTo>
                    <a:pt x="31" y="300"/>
                  </a:lnTo>
                  <a:lnTo>
                    <a:pt x="42" y="271"/>
                  </a:lnTo>
                  <a:lnTo>
                    <a:pt x="51" y="242"/>
                  </a:lnTo>
                  <a:lnTo>
                    <a:pt x="51" y="213"/>
                  </a:lnTo>
                  <a:lnTo>
                    <a:pt x="44" y="185"/>
                  </a:lnTo>
                  <a:lnTo>
                    <a:pt x="27" y="158"/>
                  </a:lnTo>
                  <a:lnTo>
                    <a:pt x="0" y="134"/>
                  </a:lnTo>
                  <a:lnTo>
                    <a:pt x="13" y="118"/>
                  </a:lnTo>
                  <a:lnTo>
                    <a:pt x="29" y="110"/>
                  </a:lnTo>
                  <a:lnTo>
                    <a:pt x="49" y="107"/>
                  </a:lnTo>
                  <a:lnTo>
                    <a:pt x="69" y="110"/>
                  </a:lnTo>
                  <a:lnTo>
                    <a:pt x="88" y="115"/>
                  </a:lnTo>
                  <a:lnTo>
                    <a:pt x="109" y="122"/>
                  </a:lnTo>
                  <a:lnTo>
                    <a:pt x="128" y="127"/>
                  </a:lnTo>
                  <a:lnTo>
                    <a:pt x="146" y="134"/>
                  </a:lnTo>
                  <a:lnTo>
                    <a:pt x="156" y="114"/>
                  </a:lnTo>
                  <a:lnTo>
                    <a:pt x="168" y="94"/>
                  </a:lnTo>
                  <a:lnTo>
                    <a:pt x="180" y="75"/>
                  </a:lnTo>
                  <a:lnTo>
                    <a:pt x="193" y="58"/>
                  </a:lnTo>
                  <a:lnTo>
                    <a:pt x="206" y="40"/>
                  </a:lnTo>
                  <a:lnTo>
                    <a:pt x="219" y="26"/>
                  </a:lnTo>
                  <a:lnTo>
                    <a:pt x="233" y="11"/>
                  </a:lnTo>
                  <a:lnTo>
                    <a:pt x="249" y="0"/>
                  </a:lnTo>
                  <a:lnTo>
                    <a:pt x="270" y="15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1" name="Freeform 91"/>
            <p:cNvSpPr>
              <a:spLocks/>
            </p:cNvSpPr>
            <p:nvPr/>
          </p:nvSpPr>
          <p:spPr bwMode="auto">
            <a:xfrm>
              <a:off x="4185" y="1435"/>
              <a:ext cx="47" cy="54"/>
            </a:xfrm>
            <a:custGeom>
              <a:avLst/>
              <a:gdLst>
                <a:gd name="T0" fmla="*/ 0 w 239"/>
                <a:gd name="T1" fmla="*/ 0 h 270"/>
                <a:gd name="T2" fmla="*/ 0 w 239"/>
                <a:gd name="T3" fmla="*/ 0 h 270"/>
                <a:gd name="T4" fmla="*/ 0 w 239"/>
                <a:gd name="T5" fmla="*/ 0 h 270"/>
                <a:gd name="T6" fmla="*/ 0 w 239"/>
                <a:gd name="T7" fmla="*/ 0 h 270"/>
                <a:gd name="T8" fmla="*/ 0 w 239"/>
                <a:gd name="T9" fmla="*/ 0 h 270"/>
                <a:gd name="T10" fmla="*/ 0 w 239"/>
                <a:gd name="T11" fmla="*/ 0 h 270"/>
                <a:gd name="T12" fmla="*/ 0 w 239"/>
                <a:gd name="T13" fmla="*/ 0 h 270"/>
                <a:gd name="T14" fmla="*/ 0 w 239"/>
                <a:gd name="T15" fmla="*/ 0 h 270"/>
                <a:gd name="T16" fmla="*/ 0 w 239"/>
                <a:gd name="T17" fmla="*/ 0 h 270"/>
                <a:gd name="T18" fmla="*/ 0 w 239"/>
                <a:gd name="T19" fmla="*/ 0 h 270"/>
                <a:gd name="T20" fmla="*/ 0 w 239"/>
                <a:gd name="T21" fmla="*/ 0 h 270"/>
                <a:gd name="T22" fmla="*/ 0 w 239"/>
                <a:gd name="T23" fmla="*/ 0 h 270"/>
                <a:gd name="T24" fmla="*/ 0 w 239"/>
                <a:gd name="T25" fmla="*/ 0 h 270"/>
                <a:gd name="T26" fmla="*/ 0 w 239"/>
                <a:gd name="T27" fmla="*/ 0 h 270"/>
                <a:gd name="T28" fmla="*/ 0 w 239"/>
                <a:gd name="T29" fmla="*/ 0 h 270"/>
                <a:gd name="T30" fmla="*/ 0 w 239"/>
                <a:gd name="T31" fmla="*/ 0 h 270"/>
                <a:gd name="T32" fmla="*/ 0 w 239"/>
                <a:gd name="T33" fmla="*/ 0 h 270"/>
                <a:gd name="T34" fmla="*/ 0 w 239"/>
                <a:gd name="T35" fmla="*/ 0 h 270"/>
                <a:gd name="T36" fmla="*/ 0 w 239"/>
                <a:gd name="T37" fmla="*/ 0 h 270"/>
                <a:gd name="T38" fmla="*/ 0 w 239"/>
                <a:gd name="T39" fmla="*/ 0 h 270"/>
                <a:gd name="T40" fmla="*/ 0 w 239"/>
                <a:gd name="T41" fmla="*/ 0 h 270"/>
                <a:gd name="T42" fmla="*/ 0 w 239"/>
                <a:gd name="T43" fmla="*/ 0 h 270"/>
                <a:gd name="T44" fmla="*/ 0 w 239"/>
                <a:gd name="T45" fmla="*/ 0 h 270"/>
                <a:gd name="T46" fmla="*/ 0 w 239"/>
                <a:gd name="T47" fmla="*/ 0 h 270"/>
                <a:gd name="T48" fmla="*/ 0 w 239"/>
                <a:gd name="T49" fmla="*/ 0 h 270"/>
                <a:gd name="T50" fmla="*/ 0 w 239"/>
                <a:gd name="T51" fmla="*/ 0 h 270"/>
                <a:gd name="T52" fmla="*/ 0 w 239"/>
                <a:gd name="T53" fmla="*/ 0 h 270"/>
                <a:gd name="T54" fmla="*/ 0 w 239"/>
                <a:gd name="T55" fmla="*/ 0 h 270"/>
                <a:gd name="T56" fmla="*/ 0 w 239"/>
                <a:gd name="T57" fmla="*/ 0 h 270"/>
                <a:gd name="T58" fmla="*/ 0 w 239"/>
                <a:gd name="T59" fmla="*/ 0 h 270"/>
                <a:gd name="T60" fmla="*/ 0 w 239"/>
                <a:gd name="T61" fmla="*/ 0 h 270"/>
                <a:gd name="T62" fmla="*/ 0 w 239"/>
                <a:gd name="T63" fmla="*/ 0 h 270"/>
                <a:gd name="T64" fmla="*/ 0 w 239"/>
                <a:gd name="T65" fmla="*/ 0 h 270"/>
                <a:gd name="T66" fmla="*/ 0 w 239"/>
                <a:gd name="T67" fmla="*/ 0 h 270"/>
                <a:gd name="T68" fmla="*/ 0 w 239"/>
                <a:gd name="T69" fmla="*/ 0 h 270"/>
                <a:gd name="T70" fmla="*/ 0 w 239"/>
                <a:gd name="T71" fmla="*/ 0 h 270"/>
                <a:gd name="T72" fmla="*/ 0 w 239"/>
                <a:gd name="T73" fmla="*/ 0 h 270"/>
                <a:gd name="T74" fmla="*/ 0 w 239"/>
                <a:gd name="T75" fmla="*/ 0 h 270"/>
                <a:gd name="T76" fmla="*/ 0 w 239"/>
                <a:gd name="T77" fmla="*/ 0 h 270"/>
                <a:gd name="T78" fmla="*/ 0 w 239"/>
                <a:gd name="T79" fmla="*/ 0 h 270"/>
                <a:gd name="T80" fmla="*/ 0 w 239"/>
                <a:gd name="T81" fmla="*/ 0 h 270"/>
                <a:gd name="T82" fmla="*/ 0 w 239"/>
                <a:gd name="T83" fmla="*/ 0 h 270"/>
                <a:gd name="T84" fmla="*/ 0 w 239"/>
                <a:gd name="T85" fmla="*/ 0 h 270"/>
                <a:gd name="T86" fmla="*/ 0 w 239"/>
                <a:gd name="T87" fmla="*/ 0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9"/>
                <a:gd name="T133" fmla="*/ 0 h 270"/>
                <a:gd name="T134" fmla="*/ 239 w 239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9" h="270">
                  <a:moveTo>
                    <a:pt x="239" y="136"/>
                  </a:moveTo>
                  <a:lnTo>
                    <a:pt x="229" y="141"/>
                  </a:lnTo>
                  <a:lnTo>
                    <a:pt x="220" y="147"/>
                  </a:lnTo>
                  <a:lnTo>
                    <a:pt x="208" y="152"/>
                  </a:lnTo>
                  <a:lnTo>
                    <a:pt x="197" y="158"/>
                  </a:lnTo>
                  <a:lnTo>
                    <a:pt x="185" y="164"/>
                  </a:lnTo>
                  <a:lnTo>
                    <a:pt x="174" y="173"/>
                  </a:lnTo>
                  <a:lnTo>
                    <a:pt x="164" y="183"/>
                  </a:lnTo>
                  <a:lnTo>
                    <a:pt x="156" y="198"/>
                  </a:lnTo>
                  <a:lnTo>
                    <a:pt x="146" y="270"/>
                  </a:lnTo>
                  <a:lnTo>
                    <a:pt x="127" y="255"/>
                  </a:lnTo>
                  <a:lnTo>
                    <a:pt x="109" y="237"/>
                  </a:lnTo>
                  <a:lnTo>
                    <a:pt x="92" y="219"/>
                  </a:lnTo>
                  <a:lnTo>
                    <a:pt x="76" y="206"/>
                  </a:lnTo>
                  <a:lnTo>
                    <a:pt x="58" y="196"/>
                  </a:lnTo>
                  <a:lnTo>
                    <a:pt x="41" y="194"/>
                  </a:lnTo>
                  <a:lnTo>
                    <a:pt x="21" y="204"/>
                  </a:lnTo>
                  <a:lnTo>
                    <a:pt x="0" y="228"/>
                  </a:lnTo>
                  <a:lnTo>
                    <a:pt x="6" y="210"/>
                  </a:lnTo>
                  <a:lnTo>
                    <a:pt x="15" y="193"/>
                  </a:lnTo>
                  <a:lnTo>
                    <a:pt x="24" y="174"/>
                  </a:lnTo>
                  <a:lnTo>
                    <a:pt x="34" y="155"/>
                  </a:lnTo>
                  <a:lnTo>
                    <a:pt x="39" y="135"/>
                  </a:lnTo>
                  <a:lnTo>
                    <a:pt x="41" y="117"/>
                  </a:lnTo>
                  <a:lnTo>
                    <a:pt x="35" y="100"/>
                  </a:lnTo>
                  <a:lnTo>
                    <a:pt x="22" y="84"/>
                  </a:lnTo>
                  <a:lnTo>
                    <a:pt x="0" y="72"/>
                  </a:lnTo>
                  <a:lnTo>
                    <a:pt x="13" y="70"/>
                  </a:lnTo>
                  <a:lnTo>
                    <a:pt x="23" y="76"/>
                  </a:lnTo>
                  <a:lnTo>
                    <a:pt x="30" y="83"/>
                  </a:lnTo>
                  <a:lnTo>
                    <a:pt x="37" y="93"/>
                  </a:lnTo>
                  <a:lnTo>
                    <a:pt x="42" y="102"/>
                  </a:lnTo>
                  <a:lnTo>
                    <a:pt x="50" y="110"/>
                  </a:lnTo>
                  <a:lnTo>
                    <a:pt x="59" y="114"/>
                  </a:lnTo>
                  <a:lnTo>
                    <a:pt x="74" y="114"/>
                  </a:lnTo>
                  <a:lnTo>
                    <a:pt x="146" y="0"/>
                  </a:lnTo>
                  <a:lnTo>
                    <a:pt x="138" y="27"/>
                  </a:lnTo>
                  <a:lnTo>
                    <a:pt x="139" y="52"/>
                  </a:lnTo>
                  <a:lnTo>
                    <a:pt x="147" y="70"/>
                  </a:lnTo>
                  <a:lnTo>
                    <a:pt x="161" y="87"/>
                  </a:lnTo>
                  <a:lnTo>
                    <a:pt x="178" y="100"/>
                  </a:lnTo>
                  <a:lnTo>
                    <a:pt x="198" y="112"/>
                  </a:lnTo>
                  <a:lnTo>
                    <a:pt x="219" y="123"/>
                  </a:lnTo>
                  <a:lnTo>
                    <a:pt x="239" y="136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2" name="Freeform 92"/>
            <p:cNvSpPr>
              <a:spLocks/>
            </p:cNvSpPr>
            <p:nvPr/>
          </p:nvSpPr>
          <p:spPr bwMode="auto">
            <a:xfrm>
              <a:off x="4297" y="1514"/>
              <a:ext cx="27" cy="50"/>
            </a:xfrm>
            <a:custGeom>
              <a:avLst/>
              <a:gdLst>
                <a:gd name="T0" fmla="*/ 0 w 134"/>
                <a:gd name="T1" fmla="*/ 0 h 249"/>
                <a:gd name="T2" fmla="*/ 0 w 134"/>
                <a:gd name="T3" fmla="*/ 0 h 249"/>
                <a:gd name="T4" fmla="*/ 0 w 134"/>
                <a:gd name="T5" fmla="*/ 0 h 249"/>
                <a:gd name="T6" fmla="*/ 0 w 134"/>
                <a:gd name="T7" fmla="*/ 0 h 249"/>
                <a:gd name="T8" fmla="*/ 0 w 134"/>
                <a:gd name="T9" fmla="*/ 0 h 249"/>
                <a:gd name="T10" fmla="*/ 0 w 134"/>
                <a:gd name="T11" fmla="*/ 0 h 249"/>
                <a:gd name="T12" fmla="*/ 0 w 134"/>
                <a:gd name="T13" fmla="*/ 0 h 249"/>
                <a:gd name="T14" fmla="*/ 0 w 134"/>
                <a:gd name="T15" fmla="*/ 0 h 249"/>
                <a:gd name="T16" fmla="*/ 0 w 134"/>
                <a:gd name="T17" fmla="*/ 0 h 249"/>
                <a:gd name="T18" fmla="*/ 0 w 134"/>
                <a:gd name="T19" fmla="*/ 0 h 249"/>
                <a:gd name="T20" fmla="*/ 0 w 134"/>
                <a:gd name="T21" fmla="*/ 0 h 249"/>
                <a:gd name="T22" fmla="*/ 0 w 134"/>
                <a:gd name="T23" fmla="*/ 0 h 249"/>
                <a:gd name="T24" fmla="*/ 0 w 134"/>
                <a:gd name="T25" fmla="*/ 0 h 249"/>
                <a:gd name="T26" fmla="*/ 0 w 134"/>
                <a:gd name="T27" fmla="*/ 0 h 249"/>
                <a:gd name="T28" fmla="*/ 0 w 134"/>
                <a:gd name="T29" fmla="*/ 0 h 249"/>
                <a:gd name="T30" fmla="*/ 0 w 134"/>
                <a:gd name="T31" fmla="*/ 0 h 249"/>
                <a:gd name="T32" fmla="*/ 0 w 134"/>
                <a:gd name="T33" fmla="*/ 0 h 249"/>
                <a:gd name="T34" fmla="*/ 0 w 134"/>
                <a:gd name="T35" fmla="*/ 0 h 249"/>
                <a:gd name="T36" fmla="*/ 0 w 134"/>
                <a:gd name="T37" fmla="*/ 0 h 249"/>
                <a:gd name="T38" fmla="*/ 0 w 134"/>
                <a:gd name="T39" fmla="*/ 0 h 249"/>
                <a:gd name="T40" fmla="*/ 0 w 134"/>
                <a:gd name="T41" fmla="*/ 0 h 249"/>
                <a:gd name="T42" fmla="*/ 0 w 134"/>
                <a:gd name="T43" fmla="*/ 0 h 249"/>
                <a:gd name="T44" fmla="*/ 0 w 134"/>
                <a:gd name="T45" fmla="*/ 0 h 249"/>
                <a:gd name="T46" fmla="*/ 0 w 134"/>
                <a:gd name="T47" fmla="*/ 0 h 249"/>
                <a:gd name="T48" fmla="*/ 0 w 134"/>
                <a:gd name="T49" fmla="*/ 0 h 249"/>
                <a:gd name="T50" fmla="*/ 0 w 134"/>
                <a:gd name="T51" fmla="*/ 0 h 249"/>
                <a:gd name="T52" fmla="*/ 0 w 134"/>
                <a:gd name="T53" fmla="*/ 0 h 249"/>
                <a:gd name="T54" fmla="*/ 0 w 134"/>
                <a:gd name="T55" fmla="*/ 0 h 249"/>
                <a:gd name="T56" fmla="*/ 0 w 134"/>
                <a:gd name="T57" fmla="*/ 0 h 249"/>
                <a:gd name="T58" fmla="*/ 0 w 134"/>
                <a:gd name="T59" fmla="*/ 0 h 249"/>
                <a:gd name="T60" fmla="*/ 0 w 134"/>
                <a:gd name="T61" fmla="*/ 0 h 249"/>
                <a:gd name="T62" fmla="*/ 0 w 134"/>
                <a:gd name="T63" fmla="*/ 0 h 249"/>
                <a:gd name="T64" fmla="*/ 0 w 134"/>
                <a:gd name="T65" fmla="*/ 0 h 249"/>
                <a:gd name="T66" fmla="*/ 0 w 134"/>
                <a:gd name="T67" fmla="*/ 0 h 24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4"/>
                <a:gd name="T103" fmla="*/ 0 h 249"/>
                <a:gd name="T104" fmla="*/ 134 w 134"/>
                <a:gd name="T105" fmla="*/ 249 h 24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4" h="249">
                  <a:moveTo>
                    <a:pt x="134" y="249"/>
                  </a:moveTo>
                  <a:lnTo>
                    <a:pt x="128" y="239"/>
                  </a:lnTo>
                  <a:lnTo>
                    <a:pt x="120" y="233"/>
                  </a:lnTo>
                  <a:lnTo>
                    <a:pt x="108" y="231"/>
                  </a:lnTo>
                  <a:lnTo>
                    <a:pt x="98" y="232"/>
                  </a:lnTo>
                  <a:lnTo>
                    <a:pt x="86" y="233"/>
                  </a:lnTo>
                  <a:lnTo>
                    <a:pt x="76" y="235"/>
                  </a:lnTo>
                  <a:lnTo>
                    <a:pt x="67" y="237"/>
                  </a:lnTo>
                  <a:lnTo>
                    <a:pt x="62" y="239"/>
                  </a:lnTo>
                  <a:lnTo>
                    <a:pt x="66" y="223"/>
                  </a:lnTo>
                  <a:lnTo>
                    <a:pt x="70" y="212"/>
                  </a:lnTo>
                  <a:lnTo>
                    <a:pt x="73" y="200"/>
                  </a:lnTo>
                  <a:lnTo>
                    <a:pt x="78" y="191"/>
                  </a:lnTo>
                  <a:lnTo>
                    <a:pt x="80" y="181"/>
                  </a:lnTo>
                  <a:lnTo>
                    <a:pt x="80" y="171"/>
                  </a:lnTo>
                  <a:lnTo>
                    <a:pt x="77" y="159"/>
                  </a:lnTo>
                  <a:lnTo>
                    <a:pt x="72" y="145"/>
                  </a:lnTo>
                  <a:lnTo>
                    <a:pt x="60" y="139"/>
                  </a:lnTo>
                  <a:lnTo>
                    <a:pt x="50" y="135"/>
                  </a:lnTo>
                  <a:lnTo>
                    <a:pt x="41" y="129"/>
                  </a:lnTo>
                  <a:lnTo>
                    <a:pt x="32" y="126"/>
                  </a:lnTo>
                  <a:lnTo>
                    <a:pt x="23" y="120"/>
                  </a:lnTo>
                  <a:lnTo>
                    <a:pt x="15" y="117"/>
                  </a:lnTo>
                  <a:lnTo>
                    <a:pt x="7" y="115"/>
                  </a:lnTo>
                  <a:lnTo>
                    <a:pt x="0" y="115"/>
                  </a:lnTo>
                  <a:lnTo>
                    <a:pt x="24" y="108"/>
                  </a:lnTo>
                  <a:lnTo>
                    <a:pt x="43" y="99"/>
                  </a:lnTo>
                  <a:lnTo>
                    <a:pt x="59" y="86"/>
                  </a:lnTo>
                  <a:lnTo>
                    <a:pt x="72" y="73"/>
                  </a:lnTo>
                  <a:lnTo>
                    <a:pt x="82" y="56"/>
                  </a:lnTo>
                  <a:lnTo>
                    <a:pt x="93" y="38"/>
                  </a:lnTo>
                  <a:lnTo>
                    <a:pt x="103" y="19"/>
                  </a:lnTo>
                  <a:lnTo>
                    <a:pt x="114" y="0"/>
                  </a:lnTo>
                  <a:lnTo>
                    <a:pt x="134" y="249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3" name="Freeform 93"/>
            <p:cNvSpPr>
              <a:spLocks/>
            </p:cNvSpPr>
            <p:nvPr/>
          </p:nvSpPr>
          <p:spPr bwMode="auto">
            <a:xfrm>
              <a:off x="4145" y="1547"/>
              <a:ext cx="34" cy="42"/>
            </a:xfrm>
            <a:custGeom>
              <a:avLst/>
              <a:gdLst>
                <a:gd name="T0" fmla="*/ 0 w 166"/>
                <a:gd name="T1" fmla="*/ 0 h 206"/>
                <a:gd name="T2" fmla="*/ 0 w 166"/>
                <a:gd name="T3" fmla="*/ 0 h 206"/>
                <a:gd name="T4" fmla="*/ 0 w 166"/>
                <a:gd name="T5" fmla="*/ 0 h 206"/>
                <a:gd name="T6" fmla="*/ 0 w 166"/>
                <a:gd name="T7" fmla="*/ 0 h 206"/>
                <a:gd name="T8" fmla="*/ 0 w 166"/>
                <a:gd name="T9" fmla="*/ 0 h 206"/>
                <a:gd name="T10" fmla="*/ 0 w 166"/>
                <a:gd name="T11" fmla="*/ 0 h 206"/>
                <a:gd name="T12" fmla="*/ 0 w 166"/>
                <a:gd name="T13" fmla="*/ 0 h 206"/>
                <a:gd name="T14" fmla="*/ 0 w 166"/>
                <a:gd name="T15" fmla="*/ 0 h 206"/>
                <a:gd name="T16" fmla="*/ 0 w 166"/>
                <a:gd name="T17" fmla="*/ 0 h 206"/>
                <a:gd name="T18" fmla="*/ 0 w 166"/>
                <a:gd name="T19" fmla="*/ 0 h 206"/>
                <a:gd name="T20" fmla="*/ 0 w 166"/>
                <a:gd name="T21" fmla="*/ 0 h 206"/>
                <a:gd name="T22" fmla="*/ 0 w 166"/>
                <a:gd name="T23" fmla="*/ 0 h 206"/>
                <a:gd name="T24" fmla="*/ 0 w 166"/>
                <a:gd name="T25" fmla="*/ 0 h 206"/>
                <a:gd name="T26" fmla="*/ 0 w 166"/>
                <a:gd name="T27" fmla="*/ 0 h 206"/>
                <a:gd name="T28" fmla="*/ 0 w 166"/>
                <a:gd name="T29" fmla="*/ 0 h 206"/>
                <a:gd name="T30" fmla="*/ 0 w 166"/>
                <a:gd name="T31" fmla="*/ 0 h 206"/>
                <a:gd name="T32" fmla="*/ 0 w 166"/>
                <a:gd name="T33" fmla="*/ 0 h 206"/>
                <a:gd name="T34" fmla="*/ 0 w 166"/>
                <a:gd name="T35" fmla="*/ 0 h 206"/>
                <a:gd name="T36" fmla="*/ 0 w 166"/>
                <a:gd name="T37" fmla="*/ 0 h 206"/>
                <a:gd name="T38" fmla="*/ 0 w 166"/>
                <a:gd name="T39" fmla="*/ 0 h 206"/>
                <a:gd name="T40" fmla="*/ 0 w 166"/>
                <a:gd name="T41" fmla="*/ 0 h 206"/>
                <a:gd name="T42" fmla="*/ 0 w 166"/>
                <a:gd name="T43" fmla="*/ 0 h 206"/>
                <a:gd name="T44" fmla="*/ 0 w 166"/>
                <a:gd name="T45" fmla="*/ 0 h 206"/>
                <a:gd name="T46" fmla="*/ 0 w 166"/>
                <a:gd name="T47" fmla="*/ 0 h 206"/>
                <a:gd name="T48" fmla="*/ 0 w 166"/>
                <a:gd name="T49" fmla="*/ 0 h 206"/>
                <a:gd name="T50" fmla="*/ 0 w 166"/>
                <a:gd name="T51" fmla="*/ 0 h 206"/>
                <a:gd name="T52" fmla="*/ 0 w 166"/>
                <a:gd name="T53" fmla="*/ 0 h 206"/>
                <a:gd name="T54" fmla="*/ 0 w 166"/>
                <a:gd name="T55" fmla="*/ 0 h 20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66"/>
                <a:gd name="T85" fmla="*/ 0 h 206"/>
                <a:gd name="T86" fmla="*/ 166 w 166"/>
                <a:gd name="T87" fmla="*/ 206 h 20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66" h="206">
                  <a:moveTo>
                    <a:pt x="166" y="72"/>
                  </a:moveTo>
                  <a:lnTo>
                    <a:pt x="166" y="196"/>
                  </a:lnTo>
                  <a:lnTo>
                    <a:pt x="157" y="192"/>
                  </a:lnTo>
                  <a:lnTo>
                    <a:pt x="149" y="188"/>
                  </a:lnTo>
                  <a:lnTo>
                    <a:pt x="141" y="185"/>
                  </a:lnTo>
                  <a:lnTo>
                    <a:pt x="133" y="181"/>
                  </a:lnTo>
                  <a:lnTo>
                    <a:pt x="123" y="178"/>
                  </a:lnTo>
                  <a:lnTo>
                    <a:pt x="114" y="177"/>
                  </a:lnTo>
                  <a:lnTo>
                    <a:pt x="104" y="176"/>
                  </a:lnTo>
                  <a:lnTo>
                    <a:pt x="94" y="176"/>
                  </a:lnTo>
                  <a:lnTo>
                    <a:pt x="72" y="206"/>
                  </a:lnTo>
                  <a:lnTo>
                    <a:pt x="70" y="199"/>
                  </a:lnTo>
                  <a:lnTo>
                    <a:pt x="66" y="189"/>
                  </a:lnTo>
                  <a:lnTo>
                    <a:pt x="59" y="177"/>
                  </a:lnTo>
                  <a:lnTo>
                    <a:pt x="51" y="166"/>
                  </a:lnTo>
                  <a:lnTo>
                    <a:pt x="39" y="152"/>
                  </a:lnTo>
                  <a:lnTo>
                    <a:pt x="28" y="143"/>
                  </a:lnTo>
                  <a:lnTo>
                    <a:pt x="13" y="136"/>
                  </a:lnTo>
                  <a:lnTo>
                    <a:pt x="0" y="134"/>
                  </a:lnTo>
                  <a:lnTo>
                    <a:pt x="52" y="0"/>
                  </a:lnTo>
                  <a:lnTo>
                    <a:pt x="56" y="20"/>
                  </a:lnTo>
                  <a:lnTo>
                    <a:pt x="64" y="39"/>
                  </a:lnTo>
                  <a:lnTo>
                    <a:pt x="74" y="54"/>
                  </a:lnTo>
                  <a:lnTo>
                    <a:pt x="89" y="66"/>
                  </a:lnTo>
                  <a:lnTo>
                    <a:pt x="104" y="73"/>
                  </a:lnTo>
                  <a:lnTo>
                    <a:pt x="122" y="77"/>
                  </a:lnTo>
                  <a:lnTo>
                    <a:pt x="142" y="76"/>
                  </a:lnTo>
                  <a:lnTo>
                    <a:pt x="166" y="72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4" name="Freeform 94"/>
            <p:cNvSpPr>
              <a:spLocks/>
            </p:cNvSpPr>
            <p:nvPr/>
          </p:nvSpPr>
          <p:spPr bwMode="auto">
            <a:xfrm>
              <a:off x="4063" y="1572"/>
              <a:ext cx="49" cy="66"/>
            </a:xfrm>
            <a:custGeom>
              <a:avLst/>
              <a:gdLst>
                <a:gd name="T0" fmla="*/ 0 w 246"/>
                <a:gd name="T1" fmla="*/ 0 h 331"/>
                <a:gd name="T2" fmla="*/ 0 w 246"/>
                <a:gd name="T3" fmla="*/ 0 h 331"/>
                <a:gd name="T4" fmla="*/ 0 w 246"/>
                <a:gd name="T5" fmla="*/ 0 h 331"/>
                <a:gd name="T6" fmla="*/ 0 w 246"/>
                <a:gd name="T7" fmla="*/ 0 h 331"/>
                <a:gd name="T8" fmla="*/ 0 w 246"/>
                <a:gd name="T9" fmla="*/ 0 h 331"/>
                <a:gd name="T10" fmla="*/ 0 w 246"/>
                <a:gd name="T11" fmla="*/ 0 h 331"/>
                <a:gd name="T12" fmla="*/ 0 w 246"/>
                <a:gd name="T13" fmla="*/ 0 h 331"/>
                <a:gd name="T14" fmla="*/ 0 w 246"/>
                <a:gd name="T15" fmla="*/ 0 h 331"/>
                <a:gd name="T16" fmla="*/ 0 w 246"/>
                <a:gd name="T17" fmla="*/ 0 h 331"/>
                <a:gd name="T18" fmla="*/ 0 w 246"/>
                <a:gd name="T19" fmla="*/ 0 h 331"/>
                <a:gd name="T20" fmla="*/ 0 w 246"/>
                <a:gd name="T21" fmla="*/ 0 h 331"/>
                <a:gd name="T22" fmla="*/ 0 w 246"/>
                <a:gd name="T23" fmla="*/ 0 h 331"/>
                <a:gd name="T24" fmla="*/ 0 w 246"/>
                <a:gd name="T25" fmla="*/ 0 h 331"/>
                <a:gd name="T26" fmla="*/ 0 w 246"/>
                <a:gd name="T27" fmla="*/ 0 h 331"/>
                <a:gd name="T28" fmla="*/ 0 w 246"/>
                <a:gd name="T29" fmla="*/ 0 h 331"/>
                <a:gd name="T30" fmla="*/ 0 w 246"/>
                <a:gd name="T31" fmla="*/ 0 h 331"/>
                <a:gd name="T32" fmla="*/ 0 w 246"/>
                <a:gd name="T33" fmla="*/ 0 h 331"/>
                <a:gd name="T34" fmla="*/ 0 w 246"/>
                <a:gd name="T35" fmla="*/ 0 h 331"/>
                <a:gd name="T36" fmla="*/ 0 w 246"/>
                <a:gd name="T37" fmla="*/ 0 h 331"/>
                <a:gd name="T38" fmla="*/ 0 w 246"/>
                <a:gd name="T39" fmla="*/ 0 h 331"/>
                <a:gd name="T40" fmla="*/ 0 w 246"/>
                <a:gd name="T41" fmla="*/ 0 h 331"/>
                <a:gd name="T42" fmla="*/ 0 w 246"/>
                <a:gd name="T43" fmla="*/ 0 h 331"/>
                <a:gd name="T44" fmla="*/ 0 w 246"/>
                <a:gd name="T45" fmla="*/ 0 h 331"/>
                <a:gd name="T46" fmla="*/ 0 w 246"/>
                <a:gd name="T47" fmla="*/ 0 h 331"/>
                <a:gd name="T48" fmla="*/ 0 w 246"/>
                <a:gd name="T49" fmla="*/ 0 h 331"/>
                <a:gd name="T50" fmla="*/ 0 w 246"/>
                <a:gd name="T51" fmla="*/ 0 h 331"/>
                <a:gd name="T52" fmla="*/ 0 w 246"/>
                <a:gd name="T53" fmla="*/ 0 h 331"/>
                <a:gd name="T54" fmla="*/ 0 w 246"/>
                <a:gd name="T55" fmla="*/ 0 h 331"/>
                <a:gd name="T56" fmla="*/ 0 w 246"/>
                <a:gd name="T57" fmla="*/ 0 h 331"/>
                <a:gd name="T58" fmla="*/ 0 w 246"/>
                <a:gd name="T59" fmla="*/ 0 h 331"/>
                <a:gd name="T60" fmla="*/ 0 w 246"/>
                <a:gd name="T61" fmla="*/ 0 h 331"/>
                <a:gd name="T62" fmla="*/ 0 w 246"/>
                <a:gd name="T63" fmla="*/ 0 h 331"/>
                <a:gd name="T64" fmla="*/ 0 w 246"/>
                <a:gd name="T65" fmla="*/ 0 h 331"/>
                <a:gd name="T66" fmla="*/ 0 w 246"/>
                <a:gd name="T67" fmla="*/ 0 h 331"/>
                <a:gd name="T68" fmla="*/ 0 w 246"/>
                <a:gd name="T69" fmla="*/ 0 h 331"/>
                <a:gd name="T70" fmla="*/ 0 w 246"/>
                <a:gd name="T71" fmla="*/ 0 h 33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46"/>
                <a:gd name="T109" fmla="*/ 0 h 331"/>
                <a:gd name="T110" fmla="*/ 246 w 246"/>
                <a:gd name="T111" fmla="*/ 331 h 33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46" h="331">
                  <a:moveTo>
                    <a:pt x="246" y="92"/>
                  </a:moveTo>
                  <a:lnTo>
                    <a:pt x="235" y="280"/>
                  </a:lnTo>
                  <a:lnTo>
                    <a:pt x="173" y="248"/>
                  </a:lnTo>
                  <a:lnTo>
                    <a:pt x="111" y="331"/>
                  </a:lnTo>
                  <a:lnTo>
                    <a:pt x="111" y="314"/>
                  </a:lnTo>
                  <a:lnTo>
                    <a:pt x="119" y="295"/>
                  </a:lnTo>
                  <a:lnTo>
                    <a:pt x="129" y="275"/>
                  </a:lnTo>
                  <a:lnTo>
                    <a:pt x="141" y="256"/>
                  </a:lnTo>
                  <a:lnTo>
                    <a:pt x="146" y="236"/>
                  </a:lnTo>
                  <a:lnTo>
                    <a:pt x="144" y="220"/>
                  </a:lnTo>
                  <a:lnTo>
                    <a:pt x="130" y="205"/>
                  </a:lnTo>
                  <a:lnTo>
                    <a:pt x="101" y="196"/>
                  </a:lnTo>
                  <a:lnTo>
                    <a:pt x="86" y="187"/>
                  </a:lnTo>
                  <a:lnTo>
                    <a:pt x="68" y="183"/>
                  </a:lnTo>
                  <a:lnTo>
                    <a:pt x="48" y="181"/>
                  </a:lnTo>
                  <a:lnTo>
                    <a:pt x="30" y="178"/>
                  </a:lnTo>
                  <a:lnTo>
                    <a:pt x="14" y="172"/>
                  </a:lnTo>
                  <a:lnTo>
                    <a:pt x="4" y="161"/>
                  </a:lnTo>
                  <a:lnTo>
                    <a:pt x="0" y="142"/>
                  </a:lnTo>
                  <a:lnTo>
                    <a:pt x="7" y="114"/>
                  </a:lnTo>
                  <a:lnTo>
                    <a:pt x="32" y="111"/>
                  </a:lnTo>
                  <a:lnTo>
                    <a:pt x="57" y="105"/>
                  </a:lnTo>
                  <a:lnTo>
                    <a:pt x="77" y="96"/>
                  </a:lnTo>
                  <a:lnTo>
                    <a:pt x="98" y="83"/>
                  </a:lnTo>
                  <a:lnTo>
                    <a:pt x="112" y="66"/>
                  </a:lnTo>
                  <a:lnTo>
                    <a:pt x="126" y="47"/>
                  </a:lnTo>
                  <a:lnTo>
                    <a:pt x="135" y="25"/>
                  </a:lnTo>
                  <a:lnTo>
                    <a:pt x="142" y="0"/>
                  </a:lnTo>
                  <a:lnTo>
                    <a:pt x="148" y="16"/>
                  </a:lnTo>
                  <a:lnTo>
                    <a:pt x="157" y="34"/>
                  </a:lnTo>
                  <a:lnTo>
                    <a:pt x="167" y="52"/>
                  </a:lnTo>
                  <a:lnTo>
                    <a:pt x="178" y="70"/>
                  </a:lnTo>
                  <a:lnTo>
                    <a:pt x="190" y="82"/>
                  </a:lnTo>
                  <a:lnTo>
                    <a:pt x="205" y="92"/>
                  </a:lnTo>
                  <a:lnTo>
                    <a:pt x="223" y="96"/>
                  </a:lnTo>
                  <a:lnTo>
                    <a:pt x="246" y="92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5" name="Freeform 95"/>
            <p:cNvSpPr>
              <a:spLocks/>
            </p:cNvSpPr>
            <p:nvPr/>
          </p:nvSpPr>
          <p:spPr bwMode="auto">
            <a:xfrm>
              <a:off x="4046" y="1616"/>
              <a:ext cx="62" cy="122"/>
            </a:xfrm>
            <a:custGeom>
              <a:avLst/>
              <a:gdLst>
                <a:gd name="T0" fmla="*/ 0 w 311"/>
                <a:gd name="T1" fmla="*/ 0 h 611"/>
                <a:gd name="T2" fmla="*/ 0 w 311"/>
                <a:gd name="T3" fmla="*/ 0 h 611"/>
                <a:gd name="T4" fmla="*/ 0 w 311"/>
                <a:gd name="T5" fmla="*/ 0 h 611"/>
                <a:gd name="T6" fmla="*/ 0 w 311"/>
                <a:gd name="T7" fmla="*/ 0 h 611"/>
                <a:gd name="T8" fmla="*/ 0 w 311"/>
                <a:gd name="T9" fmla="*/ 0 h 611"/>
                <a:gd name="T10" fmla="*/ 0 w 311"/>
                <a:gd name="T11" fmla="*/ 0 h 611"/>
                <a:gd name="T12" fmla="*/ 0 w 311"/>
                <a:gd name="T13" fmla="*/ 0 h 611"/>
                <a:gd name="T14" fmla="*/ 0 w 311"/>
                <a:gd name="T15" fmla="*/ 0 h 611"/>
                <a:gd name="T16" fmla="*/ 0 w 311"/>
                <a:gd name="T17" fmla="*/ 0 h 611"/>
                <a:gd name="T18" fmla="*/ 0 w 311"/>
                <a:gd name="T19" fmla="*/ 0 h 611"/>
                <a:gd name="T20" fmla="*/ 0 w 311"/>
                <a:gd name="T21" fmla="*/ 0 h 611"/>
                <a:gd name="T22" fmla="*/ 0 w 311"/>
                <a:gd name="T23" fmla="*/ 0 h 611"/>
                <a:gd name="T24" fmla="*/ 0 w 311"/>
                <a:gd name="T25" fmla="*/ 0 h 611"/>
                <a:gd name="T26" fmla="*/ 0 w 311"/>
                <a:gd name="T27" fmla="*/ 0 h 611"/>
                <a:gd name="T28" fmla="*/ 0 w 311"/>
                <a:gd name="T29" fmla="*/ 0 h 611"/>
                <a:gd name="T30" fmla="*/ 0 w 311"/>
                <a:gd name="T31" fmla="*/ 0 h 611"/>
                <a:gd name="T32" fmla="*/ 0 w 311"/>
                <a:gd name="T33" fmla="*/ 0 h 611"/>
                <a:gd name="T34" fmla="*/ 0 w 311"/>
                <a:gd name="T35" fmla="*/ 0 h 611"/>
                <a:gd name="T36" fmla="*/ 0 w 311"/>
                <a:gd name="T37" fmla="*/ 0 h 611"/>
                <a:gd name="T38" fmla="*/ 0 w 311"/>
                <a:gd name="T39" fmla="*/ 0 h 611"/>
                <a:gd name="T40" fmla="*/ 0 w 311"/>
                <a:gd name="T41" fmla="*/ 0 h 611"/>
                <a:gd name="T42" fmla="*/ 0 w 311"/>
                <a:gd name="T43" fmla="*/ 0 h 611"/>
                <a:gd name="T44" fmla="*/ 0 w 311"/>
                <a:gd name="T45" fmla="*/ 0 h 611"/>
                <a:gd name="T46" fmla="*/ 0 w 311"/>
                <a:gd name="T47" fmla="*/ 0 h 611"/>
                <a:gd name="T48" fmla="*/ 0 w 311"/>
                <a:gd name="T49" fmla="*/ 0 h 611"/>
                <a:gd name="T50" fmla="*/ 0 w 311"/>
                <a:gd name="T51" fmla="*/ 0 h 611"/>
                <a:gd name="T52" fmla="*/ 0 w 311"/>
                <a:gd name="T53" fmla="*/ 0 h 611"/>
                <a:gd name="T54" fmla="*/ 0 w 311"/>
                <a:gd name="T55" fmla="*/ 0 h 611"/>
                <a:gd name="T56" fmla="*/ 0 w 311"/>
                <a:gd name="T57" fmla="*/ 0 h 611"/>
                <a:gd name="T58" fmla="*/ 0 w 311"/>
                <a:gd name="T59" fmla="*/ 0 h 611"/>
                <a:gd name="T60" fmla="*/ 0 w 311"/>
                <a:gd name="T61" fmla="*/ 0 h 611"/>
                <a:gd name="T62" fmla="*/ 0 w 311"/>
                <a:gd name="T63" fmla="*/ 0 h 611"/>
                <a:gd name="T64" fmla="*/ 0 w 311"/>
                <a:gd name="T65" fmla="*/ 0 h 611"/>
                <a:gd name="T66" fmla="*/ 0 w 311"/>
                <a:gd name="T67" fmla="*/ 0 h 611"/>
                <a:gd name="T68" fmla="*/ 0 w 311"/>
                <a:gd name="T69" fmla="*/ 0 h 611"/>
                <a:gd name="T70" fmla="*/ 0 w 311"/>
                <a:gd name="T71" fmla="*/ 0 h 611"/>
                <a:gd name="T72" fmla="*/ 0 w 311"/>
                <a:gd name="T73" fmla="*/ 0 h 611"/>
                <a:gd name="T74" fmla="*/ 0 w 311"/>
                <a:gd name="T75" fmla="*/ 0 h 611"/>
                <a:gd name="T76" fmla="*/ 0 w 311"/>
                <a:gd name="T77" fmla="*/ 0 h 611"/>
                <a:gd name="T78" fmla="*/ 0 w 311"/>
                <a:gd name="T79" fmla="*/ 0 h 611"/>
                <a:gd name="T80" fmla="*/ 0 w 311"/>
                <a:gd name="T81" fmla="*/ 0 h 611"/>
                <a:gd name="T82" fmla="*/ 0 w 311"/>
                <a:gd name="T83" fmla="*/ 0 h 611"/>
                <a:gd name="T84" fmla="*/ 0 w 311"/>
                <a:gd name="T85" fmla="*/ 0 h 611"/>
                <a:gd name="T86" fmla="*/ 0 w 311"/>
                <a:gd name="T87" fmla="*/ 0 h 611"/>
                <a:gd name="T88" fmla="*/ 0 w 311"/>
                <a:gd name="T89" fmla="*/ 0 h 611"/>
                <a:gd name="T90" fmla="*/ 0 w 311"/>
                <a:gd name="T91" fmla="*/ 0 h 611"/>
                <a:gd name="T92" fmla="*/ 0 w 311"/>
                <a:gd name="T93" fmla="*/ 0 h 611"/>
                <a:gd name="T94" fmla="*/ 0 w 311"/>
                <a:gd name="T95" fmla="*/ 0 h 611"/>
                <a:gd name="T96" fmla="*/ 0 w 311"/>
                <a:gd name="T97" fmla="*/ 0 h 6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11"/>
                <a:gd name="T148" fmla="*/ 0 h 611"/>
                <a:gd name="T149" fmla="*/ 311 w 311"/>
                <a:gd name="T150" fmla="*/ 611 h 6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11" h="611">
                  <a:moveTo>
                    <a:pt x="155" y="30"/>
                  </a:moveTo>
                  <a:lnTo>
                    <a:pt x="153" y="53"/>
                  </a:lnTo>
                  <a:lnTo>
                    <a:pt x="149" y="77"/>
                  </a:lnTo>
                  <a:lnTo>
                    <a:pt x="143" y="99"/>
                  </a:lnTo>
                  <a:lnTo>
                    <a:pt x="137" y="123"/>
                  </a:lnTo>
                  <a:lnTo>
                    <a:pt x="132" y="146"/>
                  </a:lnTo>
                  <a:lnTo>
                    <a:pt x="129" y="169"/>
                  </a:lnTo>
                  <a:lnTo>
                    <a:pt x="129" y="193"/>
                  </a:lnTo>
                  <a:lnTo>
                    <a:pt x="135" y="217"/>
                  </a:lnTo>
                  <a:lnTo>
                    <a:pt x="160" y="207"/>
                  </a:lnTo>
                  <a:lnTo>
                    <a:pt x="182" y="190"/>
                  </a:lnTo>
                  <a:lnTo>
                    <a:pt x="203" y="168"/>
                  </a:lnTo>
                  <a:lnTo>
                    <a:pt x="223" y="147"/>
                  </a:lnTo>
                  <a:lnTo>
                    <a:pt x="242" y="126"/>
                  </a:lnTo>
                  <a:lnTo>
                    <a:pt x="263" y="115"/>
                  </a:lnTo>
                  <a:lnTo>
                    <a:pt x="285" y="112"/>
                  </a:lnTo>
                  <a:lnTo>
                    <a:pt x="311" y="124"/>
                  </a:lnTo>
                  <a:lnTo>
                    <a:pt x="310" y="182"/>
                  </a:lnTo>
                  <a:lnTo>
                    <a:pt x="303" y="242"/>
                  </a:lnTo>
                  <a:lnTo>
                    <a:pt x="291" y="301"/>
                  </a:lnTo>
                  <a:lnTo>
                    <a:pt x="279" y="363"/>
                  </a:lnTo>
                  <a:lnTo>
                    <a:pt x="263" y="424"/>
                  </a:lnTo>
                  <a:lnTo>
                    <a:pt x="251" y="486"/>
                  </a:lnTo>
                  <a:lnTo>
                    <a:pt x="241" y="548"/>
                  </a:lnTo>
                  <a:lnTo>
                    <a:pt x="239" y="611"/>
                  </a:lnTo>
                  <a:lnTo>
                    <a:pt x="206" y="607"/>
                  </a:lnTo>
                  <a:lnTo>
                    <a:pt x="175" y="603"/>
                  </a:lnTo>
                  <a:lnTo>
                    <a:pt x="142" y="599"/>
                  </a:lnTo>
                  <a:lnTo>
                    <a:pt x="111" y="595"/>
                  </a:lnTo>
                  <a:lnTo>
                    <a:pt x="80" y="587"/>
                  </a:lnTo>
                  <a:lnTo>
                    <a:pt x="51" y="578"/>
                  </a:lnTo>
                  <a:lnTo>
                    <a:pt x="24" y="565"/>
                  </a:lnTo>
                  <a:lnTo>
                    <a:pt x="0" y="549"/>
                  </a:lnTo>
                  <a:lnTo>
                    <a:pt x="23" y="485"/>
                  </a:lnTo>
                  <a:lnTo>
                    <a:pt x="40" y="418"/>
                  </a:lnTo>
                  <a:lnTo>
                    <a:pt x="52" y="350"/>
                  </a:lnTo>
                  <a:lnTo>
                    <a:pt x="62" y="281"/>
                  </a:lnTo>
                  <a:lnTo>
                    <a:pt x="68" y="210"/>
                  </a:lnTo>
                  <a:lnTo>
                    <a:pt x="75" y="140"/>
                  </a:lnTo>
                  <a:lnTo>
                    <a:pt x="82" y="69"/>
                  </a:lnTo>
                  <a:lnTo>
                    <a:pt x="93" y="0"/>
                  </a:lnTo>
                  <a:lnTo>
                    <a:pt x="103" y="0"/>
                  </a:lnTo>
                  <a:lnTo>
                    <a:pt x="114" y="2"/>
                  </a:lnTo>
                  <a:lnTo>
                    <a:pt x="123" y="5"/>
                  </a:lnTo>
                  <a:lnTo>
                    <a:pt x="132" y="11"/>
                  </a:lnTo>
                  <a:lnTo>
                    <a:pt x="138" y="15"/>
                  </a:lnTo>
                  <a:lnTo>
                    <a:pt x="145" y="20"/>
                  </a:lnTo>
                  <a:lnTo>
                    <a:pt x="150" y="25"/>
                  </a:lnTo>
                  <a:lnTo>
                    <a:pt x="155" y="30"/>
                  </a:lnTo>
                  <a:close/>
                </a:path>
              </a:pathLst>
            </a:custGeom>
            <a:solidFill>
              <a:srgbClr val="E500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6" name="Freeform 96"/>
            <p:cNvSpPr>
              <a:spLocks/>
            </p:cNvSpPr>
            <p:nvPr/>
          </p:nvSpPr>
          <p:spPr bwMode="auto">
            <a:xfrm>
              <a:off x="4232" y="1620"/>
              <a:ext cx="54" cy="60"/>
            </a:xfrm>
            <a:custGeom>
              <a:avLst/>
              <a:gdLst>
                <a:gd name="T0" fmla="*/ 0 w 270"/>
                <a:gd name="T1" fmla="*/ 0 h 301"/>
                <a:gd name="T2" fmla="*/ 0 w 270"/>
                <a:gd name="T3" fmla="*/ 0 h 301"/>
                <a:gd name="T4" fmla="*/ 0 w 270"/>
                <a:gd name="T5" fmla="*/ 0 h 301"/>
                <a:gd name="T6" fmla="*/ 0 w 270"/>
                <a:gd name="T7" fmla="*/ 0 h 301"/>
                <a:gd name="T8" fmla="*/ 0 w 270"/>
                <a:gd name="T9" fmla="*/ 0 h 301"/>
                <a:gd name="T10" fmla="*/ 0 w 270"/>
                <a:gd name="T11" fmla="*/ 0 h 301"/>
                <a:gd name="T12" fmla="*/ 0 w 270"/>
                <a:gd name="T13" fmla="*/ 0 h 301"/>
                <a:gd name="T14" fmla="*/ 0 w 270"/>
                <a:gd name="T15" fmla="*/ 0 h 301"/>
                <a:gd name="T16" fmla="*/ 0 w 270"/>
                <a:gd name="T17" fmla="*/ 0 h 301"/>
                <a:gd name="T18" fmla="*/ 0 w 270"/>
                <a:gd name="T19" fmla="*/ 0 h 301"/>
                <a:gd name="T20" fmla="*/ 0 w 270"/>
                <a:gd name="T21" fmla="*/ 0 h 301"/>
                <a:gd name="T22" fmla="*/ 0 w 270"/>
                <a:gd name="T23" fmla="*/ 0 h 301"/>
                <a:gd name="T24" fmla="*/ 0 w 270"/>
                <a:gd name="T25" fmla="*/ 0 h 301"/>
                <a:gd name="T26" fmla="*/ 0 w 270"/>
                <a:gd name="T27" fmla="*/ 0 h 301"/>
                <a:gd name="T28" fmla="*/ 0 w 270"/>
                <a:gd name="T29" fmla="*/ 0 h 301"/>
                <a:gd name="T30" fmla="*/ 0 w 270"/>
                <a:gd name="T31" fmla="*/ 0 h 301"/>
                <a:gd name="T32" fmla="*/ 0 w 270"/>
                <a:gd name="T33" fmla="*/ 0 h 301"/>
                <a:gd name="T34" fmla="*/ 0 w 270"/>
                <a:gd name="T35" fmla="*/ 0 h 301"/>
                <a:gd name="T36" fmla="*/ 0 w 270"/>
                <a:gd name="T37" fmla="*/ 0 h 301"/>
                <a:gd name="T38" fmla="*/ 0 w 270"/>
                <a:gd name="T39" fmla="*/ 0 h 301"/>
                <a:gd name="T40" fmla="*/ 0 w 270"/>
                <a:gd name="T41" fmla="*/ 0 h 301"/>
                <a:gd name="T42" fmla="*/ 0 w 270"/>
                <a:gd name="T43" fmla="*/ 0 h 301"/>
                <a:gd name="T44" fmla="*/ 0 w 270"/>
                <a:gd name="T45" fmla="*/ 0 h 301"/>
                <a:gd name="T46" fmla="*/ 0 w 270"/>
                <a:gd name="T47" fmla="*/ 0 h 301"/>
                <a:gd name="T48" fmla="*/ 0 w 270"/>
                <a:gd name="T49" fmla="*/ 0 h 301"/>
                <a:gd name="T50" fmla="*/ 0 w 270"/>
                <a:gd name="T51" fmla="*/ 0 h 301"/>
                <a:gd name="T52" fmla="*/ 0 w 270"/>
                <a:gd name="T53" fmla="*/ 0 h 301"/>
                <a:gd name="T54" fmla="*/ 0 w 270"/>
                <a:gd name="T55" fmla="*/ 0 h 301"/>
                <a:gd name="T56" fmla="*/ 0 w 270"/>
                <a:gd name="T57" fmla="*/ 0 h 301"/>
                <a:gd name="T58" fmla="*/ 0 w 270"/>
                <a:gd name="T59" fmla="*/ 0 h 301"/>
                <a:gd name="T60" fmla="*/ 0 w 270"/>
                <a:gd name="T61" fmla="*/ 0 h 301"/>
                <a:gd name="T62" fmla="*/ 0 w 270"/>
                <a:gd name="T63" fmla="*/ 0 h 301"/>
                <a:gd name="T64" fmla="*/ 0 w 270"/>
                <a:gd name="T65" fmla="*/ 0 h 301"/>
                <a:gd name="T66" fmla="*/ 0 w 270"/>
                <a:gd name="T67" fmla="*/ 0 h 301"/>
                <a:gd name="T68" fmla="*/ 0 w 270"/>
                <a:gd name="T69" fmla="*/ 0 h 301"/>
                <a:gd name="T70" fmla="*/ 0 w 270"/>
                <a:gd name="T71" fmla="*/ 0 h 301"/>
                <a:gd name="T72" fmla="*/ 0 w 270"/>
                <a:gd name="T73" fmla="*/ 0 h 301"/>
                <a:gd name="T74" fmla="*/ 0 w 270"/>
                <a:gd name="T75" fmla="*/ 0 h 301"/>
                <a:gd name="T76" fmla="*/ 0 w 270"/>
                <a:gd name="T77" fmla="*/ 0 h 301"/>
                <a:gd name="T78" fmla="*/ 0 w 270"/>
                <a:gd name="T79" fmla="*/ 0 h 301"/>
                <a:gd name="T80" fmla="*/ 0 w 270"/>
                <a:gd name="T81" fmla="*/ 0 h 301"/>
                <a:gd name="T82" fmla="*/ 0 w 270"/>
                <a:gd name="T83" fmla="*/ 0 h 301"/>
                <a:gd name="T84" fmla="*/ 0 w 270"/>
                <a:gd name="T85" fmla="*/ 0 h 301"/>
                <a:gd name="T86" fmla="*/ 0 w 270"/>
                <a:gd name="T87" fmla="*/ 0 h 301"/>
                <a:gd name="T88" fmla="*/ 0 w 270"/>
                <a:gd name="T89" fmla="*/ 0 h 301"/>
                <a:gd name="T90" fmla="*/ 0 w 270"/>
                <a:gd name="T91" fmla="*/ 0 h 301"/>
                <a:gd name="T92" fmla="*/ 0 w 270"/>
                <a:gd name="T93" fmla="*/ 0 h 301"/>
                <a:gd name="T94" fmla="*/ 0 w 270"/>
                <a:gd name="T95" fmla="*/ 0 h 301"/>
                <a:gd name="T96" fmla="*/ 0 w 270"/>
                <a:gd name="T97" fmla="*/ 0 h 301"/>
                <a:gd name="T98" fmla="*/ 0 w 270"/>
                <a:gd name="T99" fmla="*/ 0 h 301"/>
                <a:gd name="T100" fmla="*/ 0 w 270"/>
                <a:gd name="T101" fmla="*/ 0 h 3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0"/>
                <a:gd name="T154" fmla="*/ 0 h 301"/>
                <a:gd name="T155" fmla="*/ 270 w 270"/>
                <a:gd name="T156" fmla="*/ 301 h 30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0" h="301">
                  <a:moveTo>
                    <a:pt x="156" y="93"/>
                  </a:moveTo>
                  <a:lnTo>
                    <a:pt x="167" y="87"/>
                  </a:lnTo>
                  <a:lnTo>
                    <a:pt x="178" y="82"/>
                  </a:lnTo>
                  <a:lnTo>
                    <a:pt x="190" y="75"/>
                  </a:lnTo>
                  <a:lnTo>
                    <a:pt x="202" y="69"/>
                  </a:lnTo>
                  <a:lnTo>
                    <a:pt x="213" y="63"/>
                  </a:lnTo>
                  <a:lnTo>
                    <a:pt x="226" y="60"/>
                  </a:lnTo>
                  <a:lnTo>
                    <a:pt x="237" y="59"/>
                  </a:lnTo>
                  <a:lnTo>
                    <a:pt x="250" y="62"/>
                  </a:lnTo>
                  <a:lnTo>
                    <a:pt x="270" y="218"/>
                  </a:lnTo>
                  <a:lnTo>
                    <a:pt x="253" y="211"/>
                  </a:lnTo>
                  <a:lnTo>
                    <a:pt x="239" y="205"/>
                  </a:lnTo>
                  <a:lnTo>
                    <a:pt x="226" y="197"/>
                  </a:lnTo>
                  <a:lnTo>
                    <a:pt x="213" y="190"/>
                  </a:lnTo>
                  <a:lnTo>
                    <a:pt x="200" y="183"/>
                  </a:lnTo>
                  <a:lnTo>
                    <a:pt x="189" y="181"/>
                  </a:lnTo>
                  <a:lnTo>
                    <a:pt x="177" y="181"/>
                  </a:lnTo>
                  <a:lnTo>
                    <a:pt x="166" y="187"/>
                  </a:lnTo>
                  <a:lnTo>
                    <a:pt x="125" y="301"/>
                  </a:lnTo>
                  <a:lnTo>
                    <a:pt x="119" y="291"/>
                  </a:lnTo>
                  <a:lnTo>
                    <a:pt x="115" y="281"/>
                  </a:lnTo>
                  <a:lnTo>
                    <a:pt x="113" y="270"/>
                  </a:lnTo>
                  <a:lnTo>
                    <a:pt x="113" y="260"/>
                  </a:lnTo>
                  <a:lnTo>
                    <a:pt x="111" y="250"/>
                  </a:lnTo>
                  <a:lnTo>
                    <a:pt x="108" y="241"/>
                  </a:lnTo>
                  <a:lnTo>
                    <a:pt x="103" y="233"/>
                  </a:lnTo>
                  <a:lnTo>
                    <a:pt x="94" y="228"/>
                  </a:lnTo>
                  <a:lnTo>
                    <a:pt x="83" y="218"/>
                  </a:lnTo>
                  <a:lnTo>
                    <a:pt x="74" y="213"/>
                  </a:lnTo>
                  <a:lnTo>
                    <a:pt x="62" y="210"/>
                  </a:lnTo>
                  <a:lnTo>
                    <a:pt x="51" y="211"/>
                  </a:lnTo>
                  <a:lnTo>
                    <a:pt x="37" y="213"/>
                  </a:lnTo>
                  <a:lnTo>
                    <a:pt x="25" y="215"/>
                  </a:lnTo>
                  <a:lnTo>
                    <a:pt x="11" y="216"/>
                  </a:lnTo>
                  <a:lnTo>
                    <a:pt x="0" y="218"/>
                  </a:lnTo>
                  <a:lnTo>
                    <a:pt x="24" y="197"/>
                  </a:lnTo>
                  <a:lnTo>
                    <a:pt x="44" y="173"/>
                  </a:lnTo>
                  <a:lnTo>
                    <a:pt x="60" y="147"/>
                  </a:lnTo>
                  <a:lnTo>
                    <a:pt x="72" y="120"/>
                  </a:lnTo>
                  <a:lnTo>
                    <a:pt x="80" y="91"/>
                  </a:lnTo>
                  <a:lnTo>
                    <a:pt x="85" y="61"/>
                  </a:lnTo>
                  <a:lnTo>
                    <a:pt x="85" y="31"/>
                  </a:lnTo>
                  <a:lnTo>
                    <a:pt x="83" y="0"/>
                  </a:lnTo>
                  <a:lnTo>
                    <a:pt x="95" y="9"/>
                  </a:lnTo>
                  <a:lnTo>
                    <a:pt x="104" y="22"/>
                  </a:lnTo>
                  <a:lnTo>
                    <a:pt x="109" y="34"/>
                  </a:lnTo>
                  <a:lnTo>
                    <a:pt x="115" y="50"/>
                  </a:lnTo>
                  <a:lnTo>
                    <a:pt x="120" y="62"/>
                  </a:lnTo>
                  <a:lnTo>
                    <a:pt x="128" y="76"/>
                  </a:lnTo>
                  <a:lnTo>
                    <a:pt x="139" y="86"/>
                  </a:lnTo>
                  <a:lnTo>
                    <a:pt x="156" y="93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7" name="Freeform 97"/>
            <p:cNvSpPr>
              <a:spLocks/>
            </p:cNvSpPr>
            <p:nvPr/>
          </p:nvSpPr>
          <p:spPr bwMode="auto">
            <a:xfrm>
              <a:off x="4322" y="1663"/>
              <a:ext cx="37" cy="44"/>
            </a:xfrm>
            <a:custGeom>
              <a:avLst/>
              <a:gdLst>
                <a:gd name="T0" fmla="*/ 0 w 187"/>
                <a:gd name="T1" fmla="*/ 0 h 217"/>
                <a:gd name="T2" fmla="*/ 0 w 187"/>
                <a:gd name="T3" fmla="*/ 0 h 217"/>
                <a:gd name="T4" fmla="*/ 0 w 187"/>
                <a:gd name="T5" fmla="*/ 0 h 217"/>
                <a:gd name="T6" fmla="*/ 0 w 187"/>
                <a:gd name="T7" fmla="*/ 0 h 217"/>
                <a:gd name="T8" fmla="*/ 0 w 187"/>
                <a:gd name="T9" fmla="*/ 0 h 217"/>
                <a:gd name="T10" fmla="*/ 0 w 187"/>
                <a:gd name="T11" fmla="*/ 0 h 217"/>
                <a:gd name="T12" fmla="*/ 0 w 187"/>
                <a:gd name="T13" fmla="*/ 0 h 217"/>
                <a:gd name="T14" fmla="*/ 0 w 187"/>
                <a:gd name="T15" fmla="*/ 0 h 217"/>
                <a:gd name="T16" fmla="*/ 0 w 187"/>
                <a:gd name="T17" fmla="*/ 0 h 217"/>
                <a:gd name="T18" fmla="*/ 0 w 187"/>
                <a:gd name="T19" fmla="*/ 0 h 217"/>
                <a:gd name="T20" fmla="*/ 0 w 187"/>
                <a:gd name="T21" fmla="*/ 0 h 217"/>
                <a:gd name="T22" fmla="*/ 0 w 187"/>
                <a:gd name="T23" fmla="*/ 0 h 217"/>
                <a:gd name="T24" fmla="*/ 0 w 187"/>
                <a:gd name="T25" fmla="*/ 0 h 217"/>
                <a:gd name="T26" fmla="*/ 0 w 187"/>
                <a:gd name="T27" fmla="*/ 0 h 217"/>
                <a:gd name="T28" fmla="*/ 0 w 187"/>
                <a:gd name="T29" fmla="*/ 0 h 217"/>
                <a:gd name="T30" fmla="*/ 0 w 187"/>
                <a:gd name="T31" fmla="*/ 0 h 217"/>
                <a:gd name="T32" fmla="*/ 0 w 187"/>
                <a:gd name="T33" fmla="*/ 0 h 217"/>
                <a:gd name="T34" fmla="*/ 0 w 187"/>
                <a:gd name="T35" fmla="*/ 0 h 217"/>
                <a:gd name="T36" fmla="*/ 0 w 187"/>
                <a:gd name="T37" fmla="*/ 0 h 217"/>
                <a:gd name="T38" fmla="*/ 0 w 187"/>
                <a:gd name="T39" fmla="*/ 0 h 217"/>
                <a:gd name="T40" fmla="*/ 0 w 187"/>
                <a:gd name="T41" fmla="*/ 0 h 217"/>
                <a:gd name="T42" fmla="*/ 0 w 187"/>
                <a:gd name="T43" fmla="*/ 0 h 217"/>
                <a:gd name="T44" fmla="*/ 0 w 187"/>
                <a:gd name="T45" fmla="*/ 0 h 217"/>
                <a:gd name="T46" fmla="*/ 0 w 187"/>
                <a:gd name="T47" fmla="*/ 0 h 217"/>
                <a:gd name="T48" fmla="*/ 0 w 187"/>
                <a:gd name="T49" fmla="*/ 0 h 217"/>
                <a:gd name="T50" fmla="*/ 0 w 187"/>
                <a:gd name="T51" fmla="*/ 0 h 217"/>
                <a:gd name="T52" fmla="*/ 0 w 187"/>
                <a:gd name="T53" fmla="*/ 0 h 217"/>
                <a:gd name="T54" fmla="*/ 0 w 187"/>
                <a:gd name="T55" fmla="*/ 0 h 217"/>
                <a:gd name="T56" fmla="*/ 0 w 187"/>
                <a:gd name="T57" fmla="*/ 0 h 217"/>
                <a:gd name="T58" fmla="*/ 0 w 187"/>
                <a:gd name="T59" fmla="*/ 0 h 217"/>
                <a:gd name="T60" fmla="*/ 0 w 187"/>
                <a:gd name="T61" fmla="*/ 0 h 217"/>
                <a:gd name="T62" fmla="*/ 0 w 187"/>
                <a:gd name="T63" fmla="*/ 0 h 217"/>
                <a:gd name="T64" fmla="*/ 0 w 187"/>
                <a:gd name="T65" fmla="*/ 0 h 217"/>
                <a:gd name="T66" fmla="*/ 0 w 187"/>
                <a:gd name="T67" fmla="*/ 0 h 217"/>
                <a:gd name="T68" fmla="*/ 0 w 187"/>
                <a:gd name="T69" fmla="*/ 0 h 217"/>
                <a:gd name="T70" fmla="*/ 0 w 187"/>
                <a:gd name="T71" fmla="*/ 0 h 217"/>
                <a:gd name="T72" fmla="*/ 0 w 187"/>
                <a:gd name="T73" fmla="*/ 0 h 217"/>
                <a:gd name="T74" fmla="*/ 0 w 187"/>
                <a:gd name="T75" fmla="*/ 0 h 217"/>
                <a:gd name="T76" fmla="*/ 0 w 187"/>
                <a:gd name="T77" fmla="*/ 0 h 217"/>
                <a:gd name="T78" fmla="*/ 0 w 187"/>
                <a:gd name="T79" fmla="*/ 0 h 217"/>
                <a:gd name="T80" fmla="*/ 0 w 187"/>
                <a:gd name="T81" fmla="*/ 0 h 2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7"/>
                <a:gd name="T124" fmla="*/ 0 h 217"/>
                <a:gd name="T125" fmla="*/ 187 w 187"/>
                <a:gd name="T126" fmla="*/ 217 h 21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7" h="217">
                  <a:moveTo>
                    <a:pt x="187" y="176"/>
                  </a:moveTo>
                  <a:lnTo>
                    <a:pt x="174" y="171"/>
                  </a:lnTo>
                  <a:lnTo>
                    <a:pt x="163" y="166"/>
                  </a:lnTo>
                  <a:lnTo>
                    <a:pt x="152" y="161"/>
                  </a:lnTo>
                  <a:lnTo>
                    <a:pt x="142" y="157"/>
                  </a:lnTo>
                  <a:lnTo>
                    <a:pt x="130" y="153"/>
                  </a:lnTo>
                  <a:lnTo>
                    <a:pt x="121" y="152"/>
                  </a:lnTo>
                  <a:lnTo>
                    <a:pt x="111" y="152"/>
                  </a:lnTo>
                  <a:lnTo>
                    <a:pt x="104" y="155"/>
                  </a:lnTo>
                  <a:lnTo>
                    <a:pt x="95" y="162"/>
                  </a:lnTo>
                  <a:lnTo>
                    <a:pt x="88" y="172"/>
                  </a:lnTo>
                  <a:lnTo>
                    <a:pt x="83" y="181"/>
                  </a:lnTo>
                  <a:lnTo>
                    <a:pt x="77" y="190"/>
                  </a:lnTo>
                  <a:lnTo>
                    <a:pt x="70" y="197"/>
                  </a:lnTo>
                  <a:lnTo>
                    <a:pt x="65" y="205"/>
                  </a:lnTo>
                  <a:lnTo>
                    <a:pt x="58" y="211"/>
                  </a:lnTo>
                  <a:lnTo>
                    <a:pt x="52" y="217"/>
                  </a:lnTo>
                  <a:lnTo>
                    <a:pt x="59" y="201"/>
                  </a:lnTo>
                  <a:lnTo>
                    <a:pt x="59" y="186"/>
                  </a:lnTo>
                  <a:lnTo>
                    <a:pt x="53" y="171"/>
                  </a:lnTo>
                  <a:lnTo>
                    <a:pt x="44" y="157"/>
                  </a:lnTo>
                  <a:lnTo>
                    <a:pt x="32" y="144"/>
                  </a:lnTo>
                  <a:lnTo>
                    <a:pt x="21" y="132"/>
                  </a:lnTo>
                  <a:lnTo>
                    <a:pt x="8" y="122"/>
                  </a:lnTo>
                  <a:lnTo>
                    <a:pt x="0" y="114"/>
                  </a:lnTo>
                  <a:lnTo>
                    <a:pt x="24" y="112"/>
                  </a:lnTo>
                  <a:lnTo>
                    <a:pt x="42" y="104"/>
                  </a:lnTo>
                  <a:lnTo>
                    <a:pt x="57" y="89"/>
                  </a:lnTo>
                  <a:lnTo>
                    <a:pt x="68" y="73"/>
                  </a:lnTo>
                  <a:lnTo>
                    <a:pt x="78" y="51"/>
                  </a:lnTo>
                  <a:lnTo>
                    <a:pt x="88" y="32"/>
                  </a:lnTo>
                  <a:lnTo>
                    <a:pt x="100" y="13"/>
                  </a:lnTo>
                  <a:lnTo>
                    <a:pt x="114" y="0"/>
                  </a:lnTo>
                  <a:lnTo>
                    <a:pt x="118" y="23"/>
                  </a:lnTo>
                  <a:lnTo>
                    <a:pt x="122" y="45"/>
                  </a:lnTo>
                  <a:lnTo>
                    <a:pt x="127" y="68"/>
                  </a:lnTo>
                  <a:lnTo>
                    <a:pt x="135" y="92"/>
                  </a:lnTo>
                  <a:lnTo>
                    <a:pt x="143" y="113"/>
                  </a:lnTo>
                  <a:lnTo>
                    <a:pt x="154" y="135"/>
                  </a:lnTo>
                  <a:lnTo>
                    <a:pt x="169" y="155"/>
                  </a:lnTo>
                  <a:lnTo>
                    <a:pt x="187" y="176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8" name="Freeform 98"/>
            <p:cNvSpPr>
              <a:spLocks/>
            </p:cNvSpPr>
            <p:nvPr/>
          </p:nvSpPr>
          <p:spPr bwMode="auto">
            <a:xfrm>
              <a:off x="4112" y="1663"/>
              <a:ext cx="52" cy="46"/>
            </a:xfrm>
            <a:custGeom>
              <a:avLst/>
              <a:gdLst>
                <a:gd name="T0" fmla="*/ 0 w 260"/>
                <a:gd name="T1" fmla="*/ 0 h 228"/>
                <a:gd name="T2" fmla="*/ 0 w 260"/>
                <a:gd name="T3" fmla="*/ 0 h 228"/>
                <a:gd name="T4" fmla="*/ 0 w 260"/>
                <a:gd name="T5" fmla="*/ 0 h 228"/>
                <a:gd name="T6" fmla="*/ 0 w 260"/>
                <a:gd name="T7" fmla="*/ 0 h 228"/>
                <a:gd name="T8" fmla="*/ 0 w 260"/>
                <a:gd name="T9" fmla="*/ 0 h 228"/>
                <a:gd name="T10" fmla="*/ 0 w 260"/>
                <a:gd name="T11" fmla="*/ 0 h 228"/>
                <a:gd name="T12" fmla="*/ 0 w 260"/>
                <a:gd name="T13" fmla="*/ 0 h 228"/>
                <a:gd name="T14" fmla="*/ 0 w 260"/>
                <a:gd name="T15" fmla="*/ 0 h 228"/>
                <a:gd name="T16" fmla="*/ 0 w 260"/>
                <a:gd name="T17" fmla="*/ 0 h 228"/>
                <a:gd name="T18" fmla="*/ 0 w 260"/>
                <a:gd name="T19" fmla="*/ 0 h 228"/>
                <a:gd name="T20" fmla="*/ 0 w 260"/>
                <a:gd name="T21" fmla="*/ 0 h 228"/>
                <a:gd name="T22" fmla="*/ 0 w 260"/>
                <a:gd name="T23" fmla="*/ 0 h 228"/>
                <a:gd name="T24" fmla="*/ 0 w 260"/>
                <a:gd name="T25" fmla="*/ 0 h 228"/>
                <a:gd name="T26" fmla="*/ 0 w 260"/>
                <a:gd name="T27" fmla="*/ 0 h 228"/>
                <a:gd name="T28" fmla="*/ 0 w 260"/>
                <a:gd name="T29" fmla="*/ 0 h 228"/>
                <a:gd name="T30" fmla="*/ 0 w 260"/>
                <a:gd name="T31" fmla="*/ 0 h 228"/>
                <a:gd name="T32" fmla="*/ 0 w 260"/>
                <a:gd name="T33" fmla="*/ 0 h 228"/>
                <a:gd name="T34" fmla="*/ 0 w 260"/>
                <a:gd name="T35" fmla="*/ 0 h 228"/>
                <a:gd name="T36" fmla="*/ 0 w 260"/>
                <a:gd name="T37" fmla="*/ 0 h 228"/>
                <a:gd name="T38" fmla="*/ 0 w 260"/>
                <a:gd name="T39" fmla="*/ 0 h 228"/>
                <a:gd name="T40" fmla="*/ 0 w 260"/>
                <a:gd name="T41" fmla="*/ 0 h 228"/>
                <a:gd name="T42" fmla="*/ 0 w 260"/>
                <a:gd name="T43" fmla="*/ 0 h 228"/>
                <a:gd name="T44" fmla="*/ 0 w 260"/>
                <a:gd name="T45" fmla="*/ 0 h 228"/>
                <a:gd name="T46" fmla="*/ 0 w 260"/>
                <a:gd name="T47" fmla="*/ 0 h 228"/>
                <a:gd name="T48" fmla="*/ 0 w 260"/>
                <a:gd name="T49" fmla="*/ 0 h 228"/>
                <a:gd name="T50" fmla="*/ 0 w 260"/>
                <a:gd name="T51" fmla="*/ 0 h 228"/>
                <a:gd name="T52" fmla="*/ 0 w 260"/>
                <a:gd name="T53" fmla="*/ 0 h 228"/>
                <a:gd name="T54" fmla="*/ 0 w 260"/>
                <a:gd name="T55" fmla="*/ 0 h 228"/>
                <a:gd name="T56" fmla="*/ 0 w 260"/>
                <a:gd name="T57" fmla="*/ 0 h 228"/>
                <a:gd name="T58" fmla="*/ 0 w 260"/>
                <a:gd name="T59" fmla="*/ 0 h 228"/>
                <a:gd name="T60" fmla="*/ 0 w 260"/>
                <a:gd name="T61" fmla="*/ 0 h 228"/>
                <a:gd name="T62" fmla="*/ 0 w 260"/>
                <a:gd name="T63" fmla="*/ 0 h 228"/>
                <a:gd name="T64" fmla="*/ 0 w 260"/>
                <a:gd name="T65" fmla="*/ 0 h 228"/>
                <a:gd name="T66" fmla="*/ 0 w 260"/>
                <a:gd name="T67" fmla="*/ 0 h 228"/>
                <a:gd name="T68" fmla="*/ 0 w 260"/>
                <a:gd name="T69" fmla="*/ 0 h 228"/>
                <a:gd name="T70" fmla="*/ 0 w 260"/>
                <a:gd name="T71" fmla="*/ 0 h 228"/>
                <a:gd name="T72" fmla="*/ 0 w 260"/>
                <a:gd name="T73" fmla="*/ 0 h 228"/>
                <a:gd name="T74" fmla="*/ 0 w 260"/>
                <a:gd name="T75" fmla="*/ 0 h 228"/>
                <a:gd name="T76" fmla="*/ 0 w 260"/>
                <a:gd name="T77" fmla="*/ 0 h 228"/>
                <a:gd name="T78" fmla="*/ 0 w 260"/>
                <a:gd name="T79" fmla="*/ 0 h 228"/>
                <a:gd name="T80" fmla="*/ 0 w 260"/>
                <a:gd name="T81" fmla="*/ 0 h 228"/>
                <a:gd name="T82" fmla="*/ 0 w 260"/>
                <a:gd name="T83" fmla="*/ 0 h 228"/>
                <a:gd name="T84" fmla="*/ 0 w 260"/>
                <a:gd name="T85" fmla="*/ 0 h 228"/>
                <a:gd name="T86" fmla="*/ 0 w 260"/>
                <a:gd name="T87" fmla="*/ 0 h 2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0"/>
                <a:gd name="T133" fmla="*/ 0 h 228"/>
                <a:gd name="T134" fmla="*/ 260 w 260"/>
                <a:gd name="T135" fmla="*/ 228 h 22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0" h="228">
                  <a:moveTo>
                    <a:pt x="208" y="93"/>
                  </a:moveTo>
                  <a:lnTo>
                    <a:pt x="260" y="93"/>
                  </a:lnTo>
                  <a:lnTo>
                    <a:pt x="246" y="105"/>
                  </a:lnTo>
                  <a:lnTo>
                    <a:pt x="234" y="119"/>
                  </a:lnTo>
                  <a:lnTo>
                    <a:pt x="220" y="135"/>
                  </a:lnTo>
                  <a:lnTo>
                    <a:pt x="211" y="152"/>
                  </a:lnTo>
                  <a:lnTo>
                    <a:pt x="203" y="167"/>
                  </a:lnTo>
                  <a:lnTo>
                    <a:pt x="201" y="184"/>
                  </a:lnTo>
                  <a:lnTo>
                    <a:pt x="205" y="200"/>
                  </a:lnTo>
                  <a:lnTo>
                    <a:pt x="218" y="217"/>
                  </a:lnTo>
                  <a:lnTo>
                    <a:pt x="218" y="227"/>
                  </a:lnTo>
                  <a:lnTo>
                    <a:pt x="214" y="228"/>
                  </a:lnTo>
                  <a:lnTo>
                    <a:pt x="206" y="227"/>
                  </a:lnTo>
                  <a:lnTo>
                    <a:pt x="195" y="223"/>
                  </a:lnTo>
                  <a:lnTo>
                    <a:pt x="183" y="219"/>
                  </a:lnTo>
                  <a:lnTo>
                    <a:pt x="167" y="216"/>
                  </a:lnTo>
                  <a:lnTo>
                    <a:pt x="151" y="215"/>
                  </a:lnTo>
                  <a:lnTo>
                    <a:pt x="136" y="218"/>
                  </a:lnTo>
                  <a:lnTo>
                    <a:pt x="124" y="227"/>
                  </a:lnTo>
                  <a:lnTo>
                    <a:pt x="116" y="206"/>
                  </a:lnTo>
                  <a:lnTo>
                    <a:pt x="104" y="191"/>
                  </a:lnTo>
                  <a:lnTo>
                    <a:pt x="88" y="180"/>
                  </a:lnTo>
                  <a:lnTo>
                    <a:pt x="70" y="173"/>
                  </a:lnTo>
                  <a:lnTo>
                    <a:pt x="49" y="165"/>
                  </a:lnTo>
                  <a:lnTo>
                    <a:pt x="30" y="157"/>
                  </a:lnTo>
                  <a:lnTo>
                    <a:pt x="13" y="147"/>
                  </a:lnTo>
                  <a:lnTo>
                    <a:pt x="0" y="135"/>
                  </a:lnTo>
                  <a:lnTo>
                    <a:pt x="15" y="125"/>
                  </a:lnTo>
                  <a:lnTo>
                    <a:pt x="35" y="118"/>
                  </a:lnTo>
                  <a:lnTo>
                    <a:pt x="54" y="113"/>
                  </a:lnTo>
                  <a:lnTo>
                    <a:pt x="74" y="110"/>
                  </a:lnTo>
                  <a:lnTo>
                    <a:pt x="92" y="103"/>
                  </a:lnTo>
                  <a:lnTo>
                    <a:pt x="109" y="94"/>
                  </a:lnTo>
                  <a:lnTo>
                    <a:pt x="123" y="80"/>
                  </a:lnTo>
                  <a:lnTo>
                    <a:pt x="134" y="62"/>
                  </a:lnTo>
                  <a:lnTo>
                    <a:pt x="156" y="0"/>
                  </a:lnTo>
                  <a:lnTo>
                    <a:pt x="159" y="14"/>
                  </a:lnTo>
                  <a:lnTo>
                    <a:pt x="162" y="26"/>
                  </a:lnTo>
                  <a:lnTo>
                    <a:pt x="167" y="38"/>
                  </a:lnTo>
                  <a:lnTo>
                    <a:pt x="173" y="50"/>
                  </a:lnTo>
                  <a:lnTo>
                    <a:pt x="178" y="60"/>
                  </a:lnTo>
                  <a:lnTo>
                    <a:pt x="186" y="70"/>
                  </a:lnTo>
                  <a:lnTo>
                    <a:pt x="196" y="80"/>
                  </a:lnTo>
                  <a:lnTo>
                    <a:pt x="208" y="93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89" name="Freeform 99"/>
            <p:cNvSpPr>
              <a:spLocks/>
            </p:cNvSpPr>
            <p:nvPr/>
          </p:nvSpPr>
          <p:spPr bwMode="auto">
            <a:xfrm>
              <a:off x="4228" y="1668"/>
              <a:ext cx="60" cy="102"/>
            </a:xfrm>
            <a:custGeom>
              <a:avLst/>
              <a:gdLst>
                <a:gd name="T0" fmla="*/ 0 w 300"/>
                <a:gd name="T1" fmla="*/ 0 h 510"/>
                <a:gd name="T2" fmla="*/ 0 w 300"/>
                <a:gd name="T3" fmla="*/ 0 h 510"/>
                <a:gd name="T4" fmla="*/ 0 w 300"/>
                <a:gd name="T5" fmla="*/ 0 h 510"/>
                <a:gd name="T6" fmla="*/ 0 w 300"/>
                <a:gd name="T7" fmla="*/ 0 h 510"/>
                <a:gd name="T8" fmla="*/ 0 w 300"/>
                <a:gd name="T9" fmla="*/ 0 h 510"/>
                <a:gd name="T10" fmla="*/ 0 w 300"/>
                <a:gd name="T11" fmla="*/ 0 h 510"/>
                <a:gd name="T12" fmla="*/ 0 w 300"/>
                <a:gd name="T13" fmla="*/ 0 h 510"/>
                <a:gd name="T14" fmla="*/ 0 w 300"/>
                <a:gd name="T15" fmla="*/ 0 h 510"/>
                <a:gd name="T16" fmla="*/ 0 w 300"/>
                <a:gd name="T17" fmla="*/ 0 h 510"/>
                <a:gd name="T18" fmla="*/ 0 w 300"/>
                <a:gd name="T19" fmla="*/ 0 h 510"/>
                <a:gd name="T20" fmla="*/ 0 w 300"/>
                <a:gd name="T21" fmla="*/ 0 h 510"/>
                <a:gd name="T22" fmla="*/ 0 w 300"/>
                <a:gd name="T23" fmla="*/ 0 h 510"/>
                <a:gd name="T24" fmla="*/ 0 w 300"/>
                <a:gd name="T25" fmla="*/ 0 h 510"/>
                <a:gd name="T26" fmla="*/ 0 w 300"/>
                <a:gd name="T27" fmla="*/ 0 h 510"/>
                <a:gd name="T28" fmla="*/ 0 w 300"/>
                <a:gd name="T29" fmla="*/ 0 h 510"/>
                <a:gd name="T30" fmla="*/ 0 w 300"/>
                <a:gd name="T31" fmla="*/ 0 h 510"/>
                <a:gd name="T32" fmla="*/ 0 w 300"/>
                <a:gd name="T33" fmla="*/ 0 h 510"/>
                <a:gd name="T34" fmla="*/ 0 w 300"/>
                <a:gd name="T35" fmla="*/ 0 h 510"/>
                <a:gd name="T36" fmla="*/ 0 w 300"/>
                <a:gd name="T37" fmla="*/ 0 h 510"/>
                <a:gd name="T38" fmla="*/ 0 w 300"/>
                <a:gd name="T39" fmla="*/ 0 h 510"/>
                <a:gd name="T40" fmla="*/ 0 w 300"/>
                <a:gd name="T41" fmla="*/ 0 h 510"/>
                <a:gd name="T42" fmla="*/ 0 w 300"/>
                <a:gd name="T43" fmla="*/ 0 h 510"/>
                <a:gd name="T44" fmla="*/ 0 w 300"/>
                <a:gd name="T45" fmla="*/ 0 h 510"/>
                <a:gd name="T46" fmla="*/ 0 w 300"/>
                <a:gd name="T47" fmla="*/ 0 h 510"/>
                <a:gd name="T48" fmla="*/ 0 w 300"/>
                <a:gd name="T49" fmla="*/ 0 h 510"/>
                <a:gd name="T50" fmla="*/ 0 w 300"/>
                <a:gd name="T51" fmla="*/ 0 h 510"/>
                <a:gd name="T52" fmla="*/ 0 w 300"/>
                <a:gd name="T53" fmla="*/ 0 h 510"/>
                <a:gd name="T54" fmla="*/ 0 w 300"/>
                <a:gd name="T55" fmla="*/ 0 h 5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00"/>
                <a:gd name="T85" fmla="*/ 0 h 510"/>
                <a:gd name="T86" fmla="*/ 300 w 300"/>
                <a:gd name="T87" fmla="*/ 510 h 5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00" h="510">
                  <a:moveTo>
                    <a:pt x="300" y="456"/>
                  </a:moveTo>
                  <a:lnTo>
                    <a:pt x="266" y="473"/>
                  </a:lnTo>
                  <a:lnTo>
                    <a:pt x="230" y="488"/>
                  </a:lnTo>
                  <a:lnTo>
                    <a:pt x="192" y="499"/>
                  </a:lnTo>
                  <a:lnTo>
                    <a:pt x="153" y="507"/>
                  </a:lnTo>
                  <a:lnTo>
                    <a:pt x="113" y="510"/>
                  </a:lnTo>
                  <a:lnTo>
                    <a:pt x="73" y="510"/>
                  </a:lnTo>
                  <a:lnTo>
                    <a:pt x="35" y="506"/>
                  </a:lnTo>
                  <a:lnTo>
                    <a:pt x="0" y="497"/>
                  </a:lnTo>
                  <a:lnTo>
                    <a:pt x="0" y="20"/>
                  </a:lnTo>
                  <a:lnTo>
                    <a:pt x="44" y="10"/>
                  </a:lnTo>
                  <a:lnTo>
                    <a:pt x="71" y="18"/>
                  </a:lnTo>
                  <a:lnTo>
                    <a:pt x="85" y="37"/>
                  </a:lnTo>
                  <a:lnTo>
                    <a:pt x="93" y="66"/>
                  </a:lnTo>
                  <a:lnTo>
                    <a:pt x="97" y="98"/>
                  </a:lnTo>
                  <a:lnTo>
                    <a:pt x="102" y="131"/>
                  </a:lnTo>
                  <a:lnTo>
                    <a:pt x="113" y="158"/>
                  </a:lnTo>
                  <a:lnTo>
                    <a:pt x="134" y="176"/>
                  </a:lnTo>
                  <a:lnTo>
                    <a:pt x="159" y="163"/>
                  </a:lnTo>
                  <a:lnTo>
                    <a:pt x="177" y="148"/>
                  </a:lnTo>
                  <a:lnTo>
                    <a:pt x="187" y="126"/>
                  </a:lnTo>
                  <a:lnTo>
                    <a:pt x="195" y="102"/>
                  </a:lnTo>
                  <a:lnTo>
                    <a:pt x="198" y="75"/>
                  </a:lnTo>
                  <a:lnTo>
                    <a:pt x="203" y="49"/>
                  </a:lnTo>
                  <a:lnTo>
                    <a:pt x="207" y="23"/>
                  </a:lnTo>
                  <a:lnTo>
                    <a:pt x="218" y="0"/>
                  </a:lnTo>
                  <a:lnTo>
                    <a:pt x="290" y="52"/>
                  </a:lnTo>
                  <a:lnTo>
                    <a:pt x="300" y="456"/>
                  </a:lnTo>
                  <a:close/>
                </a:path>
              </a:pathLst>
            </a:custGeom>
            <a:solidFill>
              <a:srgbClr val="E500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0" name="Freeform 100"/>
            <p:cNvSpPr>
              <a:spLocks/>
            </p:cNvSpPr>
            <p:nvPr/>
          </p:nvSpPr>
          <p:spPr bwMode="auto">
            <a:xfrm>
              <a:off x="4104" y="1684"/>
              <a:ext cx="74" cy="83"/>
            </a:xfrm>
            <a:custGeom>
              <a:avLst/>
              <a:gdLst>
                <a:gd name="T0" fmla="*/ 0 w 368"/>
                <a:gd name="T1" fmla="*/ 0 h 416"/>
                <a:gd name="T2" fmla="*/ 0 w 368"/>
                <a:gd name="T3" fmla="*/ 0 h 416"/>
                <a:gd name="T4" fmla="*/ 0 w 368"/>
                <a:gd name="T5" fmla="*/ 0 h 416"/>
                <a:gd name="T6" fmla="*/ 0 w 368"/>
                <a:gd name="T7" fmla="*/ 0 h 416"/>
                <a:gd name="T8" fmla="*/ 0 w 368"/>
                <a:gd name="T9" fmla="*/ 0 h 416"/>
                <a:gd name="T10" fmla="*/ 0 w 368"/>
                <a:gd name="T11" fmla="*/ 0 h 416"/>
                <a:gd name="T12" fmla="*/ 0 w 368"/>
                <a:gd name="T13" fmla="*/ 0 h 416"/>
                <a:gd name="T14" fmla="*/ 0 w 368"/>
                <a:gd name="T15" fmla="*/ 0 h 416"/>
                <a:gd name="T16" fmla="*/ 0 w 368"/>
                <a:gd name="T17" fmla="*/ 0 h 416"/>
                <a:gd name="T18" fmla="*/ 0 w 368"/>
                <a:gd name="T19" fmla="*/ 0 h 416"/>
                <a:gd name="T20" fmla="*/ 0 w 368"/>
                <a:gd name="T21" fmla="*/ 0 h 416"/>
                <a:gd name="T22" fmla="*/ 0 w 368"/>
                <a:gd name="T23" fmla="*/ 0 h 416"/>
                <a:gd name="T24" fmla="*/ 0 w 368"/>
                <a:gd name="T25" fmla="*/ 0 h 416"/>
                <a:gd name="T26" fmla="*/ 0 w 368"/>
                <a:gd name="T27" fmla="*/ 0 h 416"/>
                <a:gd name="T28" fmla="*/ 0 w 368"/>
                <a:gd name="T29" fmla="*/ 0 h 416"/>
                <a:gd name="T30" fmla="*/ 0 w 368"/>
                <a:gd name="T31" fmla="*/ 0 h 416"/>
                <a:gd name="T32" fmla="*/ 0 w 368"/>
                <a:gd name="T33" fmla="*/ 0 h 416"/>
                <a:gd name="T34" fmla="*/ 0 w 368"/>
                <a:gd name="T35" fmla="*/ 0 h 416"/>
                <a:gd name="T36" fmla="*/ 0 w 368"/>
                <a:gd name="T37" fmla="*/ 0 h 416"/>
                <a:gd name="T38" fmla="*/ 0 w 368"/>
                <a:gd name="T39" fmla="*/ 0 h 416"/>
                <a:gd name="T40" fmla="*/ 0 w 368"/>
                <a:gd name="T41" fmla="*/ 0 h 416"/>
                <a:gd name="T42" fmla="*/ 0 w 368"/>
                <a:gd name="T43" fmla="*/ 0 h 416"/>
                <a:gd name="T44" fmla="*/ 0 w 368"/>
                <a:gd name="T45" fmla="*/ 0 h 416"/>
                <a:gd name="T46" fmla="*/ 0 w 368"/>
                <a:gd name="T47" fmla="*/ 0 h 416"/>
                <a:gd name="T48" fmla="*/ 0 w 368"/>
                <a:gd name="T49" fmla="*/ 0 h 416"/>
                <a:gd name="T50" fmla="*/ 0 w 368"/>
                <a:gd name="T51" fmla="*/ 0 h 416"/>
                <a:gd name="T52" fmla="*/ 0 w 368"/>
                <a:gd name="T53" fmla="*/ 0 h 416"/>
                <a:gd name="T54" fmla="*/ 0 w 368"/>
                <a:gd name="T55" fmla="*/ 0 h 416"/>
                <a:gd name="T56" fmla="*/ 0 w 368"/>
                <a:gd name="T57" fmla="*/ 0 h 416"/>
                <a:gd name="T58" fmla="*/ 0 w 368"/>
                <a:gd name="T59" fmla="*/ 0 h 416"/>
                <a:gd name="T60" fmla="*/ 0 w 368"/>
                <a:gd name="T61" fmla="*/ 0 h 416"/>
                <a:gd name="T62" fmla="*/ 0 w 368"/>
                <a:gd name="T63" fmla="*/ 0 h 416"/>
                <a:gd name="T64" fmla="*/ 0 w 368"/>
                <a:gd name="T65" fmla="*/ 0 h 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8"/>
                <a:gd name="T100" fmla="*/ 0 h 416"/>
                <a:gd name="T101" fmla="*/ 368 w 368"/>
                <a:gd name="T102" fmla="*/ 416 h 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8" h="416">
                  <a:moveTo>
                    <a:pt x="351" y="374"/>
                  </a:moveTo>
                  <a:lnTo>
                    <a:pt x="324" y="395"/>
                  </a:lnTo>
                  <a:lnTo>
                    <a:pt x="295" y="408"/>
                  </a:lnTo>
                  <a:lnTo>
                    <a:pt x="262" y="414"/>
                  </a:lnTo>
                  <a:lnTo>
                    <a:pt x="229" y="416"/>
                  </a:lnTo>
                  <a:lnTo>
                    <a:pt x="193" y="412"/>
                  </a:lnTo>
                  <a:lnTo>
                    <a:pt x="158" y="409"/>
                  </a:lnTo>
                  <a:lnTo>
                    <a:pt x="124" y="406"/>
                  </a:lnTo>
                  <a:lnTo>
                    <a:pt x="93" y="404"/>
                  </a:lnTo>
                  <a:lnTo>
                    <a:pt x="44" y="399"/>
                  </a:lnTo>
                  <a:lnTo>
                    <a:pt x="16" y="381"/>
                  </a:lnTo>
                  <a:lnTo>
                    <a:pt x="2" y="350"/>
                  </a:lnTo>
                  <a:lnTo>
                    <a:pt x="0" y="314"/>
                  </a:lnTo>
                  <a:lnTo>
                    <a:pt x="2" y="271"/>
                  </a:lnTo>
                  <a:lnTo>
                    <a:pt x="9" y="229"/>
                  </a:lnTo>
                  <a:lnTo>
                    <a:pt x="12" y="190"/>
                  </a:lnTo>
                  <a:lnTo>
                    <a:pt x="10" y="156"/>
                  </a:lnTo>
                  <a:lnTo>
                    <a:pt x="20" y="94"/>
                  </a:lnTo>
                  <a:lnTo>
                    <a:pt x="30" y="90"/>
                  </a:lnTo>
                  <a:lnTo>
                    <a:pt x="43" y="92"/>
                  </a:lnTo>
                  <a:lnTo>
                    <a:pt x="54" y="95"/>
                  </a:lnTo>
                  <a:lnTo>
                    <a:pt x="67" y="101"/>
                  </a:lnTo>
                  <a:lnTo>
                    <a:pt x="77" y="106"/>
                  </a:lnTo>
                  <a:lnTo>
                    <a:pt x="89" y="113"/>
                  </a:lnTo>
                  <a:lnTo>
                    <a:pt x="101" y="119"/>
                  </a:lnTo>
                  <a:lnTo>
                    <a:pt x="113" y="124"/>
                  </a:lnTo>
                  <a:lnTo>
                    <a:pt x="114" y="144"/>
                  </a:lnTo>
                  <a:lnTo>
                    <a:pt x="113" y="164"/>
                  </a:lnTo>
                  <a:lnTo>
                    <a:pt x="110" y="184"/>
                  </a:lnTo>
                  <a:lnTo>
                    <a:pt x="106" y="206"/>
                  </a:lnTo>
                  <a:lnTo>
                    <a:pt x="104" y="225"/>
                  </a:lnTo>
                  <a:lnTo>
                    <a:pt x="105" y="244"/>
                  </a:lnTo>
                  <a:lnTo>
                    <a:pt x="111" y="262"/>
                  </a:lnTo>
                  <a:lnTo>
                    <a:pt x="124" y="280"/>
                  </a:lnTo>
                  <a:lnTo>
                    <a:pt x="143" y="267"/>
                  </a:lnTo>
                  <a:lnTo>
                    <a:pt x="160" y="246"/>
                  </a:lnTo>
                  <a:lnTo>
                    <a:pt x="174" y="221"/>
                  </a:lnTo>
                  <a:lnTo>
                    <a:pt x="188" y="197"/>
                  </a:lnTo>
                  <a:lnTo>
                    <a:pt x="200" y="175"/>
                  </a:lnTo>
                  <a:lnTo>
                    <a:pt x="216" y="163"/>
                  </a:lnTo>
                  <a:lnTo>
                    <a:pt x="234" y="160"/>
                  </a:lnTo>
                  <a:lnTo>
                    <a:pt x="259" y="176"/>
                  </a:lnTo>
                  <a:lnTo>
                    <a:pt x="266" y="183"/>
                  </a:lnTo>
                  <a:lnTo>
                    <a:pt x="273" y="191"/>
                  </a:lnTo>
                  <a:lnTo>
                    <a:pt x="281" y="197"/>
                  </a:lnTo>
                  <a:lnTo>
                    <a:pt x="290" y="203"/>
                  </a:lnTo>
                  <a:lnTo>
                    <a:pt x="299" y="207"/>
                  </a:lnTo>
                  <a:lnTo>
                    <a:pt x="308" y="209"/>
                  </a:lnTo>
                  <a:lnTo>
                    <a:pt x="319" y="209"/>
                  </a:lnTo>
                  <a:lnTo>
                    <a:pt x="331" y="208"/>
                  </a:lnTo>
                  <a:lnTo>
                    <a:pt x="341" y="182"/>
                  </a:lnTo>
                  <a:lnTo>
                    <a:pt x="338" y="156"/>
                  </a:lnTo>
                  <a:lnTo>
                    <a:pt x="328" y="128"/>
                  </a:lnTo>
                  <a:lnTo>
                    <a:pt x="315" y="99"/>
                  </a:lnTo>
                  <a:lnTo>
                    <a:pt x="306" y="71"/>
                  </a:lnTo>
                  <a:lnTo>
                    <a:pt x="307" y="45"/>
                  </a:lnTo>
                  <a:lnTo>
                    <a:pt x="324" y="20"/>
                  </a:lnTo>
                  <a:lnTo>
                    <a:pt x="363" y="0"/>
                  </a:lnTo>
                  <a:lnTo>
                    <a:pt x="367" y="40"/>
                  </a:lnTo>
                  <a:lnTo>
                    <a:pt x="368" y="83"/>
                  </a:lnTo>
                  <a:lnTo>
                    <a:pt x="366" y="127"/>
                  </a:lnTo>
                  <a:lnTo>
                    <a:pt x="364" y="175"/>
                  </a:lnTo>
                  <a:lnTo>
                    <a:pt x="359" y="223"/>
                  </a:lnTo>
                  <a:lnTo>
                    <a:pt x="356" y="272"/>
                  </a:lnTo>
                  <a:lnTo>
                    <a:pt x="351" y="323"/>
                  </a:lnTo>
                  <a:lnTo>
                    <a:pt x="351" y="374"/>
                  </a:lnTo>
                  <a:close/>
                </a:path>
              </a:pathLst>
            </a:custGeom>
            <a:solidFill>
              <a:srgbClr val="E50065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1" name="Freeform 101"/>
            <p:cNvSpPr>
              <a:spLocks/>
            </p:cNvSpPr>
            <p:nvPr/>
          </p:nvSpPr>
          <p:spPr bwMode="auto">
            <a:xfrm>
              <a:off x="4278" y="1767"/>
              <a:ext cx="31" cy="46"/>
            </a:xfrm>
            <a:custGeom>
              <a:avLst/>
              <a:gdLst>
                <a:gd name="T0" fmla="*/ 0 w 156"/>
                <a:gd name="T1" fmla="*/ 0 h 228"/>
                <a:gd name="T2" fmla="*/ 0 w 156"/>
                <a:gd name="T3" fmla="*/ 0 h 228"/>
                <a:gd name="T4" fmla="*/ 0 w 156"/>
                <a:gd name="T5" fmla="*/ 0 h 228"/>
                <a:gd name="T6" fmla="*/ 0 w 156"/>
                <a:gd name="T7" fmla="*/ 0 h 228"/>
                <a:gd name="T8" fmla="*/ 0 w 156"/>
                <a:gd name="T9" fmla="*/ 0 h 228"/>
                <a:gd name="T10" fmla="*/ 0 w 156"/>
                <a:gd name="T11" fmla="*/ 0 h 228"/>
                <a:gd name="T12" fmla="*/ 0 w 156"/>
                <a:gd name="T13" fmla="*/ 0 h 228"/>
                <a:gd name="T14" fmla="*/ 0 w 156"/>
                <a:gd name="T15" fmla="*/ 0 h 228"/>
                <a:gd name="T16" fmla="*/ 0 w 156"/>
                <a:gd name="T17" fmla="*/ 0 h 228"/>
                <a:gd name="T18" fmla="*/ 0 w 156"/>
                <a:gd name="T19" fmla="*/ 0 h 228"/>
                <a:gd name="T20" fmla="*/ 0 w 156"/>
                <a:gd name="T21" fmla="*/ 0 h 228"/>
                <a:gd name="T22" fmla="*/ 0 w 156"/>
                <a:gd name="T23" fmla="*/ 0 h 228"/>
                <a:gd name="T24" fmla="*/ 0 w 156"/>
                <a:gd name="T25" fmla="*/ 0 h 228"/>
                <a:gd name="T26" fmla="*/ 0 w 156"/>
                <a:gd name="T27" fmla="*/ 0 h 228"/>
                <a:gd name="T28" fmla="*/ 0 w 156"/>
                <a:gd name="T29" fmla="*/ 0 h 228"/>
                <a:gd name="T30" fmla="*/ 0 w 156"/>
                <a:gd name="T31" fmla="*/ 0 h 228"/>
                <a:gd name="T32" fmla="*/ 0 w 156"/>
                <a:gd name="T33" fmla="*/ 0 h 2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56"/>
                <a:gd name="T52" fmla="*/ 0 h 228"/>
                <a:gd name="T53" fmla="*/ 156 w 156"/>
                <a:gd name="T54" fmla="*/ 228 h 22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56" h="228">
                  <a:moveTo>
                    <a:pt x="156" y="31"/>
                  </a:moveTo>
                  <a:lnTo>
                    <a:pt x="42" y="228"/>
                  </a:lnTo>
                  <a:lnTo>
                    <a:pt x="32" y="219"/>
                  </a:lnTo>
                  <a:lnTo>
                    <a:pt x="20" y="211"/>
                  </a:lnTo>
                  <a:lnTo>
                    <a:pt x="14" y="205"/>
                  </a:lnTo>
                  <a:lnTo>
                    <a:pt x="8" y="200"/>
                  </a:lnTo>
                  <a:lnTo>
                    <a:pt x="4" y="193"/>
                  </a:lnTo>
                  <a:lnTo>
                    <a:pt x="0" y="187"/>
                  </a:lnTo>
                  <a:lnTo>
                    <a:pt x="114" y="0"/>
                  </a:lnTo>
                  <a:lnTo>
                    <a:pt x="120" y="0"/>
                  </a:lnTo>
                  <a:lnTo>
                    <a:pt x="126" y="2"/>
                  </a:lnTo>
                  <a:lnTo>
                    <a:pt x="130" y="5"/>
                  </a:lnTo>
                  <a:lnTo>
                    <a:pt x="135" y="11"/>
                  </a:lnTo>
                  <a:lnTo>
                    <a:pt x="138" y="15"/>
                  </a:lnTo>
                  <a:lnTo>
                    <a:pt x="144" y="21"/>
                  </a:lnTo>
                  <a:lnTo>
                    <a:pt x="148" y="26"/>
                  </a:lnTo>
                  <a:lnTo>
                    <a:pt x="156" y="31"/>
                  </a:lnTo>
                  <a:close/>
                </a:path>
              </a:pathLst>
            </a:custGeom>
            <a:solidFill>
              <a:srgbClr val="B24C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2" name="Freeform 102"/>
            <p:cNvSpPr>
              <a:spLocks/>
            </p:cNvSpPr>
            <p:nvPr/>
          </p:nvSpPr>
          <p:spPr bwMode="auto">
            <a:xfrm>
              <a:off x="4275" y="1773"/>
              <a:ext cx="11" cy="19"/>
            </a:xfrm>
            <a:custGeom>
              <a:avLst/>
              <a:gdLst>
                <a:gd name="T0" fmla="*/ 0 w 55"/>
                <a:gd name="T1" fmla="*/ 0 h 93"/>
                <a:gd name="T2" fmla="*/ 0 w 55"/>
                <a:gd name="T3" fmla="*/ 0 h 93"/>
                <a:gd name="T4" fmla="*/ 0 w 55"/>
                <a:gd name="T5" fmla="*/ 0 h 93"/>
                <a:gd name="T6" fmla="*/ 0 w 55"/>
                <a:gd name="T7" fmla="*/ 0 h 93"/>
                <a:gd name="T8" fmla="*/ 0 w 55"/>
                <a:gd name="T9" fmla="*/ 0 h 93"/>
                <a:gd name="T10" fmla="*/ 0 w 55"/>
                <a:gd name="T11" fmla="*/ 0 h 93"/>
                <a:gd name="T12" fmla="*/ 0 w 55"/>
                <a:gd name="T13" fmla="*/ 0 h 93"/>
                <a:gd name="T14" fmla="*/ 0 w 55"/>
                <a:gd name="T15" fmla="*/ 0 h 93"/>
                <a:gd name="T16" fmla="*/ 0 w 55"/>
                <a:gd name="T17" fmla="*/ 0 h 93"/>
                <a:gd name="T18" fmla="*/ 0 w 55"/>
                <a:gd name="T19" fmla="*/ 0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5"/>
                <a:gd name="T31" fmla="*/ 0 h 93"/>
                <a:gd name="T32" fmla="*/ 55 w 55"/>
                <a:gd name="T33" fmla="*/ 93 h 9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5" h="93">
                  <a:moveTo>
                    <a:pt x="3" y="93"/>
                  </a:moveTo>
                  <a:lnTo>
                    <a:pt x="2" y="74"/>
                  </a:lnTo>
                  <a:lnTo>
                    <a:pt x="1" y="58"/>
                  </a:lnTo>
                  <a:lnTo>
                    <a:pt x="0" y="43"/>
                  </a:lnTo>
                  <a:lnTo>
                    <a:pt x="2" y="31"/>
                  </a:lnTo>
                  <a:lnTo>
                    <a:pt x="5" y="19"/>
                  </a:lnTo>
                  <a:lnTo>
                    <a:pt x="15" y="10"/>
                  </a:lnTo>
                  <a:lnTo>
                    <a:pt x="31" y="4"/>
                  </a:lnTo>
                  <a:lnTo>
                    <a:pt x="55" y="0"/>
                  </a:lnTo>
                  <a:lnTo>
                    <a:pt x="3" y="93"/>
                  </a:lnTo>
                  <a:close/>
                </a:path>
              </a:pathLst>
            </a:custGeom>
            <a:solidFill>
              <a:srgbClr val="B24C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3" name="Freeform 103"/>
            <p:cNvSpPr>
              <a:spLocks/>
            </p:cNvSpPr>
            <p:nvPr/>
          </p:nvSpPr>
          <p:spPr bwMode="auto">
            <a:xfrm>
              <a:off x="4131" y="1777"/>
              <a:ext cx="29" cy="44"/>
            </a:xfrm>
            <a:custGeom>
              <a:avLst/>
              <a:gdLst>
                <a:gd name="T0" fmla="*/ 0 w 145"/>
                <a:gd name="T1" fmla="*/ 0 h 218"/>
                <a:gd name="T2" fmla="*/ 0 w 145"/>
                <a:gd name="T3" fmla="*/ 0 h 218"/>
                <a:gd name="T4" fmla="*/ 0 w 145"/>
                <a:gd name="T5" fmla="*/ 0 h 218"/>
                <a:gd name="T6" fmla="*/ 0 w 145"/>
                <a:gd name="T7" fmla="*/ 0 h 218"/>
                <a:gd name="T8" fmla="*/ 0 w 145"/>
                <a:gd name="T9" fmla="*/ 0 h 218"/>
                <a:gd name="T10" fmla="*/ 0 w 145"/>
                <a:gd name="T11" fmla="*/ 0 h 218"/>
                <a:gd name="T12" fmla="*/ 0 w 145"/>
                <a:gd name="T13" fmla="*/ 0 h 218"/>
                <a:gd name="T14" fmla="*/ 0 w 145"/>
                <a:gd name="T15" fmla="*/ 0 h 218"/>
                <a:gd name="T16" fmla="*/ 0 w 145"/>
                <a:gd name="T17" fmla="*/ 0 h 218"/>
                <a:gd name="T18" fmla="*/ 0 w 145"/>
                <a:gd name="T19" fmla="*/ 0 h 218"/>
                <a:gd name="T20" fmla="*/ 0 w 145"/>
                <a:gd name="T21" fmla="*/ 0 h 218"/>
                <a:gd name="T22" fmla="*/ 0 w 145"/>
                <a:gd name="T23" fmla="*/ 0 h 218"/>
                <a:gd name="T24" fmla="*/ 0 w 145"/>
                <a:gd name="T25" fmla="*/ 0 h 218"/>
                <a:gd name="T26" fmla="*/ 0 w 145"/>
                <a:gd name="T27" fmla="*/ 0 h 218"/>
                <a:gd name="T28" fmla="*/ 0 w 145"/>
                <a:gd name="T29" fmla="*/ 0 h 218"/>
                <a:gd name="T30" fmla="*/ 0 w 145"/>
                <a:gd name="T31" fmla="*/ 0 h 218"/>
                <a:gd name="T32" fmla="*/ 0 w 145"/>
                <a:gd name="T33" fmla="*/ 0 h 218"/>
                <a:gd name="T34" fmla="*/ 0 w 145"/>
                <a:gd name="T35" fmla="*/ 0 h 218"/>
                <a:gd name="T36" fmla="*/ 0 w 145"/>
                <a:gd name="T37" fmla="*/ 0 h 218"/>
                <a:gd name="T38" fmla="*/ 0 w 145"/>
                <a:gd name="T39" fmla="*/ 0 h 218"/>
                <a:gd name="T40" fmla="*/ 0 w 145"/>
                <a:gd name="T41" fmla="*/ 0 h 218"/>
                <a:gd name="T42" fmla="*/ 0 w 145"/>
                <a:gd name="T43" fmla="*/ 0 h 218"/>
                <a:gd name="T44" fmla="*/ 0 w 145"/>
                <a:gd name="T45" fmla="*/ 0 h 218"/>
                <a:gd name="T46" fmla="*/ 0 w 145"/>
                <a:gd name="T47" fmla="*/ 0 h 218"/>
                <a:gd name="T48" fmla="*/ 0 w 145"/>
                <a:gd name="T49" fmla="*/ 0 h 21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45"/>
                <a:gd name="T76" fmla="*/ 0 h 218"/>
                <a:gd name="T77" fmla="*/ 145 w 145"/>
                <a:gd name="T78" fmla="*/ 218 h 21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45" h="218">
                  <a:moveTo>
                    <a:pt x="145" y="0"/>
                  </a:moveTo>
                  <a:lnTo>
                    <a:pt x="126" y="27"/>
                  </a:lnTo>
                  <a:lnTo>
                    <a:pt x="109" y="55"/>
                  </a:lnTo>
                  <a:lnTo>
                    <a:pt x="92" y="82"/>
                  </a:lnTo>
                  <a:lnTo>
                    <a:pt x="76" y="111"/>
                  </a:lnTo>
                  <a:lnTo>
                    <a:pt x="58" y="139"/>
                  </a:lnTo>
                  <a:lnTo>
                    <a:pt x="41" y="167"/>
                  </a:lnTo>
                  <a:lnTo>
                    <a:pt x="21" y="193"/>
                  </a:lnTo>
                  <a:lnTo>
                    <a:pt x="0" y="218"/>
                  </a:lnTo>
                  <a:lnTo>
                    <a:pt x="2" y="183"/>
                  </a:lnTo>
                  <a:lnTo>
                    <a:pt x="8" y="150"/>
                  </a:lnTo>
                  <a:lnTo>
                    <a:pt x="17" y="119"/>
                  </a:lnTo>
                  <a:lnTo>
                    <a:pt x="31" y="92"/>
                  </a:lnTo>
                  <a:lnTo>
                    <a:pt x="45" y="65"/>
                  </a:lnTo>
                  <a:lnTo>
                    <a:pt x="60" y="41"/>
                  </a:lnTo>
                  <a:lnTo>
                    <a:pt x="76" y="19"/>
                  </a:lnTo>
                  <a:lnTo>
                    <a:pt x="93" y="0"/>
                  </a:lnTo>
                  <a:lnTo>
                    <a:pt x="96" y="2"/>
                  </a:lnTo>
                  <a:lnTo>
                    <a:pt x="102" y="3"/>
                  </a:lnTo>
                  <a:lnTo>
                    <a:pt x="109" y="3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9" y="1"/>
                  </a:lnTo>
                  <a:lnTo>
                    <a:pt x="137" y="0"/>
                  </a:lnTo>
                  <a:lnTo>
                    <a:pt x="145" y="0"/>
                  </a:lnTo>
                  <a:close/>
                </a:path>
              </a:pathLst>
            </a:custGeom>
            <a:solidFill>
              <a:srgbClr val="B24C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4" name="Freeform 104"/>
            <p:cNvSpPr>
              <a:spLocks/>
            </p:cNvSpPr>
            <p:nvPr/>
          </p:nvSpPr>
          <p:spPr bwMode="auto">
            <a:xfrm>
              <a:off x="4139" y="1782"/>
              <a:ext cx="29" cy="53"/>
            </a:xfrm>
            <a:custGeom>
              <a:avLst/>
              <a:gdLst>
                <a:gd name="T0" fmla="*/ 0 w 146"/>
                <a:gd name="T1" fmla="*/ 0 h 269"/>
                <a:gd name="T2" fmla="*/ 0 w 146"/>
                <a:gd name="T3" fmla="*/ 0 h 269"/>
                <a:gd name="T4" fmla="*/ 0 w 146"/>
                <a:gd name="T5" fmla="*/ 0 h 269"/>
                <a:gd name="T6" fmla="*/ 0 w 146"/>
                <a:gd name="T7" fmla="*/ 0 h 269"/>
                <a:gd name="T8" fmla="*/ 0 w 146"/>
                <a:gd name="T9" fmla="*/ 0 h 269"/>
                <a:gd name="T10" fmla="*/ 0 w 146"/>
                <a:gd name="T11" fmla="*/ 0 h 269"/>
                <a:gd name="T12" fmla="*/ 0 w 146"/>
                <a:gd name="T13" fmla="*/ 0 h 269"/>
                <a:gd name="T14" fmla="*/ 0 w 146"/>
                <a:gd name="T15" fmla="*/ 0 h 269"/>
                <a:gd name="T16" fmla="*/ 0 w 146"/>
                <a:gd name="T17" fmla="*/ 0 h 269"/>
                <a:gd name="T18" fmla="*/ 0 w 146"/>
                <a:gd name="T19" fmla="*/ 0 h 269"/>
                <a:gd name="T20" fmla="*/ 0 w 146"/>
                <a:gd name="T21" fmla="*/ 0 h 2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6"/>
                <a:gd name="T34" fmla="*/ 0 h 269"/>
                <a:gd name="T35" fmla="*/ 146 w 146"/>
                <a:gd name="T36" fmla="*/ 269 h 2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6" h="269">
                  <a:moveTo>
                    <a:pt x="32" y="269"/>
                  </a:moveTo>
                  <a:lnTo>
                    <a:pt x="0" y="249"/>
                  </a:lnTo>
                  <a:lnTo>
                    <a:pt x="146" y="0"/>
                  </a:lnTo>
                  <a:lnTo>
                    <a:pt x="145" y="36"/>
                  </a:lnTo>
                  <a:lnTo>
                    <a:pt x="137" y="72"/>
                  </a:lnTo>
                  <a:lnTo>
                    <a:pt x="123" y="106"/>
                  </a:lnTo>
                  <a:lnTo>
                    <a:pt x="107" y="141"/>
                  </a:lnTo>
                  <a:lnTo>
                    <a:pt x="87" y="173"/>
                  </a:lnTo>
                  <a:lnTo>
                    <a:pt x="68" y="206"/>
                  </a:lnTo>
                  <a:lnTo>
                    <a:pt x="48" y="237"/>
                  </a:lnTo>
                  <a:lnTo>
                    <a:pt x="32" y="269"/>
                  </a:lnTo>
                  <a:close/>
                </a:path>
              </a:pathLst>
            </a:custGeom>
            <a:solidFill>
              <a:srgbClr val="B24C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5" name="Freeform 105"/>
            <p:cNvSpPr>
              <a:spLocks/>
            </p:cNvSpPr>
            <p:nvPr/>
          </p:nvSpPr>
          <p:spPr bwMode="auto">
            <a:xfrm>
              <a:off x="4293" y="1782"/>
              <a:ext cx="30" cy="43"/>
            </a:xfrm>
            <a:custGeom>
              <a:avLst/>
              <a:gdLst>
                <a:gd name="T0" fmla="*/ 0 w 149"/>
                <a:gd name="T1" fmla="*/ 0 h 217"/>
                <a:gd name="T2" fmla="*/ 0 w 149"/>
                <a:gd name="T3" fmla="*/ 0 h 217"/>
                <a:gd name="T4" fmla="*/ 0 w 149"/>
                <a:gd name="T5" fmla="*/ 0 h 217"/>
                <a:gd name="T6" fmla="*/ 0 w 149"/>
                <a:gd name="T7" fmla="*/ 0 h 217"/>
                <a:gd name="T8" fmla="*/ 0 w 149"/>
                <a:gd name="T9" fmla="*/ 0 h 217"/>
                <a:gd name="T10" fmla="*/ 0 w 149"/>
                <a:gd name="T11" fmla="*/ 0 h 217"/>
                <a:gd name="T12" fmla="*/ 0 w 149"/>
                <a:gd name="T13" fmla="*/ 0 h 217"/>
                <a:gd name="T14" fmla="*/ 0 w 149"/>
                <a:gd name="T15" fmla="*/ 0 h 217"/>
                <a:gd name="T16" fmla="*/ 0 w 149"/>
                <a:gd name="T17" fmla="*/ 0 h 217"/>
                <a:gd name="T18" fmla="*/ 0 w 149"/>
                <a:gd name="T19" fmla="*/ 0 h 217"/>
                <a:gd name="T20" fmla="*/ 0 w 149"/>
                <a:gd name="T21" fmla="*/ 0 h 217"/>
                <a:gd name="T22" fmla="*/ 0 w 149"/>
                <a:gd name="T23" fmla="*/ 0 h 217"/>
                <a:gd name="T24" fmla="*/ 0 w 149"/>
                <a:gd name="T25" fmla="*/ 0 h 217"/>
                <a:gd name="T26" fmla="*/ 0 w 149"/>
                <a:gd name="T27" fmla="*/ 0 h 217"/>
                <a:gd name="T28" fmla="*/ 0 w 149"/>
                <a:gd name="T29" fmla="*/ 0 h 217"/>
                <a:gd name="T30" fmla="*/ 0 w 149"/>
                <a:gd name="T31" fmla="*/ 0 h 217"/>
                <a:gd name="T32" fmla="*/ 0 w 149"/>
                <a:gd name="T33" fmla="*/ 0 h 217"/>
                <a:gd name="T34" fmla="*/ 0 w 149"/>
                <a:gd name="T35" fmla="*/ 0 h 21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9"/>
                <a:gd name="T55" fmla="*/ 0 h 217"/>
                <a:gd name="T56" fmla="*/ 149 w 149"/>
                <a:gd name="T57" fmla="*/ 217 h 21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9" h="217">
                  <a:moveTo>
                    <a:pt x="61" y="217"/>
                  </a:moveTo>
                  <a:lnTo>
                    <a:pt x="51" y="209"/>
                  </a:lnTo>
                  <a:lnTo>
                    <a:pt x="38" y="203"/>
                  </a:lnTo>
                  <a:lnTo>
                    <a:pt x="26" y="198"/>
                  </a:lnTo>
                  <a:lnTo>
                    <a:pt x="14" y="193"/>
                  </a:lnTo>
                  <a:lnTo>
                    <a:pt x="4" y="185"/>
                  </a:lnTo>
                  <a:lnTo>
                    <a:pt x="0" y="179"/>
                  </a:lnTo>
                  <a:lnTo>
                    <a:pt x="1" y="167"/>
                  </a:lnTo>
                  <a:lnTo>
                    <a:pt x="9" y="155"/>
                  </a:lnTo>
                  <a:lnTo>
                    <a:pt x="112" y="0"/>
                  </a:lnTo>
                  <a:lnTo>
                    <a:pt x="139" y="23"/>
                  </a:lnTo>
                  <a:lnTo>
                    <a:pt x="149" y="49"/>
                  </a:lnTo>
                  <a:lnTo>
                    <a:pt x="143" y="76"/>
                  </a:lnTo>
                  <a:lnTo>
                    <a:pt x="129" y="104"/>
                  </a:lnTo>
                  <a:lnTo>
                    <a:pt x="107" y="131"/>
                  </a:lnTo>
                  <a:lnTo>
                    <a:pt x="87" y="161"/>
                  </a:lnTo>
                  <a:lnTo>
                    <a:pt x="69" y="189"/>
                  </a:lnTo>
                  <a:lnTo>
                    <a:pt x="61" y="217"/>
                  </a:lnTo>
                  <a:close/>
                </a:path>
              </a:pathLst>
            </a:custGeom>
            <a:solidFill>
              <a:srgbClr val="B24C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6" name="Freeform 106"/>
            <p:cNvSpPr>
              <a:spLocks/>
            </p:cNvSpPr>
            <p:nvPr/>
          </p:nvSpPr>
          <p:spPr bwMode="auto">
            <a:xfrm>
              <a:off x="4313" y="1798"/>
              <a:ext cx="31" cy="37"/>
            </a:xfrm>
            <a:custGeom>
              <a:avLst/>
              <a:gdLst>
                <a:gd name="T0" fmla="*/ 0 w 156"/>
                <a:gd name="T1" fmla="*/ 0 h 186"/>
                <a:gd name="T2" fmla="*/ 0 w 156"/>
                <a:gd name="T3" fmla="*/ 0 h 186"/>
                <a:gd name="T4" fmla="*/ 0 w 156"/>
                <a:gd name="T5" fmla="*/ 0 h 186"/>
                <a:gd name="T6" fmla="*/ 0 w 156"/>
                <a:gd name="T7" fmla="*/ 0 h 186"/>
                <a:gd name="T8" fmla="*/ 0 w 156"/>
                <a:gd name="T9" fmla="*/ 0 h 186"/>
                <a:gd name="T10" fmla="*/ 0 w 156"/>
                <a:gd name="T11" fmla="*/ 0 h 186"/>
                <a:gd name="T12" fmla="*/ 0 w 156"/>
                <a:gd name="T13" fmla="*/ 0 h 186"/>
                <a:gd name="T14" fmla="*/ 0 w 156"/>
                <a:gd name="T15" fmla="*/ 0 h 186"/>
                <a:gd name="T16" fmla="*/ 0 w 156"/>
                <a:gd name="T17" fmla="*/ 0 h 186"/>
                <a:gd name="T18" fmla="*/ 0 w 156"/>
                <a:gd name="T19" fmla="*/ 0 h 186"/>
                <a:gd name="T20" fmla="*/ 0 w 156"/>
                <a:gd name="T21" fmla="*/ 0 h 186"/>
                <a:gd name="T22" fmla="*/ 0 w 156"/>
                <a:gd name="T23" fmla="*/ 0 h 1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56"/>
                <a:gd name="T37" fmla="*/ 0 h 186"/>
                <a:gd name="T38" fmla="*/ 156 w 156"/>
                <a:gd name="T39" fmla="*/ 186 h 18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56" h="186">
                  <a:moveTo>
                    <a:pt x="156" y="52"/>
                  </a:moveTo>
                  <a:lnTo>
                    <a:pt x="63" y="186"/>
                  </a:lnTo>
                  <a:lnTo>
                    <a:pt x="0" y="166"/>
                  </a:lnTo>
                  <a:lnTo>
                    <a:pt x="84" y="0"/>
                  </a:lnTo>
                  <a:lnTo>
                    <a:pt x="91" y="3"/>
                  </a:lnTo>
                  <a:lnTo>
                    <a:pt x="100" y="6"/>
                  </a:lnTo>
                  <a:lnTo>
                    <a:pt x="110" y="11"/>
                  </a:lnTo>
                  <a:lnTo>
                    <a:pt x="120" y="17"/>
                  </a:lnTo>
                  <a:lnTo>
                    <a:pt x="129" y="22"/>
                  </a:lnTo>
                  <a:lnTo>
                    <a:pt x="138" y="30"/>
                  </a:lnTo>
                  <a:lnTo>
                    <a:pt x="147" y="40"/>
                  </a:lnTo>
                  <a:lnTo>
                    <a:pt x="156" y="52"/>
                  </a:lnTo>
                  <a:close/>
                </a:path>
              </a:pathLst>
            </a:custGeom>
            <a:solidFill>
              <a:srgbClr val="B24C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7" name="Freeform 107"/>
            <p:cNvSpPr>
              <a:spLocks/>
            </p:cNvSpPr>
            <p:nvPr/>
          </p:nvSpPr>
          <p:spPr bwMode="auto">
            <a:xfrm>
              <a:off x="4154" y="1809"/>
              <a:ext cx="26" cy="43"/>
            </a:xfrm>
            <a:custGeom>
              <a:avLst/>
              <a:gdLst>
                <a:gd name="T0" fmla="*/ 0 w 130"/>
                <a:gd name="T1" fmla="*/ 0 h 218"/>
                <a:gd name="T2" fmla="*/ 0 w 130"/>
                <a:gd name="T3" fmla="*/ 0 h 218"/>
                <a:gd name="T4" fmla="*/ 0 w 130"/>
                <a:gd name="T5" fmla="*/ 0 h 218"/>
                <a:gd name="T6" fmla="*/ 0 w 130"/>
                <a:gd name="T7" fmla="*/ 0 h 218"/>
                <a:gd name="T8" fmla="*/ 0 w 130"/>
                <a:gd name="T9" fmla="*/ 0 h 218"/>
                <a:gd name="T10" fmla="*/ 0 w 130"/>
                <a:gd name="T11" fmla="*/ 0 h 218"/>
                <a:gd name="T12" fmla="*/ 0 w 130"/>
                <a:gd name="T13" fmla="*/ 0 h 218"/>
                <a:gd name="T14" fmla="*/ 0 w 130"/>
                <a:gd name="T15" fmla="*/ 0 h 218"/>
                <a:gd name="T16" fmla="*/ 0 w 130"/>
                <a:gd name="T17" fmla="*/ 0 h 218"/>
                <a:gd name="T18" fmla="*/ 0 w 130"/>
                <a:gd name="T19" fmla="*/ 0 h 218"/>
                <a:gd name="T20" fmla="*/ 0 w 130"/>
                <a:gd name="T21" fmla="*/ 0 h 218"/>
                <a:gd name="T22" fmla="*/ 0 w 130"/>
                <a:gd name="T23" fmla="*/ 0 h 218"/>
                <a:gd name="T24" fmla="*/ 0 w 130"/>
                <a:gd name="T25" fmla="*/ 0 h 218"/>
                <a:gd name="T26" fmla="*/ 0 w 130"/>
                <a:gd name="T27" fmla="*/ 0 h 218"/>
                <a:gd name="T28" fmla="*/ 0 w 130"/>
                <a:gd name="T29" fmla="*/ 0 h 2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30"/>
                <a:gd name="T46" fmla="*/ 0 h 218"/>
                <a:gd name="T47" fmla="*/ 130 w 130"/>
                <a:gd name="T48" fmla="*/ 218 h 21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30" h="218">
                  <a:moveTo>
                    <a:pt x="124" y="72"/>
                  </a:moveTo>
                  <a:lnTo>
                    <a:pt x="40" y="218"/>
                  </a:lnTo>
                  <a:lnTo>
                    <a:pt x="30" y="209"/>
                  </a:lnTo>
                  <a:lnTo>
                    <a:pt x="20" y="201"/>
                  </a:lnTo>
                  <a:lnTo>
                    <a:pt x="7" y="193"/>
                  </a:lnTo>
                  <a:lnTo>
                    <a:pt x="0" y="186"/>
                  </a:lnTo>
                  <a:lnTo>
                    <a:pt x="82" y="0"/>
                  </a:lnTo>
                  <a:lnTo>
                    <a:pt x="92" y="1"/>
                  </a:lnTo>
                  <a:lnTo>
                    <a:pt x="104" y="6"/>
                  </a:lnTo>
                  <a:lnTo>
                    <a:pt x="113" y="13"/>
                  </a:lnTo>
                  <a:lnTo>
                    <a:pt x="122" y="23"/>
                  </a:lnTo>
                  <a:lnTo>
                    <a:pt x="126" y="33"/>
                  </a:lnTo>
                  <a:lnTo>
                    <a:pt x="130" y="47"/>
                  </a:lnTo>
                  <a:lnTo>
                    <a:pt x="128" y="59"/>
                  </a:lnTo>
                  <a:lnTo>
                    <a:pt x="124" y="72"/>
                  </a:lnTo>
                  <a:close/>
                </a:path>
              </a:pathLst>
            </a:custGeom>
            <a:solidFill>
              <a:srgbClr val="B24C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8" name="Freeform 108"/>
            <p:cNvSpPr>
              <a:spLocks/>
            </p:cNvSpPr>
            <p:nvPr/>
          </p:nvSpPr>
          <p:spPr bwMode="auto">
            <a:xfrm>
              <a:off x="4336" y="1815"/>
              <a:ext cx="20" cy="29"/>
            </a:xfrm>
            <a:custGeom>
              <a:avLst/>
              <a:gdLst>
                <a:gd name="T0" fmla="*/ 0 w 97"/>
                <a:gd name="T1" fmla="*/ 0 h 146"/>
                <a:gd name="T2" fmla="*/ 0 w 97"/>
                <a:gd name="T3" fmla="*/ 0 h 146"/>
                <a:gd name="T4" fmla="*/ 0 w 97"/>
                <a:gd name="T5" fmla="*/ 0 h 146"/>
                <a:gd name="T6" fmla="*/ 0 w 97"/>
                <a:gd name="T7" fmla="*/ 0 h 146"/>
                <a:gd name="T8" fmla="*/ 0 w 97"/>
                <a:gd name="T9" fmla="*/ 0 h 146"/>
                <a:gd name="T10" fmla="*/ 0 w 97"/>
                <a:gd name="T11" fmla="*/ 0 h 146"/>
                <a:gd name="T12" fmla="*/ 0 w 97"/>
                <a:gd name="T13" fmla="*/ 0 h 146"/>
                <a:gd name="T14" fmla="*/ 0 w 97"/>
                <a:gd name="T15" fmla="*/ 0 h 146"/>
                <a:gd name="T16" fmla="*/ 0 w 97"/>
                <a:gd name="T17" fmla="*/ 0 h 146"/>
                <a:gd name="T18" fmla="*/ 0 w 97"/>
                <a:gd name="T19" fmla="*/ 0 h 146"/>
                <a:gd name="T20" fmla="*/ 0 w 97"/>
                <a:gd name="T21" fmla="*/ 0 h 1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7"/>
                <a:gd name="T34" fmla="*/ 0 h 146"/>
                <a:gd name="T35" fmla="*/ 97 w 97"/>
                <a:gd name="T36" fmla="*/ 146 h 1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7" h="146">
                  <a:moveTo>
                    <a:pt x="83" y="146"/>
                  </a:moveTo>
                  <a:lnTo>
                    <a:pt x="0" y="136"/>
                  </a:lnTo>
                  <a:lnTo>
                    <a:pt x="62" y="0"/>
                  </a:lnTo>
                  <a:lnTo>
                    <a:pt x="72" y="15"/>
                  </a:lnTo>
                  <a:lnTo>
                    <a:pt x="82" y="33"/>
                  </a:lnTo>
                  <a:lnTo>
                    <a:pt x="89" y="50"/>
                  </a:lnTo>
                  <a:lnTo>
                    <a:pt x="96" y="69"/>
                  </a:lnTo>
                  <a:lnTo>
                    <a:pt x="97" y="87"/>
                  </a:lnTo>
                  <a:lnTo>
                    <a:pt x="96" y="106"/>
                  </a:lnTo>
                  <a:lnTo>
                    <a:pt x="91" y="125"/>
                  </a:lnTo>
                  <a:lnTo>
                    <a:pt x="83" y="146"/>
                  </a:lnTo>
                  <a:close/>
                </a:path>
              </a:pathLst>
            </a:custGeom>
            <a:solidFill>
              <a:srgbClr val="B24C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99" name="Freeform 109"/>
            <p:cNvSpPr>
              <a:spLocks/>
            </p:cNvSpPr>
            <p:nvPr/>
          </p:nvSpPr>
          <p:spPr bwMode="auto">
            <a:xfrm>
              <a:off x="4171" y="1827"/>
              <a:ext cx="24" cy="35"/>
            </a:xfrm>
            <a:custGeom>
              <a:avLst/>
              <a:gdLst>
                <a:gd name="T0" fmla="*/ 0 w 119"/>
                <a:gd name="T1" fmla="*/ 0 h 176"/>
                <a:gd name="T2" fmla="*/ 0 w 119"/>
                <a:gd name="T3" fmla="*/ 0 h 176"/>
                <a:gd name="T4" fmla="*/ 0 w 119"/>
                <a:gd name="T5" fmla="*/ 0 h 176"/>
                <a:gd name="T6" fmla="*/ 0 w 119"/>
                <a:gd name="T7" fmla="*/ 0 h 176"/>
                <a:gd name="T8" fmla="*/ 0 w 119"/>
                <a:gd name="T9" fmla="*/ 0 h 176"/>
                <a:gd name="T10" fmla="*/ 0 w 119"/>
                <a:gd name="T11" fmla="*/ 0 h 176"/>
                <a:gd name="T12" fmla="*/ 0 w 119"/>
                <a:gd name="T13" fmla="*/ 0 h 176"/>
                <a:gd name="T14" fmla="*/ 0 w 119"/>
                <a:gd name="T15" fmla="*/ 0 h 176"/>
                <a:gd name="T16" fmla="*/ 0 w 119"/>
                <a:gd name="T17" fmla="*/ 0 h 176"/>
                <a:gd name="T18" fmla="*/ 0 w 119"/>
                <a:gd name="T19" fmla="*/ 0 h 176"/>
                <a:gd name="T20" fmla="*/ 0 w 119"/>
                <a:gd name="T21" fmla="*/ 0 h 176"/>
                <a:gd name="T22" fmla="*/ 0 w 119"/>
                <a:gd name="T23" fmla="*/ 0 h 176"/>
                <a:gd name="T24" fmla="*/ 0 w 119"/>
                <a:gd name="T25" fmla="*/ 0 h 176"/>
                <a:gd name="T26" fmla="*/ 0 w 119"/>
                <a:gd name="T27" fmla="*/ 0 h 176"/>
                <a:gd name="T28" fmla="*/ 0 w 119"/>
                <a:gd name="T29" fmla="*/ 0 h 176"/>
                <a:gd name="T30" fmla="*/ 0 w 119"/>
                <a:gd name="T31" fmla="*/ 0 h 176"/>
                <a:gd name="T32" fmla="*/ 0 w 119"/>
                <a:gd name="T33" fmla="*/ 0 h 176"/>
                <a:gd name="T34" fmla="*/ 0 w 119"/>
                <a:gd name="T35" fmla="*/ 0 h 17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19"/>
                <a:gd name="T55" fmla="*/ 0 h 176"/>
                <a:gd name="T56" fmla="*/ 119 w 119"/>
                <a:gd name="T57" fmla="*/ 176 h 17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19" h="176">
                  <a:moveTo>
                    <a:pt x="57" y="176"/>
                  </a:moveTo>
                  <a:lnTo>
                    <a:pt x="44" y="174"/>
                  </a:lnTo>
                  <a:lnTo>
                    <a:pt x="31" y="171"/>
                  </a:lnTo>
                  <a:lnTo>
                    <a:pt x="18" y="163"/>
                  </a:lnTo>
                  <a:lnTo>
                    <a:pt x="9" y="155"/>
                  </a:lnTo>
                  <a:lnTo>
                    <a:pt x="2" y="144"/>
                  </a:lnTo>
                  <a:lnTo>
                    <a:pt x="0" y="132"/>
                  </a:lnTo>
                  <a:lnTo>
                    <a:pt x="4" y="118"/>
                  </a:lnTo>
                  <a:lnTo>
                    <a:pt x="15" y="104"/>
                  </a:lnTo>
                  <a:lnTo>
                    <a:pt x="79" y="0"/>
                  </a:lnTo>
                  <a:lnTo>
                    <a:pt x="107" y="19"/>
                  </a:lnTo>
                  <a:lnTo>
                    <a:pt x="119" y="42"/>
                  </a:lnTo>
                  <a:lnTo>
                    <a:pt x="118" y="65"/>
                  </a:lnTo>
                  <a:lnTo>
                    <a:pt x="110" y="88"/>
                  </a:lnTo>
                  <a:lnTo>
                    <a:pt x="95" y="111"/>
                  </a:lnTo>
                  <a:lnTo>
                    <a:pt x="79" y="133"/>
                  </a:lnTo>
                  <a:lnTo>
                    <a:pt x="64" y="155"/>
                  </a:lnTo>
                  <a:lnTo>
                    <a:pt x="57" y="176"/>
                  </a:lnTo>
                  <a:close/>
                </a:path>
              </a:pathLst>
            </a:custGeom>
            <a:solidFill>
              <a:srgbClr val="B24C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0" name="Freeform 110"/>
            <p:cNvSpPr>
              <a:spLocks/>
            </p:cNvSpPr>
            <p:nvPr/>
          </p:nvSpPr>
          <p:spPr bwMode="auto">
            <a:xfrm>
              <a:off x="4193" y="1846"/>
              <a:ext cx="17" cy="23"/>
            </a:xfrm>
            <a:custGeom>
              <a:avLst/>
              <a:gdLst>
                <a:gd name="T0" fmla="*/ 0 w 85"/>
                <a:gd name="T1" fmla="*/ 0 h 114"/>
                <a:gd name="T2" fmla="*/ 0 w 85"/>
                <a:gd name="T3" fmla="*/ 0 h 114"/>
                <a:gd name="T4" fmla="*/ 0 w 85"/>
                <a:gd name="T5" fmla="*/ 0 h 114"/>
                <a:gd name="T6" fmla="*/ 0 w 85"/>
                <a:gd name="T7" fmla="*/ 0 h 114"/>
                <a:gd name="T8" fmla="*/ 0 w 85"/>
                <a:gd name="T9" fmla="*/ 0 h 114"/>
                <a:gd name="T10" fmla="*/ 0 w 85"/>
                <a:gd name="T11" fmla="*/ 0 h 114"/>
                <a:gd name="T12" fmla="*/ 0 w 85"/>
                <a:gd name="T13" fmla="*/ 0 h 114"/>
                <a:gd name="T14" fmla="*/ 0 w 85"/>
                <a:gd name="T15" fmla="*/ 0 h 114"/>
                <a:gd name="T16" fmla="*/ 0 w 85"/>
                <a:gd name="T17" fmla="*/ 0 h 114"/>
                <a:gd name="T18" fmla="*/ 0 w 85"/>
                <a:gd name="T19" fmla="*/ 0 h 114"/>
                <a:gd name="T20" fmla="*/ 0 w 85"/>
                <a:gd name="T21" fmla="*/ 0 h 1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5"/>
                <a:gd name="T34" fmla="*/ 0 h 114"/>
                <a:gd name="T35" fmla="*/ 85 w 85"/>
                <a:gd name="T36" fmla="*/ 114 h 11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5" h="114">
                  <a:moveTo>
                    <a:pt x="73" y="114"/>
                  </a:moveTo>
                  <a:lnTo>
                    <a:pt x="0" y="104"/>
                  </a:lnTo>
                  <a:lnTo>
                    <a:pt x="42" y="0"/>
                  </a:lnTo>
                  <a:lnTo>
                    <a:pt x="52" y="11"/>
                  </a:lnTo>
                  <a:lnTo>
                    <a:pt x="64" y="25"/>
                  </a:lnTo>
                  <a:lnTo>
                    <a:pt x="73" y="38"/>
                  </a:lnTo>
                  <a:lnTo>
                    <a:pt x="80" y="53"/>
                  </a:lnTo>
                  <a:lnTo>
                    <a:pt x="84" y="67"/>
                  </a:lnTo>
                  <a:lnTo>
                    <a:pt x="85" y="82"/>
                  </a:lnTo>
                  <a:lnTo>
                    <a:pt x="80" y="97"/>
                  </a:lnTo>
                  <a:lnTo>
                    <a:pt x="73" y="114"/>
                  </a:lnTo>
                  <a:close/>
                </a:path>
              </a:pathLst>
            </a:custGeom>
            <a:solidFill>
              <a:srgbClr val="B24C1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1" name="Freeform 111"/>
            <p:cNvSpPr>
              <a:spLocks/>
            </p:cNvSpPr>
            <p:nvPr/>
          </p:nvSpPr>
          <p:spPr bwMode="auto">
            <a:xfrm>
              <a:off x="4212" y="884"/>
              <a:ext cx="12" cy="7"/>
            </a:xfrm>
            <a:custGeom>
              <a:avLst/>
              <a:gdLst>
                <a:gd name="T0" fmla="*/ 0 w 62"/>
                <a:gd name="T1" fmla="*/ 0 h 35"/>
                <a:gd name="T2" fmla="*/ 0 w 62"/>
                <a:gd name="T3" fmla="*/ 0 h 35"/>
                <a:gd name="T4" fmla="*/ 0 w 62"/>
                <a:gd name="T5" fmla="*/ 0 h 35"/>
                <a:gd name="T6" fmla="*/ 0 w 62"/>
                <a:gd name="T7" fmla="*/ 0 h 35"/>
                <a:gd name="T8" fmla="*/ 0 w 62"/>
                <a:gd name="T9" fmla="*/ 0 h 35"/>
                <a:gd name="T10" fmla="*/ 0 w 62"/>
                <a:gd name="T11" fmla="*/ 0 h 35"/>
                <a:gd name="T12" fmla="*/ 0 w 62"/>
                <a:gd name="T13" fmla="*/ 0 h 35"/>
                <a:gd name="T14" fmla="*/ 0 w 62"/>
                <a:gd name="T15" fmla="*/ 0 h 35"/>
                <a:gd name="T16" fmla="*/ 0 w 62"/>
                <a:gd name="T17" fmla="*/ 0 h 35"/>
                <a:gd name="T18" fmla="*/ 0 w 62"/>
                <a:gd name="T19" fmla="*/ 0 h 35"/>
                <a:gd name="T20" fmla="*/ 0 w 62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2"/>
                <a:gd name="T34" fmla="*/ 0 h 35"/>
                <a:gd name="T35" fmla="*/ 62 w 62"/>
                <a:gd name="T36" fmla="*/ 35 h 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2" h="35">
                  <a:moveTo>
                    <a:pt x="62" y="32"/>
                  </a:moveTo>
                  <a:lnTo>
                    <a:pt x="62" y="34"/>
                  </a:lnTo>
                  <a:lnTo>
                    <a:pt x="58" y="35"/>
                  </a:lnTo>
                  <a:lnTo>
                    <a:pt x="49" y="35"/>
                  </a:lnTo>
                  <a:lnTo>
                    <a:pt x="38" y="35"/>
                  </a:lnTo>
                  <a:lnTo>
                    <a:pt x="26" y="33"/>
                  </a:lnTo>
                  <a:lnTo>
                    <a:pt x="15" y="33"/>
                  </a:lnTo>
                  <a:lnTo>
                    <a:pt x="6" y="32"/>
                  </a:lnTo>
                  <a:lnTo>
                    <a:pt x="0" y="32"/>
                  </a:lnTo>
                  <a:lnTo>
                    <a:pt x="31" y="0"/>
                  </a:lnTo>
                  <a:lnTo>
                    <a:pt x="62" y="3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2" name="Freeform 112"/>
            <p:cNvSpPr>
              <a:spLocks/>
            </p:cNvSpPr>
            <p:nvPr/>
          </p:nvSpPr>
          <p:spPr bwMode="auto">
            <a:xfrm>
              <a:off x="4123" y="610"/>
              <a:ext cx="62" cy="66"/>
            </a:xfrm>
            <a:custGeom>
              <a:avLst/>
              <a:gdLst>
                <a:gd name="T0" fmla="*/ 0 w 310"/>
                <a:gd name="T1" fmla="*/ 0 h 332"/>
                <a:gd name="T2" fmla="*/ 0 w 310"/>
                <a:gd name="T3" fmla="*/ 0 h 332"/>
                <a:gd name="T4" fmla="*/ 0 w 310"/>
                <a:gd name="T5" fmla="*/ 0 h 332"/>
                <a:gd name="T6" fmla="*/ 0 w 310"/>
                <a:gd name="T7" fmla="*/ 0 h 332"/>
                <a:gd name="T8" fmla="*/ 0 w 310"/>
                <a:gd name="T9" fmla="*/ 0 h 332"/>
                <a:gd name="T10" fmla="*/ 0 w 310"/>
                <a:gd name="T11" fmla="*/ 0 h 332"/>
                <a:gd name="T12" fmla="*/ 0 w 310"/>
                <a:gd name="T13" fmla="*/ 0 h 332"/>
                <a:gd name="T14" fmla="*/ 0 w 310"/>
                <a:gd name="T15" fmla="*/ 0 h 332"/>
                <a:gd name="T16" fmla="*/ 0 w 310"/>
                <a:gd name="T17" fmla="*/ 0 h 332"/>
                <a:gd name="T18" fmla="*/ 0 w 310"/>
                <a:gd name="T19" fmla="*/ 0 h 332"/>
                <a:gd name="T20" fmla="*/ 0 w 310"/>
                <a:gd name="T21" fmla="*/ 0 h 332"/>
                <a:gd name="T22" fmla="*/ 0 w 310"/>
                <a:gd name="T23" fmla="*/ 0 h 332"/>
                <a:gd name="T24" fmla="*/ 0 w 310"/>
                <a:gd name="T25" fmla="*/ 0 h 332"/>
                <a:gd name="T26" fmla="*/ 0 w 310"/>
                <a:gd name="T27" fmla="*/ 0 h 332"/>
                <a:gd name="T28" fmla="*/ 0 w 310"/>
                <a:gd name="T29" fmla="*/ 0 h 332"/>
                <a:gd name="T30" fmla="*/ 0 w 310"/>
                <a:gd name="T31" fmla="*/ 0 h 332"/>
                <a:gd name="T32" fmla="*/ 0 w 310"/>
                <a:gd name="T33" fmla="*/ 0 h 332"/>
                <a:gd name="T34" fmla="*/ 0 w 310"/>
                <a:gd name="T35" fmla="*/ 0 h 332"/>
                <a:gd name="T36" fmla="*/ 0 w 310"/>
                <a:gd name="T37" fmla="*/ 0 h 332"/>
                <a:gd name="T38" fmla="*/ 0 w 310"/>
                <a:gd name="T39" fmla="*/ 0 h 332"/>
                <a:gd name="T40" fmla="*/ 0 w 310"/>
                <a:gd name="T41" fmla="*/ 0 h 332"/>
                <a:gd name="T42" fmla="*/ 0 w 310"/>
                <a:gd name="T43" fmla="*/ 0 h 332"/>
                <a:gd name="T44" fmla="*/ 0 w 310"/>
                <a:gd name="T45" fmla="*/ 0 h 332"/>
                <a:gd name="T46" fmla="*/ 0 w 310"/>
                <a:gd name="T47" fmla="*/ 0 h 332"/>
                <a:gd name="T48" fmla="*/ 0 w 310"/>
                <a:gd name="T49" fmla="*/ 0 h 332"/>
                <a:gd name="T50" fmla="*/ 0 w 310"/>
                <a:gd name="T51" fmla="*/ 0 h 332"/>
                <a:gd name="T52" fmla="*/ 0 w 310"/>
                <a:gd name="T53" fmla="*/ 0 h 332"/>
                <a:gd name="T54" fmla="*/ 0 w 310"/>
                <a:gd name="T55" fmla="*/ 0 h 332"/>
                <a:gd name="T56" fmla="*/ 0 w 310"/>
                <a:gd name="T57" fmla="*/ 0 h 332"/>
                <a:gd name="T58" fmla="*/ 0 w 310"/>
                <a:gd name="T59" fmla="*/ 0 h 332"/>
                <a:gd name="T60" fmla="*/ 0 w 310"/>
                <a:gd name="T61" fmla="*/ 0 h 332"/>
                <a:gd name="T62" fmla="*/ 0 w 310"/>
                <a:gd name="T63" fmla="*/ 0 h 332"/>
                <a:gd name="T64" fmla="*/ 0 w 310"/>
                <a:gd name="T65" fmla="*/ 0 h 332"/>
                <a:gd name="T66" fmla="*/ 0 w 310"/>
                <a:gd name="T67" fmla="*/ 0 h 332"/>
                <a:gd name="T68" fmla="*/ 0 w 310"/>
                <a:gd name="T69" fmla="*/ 0 h 332"/>
                <a:gd name="T70" fmla="*/ 0 w 310"/>
                <a:gd name="T71" fmla="*/ 0 h 332"/>
                <a:gd name="T72" fmla="*/ 0 w 310"/>
                <a:gd name="T73" fmla="*/ 0 h 332"/>
                <a:gd name="T74" fmla="*/ 0 w 310"/>
                <a:gd name="T75" fmla="*/ 0 h 332"/>
                <a:gd name="T76" fmla="*/ 0 w 310"/>
                <a:gd name="T77" fmla="*/ 0 h 332"/>
                <a:gd name="T78" fmla="*/ 0 w 310"/>
                <a:gd name="T79" fmla="*/ 0 h 332"/>
                <a:gd name="T80" fmla="*/ 0 w 310"/>
                <a:gd name="T81" fmla="*/ 0 h 332"/>
                <a:gd name="T82" fmla="*/ 0 w 310"/>
                <a:gd name="T83" fmla="*/ 0 h 332"/>
                <a:gd name="T84" fmla="*/ 0 w 310"/>
                <a:gd name="T85" fmla="*/ 0 h 332"/>
                <a:gd name="T86" fmla="*/ 0 w 310"/>
                <a:gd name="T87" fmla="*/ 0 h 332"/>
                <a:gd name="T88" fmla="*/ 0 w 310"/>
                <a:gd name="T89" fmla="*/ 0 h 332"/>
                <a:gd name="T90" fmla="*/ 0 w 310"/>
                <a:gd name="T91" fmla="*/ 0 h 332"/>
                <a:gd name="T92" fmla="*/ 0 w 310"/>
                <a:gd name="T93" fmla="*/ 0 h 332"/>
                <a:gd name="T94" fmla="*/ 0 w 310"/>
                <a:gd name="T95" fmla="*/ 0 h 332"/>
                <a:gd name="T96" fmla="*/ 0 w 310"/>
                <a:gd name="T97" fmla="*/ 0 h 332"/>
                <a:gd name="T98" fmla="*/ 0 w 310"/>
                <a:gd name="T99" fmla="*/ 0 h 332"/>
                <a:gd name="T100" fmla="*/ 0 w 310"/>
                <a:gd name="T101" fmla="*/ 0 h 332"/>
                <a:gd name="T102" fmla="*/ 0 w 310"/>
                <a:gd name="T103" fmla="*/ 0 h 332"/>
                <a:gd name="T104" fmla="*/ 0 w 310"/>
                <a:gd name="T105" fmla="*/ 0 h 332"/>
                <a:gd name="T106" fmla="*/ 0 w 310"/>
                <a:gd name="T107" fmla="*/ 0 h 332"/>
                <a:gd name="T108" fmla="*/ 0 w 310"/>
                <a:gd name="T109" fmla="*/ 0 h 332"/>
                <a:gd name="T110" fmla="*/ 0 w 310"/>
                <a:gd name="T111" fmla="*/ 0 h 332"/>
                <a:gd name="T112" fmla="*/ 0 w 310"/>
                <a:gd name="T113" fmla="*/ 0 h 332"/>
                <a:gd name="T114" fmla="*/ 0 w 310"/>
                <a:gd name="T115" fmla="*/ 0 h 332"/>
                <a:gd name="T116" fmla="*/ 0 w 310"/>
                <a:gd name="T117" fmla="*/ 0 h 332"/>
                <a:gd name="T118" fmla="*/ 0 w 310"/>
                <a:gd name="T119" fmla="*/ 0 h 332"/>
                <a:gd name="T120" fmla="*/ 0 w 310"/>
                <a:gd name="T121" fmla="*/ 0 h 332"/>
                <a:gd name="T122" fmla="*/ 0 w 310"/>
                <a:gd name="T123" fmla="*/ 0 h 33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0"/>
                <a:gd name="T187" fmla="*/ 0 h 332"/>
                <a:gd name="T188" fmla="*/ 310 w 310"/>
                <a:gd name="T189" fmla="*/ 332 h 33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0" h="332">
                  <a:moveTo>
                    <a:pt x="228" y="104"/>
                  </a:moveTo>
                  <a:lnTo>
                    <a:pt x="310" y="125"/>
                  </a:lnTo>
                  <a:lnTo>
                    <a:pt x="310" y="136"/>
                  </a:lnTo>
                  <a:lnTo>
                    <a:pt x="300" y="143"/>
                  </a:lnTo>
                  <a:lnTo>
                    <a:pt x="290" y="152"/>
                  </a:lnTo>
                  <a:lnTo>
                    <a:pt x="278" y="162"/>
                  </a:lnTo>
                  <a:lnTo>
                    <a:pt x="267" y="172"/>
                  </a:lnTo>
                  <a:lnTo>
                    <a:pt x="256" y="182"/>
                  </a:lnTo>
                  <a:lnTo>
                    <a:pt x="249" y="195"/>
                  </a:lnTo>
                  <a:lnTo>
                    <a:pt x="246" y="206"/>
                  </a:lnTo>
                  <a:lnTo>
                    <a:pt x="248" y="218"/>
                  </a:lnTo>
                  <a:lnTo>
                    <a:pt x="258" y="231"/>
                  </a:lnTo>
                  <a:lnTo>
                    <a:pt x="266" y="244"/>
                  </a:lnTo>
                  <a:lnTo>
                    <a:pt x="271" y="259"/>
                  </a:lnTo>
                  <a:lnTo>
                    <a:pt x="274" y="275"/>
                  </a:lnTo>
                  <a:lnTo>
                    <a:pt x="274" y="289"/>
                  </a:lnTo>
                  <a:lnTo>
                    <a:pt x="274" y="305"/>
                  </a:lnTo>
                  <a:lnTo>
                    <a:pt x="272" y="319"/>
                  </a:lnTo>
                  <a:lnTo>
                    <a:pt x="270" y="332"/>
                  </a:lnTo>
                  <a:lnTo>
                    <a:pt x="254" y="329"/>
                  </a:lnTo>
                  <a:lnTo>
                    <a:pt x="240" y="323"/>
                  </a:lnTo>
                  <a:lnTo>
                    <a:pt x="228" y="314"/>
                  </a:lnTo>
                  <a:lnTo>
                    <a:pt x="218" y="306"/>
                  </a:lnTo>
                  <a:lnTo>
                    <a:pt x="205" y="296"/>
                  </a:lnTo>
                  <a:lnTo>
                    <a:pt x="193" y="288"/>
                  </a:lnTo>
                  <a:lnTo>
                    <a:pt x="179" y="282"/>
                  </a:lnTo>
                  <a:lnTo>
                    <a:pt x="166" y="280"/>
                  </a:lnTo>
                  <a:lnTo>
                    <a:pt x="160" y="275"/>
                  </a:lnTo>
                  <a:lnTo>
                    <a:pt x="156" y="269"/>
                  </a:lnTo>
                  <a:lnTo>
                    <a:pt x="149" y="262"/>
                  </a:lnTo>
                  <a:lnTo>
                    <a:pt x="143" y="258"/>
                  </a:lnTo>
                  <a:lnTo>
                    <a:pt x="135" y="253"/>
                  </a:lnTo>
                  <a:lnTo>
                    <a:pt x="128" y="252"/>
                  </a:lnTo>
                  <a:lnTo>
                    <a:pt x="121" y="253"/>
                  </a:lnTo>
                  <a:lnTo>
                    <a:pt x="114" y="260"/>
                  </a:lnTo>
                  <a:lnTo>
                    <a:pt x="100" y="270"/>
                  </a:lnTo>
                  <a:lnTo>
                    <a:pt x="88" y="280"/>
                  </a:lnTo>
                  <a:lnTo>
                    <a:pt x="74" y="289"/>
                  </a:lnTo>
                  <a:lnTo>
                    <a:pt x="62" y="299"/>
                  </a:lnTo>
                  <a:lnTo>
                    <a:pt x="48" y="305"/>
                  </a:lnTo>
                  <a:lnTo>
                    <a:pt x="35" y="312"/>
                  </a:lnTo>
                  <a:lnTo>
                    <a:pt x="21" y="317"/>
                  </a:lnTo>
                  <a:lnTo>
                    <a:pt x="10" y="322"/>
                  </a:lnTo>
                  <a:lnTo>
                    <a:pt x="62" y="187"/>
                  </a:lnTo>
                  <a:lnTo>
                    <a:pt x="55" y="178"/>
                  </a:lnTo>
                  <a:lnTo>
                    <a:pt x="48" y="169"/>
                  </a:lnTo>
                  <a:lnTo>
                    <a:pt x="39" y="160"/>
                  </a:lnTo>
                  <a:lnTo>
                    <a:pt x="30" y="151"/>
                  </a:lnTo>
                  <a:lnTo>
                    <a:pt x="20" y="140"/>
                  </a:lnTo>
                  <a:lnTo>
                    <a:pt x="11" y="131"/>
                  </a:lnTo>
                  <a:lnTo>
                    <a:pt x="4" y="121"/>
                  </a:lnTo>
                  <a:lnTo>
                    <a:pt x="0" y="114"/>
                  </a:lnTo>
                  <a:lnTo>
                    <a:pt x="27" y="117"/>
                  </a:lnTo>
                  <a:lnTo>
                    <a:pt x="52" y="112"/>
                  </a:lnTo>
                  <a:lnTo>
                    <a:pt x="73" y="100"/>
                  </a:lnTo>
                  <a:lnTo>
                    <a:pt x="92" y="84"/>
                  </a:lnTo>
                  <a:lnTo>
                    <a:pt x="108" y="64"/>
                  </a:lnTo>
                  <a:lnTo>
                    <a:pt x="124" y="42"/>
                  </a:lnTo>
                  <a:lnTo>
                    <a:pt x="139" y="19"/>
                  </a:lnTo>
                  <a:lnTo>
                    <a:pt x="156" y="0"/>
                  </a:lnTo>
                  <a:lnTo>
                    <a:pt x="166" y="0"/>
                  </a:lnTo>
                  <a:lnTo>
                    <a:pt x="228" y="10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3" name="Freeform 113"/>
            <p:cNvSpPr>
              <a:spLocks/>
            </p:cNvSpPr>
            <p:nvPr/>
          </p:nvSpPr>
          <p:spPr bwMode="auto">
            <a:xfrm>
              <a:off x="4131" y="618"/>
              <a:ext cx="46" cy="52"/>
            </a:xfrm>
            <a:custGeom>
              <a:avLst/>
              <a:gdLst>
                <a:gd name="T0" fmla="*/ 0 w 229"/>
                <a:gd name="T1" fmla="*/ 0 h 259"/>
                <a:gd name="T2" fmla="*/ 0 w 229"/>
                <a:gd name="T3" fmla="*/ 0 h 259"/>
                <a:gd name="T4" fmla="*/ 0 w 229"/>
                <a:gd name="T5" fmla="*/ 0 h 259"/>
                <a:gd name="T6" fmla="*/ 0 w 229"/>
                <a:gd name="T7" fmla="*/ 0 h 259"/>
                <a:gd name="T8" fmla="*/ 0 w 229"/>
                <a:gd name="T9" fmla="*/ 0 h 259"/>
                <a:gd name="T10" fmla="*/ 0 w 229"/>
                <a:gd name="T11" fmla="*/ 0 h 259"/>
                <a:gd name="T12" fmla="*/ 0 w 229"/>
                <a:gd name="T13" fmla="*/ 0 h 259"/>
                <a:gd name="T14" fmla="*/ 0 w 229"/>
                <a:gd name="T15" fmla="*/ 0 h 259"/>
                <a:gd name="T16" fmla="*/ 0 w 229"/>
                <a:gd name="T17" fmla="*/ 0 h 259"/>
                <a:gd name="T18" fmla="*/ 0 w 229"/>
                <a:gd name="T19" fmla="*/ 0 h 259"/>
                <a:gd name="T20" fmla="*/ 0 w 229"/>
                <a:gd name="T21" fmla="*/ 0 h 259"/>
                <a:gd name="T22" fmla="*/ 0 w 229"/>
                <a:gd name="T23" fmla="*/ 0 h 259"/>
                <a:gd name="T24" fmla="*/ 0 w 229"/>
                <a:gd name="T25" fmla="*/ 0 h 259"/>
                <a:gd name="T26" fmla="*/ 0 w 229"/>
                <a:gd name="T27" fmla="*/ 0 h 259"/>
                <a:gd name="T28" fmla="*/ 0 w 229"/>
                <a:gd name="T29" fmla="*/ 0 h 259"/>
                <a:gd name="T30" fmla="*/ 0 w 229"/>
                <a:gd name="T31" fmla="*/ 0 h 259"/>
                <a:gd name="T32" fmla="*/ 0 w 229"/>
                <a:gd name="T33" fmla="*/ 0 h 259"/>
                <a:gd name="T34" fmla="*/ 0 w 229"/>
                <a:gd name="T35" fmla="*/ 0 h 259"/>
                <a:gd name="T36" fmla="*/ 0 w 229"/>
                <a:gd name="T37" fmla="*/ 0 h 259"/>
                <a:gd name="T38" fmla="*/ 0 w 229"/>
                <a:gd name="T39" fmla="*/ 0 h 259"/>
                <a:gd name="T40" fmla="*/ 0 w 229"/>
                <a:gd name="T41" fmla="*/ 0 h 259"/>
                <a:gd name="T42" fmla="*/ 0 w 229"/>
                <a:gd name="T43" fmla="*/ 0 h 259"/>
                <a:gd name="T44" fmla="*/ 0 w 229"/>
                <a:gd name="T45" fmla="*/ 0 h 259"/>
                <a:gd name="T46" fmla="*/ 0 w 229"/>
                <a:gd name="T47" fmla="*/ 0 h 259"/>
                <a:gd name="T48" fmla="*/ 0 w 229"/>
                <a:gd name="T49" fmla="*/ 0 h 259"/>
                <a:gd name="T50" fmla="*/ 0 w 229"/>
                <a:gd name="T51" fmla="*/ 0 h 259"/>
                <a:gd name="T52" fmla="*/ 0 w 229"/>
                <a:gd name="T53" fmla="*/ 0 h 259"/>
                <a:gd name="T54" fmla="*/ 0 w 229"/>
                <a:gd name="T55" fmla="*/ 0 h 259"/>
                <a:gd name="T56" fmla="*/ 0 w 229"/>
                <a:gd name="T57" fmla="*/ 0 h 259"/>
                <a:gd name="T58" fmla="*/ 0 w 229"/>
                <a:gd name="T59" fmla="*/ 0 h 259"/>
                <a:gd name="T60" fmla="*/ 0 w 229"/>
                <a:gd name="T61" fmla="*/ 0 h 259"/>
                <a:gd name="T62" fmla="*/ 0 w 229"/>
                <a:gd name="T63" fmla="*/ 0 h 259"/>
                <a:gd name="T64" fmla="*/ 0 w 229"/>
                <a:gd name="T65" fmla="*/ 0 h 259"/>
                <a:gd name="T66" fmla="*/ 0 w 229"/>
                <a:gd name="T67" fmla="*/ 0 h 259"/>
                <a:gd name="T68" fmla="*/ 0 w 229"/>
                <a:gd name="T69" fmla="*/ 0 h 259"/>
                <a:gd name="T70" fmla="*/ 0 w 229"/>
                <a:gd name="T71" fmla="*/ 0 h 259"/>
                <a:gd name="T72" fmla="*/ 0 w 229"/>
                <a:gd name="T73" fmla="*/ 0 h 259"/>
                <a:gd name="T74" fmla="*/ 0 w 229"/>
                <a:gd name="T75" fmla="*/ 0 h 259"/>
                <a:gd name="T76" fmla="*/ 0 w 229"/>
                <a:gd name="T77" fmla="*/ 0 h 259"/>
                <a:gd name="T78" fmla="*/ 0 w 229"/>
                <a:gd name="T79" fmla="*/ 0 h 259"/>
                <a:gd name="T80" fmla="*/ 0 w 229"/>
                <a:gd name="T81" fmla="*/ 0 h 259"/>
                <a:gd name="T82" fmla="*/ 0 w 229"/>
                <a:gd name="T83" fmla="*/ 0 h 259"/>
                <a:gd name="T84" fmla="*/ 0 w 229"/>
                <a:gd name="T85" fmla="*/ 0 h 259"/>
                <a:gd name="T86" fmla="*/ 0 w 229"/>
                <a:gd name="T87" fmla="*/ 0 h 259"/>
                <a:gd name="T88" fmla="*/ 0 w 229"/>
                <a:gd name="T89" fmla="*/ 0 h 259"/>
                <a:gd name="T90" fmla="*/ 0 w 229"/>
                <a:gd name="T91" fmla="*/ 0 h 259"/>
                <a:gd name="T92" fmla="*/ 0 w 229"/>
                <a:gd name="T93" fmla="*/ 0 h 259"/>
                <a:gd name="T94" fmla="*/ 0 w 229"/>
                <a:gd name="T95" fmla="*/ 0 h 259"/>
                <a:gd name="T96" fmla="*/ 0 w 229"/>
                <a:gd name="T97" fmla="*/ 0 h 25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9"/>
                <a:gd name="T148" fmla="*/ 0 h 259"/>
                <a:gd name="T149" fmla="*/ 229 w 229"/>
                <a:gd name="T150" fmla="*/ 259 h 25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9" h="259">
                  <a:moveTo>
                    <a:pt x="197" y="94"/>
                  </a:moveTo>
                  <a:lnTo>
                    <a:pt x="204" y="94"/>
                  </a:lnTo>
                  <a:lnTo>
                    <a:pt x="212" y="94"/>
                  </a:lnTo>
                  <a:lnTo>
                    <a:pt x="220" y="94"/>
                  </a:lnTo>
                  <a:lnTo>
                    <a:pt x="229" y="94"/>
                  </a:lnTo>
                  <a:lnTo>
                    <a:pt x="222" y="103"/>
                  </a:lnTo>
                  <a:lnTo>
                    <a:pt x="216" y="111"/>
                  </a:lnTo>
                  <a:lnTo>
                    <a:pt x="208" y="116"/>
                  </a:lnTo>
                  <a:lnTo>
                    <a:pt x="202" y="122"/>
                  </a:lnTo>
                  <a:lnTo>
                    <a:pt x="194" y="127"/>
                  </a:lnTo>
                  <a:lnTo>
                    <a:pt x="187" y="131"/>
                  </a:lnTo>
                  <a:lnTo>
                    <a:pt x="180" y="137"/>
                  </a:lnTo>
                  <a:lnTo>
                    <a:pt x="177" y="145"/>
                  </a:lnTo>
                  <a:lnTo>
                    <a:pt x="180" y="159"/>
                  </a:lnTo>
                  <a:lnTo>
                    <a:pt x="186" y="175"/>
                  </a:lnTo>
                  <a:lnTo>
                    <a:pt x="193" y="190"/>
                  </a:lnTo>
                  <a:lnTo>
                    <a:pt x="199" y="206"/>
                  </a:lnTo>
                  <a:lnTo>
                    <a:pt x="204" y="219"/>
                  </a:lnTo>
                  <a:lnTo>
                    <a:pt x="207" y="233"/>
                  </a:lnTo>
                  <a:lnTo>
                    <a:pt x="208" y="245"/>
                  </a:lnTo>
                  <a:lnTo>
                    <a:pt x="207" y="259"/>
                  </a:lnTo>
                  <a:lnTo>
                    <a:pt x="93" y="176"/>
                  </a:lnTo>
                  <a:lnTo>
                    <a:pt x="0" y="238"/>
                  </a:lnTo>
                  <a:lnTo>
                    <a:pt x="4" y="221"/>
                  </a:lnTo>
                  <a:lnTo>
                    <a:pt x="11" y="208"/>
                  </a:lnTo>
                  <a:lnTo>
                    <a:pt x="16" y="194"/>
                  </a:lnTo>
                  <a:lnTo>
                    <a:pt x="24" y="182"/>
                  </a:lnTo>
                  <a:lnTo>
                    <a:pt x="30" y="168"/>
                  </a:lnTo>
                  <a:lnTo>
                    <a:pt x="35" y="157"/>
                  </a:lnTo>
                  <a:lnTo>
                    <a:pt x="39" y="146"/>
                  </a:lnTo>
                  <a:lnTo>
                    <a:pt x="41" y="134"/>
                  </a:lnTo>
                  <a:lnTo>
                    <a:pt x="33" y="129"/>
                  </a:lnTo>
                  <a:lnTo>
                    <a:pt x="26" y="124"/>
                  </a:lnTo>
                  <a:lnTo>
                    <a:pt x="21" y="118"/>
                  </a:lnTo>
                  <a:lnTo>
                    <a:pt x="16" y="112"/>
                  </a:lnTo>
                  <a:lnTo>
                    <a:pt x="12" y="104"/>
                  </a:lnTo>
                  <a:lnTo>
                    <a:pt x="7" y="97"/>
                  </a:lnTo>
                  <a:lnTo>
                    <a:pt x="4" y="89"/>
                  </a:lnTo>
                  <a:lnTo>
                    <a:pt x="0" y="83"/>
                  </a:lnTo>
                  <a:lnTo>
                    <a:pt x="73" y="72"/>
                  </a:lnTo>
                  <a:lnTo>
                    <a:pt x="125" y="0"/>
                  </a:lnTo>
                  <a:lnTo>
                    <a:pt x="136" y="9"/>
                  </a:lnTo>
                  <a:lnTo>
                    <a:pt x="144" y="23"/>
                  </a:lnTo>
                  <a:lnTo>
                    <a:pt x="148" y="37"/>
                  </a:lnTo>
                  <a:lnTo>
                    <a:pt x="153" y="54"/>
                  </a:lnTo>
                  <a:lnTo>
                    <a:pt x="156" y="68"/>
                  </a:lnTo>
                  <a:lnTo>
                    <a:pt x="164" y="81"/>
                  </a:lnTo>
                  <a:lnTo>
                    <a:pt x="177" y="89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4" name="Freeform 114"/>
            <p:cNvSpPr>
              <a:spLocks/>
            </p:cNvSpPr>
            <p:nvPr/>
          </p:nvSpPr>
          <p:spPr bwMode="auto">
            <a:xfrm>
              <a:off x="4249" y="726"/>
              <a:ext cx="62" cy="60"/>
            </a:xfrm>
            <a:custGeom>
              <a:avLst/>
              <a:gdLst>
                <a:gd name="T0" fmla="*/ 0 w 311"/>
                <a:gd name="T1" fmla="*/ 0 h 300"/>
                <a:gd name="T2" fmla="*/ 0 w 311"/>
                <a:gd name="T3" fmla="*/ 0 h 300"/>
                <a:gd name="T4" fmla="*/ 0 w 311"/>
                <a:gd name="T5" fmla="*/ 0 h 300"/>
                <a:gd name="T6" fmla="*/ 0 w 311"/>
                <a:gd name="T7" fmla="*/ 0 h 300"/>
                <a:gd name="T8" fmla="*/ 0 w 311"/>
                <a:gd name="T9" fmla="*/ 0 h 300"/>
                <a:gd name="T10" fmla="*/ 0 w 311"/>
                <a:gd name="T11" fmla="*/ 0 h 300"/>
                <a:gd name="T12" fmla="*/ 0 w 311"/>
                <a:gd name="T13" fmla="*/ 0 h 300"/>
                <a:gd name="T14" fmla="*/ 0 w 311"/>
                <a:gd name="T15" fmla="*/ 0 h 300"/>
                <a:gd name="T16" fmla="*/ 0 w 311"/>
                <a:gd name="T17" fmla="*/ 0 h 300"/>
                <a:gd name="T18" fmla="*/ 0 w 311"/>
                <a:gd name="T19" fmla="*/ 0 h 300"/>
                <a:gd name="T20" fmla="*/ 0 w 311"/>
                <a:gd name="T21" fmla="*/ 0 h 300"/>
                <a:gd name="T22" fmla="*/ 0 w 311"/>
                <a:gd name="T23" fmla="*/ 0 h 300"/>
                <a:gd name="T24" fmla="*/ 0 w 311"/>
                <a:gd name="T25" fmla="*/ 0 h 300"/>
                <a:gd name="T26" fmla="*/ 0 w 311"/>
                <a:gd name="T27" fmla="*/ 0 h 300"/>
                <a:gd name="T28" fmla="*/ 0 w 311"/>
                <a:gd name="T29" fmla="*/ 0 h 300"/>
                <a:gd name="T30" fmla="*/ 0 w 311"/>
                <a:gd name="T31" fmla="*/ 0 h 300"/>
                <a:gd name="T32" fmla="*/ 0 w 311"/>
                <a:gd name="T33" fmla="*/ 0 h 300"/>
                <a:gd name="T34" fmla="*/ 0 w 311"/>
                <a:gd name="T35" fmla="*/ 0 h 300"/>
                <a:gd name="T36" fmla="*/ 0 w 311"/>
                <a:gd name="T37" fmla="*/ 0 h 300"/>
                <a:gd name="T38" fmla="*/ 0 w 311"/>
                <a:gd name="T39" fmla="*/ 0 h 300"/>
                <a:gd name="T40" fmla="*/ 0 w 311"/>
                <a:gd name="T41" fmla="*/ 0 h 300"/>
                <a:gd name="T42" fmla="*/ 0 w 311"/>
                <a:gd name="T43" fmla="*/ 0 h 300"/>
                <a:gd name="T44" fmla="*/ 0 w 311"/>
                <a:gd name="T45" fmla="*/ 0 h 300"/>
                <a:gd name="T46" fmla="*/ 0 w 311"/>
                <a:gd name="T47" fmla="*/ 0 h 300"/>
                <a:gd name="T48" fmla="*/ 0 w 311"/>
                <a:gd name="T49" fmla="*/ 0 h 300"/>
                <a:gd name="T50" fmla="*/ 0 w 311"/>
                <a:gd name="T51" fmla="*/ 0 h 300"/>
                <a:gd name="T52" fmla="*/ 0 w 311"/>
                <a:gd name="T53" fmla="*/ 0 h 300"/>
                <a:gd name="T54" fmla="*/ 0 w 311"/>
                <a:gd name="T55" fmla="*/ 0 h 300"/>
                <a:gd name="T56" fmla="*/ 0 w 311"/>
                <a:gd name="T57" fmla="*/ 0 h 300"/>
                <a:gd name="T58" fmla="*/ 0 w 311"/>
                <a:gd name="T59" fmla="*/ 0 h 300"/>
                <a:gd name="T60" fmla="*/ 0 w 311"/>
                <a:gd name="T61" fmla="*/ 0 h 300"/>
                <a:gd name="T62" fmla="*/ 0 w 311"/>
                <a:gd name="T63" fmla="*/ 0 h 300"/>
                <a:gd name="T64" fmla="*/ 0 w 311"/>
                <a:gd name="T65" fmla="*/ 0 h 300"/>
                <a:gd name="T66" fmla="*/ 0 w 311"/>
                <a:gd name="T67" fmla="*/ 0 h 30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11"/>
                <a:gd name="T103" fmla="*/ 0 h 300"/>
                <a:gd name="T104" fmla="*/ 311 w 311"/>
                <a:gd name="T105" fmla="*/ 300 h 30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11" h="300">
                  <a:moveTo>
                    <a:pt x="207" y="10"/>
                  </a:moveTo>
                  <a:lnTo>
                    <a:pt x="210" y="24"/>
                  </a:lnTo>
                  <a:lnTo>
                    <a:pt x="212" y="38"/>
                  </a:lnTo>
                  <a:lnTo>
                    <a:pt x="213" y="51"/>
                  </a:lnTo>
                  <a:lnTo>
                    <a:pt x="215" y="64"/>
                  </a:lnTo>
                  <a:lnTo>
                    <a:pt x="216" y="75"/>
                  </a:lnTo>
                  <a:lnTo>
                    <a:pt x="222" y="86"/>
                  </a:lnTo>
                  <a:lnTo>
                    <a:pt x="229" y="95"/>
                  </a:lnTo>
                  <a:lnTo>
                    <a:pt x="239" y="104"/>
                  </a:lnTo>
                  <a:lnTo>
                    <a:pt x="249" y="104"/>
                  </a:lnTo>
                  <a:lnTo>
                    <a:pt x="260" y="105"/>
                  </a:lnTo>
                  <a:lnTo>
                    <a:pt x="271" y="107"/>
                  </a:lnTo>
                  <a:lnTo>
                    <a:pt x="282" y="111"/>
                  </a:lnTo>
                  <a:lnTo>
                    <a:pt x="291" y="114"/>
                  </a:lnTo>
                  <a:lnTo>
                    <a:pt x="299" y="121"/>
                  </a:lnTo>
                  <a:lnTo>
                    <a:pt x="306" y="126"/>
                  </a:lnTo>
                  <a:lnTo>
                    <a:pt x="311" y="134"/>
                  </a:lnTo>
                  <a:lnTo>
                    <a:pt x="239" y="197"/>
                  </a:lnTo>
                  <a:lnTo>
                    <a:pt x="239" y="208"/>
                  </a:lnTo>
                  <a:lnTo>
                    <a:pt x="240" y="219"/>
                  </a:lnTo>
                  <a:lnTo>
                    <a:pt x="241" y="230"/>
                  </a:lnTo>
                  <a:lnTo>
                    <a:pt x="243" y="243"/>
                  </a:lnTo>
                  <a:lnTo>
                    <a:pt x="245" y="254"/>
                  </a:lnTo>
                  <a:lnTo>
                    <a:pt x="247" y="267"/>
                  </a:lnTo>
                  <a:lnTo>
                    <a:pt x="248" y="278"/>
                  </a:lnTo>
                  <a:lnTo>
                    <a:pt x="249" y="290"/>
                  </a:lnTo>
                  <a:lnTo>
                    <a:pt x="233" y="288"/>
                  </a:lnTo>
                  <a:lnTo>
                    <a:pt x="220" y="285"/>
                  </a:lnTo>
                  <a:lnTo>
                    <a:pt x="208" y="278"/>
                  </a:lnTo>
                  <a:lnTo>
                    <a:pt x="198" y="272"/>
                  </a:lnTo>
                  <a:lnTo>
                    <a:pt x="187" y="263"/>
                  </a:lnTo>
                  <a:lnTo>
                    <a:pt x="177" y="255"/>
                  </a:lnTo>
                  <a:lnTo>
                    <a:pt x="165" y="245"/>
                  </a:lnTo>
                  <a:lnTo>
                    <a:pt x="155" y="238"/>
                  </a:lnTo>
                  <a:lnTo>
                    <a:pt x="143" y="245"/>
                  </a:lnTo>
                  <a:lnTo>
                    <a:pt x="133" y="255"/>
                  </a:lnTo>
                  <a:lnTo>
                    <a:pt x="123" y="264"/>
                  </a:lnTo>
                  <a:lnTo>
                    <a:pt x="114" y="273"/>
                  </a:lnTo>
                  <a:lnTo>
                    <a:pt x="103" y="280"/>
                  </a:lnTo>
                  <a:lnTo>
                    <a:pt x="94" y="288"/>
                  </a:lnTo>
                  <a:lnTo>
                    <a:pt x="83" y="295"/>
                  </a:lnTo>
                  <a:lnTo>
                    <a:pt x="73" y="300"/>
                  </a:lnTo>
                  <a:lnTo>
                    <a:pt x="66" y="279"/>
                  </a:lnTo>
                  <a:lnTo>
                    <a:pt x="67" y="258"/>
                  </a:lnTo>
                  <a:lnTo>
                    <a:pt x="74" y="236"/>
                  </a:lnTo>
                  <a:lnTo>
                    <a:pt x="83" y="216"/>
                  </a:lnTo>
                  <a:lnTo>
                    <a:pt x="89" y="195"/>
                  </a:lnTo>
                  <a:lnTo>
                    <a:pt x="90" y="178"/>
                  </a:lnTo>
                  <a:lnTo>
                    <a:pt x="82" y="165"/>
                  </a:lnTo>
                  <a:lnTo>
                    <a:pt x="63" y="156"/>
                  </a:lnTo>
                  <a:lnTo>
                    <a:pt x="54" y="151"/>
                  </a:lnTo>
                  <a:lnTo>
                    <a:pt x="47" y="147"/>
                  </a:lnTo>
                  <a:lnTo>
                    <a:pt x="38" y="142"/>
                  </a:lnTo>
                  <a:lnTo>
                    <a:pt x="31" y="138"/>
                  </a:lnTo>
                  <a:lnTo>
                    <a:pt x="23" y="132"/>
                  </a:lnTo>
                  <a:lnTo>
                    <a:pt x="15" y="128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11" y="104"/>
                  </a:lnTo>
                  <a:lnTo>
                    <a:pt x="115" y="84"/>
                  </a:lnTo>
                  <a:lnTo>
                    <a:pt x="125" y="73"/>
                  </a:lnTo>
                  <a:lnTo>
                    <a:pt x="135" y="62"/>
                  </a:lnTo>
                  <a:lnTo>
                    <a:pt x="145" y="50"/>
                  </a:lnTo>
                  <a:lnTo>
                    <a:pt x="156" y="37"/>
                  </a:lnTo>
                  <a:lnTo>
                    <a:pt x="167" y="24"/>
                  </a:lnTo>
                  <a:lnTo>
                    <a:pt x="179" y="14"/>
                  </a:lnTo>
                  <a:lnTo>
                    <a:pt x="193" y="4"/>
                  </a:lnTo>
                  <a:lnTo>
                    <a:pt x="207" y="0"/>
                  </a:lnTo>
                  <a:lnTo>
                    <a:pt x="207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5" name="Freeform 115"/>
            <p:cNvSpPr>
              <a:spLocks/>
            </p:cNvSpPr>
            <p:nvPr/>
          </p:nvSpPr>
          <p:spPr bwMode="auto">
            <a:xfrm>
              <a:off x="4257" y="733"/>
              <a:ext cx="48" cy="47"/>
            </a:xfrm>
            <a:custGeom>
              <a:avLst/>
              <a:gdLst>
                <a:gd name="T0" fmla="*/ 0 w 239"/>
                <a:gd name="T1" fmla="*/ 0 h 238"/>
                <a:gd name="T2" fmla="*/ 0 w 239"/>
                <a:gd name="T3" fmla="*/ 0 h 238"/>
                <a:gd name="T4" fmla="*/ 0 w 239"/>
                <a:gd name="T5" fmla="*/ 0 h 238"/>
                <a:gd name="T6" fmla="*/ 0 w 239"/>
                <a:gd name="T7" fmla="*/ 0 h 238"/>
                <a:gd name="T8" fmla="*/ 0 w 239"/>
                <a:gd name="T9" fmla="*/ 0 h 238"/>
                <a:gd name="T10" fmla="*/ 0 w 239"/>
                <a:gd name="T11" fmla="*/ 0 h 238"/>
                <a:gd name="T12" fmla="*/ 0 w 239"/>
                <a:gd name="T13" fmla="*/ 0 h 238"/>
                <a:gd name="T14" fmla="*/ 0 w 239"/>
                <a:gd name="T15" fmla="*/ 0 h 238"/>
                <a:gd name="T16" fmla="*/ 0 w 239"/>
                <a:gd name="T17" fmla="*/ 0 h 238"/>
                <a:gd name="T18" fmla="*/ 0 w 239"/>
                <a:gd name="T19" fmla="*/ 0 h 238"/>
                <a:gd name="T20" fmla="*/ 0 w 239"/>
                <a:gd name="T21" fmla="*/ 0 h 238"/>
                <a:gd name="T22" fmla="*/ 0 w 239"/>
                <a:gd name="T23" fmla="*/ 0 h 238"/>
                <a:gd name="T24" fmla="*/ 0 w 239"/>
                <a:gd name="T25" fmla="*/ 0 h 238"/>
                <a:gd name="T26" fmla="*/ 0 w 239"/>
                <a:gd name="T27" fmla="*/ 0 h 238"/>
                <a:gd name="T28" fmla="*/ 0 w 239"/>
                <a:gd name="T29" fmla="*/ 0 h 238"/>
                <a:gd name="T30" fmla="*/ 0 w 239"/>
                <a:gd name="T31" fmla="*/ 0 h 238"/>
                <a:gd name="T32" fmla="*/ 0 w 239"/>
                <a:gd name="T33" fmla="*/ 0 h 238"/>
                <a:gd name="T34" fmla="*/ 0 w 239"/>
                <a:gd name="T35" fmla="*/ 0 h 238"/>
                <a:gd name="T36" fmla="*/ 0 w 239"/>
                <a:gd name="T37" fmla="*/ 0 h 238"/>
                <a:gd name="T38" fmla="*/ 0 w 239"/>
                <a:gd name="T39" fmla="*/ 0 h 238"/>
                <a:gd name="T40" fmla="*/ 0 w 239"/>
                <a:gd name="T41" fmla="*/ 0 h 238"/>
                <a:gd name="T42" fmla="*/ 0 w 239"/>
                <a:gd name="T43" fmla="*/ 0 h 238"/>
                <a:gd name="T44" fmla="*/ 0 w 239"/>
                <a:gd name="T45" fmla="*/ 0 h 238"/>
                <a:gd name="T46" fmla="*/ 0 w 239"/>
                <a:gd name="T47" fmla="*/ 0 h 238"/>
                <a:gd name="T48" fmla="*/ 0 w 239"/>
                <a:gd name="T49" fmla="*/ 0 h 238"/>
                <a:gd name="T50" fmla="*/ 0 w 239"/>
                <a:gd name="T51" fmla="*/ 0 h 238"/>
                <a:gd name="T52" fmla="*/ 0 w 239"/>
                <a:gd name="T53" fmla="*/ 0 h 238"/>
                <a:gd name="T54" fmla="*/ 0 w 239"/>
                <a:gd name="T55" fmla="*/ 0 h 238"/>
                <a:gd name="T56" fmla="*/ 0 w 239"/>
                <a:gd name="T57" fmla="*/ 0 h 238"/>
                <a:gd name="T58" fmla="*/ 0 w 239"/>
                <a:gd name="T59" fmla="*/ 0 h 238"/>
                <a:gd name="T60" fmla="*/ 0 w 239"/>
                <a:gd name="T61" fmla="*/ 0 h 238"/>
                <a:gd name="T62" fmla="*/ 0 w 239"/>
                <a:gd name="T63" fmla="*/ 0 h 238"/>
                <a:gd name="T64" fmla="*/ 0 w 239"/>
                <a:gd name="T65" fmla="*/ 0 h 238"/>
                <a:gd name="T66" fmla="*/ 0 w 239"/>
                <a:gd name="T67" fmla="*/ 0 h 238"/>
                <a:gd name="T68" fmla="*/ 0 w 239"/>
                <a:gd name="T69" fmla="*/ 0 h 238"/>
                <a:gd name="T70" fmla="*/ 0 w 239"/>
                <a:gd name="T71" fmla="*/ 0 h 238"/>
                <a:gd name="T72" fmla="*/ 0 w 239"/>
                <a:gd name="T73" fmla="*/ 0 h 238"/>
                <a:gd name="T74" fmla="*/ 0 w 239"/>
                <a:gd name="T75" fmla="*/ 0 h 238"/>
                <a:gd name="T76" fmla="*/ 0 w 239"/>
                <a:gd name="T77" fmla="*/ 0 h 238"/>
                <a:gd name="T78" fmla="*/ 0 w 239"/>
                <a:gd name="T79" fmla="*/ 0 h 238"/>
                <a:gd name="T80" fmla="*/ 0 w 239"/>
                <a:gd name="T81" fmla="*/ 0 h 238"/>
                <a:gd name="T82" fmla="*/ 0 w 239"/>
                <a:gd name="T83" fmla="*/ 0 h 238"/>
                <a:gd name="T84" fmla="*/ 0 w 239"/>
                <a:gd name="T85" fmla="*/ 0 h 238"/>
                <a:gd name="T86" fmla="*/ 0 w 239"/>
                <a:gd name="T87" fmla="*/ 0 h 238"/>
                <a:gd name="T88" fmla="*/ 0 w 239"/>
                <a:gd name="T89" fmla="*/ 0 h 238"/>
                <a:gd name="T90" fmla="*/ 0 w 239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9"/>
                <a:gd name="T139" fmla="*/ 0 h 238"/>
                <a:gd name="T140" fmla="*/ 239 w 239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9" h="238">
                  <a:moveTo>
                    <a:pt x="207" y="102"/>
                  </a:moveTo>
                  <a:lnTo>
                    <a:pt x="239" y="102"/>
                  </a:lnTo>
                  <a:lnTo>
                    <a:pt x="230" y="109"/>
                  </a:lnTo>
                  <a:lnTo>
                    <a:pt x="221" y="116"/>
                  </a:lnTo>
                  <a:lnTo>
                    <a:pt x="211" y="122"/>
                  </a:lnTo>
                  <a:lnTo>
                    <a:pt x="201" y="128"/>
                  </a:lnTo>
                  <a:lnTo>
                    <a:pt x="191" y="134"/>
                  </a:lnTo>
                  <a:lnTo>
                    <a:pt x="182" y="140"/>
                  </a:lnTo>
                  <a:lnTo>
                    <a:pt x="172" y="146"/>
                  </a:lnTo>
                  <a:lnTo>
                    <a:pt x="165" y="154"/>
                  </a:lnTo>
                  <a:lnTo>
                    <a:pt x="187" y="228"/>
                  </a:lnTo>
                  <a:lnTo>
                    <a:pt x="174" y="226"/>
                  </a:lnTo>
                  <a:lnTo>
                    <a:pt x="164" y="222"/>
                  </a:lnTo>
                  <a:lnTo>
                    <a:pt x="154" y="215"/>
                  </a:lnTo>
                  <a:lnTo>
                    <a:pt x="146" y="209"/>
                  </a:lnTo>
                  <a:lnTo>
                    <a:pt x="136" y="200"/>
                  </a:lnTo>
                  <a:lnTo>
                    <a:pt x="128" y="192"/>
                  </a:lnTo>
                  <a:lnTo>
                    <a:pt x="120" y="183"/>
                  </a:lnTo>
                  <a:lnTo>
                    <a:pt x="113" y="176"/>
                  </a:lnTo>
                  <a:lnTo>
                    <a:pt x="41" y="238"/>
                  </a:lnTo>
                  <a:lnTo>
                    <a:pt x="73" y="124"/>
                  </a:lnTo>
                  <a:lnTo>
                    <a:pt x="60" y="119"/>
                  </a:lnTo>
                  <a:lnTo>
                    <a:pt x="50" y="117"/>
                  </a:lnTo>
                  <a:lnTo>
                    <a:pt x="40" y="114"/>
                  </a:lnTo>
                  <a:lnTo>
                    <a:pt x="32" y="110"/>
                  </a:lnTo>
                  <a:lnTo>
                    <a:pt x="23" y="106"/>
                  </a:lnTo>
                  <a:lnTo>
                    <a:pt x="15" y="100"/>
                  </a:lnTo>
                  <a:lnTo>
                    <a:pt x="7" y="92"/>
                  </a:lnTo>
                  <a:lnTo>
                    <a:pt x="0" y="82"/>
                  </a:lnTo>
                  <a:lnTo>
                    <a:pt x="8" y="81"/>
                  </a:lnTo>
                  <a:lnTo>
                    <a:pt x="18" y="80"/>
                  </a:lnTo>
                  <a:lnTo>
                    <a:pt x="29" y="78"/>
                  </a:lnTo>
                  <a:lnTo>
                    <a:pt x="41" y="76"/>
                  </a:lnTo>
                  <a:lnTo>
                    <a:pt x="52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3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2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60" y="78"/>
                  </a:lnTo>
                  <a:lnTo>
                    <a:pt x="169" y="90"/>
                  </a:lnTo>
                  <a:lnTo>
                    <a:pt x="183" y="99"/>
                  </a:lnTo>
                  <a:lnTo>
                    <a:pt x="207" y="102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6" name="Freeform 116"/>
            <p:cNvSpPr>
              <a:spLocks/>
            </p:cNvSpPr>
            <p:nvPr/>
          </p:nvSpPr>
          <p:spPr bwMode="auto">
            <a:xfrm>
              <a:off x="3969" y="730"/>
              <a:ext cx="69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w 343"/>
                <a:gd name="T111" fmla="*/ 0 h 3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43"/>
                <a:gd name="T169" fmla="*/ 0 h 343"/>
                <a:gd name="T170" fmla="*/ 343 w 343"/>
                <a:gd name="T171" fmla="*/ 343 h 3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43" h="343">
                  <a:moveTo>
                    <a:pt x="218" y="0"/>
                  </a:moveTo>
                  <a:lnTo>
                    <a:pt x="217" y="15"/>
                  </a:lnTo>
                  <a:lnTo>
                    <a:pt x="216" y="32"/>
                  </a:lnTo>
                  <a:lnTo>
                    <a:pt x="215" y="49"/>
                  </a:lnTo>
                  <a:lnTo>
                    <a:pt x="215" y="66"/>
                  </a:lnTo>
                  <a:lnTo>
                    <a:pt x="215" y="82"/>
                  </a:lnTo>
                  <a:lnTo>
                    <a:pt x="217" y="97"/>
                  </a:lnTo>
                  <a:lnTo>
                    <a:pt x="221" y="112"/>
                  </a:lnTo>
                  <a:lnTo>
                    <a:pt x="229" y="126"/>
                  </a:lnTo>
                  <a:lnTo>
                    <a:pt x="343" y="156"/>
                  </a:lnTo>
                  <a:lnTo>
                    <a:pt x="343" y="166"/>
                  </a:lnTo>
                  <a:lnTo>
                    <a:pt x="239" y="229"/>
                  </a:lnTo>
                  <a:lnTo>
                    <a:pt x="239" y="242"/>
                  </a:lnTo>
                  <a:lnTo>
                    <a:pt x="240" y="256"/>
                  </a:lnTo>
                  <a:lnTo>
                    <a:pt x="240" y="268"/>
                  </a:lnTo>
                  <a:lnTo>
                    <a:pt x="242" y="280"/>
                  </a:lnTo>
                  <a:lnTo>
                    <a:pt x="242" y="291"/>
                  </a:lnTo>
                  <a:lnTo>
                    <a:pt x="242" y="303"/>
                  </a:lnTo>
                  <a:lnTo>
                    <a:pt x="241" y="317"/>
                  </a:lnTo>
                  <a:lnTo>
                    <a:pt x="239" y="332"/>
                  </a:lnTo>
                  <a:lnTo>
                    <a:pt x="226" y="326"/>
                  </a:lnTo>
                  <a:lnTo>
                    <a:pt x="216" y="319"/>
                  </a:lnTo>
                  <a:lnTo>
                    <a:pt x="207" y="309"/>
                  </a:lnTo>
                  <a:lnTo>
                    <a:pt x="198" y="300"/>
                  </a:lnTo>
                  <a:lnTo>
                    <a:pt x="189" y="288"/>
                  </a:lnTo>
                  <a:lnTo>
                    <a:pt x="181" y="278"/>
                  </a:lnTo>
                  <a:lnTo>
                    <a:pt x="173" y="268"/>
                  </a:lnTo>
                  <a:lnTo>
                    <a:pt x="166" y="260"/>
                  </a:lnTo>
                  <a:lnTo>
                    <a:pt x="62" y="343"/>
                  </a:lnTo>
                  <a:lnTo>
                    <a:pt x="56" y="334"/>
                  </a:lnTo>
                  <a:lnTo>
                    <a:pt x="53" y="325"/>
                  </a:lnTo>
                  <a:lnTo>
                    <a:pt x="52" y="315"/>
                  </a:lnTo>
                  <a:lnTo>
                    <a:pt x="56" y="306"/>
                  </a:lnTo>
                  <a:lnTo>
                    <a:pt x="58" y="296"/>
                  </a:lnTo>
                  <a:lnTo>
                    <a:pt x="62" y="286"/>
                  </a:lnTo>
                  <a:lnTo>
                    <a:pt x="67" y="277"/>
                  </a:lnTo>
                  <a:lnTo>
                    <a:pt x="73" y="270"/>
                  </a:lnTo>
                  <a:lnTo>
                    <a:pt x="104" y="218"/>
                  </a:lnTo>
                  <a:lnTo>
                    <a:pt x="91" y="207"/>
                  </a:lnTo>
                  <a:lnTo>
                    <a:pt x="77" y="197"/>
                  </a:lnTo>
                  <a:lnTo>
                    <a:pt x="61" y="188"/>
                  </a:lnTo>
                  <a:lnTo>
                    <a:pt x="48" y="180"/>
                  </a:lnTo>
                  <a:lnTo>
                    <a:pt x="33" y="170"/>
                  </a:lnTo>
                  <a:lnTo>
                    <a:pt x="21" y="161"/>
                  </a:lnTo>
                  <a:lnTo>
                    <a:pt x="8" y="149"/>
                  </a:lnTo>
                  <a:lnTo>
                    <a:pt x="0" y="136"/>
                  </a:lnTo>
                  <a:lnTo>
                    <a:pt x="8" y="128"/>
                  </a:lnTo>
                  <a:lnTo>
                    <a:pt x="18" y="125"/>
                  </a:lnTo>
                  <a:lnTo>
                    <a:pt x="28" y="122"/>
                  </a:lnTo>
                  <a:lnTo>
                    <a:pt x="41" y="122"/>
                  </a:lnTo>
                  <a:lnTo>
                    <a:pt x="52" y="122"/>
                  </a:lnTo>
                  <a:lnTo>
                    <a:pt x="64" y="123"/>
                  </a:lnTo>
                  <a:lnTo>
                    <a:pt x="73" y="125"/>
                  </a:lnTo>
                  <a:lnTo>
                    <a:pt x="83" y="126"/>
                  </a:lnTo>
                  <a:lnTo>
                    <a:pt x="197" y="0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7" name="Freeform 117"/>
            <p:cNvSpPr>
              <a:spLocks/>
            </p:cNvSpPr>
            <p:nvPr/>
          </p:nvSpPr>
          <p:spPr bwMode="auto">
            <a:xfrm>
              <a:off x="3977" y="739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155" y="104"/>
                  </a:moveTo>
                  <a:lnTo>
                    <a:pt x="166" y="107"/>
                  </a:lnTo>
                  <a:lnTo>
                    <a:pt x="180" y="111"/>
                  </a:lnTo>
                  <a:lnTo>
                    <a:pt x="193" y="114"/>
                  </a:lnTo>
                  <a:lnTo>
                    <a:pt x="207" y="119"/>
                  </a:lnTo>
                  <a:lnTo>
                    <a:pt x="219" y="122"/>
                  </a:lnTo>
                  <a:lnTo>
                    <a:pt x="233" y="127"/>
                  </a:lnTo>
                  <a:lnTo>
                    <a:pt x="245" y="130"/>
                  </a:lnTo>
                  <a:lnTo>
                    <a:pt x="259" y="135"/>
                  </a:lnTo>
                  <a:lnTo>
                    <a:pt x="187" y="166"/>
                  </a:lnTo>
                  <a:lnTo>
                    <a:pt x="176" y="249"/>
                  </a:lnTo>
                  <a:lnTo>
                    <a:pt x="167" y="241"/>
                  </a:lnTo>
                  <a:lnTo>
                    <a:pt x="161" y="233"/>
                  </a:lnTo>
                  <a:lnTo>
                    <a:pt x="155" y="225"/>
                  </a:lnTo>
                  <a:lnTo>
                    <a:pt x="149" y="217"/>
                  </a:lnTo>
                  <a:lnTo>
                    <a:pt x="142" y="209"/>
                  </a:lnTo>
                  <a:lnTo>
                    <a:pt x="137" y="201"/>
                  </a:lnTo>
                  <a:lnTo>
                    <a:pt x="130" y="193"/>
                  </a:lnTo>
                  <a:lnTo>
                    <a:pt x="124" y="187"/>
                  </a:lnTo>
                  <a:lnTo>
                    <a:pt x="52" y="238"/>
                  </a:lnTo>
                  <a:lnTo>
                    <a:pt x="52" y="229"/>
                  </a:lnTo>
                  <a:lnTo>
                    <a:pt x="57" y="220"/>
                  </a:lnTo>
                  <a:lnTo>
                    <a:pt x="61" y="210"/>
                  </a:lnTo>
                  <a:lnTo>
                    <a:pt x="68" y="200"/>
                  </a:lnTo>
                  <a:lnTo>
                    <a:pt x="75" y="189"/>
                  </a:lnTo>
                  <a:lnTo>
                    <a:pt x="81" y="177"/>
                  </a:lnTo>
                  <a:lnTo>
                    <a:pt x="87" y="166"/>
                  </a:lnTo>
                  <a:lnTo>
                    <a:pt x="93" y="156"/>
                  </a:lnTo>
                  <a:lnTo>
                    <a:pt x="0" y="104"/>
                  </a:lnTo>
                  <a:lnTo>
                    <a:pt x="62" y="104"/>
                  </a:lnTo>
                  <a:lnTo>
                    <a:pt x="70" y="87"/>
                  </a:lnTo>
                  <a:lnTo>
                    <a:pt x="80" y="74"/>
                  </a:lnTo>
                  <a:lnTo>
                    <a:pt x="90" y="60"/>
                  </a:lnTo>
                  <a:lnTo>
                    <a:pt x="103" y="48"/>
                  </a:lnTo>
                  <a:lnTo>
                    <a:pt x="114" y="34"/>
                  </a:lnTo>
                  <a:lnTo>
                    <a:pt x="126" y="23"/>
                  </a:lnTo>
                  <a:lnTo>
                    <a:pt x="135" y="11"/>
                  </a:lnTo>
                  <a:lnTo>
                    <a:pt x="145" y="0"/>
                  </a:lnTo>
                  <a:lnTo>
                    <a:pt x="155" y="104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8" name="Freeform 118"/>
            <p:cNvSpPr>
              <a:spLocks/>
            </p:cNvSpPr>
            <p:nvPr/>
          </p:nvSpPr>
          <p:spPr bwMode="auto">
            <a:xfrm>
              <a:off x="3973" y="542"/>
              <a:ext cx="58" cy="58"/>
            </a:xfrm>
            <a:custGeom>
              <a:avLst/>
              <a:gdLst>
                <a:gd name="T0" fmla="*/ 0 w 290"/>
                <a:gd name="T1" fmla="*/ 0 h 290"/>
                <a:gd name="T2" fmla="*/ 0 w 290"/>
                <a:gd name="T3" fmla="*/ 0 h 290"/>
                <a:gd name="T4" fmla="*/ 0 w 290"/>
                <a:gd name="T5" fmla="*/ 0 h 290"/>
                <a:gd name="T6" fmla="*/ 0 w 290"/>
                <a:gd name="T7" fmla="*/ 0 h 290"/>
                <a:gd name="T8" fmla="*/ 0 w 290"/>
                <a:gd name="T9" fmla="*/ 0 h 290"/>
                <a:gd name="T10" fmla="*/ 0 w 290"/>
                <a:gd name="T11" fmla="*/ 0 h 290"/>
                <a:gd name="T12" fmla="*/ 0 w 290"/>
                <a:gd name="T13" fmla="*/ 0 h 290"/>
                <a:gd name="T14" fmla="*/ 0 w 290"/>
                <a:gd name="T15" fmla="*/ 0 h 290"/>
                <a:gd name="T16" fmla="*/ 0 w 290"/>
                <a:gd name="T17" fmla="*/ 0 h 290"/>
                <a:gd name="T18" fmla="*/ 0 w 290"/>
                <a:gd name="T19" fmla="*/ 0 h 290"/>
                <a:gd name="T20" fmla="*/ 0 w 290"/>
                <a:gd name="T21" fmla="*/ 0 h 290"/>
                <a:gd name="T22" fmla="*/ 0 w 290"/>
                <a:gd name="T23" fmla="*/ 0 h 290"/>
                <a:gd name="T24" fmla="*/ 0 w 290"/>
                <a:gd name="T25" fmla="*/ 0 h 290"/>
                <a:gd name="T26" fmla="*/ 0 w 290"/>
                <a:gd name="T27" fmla="*/ 0 h 290"/>
                <a:gd name="T28" fmla="*/ 0 w 290"/>
                <a:gd name="T29" fmla="*/ 0 h 290"/>
                <a:gd name="T30" fmla="*/ 0 w 290"/>
                <a:gd name="T31" fmla="*/ 0 h 290"/>
                <a:gd name="T32" fmla="*/ 0 w 290"/>
                <a:gd name="T33" fmla="*/ 0 h 290"/>
                <a:gd name="T34" fmla="*/ 0 w 290"/>
                <a:gd name="T35" fmla="*/ 0 h 290"/>
                <a:gd name="T36" fmla="*/ 0 w 290"/>
                <a:gd name="T37" fmla="*/ 0 h 290"/>
                <a:gd name="T38" fmla="*/ 0 w 290"/>
                <a:gd name="T39" fmla="*/ 0 h 290"/>
                <a:gd name="T40" fmla="*/ 0 w 290"/>
                <a:gd name="T41" fmla="*/ 0 h 290"/>
                <a:gd name="T42" fmla="*/ 0 w 290"/>
                <a:gd name="T43" fmla="*/ 0 h 290"/>
                <a:gd name="T44" fmla="*/ 0 w 290"/>
                <a:gd name="T45" fmla="*/ 0 h 290"/>
                <a:gd name="T46" fmla="*/ 0 w 290"/>
                <a:gd name="T47" fmla="*/ 0 h 290"/>
                <a:gd name="T48" fmla="*/ 0 w 290"/>
                <a:gd name="T49" fmla="*/ 0 h 290"/>
                <a:gd name="T50" fmla="*/ 0 w 290"/>
                <a:gd name="T51" fmla="*/ 0 h 290"/>
                <a:gd name="T52" fmla="*/ 0 w 290"/>
                <a:gd name="T53" fmla="*/ 0 h 290"/>
                <a:gd name="T54" fmla="*/ 0 w 290"/>
                <a:gd name="T55" fmla="*/ 0 h 290"/>
                <a:gd name="T56" fmla="*/ 0 w 290"/>
                <a:gd name="T57" fmla="*/ 0 h 290"/>
                <a:gd name="T58" fmla="*/ 0 w 290"/>
                <a:gd name="T59" fmla="*/ 0 h 290"/>
                <a:gd name="T60" fmla="*/ 0 w 290"/>
                <a:gd name="T61" fmla="*/ 0 h 290"/>
                <a:gd name="T62" fmla="*/ 0 w 290"/>
                <a:gd name="T63" fmla="*/ 0 h 290"/>
                <a:gd name="T64" fmla="*/ 0 w 290"/>
                <a:gd name="T65" fmla="*/ 0 h 290"/>
                <a:gd name="T66" fmla="*/ 0 w 290"/>
                <a:gd name="T67" fmla="*/ 0 h 290"/>
                <a:gd name="T68" fmla="*/ 0 w 290"/>
                <a:gd name="T69" fmla="*/ 0 h 290"/>
                <a:gd name="T70" fmla="*/ 0 w 290"/>
                <a:gd name="T71" fmla="*/ 0 h 290"/>
                <a:gd name="T72" fmla="*/ 0 w 290"/>
                <a:gd name="T73" fmla="*/ 0 h 290"/>
                <a:gd name="T74" fmla="*/ 0 w 290"/>
                <a:gd name="T75" fmla="*/ 0 h 290"/>
                <a:gd name="T76" fmla="*/ 0 w 290"/>
                <a:gd name="T77" fmla="*/ 0 h 290"/>
                <a:gd name="T78" fmla="*/ 0 w 290"/>
                <a:gd name="T79" fmla="*/ 0 h 290"/>
                <a:gd name="T80" fmla="*/ 0 w 290"/>
                <a:gd name="T81" fmla="*/ 0 h 290"/>
                <a:gd name="T82" fmla="*/ 0 w 290"/>
                <a:gd name="T83" fmla="*/ 0 h 290"/>
                <a:gd name="T84" fmla="*/ 0 w 290"/>
                <a:gd name="T85" fmla="*/ 0 h 290"/>
                <a:gd name="T86" fmla="*/ 0 w 290"/>
                <a:gd name="T87" fmla="*/ 0 h 290"/>
                <a:gd name="T88" fmla="*/ 0 w 290"/>
                <a:gd name="T89" fmla="*/ 0 h 290"/>
                <a:gd name="T90" fmla="*/ 0 w 290"/>
                <a:gd name="T91" fmla="*/ 0 h 290"/>
                <a:gd name="T92" fmla="*/ 0 w 290"/>
                <a:gd name="T93" fmla="*/ 0 h 290"/>
                <a:gd name="T94" fmla="*/ 0 w 290"/>
                <a:gd name="T95" fmla="*/ 0 h 290"/>
                <a:gd name="T96" fmla="*/ 0 w 290"/>
                <a:gd name="T97" fmla="*/ 0 h 290"/>
                <a:gd name="T98" fmla="*/ 0 w 290"/>
                <a:gd name="T99" fmla="*/ 0 h 290"/>
                <a:gd name="T100" fmla="*/ 0 w 290"/>
                <a:gd name="T101" fmla="*/ 0 h 290"/>
                <a:gd name="T102" fmla="*/ 0 w 290"/>
                <a:gd name="T103" fmla="*/ 0 h 290"/>
                <a:gd name="T104" fmla="*/ 0 w 290"/>
                <a:gd name="T105" fmla="*/ 0 h 290"/>
                <a:gd name="T106" fmla="*/ 0 w 290"/>
                <a:gd name="T107" fmla="*/ 0 h 290"/>
                <a:gd name="T108" fmla="*/ 0 w 290"/>
                <a:gd name="T109" fmla="*/ 0 h 290"/>
                <a:gd name="T110" fmla="*/ 0 w 290"/>
                <a:gd name="T111" fmla="*/ 0 h 290"/>
                <a:gd name="T112" fmla="*/ 0 w 290"/>
                <a:gd name="T113" fmla="*/ 0 h 290"/>
                <a:gd name="T114" fmla="*/ 0 w 290"/>
                <a:gd name="T115" fmla="*/ 0 h 290"/>
                <a:gd name="T116" fmla="*/ 0 w 290"/>
                <a:gd name="T117" fmla="*/ 0 h 290"/>
                <a:gd name="T118" fmla="*/ 0 w 290"/>
                <a:gd name="T119" fmla="*/ 0 h 290"/>
                <a:gd name="T120" fmla="*/ 0 w 290"/>
                <a:gd name="T121" fmla="*/ 0 h 290"/>
                <a:gd name="T122" fmla="*/ 0 w 290"/>
                <a:gd name="T123" fmla="*/ 0 h 29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90"/>
                <a:gd name="T187" fmla="*/ 0 h 290"/>
                <a:gd name="T188" fmla="*/ 290 w 290"/>
                <a:gd name="T189" fmla="*/ 290 h 29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90" h="290">
                  <a:moveTo>
                    <a:pt x="197" y="94"/>
                  </a:moveTo>
                  <a:lnTo>
                    <a:pt x="205" y="94"/>
                  </a:lnTo>
                  <a:lnTo>
                    <a:pt x="217" y="94"/>
                  </a:lnTo>
                  <a:lnTo>
                    <a:pt x="230" y="94"/>
                  </a:lnTo>
                  <a:lnTo>
                    <a:pt x="244" y="96"/>
                  </a:lnTo>
                  <a:lnTo>
                    <a:pt x="256" y="97"/>
                  </a:lnTo>
                  <a:lnTo>
                    <a:pt x="270" y="102"/>
                  </a:lnTo>
                  <a:lnTo>
                    <a:pt x="280" y="106"/>
                  </a:lnTo>
                  <a:lnTo>
                    <a:pt x="290" y="114"/>
                  </a:lnTo>
                  <a:lnTo>
                    <a:pt x="278" y="126"/>
                  </a:lnTo>
                  <a:lnTo>
                    <a:pt x="263" y="137"/>
                  </a:lnTo>
                  <a:lnTo>
                    <a:pt x="246" y="145"/>
                  </a:lnTo>
                  <a:lnTo>
                    <a:pt x="230" y="152"/>
                  </a:lnTo>
                  <a:lnTo>
                    <a:pt x="215" y="160"/>
                  </a:lnTo>
                  <a:lnTo>
                    <a:pt x="208" y="172"/>
                  </a:lnTo>
                  <a:lnTo>
                    <a:pt x="206" y="186"/>
                  </a:lnTo>
                  <a:lnTo>
                    <a:pt x="218" y="208"/>
                  </a:lnTo>
                  <a:lnTo>
                    <a:pt x="221" y="215"/>
                  </a:lnTo>
                  <a:lnTo>
                    <a:pt x="224" y="223"/>
                  </a:lnTo>
                  <a:lnTo>
                    <a:pt x="227" y="230"/>
                  </a:lnTo>
                  <a:lnTo>
                    <a:pt x="230" y="238"/>
                  </a:lnTo>
                  <a:lnTo>
                    <a:pt x="230" y="245"/>
                  </a:lnTo>
                  <a:lnTo>
                    <a:pt x="231" y="254"/>
                  </a:lnTo>
                  <a:lnTo>
                    <a:pt x="230" y="261"/>
                  </a:lnTo>
                  <a:lnTo>
                    <a:pt x="228" y="270"/>
                  </a:lnTo>
                  <a:lnTo>
                    <a:pt x="215" y="268"/>
                  </a:lnTo>
                  <a:lnTo>
                    <a:pt x="205" y="262"/>
                  </a:lnTo>
                  <a:lnTo>
                    <a:pt x="195" y="254"/>
                  </a:lnTo>
                  <a:lnTo>
                    <a:pt x="186" y="246"/>
                  </a:lnTo>
                  <a:lnTo>
                    <a:pt x="176" y="235"/>
                  </a:lnTo>
                  <a:lnTo>
                    <a:pt x="166" y="225"/>
                  </a:lnTo>
                  <a:lnTo>
                    <a:pt x="156" y="216"/>
                  </a:lnTo>
                  <a:lnTo>
                    <a:pt x="145" y="208"/>
                  </a:lnTo>
                  <a:lnTo>
                    <a:pt x="52" y="290"/>
                  </a:lnTo>
                  <a:lnTo>
                    <a:pt x="41" y="280"/>
                  </a:lnTo>
                  <a:lnTo>
                    <a:pt x="41" y="264"/>
                  </a:lnTo>
                  <a:lnTo>
                    <a:pt x="46" y="251"/>
                  </a:lnTo>
                  <a:lnTo>
                    <a:pt x="52" y="236"/>
                  </a:lnTo>
                  <a:lnTo>
                    <a:pt x="59" y="223"/>
                  </a:lnTo>
                  <a:lnTo>
                    <a:pt x="66" y="208"/>
                  </a:lnTo>
                  <a:lnTo>
                    <a:pt x="76" y="194"/>
                  </a:lnTo>
                  <a:lnTo>
                    <a:pt x="84" y="180"/>
                  </a:lnTo>
                  <a:lnTo>
                    <a:pt x="93" y="166"/>
                  </a:lnTo>
                  <a:lnTo>
                    <a:pt x="80" y="160"/>
                  </a:lnTo>
                  <a:lnTo>
                    <a:pt x="67" y="156"/>
                  </a:lnTo>
                  <a:lnTo>
                    <a:pt x="55" y="149"/>
                  </a:lnTo>
                  <a:lnTo>
                    <a:pt x="43" y="143"/>
                  </a:lnTo>
                  <a:lnTo>
                    <a:pt x="29" y="136"/>
                  </a:lnTo>
                  <a:lnTo>
                    <a:pt x="18" y="129"/>
                  </a:lnTo>
                  <a:lnTo>
                    <a:pt x="7" y="121"/>
                  </a:lnTo>
                  <a:lnTo>
                    <a:pt x="0" y="114"/>
                  </a:lnTo>
                  <a:lnTo>
                    <a:pt x="0" y="104"/>
                  </a:lnTo>
                  <a:lnTo>
                    <a:pt x="104" y="94"/>
                  </a:lnTo>
                  <a:lnTo>
                    <a:pt x="156" y="0"/>
                  </a:lnTo>
                  <a:lnTo>
                    <a:pt x="162" y="7"/>
                  </a:lnTo>
                  <a:lnTo>
                    <a:pt x="169" y="17"/>
                  </a:lnTo>
                  <a:lnTo>
                    <a:pt x="174" y="27"/>
                  </a:lnTo>
                  <a:lnTo>
                    <a:pt x="179" y="38"/>
                  </a:lnTo>
                  <a:lnTo>
                    <a:pt x="184" y="50"/>
                  </a:lnTo>
                  <a:lnTo>
                    <a:pt x="188" y="63"/>
                  </a:lnTo>
                  <a:lnTo>
                    <a:pt x="193" y="77"/>
                  </a:lnTo>
                  <a:lnTo>
                    <a:pt x="197" y="9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09" name="Freeform 119"/>
            <p:cNvSpPr>
              <a:spLocks/>
            </p:cNvSpPr>
            <p:nvPr/>
          </p:nvSpPr>
          <p:spPr bwMode="auto">
            <a:xfrm>
              <a:off x="3981" y="548"/>
              <a:ext cx="42" cy="44"/>
            </a:xfrm>
            <a:custGeom>
              <a:avLst/>
              <a:gdLst>
                <a:gd name="T0" fmla="*/ 0 w 208"/>
                <a:gd name="T1" fmla="*/ 0 h 218"/>
                <a:gd name="T2" fmla="*/ 0 w 208"/>
                <a:gd name="T3" fmla="*/ 0 h 218"/>
                <a:gd name="T4" fmla="*/ 0 w 208"/>
                <a:gd name="T5" fmla="*/ 0 h 218"/>
                <a:gd name="T6" fmla="*/ 0 w 208"/>
                <a:gd name="T7" fmla="*/ 0 h 218"/>
                <a:gd name="T8" fmla="*/ 0 w 208"/>
                <a:gd name="T9" fmla="*/ 0 h 218"/>
                <a:gd name="T10" fmla="*/ 0 w 208"/>
                <a:gd name="T11" fmla="*/ 0 h 218"/>
                <a:gd name="T12" fmla="*/ 0 w 208"/>
                <a:gd name="T13" fmla="*/ 0 h 218"/>
                <a:gd name="T14" fmla="*/ 0 w 208"/>
                <a:gd name="T15" fmla="*/ 0 h 218"/>
                <a:gd name="T16" fmla="*/ 0 w 208"/>
                <a:gd name="T17" fmla="*/ 0 h 218"/>
                <a:gd name="T18" fmla="*/ 0 w 208"/>
                <a:gd name="T19" fmla="*/ 0 h 218"/>
                <a:gd name="T20" fmla="*/ 0 w 208"/>
                <a:gd name="T21" fmla="*/ 0 h 218"/>
                <a:gd name="T22" fmla="*/ 0 w 208"/>
                <a:gd name="T23" fmla="*/ 0 h 218"/>
                <a:gd name="T24" fmla="*/ 0 w 208"/>
                <a:gd name="T25" fmla="*/ 0 h 218"/>
                <a:gd name="T26" fmla="*/ 0 w 208"/>
                <a:gd name="T27" fmla="*/ 0 h 218"/>
                <a:gd name="T28" fmla="*/ 0 w 208"/>
                <a:gd name="T29" fmla="*/ 0 h 218"/>
                <a:gd name="T30" fmla="*/ 0 w 208"/>
                <a:gd name="T31" fmla="*/ 0 h 218"/>
                <a:gd name="T32" fmla="*/ 0 w 208"/>
                <a:gd name="T33" fmla="*/ 0 h 218"/>
                <a:gd name="T34" fmla="*/ 0 w 208"/>
                <a:gd name="T35" fmla="*/ 0 h 218"/>
                <a:gd name="T36" fmla="*/ 0 w 208"/>
                <a:gd name="T37" fmla="*/ 0 h 218"/>
                <a:gd name="T38" fmla="*/ 0 w 208"/>
                <a:gd name="T39" fmla="*/ 0 h 218"/>
                <a:gd name="T40" fmla="*/ 0 w 208"/>
                <a:gd name="T41" fmla="*/ 0 h 218"/>
                <a:gd name="T42" fmla="*/ 0 w 208"/>
                <a:gd name="T43" fmla="*/ 0 h 218"/>
                <a:gd name="T44" fmla="*/ 0 w 208"/>
                <a:gd name="T45" fmla="*/ 0 h 218"/>
                <a:gd name="T46" fmla="*/ 0 w 208"/>
                <a:gd name="T47" fmla="*/ 0 h 218"/>
                <a:gd name="T48" fmla="*/ 0 w 208"/>
                <a:gd name="T49" fmla="*/ 0 h 218"/>
                <a:gd name="T50" fmla="*/ 0 w 208"/>
                <a:gd name="T51" fmla="*/ 0 h 218"/>
                <a:gd name="T52" fmla="*/ 0 w 208"/>
                <a:gd name="T53" fmla="*/ 0 h 218"/>
                <a:gd name="T54" fmla="*/ 0 w 208"/>
                <a:gd name="T55" fmla="*/ 0 h 218"/>
                <a:gd name="T56" fmla="*/ 0 w 208"/>
                <a:gd name="T57" fmla="*/ 0 h 218"/>
                <a:gd name="T58" fmla="*/ 0 w 208"/>
                <a:gd name="T59" fmla="*/ 0 h 218"/>
                <a:gd name="T60" fmla="*/ 0 w 208"/>
                <a:gd name="T61" fmla="*/ 0 h 218"/>
                <a:gd name="T62" fmla="*/ 0 w 208"/>
                <a:gd name="T63" fmla="*/ 0 h 218"/>
                <a:gd name="T64" fmla="*/ 0 w 208"/>
                <a:gd name="T65" fmla="*/ 0 h 218"/>
                <a:gd name="T66" fmla="*/ 0 w 208"/>
                <a:gd name="T67" fmla="*/ 0 h 218"/>
                <a:gd name="T68" fmla="*/ 0 w 208"/>
                <a:gd name="T69" fmla="*/ 0 h 218"/>
                <a:gd name="T70" fmla="*/ 0 w 208"/>
                <a:gd name="T71" fmla="*/ 0 h 218"/>
                <a:gd name="T72" fmla="*/ 0 w 208"/>
                <a:gd name="T73" fmla="*/ 0 h 218"/>
                <a:gd name="T74" fmla="*/ 0 w 208"/>
                <a:gd name="T75" fmla="*/ 0 h 218"/>
                <a:gd name="T76" fmla="*/ 0 w 208"/>
                <a:gd name="T77" fmla="*/ 0 h 2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18"/>
                <a:gd name="T119" fmla="*/ 208 w 208"/>
                <a:gd name="T120" fmla="*/ 218 h 2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18">
                  <a:moveTo>
                    <a:pt x="156" y="82"/>
                  </a:moveTo>
                  <a:lnTo>
                    <a:pt x="208" y="82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7" y="145"/>
                  </a:lnTo>
                  <a:lnTo>
                    <a:pt x="159" y="155"/>
                  </a:lnTo>
                  <a:lnTo>
                    <a:pt x="161" y="166"/>
                  </a:lnTo>
                  <a:lnTo>
                    <a:pt x="162" y="175"/>
                  </a:lnTo>
                  <a:lnTo>
                    <a:pt x="164" y="185"/>
                  </a:lnTo>
                  <a:lnTo>
                    <a:pt x="165" y="195"/>
                  </a:lnTo>
                  <a:lnTo>
                    <a:pt x="167" y="207"/>
                  </a:lnTo>
                  <a:lnTo>
                    <a:pt x="104" y="144"/>
                  </a:lnTo>
                  <a:lnTo>
                    <a:pt x="32" y="218"/>
                  </a:lnTo>
                  <a:lnTo>
                    <a:pt x="33" y="202"/>
                  </a:lnTo>
                  <a:lnTo>
                    <a:pt x="38" y="188"/>
                  </a:lnTo>
                  <a:lnTo>
                    <a:pt x="44" y="176"/>
                  </a:lnTo>
                  <a:lnTo>
                    <a:pt x="52" y="166"/>
                  </a:lnTo>
                  <a:lnTo>
                    <a:pt x="59" y="153"/>
                  </a:lnTo>
                  <a:lnTo>
                    <a:pt x="66" y="141"/>
                  </a:lnTo>
                  <a:lnTo>
                    <a:pt x="70" y="127"/>
                  </a:lnTo>
                  <a:lnTo>
                    <a:pt x="73" y="114"/>
                  </a:lnTo>
                  <a:lnTo>
                    <a:pt x="0" y="82"/>
                  </a:lnTo>
                  <a:lnTo>
                    <a:pt x="7" y="82"/>
                  </a:lnTo>
                  <a:lnTo>
                    <a:pt x="15" y="82"/>
                  </a:lnTo>
                  <a:lnTo>
                    <a:pt x="23" y="82"/>
                  </a:lnTo>
                  <a:lnTo>
                    <a:pt x="32" y="82"/>
                  </a:lnTo>
                  <a:lnTo>
                    <a:pt x="41" y="82"/>
                  </a:lnTo>
                  <a:lnTo>
                    <a:pt x="50" y="82"/>
                  </a:lnTo>
                  <a:lnTo>
                    <a:pt x="60" y="82"/>
                  </a:lnTo>
                  <a:lnTo>
                    <a:pt x="73" y="8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7" y="31"/>
                  </a:lnTo>
                  <a:lnTo>
                    <a:pt x="130" y="44"/>
                  </a:lnTo>
                  <a:lnTo>
                    <a:pt x="134" y="55"/>
                  </a:lnTo>
                  <a:lnTo>
                    <a:pt x="138" y="66"/>
                  </a:lnTo>
                  <a:lnTo>
                    <a:pt x="145" y="75"/>
                  </a:lnTo>
                  <a:lnTo>
                    <a:pt x="156" y="82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0" name="Freeform 120"/>
            <p:cNvSpPr>
              <a:spLocks/>
            </p:cNvSpPr>
            <p:nvPr/>
          </p:nvSpPr>
          <p:spPr bwMode="auto">
            <a:xfrm>
              <a:off x="4081" y="670"/>
              <a:ext cx="58" cy="58"/>
            </a:xfrm>
            <a:custGeom>
              <a:avLst/>
              <a:gdLst>
                <a:gd name="T0" fmla="*/ 0 w 289"/>
                <a:gd name="T1" fmla="*/ 0 h 290"/>
                <a:gd name="T2" fmla="*/ 0 w 289"/>
                <a:gd name="T3" fmla="*/ 0 h 290"/>
                <a:gd name="T4" fmla="*/ 0 w 289"/>
                <a:gd name="T5" fmla="*/ 0 h 290"/>
                <a:gd name="T6" fmla="*/ 0 w 289"/>
                <a:gd name="T7" fmla="*/ 0 h 290"/>
                <a:gd name="T8" fmla="*/ 0 w 289"/>
                <a:gd name="T9" fmla="*/ 0 h 290"/>
                <a:gd name="T10" fmla="*/ 0 w 289"/>
                <a:gd name="T11" fmla="*/ 0 h 290"/>
                <a:gd name="T12" fmla="*/ 0 w 289"/>
                <a:gd name="T13" fmla="*/ 0 h 290"/>
                <a:gd name="T14" fmla="*/ 0 w 289"/>
                <a:gd name="T15" fmla="*/ 0 h 290"/>
                <a:gd name="T16" fmla="*/ 0 w 289"/>
                <a:gd name="T17" fmla="*/ 0 h 290"/>
                <a:gd name="T18" fmla="*/ 0 w 289"/>
                <a:gd name="T19" fmla="*/ 0 h 290"/>
                <a:gd name="T20" fmla="*/ 0 w 289"/>
                <a:gd name="T21" fmla="*/ 0 h 290"/>
                <a:gd name="T22" fmla="*/ 0 w 289"/>
                <a:gd name="T23" fmla="*/ 0 h 290"/>
                <a:gd name="T24" fmla="*/ 0 w 289"/>
                <a:gd name="T25" fmla="*/ 0 h 290"/>
                <a:gd name="T26" fmla="*/ 0 w 289"/>
                <a:gd name="T27" fmla="*/ 0 h 290"/>
                <a:gd name="T28" fmla="*/ 0 w 289"/>
                <a:gd name="T29" fmla="*/ 0 h 290"/>
                <a:gd name="T30" fmla="*/ 0 w 289"/>
                <a:gd name="T31" fmla="*/ 0 h 290"/>
                <a:gd name="T32" fmla="*/ 0 w 289"/>
                <a:gd name="T33" fmla="*/ 0 h 290"/>
                <a:gd name="T34" fmla="*/ 0 w 289"/>
                <a:gd name="T35" fmla="*/ 0 h 290"/>
                <a:gd name="T36" fmla="*/ 0 w 289"/>
                <a:gd name="T37" fmla="*/ 0 h 290"/>
                <a:gd name="T38" fmla="*/ 0 w 289"/>
                <a:gd name="T39" fmla="*/ 0 h 290"/>
                <a:gd name="T40" fmla="*/ 0 w 289"/>
                <a:gd name="T41" fmla="*/ 0 h 290"/>
                <a:gd name="T42" fmla="*/ 0 w 289"/>
                <a:gd name="T43" fmla="*/ 0 h 290"/>
                <a:gd name="T44" fmla="*/ 0 w 289"/>
                <a:gd name="T45" fmla="*/ 0 h 290"/>
                <a:gd name="T46" fmla="*/ 0 w 289"/>
                <a:gd name="T47" fmla="*/ 0 h 290"/>
                <a:gd name="T48" fmla="*/ 0 w 289"/>
                <a:gd name="T49" fmla="*/ 0 h 290"/>
                <a:gd name="T50" fmla="*/ 0 w 289"/>
                <a:gd name="T51" fmla="*/ 0 h 290"/>
                <a:gd name="T52" fmla="*/ 0 w 289"/>
                <a:gd name="T53" fmla="*/ 0 h 290"/>
                <a:gd name="T54" fmla="*/ 0 w 289"/>
                <a:gd name="T55" fmla="*/ 0 h 290"/>
                <a:gd name="T56" fmla="*/ 0 w 289"/>
                <a:gd name="T57" fmla="*/ 0 h 290"/>
                <a:gd name="T58" fmla="*/ 0 w 289"/>
                <a:gd name="T59" fmla="*/ 0 h 290"/>
                <a:gd name="T60" fmla="*/ 0 w 289"/>
                <a:gd name="T61" fmla="*/ 0 h 290"/>
                <a:gd name="T62" fmla="*/ 0 w 289"/>
                <a:gd name="T63" fmla="*/ 0 h 290"/>
                <a:gd name="T64" fmla="*/ 0 w 289"/>
                <a:gd name="T65" fmla="*/ 0 h 290"/>
                <a:gd name="T66" fmla="*/ 0 w 289"/>
                <a:gd name="T67" fmla="*/ 0 h 290"/>
                <a:gd name="T68" fmla="*/ 0 w 289"/>
                <a:gd name="T69" fmla="*/ 0 h 290"/>
                <a:gd name="T70" fmla="*/ 0 w 289"/>
                <a:gd name="T71" fmla="*/ 0 h 290"/>
                <a:gd name="T72" fmla="*/ 0 w 289"/>
                <a:gd name="T73" fmla="*/ 0 h 290"/>
                <a:gd name="T74" fmla="*/ 0 w 289"/>
                <a:gd name="T75" fmla="*/ 0 h 290"/>
                <a:gd name="T76" fmla="*/ 0 w 289"/>
                <a:gd name="T77" fmla="*/ 0 h 290"/>
                <a:gd name="T78" fmla="*/ 0 w 289"/>
                <a:gd name="T79" fmla="*/ 0 h 290"/>
                <a:gd name="T80" fmla="*/ 0 w 289"/>
                <a:gd name="T81" fmla="*/ 0 h 290"/>
                <a:gd name="T82" fmla="*/ 0 w 289"/>
                <a:gd name="T83" fmla="*/ 0 h 290"/>
                <a:gd name="T84" fmla="*/ 0 w 289"/>
                <a:gd name="T85" fmla="*/ 0 h 290"/>
                <a:gd name="T86" fmla="*/ 0 w 289"/>
                <a:gd name="T87" fmla="*/ 0 h 290"/>
                <a:gd name="T88" fmla="*/ 0 w 289"/>
                <a:gd name="T89" fmla="*/ 0 h 290"/>
                <a:gd name="T90" fmla="*/ 0 w 289"/>
                <a:gd name="T91" fmla="*/ 0 h 290"/>
                <a:gd name="T92" fmla="*/ 0 w 289"/>
                <a:gd name="T93" fmla="*/ 0 h 290"/>
                <a:gd name="T94" fmla="*/ 0 w 289"/>
                <a:gd name="T95" fmla="*/ 0 h 290"/>
                <a:gd name="T96" fmla="*/ 0 w 289"/>
                <a:gd name="T97" fmla="*/ 0 h 290"/>
                <a:gd name="T98" fmla="*/ 0 w 289"/>
                <a:gd name="T99" fmla="*/ 0 h 290"/>
                <a:gd name="T100" fmla="*/ 0 w 289"/>
                <a:gd name="T101" fmla="*/ 0 h 290"/>
                <a:gd name="T102" fmla="*/ 0 w 289"/>
                <a:gd name="T103" fmla="*/ 0 h 290"/>
                <a:gd name="T104" fmla="*/ 0 w 289"/>
                <a:gd name="T105" fmla="*/ 0 h 290"/>
                <a:gd name="T106" fmla="*/ 0 w 289"/>
                <a:gd name="T107" fmla="*/ 0 h 290"/>
                <a:gd name="T108" fmla="*/ 0 w 289"/>
                <a:gd name="T109" fmla="*/ 0 h 290"/>
                <a:gd name="T110" fmla="*/ 0 w 289"/>
                <a:gd name="T111" fmla="*/ 0 h 290"/>
                <a:gd name="T112" fmla="*/ 0 w 289"/>
                <a:gd name="T113" fmla="*/ 0 h 290"/>
                <a:gd name="T114" fmla="*/ 0 w 289"/>
                <a:gd name="T115" fmla="*/ 0 h 290"/>
                <a:gd name="T116" fmla="*/ 0 w 289"/>
                <a:gd name="T117" fmla="*/ 0 h 290"/>
                <a:gd name="T118" fmla="*/ 0 w 289"/>
                <a:gd name="T119" fmla="*/ 0 h 290"/>
                <a:gd name="T120" fmla="*/ 0 w 289"/>
                <a:gd name="T121" fmla="*/ 0 h 29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89"/>
                <a:gd name="T184" fmla="*/ 0 h 290"/>
                <a:gd name="T185" fmla="*/ 289 w 289"/>
                <a:gd name="T186" fmla="*/ 290 h 29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89" h="290">
                  <a:moveTo>
                    <a:pt x="196" y="94"/>
                  </a:moveTo>
                  <a:lnTo>
                    <a:pt x="207" y="96"/>
                  </a:lnTo>
                  <a:lnTo>
                    <a:pt x="220" y="97"/>
                  </a:lnTo>
                  <a:lnTo>
                    <a:pt x="233" y="98"/>
                  </a:lnTo>
                  <a:lnTo>
                    <a:pt x="246" y="100"/>
                  </a:lnTo>
                  <a:lnTo>
                    <a:pt x="257" y="103"/>
                  </a:lnTo>
                  <a:lnTo>
                    <a:pt x="270" y="107"/>
                  </a:lnTo>
                  <a:lnTo>
                    <a:pt x="279" y="114"/>
                  </a:lnTo>
                  <a:lnTo>
                    <a:pt x="289" y="125"/>
                  </a:lnTo>
                  <a:lnTo>
                    <a:pt x="278" y="134"/>
                  </a:lnTo>
                  <a:lnTo>
                    <a:pt x="263" y="143"/>
                  </a:lnTo>
                  <a:lnTo>
                    <a:pt x="246" y="150"/>
                  </a:lnTo>
                  <a:lnTo>
                    <a:pt x="230" y="159"/>
                  </a:lnTo>
                  <a:lnTo>
                    <a:pt x="217" y="168"/>
                  </a:lnTo>
                  <a:lnTo>
                    <a:pt x="211" y="181"/>
                  </a:lnTo>
                  <a:lnTo>
                    <a:pt x="213" y="196"/>
                  </a:lnTo>
                  <a:lnTo>
                    <a:pt x="227" y="218"/>
                  </a:lnTo>
                  <a:lnTo>
                    <a:pt x="227" y="225"/>
                  </a:lnTo>
                  <a:lnTo>
                    <a:pt x="228" y="233"/>
                  </a:lnTo>
                  <a:lnTo>
                    <a:pt x="228" y="239"/>
                  </a:lnTo>
                  <a:lnTo>
                    <a:pt x="230" y="247"/>
                  </a:lnTo>
                  <a:lnTo>
                    <a:pt x="230" y="253"/>
                  </a:lnTo>
                  <a:lnTo>
                    <a:pt x="231" y="260"/>
                  </a:lnTo>
                  <a:lnTo>
                    <a:pt x="229" y="264"/>
                  </a:lnTo>
                  <a:lnTo>
                    <a:pt x="227" y="270"/>
                  </a:lnTo>
                  <a:lnTo>
                    <a:pt x="215" y="268"/>
                  </a:lnTo>
                  <a:lnTo>
                    <a:pt x="204" y="262"/>
                  </a:lnTo>
                  <a:lnTo>
                    <a:pt x="194" y="255"/>
                  </a:lnTo>
                  <a:lnTo>
                    <a:pt x="185" y="247"/>
                  </a:lnTo>
                  <a:lnTo>
                    <a:pt x="175" y="238"/>
                  </a:lnTo>
                  <a:lnTo>
                    <a:pt x="166" y="229"/>
                  </a:lnTo>
                  <a:lnTo>
                    <a:pt x="155" y="222"/>
                  </a:lnTo>
                  <a:lnTo>
                    <a:pt x="144" y="218"/>
                  </a:lnTo>
                  <a:lnTo>
                    <a:pt x="51" y="290"/>
                  </a:lnTo>
                  <a:lnTo>
                    <a:pt x="40" y="290"/>
                  </a:lnTo>
                  <a:lnTo>
                    <a:pt x="44" y="274"/>
                  </a:lnTo>
                  <a:lnTo>
                    <a:pt x="50" y="258"/>
                  </a:lnTo>
                  <a:lnTo>
                    <a:pt x="55" y="243"/>
                  </a:lnTo>
                  <a:lnTo>
                    <a:pt x="62" y="228"/>
                  </a:lnTo>
                  <a:lnTo>
                    <a:pt x="69" y="212"/>
                  </a:lnTo>
                  <a:lnTo>
                    <a:pt x="77" y="196"/>
                  </a:lnTo>
                  <a:lnTo>
                    <a:pt x="83" y="181"/>
                  </a:lnTo>
                  <a:lnTo>
                    <a:pt x="92" y="166"/>
                  </a:lnTo>
                  <a:lnTo>
                    <a:pt x="80" y="161"/>
                  </a:lnTo>
                  <a:lnTo>
                    <a:pt x="69" y="157"/>
                  </a:lnTo>
                  <a:lnTo>
                    <a:pt x="56" y="152"/>
                  </a:lnTo>
                  <a:lnTo>
                    <a:pt x="46" y="148"/>
                  </a:lnTo>
                  <a:lnTo>
                    <a:pt x="34" y="140"/>
                  </a:lnTo>
                  <a:lnTo>
                    <a:pt x="22" y="133"/>
                  </a:lnTo>
                  <a:lnTo>
                    <a:pt x="10" y="124"/>
                  </a:lnTo>
                  <a:lnTo>
                    <a:pt x="0" y="114"/>
                  </a:lnTo>
                  <a:lnTo>
                    <a:pt x="114" y="94"/>
                  </a:lnTo>
                  <a:lnTo>
                    <a:pt x="155" y="0"/>
                  </a:lnTo>
                  <a:lnTo>
                    <a:pt x="161" y="8"/>
                  </a:lnTo>
                  <a:lnTo>
                    <a:pt x="168" y="18"/>
                  </a:lnTo>
                  <a:lnTo>
                    <a:pt x="174" y="29"/>
                  </a:lnTo>
                  <a:lnTo>
                    <a:pt x="179" y="43"/>
                  </a:lnTo>
                  <a:lnTo>
                    <a:pt x="183" y="55"/>
                  </a:lnTo>
                  <a:lnTo>
                    <a:pt x="187" y="68"/>
                  </a:lnTo>
                  <a:lnTo>
                    <a:pt x="192" y="80"/>
                  </a:lnTo>
                  <a:lnTo>
                    <a:pt x="196" y="9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1" name="Freeform 121"/>
            <p:cNvSpPr>
              <a:spLocks/>
            </p:cNvSpPr>
            <p:nvPr/>
          </p:nvSpPr>
          <p:spPr bwMode="auto">
            <a:xfrm>
              <a:off x="4089" y="679"/>
              <a:ext cx="42" cy="41"/>
            </a:xfrm>
            <a:custGeom>
              <a:avLst/>
              <a:gdLst>
                <a:gd name="T0" fmla="*/ 0 w 208"/>
                <a:gd name="T1" fmla="*/ 0 h 207"/>
                <a:gd name="T2" fmla="*/ 0 w 208"/>
                <a:gd name="T3" fmla="*/ 0 h 207"/>
                <a:gd name="T4" fmla="*/ 0 w 208"/>
                <a:gd name="T5" fmla="*/ 0 h 207"/>
                <a:gd name="T6" fmla="*/ 0 w 208"/>
                <a:gd name="T7" fmla="*/ 0 h 207"/>
                <a:gd name="T8" fmla="*/ 0 w 208"/>
                <a:gd name="T9" fmla="*/ 0 h 207"/>
                <a:gd name="T10" fmla="*/ 0 w 208"/>
                <a:gd name="T11" fmla="*/ 0 h 207"/>
                <a:gd name="T12" fmla="*/ 0 w 208"/>
                <a:gd name="T13" fmla="*/ 0 h 207"/>
                <a:gd name="T14" fmla="*/ 0 w 208"/>
                <a:gd name="T15" fmla="*/ 0 h 207"/>
                <a:gd name="T16" fmla="*/ 0 w 208"/>
                <a:gd name="T17" fmla="*/ 0 h 207"/>
                <a:gd name="T18" fmla="*/ 0 w 208"/>
                <a:gd name="T19" fmla="*/ 0 h 207"/>
                <a:gd name="T20" fmla="*/ 0 w 208"/>
                <a:gd name="T21" fmla="*/ 0 h 207"/>
                <a:gd name="T22" fmla="*/ 0 w 208"/>
                <a:gd name="T23" fmla="*/ 0 h 207"/>
                <a:gd name="T24" fmla="*/ 0 w 208"/>
                <a:gd name="T25" fmla="*/ 0 h 207"/>
                <a:gd name="T26" fmla="*/ 0 w 208"/>
                <a:gd name="T27" fmla="*/ 0 h 207"/>
                <a:gd name="T28" fmla="*/ 0 w 208"/>
                <a:gd name="T29" fmla="*/ 0 h 207"/>
                <a:gd name="T30" fmla="*/ 0 w 208"/>
                <a:gd name="T31" fmla="*/ 0 h 207"/>
                <a:gd name="T32" fmla="*/ 0 w 208"/>
                <a:gd name="T33" fmla="*/ 0 h 207"/>
                <a:gd name="T34" fmla="*/ 0 w 208"/>
                <a:gd name="T35" fmla="*/ 0 h 207"/>
                <a:gd name="T36" fmla="*/ 0 w 208"/>
                <a:gd name="T37" fmla="*/ 0 h 207"/>
                <a:gd name="T38" fmla="*/ 0 w 208"/>
                <a:gd name="T39" fmla="*/ 0 h 207"/>
                <a:gd name="T40" fmla="*/ 0 w 208"/>
                <a:gd name="T41" fmla="*/ 0 h 207"/>
                <a:gd name="T42" fmla="*/ 0 w 208"/>
                <a:gd name="T43" fmla="*/ 0 h 207"/>
                <a:gd name="T44" fmla="*/ 0 w 208"/>
                <a:gd name="T45" fmla="*/ 0 h 207"/>
                <a:gd name="T46" fmla="*/ 0 w 208"/>
                <a:gd name="T47" fmla="*/ 0 h 207"/>
                <a:gd name="T48" fmla="*/ 0 w 208"/>
                <a:gd name="T49" fmla="*/ 0 h 207"/>
                <a:gd name="T50" fmla="*/ 0 w 208"/>
                <a:gd name="T51" fmla="*/ 0 h 207"/>
                <a:gd name="T52" fmla="*/ 0 w 208"/>
                <a:gd name="T53" fmla="*/ 0 h 207"/>
                <a:gd name="T54" fmla="*/ 0 w 208"/>
                <a:gd name="T55" fmla="*/ 0 h 207"/>
                <a:gd name="T56" fmla="*/ 0 w 208"/>
                <a:gd name="T57" fmla="*/ 0 h 207"/>
                <a:gd name="T58" fmla="*/ 0 w 208"/>
                <a:gd name="T59" fmla="*/ 0 h 207"/>
                <a:gd name="T60" fmla="*/ 0 w 208"/>
                <a:gd name="T61" fmla="*/ 0 h 207"/>
                <a:gd name="T62" fmla="*/ 0 w 208"/>
                <a:gd name="T63" fmla="*/ 0 h 207"/>
                <a:gd name="T64" fmla="*/ 0 w 208"/>
                <a:gd name="T65" fmla="*/ 0 h 207"/>
                <a:gd name="T66" fmla="*/ 0 w 208"/>
                <a:gd name="T67" fmla="*/ 0 h 207"/>
                <a:gd name="T68" fmla="*/ 0 w 208"/>
                <a:gd name="T69" fmla="*/ 0 h 207"/>
                <a:gd name="T70" fmla="*/ 0 w 208"/>
                <a:gd name="T71" fmla="*/ 0 h 207"/>
                <a:gd name="T72" fmla="*/ 0 w 208"/>
                <a:gd name="T73" fmla="*/ 0 h 207"/>
                <a:gd name="T74" fmla="*/ 0 w 208"/>
                <a:gd name="T75" fmla="*/ 0 h 207"/>
                <a:gd name="T76" fmla="*/ 0 w 208"/>
                <a:gd name="T77" fmla="*/ 0 h 2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08"/>
                <a:gd name="T118" fmla="*/ 0 h 207"/>
                <a:gd name="T119" fmla="*/ 208 w 208"/>
                <a:gd name="T120" fmla="*/ 207 h 2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08" h="207">
                  <a:moveTo>
                    <a:pt x="156" y="72"/>
                  </a:moveTo>
                  <a:lnTo>
                    <a:pt x="208" y="83"/>
                  </a:lnTo>
                  <a:lnTo>
                    <a:pt x="156" y="124"/>
                  </a:lnTo>
                  <a:lnTo>
                    <a:pt x="156" y="134"/>
                  </a:lnTo>
                  <a:lnTo>
                    <a:pt x="158" y="145"/>
                  </a:lnTo>
                  <a:lnTo>
                    <a:pt x="159" y="154"/>
                  </a:lnTo>
                  <a:lnTo>
                    <a:pt x="161" y="163"/>
                  </a:lnTo>
                  <a:lnTo>
                    <a:pt x="162" y="171"/>
                  </a:lnTo>
                  <a:lnTo>
                    <a:pt x="164" y="180"/>
                  </a:lnTo>
                  <a:lnTo>
                    <a:pt x="165" y="188"/>
                  </a:lnTo>
                  <a:lnTo>
                    <a:pt x="167" y="196"/>
                  </a:lnTo>
                  <a:lnTo>
                    <a:pt x="104" y="145"/>
                  </a:lnTo>
                  <a:lnTo>
                    <a:pt x="32" y="207"/>
                  </a:lnTo>
                  <a:lnTo>
                    <a:pt x="33" y="195"/>
                  </a:lnTo>
                  <a:lnTo>
                    <a:pt x="38" y="185"/>
                  </a:lnTo>
                  <a:lnTo>
                    <a:pt x="45" y="174"/>
                  </a:lnTo>
                  <a:lnTo>
                    <a:pt x="52" y="163"/>
                  </a:lnTo>
                  <a:lnTo>
                    <a:pt x="59" y="152"/>
                  </a:lnTo>
                  <a:lnTo>
                    <a:pt x="66" y="141"/>
                  </a:lnTo>
                  <a:lnTo>
                    <a:pt x="72" y="127"/>
                  </a:lnTo>
                  <a:lnTo>
                    <a:pt x="74" y="114"/>
                  </a:lnTo>
                  <a:lnTo>
                    <a:pt x="0" y="83"/>
                  </a:lnTo>
                  <a:lnTo>
                    <a:pt x="11" y="79"/>
                  </a:lnTo>
                  <a:lnTo>
                    <a:pt x="22" y="78"/>
                  </a:lnTo>
                  <a:lnTo>
                    <a:pt x="31" y="78"/>
                  </a:lnTo>
                  <a:lnTo>
                    <a:pt x="40" y="78"/>
                  </a:lnTo>
                  <a:lnTo>
                    <a:pt x="48" y="76"/>
                  </a:lnTo>
                  <a:lnTo>
                    <a:pt x="57" y="76"/>
                  </a:lnTo>
                  <a:lnTo>
                    <a:pt x="65" y="74"/>
                  </a:lnTo>
                  <a:lnTo>
                    <a:pt x="74" y="72"/>
                  </a:lnTo>
                  <a:lnTo>
                    <a:pt x="115" y="0"/>
                  </a:lnTo>
                  <a:lnTo>
                    <a:pt x="120" y="7"/>
                  </a:lnTo>
                  <a:lnTo>
                    <a:pt x="125" y="19"/>
                  </a:lnTo>
                  <a:lnTo>
                    <a:pt x="128" y="30"/>
                  </a:lnTo>
                  <a:lnTo>
                    <a:pt x="132" y="43"/>
                  </a:lnTo>
                  <a:lnTo>
                    <a:pt x="134" y="53"/>
                  </a:lnTo>
                  <a:lnTo>
                    <a:pt x="138" y="63"/>
                  </a:lnTo>
                  <a:lnTo>
                    <a:pt x="145" y="68"/>
                  </a:lnTo>
                  <a:lnTo>
                    <a:pt x="156" y="72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2" name="Freeform 122"/>
            <p:cNvSpPr>
              <a:spLocks/>
            </p:cNvSpPr>
            <p:nvPr/>
          </p:nvSpPr>
          <p:spPr bwMode="auto">
            <a:xfrm>
              <a:off x="4407" y="645"/>
              <a:ext cx="68" cy="69"/>
            </a:xfrm>
            <a:custGeom>
              <a:avLst/>
              <a:gdLst>
                <a:gd name="T0" fmla="*/ 0 w 343"/>
                <a:gd name="T1" fmla="*/ 0 h 343"/>
                <a:gd name="T2" fmla="*/ 0 w 343"/>
                <a:gd name="T3" fmla="*/ 0 h 343"/>
                <a:gd name="T4" fmla="*/ 0 w 343"/>
                <a:gd name="T5" fmla="*/ 0 h 343"/>
                <a:gd name="T6" fmla="*/ 0 w 343"/>
                <a:gd name="T7" fmla="*/ 0 h 343"/>
                <a:gd name="T8" fmla="*/ 0 w 343"/>
                <a:gd name="T9" fmla="*/ 0 h 343"/>
                <a:gd name="T10" fmla="*/ 0 w 343"/>
                <a:gd name="T11" fmla="*/ 0 h 343"/>
                <a:gd name="T12" fmla="*/ 0 w 343"/>
                <a:gd name="T13" fmla="*/ 0 h 343"/>
                <a:gd name="T14" fmla="*/ 0 w 343"/>
                <a:gd name="T15" fmla="*/ 0 h 343"/>
                <a:gd name="T16" fmla="*/ 0 w 343"/>
                <a:gd name="T17" fmla="*/ 0 h 343"/>
                <a:gd name="T18" fmla="*/ 0 w 343"/>
                <a:gd name="T19" fmla="*/ 0 h 343"/>
                <a:gd name="T20" fmla="*/ 0 w 343"/>
                <a:gd name="T21" fmla="*/ 0 h 343"/>
                <a:gd name="T22" fmla="*/ 0 w 343"/>
                <a:gd name="T23" fmla="*/ 0 h 343"/>
                <a:gd name="T24" fmla="*/ 0 w 343"/>
                <a:gd name="T25" fmla="*/ 0 h 343"/>
                <a:gd name="T26" fmla="*/ 0 w 343"/>
                <a:gd name="T27" fmla="*/ 0 h 343"/>
                <a:gd name="T28" fmla="*/ 0 w 343"/>
                <a:gd name="T29" fmla="*/ 0 h 343"/>
                <a:gd name="T30" fmla="*/ 0 w 343"/>
                <a:gd name="T31" fmla="*/ 0 h 343"/>
                <a:gd name="T32" fmla="*/ 0 w 343"/>
                <a:gd name="T33" fmla="*/ 0 h 343"/>
                <a:gd name="T34" fmla="*/ 0 w 343"/>
                <a:gd name="T35" fmla="*/ 0 h 343"/>
                <a:gd name="T36" fmla="*/ 0 w 343"/>
                <a:gd name="T37" fmla="*/ 0 h 343"/>
                <a:gd name="T38" fmla="*/ 0 w 343"/>
                <a:gd name="T39" fmla="*/ 0 h 343"/>
                <a:gd name="T40" fmla="*/ 0 w 343"/>
                <a:gd name="T41" fmla="*/ 0 h 343"/>
                <a:gd name="T42" fmla="*/ 0 w 343"/>
                <a:gd name="T43" fmla="*/ 0 h 343"/>
                <a:gd name="T44" fmla="*/ 0 w 343"/>
                <a:gd name="T45" fmla="*/ 0 h 343"/>
                <a:gd name="T46" fmla="*/ 0 w 343"/>
                <a:gd name="T47" fmla="*/ 0 h 343"/>
                <a:gd name="T48" fmla="*/ 0 w 343"/>
                <a:gd name="T49" fmla="*/ 0 h 343"/>
                <a:gd name="T50" fmla="*/ 0 w 343"/>
                <a:gd name="T51" fmla="*/ 0 h 343"/>
                <a:gd name="T52" fmla="*/ 0 w 343"/>
                <a:gd name="T53" fmla="*/ 0 h 343"/>
                <a:gd name="T54" fmla="*/ 0 w 343"/>
                <a:gd name="T55" fmla="*/ 0 h 343"/>
                <a:gd name="T56" fmla="*/ 0 w 343"/>
                <a:gd name="T57" fmla="*/ 0 h 343"/>
                <a:gd name="T58" fmla="*/ 0 w 343"/>
                <a:gd name="T59" fmla="*/ 0 h 343"/>
                <a:gd name="T60" fmla="*/ 0 w 343"/>
                <a:gd name="T61" fmla="*/ 0 h 343"/>
                <a:gd name="T62" fmla="*/ 0 w 343"/>
                <a:gd name="T63" fmla="*/ 0 h 343"/>
                <a:gd name="T64" fmla="*/ 0 w 343"/>
                <a:gd name="T65" fmla="*/ 0 h 343"/>
                <a:gd name="T66" fmla="*/ 0 w 343"/>
                <a:gd name="T67" fmla="*/ 0 h 343"/>
                <a:gd name="T68" fmla="*/ 0 w 343"/>
                <a:gd name="T69" fmla="*/ 0 h 343"/>
                <a:gd name="T70" fmla="*/ 0 w 343"/>
                <a:gd name="T71" fmla="*/ 0 h 343"/>
                <a:gd name="T72" fmla="*/ 0 w 343"/>
                <a:gd name="T73" fmla="*/ 0 h 343"/>
                <a:gd name="T74" fmla="*/ 0 w 343"/>
                <a:gd name="T75" fmla="*/ 0 h 343"/>
                <a:gd name="T76" fmla="*/ 0 w 343"/>
                <a:gd name="T77" fmla="*/ 0 h 343"/>
                <a:gd name="T78" fmla="*/ 0 w 343"/>
                <a:gd name="T79" fmla="*/ 0 h 343"/>
                <a:gd name="T80" fmla="*/ 0 w 343"/>
                <a:gd name="T81" fmla="*/ 0 h 343"/>
                <a:gd name="T82" fmla="*/ 0 w 343"/>
                <a:gd name="T83" fmla="*/ 0 h 343"/>
                <a:gd name="T84" fmla="*/ 0 w 343"/>
                <a:gd name="T85" fmla="*/ 0 h 343"/>
                <a:gd name="T86" fmla="*/ 0 w 343"/>
                <a:gd name="T87" fmla="*/ 0 h 343"/>
                <a:gd name="T88" fmla="*/ 0 w 343"/>
                <a:gd name="T89" fmla="*/ 0 h 343"/>
                <a:gd name="T90" fmla="*/ 0 w 343"/>
                <a:gd name="T91" fmla="*/ 0 h 343"/>
                <a:gd name="T92" fmla="*/ 0 w 343"/>
                <a:gd name="T93" fmla="*/ 0 h 343"/>
                <a:gd name="T94" fmla="*/ 0 w 343"/>
                <a:gd name="T95" fmla="*/ 0 h 343"/>
                <a:gd name="T96" fmla="*/ 0 w 343"/>
                <a:gd name="T97" fmla="*/ 0 h 343"/>
                <a:gd name="T98" fmla="*/ 0 w 343"/>
                <a:gd name="T99" fmla="*/ 0 h 343"/>
                <a:gd name="T100" fmla="*/ 0 w 343"/>
                <a:gd name="T101" fmla="*/ 0 h 343"/>
                <a:gd name="T102" fmla="*/ 0 w 343"/>
                <a:gd name="T103" fmla="*/ 0 h 343"/>
                <a:gd name="T104" fmla="*/ 0 w 343"/>
                <a:gd name="T105" fmla="*/ 0 h 343"/>
                <a:gd name="T106" fmla="*/ 0 w 343"/>
                <a:gd name="T107" fmla="*/ 0 h 343"/>
                <a:gd name="T108" fmla="*/ 0 w 343"/>
                <a:gd name="T109" fmla="*/ 0 h 3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343"/>
                <a:gd name="T166" fmla="*/ 0 h 343"/>
                <a:gd name="T167" fmla="*/ 343 w 343"/>
                <a:gd name="T168" fmla="*/ 343 h 34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343" h="343">
                  <a:moveTo>
                    <a:pt x="125" y="0"/>
                  </a:moveTo>
                  <a:lnTo>
                    <a:pt x="125" y="15"/>
                  </a:lnTo>
                  <a:lnTo>
                    <a:pt x="126" y="32"/>
                  </a:lnTo>
                  <a:lnTo>
                    <a:pt x="126" y="49"/>
                  </a:lnTo>
                  <a:lnTo>
                    <a:pt x="127" y="66"/>
                  </a:lnTo>
                  <a:lnTo>
                    <a:pt x="126" y="82"/>
                  </a:lnTo>
                  <a:lnTo>
                    <a:pt x="123" y="98"/>
                  </a:lnTo>
                  <a:lnTo>
                    <a:pt x="120" y="111"/>
                  </a:lnTo>
                  <a:lnTo>
                    <a:pt x="114" y="125"/>
                  </a:lnTo>
                  <a:lnTo>
                    <a:pt x="0" y="167"/>
                  </a:lnTo>
                  <a:lnTo>
                    <a:pt x="94" y="229"/>
                  </a:lnTo>
                  <a:lnTo>
                    <a:pt x="96" y="242"/>
                  </a:lnTo>
                  <a:lnTo>
                    <a:pt x="97" y="257"/>
                  </a:lnTo>
                  <a:lnTo>
                    <a:pt x="97" y="271"/>
                  </a:lnTo>
                  <a:lnTo>
                    <a:pt x="97" y="284"/>
                  </a:lnTo>
                  <a:lnTo>
                    <a:pt x="95" y="295"/>
                  </a:lnTo>
                  <a:lnTo>
                    <a:pt x="95" y="308"/>
                  </a:lnTo>
                  <a:lnTo>
                    <a:pt x="94" y="320"/>
                  </a:lnTo>
                  <a:lnTo>
                    <a:pt x="94" y="333"/>
                  </a:lnTo>
                  <a:lnTo>
                    <a:pt x="108" y="326"/>
                  </a:lnTo>
                  <a:lnTo>
                    <a:pt x="119" y="319"/>
                  </a:lnTo>
                  <a:lnTo>
                    <a:pt x="128" y="309"/>
                  </a:lnTo>
                  <a:lnTo>
                    <a:pt x="138" y="300"/>
                  </a:lnTo>
                  <a:lnTo>
                    <a:pt x="146" y="289"/>
                  </a:lnTo>
                  <a:lnTo>
                    <a:pt x="155" y="278"/>
                  </a:lnTo>
                  <a:lnTo>
                    <a:pt x="165" y="268"/>
                  </a:lnTo>
                  <a:lnTo>
                    <a:pt x="177" y="260"/>
                  </a:lnTo>
                  <a:lnTo>
                    <a:pt x="280" y="343"/>
                  </a:lnTo>
                  <a:lnTo>
                    <a:pt x="285" y="334"/>
                  </a:lnTo>
                  <a:lnTo>
                    <a:pt x="288" y="325"/>
                  </a:lnTo>
                  <a:lnTo>
                    <a:pt x="288" y="316"/>
                  </a:lnTo>
                  <a:lnTo>
                    <a:pt x="286" y="307"/>
                  </a:lnTo>
                  <a:lnTo>
                    <a:pt x="282" y="296"/>
                  </a:lnTo>
                  <a:lnTo>
                    <a:pt x="278" y="286"/>
                  </a:lnTo>
                  <a:lnTo>
                    <a:pt x="274" y="277"/>
                  </a:lnTo>
                  <a:lnTo>
                    <a:pt x="270" y="271"/>
                  </a:lnTo>
                  <a:lnTo>
                    <a:pt x="239" y="219"/>
                  </a:lnTo>
                  <a:lnTo>
                    <a:pt x="251" y="207"/>
                  </a:lnTo>
                  <a:lnTo>
                    <a:pt x="265" y="197"/>
                  </a:lnTo>
                  <a:lnTo>
                    <a:pt x="278" y="188"/>
                  </a:lnTo>
                  <a:lnTo>
                    <a:pt x="294" y="180"/>
                  </a:lnTo>
                  <a:lnTo>
                    <a:pt x="308" y="170"/>
                  </a:lnTo>
                  <a:lnTo>
                    <a:pt x="321" y="161"/>
                  </a:lnTo>
                  <a:lnTo>
                    <a:pt x="332" y="150"/>
                  </a:lnTo>
                  <a:lnTo>
                    <a:pt x="343" y="136"/>
                  </a:lnTo>
                  <a:lnTo>
                    <a:pt x="330" y="132"/>
                  </a:lnTo>
                  <a:lnTo>
                    <a:pt x="319" y="129"/>
                  </a:lnTo>
                  <a:lnTo>
                    <a:pt x="306" y="126"/>
                  </a:lnTo>
                  <a:lnTo>
                    <a:pt x="295" y="126"/>
                  </a:lnTo>
                  <a:lnTo>
                    <a:pt x="283" y="125"/>
                  </a:lnTo>
                  <a:lnTo>
                    <a:pt x="271" y="125"/>
                  </a:lnTo>
                  <a:lnTo>
                    <a:pt x="260" y="125"/>
                  </a:lnTo>
                  <a:lnTo>
                    <a:pt x="249" y="125"/>
                  </a:lnTo>
                  <a:lnTo>
                    <a:pt x="135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3" name="Freeform 123"/>
            <p:cNvSpPr>
              <a:spLocks/>
            </p:cNvSpPr>
            <p:nvPr/>
          </p:nvSpPr>
          <p:spPr bwMode="auto">
            <a:xfrm>
              <a:off x="4415" y="654"/>
              <a:ext cx="52" cy="49"/>
            </a:xfrm>
            <a:custGeom>
              <a:avLst/>
              <a:gdLst>
                <a:gd name="T0" fmla="*/ 0 w 259"/>
                <a:gd name="T1" fmla="*/ 0 h 249"/>
                <a:gd name="T2" fmla="*/ 0 w 259"/>
                <a:gd name="T3" fmla="*/ 0 h 249"/>
                <a:gd name="T4" fmla="*/ 0 w 259"/>
                <a:gd name="T5" fmla="*/ 0 h 249"/>
                <a:gd name="T6" fmla="*/ 0 w 259"/>
                <a:gd name="T7" fmla="*/ 0 h 249"/>
                <a:gd name="T8" fmla="*/ 0 w 259"/>
                <a:gd name="T9" fmla="*/ 0 h 249"/>
                <a:gd name="T10" fmla="*/ 0 w 259"/>
                <a:gd name="T11" fmla="*/ 0 h 249"/>
                <a:gd name="T12" fmla="*/ 0 w 259"/>
                <a:gd name="T13" fmla="*/ 0 h 249"/>
                <a:gd name="T14" fmla="*/ 0 w 259"/>
                <a:gd name="T15" fmla="*/ 0 h 249"/>
                <a:gd name="T16" fmla="*/ 0 w 259"/>
                <a:gd name="T17" fmla="*/ 0 h 249"/>
                <a:gd name="T18" fmla="*/ 0 w 259"/>
                <a:gd name="T19" fmla="*/ 0 h 249"/>
                <a:gd name="T20" fmla="*/ 0 w 259"/>
                <a:gd name="T21" fmla="*/ 0 h 249"/>
                <a:gd name="T22" fmla="*/ 0 w 259"/>
                <a:gd name="T23" fmla="*/ 0 h 249"/>
                <a:gd name="T24" fmla="*/ 0 w 259"/>
                <a:gd name="T25" fmla="*/ 0 h 249"/>
                <a:gd name="T26" fmla="*/ 0 w 259"/>
                <a:gd name="T27" fmla="*/ 0 h 249"/>
                <a:gd name="T28" fmla="*/ 0 w 259"/>
                <a:gd name="T29" fmla="*/ 0 h 249"/>
                <a:gd name="T30" fmla="*/ 0 w 259"/>
                <a:gd name="T31" fmla="*/ 0 h 249"/>
                <a:gd name="T32" fmla="*/ 0 w 259"/>
                <a:gd name="T33" fmla="*/ 0 h 249"/>
                <a:gd name="T34" fmla="*/ 0 w 259"/>
                <a:gd name="T35" fmla="*/ 0 h 249"/>
                <a:gd name="T36" fmla="*/ 0 w 259"/>
                <a:gd name="T37" fmla="*/ 0 h 249"/>
                <a:gd name="T38" fmla="*/ 0 w 259"/>
                <a:gd name="T39" fmla="*/ 0 h 249"/>
                <a:gd name="T40" fmla="*/ 0 w 259"/>
                <a:gd name="T41" fmla="*/ 0 h 249"/>
                <a:gd name="T42" fmla="*/ 0 w 259"/>
                <a:gd name="T43" fmla="*/ 0 h 249"/>
                <a:gd name="T44" fmla="*/ 0 w 259"/>
                <a:gd name="T45" fmla="*/ 0 h 249"/>
                <a:gd name="T46" fmla="*/ 0 w 259"/>
                <a:gd name="T47" fmla="*/ 0 h 249"/>
                <a:gd name="T48" fmla="*/ 0 w 259"/>
                <a:gd name="T49" fmla="*/ 0 h 249"/>
                <a:gd name="T50" fmla="*/ 0 w 259"/>
                <a:gd name="T51" fmla="*/ 0 h 249"/>
                <a:gd name="T52" fmla="*/ 0 w 259"/>
                <a:gd name="T53" fmla="*/ 0 h 249"/>
                <a:gd name="T54" fmla="*/ 0 w 259"/>
                <a:gd name="T55" fmla="*/ 0 h 249"/>
                <a:gd name="T56" fmla="*/ 0 w 259"/>
                <a:gd name="T57" fmla="*/ 0 h 249"/>
                <a:gd name="T58" fmla="*/ 0 w 259"/>
                <a:gd name="T59" fmla="*/ 0 h 249"/>
                <a:gd name="T60" fmla="*/ 0 w 259"/>
                <a:gd name="T61" fmla="*/ 0 h 249"/>
                <a:gd name="T62" fmla="*/ 0 w 259"/>
                <a:gd name="T63" fmla="*/ 0 h 249"/>
                <a:gd name="T64" fmla="*/ 0 w 259"/>
                <a:gd name="T65" fmla="*/ 0 h 249"/>
                <a:gd name="T66" fmla="*/ 0 w 259"/>
                <a:gd name="T67" fmla="*/ 0 h 249"/>
                <a:gd name="T68" fmla="*/ 0 w 259"/>
                <a:gd name="T69" fmla="*/ 0 h 249"/>
                <a:gd name="T70" fmla="*/ 0 w 259"/>
                <a:gd name="T71" fmla="*/ 0 h 249"/>
                <a:gd name="T72" fmla="*/ 0 w 259"/>
                <a:gd name="T73" fmla="*/ 0 h 249"/>
                <a:gd name="T74" fmla="*/ 0 w 259"/>
                <a:gd name="T75" fmla="*/ 0 h 249"/>
                <a:gd name="T76" fmla="*/ 0 w 259"/>
                <a:gd name="T77" fmla="*/ 0 h 2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59"/>
                <a:gd name="T118" fmla="*/ 0 h 249"/>
                <a:gd name="T119" fmla="*/ 259 w 259"/>
                <a:gd name="T120" fmla="*/ 249 h 249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59" h="249">
                  <a:moveTo>
                    <a:pt x="93" y="104"/>
                  </a:moveTo>
                  <a:lnTo>
                    <a:pt x="80" y="108"/>
                  </a:lnTo>
                  <a:lnTo>
                    <a:pt x="69" y="111"/>
                  </a:lnTo>
                  <a:lnTo>
                    <a:pt x="57" y="114"/>
                  </a:lnTo>
                  <a:lnTo>
                    <a:pt x="46" y="119"/>
                  </a:lnTo>
                  <a:lnTo>
                    <a:pt x="34" y="122"/>
                  </a:lnTo>
                  <a:lnTo>
                    <a:pt x="23" y="127"/>
                  </a:lnTo>
                  <a:lnTo>
                    <a:pt x="10" y="130"/>
                  </a:lnTo>
                  <a:lnTo>
                    <a:pt x="0" y="135"/>
                  </a:lnTo>
                  <a:lnTo>
                    <a:pt x="72" y="177"/>
                  </a:lnTo>
                  <a:lnTo>
                    <a:pt x="83" y="249"/>
                  </a:lnTo>
                  <a:lnTo>
                    <a:pt x="89" y="241"/>
                  </a:lnTo>
                  <a:lnTo>
                    <a:pt x="96" y="233"/>
                  </a:lnTo>
                  <a:lnTo>
                    <a:pt x="102" y="225"/>
                  </a:lnTo>
                  <a:lnTo>
                    <a:pt x="109" y="217"/>
                  </a:lnTo>
                  <a:lnTo>
                    <a:pt x="114" y="209"/>
                  </a:lnTo>
                  <a:lnTo>
                    <a:pt x="120" y="201"/>
                  </a:lnTo>
                  <a:lnTo>
                    <a:pt x="127" y="193"/>
                  </a:lnTo>
                  <a:lnTo>
                    <a:pt x="135" y="187"/>
                  </a:lnTo>
                  <a:lnTo>
                    <a:pt x="197" y="239"/>
                  </a:lnTo>
                  <a:lnTo>
                    <a:pt x="194" y="230"/>
                  </a:lnTo>
                  <a:lnTo>
                    <a:pt x="191" y="222"/>
                  </a:lnTo>
                  <a:lnTo>
                    <a:pt x="185" y="213"/>
                  </a:lnTo>
                  <a:lnTo>
                    <a:pt x="181" y="205"/>
                  </a:lnTo>
                  <a:lnTo>
                    <a:pt x="174" y="193"/>
                  </a:lnTo>
                  <a:lnTo>
                    <a:pt x="170" y="182"/>
                  </a:lnTo>
                  <a:lnTo>
                    <a:pt x="166" y="170"/>
                  </a:lnTo>
                  <a:lnTo>
                    <a:pt x="166" y="156"/>
                  </a:lnTo>
                  <a:lnTo>
                    <a:pt x="259" y="104"/>
                  </a:lnTo>
                  <a:lnTo>
                    <a:pt x="197" y="104"/>
                  </a:lnTo>
                  <a:lnTo>
                    <a:pt x="186" y="88"/>
                  </a:lnTo>
                  <a:lnTo>
                    <a:pt x="177" y="75"/>
                  </a:lnTo>
                  <a:lnTo>
                    <a:pt x="165" y="62"/>
                  </a:lnTo>
                  <a:lnTo>
                    <a:pt x="154" y="52"/>
                  </a:lnTo>
                  <a:lnTo>
                    <a:pt x="140" y="40"/>
                  </a:lnTo>
                  <a:lnTo>
                    <a:pt x="128" y="27"/>
                  </a:lnTo>
                  <a:lnTo>
                    <a:pt x="114" y="14"/>
                  </a:lnTo>
                  <a:lnTo>
                    <a:pt x="104" y="0"/>
                  </a:lnTo>
                  <a:lnTo>
                    <a:pt x="93" y="104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4" name="Freeform 124"/>
            <p:cNvSpPr>
              <a:spLocks/>
            </p:cNvSpPr>
            <p:nvPr/>
          </p:nvSpPr>
          <p:spPr bwMode="auto">
            <a:xfrm>
              <a:off x="3915" y="882"/>
              <a:ext cx="77" cy="74"/>
            </a:xfrm>
            <a:custGeom>
              <a:avLst/>
              <a:gdLst>
                <a:gd name="T0" fmla="*/ 0 w 383"/>
                <a:gd name="T1" fmla="*/ 0 h 374"/>
                <a:gd name="T2" fmla="*/ 0 w 383"/>
                <a:gd name="T3" fmla="*/ 0 h 374"/>
                <a:gd name="T4" fmla="*/ 0 w 383"/>
                <a:gd name="T5" fmla="*/ 0 h 374"/>
                <a:gd name="T6" fmla="*/ 0 w 383"/>
                <a:gd name="T7" fmla="*/ 0 h 374"/>
                <a:gd name="T8" fmla="*/ 0 w 383"/>
                <a:gd name="T9" fmla="*/ 0 h 374"/>
                <a:gd name="T10" fmla="*/ 0 w 383"/>
                <a:gd name="T11" fmla="*/ 0 h 374"/>
                <a:gd name="T12" fmla="*/ 0 w 383"/>
                <a:gd name="T13" fmla="*/ 0 h 374"/>
                <a:gd name="T14" fmla="*/ 0 w 383"/>
                <a:gd name="T15" fmla="*/ 0 h 374"/>
                <a:gd name="T16" fmla="*/ 0 w 383"/>
                <a:gd name="T17" fmla="*/ 0 h 374"/>
                <a:gd name="T18" fmla="*/ 0 w 383"/>
                <a:gd name="T19" fmla="*/ 0 h 374"/>
                <a:gd name="T20" fmla="*/ 0 w 383"/>
                <a:gd name="T21" fmla="*/ 0 h 374"/>
                <a:gd name="T22" fmla="*/ 0 w 383"/>
                <a:gd name="T23" fmla="*/ 0 h 374"/>
                <a:gd name="T24" fmla="*/ 0 w 383"/>
                <a:gd name="T25" fmla="*/ 0 h 374"/>
                <a:gd name="T26" fmla="*/ 0 w 383"/>
                <a:gd name="T27" fmla="*/ 0 h 374"/>
                <a:gd name="T28" fmla="*/ 0 w 383"/>
                <a:gd name="T29" fmla="*/ 0 h 374"/>
                <a:gd name="T30" fmla="*/ 0 w 383"/>
                <a:gd name="T31" fmla="*/ 0 h 374"/>
                <a:gd name="T32" fmla="*/ 0 w 383"/>
                <a:gd name="T33" fmla="*/ 0 h 374"/>
                <a:gd name="T34" fmla="*/ 0 w 383"/>
                <a:gd name="T35" fmla="*/ 0 h 374"/>
                <a:gd name="T36" fmla="*/ 0 w 383"/>
                <a:gd name="T37" fmla="*/ 0 h 374"/>
                <a:gd name="T38" fmla="*/ 0 w 383"/>
                <a:gd name="T39" fmla="*/ 0 h 374"/>
                <a:gd name="T40" fmla="*/ 0 w 383"/>
                <a:gd name="T41" fmla="*/ 0 h 374"/>
                <a:gd name="T42" fmla="*/ 0 w 383"/>
                <a:gd name="T43" fmla="*/ 0 h 374"/>
                <a:gd name="T44" fmla="*/ 0 w 383"/>
                <a:gd name="T45" fmla="*/ 0 h 374"/>
                <a:gd name="T46" fmla="*/ 0 w 383"/>
                <a:gd name="T47" fmla="*/ 0 h 374"/>
                <a:gd name="T48" fmla="*/ 0 w 383"/>
                <a:gd name="T49" fmla="*/ 0 h 374"/>
                <a:gd name="T50" fmla="*/ 0 w 383"/>
                <a:gd name="T51" fmla="*/ 0 h 374"/>
                <a:gd name="T52" fmla="*/ 0 w 383"/>
                <a:gd name="T53" fmla="*/ 0 h 374"/>
                <a:gd name="T54" fmla="*/ 0 w 383"/>
                <a:gd name="T55" fmla="*/ 0 h 374"/>
                <a:gd name="T56" fmla="*/ 0 w 383"/>
                <a:gd name="T57" fmla="*/ 0 h 374"/>
                <a:gd name="T58" fmla="*/ 0 w 383"/>
                <a:gd name="T59" fmla="*/ 0 h 374"/>
                <a:gd name="T60" fmla="*/ 0 w 383"/>
                <a:gd name="T61" fmla="*/ 0 h 374"/>
                <a:gd name="T62" fmla="*/ 0 w 383"/>
                <a:gd name="T63" fmla="*/ 0 h 374"/>
                <a:gd name="T64" fmla="*/ 0 w 383"/>
                <a:gd name="T65" fmla="*/ 0 h 374"/>
                <a:gd name="T66" fmla="*/ 0 w 383"/>
                <a:gd name="T67" fmla="*/ 0 h 37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83"/>
                <a:gd name="T103" fmla="*/ 0 h 374"/>
                <a:gd name="T104" fmla="*/ 383 w 383"/>
                <a:gd name="T105" fmla="*/ 374 h 37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83" h="374">
                  <a:moveTo>
                    <a:pt x="259" y="22"/>
                  </a:moveTo>
                  <a:lnTo>
                    <a:pt x="259" y="36"/>
                  </a:lnTo>
                  <a:lnTo>
                    <a:pt x="259" y="53"/>
                  </a:lnTo>
                  <a:lnTo>
                    <a:pt x="259" y="69"/>
                  </a:lnTo>
                  <a:lnTo>
                    <a:pt x="262" y="85"/>
                  </a:lnTo>
                  <a:lnTo>
                    <a:pt x="265" y="100"/>
                  </a:lnTo>
                  <a:lnTo>
                    <a:pt x="270" y="113"/>
                  </a:lnTo>
                  <a:lnTo>
                    <a:pt x="278" y="126"/>
                  </a:lnTo>
                  <a:lnTo>
                    <a:pt x="290" y="136"/>
                  </a:lnTo>
                  <a:lnTo>
                    <a:pt x="304" y="136"/>
                  </a:lnTo>
                  <a:lnTo>
                    <a:pt x="320" y="137"/>
                  </a:lnTo>
                  <a:lnTo>
                    <a:pt x="334" y="139"/>
                  </a:lnTo>
                  <a:lnTo>
                    <a:pt x="348" y="144"/>
                  </a:lnTo>
                  <a:lnTo>
                    <a:pt x="360" y="148"/>
                  </a:lnTo>
                  <a:lnTo>
                    <a:pt x="370" y="156"/>
                  </a:lnTo>
                  <a:lnTo>
                    <a:pt x="377" y="165"/>
                  </a:lnTo>
                  <a:lnTo>
                    <a:pt x="383" y="176"/>
                  </a:lnTo>
                  <a:lnTo>
                    <a:pt x="290" y="239"/>
                  </a:lnTo>
                  <a:lnTo>
                    <a:pt x="290" y="253"/>
                  </a:lnTo>
                  <a:lnTo>
                    <a:pt x="292" y="269"/>
                  </a:lnTo>
                  <a:lnTo>
                    <a:pt x="295" y="285"/>
                  </a:lnTo>
                  <a:lnTo>
                    <a:pt x="299" y="301"/>
                  </a:lnTo>
                  <a:lnTo>
                    <a:pt x="301" y="315"/>
                  </a:lnTo>
                  <a:lnTo>
                    <a:pt x="303" y="331"/>
                  </a:lnTo>
                  <a:lnTo>
                    <a:pt x="302" y="347"/>
                  </a:lnTo>
                  <a:lnTo>
                    <a:pt x="301" y="363"/>
                  </a:lnTo>
                  <a:lnTo>
                    <a:pt x="284" y="361"/>
                  </a:lnTo>
                  <a:lnTo>
                    <a:pt x="270" y="357"/>
                  </a:lnTo>
                  <a:lnTo>
                    <a:pt x="257" y="350"/>
                  </a:lnTo>
                  <a:lnTo>
                    <a:pt x="244" y="344"/>
                  </a:lnTo>
                  <a:lnTo>
                    <a:pt x="231" y="334"/>
                  </a:lnTo>
                  <a:lnTo>
                    <a:pt x="220" y="323"/>
                  </a:lnTo>
                  <a:lnTo>
                    <a:pt x="207" y="312"/>
                  </a:lnTo>
                  <a:lnTo>
                    <a:pt x="197" y="301"/>
                  </a:lnTo>
                  <a:lnTo>
                    <a:pt x="180" y="309"/>
                  </a:lnTo>
                  <a:lnTo>
                    <a:pt x="166" y="319"/>
                  </a:lnTo>
                  <a:lnTo>
                    <a:pt x="153" y="329"/>
                  </a:lnTo>
                  <a:lnTo>
                    <a:pt x="139" y="340"/>
                  </a:lnTo>
                  <a:lnTo>
                    <a:pt x="125" y="350"/>
                  </a:lnTo>
                  <a:lnTo>
                    <a:pt x="111" y="361"/>
                  </a:lnTo>
                  <a:lnTo>
                    <a:pt x="96" y="367"/>
                  </a:lnTo>
                  <a:lnTo>
                    <a:pt x="83" y="374"/>
                  </a:lnTo>
                  <a:lnTo>
                    <a:pt x="76" y="349"/>
                  </a:lnTo>
                  <a:lnTo>
                    <a:pt x="81" y="323"/>
                  </a:lnTo>
                  <a:lnTo>
                    <a:pt x="88" y="297"/>
                  </a:lnTo>
                  <a:lnTo>
                    <a:pt x="100" y="274"/>
                  </a:lnTo>
                  <a:lnTo>
                    <a:pt x="107" y="249"/>
                  </a:lnTo>
                  <a:lnTo>
                    <a:pt x="108" y="228"/>
                  </a:lnTo>
                  <a:lnTo>
                    <a:pt x="97" y="210"/>
                  </a:lnTo>
                  <a:lnTo>
                    <a:pt x="73" y="198"/>
                  </a:lnTo>
                  <a:lnTo>
                    <a:pt x="64" y="192"/>
                  </a:lnTo>
                  <a:lnTo>
                    <a:pt x="56" y="188"/>
                  </a:lnTo>
                  <a:lnTo>
                    <a:pt x="48" y="181"/>
                  </a:lnTo>
                  <a:lnTo>
                    <a:pt x="40" y="175"/>
                  </a:lnTo>
                  <a:lnTo>
                    <a:pt x="30" y="167"/>
                  </a:lnTo>
                  <a:lnTo>
                    <a:pt x="21" y="161"/>
                  </a:lnTo>
                  <a:lnTo>
                    <a:pt x="10" y="153"/>
                  </a:lnTo>
                  <a:lnTo>
                    <a:pt x="0" y="146"/>
                  </a:lnTo>
                  <a:lnTo>
                    <a:pt x="10" y="125"/>
                  </a:lnTo>
                  <a:lnTo>
                    <a:pt x="135" y="104"/>
                  </a:lnTo>
                  <a:lnTo>
                    <a:pt x="152" y="94"/>
                  </a:lnTo>
                  <a:lnTo>
                    <a:pt x="168" y="82"/>
                  </a:lnTo>
                  <a:lnTo>
                    <a:pt x="181" y="67"/>
                  </a:lnTo>
                  <a:lnTo>
                    <a:pt x="195" y="52"/>
                  </a:lnTo>
                  <a:lnTo>
                    <a:pt x="206" y="36"/>
                  </a:lnTo>
                  <a:lnTo>
                    <a:pt x="220" y="22"/>
                  </a:lnTo>
                  <a:lnTo>
                    <a:pt x="233" y="9"/>
                  </a:lnTo>
                  <a:lnTo>
                    <a:pt x="249" y="0"/>
                  </a:lnTo>
                  <a:lnTo>
                    <a:pt x="259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5" name="Freeform 125"/>
            <p:cNvSpPr>
              <a:spLocks/>
            </p:cNvSpPr>
            <p:nvPr/>
          </p:nvSpPr>
          <p:spPr bwMode="auto">
            <a:xfrm>
              <a:off x="3925" y="892"/>
              <a:ext cx="61" cy="58"/>
            </a:xfrm>
            <a:custGeom>
              <a:avLst/>
              <a:gdLst>
                <a:gd name="T0" fmla="*/ 0 w 301"/>
                <a:gd name="T1" fmla="*/ 0 h 291"/>
                <a:gd name="T2" fmla="*/ 0 w 301"/>
                <a:gd name="T3" fmla="*/ 0 h 291"/>
                <a:gd name="T4" fmla="*/ 0 w 301"/>
                <a:gd name="T5" fmla="*/ 0 h 291"/>
                <a:gd name="T6" fmla="*/ 0 w 301"/>
                <a:gd name="T7" fmla="*/ 0 h 291"/>
                <a:gd name="T8" fmla="*/ 0 w 301"/>
                <a:gd name="T9" fmla="*/ 0 h 291"/>
                <a:gd name="T10" fmla="*/ 0 w 301"/>
                <a:gd name="T11" fmla="*/ 0 h 291"/>
                <a:gd name="T12" fmla="*/ 0 w 301"/>
                <a:gd name="T13" fmla="*/ 0 h 291"/>
                <a:gd name="T14" fmla="*/ 0 w 301"/>
                <a:gd name="T15" fmla="*/ 0 h 291"/>
                <a:gd name="T16" fmla="*/ 0 w 301"/>
                <a:gd name="T17" fmla="*/ 0 h 291"/>
                <a:gd name="T18" fmla="*/ 0 w 301"/>
                <a:gd name="T19" fmla="*/ 0 h 291"/>
                <a:gd name="T20" fmla="*/ 0 w 301"/>
                <a:gd name="T21" fmla="*/ 0 h 291"/>
                <a:gd name="T22" fmla="*/ 0 w 301"/>
                <a:gd name="T23" fmla="*/ 0 h 291"/>
                <a:gd name="T24" fmla="*/ 0 w 301"/>
                <a:gd name="T25" fmla="*/ 0 h 291"/>
                <a:gd name="T26" fmla="*/ 0 w 301"/>
                <a:gd name="T27" fmla="*/ 0 h 291"/>
                <a:gd name="T28" fmla="*/ 0 w 301"/>
                <a:gd name="T29" fmla="*/ 0 h 291"/>
                <a:gd name="T30" fmla="*/ 0 w 301"/>
                <a:gd name="T31" fmla="*/ 0 h 291"/>
                <a:gd name="T32" fmla="*/ 0 w 301"/>
                <a:gd name="T33" fmla="*/ 0 h 291"/>
                <a:gd name="T34" fmla="*/ 0 w 301"/>
                <a:gd name="T35" fmla="*/ 0 h 291"/>
                <a:gd name="T36" fmla="*/ 0 w 301"/>
                <a:gd name="T37" fmla="*/ 0 h 291"/>
                <a:gd name="T38" fmla="*/ 0 w 301"/>
                <a:gd name="T39" fmla="*/ 0 h 291"/>
                <a:gd name="T40" fmla="*/ 0 w 301"/>
                <a:gd name="T41" fmla="*/ 0 h 291"/>
                <a:gd name="T42" fmla="*/ 0 w 301"/>
                <a:gd name="T43" fmla="*/ 0 h 291"/>
                <a:gd name="T44" fmla="*/ 0 w 301"/>
                <a:gd name="T45" fmla="*/ 0 h 291"/>
                <a:gd name="T46" fmla="*/ 0 w 301"/>
                <a:gd name="T47" fmla="*/ 0 h 291"/>
                <a:gd name="T48" fmla="*/ 0 w 301"/>
                <a:gd name="T49" fmla="*/ 0 h 291"/>
                <a:gd name="T50" fmla="*/ 0 w 301"/>
                <a:gd name="T51" fmla="*/ 0 h 291"/>
                <a:gd name="T52" fmla="*/ 0 w 301"/>
                <a:gd name="T53" fmla="*/ 0 h 291"/>
                <a:gd name="T54" fmla="*/ 0 w 301"/>
                <a:gd name="T55" fmla="*/ 0 h 291"/>
                <a:gd name="T56" fmla="*/ 0 w 301"/>
                <a:gd name="T57" fmla="*/ 0 h 291"/>
                <a:gd name="T58" fmla="*/ 0 w 301"/>
                <a:gd name="T59" fmla="*/ 0 h 291"/>
                <a:gd name="T60" fmla="*/ 0 w 301"/>
                <a:gd name="T61" fmla="*/ 0 h 291"/>
                <a:gd name="T62" fmla="*/ 0 w 301"/>
                <a:gd name="T63" fmla="*/ 0 h 291"/>
                <a:gd name="T64" fmla="*/ 0 w 301"/>
                <a:gd name="T65" fmla="*/ 0 h 291"/>
                <a:gd name="T66" fmla="*/ 0 w 301"/>
                <a:gd name="T67" fmla="*/ 0 h 291"/>
                <a:gd name="T68" fmla="*/ 0 w 301"/>
                <a:gd name="T69" fmla="*/ 0 h 291"/>
                <a:gd name="T70" fmla="*/ 0 w 301"/>
                <a:gd name="T71" fmla="*/ 0 h 291"/>
                <a:gd name="T72" fmla="*/ 0 w 301"/>
                <a:gd name="T73" fmla="*/ 0 h 291"/>
                <a:gd name="T74" fmla="*/ 0 w 301"/>
                <a:gd name="T75" fmla="*/ 0 h 291"/>
                <a:gd name="T76" fmla="*/ 0 w 301"/>
                <a:gd name="T77" fmla="*/ 0 h 291"/>
                <a:gd name="T78" fmla="*/ 0 w 301"/>
                <a:gd name="T79" fmla="*/ 0 h 291"/>
                <a:gd name="T80" fmla="*/ 0 w 301"/>
                <a:gd name="T81" fmla="*/ 0 h 291"/>
                <a:gd name="T82" fmla="*/ 0 w 301"/>
                <a:gd name="T83" fmla="*/ 0 h 291"/>
                <a:gd name="T84" fmla="*/ 0 w 301"/>
                <a:gd name="T85" fmla="*/ 0 h 291"/>
                <a:gd name="T86" fmla="*/ 0 w 301"/>
                <a:gd name="T87" fmla="*/ 0 h 291"/>
                <a:gd name="T88" fmla="*/ 0 w 301"/>
                <a:gd name="T89" fmla="*/ 0 h 291"/>
                <a:gd name="T90" fmla="*/ 0 w 301"/>
                <a:gd name="T91" fmla="*/ 0 h 2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1"/>
                <a:gd name="T139" fmla="*/ 0 h 291"/>
                <a:gd name="T140" fmla="*/ 301 w 301"/>
                <a:gd name="T141" fmla="*/ 291 h 29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1" h="291">
                  <a:moveTo>
                    <a:pt x="250" y="114"/>
                  </a:moveTo>
                  <a:lnTo>
                    <a:pt x="301" y="124"/>
                  </a:lnTo>
                  <a:lnTo>
                    <a:pt x="287" y="131"/>
                  </a:lnTo>
                  <a:lnTo>
                    <a:pt x="275" y="138"/>
                  </a:lnTo>
                  <a:lnTo>
                    <a:pt x="262" y="144"/>
                  </a:lnTo>
                  <a:lnTo>
                    <a:pt x="250" y="150"/>
                  </a:lnTo>
                  <a:lnTo>
                    <a:pt x="236" y="156"/>
                  </a:lnTo>
                  <a:lnTo>
                    <a:pt x="226" y="162"/>
                  </a:lnTo>
                  <a:lnTo>
                    <a:pt x="216" y="169"/>
                  </a:lnTo>
                  <a:lnTo>
                    <a:pt x="208" y="176"/>
                  </a:lnTo>
                  <a:lnTo>
                    <a:pt x="228" y="280"/>
                  </a:lnTo>
                  <a:lnTo>
                    <a:pt x="214" y="274"/>
                  </a:lnTo>
                  <a:lnTo>
                    <a:pt x="200" y="267"/>
                  </a:lnTo>
                  <a:lnTo>
                    <a:pt x="188" y="257"/>
                  </a:lnTo>
                  <a:lnTo>
                    <a:pt x="178" y="248"/>
                  </a:lnTo>
                  <a:lnTo>
                    <a:pt x="166" y="236"/>
                  </a:lnTo>
                  <a:lnTo>
                    <a:pt x="156" y="226"/>
                  </a:lnTo>
                  <a:lnTo>
                    <a:pt x="146" y="216"/>
                  </a:lnTo>
                  <a:lnTo>
                    <a:pt x="136" y="208"/>
                  </a:lnTo>
                  <a:lnTo>
                    <a:pt x="52" y="291"/>
                  </a:lnTo>
                  <a:lnTo>
                    <a:pt x="84" y="146"/>
                  </a:lnTo>
                  <a:lnTo>
                    <a:pt x="74" y="141"/>
                  </a:lnTo>
                  <a:lnTo>
                    <a:pt x="63" y="137"/>
                  </a:lnTo>
                  <a:lnTo>
                    <a:pt x="52" y="131"/>
                  </a:lnTo>
                  <a:lnTo>
                    <a:pt x="42" y="127"/>
                  </a:lnTo>
                  <a:lnTo>
                    <a:pt x="30" y="119"/>
                  </a:lnTo>
                  <a:lnTo>
                    <a:pt x="18" y="112"/>
                  </a:lnTo>
                  <a:lnTo>
                    <a:pt x="8" y="103"/>
                  </a:lnTo>
                  <a:lnTo>
                    <a:pt x="0" y="94"/>
                  </a:lnTo>
                  <a:lnTo>
                    <a:pt x="11" y="93"/>
                  </a:lnTo>
                  <a:lnTo>
                    <a:pt x="25" y="92"/>
                  </a:lnTo>
                  <a:lnTo>
                    <a:pt x="39" y="89"/>
                  </a:lnTo>
                  <a:lnTo>
                    <a:pt x="52" y="88"/>
                  </a:lnTo>
                  <a:lnTo>
                    <a:pt x="65" y="86"/>
                  </a:lnTo>
                  <a:lnTo>
                    <a:pt x="78" y="85"/>
                  </a:lnTo>
                  <a:lnTo>
                    <a:pt x="91" y="84"/>
                  </a:lnTo>
                  <a:lnTo>
                    <a:pt x="104" y="84"/>
                  </a:lnTo>
                  <a:lnTo>
                    <a:pt x="188" y="0"/>
                  </a:lnTo>
                  <a:lnTo>
                    <a:pt x="192" y="14"/>
                  </a:lnTo>
                  <a:lnTo>
                    <a:pt x="193" y="32"/>
                  </a:lnTo>
                  <a:lnTo>
                    <a:pt x="193" y="52"/>
                  </a:lnTo>
                  <a:lnTo>
                    <a:pt x="195" y="73"/>
                  </a:lnTo>
                  <a:lnTo>
                    <a:pt x="198" y="89"/>
                  </a:lnTo>
                  <a:lnTo>
                    <a:pt x="207" y="104"/>
                  </a:lnTo>
                  <a:lnTo>
                    <a:pt x="223" y="112"/>
                  </a:lnTo>
                  <a:lnTo>
                    <a:pt x="250" y="114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6" name="Freeform 126"/>
            <p:cNvSpPr>
              <a:spLocks/>
            </p:cNvSpPr>
            <p:nvPr/>
          </p:nvSpPr>
          <p:spPr bwMode="auto">
            <a:xfrm>
              <a:off x="4245" y="544"/>
              <a:ext cx="48" cy="48"/>
            </a:xfrm>
            <a:custGeom>
              <a:avLst/>
              <a:gdLst>
                <a:gd name="T0" fmla="*/ 0 w 240"/>
                <a:gd name="T1" fmla="*/ 0 h 239"/>
                <a:gd name="T2" fmla="*/ 0 w 240"/>
                <a:gd name="T3" fmla="*/ 0 h 239"/>
                <a:gd name="T4" fmla="*/ 0 w 240"/>
                <a:gd name="T5" fmla="*/ 0 h 239"/>
                <a:gd name="T6" fmla="*/ 0 w 240"/>
                <a:gd name="T7" fmla="*/ 0 h 239"/>
                <a:gd name="T8" fmla="*/ 0 w 240"/>
                <a:gd name="T9" fmla="*/ 0 h 239"/>
                <a:gd name="T10" fmla="*/ 0 w 240"/>
                <a:gd name="T11" fmla="*/ 0 h 239"/>
                <a:gd name="T12" fmla="*/ 0 w 240"/>
                <a:gd name="T13" fmla="*/ 0 h 239"/>
                <a:gd name="T14" fmla="*/ 0 w 240"/>
                <a:gd name="T15" fmla="*/ 0 h 239"/>
                <a:gd name="T16" fmla="*/ 0 w 240"/>
                <a:gd name="T17" fmla="*/ 0 h 239"/>
                <a:gd name="T18" fmla="*/ 0 w 240"/>
                <a:gd name="T19" fmla="*/ 0 h 239"/>
                <a:gd name="T20" fmla="*/ 0 w 240"/>
                <a:gd name="T21" fmla="*/ 0 h 239"/>
                <a:gd name="T22" fmla="*/ 0 w 240"/>
                <a:gd name="T23" fmla="*/ 0 h 239"/>
                <a:gd name="T24" fmla="*/ 0 w 240"/>
                <a:gd name="T25" fmla="*/ 0 h 239"/>
                <a:gd name="T26" fmla="*/ 0 w 240"/>
                <a:gd name="T27" fmla="*/ 0 h 239"/>
                <a:gd name="T28" fmla="*/ 0 w 240"/>
                <a:gd name="T29" fmla="*/ 0 h 239"/>
                <a:gd name="T30" fmla="*/ 0 w 240"/>
                <a:gd name="T31" fmla="*/ 0 h 239"/>
                <a:gd name="T32" fmla="*/ 0 w 240"/>
                <a:gd name="T33" fmla="*/ 0 h 239"/>
                <a:gd name="T34" fmla="*/ 0 w 240"/>
                <a:gd name="T35" fmla="*/ 0 h 239"/>
                <a:gd name="T36" fmla="*/ 0 w 240"/>
                <a:gd name="T37" fmla="*/ 0 h 239"/>
                <a:gd name="T38" fmla="*/ 0 w 240"/>
                <a:gd name="T39" fmla="*/ 0 h 239"/>
                <a:gd name="T40" fmla="*/ 0 w 240"/>
                <a:gd name="T41" fmla="*/ 0 h 239"/>
                <a:gd name="T42" fmla="*/ 0 w 240"/>
                <a:gd name="T43" fmla="*/ 0 h 239"/>
                <a:gd name="T44" fmla="*/ 0 w 240"/>
                <a:gd name="T45" fmla="*/ 0 h 239"/>
                <a:gd name="T46" fmla="*/ 0 w 240"/>
                <a:gd name="T47" fmla="*/ 0 h 239"/>
                <a:gd name="T48" fmla="*/ 0 w 240"/>
                <a:gd name="T49" fmla="*/ 0 h 239"/>
                <a:gd name="T50" fmla="*/ 0 w 240"/>
                <a:gd name="T51" fmla="*/ 0 h 239"/>
                <a:gd name="T52" fmla="*/ 0 w 240"/>
                <a:gd name="T53" fmla="*/ 0 h 239"/>
                <a:gd name="T54" fmla="*/ 0 w 240"/>
                <a:gd name="T55" fmla="*/ 0 h 239"/>
                <a:gd name="T56" fmla="*/ 0 w 240"/>
                <a:gd name="T57" fmla="*/ 0 h 239"/>
                <a:gd name="T58" fmla="*/ 0 w 240"/>
                <a:gd name="T59" fmla="*/ 0 h 239"/>
                <a:gd name="T60" fmla="*/ 0 w 240"/>
                <a:gd name="T61" fmla="*/ 0 h 239"/>
                <a:gd name="T62" fmla="*/ 0 w 240"/>
                <a:gd name="T63" fmla="*/ 0 h 239"/>
                <a:gd name="T64" fmla="*/ 0 w 240"/>
                <a:gd name="T65" fmla="*/ 0 h 239"/>
                <a:gd name="T66" fmla="*/ 0 w 240"/>
                <a:gd name="T67" fmla="*/ 0 h 239"/>
                <a:gd name="T68" fmla="*/ 0 w 240"/>
                <a:gd name="T69" fmla="*/ 0 h 239"/>
                <a:gd name="T70" fmla="*/ 0 w 240"/>
                <a:gd name="T71" fmla="*/ 0 h 239"/>
                <a:gd name="T72" fmla="*/ 0 w 240"/>
                <a:gd name="T73" fmla="*/ 0 h 239"/>
                <a:gd name="T74" fmla="*/ 0 w 240"/>
                <a:gd name="T75" fmla="*/ 0 h 239"/>
                <a:gd name="T76" fmla="*/ 0 w 240"/>
                <a:gd name="T77" fmla="*/ 0 h 239"/>
                <a:gd name="T78" fmla="*/ 0 w 240"/>
                <a:gd name="T79" fmla="*/ 0 h 239"/>
                <a:gd name="T80" fmla="*/ 0 w 240"/>
                <a:gd name="T81" fmla="*/ 0 h 239"/>
                <a:gd name="T82" fmla="*/ 0 w 240"/>
                <a:gd name="T83" fmla="*/ 0 h 239"/>
                <a:gd name="T84" fmla="*/ 0 w 240"/>
                <a:gd name="T85" fmla="*/ 0 h 239"/>
                <a:gd name="T86" fmla="*/ 0 w 240"/>
                <a:gd name="T87" fmla="*/ 0 h 239"/>
                <a:gd name="T88" fmla="*/ 0 w 240"/>
                <a:gd name="T89" fmla="*/ 0 h 239"/>
                <a:gd name="T90" fmla="*/ 0 w 240"/>
                <a:gd name="T91" fmla="*/ 0 h 239"/>
                <a:gd name="T92" fmla="*/ 0 w 240"/>
                <a:gd name="T93" fmla="*/ 0 h 239"/>
                <a:gd name="T94" fmla="*/ 0 w 240"/>
                <a:gd name="T95" fmla="*/ 0 h 239"/>
                <a:gd name="T96" fmla="*/ 0 w 240"/>
                <a:gd name="T97" fmla="*/ 0 h 239"/>
                <a:gd name="T98" fmla="*/ 0 w 240"/>
                <a:gd name="T99" fmla="*/ 0 h 239"/>
                <a:gd name="T100" fmla="*/ 0 w 240"/>
                <a:gd name="T101" fmla="*/ 0 h 239"/>
                <a:gd name="T102" fmla="*/ 0 w 240"/>
                <a:gd name="T103" fmla="*/ 0 h 239"/>
                <a:gd name="T104" fmla="*/ 0 w 240"/>
                <a:gd name="T105" fmla="*/ 0 h 239"/>
                <a:gd name="T106" fmla="*/ 0 w 240"/>
                <a:gd name="T107" fmla="*/ 0 h 239"/>
                <a:gd name="T108" fmla="*/ 0 w 240"/>
                <a:gd name="T109" fmla="*/ 0 h 239"/>
                <a:gd name="T110" fmla="*/ 0 w 240"/>
                <a:gd name="T111" fmla="*/ 0 h 239"/>
                <a:gd name="T112" fmla="*/ 0 w 240"/>
                <a:gd name="T113" fmla="*/ 0 h 239"/>
                <a:gd name="T114" fmla="*/ 0 w 240"/>
                <a:gd name="T115" fmla="*/ 0 h 23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0"/>
                <a:gd name="T175" fmla="*/ 0 h 239"/>
                <a:gd name="T176" fmla="*/ 240 w 240"/>
                <a:gd name="T177" fmla="*/ 239 h 23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0" h="239">
                  <a:moveTo>
                    <a:pt x="156" y="73"/>
                  </a:moveTo>
                  <a:lnTo>
                    <a:pt x="164" y="75"/>
                  </a:lnTo>
                  <a:lnTo>
                    <a:pt x="174" y="76"/>
                  </a:lnTo>
                  <a:lnTo>
                    <a:pt x="184" y="77"/>
                  </a:lnTo>
                  <a:lnTo>
                    <a:pt x="197" y="78"/>
                  </a:lnTo>
                  <a:lnTo>
                    <a:pt x="208" y="78"/>
                  </a:lnTo>
                  <a:lnTo>
                    <a:pt x="219" y="82"/>
                  </a:lnTo>
                  <a:lnTo>
                    <a:pt x="229" y="85"/>
                  </a:lnTo>
                  <a:lnTo>
                    <a:pt x="240" y="93"/>
                  </a:lnTo>
                  <a:lnTo>
                    <a:pt x="228" y="103"/>
                  </a:lnTo>
                  <a:lnTo>
                    <a:pt x="215" y="111"/>
                  </a:lnTo>
                  <a:lnTo>
                    <a:pt x="200" y="119"/>
                  </a:lnTo>
                  <a:lnTo>
                    <a:pt x="188" y="127"/>
                  </a:lnTo>
                  <a:lnTo>
                    <a:pt x="175" y="134"/>
                  </a:lnTo>
                  <a:lnTo>
                    <a:pt x="170" y="145"/>
                  </a:lnTo>
                  <a:lnTo>
                    <a:pt x="168" y="158"/>
                  </a:lnTo>
                  <a:lnTo>
                    <a:pt x="176" y="176"/>
                  </a:lnTo>
                  <a:lnTo>
                    <a:pt x="179" y="184"/>
                  </a:lnTo>
                  <a:lnTo>
                    <a:pt x="185" y="197"/>
                  </a:lnTo>
                  <a:lnTo>
                    <a:pt x="190" y="207"/>
                  </a:lnTo>
                  <a:lnTo>
                    <a:pt x="188" y="217"/>
                  </a:lnTo>
                  <a:lnTo>
                    <a:pt x="176" y="215"/>
                  </a:lnTo>
                  <a:lnTo>
                    <a:pt x="166" y="212"/>
                  </a:lnTo>
                  <a:lnTo>
                    <a:pt x="158" y="205"/>
                  </a:lnTo>
                  <a:lnTo>
                    <a:pt x="151" y="199"/>
                  </a:lnTo>
                  <a:lnTo>
                    <a:pt x="145" y="190"/>
                  </a:lnTo>
                  <a:lnTo>
                    <a:pt x="138" y="182"/>
                  </a:lnTo>
                  <a:lnTo>
                    <a:pt x="131" y="172"/>
                  </a:lnTo>
                  <a:lnTo>
                    <a:pt x="125" y="165"/>
                  </a:lnTo>
                  <a:lnTo>
                    <a:pt x="42" y="239"/>
                  </a:lnTo>
                  <a:lnTo>
                    <a:pt x="32" y="228"/>
                  </a:lnTo>
                  <a:lnTo>
                    <a:pt x="35" y="216"/>
                  </a:lnTo>
                  <a:lnTo>
                    <a:pt x="40" y="205"/>
                  </a:lnTo>
                  <a:lnTo>
                    <a:pt x="45" y="192"/>
                  </a:lnTo>
                  <a:lnTo>
                    <a:pt x="52" y="181"/>
                  </a:lnTo>
                  <a:lnTo>
                    <a:pt x="58" y="169"/>
                  </a:lnTo>
                  <a:lnTo>
                    <a:pt x="63" y="157"/>
                  </a:lnTo>
                  <a:lnTo>
                    <a:pt x="68" y="145"/>
                  </a:lnTo>
                  <a:lnTo>
                    <a:pt x="73" y="135"/>
                  </a:lnTo>
                  <a:lnTo>
                    <a:pt x="61" y="130"/>
                  </a:lnTo>
                  <a:lnTo>
                    <a:pt x="51" y="126"/>
                  </a:lnTo>
                  <a:lnTo>
                    <a:pt x="41" y="121"/>
                  </a:lnTo>
                  <a:lnTo>
                    <a:pt x="33" y="118"/>
                  </a:lnTo>
                  <a:lnTo>
                    <a:pt x="23" y="112"/>
                  </a:lnTo>
                  <a:lnTo>
                    <a:pt x="15" y="106"/>
                  </a:lnTo>
                  <a:lnTo>
                    <a:pt x="7" y="100"/>
                  </a:lnTo>
                  <a:lnTo>
                    <a:pt x="0" y="93"/>
                  </a:lnTo>
                  <a:lnTo>
                    <a:pt x="0" y="83"/>
                  </a:lnTo>
                  <a:lnTo>
                    <a:pt x="84" y="73"/>
                  </a:lnTo>
                  <a:lnTo>
                    <a:pt x="125" y="0"/>
                  </a:lnTo>
                  <a:lnTo>
                    <a:pt x="131" y="7"/>
                  </a:lnTo>
                  <a:lnTo>
                    <a:pt x="138" y="15"/>
                  </a:lnTo>
                  <a:lnTo>
                    <a:pt x="142" y="23"/>
                  </a:lnTo>
                  <a:lnTo>
                    <a:pt x="148" y="32"/>
                  </a:lnTo>
                  <a:lnTo>
                    <a:pt x="150" y="40"/>
                  </a:lnTo>
                  <a:lnTo>
                    <a:pt x="154" y="50"/>
                  </a:lnTo>
                  <a:lnTo>
                    <a:pt x="155" y="60"/>
                  </a:lnTo>
                  <a:lnTo>
                    <a:pt x="156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7" name="Freeform 127"/>
            <p:cNvSpPr>
              <a:spLocks/>
            </p:cNvSpPr>
            <p:nvPr/>
          </p:nvSpPr>
          <p:spPr bwMode="auto">
            <a:xfrm>
              <a:off x="4251" y="550"/>
              <a:ext cx="35" cy="33"/>
            </a:xfrm>
            <a:custGeom>
              <a:avLst/>
              <a:gdLst>
                <a:gd name="T0" fmla="*/ 0 w 176"/>
                <a:gd name="T1" fmla="*/ 0 h 166"/>
                <a:gd name="T2" fmla="*/ 0 w 176"/>
                <a:gd name="T3" fmla="*/ 0 h 166"/>
                <a:gd name="T4" fmla="*/ 0 w 176"/>
                <a:gd name="T5" fmla="*/ 0 h 166"/>
                <a:gd name="T6" fmla="*/ 0 w 176"/>
                <a:gd name="T7" fmla="*/ 0 h 166"/>
                <a:gd name="T8" fmla="*/ 0 w 176"/>
                <a:gd name="T9" fmla="*/ 0 h 166"/>
                <a:gd name="T10" fmla="*/ 0 w 176"/>
                <a:gd name="T11" fmla="*/ 0 h 166"/>
                <a:gd name="T12" fmla="*/ 0 w 176"/>
                <a:gd name="T13" fmla="*/ 0 h 166"/>
                <a:gd name="T14" fmla="*/ 0 w 176"/>
                <a:gd name="T15" fmla="*/ 0 h 166"/>
                <a:gd name="T16" fmla="*/ 0 w 176"/>
                <a:gd name="T17" fmla="*/ 0 h 166"/>
                <a:gd name="T18" fmla="*/ 0 w 176"/>
                <a:gd name="T19" fmla="*/ 0 h 166"/>
                <a:gd name="T20" fmla="*/ 0 w 176"/>
                <a:gd name="T21" fmla="*/ 0 h 166"/>
                <a:gd name="T22" fmla="*/ 0 w 176"/>
                <a:gd name="T23" fmla="*/ 0 h 166"/>
                <a:gd name="T24" fmla="*/ 0 w 176"/>
                <a:gd name="T25" fmla="*/ 0 h 166"/>
                <a:gd name="T26" fmla="*/ 0 w 176"/>
                <a:gd name="T27" fmla="*/ 0 h 166"/>
                <a:gd name="T28" fmla="*/ 0 w 176"/>
                <a:gd name="T29" fmla="*/ 0 h 166"/>
                <a:gd name="T30" fmla="*/ 0 w 176"/>
                <a:gd name="T31" fmla="*/ 0 h 166"/>
                <a:gd name="T32" fmla="*/ 0 w 176"/>
                <a:gd name="T33" fmla="*/ 0 h 166"/>
                <a:gd name="T34" fmla="*/ 0 w 176"/>
                <a:gd name="T35" fmla="*/ 0 h 166"/>
                <a:gd name="T36" fmla="*/ 0 w 176"/>
                <a:gd name="T37" fmla="*/ 0 h 166"/>
                <a:gd name="T38" fmla="*/ 0 w 176"/>
                <a:gd name="T39" fmla="*/ 0 h 166"/>
                <a:gd name="T40" fmla="*/ 0 w 176"/>
                <a:gd name="T41" fmla="*/ 0 h 166"/>
                <a:gd name="T42" fmla="*/ 0 w 176"/>
                <a:gd name="T43" fmla="*/ 0 h 166"/>
                <a:gd name="T44" fmla="*/ 0 w 176"/>
                <a:gd name="T45" fmla="*/ 0 h 166"/>
                <a:gd name="T46" fmla="*/ 0 w 176"/>
                <a:gd name="T47" fmla="*/ 0 h 166"/>
                <a:gd name="T48" fmla="*/ 0 w 176"/>
                <a:gd name="T49" fmla="*/ 0 h 166"/>
                <a:gd name="T50" fmla="*/ 0 w 176"/>
                <a:gd name="T51" fmla="*/ 0 h 166"/>
                <a:gd name="T52" fmla="*/ 0 w 176"/>
                <a:gd name="T53" fmla="*/ 0 h 166"/>
                <a:gd name="T54" fmla="*/ 0 w 176"/>
                <a:gd name="T55" fmla="*/ 0 h 166"/>
                <a:gd name="T56" fmla="*/ 0 w 176"/>
                <a:gd name="T57" fmla="*/ 0 h 166"/>
                <a:gd name="T58" fmla="*/ 0 w 176"/>
                <a:gd name="T59" fmla="*/ 0 h 166"/>
                <a:gd name="T60" fmla="*/ 0 w 176"/>
                <a:gd name="T61" fmla="*/ 0 h 166"/>
                <a:gd name="T62" fmla="*/ 0 w 176"/>
                <a:gd name="T63" fmla="*/ 0 h 166"/>
                <a:gd name="T64" fmla="*/ 0 w 176"/>
                <a:gd name="T65" fmla="*/ 0 h 166"/>
                <a:gd name="T66" fmla="*/ 0 w 176"/>
                <a:gd name="T67" fmla="*/ 0 h 166"/>
                <a:gd name="T68" fmla="*/ 0 w 176"/>
                <a:gd name="T69" fmla="*/ 0 h 166"/>
                <a:gd name="T70" fmla="*/ 0 w 176"/>
                <a:gd name="T71" fmla="*/ 0 h 166"/>
                <a:gd name="T72" fmla="*/ 0 w 176"/>
                <a:gd name="T73" fmla="*/ 0 h 166"/>
                <a:gd name="T74" fmla="*/ 0 w 176"/>
                <a:gd name="T75" fmla="*/ 0 h 166"/>
                <a:gd name="T76" fmla="*/ 0 w 176"/>
                <a:gd name="T77" fmla="*/ 0 h 16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76"/>
                <a:gd name="T118" fmla="*/ 0 h 166"/>
                <a:gd name="T119" fmla="*/ 176 w 176"/>
                <a:gd name="T120" fmla="*/ 166 h 16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76" h="166">
                  <a:moveTo>
                    <a:pt x="134" y="62"/>
                  </a:moveTo>
                  <a:lnTo>
                    <a:pt x="176" y="62"/>
                  </a:lnTo>
                  <a:lnTo>
                    <a:pt x="124" y="94"/>
                  </a:lnTo>
                  <a:lnTo>
                    <a:pt x="124" y="103"/>
                  </a:lnTo>
                  <a:lnTo>
                    <a:pt x="125" y="113"/>
                  </a:lnTo>
                  <a:lnTo>
                    <a:pt x="126" y="121"/>
                  </a:lnTo>
                  <a:lnTo>
                    <a:pt x="129" y="129"/>
                  </a:lnTo>
                  <a:lnTo>
                    <a:pt x="130" y="135"/>
                  </a:lnTo>
                  <a:lnTo>
                    <a:pt x="132" y="144"/>
                  </a:lnTo>
                  <a:lnTo>
                    <a:pt x="133" y="155"/>
                  </a:lnTo>
                  <a:lnTo>
                    <a:pt x="134" y="166"/>
                  </a:lnTo>
                  <a:lnTo>
                    <a:pt x="93" y="114"/>
                  </a:lnTo>
                  <a:lnTo>
                    <a:pt x="31" y="166"/>
                  </a:lnTo>
                  <a:lnTo>
                    <a:pt x="31" y="155"/>
                  </a:lnTo>
                  <a:lnTo>
                    <a:pt x="35" y="144"/>
                  </a:lnTo>
                  <a:lnTo>
                    <a:pt x="39" y="135"/>
                  </a:lnTo>
                  <a:lnTo>
                    <a:pt x="46" y="129"/>
                  </a:lnTo>
                  <a:lnTo>
                    <a:pt x="51" y="121"/>
                  </a:lnTo>
                  <a:lnTo>
                    <a:pt x="56" y="113"/>
                  </a:lnTo>
                  <a:lnTo>
                    <a:pt x="60" y="103"/>
                  </a:lnTo>
                  <a:lnTo>
                    <a:pt x="62" y="94"/>
                  </a:lnTo>
                  <a:lnTo>
                    <a:pt x="0" y="62"/>
                  </a:lnTo>
                  <a:lnTo>
                    <a:pt x="6" y="62"/>
                  </a:lnTo>
                  <a:lnTo>
                    <a:pt x="14" y="62"/>
                  </a:lnTo>
                  <a:lnTo>
                    <a:pt x="22" y="62"/>
                  </a:lnTo>
                  <a:lnTo>
                    <a:pt x="30" y="62"/>
                  </a:lnTo>
                  <a:lnTo>
                    <a:pt x="37" y="62"/>
                  </a:lnTo>
                  <a:lnTo>
                    <a:pt x="46" y="62"/>
                  </a:lnTo>
                  <a:lnTo>
                    <a:pt x="53" y="62"/>
                  </a:lnTo>
                  <a:lnTo>
                    <a:pt x="62" y="62"/>
                  </a:lnTo>
                  <a:lnTo>
                    <a:pt x="93" y="0"/>
                  </a:lnTo>
                  <a:lnTo>
                    <a:pt x="99" y="4"/>
                  </a:lnTo>
                  <a:lnTo>
                    <a:pt x="104" y="11"/>
                  </a:lnTo>
                  <a:lnTo>
                    <a:pt x="106" y="20"/>
                  </a:lnTo>
                  <a:lnTo>
                    <a:pt x="109" y="30"/>
                  </a:lnTo>
                  <a:lnTo>
                    <a:pt x="113" y="39"/>
                  </a:lnTo>
                  <a:lnTo>
                    <a:pt x="117" y="48"/>
                  </a:lnTo>
                  <a:lnTo>
                    <a:pt x="124" y="55"/>
                  </a:lnTo>
                  <a:lnTo>
                    <a:pt x="134" y="62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8" name="Freeform 128"/>
            <p:cNvSpPr>
              <a:spLocks/>
            </p:cNvSpPr>
            <p:nvPr/>
          </p:nvSpPr>
          <p:spPr bwMode="auto">
            <a:xfrm>
              <a:off x="4311" y="598"/>
              <a:ext cx="60" cy="62"/>
            </a:xfrm>
            <a:custGeom>
              <a:avLst/>
              <a:gdLst>
                <a:gd name="T0" fmla="*/ 0 w 301"/>
                <a:gd name="T1" fmla="*/ 0 h 312"/>
                <a:gd name="T2" fmla="*/ 0 w 301"/>
                <a:gd name="T3" fmla="*/ 0 h 312"/>
                <a:gd name="T4" fmla="*/ 0 w 301"/>
                <a:gd name="T5" fmla="*/ 0 h 312"/>
                <a:gd name="T6" fmla="*/ 0 w 301"/>
                <a:gd name="T7" fmla="*/ 0 h 312"/>
                <a:gd name="T8" fmla="*/ 0 w 301"/>
                <a:gd name="T9" fmla="*/ 0 h 312"/>
                <a:gd name="T10" fmla="*/ 0 w 301"/>
                <a:gd name="T11" fmla="*/ 0 h 312"/>
                <a:gd name="T12" fmla="*/ 0 w 301"/>
                <a:gd name="T13" fmla="*/ 0 h 312"/>
                <a:gd name="T14" fmla="*/ 0 w 301"/>
                <a:gd name="T15" fmla="*/ 0 h 312"/>
                <a:gd name="T16" fmla="*/ 0 w 301"/>
                <a:gd name="T17" fmla="*/ 0 h 312"/>
                <a:gd name="T18" fmla="*/ 0 w 301"/>
                <a:gd name="T19" fmla="*/ 0 h 312"/>
                <a:gd name="T20" fmla="*/ 0 w 301"/>
                <a:gd name="T21" fmla="*/ 0 h 312"/>
                <a:gd name="T22" fmla="*/ 0 w 301"/>
                <a:gd name="T23" fmla="*/ 0 h 312"/>
                <a:gd name="T24" fmla="*/ 0 w 301"/>
                <a:gd name="T25" fmla="*/ 0 h 312"/>
                <a:gd name="T26" fmla="*/ 0 w 301"/>
                <a:gd name="T27" fmla="*/ 0 h 312"/>
                <a:gd name="T28" fmla="*/ 0 w 301"/>
                <a:gd name="T29" fmla="*/ 0 h 312"/>
                <a:gd name="T30" fmla="*/ 0 w 301"/>
                <a:gd name="T31" fmla="*/ 0 h 312"/>
                <a:gd name="T32" fmla="*/ 0 w 301"/>
                <a:gd name="T33" fmla="*/ 0 h 312"/>
                <a:gd name="T34" fmla="*/ 0 w 301"/>
                <a:gd name="T35" fmla="*/ 0 h 312"/>
                <a:gd name="T36" fmla="*/ 0 w 301"/>
                <a:gd name="T37" fmla="*/ 0 h 312"/>
                <a:gd name="T38" fmla="*/ 0 w 301"/>
                <a:gd name="T39" fmla="*/ 0 h 312"/>
                <a:gd name="T40" fmla="*/ 0 w 301"/>
                <a:gd name="T41" fmla="*/ 0 h 312"/>
                <a:gd name="T42" fmla="*/ 0 w 301"/>
                <a:gd name="T43" fmla="*/ 0 h 312"/>
                <a:gd name="T44" fmla="*/ 0 w 301"/>
                <a:gd name="T45" fmla="*/ 0 h 312"/>
                <a:gd name="T46" fmla="*/ 0 w 301"/>
                <a:gd name="T47" fmla="*/ 0 h 312"/>
                <a:gd name="T48" fmla="*/ 0 w 301"/>
                <a:gd name="T49" fmla="*/ 0 h 312"/>
                <a:gd name="T50" fmla="*/ 0 w 301"/>
                <a:gd name="T51" fmla="*/ 0 h 312"/>
                <a:gd name="T52" fmla="*/ 0 w 301"/>
                <a:gd name="T53" fmla="*/ 0 h 312"/>
                <a:gd name="T54" fmla="*/ 0 w 301"/>
                <a:gd name="T55" fmla="*/ 0 h 312"/>
                <a:gd name="T56" fmla="*/ 0 w 301"/>
                <a:gd name="T57" fmla="*/ 0 h 312"/>
                <a:gd name="T58" fmla="*/ 0 w 301"/>
                <a:gd name="T59" fmla="*/ 0 h 312"/>
                <a:gd name="T60" fmla="*/ 0 w 301"/>
                <a:gd name="T61" fmla="*/ 0 h 312"/>
                <a:gd name="T62" fmla="*/ 0 w 301"/>
                <a:gd name="T63" fmla="*/ 0 h 312"/>
                <a:gd name="T64" fmla="*/ 0 w 301"/>
                <a:gd name="T65" fmla="*/ 0 h 312"/>
                <a:gd name="T66" fmla="*/ 0 w 301"/>
                <a:gd name="T67" fmla="*/ 0 h 31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01"/>
                <a:gd name="T103" fmla="*/ 0 h 312"/>
                <a:gd name="T104" fmla="*/ 301 w 301"/>
                <a:gd name="T105" fmla="*/ 312 h 31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01" h="312">
                  <a:moveTo>
                    <a:pt x="208" y="22"/>
                  </a:moveTo>
                  <a:lnTo>
                    <a:pt x="208" y="32"/>
                  </a:lnTo>
                  <a:lnTo>
                    <a:pt x="208" y="45"/>
                  </a:lnTo>
                  <a:lnTo>
                    <a:pt x="208" y="58"/>
                  </a:lnTo>
                  <a:lnTo>
                    <a:pt x="210" y="71"/>
                  </a:lnTo>
                  <a:lnTo>
                    <a:pt x="212" y="83"/>
                  </a:lnTo>
                  <a:lnTo>
                    <a:pt x="216" y="95"/>
                  </a:lnTo>
                  <a:lnTo>
                    <a:pt x="221" y="104"/>
                  </a:lnTo>
                  <a:lnTo>
                    <a:pt x="229" y="114"/>
                  </a:lnTo>
                  <a:lnTo>
                    <a:pt x="239" y="114"/>
                  </a:lnTo>
                  <a:lnTo>
                    <a:pt x="250" y="115"/>
                  </a:lnTo>
                  <a:lnTo>
                    <a:pt x="260" y="118"/>
                  </a:lnTo>
                  <a:lnTo>
                    <a:pt x="272" y="121"/>
                  </a:lnTo>
                  <a:lnTo>
                    <a:pt x="281" y="124"/>
                  </a:lnTo>
                  <a:lnTo>
                    <a:pt x="288" y="131"/>
                  </a:lnTo>
                  <a:lnTo>
                    <a:pt x="295" y="137"/>
                  </a:lnTo>
                  <a:lnTo>
                    <a:pt x="301" y="146"/>
                  </a:lnTo>
                  <a:lnTo>
                    <a:pt x="229" y="198"/>
                  </a:lnTo>
                  <a:lnTo>
                    <a:pt x="229" y="211"/>
                  </a:lnTo>
                  <a:lnTo>
                    <a:pt x="231" y="225"/>
                  </a:lnTo>
                  <a:lnTo>
                    <a:pt x="233" y="236"/>
                  </a:lnTo>
                  <a:lnTo>
                    <a:pt x="236" y="249"/>
                  </a:lnTo>
                  <a:lnTo>
                    <a:pt x="239" y="260"/>
                  </a:lnTo>
                  <a:lnTo>
                    <a:pt x="241" y="272"/>
                  </a:lnTo>
                  <a:lnTo>
                    <a:pt x="240" y="286"/>
                  </a:lnTo>
                  <a:lnTo>
                    <a:pt x="239" y="301"/>
                  </a:lnTo>
                  <a:lnTo>
                    <a:pt x="223" y="298"/>
                  </a:lnTo>
                  <a:lnTo>
                    <a:pt x="209" y="295"/>
                  </a:lnTo>
                  <a:lnTo>
                    <a:pt x="198" y="288"/>
                  </a:lnTo>
                  <a:lnTo>
                    <a:pt x="188" y="283"/>
                  </a:lnTo>
                  <a:lnTo>
                    <a:pt x="177" y="274"/>
                  </a:lnTo>
                  <a:lnTo>
                    <a:pt x="166" y="266"/>
                  </a:lnTo>
                  <a:lnTo>
                    <a:pt x="156" y="255"/>
                  </a:lnTo>
                  <a:lnTo>
                    <a:pt x="146" y="249"/>
                  </a:lnTo>
                  <a:lnTo>
                    <a:pt x="134" y="255"/>
                  </a:lnTo>
                  <a:lnTo>
                    <a:pt x="123" y="266"/>
                  </a:lnTo>
                  <a:lnTo>
                    <a:pt x="113" y="275"/>
                  </a:lnTo>
                  <a:lnTo>
                    <a:pt x="104" y="284"/>
                  </a:lnTo>
                  <a:lnTo>
                    <a:pt x="94" y="292"/>
                  </a:lnTo>
                  <a:lnTo>
                    <a:pt x="84" y="300"/>
                  </a:lnTo>
                  <a:lnTo>
                    <a:pt x="73" y="305"/>
                  </a:lnTo>
                  <a:lnTo>
                    <a:pt x="62" y="312"/>
                  </a:lnTo>
                  <a:lnTo>
                    <a:pt x="58" y="290"/>
                  </a:lnTo>
                  <a:lnTo>
                    <a:pt x="61" y="269"/>
                  </a:lnTo>
                  <a:lnTo>
                    <a:pt x="68" y="248"/>
                  </a:lnTo>
                  <a:lnTo>
                    <a:pt x="76" y="227"/>
                  </a:lnTo>
                  <a:lnTo>
                    <a:pt x="81" y="207"/>
                  </a:lnTo>
                  <a:lnTo>
                    <a:pt x="81" y="190"/>
                  </a:lnTo>
                  <a:lnTo>
                    <a:pt x="71" y="175"/>
                  </a:lnTo>
                  <a:lnTo>
                    <a:pt x="52" y="166"/>
                  </a:lnTo>
                  <a:lnTo>
                    <a:pt x="44" y="161"/>
                  </a:lnTo>
                  <a:lnTo>
                    <a:pt x="38" y="156"/>
                  </a:lnTo>
                  <a:lnTo>
                    <a:pt x="32" y="150"/>
                  </a:lnTo>
                  <a:lnTo>
                    <a:pt x="26" y="145"/>
                  </a:lnTo>
                  <a:lnTo>
                    <a:pt x="19" y="139"/>
                  </a:lnTo>
                  <a:lnTo>
                    <a:pt x="14" y="133"/>
                  </a:lnTo>
                  <a:lnTo>
                    <a:pt x="7" y="128"/>
                  </a:lnTo>
                  <a:lnTo>
                    <a:pt x="0" y="124"/>
                  </a:lnTo>
                  <a:lnTo>
                    <a:pt x="0" y="114"/>
                  </a:lnTo>
                  <a:lnTo>
                    <a:pt x="104" y="94"/>
                  </a:lnTo>
                  <a:lnTo>
                    <a:pt x="118" y="84"/>
                  </a:lnTo>
                  <a:lnTo>
                    <a:pt x="130" y="72"/>
                  </a:lnTo>
                  <a:lnTo>
                    <a:pt x="140" y="59"/>
                  </a:lnTo>
                  <a:lnTo>
                    <a:pt x="151" y="46"/>
                  </a:lnTo>
                  <a:lnTo>
                    <a:pt x="160" y="33"/>
                  </a:lnTo>
                  <a:lnTo>
                    <a:pt x="170" y="19"/>
                  </a:lnTo>
                  <a:lnTo>
                    <a:pt x="182" y="8"/>
                  </a:lnTo>
                  <a:lnTo>
                    <a:pt x="197" y="0"/>
                  </a:lnTo>
                  <a:lnTo>
                    <a:pt x="208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219" name="Freeform 129"/>
            <p:cNvSpPr>
              <a:spLocks/>
            </p:cNvSpPr>
            <p:nvPr/>
          </p:nvSpPr>
          <p:spPr bwMode="auto">
            <a:xfrm>
              <a:off x="4318" y="606"/>
              <a:ext cx="47" cy="48"/>
            </a:xfrm>
            <a:custGeom>
              <a:avLst/>
              <a:gdLst>
                <a:gd name="T0" fmla="*/ 0 w 238"/>
                <a:gd name="T1" fmla="*/ 0 h 238"/>
                <a:gd name="T2" fmla="*/ 0 w 238"/>
                <a:gd name="T3" fmla="*/ 0 h 238"/>
                <a:gd name="T4" fmla="*/ 0 w 238"/>
                <a:gd name="T5" fmla="*/ 0 h 238"/>
                <a:gd name="T6" fmla="*/ 0 w 238"/>
                <a:gd name="T7" fmla="*/ 0 h 238"/>
                <a:gd name="T8" fmla="*/ 0 w 238"/>
                <a:gd name="T9" fmla="*/ 0 h 238"/>
                <a:gd name="T10" fmla="*/ 0 w 238"/>
                <a:gd name="T11" fmla="*/ 0 h 238"/>
                <a:gd name="T12" fmla="*/ 0 w 238"/>
                <a:gd name="T13" fmla="*/ 0 h 238"/>
                <a:gd name="T14" fmla="*/ 0 w 238"/>
                <a:gd name="T15" fmla="*/ 0 h 238"/>
                <a:gd name="T16" fmla="*/ 0 w 238"/>
                <a:gd name="T17" fmla="*/ 0 h 238"/>
                <a:gd name="T18" fmla="*/ 0 w 238"/>
                <a:gd name="T19" fmla="*/ 0 h 238"/>
                <a:gd name="T20" fmla="*/ 0 w 238"/>
                <a:gd name="T21" fmla="*/ 0 h 238"/>
                <a:gd name="T22" fmla="*/ 0 w 238"/>
                <a:gd name="T23" fmla="*/ 0 h 238"/>
                <a:gd name="T24" fmla="*/ 0 w 238"/>
                <a:gd name="T25" fmla="*/ 0 h 238"/>
                <a:gd name="T26" fmla="*/ 0 w 238"/>
                <a:gd name="T27" fmla="*/ 0 h 238"/>
                <a:gd name="T28" fmla="*/ 0 w 238"/>
                <a:gd name="T29" fmla="*/ 0 h 238"/>
                <a:gd name="T30" fmla="*/ 0 w 238"/>
                <a:gd name="T31" fmla="*/ 0 h 238"/>
                <a:gd name="T32" fmla="*/ 0 w 238"/>
                <a:gd name="T33" fmla="*/ 0 h 238"/>
                <a:gd name="T34" fmla="*/ 0 w 238"/>
                <a:gd name="T35" fmla="*/ 0 h 238"/>
                <a:gd name="T36" fmla="*/ 0 w 238"/>
                <a:gd name="T37" fmla="*/ 0 h 238"/>
                <a:gd name="T38" fmla="*/ 0 w 238"/>
                <a:gd name="T39" fmla="*/ 0 h 238"/>
                <a:gd name="T40" fmla="*/ 0 w 238"/>
                <a:gd name="T41" fmla="*/ 0 h 238"/>
                <a:gd name="T42" fmla="*/ 0 w 238"/>
                <a:gd name="T43" fmla="*/ 0 h 238"/>
                <a:gd name="T44" fmla="*/ 0 w 238"/>
                <a:gd name="T45" fmla="*/ 0 h 238"/>
                <a:gd name="T46" fmla="*/ 0 w 238"/>
                <a:gd name="T47" fmla="*/ 0 h 238"/>
                <a:gd name="T48" fmla="*/ 0 w 238"/>
                <a:gd name="T49" fmla="*/ 0 h 238"/>
                <a:gd name="T50" fmla="*/ 0 w 238"/>
                <a:gd name="T51" fmla="*/ 0 h 238"/>
                <a:gd name="T52" fmla="*/ 0 w 238"/>
                <a:gd name="T53" fmla="*/ 0 h 238"/>
                <a:gd name="T54" fmla="*/ 0 w 238"/>
                <a:gd name="T55" fmla="*/ 0 h 238"/>
                <a:gd name="T56" fmla="*/ 0 w 238"/>
                <a:gd name="T57" fmla="*/ 0 h 238"/>
                <a:gd name="T58" fmla="*/ 0 w 238"/>
                <a:gd name="T59" fmla="*/ 0 h 238"/>
                <a:gd name="T60" fmla="*/ 0 w 238"/>
                <a:gd name="T61" fmla="*/ 0 h 238"/>
                <a:gd name="T62" fmla="*/ 0 w 238"/>
                <a:gd name="T63" fmla="*/ 0 h 238"/>
                <a:gd name="T64" fmla="*/ 0 w 238"/>
                <a:gd name="T65" fmla="*/ 0 h 238"/>
                <a:gd name="T66" fmla="*/ 0 w 238"/>
                <a:gd name="T67" fmla="*/ 0 h 238"/>
                <a:gd name="T68" fmla="*/ 0 w 238"/>
                <a:gd name="T69" fmla="*/ 0 h 238"/>
                <a:gd name="T70" fmla="*/ 0 w 238"/>
                <a:gd name="T71" fmla="*/ 0 h 238"/>
                <a:gd name="T72" fmla="*/ 0 w 238"/>
                <a:gd name="T73" fmla="*/ 0 h 238"/>
                <a:gd name="T74" fmla="*/ 0 w 238"/>
                <a:gd name="T75" fmla="*/ 0 h 238"/>
                <a:gd name="T76" fmla="*/ 0 w 238"/>
                <a:gd name="T77" fmla="*/ 0 h 238"/>
                <a:gd name="T78" fmla="*/ 0 w 238"/>
                <a:gd name="T79" fmla="*/ 0 h 238"/>
                <a:gd name="T80" fmla="*/ 0 w 238"/>
                <a:gd name="T81" fmla="*/ 0 h 238"/>
                <a:gd name="T82" fmla="*/ 0 w 238"/>
                <a:gd name="T83" fmla="*/ 0 h 238"/>
                <a:gd name="T84" fmla="*/ 0 w 238"/>
                <a:gd name="T85" fmla="*/ 0 h 238"/>
                <a:gd name="T86" fmla="*/ 0 w 238"/>
                <a:gd name="T87" fmla="*/ 0 h 238"/>
                <a:gd name="T88" fmla="*/ 0 w 238"/>
                <a:gd name="T89" fmla="*/ 0 h 238"/>
                <a:gd name="T90" fmla="*/ 0 w 238"/>
                <a:gd name="T91" fmla="*/ 0 h 2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8"/>
                <a:gd name="T139" fmla="*/ 0 h 238"/>
                <a:gd name="T140" fmla="*/ 238 w 238"/>
                <a:gd name="T141" fmla="*/ 238 h 23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8" h="238">
                  <a:moveTo>
                    <a:pt x="207" y="94"/>
                  </a:moveTo>
                  <a:lnTo>
                    <a:pt x="238" y="104"/>
                  </a:lnTo>
                  <a:lnTo>
                    <a:pt x="229" y="110"/>
                  </a:lnTo>
                  <a:lnTo>
                    <a:pt x="220" y="115"/>
                  </a:lnTo>
                  <a:lnTo>
                    <a:pt x="210" y="120"/>
                  </a:lnTo>
                  <a:lnTo>
                    <a:pt x="201" y="124"/>
                  </a:lnTo>
                  <a:lnTo>
                    <a:pt x="191" y="128"/>
                  </a:lnTo>
                  <a:lnTo>
                    <a:pt x="182" y="132"/>
                  </a:lnTo>
                  <a:lnTo>
                    <a:pt x="172" y="137"/>
                  </a:lnTo>
                  <a:lnTo>
                    <a:pt x="165" y="145"/>
                  </a:lnTo>
                  <a:lnTo>
                    <a:pt x="186" y="228"/>
                  </a:lnTo>
                  <a:lnTo>
                    <a:pt x="174" y="222"/>
                  </a:lnTo>
                  <a:lnTo>
                    <a:pt x="164" y="217"/>
                  </a:lnTo>
                  <a:lnTo>
                    <a:pt x="154" y="209"/>
                  </a:lnTo>
                  <a:lnTo>
                    <a:pt x="146" y="202"/>
                  </a:lnTo>
                  <a:lnTo>
                    <a:pt x="137" y="193"/>
                  </a:lnTo>
                  <a:lnTo>
                    <a:pt x="129" y="186"/>
                  </a:lnTo>
                  <a:lnTo>
                    <a:pt x="121" y="180"/>
                  </a:lnTo>
                  <a:lnTo>
                    <a:pt x="114" y="176"/>
                  </a:lnTo>
                  <a:lnTo>
                    <a:pt x="51" y="238"/>
                  </a:lnTo>
                  <a:lnTo>
                    <a:pt x="72" y="124"/>
                  </a:lnTo>
                  <a:lnTo>
                    <a:pt x="63" y="120"/>
                  </a:lnTo>
                  <a:lnTo>
                    <a:pt x="54" y="115"/>
                  </a:lnTo>
                  <a:lnTo>
                    <a:pt x="44" y="111"/>
                  </a:lnTo>
                  <a:lnTo>
                    <a:pt x="35" y="107"/>
                  </a:lnTo>
                  <a:lnTo>
                    <a:pt x="25" y="102"/>
                  </a:lnTo>
                  <a:lnTo>
                    <a:pt x="16" y="96"/>
                  </a:lnTo>
                  <a:lnTo>
                    <a:pt x="7" y="89"/>
                  </a:lnTo>
                  <a:lnTo>
                    <a:pt x="0" y="82"/>
                  </a:lnTo>
                  <a:lnTo>
                    <a:pt x="10" y="81"/>
                  </a:lnTo>
                  <a:lnTo>
                    <a:pt x="21" y="80"/>
                  </a:lnTo>
                  <a:lnTo>
                    <a:pt x="33" y="78"/>
                  </a:lnTo>
                  <a:lnTo>
                    <a:pt x="44" y="77"/>
                  </a:lnTo>
                  <a:lnTo>
                    <a:pt x="54" y="74"/>
                  </a:lnTo>
                  <a:lnTo>
                    <a:pt x="64" y="73"/>
                  </a:lnTo>
                  <a:lnTo>
                    <a:pt x="73" y="72"/>
                  </a:lnTo>
                  <a:lnTo>
                    <a:pt x="82" y="72"/>
                  </a:lnTo>
                  <a:lnTo>
                    <a:pt x="145" y="0"/>
                  </a:lnTo>
                  <a:lnTo>
                    <a:pt x="149" y="12"/>
                  </a:lnTo>
                  <a:lnTo>
                    <a:pt x="151" y="28"/>
                  </a:lnTo>
                  <a:lnTo>
                    <a:pt x="153" y="45"/>
                  </a:lnTo>
                  <a:lnTo>
                    <a:pt x="156" y="62"/>
                  </a:lnTo>
                  <a:lnTo>
                    <a:pt x="159" y="76"/>
                  </a:lnTo>
                  <a:lnTo>
                    <a:pt x="168" y="87"/>
                  </a:lnTo>
                  <a:lnTo>
                    <a:pt x="183" y="93"/>
                  </a:lnTo>
                  <a:lnTo>
                    <a:pt x="207" y="94"/>
                  </a:lnTo>
                  <a:close/>
                </a:path>
              </a:pathLst>
            </a:custGeom>
            <a:solidFill>
              <a:srgbClr val="FFFF4C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CA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220" name="Rectangle 9"/>
          <p:cNvSpPr>
            <a:spLocks noChangeArrowheads="1"/>
          </p:cNvSpPr>
          <p:nvPr/>
        </p:nvSpPr>
        <p:spPr bwMode="auto">
          <a:xfrm>
            <a:off x="-50800" y="-330200"/>
            <a:ext cx="8355013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 Rounded MT Bold" pitchFamily="34" charset="0"/>
                <a:ea typeface="+mn-ea"/>
                <a:cs typeface="+mn-cs"/>
              </a:rPr>
              <a:t>Non-Deterministic Polynomial Time</a:t>
            </a:r>
          </a:p>
        </p:txBody>
      </p:sp>
      <p:sp>
        <p:nvSpPr>
          <p:cNvPr id="99336" name="Text Box 22"/>
          <p:cNvSpPr txBox="1">
            <a:spLocks noChangeArrowheads="1"/>
          </p:cNvSpPr>
          <p:nvPr/>
        </p:nvSpPr>
        <p:spPr bwMode="auto">
          <a:xfrm>
            <a:off x="4319588" y="3419475"/>
            <a:ext cx="1125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SAT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7" descr="Related imag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1280661"/>
            <a:ext cx="4483200" cy="288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5pPr>
            <a:lvl6pPr marL="4572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6pPr>
            <a:lvl7pPr marL="9144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7pPr>
            <a:lvl8pPr marL="13716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8pPr>
            <a:lvl9pPr marL="1828800"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defRPr>
            </a:lvl9pPr>
          </a:lstStyle>
          <a:p>
            <a:pPr eaLnBrk="1" hangingPunct="1"/>
            <a:r>
              <a:rPr lang="en-US" altLang="en-US" kern="0" dirty="0"/>
              <a:t>Random Algorithms</a:t>
            </a:r>
          </a:p>
          <a:p>
            <a:pPr eaLnBrk="1" hangingPunct="1"/>
            <a:r>
              <a:rPr lang="en-US" altLang="en-US" kern="0" dirty="0"/>
              <a:t>And Probability</a:t>
            </a:r>
            <a:endParaRPr lang="en-CA" altLang="en-US" kern="0" dirty="0"/>
          </a:p>
        </p:txBody>
      </p:sp>
      <p:pic>
        <p:nvPicPr>
          <p:cNvPr id="13314" name="Picture 2" descr="Image result for normal distribution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2000" y="3948183"/>
            <a:ext cx="5760000" cy="288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Image result for random algorithm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399" y="1352549"/>
            <a:ext cx="2740965" cy="288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87749380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1347788" y="1712911"/>
            <a:ext cx="6196012" cy="606419"/>
          </a:xfrm>
          <a:prstGeom prst="wedgeRoundRectCallout">
            <a:avLst>
              <a:gd name="adj1" fmla="val 63790"/>
              <a:gd name="adj2" fmla="val -2837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have an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I claim works.</a:t>
            </a:r>
          </a:p>
        </p:txBody>
      </p:sp>
      <p:sp>
        <p:nvSpPr>
          <p:cNvPr id="989223" name="AutoShape 39"/>
          <p:cNvSpPr>
            <a:spLocks noChangeArrowheads="1"/>
          </p:cNvSpPr>
          <p:nvPr/>
        </p:nvSpPr>
        <p:spPr bwMode="auto">
          <a:xfrm>
            <a:off x="774700" y="3733800"/>
            <a:ext cx="8105344" cy="990600"/>
          </a:xfrm>
          <a:prstGeom prst="wedgeRoundRectCallout">
            <a:avLst>
              <a:gd name="adj1" fmla="val 36424"/>
              <a:gd name="adj2" fmla="val -7858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Actually my algorithm always gives the right answer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is fast.</a:t>
            </a:r>
          </a:p>
        </p:txBody>
      </p:sp>
      <p:sp>
        <p:nvSpPr>
          <p:cNvPr id="989224" name="AutoShape 40"/>
          <p:cNvSpPr>
            <a:spLocks noChangeArrowheads="1"/>
          </p:cNvSpPr>
          <p:nvPr/>
        </p:nvSpPr>
        <p:spPr bwMode="auto">
          <a:xfrm>
            <a:off x="2514600" y="2514600"/>
            <a:ext cx="4800600" cy="990600"/>
          </a:xfrm>
          <a:prstGeom prst="wedgeRoundRectCallout">
            <a:avLst>
              <a:gd name="adj1" fmla="val -56117"/>
              <a:gd name="adj2" fmla="val 14131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Oh yeah, I have a worst case input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for which it does not.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066800" y="1066800"/>
            <a:ext cx="3166215" cy="554036"/>
            <a:chOff x="1066800" y="1335089"/>
            <a:chExt cx="3166215" cy="554036"/>
          </a:xfrm>
        </p:grpSpPr>
        <p:sp>
          <p:nvSpPr>
            <p:cNvPr id="327692" name="Rectangle 2"/>
            <p:cNvSpPr>
              <a:spLocks noChangeArrowheads="1"/>
            </p:cNvSpPr>
            <p:nvPr/>
          </p:nvSpPr>
          <p:spPr bwMode="auto">
            <a:xfrm>
              <a:off x="2547938" y="1335090"/>
              <a:ext cx="1685077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(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)=P(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327693" name="Rectangle 2"/>
            <p:cNvSpPr>
              <a:spLocks noChangeArrowheads="1"/>
            </p:cNvSpPr>
            <p:nvPr/>
          </p:nvSpPr>
          <p:spPr bwMode="auto">
            <a:xfrm>
              <a:off x="1811338" y="1335089"/>
              <a:ext cx="682625" cy="554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  <p:sp>
          <p:nvSpPr>
            <p:cNvPr id="327694" name="Rectangle 2"/>
            <p:cNvSpPr>
              <a:spLocks noChangeArrowheads="1"/>
            </p:cNvSpPr>
            <p:nvPr/>
          </p:nvSpPr>
          <p:spPr bwMode="auto">
            <a:xfrm>
              <a:off x="1066800" y="1335089"/>
              <a:ext cx="728084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</p:grpSp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Probabilistic Algorithms</a:t>
            </a:r>
          </a:p>
        </p:txBody>
      </p:sp>
      <p:sp>
        <p:nvSpPr>
          <p:cNvPr id="94" name="Rectangle 44"/>
          <p:cNvSpPr>
            <a:spLocks noChangeArrowheads="1"/>
          </p:cNvSpPr>
          <p:nvPr/>
        </p:nvSpPr>
        <p:spPr bwMode="auto">
          <a:xfrm>
            <a:off x="1065213" y="609600"/>
            <a:ext cx="899318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if </a:t>
            </a:r>
          </a:p>
        </p:txBody>
      </p:sp>
      <p:grpSp>
        <p:nvGrpSpPr>
          <p:cNvPr id="44" name="Group 5"/>
          <p:cNvGrpSpPr>
            <a:grpSpLocks/>
          </p:cNvGrpSpPr>
          <p:nvPr/>
        </p:nvGrpSpPr>
        <p:grpSpPr bwMode="auto">
          <a:xfrm flipH="1">
            <a:off x="8229600" y="1905000"/>
            <a:ext cx="722834" cy="931559"/>
            <a:chOff x="2013" y="2206"/>
            <a:chExt cx="679" cy="1010"/>
          </a:xfrm>
        </p:grpSpPr>
        <p:sp>
          <p:nvSpPr>
            <p:cNvPr id="45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47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8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0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1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2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3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61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3" name="Rectangle 2"/>
          <p:cNvSpPr/>
          <p:nvPr/>
        </p:nvSpPr>
        <p:spPr>
          <a:xfrm>
            <a:off x="4203526" y="1015652"/>
            <a:ext cx="2888804" cy="5539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&amp;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Time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/>
              </a:rPr>
              <a:t>≤ T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</a:t>
            </a:r>
          </a:p>
        </p:txBody>
      </p:sp>
      <p:grpSp>
        <p:nvGrpSpPr>
          <p:cNvPr id="62" name="Group 21"/>
          <p:cNvGrpSpPr>
            <a:grpSpLocks/>
          </p:cNvGrpSpPr>
          <p:nvPr/>
        </p:nvGrpSpPr>
        <p:grpSpPr bwMode="auto">
          <a:xfrm>
            <a:off x="-228600" y="2349500"/>
            <a:ext cx="960650" cy="1689100"/>
            <a:chOff x="4560" y="1645"/>
            <a:chExt cx="849" cy="1475"/>
          </a:xfrm>
        </p:grpSpPr>
        <p:grpSp>
          <p:nvGrpSpPr>
            <p:cNvPr id="63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72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3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4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5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6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5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6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64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70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1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65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66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7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8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9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09560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 autoUpdateAnimBg="0"/>
      <p:bldP spid="989223" grpId="0" animBg="1" autoUpdateAnimBg="0"/>
      <p:bldP spid="989224" grpId="0" animBg="1" autoUpdateAnimBg="0"/>
      <p:bldP spid="94" grpId="0"/>
      <p:bldP spid="3" grpId="0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749300" y="1988344"/>
            <a:ext cx="7327900" cy="568866"/>
          </a:xfrm>
          <a:prstGeom prst="wedgeRoundRectCallout">
            <a:avLst>
              <a:gd name="adj1" fmla="val 54972"/>
              <a:gd name="adj2" fmla="val -19798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have a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random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I claim works.</a:t>
            </a:r>
          </a:p>
        </p:txBody>
      </p:sp>
      <p:sp>
        <p:nvSpPr>
          <p:cNvPr id="989224" name="AutoShape 40"/>
          <p:cNvSpPr>
            <a:spLocks noChangeArrowheads="1"/>
          </p:cNvSpPr>
          <p:nvPr/>
        </p:nvSpPr>
        <p:spPr bwMode="auto">
          <a:xfrm>
            <a:off x="766949" y="2649760"/>
            <a:ext cx="8300851" cy="990600"/>
          </a:xfrm>
          <a:prstGeom prst="wedgeRoundRectCallout">
            <a:avLst>
              <a:gd name="adj1" fmla="val -51063"/>
              <a:gd name="adj2" fmla="val -11664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know the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but not its random coin flips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do my best to give you a worst case input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533400" y="997744"/>
            <a:ext cx="1427163" cy="554036"/>
            <a:chOff x="533400" y="914400"/>
            <a:chExt cx="1427163" cy="554036"/>
          </a:xfrm>
        </p:grpSpPr>
        <p:sp>
          <p:nvSpPr>
            <p:cNvPr id="327693" name="Rectangle 2"/>
            <p:cNvSpPr>
              <a:spLocks noChangeArrowheads="1"/>
            </p:cNvSpPr>
            <p:nvPr/>
          </p:nvSpPr>
          <p:spPr bwMode="auto">
            <a:xfrm>
              <a:off x="1277938" y="914400"/>
              <a:ext cx="682625" cy="5540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"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I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  <p:sp>
          <p:nvSpPr>
            <p:cNvPr id="327694" name="Rectangle 2"/>
            <p:cNvSpPr>
              <a:spLocks noChangeArrowheads="1"/>
            </p:cNvSpPr>
            <p:nvPr/>
          </p:nvSpPr>
          <p:spPr bwMode="auto">
            <a:xfrm>
              <a:off x="533400" y="914400"/>
              <a:ext cx="728084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Symbol" pitchFamily="18" charset="2"/>
                  <a:ea typeface="+mn-ea"/>
                  <a:cs typeface="+mn-cs"/>
                </a:rPr>
                <a:t>$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</a:t>
              </a:r>
              <a:r>
                <a:rPr kumimoji="0" lang="en-US" altLang="en-US" sz="3000" b="0" i="1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</p:txBody>
        </p:sp>
      </p:grpSp>
      <p:sp>
        <p:nvSpPr>
          <p:cNvPr id="327688" name="Rectangle 44"/>
          <p:cNvSpPr>
            <a:spLocks noChangeArrowheads="1"/>
          </p:cNvSpPr>
          <p:nvPr/>
        </p:nvSpPr>
        <p:spPr bwMode="auto">
          <a:xfrm>
            <a:off x="74613" y="526030"/>
            <a:ext cx="899318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a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random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algorithm if </a:t>
            </a:r>
          </a:p>
        </p:txBody>
      </p:sp>
      <p:pic>
        <p:nvPicPr>
          <p:cNvPr id="32768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5338" y="5562600"/>
            <a:ext cx="868311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Probabilistic Algorithms</a:t>
            </a:r>
          </a:p>
        </p:txBody>
      </p:sp>
      <p:grpSp>
        <p:nvGrpSpPr>
          <p:cNvPr id="77" name="Group 21"/>
          <p:cNvGrpSpPr>
            <a:grpSpLocks/>
          </p:cNvGrpSpPr>
          <p:nvPr/>
        </p:nvGrpSpPr>
        <p:grpSpPr bwMode="auto">
          <a:xfrm>
            <a:off x="-228600" y="2280444"/>
            <a:ext cx="960650" cy="1689100"/>
            <a:chOff x="4560" y="1645"/>
            <a:chExt cx="849" cy="1475"/>
          </a:xfrm>
        </p:grpSpPr>
        <p:grpSp>
          <p:nvGrpSpPr>
            <p:cNvPr id="78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87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9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0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1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2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3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85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81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8" name="AutoShape 38"/>
          <p:cNvSpPr>
            <a:spLocks noChangeArrowheads="1"/>
          </p:cNvSpPr>
          <p:nvPr/>
        </p:nvSpPr>
        <p:spPr bwMode="auto">
          <a:xfrm>
            <a:off x="6781006" y="997744"/>
            <a:ext cx="2058194" cy="990600"/>
          </a:xfrm>
          <a:prstGeom prst="wedgeRoundRectCallout">
            <a:avLst>
              <a:gd name="adj1" fmla="val 24299"/>
              <a:gd name="adj2" fmla="val 65402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Remember Quick Sort</a:t>
            </a:r>
          </a:p>
        </p:txBody>
      </p:sp>
      <p:grpSp>
        <p:nvGrpSpPr>
          <p:cNvPr id="50" name="Group 5"/>
          <p:cNvGrpSpPr>
            <a:grpSpLocks/>
          </p:cNvGrpSpPr>
          <p:nvPr/>
        </p:nvGrpSpPr>
        <p:grpSpPr bwMode="auto">
          <a:xfrm flipH="1">
            <a:off x="8229600" y="1835944"/>
            <a:ext cx="722834" cy="931559"/>
            <a:chOff x="2013" y="2206"/>
            <a:chExt cx="679" cy="1010"/>
          </a:xfrm>
        </p:grpSpPr>
        <p:sp>
          <p:nvSpPr>
            <p:cNvPr id="5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99" name="Picture 2" descr="https://upload.wikimedia.org/wikipedia/commons/thumb/c/c4/2-Dice-Icon.svg/2000px-2-Dice-Icon.svg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49" y="162678"/>
            <a:ext cx="530266" cy="53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" name="AutoShape 8"/>
          <p:cNvSpPr>
            <a:spLocks noChangeArrowheads="1"/>
          </p:cNvSpPr>
          <p:nvPr/>
        </p:nvSpPr>
        <p:spPr bwMode="auto">
          <a:xfrm>
            <a:off x="732050" y="3740945"/>
            <a:ext cx="8220384" cy="609600"/>
          </a:xfrm>
          <a:prstGeom prst="wedgeRectCallout">
            <a:avLst>
              <a:gd name="adj1" fmla="val -27104"/>
              <a:gd name="adj2" fmla="val 58615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random coin flips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are independent of the input.</a:t>
            </a:r>
          </a:p>
        </p:txBody>
      </p:sp>
      <p:sp>
        <p:nvSpPr>
          <p:cNvPr id="68" name="AutoShape 8"/>
          <p:cNvSpPr>
            <a:spLocks noChangeArrowheads="1"/>
          </p:cNvSpPr>
          <p:nvPr/>
        </p:nvSpPr>
        <p:spPr bwMode="auto">
          <a:xfrm>
            <a:off x="2514600" y="4486180"/>
            <a:ext cx="4343400" cy="1007364"/>
          </a:xfrm>
          <a:prstGeom prst="wedgeRectCallout">
            <a:avLst>
              <a:gd name="adj1" fmla="val -43829"/>
              <a:gd name="adj2" fmla="val 61438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for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EVERY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input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want the correct answer.</a:t>
            </a:r>
          </a:p>
        </p:txBody>
      </p:sp>
      <p:sp>
        <p:nvSpPr>
          <p:cNvPr id="49" name="Rectangle 2"/>
          <p:cNvSpPr>
            <a:spLocks noChangeArrowheads="1"/>
          </p:cNvSpPr>
          <p:nvPr/>
        </p:nvSpPr>
        <p:spPr bwMode="auto">
          <a:xfrm>
            <a:off x="3733800" y="988579"/>
            <a:ext cx="184217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1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)=P(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63" name="Rectangle 2"/>
          <p:cNvSpPr>
            <a:spLocks noChangeArrowheads="1"/>
          </p:cNvSpPr>
          <p:nvPr/>
        </p:nvSpPr>
        <p:spPr bwMode="auto">
          <a:xfrm>
            <a:off x="2590800" y="978694"/>
            <a:ext cx="77457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</p:txBody>
      </p:sp>
    </p:spTree>
    <p:extLst>
      <p:ext uri="{BB962C8B-B14F-4D97-AF65-F5344CB8AC3E}">
        <p14:creationId xmlns:p14="http://schemas.microsoft.com/office/powerpoint/2010/main" val="18296060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7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7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276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276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 autoUpdateAnimBg="0"/>
      <p:bldP spid="989224" grpId="0" animBg="1" autoUpdateAnimBg="0"/>
      <p:bldP spid="327688" grpId="0"/>
      <p:bldP spid="48" grpId="0" animBg="1" autoUpdateAnimBg="0"/>
      <p:bldP spid="66" grpId="0" animBg="1"/>
      <p:bldP spid="68" grpId="0" animBg="1"/>
      <p:bldP spid="49" grpId="0"/>
      <p:bldP spid="63" grpId="0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749300" y="1978066"/>
            <a:ext cx="7327900" cy="568866"/>
          </a:xfrm>
          <a:prstGeom prst="wedgeRoundRectCallout">
            <a:avLst>
              <a:gd name="adj1" fmla="val 54972"/>
              <a:gd name="adj2" fmla="val -19798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have a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random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I claim works.</a:t>
            </a:r>
          </a:p>
        </p:txBody>
      </p:sp>
      <p:sp>
        <p:nvSpPr>
          <p:cNvPr id="989224" name="AutoShape 40"/>
          <p:cNvSpPr>
            <a:spLocks noChangeArrowheads="1"/>
          </p:cNvSpPr>
          <p:nvPr/>
        </p:nvSpPr>
        <p:spPr bwMode="auto">
          <a:xfrm>
            <a:off x="766949" y="2639482"/>
            <a:ext cx="8300851" cy="990600"/>
          </a:xfrm>
          <a:prstGeom prst="wedgeRoundRectCallout">
            <a:avLst>
              <a:gd name="adj1" fmla="val -51063"/>
              <a:gd name="adj2" fmla="val -11664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know the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but not its random coin flips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do my best to give you a worst case input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327693" name="Rectangle 2"/>
          <p:cNvSpPr>
            <a:spLocks noChangeArrowheads="1"/>
          </p:cNvSpPr>
          <p:nvPr/>
        </p:nvSpPr>
        <p:spPr bwMode="auto">
          <a:xfrm>
            <a:off x="1277938" y="987466"/>
            <a:ext cx="682625" cy="5540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</p:txBody>
      </p:sp>
      <p:sp>
        <p:nvSpPr>
          <p:cNvPr id="327694" name="Rectangle 2"/>
          <p:cNvSpPr>
            <a:spLocks noChangeArrowheads="1"/>
          </p:cNvSpPr>
          <p:nvPr/>
        </p:nvSpPr>
        <p:spPr bwMode="auto">
          <a:xfrm>
            <a:off x="533400" y="987466"/>
            <a:ext cx="728084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$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</p:txBody>
      </p:sp>
      <p:sp>
        <p:nvSpPr>
          <p:cNvPr id="327688" name="Rectangle 44"/>
          <p:cNvSpPr>
            <a:spLocks noChangeArrowheads="1"/>
          </p:cNvSpPr>
          <p:nvPr/>
        </p:nvSpPr>
        <p:spPr bwMode="auto">
          <a:xfrm>
            <a:off x="74613" y="515752"/>
            <a:ext cx="899318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a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random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algorithm if </a:t>
            </a:r>
          </a:p>
        </p:txBody>
      </p:sp>
      <p:pic>
        <p:nvPicPr>
          <p:cNvPr id="32768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5338" y="5593556"/>
            <a:ext cx="868311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Probabilistic Algorithms</a:t>
            </a:r>
          </a:p>
        </p:txBody>
      </p:sp>
      <p:grpSp>
        <p:nvGrpSpPr>
          <p:cNvPr id="77" name="Group 21"/>
          <p:cNvGrpSpPr>
            <a:grpSpLocks/>
          </p:cNvGrpSpPr>
          <p:nvPr/>
        </p:nvGrpSpPr>
        <p:grpSpPr bwMode="auto">
          <a:xfrm>
            <a:off x="-228600" y="2270166"/>
            <a:ext cx="960650" cy="1689100"/>
            <a:chOff x="4560" y="1645"/>
            <a:chExt cx="849" cy="1475"/>
          </a:xfrm>
        </p:grpSpPr>
        <p:grpSp>
          <p:nvGrpSpPr>
            <p:cNvPr id="78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87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9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0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1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2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3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85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81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8" name="AutoShape 38"/>
          <p:cNvSpPr>
            <a:spLocks noChangeArrowheads="1"/>
          </p:cNvSpPr>
          <p:nvPr/>
        </p:nvSpPr>
        <p:spPr bwMode="auto">
          <a:xfrm>
            <a:off x="6781006" y="987466"/>
            <a:ext cx="2058194" cy="990600"/>
          </a:xfrm>
          <a:prstGeom prst="wedgeRoundRectCallout">
            <a:avLst>
              <a:gd name="adj1" fmla="val 24299"/>
              <a:gd name="adj2" fmla="val 65402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Remember Quick Sort</a:t>
            </a:r>
          </a:p>
        </p:txBody>
      </p:sp>
      <p:grpSp>
        <p:nvGrpSpPr>
          <p:cNvPr id="50" name="Group 5"/>
          <p:cNvGrpSpPr>
            <a:grpSpLocks/>
          </p:cNvGrpSpPr>
          <p:nvPr/>
        </p:nvGrpSpPr>
        <p:grpSpPr bwMode="auto">
          <a:xfrm flipH="1">
            <a:off x="8229600" y="1825666"/>
            <a:ext cx="722834" cy="931559"/>
            <a:chOff x="2013" y="2206"/>
            <a:chExt cx="679" cy="1010"/>
          </a:xfrm>
        </p:grpSpPr>
        <p:sp>
          <p:nvSpPr>
            <p:cNvPr id="5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99" name="Picture 2" descr="https://upload.wikimedia.org/wikipedia/commons/thumb/c/c4/2-Dice-Icon.svg/2000px-2-Dice-Icon.svg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49" y="152400"/>
            <a:ext cx="530266" cy="53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6" name="AutoShape 8"/>
          <p:cNvSpPr>
            <a:spLocks noChangeArrowheads="1"/>
          </p:cNvSpPr>
          <p:nvPr/>
        </p:nvSpPr>
        <p:spPr bwMode="auto">
          <a:xfrm>
            <a:off x="732050" y="3730667"/>
            <a:ext cx="8220384" cy="609600"/>
          </a:xfrm>
          <a:prstGeom prst="wedgeRectCallout">
            <a:avLst>
              <a:gd name="adj1" fmla="val -27104"/>
              <a:gd name="adj2" fmla="val 58615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random coin flips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are independent of the input.</a:t>
            </a:r>
          </a:p>
        </p:txBody>
      </p:sp>
      <p:sp>
        <p:nvSpPr>
          <p:cNvPr id="68" name="AutoShape 8"/>
          <p:cNvSpPr>
            <a:spLocks noChangeArrowheads="1"/>
          </p:cNvSpPr>
          <p:nvPr/>
        </p:nvSpPr>
        <p:spPr bwMode="auto">
          <a:xfrm>
            <a:off x="838200" y="4587566"/>
            <a:ext cx="7848600" cy="1048100"/>
          </a:xfrm>
          <a:prstGeom prst="wedgeRectCallout">
            <a:avLst>
              <a:gd name="adj1" fmla="val -43829"/>
              <a:gd name="adj2" fmla="val 61438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And for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EVERY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input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expected running time (over choice of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is great.</a:t>
            </a:r>
          </a:p>
        </p:txBody>
      </p:sp>
      <p:sp>
        <p:nvSpPr>
          <p:cNvPr id="70" name="AutoShape 8"/>
          <p:cNvSpPr>
            <a:spLocks noChangeArrowheads="1"/>
          </p:cNvSpPr>
          <p:nvPr/>
        </p:nvSpPr>
        <p:spPr bwMode="auto">
          <a:xfrm>
            <a:off x="3130792" y="5861091"/>
            <a:ext cx="4589462" cy="1069975"/>
          </a:xfrm>
          <a:prstGeom prst="wedgeRectCallout">
            <a:avLst>
              <a:gd name="adj1" fmla="val -62689"/>
              <a:gd name="adj2" fmla="val 2781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There are worst case coin flips but not worst case inputs.</a:t>
            </a:r>
          </a:p>
        </p:txBody>
      </p:sp>
      <p:sp>
        <p:nvSpPr>
          <p:cNvPr id="49" name="Rectangle 2"/>
          <p:cNvSpPr>
            <a:spLocks noChangeArrowheads="1"/>
          </p:cNvSpPr>
          <p:nvPr/>
        </p:nvSpPr>
        <p:spPr bwMode="auto">
          <a:xfrm>
            <a:off x="3733800" y="978301"/>
            <a:ext cx="184217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1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)=P(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63" name="Rectangle 2"/>
          <p:cNvSpPr>
            <a:spLocks noChangeArrowheads="1"/>
          </p:cNvSpPr>
          <p:nvPr/>
        </p:nvSpPr>
        <p:spPr bwMode="auto">
          <a:xfrm>
            <a:off x="2590800" y="968416"/>
            <a:ext cx="77457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</p:txBody>
      </p:sp>
      <p:sp>
        <p:nvSpPr>
          <p:cNvPr id="64" name="Rectangle 2"/>
          <p:cNvSpPr>
            <a:spLocks noChangeArrowheads="1"/>
          </p:cNvSpPr>
          <p:nvPr/>
        </p:nvSpPr>
        <p:spPr bwMode="auto">
          <a:xfrm>
            <a:off x="2014538" y="1450000"/>
            <a:ext cx="3814762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Expected</a:t>
            </a:r>
            <a:r>
              <a:rPr kumimoji="0" lang="en-US" altLang="en-US" sz="3000" b="0" i="1" u="none" strike="noStrike" kern="1200" cap="none" spc="0" normalizeH="0" baseline="-25000" noProof="0" dirty="0" err="1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1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 </a:t>
            </a:r>
          </a:p>
        </p:txBody>
      </p:sp>
    </p:spTree>
    <p:extLst>
      <p:ext uri="{BB962C8B-B14F-4D97-AF65-F5344CB8AC3E}">
        <p14:creationId xmlns:p14="http://schemas.microsoft.com/office/powerpoint/2010/main" val="974151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70" grpId="0" animBg="1"/>
      <p:bldP spid="64" grpId="0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224" name="AutoShape 40"/>
          <p:cNvSpPr>
            <a:spLocks noChangeArrowheads="1"/>
          </p:cNvSpPr>
          <p:nvPr/>
        </p:nvSpPr>
        <p:spPr bwMode="auto">
          <a:xfrm>
            <a:off x="766949" y="2657130"/>
            <a:ext cx="8300851" cy="990600"/>
          </a:xfrm>
          <a:prstGeom prst="wedgeRoundRectCallout">
            <a:avLst>
              <a:gd name="adj1" fmla="val -51063"/>
              <a:gd name="adj2" fmla="val -11664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know the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 but not its random coin flips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do my best to give you a worst case input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</a:t>
            </a:r>
          </a:p>
        </p:txBody>
      </p:sp>
      <p:sp>
        <p:nvSpPr>
          <p:cNvPr id="327688" name="Rectangle 44"/>
          <p:cNvSpPr>
            <a:spLocks noChangeArrowheads="1"/>
          </p:cNvSpPr>
          <p:nvPr/>
        </p:nvSpPr>
        <p:spPr bwMode="auto">
          <a:xfrm>
            <a:off x="74613" y="533400"/>
            <a:ext cx="899318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Problem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is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computable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by a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random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2F2F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algorithm if </a:t>
            </a:r>
          </a:p>
        </p:txBody>
      </p:sp>
      <p:pic>
        <p:nvPicPr>
          <p:cNvPr id="327689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5338" y="5593556"/>
            <a:ext cx="868311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6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3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Probabilistic Algorithms</a:t>
            </a:r>
          </a:p>
        </p:txBody>
      </p:sp>
      <p:grpSp>
        <p:nvGrpSpPr>
          <p:cNvPr id="77" name="Group 21"/>
          <p:cNvGrpSpPr>
            <a:grpSpLocks/>
          </p:cNvGrpSpPr>
          <p:nvPr/>
        </p:nvGrpSpPr>
        <p:grpSpPr bwMode="auto">
          <a:xfrm>
            <a:off x="-228600" y="2287814"/>
            <a:ext cx="960650" cy="1689100"/>
            <a:chOff x="4560" y="1645"/>
            <a:chExt cx="849" cy="1475"/>
          </a:xfrm>
        </p:grpSpPr>
        <p:grpSp>
          <p:nvGrpSpPr>
            <p:cNvPr id="78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87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9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0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1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2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3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85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81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2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3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84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8" name="AutoShape 38"/>
          <p:cNvSpPr>
            <a:spLocks noChangeArrowheads="1"/>
          </p:cNvSpPr>
          <p:nvPr/>
        </p:nvSpPr>
        <p:spPr bwMode="auto">
          <a:xfrm>
            <a:off x="6781006" y="1005114"/>
            <a:ext cx="2058194" cy="990600"/>
          </a:xfrm>
          <a:prstGeom prst="wedgeRoundRectCallout">
            <a:avLst>
              <a:gd name="adj1" fmla="val 24299"/>
              <a:gd name="adj2" fmla="val 65402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Remember Quick Sort</a:t>
            </a:r>
          </a:p>
        </p:txBody>
      </p:sp>
      <p:grpSp>
        <p:nvGrpSpPr>
          <p:cNvPr id="50" name="Group 5"/>
          <p:cNvGrpSpPr>
            <a:grpSpLocks/>
          </p:cNvGrpSpPr>
          <p:nvPr/>
        </p:nvGrpSpPr>
        <p:grpSpPr bwMode="auto">
          <a:xfrm flipH="1">
            <a:off x="8229600" y="1843314"/>
            <a:ext cx="722834" cy="931559"/>
            <a:chOff x="2013" y="2206"/>
            <a:chExt cx="679" cy="1010"/>
          </a:xfrm>
        </p:grpSpPr>
        <p:sp>
          <p:nvSpPr>
            <p:cNvPr id="5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grpSp>
          <p:nvGrpSpPr>
            <p:cNvPr id="5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5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5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6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 Rounded MT Bold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99" name="Picture 2" descr="https://upload.wikimedia.org/wikipedia/commons/thumb/c/c4/2-Dice-Icon.svg/2000px-2-Dice-Icon.svg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91549" y="214970"/>
            <a:ext cx="530266" cy="530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9" name="AutoShape 38"/>
          <p:cNvSpPr>
            <a:spLocks noChangeArrowheads="1"/>
          </p:cNvSpPr>
          <p:nvPr/>
        </p:nvSpPr>
        <p:spPr bwMode="auto">
          <a:xfrm>
            <a:off x="749300" y="1995714"/>
            <a:ext cx="7327900" cy="568866"/>
          </a:xfrm>
          <a:prstGeom prst="wedgeRoundRectCallout">
            <a:avLst>
              <a:gd name="adj1" fmla="val 54972"/>
              <a:gd name="adj2" fmla="val -19798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 have a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random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algorithm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that I claim works.</a:t>
            </a:r>
          </a:p>
        </p:txBody>
      </p:sp>
      <p:sp>
        <p:nvSpPr>
          <p:cNvPr id="66" name="Rectangle 2"/>
          <p:cNvSpPr>
            <a:spLocks noChangeArrowheads="1"/>
          </p:cNvSpPr>
          <p:nvPr/>
        </p:nvSpPr>
        <p:spPr bwMode="auto">
          <a:xfrm>
            <a:off x="2377739" y="1060716"/>
            <a:ext cx="82266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Pr</a:t>
            </a:r>
            <a:r>
              <a:rPr kumimoji="0" lang="en-US" altLang="en-US" sz="3000" b="0" i="1" u="none" strike="noStrike" kern="1200" cap="none" spc="0" normalizeH="0" baseline="-25000" noProof="0" dirty="0" err="1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68" name="Rectangle 2"/>
          <p:cNvSpPr>
            <a:spLocks noChangeArrowheads="1"/>
          </p:cNvSpPr>
          <p:nvPr/>
        </p:nvSpPr>
        <p:spPr bwMode="auto">
          <a:xfrm>
            <a:off x="1277938" y="1005114"/>
            <a:ext cx="682625" cy="5540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"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</a:p>
        </p:txBody>
      </p:sp>
      <p:sp>
        <p:nvSpPr>
          <p:cNvPr id="70" name="Rectangle 2"/>
          <p:cNvSpPr>
            <a:spLocks noChangeArrowheads="1"/>
          </p:cNvSpPr>
          <p:nvPr/>
        </p:nvSpPr>
        <p:spPr bwMode="auto">
          <a:xfrm>
            <a:off x="3733800" y="995949"/>
            <a:ext cx="184217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1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)=P(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</a:t>
            </a:r>
          </a:p>
        </p:txBody>
      </p:sp>
      <p:sp>
        <p:nvSpPr>
          <p:cNvPr id="72" name="Rectangle 2"/>
          <p:cNvSpPr>
            <a:spLocks noChangeArrowheads="1"/>
          </p:cNvSpPr>
          <p:nvPr/>
        </p:nvSpPr>
        <p:spPr bwMode="auto">
          <a:xfrm>
            <a:off x="2014538" y="1467648"/>
            <a:ext cx="3814762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Expected</a:t>
            </a:r>
            <a:r>
              <a:rPr kumimoji="0" lang="en-US" altLang="en-US" sz="3000" b="0" i="1" u="none" strike="noStrike" kern="1200" cap="none" spc="0" normalizeH="0" baseline="-25000" noProof="0" dirty="0" err="1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Time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</a:t>
            </a:r>
            <a:r>
              <a:rPr kumimoji="0" lang="en-US" altLang="en-US" sz="3000" b="0" i="1" u="none" strike="noStrike" kern="1200" cap="none" spc="0" normalizeH="0" baseline="-25000" noProof="0" dirty="0">
                <a:ln>
                  <a:noFill/>
                </a:ln>
                <a:solidFill>
                  <a:srgbClr val="CC00CC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</a:t>
            </a:r>
            <a:r>
              <a:rPr kumimoji="0" lang="en-US" altLang="en-US" sz="3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I</a:t>
            </a: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 </a:t>
            </a:r>
          </a:p>
        </p:txBody>
      </p:sp>
      <p:sp>
        <p:nvSpPr>
          <p:cNvPr id="73" name="AutoShape 8"/>
          <p:cNvSpPr>
            <a:spLocks noChangeArrowheads="1"/>
          </p:cNvSpPr>
          <p:nvPr/>
        </p:nvSpPr>
        <p:spPr bwMode="auto">
          <a:xfrm>
            <a:off x="1143000" y="3976914"/>
            <a:ext cx="7566443" cy="1159764"/>
          </a:xfrm>
          <a:prstGeom prst="wedgeRectCallout">
            <a:avLst>
              <a:gd name="adj1" fmla="val -43829"/>
              <a:gd name="adj2" fmla="val 61438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Some random algorithm might give the wrong answer on exponentially few random coin flips</a:t>
            </a:r>
          </a:p>
        </p:txBody>
      </p:sp>
    </p:spTree>
    <p:extLst>
      <p:ext uri="{BB962C8B-B14F-4D97-AF65-F5344CB8AC3E}">
        <p14:creationId xmlns:p14="http://schemas.microsoft.com/office/powerpoint/2010/main" val="2949816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73" grpId="0" animBg="1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51" name="Object 4"/>
          <p:cNvGraphicFramePr>
            <a:graphicFrameLocks noChangeAspect="1"/>
          </p:cNvGraphicFramePr>
          <p:nvPr/>
        </p:nvGraphicFramePr>
        <p:xfrm>
          <a:off x="4514850" y="26352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2051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26352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Rectangle 63"/>
          <p:cNvSpPr>
            <a:spLocks noChangeArrowheads="1"/>
          </p:cNvSpPr>
          <p:nvPr/>
        </p:nvSpPr>
        <p:spPr bwMode="auto">
          <a:xfrm>
            <a:off x="1219200" y="-228600"/>
            <a:ext cx="7010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  <a:cs typeface="+mn-cs"/>
              </a:rPr>
              <a:t>Machine Learning</a:t>
            </a:r>
          </a:p>
        </p:txBody>
      </p:sp>
      <p:pic>
        <p:nvPicPr>
          <p:cNvPr id="10" name="Picture 8" descr="https://resources.inbenta.com/finger%20me%20AI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7563" y="5141735"/>
            <a:ext cx="3462750" cy="15606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58" name="Picture 410" descr="Related imag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421" y="4495800"/>
            <a:ext cx="3463148" cy="2302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" name="Group 12"/>
          <p:cNvGrpSpPr/>
          <p:nvPr/>
        </p:nvGrpSpPr>
        <p:grpSpPr>
          <a:xfrm>
            <a:off x="4114799" y="895406"/>
            <a:ext cx="4766913" cy="4057594"/>
            <a:chOff x="4742568" y="2524780"/>
            <a:chExt cx="4766913" cy="4057594"/>
          </a:xfrm>
        </p:grpSpPr>
        <p:grpSp>
          <p:nvGrpSpPr>
            <p:cNvPr id="14" name="Group 13"/>
            <p:cNvGrpSpPr/>
            <p:nvPr/>
          </p:nvGrpSpPr>
          <p:grpSpPr>
            <a:xfrm>
              <a:off x="4844097" y="3048000"/>
              <a:ext cx="4223703" cy="3534374"/>
              <a:chOff x="4363684" y="3048000"/>
              <a:chExt cx="4223703" cy="3534374"/>
            </a:xfrm>
          </p:grpSpPr>
          <p:pic>
            <p:nvPicPr>
              <p:cNvPr id="16" name="Picture 2" descr="Image result for stochastic gradient descent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63684" y="3048000"/>
                <a:ext cx="4223703" cy="353437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7" name="Rectangle 16"/>
              <p:cNvSpPr/>
              <p:nvPr/>
            </p:nvSpPr>
            <p:spPr>
              <a:xfrm>
                <a:off x="4742568" y="3236735"/>
                <a:ext cx="1948903" cy="414811"/>
              </a:xfrm>
              <a:prstGeom prst="rect">
                <a:avLst/>
              </a:prstGeom>
              <a:solidFill>
                <a:srgbClr val="FFFFFF"/>
              </a:solidFill>
            </p:spPr>
            <p:txBody>
              <a:bodyPr wrap="square" rtlCol="0" anchor="ctr">
                <a:spAutoFit/>
              </a:bodyPr>
              <a:lstStyle/>
              <a:p>
                <a:pPr algn="ctr"/>
                <a:endParaRPr lang="en-CA" sz="2400" dirty="0">
                  <a:cs typeface="Times New Roman" panose="02020603050405020304" pitchFamily="18" charset="0"/>
                  <a:sym typeface="Symbol" panose="05050102010706020507" pitchFamily="18" charset="2"/>
                </a:endParaRPr>
              </a:p>
            </p:txBody>
          </p:sp>
        </p:grpSp>
        <p:sp>
          <p:nvSpPr>
            <p:cNvPr id="15" name="Text Box 33"/>
            <p:cNvSpPr txBox="1">
              <a:spLocks noChangeArrowheads="1"/>
            </p:cNvSpPr>
            <p:nvPr/>
          </p:nvSpPr>
          <p:spPr bwMode="auto">
            <a:xfrm>
              <a:off x="4742568" y="2524780"/>
              <a:ext cx="476691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US" altLang="en-US" sz="2800" dirty="0">
                  <a:latin typeface="Times New Roman" pitchFamily="18" charset="0"/>
                </a:rPr>
                <a:t>Gradient Descent 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-302828" y="864926"/>
            <a:ext cx="4766913" cy="3545820"/>
            <a:chOff x="-381000" y="695980"/>
            <a:chExt cx="4766913" cy="3545820"/>
          </a:xfrm>
        </p:grpSpPr>
        <p:pic>
          <p:nvPicPr>
            <p:cNvPr id="19" name="Picture 6" descr="Related image"/>
            <p:cNvPicPr>
              <a:picLocks noChangeAspect="1" noChangeArrowheads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5812" t="2357" r="8864"/>
            <a:stretch/>
          </p:blipFill>
          <p:spPr bwMode="auto">
            <a:xfrm>
              <a:off x="76201" y="1219200"/>
              <a:ext cx="3886200" cy="30226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" name="Text Box 33"/>
            <p:cNvSpPr txBox="1">
              <a:spLocks noChangeArrowheads="1"/>
            </p:cNvSpPr>
            <p:nvPr/>
          </p:nvSpPr>
          <p:spPr bwMode="auto">
            <a:xfrm>
              <a:off x="-381000" y="695980"/>
              <a:ext cx="476691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274320" rIns="274320">
              <a:spAutoFit/>
            </a:bodyPr>
            <a:lstStyle>
              <a:lvl1pPr eaLnBrk="0" hangingPunct="0">
                <a:spcBef>
                  <a:spcPct val="20000"/>
                </a:spcBef>
                <a:defRPr sz="3200">
                  <a:solidFill>
                    <a:schemeClr val="tx1"/>
                  </a:solidFill>
                  <a:latin typeface="Comic Sans MS" pitchFamily="66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–"/>
                <a:defRPr sz="24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>
                <a:spcBef>
                  <a:spcPct val="0"/>
                </a:spcBef>
              </a:pPr>
              <a:r>
                <a:rPr lang="en-US" altLang="en-US" sz="2800" dirty="0">
                  <a:latin typeface="Times New Roman" pitchFamily="18" charset="0"/>
                </a:rPr>
                <a:t>Supervised Learning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9238893"/>
      </p:ext>
    </p:extLst>
  </p:cSld>
  <p:clrMapOvr>
    <a:masterClrMapping/>
  </p:clrMapOvr>
  <p:transition/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End</a:t>
            </a:r>
            <a:endParaRPr lang="en-CA" altLang="en-US"/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5CDB1C-C801-FF89-51FD-0EBA6811B6E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35DF780-0F80-E76A-135E-BC211742793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121598413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14161E1-5801-0F2B-B9ED-909C1DC3B94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CA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26EFFC2-CDF8-31E0-238A-5DFDD923289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298439655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800"/>
              <a:t>The Brute Force Algorithm</a:t>
            </a:r>
          </a:p>
        </p:txBody>
      </p:sp>
      <p:sp>
        <p:nvSpPr>
          <p:cNvPr id="10485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057400" y="2895600"/>
            <a:ext cx="5486400" cy="1371600"/>
          </a:xfrm>
        </p:spPr>
        <p:txBody>
          <a:bodyPr/>
          <a:lstStyle/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Exponential Time, </a:t>
            </a:r>
            <a:br>
              <a:rPr lang="en-US" altLang="en-US"/>
            </a:br>
            <a:r>
              <a:rPr lang="en-US" altLang="en-US"/>
              <a:t>because exponentially many</a:t>
            </a:r>
          </a:p>
        </p:txBody>
      </p:sp>
      <p:sp>
        <p:nvSpPr>
          <p:cNvPr id="8196" name="Rectangle 4"/>
          <p:cNvSpPr>
            <a:spLocks noChangeArrowheads="1"/>
          </p:cNvSpPr>
          <p:nvPr/>
        </p:nvSpPr>
        <p:spPr bwMode="auto">
          <a:xfrm>
            <a:off x="2714625" y="1752600"/>
            <a:ext cx="37147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Try every solution!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5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485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485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485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485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94" grpId="0"/>
      <p:bldP spid="1048579" grpId="0" build="p" autoUpdateAnimBg="0"/>
      <p:bldP spid="8196" grpId="0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44">
            <a:extLst>
              <a:ext uri="{FF2B5EF4-FFF2-40B4-BE49-F238E27FC236}">
                <a16:creationId xmlns:a16="http://schemas.microsoft.com/office/drawing/2014/main" id="{0C70EAF4-E11B-C071-E04C-9AC6CE070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76200"/>
            <a:ext cx="891540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Maximize x+y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Subject to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y &lt;= 2-x/4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y &lt;= 3-x/2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   x &gt;=0, y&gt;=0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2F2F2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5F99FD4-6D3E-F505-E701-A5123153DC1F}"/>
              </a:ext>
            </a:extLst>
          </p:cNvPr>
          <p:cNvSpPr/>
          <p:nvPr/>
        </p:nvSpPr>
        <p:spPr bwMode="auto">
          <a:xfrm>
            <a:off x="-191294" y="3048000"/>
            <a:ext cx="9640094" cy="3810000"/>
          </a:xfrm>
          <a:prstGeom prst="rect">
            <a:avLst/>
          </a:prstGeom>
          <a:solidFill>
            <a:schemeClr val="tx1"/>
          </a:solidFill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29E88CEC-73A9-A22A-B69D-4FD722B0814C}"/>
              </a:ext>
            </a:extLst>
          </p:cNvPr>
          <p:cNvGrpSpPr/>
          <p:nvPr/>
        </p:nvGrpSpPr>
        <p:grpSpPr>
          <a:xfrm>
            <a:off x="1143000" y="3429000"/>
            <a:ext cx="6096000" cy="3064078"/>
            <a:chOff x="1143000" y="3429000"/>
            <a:chExt cx="6096000" cy="3064078"/>
          </a:xfrm>
        </p:grpSpPr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5E8AECE0-FDA4-952C-0C99-B63F4B3895C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1143000" y="3429000"/>
              <a:ext cx="23971" cy="2743200"/>
            </a:xfrm>
            <a:prstGeom prst="line">
              <a:avLst/>
            </a:prstGeom>
            <a:noFill/>
            <a:ln w="381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57DF7F54-D117-7072-4262-9A2FAD0E49EA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143000" y="6172200"/>
              <a:ext cx="6096000" cy="9853"/>
            </a:xfrm>
            <a:prstGeom prst="line">
              <a:avLst/>
            </a:prstGeom>
            <a:noFill/>
            <a:ln w="381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56DEC769-9C1C-30AE-131E-5395A681DD92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166972" y="4114800"/>
              <a:ext cx="4090828" cy="2057400"/>
            </a:xfrm>
            <a:prstGeom prst="line">
              <a:avLst/>
            </a:prstGeom>
            <a:noFill/>
            <a:ln w="381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8EA3BDF2-65D1-54D9-C75D-F2AADEF69CA9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166973" y="4800600"/>
              <a:ext cx="5425121" cy="1371600"/>
            </a:xfrm>
            <a:prstGeom prst="line">
              <a:avLst/>
            </a:prstGeom>
            <a:noFill/>
            <a:ln w="38100" cap="flat" cmpd="sng" algn="ctr">
              <a:solidFill>
                <a:schemeClr val="bg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433753C1-5EF9-019B-88F5-4005D2DA9DF9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191800" y="5496253"/>
              <a:ext cx="637000" cy="685800"/>
            </a:xfrm>
            <a:prstGeom prst="line">
              <a:avLst/>
            </a:prstGeom>
            <a:noFill/>
            <a:ln w="38100" cap="flat" cmpd="sng" algn="ctr">
              <a:solidFill>
                <a:schemeClr val="bg2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5E7EAD4C-FDDC-5629-F06C-D0DF1CFCBE23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166971" y="4810453"/>
              <a:ext cx="1372030" cy="1371600"/>
            </a:xfrm>
            <a:prstGeom prst="line">
              <a:avLst/>
            </a:prstGeom>
            <a:noFill/>
            <a:ln w="38100" cap="flat" cmpd="sng" algn="ctr">
              <a:solidFill>
                <a:schemeClr val="bg2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F46CC423-3C9B-2119-4884-8AF98CBD23CD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1981200" y="5029200"/>
              <a:ext cx="1219630" cy="1143000"/>
            </a:xfrm>
            <a:prstGeom prst="line">
              <a:avLst/>
            </a:prstGeom>
            <a:noFill/>
            <a:ln w="38100" cap="flat" cmpd="sng" algn="ctr">
              <a:solidFill>
                <a:schemeClr val="bg2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B53809CD-154B-FD77-BB5D-B2780E388D46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2919571" y="5257800"/>
              <a:ext cx="990236" cy="904547"/>
            </a:xfrm>
            <a:prstGeom prst="line">
              <a:avLst/>
            </a:prstGeom>
            <a:noFill/>
            <a:ln w="38100" cap="flat" cmpd="sng" algn="ctr">
              <a:solidFill>
                <a:schemeClr val="bg2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81286551-FFFF-6365-F685-A235AA229F54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3873295" y="5496253"/>
              <a:ext cx="698705" cy="675947"/>
            </a:xfrm>
            <a:prstGeom prst="line">
              <a:avLst/>
            </a:prstGeom>
            <a:noFill/>
            <a:ln w="38100" cap="flat" cmpd="sng" algn="ctr">
              <a:solidFill>
                <a:schemeClr val="bg2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5C46038E-2974-32B0-60E4-D1EBCE024EDA}"/>
                </a:ext>
              </a:extLst>
            </p:cNvPr>
            <p:cNvCxnSpPr>
              <a:cxnSpLocks/>
            </p:cNvCxnSpPr>
            <p:nvPr/>
          </p:nvCxnSpPr>
          <p:spPr bwMode="auto">
            <a:xfrm flipH="1" flipV="1">
              <a:off x="4875422" y="5817131"/>
              <a:ext cx="698705" cy="675947"/>
            </a:xfrm>
            <a:prstGeom prst="line">
              <a:avLst/>
            </a:prstGeom>
            <a:noFill/>
            <a:ln w="38100" cap="flat" cmpd="sng" algn="ctr">
              <a:solidFill>
                <a:schemeClr val="bg2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9" name="Rectangle 44">
            <a:extLst>
              <a:ext uri="{FF2B5EF4-FFF2-40B4-BE49-F238E27FC236}">
                <a16:creationId xmlns:a16="http://schemas.microsoft.com/office/drawing/2014/main" id="{D0B4D2C0-A75B-4364-E050-2789B77DA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0519" y="6183129"/>
            <a:ext cx="838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8</a:t>
            </a:r>
          </a:p>
        </p:txBody>
      </p:sp>
      <p:sp>
        <p:nvSpPr>
          <p:cNvPr id="40" name="Rectangle 44">
            <a:extLst>
              <a:ext uri="{FF2B5EF4-FFF2-40B4-BE49-F238E27FC236}">
                <a16:creationId xmlns:a16="http://schemas.microsoft.com/office/drawing/2014/main" id="{8291611D-3341-4BC9-B796-E85E2494A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1075" y="6143500"/>
            <a:ext cx="838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chemeClr val="bg2"/>
                </a:solidFill>
              </a:rPr>
              <a:t>6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1" name="Rectangle 44">
            <a:extLst>
              <a:ext uri="{FF2B5EF4-FFF2-40B4-BE49-F238E27FC236}">
                <a16:creationId xmlns:a16="http://schemas.microsoft.com/office/drawing/2014/main" id="{30F59139-1FE3-99C9-93D4-69CFC3DF7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567535"/>
            <a:ext cx="838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</a:p>
        </p:txBody>
      </p:sp>
      <p:sp>
        <p:nvSpPr>
          <p:cNvPr id="42" name="Rectangle 44">
            <a:extLst>
              <a:ext uri="{FF2B5EF4-FFF2-40B4-BE49-F238E27FC236}">
                <a16:creationId xmlns:a16="http://schemas.microsoft.com/office/drawing/2014/main" id="{89D1923E-22A4-862D-22EA-EC274957E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825" y="3846361"/>
            <a:ext cx="838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F401C5AC-1746-A298-0BA8-3FDFF23D56BB}"/>
              </a:ext>
            </a:extLst>
          </p:cNvPr>
          <p:cNvSpPr/>
          <p:nvPr/>
        </p:nvSpPr>
        <p:spPr bwMode="auto">
          <a:xfrm>
            <a:off x="5202224" y="6119750"/>
            <a:ext cx="108000" cy="108000"/>
          </a:xfrm>
          <a:prstGeom prst="ellipse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6459598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44">
            <a:extLst>
              <a:ext uri="{FF2B5EF4-FFF2-40B4-BE49-F238E27FC236}">
                <a16:creationId xmlns:a16="http://schemas.microsoft.com/office/drawing/2014/main" id="{0C70EAF4-E11B-C071-E04C-9AC6CE070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" y="-76200"/>
            <a:ext cx="891540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Maximize x+y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Subject to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y &lt;= 2-x/4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 y &lt;= 3-x/2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   x &gt;=0, y&gt;=0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rgbClr val="FFFFFF"/>
                </a:solidFill>
              </a:rPr>
              <a:t>    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2F2F2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5F99FD4-6D3E-F505-E701-A5123153DC1F}"/>
              </a:ext>
            </a:extLst>
          </p:cNvPr>
          <p:cNvSpPr/>
          <p:nvPr/>
        </p:nvSpPr>
        <p:spPr bwMode="auto">
          <a:xfrm>
            <a:off x="-191294" y="3048000"/>
            <a:ext cx="9640094" cy="3810000"/>
          </a:xfrm>
          <a:prstGeom prst="rect">
            <a:avLst/>
          </a:prstGeom>
          <a:solidFill>
            <a:schemeClr val="tx1"/>
          </a:solidFill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CA" sz="2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5E8AECE0-FDA4-952C-0C99-B63F4B3895C9}"/>
              </a:ext>
            </a:extLst>
          </p:cNvPr>
          <p:cNvCxnSpPr>
            <a:cxnSpLocks/>
          </p:cNvCxnSpPr>
          <p:nvPr/>
        </p:nvCxnSpPr>
        <p:spPr bwMode="auto">
          <a:xfrm flipH="1">
            <a:off x="1143000" y="3429000"/>
            <a:ext cx="23971" cy="2743200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57DF7F54-D117-7072-4262-9A2FAD0E49EA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1143000" y="6172200"/>
            <a:ext cx="6096000" cy="9853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6DEC769-9C1C-30AE-131E-5395A681DD92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1166972" y="4114800"/>
            <a:ext cx="4090828" cy="2057400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8EA3BDF2-65D1-54D9-C75D-F2AADEF69CA9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1166973" y="4800600"/>
            <a:ext cx="5425121" cy="1371600"/>
          </a:xfrm>
          <a:prstGeom prst="lin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9" name="Rectangle 44">
            <a:extLst>
              <a:ext uri="{FF2B5EF4-FFF2-40B4-BE49-F238E27FC236}">
                <a16:creationId xmlns:a16="http://schemas.microsoft.com/office/drawing/2014/main" id="{D0B4D2C0-A75B-4364-E050-2789B77DA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0519" y="6183129"/>
            <a:ext cx="838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8</a:t>
            </a:r>
          </a:p>
        </p:txBody>
      </p:sp>
      <p:sp>
        <p:nvSpPr>
          <p:cNvPr id="40" name="Rectangle 44">
            <a:extLst>
              <a:ext uri="{FF2B5EF4-FFF2-40B4-BE49-F238E27FC236}">
                <a16:creationId xmlns:a16="http://schemas.microsoft.com/office/drawing/2014/main" id="{8291611D-3341-4BC9-B796-E85E2494A5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41075" y="6143500"/>
            <a:ext cx="838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dirty="0">
                <a:solidFill>
                  <a:schemeClr val="bg2"/>
                </a:solidFill>
              </a:rPr>
              <a:t>6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chemeClr val="bg2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41" name="Rectangle 44">
            <a:extLst>
              <a:ext uri="{FF2B5EF4-FFF2-40B4-BE49-F238E27FC236}">
                <a16:creationId xmlns:a16="http://schemas.microsoft.com/office/drawing/2014/main" id="{30F59139-1FE3-99C9-93D4-69CFC3DF7B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567535"/>
            <a:ext cx="838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</a:p>
        </p:txBody>
      </p:sp>
      <p:sp>
        <p:nvSpPr>
          <p:cNvPr id="42" name="Rectangle 44">
            <a:extLst>
              <a:ext uri="{FF2B5EF4-FFF2-40B4-BE49-F238E27FC236}">
                <a16:creationId xmlns:a16="http://schemas.microsoft.com/office/drawing/2014/main" id="{89D1923E-22A4-862D-22EA-EC274957E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825" y="3846361"/>
            <a:ext cx="838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93811809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The Greedy Choice</a:t>
            </a:r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1981200"/>
            <a:ext cx="7772400" cy="609600"/>
          </a:xfrm>
        </p:spPr>
        <p:txBody>
          <a:bodyPr/>
          <a:lstStyle/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Commit to the object that looks the “best”</a:t>
            </a:r>
          </a:p>
        </p:txBody>
      </p:sp>
      <p:sp>
        <p:nvSpPr>
          <p:cNvPr id="1049604" name="Rectangle 4"/>
          <p:cNvSpPr>
            <a:spLocks noChangeArrowheads="1"/>
          </p:cNvSpPr>
          <p:nvPr/>
        </p:nvSpPr>
        <p:spPr bwMode="auto">
          <a:xfrm>
            <a:off x="769938" y="3200400"/>
            <a:ext cx="7459662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Must prove that this locally greedy choice 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does not have negative global consequences.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496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496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18" grpId="0"/>
      <p:bldP spid="9219" grpId="0" build="p"/>
      <p:bldP spid="104960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800" dirty="0"/>
              <a:t>The Game Show Example</a:t>
            </a:r>
          </a:p>
        </p:txBody>
      </p:sp>
      <p:pic>
        <p:nvPicPr>
          <p:cNvPr id="10243" name="Picture 22" descr="prize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5213" y="1143000"/>
            <a:ext cx="2846387" cy="162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76200" y="1158875"/>
            <a:ext cx="8759825" cy="1279525"/>
            <a:chOff x="48" y="730"/>
            <a:chExt cx="5518" cy="806"/>
          </a:xfrm>
        </p:grpSpPr>
        <p:sp>
          <p:nvSpPr>
            <p:cNvPr id="10245" name="Rectangle 21"/>
            <p:cNvSpPr>
              <a:spLocks noChangeArrowheads="1"/>
            </p:cNvSpPr>
            <p:nvPr/>
          </p:nvSpPr>
          <p:spPr bwMode="auto">
            <a:xfrm>
              <a:off x="48" y="864"/>
              <a:ext cx="3830" cy="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9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Problem: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Choose the best </a:t>
              </a: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m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prizes. </a:t>
              </a:r>
            </a:p>
          </p:txBody>
        </p:sp>
        <p:grpSp>
          <p:nvGrpSpPr>
            <p:cNvPr id="10246" name="Group 9"/>
            <p:cNvGrpSpPr>
              <a:grpSpLocks/>
            </p:cNvGrpSpPr>
            <p:nvPr/>
          </p:nvGrpSpPr>
          <p:grpSpPr bwMode="auto">
            <a:xfrm>
              <a:off x="4128" y="730"/>
              <a:ext cx="1438" cy="806"/>
              <a:chOff x="1968" y="1690"/>
              <a:chExt cx="1438" cy="806"/>
            </a:xfrm>
          </p:grpSpPr>
          <p:grpSp>
            <p:nvGrpSpPr>
              <p:cNvPr id="10247" name="Group 10"/>
              <p:cNvGrpSpPr>
                <a:grpSpLocks/>
              </p:cNvGrpSpPr>
              <p:nvPr/>
            </p:nvGrpSpPr>
            <p:grpSpPr bwMode="auto">
              <a:xfrm>
                <a:off x="2555" y="1690"/>
                <a:ext cx="422" cy="336"/>
                <a:chOff x="2123" y="1882"/>
                <a:chExt cx="422" cy="336"/>
              </a:xfrm>
            </p:grpSpPr>
            <p:sp>
              <p:nvSpPr>
                <p:cNvPr id="10254" name="Line 11"/>
                <p:cNvSpPr>
                  <a:spLocks noChangeShapeType="1"/>
                </p:cNvSpPr>
                <p:nvPr/>
              </p:nvSpPr>
              <p:spPr bwMode="auto">
                <a:xfrm>
                  <a:off x="2123" y="1910"/>
                  <a:ext cx="422" cy="288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10255" name="Line 12"/>
                <p:cNvSpPr>
                  <a:spLocks noChangeShapeType="1"/>
                </p:cNvSpPr>
                <p:nvPr/>
              </p:nvSpPr>
              <p:spPr bwMode="auto">
                <a:xfrm flipH="1">
                  <a:off x="2160" y="1882"/>
                  <a:ext cx="336" cy="336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</p:grpSp>
          <p:grpSp>
            <p:nvGrpSpPr>
              <p:cNvPr id="10248" name="Group 13"/>
              <p:cNvGrpSpPr>
                <a:grpSpLocks/>
              </p:cNvGrpSpPr>
              <p:nvPr/>
            </p:nvGrpSpPr>
            <p:grpSpPr bwMode="auto">
              <a:xfrm>
                <a:off x="2352" y="2352"/>
                <a:ext cx="144" cy="96"/>
                <a:chOff x="2160" y="1872"/>
                <a:chExt cx="384" cy="336"/>
              </a:xfrm>
            </p:grpSpPr>
            <p:sp>
              <p:nvSpPr>
                <p:cNvPr id="10252" name="Line 14"/>
                <p:cNvSpPr>
                  <a:spLocks noChangeShapeType="1"/>
                </p:cNvSpPr>
                <p:nvPr/>
              </p:nvSpPr>
              <p:spPr bwMode="auto">
                <a:xfrm>
                  <a:off x="2160" y="1872"/>
                  <a:ext cx="384" cy="288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10253" name="Line 15"/>
                <p:cNvSpPr>
                  <a:spLocks noChangeShapeType="1"/>
                </p:cNvSpPr>
                <p:nvPr/>
              </p:nvSpPr>
              <p:spPr bwMode="auto">
                <a:xfrm flipH="1">
                  <a:off x="2160" y="1872"/>
                  <a:ext cx="336" cy="336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</p:grpSp>
          <p:sp>
            <p:nvSpPr>
              <p:cNvPr id="10249" name="Freeform 16"/>
              <p:cNvSpPr>
                <a:spLocks/>
              </p:cNvSpPr>
              <p:nvPr/>
            </p:nvSpPr>
            <p:spPr bwMode="auto">
              <a:xfrm>
                <a:off x="1968" y="2236"/>
                <a:ext cx="190" cy="260"/>
              </a:xfrm>
              <a:custGeom>
                <a:avLst/>
                <a:gdLst>
                  <a:gd name="T0" fmla="*/ 0 w 190"/>
                  <a:gd name="T1" fmla="*/ 149 h 260"/>
                  <a:gd name="T2" fmla="*/ 71 w 190"/>
                  <a:gd name="T3" fmla="*/ 260 h 260"/>
                  <a:gd name="T4" fmla="*/ 190 w 190"/>
                  <a:gd name="T5" fmla="*/ 0 h 260"/>
                  <a:gd name="T6" fmla="*/ 0 60000 65536"/>
                  <a:gd name="T7" fmla="*/ 0 60000 65536"/>
                  <a:gd name="T8" fmla="*/ 0 60000 65536"/>
                  <a:gd name="T9" fmla="*/ 0 w 190"/>
                  <a:gd name="T10" fmla="*/ 0 h 260"/>
                  <a:gd name="T11" fmla="*/ 190 w 190"/>
                  <a:gd name="T12" fmla="*/ 260 h 26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0" h="260">
                    <a:moveTo>
                      <a:pt x="0" y="149"/>
                    </a:moveTo>
                    <a:lnTo>
                      <a:pt x="71" y="260"/>
                    </a:lnTo>
                    <a:lnTo>
                      <a:pt x="190" y="0"/>
                    </a:lnTo>
                  </a:path>
                </a:pathLst>
              </a:custGeom>
              <a:noFill/>
              <a:ln w="38100" cap="flat" cmpd="sng">
                <a:solidFill>
                  <a:srgbClr val="66FF66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250" name="Freeform 17"/>
              <p:cNvSpPr>
                <a:spLocks/>
              </p:cNvSpPr>
              <p:nvPr/>
            </p:nvSpPr>
            <p:spPr bwMode="auto">
              <a:xfrm>
                <a:off x="2208" y="1804"/>
                <a:ext cx="190" cy="260"/>
              </a:xfrm>
              <a:custGeom>
                <a:avLst/>
                <a:gdLst>
                  <a:gd name="T0" fmla="*/ 0 w 190"/>
                  <a:gd name="T1" fmla="*/ 149 h 260"/>
                  <a:gd name="T2" fmla="*/ 71 w 190"/>
                  <a:gd name="T3" fmla="*/ 260 h 260"/>
                  <a:gd name="T4" fmla="*/ 190 w 190"/>
                  <a:gd name="T5" fmla="*/ 0 h 260"/>
                  <a:gd name="T6" fmla="*/ 0 60000 65536"/>
                  <a:gd name="T7" fmla="*/ 0 60000 65536"/>
                  <a:gd name="T8" fmla="*/ 0 60000 65536"/>
                  <a:gd name="T9" fmla="*/ 0 w 190"/>
                  <a:gd name="T10" fmla="*/ 0 h 260"/>
                  <a:gd name="T11" fmla="*/ 190 w 190"/>
                  <a:gd name="T12" fmla="*/ 260 h 26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0" h="260">
                    <a:moveTo>
                      <a:pt x="0" y="149"/>
                    </a:moveTo>
                    <a:lnTo>
                      <a:pt x="71" y="260"/>
                    </a:lnTo>
                    <a:lnTo>
                      <a:pt x="190" y="0"/>
                    </a:lnTo>
                  </a:path>
                </a:pathLst>
              </a:custGeom>
              <a:noFill/>
              <a:ln w="38100" cap="flat" cmpd="sng">
                <a:solidFill>
                  <a:srgbClr val="66FF66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251" name="Freeform 18"/>
              <p:cNvSpPr>
                <a:spLocks/>
              </p:cNvSpPr>
              <p:nvPr/>
            </p:nvSpPr>
            <p:spPr bwMode="auto">
              <a:xfrm>
                <a:off x="3216" y="1900"/>
                <a:ext cx="190" cy="260"/>
              </a:xfrm>
              <a:custGeom>
                <a:avLst/>
                <a:gdLst>
                  <a:gd name="T0" fmla="*/ 0 w 190"/>
                  <a:gd name="T1" fmla="*/ 149 h 260"/>
                  <a:gd name="T2" fmla="*/ 71 w 190"/>
                  <a:gd name="T3" fmla="*/ 260 h 260"/>
                  <a:gd name="T4" fmla="*/ 190 w 190"/>
                  <a:gd name="T5" fmla="*/ 0 h 260"/>
                  <a:gd name="T6" fmla="*/ 0 60000 65536"/>
                  <a:gd name="T7" fmla="*/ 0 60000 65536"/>
                  <a:gd name="T8" fmla="*/ 0 60000 65536"/>
                  <a:gd name="T9" fmla="*/ 0 w 190"/>
                  <a:gd name="T10" fmla="*/ 0 h 260"/>
                  <a:gd name="T11" fmla="*/ 190 w 190"/>
                  <a:gd name="T12" fmla="*/ 260 h 26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0" h="260">
                    <a:moveTo>
                      <a:pt x="0" y="149"/>
                    </a:moveTo>
                    <a:lnTo>
                      <a:pt x="71" y="260"/>
                    </a:lnTo>
                    <a:lnTo>
                      <a:pt x="190" y="0"/>
                    </a:lnTo>
                  </a:path>
                </a:pathLst>
              </a:custGeom>
              <a:noFill/>
              <a:ln w="38100" cap="flat" cmpd="sng">
                <a:solidFill>
                  <a:srgbClr val="66FF66"/>
                </a:solidFill>
                <a:prstDash val="solid"/>
                <a:round/>
                <a:headEnd type="none" w="med" len="med"/>
                <a:tailEnd type="non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4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800" dirty="0"/>
              <a:t>The Game Show Example</a:t>
            </a:r>
          </a:p>
        </p:txBody>
      </p:sp>
      <p:pic>
        <p:nvPicPr>
          <p:cNvPr id="11268" name="Picture 5" descr="prize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5213" y="1143000"/>
            <a:ext cx="2846387" cy="162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9" name="Rectangle 6"/>
          <p:cNvSpPr>
            <a:spLocks noChangeArrowheads="1"/>
          </p:cNvSpPr>
          <p:nvPr/>
        </p:nvSpPr>
        <p:spPr bwMode="auto">
          <a:xfrm>
            <a:off x="85725" y="2057400"/>
            <a:ext cx="6032421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Greedy: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Start by grabbing the best. </a:t>
            </a:r>
          </a:p>
        </p:txBody>
      </p:sp>
      <p:sp>
        <p:nvSpPr>
          <p:cNvPr id="11274" name="Rectangle 18"/>
          <p:cNvSpPr>
            <a:spLocks noChangeArrowheads="1"/>
          </p:cNvSpPr>
          <p:nvPr/>
        </p:nvSpPr>
        <p:spPr bwMode="auto">
          <a:xfrm>
            <a:off x="1825625" y="3322638"/>
            <a:ext cx="6080511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Consequences: If you take the lion,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you can't take the elephant. </a:t>
            </a:r>
          </a:p>
        </p:txBody>
      </p:sp>
      <p:sp>
        <p:nvSpPr>
          <p:cNvPr id="1058835" name="Rectangle 19"/>
          <p:cNvSpPr>
            <a:spLocks noChangeArrowheads="1"/>
          </p:cNvSpPr>
          <p:nvPr/>
        </p:nvSpPr>
        <p:spPr bwMode="auto">
          <a:xfrm>
            <a:off x="576263" y="4876800"/>
            <a:ext cx="7205662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But greedy algorithms do not try </a:t>
            </a:r>
            <a:b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to predict the future and do not back track. </a:t>
            </a:r>
          </a:p>
        </p:txBody>
      </p:sp>
      <p:sp>
        <p:nvSpPr>
          <p:cNvPr id="14" name="Rectangle 21">
            <a:extLst>
              <a:ext uri="{FF2B5EF4-FFF2-40B4-BE49-F238E27FC236}">
                <a16:creationId xmlns:a16="http://schemas.microsoft.com/office/drawing/2014/main" id="{61CBAD14-538E-4D2F-8B02-07919F26EB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1371600"/>
            <a:ext cx="6080511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Problem: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Choose the best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prizes. </a:t>
            </a:r>
          </a:p>
        </p:txBody>
      </p:sp>
      <p:sp>
        <p:nvSpPr>
          <p:cNvPr id="20" name="Freeform 18">
            <a:extLst>
              <a:ext uri="{FF2B5EF4-FFF2-40B4-BE49-F238E27FC236}">
                <a16:creationId xmlns:a16="http://schemas.microsoft.com/office/drawing/2014/main" id="{5B789BEF-2CA0-4E69-A6A9-3BACAE242AAC}"/>
              </a:ext>
            </a:extLst>
          </p:cNvPr>
          <p:cNvSpPr>
            <a:spLocks/>
          </p:cNvSpPr>
          <p:nvPr/>
        </p:nvSpPr>
        <p:spPr bwMode="auto">
          <a:xfrm>
            <a:off x="8534400" y="1492250"/>
            <a:ext cx="301625" cy="412750"/>
          </a:xfrm>
          <a:custGeom>
            <a:avLst/>
            <a:gdLst>
              <a:gd name="T0" fmla="*/ 0 w 190"/>
              <a:gd name="T1" fmla="*/ 149 h 260"/>
              <a:gd name="T2" fmla="*/ 71 w 190"/>
              <a:gd name="T3" fmla="*/ 260 h 260"/>
              <a:gd name="T4" fmla="*/ 190 w 190"/>
              <a:gd name="T5" fmla="*/ 0 h 260"/>
              <a:gd name="T6" fmla="*/ 0 60000 65536"/>
              <a:gd name="T7" fmla="*/ 0 60000 65536"/>
              <a:gd name="T8" fmla="*/ 0 60000 65536"/>
              <a:gd name="T9" fmla="*/ 0 w 190"/>
              <a:gd name="T10" fmla="*/ 0 h 260"/>
              <a:gd name="T11" fmla="*/ 190 w 190"/>
              <a:gd name="T12" fmla="*/ 260 h 26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0" h="260">
                <a:moveTo>
                  <a:pt x="0" y="149"/>
                </a:moveTo>
                <a:lnTo>
                  <a:pt x="71" y="260"/>
                </a:lnTo>
                <a:lnTo>
                  <a:pt x="190" y="0"/>
                </a:lnTo>
              </a:path>
            </a:pathLst>
          </a:custGeom>
          <a:noFill/>
          <a:ln w="38100" cap="flat" cmpd="sng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8D15EDB-BD94-4442-81FA-DDC01CCC14E7}"/>
              </a:ext>
            </a:extLst>
          </p:cNvPr>
          <p:cNvGrpSpPr/>
          <p:nvPr/>
        </p:nvGrpSpPr>
        <p:grpSpPr>
          <a:xfrm>
            <a:off x="7485063" y="1158875"/>
            <a:ext cx="669925" cy="533400"/>
            <a:chOff x="7485063" y="1158875"/>
            <a:chExt cx="669925" cy="533400"/>
          </a:xfrm>
        </p:grpSpPr>
        <p:sp>
          <p:nvSpPr>
            <p:cNvPr id="25" name="Line 11">
              <a:extLst>
                <a:ext uri="{FF2B5EF4-FFF2-40B4-BE49-F238E27FC236}">
                  <a16:creationId xmlns:a16="http://schemas.microsoft.com/office/drawing/2014/main" id="{E1AE610B-C16E-4256-A69F-C86E27EC28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85063" y="1203325"/>
              <a:ext cx="669925" cy="4572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6" name="Line 12">
              <a:extLst>
                <a:ext uri="{FF2B5EF4-FFF2-40B4-BE49-F238E27FC236}">
                  <a16:creationId xmlns:a16="http://schemas.microsoft.com/office/drawing/2014/main" id="{169A0D5C-CBA2-4135-A8D4-E522E83E77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43801" y="1158875"/>
              <a:ext cx="533400" cy="5334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2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27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2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27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58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588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9" grpId="0"/>
      <p:bldP spid="1058835" grpId="0"/>
      <p:bldP spid="2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Understand Quantifiers!!!</a:t>
            </a:r>
            <a:endParaRPr lang="en-CA" altLang="en-US" dirty="0"/>
          </a:p>
        </p:txBody>
      </p:sp>
      <p:grpSp>
        <p:nvGrpSpPr>
          <p:cNvPr id="17411" name="Group 3"/>
          <p:cNvGrpSpPr>
            <a:grpSpLocks/>
          </p:cNvGrpSpPr>
          <p:nvPr/>
        </p:nvGrpSpPr>
        <p:grpSpPr bwMode="auto">
          <a:xfrm>
            <a:off x="5105400" y="3651250"/>
            <a:ext cx="4038600" cy="3206750"/>
            <a:chOff x="3216" y="1680"/>
            <a:chExt cx="2544" cy="2020"/>
          </a:xfrm>
        </p:grpSpPr>
        <p:sp>
          <p:nvSpPr>
            <p:cNvPr id="17447" name="Rectangle 4"/>
            <p:cNvSpPr>
              <a:spLocks noChangeArrowheads="1"/>
            </p:cNvSpPr>
            <p:nvPr/>
          </p:nvSpPr>
          <p:spPr bwMode="auto">
            <a:xfrm>
              <a:off x="441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800"/>
                <a:t>Ann</a:t>
              </a:r>
              <a:endParaRPr lang="en-CA" altLang="en-US" sz="2800"/>
            </a:p>
          </p:txBody>
        </p:sp>
        <p:sp>
          <p:nvSpPr>
            <p:cNvPr id="17448" name="Rectangle 5"/>
            <p:cNvSpPr>
              <a:spLocks noChangeArrowheads="1"/>
            </p:cNvSpPr>
            <p:nvPr/>
          </p:nvSpPr>
          <p:spPr bwMode="auto">
            <a:xfrm>
              <a:off x="345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800"/>
                <a:t>Fred</a:t>
              </a:r>
              <a:endParaRPr lang="en-CA" altLang="en-US" sz="2800"/>
            </a:p>
          </p:txBody>
        </p:sp>
        <p:sp>
          <p:nvSpPr>
            <p:cNvPr id="17449" name="Rectangle 6"/>
            <p:cNvSpPr>
              <a:spLocks noChangeArrowheads="1"/>
            </p:cNvSpPr>
            <p:nvPr/>
          </p:nvSpPr>
          <p:spPr bwMode="auto">
            <a:xfrm>
              <a:off x="441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800"/>
                <a:t>Marilin Monro</a:t>
              </a:r>
              <a:endParaRPr lang="en-CA" altLang="en-US" sz="2800"/>
            </a:p>
          </p:txBody>
        </p:sp>
        <p:sp>
          <p:nvSpPr>
            <p:cNvPr id="17450" name="Rectangle 7"/>
            <p:cNvSpPr>
              <a:spLocks noChangeArrowheads="1"/>
            </p:cNvSpPr>
            <p:nvPr/>
          </p:nvSpPr>
          <p:spPr bwMode="auto">
            <a:xfrm>
              <a:off x="345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800"/>
                <a:t>John</a:t>
              </a:r>
              <a:endParaRPr lang="en-CA" altLang="en-US" sz="2800"/>
            </a:p>
          </p:txBody>
        </p:sp>
        <p:sp>
          <p:nvSpPr>
            <p:cNvPr id="17451" name="Rectangle 8"/>
            <p:cNvSpPr>
              <a:spLocks noChangeArrowheads="1"/>
            </p:cNvSpPr>
            <p:nvPr/>
          </p:nvSpPr>
          <p:spPr bwMode="auto">
            <a:xfrm>
              <a:off x="441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800"/>
                <a:t>Beth</a:t>
              </a:r>
              <a:endParaRPr lang="en-CA" altLang="en-US" sz="2800"/>
            </a:p>
          </p:txBody>
        </p:sp>
        <p:sp>
          <p:nvSpPr>
            <p:cNvPr id="17452" name="Rectangle 9"/>
            <p:cNvSpPr>
              <a:spLocks noChangeArrowheads="1"/>
            </p:cNvSpPr>
            <p:nvPr/>
          </p:nvSpPr>
          <p:spPr bwMode="auto">
            <a:xfrm>
              <a:off x="345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800"/>
                <a:t>Bob</a:t>
              </a:r>
              <a:endParaRPr lang="en-CA" altLang="en-US" sz="2800"/>
            </a:p>
          </p:txBody>
        </p:sp>
        <p:sp>
          <p:nvSpPr>
            <p:cNvPr id="17453" name="Rectangle 10"/>
            <p:cNvSpPr>
              <a:spLocks noChangeArrowheads="1"/>
            </p:cNvSpPr>
            <p:nvPr/>
          </p:nvSpPr>
          <p:spPr bwMode="auto">
            <a:xfrm>
              <a:off x="441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800"/>
                <a:t>Mary</a:t>
              </a:r>
              <a:endParaRPr lang="en-CA" altLang="en-US" sz="2800"/>
            </a:p>
          </p:txBody>
        </p:sp>
        <p:sp>
          <p:nvSpPr>
            <p:cNvPr id="17454" name="Rectangle 11"/>
            <p:cNvSpPr>
              <a:spLocks noChangeArrowheads="1"/>
            </p:cNvSpPr>
            <p:nvPr/>
          </p:nvSpPr>
          <p:spPr bwMode="auto">
            <a:xfrm>
              <a:off x="345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>
                <a:spcBef>
                  <a:spcPct val="20000"/>
                </a:spcBef>
              </a:pPr>
              <a:r>
                <a:rPr lang="en-US" altLang="en-US" sz="2800"/>
                <a:t>Sam</a:t>
              </a:r>
              <a:endParaRPr lang="en-CA" altLang="en-US" sz="2800"/>
            </a:p>
          </p:txBody>
        </p:sp>
        <p:sp>
          <p:nvSpPr>
            <p:cNvPr id="17455" name="Freeform 12"/>
            <p:cNvSpPr>
              <a:spLocks/>
            </p:cNvSpPr>
            <p:nvPr/>
          </p:nvSpPr>
          <p:spPr bwMode="auto">
            <a:xfrm>
              <a:off x="4176" y="1920"/>
              <a:ext cx="490" cy="515"/>
            </a:xfrm>
            <a:custGeom>
              <a:avLst/>
              <a:gdLst>
                <a:gd name="T0" fmla="*/ 0 w 490"/>
                <a:gd name="T1" fmla="*/ 0 h 515"/>
                <a:gd name="T2" fmla="*/ 490 w 490"/>
                <a:gd name="T3" fmla="*/ 515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6" name="Line 13"/>
            <p:cNvSpPr>
              <a:spLocks noChangeShapeType="1"/>
            </p:cNvSpPr>
            <p:nvPr/>
          </p:nvSpPr>
          <p:spPr bwMode="auto">
            <a:xfrm>
              <a:off x="4128" y="2400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7" name="Freeform 14"/>
            <p:cNvSpPr>
              <a:spLocks/>
            </p:cNvSpPr>
            <p:nvPr/>
          </p:nvSpPr>
          <p:spPr bwMode="auto">
            <a:xfrm>
              <a:off x="4176" y="1961"/>
              <a:ext cx="432" cy="967"/>
            </a:xfrm>
            <a:custGeom>
              <a:avLst/>
              <a:gdLst>
                <a:gd name="T0" fmla="*/ 0 w 432"/>
                <a:gd name="T1" fmla="*/ 967 h 967"/>
                <a:gd name="T2" fmla="*/ 432 w 432"/>
                <a:gd name="T3" fmla="*/ 0 h 967"/>
                <a:gd name="T4" fmla="*/ 0 60000 65536"/>
                <a:gd name="T5" fmla="*/ 0 60000 65536"/>
                <a:gd name="T6" fmla="*/ 0 w 432"/>
                <a:gd name="T7" fmla="*/ 0 h 967"/>
                <a:gd name="T8" fmla="*/ 432 w 432"/>
                <a:gd name="T9" fmla="*/ 967 h 9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967">
                  <a:moveTo>
                    <a:pt x="0" y="967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Line 15"/>
            <p:cNvSpPr>
              <a:spLocks noChangeShapeType="1"/>
            </p:cNvSpPr>
            <p:nvPr/>
          </p:nvSpPr>
          <p:spPr bwMode="auto">
            <a:xfrm flipV="1">
              <a:off x="4176" y="2928"/>
              <a:ext cx="336" cy="57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9" name="Line 16"/>
            <p:cNvSpPr>
              <a:spLocks noChangeShapeType="1"/>
            </p:cNvSpPr>
            <p:nvPr/>
          </p:nvSpPr>
          <p:spPr bwMode="auto">
            <a:xfrm>
              <a:off x="4176" y="3504"/>
              <a:ext cx="43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17460" name="Picture 17" descr="j039672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61" name="Picture 18" descr="j02330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62" name="Picture 19" descr="j03342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463" name="Group 20"/>
            <p:cNvGrpSpPr>
              <a:grpSpLocks/>
            </p:cNvGrpSpPr>
            <p:nvPr/>
          </p:nvGrpSpPr>
          <p:grpSpPr bwMode="auto">
            <a:xfrm>
              <a:off x="3216" y="1728"/>
              <a:ext cx="478" cy="1920"/>
              <a:chOff x="3330" y="1728"/>
              <a:chExt cx="478" cy="1920"/>
            </a:xfrm>
          </p:grpSpPr>
          <p:pic>
            <p:nvPicPr>
              <p:cNvPr id="17465" name="Picture 21" descr="j023290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466" name="Picture 22" descr="j023213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467" name="Picture 23" descr="j039751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468" name="Picture 24" descr="j0334220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7464" name="Picture 25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6" y="2688"/>
              <a:ext cx="32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" name="Group 26"/>
          <p:cNvGrpSpPr>
            <a:grpSpLocks/>
          </p:cNvGrpSpPr>
          <p:nvPr/>
        </p:nvGrpSpPr>
        <p:grpSpPr bwMode="auto">
          <a:xfrm flipH="1">
            <a:off x="152400" y="1524000"/>
            <a:ext cx="882650" cy="1828800"/>
            <a:chOff x="2308" y="1513"/>
            <a:chExt cx="1162" cy="2570"/>
          </a:xfrm>
        </p:grpSpPr>
        <p:grpSp>
          <p:nvGrpSpPr>
            <p:cNvPr id="17433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7441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2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3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4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5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6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434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5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6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37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38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39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7440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endParaRPr lang="en-US" altLang="en-US" sz="2400"/>
            </a:p>
          </p:txBody>
        </p:sp>
      </p:grpSp>
      <p:sp>
        <p:nvSpPr>
          <p:cNvPr id="670761" name="AutoShape 41"/>
          <p:cNvSpPr>
            <a:spLocks noChangeArrowheads="1"/>
          </p:cNvSpPr>
          <p:nvPr/>
        </p:nvSpPr>
        <p:spPr bwMode="auto">
          <a:xfrm>
            <a:off x="1074738" y="1371600"/>
            <a:ext cx="5326062" cy="685800"/>
          </a:xfrm>
          <a:prstGeom prst="wedgeRoundRectCallout">
            <a:avLst>
              <a:gd name="adj1" fmla="val -56231"/>
              <a:gd name="adj2" fmla="val 2870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/>
              <a:t>We  read this left to right.</a:t>
            </a:r>
          </a:p>
        </p:txBody>
      </p:sp>
      <p:grpSp>
        <p:nvGrpSpPr>
          <p:cNvPr id="6" name="Group 42"/>
          <p:cNvGrpSpPr>
            <a:grpSpLocks/>
          </p:cNvGrpSpPr>
          <p:nvPr/>
        </p:nvGrpSpPr>
        <p:grpSpPr bwMode="auto">
          <a:xfrm>
            <a:off x="304800" y="838200"/>
            <a:ext cx="4806950" cy="579438"/>
            <a:chOff x="192" y="528"/>
            <a:chExt cx="3028" cy="365"/>
          </a:xfrm>
        </p:grpSpPr>
        <p:sp>
          <p:nvSpPr>
            <p:cNvPr id="17431" name="Text Box 43"/>
            <p:cNvSpPr txBox="1">
              <a:spLocks noChangeArrowheads="1"/>
            </p:cNvSpPr>
            <p:nvPr/>
          </p:nvSpPr>
          <p:spPr bwMode="auto">
            <a:xfrm>
              <a:off x="192" y="528"/>
              <a:ext cx="7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>
                  <a:solidFill>
                    <a:schemeClr val="tx2"/>
                  </a:solidFill>
                </a:rPr>
                <a:t>Proof:</a:t>
              </a:r>
            </a:p>
          </p:txBody>
        </p:sp>
        <p:sp>
          <p:nvSpPr>
            <p:cNvPr id="17432" name="Text Box 44"/>
            <p:cNvSpPr txBox="1">
              <a:spLocks noChangeArrowheads="1"/>
            </p:cNvSpPr>
            <p:nvPr/>
          </p:nvSpPr>
          <p:spPr bwMode="auto">
            <a:xfrm>
              <a:off x="960" y="528"/>
              <a:ext cx="2260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/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 g,</a:t>
              </a:r>
              <a:r>
                <a:rPr lang="en-US" altLang="en-US"/>
                <a:t>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chemeClr val="accent2"/>
                  </a:solidFill>
                </a:rPr>
                <a:t> b, Loves(b, g)</a:t>
              </a:r>
            </a:p>
          </p:txBody>
        </p:sp>
      </p:grpSp>
      <p:sp>
        <p:nvSpPr>
          <p:cNvPr id="17415" name="Line 45"/>
          <p:cNvSpPr>
            <a:spLocks noChangeShapeType="1"/>
          </p:cNvSpPr>
          <p:nvPr/>
        </p:nvSpPr>
        <p:spPr bwMode="auto">
          <a:xfrm>
            <a:off x="6629400" y="4038600"/>
            <a:ext cx="533400" cy="1600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0766" name="AutoShape 46"/>
          <p:cNvSpPr>
            <a:spLocks noChangeArrowheads="1"/>
          </p:cNvSpPr>
          <p:nvPr/>
        </p:nvSpPr>
        <p:spPr bwMode="auto">
          <a:xfrm>
            <a:off x="990600" y="2133600"/>
            <a:ext cx="6477000" cy="685800"/>
          </a:xfrm>
          <a:prstGeom prst="wedgeRoundRectCallout">
            <a:avLst>
              <a:gd name="adj1" fmla="val -53023"/>
              <a:gd name="adj2" fmla="val -6144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/>
              <a:t>I produce the object when it is a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$.</a:t>
            </a:r>
            <a:r>
              <a:rPr lang="en-US" altLang="en-US"/>
              <a:t> </a:t>
            </a:r>
          </a:p>
        </p:txBody>
      </p:sp>
      <p:grpSp>
        <p:nvGrpSpPr>
          <p:cNvPr id="7" name="Group 47"/>
          <p:cNvGrpSpPr>
            <a:grpSpLocks/>
          </p:cNvGrpSpPr>
          <p:nvPr/>
        </p:nvGrpSpPr>
        <p:grpSpPr bwMode="auto">
          <a:xfrm>
            <a:off x="76200" y="2819400"/>
            <a:ext cx="912813" cy="1905000"/>
            <a:chOff x="2593" y="768"/>
            <a:chExt cx="849" cy="1475"/>
          </a:xfrm>
        </p:grpSpPr>
        <p:sp>
          <p:nvSpPr>
            <p:cNvPr id="17421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2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3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4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5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6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7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428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7429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0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70778" name="AutoShape 58"/>
          <p:cNvSpPr>
            <a:spLocks noChangeArrowheads="1"/>
          </p:cNvSpPr>
          <p:nvPr/>
        </p:nvSpPr>
        <p:spPr bwMode="auto">
          <a:xfrm>
            <a:off x="990600" y="2895600"/>
            <a:ext cx="6477000" cy="685800"/>
          </a:xfrm>
          <a:prstGeom prst="wedgeRoundRectCallout">
            <a:avLst>
              <a:gd name="adj1" fmla="val -52380"/>
              <a:gd name="adj2" fmla="val 72454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/>
              <a:t>I produce the object when it is a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/>
              <a:t>.</a:t>
            </a:r>
          </a:p>
        </p:txBody>
      </p:sp>
      <p:sp>
        <p:nvSpPr>
          <p:cNvPr id="17419" name="Line 59"/>
          <p:cNvSpPr>
            <a:spLocks noChangeShapeType="1"/>
          </p:cNvSpPr>
          <p:nvPr/>
        </p:nvSpPr>
        <p:spPr bwMode="auto">
          <a:xfrm flipH="1">
            <a:off x="6629400" y="5562600"/>
            <a:ext cx="533400" cy="76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0780" name="AutoShape 60"/>
          <p:cNvSpPr>
            <a:spLocks noChangeArrowheads="1"/>
          </p:cNvSpPr>
          <p:nvPr/>
        </p:nvSpPr>
        <p:spPr bwMode="auto">
          <a:xfrm>
            <a:off x="1066800" y="3810000"/>
            <a:ext cx="3733800" cy="1752600"/>
          </a:xfrm>
          <a:prstGeom prst="wedgeRoundRectCallout">
            <a:avLst>
              <a:gd name="adj1" fmla="val -27593"/>
              <a:gd name="adj2" fmla="val -5468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r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/>
              <a:t>I can always win</a:t>
            </a:r>
          </a:p>
          <a:p>
            <a:pPr algn="ctr" eaLnBrk="1" hangingPunct="1"/>
            <a:r>
              <a:rPr lang="en-US" altLang="en-US"/>
              <a:t>if and only if</a:t>
            </a:r>
          </a:p>
          <a:p>
            <a:pPr algn="ctr" eaLnBrk="1" hangingPunct="1"/>
            <a:r>
              <a:rPr lang="en-US" altLang="en-US"/>
              <a:t>statement is true.</a:t>
            </a:r>
          </a:p>
        </p:txBody>
      </p:sp>
    </p:spTree>
    <p:extLst>
      <p:ext uri="{BB962C8B-B14F-4D97-AF65-F5344CB8AC3E}">
        <p14:creationId xmlns:p14="http://schemas.microsoft.com/office/powerpoint/2010/main" val="147295570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800"/>
              <a:t>The Game Show Example</a:t>
            </a:r>
          </a:p>
        </p:txBody>
      </p:sp>
      <p:sp>
        <p:nvSpPr>
          <p:cNvPr id="12291" name="Rectangle 10"/>
          <p:cNvSpPr>
            <a:spLocks noChangeArrowheads="1"/>
          </p:cNvSpPr>
          <p:nvPr/>
        </p:nvSpPr>
        <p:spPr bwMode="auto">
          <a:xfrm>
            <a:off x="742950" y="2667000"/>
            <a:ext cx="47434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Iterative Greedy Algorithm:</a:t>
            </a:r>
          </a:p>
        </p:txBody>
      </p:sp>
      <p:sp>
        <p:nvSpPr>
          <p:cNvPr id="12292" name="Rectangle 11"/>
          <p:cNvSpPr>
            <a:spLocks noChangeArrowheads="1"/>
          </p:cNvSpPr>
          <p:nvPr/>
        </p:nvSpPr>
        <p:spPr bwMode="auto">
          <a:xfrm>
            <a:off x="1204913" y="3260725"/>
            <a:ext cx="75580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Loop: grabbing the best, then second best, ... </a:t>
            </a:r>
          </a:p>
        </p:txBody>
      </p:sp>
      <p:sp>
        <p:nvSpPr>
          <p:cNvPr id="12293" name="Rectangle 12"/>
          <p:cNvSpPr>
            <a:spLocks noChangeArrowheads="1"/>
          </p:cNvSpPr>
          <p:nvPr/>
        </p:nvSpPr>
        <p:spPr bwMode="auto">
          <a:xfrm>
            <a:off x="1873250" y="3857625"/>
            <a:ext cx="6280150" cy="301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if it conflicts with committed objects 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or fulfills no new requirements. 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Reject this next best object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else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Commit to it. </a:t>
            </a:r>
            <a:b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294" name="Rectangle 13"/>
          <p:cNvSpPr>
            <a:spLocks noChangeArrowheads="1"/>
          </p:cNvSpPr>
          <p:nvPr/>
        </p:nvSpPr>
        <p:spPr bwMode="auto">
          <a:xfrm>
            <a:off x="76200" y="1371600"/>
            <a:ext cx="6080511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Problem: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Choose the best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prizes. </a:t>
            </a:r>
          </a:p>
        </p:txBody>
      </p:sp>
      <p:pic>
        <p:nvPicPr>
          <p:cNvPr id="12295" name="Picture 14" descr="prize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5213" y="1143000"/>
            <a:ext cx="2846387" cy="162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Freeform 18">
            <a:extLst>
              <a:ext uri="{FF2B5EF4-FFF2-40B4-BE49-F238E27FC236}">
                <a16:creationId xmlns:a16="http://schemas.microsoft.com/office/drawing/2014/main" id="{FB11C562-3D0F-4037-9D93-457C3941B606}"/>
              </a:ext>
            </a:extLst>
          </p:cNvPr>
          <p:cNvSpPr>
            <a:spLocks/>
          </p:cNvSpPr>
          <p:nvPr/>
        </p:nvSpPr>
        <p:spPr bwMode="auto">
          <a:xfrm>
            <a:off x="8534400" y="1492250"/>
            <a:ext cx="301625" cy="412750"/>
          </a:xfrm>
          <a:custGeom>
            <a:avLst/>
            <a:gdLst>
              <a:gd name="T0" fmla="*/ 0 w 190"/>
              <a:gd name="T1" fmla="*/ 149 h 260"/>
              <a:gd name="T2" fmla="*/ 71 w 190"/>
              <a:gd name="T3" fmla="*/ 260 h 260"/>
              <a:gd name="T4" fmla="*/ 190 w 190"/>
              <a:gd name="T5" fmla="*/ 0 h 260"/>
              <a:gd name="T6" fmla="*/ 0 60000 65536"/>
              <a:gd name="T7" fmla="*/ 0 60000 65536"/>
              <a:gd name="T8" fmla="*/ 0 60000 65536"/>
              <a:gd name="T9" fmla="*/ 0 w 190"/>
              <a:gd name="T10" fmla="*/ 0 h 260"/>
              <a:gd name="T11" fmla="*/ 190 w 190"/>
              <a:gd name="T12" fmla="*/ 260 h 26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0" h="260">
                <a:moveTo>
                  <a:pt x="0" y="149"/>
                </a:moveTo>
                <a:lnTo>
                  <a:pt x="71" y="260"/>
                </a:lnTo>
                <a:lnTo>
                  <a:pt x="190" y="0"/>
                </a:lnTo>
              </a:path>
            </a:pathLst>
          </a:custGeom>
          <a:noFill/>
          <a:ln w="38100" cap="flat" cmpd="sng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77D4109-19FF-476D-94FB-44A67F42E4B2}"/>
              </a:ext>
            </a:extLst>
          </p:cNvPr>
          <p:cNvGrpSpPr/>
          <p:nvPr/>
        </p:nvGrpSpPr>
        <p:grpSpPr>
          <a:xfrm>
            <a:off x="7485063" y="1158875"/>
            <a:ext cx="669925" cy="533400"/>
            <a:chOff x="7485063" y="1158875"/>
            <a:chExt cx="669925" cy="533400"/>
          </a:xfrm>
        </p:grpSpPr>
        <p:sp>
          <p:nvSpPr>
            <p:cNvPr id="14" name="Line 11">
              <a:extLst>
                <a:ext uri="{FF2B5EF4-FFF2-40B4-BE49-F238E27FC236}">
                  <a16:creationId xmlns:a16="http://schemas.microsoft.com/office/drawing/2014/main" id="{C2ABA305-48E6-4EC2-BD72-67688024FB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85063" y="1203325"/>
              <a:ext cx="669925" cy="4572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5" name="Line 12">
              <a:extLst>
                <a:ext uri="{FF2B5EF4-FFF2-40B4-BE49-F238E27FC236}">
                  <a16:creationId xmlns:a16="http://schemas.microsoft.com/office/drawing/2014/main" id="{483F95BC-EEEC-43F1-8E07-6AEBEE5372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43801" y="1158875"/>
              <a:ext cx="533400" cy="5334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91" grpId="0"/>
      <p:bldP spid="12292" grpId="0"/>
      <p:bldP spid="1229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800"/>
              <a:t>The Game Show Example</a:t>
            </a:r>
          </a:p>
        </p:txBody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3810000"/>
            <a:ext cx="8458200" cy="1371600"/>
          </a:xfrm>
        </p:spPr>
        <p:txBody>
          <a:bodyPr/>
          <a:lstStyle/>
          <a:p>
            <a:pPr lvl="1" eaLnBrk="1" hangingPunct="1">
              <a:spcBef>
                <a:spcPct val="50000"/>
              </a:spcBef>
              <a:buFontTx/>
              <a:buNone/>
            </a:pPr>
            <a:r>
              <a:rPr lang="en-US" altLang="en-US" sz="3200"/>
              <a:t>Makes a greedy first choice and then recurses  (See Recursive Backtracking Algorithms)</a:t>
            </a:r>
          </a:p>
        </p:txBody>
      </p:sp>
      <p:sp>
        <p:nvSpPr>
          <p:cNvPr id="13316" name="Rectangle 11"/>
          <p:cNvSpPr>
            <a:spLocks noChangeArrowheads="1"/>
          </p:cNvSpPr>
          <p:nvPr/>
        </p:nvSpPr>
        <p:spPr bwMode="auto">
          <a:xfrm>
            <a:off x="749300" y="3154363"/>
            <a:ext cx="5118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Recursive Greedy Algorithm: </a:t>
            </a:r>
          </a:p>
        </p:txBody>
      </p:sp>
      <p:sp>
        <p:nvSpPr>
          <p:cNvPr id="13317" name="Rectangle 12"/>
          <p:cNvSpPr>
            <a:spLocks noChangeArrowheads="1"/>
          </p:cNvSpPr>
          <p:nvPr/>
        </p:nvSpPr>
        <p:spPr bwMode="auto">
          <a:xfrm>
            <a:off x="76200" y="1371600"/>
            <a:ext cx="6080511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Problem: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Choose the best </a:t>
            </a:r>
            <a:r>
              <a: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prizes. </a:t>
            </a:r>
          </a:p>
        </p:txBody>
      </p:sp>
      <p:pic>
        <p:nvPicPr>
          <p:cNvPr id="13318" name="Picture 13" descr="prize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5213" y="1143000"/>
            <a:ext cx="2846387" cy="162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9" name="Freeform 14"/>
          <p:cNvSpPr>
            <a:spLocks/>
          </p:cNvSpPr>
          <p:nvPr/>
        </p:nvSpPr>
        <p:spPr bwMode="auto">
          <a:xfrm>
            <a:off x="8385175" y="1492250"/>
            <a:ext cx="301625" cy="412750"/>
          </a:xfrm>
          <a:custGeom>
            <a:avLst/>
            <a:gdLst>
              <a:gd name="T0" fmla="*/ 0 w 190"/>
              <a:gd name="T1" fmla="*/ 2147483647 h 260"/>
              <a:gd name="T2" fmla="*/ 2147483647 w 190"/>
              <a:gd name="T3" fmla="*/ 2147483647 h 260"/>
              <a:gd name="T4" fmla="*/ 2147483647 w 190"/>
              <a:gd name="T5" fmla="*/ 0 h 260"/>
              <a:gd name="T6" fmla="*/ 0 60000 65536"/>
              <a:gd name="T7" fmla="*/ 0 60000 65536"/>
              <a:gd name="T8" fmla="*/ 0 60000 65536"/>
              <a:gd name="T9" fmla="*/ 0 w 190"/>
              <a:gd name="T10" fmla="*/ 0 h 260"/>
              <a:gd name="T11" fmla="*/ 190 w 190"/>
              <a:gd name="T12" fmla="*/ 260 h 26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90" h="260">
                <a:moveTo>
                  <a:pt x="0" y="149"/>
                </a:moveTo>
                <a:lnTo>
                  <a:pt x="71" y="260"/>
                </a:lnTo>
                <a:lnTo>
                  <a:pt x="190" y="0"/>
                </a:lnTo>
              </a:path>
            </a:pathLst>
          </a:custGeom>
          <a:noFill/>
          <a:ln w="38100" cap="flat" cmpd="sng">
            <a:solidFill>
              <a:srgbClr val="66FF66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13320" name="Group 15"/>
          <p:cNvGrpSpPr>
            <a:grpSpLocks/>
          </p:cNvGrpSpPr>
          <p:nvPr/>
        </p:nvGrpSpPr>
        <p:grpSpPr bwMode="auto">
          <a:xfrm>
            <a:off x="7464425" y="1216025"/>
            <a:ext cx="612775" cy="536575"/>
            <a:chOff x="4512" y="718"/>
            <a:chExt cx="386" cy="338"/>
          </a:xfrm>
        </p:grpSpPr>
        <p:sp>
          <p:nvSpPr>
            <p:cNvPr id="13321" name="Line 16"/>
            <p:cNvSpPr>
              <a:spLocks noChangeShapeType="1"/>
            </p:cNvSpPr>
            <p:nvPr/>
          </p:nvSpPr>
          <p:spPr bwMode="auto">
            <a:xfrm>
              <a:off x="4512" y="718"/>
              <a:ext cx="386" cy="29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3322" name="Line 17"/>
            <p:cNvSpPr>
              <a:spLocks noChangeShapeType="1"/>
            </p:cNvSpPr>
            <p:nvPr/>
          </p:nvSpPr>
          <p:spPr bwMode="auto">
            <a:xfrm flipH="1">
              <a:off x="4514" y="722"/>
              <a:ext cx="334" cy="33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3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3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3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3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15" grpId="0" build="p"/>
      <p:bldP spid="13316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" name="Rectangle 272"/>
          <p:cNvSpPr/>
          <p:nvPr/>
        </p:nvSpPr>
        <p:spPr>
          <a:xfrm>
            <a:off x="457200" y="1049655"/>
            <a:ext cx="7331718" cy="2308324"/>
          </a:xfrm>
          <a:prstGeom prst="rect">
            <a:avLst/>
          </a:prstGeom>
          <a:ln w="31750">
            <a:solidFill>
              <a:srgbClr val="FFC000"/>
            </a:solidFill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Greedy Criteria: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 algorithm does not know the objects in the input.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But for every possible object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it assigns a real value priority. 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 algorithm receives the objects from the input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 this order.</a:t>
            </a:r>
            <a:endParaRPr kumimoji="0" lang="en-CA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457200" y="3821619"/>
            <a:ext cx="7329251" cy="1569660"/>
          </a:xfrm>
          <a:prstGeom prst="rect">
            <a:avLst/>
          </a:prstGeom>
          <a:ln w="31750">
            <a:solidFill>
              <a:srgbClr val="FFC000"/>
            </a:solidFill>
          </a:ln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Choice Criteria: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When the algorithm receives the next object,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it knows the past but not the future objects.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It must make an irrevocable choice about this object.</a:t>
            </a:r>
            <a:endParaRPr kumimoji="0" lang="en-CA" sz="2400" b="0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204931" y="5707932"/>
            <a:ext cx="2995469" cy="1099845"/>
            <a:chOff x="204931" y="5680656"/>
            <a:chExt cx="2995469" cy="1099845"/>
          </a:xfrm>
        </p:grpSpPr>
        <p:grpSp>
          <p:nvGrpSpPr>
            <p:cNvPr id="39" name="Group 121"/>
            <p:cNvGrpSpPr>
              <a:grpSpLocks/>
            </p:cNvGrpSpPr>
            <p:nvPr/>
          </p:nvGrpSpPr>
          <p:grpSpPr bwMode="auto">
            <a:xfrm>
              <a:off x="204931" y="5680656"/>
              <a:ext cx="938069" cy="1099845"/>
              <a:chOff x="2400" y="2064"/>
              <a:chExt cx="744" cy="912"/>
            </a:xfrm>
          </p:grpSpPr>
          <p:sp>
            <p:nvSpPr>
              <p:cNvPr id="41" name="Freeform 122"/>
              <p:cNvSpPr>
                <a:spLocks/>
              </p:cNvSpPr>
              <p:nvPr/>
            </p:nvSpPr>
            <p:spPr bwMode="auto">
              <a:xfrm>
                <a:off x="2762" y="2195"/>
                <a:ext cx="200" cy="202"/>
              </a:xfrm>
              <a:custGeom>
                <a:avLst/>
                <a:gdLst>
                  <a:gd name="T0" fmla="*/ 0 w 600"/>
                  <a:gd name="T1" fmla="*/ 0 h 608"/>
                  <a:gd name="T2" fmla="*/ 0 w 600"/>
                  <a:gd name="T3" fmla="*/ 0 h 608"/>
                  <a:gd name="T4" fmla="*/ 0 w 600"/>
                  <a:gd name="T5" fmla="*/ 0 h 608"/>
                  <a:gd name="T6" fmla="*/ 0 w 600"/>
                  <a:gd name="T7" fmla="*/ 0 h 608"/>
                  <a:gd name="T8" fmla="*/ 0 w 600"/>
                  <a:gd name="T9" fmla="*/ 0 h 608"/>
                  <a:gd name="T10" fmla="*/ 0 w 600"/>
                  <a:gd name="T11" fmla="*/ 0 h 608"/>
                  <a:gd name="T12" fmla="*/ 0 w 600"/>
                  <a:gd name="T13" fmla="*/ 0 h 608"/>
                  <a:gd name="T14" fmla="*/ 0 w 600"/>
                  <a:gd name="T15" fmla="*/ 0 h 608"/>
                  <a:gd name="T16" fmla="*/ 0 w 600"/>
                  <a:gd name="T17" fmla="*/ 0 h 608"/>
                  <a:gd name="T18" fmla="*/ 0 w 600"/>
                  <a:gd name="T19" fmla="*/ 0 h 608"/>
                  <a:gd name="T20" fmla="*/ 0 w 600"/>
                  <a:gd name="T21" fmla="*/ 0 h 608"/>
                  <a:gd name="T22" fmla="*/ 0 w 600"/>
                  <a:gd name="T23" fmla="*/ 0 h 608"/>
                  <a:gd name="T24" fmla="*/ 0 w 600"/>
                  <a:gd name="T25" fmla="*/ 0 h 608"/>
                  <a:gd name="T26" fmla="*/ 0 w 600"/>
                  <a:gd name="T27" fmla="*/ 0 h 608"/>
                  <a:gd name="T28" fmla="*/ 0 w 600"/>
                  <a:gd name="T29" fmla="*/ 0 h 608"/>
                  <a:gd name="T30" fmla="*/ 0 w 600"/>
                  <a:gd name="T31" fmla="*/ 0 h 608"/>
                  <a:gd name="T32" fmla="*/ 0 w 600"/>
                  <a:gd name="T33" fmla="*/ 0 h 608"/>
                  <a:gd name="T34" fmla="*/ 0 w 600"/>
                  <a:gd name="T35" fmla="*/ 0 h 608"/>
                  <a:gd name="T36" fmla="*/ 0 w 600"/>
                  <a:gd name="T37" fmla="*/ 0 h 608"/>
                  <a:gd name="T38" fmla="*/ 0 w 600"/>
                  <a:gd name="T39" fmla="*/ 0 h 608"/>
                  <a:gd name="T40" fmla="*/ 0 w 600"/>
                  <a:gd name="T41" fmla="*/ 0 h 608"/>
                  <a:gd name="T42" fmla="*/ 0 w 600"/>
                  <a:gd name="T43" fmla="*/ 0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2" name="Freeform 123"/>
              <p:cNvSpPr>
                <a:spLocks/>
              </p:cNvSpPr>
              <p:nvPr/>
            </p:nvSpPr>
            <p:spPr bwMode="auto">
              <a:xfrm>
                <a:off x="2664" y="2413"/>
                <a:ext cx="206" cy="361"/>
              </a:xfrm>
              <a:custGeom>
                <a:avLst/>
                <a:gdLst>
                  <a:gd name="T0" fmla="*/ 0 w 619"/>
                  <a:gd name="T1" fmla="*/ 0 h 1085"/>
                  <a:gd name="T2" fmla="*/ 0 w 619"/>
                  <a:gd name="T3" fmla="*/ 0 h 1085"/>
                  <a:gd name="T4" fmla="*/ 0 w 619"/>
                  <a:gd name="T5" fmla="*/ 0 h 1085"/>
                  <a:gd name="T6" fmla="*/ 0 w 619"/>
                  <a:gd name="T7" fmla="*/ 0 h 1085"/>
                  <a:gd name="T8" fmla="*/ 0 w 619"/>
                  <a:gd name="T9" fmla="*/ 0 h 1085"/>
                  <a:gd name="T10" fmla="*/ 0 w 619"/>
                  <a:gd name="T11" fmla="*/ 0 h 1085"/>
                  <a:gd name="T12" fmla="*/ 0 w 619"/>
                  <a:gd name="T13" fmla="*/ 0 h 1085"/>
                  <a:gd name="T14" fmla="*/ 0 w 619"/>
                  <a:gd name="T15" fmla="*/ 0 h 1085"/>
                  <a:gd name="T16" fmla="*/ 0 w 619"/>
                  <a:gd name="T17" fmla="*/ 0 h 1085"/>
                  <a:gd name="T18" fmla="*/ 0 w 619"/>
                  <a:gd name="T19" fmla="*/ 0 h 1085"/>
                  <a:gd name="T20" fmla="*/ 0 w 619"/>
                  <a:gd name="T21" fmla="*/ 0 h 1085"/>
                  <a:gd name="T22" fmla="*/ 0 w 619"/>
                  <a:gd name="T23" fmla="*/ 0 h 1085"/>
                  <a:gd name="T24" fmla="*/ 0 w 619"/>
                  <a:gd name="T25" fmla="*/ 0 h 1085"/>
                  <a:gd name="T26" fmla="*/ 0 w 619"/>
                  <a:gd name="T27" fmla="*/ 0 h 1085"/>
                  <a:gd name="T28" fmla="*/ 0 w 619"/>
                  <a:gd name="T29" fmla="*/ 0 h 1085"/>
                  <a:gd name="T30" fmla="*/ 0 w 619"/>
                  <a:gd name="T31" fmla="*/ 0 h 1085"/>
                  <a:gd name="T32" fmla="*/ 0 w 619"/>
                  <a:gd name="T33" fmla="*/ 0 h 1085"/>
                  <a:gd name="T34" fmla="*/ 0 w 619"/>
                  <a:gd name="T35" fmla="*/ 0 h 1085"/>
                  <a:gd name="T36" fmla="*/ 0 w 619"/>
                  <a:gd name="T37" fmla="*/ 0 h 1085"/>
                  <a:gd name="T38" fmla="*/ 0 w 619"/>
                  <a:gd name="T39" fmla="*/ 0 h 1085"/>
                  <a:gd name="T40" fmla="*/ 0 w 619"/>
                  <a:gd name="T41" fmla="*/ 0 h 1085"/>
                  <a:gd name="T42" fmla="*/ 0 w 619"/>
                  <a:gd name="T43" fmla="*/ 0 h 1085"/>
                  <a:gd name="T44" fmla="*/ 0 w 619"/>
                  <a:gd name="T45" fmla="*/ 0 h 1085"/>
                  <a:gd name="T46" fmla="*/ 0 w 619"/>
                  <a:gd name="T47" fmla="*/ 0 h 1085"/>
                  <a:gd name="T48" fmla="*/ 0 w 619"/>
                  <a:gd name="T49" fmla="*/ 0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3" name="Freeform 124"/>
              <p:cNvSpPr>
                <a:spLocks/>
              </p:cNvSpPr>
              <p:nvPr/>
            </p:nvSpPr>
            <p:spPr bwMode="auto">
              <a:xfrm>
                <a:off x="2678" y="2706"/>
                <a:ext cx="261" cy="270"/>
              </a:xfrm>
              <a:custGeom>
                <a:avLst/>
                <a:gdLst>
                  <a:gd name="T0" fmla="*/ 0 w 782"/>
                  <a:gd name="T1" fmla="*/ 0 h 808"/>
                  <a:gd name="T2" fmla="*/ 0 w 782"/>
                  <a:gd name="T3" fmla="*/ 0 h 808"/>
                  <a:gd name="T4" fmla="*/ 0 w 782"/>
                  <a:gd name="T5" fmla="*/ 0 h 808"/>
                  <a:gd name="T6" fmla="*/ 0 w 782"/>
                  <a:gd name="T7" fmla="*/ 0 h 808"/>
                  <a:gd name="T8" fmla="*/ 0 w 782"/>
                  <a:gd name="T9" fmla="*/ 0 h 808"/>
                  <a:gd name="T10" fmla="*/ 0 w 782"/>
                  <a:gd name="T11" fmla="*/ 0 h 808"/>
                  <a:gd name="T12" fmla="*/ 0 w 782"/>
                  <a:gd name="T13" fmla="*/ 0 h 808"/>
                  <a:gd name="T14" fmla="*/ 0 w 782"/>
                  <a:gd name="T15" fmla="*/ 0 h 808"/>
                  <a:gd name="T16" fmla="*/ 0 w 782"/>
                  <a:gd name="T17" fmla="*/ 0 h 808"/>
                  <a:gd name="T18" fmla="*/ 0 w 782"/>
                  <a:gd name="T19" fmla="*/ 0 h 808"/>
                  <a:gd name="T20" fmla="*/ 0 w 782"/>
                  <a:gd name="T21" fmla="*/ 0 h 808"/>
                  <a:gd name="T22" fmla="*/ 0 w 782"/>
                  <a:gd name="T23" fmla="*/ 0 h 808"/>
                  <a:gd name="T24" fmla="*/ 0 w 782"/>
                  <a:gd name="T25" fmla="*/ 0 h 808"/>
                  <a:gd name="T26" fmla="*/ 0 w 782"/>
                  <a:gd name="T27" fmla="*/ 0 h 808"/>
                  <a:gd name="T28" fmla="*/ 0 w 782"/>
                  <a:gd name="T29" fmla="*/ 0 h 808"/>
                  <a:gd name="T30" fmla="*/ 0 w 782"/>
                  <a:gd name="T31" fmla="*/ 0 h 808"/>
                  <a:gd name="T32" fmla="*/ 0 w 782"/>
                  <a:gd name="T33" fmla="*/ 0 h 808"/>
                  <a:gd name="T34" fmla="*/ 0 w 782"/>
                  <a:gd name="T35" fmla="*/ 0 h 808"/>
                  <a:gd name="T36" fmla="*/ 0 w 782"/>
                  <a:gd name="T37" fmla="*/ 0 h 808"/>
                  <a:gd name="T38" fmla="*/ 0 w 782"/>
                  <a:gd name="T39" fmla="*/ 0 h 808"/>
                  <a:gd name="T40" fmla="*/ 0 w 782"/>
                  <a:gd name="T41" fmla="*/ 0 h 808"/>
                  <a:gd name="T42" fmla="*/ 0 w 782"/>
                  <a:gd name="T43" fmla="*/ 0 h 808"/>
                  <a:gd name="T44" fmla="*/ 0 w 782"/>
                  <a:gd name="T45" fmla="*/ 0 h 808"/>
                  <a:gd name="T46" fmla="*/ 0 w 782"/>
                  <a:gd name="T47" fmla="*/ 0 h 808"/>
                  <a:gd name="T48" fmla="*/ 0 w 782"/>
                  <a:gd name="T49" fmla="*/ 0 h 808"/>
                  <a:gd name="T50" fmla="*/ 0 w 782"/>
                  <a:gd name="T51" fmla="*/ 0 h 808"/>
                  <a:gd name="T52" fmla="*/ 0 w 782"/>
                  <a:gd name="T53" fmla="*/ 0 h 808"/>
                  <a:gd name="T54" fmla="*/ 0 w 782"/>
                  <a:gd name="T55" fmla="*/ 0 h 808"/>
                  <a:gd name="T56" fmla="*/ 0 w 782"/>
                  <a:gd name="T57" fmla="*/ 0 h 808"/>
                  <a:gd name="T58" fmla="*/ 0 w 782"/>
                  <a:gd name="T59" fmla="*/ 0 h 808"/>
                  <a:gd name="T60" fmla="*/ 0 w 782"/>
                  <a:gd name="T61" fmla="*/ 0 h 808"/>
                  <a:gd name="T62" fmla="*/ 0 w 782"/>
                  <a:gd name="T63" fmla="*/ 0 h 808"/>
                  <a:gd name="T64" fmla="*/ 0 w 782"/>
                  <a:gd name="T65" fmla="*/ 0 h 808"/>
                  <a:gd name="T66" fmla="*/ 0 w 782"/>
                  <a:gd name="T67" fmla="*/ 0 h 808"/>
                  <a:gd name="T68" fmla="*/ 0 w 782"/>
                  <a:gd name="T69" fmla="*/ 0 h 808"/>
                  <a:gd name="T70" fmla="*/ 0 w 782"/>
                  <a:gd name="T71" fmla="*/ 0 h 808"/>
                  <a:gd name="T72" fmla="*/ 0 w 782"/>
                  <a:gd name="T73" fmla="*/ 0 h 808"/>
                  <a:gd name="T74" fmla="*/ 0 w 782"/>
                  <a:gd name="T75" fmla="*/ 0 h 808"/>
                  <a:gd name="T76" fmla="*/ 0 w 782"/>
                  <a:gd name="T77" fmla="*/ 0 h 808"/>
                  <a:gd name="T78" fmla="*/ 0 w 782"/>
                  <a:gd name="T79" fmla="*/ 0 h 808"/>
                  <a:gd name="T80" fmla="*/ 0 w 782"/>
                  <a:gd name="T81" fmla="*/ 0 h 808"/>
                  <a:gd name="T82" fmla="*/ 0 w 782"/>
                  <a:gd name="T83" fmla="*/ 0 h 808"/>
                  <a:gd name="T84" fmla="*/ 0 w 782"/>
                  <a:gd name="T85" fmla="*/ 0 h 808"/>
                  <a:gd name="T86" fmla="*/ 0 w 782"/>
                  <a:gd name="T87" fmla="*/ 0 h 808"/>
                  <a:gd name="T88" fmla="*/ 0 w 782"/>
                  <a:gd name="T89" fmla="*/ 0 h 808"/>
                  <a:gd name="T90" fmla="*/ 0 w 782"/>
                  <a:gd name="T91" fmla="*/ 0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4" name="Freeform 125"/>
              <p:cNvSpPr>
                <a:spLocks/>
              </p:cNvSpPr>
              <p:nvPr/>
            </p:nvSpPr>
            <p:spPr bwMode="auto">
              <a:xfrm>
                <a:off x="2400" y="2645"/>
                <a:ext cx="331" cy="256"/>
              </a:xfrm>
              <a:custGeom>
                <a:avLst/>
                <a:gdLst>
                  <a:gd name="T0" fmla="*/ 0 w 992"/>
                  <a:gd name="T1" fmla="*/ 0 h 770"/>
                  <a:gd name="T2" fmla="*/ 0 w 992"/>
                  <a:gd name="T3" fmla="*/ 0 h 770"/>
                  <a:gd name="T4" fmla="*/ 0 w 992"/>
                  <a:gd name="T5" fmla="*/ 0 h 770"/>
                  <a:gd name="T6" fmla="*/ 0 w 992"/>
                  <a:gd name="T7" fmla="*/ 0 h 770"/>
                  <a:gd name="T8" fmla="*/ 0 w 992"/>
                  <a:gd name="T9" fmla="*/ 0 h 770"/>
                  <a:gd name="T10" fmla="*/ 0 w 992"/>
                  <a:gd name="T11" fmla="*/ 0 h 770"/>
                  <a:gd name="T12" fmla="*/ 0 w 992"/>
                  <a:gd name="T13" fmla="*/ 0 h 770"/>
                  <a:gd name="T14" fmla="*/ 0 w 992"/>
                  <a:gd name="T15" fmla="*/ 0 h 770"/>
                  <a:gd name="T16" fmla="*/ 0 w 992"/>
                  <a:gd name="T17" fmla="*/ 0 h 770"/>
                  <a:gd name="T18" fmla="*/ 0 w 992"/>
                  <a:gd name="T19" fmla="*/ 0 h 770"/>
                  <a:gd name="T20" fmla="*/ 0 w 992"/>
                  <a:gd name="T21" fmla="*/ 0 h 770"/>
                  <a:gd name="T22" fmla="*/ 0 w 992"/>
                  <a:gd name="T23" fmla="*/ 0 h 770"/>
                  <a:gd name="T24" fmla="*/ 0 w 992"/>
                  <a:gd name="T25" fmla="*/ 0 h 770"/>
                  <a:gd name="T26" fmla="*/ 0 w 992"/>
                  <a:gd name="T27" fmla="*/ 0 h 770"/>
                  <a:gd name="T28" fmla="*/ 0 w 992"/>
                  <a:gd name="T29" fmla="*/ 0 h 770"/>
                  <a:gd name="T30" fmla="*/ 0 w 992"/>
                  <a:gd name="T31" fmla="*/ 0 h 770"/>
                  <a:gd name="T32" fmla="*/ 0 w 992"/>
                  <a:gd name="T33" fmla="*/ 0 h 770"/>
                  <a:gd name="T34" fmla="*/ 0 w 992"/>
                  <a:gd name="T35" fmla="*/ 0 h 770"/>
                  <a:gd name="T36" fmla="*/ 0 w 992"/>
                  <a:gd name="T37" fmla="*/ 0 h 770"/>
                  <a:gd name="T38" fmla="*/ 0 w 992"/>
                  <a:gd name="T39" fmla="*/ 0 h 770"/>
                  <a:gd name="T40" fmla="*/ 0 w 992"/>
                  <a:gd name="T41" fmla="*/ 0 h 770"/>
                  <a:gd name="T42" fmla="*/ 0 w 992"/>
                  <a:gd name="T43" fmla="*/ 0 h 770"/>
                  <a:gd name="T44" fmla="*/ 0 w 992"/>
                  <a:gd name="T45" fmla="*/ 0 h 770"/>
                  <a:gd name="T46" fmla="*/ 0 w 992"/>
                  <a:gd name="T47" fmla="*/ 0 h 770"/>
                  <a:gd name="T48" fmla="*/ 0 w 992"/>
                  <a:gd name="T49" fmla="*/ 0 h 770"/>
                  <a:gd name="T50" fmla="*/ 0 w 992"/>
                  <a:gd name="T51" fmla="*/ 0 h 770"/>
                  <a:gd name="T52" fmla="*/ 0 w 992"/>
                  <a:gd name="T53" fmla="*/ 0 h 770"/>
                  <a:gd name="T54" fmla="*/ 0 w 992"/>
                  <a:gd name="T55" fmla="*/ 0 h 770"/>
                  <a:gd name="T56" fmla="*/ 0 w 992"/>
                  <a:gd name="T57" fmla="*/ 0 h 770"/>
                  <a:gd name="T58" fmla="*/ 0 w 992"/>
                  <a:gd name="T59" fmla="*/ 0 h 770"/>
                  <a:gd name="T60" fmla="*/ 0 w 992"/>
                  <a:gd name="T61" fmla="*/ 0 h 770"/>
                  <a:gd name="T62" fmla="*/ 0 w 992"/>
                  <a:gd name="T63" fmla="*/ 0 h 770"/>
                  <a:gd name="T64" fmla="*/ 0 w 992"/>
                  <a:gd name="T65" fmla="*/ 0 h 770"/>
                  <a:gd name="T66" fmla="*/ 0 w 992"/>
                  <a:gd name="T67" fmla="*/ 0 h 770"/>
                  <a:gd name="T68" fmla="*/ 0 w 992"/>
                  <a:gd name="T69" fmla="*/ 0 h 770"/>
                  <a:gd name="T70" fmla="*/ 0 w 992"/>
                  <a:gd name="T71" fmla="*/ 0 h 770"/>
                  <a:gd name="T72" fmla="*/ 0 w 992"/>
                  <a:gd name="T73" fmla="*/ 0 h 770"/>
                  <a:gd name="T74" fmla="*/ 0 w 992"/>
                  <a:gd name="T75" fmla="*/ 0 h 770"/>
                  <a:gd name="T76" fmla="*/ 0 w 992"/>
                  <a:gd name="T77" fmla="*/ 0 h 770"/>
                  <a:gd name="T78" fmla="*/ 0 w 992"/>
                  <a:gd name="T79" fmla="*/ 0 h 770"/>
                  <a:gd name="T80" fmla="*/ 0 w 992"/>
                  <a:gd name="T81" fmla="*/ 0 h 770"/>
                  <a:gd name="T82" fmla="*/ 0 w 992"/>
                  <a:gd name="T83" fmla="*/ 0 h 770"/>
                  <a:gd name="T84" fmla="*/ 0 w 992"/>
                  <a:gd name="T85" fmla="*/ 0 h 770"/>
                  <a:gd name="T86" fmla="*/ 0 w 992"/>
                  <a:gd name="T87" fmla="*/ 0 h 770"/>
                  <a:gd name="T88" fmla="*/ 0 w 992"/>
                  <a:gd name="T89" fmla="*/ 0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5" name="Freeform 126"/>
              <p:cNvSpPr>
                <a:spLocks/>
              </p:cNvSpPr>
              <p:nvPr/>
            </p:nvSpPr>
            <p:spPr bwMode="auto">
              <a:xfrm>
                <a:off x="2557" y="2064"/>
                <a:ext cx="233" cy="405"/>
              </a:xfrm>
              <a:custGeom>
                <a:avLst/>
                <a:gdLst>
                  <a:gd name="T0" fmla="*/ 0 w 699"/>
                  <a:gd name="T1" fmla="*/ 0 h 1216"/>
                  <a:gd name="T2" fmla="*/ 0 w 699"/>
                  <a:gd name="T3" fmla="*/ 0 h 1216"/>
                  <a:gd name="T4" fmla="*/ 0 w 699"/>
                  <a:gd name="T5" fmla="*/ 0 h 1216"/>
                  <a:gd name="T6" fmla="*/ 0 w 699"/>
                  <a:gd name="T7" fmla="*/ 0 h 1216"/>
                  <a:gd name="T8" fmla="*/ 0 w 699"/>
                  <a:gd name="T9" fmla="*/ 0 h 1216"/>
                  <a:gd name="T10" fmla="*/ 0 w 699"/>
                  <a:gd name="T11" fmla="*/ 0 h 1216"/>
                  <a:gd name="T12" fmla="*/ 0 w 699"/>
                  <a:gd name="T13" fmla="*/ 0 h 1216"/>
                  <a:gd name="T14" fmla="*/ 0 w 699"/>
                  <a:gd name="T15" fmla="*/ 0 h 1216"/>
                  <a:gd name="T16" fmla="*/ 0 w 699"/>
                  <a:gd name="T17" fmla="*/ 0 h 1216"/>
                  <a:gd name="T18" fmla="*/ 0 w 699"/>
                  <a:gd name="T19" fmla="*/ 0 h 1216"/>
                  <a:gd name="T20" fmla="*/ 0 w 699"/>
                  <a:gd name="T21" fmla="*/ 0 h 1216"/>
                  <a:gd name="T22" fmla="*/ 0 w 699"/>
                  <a:gd name="T23" fmla="*/ 0 h 1216"/>
                  <a:gd name="T24" fmla="*/ 0 w 699"/>
                  <a:gd name="T25" fmla="*/ 0 h 1216"/>
                  <a:gd name="T26" fmla="*/ 0 w 699"/>
                  <a:gd name="T27" fmla="*/ 0 h 1216"/>
                  <a:gd name="T28" fmla="*/ 0 w 699"/>
                  <a:gd name="T29" fmla="*/ 0 h 1216"/>
                  <a:gd name="T30" fmla="*/ 0 w 699"/>
                  <a:gd name="T31" fmla="*/ 0 h 1216"/>
                  <a:gd name="T32" fmla="*/ 0 w 699"/>
                  <a:gd name="T33" fmla="*/ 0 h 1216"/>
                  <a:gd name="T34" fmla="*/ 0 w 699"/>
                  <a:gd name="T35" fmla="*/ 0 h 1216"/>
                  <a:gd name="T36" fmla="*/ 0 w 699"/>
                  <a:gd name="T37" fmla="*/ 0 h 1216"/>
                  <a:gd name="T38" fmla="*/ 0 w 699"/>
                  <a:gd name="T39" fmla="*/ 0 h 1216"/>
                  <a:gd name="T40" fmla="*/ 0 w 699"/>
                  <a:gd name="T41" fmla="*/ 0 h 1216"/>
                  <a:gd name="T42" fmla="*/ 0 w 699"/>
                  <a:gd name="T43" fmla="*/ 0 h 1216"/>
                  <a:gd name="T44" fmla="*/ 0 w 699"/>
                  <a:gd name="T45" fmla="*/ 0 h 1216"/>
                  <a:gd name="T46" fmla="*/ 0 w 699"/>
                  <a:gd name="T47" fmla="*/ 0 h 1216"/>
                  <a:gd name="T48" fmla="*/ 0 w 699"/>
                  <a:gd name="T49" fmla="*/ 0 h 1216"/>
                  <a:gd name="T50" fmla="*/ 0 w 699"/>
                  <a:gd name="T51" fmla="*/ 0 h 1216"/>
                  <a:gd name="T52" fmla="*/ 0 w 699"/>
                  <a:gd name="T53" fmla="*/ 0 h 1216"/>
                  <a:gd name="T54" fmla="*/ 0 w 699"/>
                  <a:gd name="T55" fmla="*/ 0 h 1216"/>
                  <a:gd name="T56" fmla="*/ 0 w 699"/>
                  <a:gd name="T57" fmla="*/ 0 h 1216"/>
                  <a:gd name="T58" fmla="*/ 0 w 699"/>
                  <a:gd name="T59" fmla="*/ 0 h 1216"/>
                  <a:gd name="T60" fmla="*/ 0 w 699"/>
                  <a:gd name="T61" fmla="*/ 0 h 1216"/>
                  <a:gd name="T62" fmla="*/ 0 w 699"/>
                  <a:gd name="T63" fmla="*/ 0 h 1216"/>
                  <a:gd name="T64" fmla="*/ 0 w 699"/>
                  <a:gd name="T65" fmla="*/ 0 h 1216"/>
                  <a:gd name="T66" fmla="*/ 0 w 699"/>
                  <a:gd name="T67" fmla="*/ 0 h 1216"/>
                  <a:gd name="T68" fmla="*/ 0 w 699"/>
                  <a:gd name="T69" fmla="*/ 0 h 1216"/>
                  <a:gd name="T70" fmla="*/ 0 w 699"/>
                  <a:gd name="T71" fmla="*/ 0 h 1216"/>
                  <a:gd name="T72" fmla="*/ 0 w 699"/>
                  <a:gd name="T73" fmla="*/ 0 h 1216"/>
                  <a:gd name="T74" fmla="*/ 0 w 699"/>
                  <a:gd name="T75" fmla="*/ 0 h 1216"/>
                  <a:gd name="T76" fmla="*/ 0 w 699"/>
                  <a:gd name="T77" fmla="*/ 0 h 1216"/>
                  <a:gd name="T78" fmla="*/ 0 w 699"/>
                  <a:gd name="T79" fmla="*/ 0 h 1216"/>
                  <a:gd name="T80" fmla="*/ 0 w 699"/>
                  <a:gd name="T81" fmla="*/ 0 h 1216"/>
                  <a:gd name="T82" fmla="*/ 0 w 699"/>
                  <a:gd name="T83" fmla="*/ 0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6" name="Freeform 127"/>
              <p:cNvSpPr>
                <a:spLocks/>
              </p:cNvSpPr>
              <p:nvPr/>
            </p:nvSpPr>
            <p:spPr bwMode="auto">
              <a:xfrm>
                <a:off x="2839" y="2100"/>
                <a:ext cx="305" cy="379"/>
              </a:xfrm>
              <a:custGeom>
                <a:avLst/>
                <a:gdLst>
                  <a:gd name="T0" fmla="*/ 0 w 915"/>
                  <a:gd name="T1" fmla="*/ 0 h 1139"/>
                  <a:gd name="T2" fmla="*/ 0 w 915"/>
                  <a:gd name="T3" fmla="*/ 0 h 1139"/>
                  <a:gd name="T4" fmla="*/ 0 w 915"/>
                  <a:gd name="T5" fmla="*/ 0 h 1139"/>
                  <a:gd name="T6" fmla="*/ 0 w 915"/>
                  <a:gd name="T7" fmla="*/ 0 h 1139"/>
                  <a:gd name="T8" fmla="*/ 0 w 915"/>
                  <a:gd name="T9" fmla="*/ 0 h 1139"/>
                  <a:gd name="T10" fmla="*/ 0 w 915"/>
                  <a:gd name="T11" fmla="*/ 0 h 1139"/>
                  <a:gd name="T12" fmla="*/ 0 w 915"/>
                  <a:gd name="T13" fmla="*/ 0 h 1139"/>
                  <a:gd name="T14" fmla="*/ 0 w 915"/>
                  <a:gd name="T15" fmla="*/ 0 h 1139"/>
                  <a:gd name="T16" fmla="*/ 0 w 915"/>
                  <a:gd name="T17" fmla="*/ 0 h 1139"/>
                  <a:gd name="T18" fmla="*/ 0 w 915"/>
                  <a:gd name="T19" fmla="*/ 0 h 1139"/>
                  <a:gd name="T20" fmla="*/ 0 w 915"/>
                  <a:gd name="T21" fmla="*/ 0 h 1139"/>
                  <a:gd name="T22" fmla="*/ 0 w 915"/>
                  <a:gd name="T23" fmla="*/ 0 h 1139"/>
                  <a:gd name="T24" fmla="*/ 0 w 915"/>
                  <a:gd name="T25" fmla="*/ 0 h 1139"/>
                  <a:gd name="T26" fmla="*/ 0 w 915"/>
                  <a:gd name="T27" fmla="*/ 0 h 1139"/>
                  <a:gd name="T28" fmla="*/ 0 w 915"/>
                  <a:gd name="T29" fmla="*/ 0 h 1139"/>
                  <a:gd name="T30" fmla="*/ 0 w 915"/>
                  <a:gd name="T31" fmla="*/ 0 h 1139"/>
                  <a:gd name="T32" fmla="*/ 0 w 915"/>
                  <a:gd name="T33" fmla="*/ 0 h 1139"/>
                  <a:gd name="T34" fmla="*/ 0 w 915"/>
                  <a:gd name="T35" fmla="*/ 0 h 1139"/>
                  <a:gd name="T36" fmla="*/ 0 w 915"/>
                  <a:gd name="T37" fmla="*/ 0 h 1139"/>
                  <a:gd name="T38" fmla="*/ 0 w 915"/>
                  <a:gd name="T39" fmla="*/ 0 h 1139"/>
                  <a:gd name="T40" fmla="*/ 0 w 915"/>
                  <a:gd name="T41" fmla="*/ 0 h 1139"/>
                  <a:gd name="T42" fmla="*/ 0 w 915"/>
                  <a:gd name="T43" fmla="*/ 0 h 1139"/>
                  <a:gd name="T44" fmla="*/ 0 w 915"/>
                  <a:gd name="T45" fmla="*/ 0 h 1139"/>
                  <a:gd name="T46" fmla="*/ 0 w 915"/>
                  <a:gd name="T47" fmla="*/ 0 h 1139"/>
                  <a:gd name="T48" fmla="*/ 0 w 915"/>
                  <a:gd name="T49" fmla="*/ 0 h 1139"/>
                  <a:gd name="T50" fmla="*/ 0 w 915"/>
                  <a:gd name="T51" fmla="*/ 0 h 1139"/>
                  <a:gd name="T52" fmla="*/ 0 w 915"/>
                  <a:gd name="T53" fmla="*/ 0 h 1139"/>
                  <a:gd name="T54" fmla="*/ 0 w 915"/>
                  <a:gd name="T55" fmla="*/ 0 h 1139"/>
                  <a:gd name="T56" fmla="*/ 0 w 915"/>
                  <a:gd name="T57" fmla="*/ 0 h 1139"/>
                  <a:gd name="T58" fmla="*/ 0 w 915"/>
                  <a:gd name="T59" fmla="*/ 0 h 1139"/>
                  <a:gd name="T60" fmla="*/ 0 w 915"/>
                  <a:gd name="T61" fmla="*/ 0 h 1139"/>
                  <a:gd name="T62" fmla="*/ 0 w 915"/>
                  <a:gd name="T63" fmla="*/ 0 h 1139"/>
                  <a:gd name="T64" fmla="*/ 0 w 915"/>
                  <a:gd name="T65" fmla="*/ 0 h 1139"/>
                  <a:gd name="T66" fmla="*/ 0 w 915"/>
                  <a:gd name="T67" fmla="*/ 0 h 1139"/>
                  <a:gd name="T68" fmla="*/ 0 w 915"/>
                  <a:gd name="T69" fmla="*/ 0 h 1139"/>
                  <a:gd name="T70" fmla="*/ 0 w 915"/>
                  <a:gd name="T71" fmla="*/ 0 h 1139"/>
                  <a:gd name="T72" fmla="*/ 0 w 915"/>
                  <a:gd name="T73" fmla="*/ 0 h 1139"/>
                  <a:gd name="T74" fmla="*/ 0 w 915"/>
                  <a:gd name="T75" fmla="*/ 0 h 1139"/>
                  <a:gd name="T76" fmla="*/ 0 w 915"/>
                  <a:gd name="T77" fmla="*/ 0 h 1139"/>
                  <a:gd name="T78" fmla="*/ 0 w 915"/>
                  <a:gd name="T79" fmla="*/ 0 h 1139"/>
                  <a:gd name="T80" fmla="*/ 0 w 915"/>
                  <a:gd name="T81" fmla="*/ 0 h 1139"/>
                  <a:gd name="T82" fmla="*/ 0 w 915"/>
                  <a:gd name="T83" fmla="*/ 0 h 1139"/>
                  <a:gd name="T84" fmla="*/ 0 w 915"/>
                  <a:gd name="T85" fmla="*/ 0 h 1139"/>
                  <a:gd name="T86" fmla="*/ 0 w 915"/>
                  <a:gd name="T87" fmla="*/ 0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2" name="Rounded Rectangular Callout 1"/>
            <p:cNvSpPr/>
            <p:nvPr/>
          </p:nvSpPr>
          <p:spPr>
            <a:xfrm>
              <a:off x="1174983" y="5748759"/>
              <a:ext cx="2025417" cy="919401"/>
            </a:xfrm>
            <a:prstGeom prst="wedgeRoundRectCallout">
              <a:avLst>
                <a:gd name="adj1" fmla="val -60054"/>
                <a:gd name="adj2" fmla="val 3488"/>
                <a:gd name="adj3" fmla="val 16667"/>
              </a:avLst>
            </a:prstGeom>
            <a:ln w="31750">
              <a:solidFill>
                <a:schemeClr val="tx2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Why so restrictive?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334000" y="5680656"/>
            <a:ext cx="3455140" cy="1153027"/>
            <a:chOff x="5334000" y="5680656"/>
            <a:chExt cx="3455140" cy="1153027"/>
          </a:xfrm>
        </p:grpSpPr>
        <p:grpSp>
          <p:nvGrpSpPr>
            <p:cNvPr id="47" name="Group 2"/>
            <p:cNvGrpSpPr>
              <a:grpSpLocks/>
            </p:cNvGrpSpPr>
            <p:nvPr/>
          </p:nvGrpSpPr>
          <p:grpSpPr bwMode="auto">
            <a:xfrm flipH="1">
              <a:off x="7798540" y="5680656"/>
              <a:ext cx="990600" cy="1153027"/>
              <a:chOff x="2013" y="2206"/>
              <a:chExt cx="679" cy="1010"/>
            </a:xfrm>
          </p:grpSpPr>
          <p:sp>
            <p:nvSpPr>
              <p:cNvPr id="48" name="Freeform 3"/>
              <p:cNvSpPr>
                <a:spLocks/>
              </p:cNvSpPr>
              <p:nvPr/>
            </p:nvSpPr>
            <p:spPr bwMode="auto">
              <a:xfrm rot="4483878">
                <a:off x="2407" y="2307"/>
                <a:ext cx="138" cy="43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grpSp>
            <p:nvGrpSpPr>
              <p:cNvPr id="49" name="Group 4"/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50" name="Freeform 5"/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1" name="Freeform 6"/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2" name="Freeform 7"/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3" name="Freeform 8"/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6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4" name="Freeform 9"/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4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5" name="Freeform 10"/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6" name="Freeform 11"/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3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7" name="Oval 12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3" y="3029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8" name="Oval 13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59" name="Oval 14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60" name="Oval 15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61" name="Oval 16"/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62" name="Oval 17"/>
                <p:cNvSpPr>
                  <a:spLocks noChangeArrowheads="1"/>
                </p:cNvSpPr>
                <p:nvPr/>
              </p:nvSpPr>
              <p:spPr bwMode="auto">
                <a:xfrm>
                  <a:off x="432" y="3264"/>
                  <a:ext cx="96" cy="96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</p:grpSp>
        </p:grpSp>
        <p:sp>
          <p:nvSpPr>
            <p:cNvPr id="63" name="Rounded Rectangular Callout 62"/>
            <p:cNvSpPr/>
            <p:nvPr/>
          </p:nvSpPr>
          <p:spPr>
            <a:xfrm>
              <a:off x="5334000" y="5783103"/>
              <a:ext cx="2743200" cy="919401"/>
            </a:xfrm>
            <a:prstGeom prst="wedgeRoundRectCallout">
              <a:avLst>
                <a:gd name="adj1" fmla="val 59777"/>
                <a:gd name="adj2" fmla="val -29407"/>
                <a:gd name="adj3" fmla="val 16667"/>
              </a:avLst>
            </a:prstGeom>
            <a:ln w="31750">
              <a:solidFill>
                <a:schemeClr val="accent2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To ensure the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CA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algorithm is fast.</a:t>
              </a:r>
            </a:p>
          </p:txBody>
        </p:sp>
      </p:grpSp>
      <p:sp>
        <p:nvSpPr>
          <p:cNvPr id="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Greedy Algorithms</a:t>
            </a:r>
          </a:p>
        </p:txBody>
      </p:sp>
    </p:spTree>
    <p:extLst>
      <p:ext uri="{BB962C8B-B14F-4D97-AF65-F5344CB8AC3E}">
        <p14:creationId xmlns:p14="http://schemas.microsoft.com/office/powerpoint/2010/main" val="36438858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3" grpId="0" animBg="1"/>
      <p:bldP spid="38" grpId="0" animBg="1"/>
      <p:bldP spid="34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Running</a:t>
            </a:r>
            <a:r>
              <a:rPr lang="en-US" altLang="en-US" sz="3600"/>
              <a:t> Time</a:t>
            </a:r>
          </a:p>
        </p:txBody>
      </p:sp>
      <p:sp>
        <p:nvSpPr>
          <p:cNvPr id="1089545" name="Rectangle 9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marL="0" indent="0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Greedy algorithms are very fast because they take only a small amount of time per object in the instance.  </a:t>
            </a:r>
          </a:p>
        </p:txBody>
      </p:sp>
    </p:spTree>
    <p:extLst>
      <p:ext uri="{BB962C8B-B14F-4D97-AF65-F5344CB8AC3E}">
        <p14:creationId xmlns:p14="http://schemas.microsoft.com/office/powerpoint/2010/main" val="1540440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5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895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895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68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68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802" grpId="0"/>
      <p:bldP spid="1089545" grpId="0" build="p" autoUpdateAnimBg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Rectangle 4"/>
          <p:cNvSpPr>
            <a:spLocks noChangeArrowheads="1"/>
          </p:cNvSpPr>
          <p:nvPr/>
        </p:nvSpPr>
        <p:spPr bwMode="auto">
          <a:xfrm>
            <a:off x="623888" y="2667000"/>
            <a:ext cx="634981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Problem: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Find the minimum # of quarters, dimes,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nickels, and pennies that total to a given amount.</a:t>
            </a:r>
          </a:p>
        </p:txBody>
      </p:sp>
      <p:sp>
        <p:nvSpPr>
          <p:cNvPr id="5" name="Rectangle 118">
            <a:extLst>
              <a:ext uri="{FF2B5EF4-FFF2-40B4-BE49-F238E27FC236}">
                <a16:creationId xmlns:a16="http://schemas.microsoft.com/office/drawing/2014/main" id="{52AD6212-871C-4360-838A-852AE22ECF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Making Change Example</a:t>
            </a:r>
          </a:p>
        </p:txBody>
      </p:sp>
      <p:grpSp>
        <p:nvGrpSpPr>
          <p:cNvPr id="6" name="Group 3">
            <a:extLst>
              <a:ext uri="{FF2B5EF4-FFF2-40B4-BE49-F238E27FC236}">
                <a16:creationId xmlns:a16="http://schemas.microsoft.com/office/drawing/2014/main" id="{46DA3BD8-3829-4E9F-9619-7BBD67D3F4D6}"/>
              </a:ext>
            </a:extLst>
          </p:cNvPr>
          <p:cNvGrpSpPr>
            <a:grpSpLocks/>
          </p:cNvGrpSpPr>
          <p:nvPr/>
        </p:nvGrpSpPr>
        <p:grpSpPr bwMode="auto">
          <a:xfrm>
            <a:off x="1393825" y="685800"/>
            <a:ext cx="6403975" cy="1849438"/>
            <a:chOff x="1126" y="1641"/>
            <a:chExt cx="4034" cy="1165"/>
          </a:xfrm>
        </p:grpSpPr>
        <p:sp>
          <p:nvSpPr>
            <p:cNvPr id="7" name="Text Box 4">
              <a:extLst>
                <a:ext uri="{FF2B5EF4-FFF2-40B4-BE49-F238E27FC236}">
                  <a16:creationId xmlns:a16="http://schemas.microsoft.com/office/drawing/2014/main" id="{4D784785-F95C-4A2B-B0E6-65F52B920B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858"/>
              <a:ext cx="4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" name="Text Box 5">
              <a:extLst>
                <a:ext uri="{FF2B5EF4-FFF2-40B4-BE49-F238E27FC236}">
                  <a16:creationId xmlns:a16="http://schemas.microsoft.com/office/drawing/2014/main" id="{1B8A8006-7BCD-45D4-B4F9-0E408284D2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84" y="1849"/>
              <a:ext cx="4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" name="Text Box 6">
              <a:extLst>
                <a:ext uri="{FF2B5EF4-FFF2-40B4-BE49-F238E27FC236}">
                  <a16:creationId xmlns:a16="http://schemas.microsoft.com/office/drawing/2014/main" id="{5C53BDA2-252E-4E72-83FB-CE6285559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8" y="1840"/>
              <a:ext cx="4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0" name="Text Box 7">
              <a:extLst>
                <a:ext uri="{FF2B5EF4-FFF2-40B4-BE49-F238E27FC236}">
                  <a16:creationId xmlns:a16="http://schemas.microsoft.com/office/drawing/2014/main" id="{AE5C2FD1-2FF9-45E5-B899-18BD006B97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2" y="1831"/>
              <a:ext cx="4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1" name="Text Box 8">
              <a:extLst>
                <a:ext uri="{FF2B5EF4-FFF2-40B4-BE49-F238E27FC236}">
                  <a16:creationId xmlns:a16="http://schemas.microsoft.com/office/drawing/2014/main" id="{9B0AAAEA-FC64-4DE6-B632-D59F62C4A3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66" y="1822"/>
              <a:ext cx="4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2" name="Text Box 9">
              <a:extLst>
                <a:ext uri="{FF2B5EF4-FFF2-40B4-BE49-F238E27FC236}">
                  <a16:creationId xmlns:a16="http://schemas.microsoft.com/office/drawing/2014/main" id="{87CE02A6-28F0-4A71-AE69-8CCEBEE101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0" y="1813"/>
              <a:ext cx="4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3" name="Text Box 10">
              <a:extLst>
                <a:ext uri="{FF2B5EF4-FFF2-40B4-BE49-F238E27FC236}">
                  <a16:creationId xmlns:a16="http://schemas.microsoft.com/office/drawing/2014/main" id="{673A5E1A-74CF-4EDE-856B-836FCB32B4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54" y="1804"/>
              <a:ext cx="4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4" name="Text Box 11">
              <a:extLst>
                <a:ext uri="{FF2B5EF4-FFF2-40B4-BE49-F238E27FC236}">
                  <a16:creationId xmlns:a16="http://schemas.microsoft.com/office/drawing/2014/main" id="{DDB30FF1-ED9C-4DB5-A931-3701C592B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48" y="1795"/>
              <a:ext cx="4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5" name="Text Box 12">
              <a:extLst>
                <a:ext uri="{FF2B5EF4-FFF2-40B4-BE49-F238E27FC236}">
                  <a16:creationId xmlns:a16="http://schemas.microsoft.com/office/drawing/2014/main" id="{E397261A-D8EB-484B-B5B9-8B90935997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2" y="1786"/>
              <a:ext cx="4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6" name="Text Box 13">
              <a:extLst>
                <a:ext uri="{FF2B5EF4-FFF2-40B4-BE49-F238E27FC236}">
                  <a16:creationId xmlns:a16="http://schemas.microsoft.com/office/drawing/2014/main" id="{E5C8D187-7B96-43BA-8AC0-8724057072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36" y="1777"/>
              <a:ext cx="4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7" name="Text Box 14">
              <a:extLst>
                <a:ext uri="{FF2B5EF4-FFF2-40B4-BE49-F238E27FC236}">
                  <a16:creationId xmlns:a16="http://schemas.microsoft.com/office/drawing/2014/main" id="{185F459F-5975-4456-83A2-EE8C891AF9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6" y="2065"/>
              <a:ext cx="4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10</a:t>
              </a:r>
              <a:r>
                <a:rPr kumimoji="0" lang="en-US" altLang="en-US" sz="2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8" name="Text Box 15">
              <a:extLst>
                <a:ext uri="{FF2B5EF4-FFF2-40B4-BE49-F238E27FC236}">
                  <a16:creationId xmlns:a16="http://schemas.microsoft.com/office/drawing/2014/main" id="{B4DF20A0-BA4C-422E-BB1D-F95A038DD3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0" y="2056"/>
              <a:ext cx="4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10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" name="Text Box 16">
              <a:extLst>
                <a:ext uri="{FF2B5EF4-FFF2-40B4-BE49-F238E27FC236}">
                  <a16:creationId xmlns:a16="http://schemas.microsoft.com/office/drawing/2014/main" id="{A3DB07E5-CCAB-4CD4-BB41-22FCB7AC44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4" y="2047"/>
              <a:ext cx="4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10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0" name="Text Box 17">
              <a:extLst>
                <a:ext uri="{FF2B5EF4-FFF2-40B4-BE49-F238E27FC236}">
                  <a16:creationId xmlns:a16="http://schemas.microsoft.com/office/drawing/2014/main" id="{C774EA75-AE0D-4D44-9677-5DE4CA6197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8" y="2038"/>
              <a:ext cx="4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10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" name="Text Box 18">
              <a:extLst>
                <a:ext uri="{FF2B5EF4-FFF2-40B4-BE49-F238E27FC236}">
                  <a16:creationId xmlns:a16="http://schemas.microsoft.com/office/drawing/2014/main" id="{1EBB1662-B07F-4DF0-8FD9-6ED0D94088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2" y="2029"/>
              <a:ext cx="4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10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2" name="Text Box 19">
              <a:extLst>
                <a:ext uri="{FF2B5EF4-FFF2-40B4-BE49-F238E27FC236}">
                  <a16:creationId xmlns:a16="http://schemas.microsoft.com/office/drawing/2014/main" id="{E7828C39-93D8-44F7-9927-52E7F044D9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96" y="2020"/>
              <a:ext cx="4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10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" name="Text Box 20">
              <a:extLst>
                <a:ext uri="{FF2B5EF4-FFF2-40B4-BE49-F238E27FC236}">
                  <a16:creationId xmlns:a16="http://schemas.microsoft.com/office/drawing/2014/main" id="{04006F13-76C1-4235-9122-EA7CC7C120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0" y="2011"/>
              <a:ext cx="4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10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4" name="Text Box 21">
              <a:extLst>
                <a:ext uri="{FF2B5EF4-FFF2-40B4-BE49-F238E27FC236}">
                  <a16:creationId xmlns:a16="http://schemas.microsoft.com/office/drawing/2014/main" id="{AE3CF961-FCE9-4907-B4A6-6135370A3A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4" y="2002"/>
              <a:ext cx="4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10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5" name="Text Box 22">
              <a:extLst>
                <a:ext uri="{FF2B5EF4-FFF2-40B4-BE49-F238E27FC236}">
                  <a16:creationId xmlns:a16="http://schemas.microsoft.com/office/drawing/2014/main" id="{3C885B74-F3B3-4629-AD97-7BF0C3F97D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78" y="1993"/>
              <a:ext cx="4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10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6" name="Text Box 23">
              <a:extLst>
                <a:ext uri="{FF2B5EF4-FFF2-40B4-BE49-F238E27FC236}">
                  <a16:creationId xmlns:a16="http://schemas.microsoft.com/office/drawing/2014/main" id="{697235BF-5846-4DE9-9175-612DFA400E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72" y="1984"/>
              <a:ext cx="4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10</a:t>
              </a:r>
              <a:r>
                <a:rPr kumimoji="0" lang="en-US" altLang="en-US" sz="2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7" name="Text Box 24">
              <a:extLst>
                <a:ext uri="{FF2B5EF4-FFF2-40B4-BE49-F238E27FC236}">
                  <a16:creationId xmlns:a16="http://schemas.microsoft.com/office/drawing/2014/main" id="{57DA03FE-6D7E-4D2B-9E63-F67A1241BA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6" y="2272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8" name="Text Box 25">
              <a:extLst>
                <a:ext uri="{FF2B5EF4-FFF2-40B4-BE49-F238E27FC236}">
                  <a16:creationId xmlns:a16="http://schemas.microsoft.com/office/drawing/2014/main" id="{092909E6-8A58-4DC3-AA13-BDA88EE1A4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48" y="2263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9" name="Text Box 26">
              <a:extLst>
                <a:ext uri="{FF2B5EF4-FFF2-40B4-BE49-F238E27FC236}">
                  <a16:creationId xmlns:a16="http://schemas.microsoft.com/office/drawing/2014/main" id="{4A9AA424-F276-4C4B-859C-B638DB1550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2" y="2254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0" name="Text Box 27">
              <a:extLst>
                <a:ext uri="{FF2B5EF4-FFF2-40B4-BE49-F238E27FC236}">
                  <a16:creationId xmlns:a16="http://schemas.microsoft.com/office/drawing/2014/main" id="{DF8680FB-87BA-4084-8703-A464C41FB4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36" y="2245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1" name="Text Box 28">
              <a:extLst>
                <a:ext uri="{FF2B5EF4-FFF2-40B4-BE49-F238E27FC236}">
                  <a16:creationId xmlns:a16="http://schemas.microsoft.com/office/drawing/2014/main" id="{C2C71239-BD12-4CFD-BEF9-A7349FEF6C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0" y="2236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2" name="Text Box 29">
              <a:extLst>
                <a:ext uri="{FF2B5EF4-FFF2-40B4-BE49-F238E27FC236}">
                  <a16:creationId xmlns:a16="http://schemas.microsoft.com/office/drawing/2014/main" id="{B740F70C-DAAF-49E5-84AD-8AA3793CD2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24" y="2227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3" name="Text Box 30">
              <a:extLst>
                <a:ext uri="{FF2B5EF4-FFF2-40B4-BE49-F238E27FC236}">
                  <a16:creationId xmlns:a16="http://schemas.microsoft.com/office/drawing/2014/main" id="{5C2FB461-EA40-43EE-A273-D5474BD25C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8" y="2218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4" name="Text Box 31">
              <a:extLst>
                <a:ext uri="{FF2B5EF4-FFF2-40B4-BE49-F238E27FC236}">
                  <a16:creationId xmlns:a16="http://schemas.microsoft.com/office/drawing/2014/main" id="{5F1C08ED-80B5-4154-9BE1-A404789025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2" y="2209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5" name="Text Box 32">
              <a:extLst>
                <a:ext uri="{FF2B5EF4-FFF2-40B4-BE49-F238E27FC236}">
                  <a16:creationId xmlns:a16="http://schemas.microsoft.com/office/drawing/2014/main" id="{5ACA3E62-3090-4DEC-B912-502D79BA9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06" y="2200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6" name="Text Box 33">
              <a:extLst>
                <a:ext uri="{FF2B5EF4-FFF2-40B4-BE49-F238E27FC236}">
                  <a16:creationId xmlns:a16="http://schemas.microsoft.com/office/drawing/2014/main" id="{70B18F12-5019-4E13-B0AD-7B2893633E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0" y="2191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7" name="Text Box 34">
              <a:extLst>
                <a:ext uri="{FF2B5EF4-FFF2-40B4-BE49-F238E27FC236}">
                  <a16:creationId xmlns:a16="http://schemas.microsoft.com/office/drawing/2014/main" id="{25C0AB61-EA2F-40AC-97A5-9A2E767C29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8" y="2479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8" name="Text Box 35">
              <a:extLst>
                <a:ext uri="{FF2B5EF4-FFF2-40B4-BE49-F238E27FC236}">
                  <a16:creationId xmlns:a16="http://schemas.microsoft.com/office/drawing/2014/main" id="{62EDBB57-4974-4914-8647-7410FE6F99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" y="2470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9" name="Text Box 36">
              <a:extLst>
                <a:ext uri="{FF2B5EF4-FFF2-40B4-BE49-F238E27FC236}">
                  <a16:creationId xmlns:a16="http://schemas.microsoft.com/office/drawing/2014/main" id="{47F433E9-08C3-492E-9B07-335133DB4F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26" y="2461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0" name="Text Box 37">
              <a:extLst>
                <a:ext uri="{FF2B5EF4-FFF2-40B4-BE49-F238E27FC236}">
                  <a16:creationId xmlns:a16="http://schemas.microsoft.com/office/drawing/2014/main" id="{31F84A9D-276A-4431-BA45-0CC9103B07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0" y="2452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1" name="Text Box 38">
              <a:extLst>
                <a:ext uri="{FF2B5EF4-FFF2-40B4-BE49-F238E27FC236}">
                  <a16:creationId xmlns:a16="http://schemas.microsoft.com/office/drawing/2014/main" id="{1B95297F-2FB0-45D5-A3AE-4C09DB89C2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4" y="2443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2" name="Text Box 39">
              <a:extLst>
                <a:ext uri="{FF2B5EF4-FFF2-40B4-BE49-F238E27FC236}">
                  <a16:creationId xmlns:a16="http://schemas.microsoft.com/office/drawing/2014/main" id="{F42CE18B-8A2D-485B-8D15-B14CA4928E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08" y="2434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3" name="Text Box 40">
              <a:extLst>
                <a:ext uri="{FF2B5EF4-FFF2-40B4-BE49-F238E27FC236}">
                  <a16:creationId xmlns:a16="http://schemas.microsoft.com/office/drawing/2014/main" id="{B600CBD6-B5D8-4BBA-80EB-D5DB7F9BBC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2" y="2425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4" name="Text Box 41">
              <a:extLst>
                <a:ext uri="{FF2B5EF4-FFF2-40B4-BE49-F238E27FC236}">
                  <a16:creationId xmlns:a16="http://schemas.microsoft.com/office/drawing/2014/main" id="{C22C927A-689C-489D-9461-31C8D266E9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96" y="2416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5" name="Text Box 42">
              <a:extLst>
                <a:ext uri="{FF2B5EF4-FFF2-40B4-BE49-F238E27FC236}">
                  <a16:creationId xmlns:a16="http://schemas.microsoft.com/office/drawing/2014/main" id="{1EED1339-F1B6-4B8D-B771-6EF707567F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0" y="2407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6" name="Text Box 43">
              <a:extLst>
                <a:ext uri="{FF2B5EF4-FFF2-40B4-BE49-F238E27FC236}">
                  <a16:creationId xmlns:a16="http://schemas.microsoft.com/office/drawing/2014/main" id="{23026547-6500-49FA-AA62-14126D0799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" y="2398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7" name="Text Box 44">
              <a:extLst>
                <a:ext uri="{FF2B5EF4-FFF2-40B4-BE49-F238E27FC236}">
                  <a16:creationId xmlns:a16="http://schemas.microsoft.com/office/drawing/2014/main" id="{10DF25C7-842F-4F0B-A203-171275A9E2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4" y="1641"/>
              <a:ext cx="13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Amount = 92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64" name="Text Box 90">
            <a:extLst>
              <a:ext uri="{FF2B5EF4-FFF2-40B4-BE49-F238E27FC236}">
                <a16:creationId xmlns:a16="http://schemas.microsoft.com/office/drawing/2014/main" id="{B61E6328-7910-4892-92EB-42FC3F593F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00" y="685800"/>
            <a:ext cx="793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92¢</a:t>
            </a:r>
          </a:p>
        </p:txBody>
      </p:sp>
      <p:sp>
        <p:nvSpPr>
          <p:cNvPr id="67" name="Text Box 76">
            <a:extLst>
              <a:ext uri="{FF2B5EF4-FFF2-40B4-BE49-F238E27FC236}">
                <a16:creationId xmlns:a16="http://schemas.microsoft.com/office/drawing/2014/main" id="{02EF3659-DDB4-4EE8-BCD3-381B9008DD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5909" y="2241176"/>
            <a:ext cx="26656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Cost of Solution: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7</a:t>
            </a:r>
          </a:p>
        </p:txBody>
      </p:sp>
      <p:sp>
        <p:nvSpPr>
          <p:cNvPr id="68" name="Rectangle 4">
            <a:extLst>
              <a:ext uri="{FF2B5EF4-FFF2-40B4-BE49-F238E27FC236}">
                <a16:creationId xmlns:a16="http://schemas.microsoft.com/office/drawing/2014/main" id="{610917E7-53CA-475A-B76C-296CF8DF62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3505200"/>
            <a:ext cx="431560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Instances: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A set of objects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and a relationship between them. </a:t>
            </a:r>
          </a:p>
        </p:txBody>
      </p:sp>
      <p:sp>
        <p:nvSpPr>
          <p:cNvPr id="69" name="Rectangle 17">
            <a:extLst>
              <a:ext uri="{FF2B5EF4-FFF2-40B4-BE49-F238E27FC236}">
                <a16:creationId xmlns:a16="http://schemas.microsoft.com/office/drawing/2014/main" id="{8ADBD65A-6F28-4A5A-8BB5-A043A83D5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7800" y="5181600"/>
            <a:ext cx="410721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Some subsets are not allowed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because some objects “conflict”</a:t>
            </a:r>
          </a:p>
        </p:txBody>
      </p:sp>
      <p:sp>
        <p:nvSpPr>
          <p:cNvPr id="70" name="Rectangle 6">
            <a:extLst>
              <a:ext uri="{FF2B5EF4-FFF2-40B4-BE49-F238E27FC236}">
                <a16:creationId xmlns:a16="http://schemas.microsoft.com/office/drawing/2014/main" id="{337A4178-3BB0-4B38-A00B-B8023F8BAD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" y="4343400"/>
            <a:ext cx="589680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Solutions for Instance: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subset of the coins that total the amount.</a:t>
            </a:r>
          </a:p>
        </p:txBody>
      </p:sp>
      <p:grpSp>
        <p:nvGrpSpPr>
          <p:cNvPr id="71" name="Group 49">
            <a:extLst>
              <a:ext uri="{FF2B5EF4-FFF2-40B4-BE49-F238E27FC236}">
                <a16:creationId xmlns:a16="http://schemas.microsoft.com/office/drawing/2014/main" id="{EEFCD3C6-1CCF-4E63-B5B8-2FAA41693858}"/>
              </a:ext>
            </a:extLst>
          </p:cNvPr>
          <p:cNvGrpSpPr>
            <a:grpSpLocks/>
          </p:cNvGrpSpPr>
          <p:nvPr/>
        </p:nvGrpSpPr>
        <p:grpSpPr bwMode="auto">
          <a:xfrm>
            <a:off x="1540778" y="1007378"/>
            <a:ext cx="6197600" cy="1435100"/>
            <a:chOff x="1232" y="1840"/>
            <a:chExt cx="3904" cy="904"/>
          </a:xfrm>
        </p:grpSpPr>
        <p:sp>
          <p:nvSpPr>
            <p:cNvPr id="72" name="Oval 50">
              <a:extLst>
                <a:ext uri="{FF2B5EF4-FFF2-40B4-BE49-F238E27FC236}">
                  <a16:creationId xmlns:a16="http://schemas.microsoft.com/office/drawing/2014/main" id="{6C78C66F-2D68-41F4-8272-6E02FD7DA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" y="1872"/>
              <a:ext cx="384" cy="240"/>
            </a:xfrm>
            <a:prstGeom prst="ellipse">
              <a:avLst/>
            </a:prstGeom>
            <a:noFill/>
            <a:ln w="254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3" name="Oval 51">
              <a:extLst>
                <a:ext uri="{FF2B5EF4-FFF2-40B4-BE49-F238E27FC236}">
                  <a16:creationId xmlns:a16="http://schemas.microsoft.com/office/drawing/2014/main" id="{966933B2-7A84-4B2C-A12D-845809260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2064"/>
              <a:ext cx="384" cy="240"/>
            </a:xfrm>
            <a:prstGeom prst="ellipse">
              <a:avLst/>
            </a:prstGeom>
            <a:noFill/>
            <a:ln w="254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4" name="Oval 52">
              <a:extLst>
                <a:ext uri="{FF2B5EF4-FFF2-40B4-BE49-F238E27FC236}">
                  <a16:creationId xmlns:a16="http://schemas.microsoft.com/office/drawing/2014/main" id="{B9A02562-EA5A-4A6B-877A-E7185DCF2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2480"/>
              <a:ext cx="384" cy="240"/>
            </a:xfrm>
            <a:prstGeom prst="ellipse">
              <a:avLst/>
            </a:prstGeom>
            <a:noFill/>
            <a:ln w="254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5" name="Oval 53">
              <a:extLst>
                <a:ext uri="{FF2B5EF4-FFF2-40B4-BE49-F238E27FC236}">
                  <a16:creationId xmlns:a16="http://schemas.microsoft.com/office/drawing/2014/main" id="{D7D26ACC-A6CC-4FE7-BAA8-F26B1AC16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2472"/>
              <a:ext cx="384" cy="240"/>
            </a:xfrm>
            <a:prstGeom prst="ellipse">
              <a:avLst/>
            </a:prstGeom>
            <a:noFill/>
            <a:ln w="254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6" name="Oval 54">
              <a:extLst>
                <a:ext uri="{FF2B5EF4-FFF2-40B4-BE49-F238E27FC236}">
                  <a16:creationId xmlns:a16="http://schemas.microsoft.com/office/drawing/2014/main" id="{02EC70E1-4549-4C4C-9B4A-2395F0C57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464"/>
              <a:ext cx="384" cy="240"/>
            </a:xfrm>
            <a:prstGeom prst="ellipse">
              <a:avLst/>
            </a:prstGeom>
            <a:noFill/>
            <a:ln w="254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7" name="Oval 55">
              <a:extLst>
                <a:ext uri="{FF2B5EF4-FFF2-40B4-BE49-F238E27FC236}">
                  <a16:creationId xmlns:a16="http://schemas.microsoft.com/office/drawing/2014/main" id="{08C42A99-CE89-44B9-A5CF-EFEDCDF40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2456"/>
              <a:ext cx="384" cy="240"/>
            </a:xfrm>
            <a:prstGeom prst="ellipse">
              <a:avLst/>
            </a:prstGeom>
            <a:noFill/>
            <a:ln w="254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8" name="Oval 56">
              <a:extLst>
                <a:ext uri="{FF2B5EF4-FFF2-40B4-BE49-F238E27FC236}">
                  <a16:creationId xmlns:a16="http://schemas.microsoft.com/office/drawing/2014/main" id="{C7F29035-F221-48B5-A252-2F5BA9C4F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" y="2448"/>
              <a:ext cx="384" cy="240"/>
            </a:xfrm>
            <a:prstGeom prst="ellipse">
              <a:avLst/>
            </a:prstGeom>
            <a:noFill/>
            <a:ln w="254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79" name="Oval 57">
              <a:extLst>
                <a:ext uri="{FF2B5EF4-FFF2-40B4-BE49-F238E27FC236}">
                  <a16:creationId xmlns:a16="http://schemas.microsoft.com/office/drawing/2014/main" id="{78653FF4-1FCC-4E39-8F76-2E6FF4C9D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" y="2480"/>
              <a:ext cx="384" cy="240"/>
            </a:xfrm>
            <a:prstGeom prst="ellipse">
              <a:avLst/>
            </a:prstGeom>
            <a:noFill/>
            <a:ln w="254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0" name="Oval 58">
              <a:extLst>
                <a:ext uri="{FF2B5EF4-FFF2-40B4-BE49-F238E27FC236}">
                  <a16:creationId xmlns:a16="http://schemas.microsoft.com/office/drawing/2014/main" id="{328054AC-6328-4042-B201-48C8DE0A7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" y="2504"/>
              <a:ext cx="384" cy="240"/>
            </a:xfrm>
            <a:prstGeom prst="ellipse">
              <a:avLst/>
            </a:prstGeom>
            <a:noFill/>
            <a:ln w="254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1" name="Oval 59">
              <a:extLst>
                <a:ext uri="{FF2B5EF4-FFF2-40B4-BE49-F238E27FC236}">
                  <a16:creationId xmlns:a16="http://schemas.microsoft.com/office/drawing/2014/main" id="{4C4F3A54-138B-4A70-B5B9-D5415B003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6" y="2288"/>
              <a:ext cx="384" cy="240"/>
            </a:xfrm>
            <a:prstGeom prst="ellipse">
              <a:avLst/>
            </a:prstGeom>
            <a:noFill/>
            <a:ln w="254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2" name="Oval 60">
              <a:extLst>
                <a:ext uri="{FF2B5EF4-FFF2-40B4-BE49-F238E27FC236}">
                  <a16:creationId xmlns:a16="http://schemas.microsoft.com/office/drawing/2014/main" id="{320B0A5D-6973-4263-955F-6DA359D3B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2256"/>
              <a:ext cx="384" cy="240"/>
            </a:xfrm>
            <a:prstGeom prst="ellipse">
              <a:avLst/>
            </a:prstGeom>
            <a:noFill/>
            <a:ln w="254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3" name="Oval 61">
              <a:extLst>
                <a:ext uri="{FF2B5EF4-FFF2-40B4-BE49-F238E27FC236}">
                  <a16:creationId xmlns:a16="http://schemas.microsoft.com/office/drawing/2014/main" id="{ED845779-527D-47F1-998D-3147344A8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8" y="1840"/>
              <a:ext cx="384" cy="240"/>
            </a:xfrm>
            <a:prstGeom prst="ellipse">
              <a:avLst/>
            </a:prstGeom>
            <a:noFill/>
            <a:ln w="254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4" name="Oval 62">
              <a:extLst>
                <a:ext uri="{FF2B5EF4-FFF2-40B4-BE49-F238E27FC236}">
                  <a16:creationId xmlns:a16="http://schemas.microsoft.com/office/drawing/2014/main" id="{69DA7733-8821-4781-8B94-7255491ED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" y="2016"/>
              <a:ext cx="384" cy="240"/>
            </a:xfrm>
            <a:prstGeom prst="ellipse">
              <a:avLst/>
            </a:prstGeom>
            <a:noFill/>
            <a:ln w="254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85" name="Oval 63">
              <a:extLst>
                <a:ext uri="{FF2B5EF4-FFF2-40B4-BE49-F238E27FC236}">
                  <a16:creationId xmlns:a16="http://schemas.microsoft.com/office/drawing/2014/main" id="{3735FD6D-DC25-436D-9D8C-121FDC407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" y="2256"/>
              <a:ext cx="384" cy="240"/>
            </a:xfrm>
            <a:prstGeom prst="ellipse">
              <a:avLst/>
            </a:prstGeom>
            <a:noFill/>
            <a:ln w="25400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66" name="Rectangle 6">
            <a:extLst>
              <a:ext uri="{FF2B5EF4-FFF2-40B4-BE49-F238E27FC236}">
                <a16:creationId xmlns:a16="http://schemas.microsoft.com/office/drawing/2014/main" id="{2260ED7B-3275-43F3-9DCC-317E18D10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993" y="5943600"/>
            <a:ext cx="444544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Cost of Solution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Minimize the number of coins.</a:t>
            </a:r>
          </a:p>
        </p:txBody>
      </p:sp>
    </p:spTree>
    <p:extLst>
      <p:ext uri="{BB962C8B-B14F-4D97-AF65-F5344CB8AC3E}">
        <p14:creationId xmlns:p14="http://schemas.microsoft.com/office/powerpoint/2010/main" val="3565896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39" grpId="0"/>
      <p:bldP spid="5" grpId="0"/>
      <p:bldP spid="64" grpId="0"/>
      <p:bldP spid="67" grpId="0"/>
      <p:bldP spid="68" grpId="0"/>
      <p:bldP spid="69" grpId="0" autoUpdateAnimBg="0"/>
      <p:bldP spid="70" grpId="0"/>
      <p:bldP spid="6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53" name="Group 122"/>
          <p:cNvGrpSpPr>
            <a:grpSpLocks/>
          </p:cNvGrpSpPr>
          <p:nvPr/>
        </p:nvGrpSpPr>
        <p:grpSpPr bwMode="auto">
          <a:xfrm>
            <a:off x="167101" y="2634822"/>
            <a:ext cx="1128299" cy="1371838"/>
            <a:chOff x="2400" y="2064"/>
            <a:chExt cx="744" cy="912"/>
          </a:xfrm>
          <a:solidFill>
            <a:srgbClr val="66FF66"/>
          </a:solidFill>
        </p:grpSpPr>
        <p:sp>
          <p:nvSpPr>
            <p:cNvPr id="53314" name="Freeform 123"/>
            <p:cNvSpPr>
              <a:spLocks/>
            </p:cNvSpPr>
            <p:nvPr/>
          </p:nvSpPr>
          <p:spPr bwMode="auto">
            <a:xfrm>
              <a:off x="2762" y="2195"/>
              <a:ext cx="200" cy="202"/>
            </a:xfrm>
            <a:custGeom>
              <a:avLst/>
              <a:gdLst>
                <a:gd name="T0" fmla="*/ 0 w 600"/>
                <a:gd name="T1" fmla="*/ 0 h 608"/>
                <a:gd name="T2" fmla="*/ 0 w 600"/>
                <a:gd name="T3" fmla="*/ 0 h 608"/>
                <a:gd name="T4" fmla="*/ 0 w 600"/>
                <a:gd name="T5" fmla="*/ 0 h 608"/>
                <a:gd name="T6" fmla="*/ 0 w 600"/>
                <a:gd name="T7" fmla="*/ 0 h 608"/>
                <a:gd name="T8" fmla="*/ 0 w 600"/>
                <a:gd name="T9" fmla="*/ 0 h 608"/>
                <a:gd name="T10" fmla="*/ 0 w 600"/>
                <a:gd name="T11" fmla="*/ 0 h 608"/>
                <a:gd name="T12" fmla="*/ 0 w 600"/>
                <a:gd name="T13" fmla="*/ 0 h 608"/>
                <a:gd name="T14" fmla="*/ 0 w 600"/>
                <a:gd name="T15" fmla="*/ 0 h 608"/>
                <a:gd name="T16" fmla="*/ 0 w 600"/>
                <a:gd name="T17" fmla="*/ 0 h 608"/>
                <a:gd name="T18" fmla="*/ 0 w 600"/>
                <a:gd name="T19" fmla="*/ 0 h 608"/>
                <a:gd name="T20" fmla="*/ 0 w 600"/>
                <a:gd name="T21" fmla="*/ 0 h 608"/>
                <a:gd name="T22" fmla="*/ 0 w 600"/>
                <a:gd name="T23" fmla="*/ 0 h 608"/>
                <a:gd name="T24" fmla="*/ 0 w 600"/>
                <a:gd name="T25" fmla="*/ 0 h 608"/>
                <a:gd name="T26" fmla="*/ 0 w 600"/>
                <a:gd name="T27" fmla="*/ 0 h 608"/>
                <a:gd name="T28" fmla="*/ 0 w 600"/>
                <a:gd name="T29" fmla="*/ 0 h 608"/>
                <a:gd name="T30" fmla="*/ 0 w 600"/>
                <a:gd name="T31" fmla="*/ 0 h 608"/>
                <a:gd name="T32" fmla="*/ 0 w 600"/>
                <a:gd name="T33" fmla="*/ 0 h 608"/>
                <a:gd name="T34" fmla="*/ 0 w 600"/>
                <a:gd name="T35" fmla="*/ 0 h 608"/>
                <a:gd name="T36" fmla="*/ 0 w 600"/>
                <a:gd name="T37" fmla="*/ 0 h 608"/>
                <a:gd name="T38" fmla="*/ 0 w 600"/>
                <a:gd name="T39" fmla="*/ 0 h 608"/>
                <a:gd name="T40" fmla="*/ 0 w 600"/>
                <a:gd name="T41" fmla="*/ 0 h 608"/>
                <a:gd name="T42" fmla="*/ 0 w 600"/>
                <a:gd name="T43" fmla="*/ 0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3315" name="Freeform 124"/>
            <p:cNvSpPr>
              <a:spLocks/>
            </p:cNvSpPr>
            <p:nvPr/>
          </p:nvSpPr>
          <p:spPr bwMode="auto">
            <a:xfrm>
              <a:off x="2664" y="2413"/>
              <a:ext cx="206" cy="361"/>
            </a:xfrm>
            <a:custGeom>
              <a:avLst/>
              <a:gdLst>
                <a:gd name="T0" fmla="*/ 0 w 619"/>
                <a:gd name="T1" fmla="*/ 0 h 1085"/>
                <a:gd name="T2" fmla="*/ 0 w 619"/>
                <a:gd name="T3" fmla="*/ 0 h 1085"/>
                <a:gd name="T4" fmla="*/ 0 w 619"/>
                <a:gd name="T5" fmla="*/ 0 h 1085"/>
                <a:gd name="T6" fmla="*/ 0 w 619"/>
                <a:gd name="T7" fmla="*/ 0 h 1085"/>
                <a:gd name="T8" fmla="*/ 0 w 619"/>
                <a:gd name="T9" fmla="*/ 0 h 1085"/>
                <a:gd name="T10" fmla="*/ 0 w 619"/>
                <a:gd name="T11" fmla="*/ 0 h 1085"/>
                <a:gd name="T12" fmla="*/ 0 w 619"/>
                <a:gd name="T13" fmla="*/ 0 h 1085"/>
                <a:gd name="T14" fmla="*/ 0 w 619"/>
                <a:gd name="T15" fmla="*/ 0 h 1085"/>
                <a:gd name="T16" fmla="*/ 0 w 619"/>
                <a:gd name="T17" fmla="*/ 0 h 1085"/>
                <a:gd name="T18" fmla="*/ 0 w 619"/>
                <a:gd name="T19" fmla="*/ 0 h 1085"/>
                <a:gd name="T20" fmla="*/ 0 w 619"/>
                <a:gd name="T21" fmla="*/ 0 h 1085"/>
                <a:gd name="T22" fmla="*/ 0 w 619"/>
                <a:gd name="T23" fmla="*/ 0 h 1085"/>
                <a:gd name="T24" fmla="*/ 0 w 619"/>
                <a:gd name="T25" fmla="*/ 0 h 1085"/>
                <a:gd name="T26" fmla="*/ 0 w 619"/>
                <a:gd name="T27" fmla="*/ 0 h 1085"/>
                <a:gd name="T28" fmla="*/ 0 w 619"/>
                <a:gd name="T29" fmla="*/ 0 h 1085"/>
                <a:gd name="T30" fmla="*/ 0 w 619"/>
                <a:gd name="T31" fmla="*/ 0 h 1085"/>
                <a:gd name="T32" fmla="*/ 0 w 619"/>
                <a:gd name="T33" fmla="*/ 0 h 1085"/>
                <a:gd name="T34" fmla="*/ 0 w 619"/>
                <a:gd name="T35" fmla="*/ 0 h 1085"/>
                <a:gd name="T36" fmla="*/ 0 w 619"/>
                <a:gd name="T37" fmla="*/ 0 h 1085"/>
                <a:gd name="T38" fmla="*/ 0 w 619"/>
                <a:gd name="T39" fmla="*/ 0 h 1085"/>
                <a:gd name="T40" fmla="*/ 0 w 619"/>
                <a:gd name="T41" fmla="*/ 0 h 1085"/>
                <a:gd name="T42" fmla="*/ 0 w 619"/>
                <a:gd name="T43" fmla="*/ 0 h 1085"/>
                <a:gd name="T44" fmla="*/ 0 w 619"/>
                <a:gd name="T45" fmla="*/ 0 h 1085"/>
                <a:gd name="T46" fmla="*/ 0 w 619"/>
                <a:gd name="T47" fmla="*/ 0 h 1085"/>
                <a:gd name="T48" fmla="*/ 0 w 619"/>
                <a:gd name="T49" fmla="*/ 0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3316" name="Freeform 125"/>
            <p:cNvSpPr>
              <a:spLocks/>
            </p:cNvSpPr>
            <p:nvPr/>
          </p:nvSpPr>
          <p:spPr bwMode="auto">
            <a:xfrm>
              <a:off x="2678" y="2706"/>
              <a:ext cx="261" cy="270"/>
            </a:xfrm>
            <a:custGeom>
              <a:avLst/>
              <a:gdLst>
                <a:gd name="T0" fmla="*/ 0 w 782"/>
                <a:gd name="T1" fmla="*/ 0 h 808"/>
                <a:gd name="T2" fmla="*/ 0 w 782"/>
                <a:gd name="T3" fmla="*/ 0 h 808"/>
                <a:gd name="T4" fmla="*/ 0 w 782"/>
                <a:gd name="T5" fmla="*/ 0 h 808"/>
                <a:gd name="T6" fmla="*/ 0 w 782"/>
                <a:gd name="T7" fmla="*/ 0 h 808"/>
                <a:gd name="T8" fmla="*/ 0 w 782"/>
                <a:gd name="T9" fmla="*/ 0 h 808"/>
                <a:gd name="T10" fmla="*/ 0 w 782"/>
                <a:gd name="T11" fmla="*/ 0 h 808"/>
                <a:gd name="T12" fmla="*/ 0 w 782"/>
                <a:gd name="T13" fmla="*/ 0 h 808"/>
                <a:gd name="T14" fmla="*/ 0 w 782"/>
                <a:gd name="T15" fmla="*/ 0 h 808"/>
                <a:gd name="T16" fmla="*/ 0 w 782"/>
                <a:gd name="T17" fmla="*/ 0 h 808"/>
                <a:gd name="T18" fmla="*/ 0 w 782"/>
                <a:gd name="T19" fmla="*/ 0 h 808"/>
                <a:gd name="T20" fmla="*/ 0 w 782"/>
                <a:gd name="T21" fmla="*/ 0 h 808"/>
                <a:gd name="T22" fmla="*/ 0 w 782"/>
                <a:gd name="T23" fmla="*/ 0 h 808"/>
                <a:gd name="T24" fmla="*/ 0 w 782"/>
                <a:gd name="T25" fmla="*/ 0 h 808"/>
                <a:gd name="T26" fmla="*/ 0 w 782"/>
                <a:gd name="T27" fmla="*/ 0 h 808"/>
                <a:gd name="T28" fmla="*/ 0 w 782"/>
                <a:gd name="T29" fmla="*/ 0 h 808"/>
                <a:gd name="T30" fmla="*/ 0 w 782"/>
                <a:gd name="T31" fmla="*/ 0 h 808"/>
                <a:gd name="T32" fmla="*/ 0 w 782"/>
                <a:gd name="T33" fmla="*/ 0 h 808"/>
                <a:gd name="T34" fmla="*/ 0 w 782"/>
                <a:gd name="T35" fmla="*/ 0 h 808"/>
                <a:gd name="T36" fmla="*/ 0 w 782"/>
                <a:gd name="T37" fmla="*/ 0 h 808"/>
                <a:gd name="T38" fmla="*/ 0 w 782"/>
                <a:gd name="T39" fmla="*/ 0 h 808"/>
                <a:gd name="T40" fmla="*/ 0 w 782"/>
                <a:gd name="T41" fmla="*/ 0 h 808"/>
                <a:gd name="T42" fmla="*/ 0 w 782"/>
                <a:gd name="T43" fmla="*/ 0 h 808"/>
                <a:gd name="T44" fmla="*/ 0 w 782"/>
                <a:gd name="T45" fmla="*/ 0 h 808"/>
                <a:gd name="T46" fmla="*/ 0 w 782"/>
                <a:gd name="T47" fmla="*/ 0 h 808"/>
                <a:gd name="T48" fmla="*/ 0 w 782"/>
                <a:gd name="T49" fmla="*/ 0 h 808"/>
                <a:gd name="T50" fmla="*/ 0 w 782"/>
                <a:gd name="T51" fmla="*/ 0 h 808"/>
                <a:gd name="T52" fmla="*/ 0 w 782"/>
                <a:gd name="T53" fmla="*/ 0 h 808"/>
                <a:gd name="T54" fmla="*/ 0 w 782"/>
                <a:gd name="T55" fmla="*/ 0 h 808"/>
                <a:gd name="T56" fmla="*/ 0 w 782"/>
                <a:gd name="T57" fmla="*/ 0 h 808"/>
                <a:gd name="T58" fmla="*/ 0 w 782"/>
                <a:gd name="T59" fmla="*/ 0 h 808"/>
                <a:gd name="T60" fmla="*/ 0 w 782"/>
                <a:gd name="T61" fmla="*/ 0 h 808"/>
                <a:gd name="T62" fmla="*/ 0 w 782"/>
                <a:gd name="T63" fmla="*/ 0 h 808"/>
                <a:gd name="T64" fmla="*/ 0 w 782"/>
                <a:gd name="T65" fmla="*/ 0 h 808"/>
                <a:gd name="T66" fmla="*/ 0 w 782"/>
                <a:gd name="T67" fmla="*/ 0 h 808"/>
                <a:gd name="T68" fmla="*/ 0 w 782"/>
                <a:gd name="T69" fmla="*/ 0 h 808"/>
                <a:gd name="T70" fmla="*/ 0 w 782"/>
                <a:gd name="T71" fmla="*/ 0 h 808"/>
                <a:gd name="T72" fmla="*/ 0 w 782"/>
                <a:gd name="T73" fmla="*/ 0 h 808"/>
                <a:gd name="T74" fmla="*/ 0 w 782"/>
                <a:gd name="T75" fmla="*/ 0 h 808"/>
                <a:gd name="T76" fmla="*/ 0 w 782"/>
                <a:gd name="T77" fmla="*/ 0 h 808"/>
                <a:gd name="T78" fmla="*/ 0 w 782"/>
                <a:gd name="T79" fmla="*/ 0 h 808"/>
                <a:gd name="T80" fmla="*/ 0 w 782"/>
                <a:gd name="T81" fmla="*/ 0 h 808"/>
                <a:gd name="T82" fmla="*/ 0 w 782"/>
                <a:gd name="T83" fmla="*/ 0 h 808"/>
                <a:gd name="T84" fmla="*/ 0 w 782"/>
                <a:gd name="T85" fmla="*/ 0 h 808"/>
                <a:gd name="T86" fmla="*/ 0 w 782"/>
                <a:gd name="T87" fmla="*/ 0 h 808"/>
                <a:gd name="T88" fmla="*/ 0 w 782"/>
                <a:gd name="T89" fmla="*/ 0 h 808"/>
                <a:gd name="T90" fmla="*/ 0 w 782"/>
                <a:gd name="T91" fmla="*/ 0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3317" name="Freeform 126"/>
            <p:cNvSpPr>
              <a:spLocks/>
            </p:cNvSpPr>
            <p:nvPr/>
          </p:nvSpPr>
          <p:spPr bwMode="auto">
            <a:xfrm>
              <a:off x="2400" y="2645"/>
              <a:ext cx="331" cy="256"/>
            </a:xfrm>
            <a:custGeom>
              <a:avLst/>
              <a:gdLst>
                <a:gd name="T0" fmla="*/ 0 w 992"/>
                <a:gd name="T1" fmla="*/ 0 h 770"/>
                <a:gd name="T2" fmla="*/ 0 w 992"/>
                <a:gd name="T3" fmla="*/ 0 h 770"/>
                <a:gd name="T4" fmla="*/ 0 w 992"/>
                <a:gd name="T5" fmla="*/ 0 h 770"/>
                <a:gd name="T6" fmla="*/ 0 w 992"/>
                <a:gd name="T7" fmla="*/ 0 h 770"/>
                <a:gd name="T8" fmla="*/ 0 w 992"/>
                <a:gd name="T9" fmla="*/ 0 h 770"/>
                <a:gd name="T10" fmla="*/ 0 w 992"/>
                <a:gd name="T11" fmla="*/ 0 h 770"/>
                <a:gd name="T12" fmla="*/ 0 w 992"/>
                <a:gd name="T13" fmla="*/ 0 h 770"/>
                <a:gd name="T14" fmla="*/ 0 w 992"/>
                <a:gd name="T15" fmla="*/ 0 h 770"/>
                <a:gd name="T16" fmla="*/ 0 w 992"/>
                <a:gd name="T17" fmla="*/ 0 h 770"/>
                <a:gd name="T18" fmla="*/ 0 w 992"/>
                <a:gd name="T19" fmla="*/ 0 h 770"/>
                <a:gd name="T20" fmla="*/ 0 w 992"/>
                <a:gd name="T21" fmla="*/ 0 h 770"/>
                <a:gd name="T22" fmla="*/ 0 w 992"/>
                <a:gd name="T23" fmla="*/ 0 h 770"/>
                <a:gd name="T24" fmla="*/ 0 w 992"/>
                <a:gd name="T25" fmla="*/ 0 h 770"/>
                <a:gd name="T26" fmla="*/ 0 w 992"/>
                <a:gd name="T27" fmla="*/ 0 h 770"/>
                <a:gd name="T28" fmla="*/ 0 w 992"/>
                <a:gd name="T29" fmla="*/ 0 h 770"/>
                <a:gd name="T30" fmla="*/ 0 w 992"/>
                <a:gd name="T31" fmla="*/ 0 h 770"/>
                <a:gd name="T32" fmla="*/ 0 w 992"/>
                <a:gd name="T33" fmla="*/ 0 h 770"/>
                <a:gd name="T34" fmla="*/ 0 w 992"/>
                <a:gd name="T35" fmla="*/ 0 h 770"/>
                <a:gd name="T36" fmla="*/ 0 w 992"/>
                <a:gd name="T37" fmla="*/ 0 h 770"/>
                <a:gd name="T38" fmla="*/ 0 w 992"/>
                <a:gd name="T39" fmla="*/ 0 h 770"/>
                <a:gd name="T40" fmla="*/ 0 w 992"/>
                <a:gd name="T41" fmla="*/ 0 h 770"/>
                <a:gd name="T42" fmla="*/ 0 w 992"/>
                <a:gd name="T43" fmla="*/ 0 h 770"/>
                <a:gd name="T44" fmla="*/ 0 w 992"/>
                <a:gd name="T45" fmla="*/ 0 h 770"/>
                <a:gd name="T46" fmla="*/ 0 w 992"/>
                <a:gd name="T47" fmla="*/ 0 h 770"/>
                <a:gd name="T48" fmla="*/ 0 w 992"/>
                <a:gd name="T49" fmla="*/ 0 h 770"/>
                <a:gd name="T50" fmla="*/ 0 w 992"/>
                <a:gd name="T51" fmla="*/ 0 h 770"/>
                <a:gd name="T52" fmla="*/ 0 w 992"/>
                <a:gd name="T53" fmla="*/ 0 h 770"/>
                <a:gd name="T54" fmla="*/ 0 w 992"/>
                <a:gd name="T55" fmla="*/ 0 h 770"/>
                <a:gd name="T56" fmla="*/ 0 w 992"/>
                <a:gd name="T57" fmla="*/ 0 h 770"/>
                <a:gd name="T58" fmla="*/ 0 w 992"/>
                <a:gd name="T59" fmla="*/ 0 h 770"/>
                <a:gd name="T60" fmla="*/ 0 w 992"/>
                <a:gd name="T61" fmla="*/ 0 h 770"/>
                <a:gd name="T62" fmla="*/ 0 w 992"/>
                <a:gd name="T63" fmla="*/ 0 h 770"/>
                <a:gd name="T64" fmla="*/ 0 w 992"/>
                <a:gd name="T65" fmla="*/ 0 h 770"/>
                <a:gd name="T66" fmla="*/ 0 w 992"/>
                <a:gd name="T67" fmla="*/ 0 h 770"/>
                <a:gd name="T68" fmla="*/ 0 w 992"/>
                <a:gd name="T69" fmla="*/ 0 h 770"/>
                <a:gd name="T70" fmla="*/ 0 w 992"/>
                <a:gd name="T71" fmla="*/ 0 h 770"/>
                <a:gd name="T72" fmla="*/ 0 w 992"/>
                <a:gd name="T73" fmla="*/ 0 h 770"/>
                <a:gd name="T74" fmla="*/ 0 w 992"/>
                <a:gd name="T75" fmla="*/ 0 h 770"/>
                <a:gd name="T76" fmla="*/ 0 w 992"/>
                <a:gd name="T77" fmla="*/ 0 h 770"/>
                <a:gd name="T78" fmla="*/ 0 w 992"/>
                <a:gd name="T79" fmla="*/ 0 h 770"/>
                <a:gd name="T80" fmla="*/ 0 w 992"/>
                <a:gd name="T81" fmla="*/ 0 h 770"/>
                <a:gd name="T82" fmla="*/ 0 w 992"/>
                <a:gd name="T83" fmla="*/ 0 h 770"/>
                <a:gd name="T84" fmla="*/ 0 w 992"/>
                <a:gd name="T85" fmla="*/ 0 h 770"/>
                <a:gd name="T86" fmla="*/ 0 w 992"/>
                <a:gd name="T87" fmla="*/ 0 h 770"/>
                <a:gd name="T88" fmla="*/ 0 w 992"/>
                <a:gd name="T89" fmla="*/ 0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3318" name="Freeform 127"/>
            <p:cNvSpPr>
              <a:spLocks/>
            </p:cNvSpPr>
            <p:nvPr/>
          </p:nvSpPr>
          <p:spPr bwMode="auto">
            <a:xfrm>
              <a:off x="2557" y="2064"/>
              <a:ext cx="233" cy="405"/>
            </a:xfrm>
            <a:custGeom>
              <a:avLst/>
              <a:gdLst>
                <a:gd name="T0" fmla="*/ 0 w 699"/>
                <a:gd name="T1" fmla="*/ 0 h 1216"/>
                <a:gd name="T2" fmla="*/ 0 w 699"/>
                <a:gd name="T3" fmla="*/ 0 h 1216"/>
                <a:gd name="T4" fmla="*/ 0 w 699"/>
                <a:gd name="T5" fmla="*/ 0 h 1216"/>
                <a:gd name="T6" fmla="*/ 0 w 699"/>
                <a:gd name="T7" fmla="*/ 0 h 1216"/>
                <a:gd name="T8" fmla="*/ 0 w 699"/>
                <a:gd name="T9" fmla="*/ 0 h 1216"/>
                <a:gd name="T10" fmla="*/ 0 w 699"/>
                <a:gd name="T11" fmla="*/ 0 h 1216"/>
                <a:gd name="T12" fmla="*/ 0 w 699"/>
                <a:gd name="T13" fmla="*/ 0 h 1216"/>
                <a:gd name="T14" fmla="*/ 0 w 699"/>
                <a:gd name="T15" fmla="*/ 0 h 1216"/>
                <a:gd name="T16" fmla="*/ 0 w 699"/>
                <a:gd name="T17" fmla="*/ 0 h 1216"/>
                <a:gd name="T18" fmla="*/ 0 w 699"/>
                <a:gd name="T19" fmla="*/ 0 h 1216"/>
                <a:gd name="T20" fmla="*/ 0 w 699"/>
                <a:gd name="T21" fmla="*/ 0 h 1216"/>
                <a:gd name="T22" fmla="*/ 0 w 699"/>
                <a:gd name="T23" fmla="*/ 0 h 1216"/>
                <a:gd name="T24" fmla="*/ 0 w 699"/>
                <a:gd name="T25" fmla="*/ 0 h 1216"/>
                <a:gd name="T26" fmla="*/ 0 w 699"/>
                <a:gd name="T27" fmla="*/ 0 h 1216"/>
                <a:gd name="T28" fmla="*/ 0 w 699"/>
                <a:gd name="T29" fmla="*/ 0 h 1216"/>
                <a:gd name="T30" fmla="*/ 0 w 699"/>
                <a:gd name="T31" fmla="*/ 0 h 1216"/>
                <a:gd name="T32" fmla="*/ 0 w 699"/>
                <a:gd name="T33" fmla="*/ 0 h 1216"/>
                <a:gd name="T34" fmla="*/ 0 w 699"/>
                <a:gd name="T35" fmla="*/ 0 h 1216"/>
                <a:gd name="T36" fmla="*/ 0 w 699"/>
                <a:gd name="T37" fmla="*/ 0 h 1216"/>
                <a:gd name="T38" fmla="*/ 0 w 699"/>
                <a:gd name="T39" fmla="*/ 0 h 1216"/>
                <a:gd name="T40" fmla="*/ 0 w 699"/>
                <a:gd name="T41" fmla="*/ 0 h 1216"/>
                <a:gd name="T42" fmla="*/ 0 w 699"/>
                <a:gd name="T43" fmla="*/ 0 h 1216"/>
                <a:gd name="T44" fmla="*/ 0 w 699"/>
                <a:gd name="T45" fmla="*/ 0 h 1216"/>
                <a:gd name="T46" fmla="*/ 0 w 699"/>
                <a:gd name="T47" fmla="*/ 0 h 1216"/>
                <a:gd name="T48" fmla="*/ 0 w 699"/>
                <a:gd name="T49" fmla="*/ 0 h 1216"/>
                <a:gd name="T50" fmla="*/ 0 w 699"/>
                <a:gd name="T51" fmla="*/ 0 h 1216"/>
                <a:gd name="T52" fmla="*/ 0 w 699"/>
                <a:gd name="T53" fmla="*/ 0 h 1216"/>
                <a:gd name="T54" fmla="*/ 0 w 699"/>
                <a:gd name="T55" fmla="*/ 0 h 1216"/>
                <a:gd name="T56" fmla="*/ 0 w 699"/>
                <a:gd name="T57" fmla="*/ 0 h 1216"/>
                <a:gd name="T58" fmla="*/ 0 w 699"/>
                <a:gd name="T59" fmla="*/ 0 h 1216"/>
                <a:gd name="T60" fmla="*/ 0 w 699"/>
                <a:gd name="T61" fmla="*/ 0 h 1216"/>
                <a:gd name="T62" fmla="*/ 0 w 699"/>
                <a:gd name="T63" fmla="*/ 0 h 1216"/>
                <a:gd name="T64" fmla="*/ 0 w 699"/>
                <a:gd name="T65" fmla="*/ 0 h 1216"/>
                <a:gd name="T66" fmla="*/ 0 w 699"/>
                <a:gd name="T67" fmla="*/ 0 h 1216"/>
                <a:gd name="T68" fmla="*/ 0 w 699"/>
                <a:gd name="T69" fmla="*/ 0 h 1216"/>
                <a:gd name="T70" fmla="*/ 0 w 699"/>
                <a:gd name="T71" fmla="*/ 0 h 1216"/>
                <a:gd name="T72" fmla="*/ 0 w 699"/>
                <a:gd name="T73" fmla="*/ 0 h 1216"/>
                <a:gd name="T74" fmla="*/ 0 w 699"/>
                <a:gd name="T75" fmla="*/ 0 h 1216"/>
                <a:gd name="T76" fmla="*/ 0 w 699"/>
                <a:gd name="T77" fmla="*/ 0 h 1216"/>
                <a:gd name="T78" fmla="*/ 0 w 699"/>
                <a:gd name="T79" fmla="*/ 0 h 1216"/>
                <a:gd name="T80" fmla="*/ 0 w 699"/>
                <a:gd name="T81" fmla="*/ 0 h 1216"/>
                <a:gd name="T82" fmla="*/ 0 w 699"/>
                <a:gd name="T83" fmla="*/ 0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3319" name="Freeform 128"/>
            <p:cNvSpPr>
              <a:spLocks/>
            </p:cNvSpPr>
            <p:nvPr/>
          </p:nvSpPr>
          <p:spPr bwMode="auto">
            <a:xfrm>
              <a:off x="2839" y="2100"/>
              <a:ext cx="305" cy="379"/>
            </a:xfrm>
            <a:custGeom>
              <a:avLst/>
              <a:gdLst>
                <a:gd name="T0" fmla="*/ 0 w 915"/>
                <a:gd name="T1" fmla="*/ 0 h 1139"/>
                <a:gd name="T2" fmla="*/ 0 w 915"/>
                <a:gd name="T3" fmla="*/ 0 h 1139"/>
                <a:gd name="T4" fmla="*/ 0 w 915"/>
                <a:gd name="T5" fmla="*/ 0 h 1139"/>
                <a:gd name="T6" fmla="*/ 0 w 915"/>
                <a:gd name="T7" fmla="*/ 0 h 1139"/>
                <a:gd name="T8" fmla="*/ 0 w 915"/>
                <a:gd name="T9" fmla="*/ 0 h 1139"/>
                <a:gd name="T10" fmla="*/ 0 w 915"/>
                <a:gd name="T11" fmla="*/ 0 h 1139"/>
                <a:gd name="T12" fmla="*/ 0 w 915"/>
                <a:gd name="T13" fmla="*/ 0 h 1139"/>
                <a:gd name="T14" fmla="*/ 0 w 915"/>
                <a:gd name="T15" fmla="*/ 0 h 1139"/>
                <a:gd name="T16" fmla="*/ 0 w 915"/>
                <a:gd name="T17" fmla="*/ 0 h 1139"/>
                <a:gd name="T18" fmla="*/ 0 w 915"/>
                <a:gd name="T19" fmla="*/ 0 h 1139"/>
                <a:gd name="T20" fmla="*/ 0 w 915"/>
                <a:gd name="T21" fmla="*/ 0 h 1139"/>
                <a:gd name="T22" fmla="*/ 0 w 915"/>
                <a:gd name="T23" fmla="*/ 0 h 1139"/>
                <a:gd name="T24" fmla="*/ 0 w 915"/>
                <a:gd name="T25" fmla="*/ 0 h 1139"/>
                <a:gd name="T26" fmla="*/ 0 w 915"/>
                <a:gd name="T27" fmla="*/ 0 h 1139"/>
                <a:gd name="T28" fmla="*/ 0 w 915"/>
                <a:gd name="T29" fmla="*/ 0 h 1139"/>
                <a:gd name="T30" fmla="*/ 0 w 915"/>
                <a:gd name="T31" fmla="*/ 0 h 1139"/>
                <a:gd name="T32" fmla="*/ 0 w 915"/>
                <a:gd name="T33" fmla="*/ 0 h 1139"/>
                <a:gd name="T34" fmla="*/ 0 w 915"/>
                <a:gd name="T35" fmla="*/ 0 h 1139"/>
                <a:gd name="T36" fmla="*/ 0 w 915"/>
                <a:gd name="T37" fmla="*/ 0 h 1139"/>
                <a:gd name="T38" fmla="*/ 0 w 915"/>
                <a:gd name="T39" fmla="*/ 0 h 1139"/>
                <a:gd name="T40" fmla="*/ 0 w 915"/>
                <a:gd name="T41" fmla="*/ 0 h 1139"/>
                <a:gd name="T42" fmla="*/ 0 w 915"/>
                <a:gd name="T43" fmla="*/ 0 h 1139"/>
                <a:gd name="T44" fmla="*/ 0 w 915"/>
                <a:gd name="T45" fmla="*/ 0 h 1139"/>
                <a:gd name="T46" fmla="*/ 0 w 915"/>
                <a:gd name="T47" fmla="*/ 0 h 1139"/>
                <a:gd name="T48" fmla="*/ 0 w 915"/>
                <a:gd name="T49" fmla="*/ 0 h 1139"/>
                <a:gd name="T50" fmla="*/ 0 w 915"/>
                <a:gd name="T51" fmla="*/ 0 h 1139"/>
                <a:gd name="T52" fmla="*/ 0 w 915"/>
                <a:gd name="T53" fmla="*/ 0 h 1139"/>
                <a:gd name="T54" fmla="*/ 0 w 915"/>
                <a:gd name="T55" fmla="*/ 0 h 1139"/>
                <a:gd name="T56" fmla="*/ 0 w 915"/>
                <a:gd name="T57" fmla="*/ 0 h 1139"/>
                <a:gd name="T58" fmla="*/ 0 w 915"/>
                <a:gd name="T59" fmla="*/ 0 h 1139"/>
                <a:gd name="T60" fmla="*/ 0 w 915"/>
                <a:gd name="T61" fmla="*/ 0 h 1139"/>
                <a:gd name="T62" fmla="*/ 0 w 915"/>
                <a:gd name="T63" fmla="*/ 0 h 1139"/>
                <a:gd name="T64" fmla="*/ 0 w 915"/>
                <a:gd name="T65" fmla="*/ 0 h 1139"/>
                <a:gd name="T66" fmla="*/ 0 w 915"/>
                <a:gd name="T67" fmla="*/ 0 h 1139"/>
                <a:gd name="T68" fmla="*/ 0 w 915"/>
                <a:gd name="T69" fmla="*/ 0 h 1139"/>
                <a:gd name="T70" fmla="*/ 0 w 915"/>
                <a:gd name="T71" fmla="*/ 0 h 1139"/>
                <a:gd name="T72" fmla="*/ 0 w 915"/>
                <a:gd name="T73" fmla="*/ 0 h 1139"/>
                <a:gd name="T74" fmla="*/ 0 w 915"/>
                <a:gd name="T75" fmla="*/ 0 h 1139"/>
                <a:gd name="T76" fmla="*/ 0 w 915"/>
                <a:gd name="T77" fmla="*/ 0 h 1139"/>
                <a:gd name="T78" fmla="*/ 0 w 915"/>
                <a:gd name="T79" fmla="*/ 0 h 1139"/>
                <a:gd name="T80" fmla="*/ 0 w 915"/>
                <a:gd name="T81" fmla="*/ 0 h 1139"/>
                <a:gd name="T82" fmla="*/ 0 w 915"/>
                <a:gd name="T83" fmla="*/ 0 h 1139"/>
                <a:gd name="T84" fmla="*/ 0 w 915"/>
                <a:gd name="T85" fmla="*/ 0 h 1139"/>
                <a:gd name="T86" fmla="*/ 0 w 915"/>
                <a:gd name="T87" fmla="*/ 0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195" name="Rectangle 118">
            <a:extLst>
              <a:ext uri="{FF2B5EF4-FFF2-40B4-BE49-F238E27FC236}">
                <a16:creationId xmlns:a16="http://schemas.microsoft.com/office/drawing/2014/main" id="{E91EA035-72FF-4C69-82FD-4D0594071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Making Change Example</a:t>
            </a:r>
          </a:p>
        </p:txBody>
      </p:sp>
      <p:sp>
        <p:nvSpPr>
          <p:cNvPr id="207" name="AutoShape 132">
            <a:extLst>
              <a:ext uri="{FF2B5EF4-FFF2-40B4-BE49-F238E27FC236}">
                <a16:creationId xmlns:a16="http://schemas.microsoft.com/office/drawing/2014/main" id="{4DBF46F4-59C6-4F5D-8D1D-59AF4AA5A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9547" y="2747020"/>
            <a:ext cx="5441059" cy="915538"/>
          </a:xfrm>
          <a:prstGeom prst="wedgeRoundRectCallout">
            <a:avLst>
              <a:gd name="adj1" fmla="val -51922"/>
              <a:gd name="adj2" fmla="val -24873"/>
              <a:gd name="adj3" fmla="val 16667"/>
            </a:avLst>
          </a:prstGeom>
          <a:noFill/>
          <a:ln w="1270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As the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Alg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,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my goal is to make up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$0.92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with as few coins as possible. </a:t>
            </a:r>
            <a:b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89" name="AutoShape 132">
            <a:extLst>
              <a:ext uri="{FF2B5EF4-FFF2-40B4-BE49-F238E27FC236}">
                <a16:creationId xmlns:a16="http://schemas.microsoft.com/office/drawing/2014/main" id="{8E186238-53B8-4DF0-B01B-5585E282F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0" y="3731209"/>
            <a:ext cx="6504831" cy="2974391"/>
          </a:xfrm>
          <a:prstGeom prst="wedgeRoundRectCallout">
            <a:avLst>
              <a:gd name="adj1" fmla="val -52214"/>
              <a:gd name="adj2" fmla="val -42765"/>
              <a:gd name="adj3" fmla="val 16667"/>
            </a:avLst>
          </a:prstGeom>
          <a:noFill/>
          <a:ln w="1270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Greedy Criteria: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 will consider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25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¢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first and then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10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¢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5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¢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, and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¢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This is because the larger denominations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gets me closer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$0.92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to with fewer coins.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Choice Criteria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: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 will greedily take the considered coin as long as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it does not exceed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$0.92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. </a:t>
            </a:r>
          </a:p>
        </p:txBody>
      </p:sp>
      <p:grpSp>
        <p:nvGrpSpPr>
          <p:cNvPr id="190" name="Group 3">
            <a:extLst>
              <a:ext uri="{FF2B5EF4-FFF2-40B4-BE49-F238E27FC236}">
                <a16:creationId xmlns:a16="http://schemas.microsoft.com/office/drawing/2014/main" id="{FA9CB5E5-459A-4534-A28B-77DDE15276E2}"/>
              </a:ext>
            </a:extLst>
          </p:cNvPr>
          <p:cNvGrpSpPr>
            <a:grpSpLocks/>
          </p:cNvGrpSpPr>
          <p:nvPr/>
        </p:nvGrpSpPr>
        <p:grpSpPr bwMode="auto">
          <a:xfrm>
            <a:off x="1393825" y="685800"/>
            <a:ext cx="6403975" cy="1849438"/>
            <a:chOff x="1126" y="1641"/>
            <a:chExt cx="4034" cy="1165"/>
          </a:xfrm>
        </p:grpSpPr>
        <p:sp>
          <p:nvSpPr>
            <p:cNvPr id="191" name="Text Box 4">
              <a:extLst>
                <a:ext uri="{FF2B5EF4-FFF2-40B4-BE49-F238E27FC236}">
                  <a16:creationId xmlns:a16="http://schemas.microsoft.com/office/drawing/2014/main" id="{2224DA6B-A959-476F-806A-EA37561E79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858"/>
              <a:ext cx="4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2" name="Text Box 5">
              <a:extLst>
                <a:ext uri="{FF2B5EF4-FFF2-40B4-BE49-F238E27FC236}">
                  <a16:creationId xmlns:a16="http://schemas.microsoft.com/office/drawing/2014/main" id="{E6C3BD85-501A-4B4F-B63A-CCD515222D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84" y="1849"/>
              <a:ext cx="4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3" name="Text Box 6">
              <a:extLst>
                <a:ext uri="{FF2B5EF4-FFF2-40B4-BE49-F238E27FC236}">
                  <a16:creationId xmlns:a16="http://schemas.microsoft.com/office/drawing/2014/main" id="{7C8892FB-25FC-433D-B1FC-2B896548C5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8" y="1840"/>
              <a:ext cx="4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4" name="Text Box 7">
              <a:extLst>
                <a:ext uri="{FF2B5EF4-FFF2-40B4-BE49-F238E27FC236}">
                  <a16:creationId xmlns:a16="http://schemas.microsoft.com/office/drawing/2014/main" id="{73087FCF-4096-46C2-9137-A8CD820887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2" y="1831"/>
              <a:ext cx="4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6" name="Text Box 8">
              <a:extLst>
                <a:ext uri="{FF2B5EF4-FFF2-40B4-BE49-F238E27FC236}">
                  <a16:creationId xmlns:a16="http://schemas.microsoft.com/office/drawing/2014/main" id="{7C3EE42B-42B7-48C6-969E-A209A9F32E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66" y="1822"/>
              <a:ext cx="4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7" name="Text Box 9">
              <a:extLst>
                <a:ext uri="{FF2B5EF4-FFF2-40B4-BE49-F238E27FC236}">
                  <a16:creationId xmlns:a16="http://schemas.microsoft.com/office/drawing/2014/main" id="{6E4FA255-F26B-4BB4-A51E-D9F5167A28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0" y="1813"/>
              <a:ext cx="4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8" name="Text Box 10">
              <a:extLst>
                <a:ext uri="{FF2B5EF4-FFF2-40B4-BE49-F238E27FC236}">
                  <a16:creationId xmlns:a16="http://schemas.microsoft.com/office/drawing/2014/main" id="{B7433A40-0FCA-408F-8B8D-A46C9C44E0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54" y="1804"/>
              <a:ext cx="4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9" name="Text Box 11">
              <a:extLst>
                <a:ext uri="{FF2B5EF4-FFF2-40B4-BE49-F238E27FC236}">
                  <a16:creationId xmlns:a16="http://schemas.microsoft.com/office/drawing/2014/main" id="{043CC617-F062-492B-976C-FB90DA3EAF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48" y="1795"/>
              <a:ext cx="4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00" name="Text Box 12">
              <a:extLst>
                <a:ext uri="{FF2B5EF4-FFF2-40B4-BE49-F238E27FC236}">
                  <a16:creationId xmlns:a16="http://schemas.microsoft.com/office/drawing/2014/main" id="{600D9AFF-619A-47CA-9E8A-4A7AD1B015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2" y="1786"/>
              <a:ext cx="4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01" name="Text Box 13">
              <a:extLst>
                <a:ext uri="{FF2B5EF4-FFF2-40B4-BE49-F238E27FC236}">
                  <a16:creationId xmlns:a16="http://schemas.microsoft.com/office/drawing/2014/main" id="{1BD2453B-EF11-470A-B2EC-78511D4D7D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36" y="1777"/>
              <a:ext cx="41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25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02" name="Text Box 14">
              <a:extLst>
                <a:ext uri="{FF2B5EF4-FFF2-40B4-BE49-F238E27FC236}">
                  <a16:creationId xmlns:a16="http://schemas.microsoft.com/office/drawing/2014/main" id="{A18F053A-7B99-413F-9BAF-E4B03122FA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6" y="2065"/>
              <a:ext cx="4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10</a:t>
              </a:r>
              <a:r>
                <a:rPr kumimoji="0" lang="en-US" altLang="en-US" sz="2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03" name="Text Box 15">
              <a:extLst>
                <a:ext uri="{FF2B5EF4-FFF2-40B4-BE49-F238E27FC236}">
                  <a16:creationId xmlns:a16="http://schemas.microsoft.com/office/drawing/2014/main" id="{1D8C349B-9DBE-4932-AB2D-DC9AE1E8DF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20" y="2056"/>
              <a:ext cx="4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10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04" name="Text Box 16">
              <a:extLst>
                <a:ext uri="{FF2B5EF4-FFF2-40B4-BE49-F238E27FC236}">
                  <a16:creationId xmlns:a16="http://schemas.microsoft.com/office/drawing/2014/main" id="{B5CD1964-48C5-4CFE-990E-B30A2802CC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4" y="2047"/>
              <a:ext cx="4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10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05" name="Text Box 17">
              <a:extLst>
                <a:ext uri="{FF2B5EF4-FFF2-40B4-BE49-F238E27FC236}">
                  <a16:creationId xmlns:a16="http://schemas.microsoft.com/office/drawing/2014/main" id="{BD4595A6-3DE0-462A-9351-3DC7281CB5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08" y="2038"/>
              <a:ext cx="4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10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06" name="Text Box 18">
              <a:extLst>
                <a:ext uri="{FF2B5EF4-FFF2-40B4-BE49-F238E27FC236}">
                  <a16:creationId xmlns:a16="http://schemas.microsoft.com/office/drawing/2014/main" id="{7FBEEBCE-C65E-4FBD-B821-3383FCF805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2" y="2029"/>
              <a:ext cx="4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10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0" name="Text Box 19">
              <a:extLst>
                <a:ext uri="{FF2B5EF4-FFF2-40B4-BE49-F238E27FC236}">
                  <a16:creationId xmlns:a16="http://schemas.microsoft.com/office/drawing/2014/main" id="{EE15EAAA-B8DC-4978-A834-68E9F43F2E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96" y="2020"/>
              <a:ext cx="4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10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1" name="Text Box 20">
              <a:extLst>
                <a:ext uri="{FF2B5EF4-FFF2-40B4-BE49-F238E27FC236}">
                  <a16:creationId xmlns:a16="http://schemas.microsoft.com/office/drawing/2014/main" id="{D7297E5B-706E-4813-BCEC-5260CDC38D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0" y="2011"/>
              <a:ext cx="4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10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4" name="Text Box 21">
              <a:extLst>
                <a:ext uri="{FF2B5EF4-FFF2-40B4-BE49-F238E27FC236}">
                  <a16:creationId xmlns:a16="http://schemas.microsoft.com/office/drawing/2014/main" id="{055B4B6E-3BEA-459D-B0A0-0F0C1E00E6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4" y="2002"/>
              <a:ext cx="4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10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6" name="Text Box 22">
              <a:extLst>
                <a:ext uri="{FF2B5EF4-FFF2-40B4-BE49-F238E27FC236}">
                  <a16:creationId xmlns:a16="http://schemas.microsoft.com/office/drawing/2014/main" id="{2986A6AE-AC98-4DD8-A65D-ABDC329CCC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78" y="1993"/>
              <a:ext cx="4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10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8" name="Text Box 23">
              <a:extLst>
                <a:ext uri="{FF2B5EF4-FFF2-40B4-BE49-F238E27FC236}">
                  <a16:creationId xmlns:a16="http://schemas.microsoft.com/office/drawing/2014/main" id="{E83A653C-A7AC-4FAD-84F3-1812C207AD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72" y="1984"/>
              <a:ext cx="4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10</a:t>
              </a:r>
              <a:r>
                <a:rPr kumimoji="0" lang="en-US" altLang="en-US" sz="280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19" name="Text Box 24">
              <a:extLst>
                <a:ext uri="{FF2B5EF4-FFF2-40B4-BE49-F238E27FC236}">
                  <a16:creationId xmlns:a16="http://schemas.microsoft.com/office/drawing/2014/main" id="{4191A4F3-1FAC-4A34-A395-FBA222200B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6" y="2272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20" name="Text Box 25">
              <a:extLst>
                <a:ext uri="{FF2B5EF4-FFF2-40B4-BE49-F238E27FC236}">
                  <a16:creationId xmlns:a16="http://schemas.microsoft.com/office/drawing/2014/main" id="{5E9C4C73-E2E9-4510-8355-812FC5CB95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48" y="2263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21" name="Text Box 26">
              <a:extLst>
                <a:ext uri="{FF2B5EF4-FFF2-40B4-BE49-F238E27FC236}">
                  <a16:creationId xmlns:a16="http://schemas.microsoft.com/office/drawing/2014/main" id="{D8523587-C412-48B9-94BE-94E4B10361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2" y="2254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22" name="Text Box 27">
              <a:extLst>
                <a:ext uri="{FF2B5EF4-FFF2-40B4-BE49-F238E27FC236}">
                  <a16:creationId xmlns:a16="http://schemas.microsoft.com/office/drawing/2014/main" id="{97AB9AFF-4E95-4BF3-8819-1C7A0B5679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36" y="2245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23" name="Text Box 28">
              <a:extLst>
                <a:ext uri="{FF2B5EF4-FFF2-40B4-BE49-F238E27FC236}">
                  <a16:creationId xmlns:a16="http://schemas.microsoft.com/office/drawing/2014/main" id="{88F01ED4-4BD0-4A09-955D-E9D646D86D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0" y="2236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24" name="Text Box 29">
              <a:extLst>
                <a:ext uri="{FF2B5EF4-FFF2-40B4-BE49-F238E27FC236}">
                  <a16:creationId xmlns:a16="http://schemas.microsoft.com/office/drawing/2014/main" id="{634F82C0-7D8D-43CB-B4CF-8C5AFE539D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24" y="2227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25" name="Text Box 30">
              <a:extLst>
                <a:ext uri="{FF2B5EF4-FFF2-40B4-BE49-F238E27FC236}">
                  <a16:creationId xmlns:a16="http://schemas.microsoft.com/office/drawing/2014/main" id="{7BB19D4A-264A-4EE8-BFF3-A31BB0D7E4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8" y="2218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26" name="Text Box 31">
              <a:extLst>
                <a:ext uri="{FF2B5EF4-FFF2-40B4-BE49-F238E27FC236}">
                  <a16:creationId xmlns:a16="http://schemas.microsoft.com/office/drawing/2014/main" id="{B8F9146E-E164-47CE-930E-78C0B3EDF6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2" y="2209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27" name="Text Box 32">
              <a:extLst>
                <a:ext uri="{FF2B5EF4-FFF2-40B4-BE49-F238E27FC236}">
                  <a16:creationId xmlns:a16="http://schemas.microsoft.com/office/drawing/2014/main" id="{E8260842-3CC2-4C08-BF31-D75CBF852D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06" y="2200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28" name="Text Box 33">
              <a:extLst>
                <a:ext uri="{FF2B5EF4-FFF2-40B4-BE49-F238E27FC236}">
                  <a16:creationId xmlns:a16="http://schemas.microsoft.com/office/drawing/2014/main" id="{CAD5ED81-BF20-4265-A7E7-09D4849627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00" y="2191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5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29" name="Text Box 34">
              <a:extLst>
                <a:ext uri="{FF2B5EF4-FFF2-40B4-BE49-F238E27FC236}">
                  <a16:creationId xmlns:a16="http://schemas.microsoft.com/office/drawing/2014/main" id="{7D0FC612-2D43-4856-B563-F1FF5EE1D7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8" y="2479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0" name="Text Box 35">
              <a:extLst>
                <a:ext uri="{FF2B5EF4-FFF2-40B4-BE49-F238E27FC236}">
                  <a16:creationId xmlns:a16="http://schemas.microsoft.com/office/drawing/2014/main" id="{CB7F4505-63DE-41DE-89CD-1F62AD6AC8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2" y="2470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1" name="Text Box 36">
              <a:extLst>
                <a:ext uri="{FF2B5EF4-FFF2-40B4-BE49-F238E27FC236}">
                  <a16:creationId xmlns:a16="http://schemas.microsoft.com/office/drawing/2014/main" id="{64085E38-87C7-4F8F-9D12-8D6BFA9A2B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26" y="2461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2" name="Text Box 37">
              <a:extLst>
                <a:ext uri="{FF2B5EF4-FFF2-40B4-BE49-F238E27FC236}">
                  <a16:creationId xmlns:a16="http://schemas.microsoft.com/office/drawing/2014/main" id="{F472FB9C-DD22-4B9B-B29B-26F1C12829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0" y="2452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3" name="Text Box 38">
              <a:extLst>
                <a:ext uri="{FF2B5EF4-FFF2-40B4-BE49-F238E27FC236}">
                  <a16:creationId xmlns:a16="http://schemas.microsoft.com/office/drawing/2014/main" id="{7F9366ED-0994-4E45-A1DF-77F5DA0558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4" y="2443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4" name="Text Box 39">
              <a:extLst>
                <a:ext uri="{FF2B5EF4-FFF2-40B4-BE49-F238E27FC236}">
                  <a16:creationId xmlns:a16="http://schemas.microsoft.com/office/drawing/2014/main" id="{E67D1CAE-62CE-489E-9775-696BE3347E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08" y="2434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5" name="Text Box 40">
              <a:extLst>
                <a:ext uri="{FF2B5EF4-FFF2-40B4-BE49-F238E27FC236}">
                  <a16:creationId xmlns:a16="http://schemas.microsoft.com/office/drawing/2014/main" id="{F3D8D5B5-99C1-4CB7-B7AA-95AA562AD2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2" y="2425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6" name="Text Box 41">
              <a:extLst>
                <a:ext uri="{FF2B5EF4-FFF2-40B4-BE49-F238E27FC236}">
                  <a16:creationId xmlns:a16="http://schemas.microsoft.com/office/drawing/2014/main" id="{9E844682-6853-45B7-875F-16C5DA099A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96" y="2416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" name="Text Box 42">
              <a:extLst>
                <a:ext uri="{FF2B5EF4-FFF2-40B4-BE49-F238E27FC236}">
                  <a16:creationId xmlns:a16="http://schemas.microsoft.com/office/drawing/2014/main" id="{911E5097-B711-44A0-89C9-FD940373D9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0" y="2407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8" name="Text Box 43">
              <a:extLst>
                <a:ext uri="{FF2B5EF4-FFF2-40B4-BE49-F238E27FC236}">
                  <a16:creationId xmlns:a16="http://schemas.microsoft.com/office/drawing/2014/main" id="{2BA499FA-DFBD-4643-BFA3-ABF9DD390F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" y="2398"/>
              <a:ext cx="3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 1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9" name="Text Box 44">
              <a:extLst>
                <a:ext uri="{FF2B5EF4-FFF2-40B4-BE49-F238E27FC236}">
                  <a16:creationId xmlns:a16="http://schemas.microsoft.com/office/drawing/2014/main" id="{AD35D935-2684-46B6-AF64-386E0C07C3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4" y="1641"/>
              <a:ext cx="13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Amount = 92</a:t>
              </a:r>
              <a:r>
                <a:rPr kumimoji="0" lang="en-US" altLang="en-US" sz="2800" b="0" i="0" u="none" strike="noStrike" kern="1200" cap="none" spc="0" normalizeH="0" baseline="30000" noProof="0">
                  <a:ln>
                    <a:noFill/>
                  </a:ln>
                  <a:solidFill>
                    <a:srgbClr val="00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rPr>
                <a:t>¢</a:t>
              </a:r>
              <a:endPara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240" name="Oval 69">
            <a:extLst>
              <a:ext uri="{FF2B5EF4-FFF2-40B4-BE49-F238E27FC236}">
                <a16:creationId xmlns:a16="http://schemas.microsoft.com/office/drawing/2014/main" id="{7C5C1F76-FAEA-487F-BE1F-9A51371E3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3023" y="1112460"/>
            <a:ext cx="489391" cy="335339"/>
          </a:xfrm>
          <a:prstGeom prst="ellipse">
            <a:avLst/>
          </a:prstGeom>
          <a:noFill/>
          <a:ln w="254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41" name="Oval 70">
            <a:extLst>
              <a:ext uri="{FF2B5EF4-FFF2-40B4-BE49-F238E27FC236}">
                <a16:creationId xmlns:a16="http://schemas.microsoft.com/office/drawing/2014/main" id="{E5B2AAAE-2EA2-4884-A850-8617AE26B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8553" y="1417260"/>
            <a:ext cx="538330" cy="335339"/>
          </a:xfrm>
          <a:prstGeom prst="ellipse">
            <a:avLst/>
          </a:prstGeom>
          <a:noFill/>
          <a:ln w="254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42" name="Oval 71">
            <a:extLst>
              <a:ext uri="{FF2B5EF4-FFF2-40B4-BE49-F238E27FC236}">
                <a16:creationId xmlns:a16="http://schemas.microsoft.com/office/drawing/2014/main" id="{B7C99583-5303-4BE6-AF74-CD11B25E0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3023" y="2077660"/>
            <a:ext cx="489391" cy="335339"/>
          </a:xfrm>
          <a:prstGeom prst="ellipse">
            <a:avLst/>
          </a:prstGeom>
          <a:noFill/>
          <a:ln w="254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43" name="Oval 72">
            <a:extLst>
              <a:ext uri="{FF2B5EF4-FFF2-40B4-BE49-F238E27FC236}">
                <a16:creationId xmlns:a16="http://schemas.microsoft.com/office/drawing/2014/main" id="{B74B7428-17DA-4DEB-BBAA-28DEBC657E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0495" y="2064960"/>
            <a:ext cx="538330" cy="335339"/>
          </a:xfrm>
          <a:prstGeom prst="ellipse">
            <a:avLst/>
          </a:prstGeom>
          <a:noFill/>
          <a:ln w="254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44" name="Oval 73">
            <a:extLst>
              <a:ext uri="{FF2B5EF4-FFF2-40B4-BE49-F238E27FC236}">
                <a16:creationId xmlns:a16="http://schemas.microsoft.com/office/drawing/2014/main" id="{BFBE092B-FFC9-4013-B27F-D80AB4058A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8553" y="1771365"/>
            <a:ext cx="538330" cy="335339"/>
          </a:xfrm>
          <a:prstGeom prst="ellipse">
            <a:avLst/>
          </a:prstGeom>
          <a:noFill/>
          <a:ln w="254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45" name="Oval 74">
            <a:extLst>
              <a:ext uri="{FF2B5EF4-FFF2-40B4-BE49-F238E27FC236}">
                <a16:creationId xmlns:a16="http://schemas.microsoft.com/office/drawing/2014/main" id="{527034ED-8E9F-4587-958C-C2ABEF456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0495" y="1106485"/>
            <a:ext cx="538330" cy="335339"/>
          </a:xfrm>
          <a:prstGeom prst="ellipse">
            <a:avLst/>
          </a:prstGeom>
          <a:noFill/>
          <a:ln w="254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46" name="Oval 75">
            <a:extLst>
              <a:ext uri="{FF2B5EF4-FFF2-40B4-BE49-F238E27FC236}">
                <a16:creationId xmlns:a16="http://schemas.microsoft.com/office/drawing/2014/main" id="{4715B01C-CB68-49D7-BA65-2CF3108DD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0020" y="1093785"/>
            <a:ext cx="538330" cy="335339"/>
          </a:xfrm>
          <a:prstGeom prst="ellipse">
            <a:avLst/>
          </a:prstGeom>
          <a:noFill/>
          <a:ln w="254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47" name="Text Box 78">
            <a:extLst>
              <a:ext uri="{FF2B5EF4-FFF2-40B4-BE49-F238E27FC236}">
                <a16:creationId xmlns:a16="http://schemas.microsoft.com/office/drawing/2014/main" id="{B69EB901-0BD6-465A-A706-B5C1CE0D9B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00" y="685800"/>
            <a:ext cx="793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25¢</a:t>
            </a:r>
          </a:p>
        </p:txBody>
      </p:sp>
      <p:sp>
        <p:nvSpPr>
          <p:cNvPr id="248" name="Text Box 79">
            <a:extLst>
              <a:ext uri="{FF2B5EF4-FFF2-40B4-BE49-F238E27FC236}">
                <a16:creationId xmlns:a16="http://schemas.microsoft.com/office/drawing/2014/main" id="{4FD7650E-147E-4FD4-9DEA-DF4A62417C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00" y="685800"/>
            <a:ext cx="793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50¢</a:t>
            </a:r>
          </a:p>
        </p:txBody>
      </p:sp>
      <p:sp>
        <p:nvSpPr>
          <p:cNvPr id="249" name="Text Box 80">
            <a:extLst>
              <a:ext uri="{FF2B5EF4-FFF2-40B4-BE49-F238E27FC236}">
                <a16:creationId xmlns:a16="http://schemas.microsoft.com/office/drawing/2014/main" id="{937B3906-64AC-4F39-8F51-5588715BB9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00" y="685800"/>
            <a:ext cx="793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75¢</a:t>
            </a:r>
          </a:p>
        </p:txBody>
      </p:sp>
      <p:sp>
        <p:nvSpPr>
          <p:cNvPr id="250" name="Text Box 83">
            <a:extLst>
              <a:ext uri="{FF2B5EF4-FFF2-40B4-BE49-F238E27FC236}">
                <a16:creationId xmlns:a16="http://schemas.microsoft.com/office/drawing/2014/main" id="{1F528C01-05AE-4E16-9E66-6922A5103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00" y="685800"/>
            <a:ext cx="793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85¢</a:t>
            </a:r>
          </a:p>
        </p:txBody>
      </p:sp>
      <p:sp>
        <p:nvSpPr>
          <p:cNvPr id="251" name="Text Box 84">
            <a:extLst>
              <a:ext uri="{FF2B5EF4-FFF2-40B4-BE49-F238E27FC236}">
                <a16:creationId xmlns:a16="http://schemas.microsoft.com/office/drawing/2014/main" id="{E7D8537A-034A-4E1E-8204-60AE29F045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685800"/>
            <a:ext cx="9969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100¢</a:t>
            </a:r>
          </a:p>
        </p:txBody>
      </p:sp>
      <p:sp>
        <p:nvSpPr>
          <p:cNvPr id="252" name="Oval 85">
            <a:extLst>
              <a:ext uri="{FF2B5EF4-FFF2-40B4-BE49-F238E27FC236}">
                <a16:creationId xmlns:a16="http://schemas.microsoft.com/office/drawing/2014/main" id="{05B94A36-5A60-47EA-8369-57EC5B9BA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24070" y="1066798"/>
            <a:ext cx="538330" cy="335339"/>
          </a:xfrm>
          <a:prstGeom prst="ellips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53" name="Text Box 86">
            <a:extLst>
              <a:ext uri="{FF2B5EF4-FFF2-40B4-BE49-F238E27FC236}">
                <a16:creationId xmlns:a16="http://schemas.microsoft.com/office/drawing/2014/main" id="{1F831B80-EB7B-4E26-B334-17462A733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00" y="685800"/>
            <a:ext cx="793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95¢</a:t>
            </a:r>
          </a:p>
        </p:txBody>
      </p:sp>
      <p:sp>
        <p:nvSpPr>
          <p:cNvPr id="254" name="Oval 87">
            <a:extLst>
              <a:ext uri="{FF2B5EF4-FFF2-40B4-BE49-F238E27FC236}">
                <a16:creationId xmlns:a16="http://schemas.microsoft.com/office/drawing/2014/main" id="{5124DD76-347A-4127-8305-5315BFB3E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0495" y="1433510"/>
            <a:ext cx="538330" cy="335339"/>
          </a:xfrm>
          <a:prstGeom prst="ellips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55" name="Text Box 88">
            <a:extLst>
              <a:ext uri="{FF2B5EF4-FFF2-40B4-BE49-F238E27FC236}">
                <a16:creationId xmlns:a16="http://schemas.microsoft.com/office/drawing/2014/main" id="{E4AA2B98-4E2F-40F3-A3A4-68EA56602C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00" y="685800"/>
            <a:ext cx="793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90¢</a:t>
            </a:r>
          </a:p>
        </p:txBody>
      </p:sp>
      <p:sp>
        <p:nvSpPr>
          <p:cNvPr id="256" name="Text Box 89">
            <a:extLst>
              <a:ext uri="{FF2B5EF4-FFF2-40B4-BE49-F238E27FC236}">
                <a16:creationId xmlns:a16="http://schemas.microsoft.com/office/drawing/2014/main" id="{E6D37EDB-72AC-42A9-99C7-E41F190530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00" y="685800"/>
            <a:ext cx="793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91¢</a:t>
            </a:r>
          </a:p>
        </p:txBody>
      </p:sp>
      <p:sp>
        <p:nvSpPr>
          <p:cNvPr id="257" name="Text Box 90">
            <a:extLst>
              <a:ext uri="{FF2B5EF4-FFF2-40B4-BE49-F238E27FC236}">
                <a16:creationId xmlns:a16="http://schemas.microsoft.com/office/drawing/2014/main" id="{1174BE5F-5FFC-42CA-8C76-A30942F808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00" y="685800"/>
            <a:ext cx="793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92¢</a:t>
            </a:r>
          </a:p>
        </p:txBody>
      </p:sp>
      <p:sp>
        <p:nvSpPr>
          <p:cNvPr id="258" name="Oval 93">
            <a:extLst>
              <a:ext uri="{FF2B5EF4-FFF2-40B4-BE49-F238E27FC236}">
                <a16:creationId xmlns:a16="http://schemas.microsoft.com/office/drawing/2014/main" id="{F2A9C6A4-C4A7-4055-96C7-CAF71A1456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0495" y="1747835"/>
            <a:ext cx="538330" cy="335339"/>
          </a:xfrm>
          <a:prstGeom prst="ellips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59" name="Text Box 94">
            <a:extLst>
              <a:ext uri="{FF2B5EF4-FFF2-40B4-BE49-F238E27FC236}">
                <a16:creationId xmlns:a16="http://schemas.microsoft.com/office/drawing/2014/main" id="{2DE77459-7866-44FF-A968-6CB598722D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4000" y="685800"/>
            <a:ext cx="7937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95¢</a:t>
            </a:r>
          </a:p>
        </p:txBody>
      </p:sp>
      <p:sp>
        <p:nvSpPr>
          <p:cNvPr id="260" name="Text Box 76">
            <a:extLst>
              <a:ext uri="{FF2B5EF4-FFF2-40B4-BE49-F238E27FC236}">
                <a16:creationId xmlns:a16="http://schemas.microsoft.com/office/drawing/2014/main" id="{F020D493-5051-4CEC-84BF-48DE42FBD1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5909" y="2241176"/>
            <a:ext cx="26656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Cost of Solution: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7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8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8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8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8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2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>
                      <p:stCondLst>
                        <p:cond delay="indefinite"/>
                      </p:stCondLst>
                      <p:childTnLst>
                        <p:par>
                          <p:cTn id="152" fill="hold">
                            <p:stCondLst>
                              <p:cond delay="0"/>
                            </p:stCondLst>
                            <p:childTnLst>
                              <p:par>
                                <p:cTn id="15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9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0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7" fill="hold">
                      <p:stCondLst>
                        <p:cond delay="indefinite"/>
                      </p:stCondLst>
                      <p:childTnLst>
                        <p:par>
                          <p:cTn id="178" fill="hold">
                            <p:stCondLst>
                              <p:cond delay="0"/>
                            </p:stCondLst>
                            <p:childTnLst>
                              <p:par>
                                <p:cTn id="17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1" dur="5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2" dur="500" fill="hold"/>
                                        <p:tgtEl>
                                          <p:spTgt spid="2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" grpId="0" animBg="1"/>
      <p:bldP spid="18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/>
      <p:bldP spid="247" grpId="1"/>
      <p:bldP spid="248" grpId="0"/>
      <p:bldP spid="248" grpId="1"/>
      <p:bldP spid="249" grpId="0"/>
      <p:bldP spid="249" grpId="1"/>
      <p:bldP spid="250" grpId="0"/>
      <p:bldP spid="250" grpId="1"/>
      <p:bldP spid="251" grpId="0"/>
      <p:bldP spid="251" grpId="1"/>
      <p:bldP spid="253" grpId="0"/>
      <p:bldP spid="253" grpId="1"/>
      <p:bldP spid="254" grpId="0" animBg="1"/>
      <p:bldP spid="254" grpId="1" animBg="1"/>
      <p:bldP spid="255" grpId="0"/>
      <p:bldP spid="255" grpId="1"/>
      <p:bldP spid="256" grpId="0"/>
      <p:bldP spid="256" grpId="1"/>
      <p:bldP spid="257" grpId="0"/>
      <p:bldP spid="258" grpId="0" animBg="1"/>
      <p:bldP spid="259" grpId="0"/>
      <p:bldP spid="259" grpId="1"/>
      <p:bldP spid="260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>
                <a:solidFill>
                  <a:schemeClr val="hlink"/>
                </a:solidFill>
              </a:rPr>
              <a:t>Hard</a:t>
            </a:r>
            <a:r>
              <a:rPr lang="en-US" altLang="en-US"/>
              <a:t> Making Change Example</a:t>
            </a:r>
          </a:p>
        </p:txBody>
      </p:sp>
      <p:sp>
        <p:nvSpPr>
          <p:cNvPr id="1843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2057400"/>
            <a:ext cx="7543800" cy="762000"/>
          </a:xfrm>
        </p:spPr>
        <p:txBody>
          <a:bodyPr/>
          <a:lstStyle/>
          <a:p>
            <a:pPr marL="0" indent="0" eaLnBrk="1" hangingPunct="1">
              <a:spcBef>
                <a:spcPct val="50000"/>
              </a:spcBef>
              <a:buFontTx/>
              <a:buNone/>
            </a:pPr>
            <a:r>
              <a:rPr lang="en-US" altLang="en-US">
                <a:solidFill>
                  <a:srgbClr val="FFC000"/>
                </a:solidFill>
              </a:rPr>
              <a:t>Greedy Choice:</a:t>
            </a:r>
            <a:r>
              <a:rPr lang="en-US" altLang="en-US"/>
              <a:t> Start by grabbing a 4 coin.</a:t>
            </a:r>
          </a:p>
        </p:txBody>
      </p:sp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23888" y="838200"/>
            <a:ext cx="6983412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Problem: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Find the minimum # of </a:t>
            </a:r>
            <a:b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4, 3, and 1 cent coins to make up 6 cents. </a:t>
            </a:r>
          </a:p>
        </p:txBody>
      </p:sp>
      <p:sp>
        <p:nvSpPr>
          <p:cNvPr id="1062918" name="Rectangle 6"/>
          <p:cNvSpPr>
            <a:spLocks noChangeArrowheads="1"/>
          </p:cNvSpPr>
          <p:nvPr/>
        </p:nvSpPr>
        <p:spPr bwMode="auto">
          <a:xfrm>
            <a:off x="633413" y="2925763"/>
            <a:ext cx="3898824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Consequences:</a:t>
            </a: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b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4+1+1 = 6   mistake </a:t>
            </a:r>
            <a:b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3+3=6          better</a:t>
            </a:r>
          </a:p>
        </p:txBody>
      </p:sp>
      <p:sp>
        <p:nvSpPr>
          <p:cNvPr id="1062919" name="Text Box 7"/>
          <p:cNvSpPr txBox="1">
            <a:spLocks noChangeArrowheads="1"/>
          </p:cNvSpPr>
          <p:nvPr/>
        </p:nvSpPr>
        <p:spPr bwMode="auto">
          <a:xfrm>
            <a:off x="1981200" y="5257800"/>
            <a:ext cx="57150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Greedy Algorithm does not work!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4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4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4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4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2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629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629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629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629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2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629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629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34" grpId="0"/>
      <p:bldP spid="18435" grpId="0" build="p"/>
      <p:bldP spid="18436" grpId="0"/>
      <p:bldP spid="1062918" grpId="0" autoUpdateAnimBg="0"/>
      <p:bldP spid="1062919" grpId="0" autoUpdateAnimBg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4800" dirty="0"/>
              <a:t>Loop Invariant</a:t>
            </a:r>
          </a:p>
        </p:txBody>
      </p:sp>
      <p:sp>
        <p:nvSpPr>
          <p:cNvPr id="105472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447800" y="838200"/>
            <a:ext cx="8229600" cy="4114800"/>
          </a:xfrm>
        </p:spPr>
        <p:txBody>
          <a:bodyPr/>
          <a:lstStyle/>
          <a:p>
            <a:pPr marL="52388" indent="-52388" eaLnBrk="1" hangingPunct="1">
              <a:lnSpc>
                <a:spcPct val="90000"/>
              </a:lnSpc>
              <a:spcBef>
                <a:spcPct val="50000"/>
              </a:spcBef>
              <a:buFontTx/>
              <a:buNone/>
            </a:pPr>
            <a:r>
              <a:rPr lang="en-US" altLang="en-US" sz="2400" dirty="0"/>
              <a:t>Greedy Algorithms: </a:t>
            </a:r>
            <a:br>
              <a:rPr lang="en-US" altLang="en-US" sz="2400" dirty="0"/>
            </a:br>
            <a:r>
              <a:rPr lang="en-US" altLang="en-US" sz="2400" dirty="0"/>
              <a:t>   Easy to understand and to code</a:t>
            </a:r>
            <a:br>
              <a:rPr lang="en-US" altLang="en-US" sz="2400" dirty="0"/>
            </a:br>
            <a:r>
              <a:rPr lang="en-US" altLang="en-US" sz="2400" dirty="0"/>
              <a:t>   Fast </a:t>
            </a:r>
            <a:br>
              <a:rPr lang="en-US" altLang="en-US" sz="2400" dirty="0"/>
            </a:br>
            <a:r>
              <a:rPr lang="en-US" altLang="en-US" sz="2400" dirty="0"/>
              <a:t>      but do they work? </a:t>
            </a:r>
          </a:p>
          <a:p>
            <a:pPr marL="52388" indent="-52388" eaLnBrk="1" hangingPunct="1">
              <a:lnSpc>
                <a:spcPct val="90000"/>
              </a:lnSpc>
              <a:spcBef>
                <a:spcPct val="50000"/>
              </a:spcBef>
              <a:buFontTx/>
              <a:buNone/>
            </a:pPr>
            <a:r>
              <a:rPr lang="en-US" altLang="en-US" sz="2400" dirty="0"/>
              <a:t>For most optimization problems, </a:t>
            </a:r>
            <a:br>
              <a:rPr lang="en-US" altLang="en-US" sz="2400" dirty="0"/>
            </a:br>
            <a:r>
              <a:rPr lang="en-US" altLang="en-US" sz="2400" dirty="0"/>
              <a:t>  no greedy algorithms works.  </a:t>
            </a:r>
          </a:p>
          <a:p>
            <a:pPr marL="52388" indent="-52388" eaLnBrk="1" hangingPunct="1">
              <a:lnSpc>
                <a:spcPct val="90000"/>
              </a:lnSpc>
              <a:spcBef>
                <a:spcPct val="50000"/>
              </a:spcBef>
              <a:buFontTx/>
              <a:buNone/>
            </a:pPr>
            <a:r>
              <a:rPr lang="en-US" altLang="en-US" sz="2400" dirty="0"/>
              <a:t>A few have greedy algorithms. </a:t>
            </a:r>
          </a:p>
          <a:p>
            <a:pPr marL="52388" indent="-52388" eaLnBrk="1" hangingPunct="1">
              <a:lnSpc>
                <a:spcPct val="90000"/>
              </a:lnSpc>
              <a:spcBef>
                <a:spcPct val="50000"/>
              </a:spcBef>
              <a:buFontTx/>
              <a:buNone/>
            </a:pPr>
            <a:r>
              <a:rPr lang="en-US" altLang="en-US" sz="2400" dirty="0"/>
              <a:t>The proof that they work, however, is subtle. </a:t>
            </a:r>
          </a:p>
          <a:p>
            <a:pPr marL="52388" indent="-52388" eaLnBrk="1" hangingPunct="1">
              <a:lnSpc>
                <a:spcPct val="90000"/>
              </a:lnSpc>
              <a:spcBef>
                <a:spcPct val="50000"/>
              </a:spcBef>
              <a:buFontTx/>
              <a:buNone/>
            </a:pPr>
            <a:r>
              <a:rPr lang="en-US" altLang="en-US" sz="2400" dirty="0"/>
              <a:t>As with all iterative algorithms, </a:t>
            </a:r>
            <a:br>
              <a:rPr lang="en-US" altLang="en-US" sz="2400" dirty="0"/>
            </a:br>
            <a:r>
              <a:rPr lang="en-US" altLang="en-US" sz="2400" dirty="0"/>
              <a:t>we use loop invariants.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547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547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547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547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547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547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547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547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47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547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547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58" grpId="0"/>
      <p:bldP spid="1054723" grpId="0" uiExpand="1" build="p" autoUpdateAnimBg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4" name="Group 2"/>
          <p:cNvGrpSpPr>
            <a:grpSpLocks/>
          </p:cNvGrpSpPr>
          <p:nvPr/>
        </p:nvGrpSpPr>
        <p:grpSpPr bwMode="auto">
          <a:xfrm>
            <a:off x="112712" y="604838"/>
            <a:ext cx="2020888" cy="1452563"/>
            <a:chOff x="-12" y="381"/>
            <a:chExt cx="1273" cy="915"/>
          </a:xfrm>
        </p:grpSpPr>
        <p:sp>
          <p:nvSpPr>
            <p:cNvPr id="23575" name="Rectangle 3"/>
            <p:cNvSpPr>
              <a:spLocks noChangeArrowheads="1"/>
            </p:cNvSpPr>
            <p:nvPr/>
          </p:nvSpPr>
          <p:spPr bwMode="auto">
            <a:xfrm>
              <a:off x="-12" y="381"/>
              <a:ext cx="1273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Loop Invariant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grpSp>
          <p:nvGrpSpPr>
            <p:cNvPr id="23576" name="Group 4"/>
            <p:cNvGrpSpPr>
              <a:grpSpLocks/>
            </p:cNvGrpSpPr>
            <p:nvPr/>
          </p:nvGrpSpPr>
          <p:grpSpPr bwMode="auto">
            <a:xfrm>
              <a:off x="96" y="720"/>
              <a:ext cx="1105" cy="576"/>
              <a:chOff x="2303" y="1056"/>
              <a:chExt cx="1105" cy="576"/>
            </a:xfrm>
          </p:grpSpPr>
          <p:sp>
            <p:nvSpPr>
              <p:cNvPr id="23577" name="Freeform 5" descr="Green marble"/>
              <p:cNvSpPr>
                <a:spLocks noChangeAspect="1"/>
              </p:cNvSpPr>
              <p:nvPr/>
            </p:nvSpPr>
            <p:spPr bwMode="auto">
              <a:xfrm rot="2360341">
                <a:off x="2303" y="1056"/>
                <a:ext cx="673" cy="576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3578" name="Freeform 6" descr="Green marble"/>
              <p:cNvSpPr>
                <a:spLocks noChangeAspect="1"/>
              </p:cNvSpPr>
              <p:nvPr/>
            </p:nvSpPr>
            <p:spPr bwMode="auto">
              <a:xfrm rot="2360341">
                <a:off x="3020" y="1118"/>
                <a:ext cx="388" cy="418"/>
              </a:xfrm>
              <a:custGeom>
                <a:avLst/>
                <a:gdLst>
                  <a:gd name="T0" fmla="*/ 0 w 1312"/>
                  <a:gd name="T1" fmla="*/ 0 h 1296"/>
                  <a:gd name="T2" fmla="*/ 0 w 1312"/>
                  <a:gd name="T3" fmla="*/ 0 h 1296"/>
                  <a:gd name="T4" fmla="*/ 0 w 1312"/>
                  <a:gd name="T5" fmla="*/ 0 h 1296"/>
                  <a:gd name="T6" fmla="*/ 0 w 1312"/>
                  <a:gd name="T7" fmla="*/ 0 h 1296"/>
                  <a:gd name="T8" fmla="*/ 0 w 1312"/>
                  <a:gd name="T9" fmla="*/ 0 h 1296"/>
                  <a:gd name="T10" fmla="*/ 0 w 1312"/>
                  <a:gd name="T11" fmla="*/ 0 h 1296"/>
                  <a:gd name="T12" fmla="*/ 0 w 1312"/>
                  <a:gd name="T13" fmla="*/ 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  <p:sp>
        <p:nvSpPr>
          <p:cNvPr id="1333256" name="Rectangle 8"/>
          <p:cNvSpPr>
            <a:spLocks noChangeArrowheads="1"/>
          </p:cNvSpPr>
          <p:nvPr/>
        </p:nvSpPr>
        <p:spPr bwMode="auto">
          <a:xfrm>
            <a:off x="2541588" y="990600"/>
            <a:ext cx="559319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“The algorithm's solution so far is optimal.”</a:t>
            </a:r>
          </a:p>
        </p:txBody>
      </p:sp>
      <p:grpSp>
        <p:nvGrpSpPr>
          <p:cNvPr id="4" name="Group 9"/>
          <p:cNvGrpSpPr>
            <a:grpSpLocks/>
          </p:cNvGrpSpPr>
          <p:nvPr/>
        </p:nvGrpSpPr>
        <p:grpSpPr bwMode="auto">
          <a:xfrm>
            <a:off x="7962900" y="3056025"/>
            <a:ext cx="990600" cy="1371600"/>
            <a:chOff x="2065" y="1551"/>
            <a:chExt cx="1628" cy="1988"/>
          </a:xfrm>
        </p:grpSpPr>
        <p:sp>
          <p:nvSpPr>
            <p:cNvPr id="23558" name="Freeform 10"/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559" name="Freeform 11"/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560" name="Freeform 12"/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561" name="Freeform 13"/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562" name="Freeform 14"/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563" name="Freeform 15"/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564" name="Freeform 16"/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565" name="Freeform 17"/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566" name="Freeform 18"/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567" name="Freeform 19"/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568" name="Freeform 20"/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569" name="Freeform 21"/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570" name="Freeform 22"/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571" name="Freeform 23"/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572" name="Freeform 24"/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573" name="Freeform 25"/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574" name="Freeform 26"/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28" name="Rectangle 2">
            <a:extLst>
              <a:ext uri="{FF2B5EF4-FFF2-40B4-BE49-F238E27FC236}">
                <a16:creationId xmlns:a16="http://schemas.microsoft.com/office/drawing/2014/main" id="{5EDFB8C1-557E-4C0F-A91E-6AC8574B1CD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4800" dirty="0"/>
              <a:t>Loop Invariant</a:t>
            </a:r>
          </a:p>
        </p:txBody>
      </p:sp>
      <p:sp>
        <p:nvSpPr>
          <p:cNvPr id="29" name="AutoShape 35">
            <a:extLst>
              <a:ext uri="{FF2B5EF4-FFF2-40B4-BE49-F238E27FC236}">
                <a16:creationId xmlns:a16="http://schemas.microsoft.com/office/drawing/2014/main" id="{51080853-7B66-4617-A6BD-E1CA332FE2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27679" y="1541987"/>
            <a:ext cx="5337950" cy="2417859"/>
          </a:xfrm>
          <a:prstGeom prst="wedgeRoundRectCallout">
            <a:avLst>
              <a:gd name="adj1" fmla="val 53325"/>
              <a:gd name="adj2" fmla="val 2639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 algorithm has only choices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about some of the input object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and this does not constitute a solution.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Hence, we can’t say what its value is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so can’t say if it is optimal.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5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5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33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33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3256" grpId="0"/>
      <p:bldP spid="29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2">
            <a:extLst>
              <a:ext uri="{FF2B5EF4-FFF2-40B4-BE49-F238E27FC236}">
                <a16:creationId xmlns:a16="http://schemas.microsoft.com/office/drawing/2014/main" id="{4B777348-AD0C-4AA5-AC05-B42EB5E854BC}"/>
              </a:ext>
            </a:extLst>
          </p:cNvPr>
          <p:cNvGrpSpPr>
            <a:grpSpLocks/>
          </p:cNvGrpSpPr>
          <p:nvPr/>
        </p:nvGrpSpPr>
        <p:grpSpPr bwMode="auto">
          <a:xfrm>
            <a:off x="112712" y="604838"/>
            <a:ext cx="2020888" cy="1452563"/>
            <a:chOff x="-12" y="381"/>
            <a:chExt cx="1273" cy="915"/>
          </a:xfrm>
        </p:grpSpPr>
        <p:sp>
          <p:nvSpPr>
            <p:cNvPr id="10" name="Rectangle 3">
              <a:extLst>
                <a:ext uri="{FF2B5EF4-FFF2-40B4-BE49-F238E27FC236}">
                  <a16:creationId xmlns:a16="http://schemas.microsoft.com/office/drawing/2014/main" id="{B43B108A-F667-4D48-B667-B781520FB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2" y="381"/>
              <a:ext cx="1273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Loop Invariant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grpSp>
          <p:nvGrpSpPr>
            <p:cNvPr id="11" name="Group 4">
              <a:extLst>
                <a:ext uri="{FF2B5EF4-FFF2-40B4-BE49-F238E27FC236}">
                  <a16:creationId xmlns:a16="http://schemas.microsoft.com/office/drawing/2014/main" id="{0DB32FB6-CF5D-4483-8A02-3A8C5E2C8C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" y="720"/>
              <a:ext cx="1105" cy="576"/>
              <a:chOff x="2303" y="1056"/>
              <a:chExt cx="1105" cy="576"/>
            </a:xfrm>
          </p:grpSpPr>
          <p:sp>
            <p:nvSpPr>
              <p:cNvPr id="12" name="Freeform 5" descr="Green marble">
                <a:extLst>
                  <a:ext uri="{FF2B5EF4-FFF2-40B4-BE49-F238E27FC236}">
                    <a16:creationId xmlns:a16="http://schemas.microsoft.com/office/drawing/2014/main" id="{86F9B976-7CED-4EDB-BFA7-E9FFF87B7B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360341">
                <a:off x="2303" y="1056"/>
                <a:ext cx="673" cy="576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" name="Freeform 6" descr="Green marble">
                <a:extLst>
                  <a:ext uri="{FF2B5EF4-FFF2-40B4-BE49-F238E27FC236}">
                    <a16:creationId xmlns:a16="http://schemas.microsoft.com/office/drawing/2014/main" id="{26316FF7-3784-4808-A658-BE73879A33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360341">
                <a:off x="3020" y="1118"/>
                <a:ext cx="388" cy="418"/>
              </a:xfrm>
              <a:custGeom>
                <a:avLst/>
                <a:gdLst>
                  <a:gd name="T0" fmla="*/ 0 w 1312"/>
                  <a:gd name="T1" fmla="*/ 0 h 1296"/>
                  <a:gd name="T2" fmla="*/ 0 w 1312"/>
                  <a:gd name="T3" fmla="*/ 0 h 1296"/>
                  <a:gd name="T4" fmla="*/ 0 w 1312"/>
                  <a:gd name="T5" fmla="*/ 0 h 1296"/>
                  <a:gd name="T6" fmla="*/ 0 w 1312"/>
                  <a:gd name="T7" fmla="*/ 0 h 1296"/>
                  <a:gd name="T8" fmla="*/ 0 w 1312"/>
                  <a:gd name="T9" fmla="*/ 0 h 1296"/>
                  <a:gd name="T10" fmla="*/ 0 w 1312"/>
                  <a:gd name="T11" fmla="*/ 0 h 1296"/>
                  <a:gd name="T12" fmla="*/ 0 w 1312"/>
                  <a:gd name="T13" fmla="*/ 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  <p:sp>
        <p:nvSpPr>
          <p:cNvPr id="32" name="Rectangle 2">
            <a:extLst>
              <a:ext uri="{FF2B5EF4-FFF2-40B4-BE49-F238E27FC236}">
                <a16:creationId xmlns:a16="http://schemas.microsoft.com/office/drawing/2014/main" id="{D2470A93-02BB-4781-A171-C87D13FEE9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4800" dirty="0"/>
              <a:t>Loop Invariant</a:t>
            </a:r>
          </a:p>
        </p:txBody>
      </p:sp>
      <p:sp>
        <p:nvSpPr>
          <p:cNvPr id="35" name="Text Box 3">
            <a:extLst>
              <a:ext uri="{FF2B5EF4-FFF2-40B4-BE49-F238E27FC236}">
                <a16:creationId xmlns:a16="http://schemas.microsoft.com/office/drawing/2014/main" id="{E3C02347-DEE1-4729-9A45-2B48902F66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5038" y="679844"/>
            <a:ext cx="716756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We have not gone “wrong”.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 optimal solution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extends, i.e. is consistent with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the choices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 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made so far.</a:t>
            </a:r>
          </a:p>
        </p:txBody>
      </p:sp>
      <p:sp>
        <p:nvSpPr>
          <p:cNvPr id="38" name="AutoShape 35">
            <a:extLst>
              <a:ext uri="{FF2B5EF4-FFF2-40B4-BE49-F238E27FC236}">
                <a16:creationId xmlns:a16="http://schemas.microsoft.com/office/drawing/2014/main" id="{3C4EB5CC-39CD-4133-8339-C770BEE06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800" y="2437684"/>
            <a:ext cx="5869232" cy="798415"/>
          </a:xfrm>
          <a:prstGeom prst="wedgeRoundRectCallout">
            <a:avLst>
              <a:gd name="adj1" fmla="val 53325"/>
              <a:gd name="adj2" fmla="val 26399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-28575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There may be more than one optimal solution</a:t>
            </a:r>
          </a:p>
          <a:p>
            <a:pPr marL="0" marR="0" lvl="0" indent="-28575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and all might not  contain the chosen objects.  </a:t>
            </a:r>
          </a:p>
        </p:txBody>
      </p:sp>
      <p:grpSp>
        <p:nvGrpSpPr>
          <p:cNvPr id="39" name="Group 9">
            <a:extLst>
              <a:ext uri="{FF2B5EF4-FFF2-40B4-BE49-F238E27FC236}">
                <a16:creationId xmlns:a16="http://schemas.microsoft.com/office/drawing/2014/main" id="{7991A6B8-9379-4937-8773-A3002B5CF216}"/>
              </a:ext>
            </a:extLst>
          </p:cNvPr>
          <p:cNvGrpSpPr>
            <a:grpSpLocks/>
          </p:cNvGrpSpPr>
          <p:nvPr/>
        </p:nvGrpSpPr>
        <p:grpSpPr bwMode="auto">
          <a:xfrm>
            <a:off x="7962900" y="3056025"/>
            <a:ext cx="990600" cy="1371600"/>
            <a:chOff x="2065" y="1551"/>
            <a:chExt cx="1628" cy="1988"/>
          </a:xfrm>
        </p:grpSpPr>
        <p:sp>
          <p:nvSpPr>
            <p:cNvPr id="40" name="Freeform 10">
              <a:extLst>
                <a:ext uri="{FF2B5EF4-FFF2-40B4-BE49-F238E27FC236}">
                  <a16:creationId xmlns:a16="http://schemas.microsoft.com/office/drawing/2014/main" id="{39336D58-1F82-418E-BDC7-36EBA49E1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1" name="Freeform 11">
              <a:extLst>
                <a:ext uri="{FF2B5EF4-FFF2-40B4-BE49-F238E27FC236}">
                  <a16:creationId xmlns:a16="http://schemas.microsoft.com/office/drawing/2014/main" id="{6DF9401D-6C7C-4E51-B07C-04F1FCE8C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2" name="Freeform 12">
              <a:extLst>
                <a:ext uri="{FF2B5EF4-FFF2-40B4-BE49-F238E27FC236}">
                  <a16:creationId xmlns:a16="http://schemas.microsoft.com/office/drawing/2014/main" id="{97B44E4A-31D8-403C-B66D-F898A17D5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3" name="Freeform 13">
              <a:extLst>
                <a:ext uri="{FF2B5EF4-FFF2-40B4-BE49-F238E27FC236}">
                  <a16:creationId xmlns:a16="http://schemas.microsoft.com/office/drawing/2014/main" id="{2CCAB1F0-1FF1-4BC6-94C4-62AD647F9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4" name="Freeform 14">
              <a:extLst>
                <a:ext uri="{FF2B5EF4-FFF2-40B4-BE49-F238E27FC236}">
                  <a16:creationId xmlns:a16="http://schemas.microsoft.com/office/drawing/2014/main" id="{16DA7C1B-9953-4CE1-BDA6-6BF3A4F6D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5" name="Freeform 15">
              <a:extLst>
                <a:ext uri="{FF2B5EF4-FFF2-40B4-BE49-F238E27FC236}">
                  <a16:creationId xmlns:a16="http://schemas.microsoft.com/office/drawing/2014/main" id="{04B250F9-AFD5-40F7-A819-213711231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6" name="Freeform 16">
              <a:extLst>
                <a:ext uri="{FF2B5EF4-FFF2-40B4-BE49-F238E27FC236}">
                  <a16:creationId xmlns:a16="http://schemas.microsoft.com/office/drawing/2014/main" id="{09CA205C-3104-4922-BCED-AD848417C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7" name="Freeform 17">
              <a:extLst>
                <a:ext uri="{FF2B5EF4-FFF2-40B4-BE49-F238E27FC236}">
                  <a16:creationId xmlns:a16="http://schemas.microsoft.com/office/drawing/2014/main" id="{81778212-8AFD-44D6-BE49-561C1E913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8" name="Freeform 18">
              <a:extLst>
                <a:ext uri="{FF2B5EF4-FFF2-40B4-BE49-F238E27FC236}">
                  <a16:creationId xmlns:a16="http://schemas.microsoft.com/office/drawing/2014/main" id="{5B25FE5C-F6A6-469C-BFCB-173CF04FD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49" name="Freeform 19">
              <a:extLst>
                <a:ext uri="{FF2B5EF4-FFF2-40B4-BE49-F238E27FC236}">
                  <a16:creationId xmlns:a16="http://schemas.microsoft.com/office/drawing/2014/main" id="{5A921117-284A-46D0-87A8-7B72AF337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0" name="Freeform 20">
              <a:extLst>
                <a:ext uri="{FF2B5EF4-FFF2-40B4-BE49-F238E27FC236}">
                  <a16:creationId xmlns:a16="http://schemas.microsoft.com/office/drawing/2014/main" id="{12B52C4E-8516-430F-BFA0-09124F388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1" name="Freeform 21">
              <a:extLst>
                <a:ext uri="{FF2B5EF4-FFF2-40B4-BE49-F238E27FC236}">
                  <a16:creationId xmlns:a16="http://schemas.microsoft.com/office/drawing/2014/main" id="{23D4B541-DDF9-469F-9C8C-DC04F4191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2" name="Freeform 22">
              <a:extLst>
                <a:ext uri="{FF2B5EF4-FFF2-40B4-BE49-F238E27FC236}">
                  <a16:creationId xmlns:a16="http://schemas.microsoft.com/office/drawing/2014/main" id="{DA76CAE8-C6E5-4A04-B33E-4BEC4DEC4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3" name="Freeform 23">
              <a:extLst>
                <a:ext uri="{FF2B5EF4-FFF2-40B4-BE49-F238E27FC236}">
                  <a16:creationId xmlns:a16="http://schemas.microsoft.com/office/drawing/2014/main" id="{FF972FB4-2850-4A7C-A912-1066D4E06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4" name="Freeform 24">
              <a:extLst>
                <a:ext uri="{FF2B5EF4-FFF2-40B4-BE49-F238E27FC236}">
                  <a16:creationId xmlns:a16="http://schemas.microsoft.com/office/drawing/2014/main" id="{49EB6F27-C78A-4DE9-AA6F-016E6D567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5" name="Freeform 25">
              <a:extLst>
                <a:ext uri="{FF2B5EF4-FFF2-40B4-BE49-F238E27FC236}">
                  <a16:creationId xmlns:a16="http://schemas.microsoft.com/office/drawing/2014/main" id="{F646DC96-289D-43D7-8E61-52778EEF7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6" name="Freeform 26">
              <a:extLst>
                <a:ext uri="{FF2B5EF4-FFF2-40B4-BE49-F238E27FC236}">
                  <a16:creationId xmlns:a16="http://schemas.microsoft.com/office/drawing/2014/main" id="{409C0847-09B4-4B19-AA2D-085E8E381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0"/>
            <a:ext cx="84582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Iterative Algorithms </a:t>
            </a:r>
            <a:br>
              <a:rPr lang="en-US" altLang="en-US" dirty="0"/>
            </a:br>
            <a:r>
              <a:rPr lang="en-US" altLang="en-US" dirty="0"/>
              <a:t>Loop Invariants </a:t>
            </a:r>
          </a:p>
        </p:txBody>
      </p:sp>
      <p:grpSp>
        <p:nvGrpSpPr>
          <p:cNvPr id="52227" name="Group 3"/>
          <p:cNvGrpSpPr>
            <a:grpSpLocks/>
          </p:cNvGrpSpPr>
          <p:nvPr/>
        </p:nvGrpSpPr>
        <p:grpSpPr bwMode="auto">
          <a:xfrm>
            <a:off x="6324600" y="2257425"/>
            <a:ext cx="2514600" cy="2381250"/>
            <a:chOff x="-144" y="1129"/>
            <a:chExt cx="3264" cy="3191"/>
          </a:xfrm>
        </p:grpSpPr>
        <p:grpSp>
          <p:nvGrpSpPr>
            <p:cNvPr id="52253" name="Group 4"/>
            <p:cNvGrpSpPr>
              <a:grpSpLocks noChangeAspect="1"/>
            </p:cNvGrpSpPr>
            <p:nvPr/>
          </p:nvGrpSpPr>
          <p:grpSpPr bwMode="auto">
            <a:xfrm>
              <a:off x="336" y="2447"/>
              <a:ext cx="1814" cy="1873"/>
              <a:chOff x="384" y="816"/>
              <a:chExt cx="2947" cy="3043"/>
            </a:xfrm>
          </p:grpSpPr>
          <p:sp>
            <p:nvSpPr>
              <p:cNvPr id="52323" name="Oval 5" descr="Stationery"/>
              <p:cNvSpPr>
                <a:spLocks noChangeAspect="1" noChangeArrowheads="1"/>
              </p:cNvSpPr>
              <p:nvPr/>
            </p:nvSpPr>
            <p:spPr bwMode="auto">
              <a:xfrm>
                <a:off x="384" y="912"/>
                <a:ext cx="2947" cy="2947"/>
              </a:xfrm>
              <a:prstGeom prst="ellipse">
                <a:avLst/>
              </a:pr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/>
              </a:p>
            </p:txBody>
          </p:sp>
          <p:sp useBgFill="1">
            <p:nvSpPr>
              <p:cNvPr id="52324" name="Oval 6"/>
              <p:cNvSpPr>
                <a:spLocks noChangeAspect="1" noChangeArrowheads="1"/>
              </p:cNvSpPr>
              <p:nvPr/>
            </p:nvSpPr>
            <p:spPr bwMode="auto">
              <a:xfrm>
                <a:off x="610" y="1138"/>
                <a:ext cx="2494" cy="2494"/>
              </a:xfrm>
              <a:prstGeom prst="ellipse">
                <a:avLst/>
              </a:prstGeom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2325" name="Freeform 7" descr="Green marble"/>
              <p:cNvSpPr>
                <a:spLocks noChangeAspect="1"/>
              </p:cNvSpPr>
              <p:nvPr/>
            </p:nvSpPr>
            <p:spPr bwMode="auto">
              <a:xfrm rot="2360341">
                <a:off x="1632" y="816"/>
                <a:ext cx="445" cy="491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254" name="Group 8"/>
            <p:cNvGrpSpPr>
              <a:grpSpLocks noChangeAspect="1"/>
            </p:cNvGrpSpPr>
            <p:nvPr/>
          </p:nvGrpSpPr>
          <p:grpSpPr bwMode="auto">
            <a:xfrm>
              <a:off x="1329" y="1989"/>
              <a:ext cx="647" cy="603"/>
              <a:chOff x="2836" y="2439"/>
              <a:chExt cx="1451" cy="1352"/>
            </a:xfrm>
          </p:grpSpPr>
          <p:sp>
            <p:nvSpPr>
              <p:cNvPr id="52317" name="Freeform 9"/>
              <p:cNvSpPr>
                <a:spLocks noChangeAspect="1"/>
              </p:cNvSpPr>
              <p:nvPr/>
            </p:nvSpPr>
            <p:spPr bwMode="auto">
              <a:xfrm>
                <a:off x="3551" y="2439"/>
                <a:ext cx="406" cy="277"/>
              </a:xfrm>
              <a:custGeom>
                <a:avLst/>
                <a:gdLst>
                  <a:gd name="T0" fmla="*/ 360 w 406"/>
                  <a:gd name="T1" fmla="*/ 13 h 277"/>
                  <a:gd name="T2" fmla="*/ 319 w 406"/>
                  <a:gd name="T3" fmla="*/ 4 h 277"/>
                  <a:gd name="T4" fmla="*/ 256 w 406"/>
                  <a:gd name="T5" fmla="*/ 4 h 277"/>
                  <a:gd name="T6" fmla="*/ 215 w 406"/>
                  <a:gd name="T7" fmla="*/ 22 h 277"/>
                  <a:gd name="T8" fmla="*/ 193 w 406"/>
                  <a:gd name="T9" fmla="*/ 40 h 277"/>
                  <a:gd name="T10" fmla="*/ 147 w 406"/>
                  <a:gd name="T11" fmla="*/ 96 h 277"/>
                  <a:gd name="T12" fmla="*/ 130 w 406"/>
                  <a:gd name="T13" fmla="*/ 118 h 277"/>
                  <a:gd name="T14" fmla="*/ 121 w 406"/>
                  <a:gd name="T15" fmla="*/ 121 h 277"/>
                  <a:gd name="T16" fmla="*/ 97 w 406"/>
                  <a:gd name="T17" fmla="*/ 127 h 277"/>
                  <a:gd name="T18" fmla="*/ 95 w 406"/>
                  <a:gd name="T19" fmla="*/ 127 h 277"/>
                  <a:gd name="T20" fmla="*/ 73 w 406"/>
                  <a:gd name="T21" fmla="*/ 128 h 277"/>
                  <a:gd name="T22" fmla="*/ 62 w 406"/>
                  <a:gd name="T23" fmla="*/ 128 h 277"/>
                  <a:gd name="T24" fmla="*/ 39 w 406"/>
                  <a:gd name="T25" fmla="*/ 127 h 277"/>
                  <a:gd name="T26" fmla="*/ 18 w 406"/>
                  <a:gd name="T27" fmla="*/ 132 h 277"/>
                  <a:gd name="T28" fmla="*/ 4 w 406"/>
                  <a:gd name="T29" fmla="*/ 143 h 277"/>
                  <a:gd name="T30" fmla="*/ 0 w 406"/>
                  <a:gd name="T31" fmla="*/ 155 h 277"/>
                  <a:gd name="T32" fmla="*/ 4 w 406"/>
                  <a:gd name="T33" fmla="*/ 172 h 277"/>
                  <a:gd name="T34" fmla="*/ 11 w 406"/>
                  <a:gd name="T35" fmla="*/ 178 h 277"/>
                  <a:gd name="T36" fmla="*/ 39 w 406"/>
                  <a:gd name="T37" fmla="*/ 183 h 277"/>
                  <a:gd name="T38" fmla="*/ 41 w 406"/>
                  <a:gd name="T39" fmla="*/ 183 h 277"/>
                  <a:gd name="T40" fmla="*/ 72 w 406"/>
                  <a:gd name="T41" fmla="*/ 183 h 277"/>
                  <a:gd name="T42" fmla="*/ 97 w 406"/>
                  <a:gd name="T43" fmla="*/ 176 h 277"/>
                  <a:gd name="T44" fmla="*/ 119 w 406"/>
                  <a:gd name="T45" fmla="*/ 169 h 277"/>
                  <a:gd name="T46" fmla="*/ 128 w 406"/>
                  <a:gd name="T47" fmla="*/ 182 h 277"/>
                  <a:gd name="T48" fmla="*/ 130 w 406"/>
                  <a:gd name="T49" fmla="*/ 218 h 277"/>
                  <a:gd name="T50" fmla="*/ 134 w 406"/>
                  <a:gd name="T51" fmla="*/ 231 h 277"/>
                  <a:gd name="T52" fmla="*/ 146 w 406"/>
                  <a:gd name="T53" fmla="*/ 252 h 277"/>
                  <a:gd name="T54" fmla="*/ 161 w 406"/>
                  <a:gd name="T55" fmla="*/ 264 h 277"/>
                  <a:gd name="T56" fmla="*/ 181 w 406"/>
                  <a:gd name="T57" fmla="*/ 272 h 277"/>
                  <a:gd name="T58" fmla="*/ 221 w 406"/>
                  <a:gd name="T59" fmla="*/ 277 h 277"/>
                  <a:gd name="T60" fmla="*/ 250 w 406"/>
                  <a:gd name="T61" fmla="*/ 273 h 277"/>
                  <a:gd name="T62" fmla="*/ 279 w 406"/>
                  <a:gd name="T63" fmla="*/ 264 h 277"/>
                  <a:gd name="T64" fmla="*/ 298 w 406"/>
                  <a:gd name="T65" fmla="*/ 254 h 277"/>
                  <a:gd name="T66" fmla="*/ 324 w 406"/>
                  <a:gd name="T67" fmla="*/ 235 h 277"/>
                  <a:gd name="T68" fmla="*/ 333 w 406"/>
                  <a:gd name="T69" fmla="*/ 226 h 277"/>
                  <a:gd name="T70" fmla="*/ 342 w 406"/>
                  <a:gd name="T71" fmla="*/ 217 h 277"/>
                  <a:gd name="T72" fmla="*/ 365 w 406"/>
                  <a:gd name="T73" fmla="*/ 187 h 277"/>
                  <a:gd name="T74" fmla="*/ 388 w 406"/>
                  <a:gd name="T75" fmla="*/ 154 h 277"/>
                  <a:gd name="T76" fmla="*/ 395 w 406"/>
                  <a:gd name="T77" fmla="*/ 142 h 277"/>
                  <a:gd name="T78" fmla="*/ 403 w 406"/>
                  <a:gd name="T79" fmla="*/ 116 h 277"/>
                  <a:gd name="T80" fmla="*/ 406 w 406"/>
                  <a:gd name="T81" fmla="*/ 98 h 277"/>
                  <a:gd name="T82" fmla="*/ 406 w 406"/>
                  <a:gd name="T83" fmla="*/ 89 h 277"/>
                  <a:gd name="T84" fmla="*/ 400 w 406"/>
                  <a:gd name="T85" fmla="*/ 57 h 277"/>
                  <a:gd name="T86" fmla="*/ 384 w 406"/>
                  <a:gd name="T87" fmla="*/ 31 h 27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06"/>
                  <a:gd name="T133" fmla="*/ 0 h 277"/>
                  <a:gd name="T134" fmla="*/ 406 w 406"/>
                  <a:gd name="T135" fmla="*/ 277 h 27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06" h="277">
                    <a:moveTo>
                      <a:pt x="368" y="17"/>
                    </a:moveTo>
                    <a:lnTo>
                      <a:pt x="364" y="15"/>
                    </a:lnTo>
                    <a:lnTo>
                      <a:pt x="360" y="13"/>
                    </a:lnTo>
                    <a:lnTo>
                      <a:pt x="356" y="11"/>
                    </a:lnTo>
                    <a:lnTo>
                      <a:pt x="352" y="10"/>
                    </a:lnTo>
                    <a:lnTo>
                      <a:pt x="319" y="4"/>
                    </a:lnTo>
                    <a:lnTo>
                      <a:pt x="286" y="0"/>
                    </a:lnTo>
                    <a:lnTo>
                      <a:pt x="270" y="2"/>
                    </a:lnTo>
                    <a:lnTo>
                      <a:pt x="256" y="4"/>
                    </a:lnTo>
                    <a:lnTo>
                      <a:pt x="242" y="9"/>
                    </a:lnTo>
                    <a:lnTo>
                      <a:pt x="228" y="15"/>
                    </a:lnTo>
                    <a:lnTo>
                      <a:pt x="215" y="22"/>
                    </a:lnTo>
                    <a:lnTo>
                      <a:pt x="204" y="31"/>
                    </a:lnTo>
                    <a:lnTo>
                      <a:pt x="198" y="35"/>
                    </a:lnTo>
                    <a:lnTo>
                      <a:pt x="193" y="40"/>
                    </a:lnTo>
                    <a:lnTo>
                      <a:pt x="182" y="51"/>
                    </a:lnTo>
                    <a:lnTo>
                      <a:pt x="165" y="73"/>
                    </a:lnTo>
                    <a:lnTo>
                      <a:pt x="147" y="96"/>
                    </a:lnTo>
                    <a:lnTo>
                      <a:pt x="140" y="106"/>
                    </a:lnTo>
                    <a:lnTo>
                      <a:pt x="136" y="116"/>
                    </a:lnTo>
                    <a:lnTo>
                      <a:pt x="130" y="118"/>
                    </a:lnTo>
                    <a:lnTo>
                      <a:pt x="125" y="120"/>
                    </a:lnTo>
                    <a:lnTo>
                      <a:pt x="123" y="121"/>
                    </a:lnTo>
                    <a:lnTo>
                      <a:pt x="121" y="121"/>
                    </a:lnTo>
                    <a:lnTo>
                      <a:pt x="111" y="124"/>
                    </a:lnTo>
                    <a:lnTo>
                      <a:pt x="102" y="126"/>
                    </a:lnTo>
                    <a:lnTo>
                      <a:pt x="97" y="127"/>
                    </a:lnTo>
                    <a:lnTo>
                      <a:pt x="95" y="127"/>
                    </a:lnTo>
                    <a:lnTo>
                      <a:pt x="92" y="128"/>
                    </a:lnTo>
                    <a:lnTo>
                      <a:pt x="82" y="128"/>
                    </a:lnTo>
                    <a:lnTo>
                      <a:pt x="73" y="128"/>
                    </a:lnTo>
                    <a:lnTo>
                      <a:pt x="70" y="128"/>
                    </a:lnTo>
                    <a:lnTo>
                      <a:pt x="67" y="128"/>
                    </a:lnTo>
                    <a:lnTo>
                      <a:pt x="62" y="128"/>
                    </a:lnTo>
                    <a:lnTo>
                      <a:pt x="53" y="128"/>
                    </a:lnTo>
                    <a:lnTo>
                      <a:pt x="46" y="127"/>
                    </a:lnTo>
                    <a:lnTo>
                      <a:pt x="39" y="127"/>
                    </a:lnTo>
                    <a:lnTo>
                      <a:pt x="32" y="128"/>
                    </a:lnTo>
                    <a:lnTo>
                      <a:pt x="26" y="129"/>
                    </a:lnTo>
                    <a:lnTo>
                      <a:pt x="18" y="132"/>
                    </a:lnTo>
                    <a:lnTo>
                      <a:pt x="12" y="135"/>
                    </a:lnTo>
                    <a:lnTo>
                      <a:pt x="7" y="139"/>
                    </a:lnTo>
                    <a:lnTo>
                      <a:pt x="4" y="143"/>
                    </a:lnTo>
                    <a:lnTo>
                      <a:pt x="1" y="148"/>
                    </a:lnTo>
                    <a:lnTo>
                      <a:pt x="0" y="151"/>
                    </a:lnTo>
                    <a:lnTo>
                      <a:pt x="0" y="155"/>
                    </a:lnTo>
                    <a:lnTo>
                      <a:pt x="1" y="161"/>
                    </a:lnTo>
                    <a:lnTo>
                      <a:pt x="3" y="169"/>
                    </a:lnTo>
                    <a:lnTo>
                      <a:pt x="4" y="172"/>
                    </a:lnTo>
                    <a:lnTo>
                      <a:pt x="5" y="175"/>
                    </a:lnTo>
                    <a:lnTo>
                      <a:pt x="8" y="176"/>
                    </a:lnTo>
                    <a:lnTo>
                      <a:pt x="11" y="178"/>
                    </a:lnTo>
                    <a:lnTo>
                      <a:pt x="23" y="182"/>
                    </a:lnTo>
                    <a:lnTo>
                      <a:pt x="35" y="183"/>
                    </a:lnTo>
                    <a:lnTo>
                      <a:pt x="39" y="183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7" y="184"/>
                    </a:lnTo>
                    <a:lnTo>
                      <a:pt x="60" y="184"/>
                    </a:lnTo>
                    <a:lnTo>
                      <a:pt x="72" y="183"/>
                    </a:lnTo>
                    <a:lnTo>
                      <a:pt x="85" y="181"/>
                    </a:lnTo>
                    <a:lnTo>
                      <a:pt x="90" y="178"/>
                    </a:lnTo>
                    <a:lnTo>
                      <a:pt x="97" y="176"/>
                    </a:lnTo>
                    <a:lnTo>
                      <a:pt x="109" y="172"/>
                    </a:lnTo>
                    <a:lnTo>
                      <a:pt x="115" y="169"/>
                    </a:lnTo>
                    <a:lnTo>
                      <a:pt x="119" y="169"/>
                    </a:lnTo>
                    <a:lnTo>
                      <a:pt x="129" y="170"/>
                    </a:lnTo>
                    <a:lnTo>
                      <a:pt x="128" y="176"/>
                    </a:lnTo>
                    <a:lnTo>
                      <a:pt x="128" y="182"/>
                    </a:lnTo>
                    <a:lnTo>
                      <a:pt x="128" y="193"/>
                    </a:lnTo>
                    <a:lnTo>
                      <a:pt x="129" y="205"/>
                    </a:lnTo>
                    <a:lnTo>
                      <a:pt x="130" y="218"/>
                    </a:lnTo>
                    <a:lnTo>
                      <a:pt x="130" y="222"/>
                    </a:lnTo>
                    <a:lnTo>
                      <a:pt x="132" y="227"/>
                    </a:lnTo>
                    <a:lnTo>
                      <a:pt x="134" y="231"/>
                    </a:lnTo>
                    <a:lnTo>
                      <a:pt x="136" y="237"/>
                    </a:lnTo>
                    <a:lnTo>
                      <a:pt x="140" y="245"/>
                    </a:lnTo>
                    <a:lnTo>
                      <a:pt x="146" y="252"/>
                    </a:lnTo>
                    <a:lnTo>
                      <a:pt x="153" y="259"/>
                    </a:lnTo>
                    <a:lnTo>
                      <a:pt x="157" y="261"/>
                    </a:lnTo>
                    <a:lnTo>
                      <a:pt x="161" y="264"/>
                    </a:lnTo>
                    <a:lnTo>
                      <a:pt x="165" y="266"/>
                    </a:lnTo>
                    <a:lnTo>
                      <a:pt x="170" y="268"/>
                    </a:lnTo>
                    <a:lnTo>
                      <a:pt x="181" y="272"/>
                    </a:lnTo>
                    <a:lnTo>
                      <a:pt x="194" y="274"/>
                    </a:lnTo>
                    <a:lnTo>
                      <a:pt x="208" y="276"/>
                    </a:lnTo>
                    <a:lnTo>
                      <a:pt x="221" y="277"/>
                    </a:lnTo>
                    <a:lnTo>
                      <a:pt x="235" y="276"/>
                    </a:lnTo>
                    <a:lnTo>
                      <a:pt x="243" y="275"/>
                    </a:lnTo>
                    <a:lnTo>
                      <a:pt x="250" y="273"/>
                    </a:lnTo>
                    <a:lnTo>
                      <a:pt x="257" y="272"/>
                    </a:lnTo>
                    <a:lnTo>
                      <a:pt x="265" y="270"/>
                    </a:lnTo>
                    <a:lnTo>
                      <a:pt x="279" y="264"/>
                    </a:lnTo>
                    <a:lnTo>
                      <a:pt x="293" y="258"/>
                    </a:lnTo>
                    <a:lnTo>
                      <a:pt x="296" y="256"/>
                    </a:lnTo>
                    <a:lnTo>
                      <a:pt x="298" y="254"/>
                    </a:lnTo>
                    <a:lnTo>
                      <a:pt x="304" y="251"/>
                    </a:lnTo>
                    <a:lnTo>
                      <a:pt x="314" y="243"/>
                    </a:lnTo>
                    <a:lnTo>
                      <a:pt x="324" y="235"/>
                    </a:lnTo>
                    <a:lnTo>
                      <a:pt x="326" y="232"/>
                    </a:lnTo>
                    <a:lnTo>
                      <a:pt x="328" y="231"/>
                    </a:lnTo>
                    <a:lnTo>
                      <a:pt x="333" y="226"/>
                    </a:lnTo>
                    <a:lnTo>
                      <a:pt x="338" y="221"/>
                    </a:lnTo>
                    <a:lnTo>
                      <a:pt x="340" y="219"/>
                    </a:lnTo>
                    <a:lnTo>
                      <a:pt x="342" y="217"/>
                    </a:lnTo>
                    <a:lnTo>
                      <a:pt x="350" y="207"/>
                    </a:lnTo>
                    <a:lnTo>
                      <a:pt x="358" y="197"/>
                    </a:lnTo>
                    <a:lnTo>
                      <a:pt x="365" y="187"/>
                    </a:lnTo>
                    <a:lnTo>
                      <a:pt x="375" y="171"/>
                    </a:lnTo>
                    <a:lnTo>
                      <a:pt x="385" y="158"/>
                    </a:lnTo>
                    <a:lnTo>
                      <a:pt x="388" y="154"/>
                    </a:lnTo>
                    <a:lnTo>
                      <a:pt x="389" y="152"/>
                    </a:lnTo>
                    <a:lnTo>
                      <a:pt x="390" y="150"/>
                    </a:lnTo>
                    <a:lnTo>
                      <a:pt x="395" y="142"/>
                    </a:lnTo>
                    <a:lnTo>
                      <a:pt x="398" y="134"/>
                    </a:lnTo>
                    <a:lnTo>
                      <a:pt x="402" y="126"/>
                    </a:lnTo>
                    <a:lnTo>
                      <a:pt x="403" y="116"/>
                    </a:lnTo>
                    <a:lnTo>
                      <a:pt x="405" y="107"/>
                    </a:lnTo>
                    <a:lnTo>
                      <a:pt x="405" y="103"/>
                    </a:lnTo>
                    <a:lnTo>
                      <a:pt x="406" y="98"/>
                    </a:lnTo>
                    <a:lnTo>
                      <a:pt x="406" y="93"/>
                    </a:lnTo>
                    <a:lnTo>
                      <a:pt x="406" y="91"/>
                    </a:lnTo>
                    <a:lnTo>
                      <a:pt x="406" y="89"/>
                    </a:lnTo>
                    <a:lnTo>
                      <a:pt x="405" y="77"/>
                    </a:lnTo>
                    <a:lnTo>
                      <a:pt x="403" y="67"/>
                    </a:lnTo>
                    <a:lnTo>
                      <a:pt x="400" y="57"/>
                    </a:lnTo>
                    <a:lnTo>
                      <a:pt x="396" y="48"/>
                    </a:lnTo>
                    <a:lnTo>
                      <a:pt x="390" y="39"/>
                    </a:lnTo>
                    <a:lnTo>
                      <a:pt x="384" y="31"/>
                    </a:lnTo>
                    <a:lnTo>
                      <a:pt x="376" y="24"/>
                    </a:lnTo>
                    <a:lnTo>
                      <a:pt x="368" y="17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8" name="Freeform 10"/>
              <p:cNvSpPr>
                <a:spLocks noChangeAspect="1"/>
              </p:cNvSpPr>
              <p:nvPr/>
            </p:nvSpPr>
            <p:spPr bwMode="auto">
              <a:xfrm>
                <a:off x="3450" y="2729"/>
                <a:ext cx="368" cy="512"/>
              </a:xfrm>
              <a:custGeom>
                <a:avLst/>
                <a:gdLst>
                  <a:gd name="T0" fmla="*/ 188 w 368"/>
                  <a:gd name="T1" fmla="*/ 19 h 512"/>
                  <a:gd name="T2" fmla="*/ 161 w 368"/>
                  <a:gd name="T3" fmla="*/ 38 h 512"/>
                  <a:gd name="T4" fmla="*/ 96 w 368"/>
                  <a:gd name="T5" fmla="*/ 104 h 512"/>
                  <a:gd name="T6" fmla="*/ 63 w 368"/>
                  <a:gd name="T7" fmla="*/ 150 h 512"/>
                  <a:gd name="T8" fmla="*/ 43 w 368"/>
                  <a:gd name="T9" fmla="*/ 189 h 512"/>
                  <a:gd name="T10" fmla="*/ 39 w 368"/>
                  <a:gd name="T11" fmla="*/ 203 h 512"/>
                  <a:gd name="T12" fmla="*/ 16 w 368"/>
                  <a:gd name="T13" fmla="*/ 271 h 512"/>
                  <a:gd name="T14" fmla="*/ 14 w 368"/>
                  <a:gd name="T15" fmla="*/ 282 h 512"/>
                  <a:gd name="T16" fmla="*/ 2 w 368"/>
                  <a:gd name="T17" fmla="*/ 337 h 512"/>
                  <a:gd name="T18" fmla="*/ 0 w 368"/>
                  <a:gd name="T19" fmla="*/ 398 h 512"/>
                  <a:gd name="T20" fmla="*/ 3 w 368"/>
                  <a:gd name="T21" fmla="*/ 418 h 512"/>
                  <a:gd name="T22" fmla="*/ 16 w 368"/>
                  <a:gd name="T23" fmla="*/ 456 h 512"/>
                  <a:gd name="T24" fmla="*/ 31 w 368"/>
                  <a:gd name="T25" fmla="*/ 477 h 512"/>
                  <a:gd name="T26" fmla="*/ 51 w 368"/>
                  <a:gd name="T27" fmla="*/ 497 h 512"/>
                  <a:gd name="T28" fmla="*/ 83 w 368"/>
                  <a:gd name="T29" fmla="*/ 509 h 512"/>
                  <a:gd name="T30" fmla="*/ 117 w 368"/>
                  <a:gd name="T31" fmla="*/ 512 h 512"/>
                  <a:gd name="T32" fmla="*/ 146 w 368"/>
                  <a:gd name="T33" fmla="*/ 507 h 512"/>
                  <a:gd name="T34" fmla="*/ 154 w 368"/>
                  <a:gd name="T35" fmla="*/ 504 h 512"/>
                  <a:gd name="T36" fmla="*/ 167 w 368"/>
                  <a:gd name="T37" fmla="*/ 498 h 512"/>
                  <a:gd name="T38" fmla="*/ 178 w 368"/>
                  <a:gd name="T39" fmla="*/ 491 h 512"/>
                  <a:gd name="T40" fmla="*/ 183 w 368"/>
                  <a:gd name="T41" fmla="*/ 488 h 512"/>
                  <a:gd name="T42" fmla="*/ 197 w 368"/>
                  <a:gd name="T43" fmla="*/ 475 h 512"/>
                  <a:gd name="T44" fmla="*/ 206 w 368"/>
                  <a:gd name="T45" fmla="*/ 464 h 512"/>
                  <a:gd name="T46" fmla="*/ 209 w 368"/>
                  <a:gd name="T47" fmla="*/ 461 h 512"/>
                  <a:gd name="T48" fmla="*/ 211 w 368"/>
                  <a:gd name="T49" fmla="*/ 456 h 512"/>
                  <a:gd name="T50" fmla="*/ 218 w 368"/>
                  <a:gd name="T51" fmla="*/ 445 h 512"/>
                  <a:gd name="T52" fmla="*/ 227 w 368"/>
                  <a:gd name="T53" fmla="*/ 423 h 512"/>
                  <a:gd name="T54" fmla="*/ 231 w 368"/>
                  <a:gd name="T55" fmla="*/ 406 h 512"/>
                  <a:gd name="T56" fmla="*/ 230 w 368"/>
                  <a:gd name="T57" fmla="*/ 379 h 512"/>
                  <a:gd name="T58" fmla="*/ 227 w 368"/>
                  <a:gd name="T59" fmla="*/ 359 h 512"/>
                  <a:gd name="T60" fmla="*/ 220 w 368"/>
                  <a:gd name="T61" fmla="*/ 342 h 512"/>
                  <a:gd name="T62" fmla="*/ 216 w 368"/>
                  <a:gd name="T63" fmla="*/ 319 h 512"/>
                  <a:gd name="T64" fmla="*/ 218 w 368"/>
                  <a:gd name="T65" fmla="*/ 297 h 512"/>
                  <a:gd name="T66" fmla="*/ 229 w 368"/>
                  <a:gd name="T67" fmla="*/ 270 h 512"/>
                  <a:gd name="T68" fmla="*/ 251 w 368"/>
                  <a:gd name="T69" fmla="*/ 248 h 512"/>
                  <a:gd name="T70" fmla="*/ 278 w 368"/>
                  <a:gd name="T71" fmla="*/ 233 h 512"/>
                  <a:gd name="T72" fmla="*/ 301 w 368"/>
                  <a:gd name="T73" fmla="*/ 216 h 512"/>
                  <a:gd name="T74" fmla="*/ 315 w 368"/>
                  <a:gd name="T75" fmla="*/ 203 h 512"/>
                  <a:gd name="T76" fmla="*/ 325 w 368"/>
                  <a:gd name="T77" fmla="*/ 192 h 512"/>
                  <a:gd name="T78" fmla="*/ 334 w 368"/>
                  <a:gd name="T79" fmla="*/ 182 h 512"/>
                  <a:gd name="T80" fmla="*/ 345 w 368"/>
                  <a:gd name="T81" fmla="*/ 166 h 512"/>
                  <a:gd name="T82" fmla="*/ 354 w 368"/>
                  <a:gd name="T83" fmla="*/ 148 h 512"/>
                  <a:gd name="T84" fmla="*/ 366 w 368"/>
                  <a:gd name="T85" fmla="*/ 119 h 512"/>
                  <a:gd name="T86" fmla="*/ 368 w 368"/>
                  <a:gd name="T87" fmla="*/ 88 h 512"/>
                  <a:gd name="T88" fmla="*/ 362 w 368"/>
                  <a:gd name="T89" fmla="*/ 60 h 512"/>
                  <a:gd name="T90" fmla="*/ 350 w 368"/>
                  <a:gd name="T91" fmla="*/ 35 h 512"/>
                  <a:gd name="T92" fmla="*/ 337 w 368"/>
                  <a:gd name="T93" fmla="*/ 21 h 512"/>
                  <a:gd name="T94" fmla="*/ 322 w 368"/>
                  <a:gd name="T95" fmla="*/ 11 h 512"/>
                  <a:gd name="T96" fmla="*/ 300 w 368"/>
                  <a:gd name="T97" fmla="*/ 5 h 512"/>
                  <a:gd name="T98" fmla="*/ 273 w 368"/>
                  <a:gd name="T99" fmla="*/ 1 h 512"/>
                  <a:gd name="T100" fmla="*/ 236 w 368"/>
                  <a:gd name="T101" fmla="*/ 2 h 51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68"/>
                  <a:gd name="T154" fmla="*/ 0 h 512"/>
                  <a:gd name="T155" fmla="*/ 368 w 368"/>
                  <a:gd name="T156" fmla="*/ 512 h 51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68" h="512">
                    <a:moveTo>
                      <a:pt x="208" y="11"/>
                    </a:moveTo>
                    <a:lnTo>
                      <a:pt x="194" y="16"/>
                    </a:lnTo>
                    <a:lnTo>
                      <a:pt x="188" y="19"/>
                    </a:lnTo>
                    <a:lnTo>
                      <a:pt x="183" y="22"/>
                    </a:lnTo>
                    <a:lnTo>
                      <a:pt x="171" y="30"/>
                    </a:lnTo>
                    <a:lnTo>
                      <a:pt x="161" y="38"/>
                    </a:lnTo>
                    <a:lnTo>
                      <a:pt x="133" y="64"/>
                    </a:lnTo>
                    <a:lnTo>
                      <a:pt x="108" y="91"/>
                    </a:lnTo>
                    <a:lnTo>
                      <a:pt x="96" y="104"/>
                    </a:lnTo>
                    <a:lnTo>
                      <a:pt x="85" y="119"/>
                    </a:lnTo>
                    <a:lnTo>
                      <a:pt x="74" y="134"/>
                    </a:lnTo>
                    <a:lnTo>
                      <a:pt x="63" y="150"/>
                    </a:lnTo>
                    <a:lnTo>
                      <a:pt x="55" y="168"/>
                    </a:lnTo>
                    <a:lnTo>
                      <a:pt x="47" y="184"/>
                    </a:lnTo>
                    <a:lnTo>
                      <a:pt x="43" y="189"/>
                    </a:lnTo>
                    <a:lnTo>
                      <a:pt x="40" y="194"/>
                    </a:lnTo>
                    <a:lnTo>
                      <a:pt x="39" y="200"/>
                    </a:lnTo>
                    <a:lnTo>
                      <a:pt x="39" y="203"/>
                    </a:lnTo>
                    <a:lnTo>
                      <a:pt x="36" y="209"/>
                    </a:lnTo>
                    <a:lnTo>
                      <a:pt x="26" y="239"/>
                    </a:lnTo>
                    <a:lnTo>
                      <a:pt x="16" y="271"/>
                    </a:lnTo>
                    <a:lnTo>
                      <a:pt x="15" y="274"/>
                    </a:lnTo>
                    <a:lnTo>
                      <a:pt x="15" y="279"/>
                    </a:lnTo>
                    <a:lnTo>
                      <a:pt x="14" y="282"/>
                    </a:lnTo>
                    <a:lnTo>
                      <a:pt x="12" y="287"/>
                    </a:lnTo>
                    <a:lnTo>
                      <a:pt x="7" y="312"/>
                    </a:lnTo>
                    <a:lnTo>
                      <a:pt x="2" y="337"/>
                    </a:lnTo>
                    <a:lnTo>
                      <a:pt x="0" y="364"/>
                    </a:lnTo>
                    <a:lnTo>
                      <a:pt x="0" y="391"/>
                    </a:lnTo>
                    <a:lnTo>
                      <a:pt x="0" y="398"/>
                    </a:lnTo>
                    <a:lnTo>
                      <a:pt x="1" y="404"/>
                    </a:lnTo>
                    <a:lnTo>
                      <a:pt x="1" y="411"/>
                    </a:lnTo>
                    <a:lnTo>
                      <a:pt x="3" y="418"/>
                    </a:lnTo>
                    <a:lnTo>
                      <a:pt x="7" y="431"/>
                    </a:lnTo>
                    <a:lnTo>
                      <a:pt x="11" y="443"/>
                    </a:lnTo>
                    <a:lnTo>
                      <a:pt x="16" y="456"/>
                    </a:lnTo>
                    <a:lnTo>
                      <a:pt x="20" y="461"/>
                    </a:lnTo>
                    <a:lnTo>
                      <a:pt x="23" y="467"/>
                    </a:lnTo>
                    <a:lnTo>
                      <a:pt x="31" y="477"/>
                    </a:lnTo>
                    <a:lnTo>
                      <a:pt x="41" y="489"/>
                    </a:lnTo>
                    <a:lnTo>
                      <a:pt x="46" y="492"/>
                    </a:lnTo>
                    <a:lnTo>
                      <a:pt x="51" y="497"/>
                    </a:lnTo>
                    <a:lnTo>
                      <a:pt x="62" y="501"/>
                    </a:lnTo>
                    <a:lnTo>
                      <a:pt x="72" y="505"/>
                    </a:lnTo>
                    <a:lnTo>
                      <a:pt x="83" y="509"/>
                    </a:lnTo>
                    <a:lnTo>
                      <a:pt x="94" y="511"/>
                    </a:lnTo>
                    <a:lnTo>
                      <a:pt x="105" y="512"/>
                    </a:lnTo>
                    <a:lnTo>
                      <a:pt x="117" y="512"/>
                    </a:lnTo>
                    <a:lnTo>
                      <a:pt x="128" y="511"/>
                    </a:lnTo>
                    <a:lnTo>
                      <a:pt x="140" y="509"/>
                    </a:lnTo>
                    <a:lnTo>
                      <a:pt x="146" y="507"/>
                    </a:lnTo>
                    <a:lnTo>
                      <a:pt x="149" y="505"/>
                    </a:lnTo>
                    <a:lnTo>
                      <a:pt x="152" y="505"/>
                    </a:lnTo>
                    <a:lnTo>
                      <a:pt x="154" y="504"/>
                    </a:lnTo>
                    <a:lnTo>
                      <a:pt x="157" y="503"/>
                    </a:lnTo>
                    <a:lnTo>
                      <a:pt x="162" y="500"/>
                    </a:lnTo>
                    <a:lnTo>
                      <a:pt x="167" y="498"/>
                    </a:lnTo>
                    <a:lnTo>
                      <a:pt x="173" y="495"/>
                    </a:lnTo>
                    <a:lnTo>
                      <a:pt x="178" y="491"/>
                    </a:lnTo>
                    <a:lnTo>
                      <a:pt x="179" y="490"/>
                    </a:lnTo>
                    <a:lnTo>
                      <a:pt x="180" y="490"/>
                    </a:lnTo>
                    <a:lnTo>
                      <a:pt x="183" y="488"/>
                    </a:lnTo>
                    <a:lnTo>
                      <a:pt x="187" y="484"/>
                    </a:lnTo>
                    <a:lnTo>
                      <a:pt x="193" y="479"/>
                    </a:lnTo>
                    <a:lnTo>
                      <a:pt x="197" y="475"/>
                    </a:lnTo>
                    <a:lnTo>
                      <a:pt x="201" y="470"/>
                    </a:lnTo>
                    <a:lnTo>
                      <a:pt x="205" y="466"/>
                    </a:lnTo>
                    <a:lnTo>
                      <a:pt x="206" y="464"/>
                    </a:lnTo>
                    <a:lnTo>
                      <a:pt x="206" y="463"/>
                    </a:lnTo>
                    <a:lnTo>
                      <a:pt x="207" y="463"/>
                    </a:lnTo>
                    <a:lnTo>
                      <a:pt x="209" y="461"/>
                    </a:lnTo>
                    <a:lnTo>
                      <a:pt x="210" y="458"/>
                    </a:lnTo>
                    <a:lnTo>
                      <a:pt x="211" y="457"/>
                    </a:lnTo>
                    <a:lnTo>
                      <a:pt x="211" y="456"/>
                    </a:lnTo>
                    <a:lnTo>
                      <a:pt x="212" y="456"/>
                    </a:lnTo>
                    <a:lnTo>
                      <a:pt x="215" y="451"/>
                    </a:lnTo>
                    <a:lnTo>
                      <a:pt x="218" y="445"/>
                    </a:lnTo>
                    <a:lnTo>
                      <a:pt x="221" y="441"/>
                    </a:lnTo>
                    <a:lnTo>
                      <a:pt x="225" y="429"/>
                    </a:lnTo>
                    <a:lnTo>
                      <a:pt x="227" y="423"/>
                    </a:lnTo>
                    <a:lnTo>
                      <a:pt x="229" y="418"/>
                    </a:lnTo>
                    <a:lnTo>
                      <a:pt x="229" y="411"/>
                    </a:lnTo>
                    <a:lnTo>
                      <a:pt x="231" y="406"/>
                    </a:lnTo>
                    <a:lnTo>
                      <a:pt x="231" y="399"/>
                    </a:lnTo>
                    <a:lnTo>
                      <a:pt x="231" y="392"/>
                    </a:lnTo>
                    <a:lnTo>
                      <a:pt x="230" y="379"/>
                    </a:lnTo>
                    <a:lnTo>
                      <a:pt x="229" y="372"/>
                    </a:lnTo>
                    <a:lnTo>
                      <a:pt x="229" y="365"/>
                    </a:lnTo>
                    <a:lnTo>
                      <a:pt x="227" y="359"/>
                    </a:lnTo>
                    <a:lnTo>
                      <a:pt x="224" y="353"/>
                    </a:lnTo>
                    <a:lnTo>
                      <a:pt x="222" y="348"/>
                    </a:lnTo>
                    <a:lnTo>
                      <a:pt x="220" y="342"/>
                    </a:lnTo>
                    <a:lnTo>
                      <a:pt x="218" y="330"/>
                    </a:lnTo>
                    <a:lnTo>
                      <a:pt x="217" y="325"/>
                    </a:lnTo>
                    <a:lnTo>
                      <a:pt x="216" y="319"/>
                    </a:lnTo>
                    <a:lnTo>
                      <a:pt x="216" y="313"/>
                    </a:lnTo>
                    <a:lnTo>
                      <a:pt x="217" y="308"/>
                    </a:lnTo>
                    <a:lnTo>
                      <a:pt x="218" y="297"/>
                    </a:lnTo>
                    <a:lnTo>
                      <a:pt x="221" y="288"/>
                    </a:lnTo>
                    <a:lnTo>
                      <a:pt x="224" y="278"/>
                    </a:lnTo>
                    <a:lnTo>
                      <a:pt x="229" y="270"/>
                    </a:lnTo>
                    <a:lnTo>
                      <a:pt x="236" y="262"/>
                    </a:lnTo>
                    <a:lnTo>
                      <a:pt x="243" y="255"/>
                    </a:lnTo>
                    <a:lnTo>
                      <a:pt x="251" y="248"/>
                    </a:lnTo>
                    <a:lnTo>
                      <a:pt x="262" y="243"/>
                    </a:lnTo>
                    <a:lnTo>
                      <a:pt x="270" y="238"/>
                    </a:lnTo>
                    <a:lnTo>
                      <a:pt x="278" y="233"/>
                    </a:lnTo>
                    <a:lnTo>
                      <a:pt x="286" y="227"/>
                    </a:lnTo>
                    <a:lnTo>
                      <a:pt x="294" y="222"/>
                    </a:lnTo>
                    <a:lnTo>
                      <a:pt x="301" y="216"/>
                    </a:lnTo>
                    <a:lnTo>
                      <a:pt x="309" y="210"/>
                    </a:lnTo>
                    <a:lnTo>
                      <a:pt x="312" y="206"/>
                    </a:lnTo>
                    <a:lnTo>
                      <a:pt x="315" y="203"/>
                    </a:lnTo>
                    <a:lnTo>
                      <a:pt x="319" y="199"/>
                    </a:lnTo>
                    <a:lnTo>
                      <a:pt x="322" y="196"/>
                    </a:lnTo>
                    <a:lnTo>
                      <a:pt x="325" y="192"/>
                    </a:lnTo>
                    <a:lnTo>
                      <a:pt x="328" y="189"/>
                    </a:lnTo>
                    <a:lnTo>
                      <a:pt x="331" y="185"/>
                    </a:lnTo>
                    <a:lnTo>
                      <a:pt x="334" y="182"/>
                    </a:lnTo>
                    <a:lnTo>
                      <a:pt x="336" y="177"/>
                    </a:lnTo>
                    <a:lnTo>
                      <a:pt x="340" y="174"/>
                    </a:lnTo>
                    <a:lnTo>
                      <a:pt x="345" y="166"/>
                    </a:lnTo>
                    <a:lnTo>
                      <a:pt x="347" y="161"/>
                    </a:lnTo>
                    <a:lnTo>
                      <a:pt x="349" y="157"/>
                    </a:lnTo>
                    <a:lnTo>
                      <a:pt x="354" y="148"/>
                    </a:lnTo>
                    <a:lnTo>
                      <a:pt x="358" y="140"/>
                    </a:lnTo>
                    <a:lnTo>
                      <a:pt x="362" y="131"/>
                    </a:lnTo>
                    <a:lnTo>
                      <a:pt x="366" y="119"/>
                    </a:lnTo>
                    <a:lnTo>
                      <a:pt x="368" y="107"/>
                    </a:lnTo>
                    <a:lnTo>
                      <a:pt x="368" y="97"/>
                    </a:lnTo>
                    <a:lnTo>
                      <a:pt x="368" y="88"/>
                    </a:lnTo>
                    <a:lnTo>
                      <a:pt x="367" y="78"/>
                    </a:lnTo>
                    <a:lnTo>
                      <a:pt x="365" y="70"/>
                    </a:lnTo>
                    <a:lnTo>
                      <a:pt x="362" y="60"/>
                    </a:lnTo>
                    <a:lnTo>
                      <a:pt x="359" y="51"/>
                    </a:lnTo>
                    <a:lnTo>
                      <a:pt x="354" y="43"/>
                    </a:lnTo>
                    <a:lnTo>
                      <a:pt x="350" y="35"/>
                    </a:lnTo>
                    <a:lnTo>
                      <a:pt x="346" y="29"/>
                    </a:lnTo>
                    <a:lnTo>
                      <a:pt x="341" y="25"/>
                    </a:lnTo>
                    <a:lnTo>
                      <a:pt x="337" y="21"/>
                    </a:lnTo>
                    <a:lnTo>
                      <a:pt x="333" y="17"/>
                    </a:lnTo>
                    <a:lnTo>
                      <a:pt x="327" y="14"/>
                    </a:lnTo>
                    <a:lnTo>
                      <a:pt x="322" y="11"/>
                    </a:lnTo>
                    <a:lnTo>
                      <a:pt x="316" y="9"/>
                    </a:lnTo>
                    <a:lnTo>
                      <a:pt x="310" y="7"/>
                    </a:lnTo>
                    <a:lnTo>
                      <a:pt x="300" y="5"/>
                    </a:lnTo>
                    <a:lnTo>
                      <a:pt x="292" y="3"/>
                    </a:lnTo>
                    <a:lnTo>
                      <a:pt x="282" y="2"/>
                    </a:lnTo>
                    <a:lnTo>
                      <a:pt x="273" y="1"/>
                    </a:lnTo>
                    <a:lnTo>
                      <a:pt x="254" y="0"/>
                    </a:lnTo>
                    <a:lnTo>
                      <a:pt x="244" y="1"/>
                    </a:lnTo>
                    <a:lnTo>
                      <a:pt x="236" y="2"/>
                    </a:lnTo>
                    <a:lnTo>
                      <a:pt x="222" y="6"/>
                    </a:lnTo>
                    <a:lnTo>
                      <a:pt x="208" y="1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9" name="Freeform 11"/>
              <p:cNvSpPr>
                <a:spLocks noChangeAspect="1"/>
              </p:cNvSpPr>
              <p:nvPr/>
            </p:nvSpPr>
            <p:spPr bwMode="auto">
              <a:xfrm>
                <a:off x="3743" y="2767"/>
                <a:ext cx="544" cy="306"/>
              </a:xfrm>
              <a:custGeom>
                <a:avLst/>
                <a:gdLst>
                  <a:gd name="T0" fmla="*/ 41 w 544"/>
                  <a:gd name="T1" fmla="*/ 158 h 306"/>
                  <a:gd name="T2" fmla="*/ 58 w 544"/>
                  <a:gd name="T3" fmla="*/ 184 h 306"/>
                  <a:gd name="T4" fmla="*/ 96 w 544"/>
                  <a:gd name="T5" fmla="*/ 230 h 306"/>
                  <a:gd name="T6" fmla="*/ 119 w 544"/>
                  <a:gd name="T7" fmla="*/ 270 h 306"/>
                  <a:gd name="T8" fmla="*/ 126 w 544"/>
                  <a:gd name="T9" fmla="*/ 289 h 306"/>
                  <a:gd name="T10" fmla="*/ 139 w 544"/>
                  <a:gd name="T11" fmla="*/ 296 h 306"/>
                  <a:gd name="T12" fmla="*/ 197 w 544"/>
                  <a:gd name="T13" fmla="*/ 296 h 306"/>
                  <a:gd name="T14" fmla="*/ 343 w 544"/>
                  <a:gd name="T15" fmla="*/ 272 h 306"/>
                  <a:gd name="T16" fmla="*/ 353 w 544"/>
                  <a:gd name="T17" fmla="*/ 284 h 306"/>
                  <a:gd name="T18" fmla="*/ 374 w 544"/>
                  <a:gd name="T19" fmla="*/ 300 h 306"/>
                  <a:gd name="T20" fmla="*/ 395 w 544"/>
                  <a:gd name="T21" fmla="*/ 304 h 306"/>
                  <a:gd name="T22" fmla="*/ 399 w 544"/>
                  <a:gd name="T23" fmla="*/ 299 h 306"/>
                  <a:gd name="T24" fmla="*/ 402 w 544"/>
                  <a:gd name="T25" fmla="*/ 291 h 306"/>
                  <a:gd name="T26" fmla="*/ 401 w 544"/>
                  <a:gd name="T27" fmla="*/ 285 h 306"/>
                  <a:gd name="T28" fmla="*/ 416 w 544"/>
                  <a:gd name="T29" fmla="*/ 265 h 306"/>
                  <a:gd name="T30" fmla="*/ 445 w 544"/>
                  <a:gd name="T31" fmla="*/ 291 h 306"/>
                  <a:gd name="T32" fmla="*/ 481 w 544"/>
                  <a:gd name="T33" fmla="*/ 303 h 306"/>
                  <a:gd name="T34" fmla="*/ 484 w 544"/>
                  <a:gd name="T35" fmla="*/ 301 h 306"/>
                  <a:gd name="T36" fmla="*/ 487 w 544"/>
                  <a:gd name="T37" fmla="*/ 299 h 306"/>
                  <a:gd name="T38" fmla="*/ 490 w 544"/>
                  <a:gd name="T39" fmla="*/ 294 h 306"/>
                  <a:gd name="T40" fmla="*/ 490 w 544"/>
                  <a:gd name="T41" fmla="*/ 290 h 306"/>
                  <a:gd name="T42" fmla="*/ 484 w 544"/>
                  <a:gd name="T43" fmla="*/ 273 h 306"/>
                  <a:gd name="T44" fmla="*/ 464 w 544"/>
                  <a:gd name="T45" fmla="*/ 251 h 306"/>
                  <a:gd name="T46" fmla="*/ 458 w 544"/>
                  <a:gd name="T47" fmla="*/ 245 h 306"/>
                  <a:gd name="T48" fmla="*/ 495 w 544"/>
                  <a:gd name="T49" fmla="*/ 256 h 306"/>
                  <a:gd name="T50" fmla="*/ 514 w 544"/>
                  <a:gd name="T51" fmla="*/ 268 h 306"/>
                  <a:gd name="T52" fmla="*/ 527 w 544"/>
                  <a:gd name="T53" fmla="*/ 272 h 306"/>
                  <a:gd name="T54" fmla="*/ 540 w 544"/>
                  <a:gd name="T55" fmla="*/ 267 h 306"/>
                  <a:gd name="T56" fmla="*/ 544 w 544"/>
                  <a:gd name="T57" fmla="*/ 256 h 306"/>
                  <a:gd name="T58" fmla="*/ 531 w 544"/>
                  <a:gd name="T59" fmla="*/ 236 h 306"/>
                  <a:gd name="T60" fmla="*/ 513 w 544"/>
                  <a:gd name="T61" fmla="*/ 219 h 306"/>
                  <a:gd name="T62" fmla="*/ 490 w 544"/>
                  <a:gd name="T63" fmla="*/ 207 h 306"/>
                  <a:gd name="T64" fmla="*/ 463 w 544"/>
                  <a:gd name="T65" fmla="*/ 203 h 306"/>
                  <a:gd name="T66" fmla="*/ 386 w 544"/>
                  <a:gd name="T67" fmla="*/ 216 h 306"/>
                  <a:gd name="T68" fmla="*/ 329 w 544"/>
                  <a:gd name="T69" fmla="*/ 234 h 306"/>
                  <a:gd name="T70" fmla="*/ 313 w 544"/>
                  <a:gd name="T71" fmla="*/ 239 h 306"/>
                  <a:gd name="T72" fmla="*/ 261 w 544"/>
                  <a:gd name="T73" fmla="*/ 248 h 306"/>
                  <a:gd name="T74" fmla="*/ 214 w 544"/>
                  <a:gd name="T75" fmla="*/ 248 h 306"/>
                  <a:gd name="T76" fmla="*/ 198 w 544"/>
                  <a:gd name="T77" fmla="*/ 247 h 306"/>
                  <a:gd name="T78" fmla="*/ 165 w 544"/>
                  <a:gd name="T79" fmla="*/ 226 h 306"/>
                  <a:gd name="T80" fmla="*/ 131 w 544"/>
                  <a:gd name="T81" fmla="*/ 186 h 306"/>
                  <a:gd name="T82" fmla="*/ 106 w 544"/>
                  <a:gd name="T83" fmla="*/ 141 h 306"/>
                  <a:gd name="T84" fmla="*/ 86 w 544"/>
                  <a:gd name="T85" fmla="*/ 54 h 306"/>
                  <a:gd name="T86" fmla="*/ 76 w 544"/>
                  <a:gd name="T87" fmla="*/ 33 h 306"/>
                  <a:gd name="T88" fmla="*/ 60 w 544"/>
                  <a:gd name="T89" fmla="*/ 16 h 306"/>
                  <a:gd name="T90" fmla="*/ 35 w 544"/>
                  <a:gd name="T91" fmla="*/ 3 h 306"/>
                  <a:gd name="T92" fmla="*/ 14 w 544"/>
                  <a:gd name="T93" fmla="*/ 2 h 306"/>
                  <a:gd name="T94" fmla="*/ 7 w 544"/>
                  <a:gd name="T95" fmla="*/ 21 h 306"/>
                  <a:gd name="T96" fmla="*/ 1 w 544"/>
                  <a:gd name="T97" fmla="*/ 44 h 306"/>
                  <a:gd name="T98" fmla="*/ 0 w 544"/>
                  <a:gd name="T99" fmla="*/ 73 h 306"/>
                  <a:gd name="T100" fmla="*/ 14 w 544"/>
                  <a:gd name="T101" fmla="*/ 114 h 3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44"/>
                  <a:gd name="T154" fmla="*/ 0 h 306"/>
                  <a:gd name="T155" fmla="*/ 544 w 544"/>
                  <a:gd name="T156" fmla="*/ 306 h 3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44" h="306">
                    <a:moveTo>
                      <a:pt x="32" y="138"/>
                    </a:moveTo>
                    <a:lnTo>
                      <a:pt x="34" y="145"/>
                    </a:lnTo>
                    <a:lnTo>
                      <a:pt x="37" y="152"/>
                    </a:lnTo>
                    <a:lnTo>
                      <a:pt x="41" y="158"/>
                    </a:lnTo>
                    <a:lnTo>
                      <a:pt x="45" y="165"/>
                    </a:lnTo>
                    <a:lnTo>
                      <a:pt x="49" y="171"/>
                    </a:lnTo>
                    <a:lnTo>
                      <a:pt x="53" y="178"/>
                    </a:lnTo>
                    <a:lnTo>
                      <a:pt x="58" y="184"/>
                    </a:lnTo>
                    <a:lnTo>
                      <a:pt x="64" y="190"/>
                    </a:lnTo>
                    <a:lnTo>
                      <a:pt x="76" y="203"/>
                    </a:lnTo>
                    <a:lnTo>
                      <a:pt x="86" y="216"/>
                    </a:lnTo>
                    <a:lnTo>
                      <a:pt x="96" y="230"/>
                    </a:lnTo>
                    <a:lnTo>
                      <a:pt x="106" y="245"/>
                    </a:lnTo>
                    <a:lnTo>
                      <a:pt x="111" y="253"/>
                    </a:lnTo>
                    <a:lnTo>
                      <a:pt x="115" y="262"/>
                    </a:lnTo>
                    <a:lnTo>
                      <a:pt x="119" y="270"/>
                    </a:lnTo>
                    <a:lnTo>
                      <a:pt x="121" y="279"/>
                    </a:lnTo>
                    <a:lnTo>
                      <a:pt x="122" y="283"/>
                    </a:lnTo>
                    <a:lnTo>
                      <a:pt x="124" y="286"/>
                    </a:lnTo>
                    <a:lnTo>
                      <a:pt x="126" y="289"/>
                    </a:lnTo>
                    <a:lnTo>
                      <a:pt x="128" y="292"/>
                    </a:lnTo>
                    <a:lnTo>
                      <a:pt x="131" y="293"/>
                    </a:lnTo>
                    <a:lnTo>
                      <a:pt x="134" y="295"/>
                    </a:lnTo>
                    <a:lnTo>
                      <a:pt x="139" y="296"/>
                    </a:lnTo>
                    <a:lnTo>
                      <a:pt x="143" y="297"/>
                    </a:lnTo>
                    <a:lnTo>
                      <a:pt x="164" y="298"/>
                    </a:lnTo>
                    <a:lnTo>
                      <a:pt x="186" y="298"/>
                    </a:lnTo>
                    <a:lnTo>
                      <a:pt x="197" y="296"/>
                    </a:lnTo>
                    <a:lnTo>
                      <a:pt x="207" y="296"/>
                    </a:lnTo>
                    <a:lnTo>
                      <a:pt x="229" y="292"/>
                    </a:lnTo>
                    <a:lnTo>
                      <a:pt x="285" y="283"/>
                    </a:lnTo>
                    <a:lnTo>
                      <a:pt x="343" y="272"/>
                    </a:lnTo>
                    <a:lnTo>
                      <a:pt x="346" y="275"/>
                    </a:lnTo>
                    <a:lnTo>
                      <a:pt x="348" y="277"/>
                    </a:lnTo>
                    <a:lnTo>
                      <a:pt x="350" y="278"/>
                    </a:lnTo>
                    <a:lnTo>
                      <a:pt x="353" y="284"/>
                    </a:lnTo>
                    <a:lnTo>
                      <a:pt x="359" y="289"/>
                    </a:lnTo>
                    <a:lnTo>
                      <a:pt x="363" y="293"/>
                    </a:lnTo>
                    <a:lnTo>
                      <a:pt x="368" y="298"/>
                    </a:lnTo>
                    <a:lnTo>
                      <a:pt x="374" y="300"/>
                    </a:lnTo>
                    <a:lnTo>
                      <a:pt x="380" y="303"/>
                    </a:lnTo>
                    <a:lnTo>
                      <a:pt x="385" y="305"/>
                    </a:lnTo>
                    <a:lnTo>
                      <a:pt x="392" y="306"/>
                    </a:lnTo>
                    <a:lnTo>
                      <a:pt x="395" y="304"/>
                    </a:lnTo>
                    <a:lnTo>
                      <a:pt x="397" y="302"/>
                    </a:lnTo>
                    <a:lnTo>
                      <a:pt x="398" y="300"/>
                    </a:lnTo>
                    <a:lnTo>
                      <a:pt x="398" y="299"/>
                    </a:lnTo>
                    <a:lnTo>
                      <a:pt x="399" y="299"/>
                    </a:lnTo>
                    <a:lnTo>
                      <a:pt x="401" y="298"/>
                    </a:lnTo>
                    <a:lnTo>
                      <a:pt x="402" y="294"/>
                    </a:lnTo>
                    <a:lnTo>
                      <a:pt x="402" y="292"/>
                    </a:lnTo>
                    <a:lnTo>
                      <a:pt x="402" y="291"/>
                    </a:lnTo>
                    <a:lnTo>
                      <a:pt x="402" y="290"/>
                    </a:lnTo>
                    <a:lnTo>
                      <a:pt x="402" y="289"/>
                    </a:lnTo>
                    <a:lnTo>
                      <a:pt x="401" y="285"/>
                    </a:lnTo>
                    <a:lnTo>
                      <a:pt x="398" y="280"/>
                    </a:lnTo>
                    <a:lnTo>
                      <a:pt x="396" y="275"/>
                    </a:lnTo>
                    <a:lnTo>
                      <a:pt x="389" y="265"/>
                    </a:lnTo>
                    <a:lnTo>
                      <a:pt x="416" y="265"/>
                    </a:lnTo>
                    <a:lnTo>
                      <a:pt x="422" y="272"/>
                    </a:lnTo>
                    <a:lnTo>
                      <a:pt x="430" y="279"/>
                    </a:lnTo>
                    <a:lnTo>
                      <a:pt x="437" y="285"/>
                    </a:lnTo>
                    <a:lnTo>
                      <a:pt x="445" y="291"/>
                    </a:lnTo>
                    <a:lnTo>
                      <a:pt x="454" y="294"/>
                    </a:lnTo>
                    <a:lnTo>
                      <a:pt x="463" y="298"/>
                    </a:lnTo>
                    <a:lnTo>
                      <a:pt x="472" y="301"/>
                    </a:lnTo>
                    <a:lnTo>
                      <a:pt x="481" y="303"/>
                    </a:lnTo>
                    <a:lnTo>
                      <a:pt x="482" y="303"/>
                    </a:lnTo>
                    <a:lnTo>
                      <a:pt x="482" y="302"/>
                    </a:lnTo>
                    <a:lnTo>
                      <a:pt x="484" y="301"/>
                    </a:lnTo>
                    <a:lnTo>
                      <a:pt x="485" y="300"/>
                    </a:lnTo>
                    <a:lnTo>
                      <a:pt x="487" y="299"/>
                    </a:lnTo>
                    <a:lnTo>
                      <a:pt x="487" y="298"/>
                    </a:lnTo>
                    <a:lnTo>
                      <a:pt x="489" y="297"/>
                    </a:lnTo>
                    <a:lnTo>
                      <a:pt x="490" y="294"/>
                    </a:lnTo>
                    <a:lnTo>
                      <a:pt x="490" y="292"/>
                    </a:lnTo>
                    <a:lnTo>
                      <a:pt x="491" y="291"/>
                    </a:lnTo>
                    <a:lnTo>
                      <a:pt x="490" y="290"/>
                    </a:lnTo>
                    <a:lnTo>
                      <a:pt x="490" y="289"/>
                    </a:lnTo>
                    <a:lnTo>
                      <a:pt x="490" y="287"/>
                    </a:lnTo>
                    <a:lnTo>
                      <a:pt x="487" y="280"/>
                    </a:lnTo>
                    <a:lnTo>
                      <a:pt x="484" y="273"/>
                    </a:lnTo>
                    <a:lnTo>
                      <a:pt x="480" y="267"/>
                    </a:lnTo>
                    <a:lnTo>
                      <a:pt x="475" y="261"/>
                    </a:lnTo>
                    <a:lnTo>
                      <a:pt x="470" y="256"/>
                    </a:lnTo>
                    <a:lnTo>
                      <a:pt x="464" y="251"/>
                    </a:lnTo>
                    <a:lnTo>
                      <a:pt x="458" y="247"/>
                    </a:lnTo>
                    <a:lnTo>
                      <a:pt x="451" y="243"/>
                    </a:lnTo>
                    <a:lnTo>
                      <a:pt x="454" y="243"/>
                    </a:lnTo>
                    <a:lnTo>
                      <a:pt x="458" y="245"/>
                    </a:lnTo>
                    <a:lnTo>
                      <a:pt x="466" y="249"/>
                    </a:lnTo>
                    <a:lnTo>
                      <a:pt x="476" y="252"/>
                    </a:lnTo>
                    <a:lnTo>
                      <a:pt x="486" y="255"/>
                    </a:lnTo>
                    <a:lnTo>
                      <a:pt x="495" y="256"/>
                    </a:lnTo>
                    <a:lnTo>
                      <a:pt x="498" y="258"/>
                    </a:lnTo>
                    <a:lnTo>
                      <a:pt x="509" y="262"/>
                    </a:lnTo>
                    <a:lnTo>
                      <a:pt x="512" y="265"/>
                    </a:lnTo>
                    <a:lnTo>
                      <a:pt x="514" y="268"/>
                    </a:lnTo>
                    <a:lnTo>
                      <a:pt x="516" y="270"/>
                    </a:lnTo>
                    <a:lnTo>
                      <a:pt x="518" y="270"/>
                    </a:lnTo>
                    <a:lnTo>
                      <a:pt x="522" y="272"/>
                    </a:lnTo>
                    <a:lnTo>
                      <a:pt x="527" y="272"/>
                    </a:lnTo>
                    <a:lnTo>
                      <a:pt x="534" y="272"/>
                    </a:lnTo>
                    <a:lnTo>
                      <a:pt x="536" y="270"/>
                    </a:lnTo>
                    <a:lnTo>
                      <a:pt x="538" y="269"/>
                    </a:lnTo>
                    <a:lnTo>
                      <a:pt x="540" y="267"/>
                    </a:lnTo>
                    <a:lnTo>
                      <a:pt x="543" y="265"/>
                    </a:lnTo>
                    <a:lnTo>
                      <a:pt x="544" y="262"/>
                    </a:lnTo>
                    <a:lnTo>
                      <a:pt x="544" y="259"/>
                    </a:lnTo>
                    <a:lnTo>
                      <a:pt x="544" y="256"/>
                    </a:lnTo>
                    <a:lnTo>
                      <a:pt x="543" y="254"/>
                    </a:lnTo>
                    <a:lnTo>
                      <a:pt x="539" y="248"/>
                    </a:lnTo>
                    <a:lnTo>
                      <a:pt x="536" y="242"/>
                    </a:lnTo>
                    <a:lnTo>
                      <a:pt x="531" y="236"/>
                    </a:lnTo>
                    <a:lnTo>
                      <a:pt x="527" y="231"/>
                    </a:lnTo>
                    <a:lnTo>
                      <a:pt x="523" y="227"/>
                    </a:lnTo>
                    <a:lnTo>
                      <a:pt x="518" y="222"/>
                    </a:lnTo>
                    <a:lnTo>
                      <a:pt x="513" y="219"/>
                    </a:lnTo>
                    <a:lnTo>
                      <a:pt x="508" y="215"/>
                    </a:lnTo>
                    <a:lnTo>
                      <a:pt x="502" y="212"/>
                    </a:lnTo>
                    <a:lnTo>
                      <a:pt x="496" y="210"/>
                    </a:lnTo>
                    <a:lnTo>
                      <a:pt x="490" y="207"/>
                    </a:lnTo>
                    <a:lnTo>
                      <a:pt x="484" y="206"/>
                    </a:lnTo>
                    <a:lnTo>
                      <a:pt x="477" y="204"/>
                    </a:lnTo>
                    <a:lnTo>
                      <a:pt x="470" y="203"/>
                    </a:lnTo>
                    <a:lnTo>
                      <a:pt x="463" y="203"/>
                    </a:lnTo>
                    <a:lnTo>
                      <a:pt x="455" y="203"/>
                    </a:lnTo>
                    <a:lnTo>
                      <a:pt x="439" y="204"/>
                    </a:lnTo>
                    <a:lnTo>
                      <a:pt x="424" y="206"/>
                    </a:lnTo>
                    <a:lnTo>
                      <a:pt x="386" y="216"/>
                    </a:lnTo>
                    <a:lnTo>
                      <a:pt x="367" y="222"/>
                    </a:lnTo>
                    <a:lnTo>
                      <a:pt x="348" y="228"/>
                    </a:lnTo>
                    <a:lnTo>
                      <a:pt x="331" y="234"/>
                    </a:lnTo>
                    <a:lnTo>
                      <a:pt x="329" y="234"/>
                    </a:lnTo>
                    <a:lnTo>
                      <a:pt x="328" y="235"/>
                    </a:lnTo>
                    <a:lnTo>
                      <a:pt x="325" y="235"/>
                    </a:lnTo>
                    <a:lnTo>
                      <a:pt x="322" y="236"/>
                    </a:lnTo>
                    <a:lnTo>
                      <a:pt x="313" y="239"/>
                    </a:lnTo>
                    <a:lnTo>
                      <a:pt x="296" y="242"/>
                    </a:lnTo>
                    <a:lnTo>
                      <a:pt x="287" y="244"/>
                    </a:lnTo>
                    <a:lnTo>
                      <a:pt x="279" y="246"/>
                    </a:lnTo>
                    <a:lnTo>
                      <a:pt x="261" y="248"/>
                    </a:lnTo>
                    <a:lnTo>
                      <a:pt x="243" y="249"/>
                    </a:lnTo>
                    <a:lnTo>
                      <a:pt x="225" y="249"/>
                    </a:lnTo>
                    <a:lnTo>
                      <a:pt x="216" y="249"/>
                    </a:lnTo>
                    <a:lnTo>
                      <a:pt x="214" y="248"/>
                    </a:lnTo>
                    <a:lnTo>
                      <a:pt x="213" y="248"/>
                    </a:lnTo>
                    <a:lnTo>
                      <a:pt x="211" y="248"/>
                    </a:lnTo>
                    <a:lnTo>
                      <a:pt x="207" y="248"/>
                    </a:lnTo>
                    <a:lnTo>
                      <a:pt x="198" y="247"/>
                    </a:lnTo>
                    <a:lnTo>
                      <a:pt x="191" y="244"/>
                    </a:lnTo>
                    <a:lnTo>
                      <a:pt x="183" y="241"/>
                    </a:lnTo>
                    <a:lnTo>
                      <a:pt x="177" y="235"/>
                    </a:lnTo>
                    <a:lnTo>
                      <a:pt x="165" y="226"/>
                    </a:lnTo>
                    <a:lnTo>
                      <a:pt x="154" y="215"/>
                    </a:lnTo>
                    <a:lnTo>
                      <a:pt x="144" y="204"/>
                    </a:lnTo>
                    <a:lnTo>
                      <a:pt x="135" y="192"/>
                    </a:lnTo>
                    <a:lnTo>
                      <a:pt x="131" y="186"/>
                    </a:lnTo>
                    <a:lnTo>
                      <a:pt x="127" y="180"/>
                    </a:lnTo>
                    <a:lnTo>
                      <a:pt x="120" y="167"/>
                    </a:lnTo>
                    <a:lnTo>
                      <a:pt x="113" y="154"/>
                    </a:lnTo>
                    <a:lnTo>
                      <a:pt x="106" y="141"/>
                    </a:lnTo>
                    <a:lnTo>
                      <a:pt x="103" y="118"/>
                    </a:lnTo>
                    <a:lnTo>
                      <a:pt x="99" y="96"/>
                    </a:lnTo>
                    <a:lnTo>
                      <a:pt x="92" y="75"/>
                    </a:lnTo>
                    <a:lnTo>
                      <a:pt x="86" y="54"/>
                    </a:lnTo>
                    <a:lnTo>
                      <a:pt x="84" y="48"/>
                    </a:lnTo>
                    <a:lnTo>
                      <a:pt x="81" y="43"/>
                    </a:lnTo>
                    <a:lnTo>
                      <a:pt x="78" y="37"/>
                    </a:lnTo>
                    <a:lnTo>
                      <a:pt x="76" y="33"/>
                    </a:lnTo>
                    <a:lnTo>
                      <a:pt x="72" y="28"/>
                    </a:lnTo>
                    <a:lnTo>
                      <a:pt x="69" y="23"/>
                    </a:lnTo>
                    <a:lnTo>
                      <a:pt x="64" y="20"/>
                    </a:lnTo>
                    <a:lnTo>
                      <a:pt x="60" y="16"/>
                    </a:lnTo>
                    <a:lnTo>
                      <a:pt x="56" y="13"/>
                    </a:lnTo>
                    <a:lnTo>
                      <a:pt x="51" y="10"/>
                    </a:lnTo>
                    <a:lnTo>
                      <a:pt x="41" y="6"/>
                    </a:lnTo>
                    <a:lnTo>
                      <a:pt x="35" y="3"/>
                    </a:lnTo>
                    <a:lnTo>
                      <a:pt x="29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11" y="5"/>
                    </a:lnTo>
                    <a:lnTo>
                      <a:pt x="9" y="8"/>
                    </a:lnTo>
                    <a:lnTo>
                      <a:pt x="8" y="13"/>
                    </a:lnTo>
                    <a:lnTo>
                      <a:pt x="7" y="21"/>
                    </a:lnTo>
                    <a:lnTo>
                      <a:pt x="6" y="22"/>
                    </a:lnTo>
                    <a:lnTo>
                      <a:pt x="6" y="24"/>
                    </a:lnTo>
                    <a:lnTo>
                      <a:pt x="5" y="28"/>
                    </a:lnTo>
                    <a:lnTo>
                      <a:pt x="1" y="44"/>
                    </a:lnTo>
                    <a:lnTo>
                      <a:pt x="0" y="51"/>
                    </a:lnTo>
                    <a:lnTo>
                      <a:pt x="0" y="59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4" y="87"/>
                    </a:lnTo>
                    <a:lnTo>
                      <a:pt x="7" y="100"/>
                    </a:lnTo>
                    <a:lnTo>
                      <a:pt x="10" y="107"/>
                    </a:lnTo>
                    <a:lnTo>
                      <a:pt x="14" y="114"/>
                    </a:lnTo>
                    <a:lnTo>
                      <a:pt x="21" y="126"/>
                    </a:lnTo>
                    <a:lnTo>
                      <a:pt x="26" y="132"/>
                    </a:lnTo>
                    <a:lnTo>
                      <a:pt x="32" y="13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0" name="Freeform 12"/>
              <p:cNvSpPr>
                <a:spLocks noChangeAspect="1"/>
              </p:cNvSpPr>
              <p:nvPr/>
            </p:nvSpPr>
            <p:spPr bwMode="auto">
              <a:xfrm>
                <a:off x="2836" y="3137"/>
                <a:ext cx="760" cy="438"/>
              </a:xfrm>
              <a:custGeom>
                <a:avLst/>
                <a:gdLst>
                  <a:gd name="T0" fmla="*/ 753 w 760"/>
                  <a:gd name="T1" fmla="*/ 23 h 438"/>
                  <a:gd name="T2" fmla="*/ 731 w 760"/>
                  <a:gd name="T3" fmla="*/ 4 h 438"/>
                  <a:gd name="T4" fmla="*/ 704 w 760"/>
                  <a:gd name="T5" fmla="*/ 0 h 438"/>
                  <a:gd name="T6" fmla="*/ 659 w 760"/>
                  <a:gd name="T7" fmla="*/ 16 h 438"/>
                  <a:gd name="T8" fmla="*/ 632 w 760"/>
                  <a:gd name="T9" fmla="*/ 46 h 438"/>
                  <a:gd name="T10" fmla="*/ 576 w 760"/>
                  <a:gd name="T11" fmla="*/ 208 h 438"/>
                  <a:gd name="T12" fmla="*/ 532 w 760"/>
                  <a:gd name="T13" fmla="*/ 313 h 438"/>
                  <a:gd name="T14" fmla="*/ 517 w 760"/>
                  <a:gd name="T15" fmla="*/ 341 h 438"/>
                  <a:gd name="T16" fmla="*/ 499 w 760"/>
                  <a:gd name="T17" fmla="*/ 357 h 438"/>
                  <a:gd name="T18" fmla="*/ 484 w 760"/>
                  <a:gd name="T19" fmla="*/ 364 h 438"/>
                  <a:gd name="T20" fmla="*/ 467 w 760"/>
                  <a:gd name="T21" fmla="*/ 364 h 438"/>
                  <a:gd name="T22" fmla="*/ 432 w 760"/>
                  <a:gd name="T23" fmla="*/ 330 h 438"/>
                  <a:gd name="T24" fmla="*/ 378 w 760"/>
                  <a:gd name="T25" fmla="*/ 283 h 438"/>
                  <a:gd name="T26" fmla="*/ 322 w 760"/>
                  <a:gd name="T27" fmla="*/ 250 h 438"/>
                  <a:gd name="T28" fmla="*/ 292 w 760"/>
                  <a:gd name="T29" fmla="*/ 224 h 438"/>
                  <a:gd name="T30" fmla="*/ 262 w 760"/>
                  <a:gd name="T31" fmla="*/ 182 h 438"/>
                  <a:gd name="T32" fmla="*/ 246 w 760"/>
                  <a:gd name="T33" fmla="*/ 126 h 438"/>
                  <a:gd name="T34" fmla="*/ 231 w 760"/>
                  <a:gd name="T35" fmla="*/ 97 h 438"/>
                  <a:gd name="T36" fmla="*/ 196 w 760"/>
                  <a:gd name="T37" fmla="*/ 89 h 438"/>
                  <a:gd name="T38" fmla="*/ 164 w 760"/>
                  <a:gd name="T39" fmla="*/ 111 h 438"/>
                  <a:gd name="T40" fmla="*/ 106 w 760"/>
                  <a:gd name="T41" fmla="*/ 174 h 438"/>
                  <a:gd name="T42" fmla="*/ 66 w 760"/>
                  <a:gd name="T43" fmla="*/ 208 h 438"/>
                  <a:gd name="T44" fmla="*/ 47 w 760"/>
                  <a:gd name="T45" fmla="*/ 219 h 438"/>
                  <a:gd name="T46" fmla="*/ 32 w 760"/>
                  <a:gd name="T47" fmla="*/ 225 h 438"/>
                  <a:gd name="T48" fmla="*/ 13 w 760"/>
                  <a:gd name="T49" fmla="*/ 237 h 438"/>
                  <a:gd name="T50" fmla="*/ 2 w 760"/>
                  <a:gd name="T51" fmla="*/ 269 h 438"/>
                  <a:gd name="T52" fmla="*/ 4 w 760"/>
                  <a:gd name="T53" fmla="*/ 314 h 438"/>
                  <a:gd name="T54" fmla="*/ 15 w 760"/>
                  <a:gd name="T55" fmla="*/ 336 h 438"/>
                  <a:gd name="T56" fmla="*/ 38 w 760"/>
                  <a:gd name="T57" fmla="*/ 352 h 438"/>
                  <a:gd name="T58" fmla="*/ 63 w 760"/>
                  <a:gd name="T59" fmla="*/ 356 h 438"/>
                  <a:gd name="T60" fmla="*/ 88 w 760"/>
                  <a:gd name="T61" fmla="*/ 344 h 438"/>
                  <a:gd name="T62" fmla="*/ 89 w 760"/>
                  <a:gd name="T63" fmla="*/ 341 h 438"/>
                  <a:gd name="T64" fmla="*/ 129 w 760"/>
                  <a:gd name="T65" fmla="*/ 258 h 438"/>
                  <a:gd name="T66" fmla="*/ 140 w 760"/>
                  <a:gd name="T67" fmla="*/ 239 h 438"/>
                  <a:gd name="T68" fmla="*/ 169 w 760"/>
                  <a:gd name="T69" fmla="*/ 204 h 438"/>
                  <a:gd name="T70" fmla="*/ 222 w 760"/>
                  <a:gd name="T71" fmla="*/ 234 h 438"/>
                  <a:gd name="T72" fmla="*/ 294 w 760"/>
                  <a:gd name="T73" fmla="*/ 334 h 438"/>
                  <a:gd name="T74" fmla="*/ 338 w 760"/>
                  <a:gd name="T75" fmla="*/ 381 h 438"/>
                  <a:gd name="T76" fmla="*/ 387 w 760"/>
                  <a:gd name="T77" fmla="*/ 412 h 438"/>
                  <a:gd name="T78" fmla="*/ 457 w 760"/>
                  <a:gd name="T79" fmla="*/ 435 h 438"/>
                  <a:gd name="T80" fmla="*/ 501 w 760"/>
                  <a:gd name="T81" fmla="*/ 435 h 438"/>
                  <a:gd name="T82" fmla="*/ 529 w 760"/>
                  <a:gd name="T83" fmla="*/ 426 h 438"/>
                  <a:gd name="T84" fmla="*/ 542 w 760"/>
                  <a:gd name="T85" fmla="*/ 419 h 438"/>
                  <a:gd name="T86" fmla="*/ 588 w 760"/>
                  <a:gd name="T87" fmla="*/ 377 h 438"/>
                  <a:gd name="T88" fmla="*/ 623 w 760"/>
                  <a:gd name="T89" fmla="*/ 332 h 438"/>
                  <a:gd name="T90" fmla="*/ 666 w 760"/>
                  <a:gd name="T91" fmla="*/ 264 h 438"/>
                  <a:gd name="T92" fmla="*/ 687 w 760"/>
                  <a:gd name="T93" fmla="*/ 224 h 438"/>
                  <a:gd name="T94" fmla="*/ 730 w 760"/>
                  <a:gd name="T95" fmla="*/ 159 h 438"/>
                  <a:gd name="T96" fmla="*/ 733 w 760"/>
                  <a:gd name="T97" fmla="*/ 157 h 438"/>
                  <a:gd name="T98" fmla="*/ 749 w 760"/>
                  <a:gd name="T99" fmla="*/ 123 h 438"/>
                  <a:gd name="T100" fmla="*/ 751 w 760"/>
                  <a:gd name="T101" fmla="*/ 113 h 438"/>
                  <a:gd name="T102" fmla="*/ 758 w 760"/>
                  <a:gd name="T103" fmla="*/ 79 h 438"/>
                  <a:gd name="T104" fmla="*/ 760 w 760"/>
                  <a:gd name="T105" fmla="*/ 59 h 43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60"/>
                  <a:gd name="T160" fmla="*/ 0 h 438"/>
                  <a:gd name="T161" fmla="*/ 760 w 760"/>
                  <a:gd name="T162" fmla="*/ 438 h 43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60" h="438">
                    <a:moveTo>
                      <a:pt x="759" y="39"/>
                    </a:moveTo>
                    <a:lnTo>
                      <a:pt x="757" y="34"/>
                    </a:lnTo>
                    <a:lnTo>
                      <a:pt x="756" y="30"/>
                    </a:lnTo>
                    <a:lnTo>
                      <a:pt x="755" y="26"/>
                    </a:lnTo>
                    <a:lnTo>
                      <a:pt x="753" y="23"/>
                    </a:lnTo>
                    <a:lnTo>
                      <a:pt x="749" y="16"/>
                    </a:lnTo>
                    <a:lnTo>
                      <a:pt x="744" y="11"/>
                    </a:lnTo>
                    <a:lnTo>
                      <a:pt x="737" y="6"/>
                    </a:lnTo>
                    <a:lnTo>
                      <a:pt x="734" y="4"/>
                    </a:lnTo>
                    <a:lnTo>
                      <a:pt x="731" y="4"/>
                    </a:lnTo>
                    <a:lnTo>
                      <a:pt x="727" y="2"/>
                    </a:lnTo>
                    <a:lnTo>
                      <a:pt x="723" y="1"/>
                    </a:lnTo>
                    <a:lnTo>
                      <a:pt x="719" y="0"/>
                    </a:lnTo>
                    <a:lnTo>
                      <a:pt x="714" y="0"/>
                    </a:lnTo>
                    <a:lnTo>
                      <a:pt x="704" y="0"/>
                    </a:lnTo>
                    <a:lnTo>
                      <a:pt x="694" y="2"/>
                    </a:lnTo>
                    <a:lnTo>
                      <a:pt x="685" y="4"/>
                    </a:lnTo>
                    <a:lnTo>
                      <a:pt x="676" y="7"/>
                    </a:lnTo>
                    <a:lnTo>
                      <a:pt x="668" y="11"/>
                    </a:lnTo>
                    <a:lnTo>
                      <a:pt x="659" y="16"/>
                    </a:lnTo>
                    <a:lnTo>
                      <a:pt x="652" y="21"/>
                    </a:lnTo>
                    <a:lnTo>
                      <a:pt x="645" y="29"/>
                    </a:lnTo>
                    <a:lnTo>
                      <a:pt x="640" y="34"/>
                    </a:lnTo>
                    <a:lnTo>
                      <a:pt x="636" y="40"/>
                    </a:lnTo>
                    <a:lnTo>
                      <a:pt x="632" y="46"/>
                    </a:lnTo>
                    <a:lnTo>
                      <a:pt x="630" y="53"/>
                    </a:lnTo>
                    <a:lnTo>
                      <a:pt x="617" y="88"/>
                    </a:lnTo>
                    <a:lnTo>
                      <a:pt x="605" y="123"/>
                    </a:lnTo>
                    <a:lnTo>
                      <a:pt x="591" y="166"/>
                    </a:lnTo>
                    <a:lnTo>
                      <a:pt x="576" y="208"/>
                    </a:lnTo>
                    <a:lnTo>
                      <a:pt x="553" y="269"/>
                    </a:lnTo>
                    <a:lnTo>
                      <a:pt x="545" y="287"/>
                    </a:lnTo>
                    <a:lnTo>
                      <a:pt x="541" y="296"/>
                    </a:lnTo>
                    <a:lnTo>
                      <a:pt x="538" y="305"/>
                    </a:lnTo>
                    <a:lnTo>
                      <a:pt x="532" y="313"/>
                    </a:lnTo>
                    <a:lnTo>
                      <a:pt x="531" y="317"/>
                    </a:lnTo>
                    <a:lnTo>
                      <a:pt x="528" y="321"/>
                    </a:lnTo>
                    <a:lnTo>
                      <a:pt x="518" y="339"/>
                    </a:lnTo>
                    <a:lnTo>
                      <a:pt x="517" y="339"/>
                    </a:lnTo>
                    <a:lnTo>
                      <a:pt x="517" y="341"/>
                    </a:lnTo>
                    <a:lnTo>
                      <a:pt x="516" y="343"/>
                    </a:lnTo>
                    <a:lnTo>
                      <a:pt x="513" y="346"/>
                    </a:lnTo>
                    <a:lnTo>
                      <a:pt x="510" y="350"/>
                    </a:lnTo>
                    <a:lnTo>
                      <a:pt x="506" y="353"/>
                    </a:lnTo>
                    <a:lnTo>
                      <a:pt x="499" y="357"/>
                    </a:lnTo>
                    <a:lnTo>
                      <a:pt x="496" y="360"/>
                    </a:lnTo>
                    <a:lnTo>
                      <a:pt x="492" y="362"/>
                    </a:lnTo>
                    <a:lnTo>
                      <a:pt x="488" y="363"/>
                    </a:lnTo>
                    <a:lnTo>
                      <a:pt x="486" y="364"/>
                    </a:lnTo>
                    <a:lnTo>
                      <a:pt x="484" y="364"/>
                    </a:lnTo>
                    <a:lnTo>
                      <a:pt x="475" y="364"/>
                    </a:lnTo>
                    <a:lnTo>
                      <a:pt x="473" y="364"/>
                    </a:lnTo>
                    <a:lnTo>
                      <a:pt x="471" y="364"/>
                    </a:lnTo>
                    <a:lnTo>
                      <a:pt x="467" y="364"/>
                    </a:lnTo>
                    <a:lnTo>
                      <a:pt x="462" y="364"/>
                    </a:lnTo>
                    <a:lnTo>
                      <a:pt x="458" y="363"/>
                    </a:lnTo>
                    <a:lnTo>
                      <a:pt x="445" y="346"/>
                    </a:lnTo>
                    <a:lnTo>
                      <a:pt x="438" y="338"/>
                    </a:lnTo>
                    <a:lnTo>
                      <a:pt x="432" y="330"/>
                    </a:lnTo>
                    <a:lnTo>
                      <a:pt x="424" y="323"/>
                    </a:lnTo>
                    <a:lnTo>
                      <a:pt x="417" y="316"/>
                    </a:lnTo>
                    <a:lnTo>
                      <a:pt x="402" y="302"/>
                    </a:lnTo>
                    <a:lnTo>
                      <a:pt x="386" y="289"/>
                    </a:lnTo>
                    <a:lnTo>
                      <a:pt x="378" y="283"/>
                    </a:lnTo>
                    <a:lnTo>
                      <a:pt x="370" y="278"/>
                    </a:lnTo>
                    <a:lnTo>
                      <a:pt x="353" y="266"/>
                    </a:lnTo>
                    <a:lnTo>
                      <a:pt x="344" y="262"/>
                    </a:lnTo>
                    <a:lnTo>
                      <a:pt x="335" y="257"/>
                    </a:lnTo>
                    <a:lnTo>
                      <a:pt x="322" y="250"/>
                    </a:lnTo>
                    <a:lnTo>
                      <a:pt x="316" y="245"/>
                    </a:lnTo>
                    <a:lnTo>
                      <a:pt x="310" y="241"/>
                    </a:lnTo>
                    <a:lnTo>
                      <a:pt x="304" y="236"/>
                    </a:lnTo>
                    <a:lnTo>
                      <a:pt x="298" y="230"/>
                    </a:lnTo>
                    <a:lnTo>
                      <a:pt x="292" y="224"/>
                    </a:lnTo>
                    <a:lnTo>
                      <a:pt x="287" y="219"/>
                    </a:lnTo>
                    <a:lnTo>
                      <a:pt x="282" y="214"/>
                    </a:lnTo>
                    <a:lnTo>
                      <a:pt x="278" y="208"/>
                    </a:lnTo>
                    <a:lnTo>
                      <a:pt x="270" y="195"/>
                    </a:lnTo>
                    <a:lnTo>
                      <a:pt x="262" y="182"/>
                    </a:lnTo>
                    <a:lnTo>
                      <a:pt x="259" y="175"/>
                    </a:lnTo>
                    <a:lnTo>
                      <a:pt x="257" y="169"/>
                    </a:lnTo>
                    <a:lnTo>
                      <a:pt x="252" y="155"/>
                    </a:lnTo>
                    <a:lnTo>
                      <a:pt x="250" y="140"/>
                    </a:lnTo>
                    <a:lnTo>
                      <a:pt x="246" y="126"/>
                    </a:lnTo>
                    <a:lnTo>
                      <a:pt x="243" y="114"/>
                    </a:lnTo>
                    <a:lnTo>
                      <a:pt x="241" y="109"/>
                    </a:lnTo>
                    <a:lnTo>
                      <a:pt x="238" y="104"/>
                    </a:lnTo>
                    <a:lnTo>
                      <a:pt x="235" y="101"/>
                    </a:lnTo>
                    <a:lnTo>
                      <a:pt x="231" y="97"/>
                    </a:lnTo>
                    <a:lnTo>
                      <a:pt x="227" y="95"/>
                    </a:lnTo>
                    <a:lnTo>
                      <a:pt x="222" y="93"/>
                    </a:lnTo>
                    <a:lnTo>
                      <a:pt x="212" y="90"/>
                    </a:lnTo>
                    <a:lnTo>
                      <a:pt x="204" y="89"/>
                    </a:lnTo>
                    <a:lnTo>
                      <a:pt x="196" y="89"/>
                    </a:lnTo>
                    <a:lnTo>
                      <a:pt x="189" y="91"/>
                    </a:lnTo>
                    <a:lnTo>
                      <a:pt x="181" y="95"/>
                    </a:lnTo>
                    <a:lnTo>
                      <a:pt x="175" y="98"/>
                    </a:lnTo>
                    <a:lnTo>
                      <a:pt x="169" y="104"/>
                    </a:lnTo>
                    <a:lnTo>
                      <a:pt x="164" y="111"/>
                    </a:lnTo>
                    <a:lnTo>
                      <a:pt x="153" y="124"/>
                    </a:lnTo>
                    <a:lnTo>
                      <a:pt x="142" y="138"/>
                    </a:lnTo>
                    <a:lnTo>
                      <a:pt x="130" y="150"/>
                    </a:lnTo>
                    <a:lnTo>
                      <a:pt x="118" y="162"/>
                    </a:lnTo>
                    <a:lnTo>
                      <a:pt x="106" y="174"/>
                    </a:lnTo>
                    <a:lnTo>
                      <a:pt x="99" y="180"/>
                    </a:lnTo>
                    <a:lnTo>
                      <a:pt x="93" y="186"/>
                    </a:lnTo>
                    <a:lnTo>
                      <a:pt x="80" y="197"/>
                    </a:lnTo>
                    <a:lnTo>
                      <a:pt x="73" y="202"/>
                    </a:lnTo>
                    <a:lnTo>
                      <a:pt x="66" y="208"/>
                    </a:lnTo>
                    <a:lnTo>
                      <a:pt x="61" y="210"/>
                    </a:lnTo>
                    <a:lnTo>
                      <a:pt x="59" y="212"/>
                    </a:lnTo>
                    <a:lnTo>
                      <a:pt x="56" y="214"/>
                    </a:lnTo>
                    <a:lnTo>
                      <a:pt x="52" y="216"/>
                    </a:lnTo>
                    <a:lnTo>
                      <a:pt x="47" y="219"/>
                    </a:lnTo>
                    <a:lnTo>
                      <a:pt x="42" y="221"/>
                    </a:lnTo>
                    <a:lnTo>
                      <a:pt x="37" y="223"/>
                    </a:lnTo>
                    <a:lnTo>
                      <a:pt x="34" y="223"/>
                    </a:lnTo>
                    <a:lnTo>
                      <a:pt x="32" y="224"/>
                    </a:lnTo>
                    <a:lnTo>
                      <a:pt x="32" y="225"/>
                    </a:lnTo>
                    <a:lnTo>
                      <a:pt x="27" y="227"/>
                    </a:lnTo>
                    <a:lnTo>
                      <a:pt x="24" y="228"/>
                    </a:lnTo>
                    <a:lnTo>
                      <a:pt x="21" y="229"/>
                    </a:lnTo>
                    <a:lnTo>
                      <a:pt x="17" y="232"/>
                    </a:lnTo>
                    <a:lnTo>
                      <a:pt x="13" y="237"/>
                    </a:lnTo>
                    <a:lnTo>
                      <a:pt x="11" y="239"/>
                    </a:lnTo>
                    <a:lnTo>
                      <a:pt x="10" y="242"/>
                    </a:lnTo>
                    <a:lnTo>
                      <a:pt x="6" y="251"/>
                    </a:lnTo>
                    <a:lnTo>
                      <a:pt x="4" y="260"/>
                    </a:lnTo>
                    <a:lnTo>
                      <a:pt x="2" y="269"/>
                    </a:lnTo>
                    <a:lnTo>
                      <a:pt x="1" y="279"/>
                    </a:lnTo>
                    <a:lnTo>
                      <a:pt x="0" y="287"/>
                    </a:lnTo>
                    <a:lnTo>
                      <a:pt x="1" y="296"/>
                    </a:lnTo>
                    <a:lnTo>
                      <a:pt x="2" y="306"/>
                    </a:lnTo>
                    <a:lnTo>
                      <a:pt x="4" y="314"/>
                    </a:lnTo>
                    <a:lnTo>
                      <a:pt x="5" y="319"/>
                    </a:lnTo>
                    <a:lnTo>
                      <a:pt x="8" y="323"/>
                    </a:lnTo>
                    <a:lnTo>
                      <a:pt x="10" y="328"/>
                    </a:lnTo>
                    <a:lnTo>
                      <a:pt x="12" y="332"/>
                    </a:lnTo>
                    <a:lnTo>
                      <a:pt x="15" y="336"/>
                    </a:lnTo>
                    <a:lnTo>
                      <a:pt x="18" y="339"/>
                    </a:lnTo>
                    <a:lnTo>
                      <a:pt x="22" y="343"/>
                    </a:lnTo>
                    <a:lnTo>
                      <a:pt x="27" y="346"/>
                    </a:lnTo>
                    <a:lnTo>
                      <a:pt x="34" y="350"/>
                    </a:lnTo>
                    <a:lnTo>
                      <a:pt x="38" y="352"/>
                    </a:lnTo>
                    <a:lnTo>
                      <a:pt x="39" y="353"/>
                    </a:lnTo>
                    <a:lnTo>
                      <a:pt x="41" y="354"/>
                    </a:lnTo>
                    <a:lnTo>
                      <a:pt x="48" y="356"/>
                    </a:lnTo>
                    <a:lnTo>
                      <a:pt x="56" y="357"/>
                    </a:lnTo>
                    <a:lnTo>
                      <a:pt x="63" y="356"/>
                    </a:lnTo>
                    <a:lnTo>
                      <a:pt x="67" y="355"/>
                    </a:lnTo>
                    <a:lnTo>
                      <a:pt x="70" y="355"/>
                    </a:lnTo>
                    <a:lnTo>
                      <a:pt x="77" y="351"/>
                    </a:lnTo>
                    <a:lnTo>
                      <a:pt x="85" y="347"/>
                    </a:lnTo>
                    <a:lnTo>
                      <a:pt x="88" y="344"/>
                    </a:lnTo>
                    <a:lnTo>
                      <a:pt x="88" y="343"/>
                    </a:lnTo>
                    <a:lnTo>
                      <a:pt x="89" y="341"/>
                    </a:lnTo>
                    <a:lnTo>
                      <a:pt x="100" y="311"/>
                    </a:lnTo>
                    <a:lnTo>
                      <a:pt x="105" y="297"/>
                    </a:lnTo>
                    <a:lnTo>
                      <a:pt x="111" y="284"/>
                    </a:lnTo>
                    <a:lnTo>
                      <a:pt x="119" y="271"/>
                    </a:lnTo>
                    <a:lnTo>
                      <a:pt x="129" y="258"/>
                    </a:lnTo>
                    <a:lnTo>
                      <a:pt x="131" y="253"/>
                    </a:lnTo>
                    <a:lnTo>
                      <a:pt x="133" y="251"/>
                    </a:lnTo>
                    <a:lnTo>
                      <a:pt x="135" y="249"/>
                    </a:lnTo>
                    <a:lnTo>
                      <a:pt x="137" y="244"/>
                    </a:lnTo>
                    <a:lnTo>
                      <a:pt x="140" y="239"/>
                    </a:lnTo>
                    <a:lnTo>
                      <a:pt x="144" y="230"/>
                    </a:lnTo>
                    <a:lnTo>
                      <a:pt x="150" y="223"/>
                    </a:lnTo>
                    <a:lnTo>
                      <a:pt x="156" y="215"/>
                    </a:lnTo>
                    <a:lnTo>
                      <a:pt x="162" y="209"/>
                    </a:lnTo>
                    <a:lnTo>
                      <a:pt x="169" y="204"/>
                    </a:lnTo>
                    <a:lnTo>
                      <a:pt x="177" y="200"/>
                    </a:lnTo>
                    <a:lnTo>
                      <a:pt x="186" y="195"/>
                    </a:lnTo>
                    <a:lnTo>
                      <a:pt x="195" y="193"/>
                    </a:lnTo>
                    <a:lnTo>
                      <a:pt x="208" y="214"/>
                    </a:lnTo>
                    <a:lnTo>
                      <a:pt x="222" y="234"/>
                    </a:lnTo>
                    <a:lnTo>
                      <a:pt x="236" y="255"/>
                    </a:lnTo>
                    <a:lnTo>
                      <a:pt x="250" y="275"/>
                    </a:lnTo>
                    <a:lnTo>
                      <a:pt x="264" y="294"/>
                    </a:lnTo>
                    <a:lnTo>
                      <a:pt x="278" y="314"/>
                    </a:lnTo>
                    <a:lnTo>
                      <a:pt x="294" y="334"/>
                    </a:lnTo>
                    <a:lnTo>
                      <a:pt x="310" y="353"/>
                    </a:lnTo>
                    <a:lnTo>
                      <a:pt x="317" y="361"/>
                    </a:lnTo>
                    <a:lnTo>
                      <a:pt x="324" y="368"/>
                    </a:lnTo>
                    <a:lnTo>
                      <a:pt x="331" y="374"/>
                    </a:lnTo>
                    <a:lnTo>
                      <a:pt x="338" y="381"/>
                    </a:lnTo>
                    <a:lnTo>
                      <a:pt x="348" y="388"/>
                    </a:lnTo>
                    <a:lnTo>
                      <a:pt x="357" y="394"/>
                    </a:lnTo>
                    <a:lnTo>
                      <a:pt x="367" y="400"/>
                    </a:lnTo>
                    <a:lnTo>
                      <a:pt x="377" y="406"/>
                    </a:lnTo>
                    <a:lnTo>
                      <a:pt x="387" y="412"/>
                    </a:lnTo>
                    <a:lnTo>
                      <a:pt x="398" y="417"/>
                    </a:lnTo>
                    <a:lnTo>
                      <a:pt x="409" y="421"/>
                    </a:lnTo>
                    <a:lnTo>
                      <a:pt x="420" y="426"/>
                    </a:lnTo>
                    <a:lnTo>
                      <a:pt x="434" y="429"/>
                    </a:lnTo>
                    <a:lnTo>
                      <a:pt x="457" y="435"/>
                    </a:lnTo>
                    <a:lnTo>
                      <a:pt x="465" y="437"/>
                    </a:lnTo>
                    <a:lnTo>
                      <a:pt x="473" y="438"/>
                    </a:lnTo>
                    <a:lnTo>
                      <a:pt x="481" y="438"/>
                    </a:lnTo>
                    <a:lnTo>
                      <a:pt x="489" y="437"/>
                    </a:lnTo>
                    <a:lnTo>
                      <a:pt x="501" y="435"/>
                    </a:lnTo>
                    <a:lnTo>
                      <a:pt x="506" y="434"/>
                    </a:lnTo>
                    <a:lnTo>
                      <a:pt x="512" y="432"/>
                    </a:lnTo>
                    <a:lnTo>
                      <a:pt x="524" y="428"/>
                    </a:lnTo>
                    <a:lnTo>
                      <a:pt x="526" y="427"/>
                    </a:lnTo>
                    <a:lnTo>
                      <a:pt x="529" y="426"/>
                    </a:lnTo>
                    <a:lnTo>
                      <a:pt x="534" y="423"/>
                    </a:lnTo>
                    <a:lnTo>
                      <a:pt x="539" y="420"/>
                    </a:lnTo>
                    <a:lnTo>
                      <a:pt x="540" y="420"/>
                    </a:lnTo>
                    <a:lnTo>
                      <a:pt x="542" y="419"/>
                    </a:lnTo>
                    <a:lnTo>
                      <a:pt x="545" y="417"/>
                    </a:lnTo>
                    <a:lnTo>
                      <a:pt x="554" y="411"/>
                    </a:lnTo>
                    <a:lnTo>
                      <a:pt x="564" y="403"/>
                    </a:lnTo>
                    <a:lnTo>
                      <a:pt x="573" y="394"/>
                    </a:lnTo>
                    <a:lnTo>
                      <a:pt x="588" y="377"/>
                    </a:lnTo>
                    <a:lnTo>
                      <a:pt x="595" y="368"/>
                    </a:lnTo>
                    <a:lnTo>
                      <a:pt x="602" y="359"/>
                    </a:lnTo>
                    <a:lnTo>
                      <a:pt x="616" y="341"/>
                    </a:lnTo>
                    <a:lnTo>
                      <a:pt x="620" y="336"/>
                    </a:lnTo>
                    <a:lnTo>
                      <a:pt x="623" y="332"/>
                    </a:lnTo>
                    <a:lnTo>
                      <a:pt x="630" y="322"/>
                    </a:lnTo>
                    <a:lnTo>
                      <a:pt x="643" y="303"/>
                    </a:lnTo>
                    <a:lnTo>
                      <a:pt x="655" y="284"/>
                    </a:lnTo>
                    <a:lnTo>
                      <a:pt x="661" y="273"/>
                    </a:lnTo>
                    <a:lnTo>
                      <a:pt x="666" y="264"/>
                    </a:lnTo>
                    <a:lnTo>
                      <a:pt x="668" y="261"/>
                    </a:lnTo>
                    <a:lnTo>
                      <a:pt x="669" y="258"/>
                    </a:lnTo>
                    <a:lnTo>
                      <a:pt x="672" y="254"/>
                    </a:lnTo>
                    <a:lnTo>
                      <a:pt x="678" y="244"/>
                    </a:lnTo>
                    <a:lnTo>
                      <a:pt x="687" y="224"/>
                    </a:lnTo>
                    <a:lnTo>
                      <a:pt x="699" y="206"/>
                    </a:lnTo>
                    <a:lnTo>
                      <a:pt x="711" y="187"/>
                    </a:lnTo>
                    <a:lnTo>
                      <a:pt x="724" y="170"/>
                    </a:lnTo>
                    <a:lnTo>
                      <a:pt x="728" y="163"/>
                    </a:lnTo>
                    <a:lnTo>
                      <a:pt x="730" y="159"/>
                    </a:lnTo>
                    <a:lnTo>
                      <a:pt x="731" y="159"/>
                    </a:lnTo>
                    <a:lnTo>
                      <a:pt x="732" y="158"/>
                    </a:lnTo>
                    <a:lnTo>
                      <a:pt x="733" y="157"/>
                    </a:lnTo>
                    <a:lnTo>
                      <a:pt x="737" y="150"/>
                    </a:lnTo>
                    <a:lnTo>
                      <a:pt x="741" y="143"/>
                    </a:lnTo>
                    <a:lnTo>
                      <a:pt x="746" y="130"/>
                    </a:lnTo>
                    <a:lnTo>
                      <a:pt x="749" y="124"/>
                    </a:lnTo>
                    <a:lnTo>
                      <a:pt x="749" y="123"/>
                    </a:lnTo>
                    <a:lnTo>
                      <a:pt x="749" y="122"/>
                    </a:lnTo>
                    <a:lnTo>
                      <a:pt x="749" y="121"/>
                    </a:lnTo>
                    <a:lnTo>
                      <a:pt x="751" y="117"/>
                    </a:lnTo>
                    <a:lnTo>
                      <a:pt x="751" y="114"/>
                    </a:lnTo>
                    <a:lnTo>
                      <a:pt x="751" y="113"/>
                    </a:lnTo>
                    <a:lnTo>
                      <a:pt x="752" y="112"/>
                    </a:lnTo>
                    <a:lnTo>
                      <a:pt x="753" y="111"/>
                    </a:lnTo>
                    <a:lnTo>
                      <a:pt x="755" y="105"/>
                    </a:lnTo>
                    <a:lnTo>
                      <a:pt x="757" y="92"/>
                    </a:lnTo>
                    <a:lnTo>
                      <a:pt x="758" y="79"/>
                    </a:lnTo>
                    <a:lnTo>
                      <a:pt x="758" y="75"/>
                    </a:lnTo>
                    <a:lnTo>
                      <a:pt x="758" y="74"/>
                    </a:lnTo>
                    <a:lnTo>
                      <a:pt x="759" y="73"/>
                    </a:lnTo>
                    <a:lnTo>
                      <a:pt x="760" y="66"/>
                    </a:lnTo>
                    <a:lnTo>
                      <a:pt x="760" y="59"/>
                    </a:lnTo>
                    <a:lnTo>
                      <a:pt x="760" y="53"/>
                    </a:lnTo>
                    <a:lnTo>
                      <a:pt x="759" y="3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1" name="Freeform 13"/>
              <p:cNvSpPr>
                <a:spLocks noChangeAspect="1"/>
              </p:cNvSpPr>
              <p:nvPr/>
            </p:nvSpPr>
            <p:spPr bwMode="auto">
              <a:xfrm>
                <a:off x="3004" y="2741"/>
                <a:ext cx="682" cy="256"/>
              </a:xfrm>
              <a:custGeom>
                <a:avLst/>
                <a:gdLst>
                  <a:gd name="T0" fmla="*/ 635 w 682"/>
                  <a:gd name="T1" fmla="*/ 0 h 256"/>
                  <a:gd name="T2" fmla="*/ 605 w 682"/>
                  <a:gd name="T3" fmla="*/ 4 h 256"/>
                  <a:gd name="T4" fmla="*/ 552 w 682"/>
                  <a:gd name="T5" fmla="*/ 31 h 256"/>
                  <a:gd name="T6" fmla="*/ 472 w 682"/>
                  <a:gd name="T7" fmla="*/ 81 h 256"/>
                  <a:gd name="T8" fmla="*/ 343 w 682"/>
                  <a:gd name="T9" fmla="*/ 172 h 256"/>
                  <a:gd name="T10" fmla="*/ 314 w 682"/>
                  <a:gd name="T11" fmla="*/ 191 h 256"/>
                  <a:gd name="T12" fmla="*/ 306 w 682"/>
                  <a:gd name="T13" fmla="*/ 195 h 256"/>
                  <a:gd name="T14" fmla="*/ 298 w 682"/>
                  <a:gd name="T15" fmla="*/ 197 h 256"/>
                  <a:gd name="T16" fmla="*/ 295 w 682"/>
                  <a:gd name="T17" fmla="*/ 198 h 256"/>
                  <a:gd name="T18" fmla="*/ 269 w 682"/>
                  <a:gd name="T19" fmla="*/ 199 h 256"/>
                  <a:gd name="T20" fmla="*/ 227 w 682"/>
                  <a:gd name="T21" fmla="*/ 186 h 256"/>
                  <a:gd name="T22" fmla="*/ 181 w 682"/>
                  <a:gd name="T23" fmla="*/ 174 h 256"/>
                  <a:gd name="T24" fmla="*/ 142 w 682"/>
                  <a:gd name="T25" fmla="*/ 168 h 256"/>
                  <a:gd name="T26" fmla="*/ 98 w 682"/>
                  <a:gd name="T27" fmla="*/ 159 h 256"/>
                  <a:gd name="T28" fmla="*/ 90 w 682"/>
                  <a:gd name="T29" fmla="*/ 153 h 256"/>
                  <a:gd name="T30" fmla="*/ 90 w 682"/>
                  <a:gd name="T31" fmla="*/ 132 h 256"/>
                  <a:gd name="T32" fmla="*/ 91 w 682"/>
                  <a:gd name="T33" fmla="*/ 105 h 256"/>
                  <a:gd name="T34" fmla="*/ 87 w 682"/>
                  <a:gd name="T35" fmla="*/ 81 h 256"/>
                  <a:gd name="T36" fmla="*/ 78 w 682"/>
                  <a:gd name="T37" fmla="*/ 65 h 256"/>
                  <a:gd name="T38" fmla="*/ 65 w 682"/>
                  <a:gd name="T39" fmla="*/ 56 h 256"/>
                  <a:gd name="T40" fmla="*/ 50 w 682"/>
                  <a:gd name="T41" fmla="*/ 53 h 256"/>
                  <a:gd name="T42" fmla="*/ 38 w 682"/>
                  <a:gd name="T43" fmla="*/ 60 h 256"/>
                  <a:gd name="T44" fmla="*/ 33 w 682"/>
                  <a:gd name="T45" fmla="*/ 70 h 256"/>
                  <a:gd name="T46" fmla="*/ 37 w 682"/>
                  <a:gd name="T47" fmla="*/ 160 h 256"/>
                  <a:gd name="T48" fmla="*/ 4 w 682"/>
                  <a:gd name="T49" fmla="*/ 203 h 256"/>
                  <a:gd name="T50" fmla="*/ 1 w 682"/>
                  <a:gd name="T51" fmla="*/ 215 h 256"/>
                  <a:gd name="T52" fmla="*/ 10 w 682"/>
                  <a:gd name="T53" fmla="*/ 226 h 256"/>
                  <a:gd name="T54" fmla="*/ 87 w 682"/>
                  <a:gd name="T55" fmla="*/ 204 h 256"/>
                  <a:gd name="T56" fmla="*/ 135 w 682"/>
                  <a:gd name="T57" fmla="*/ 213 h 256"/>
                  <a:gd name="T58" fmla="*/ 207 w 682"/>
                  <a:gd name="T59" fmla="*/ 237 h 256"/>
                  <a:gd name="T60" fmla="*/ 284 w 682"/>
                  <a:gd name="T61" fmla="*/ 256 h 256"/>
                  <a:gd name="T62" fmla="*/ 305 w 682"/>
                  <a:gd name="T63" fmla="*/ 255 h 256"/>
                  <a:gd name="T64" fmla="*/ 326 w 682"/>
                  <a:gd name="T65" fmla="*/ 248 h 256"/>
                  <a:gd name="T66" fmla="*/ 345 w 682"/>
                  <a:gd name="T67" fmla="*/ 238 h 256"/>
                  <a:gd name="T68" fmla="*/ 399 w 682"/>
                  <a:gd name="T69" fmla="*/ 203 h 256"/>
                  <a:gd name="T70" fmla="*/ 469 w 682"/>
                  <a:gd name="T71" fmla="*/ 172 h 256"/>
                  <a:gd name="T72" fmla="*/ 571 w 682"/>
                  <a:gd name="T73" fmla="*/ 133 h 256"/>
                  <a:gd name="T74" fmla="*/ 595 w 682"/>
                  <a:gd name="T75" fmla="*/ 123 h 256"/>
                  <a:gd name="T76" fmla="*/ 620 w 682"/>
                  <a:gd name="T77" fmla="*/ 107 h 256"/>
                  <a:gd name="T78" fmla="*/ 638 w 682"/>
                  <a:gd name="T79" fmla="*/ 94 h 256"/>
                  <a:gd name="T80" fmla="*/ 656 w 682"/>
                  <a:gd name="T81" fmla="*/ 76 h 256"/>
                  <a:gd name="T82" fmla="*/ 675 w 682"/>
                  <a:gd name="T83" fmla="*/ 57 h 256"/>
                  <a:gd name="T84" fmla="*/ 681 w 682"/>
                  <a:gd name="T85" fmla="*/ 45 h 256"/>
                  <a:gd name="T86" fmla="*/ 682 w 682"/>
                  <a:gd name="T87" fmla="*/ 39 h 256"/>
                  <a:gd name="T88" fmla="*/ 682 w 682"/>
                  <a:gd name="T89" fmla="*/ 31 h 256"/>
                  <a:gd name="T90" fmla="*/ 681 w 682"/>
                  <a:gd name="T91" fmla="*/ 24 h 256"/>
                  <a:gd name="T92" fmla="*/ 675 w 682"/>
                  <a:gd name="T93" fmla="*/ 14 h 256"/>
                  <a:gd name="T94" fmla="*/ 666 w 682"/>
                  <a:gd name="T95" fmla="*/ 7 h 256"/>
                  <a:gd name="T96" fmla="*/ 647 w 682"/>
                  <a:gd name="T97" fmla="*/ 4 h 25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682"/>
                  <a:gd name="T148" fmla="*/ 0 h 256"/>
                  <a:gd name="T149" fmla="*/ 682 w 682"/>
                  <a:gd name="T150" fmla="*/ 256 h 25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682" h="256">
                    <a:moveTo>
                      <a:pt x="647" y="4"/>
                    </a:moveTo>
                    <a:lnTo>
                      <a:pt x="641" y="1"/>
                    </a:lnTo>
                    <a:lnTo>
                      <a:pt x="635" y="0"/>
                    </a:lnTo>
                    <a:lnTo>
                      <a:pt x="623" y="0"/>
                    </a:lnTo>
                    <a:lnTo>
                      <a:pt x="611" y="2"/>
                    </a:lnTo>
                    <a:lnTo>
                      <a:pt x="605" y="4"/>
                    </a:lnTo>
                    <a:lnTo>
                      <a:pt x="599" y="6"/>
                    </a:lnTo>
                    <a:lnTo>
                      <a:pt x="575" y="18"/>
                    </a:lnTo>
                    <a:lnTo>
                      <a:pt x="552" y="31"/>
                    </a:lnTo>
                    <a:lnTo>
                      <a:pt x="528" y="44"/>
                    </a:lnTo>
                    <a:lnTo>
                      <a:pt x="506" y="59"/>
                    </a:lnTo>
                    <a:lnTo>
                      <a:pt x="472" y="81"/>
                    </a:lnTo>
                    <a:lnTo>
                      <a:pt x="440" y="103"/>
                    </a:lnTo>
                    <a:lnTo>
                      <a:pt x="352" y="165"/>
                    </a:lnTo>
                    <a:lnTo>
                      <a:pt x="343" y="172"/>
                    </a:lnTo>
                    <a:lnTo>
                      <a:pt x="337" y="174"/>
                    </a:lnTo>
                    <a:lnTo>
                      <a:pt x="333" y="178"/>
                    </a:lnTo>
                    <a:lnTo>
                      <a:pt x="314" y="191"/>
                    </a:lnTo>
                    <a:lnTo>
                      <a:pt x="308" y="194"/>
                    </a:lnTo>
                    <a:lnTo>
                      <a:pt x="307" y="194"/>
                    </a:lnTo>
                    <a:lnTo>
                      <a:pt x="306" y="195"/>
                    </a:lnTo>
                    <a:lnTo>
                      <a:pt x="305" y="195"/>
                    </a:lnTo>
                    <a:lnTo>
                      <a:pt x="302" y="196"/>
                    </a:lnTo>
                    <a:lnTo>
                      <a:pt x="298" y="197"/>
                    </a:lnTo>
                    <a:lnTo>
                      <a:pt x="297" y="197"/>
                    </a:lnTo>
                    <a:lnTo>
                      <a:pt x="296" y="197"/>
                    </a:lnTo>
                    <a:lnTo>
                      <a:pt x="295" y="198"/>
                    </a:lnTo>
                    <a:lnTo>
                      <a:pt x="288" y="200"/>
                    </a:lnTo>
                    <a:lnTo>
                      <a:pt x="279" y="200"/>
                    </a:lnTo>
                    <a:lnTo>
                      <a:pt x="269" y="199"/>
                    </a:lnTo>
                    <a:lnTo>
                      <a:pt x="260" y="197"/>
                    </a:lnTo>
                    <a:lnTo>
                      <a:pt x="251" y="195"/>
                    </a:lnTo>
                    <a:lnTo>
                      <a:pt x="227" y="186"/>
                    </a:lnTo>
                    <a:lnTo>
                      <a:pt x="204" y="180"/>
                    </a:lnTo>
                    <a:lnTo>
                      <a:pt x="192" y="177"/>
                    </a:lnTo>
                    <a:lnTo>
                      <a:pt x="181" y="174"/>
                    </a:lnTo>
                    <a:lnTo>
                      <a:pt x="169" y="173"/>
                    </a:lnTo>
                    <a:lnTo>
                      <a:pt x="158" y="171"/>
                    </a:lnTo>
                    <a:lnTo>
                      <a:pt x="142" y="168"/>
                    </a:lnTo>
                    <a:lnTo>
                      <a:pt x="127" y="166"/>
                    </a:lnTo>
                    <a:lnTo>
                      <a:pt x="112" y="162"/>
                    </a:lnTo>
                    <a:lnTo>
                      <a:pt x="98" y="159"/>
                    </a:lnTo>
                    <a:lnTo>
                      <a:pt x="93" y="157"/>
                    </a:lnTo>
                    <a:lnTo>
                      <a:pt x="91" y="155"/>
                    </a:lnTo>
                    <a:lnTo>
                      <a:pt x="90" y="153"/>
                    </a:lnTo>
                    <a:lnTo>
                      <a:pt x="86" y="149"/>
                    </a:lnTo>
                    <a:lnTo>
                      <a:pt x="88" y="139"/>
                    </a:lnTo>
                    <a:lnTo>
                      <a:pt x="90" y="132"/>
                    </a:lnTo>
                    <a:lnTo>
                      <a:pt x="91" y="123"/>
                    </a:lnTo>
                    <a:lnTo>
                      <a:pt x="91" y="114"/>
                    </a:lnTo>
                    <a:lnTo>
                      <a:pt x="91" y="105"/>
                    </a:lnTo>
                    <a:lnTo>
                      <a:pt x="90" y="97"/>
                    </a:lnTo>
                    <a:lnTo>
                      <a:pt x="89" y="89"/>
                    </a:lnTo>
                    <a:lnTo>
                      <a:pt x="87" y="81"/>
                    </a:lnTo>
                    <a:lnTo>
                      <a:pt x="84" y="74"/>
                    </a:lnTo>
                    <a:lnTo>
                      <a:pt x="80" y="68"/>
                    </a:lnTo>
                    <a:lnTo>
                      <a:pt x="78" y="65"/>
                    </a:lnTo>
                    <a:lnTo>
                      <a:pt x="76" y="62"/>
                    </a:lnTo>
                    <a:lnTo>
                      <a:pt x="71" y="59"/>
                    </a:lnTo>
                    <a:lnTo>
                      <a:pt x="65" y="56"/>
                    </a:lnTo>
                    <a:lnTo>
                      <a:pt x="60" y="54"/>
                    </a:lnTo>
                    <a:lnTo>
                      <a:pt x="55" y="53"/>
                    </a:lnTo>
                    <a:lnTo>
                      <a:pt x="50" y="53"/>
                    </a:lnTo>
                    <a:lnTo>
                      <a:pt x="45" y="55"/>
                    </a:lnTo>
                    <a:lnTo>
                      <a:pt x="42" y="58"/>
                    </a:lnTo>
                    <a:lnTo>
                      <a:pt x="38" y="60"/>
                    </a:lnTo>
                    <a:lnTo>
                      <a:pt x="35" y="63"/>
                    </a:lnTo>
                    <a:lnTo>
                      <a:pt x="34" y="66"/>
                    </a:lnTo>
                    <a:lnTo>
                      <a:pt x="33" y="70"/>
                    </a:lnTo>
                    <a:lnTo>
                      <a:pt x="56" y="132"/>
                    </a:lnTo>
                    <a:lnTo>
                      <a:pt x="50" y="147"/>
                    </a:lnTo>
                    <a:lnTo>
                      <a:pt x="37" y="160"/>
                    </a:lnTo>
                    <a:lnTo>
                      <a:pt x="26" y="174"/>
                    </a:lnTo>
                    <a:lnTo>
                      <a:pt x="14" y="188"/>
                    </a:lnTo>
                    <a:lnTo>
                      <a:pt x="4" y="203"/>
                    </a:lnTo>
                    <a:lnTo>
                      <a:pt x="1" y="206"/>
                    </a:lnTo>
                    <a:lnTo>
                      <a:pt x="0" y="210"/>
                    </a:lnTo>
                    <a:lnTo>
                      <a:pt x="1" y="215"/>
                    </a:lnTo>
                    <a:lnTo>
                      <a:pt x="3" y="218"/>
                    </a:lnTo>
                    <a:lnTo>
                      <a:pt x="7" y="222"/>
                    </a:lnTo>
                    <a:lnTo>
                      <a:pt x="10" y="226"/>
                    </a:lnTo>
                    <a:lnTo>
                      <a:pt x="55" y="202"/>
                    </a:lnTo>
                    <a:lnTo>
                      <a:pt x="70" y="203"/>
                    </a:lnTo>
                    <a:lnTo>
                      <a:pt x="87" y="204"/>
                    </a:lnTo>
                    <a:lnTo>
                      <a:pt x="103" y="207"/>
                    </a:lnTo>
                    <a:lnTo>
                      <a:pt x="120" y="210"/>
                    </a:lnTo>
                    <a:lnTo>
                      <a:pt x="135" y="213"/>
                    </a:lnTo>
                    <a:lnTo>
                      <a:pt x="151" y="217"/>
                    </a:lnTo>
                    <a:lnTo>
                      <a:pt x="183" y="228"/>
                    </a:lnTo>
                    <a:lnTo>
                      <a:pt x="207" y="237"/>
                    </a:lnTo>
                    <a:lnTo>
                      <a:pt x="232" y="245"/>
                    </a:lnTo>
                    <a:lnTo>
                      <a:pt x="258" y="251"/>
                    </a:lnTo>
                    <a:lnTo>
                      <a:pt x="284" y="256"/>
                    </a:lnTo>
                    <a:lnTo>
                      <a:pt x="295" y="256"/>
                    </a:lnTo>
                    <a:lnTo>
                      <a:pt x="300" y="256"/>
                    </a:lnTo>
                    <a:lnTo>
                      <a:pt x="305" y="255"/>
                    </a:lnTo>
                    <a:lnTo>
                      <a:pt x="312" y="253"/>
                    </a:lnTo>
                    <a:lnTo>
                      <a:pt x="320" y="252"/>
                    </a:lnTo>
                    <a:lnTo>
                      <a:pt x="326" y="248"/>
                    </a:lnTo>
                    <a:lnTo>
                      <a:pt x="333" y="245"/>
                    </a:lnTo>
                    <a:lnTo>
                      <a:pt x="338" y="241"/>
                    </a:lnTo>
                    <a:lnTo>
                      <a:pt x="345" y="238"/>
                    </a:lnTo>
                    <a:lnTo>
                      <a:pt x="362" y="225"/>
                    </a:lnTo>
                    <a:lnTo>
                      <a:pt x="380" y="214"/>
                    </a:lnTo>
                    <a:lnTo>
                      <a:pt x="399" y="203"/>
                    </a:lnTo>
                    <a:lnTo>
                      <a:pt x="418" y="193"/>
                    </a:lnTo>
                    <a:lnTo>
                      <a:pt x="443" y="181"/>
                    </a:lnTo>
                    <a:lnTo>
                      <a:pt x="469" y="172"/>
                    </a:lnTo>
                    <a:lnTo>
                      <a:pt x="516" y="154"/>
                    </a:lnTo>
                    <a:lnTo>
                      <a:pt x="563" y="137"/>
                    </a:lnTo>
                    <a:lnTo>
                      <a:pt x="571" y="133"/>
                    </a:lnTo>
                    <a:lnTo>
                      <a:pt x="579" y="130"/>
                    </a:lnTo>
                    <a:lnTo>
                      <a:pt x="587" y="126"/>
                    </a:lnTo>
                    <a:lnTo>
                      <a:pt x="595" y="123"/>
                    </a:lnTo>
                    <a:lnTo>
                      <a:pt x="610" y="114"/>
                    </a:lnTo>
                    <a:lnTo>
                      <a:pt x="617" y="109"/>
                    </a:lnTo>
                    <a:lnTo>
                      <a:pt x="620" y="107"/>
                    </a:lnTo>
                    <a:lnTo>
                      <a:pt x="624" y="104"/>
                    </a:lnTo>
                    <a:lnTo>
                      <a:pt x="631" y="99"/>
                    </a:lnTo>
                    <a:lnTo>
                      <a:pt x="638" y="94"/>
                    </a:lnTo>
                    <a:lnTo>
                      <a:pt x="644" y="88"/>
                    </a:lnTo>
                    <a:lnTo>
                      <a:pt x="651" y="82"/>
                    </a:lnTo>
                    <a:lnTo>
                      <a:pt x="656" y="76"/>
                    </a:lnTo>
                    <a:lnTo>
                      <a:pt x="663" y="70"/>
                    </a:lnTo>
                    <a:lnTo>
                      <a:pt x="668" y="63"/>
                    </a:lnTo>
                    <a:lnTo>
                      <a:pt x="675" y="57"/>
                    </a:lnTo>
                    <a:lnTo>
                      <a:pt x="677" y="53"/>
                    </a:lnTo>
                    <a:lnTo>
                      <a:pt x="679" y="49"/>
                    </a:lnTo>
                    <a:lnTo>
                      <a:pt x="681" y="45"/>
                    </a:lnTo>
                    <a:lnTo>
                      <a:pt x="681" y="43"/>
                    </a:lnTo>
                    <a:lnTo>
                      <a:pt x="682" y="41"/>
                    </a:lnTo>
                    <a:lnTo>
                      <a:pt x="682" y="39"/>
                    </a:lnTo>
                    <a:lnTo>
                      <a:pt x="682" y="36"/>
                    </a:lnTo>
                    <a:lnTo>
                      <a:pt x="682" y="32"/>
                    </a:lnTo>
                    <a:lnTo>
                      <a:pt x="682" y="31"/>
                    </a:lnTo>
                    <a:lnTo>
                      <a:pt x="682" y="30"/>
                    </a:lnTo>
                    <a:lnTo>
                      <a:pt x="682" y="27"/>
                    </a:lnTo>
                    <a:lnTo>
                      <a:pt x="681" y="24"/>
                    </a:lnTo>
                    <a:lnTo>
                      <a:pt x="679" y="20"/>
                    </a:lnTo>
                    <a:lnTo>
                      <a:pt x="678" y="18"/>
                    </a:lnTo>
                    <a:lnTo>
                      <a:pt x="675" y="14"/>
                    </a:lnTo>
                    <a:lnTo>
                      <a:pt x="674" y="12"/>
                    </a:lnTo>
                    <a:lnTo>
                      <a:pt x="669" y="9"/>
                    </a:lnTo>
                    <a:lnTo>
                      <a:pt x="666" y="7"/>
                    </a:lnTo>
                    <a:lnTo>
                      <a:pt x="663" y="6"/>
                    </a:lnTo>
                    <a:lnTo>
                      <a:pt x="655" y="4"/>
                    </a:lnTo>
                    <a:lnTo>
                      <a:pt x="647" y="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22" name="Freeform 14"/>
              <p:cNvSpPr>
                <a:spLocks noChangeAspect="1"/>
              </p:cNvSpPr>
              <p:nvPr/>
            </p:nvSpPr>
            <p:spPr bwMode="auto">
              <a:xfrm>
                <a:off x="3580" y="3105"/>
                <a:ext cx="345" cy="686"/>
              </a:xfrm>
              <a:custGeom>
                <a:avLst/>
                <a:gdLst>
                  <a:gd name="T0" fmla="*/ 57 w 345"/>
                  <a:gd name="T1" fmla="*/ 2 h 686"/>
                  <a:gd name="T2" fmla="*/ 89 w 345"/>
                  <a:gd name="T3" fmla="*/ 0 h 686"/>
                  <a:gd name="T4" fmla="*/ 113 w 345"/>
                  <a:gd name="T5" fmla="*/ 15 h 686"/>
                  <a:gd name="T6" fmla="*/ 169 w 345"/>
                  <a:gd name="T7" fmla="*/ 64 h 686"/>
                  <a:gd name="T8" fmla="*/ 227 w 345"/>
                  <a:gd name="T9" fmla="*/ 121 h 686"/>
                  <a:gd name="T10" fmla="*/ 278 w 345"/>
                  <a:gd name="T11" fmla="*/ 176 h 686"/>
                  <a:gd name="T12" fmla="*/ 315 w 345"/>
                  <a:gd name="T13" fmla="*/ 225 h 686"/>
                  <a:gd name="T14" fmla="*/ 337 w 345"/>
                  <a:gd name="T15" fmla="*/ 263 h 686"/>
                  <a:gd name="T16" fmla="*/ 345 w 345"/>
                  <a:gd name="T17" fmla="*/ 293 h 686"/>
                  <a:gd name="T18" fmla="*/ 341 w 345"/>
                  <a:gd name="T19" fmla="*/ 321 h 686"/>
                  <a:gd name="T20" fmla="*/ 329 w 345"/>
                  <a:gd name="T21" fmla="*/ 349 h 686"/>
                  <a:gd name="T22" fmla="*/ 302 w 345"/>
                  <a:gd name="T23" fmla="*/ 382 h 686"/>
                  <a:gd name="T24" fmla="*/ 262 w 345"/>
                  <a:gd name="T25" fmla="*/ 416 h 686"/>
                  <a:gd name="T26" fmla="*/ 201 w 345"/>
                  <a:gd name="T27" fmla="*/ 467 h 686"/>
                  <a:gd name="T28" fmla="*/ 154 w 345"/>
                  <a:gd name="T29" fmla="*/ 496 h 686"/>
                  <a:gd name="T30" fmla="*/ 127 w 345"/>
                  <a:gd name="T31" fmla="*/ 521 h 686"/>
                  <a:gd name="T32" fmla="*/ 115 w 345"/>
                  <a:gd name="T33" fmla="*/ 544 h 686"/>
                  <a:gd name="T34" fmla="*/ 117 w 345"/>
                  <a:gd name="T35" fmla="*/ 559 h 686"/>
                  <a:gd name="T36" fmla="*/ 133 w 345"/>
                  <a:gd name="T37" fmla="*/ 575 h 686"/>
                  <a:gd name="T38" fmla="*/ 171 w 345"/>
                  <a:gd name="T39" fmla="*/ 600 h 686"/>
                  <a:gd name="T40" fmla="*/ 203 w 345"/>
                  <a:gd name="T41" fmla="*/ 619 h 686"/>
                  <a:gd name="T42" fmla="*/ 241 w 345"/>
                  <a:gd name="T43" fmla="*/ 631 h 686"/>
                  <a:gd name="T44" fmla="*/ 264 w 345"/>
                  <a:gd name="T45" fmla="*/ 638 h 686"/>
                  <a:gd name="T46" fmla="*/ 269 w 345"/>
                  <a:gd name="T47" fmla="*/ 654 h 686"/>
                  <a:gd name="T48" fmla="*/ 262 w 345"/>
                  <a:gd name="T49" fmla="*/ 664 h 686"/>
                  <a:gd name="T50" fmla="*/ 229 w 345"/>
                  <a:gd name="T51" fmla="*/ 678 h 686"/>
                  <a:gd name="T52" fmla="*/ 224 w 345"/>
                  <a:gd name="T53" fmla="*/ 680 h 686"/>
                  <a:gd name="T54" fmla="*/ 180 w 345"/>
                  <a:gd name="T55" fmla="*/ 686 h 686"/>
                  <a:gd name="T56" fmla="*/ 157 w 345"/>
                  <a:gd name="T57" fmla="*/ 686 h 686"/>
                  <a:gd name="T58" fmla="*/ 134 w 345"/>
                  <a:gd name="T59" fmla="*/ 668 h 686"/>
                  <a:gd name="T60" fmla="*/ 112 w 345"/>
                  <a:gd name="T61" fmla="*/ 635 h 686"/>
                  <a:gd name="T62" fmla="*/ 89 w 345"/>
                  <a:gd name="T63" fmla="*/ 614 h 686"/>
                  <a:gd name="T64" fmla="*/ 56 w 345"/>
                  <a:gd name="T65" fmla="*/ 596 h 686"/>
                  <a:gd name="T66" fmla="*/ 33 w 345"/>
                  <a:gd name="T67" fmla="*/ 575 h 686"/>
                  <a:gd name="T68" fmla="*/ 31 w 345"/>
                  <a:gd name="T69" fmla="*/ 547 h 686"/>
                  <a:gd name="T70" fmla="*/ 36 w 345"/>
                  <a:gd name="T71" fmla="*/ 526 h 686"/>
                  <a:gd name="T72" fmla="*/ 57 w 345"/>
                  <a:gd name="T73" fmla="*/ 505 h 686"/>
                  <a:gd name="T74" fmla="*/ 91 w 345"/>
                  <a:gd name="T75" fmla="*/ 486 h 686"/>
                  <a:gd name="T76" fmla="*/ 119 w 345"/>
                  <a:gd name="T77" fmla="*/ 463 h 686"/>
                  <a:gd name="T78" fmla="*/ 145 w 345"/>
                  <a:gd name="T79" fmla="*/ 424 h 686"/>
                  <a:gd name="T80" fmla="*/ 169 w 345"/>
                  <a:gd name="T81" fmla="*/ 381 h 686"/>
                  <a:gd name="T82" fmla="*/ 201 w 345"/>
                  <a:gd name="T83" fmla="*/ 339 h 686"/>
                  <a:gd name="T84" fmla="*/ 234 w 345"/>
                  <a:gd name="T85" fmla="*/ 314 h 686"/>
                  <a:gd name="T86" fmla="*/ 252 w 345"/>
                  <a:gd name="T87" fmla="*/ 302 h 686"/>
                  <a:gd name="T88" fmla="*/ 255 w 345"/>
                  <a:gd name="T89" fmla="*/ 291 h 686"/>
                  <a:gd name="T90" fmla="*/ 238 w 345"/>
                  <a:gd name="T91" fmla="*/ 279 h 686"/>
                  <a:gd name="T92" fmla="*/ 185 w 345"/>
                  <a:gd name="T93" fmla="*/ 237 h 686"/>
                  <a:gd name="T94" fmla="*/ 115 w 345"/>
                  <a:gd name="T95" fmla="*/ 193 h 686"/>
                  <a:gd name="T96" fmla="*/ 63 w 345"/>
                  <a:gd name="T97" fmla="*/ 153 h 686"/>
                  <a:gd name="T98" fmla="*/ 19 w 345"/>
                  <a:gd name="T99" fmla="*/ 102 h 686"/>
                  <a:gd name="T100" fmla="*/ 0 w 345"/>
                  <a:gd name="T101" fmla="*/ 53 h 686"/>
                  <a:gd name="T102" fmla="*/ 7 w 345"/>
                  <a:gd name="T103" fmla="*/ 27 h 686"/>
                  <a:gd name="T104" fmla="*/ 33 w 345"/>
                  <a:gd name="T105" fmla="*/ 9 h 686"/>
                  <a:gd name="T106" fmla="*/ 57 w 345"/>
                  <a:gd name="T107" fmla="*/ 2 h 68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45"/>
                  <a:gd name="T163" fmla="*/ 0 h 686"/>
                  <a:gd name="T164" fmla="*/ 345 w 345"/>
                  <a:gd name="T165" fmla="*/ 686 h 68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45" h="686">
                    <a:moveTo>
                      <a:pt x="57" y="2"/>
                    </a:moveTo>
                    <a:lnTo>
                      <a:pt x="89" y="0"/>
                    </a:lnTo>
                    <a:lnTo>
                      <a:pt x="113" y="15"/>
                    </a:lnTo>
                    <a:lnTo>
                      <a:pt x="169" y="64"/>
                    </a:lnTo>
                    <a:lnTo>
                      <a:pt x="227" y="121"/>
                    </a:lnTo>
                    <a:lnTo>
                      <a:pt x="278" y="176"/>
                    </a:lnTo>
                    <a:lnTo>
                      <a:pt x="315" y="225"/>
                    </a:lnTo>
                    <a:lnTo>
                      <a:pt x="337" y="263"/>
                    </a:lnTo>
                    <a:lnTo>
                      <a:pt x="345" y="293"/>
                    </a:lnTo>
                    <a:lnTo>
                      <a:pt x="341" y="321"/>
                    </a:lnTo>
                    <a:lnTo>
                      <a:pt x="329" y="349"/>
                    </a:lnTo>
                    <a:lnTo>
                      <a:pt x="302" y="382"/>
                    </a:lnTo>
                    <a:lnTo>
                      <a:pt x="262" y="416"/>
                    </a:lnTo>
                    <a:lnTo>
                      <a:pt x="201" y="467"/>
                    </a:lnTo>
                    <a:lnTo>
                      <a:pt x="154" y="496"/>
                    </a:lnTo>
                    <a:lnTo>
                      <a:pt x="127" y="521"/>
                    </a:lnTo>
                    <a:lnTo>
                      <a:pt x="115" y="544"/>
                    </a:lnTo>
                    <a:lnTo>
                      <a:pt x="117" y="559"/>
                    </a:lnTo>
                    <a:lnTo>
                      <a:pt x="133" y="575"/>
                    </a:lnTo>
                    <a:lnTo>
                      <a:pt x="171" y="600"/>
                    </a:lnTo>
                    <a:lnTo>
                      <a:pt x="203" y="619"/>
                    </a:lnTo>
                    <a:lnTo>
                      <a:pt x="241" y="631"/>
                    </a:lnTo>
                    <a:lnTo>
                      <a:pt x="264" y="638"/>
                    </a:lnTo>
                    <a:lnTo>
                      <a:pt x="269" y="654"/>
                    </a:lnTo>
                    <a:lnTo>
                      <a:pt x="262" y="664"/>
                    </a:lnTo>
                    <a:lnTo>
                      <a:pt x="229" y="678"/>
                    </a:lnTo>
                    <a:lnTo>
                      <a:pt x="224" y="680"/>
                    </a:lnTo>
                    <a:lnTo>
                      <a:pt x="180" y="686"/>
                    </a:lnTo>
                    <a:lnTo>
                      <a:pt x="157" y="686"/>
                    </a:lnTo>
                    <a:lnTo>
                      <a:pt x="134" y="668"/>
                    </a:lnTo>
                    <a:lnTo>
                      <a:pt x="112" y="635"/>
                    </a:lnTo>
                    <a:lnTo>
                      <a:pt x="89" y="614"/>
                    </a:lnTo>
                    <a:lnTo>
                      <a:pt x="56" y="596"/>
                    </a:lnTo>
                    <a:lnTo>
                      <a:pt x="33" y="575"/>
                    </a:lnTo>
                    <a:lnTo>
                      <a:pt x="31" y="547"/>
                    </a:lnTo>
                    <a:lnTo>
                      <a:pt x="36" y="526"/>
                    </a:lnTo>
                    <a:lnTo>
                      <a:pt x="57" y="505"/>
                    </a:lnTo>
                    <a:lnTo>
                      <a:pt x="91" y="486"/>
                    </a:lnTo>
                    <a:lnTo>
                      <a:pt x="119" y="463"/>
                    </a:lnTo>
                    <a:lnTo>
                      <a:pt x="145" y="424"/>
                    </a:lnTo>
                    <a:lnTo>
                      <a:pt x="169" y="381"/>
                    </a:lnTo>
                    <a:lnTo>
                      <a:pt x="201" y="339"/>
                    </a:lnTo>
                    <a:lnTo>
                      <a:pt x="234" y="314"/>
                    </a:lnTo>
                    <a:lnTo>
                      <a:pt x="252" y="302"/>
                    </a:lnTo>
                    <a:lnTo>
                      <a:pt x="255" y="291"/>
                    </a:lnTo>
                    <a:lnTo>
                      <a:pt x="238" y="279"/>
                    </a:lnTo>
                    <a:lnTo>
                      <a:pt x="185" y="237"/>
                    </a:lnTo>
                    <a:lnTo>
                      <a:pt x="115" y="193"/>
                    </a:lnTo>
                    <a:lnTo>
                      <a:pt x="63" y="153"/>
                    </a:lnTo>
                    <a:lnTo>
                      <a:pt x="19" y="102"/>
                    </a:lnTo>
                    <a:lnTo>
                      <a:pt x="0" y="53"/>
                    </a:lnTo>
                    <a:lnTo>
                      <a:pt x="7" y="27"/>
                    </a:lnTo>
                    <a:lnTo>
                      <a:pt x="33" y="9"/>
                    </a:lnTo>
                    <a:lnTo>
                      <a:pt x="57" y="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255" name="Group 15"/>
            <p:cNvGrpSpPr>
              <a:grpSpLocks noChangeAspect="1"/>
            </p:cNvGrpSpPr>
            <p:nvPr/>
          </p:nvGrpSpPr>
          <p:grpSpPr bwMode="auto">
            <a:xfrm>
              <a:off x="1355" y="2053"/>
              <a:ext cx="144" cy="186"/>
              <a:chOff x="2895" y="2582"/>
              <a:chExt cx="322" cy="418"/>
            </a:xfrm>
          </p:grpSpPr>
          <p:sp>
            <p:nvSpPr>
              <p:cNvPr id="52315" name="Freeform 16"/>
              <p:cNvSpPr>
                <a:spLocks noChangeAspect="1"/>
              </p:cNvSpPr>
              <p:nvPr/>
            </p:nvSpPr>
            <p:spPr bwMode="auto">
              <a:xfrm>
                <a:off x="2895" y="2582"/>
                <a:ext cx="322" cy="418"/>
              </a:xfrm>
              <a:custGeom>
                <a:avLst/>
                <a:gdLst>
                  <a:gd name="T0" fmla="*/ 20 w 322"/>
                  <a:gd name="T1" fmla="*/ 319 h 418"/>
                  <a:gd name="T2" fmla="*/ 5 w 322"/>
                  <a:gd name="T3" fmla="*/ 347 h 418"/>
                  <a:gd name="T4" fmla="*/ 1 w 322"/>
                  <a:gd name="T5" fmla="*/ 386 h 418"/>
                  <a:gd name="T6" fmla="*/ 8 w 322"/>
                  <a:gd name="T7" fmla="*/ 398 h 418"/>
                  <a:gd name="T8" fmla="*/ 23 w 322"/>
                  <a:gd name="T9" fmla="*/ 410 h 418"/>
                  <a:gd name="T10" fmla="*/ 54 w 322"/>
                  <a:gd name="T11" fmla="*/ 417 h 418"/>
                  <a:gd name="T12" fmla="*/ 83 w 322"/>
                  <a:gd name="T13" fmla="*/ 413 h 418"/>
                  <a:gd name="T14" fmla="*/ 107 w 322"/>
                  <a:gd name="T15" fmla="*/ 399 h 418"/>
                  <a:gd name="T16" fmla="*/ 120 w 322"/>
                  <a:gd name="T17" fmla="*/ 384 h 418"/>
                  <a:gd name="T18" fmla="*/ 121 w 322"/>
                  <a:gd name="T19" fmla="*/ 378 h 418"/>
                  <a:gd name="T20" fmla="*/ 133 w 322"/>
                  <a:gd name="T21" fmla="*/ 362 h 418"/>
                  <a:gd name="T22" fmla="*/ 150 w 322"/>
                  <a:gd name="T23" fmla="*/ 333 h 418"/>
                  <a:gd name="T24" fmla="*/ 171 w 322"/>
                  <a:gd name="T25" fmla="*/ 288 h 418"/>
                  <a:gd name="T26" fmla="*/ 237 w 322"/>
                  <a:gd name="T27" fmla="*/ 196 h 418"/>
                  <a:gd name="T28" fmla="*/ 315 w 322"/>
                  <a:gd name="T29" fmla="*/ 90 h 418"/>
                  <a:gd name="T30" fmla="*/ 321 w 322"/>
                  <a:gd name="T31" fmla="*/ 76 h 418"/>
                  <a:gd name="T32" fmla="*/ 322 w 322"/>
                  <a:gd name="T33" fmla="*/ 72 h 418"/>
                  <a:gd name="T34" fmla="*/ 319 w 322"/>
                  <a:gd name="T35" fmla="*/ 42 h 418"/>
                  <a:gd name="T36" fmla="*/ 306 w 322"/>
                  <a:gd name="T37" fmla="*/ 20 h 418"/>
                  <a:gd name="T38" fmla="*/ 277 w 322"/>
                  <a:gd name="T39" fmla="*/ 1 h 418"/>
                  <a:gd name="T40" fmla="*/ 211 w 322"/>
                  <a:gd name="T41" fmla="*/ 6 h 418"/>
                  <a:gd name="T42" fmla="*/ 207 w 322"/>
                  <a:gd name="T43" fmla="*/ 24 h 418"/>
                  <a:gd name="T44" fmla="*/ 185 w 322"/>
                  <a:gd name="T45" fmla="*/ 66 h 418"/>
                  <a:gd name="T46" fmla="*/ 163 w 322"/>
                  <a:gd name="T47" fmla="*/ 105 h 418"/>
                  <a:gd name="T48" fmla="*/ 144 w 322"/>
                  <a:gd name="T49" fmla="*/ 140 h 418"/>
                  <a:gd name="T50" fmla="*/ 52 w 322"/>
                  <a:gd name="T51" fmla="*/ 280 h 418"/>
                  <a:gd name="T52" fmla="*/ 37 w 322"/>
                  <a:gd name="T53" fmla="*/ 298 h 418"/>
                  <a:gd name="T54" fmla="*/ 48 w 322"/>
                  <a:gd name="T55" fmla="*/ 318 h 418"/>
                  <a:gd name="T56" fmla="*/ 106 w 322"/>
                  <a:gd name="T57" fmla="*/ 238 h 418"/>
                  <a:gd name="T58" fmla="*/ 170 w 322"/>
                  <a:gd name="T59" fmla="*/ 138 h 418"/>
                  <a:gd name="T60" fmla="*/ 181 w 322"/>
                  <a:gd name="T61" fmla="*/ 117 h 418"/>
                  <a:gd name="T62" fmla="*/ 188 w 322"/>
                  <a:gd name="T63" fmla="*/ 104 h 418"/>
                  <a:gd name="T64" fmla="*/ 226 w 322"/>
                  <a:gd name="T65" fmla="*/ 38 h 418"/>
                  <a:gd name="T66" fmla="*/ 269 w 322"/>
                  <a:gd name="T67" fmla="*/ 21 h 418"/>
                  <a:gd name="T68" fmla="*/ 297 w 322"/>
                  <a:gd name="T69" fmla="*/ 47 h 418"/>
                  <a:gd name="T70" fmla="*/ 291 w 322"/>
                  <a:gd name="T71" fmla="*/ 83 h 418"/>
                  <a:gd name="T72" fmla="*/ 220 w 322"/>
                  <a:gd name="T73" fmla="*/ 181 h 418"/>
                  <a:gd name="T74" fmla="*/ 203 w 322"/>
                  <a:gd name="T75" fmla="*/ 208 h 418"/>
                  <a:gd name="T76" fmla="*/ 165 w 322"/>
                  <a:gd name="T77" fmla="*/ 259 h 418"/>
                  <a:gd name="T78" fmla="*/ 134 w 322"/>
                  <a:gd name="T79" fmla="*/ 316 h 418"/>
                  <a:gd name="T80" fmla="*/ 131 w 322"/>
                  <a:gd name="T81" fmla="*/ 319 h 418"/>
                  <a:gd name="T82" fmla="*/ 120 w 322"/>
                  <a:gd name="T83" fmla="*/ 345 h 418"/>
                  <a:gd name="T84" fmla="*/ 107 w 322"/>
                  <a:gd name="T85" fmla="*/ 364 h 418"/>
                  <a:gd name="T86" fmla="*/ 83 w 322"/>
                  <a:gd name="T87" fmla="*/ 389 h 418"/>
                  <a:gd name="T88" fmla="*/ 55 w 322"/>
                  <a:gd name="T89" fmla="*/ 399 h 418"/>
                  <a:gd name="T90" fmla="*/ 27 w 322"/>
                  <a:gd name="T91" fmla="*/ 387 h 418"/>
                  <a:gd name="T92" fmla="*/ 21 w 322"/>
                  <a:gd name="T93" fmla="*/ 369 h 418"/>
                  <a:gd name="T94" fmla="*/ 37 w 322"/>
                  <a:gd name="T95" fmla="*/ 350 h 418"/>
                  <a:gd name="T96" fmla="*/ 62 w 322"/>
                  <a:gd name="T97" fmla="*/ 350 h 418"/>
                  <a:gd name="T98" fmla="*/ 89 w 322"/>
                  <a:gd name="T99" fmla="*/ 365 h 418"/>
                  <a:gd name="T100" fmla="*/ 90 w 322"/>
                  <a:gd name="T101" fmla="*/ 350 h 418"/>
                  <a:gd name="T102" fmla="*/ 75 w 322"/>
                  <a:gd name="T103" fmla="*/ 330 h 41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22"/>
                  <a:gd name="T157" fmla="*/ 0 h 418"/>
                  <a:gd name="T158" fmla="*/ 322 w 322"/>
                  <a:gd name="T159" fmla="*/ 418 h 41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22" h="418">
                    <a:moveTo>
                      <a:pt x="37" y="298"/>
                    </a:moveTo>
                    <a:lnTo>
                      <a:pt x="35" y="299"/>
                    </a:lnTo>
                    <a:lnTo>
                      <a:pt x="30" y="303"/>
                    </a:lnTo>
                    <a:lnTo>
                      <a:pt x="27" y="308"/>
                    </a:lnTo>
                    <a:lnTo>
                      <a:pt x="20" y="319"/>
                    </a:lnTo>
                    <a:lnTo>
                      <a:pt x="14" y="329"/>
                    </a:lnTo>
                    <a:lnTo>
                      <a:pt x="10" y="341"/>
                    </a:lnTo>
                    <a:lnTo>
                      <a:pt x="7" y="343"/>
                    </a:lnTo>
                    <a:lnTo>
                      <a:pt x="6" y="344"/>
                    </a:lnTo>
                    <a:lnTo>
                      <a:pt x="5" y="347"/>
                    </a:lnTo>
                    <a:lnTo>
                      <a:pt x="2" y="351"/>
                    </a:lnTo>
                    <a:lnTo>
                      <a:pt x="1" y="357"/>
                    </a:lnTo>
                    <a:lnTo>
                      <a:pt x="0" y="363"/>
                    </a:lnTo>
                    <a:lnTo>
                      <a:pt x="1" y="369"/>
                    </a:lnTo>
                    <a:lnTo>
                      <a:pt x="1" y="386"/>
                    </a:lnTo>
                    <a:lnTo>
                      <a:pt x="2" y="387"/>
                    </a:lnTo>
                    <a:lnTo>
                      <a:pt x="3" y="389"/>
                    </a:lnTo>
                    <a:lnTo>
                      <a:pt x="5" y="392"/>
                    </a:lnTo>
                    <a:lnTo>
                      <a:pt x="7" y="393"/>
                    </a:lnTo>
                    <a:lnTo>
                      <a:pt x="8" y="398"/>
                    </a:lnTo>
                    <a:lnTo>
                      <a:pt x="11" y="402"/>
                    </a:lnTo>
                    <a:lnTo>
                      <a:pt x="15" y="406"/>
                    </a:lnTo>
                    <a:lnTo>
                      <a:pt x="21" y="408"/>
                    </a:lnTo>
                    <a:lnTo>
                      <a:pt x="21" y="409"/>
                    </a:lnTo>
                    <a:lnTo>
                      <a:pt x="23" y="410"/>
                    </a:lnTo>
                    <a:lnTo>
                      <a:pt x="27" y="411"/>
                    </a:lnTo>
                    <a:lnTo>
                      <a:pt x="34" y="414"/>
                    </a:lnTo>
                    <a:lnTo>
                      <a:pt x="41" y="415"/>
                    </a:lnTo>
                    <a:lnTo>
                      <a:pt x="48" y="416"/>
                    </a:lnTo>
                    <a:lnTo>
                      <a:pt x="54" y="417"/>
                    </a:lnTo>
                    <a:lnTo>
                      <a:pt x="60" y="418"/>
                    </a:lnTo>
                    <a:lnTo>
                      <a:pt x="66" y="417"/>
                    </a:lnTo>
                    <a:lnTo>
                      <a:pt x="72" y="416"/>
                    </a:lnTo>
                    <a:lnTo>
                      <a:pt x="78" y="415"/>
                    </a:lnTo>
                    <a:lnTo>
                      <a:pt x="83" y="413"/>
                    </a:lnTo>
                    <a:lnTo>
                      <a:pt x="89" y="410"/>
                    </a:lnTo>
                    <a:lnTo>
                      <a:pt x="96" y="407"/>
                    </a:lnTo>
                    <a:lnTo>
                      <a:pt x="101" y="404"/>
                    </a:lnTo>
                    <a:lnTo>
                      <a:pt x="106" y="400"/>
                    </a:lnTo>
                    <a:lnTo>
                      <a:pt x="107" y="399"/>
                    </a:lnTo>
                    <a:lnTo>
                      <a:pt x="109" y="398"/>
                    </a:lnTo>
                    <a:lnTo>
                      <a:pt x="111" y="396"/>
                    </a:lnTo>
                    <a:lnTo>
                      <a:pt x="116" y="391"/>
                    </a:lnTo>
                    <a:lnTo>
                      <a:pt x="119" y="386"/>
                    </a:lnTo>
                    <a:lnTo>
                      <a:pt x="120" y="384"/>
                    </a:lnTo>
                    <a:lnTo>
                      <a:pt x="120" y="383"/>
                    </a:lnTo>
                    <a:lnTo>
                      <a:pt x="120" y="382"/>
                    </a:lnTo>
                    <a:lnTo>
                      <a:pt x="121" y="380"/>
                    </a:lnTo>
                    <a:lnTo>
                      <a:pt x="120" y="379"/>
                    </a:lnTo>
                    <a:lnTo>
                      <a:pt x="121" y="378"/>
                    </a:lnTo>
                    <a:lnTo>
                      <a:pt x="124" y="375"/>
                    </a:lnTo>
                    <a:lnTo>
                      <a:pt x="126" y="373"/>
                    </a:lnTo>
                    <a:lnTo>
                      <a:pt x="127" y="372"/>
                    </a:lnTo>
                    <a:lnTo>
                      <a:pt x="128" y="371"/>
                    </a:lnTo>
                    <a:lnTo>
                      <a:pt x="133" y="362"/>
                    </a:lnTo>
                    <a:lnTo>
                      <a:pt x="136" y="357"/>
                    </a:lnTo>
                    <a:lnTo>
                      <a:pt x="137" y="355"/>
                    </a:lnTo>
                    <a:lnTo>
                      <a:pt x="139" y="352"/>
                    </a:lnTo>
                    <a:lnTo>
                      <a:pt x="144" y="342"/>
                    </a:lnTo>
                    <a:lnTo>
                      <a:pt x="150" y="333"/>
                    </a:lnTo>
                    <a:lnTo>
                      <a:pt x="151" y="331"/>
                    </a:lnTo>
                    <a:lnTo>
                      <a:pt x="151" y="329"/>
                    </a:lnTo>
                    <a:lnTo>
                      <a:pt x="157" y="315"/>
                    </a:lnTo>
                    <a:lnTo>
                      <a:pt x="164" y="301"/>
                    </a:lnTo>
                    <a:lnTo>
                      <a:pt x="171" y="288"/>
                    </a:lnTo>
                    <a:lnTo>
                      <a:pt x="180" y="276"/>
                    </a:lnTo>
                    <a:lnTo>
                      <a:pt x="191" y="262"/>
                    </a:lnTo>
                    <a:lnTo>
                      <a:pt x="203" y="249"/>
                    </a:lnTo>
                    <a:lnTo>
                      <a:pt x="219" y="222"/>
                    </a:lnTo>
                    <a:lnTo>
                      <a:pt x="237" y="196"/>
                    </a:lnTo>
                    <a:lnTo>
                      <a:pt x="295" y="113"/>
                    </a:lnTo>
                    <a:lnTo>
                      <a:pt x="300" y="108"/>
                    </a:lnTo>
                    <a:lnTo>
                      <a:pt x="306" y="102"/>
                    </a:lnTo>
                    <a:lnTo>
                      <a:pt x="310" y="97"/>
                    </a:lnTo>
                    <a:lnTo>
                      <a:pt x="315" y="90"/>
                    </a:lnTo>
                    <a:lnTo>
                      <a:pt x="315" y="89"/>
                    </a:lnTo>
                    <a:lnTo>
                      <a:pt x="316" y="88"/>
                    </a:lnTo>
                    <a:lnTo>
                      <a:pt x="318" y="85"/>
                    </a:lnTo>
                    <a:lnTo>
                      <a:pt x="320" y="81"/>
                    </a:lnTo>
                    <a:lnTo>
                      <a:pt x="321" y="76"/>
                    </a:lnTo>
                    <a:lnTo>
                      <a:pt x="321" y="75"/>
                    </a:lnTo>
                    <a:lnTo>
                      <a:pt x="321" y="74"/>
                    </a:lnTo>
                    <a:lnTo>
                      <a:pt x="322" y="74"/>
                    </a:lnTo>
                    <a:lnTo>
                      <a:pt x="322" y="72"/>
                    </a:lnTo>
                    <a:lnTo>
                      <a:pt x="322" y="65"/>
                    </a:lnTo>
                    <a:lnTo>
                      <a:pt x="322" y="59"/>
                    </a:lnTo>
                    <a:lnTo>
                      <a:pt x="321" y="54"/>
                    </a:lnTo>
                    <a:lnTo>
                      <a:pt x="321" y="48"/>
                    </a:lnTo>
                    <a:lnTo>
                      <a:pt x="319" y="42"/>
                    </a:lnTo>
                    <a:lnTo>
                      <a:pt x="317" y="38"/>
                    </a:lnTo>
                    <a:lnTo>
                      <a:pt x="315" y="32"/>
                    </a:lnTo>
                    <a:lnTo>
                      <a:pt x="312" y="28"/>
                    </a:lnTo>
                    <a:lnTo>
                      <a:pt x="309" y="24"/>
                    </a:lnTo>
                    <a:lnTo>
                      <a:pt x="306" y="20"/>
                    </a:lnTo>
                    <a:lnTo>
                      <a:pt x="301" y="16"/>
                    </a:lnTo>
                    <a:lnTo>
                      <a:pt x="298" y="12"/>
                    </a:lnTo>
                    <a:lnTo>
                      <a:pt x="293" y="9"/>
                    </a:lnTo>
                    <a:lnTo>
                      <a:pt x="288" y="6"/>
                    </a:lnTo>
                    <a:lnTo>
                      <a:pt x="277" y="1"/>
                    </a:lnTo>
                    <a:lnTo>
                      <a:pt x="225" y="0"/>
                    </a:lnTo>
                    <a:lnTo>
                      <a:pt x="222" y="1"/>
                    </a:lnTo>
                    <a:lnTo>
                      <a:pt x="218" y="2"/>
                    </a:lnTo>
                    <a:lnTo>
                      <a:pt x="214" y="4"/>
                    </a:lnTo>
                    <a:lnTo>
                      <a:pt x="211" y="6"/>
                    </a:lnTo>
                    <a:lnTo>
                      <a:pt x="209" y="10"/>
                    </a:lnTo>
                    <a:lnTo>
                      <a:pt x="207" y="12"/>
                    </a:lnTo>
                    <a:lnTo>
                      <a:pt x="207" y="16"/>
                    </a:lnTo>
                    <a:lnTo>
                      <a:pt x="207" y="22"/>
                    </a:lnTo>
                    <a:lnTo>
                      <a:pt x="207" y="24"/>
                    </a:lnTo>
                    <a:lnTo>
                      <a:pt x="203" y="33"/>
                    </a:lnTo>
                    <a:lnTo>
                      <a:pt x="198" y="44"/>
                    </a:lnTo>
                    <a:lnTo>
                      <a:pt x="192" y="54"/>
                    </a:lnTo>
                    <a:lnTo>
                      <a:pt x="187" y="63"/>
                    </a:lnTo>
                    <a:lnTo>
                      <a:pt x="185" y="66"/>
                    </a:lnTo>
                    <a:lnTo>
                      <a:pt x="185" y="68"/>
                    </a:lnTo>
                    <a:lnTo>
                      <a:pt x="182" y="73"/>
                    </a:lnTo>
                    <a:lnTo>
                      <a:pt x="176" y="83"/>
                    </a:lnTo>
                    <a:lnTo>
                      <a:pt x="164" y="103"/>
                    </a:lnTo>
                    <a:lnTo>
                      <a:pt x="163" y="105"/>
                    </a:lnTo>
                    <a:lnTo>
                      <a:pt x="162" y="108"/>
                    </a:lnTo>
                    <a:lnTo>
                      <a:pt x="159" y="115"/>
                    </a:lnTo>
                    <a:lnTo>
                      <a:pt x="157" y="121"/>
                    </a:lnTo>
                    <a:lnTo>
                      <a:pt x="150" y="134"/>
                    </a:lnTo>
                    <a:lnTo>
                      <a:pt x="144" y="140"/>
                    </a:lnTo>
                    <a:lnTo>
                      <a:pt x="139" y="147"/>
                    </a:lnTo>
                    <a:lnTo>
                      <a:pt x="128" y="163"/>
                    </a:lnTo>
                    <a:lnTo>
                      <a:pt x="116" y="180"/>
                    </a:lnTo>
                    <a:lnTo>
                      <a:pt x="96" y="213"/>
                    </a:lnTo>
                    <a:lnTo>
                      <a:pt x="52" y="280"/>
                    </a:lnTo>
                    <a:lnTo>
                      <a:pt x="48" y="282"/>
                    </a:lnTo>
                    <a:lnTo>
                      <a:pt x="43" y="286"/>
                    </a:lnTo>
                    <a:lnTo>
                      <a:pt x="39" y="292"/>
                    </a:lnTo>
                    <a:lnTo>
                      <a:pt x="38" y="296"/>
                    </a:lnTo>
                    <a:lnTo>
                      <a:pt x="37" y="298"/>
                    </a:lnTo>
                    <a:lnTo>
                      <a:pt x="69" y="328"/>
                    </a:lnTo>
                    <a:lnTo>
                      <a:pt x="67" y="327"/>
                    </a:lnTo>
                    <a:lnTo>
                      <a:pt x="65" y="327"/>
                    </a:lnTo>
                    <a:lnTo>
                      <a:pt x="40" y="328"/>
                    </a:lnTo>
                    <a:lnTo>
                      <a:pt x="48" y="318"/>
                    </a:lnTo>
                    <a:lnTo>
                      <a:pt x="66" y="294"/>
                    </a:lnTo>
                    <a:lnTo>
                      <a:pt x="75" y="282"/>
                    </a:lnTo>
                    <a:lnTo>
                      <a:pt x="83" y="270"/>
                    </a:lnTo>
                    <a:lnTo>
                      <a:pt x="95" y="254"/>
                    </a:lnTo>
                    <a:lnTo>
                      <a:pt x="106" y="238"/>
                    </a:lnTo>
                    <a:lnTo>
                      <a:pt x="128" y="205"/>
                    </a:lnTo>
                    <a:lnTo>
                      <a:pt x="138" y="188"/>
                    </a:lnTo>
                    <a:lnTo>
                      <a:pt x="144" y="180"/>
                    </a:lnTo>
                    <a:lnTo>
                      <a:pt x="150" y="172"/>
                    </a:lnTo>
                    <a:lnTo>
                      <a:pt x="170" y="138"/>
                    </a:lnTo>
                    <a:lnTo>
                      <a:pt x="170" y="137"/>
                    </a:lnTo>
                    <a:lnTo>
                      <a:pt x="171" y="136"/>
                    </a:lnTo>
                    <a:lnTo>
                      <a:pt x="172" y="133"/>
                    </a:lnTo>
                    <a:lnTo>
                      <a:pt x="180" y="119"/>
                    </a:lnTo>
                    <a:lnTo>
                      <a:pt x="181" y="117"/>
                    </a:lnTo>
                    <a:lnTo>
                      <a:pt x="181" y="116"/>
                    </a:lnTo>
                    <a:lnTo>
                      <a:pt x="182" y="115"/>
                    </a:lnTo>
                    <a:lnTo>
                      <a:pt x="184" y="112"/>
                    </a:lnTo>
                    <a:lnTo>
                      <a:pt x="188" y="104"/>
                    </a:lnTo>
                    <a:lnTo>
                      <a:pt x="196" y="90"/>
                    </a:lnTo>
                    <a:lnTo>
                      <a:pt x="204" y="76"/>
                    </a:lnTo>
                    <a:lnTo>
                      <a:pt x="218" y="54"/>
                    </a:lnTo>
                    <a:lnTo>
                      <a:pt x="222" y="46"/>
                    </a:lnTo>
                    <a:lnTo>
                      <a:pt x="226" y="38"/>
                    </a:lnTo>
                    <a:lnTo>
                      <a:pt x="228" y="31"/>
                    </a:lnTo>
                    <a:lnTo>
                      <a:pt x="229" y="24"/>
                    </a:lnTo>
                    <a:lnTo>
                      <a:pt x="231" y="21"/>
                    </a:lnTo>
                    <a:lnTo>
                      <a:pt x="268" y="20"/>
                    </a:lnTo>
                    <a:lnTo>
                      <a:pt x="269" y="21"/>
                    </a:lnTo>
                    <a:lnTo>
                      <a:pt x="277" y="26"/>
                    </a:lnTo>
                    <a:lnTo>
                      <a:pt x="286" y="32"/>
                    </a:lnTo>
                    <a:lnTo>
                      <a:pt x="290" y="34"/>
                    </a:lnTo>
                    <a:lnTo>
                      <a:pt x="293" y="40"/>
                    </a:lnTo>
                    <a:lnTo>
                      <a:pt x="297" y="47"/>
                    </a:lnTo>
                    <a:lnTo>
                      <a:pt x="299" y="51"/>
                    </a:lnTo>
                    <a:lnTo>
                      <a:pt x="301" y="54"/>
                    </a:lnTo>
                    <a:lnTo>
                      <a:pt x="303" y="64"/>
                    </a:lnTo>
                    <a:lnTo>
                      <a:pt x="303" y="66"/>
                    </a:lnTo>
                    <a:lnTo>
                      <a:pt x="291" y="83"/>
                    </a:lnTo>
                    <a:lnTo>
                      <a:pt x="268" y="114"/>
                    </a:lnTo>
                    <a:lnTo>
                      <a:pt x="247" y="146"/>
                    </a:lnTo>
                    <a:lnTo>
                      <a:pt x="226" y="178"/>
                    </a:lnTo>
                    <a:lnTo>
                      <a:pt x="222" y="179"/>
                    </a:lnTo>
                    <a:lnTo>
                      <a:pt x="220" y="181"/>
                    </a:lnTo>
                    <a:lnTo>
                      <a:pt x="217" y="184"/>
                    </a:lnTo>
                    <a:lnTo>
                      <a:pt x="212" y="192"/>
                    </a:lnTo>
                    <a:lnTo>
                      <a:pt x="208" y="200"/>
                    </a:lnTo>
                    <a:lnTo>
                      <a:pt x="207" y="202"/>
                    </a:lnTo>
                    <a:lnTo>
                      <a:pt x="203" y="208"/>
                    </a:lnTo>
                    <a:lnTo>
                      <a:pt x="199" y="215"/>
                    </a:lnTo>
                    <a:lnTo>
                      <a:pt x="190" y="227"/>
                    </a:lnTo>
                    <a:lnTo>
                      <a:pt x="180" y="241"/>
                    </a:lnTo>
                    <a:lnTo>
                      <a:pt x="171" y="253"/>
                    </a:lnTo>
                    <a:lnTo>
                      <a:pt x="165" y="259"/>
                    </a:lnTo>
                    <a:lnTo>
                      <a:pt x="161" y="266"/>
                    </a:lnTo>
                    <a:lnTo>
                      <a:pt x="153" y="280"/>
                    </a:lnTo>
                    <a:lnTo>
                      <a:pt x="148" y="285"/>
                    </a:lnTo>
                    <a:lnTo>
                      <a:pt x="145" y="292"/>
                    </a:lnTo>
                    <a:lnTo>
                      <a:pt x="134" y="316"/>
                    </a:lnTo>
                    <a:lnTo>
                      <a:pt x="133" y="317"/>
                    </a:lnTo>
                    <a:lnTo>
                      <a:pt x="132" y="317"/>
                    </a:lnTo>
                    <a:lnTo>
                      <a:pt x="132" y="318"/>
                    </a:lnTo>
                    <a:lnTo>
                      <a:pt x="131" y="319"/>
                    </a:lnTo>
                    <a:lnTo>
                      <a:pt x="130" y="321"/>
                    </a:lnTo>
                    <a:lnTo>
                      <a:pt x="130" y="324"/>
                    </a:lnTo>
                    <a:lnTo>
                      <a:pt x="127" y="331"/>
                    </a:lnTo>
                    <a:lnTo>
                      <a:pt x="123" y="338"/>
                    </a:lnTo>
                    <a:lnTo>
                      <a:pt x="120" y="345"/>
                    </a:lnTo>
                    <a:lnTo>
                      <a:pt x="116" y="351"/>
                    </a:lnTo>
                    <a:lnTo>
                      <a:pt x="113" y="355"/>
                    </a:lnTo>
                    <a:lnTo>
                      <a:pt x="111" y="358"/>
                    </a:lnTo>
                    <a:lnTo>
                      <a:pt x="110" y="361"/>
                    </a:lnTo>
                    <a:lnTo>
                      <a:pt x="107" y="364"/>
                    </a:lnTo>
                    <a:lnTo>
                      <a:pt x="103" y="371"/>
                    </a:lnTo>
                    <a:lnTo>
                      <a:pt x="96" y="377"/>
                    </a:lnTo>
                    <a:lnTo>
                      <a:pt x="93" y="380"/>
                    </a:lnTo>
                    <a:lnTo>
                      <a:pt x="90" y="384"/>
                    </a:lnTo>
                    <a:lnTo>
                      <a:pt x="83" y="389"/>
                    </a:lnTo>
                    <a:lnTo>
                      <a:pt x="79" y="393"/>
                    </a:lnTo>
                    <a:lnTo>
                      <a:pt x="75" y="395"/>
                    </a:lnTo>
                    <a:lnTo>
                      <a:pt x="70" y="397"/>
                    </a:lnTo>
                    <a:lnTo>
                      <a:pt x="65" y="398"/>
                    </a:lnTo>
                    <a:lnTo>
                      <a:pt x="55" y="399"/>
                    </a:lnTo>
                    <a:lnTo>
                      <a:pt x="51" y="398"/>
                    </a:lnTo>
                    <a:lnTo>
                      <a:pt x="46" y="398"/>
                    </a:lnTo>
                    <a:lnTo>
                      <a:pt x="36" y="394"/>
                    </a:lnTo>
                    <a:lnTo>
                      <a:pt x="33" y="393"/>
                    </a:lnTo>
                    <a:lnTo>
                      <a:pt x="27" y="387"/>
                    </a:lnTo>
                    <a:lnTo>
                      <a:pt x="25" y="384"/>
                    </a:lnTo>
                    <a:lnTo>
                      <a:pt x="22" y="380"/>
                    </a:lnTo>
                    <a:lnTo>
                      <a:pt x="21" y="378"/>
                    </a:lnTo>
                    <a:lnTo>
                      <a:pt x="21" y="374"/>
                    </a:lnTo>
                    <a:lnTo>
                      <a:pt x="21" y="369"/>
                    </a:lnTo>
                    <a:lnTo>
                      <a:pt x="21" y="366"/>
                    </a:lnTo>
                    <a:lnTo>
                      <a:pt x="25" y="360"/>
                    </a:lnTo>
                    <a:lnTo>
                      <a:pt x="29" y="356"/>
                    </a:lnTo>
                    <a:lnTo>
                      <a:pt x="34" y="351"/>
                    </a:lnTo>
                    <a:lnTo>
                      <a:pt x="37" y="350"/>
                    </a:lnTo>
                    <a:lnTo>
                      <a:pt x="41" y="349"/>
                    </a:lnTo>
                    <a:lnTo>
                      <a:pt x="47" y="347"/>
                    </a:lnTo>
                    <a:lnTo>
                      <a:pt x="55" y="346"/>
                    </a:lnTo>
                    <a:lnTo>
                      <a:pt x="57" y="348"/>
                    </a:lnTo>
                    <a:lnTo>
                      <a:pt x="62" y="350"/>
                    </a:lnTo>
                    <a:lnTo>
                      <a:pt x="68" y="354"/>
                    </a:lnTo>
                    <a:lnTo>
                      <a:pt x="73" y="358"/>
                    </a:lnTo>
                    <a:lnTo>
                      <a:pt x="77" y="364"/>
                    </a:lnTo>
                    <a:lnTo>
                      <a:pt x="80" y="365"/>
                    </a:lnTo>
                    <a:lnTo>
                      <a:pt x="89" y="365"/>
                    </a:lnTo>
                    <a:lnTo>
                      <a:pt x="89" y="364"/>
                    </a:lnTo>
                    <a:lnTo>
                      <a:pt x="90" y="362"/>
                    </a:lnTo>
                    <a:lnTo>
                      <a:pt x="90" y="361"/>
                    </a:lnTo>
                    <a:lnTo>
                      <a:pt x="91" y="355"/>
                    </a:lnTo>
                    <a:lnTo>
                      <a:pt x="90" y="350"/>
                    </a:lnTo>
                    <a:lnTo>
                      <a:pt x="89" y="345"/>
                    </a:lnTo>
                    <a:lnTo>
                      <a:pt x="87" y="341"/>
                    </a:lnTo>
                    <a:lnTo>
                      <a:pt x="83" y="336"/>
                    </a:lnTo>
                    <a:lnTo>
                      <a:pt x="80" y="334"/>
                    </a:lnTo>
                    <a:lnTo>
                      <a:pt x="75" y="330"/>
                    </a:lnTo>
                    <a:lnTo>
                      <a:pt x="69" y="328"/>
                    </a:lnTo>
                    <a:lnTo>
                      <a:pt x="37" y="29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6" name="Freeform 17"/>
              <p:cNvSpPr>
                <a:spLocks noChangeAspect="1"/>
              </p:cNvSpPr>
              <p:nvPr/>
            </p:nvSpPr>
            <p:spPr bwMode="auto">
              <a:xfrm>
                <a:off x="2916" y="2602"/>
                <a:ext cx="284" cy="378"/>
              </a:xfrm>
              <a:custGeom>
                <a:avLst/>
                <a:gdLst>
                  <a:gd name="T0" fmla="*/ 46 w 284"/>
                  <a:gd name="T1" fmla="*/ 307 h 378"/>
                  <a:gd name="T2" fmla="*/ 54 w 284"/>
                  <a:gd name="T3" fmla="*/ 310 h 378"/>
                  <a:gd name="T4" fmla="*/ 63 w 284"/>
                  <a:gd name="T5" fmla="*/ 316 h 378"/>
                  <a:gd name="T6" fmla="*/ 69 w 284"/>
                  <a:gd name="T7" fmla="*/ 325 h 378"/>
                  <a:gd name="T8" fmla="*/ 71 w 284"/>
                  <a:gd name="T9" fmla="*/ 335 h 378"/>
                  <a:gd name="T10" fmla="*/ 70 w 284"/>
                  <a:gd name="T11" fmla="*/ 342 h 378"/>
                  <a:gd name="T12" fmla="*/ 68 w 284"/>
                  <a:gd name="T13" fmla="*/ 345 h 378"/>
                  <a:gd name="T14" fmla="*/ 57 w 284"/>
                  <a:gd name="T15" fmla="*/ 343 h 378"/>
                  <a:gd name="T16" fmla="*/ 47 w 284"/>
                  <a:gd name="T17" fmla="*/ 334 h 378"/>
                  <a:gd name="T18" fmla="*/ 37 w 284"/>
                  <a:gd name="T19" fmla="*/ 328 h 378"/>
                  <a:gd name="T20" fmla="*/ 26 w 284"/>
                  <a:gd name="T21" fmla="*/ 327 h 378"/>
                  <a:gd name="T22" fmla="*/ 17 w 284"/>
                  <a:gd name="T23" fmla="*/ 329 h 378"/>
                  <a:gd name="T24" fmla="*/ 9 w 284"/>
                  <a:gd name="T25" fmla="*/ 335 h 378"/>
                  <a:gd name="T26" fmla="*/ 0 w 284"/>
                  <a:gd name="T27" fmla="*/ 346 h 378"/>
                  <a:gd name="T28" fmla="*/ 0 w 284"/>
                  <a:gd name="T29" fmla="*/ 354 h 378"/>
                  <a:gd name="T30" fmla="*/ 2 w 284"/>
                  <a:gd name="T31" fmla="*/ 360 h 378"/>
                  <a:gd name="T32" fmla="*/ 7 w 284"/>
                  <a:gd name="T33" fmla="*/ 367 h 378"/>
                  <a:gd name="T34" fmla="*/ 16 w 284"/>
                  <a:gd name="T35" fmla="*/ 374 h 378"/>
                  <a:gd name="T36" fmla="*/ 31 w 284"/>
                  <a:gd name="T37" fmla="*/ 378 h 378"/>
                  <a:gd name="T38" fmla="*/ 45 w 284"/>
                  <a:gd name="T39" fmla="*/ 378 h 378"/>
                  <a:gd name="T40" fmla="*/ 55 w 284"/>
                  <a:gd name="T41" fmla="*/ 375 h 378"/>
                  <a:gd name="T42" fmla="*/ 63 w 284"/>
                  <a:gd name="T43" fmla="*/ 369 h 378"/>
                  <a:gd name="T44" fmla="*/ 73 w 284"/>
                  <a:gd name="T45" fmla="*/ 360 h 378"/>
                  <a:gd name="T46" fmla="*/ 82 w 284"/>
                  <a:gd name="T47" fmla="*/ 350 h 378"/>
                  <a:gd name="T48" fmla="*/ 89 w 284"/>
                  <a:gd name="T49" fmla="*/ 341 h 378"/>
                  <a:gd name="T50" fmla="*/ 93 w 284"/>
                  <a:gd name="T51" fmla="*/ 335 h 378"/>
                  <a:gd name="T52" fmla="*/ 100 w 284"/>
                  <a:gd name="T53" fmla="*/ 325 h 378"/>
                  <a:gd name="T54" fmla="*/ 107 w 284"/>
                  <a:gd name="T55" fmla="*/ 311 h 378"/>
                  <a:gd name="T56" fmla="*/ 110 w 284"/>
                  <a:gd name="T57" fmla="*/ 300 h 378"/>
                  <a:gd name="T58" fmla="*/ 112 w 284"/>
                  <a:gd name="T59" fmla="*/ 298 h 378"/>
                  <a:gd name="T60" fmla="*/ 112 w 284"/>
                  <a:gd name="T61" fmla="*/ 297 h 378"/>
                  <a:gd name="T62" fmla="*/ 114 w 284"/>
                  <a:gd name="T63" fmla="*/ 296 h 378"/>
                  <a:gd name="T64" fmla="*/ 128 w 284"/>
                  <a:gd name="T65" fmla="*/ 265 h 378"/>
                  <a:gd name="T66" fmla="*/ 141 w 284"/>
                  <a:gd name="T67" fmla="*/ 246 h 378"/>
                  <a:gd name="T68" fmla="*/ 151 w 284"/>
                  <a:gd name="T69" fmla="*/ 233 h 378"/>
                  <a:gd name="T70" fmla="*/ 170 w 284"/>
                  <a:gd name="T71" fmla="*/ 207 h 378"/>
                  <a:gd name="T72" fmla="*/ 183 w 284"/>
                  <a:gd name="T73" fmla="*/ 188 h 378"/>
                  <a:gd name="T74" fmla="*/ 188 w 284"/>
                  <a:gd name="T75" fmla="*/ 180 h 378"/>
                  <a:gd name="T76" fmla="*/ 197 w 284"/>
                  <a:gd name="T77" fmla="*/ 164 h 378"/>
                  <a:gd name="T78" fmla="*/ 202 w 284"/>
                  <a:gd name="T79" fmla="*/ 159 h 378"/>
                  <a:gd name="T80" fmla="*/ 227 w 284"/>
                  <a:gd name="T81" fmla="*/ 126 h 378"/>
                  <a:gd name="T82" fmla="*/ 272 w 284"/>
                  <a:gd name="T83" fmla="*/ 63 h 378"/>
                  <a:gd name="T84" fmla="*/ 284 w 284"/>
                  <a:gd name="T85" fmla="*/ 44 h 378"/>
                  <a:gd name="T86" fmla="*/ 280 w 284"/>
                  <a:gd name="T87" fmla="*/ 31 h 378"/>
                  <a:gd name="T88" fmla="*/ 273 w 284"/>
                  <a:gd name="T89" fmla="*/ 21 h 378"/>
                  <a:gd name="T90" fmla="*/ 266 w 284"/>
                  <a:gd name="T91" fmla="*/ 13 h 378"/>
                  <a:gd name="T92" fmla="*/ 250 w 284"/>
                  <a:gd name="T93" fmla="*/ 1 h 378"/>
                  <a:gd name="T94" fmla="*/ 211 w 284"/>
                  <a:gd name="T95" fmla="*/ 1 h 378"/>
                  <a:gd name="T96" fmla="*/ 209 w 284"/>
                  <a:gd name="T97" fmla="*/ 11 h 378"/>
                  <a:gd name="T98" fmla="*/ 202 w 284"/>
                  <a:gd name="T99" fmla="*/ 26 h 378"/>
                  <a:gd name="T100" fmla="*/ 184 w 284"/>
                  <a:gd name="T101" fmla="*/ 56 h 378"/>
                  <a:gd name="T102" fmla="*/ 168 w 284"/>
                  <a:gd name="T103" fmla="*/ 85 h 378"/>
                  <a:gd name="T104" fmla="*/ 162 w 284"/>
                  <a:gd name="T105" fmla="*/ 95 h 378"/>
                  <a:gd name="T106" fmla="*/ 161 w 284"/>
                  <a:gd name="T107" fmla="*/ 96 h 378"/>
                  <a:gd name="T108" fmla="*/ 160 w 284"/>
                  <a:gd name="T109" fmla="*/ 99 h 378"/>
                  <a:gd name="T110" fmla="*/ 151 w 284"/>
                  <a:gd name="T111" fmla="*/ 116 h 378"/>
                  <a:gd name="T112" fmla="*/ 150 w 284"/>
                  <a:gd name="T113" fmla="*/ 118 h 378"/>
                  <a:gd name="T114" fmla="*/ 124 w 284"/>
                  <a:gd name="T115" fmla="*/ 160 h 378"/>
                  <a:gd name="T116" fmla="*/ 108 w 284"/>
                  <a:gd name="T117" fmla="*/ 185 h 378"/>
                  <a:gd name="T118" fmla="*/ 75 w 284"/>
                  <a:gd name="T119" fmla="*/ 234 h 378"/>
                  <a:gd name="T120" fmla="*/ 54 w 284"/>
                  <a:gd name="T121" fmla="*/ 262 h 378"/>
                  <a:gd name="T122" fmla="*/ 27 w 284"/>
                  <a:gd name="T123" fmla="*/ 298 h 378"/>
                  <a:gd name="T124" fmla="*/ 45 w 284"/>
                  <a:gd name="T125" fmla="*/ 307 h 3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84"/>
                  <a:gd name="T190" fmla="*/ 0 h 378"/>
                  <a:gd name="T191" fmla="*/ 284 w 284"/>
                  <a:gd name="T192" fmla="*/ 378 h 37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84" h="378">
                    <a:moveTo>
                      <a:pt x="45" y="307"/>
                    </a:moveTo>
                    <a:lnTo>
                      <a:pt x="46" y="307"/>
                    </a:lnTo>
                    <a:lnTo>
                      <a:pt x="48" y="308"/>
                    </a:lnTo>
                    <a:lnTo>
                      <a:pt x="54" y="310"/>
                    </a:lnTo>
                    <a:lnTo>
                      <a:pt x="60" y="314"/>
                    </a:lnTo>
                    <a:lnTo>
                      <a:pt x="63" y="316"/>
                    </a:lnTo>
                    <a:lnTo>
                      <a:pt x="67" y="321"/>
                    </a:lnTo>
                    <a:lnTo>
                      <a:pt x="69" y="325"/>
                    </a:lnTo>
                    <a:lnTo>
                      <a:pt x="70" y="329"/>
                    </a:lnTo>
                    <a:lnTo>
                      <a:pt x="71" y="335"/>
                    </a:lnTo>
                    <a:lnTo>
                      <a:pt x="70" y="341"/>
                    </a:lnTo>
                    <a:lnTo>
                      <a:pt x="70" y="342"/>
                    </a:lnTo>
                    <a:lnTo>
                      <a:pt x="69" y="343"/>
                    </a:lnTo>
                    <a:lnTo>
                      <a:pt x="68" y="345"/>
                    </a:lnTo>
                    <a:lnTo>
                      <a:pt x="60" y="345"/>
                    </a:lnTo>
                    <a:lnTo>
                      <a:pt x="57" y="343"/>
                    </a:lnTo>
                    <a:lnTo>
                      <a:pt x="53" y="338"/>
                    </a:lnTo>
                    <a:lnTo>
                      <a:pt x="47" y="334"/>
                    </a:lnTo>
                    <a:lnTo>
                      <a:pt x="42" y="330"/>
                    </a:lnTo>
                    <a:lnTo>
                      <a:pt x="37" y="328"/>
                    </a:lnTo>
                    <a:lnTo>
                      <a:pt x="34" y="326"/>
                    </a:lnTo>
                    <a:lnTo>
                      <a:pt x="26" y="327"/>
                    </a:lnTo>
                    <a:lnTo>
                      <a:pt x="20" y="328"/>
                    </a:lnTo>
                    <a:lnTo>
                      <a:pt x="17" y="329"/>
                    </a:lnTo>
                    <a:lnTo>
                      <a:pt x="14" y="331"/>
                    </a:lnTo>
                    <a:lnTo>
                      <a:pt x="9" y="335"/>
                    </a:lnTo>
                    <a:lnTo>
                      <a:pt x="4" y="340"/>
                    </a:lnTo>
                    <a:lnTo>
                      <a:pt x="0" y="346"/>
                    </a:lnTo>
                    <a:lnTo>
                      <a:pt x="0" y="349"/>
                    </a:lnTo>
                    <a:lnTo>
                      <a:pt x="0" y="354"/>
                    </a:lnTo>
                    <a:lnTo>
                      <a:pt x="0" y="358"/>
                    </a:lnTo>
                    <a:lnTo>
                      <a:pt x="2" y="360"/>
                    </a:lnTo>
                    <a:lnTo>
                      <a:pt x="4" y="364"/>
                    </a:lnTo>
                    <a:lnTo>
                      <a:pt x="7" y="367"/>
                    </a:lnTo>
                    <a:lnTo>
                      <a:pt x="12" y="373"/>
                    </a:lnTo>
                    <a:lnTo>
                      <a:pt x="16" y="374"/>
                    </a:lnTo>
                    <a:lnTo>
                      <a:pt x="25" y="378"/>
                    </a:lnTo>
                    <a:lnTo>
                      <a:pt x="31" y="378"/>
                    </a:lnTo>
                    <a:lnTo>
                      <a:pt x="35" y="378"/>
                    </a:lnTo>
                    <a:lnTo>
                      <a:pt x="45" y="378"/>
                    </a:lnTo>
                    <a:lnTo>
                      <a:pt x="50" y="377"/>
                    </a:lnTo>
                    <a:lnTo>
                      <a:pt x="55" y="375"/>
                    </a:lnTo>
                    <a:lnTo>
                      <a:pt x="59" y="372"/>
                    </a:lnTo>
                    <a:lnTo>
                      <a:pt x="63" y="369"/>
                    </a:lnTo>
                    <a:lnTo>
                      <a:pt x="70" y="364"/>
                    </a:lnTo>
                    <a:lnTo>
                      <a:pt x="73" y="360"/>
                    </a:lnTo>
                    <a:lnTo>
                      <a:pt x="76" y="357"/>
                    </a:lnTo>
                    <a:lnTo>
                      <a:pt x="82" y="350"/>
                    </a:lnTo>
                    <a:lnTo>
                      <a:pt x="87" y="343"/>
                    </a:lnTo>
                    <a:lnTo>
                      <a:pt x="89" y="341"/>
                    </a:lnTo>
                    <a:lnTo>
                      <a:pt x="91" y="338"/>
                    </a:lnTo>
                    <a:lnTo>
                      <a:pt x="93" y="335"/>
                    </a:lnTo>
                    <a:lnTo>
                      <a:pt x="96" y="331"/>
                    </a:lnTo>
                    <a:lnTo>
                      <a:pt x="100" y="325"/>
                    </a:lnTo>
                    <a:lnTo>
                      <a:pt x="103" y="318"/>
                    </a:lnTo>
                    <a:lnTo>
                      <a:pt x="107" y="311"/>
                    </a:lnTo>
                    <a:lnTo>
                      <a:pt x="110" y="304"/>
                    </a:lnTo>
                    <a:lnTo>
                      <a:pt x="110" y="300"/>
                    </a:lnTo>
                    <a:lnTo>
                      <a:pt x="111" y="299"/>
                    </a:lnTo>
                    <a:lnTo>
                      <a:pt x="112" y="298"/>
                    </a:lnTo>
                    <a:lnTo>
                      <a:pt x="112" y="297"/>
                    </a:lnTo>
                    <a:lnTo>
                      <a:pt x="113" y="297"/>
                    </a:lnTo>
                    <a:lnTo>
                      <a:pt x="114" y="296"/>
                    </a:lnTo>
                    <a:lnTo>
                      <a:pt x="125" y="272"/>
                    </a:lnTo>
                    <a:lnTo>
                      <a:pt x="128" y="265"/>
                    </a:lnTo>
                    <a:lnTo>
                      <a:pt x="133" y="260"/>
                    </a:lnTo>
                    <a:lnTo>
                      <a:pt x="141" y="246"/>
                    </a:lnTo>
                    <a:lnTo>
                      <a:pt x="146" y="239"/>
                    </a:lnTo>
                    <a:lnTo>
                      <a:pt x="151" y="233"/>
                    </a:lnTo>
                    <a:lnTo>
                      <a:pt x="160" y="221"/>
                    </a:lnTo>
                    <a:lnTo>
                      <a:pt x="170" y="207"/>
                    </a:lnTo>
                    <a:lnTo>
                      <a:pt x="179" y="195"/>
                    </a:lnTo>
                    <a:lnTo>
                      <a:pt x="183" y="188"/>
                    </a:lnTo>
                    <a:lnTo>
                      <a:pt x="188" y="182"/>
                    </a:lnTo>
                    <a:lnTo>
                      <a:pt x="188" y="180"/>
                    </a:lnTo>
                    <a:lnTo>
                      <a:pt x="192" y="172"/>
                    </a:lnTo>
                    <a:lnTo>
                      <a:pt x="197" y="164"/>
                    </a:lnTo>
                    <a:lnTo>
                      <a:pt x="201" y="161"/>
                    </a:lnTo>
                    <a:lnTo>
                      <a:pt x="202" y="159"/>
                    </a:lnTo>
                    <a:lnTo>
                      <a:pt x="206" y="158"/>
                    </a:lnTo>
                    <a:lnTo>
                      <a:pt x="227" y="126"/>
                    </a:lnTo>
                    <a:lnTo>
                      <a:pt x="249" y="94"/>
                    </a:lnTo>
                    <a:lnTo>
                      <a:pt x="272" y="63"/>
                    </a:lnTo>
                    <a:lnTo>
                      <a:pt x="284" y="46"/>
                    </a:lnTo>
                    <a:lnTo>
                      <a:pt x="284" y="44"/>
                    </a:lnTo>
                    <a:lnTo>
                      <a:pt x="281" y="35"/>
                    </a:lnTo>
                    <a:lnTo>
                      <a:pt x="280" y="31"/>
                    </a:lnTo>
                    <a:lnTo>
                      <a:pt x="278" y="28"/>
                    </a:lnTo>
                    <a:lnTo>
                      <a:pt x="273" y="21"/>
                    </a:lnTo>
                    <a:lnTo>
                      <a:pt x="271" y="14"/>
                    </a:lnTo>
                    <a:lnTo>
                      <a:pt x="266" y="13"/>
                    </a:lnTo>
                    <a:lnTo>
                      <a:pt x="258" y="7"/>
                    </a:lnTo>
                    <a:lnTo>
                      <a:pt x="250" y="1"/>
                    </a:lnTo>
                    <a:lnTo>
                      <a:pt x="249" y="0"/>
                    </a:lnTo>
                    <a:lnTo>
                      <a:pt x="211" y="1"/>
                    </a:lnTo>
                    <a:lnTo>
                      <a:pt x="209" y="4"/>
                    </a:lnTo>
                    <a:lnTo>
                      <a:pt x="209" y="11"/>
                    </a:lnTo>
                    <a:lnTo>
                      <a:pt x="206" y="18"/>
                    </a:lnTo>
                    <a:lnTo>
                      <a:pt x="202" y="26"/>
                    </a:lnTo>
                    <a:lnTo>
                      <a:pt x="198" y="34"/>
                    </a:lnTo>
                    <a:lnTo>
                      <a:pt x="184" y="56"/>
                    </a:lnTo>
                    <a:lnTo>
                      <a:pt x="176" y="70"/>
                    </a:lnTo>
                    <a:lnTo>
                      <a:pt x="168" y="85"/>
                    </a:lnTo>
                    <a:lnTo>
                      <a:pt x="164" y="92"/>
                    </a:lnTo>
                    <a:lnTo>
                      <a:pt x="162" y="95"/>
                    </a:lnTo>
                    <a:lnTo>
                      <a:pt x="161" y="96"/>
                    </a:lnTo>
                    <a:lnTo>
                      <a:pt x="161" y="97"/>
                    </a:lnTo>
                    <a:lnTo>
                      <a:pt x="160" y="99"/>
                    </a:lnTo>
                    <a:lnTo>
                      <a:pt x="153" y="114"/>
                    </a:lnTo>
                    <a:lnTo>
                      <a:pt x="151" y="116"/>
                    </a:lnTo>
                    <a:lnTo>
                      <a:pt x="150" y="117"/>
                    </a:lnTo>
                    <a:lnTo>
                      <a:pt x="150" y="118"/>
                    </a:lnTo>
                    <a:lnTo>
                      <a:pt x="130" y="152"/>
                    </a:lnTo>
                    <a:lnTo>
                      <a:pt x="124" y="160"/>
                    </a:lnTo>
                    <a:lnTo>
                      <a:pt x="118" y="168"/>
                    </a:lnTo>
                    <a:lnTo>
                      <a:pt x="108" y="185"/>
                    </a:lnTo>
                    <a:lnTo>
                      <a:pt x="86" y="218"/>
                    </a:lnTo>
                    <a:lnTo>
                      <a:pt x="75" y="234"/>
                    </a:lnTo>
                    <a:lnTo>
                      <a:pt x="63" y="250"/>
                    </a:lnTo>
                    <a:lnTo>
                      <a:pt x="54" y="262"/>
                    </a:lnTo>
                    <a:lnTo>
                      <a:pt x="46" y="274"/>
                    </a:lnTo>
                    <a:lnTo>
                      <a:pt x="27" y="298"/>
                    </a:lnTo>
                    <a:lnTo>
                      <a:pt x="19" y="308"/>
                    </a:lnTo>
                    <a:lnTo>
                      <a:pt x="45" y="307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256" name="Group 18"/>
            <p:cNvGrpSpPr>
              <a:grpSpLocks noChangeAspect="1"/>
            </p:cNvGrpSpPr>
            <p:nvPr/>
          </p:nvGrpSpPr>
          <p:grpSpPr bwMode="auto">
            <a:xfrm>
              <a:off x="720" y="1912"/>
              <a:ext cx="762" cy="646"/>
              <a:chOff x="1471" y="2266"/>
              <a:chExt cx="1709" cy="1449"/>
            </a:xfrm>
          </p:grpSpPr>
          <p:sp>
            <p:nvSpPr>
              <p:cNvPr id="52309" name="Freeform 19"/>
              <p:cNvSpPr>
                <a:spLocks noChangeAspect="1"/>
              </p:cNvSpPr>
              <p:nvPr/>
            </p:nvSpPr>
            <p:spPr bwMode="auto">
              <a:xfrm>
                <a:off x="2351" y="2266"/>
                <a:ext cx="351" cy="352"/>
              </a:xfrm>
              <a:custGeom>
                <a:avLst/>
                <a:gdLst>
                  <a:gd name="T0" fmla="*/ 201 w 351"/>
                  <a:gd name="T1" fmla="*/ 22 h 352"/>
                  <a:gd name="T2" fmla="*/ 175 w 351"/>
                  <a:gd name="T3" fmla="*/ 7 h 352"/>
                  <a:gd name="T4" fmla="*/ 151 w 351"/>
                  <a:gd name="T5" fmla="*/ 1 h 352"/>
                  <a:gd name="T6" fmla="*/ 127 w 351"/>
                  <a:gd name="T7" fmla="*/ 0 h 352"/>
                  <a:gd name="T8" fmla="*/ 100 w 351"/>
                  <a:gd name="T9" fmla="*/ 7 h 352"/>
                  <a:gd name="T10" fmla="*/ 73 w 351"/>
                  <a:gd name="T11" fmla="*/ 20 h 352"/>
                  <a:gd name="T12" fmla="*/ 55 w 351"/>
                  <a:gd name="T13" fmla="*/ 35 h 352"/>
                  <a:gd name="T14" fmla="*/ 33 w 351"/>
                  <a:gd name="T15" fmla="*/ 61 h 352"/>
                  <a:gd name="T16" fmla="*/ 15 w 351"/>
                  <a:gd name="T17" fmla="*/ 95 h 352"/>
                  <a:gd name="T18" fmla="*/ 4 w 351"/>
                  <a:gd name="T19" fmla="*/ 133 h 352"/>
                  <a:gd name="T20" fmla="*/ 0 w 351"/>
                  <a:gd name="T21" fmla="*/ 204 h 352"/>
                  <a:gd name="T22" fmla="*/ 10 w 351"/>
                  <a:gd name="T23" fmla="*/ 254 h 352"/>
                  <a:gd name="T24" fmla="*/ 24 w 351"/>
                  <a:gd name="T25" fmla="*/ 289 h 352"/>
                  <a:gd name="T26" fmla="*/ 39 w 351"/>
                  <a:gd name="T27" fmla="*/ 310 h 352"/>
                  <a:gd name="T28" fmla="*/ 53 w 351"/>
                  <a:gd name="T29" fmla="*/ 324 h 352"/>
                  <a:gd name="T30" fmla="*/ 69 w 351"/>
                  <a:gd name="T31" fmla="*/ 337 h 352"/>
                  <a:gd name="T32" fmla="*/ 93 w 351"/>
                  <a:gd name="T33" fmla="*/ 348 h 352"/>
                  <a:gd name="T34" fmla="*/ 131 w 351"/>
                  <a:gd name="T35" fmla="*/ 352 h 352"/>
                  <a:gd name="T36" fmla="*/ 158 w 351"/>
                  <a:gd name="T37" fmla="*/ 345 h 352"/>
                  <a:gd name="T38" fmla="*/ 167 w 351"/>
                  <a:gd name="T39" fmla="*/ 340 h 352"/>
                  <a:gd name="T40" fmla="*/ 180 w 351"/>
                  <a:gd name="T41" fmla="*/ 332 h 352"/>
                  <a:gd name="T42" fmla="*/ 189 w 351"/>
                  <a:gd name="T43" fmla="*/ 324 h 352"/>
                  <a:gd name="T44" fmla="*/ 198 w 351"/>
                  <a:gd name="T45" fmla="*/ 314 h 352"/>
                  <a:gd name="T46" fmla="*/ 225 w 351"/>
                  <a:gd name="T47" fmla="*/ 266 h 352"/>
                  <a:gd name="T48" fmla="*/ 248 w 351"/>
                  <a:gd name="T49" fmla="*/ 225 h 352"/>
                  <a:gd name="T50" fmla="*/ 259 w 351"/>
                  <a:gd name="T51" fmla="*/ 228 h 352"/>
                  <a:gd name="T52" fmla="*/ 269 w 351"/>
                  <a:gd name="T53" fmla="*/ 236 h 352"/>
                  <a:gd name="T54" fmla="*/ 284 w 351"/>
                  <a:gd name="T55" fmla="*/ 253 h 352"/>
                  <a:gd name="T56" fmla="*/ 296 w 351"/>
                  <a:gd name="T57" fmla="*/ 261 h 352"/>
                  <a:gd name="T58" fmla="*/ 311 w 351"/>
                  <a:gd name="T59" fmla="*/ 265 h 352"/>
                  <a:gd name="T60" fmla="*/ 325 w 351"/>
                  <a:gd name="T61" fmla="*/ 264 h 352"/>
                  <a:gd name="T62" fmla="*/ 335 w 351"/>
                  <a:gd name="T63" fmla="*/ 259 h 352"/>
                  <a:gd name="T64" fmla="*/ 344 w 351"/>
                  <a:gd name="T65" fmla="*/ 252 h 352"/>
                  <a:gd name="T66" fmla="*/ 350 w 351"/>
                  <a:gd name="T67" fmla="*/ 237 h 352"/>
                  <a:gd name="T68" fmla="*/ 349 w 351"/>
                  <a:gd name="T69" fmla="*/ 222 h 352"/>
                  <a:gd name="T70" fmla="*/ 340 w 351"/>
                  <a:gd name="T71" fmla="*/ 208 h 352"/>
                  <a:gd name="T72" fmla="*/ 328 w 351"/>
                  <a:gd name="T73" fmla="*/ 199 h 352"/>
                  <a:gd name="T74" fmla="*/ 297 w 351"/>
                  <a:gd name="T75" fmla="*/ 186 h 352"/>
                  <a:gd name="T76" fmla="*/ 277 w 351"/>
                  <a:gd name="T77" fmla="*/ 176 h 352"/>
                  <a:gd name="T78" fmla="*/ 262 w 351"/>
                  <a:gd name="T79" fmla="*/ 159 h 352"/>
                  <a:gd name="T80" fmla="*/ 253 w 351"/>
                  <a:gd name="T81" fmla="*/ 131 h 352"/>
                  <a:gd name="T82" fmla="*/ 244 w 351"/>
                  <a:gd name="T83" fmla="*/ 90 h 352"/>
                  <a:gd name="T84" fmla="*/ 227 w 351"/>
                  <a:gd name="T85" fmla="*/ 53 h 35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351"/>
                  <a:gd name="T130" fmla="*/ 0 h 352"/>
                  <a:gd name="T131" fmla="*/ 351 w 351"/>
                  <a:gd name="T132" fmla="*/ 352 h 35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351" h="352">
                    <a:moveTo>
                      <a:pt x="210" y="31"/>
                    </a:moveTo>
                    <a:lnTo>
                      <a:pt x="206" y="26"/>
                    </a:lnTo>
                    <a:lnTo>
                      <a:pt x="201" y="22"/>
                    </a:lnTo>
                    <a:lnTo>
                      <a:pt x="196" y="18"/>
                    </a:lnTo>
                    <a:lnTo>
                      <a:pt x="192" y="14"/>
                    </a:lnTo>
                    <a:lnTo>
                      <a:pt x="175" y="7"/>
                    </a:lnTo>
                    <a:lnTo>
                      <a:pt x="167" y="5"/>
                    </a:lnTo>
                    <a:lnTo>
                      <a:pt x="159" y="3"/>
                    </a:lnTo>
                    <a:lnTo>
                      <a:pt x="151" y="1"/>
                    </a:lnTo>
                    <a:lnTo>
                      <a:pt x="143" y="0"/>
                    </a:lnTo>
                    <a:lnTo>
                      <a:pt x="135" y="0"/>
                    </a:lnTo>
                    <a:lnTo>
                      <a:pt x="127" y="0"/>
                    </a:lnTo>
                    <a:lnTo>
                      <a:pt x="112" y="2"/>
                    </a:lnTo>
                    <a:lnTo>
                      <a:pt x="106" y="4"/>
                    </a:lnTo>
                    <a:lnTo>
                      <a:pt x="100" y="7"/>
                    </a:lnTo>
                    <a:lnTo>
                      <a:pt x="85" y="13"/>
                    </a:lnTo>
                    <a:lnTo>
                      <a:pt x="79" y="16"/>
                    </a:lnTo>
                    <a:lnTo>
                      <a:pt x="73" y="20"/>
                    </a:lnTo>
                    <a:lnTo>
                      <a:pt x="66" y="24"/>
                    </a:lnTo>
                    <a:lnTo>
                      <a:pt x="60" y="29"/>
                    </a:lnTo>
                    <a:lnTo>
                      <a:pt x="55" y="35"/>
                    </a:lnTo>
                    <a:lnTo>
                      <a:pt x="50" y="40"/>
                    </a:lnTo>
                    <a:lnTo>
                      <a:pt x="41" y="50"/>
                    </a:lnTo>
                    <a:lnTo>
                      <a:pt x="33" y="61"/>
                    </a:lnTo>
                    <a:lnTo>
                      <a:pt x="26" y="71"/>
                    </a:lnTo>
                    <a:lnTo>
                      <a:pt x="20" y="83"/>
                    </a:lnTo>
                    <a:lnTo>
                      <a:pt x="15" y="95"/>
                    </a:lnTo>
                    <a:lnTo>
                      <a:pt x="10" y="107"/>
                    </a:lnTo>
                    <a:lnTo>
                      <a:pt x="7" y="120"/>
                    </a:lnTo>
                    <a:lnTo>
                      <a:pt x="4" y="133"/>
                    </a:lnTo>
                    <a:lnTo>
                      <a:pt x="1" y="157"/>
                    </a:lnTo>
                    <a:lnTo>
                      <a:pt x="0" y="180"/>
                    </a:lnTo>
                    <a:lnTo>
                      <a:pt x="0" y="204"/>
                    </a:lnTo>
                    <a:lnTo>
                      <a:pt x="3" y="228"/>
                    </a:lnTo>
                    <a:lnTo>
                      <a:pt x="6" y="241"/>
                    </a:lnTo>
                    <a:lnTo>
                      <a:pt x="10" y="254"/>
                    </a:lnTo>
                    <a:lnTo>
                      <a:pt x="13" y="265"/>
                    </a:lnTo>
                    <a:lnTo>
                      <a:pt x="18" y="277"/>
                    </a:lnTo>
                    <a:lnTo>
                      <a:pt x="24" y="289"/>
                    </a:lnTo>
                    <a:lnTo>
                      <a:pt x="28" y="294"/>
                    </a:lnTo>
                    <a:lnTo>
                      <a:pt x="31" y="299"/>
                    </a:lnTo>
                    <a:lnTo>
                      <a:pt x="39" y="310"/>
                    </a:lnTo>
                    <a:lnTo>
                      <a:pt x="44" y="314"/>
                    </a:lnTo>
                    <a:lnTo>
                      <a:pt x="48" y="319"/>
                    </a:lnTo>
                    <a:lnTo>
                      <a:pt x="53" y="324"/>
                    </a:lnTo>
                    <a:lnTo>
                      <a:pt x="59" y="329"/>
                    </a:lnTo>
                    <a:lnTo>
                      <a:pt x="64" y="333"/>
                    </a:lnTo>
                    <a:lnTo>
                      <a:pt x="69" y="337"/>
                    </a:lnTo>
                    <a:lnTo>
                      <a:pt x="74" y="340"/>
                    </a:lnTo>
                    <a:lnTo>
                      <a:pt x="80" y="343"/>
                    </a:lnTo>
                    <a:lnTo>
                      <a:pt x="93" y="348"/>
                    </a:lnTo>
                    <a:lnTo>
                      <a:pt x="105" y="351"/>
                    </a:lnTo>
                    <a:lnTo>
                      <a:pt x="117" y="352"/>
                    </a:lnTo>
                    <a:lnTo>
                      <a:pt x="131" y="352"/>
                    </a:lnTo>
                    <a:lnTo>
                      <a:pt x="145" y="349"/>
                    </a:lnTo>
                    <a:lnTo>
                      <a:pt x="154" y="346"/>
                    </a:lnTo>
                    <a:lnTo>
                      <a:pt x="158" y="345"/>
                    </a:lnTo>
                    <a:lnTo>
                      <a:pt x="163" y="343"/>
                    </a:lnTo>
                    <a:lnTo>
                      <a:pt x="164" y="341"/>
                    </a:lnTo>
                    <a:lnTo>
                      <a:pt x="167" y="340"/>
                    </a:lnTo>
                    <a:lnTo>
                      <a:pt x="171" y="338"/>
                    </a:lnTo>
                    <a:lnTo>
                      <a:pt x="179" y="334"/>
                    </a:lnTo>
                    <a:lnTo>
                      <a:pt x="180" y="332"/>
                    </a:lnTo>
                    <a:lnTo>
                      <a:pt x="182" y="331"/>
                    </a:lnTo>
                    <a:lnTo>
                      <a:pt x="186" y="328"/>
                    </a:lnTo>
                    <a:lnTo>
                      <a:pt x="189" y="324"/>
                    </a:lnTo>
                    <a:lnTo>
                      <a:pt x="193" y="321"/>
                    </a:lnTo>
                    <a:lnTo>
                      <a:pt x="195" y="317"/>
                    </a:lnTo>
                    <a:lnTo>
                      <a:pt x="198" y="314"/>
                    </a:lnTo>
                    <a:lnTo>
                      <a:pt x="204" y="306"/>
                    </a:lnTo>
                    <a:lnTo>
                      <a:pt x="214" y="286"/>
                    </a:lnTo>
                    <a:lnTo>
                      <a:pt x="225" y="266"/>
                    </a:lnTo>
                    <a:lnTo>
                      <a:pt x="235" y="245"/>
                    </a:lnTo>
                    <a:lnTo>
                      <a:pt x="244" y="225"/>
                    </a:lnTo>
                    <a:lnTo>
                      <a:pt x="248" y="225"/>
                    </a:lnTo>
                    <a:lnTo>
                      <a:pt x="252" y="226"/>
                    </a:lnTo>
                    <a:lnTo>
                      <a:pt x="256" y="227"/>
                    </a:lnTo>
                    <a:lnTo>
                      <a:pt x="259" y="228"/>
                    </a:lnTo>
                    <a:lnTo>
                      <a:pt x="263" y="230"/>
                    </a:lnTo>
                    <a:lnTo>
                      <a:pt x="266" y="234"/>
                    </a:lnTo>
                    <a:lnTo>
                      <a:pt x="269" y="236"/>
                    </a:lnTo>
                    <a:lnTo>
                      <a:pt x="272" y="240"/>
                    </a:lnTo>
                    <a:lnTo>
                      <a:pt x="280" y="249"/>
                    </a:lnTo>
                    <a:lnTo>
                      <a:pt x="284" y="253"/>
                    </a:lnTo>
                    <a:lnTo>
                      <a:pt x="287" y="255"/>
                    </a:lnTo>
                    <a:lnTo>
                      <a:pt x="291" y="259"/>
                    </a:lnTo>
                    <a:lnTo>
                      <a:pt x="296" y="261"/>
                    </a:lnTo>
                    <a:lnTo>
                      <a:pt x="300" y="262"/>
                    </a:lnTo>
                    <a:lnTo>
                      <a:pt x="305" y="264"/>
                    </a:lnTo>
                    <a:lnTo>
                      <a:pt x="311" y="265"/>
                    </a:lnTo>
                    <a:lnTo>
                      <a:pt x="317" y="265"/>
                    </a:lnTo>
                    <a:lnTo>
                      <a:pt x="320" y="264"/>
                    </a:lnTo>
                    <a:lnTo>
                      <a:pt x="325" y="264"/>
                    </a:lnTo>
                    <a:lnTo>
                      <a:pt x="328" y="262"/>
                    </a:lnTo>
                    <a:lnTo>
                      <a:pt x="333" y="262"/>
                    </a:lnTo>
                    <a:lnTo>
                      <a:pt x="335" y="259"/>
                    </a:lnTo>
                    <a:lnTo>
                      <a:pt x="339" y="257"/>
                    </a:lnTo>
                    <a:lnTo>
                      <a:pt x="341" y="255"/>
                    </a:lnTo>
                    <a:lnTo>
                      <a:pt x="344" y="252"/>
                    </a:lnTo>
                    <a:lnTo>
                      <a:pt x="347" y="247"/>
                    </a:lnTo>
                    <a:lnTo>
                      <a:pt x="349" y="241"/>
                    </a:lnTo>
                    <a:lnTo>
                      <a:pt x="350" y="237"/>
                    </a:lnTo>
                    <a:lnTo>
                      <a:pt x="351" y="232"/>
                    </a:lnTo>
                    <a:lnTo>
                      <a:pt x="350" y="227"/>
                    </a:lnTo>
                    <a:lnTo>
                      <a:pt x="349" y="222"/>
                    </a:lnTo>
                    <a:lnTo>
                      <a:pt x="347" y="217"/>
                    </a:lnTo>
                    <a:lnTo>
                      <a:pt x="345" y="213"/>
                    </a:lnTo>
                    <a:lnTo>
                      <a:pt x="340" y="208"/>
                    </a:lnTo>
                    <a:lnTo>
                      <a:pt x="337" y="205"/>
                    </a:lnTo>
                    <a:lnTo>
                      <a:pt x="333" y="201"/>
                    </a:lnTo>
                    <a:lnTo>
                      <a:pt x="328" y="199"/>
                    </a:lnTo>
                    <a:lnTo>
                      <a:pt x="316" y="193"/>
                    </a:lnTo>
                    <a:lnTo>
                      <a:pt x="305" y="189"/>
                    </a:lnTo>
                    <a:lnTo>
                      <a:pt x="297" y="186"/>
                    </a:lnTo>
                    <a:lnTo>
                      <a:pt x="289" y="184"/>
                    </a:lnTo>
                    <a:lnTo>
                      <a:pt x="283" y="180"/>
                    </a:lnTo>
                    <a:lnTo>
                      <a:pt x="277" y="176"/>
                    </a:lnTo>
                    <a:lnTo>
                      <a:pt x="270" y="171"/>
                    </a:lnTo>
                    <a:lnTo>
                      <a:pt x="266" y="166"/>
                    </a:lnTo>
                    <a:lnTo>
                      <a:pt x="262" y="159"/>
                    </a:lnTo>
                    <a:lnTo>
                      <a:pt x="258" y="153"/>
                    </a:lnTo>
                    <a:lnTo>
                      <a:pt x="255" y="142"/>
                    </a:lnTo>
                    <a:lnTo>
                      <a:pt x="253" y="131"/>
                    </a:lnTo>
                    <a:lnTo>
                      <a:pt x="251" y="117"/>
                    </a:lnTo>
                    <a:lnTo>
                      <a:pt x="248" y="104"/>
                    </a:lnTo>
                    <a:lnTo>
                      <a:pt x="244" y="90"/>
                    </a:lnTo>
                    <a:lnTo>
                      <a:pt x="239" y="77"/>
                    </a:lnTo>
                    <a:lnTo>
                      <a:pt x="234" y="65"/>
                    </a:lnTo>
                    <a:lnTo>
                      <a:pt x="227" y="53"/>
                    </a:lnTo>
                    <a:lnTo>
                      <a:pt x="219" y="42"/>
                    </a:lnTo>
                    <a:lnTo>
                      <a:pt x="210" y="3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0" name="Freeform 20"/>
              <p:cNvSpPr>
                <a:spLocks noChangeAspect="1"/>
              </p:cNvSpPr>
              <p:nvPr/>
            </p:nvSpPr>
            <p:spPr bwMode="auto">
              <a:xfrm>
                <a:off x="2122" y="2623"/>
                <a:ext cx="357" cy="538"/>
              </a:xfrm>
              <a:custGeom>
                <a:avLst/>
                <a:gdLst>
                  <a:gd name="T0" fmla="*/ 229 w 357"/>
                  <a:gd name="T1" fmla="*/ 2 h 538"/>
                  <a:gd name="T2" fmla="*/ 191 w 357"/>
                  <a:gd name="T3" fmla="*/ 4 h 538"/>
                  <a:gd name="T4" fmla="*/ 151 w 357"/>
                  <a:gd name="T5" fmla="*/ 18 h 538"/>
                  <a:gd name="T6" fmla="*/ 116 w 357"/>
                  <a:gd name="T7" fmla="*/ 41 h 538"/>
                  <a:gd name="T8" fmla="*/ 87 w 357"/>
                  <a:gd name="T9" fmla="*/ 67 h 538"/>
                  <a:gd name="T10" fmla="*/ 54 w 357"/>
                  <a:gd name="T11" fmla="*/ 113 h 538"/>
                  <a:gd name="T12" fmla="*/ 31 w 357"/>
                  <a:gd name="T13" fmla="*/ 159 h 538"/>
                  <a:gd name="T14" fmla="*/ 18 w 357"/>
                  <a:gd name="T15" fmla="*/ 191 h 538"/>
                  <a:gd name="T16" fmla="*/ 8 w 357"/>
                  <a:gd name="T17" fmla="*/ 237 h 538"/>
                  <a:gd name="T18" fmla="*/ 7 w 357"/>
                  <a:gd name="T19" fmla="*/ 276 h 538"/>
                  <a:gd name="T20" fmla="*/ 5 w 357"/>
                  <a:gd name="T21" fmla="*/ 307 h 538"/>
                  <a:gd name="T22" fmla="*/ 1 w 357"/>
                  <a:gd name="T23" fmla="*/ 351 h 538"/>
                  <a:gd name="T24" fmla="*/ 5 w 357"/>
                  <a:gd name="T25" fmla="*/ 406 h 538"/>
                  <a:gd name="T26" fmla="*/ 8 w 357"/>
                  <a:gd name="T27" fmla="*/ 415 h 538"/>
                  <a:gd name="T28" fmla="*/ 13 w 357"/>
                  <a:gd name="T29" fmla="*/ 433 h 538"/>
                  <a:gd name="T30" fmla="*/ 18 w 357"/>
                  <a:gd name="T31" fmla="*/ 452 h 538"/>
                  <a:gd name="T32" fmla="*/ 28 w 357"/>
                  <a:gd name="T33" fmla="*/ 472 h 538"/>
                  <a:gd name="T34" fmla="*/ 38 w 357"/>
                  <a:gd name="T35" fmla="*/ 487 h 538"/>
                  <a:gd name="T36" fmla="*/ 57 w 357"/>
                  <a:gd name="T37" fmla="*/ 504 h 538"/>
                  <a:gd name="T38" fmla="*/ 81 w 357"/>
                  <a:gd name="T39" fmla="*/ 520 h 538"/>
                  <a:gd name="T40" fmla="*/ 108 w 357"/>
                  <a:gd name="T41" fmla="*/ 531 h 538"/>
                  <a:gd name="T42" fmla="*/ 133 w 357"/>
                  <a:gd name="T43" fmla="*/ 537 h 538"/>
                  <a:gd name="T44" fmla="*/ 155 w 357"/>
                  <a:gd name="T45" fmla="*/ 538 h 538"/>
                  <a:gd name="T46" fmla="*/ 177 w 357"/>
                  <a:gd name="T47" fmla="*/ 534 h 538"/>
                  <a:gd name="T48" fmla="*/ 203 w 357"/>
                  <a:gd name="T49" fmla="*/ 526 h 538"/>
                  <a:gd name="T50" fmla="*/ 219 w 357"/>
                  <a:gd name="T51" fmla="*/ 518 h 538"/>
                  <a:gd name="T52" fmla="*/ 236 w 357"/>
                  <a:gd name="T53" fmla="*/ 500 h 538"/>
                  <a:gd name="T54" fmla="*/ 245 w 357"/>
                  <a:gd name="T55" fmla="*/ 488 h 538"/>
                  <a:gd name="T56" fmla="*/ 249 w 357"/>
                  <a:gd name="T57" fmla="*/ 485 h 538"/>
                  <a:gd name="T58" fmla="*/ 252 w 357"/>
                  <a:gd name="T59" fmla="*/ 480 h 538"/>
                  <a:gd name="T60" fmla="*/ 259 w 357"/>
                  <a:gd name="T61" fmla="*/ 464 h 538"/>
                  <a:gd name="T62" fmla="*/ 264 w 357"/>
                  <a:gd name="T63" fmla="*/ 454 h 538"/>
                  <a:gd name="T64" fmla="*/ 268 w 357"/>
                  <a:gd name="T65" fmla="*/ 440 h 538"/>
                  <a:gd name="T66" fmla="*/ 269 w 357"/>
                  <a:gd name="T67" fmla="*/ 433 h 538"/>
                  <a:gd name="T68" fmla="*/ 272 w 357"/>
                  <a:gd name="T69" fmla="*/ 412 h 538"/>
                  <a:gd name="T70" fmla="*/ 271 w 357"/>
                  <a:gd name="T71" fmla="*/ 401 h 538"/>
                  <a:gd name="T72" fmla="*/ 268 w 357"/>
                  <a:gd name="T73" fmla="*/ 379 h 538"/>
                  <a:gd name="T74" fmla="*/ 267 w 357"/>
                  <a:gd name="T75" fmla="*/ 371 h 538"/>
                  <a:gd name="T76" fmla="*/ 257 w 357"/>
                  <a:gd name="T77" fmla="*/ 342 h 538"/>
                  <a:gd name="T78" fmla="*/ 252 w 357"/>
                  <a:gd name="T79" fmla="*/ 313 h 538"/>
                  <a:gd name="T80" fmla="*/ 256 w 357"/>
                  <a:gd name="T81" fmla="*/ 283 h 538"/>
                  <a:gd name="T82" fmla="*/ 266 w 357"/>
                  <a:gd name="T83" fmla="*/ 257 h 538"/>
                  <a:gd name="T84" fmla="*/ 280 w 357"/>
                  <a:gd name="T85" fmla="*/ 234 h 538"/>
                  <a:gd name="T86" fmla="*/ 300 w 357"/>
                  <a:gd name="T87" fmla="*/ 214 h 538"/>
                  <a:gd name="T88" fmla="*/ 314 w 357"/>
                  <a:gd name="T89" fmla="*/ 200 h 538"/>
                  <a:gd name="T90" fmla="*/ 327 w 357"/>
                  <a:gd name="T91" fmla="*/ 184 h 538"/>
                  <a:gd name="T92" fmla="*/ 343 w 357"/>
                  <a:gd name="T93" fmla="*/ 158 h 538"/>
                  <a:gd name="T94" fmla="*/ 352 w 357"/>
                  <a:gd name="T95" fmla="*/ 137 h 538"/>
                  <a:gd name="T96" fmla="*/ 357 w 357"/>
                  <a:gd name="T97" fmla="*/ 110 h 538"/>
                  <a:gd name="T98" fmla="*/ 357 w 357"/>
                  <a:gd name="T99" fmla="*/ 96 h 538"/>
                  <a:gd name="T100" fmla="*/ 353 w 357"/>
                  <a:gd name="T101" fmla="*/ 77 h 538"/>
                  <a:gd name="T102" fmla="*/ 345 w 357"/>
                  <a:gd name="T103" fmla="*/ 60 h 538"/>
                  <a:gd name="T104" fmla="*/ 330 w 357"/>
                  <a:gd name="T105" fmla="*/ 43 h 538"/>
                  <a:gd name="T106" fmla="*/ 315 w 357"/>
                  <a:gd name="T107" fmla="*/ 32 h 5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57"/>
                  <a:gd name="T163" fmla="*/ 0 h 538"/>
                  <a:gd name="T164" fmla="*/ 357 w 357"/>
                  <a:gd name="T165" fmla="*/ 538 h 5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57" h="538">
                    <a:moveTo>
                      <a:pt x="304" y="26"/>
                    </a:moveTo>
                    <a:lnTo>
                      <a:pt x="266" y="13"/>
                    </a:lnTo>
                    <a:lnTo>
                      <a:pt x="229" y="2"/>
                    </a:lnTo>
                    <a:lnTo>
                      <a:pt x="221" y="0"/>
                    </a:lnTo>
                    <a:lnTo>
                      <a:pt x="214" y="0"/>
                    </a:lnTo>
                    <a:lnTo>
                      <a:pt x="191" y="4"/>
                    </a:lnTo>
                    <a:lnTo>
                      <a:pt x="181" y="5"/>
                    </a:lnTo>
                    <a:lnTo>
                      <a:pt x="170" y="10"/>
                    </a:lnTo>
                    <a:lnTo>
                      <a:pt x="151" y="18"/>
                    </a:lnTo>
                    <a:lnTo>
                      <a:pt x="141" y="24"/>
                    </a:lnTo>
                    <a:lnTo>
                      <a:pt x="132" y="30"/>
                    </a:lnTo>
                    <a:lnTo>
                      <a:pt x="116" y="41"/>
                    </a:lnTo>
                    <a:lnTo>
                      <a:pt x="108" y="47"/>
                    </a:lnTo>
                    <a:lnTo>
                      <a:pt x="101" y="54"/>
                    </a:lnTo>
                    <a:lnTo>
                      <a:pt x="87" y="67"/>
                    </a:lnTo>
                    <a:lnTo>
                      <a:pt x="75" y="82"/>
                    </a:lnTo>
                    <a:lnTo>
                      <a:pt x="63" y="97"/>
                    </a:lnTo>
                    <a:lnTo>
                      <a:pt x="54" y="113"/>
                    </a:lnTo>
                    <a:lnTo>
                      <a:pt x="44" y="130"/>
                    </a:lnTo>
                    <a:lnTo>
                      <a:pt x="36" y="147"/>
                    </a:lnTo>
                    <a:lnTo>
                      <a:pt x="31" y="159"/>
                    </a:lnTo>
                    <a:lnTo>
                      <a:pt x="27" y="169"/>
                    </a:lnTo>
                    <a:lnTo>
                      <a:pt x="21" y="181"/>
                    </a:lnTo>
                    <a:lnTo>
                      <a:pt x="18" y="191"/>
                    </a:lnTo>
                    <a:lnTo>
                      <a:pt x="12" y="215"/>
                    </a:lnTo>
                    <a:lnTo>
                      <a:pt x="9" y="225"/>
                    </a:lnTo>
                    <a:lnTo>
                      <a:pt x="8" y="237"/>
                    </a:lnTo>
                    <a:lnTo>
                      <a:pt x="7" y="250"/>
                    </a:lnTo>
                    <a:lnTo>
                      <a:pt x="8" y="261"/>
                    </a:lnTo>
                    <a:lnTo>
                      <a:pt x="7" y="276"/>
                    </a:lnTo>
                    <a:lnTo>
                      <a:pt x="7" y="292"/>
                    </a:lnTo>
                    <a:lnTo>
                      <a:pt x="6" y="300"/>
                    </a:lnTo>
                    <a:lnTo>
                      <a:pt x="5" y="307"/>
                    </a:lnTo>
                    <a:lnTo>
                      <a:pt x="7" y="323"/>
                    </a:lnTo>
                    <a:lnTo>
                      <a:pt x="4" y="334"/>
                    </a:lnTo>
                    <a:lnTo>
                      <a:pt x="1" y="351"/>
                    </a:lnTo>
                    <a:lnTo>
                      <a:pt x="0" y="370"/>
                    </a:lnTo>
                    <a:lnTo>
                      <a:pt x="2" y="388"/>
                    </a:lnTo>
                    <a:lnTo>
                      <a:pt x="5" y="406"/>
                    </a:lnTo>
                    <a:lnTo>
                      <a:pt x="6" y="409"/>
                    </a:lnTo>
                    <a:lnTo>
                      <a:pt x="7" y="413"/>
                    </a:lnTo>
                    <a:lnTo>
                      <a:pt x="8" y="415"/>
                    </a:lnTo>
                    <a:lnTo>
                      <a:pt x="11" y="418"/>
                    </a:lnTo>
                    <a:lnTo>
                      <a:pt x="12" y="425"/>
                    </a:lnTo>
                    <a:lnTo>
                      <a:pt x="13" y="433"/>
                    </a:lnTo>
                    <a:lnTo>
                      <a:pt x="14" y="439"/>
                    </a:lnTo>
                    <a:lnTo>
                      <a:pt x="16" y="446"/>
                    </a:lnTo>
                    <a:lnTo>
                      <a:pt x="18" y="452"/>
                    </a:lnTo>
                    <a:lnTo>
                      <a:pt x="21" y="459"/>
                    </a:lnTo>
                    <a:lnTo>
                      <a:pt x="24" y="465"/>
                    </a:lnTo>
                    <a:lnTo>
                      <a:pt x="28" y="472"/>
                    </a:lnTo>
                    <a:lnTo>
                      <a:pt x="30" y="478"/>
                    </a:lnTo>
                    <a:lnTo>
                      <a:pt x="35" y="483"/>
                    </a:lnTo>
                    <a:lnTo>
                      <a:pt x="38" y="487"/>
                    </a:lnTo>
                    <a:lnTo>
                      <a:pt x="43" y="492"/>
                    </a:lnTo>
                    <a:lnTo>
                      <a:pt x="49" y="498"/>
                    </a:lnTo>
                    <a:lnTo>
                      <a:pt x="57" y="504"/>
                    </a:lnTo>
                    <a:lnTo>
                      <a:pt x="64" y="509"/>
                    </a:lnTo>
                    <a:lnTo>
                      <a:pt x="73" y="514"/>
                    </a:lnTo>
                    <a:lnTo>
                      <a:pt x="81" y="520"/>
                    </a:lnTo>
                    <a:lnTo>
                      <a:pt x="91" y="524"/>
                    </a:lnTo>
                    <a:lnTo>
                      <a:pt x="98" y="527"/>
                    </a:lnTo>
                    <a:lnTo>
                      <a:pt x="108" y="531"/>
                    </a:lnTo>
                    <a:lnTo>
                      <a:pt x="116" y="534"/>
                    </a:lnTo>
                    <a:lnTo>
                      <a:pt x="126" y="536"/>
                    </a:lnTo>
                    <a:lnTo>
                      <a:pt x="133" y="537"/>
                    </a:lnTo>
                    <a:lnTo>
                      <a:pt x="143" y="538"/>
                    </a:lnTo>
                    <a:lnTo>
                      <a:pt x="151" y="538"/>
                    </a:lnTo>
                    <a:lnTo>
                      <a:pt x="155" y="538"/>
                    </a:lnTo>
                    <a:lnTo>
                      <a:pt x="160" y="538"/>
                    </a:lnTo>
                    <a:lnTo>
                      <a:pt x="168" y="536"/>
                    </a:lnTo>
                    <a:lnTo>
                      <a:pt x="177" y="534"/>
                    </a:lnTo>
                    <a:lnTo>
                      <a:pt x="186" y="533"/>
                    </a:lnTo>
                    <a:lnTo>
                      <a:pt x="195" y="529"/>
                    </a:lnTo>
                    <a:lnTo>
                      <a:pt x="203" y="526"/>
                    </a:lnTo>
                    <a:lnTo>
                      <a:pt x="212" y="522"/>
                    </a:lnTo>
                    <a:lnTo>
                      <a:pt x="217" y="520"/>
                    </a:lnTo>
                    <a:lnTo>
                      <a:pt x="219" y="518"/>
                    </a:lnTo>
                    <a:lnTo>
                      <a:pt x="221" y="516"/>
                    </a:lnTo>
                    <a:lnTo>
                      <a:pt x="229" y="508"/>
                    </a:lnTo>
                    <a:lnTo>
                      <a:pt x="236" y="500"/>
                    </a:lnTo>
                    <a:lnTo>
                      <a:pt x="239" y="496"/>
                    </a:lnTo>
                    <a:lnTo>
                      <a:pt x="243" y="492"/>
                    </a:lnTo>
                    <a:lnTo>
                      <a:pt x="245" y="488"/>
                    </a:lnTo>
                    <a:lnTo>
                      <a:pt x="247" y="486"/>
                    </a:lnTo>
                    <a:lnTo>
                      <a:pt x="248" y="485"/>
                    </a:lnTo>
                    <a:lnTo>
                      <a:pt x="249" y="485"/>
                    </a:lnTo>
                    <a:lnTo>
                      <a:pt x="249" y="483"/>
                    </a:lnTo>
                    <a:lnTo>
                      <a:pt x="250" y="482"/>
                    </a:lnTo>
                    <a:lnTo>
                      <a:pt x="252" y="480"/>
                    </a:lnTo>
                    <a:lnTo>
                      <a:pt x="254" y="476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0" y="463"/>
                    </a:lnTo>
                    <a:lnTo>
                      <a:pt x="262" y="458"/>
                    </a:lnTo>
                    <a:lnTo>
                      <a:pt x="264" y="454"/>
                    </a:lnTo>
                    <a:lnTo>
                      <a:pt x="266" y="450"/>
                    </a:lnTo>
                    <a:lnTo>
                      <a:pt x="266" y="445"/>
                    </a:lnTo>
                    <a:lnTo>
                      <a:pt x="268" y="440"/>
                    </a:lnTo>
                    <a:lnTo>
                      <a:pt x="269" y="435"/>
                    </a:lnTo>
                    <a:lnTo>
                      <a:pt x="269" y="434"/>
                    </a:lnTo>
                    <a:lnTo>
                      <a:pt x="269" y="433"/>
                    </a:lnTo>
                    <a:lnTo>
                      <a:pt x="270" y="431"/>
                    </a:lnTo>
                    <a:lnTo>
                      <a:pt x="271" y="421"/>
                    </a:lnTo>
                    <a:lnTo>
                      <a:pt x="272" y="412"/>
                    </a:lnTo>
                    <a:lnTo>
                      <a:pt x="271" y="409"/>
                    </a:lnTo>
                    <a:lnTo>
                      <a:pt x="271" y="407"/>
                    </a:lnTo>
                    <a:lnTo>
                      <a:pt x="271" y="401"/>
                    </a:lnTo>
                    <a:lnTo>
                      <a:pt x="271" y="392"/>
                    </a:lnTo>
                    <a:lnTo>
                      <a:pt x="269" y="381"/>
                    </a:lnTo>
                    <a:lnTo>
                      <a:pt x="268" y="379"/>
                    </a:lnTo>
                    <a:lnTo>
                      <a:pt x="267" y="377"/>
                    </a:lnTo>
                    <a:lnTo>
                      <a:pt x="267" y="376"/>
                    </a:lnTo>
                    <a:lnTo>
                      <a:pt x="267" y="371"/>
                    </a:lnTo>
                    <a:lnTo>
                      <a:pt x="264" y="361"/>
                    </a:lnTo>
                    <a:lnTo>
                      <a:pt x="261" y="351"/>
                    </a:lnTo>
                    <a:lnTo>
                      <a:pt x="257" y="342"/>
                    </a:lnTo>
                    <a:lnTo>
                      <a:pt x="254" y="332"/>
                    </a:lnTo>
                    <a:lnTo>
                      <a:pt x="252" y="322"/>
                    </a:lnTo>
                    <a:lnTo>
                      <a:pt x="252" y="313"/>
                    </a:lnTo>
                    <a:lnTo>
                      <a:pt x="252" y="302"/>
                    </a:lnTo>
                    <a:lnTo>
                      <a:pt x="253" y="293"/>
                    </a:lnTo>
                    <a:lnTo>
                      <a:pt x="256" y="283"/>
                    </a:lnTo>
                    <a:lnTo>
                      <a:pt x="259" y="274"/>
                    </a:lnTo>
                    <a:lnTo>
                      <a:pt x="263" y="265"/>
                    </a:lnTo>
                    <a:lnTo>
                      <a:pt x="266" y="257"/>
                    </a:lnTo>
                    <a:lnTo>
                      <a:pt x="271" y="249"/>
                    </a:lnTo>
                    <a:lnTo>
                      <a:pt x="276" y="241"/>
                    </a:lnTo>
                    <a:lnTo>
                      <a:pt x="280" y="234"/>
                    </a:lnTo>
                    <a:lnTo>
                      <a:pt x="287" y="227"/>
                    </a:lnTo>
                    <a:lnTo>
                      <a:pt x="293" y="220"/>
                    </a:lnTo>
                    <a:lnTo>
                      <a:pt x="300" y="214"/>
                    </a:lnTo>
                    <a:lnTo>
                      <a:pt x="303" y="210"/>
                    </a:lnTo>
                    <a:lnTo>
                      <a:pt x="307" y="207"/>
                    </a:lnTo>
                    <a:lnTo>
                      <a:pt x="314" y="200"/>
                    </a:lnTo>
                    <a:lnTo>
                      <a:pt x="317" y="195"/>
                    </a:lnTo>
                    <a:lnTo>
                      <a:pt x="321" y="191"/>
                    </a:lnTo>
                    <a:lnTo>
                      <a:pt x="327" y="184"/>
                    </a:lnTo>
                    <a:lnTo>
                      <a:pt x="333" y="175"/>
                    </a:lnTo>
                    <a:lnTo>
                      <a:pt x="338" y="166"/>
                    </a:lnTo>
                    <a:lnTo>
                      <a:pt x="343" y="158"/>
                    </a:lnTo>
                    <a:lnTo>
                      <a:pt x="349" y="148"/>
                    </a:lnTo>
                    <a:lnTo>
                      <a:pt x="350" y="143"/>
                    </a:lnTo>
                    <a:lnTo>
                      <a:pt x="352" y="137"/>
                    </a:lnTo>
                    <a:lnTo>
                      <a:pt x="356" y="125"/>
                    </a:lnTo>
                    <a:lnTo>
                      <a:pt x="357" y="114"/>
                    </a:lnTo>
                    <a:lnTo>
                      <a:pt x="357" y="110"/>
                    </a:lnTo>
                    <a:lnTo>
                      <a:pt x="357" y="108"/>
                    </a:lnTo>
                    <a:lnTo>
                      <a:pt x="357" y="103"/>
                    </a:lnTo>
                    <a:lnTo>
                      <a:pt x="357" y="96"/>
                    </a:lnTo>
                    <a:lnTo>
                      <a:pt x="356" y="89"/>
                    </a:lnTo>
                    <a:lnTo>
                      <a:pt x="354" y="82"/>
                    </a:lnTo>
                    <a:lnTo>
                      <a:pt x="353" y="77"/>
                    </a:lnTo>
                    <a:lnTo>
                      <a:pt x="350" y="71"/>
                    </a:lnTo>
                    <a:lnTo>
                      <a:pt x="348" y="66"/>
                    </a:lnTo>
                    <a:lnTo>
                      <a:pt x="345" y="60"/>
                    </a:lnTo>
                    <a:lnTo>
                      <a:pt x="343" y="56"/>
                    </a:lnTo>
                    <a:lnTo>
                      <a:pt x="335" y="46"/>
                    </a:lnTo>
                    <a:lnTo>
                      <a:pt x="330" y="43"/>
                    </a:lnTo>
                    <a:lnTo>
                      <a:pt x="326" y="39"/>
                    </a:lnTo>
                    <a:lnTo>
                      <a:pt x="321" y="35"/>
                    </a:lnTo>
                    <a:lnTo>
                      <a:pt x="315" y="32"/>
                    </a:lnTo>
                    <a:lnTo>
                      <a:pt x="310" y="29"/>
                    </a:lnTo>
                    <a:lnTo>
                      <a:pt x="304" y="2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1" name="Freeform 21"/>
              <p:cNvSpPr>
                <a:spLocks noChangeAspect="1"/>
              </p:cNvSpPr>
              <p:nvPr/>
            </p:nvSpPr>
            <p:spPr bwMode="auto">
              <a:xfrm>
                <a:off x="2368" y="2629"/>
                <a:ext cx="812" cy="237"/>
              </a:xfrm>
              <a:custGeom>
                <a:avLst/>
                <a:gdLst>
                  <a:gd name="T0" fmla="*/ 368 w 812"/>
                  <a:gd name="T1" fmla="*/ 166 h 237"/>
                  <a:gd name="T2" fmla="*/ 318 w 812"/>
                  <a:gd name="T3" fmla="*/ 151 h 237"/>
                  <a:gd name="T4" fmla="*/ 243 w 812"/>
                  <a:gd name="T5" fmla="*/ 112 h 237"/>
                  <a:gd name="T6" fmla="*/ 198 w 812"/>
                  <a:gd name="T7" fmla="*/ 86 h 237"/>
                  <a:gd name="T8" fmla="*/ 155 w 812"/>
                  <a:gd name="T9" fmla="*/ 61 h 237"/>
                  <a:gd name="T10" fmla="*/ 101 w 812"/>
                  <a:gd name="T11" fmla="*/ 41 h 237"/>
                  <a:gd name="T12" fmla="*/ 60 w 812"/>
                  <a:gd name="T13" fmla="*/ 35 h 237"/>
                  <a:gd name="T14" fmla="*/ 29 w 812"/>
                  <a:gd name="T15" fmla="*/ 39 h 237"/>
                  <a:gd name="T16" fmla="*/ 8 w 812"/>
                  <a:gd name="T17" fmla="*/ 53 h 237"/>
                  <a:gd name="T18" fmla="*/ 0 w 812"/>
                  <a:gd name="T19" fmla="*/ 77 h 237"/>
                  <a:gd name="T20" fmla="*/ 8 w 812"/>
                  <a:gd name="T21" fmla="*/ 102 h 237"/>
                  <a:gd name="T22" fmla="*/ 23 w 812"/>
                  <a:gd name="T23" fmla="*/ 116 h 237"/>
                  <a:gd name="T24" fmla="*/ 79 w 812"/>
                  <a:gd name="T25" fmla="*/ 137 h 237"/>
                  <a:gd name="T26" fmla="*/ 170 w 812"/>
                  <a:gd name="T27" fmla="*/ 165 h 237"/>
                  <a:gd name="T28" fmla="*/ 261 w 812"/>
                  <a:gd name="T29" fmla="*/ 203 h 237"/>
                  <a:gd name="T30" fmla="*/ 319 w 812"/>
                  <a:gd name="T31" fmla="*/ 231 h 237"/>
                  <a:gd name="T32" fmla="*/ 353 w 812"/>
                  <a:gd name="T33" fmla="*/ 237 h 237"/>
                  <a:gd name="T34" fmla="*/ 400 w 812"/>
                  <a:gd name="T35" fmla="*/ 235 h 237"/>
                  <a:gd name="T36" fmla="*/ 434 w 812"/>
                  <a:gd name="T37" fmla="*/ 226 h 237"/>
                  <a:gd name="T38" fmla="*/ 605 w 812"/>
                  <a:gd name="T39" fmla="*/ 156 h 237"/>
                  <a:gd name="T40" fmla="*/ 637 w 812"/>
                  <a:gd name="T41" fmla="*/ 156 h 237"/>
                  <a:gd name="T42" fmla="*/ 645 w 812"/>
                  <a:gd name="T43" fmla="*/ 152 h 237"/>
                  <a:gd name="T44" fmla="*/ 657 w 812"/>
                  <a:gd name="T45" fmla="*/ 143 h 237"/>
                  <a:gd name="T46" fmla="*/ 662 w 812"/>
                  <a:gd name="T47" fmla="*/ 135 h 237"/>
                  <a:gd name="T48" fmla="*/ 686 w 812"/>
                  <a:gd name="T49" fmla="*/ 113 h 237"/>
                  <a:gd name="T50" fmla="*/ 718 w 812"/>
                  <a:gd name="T51" fmla="*/ 115 h 237"/>
                  <a:gd name="T52" fmla="*/ 743 w 812"/>
                  <a:gd name="T53" fmla="*/ 127 h 237"/>
                  <a:gd name="T54" fmla="*/ 761 w 812"/>
                  <a:gd name="T55" fmla="*/ 127 h 237"/>
                  <a:gd name="T56" fmla="*/ 779 w 812"/>
                  <a:gd name="T57" fmla="*/ 116 h 237"/>
                  <a:gd name="T58" fmla="*/ 783 w 812"/>
                  <a:gd name="T59" fmla="*/ 110 h 237"/>
                  <a:gd name="T60" fmla="*/ 784 w 812"/>
                  <a:gd name="T61" fmla="*/ 107 h 237"/>
                  <a:gd name="T62" fmla="*/ 777 w 812"/>
                  <a:gd name="T63" fmla="*/ 91 h 237"/>
                  <a:gd name="T64" fmla="*/ 762 w 812"/>
                  <a:gd name="T65" fmla="*/ 75 h 237"/>
                  <a:gd name="T66" fmla="*/ 741 w 812"/>
                  <a:gd name="T67" fmla="*/ 68 h 237"/>
                  <a:gd name="T68" fmla="*/ 727 w 812"/>
                  <a:gd name="T69" fmla="*/ 60 h 237"/>
                  <a:gd name="T70" fmla="*/ 763 w 812"/>
                  <a:gd name="T71" fmla="*/ 50 h 237"/>
                  <a:gd name="T72" fmla="*/ 782 w 812"/>
                  <a:gd name="T73" fmla="*/ 48 h 237"/>
                  <a:gd name="T74" fmla="*/ 802 w 812"/>
                  <a:gd name="T75" fmla="*/ 44 h 237"/>
                  <a:gd name="T76" fmla="*/ 806 w 812"/>
                  <a:gd name="T77" fmla="*/ 41 h 237"/>
                  <a:gd name="T78" fmla="*/ 812 w 812"/>
                  <a:gd name="T79" fmla="*/ 34 h 237"/>
                  <a:gd name="T80" fmla="*/ 812 w 812"/>
                  <a:gd name="T81" fmla="*/ 25 h 237"/>
                  <a:gd name="T82" fmla="*/ 811 w 812"/>
                  <a:gd name="T83" fmla="*/ 20 h 237"/>
                  <a:gd name="T84" fmla="*/ 803 w 812"/>
                  <a:gd name="T85" fmla="*/ 6 h 237"/>
                  <a:gd name="T86" fmla="*/ 787 w 812"/>
                  <a:gd name="T87" fmla="*/ 0 h 237"/>
                  <a:gd name="T88" fmla="*/ 752 w 812"/>
                  <a:gd name="T89" fmla="*/ 7 h 237"/>
                  <a:gd name="T90" fmla="*/ 712 w 812"/>
                  <a:gd name="T91" fmla="*/ 30 h 237"/>
                  <a:gd name="T92" fmla="*/ 688 w 812"/>
                  <a:gd name="T93" fmla="*/ 55 h 237"/>
                  <a:gd name="T94" fmla="*/ 684 w 812"/>
                  <a:gd name="T95" fmla="*/ 59 h 237"/>
                  <a:gd name="T96" fmla="*/ 672 w 812"/>
                  <a:gd name="T97" fmla="*/ 68 h 237"/>
                  <a:gd name="T98" fmla="*/ 657 w 812"/>
                  <a:gd name="T99" fmla="*/ 75 h 237"/>
                  <a:gd name="T100" fmla="*/ 647 w 812"/>
                  <a:gd name="T101" fmla="*/ 80 h 237"/>
                  <a:gd name="T102" fmla="*/ 620 w 812"/>
                  <a:gd name="T103" fmla="*/ 89 h 237"/>
                  <a:gd name="T104" fmla="*/ 594 w 812"/>
                  <a:gd name="T105" fmla="*/ 104 h 237"/>
                  <a:gd name="T106" fmla="*/ 576 w 812"/>
                  <a:gd name="T107" fmla="*/ 111 h 237"/>
                  <a:gd name="T108" fmla="*/ 535 w 812"/>
                  <a:gd name="T109" fmla="*/ 128 h 237"/>
                  <a:gd name="T110" fmla="*/ 474 w 812"/>
                  <a:gd name="T111" fmla="*/ 148 h 237"/>
                  <a:gd name="T112" fmla="*/ 400 w 812"/>
                  <a:gd name="T113" fmla="*/ 164 h 23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12"/>
                  <a:gd name="T172" fmla="*/ 0 h 237"/>
                  <a:gd name="T173" fmla="*/ 812 w 812"/>
                  <a:gd name="T174" fmla="*/ 237 h 23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12" h="237">
                    <a:moveTo>
                      <a:pt x="400" y="164"/>
                    </a:moveTo>
                    <a:lnTo>
                      <a:pt x="384" y="166"/>
                    </a:lnTo>
                    <a:lnTo>
                      <a:pt x="376" y="166"/>
                    </a:lnTo>
                    <a:lnTo>
                      <a:pt x="368" y="166"/>
                    </a:lnTo>
                    <a:lnTo>
                      <a:pt x="353" y="163"/>
                    </a:lnTo>
                    <a:lnTo>
                      <a:pt x="346" y="161"/>
                    </a:lnTo>
                    <a:lnTo>
                      <a:pt x="339" y="159"/>
                    </a:lnTo>
                    <a:lnTo>
                      <a:pt x="318" y="151"/>
                    </a:lnTo>
                    <a:lnTo>
                      <a:pt x="297" y="143"/>
                    </a:lnTo>
                    <a:lnTo>
                      <a:pt x="278" y="132"/>
                    </a:lnTo>
                    <a:lnTo>
                      <a:pt x="259" y="122"/>
                    </a:lnTo>
                    <a:lnTo>
                      <a:pt x="243" y="112"/>
                    </a:lnTo>
                    <a:lnTo>
                      <a:pt x="228" y="103"/>
                    </a:lnTo>
                    <a:lnTo>
                      <a:pt x="218" y="98"/>
                    </a:lnTo>
                    <a:lnTo>
                      <a:pt x="208" y="93"/>
                    </a:lnTo>
                    <a:lnTo>
                      <a:pt x="198" y="86"/>
                    </a:lnTo>
                    <a:lnTo>
                      <a:pt x="188" y="79"/>
                    </a:lnTo>
                    <a:lnTo>
                      <a:pt x="177" y="73"/>
                    </a:lnTo>
                    <a:lnTo>
                      <a:pt x="167" y="67"/>
                    </a:lnTo>
                    <a:lnTo>
                      <a:pt x="155" y="61"/>
                    </a:lnTo>
                    <a:lnTo>
                      <a:pt x="145" y="56"/>
                    </a:lnTo>
                    <a:lnTo>
                      <a:pt x="134" y="52"/>
                    </a:lnTo>
                    <a:lnTo>
                      <a:pt x="122" y="48"/>
                    </a:lnTo>
                    <a:lnTo>
                      <a:pt x="101" y="41"/>
                    </a:lnTo>
                    <a:lnTo>
                      <a:pt x="91" y="38"/>
                    </a:lnTo>
                    <a:lnTo>
                      <a:pt x="81" y="37"/>
                    </a:lnTo>
                    <a:lnTo>
                      <a:pt x="71" y="36"/>
                    </a:lnTo>
                    <a:lnTo>
                      <a:pt x="60" y="35"/>
                    </a:lnTo>
                    <a:lnTo>
                      <a:pt x="49" y="36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9"/>
                    </a:lnTo>
                    <a:lnTo>
                      <a:pt x="24" y="41"/>
                    </a:lnTo>
                    <a:lnTo>
                      <a:pt x="20" y="43"/>
                    </a:lnTo>
                    <a:lnTo>
                      <a:pt x="14" y="48"/>
                    </a:lnTo>
                    <a:lnTo>
                      <a:pt x="8" y="53"/>
                    </a:lnTo>
                    <a:lnTo>
                      <a:pt x="4" y="58"/>
                    </a:lnTo>
                    <a:lnTo>
                      <a:pt x="2" y="64"/>
                    </a:lnTo>
                    <a:lnTo>
                      <a:pt x="0" y="70"/>
                    </a:lnTo>
                    <a:lnTo>
                      <a:pt x="0" y="77"/>
                    </a:lnTo>
                    <a:lnTo>
                      <a:pt x="1" y="84"/>
                    </a:lnTo>
                    <a:lnTo>
                      <a:pt x="4" y="91"/>
                    </a:lnTo>
                    <a:lnTo>
                      <a:pt x="6" y="96"/>
                    </a:lnTo>
                    <a:lnTo>
                      <a:pt x="8" y="102"/>
                    </a:lnTo>
                    <a:lnTo>
                      <a:pt x="12" y="105"/>
                    </a:lnTo>
                    <a:lnTo>
                      <a:pt x="15" y="109"/>
                    </a:lnTo>
                    <a:lnTo>
                      <a:pt x="19" y="113"/>
                    </a:lnTo>
                    <a:lnTo>
                      <a:pt x="23" y="116"/>
                    </a:lnTo>
                    <a:lnTo>
                      <a:pt x="28" y="118"/>
                    </a:lnTo>
                    <a:lnTo>
                      <a:pt x="34" y="121"/>
                    </a:lnTo>
                    <a:lnTo>
                      <a:pt x="56" y="129"/>
                    </a:lnTo>
                    <a:lnTo>
                      <a:pt x="79" y="137"/>
                    </a:lnTo>
                    <a:lnTo>
                      <a:pt x="102" y="144"/>
                    </a:lnTo>
                    <a:lnTo>
                      <a:pt x="126" y="151"/>
                    </a:lnTo>
                    <a:lnTo>
                      <a:pt x="148" y="157"/>
                    </a:lnTo>
                    <a:lnTo>
                      <a:pt x="170" y="165"/>
                    </a:lnTo>
                    <a:lnTo>
                      <a:pt x="192" y="173"/>
                    </a:lnTo>
                    <a:lnTo>
                      <a:pt x="214" y="182"/>
                    </a:lnTo>
                    <a:lnTo>
                      <a:pt x="237" y="192"/>
                    </a:lnTo>
                    <a:lnTo>
                      <a:pt x="261" y="203"/>
                    </a:lnTo>
                    <a:lnTo>
                      <a:pt x="283" y="214"/>
                    </a:lnTo>
                    <a:lnTo>
                      <a:pt x="306" y="226"/>
                    </a:lnTo>
                    <a:lnTo>
                      <a:pt x="312" y="229"/>
                    </a:lnTo>
                    <a:lnTo>
                      <a:pt x="319" y="231"/>
                    </a:lnTo>
                    <a:lnTo>
                      <a:pt x="326" y="233"/>
                    </a:lnTo>
                    <a:lnTo>
                      <a:pt x="334" y="235"/>
                    </a:lnTo>
                    <a:lnTo>
                      <a:pt x="344" y="237"/>
                    </a:lnTo>
                    <a:lnTo>
                      <a:pt x="353" y="237"/>
                    </a:lnTo>
                    <a:lnTo>
                      <a:pt x="373" y="237"/>
                    </a:lnTo>
                    <a:lnTo>
                      <a:pt x="381" y="237"/>
                    </a:lnTo>
                    <a:lnTo>
                      <a:pt x="391" y="237"/>
                    </a:lnTo>
                    <a:lnTo>
                      <a:pt x="400" y="235"/>
                    </a:lnTo>
                    <a:lnTo>
                      <a:pt x="409" y="233"/>
                    </a:lnTo>
                    <a:lnTo>
                      <a:pt x="417" y="231"/>
                    </a:lnTo>
                    <a:lnTo>
                      <a:pt x="425" y="230"/>
                    </a:lnTo>
                    <a:lnTo>
                      <a:pt x="434" y="226"/>
                    </a:lnTo>
                    <a:lnTo>
                      <a:pt x="443" y="224"/>
                    </a:lnTo>
                    <a:lnTo>
                      <a:pt x="483" y="207"/>
                    </a:lnTo>
                    <a:lnTo>
                      <a:pt x="524" y="190"/>
                    </a:lnTo>
                    <a:lnTo>
                      <a:pt x="605" y="156"/>
                    </a:lnTo>
                    <a:lnTo>
                      <a:pt x="613" y="152"/>
                    </a:lnTo>
                    <a:lnTo>
                      <a:pt x="622" y="149"/>
                    </a:lnTo>
                    <a:lnTo>
                      <a:pt x="631" y="157"/>
                    </a:lnTo>
                    <a:lnTo>
                      <a:pt x="637" y="156"/>
                    </a:lnTo>
                    <a:lnTo>
                      <a:pt x="643" y="154"/>
                    </a:lnTo>
                    <a:lnTo>
                      <a:pt x="643" y="153"/>
                    </a:lnTo>
                    <a:lnTo>
                      <a:pt x="645" y="152"/>
                    </a:lnTo>
                    <a:lnTo>
                      <a:pt x="648" y="150"/>
                    </a:lnTo>
                    <a:lnTo>
                      <a:pt x="650" y="149"/>
                    </a:lnTo>
                    <a:lnTo>
                      <a:pt x="653" y="147"/>
                    </a:lnTo>
                    <a:lnTo>
                      <a:pt x="657" y="143"/>
                    </a:lnTo>
                    <a:lnTo>
                      <a:pt x="657" y="141"/>
                    </a:lnTo>
                    <a:lnTo>
                      <a:pt x="658" y="139"/>
                    </a:lnTo>
                    <a:lnTo>
                      <a:pt x="659" y="139"/>
                    </a:lnTo>
                    <a:lnTo>
                      <a:pt x="662" y="135"/>
                    </a:lnTo>
                    <a:lnTo>
                      <a:pt x="664" y="130"/>
                    </a:lnTo>
                    <a:lnTo>
                      <a:pt x="671" y="117"/>
                    </a:lnTo>
                    <a:lnTo>
                      <a:pt x="679" y="115"/>
                    </a:lnTo>
                    <a:lnTo>
                      <a:pt x="686" y="113"/>
                    </a:lnTo>
                    <a:lnTo>
                      <a:pt x="694" y="112"/>
                    </a:lnTo>
                    <a:lnTo>
                      <a:pt x="703" y="112"/>
                    </a:lnTo>
                    <a:lnTo>
                      <a:pt x="711" y="113"/>
                    </a:lnTo>
                    <a:lnTo>
                      <a:pt x="718" y="115"/>
                    </a:lnTo>
                    <a:lnTo>
                      <a:pt x="726" y="118"/>
                    </a:lnTo>
                    <a:lnTo>
                      <a:pt x="734" y="122"/>
                    </a:lnTo>
                    <a:lnTo>
                      <a:pt x="738" y="125"/>
                    </a:lnTo>
                    <a:lnTo>
                      <a:pt x="743" y="127"/>
                    </a:lnTo>
                    <a:lnTo>
                      <a:pt x="747" y="128"/>
                    </a:lnTo>
                    <a:lnTo>
                      <a:pt x="752" y="129"/>
                    </a:lnTo>
                    <a:lnTo>
                      <a:pt x="756" y="128"/>
                    </a:lnTo>
                    <a:lnTo>
                      <a:pt x="761" y="127"/>
                    </a:lnTo>
                    <a:lnTo>
                      <a:pt x="766" y="125"/>
                    </a:lnTo>
                    <a:lnTo>
                      <a:pt x="770" y="123"/>
                    </a:lnTo>
                    <a:lnTo>
                      <a:pt x="776" y="120"/>
                    </a:lnTo>
                    <a:lnTo>
                      <a:pt x="779" y="116"/>
                    </a:lnTo>
                    <a:lnTo>
                      <a:pt x="780" y="115"/>
                    </a:lnTo>
                    <a:lnTo>
                      <a:pt x="782" y="113"/>
                    </a:lnTo>
                    <a:lnTo>
                      <a:pt x="783" y="111"/>
                    </a:lnTo>
                    <a:lnTo>
                      <a:pt x="783" y="110"/>
                    </a:lnTo>
                    <a:lnTo>
                      <a:pt x="784" y="109"/>
                    </a:lnTo>
                    <a:lnTo>
                      <a:pt x="784" y="107"/>
                    </a:lnTo>
                    <a:lnTo>
                      <a:pt x="784" y="105"/>
                    </a:lnTo>
                    <a:lnTo>
                      <a:pt x="783" y="101"/>
                    </a:lnTo>
                    <a:lnTo>
                      <a:pt x="781" y="95"/>
                    </a:lnTo>
                    <a:lnTo>
                      <a:pt x="777" y="91"/>
                    </a:lnTo>
                    <a:lnTo>
                      <a:pt x="774" y="86"/>
                    </a:lnTo>
                    <a:lnTo>
                      <a:pt x="770" y="82"/>
                    </a:lnTo>
                    <a:lnTo>
                      <a:pt x="766" y="78"/>
                    </a:lnTo>
                    <a:lnTo>
                      <a:pt x="762" y="75"/>
                    </a:lnTo>
                    <a:lnTo>
                      <a:pt x="756" y="72"/>
                    </a:lnTo>
                    <a:lnTo>
                      <a:pt x="752" y="70"/>
                    </a:lnTo>
                    <a:lnTo>
                      <a:pt x="746" y="68"/>
                    </a:lnTo>
                    <a:lnTo>
                      <a:pt x="741" y="68"/>
                    </a:lnTo>
                    <a:lnTo>
                      <a:pt x="728" y="67"/>
                    </a:lnTo>
                    <a:lnTo>
                      <a:pt x="721" y="67"/>
                    </a:lnTo>
                    <a:lnTo>
                      <a:pt x="715" y="68"/>
                    </a:lnTo>
                    <a:lnTo>
                      <a:pt x="727" y="60"/>
                    </a:lnTo>
                    <a:lnTo>
                      <a:pt x="734" y="57"/>
                    </a:lnTo>
                    <a:lnTo>
                      <a:pt x="741" y="55"/>
                    </a:lnTo>
                    <a:lnTo>
                      <a:pt x="756" y="51"/>
                    </a:lnTo>
                    <a:lnTo>
                      <a:pt x="763" y="50"/>
                    </a:lnTo>
                    <a:lnTo>
                      <a:pt x="770" y="50"/>
                    </a:lnTo>
                    <a:lnTo>
                      <a:pt x="777" y="49"/>
                    </a:lnTo>
                    <a:lnTo>
                      <a:pt x="779" y="48"/>
                    </a:lnTo>
                    <a:lnTo>
                      <a:pt x="782" y="48"/>
                    </a:lnTo>
                    <a:lnTo>
                      <a:pt x="794" y="47"/>
                    </a:lnTo>
                    <a:lnTo>
                      <a:pt x="797" y="46"/>
                    </a:lnTo>
                    <a:lnTo>
                      <a:pt x="799" y="45"/>
                    </a:lnTo>
                    <a:lnTo>
                      <a:pt x="802" y="44"/>
                    </a:lnTo>
                    <a:lnTo>
                      <a:pt x="803" y="43"/>
                    </a:lnTo>
                    <a:lnTo>
                      <a:pt x="805" y="43"/>
                    </a:lnTo>
                    <a:lnTo>
                      <a:pt x="805" y="41"/>
                    </a:lnTo>
                    <a:lnTo>
                      <a:pt x="806" y="41"/>
                    </a:lnTo>
                    <a:lnTo>
                      <a:pt x="808" y="40"/>
                    </a:lnTo>
                    <a:lnTo>
                      <a:pt x="809" y="38"/>
                    </a:lnTo>
                    <a:lnTo>
                      <a:pt x="811" y="36"/>
                    </a:lnTo>
                    <a:lnTo>
                      <a:pt x="812" y="34"/>
                    </a:lnTo>
                    <a:lnTo>
                      <a:pt x="812" y="32"/>
                    </a:lnTo>
                    <a:lnTo>
                      <a:pt x="812" y="29"/>
                    </a:lnTo>
                    <a:lnTo>
                      <a:pt x="812" y="28"/>
                    </a:lnTo>
                    <a:lnTo>
                      <a:pt x="812" y="25"/>
                    </a:lnTo>
                    <a:lnTo>
                      <a:pt x="812" y="23"/>
                    </a:lnTo>
                    <a:lnTo>
                      <a:pt x="812" y="22"/>
                    </a:lnTo>
                    <a:lnTo>
                      <a:pt x="811" y="21"/>
                    </a:lnTo>
                    <a:lnTo>
                      <a:pt x="811" y="20"/>
                    </a:lnTo>
                    <a:lnTo>
                      <a:pt x="810" y="16"/>
                    </a:lnTo>
                    <a:lnTo>
                      <a:pt x="808" y="12"/>
                    </a:lnTo>
                    <a:lnTo>
                      <a:pt x="805" y="8"/>
                    </a:lnTo>
                    <a:lnTo>
                      <a:pt x="803" y="6"/>
                    </a:lnTo>
                    <a:lnTo>
                      <a:pt x="799" y="3"/>
                    </a:lnTo>
                    <a:lnTo>
                      <a:pt x="796" y="1"/>
                    </a:lnTo>
                    <a:lnTo>
                      <a:pt x="791" y="0"/>
                    </a:lnTo>
                    <a:lnTo>
                      <a:pt x="787" y="0"/>
                    </a:lnTo>
                    <a:lnTo>
                      <a:pt x="783" y="0"/>
                    </a:lnTo>
                    <a:lnTo>
                      <a:pt x="767" y="3"/>
                    </a:lnTo>
                    <a:lnTo>
                      <a:pt x="759" y="5"/>
                    </a:lnTo>
                    <a:lnTo>
                      <a:pt x="752" y="7"/>
                    </a:lnTo>
                    <a:lnTo>
                      <a:pt x="738" y="13"/>
                    </a:lnTo>
                    <a:lnTo>
                      <a:pt x="725" y="21"/>
                    </a:lnTo>
                    <a:lnTo>
                      <a:pt x="718" y="25"/>
                    </a:lnTo>
                    <a:lnTo>
                      <a:pt x="712" y="30"/>
                    </a:lnTo>
                    <a:lnTo>
                      <a:pt x="706" y="35"/>
                    </a:lnTo>
                    <a:lnTo>
                      <a:pt x="700" y="41"/>
                    </a:lnTo>
                    <a:lnTo>
                      <a:pt x="692" y="50"/>
                    </a:lnTo>
                    <a:lnTo>
                      <a:pt x="688" y="55"/>
                    </a:lnTo>
                    <a:lnTo>
                      <a:pt x="685" y="56"/>
                    </a:lnTo>
                    <a:lnTo>
                      <a:pt x="685" y="57"/>
                    </a:lnTo>
                    <a:lnTo>
                      <a:pt x="684" y="59"/>
                    </a:lnTo>
                    <a:lnTo>
                      <a:pt x="682" y="60"/>
                    </a:lnTo>
                    <a:lnTo>
                      <a:pt x="681" y="61"/>
                    </a:lnTo>
                    <a:lnTo>
                      <a:pt x="676" y="64"/>
                    </a:lnTo>
                    <a:lnTo>
                      <a:pt x="672" y="68"/>
                    </a:lnTo>
                    <a:lnTo>
                      <a:pt x="667" y="70"/>
                    </a:lnTo>
                    <a:lnTo>
                      <a:pt x="664" y="72"/>
                    </a:lnTo>
                    <a:lnTo>
                      <a:pt x="663" y="74"/>
                    </a:lnTo>
                    <a:lnTo>
                      <a:pt x="657" y="75"/>
                    </a:lnTo>
                    <a:lnTo>
                      <a:pt x="652" y="78"/>
                    </a:lnTo>
                    <a:lnTo>
                      <a:pt x="650" y="79"/>
                    </a:lnTo>
                    <a:lnTo>
                      <a:pt x="648" y="79"/>
                    </a:lnTo>
                    <a:lnTo>
                      <a:pt x="647" y="80"/>
                    </a:lnTo>
                    <a:lnTo>
                      <a:pt x="643" y="82"/>
                    </a:lnTo>
                    <a:lnTo>
                      <a:pt x="630" y="85"/>
                    </a:lnTo>
                    <a:lnTo>
                      <a:pt x="625" y="87"/>
                    </a:lnTo>
                    <a:lnTo>
                      <a:pt x="620" y="89"/>
                    </a:lnTo>
                    <a:lnTo>
                      <a:pt x="613" y="93"/>
                    </a:lnTo>
                    <a:lnTo>
                      <a:pt x="607" y="96"/>
                    </a:lnTo>
                    <a:lnTo>
                      <a:pt x="600" y="100"/>
                    </a:lnTo>
                    <a:lnTo>
                      <a:pt x="594" y="104"/>
                    </a:lnTo>
                    <a:lnTo>
                      <a:pt x="582" y="109"/>
                    </a:lnTo>
                    <a:lnTo>
                      <a:pt x="580" y="109"/>
                    </a:lnTo>
                    <a:lnTo>
                      <a:pt x="579" y="110"/>
                    </a:lnTo>
                    <a:lnTo>
                      <a:pt x="576" y="111"/>
                    </a:lnTo>
                    <a:lnTo>
                      <a:pt x="571" y="114"/>
                    </a:lnTo>
                    <a:lnTo>
                      <a:pt x="558" y="119"/>
                    </a:lnTo>
                    <a:lnTo>
                      <a:pt x="547" y="123"/>
                    </a:lnTo>
                    <a:lnTo>
                      <a:pt x="535" y="128"/>
                    </a:lnTo>
                    <a:lnTo>
                      <a:pt x="523" y="132"/>
                    </a:lnTo>
                    <a:lnTo>
                      <a:pt x="499" y="141"/>
                    </a:lnTo>
                    <a:lnTo>
                      <a:pt x="487" y="144"/>
                    </a:lnTo>
                    <a:lnTo>
                      <a:pt x="474" y="148"/>
                    </a:lnTo>
                    <a:lnTo>
                      <a:pt x="450" y="154"/>
                    </a:lnTo>
                    <a:lnTo>
                      <a:pt x="424" y="159"/>
                    </a:lnTo>
                    <a:lnTo>
                      <a:pt x="412" y="162"/>
                    </a:lnTo>
                    <a:lnTo>
                      <a:pt x="400" y="16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2" name="Freeform 22"/>
              <p:cNvSpPr>
                <a:spLocks noChangeAspect="1"/>
              </p:cNvSpPr>
              <p:nvPr/>
            </p:nvSpPr>
            <p:spPr bwMode="auto">
              <a:xfrm>
                <a:off x="1861" y="2608"/>
                <a:ext cx="480" cy="486"/>
              </a:xfrm>
              <a:custGeom>
                <a:avLst/>
                <a:gdLst>
                  <a:gd name="T0" fmla="*/ 12 w 480"/>
                  <a:gd name="T1" fmla="*/ 76 h 486"/>
                  <a:gd name="T2" fmla="*/ 2 w 480"/>
                  <a:gd name="T3" fmla="*/ 99 h 486"/>
                  <a:gd name="T4" fmla="*/ 2 w 480"/>
                  <a:gd name="T5" fmla="*/ 156 h 486"/>
                  <a:gd name="T6" fmla="*/ 11 w 480"/>
                  <a:gd name="T7" fmla="*/ 205 h 486"/>
                  <a:gd name="T8" fmla="*/ 32 w 480"/>
                  <a:gd name="T9" fmla="*/ 272 h 486"/>
                  <a:gd name="T10" fmla="*/ 60 w 480"/>
                  <a:gd name="T11" fmla="*/ 338 h 486"/>
                  <a:gd name="T12" fmla="*/ 81 w 480"/>
                  <a:gd name="T13" fmla="*/ 361 h 486"/>
                  <a:gd name="T14" fmla="*/ 106 w 480"/>
                  <a:gd name="T15" fmla="*/ 375 h 486"/>
                  <a:gd name="T16" fmla="*/ 127 w 480"/>
                  <a:gd name="T17" fmla="*/ 398 h 486"/>
                  <a:gd name="T18" fmla="*/ 106 w 480"/>
                  <a:gd name="T19" fmla="*/ 437 h 486"/>
                  <a:gd name="T20" fmla="*/ 105 w 480"/>
                  <a:gd name="T21" fmla="*/ 452 h 486"/>
                  <a:gd name="T22" fmla="*/ 116 w 480"/>
                  <a:gd name="T23" fmla="*/ 465 h 486"/>
                  <a:gd name="T24" fmla="*/ 161 w 480"/>
                  <a:gd name="T25" fmla="*/ 458 h 486"/>
                  <a:gd name="T26" fmla="*/ 173 w 480"/>
                  <a:gd name="T27" fmla="*/ 484 h 486"/>
                  <a:gd name="T28" fmla="*/ 182 w 480"/>
                  <a:gd name="T29" fmla="*/ 486 h 486"/>
                  <a:gd name="T30" fmla="*/ 187 w 480"/>
                  <a:gd name="T31" fmla="*/ 486 h 486"/>
                  <a:gd name="T32" fmla="*/ 194 w 480"/>
                  <a:gd name="T33" fmla="*/ 484 h 486"/>
                  <a:gd name="T34" fmla="*/ 205 w 480"/>
                  <a:gd name="T35" fmla="*/ 474 h 486"/>
                  <a:gd name="T36" fmla="*/ 244 w 480"/>
                  <a:gd name="T37" fmla="*/ 479 h 486"/>
                  <a:gd name="T38" fmla="*/ 248 w 480"/>
                  <a:gd name="T39" fmla="*/ 474 h 486"/>
                  <a:gd name="T40" fmla="*/ 254 w 480"/>
                  <a:gd name="T41" fmla="*/ 463 h 486"/>
                  <a:gd name="T42" fmla="*/ 254 w 480"/>
                  <a:gd name="T43" fmla="*/ 458 h 486"/>
                  <a:gd name="T44" fmla="*/ 252 w 480"/>
                  <a:gd name="T45" fmla="*/ 447 h 486"/>
                  <a:gd name="T46" fmla="*/ 247 w 480"/>
                  <a:gd name="T47" fmla="*/ 430 h 486"/>
                  <a:gd name="T48" fmla="*/ 245 w 480"/>
                  <a:gd name="T49" fmla="*/ 396 h 486"/>
                  <a:gd name="T50" fmla="*/ 235 w 480"/>
                  <a:gd name="T51" fmla="*/ 371 h 486"/>
                  <a:gd name="T52" fmla="*/ 194 w 480"/>
                  <a:gd name="T53" fmla="*/ 344 h 486"/>
                  <a:gd name="T54" fmla="*/ 136 w 480"/>
                  <a:gd name="T55" fmla="*/ 323 h 486"/>
                  <a:gd name="T56" fmla="*/ 117 w 480"/>
                  <a:gd name="T57" fmla="*/ 312 h 486"/>
                  <a:gd name="T58" fmla="*/ 100 w 480"/>
                  <a:gd name="T59" fmla="*/ 290 h 486"/>
                  <a:gd name="T60" fmla="*/ 85 w 480"/>
                  <a:gd name="T61" fmla="*/ 243 h 486"/>
                  <a:gd name="T62" fmla="*/ 75 w 480"/>
                  <a:gd name="T63" fmla="*/ 187 h 486"/>
                  <a:gd name="T64" fmla="*/ 71 w 480"/>
                  <a:gd name="T65" fmla="*/ 138 h 486"/>
                  <a:gd name="T66" fmla="*/ 101 w 480"/>
                  <a:gd name="T67" fmla="*/ 103 h 486"/>
                  <a:gd name="T68" fmla="*/ 176 w 480"/>
                  <a:gd name="T69" fmla="*/ 87 h 486"/>
                  <a:gd name="T70" fmla="*/ 235 w 480"/>
                  <a:gd name="T71" fmla="*/ 88 h 486"/>
                  <a:gd name="T72" fmla="*/ 344 w 480"/>
                  <a:gd name="T73" fmla="*/ 110 h 486"/>
                  <a:gd name="T74" fmla="*/ 427 w 480"/>
                  <a:gd name="T75" fmla="*/ 125 h 486"/>
                  <a:gd name="T76" fmla="*/ 439 w 480"/>
                  <a:gd name="T77" fmla="*/ 123 h 486"/>
                  <a:gd name="T78" fmla="*/ 454 w 480"/>
                  <a:gd name="T79" fmla="*/ 116 h 486"/>
                  <a:gd name="T80" fmla="*/ 467 w 480"/>
                  <a:gd name="T81" fmla="*/ 105 h 486"/>
                  <a:gd name="T82" fmla="*/ 478 w 480"/>
                  <a:gd name="T83" fmla="*/ 79 h 486"/>
                  <a:gd name="T84" fmla="*/ 476 w 480"/>
                  <a:gd name="T85" fmla="*/ 44 h 486"/>
                  <a:gd name="T86" fmla="*/ 475 w 480"/>
                  <a:gd name="T87" fmla="*/ 40 h 486"/>
                  <a:gd name="T88" fmla="*/ 458 w 480"/>
                  <a:gd name="T89" fmla="*/ 21 h 486"/>
                  <a:gd name="T90" fmla="*/ 403 w 480"/>
                  <a:gd name="T91" fmla="*/ 8 h 486"/>
                  <a:gd name="T92" fmla="*/ 329 w 480"/>
                  <a:gd name="T93" fmla="*/ 0 h 486"/>
                  <a:gd name="T94" fmla="*/ 256 w 480"/>
                  <a:gd name="T95" fmla="*/ 4 h 486"/>
                  <a:gd name="T96" fmla="*/ 95 w 480"/>
                  <a:gd name="T97" fmla="*/ 40 h 48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80"/>
                  <a:gd name="T148" fmla="*/ 0 h 486"/>
                  <a:gd name="T149" fmla="*/ 480 w 480"/>
                  <a:gd name="T150" fmla="*/ 486 h 48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80" h="486">
                    <a:moveTo>
                      <a:pt x="28" y="65"/>
                    </a:moveTo>
                    <a:lnTo>
                      <a:pt x="22" y="68"/>
                    </a:lnTo>
                    <a:lnTo>
                      <a:pt x="17" y="72"/>
                    </a:lnTo>
                    <a:lnTo>
                      <a:pt x="12" y="76"/>
                    </a:lnTo>
                    <a:lnTo>
                      <a:pt x="9" y="81"/>
                    </a:lnTo>
                    <a:lnTo>
                      <a:pt x="5" y="86"/>
                    </a:lnTo>
                    <a:lnTo>
                      <a:pt x="4" y="92"/>
                    </a:lnTo>
                    <a:lnTo>
                      <a:pt x="2" y="99"/>
                    </a:lnTo>
                    <a:lnTo>
                      <a:pt x="2" y="106"/>
                    </a:lnTo>
                    <a:lnTo>
                      <a:pt x="0" y="119"/>
                    </a:lnTo>
                    <a:lnTo>
                      <a:pt x="0" y="131"/>
                    </a:lnTo>
                    <a:lnTo>
                      <a:pt x="2" y="156"/>
                    </a:lnTo>
                    <a:lnTo>
                      <a:pt x="3" y="169"/>
                    </a:lnTo>
                    <a:lnTo>
                      <a:pt x="4" y="181"/>
                    </a:lnTo>
                    <a:lnTo>
                      <a:pt x="7" y="193"/>
                    </a:lnTo>
                    <a:lnTo>
                      <a:pt x="11" y="205"/>
                    </a:lnTo>
                    <a:lnTo>
                      <a:pt x="15" y="222"/>
                    </a:lnTo>
                    <a:lnTo>
                      <a:pt x="20" y="239"/>
                    </a:lnTo>
                    <a:lnTo>
                      <a:pt x="26" y="256"/>
                    </a:lnTo>
                    <a:lnTo>
                      <a:pt x="32" y="272"/>
                    </a:lnTo>
                    <a:lnTo>
                      <a:pt x="42" y="297"/>
                    </a:lnTo>
                    <a:lnTo>
                      <a:pt x="53" y="323"/>
                    </a:lnTo>
                    <a:lnTo>
                      <a:pt x="56" y="331"/>
                    </a:lnTo>
                    <a:lnTo>
                      <a:pt x="60" y="338"/>
                    </a:lnTo>
                    <a:lnTo>
                      <a:pt x="64" y="345"/>
                    </a:lnTo>
                    <a:lnTo>
                      <a:pt x="69" y="351"/>
                    </a:lnTo>
                    <a:lnTo>
                      <a:pt x="75" y="356"/>
                    </a:lnTo>
                    <a:lnTo>
                      <a:pt x="81" y="361"/>
                    </a:lnTo>
                    <a:lnTo>
                      <a:pt x="88" y="366"/>
                    </a:lnTo>
                    <a:lnTo>
                      <a:pt x="97" y="370"/>
                    </a:lnTo>
                    <a:lnTo>
                      <a:pt x="102" y="373"/>
                    </a:lnTo>
                    <a:lnTo>
                      <a:pt x="106" y="375"/>
                    </a:lnTo>
                    <a:lnTo>
                      <a:pt x="114" y="381"/>
                    </a:lnTo>
                    <a:lnTo>
                      <a:pt x="121" y="389"/>
                    </a:lnTo>
                    <a:lnTo>
                      <a:pt x="124" y="394"/>
                    </a:lnTo>
                    <a:lnTo>
                      <a:pt x="127" y="398"/>
                    </a:lnTo>
                    <a:lnTo>
                      <a:pt x="119" y="407"/>
                    </a:lnTo>
                    <a:lnTo>
                      <a:pt x="114" y="416"/>
                    </a:lnTo>
                    <a:lnTo>
                      <a:pt x="109" y="426"/>
                    </a:lnTo>
                    <a:lnTo>
                      <a:pt x="106" y="437"/>
                    </a:lnTo>
                    <a:lnTo>
                      <a:pt x="104" y="440"/>
                    </a:lnTo>
                    <a:lnTo>
                      <a:pt x="104" y="445"/>
                    </a:lnTo>
                    <a:lnTo>
                      <a:pt x="104" y="449"/>
                    </a:lnTo>
                    <a:lnTo>
                      <a:pt x="105" y="452"/>
                    </a:lnTo>
                    <a:lnTo>
                      <a:pt x="107" y="456"/>
                    </a:lnTo>
                    <a:lnTo>
                      <a:pt x="109" y="459"/>
                    </a:lnTo>
                    <a:lnTo>
                      <a:pt x="112" y="462"/>
                    </a:lnTo>
                    <a:lnTo>
                      <a:pt x="116" y="465"/>
                    </a:lnTo>
                    <a:lnTo>
                      <a:pt x="123" y="468"/>
                    </a:lnTo>
                    <a:lnTo>
                      <a:pt x="131" y="471"/>
                    </a:lnTo>
                    <a:lnTo>
                      <a:pt x="140" y="472"/>
                    </a:lnTo>
                    <a:lnTo>
                      <a:pt x="161" y="458"/>
                    </a:lnTo>
                    <a:lnTo>
                      <a:pt x="162" y="474"/>
                    </a:lnTo>
                    <a:lnTo>
                      <a:pt x="165" y="478"/>
                    </a:lnTo>
                    <a:lnTo>
                      <a:pt x="169" y="481"/>
                    </a:lnTo>
                    <a:lnTo>
                      <a:pt x="173" y="484"/>
                    </a:lnTo>
                    <a:lnTo>
                      <a:pt x="177" y="486"/>
                    </a:lnTo>
                    <a:lnTo>
                      <a:pt x="180" y="486"/>
                    </a:lnTo>
                    <a:lnTo>
                      <a:pt x="181" y="486"/>
                    </a:lnTo>
                    <a:lnTo>
                      <a:pt x="182" y="486"/>
                    </a:lnTo>
                    <a:lnTo>
                      <a:pt x="183" y="486"/>
                    </a:lnTo>
                    <a:lnTo>
                      <a:pt x="186" y="486"/>
                    </a:lnTo>
                    <a:lnTo>
                      <a:pt x="187" y="486"/>
                    </a:lnTo>
                    <a:lnTo>
                      <a:pt x="189" y="486"/>
                    </a:lnTo>
                    <a:lnTo>
                      <a:pt x="190" y="485"/>
                    </a:lnTo>
                    <a:lnTo>
                      <a:pt x="191" y="485"/>
                    </a:lnTo>
                    <a:lnTo>
                      <a:pt x="194" y="484"/>
                    </a:lnTo>
                    <a:lnTo>
                      <a:pt x="196" y="482"/>
                    </a:lnTo>
                    <a:lnTo>
                      <a:pt x="200" y="480"/>
                    </a:lnTo>
                    <a:lnTo>
                      <a:pt x="202" y="478"/>
                    </a:lnTo>
                    <a:lnTo>
                      <a:pt x="205" y="474"/>
                    </a:lnTo>
                    <a:lnTo>
                      <a:pt x="210" y="474"/>
                    </a:lnTo>
                    <a:lnTo>
                      <a:pt x="222" y="482"/>
                    </a:lnTo>
                    <a:lnTo>
                      <a:pt x="242" y="481"/>
                    </a:lnTo>
                    <a:lnTo>
                      <a:pt x="244" y="479"/>
                    </a:lnTo>
                    <a:lnTo>
                      <a:pt x="246" y="477"/>
                    </a:lnTo>
                    <a:lnTo>
                      <a:pt x="247" y="475"/>
                    </a:lnTo>
                    <a:lnTo>
                      <a:pt x="247" y="474"/>
                    </a:lnTo>
                    <a:lnTo>
                      <a:pt x="248" y="474"/>
                    </a:lnTo>
                    <a:lnTo>
                      <a:pt x="250" y="472"/>
                    </a:lnTo>
                    <a:lnTo>
                      <a:pt x="252" y="467"/>
                    </a:lnTo>
                    <a:lnTo>
                      <a:pt x="253" y="465"/>
                    </a:lnTo>
                    <a:lnTo>
                      <a:pt x="254" y="463"/>
                    </a:lnTo>
                    <a:lnTo>
                      <a:pt x="254" y="460"/>
                    </a:lnTo>
                    <a:lnTo>
                      <a:pt x="254" y="458"/>
                    </a:lnTo>
                    <a:lnTo>
                      <a:pt x="254" y="455"/>
                    </a:lnTo>
                    <a:lnTo>
                      <a:pt x="254" y="452"/>
                    </a:lnTo>
                    <a:lnTo>
                      <a:pt x="252" y="447"/>
                    </a:lnTo>
                    <a:lnTo>
                      <a:pt x="251" y="441"/>
                    </a:lnTo>
                    <a:lnTo>
                      <a:pt x="248" y="435"/>
                    </a:lnTo>
                    <a:lnTo>
                      <a:pt x="247" y="432"/>
                    </a:lnTo>
                    <a:lnTo>
                      <a:pt x="247" y="430"/>
                    </a:lnTo>
                    <a:lnTo>
                      <a:pt x="246" y="423"/>
                    </a:lnTo>
                    <a:lnTo>
                      <a:pt x="247" y="416"/>
                    </a:lnTo>
                    <a:lnTo>
                      <a:pt x="247" y="406"/>
                    </a:lnTo>
                    <a:lnTo>
                      <a:pt x="245" y="396"/>
                    </a:lnTo>
                    <a:lnTo>
                      <a:pt x="244" y="391"/>
                    </a:lnTo>
                    <a:lnTo>
                      <a:pt x="244" y="387"/>
                    </a:lnTo>
                    <a:lnTo>
                      <a:pt x="240" y="379"/>
                    </a:lnTo>
                    <a:lnTo>
                      <a:pt x="235" y="371"/>
                    </a:lnTo>
                    <a:lnTo>
                      <a:pt x="229" y="364"/>
                    </a:lnTo>
                    <a:lnTo>
                      <a:pt x="222" y="359"/>
                    </a:lnTo>
                    <a:lnTo>
                      <a:pt x="214" y="353"/>
                    </a:lnTo>
                    <a:lnTo>
                      <a:pt x="194" y="344"/>
                    </a:lnTo>
                    <a:lnTo>
                      <a:pt x="176" y="335"/>
                    </a:lnTo>
                    <a:lnTo>
                      <a:pt x="156" y="328"/>
                    </a:lnTo>
                    <a:lnTo>
                      <a:pt x="146" y="325"/>
                    </a:lnTo>
                    <a:lnTo>
                      <a:pt x="136" y="323"/>
                    </a:lnTo>
                    <a:lnTo>
                      <a:pt x="132" y="322"/>
                    </a:lnTo>
                    <a:lnTo>
                      <a:pt x="129" y="321"/>
                    </a:lnTo>
                    <a:lnTo>
                      <a:pt x="124" y="317"/>
                    </a:lnTo>
                    <a:lnTo>
                      <a:pt x="117" y="312"/>
                    </a:lnTo>
                    <a:lnTo>
                      <a:pt x="112" y="308"/>
                    </a:lnTo>
                    <a:lnTo>
                      <a:pt x="108" y="302"/>
                    </a:lnTo>
                    <a:lnTo>
                      <a:pt x="103" y="296"/>
                    </a:lnTo>
                    <a:lnTo>
                      <a:pt x="100" y="290"/>
                    </a:lnTo>
                    <a:lnTo>
                      <a:pt x="96" y="283"/>
                    </a:lnTo>
                    <a:lnTo>
                      <a:pt x="94" y="276"/>
                    </a:lnTo>
                    <a:lnTo>
                      <a:pt x="92" y="270"/>
                    </a:lnTo>
                    <a:lnTo>
                      <a:pt x="85" y="243"/>
                    </a:lnTo>
                    <a:lnTo>
                      <a:pt x="81" y="229"/>
                    </a:lnTo>
                    <a:lnTo>
                      <a:pt x="80" y="215"/>
                    </a:lnTo>
                    <a:lnTo>
                      <a:pt x="77" y="201"/>
                    </a:lnTo>
                    <a:lnTo>
                      <a:pt x="75" y="187"/>
                    </a:lnTo>
                    <a:lnTo>
                      <a:pt x="74" y="173"/>
                    </a:lnTo>
                    <a:lnTo>
                      <a:pt x="74" y="159"/>
                    </a:lnTo>
                    <a:lnTo>
                      <a:pt x="73" y="148"/>
                    </a:lnTo>
                    <a:lnTo>
                      <a:pt x="71" y="138"/>
                    </a:lnTo>
                    <a:lnTo>
                      <a:pt x="67" y="119"/>
                    </a:lnTo>
                    <a:lnTo>
                      <a:pt x="78" y="113"/>
                    </a:lnTo>
                    <a:lnTo>
                      <a:pt x="89" y="108"/>
                    </a:lnTo>
                    <a:lnTo>
                      <a:pt x="101" y="103"/>
                    </a:lnTo>
                    <a:lnTo>
                      <a:pt x="112" y="99"/>
                    </a:lnTo>
                    <a:lnTo>
                      <a:pt x="137" y="92"/>
                    </a:lnTo>
                    <a:lnTo>
                      <a:pt x="162" y="89"/>
                    </a:lnTo>
                    <a:lnTo>
                      <a:pt x="176" y="87"/>
                    </a:lnTo>
                    <a:lnTo>
                      <a:pt x="191" y="86"/>
                    </a:lnTo>
                    <a:lnTo>
                      <a:pt x="206" y="85"/>
                    </a:lnTo>
                    <a:lnTo>
                      <a:pt x="221" y="86"/>
                    </a:lnTo>
                    <a:lnTo>
                      <a:pt x="235" y="88"/>
                    </a:lnTo>
                    <a:lnTo>
                      <a:pt x="250" y="90"/>
                    </a:lnTo>
                    <a:lnTo>
                      <a:pt x="265" y="92"/>
                    </a:lnTo>
                    <a:lnTo>
                      <a:pt x="279" y="96"/>
                    </a:lnTo>
                    <a:lnTo>
                      <a:pt x="344" y="110"/>
                    </a:lnTo>
                    <a:lnTo>
                      <a:pt x="377" y="117"/>
                    </a:lnTo>
                    <a:lnTo>
                      <a:pt x="410" y="123"/>
                    </a:lnTo>
                    <a:lnTo>
                      <a:pt x="418" y="124"/>
                    </a:lnTo>
                    <a:lnTo>
                      <a:pt x="427" y="125"/>
                    </a:lnTo>
                    <a:lnTo>
                      <a:pt x="433" y="124"/>
                    </a:lnTo>
                    <a:lnTo>
                      <a:pt x="435" y="123"/>
                    </a:lnTo>
                    <a:lnTo>
                      <a:pt x="437" y="123"/>
                    </a:lnTo>
                    <a:lnTo>
                      <a:pt x="439" y="123"/>
                    </a:lnTo>
                    <a:lnTo>
                      <a:pt x="444" y="121"/>
                    </a:lnTo>
                    <a:lnTo>
                      <a:pt x="449" y="119"/>
                    </a:lnTo>
                    <a:lnTo>
                      <a:pt x="452" y="117"/>
                    </a:lnTo>
                    <a:lnTo>
                      <a:pt x="454" y="116"/>
                    </a:lnTo>
                    <a:lnTo>
                      <a:pt x="456" y="114"/>
                    </a:lnTo>
                    <a:lnTo>
                      <a:pt x="459" y="113"/>
                    </a:lnTo>
                    <a:lnTo>
                      <a:pt x="462" y="109"/>
                    </a:lnTo>
                    <a:lnTo>
                      <a:pt x="467" y="105"/>
                    </a:lnTo>
                    <a:lnTo>
                      <a:pt x="472" y="96"/>
                    </a:lnTo>
                    <a:lnTo>
                      <a:pt x="476" y="88"/>
                    </a:lnTo>
                    <a:lnTo>
                      <a:pt x="477" y="83"/>
                    </a:lnTo>
                    <a:lnTo>
                      <a:pt x="478" y="79"/>
                    </a:lnTo>
                    <a:lnTo>
                      <a:pt x="480" y="70"/>
                    </a:lnTo>
                    <a:lnTo>
                      <a:pt x="480" y="62"/>
                    </a:lnTo>
                    <a:lnTo>
                      <a:pt x="478" y="53"/>
                    </a:lnTo>
                    <a:lnTo>
                      <a:pt x="476" y="44"/>
                    </a:lnTo>
                    <a:lnTo>
                      <a:pt x="476" y="42"/>
                    </a:lnTo>
                    <a:lnTo>
                      <a:pt x="475" y="42"/>
                    </a:lnTo>
                    <a:lnTo>
                      <a:pt x="475" y="40"/>
                    </a:lnTo>
                    <a:lnTo>
                      <a:pt x="473" y="35"/>
                    </a:lnTo>
                    <a:lnTo>
                      <a:pt x="469" y="29"/>
                    </a:lnTo>
                    <a:lnTo>
                      <a:pt x="464" y="25"/>
                    </a:lnTo>
                    <a:lnTo>
                      <a:pt x="458" y="21"/>
                    </a:lnTo>
                    <a:lnTo>
                      <a:pt x="455" y="20"/>
                    </a:lnTo>
                    <a:lnTo>
                      <a:pt x="452" y="19"/>
                    </a:lnTo>
                    <a:lnTo>
                      <a:pt x="427" y="13"/>
                    </a:lnTo>
                    <a:lnTo>
                      <a:pt x="403" y="8"/>
                    </a:lnTo>
                    <a:lnTo>
                      <a:pt x="378" y="4"/>
                    </a:lnTo>
                    <a:lnTo>
                      <a:pt x="354" y="2"/>
                    </a:lnTo>
                    <a:lnTo>
                      <a:pt x="342" y="1"/>
                    </a:lnTo>
                    <a:lnTo>
                      <a:pt x="329" y="0"/>
                    </a:lnTo>
                    <a:lnTo>
                      <a:pt x="305" y="0"/>
                    </a:lnTo>
                    <a:lnTo>
                      <a:pt x="292" y="0"/>
                    </a:lnTo>
                    <a:lnTo>
                      <a:pt x="280" y="1"/>
                    </a:lnTo>
                    <a:lnTo>
                      <a:pt x="256" y="4"/>
                    </a:lnTo>
                    <a:lnTo>
                      <a:pt x="214" y="9"/>
                    </a:lnTo>
                    <a:lnTo>
                      <a:pt x="174" y="17"/>
                    </a:lnTo>
                    <a:lnTo>
                      <a:pt x="134" y="28"/>
                    </a:lnTo>
                    <a:lnTo>
                      <a:pt x="95" y="40"/>
                    </a:lnTo>
                    <a:lnTo>
                      <a:pt x="61" y="52"/>
                    </a:lnTo>
                    <a:lnTo>
                      <a:pt x="28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3" name="Freeform 23"/>
              <p:cNvSpPr>
                <a:spLocks noChangeAspect="1"/>
              </p:cNvSpPr>
              <p:nvPr/>
            </p:nvSpPr>
            <p:spPr bwMode="auto">
              <a:xfrm>
                <a:off x="2282" y="3046"/>
                <a:ext cx="804" cy="669"/>
              </a:xfrm>
              <a:custGeom>
                <a:avLst/>
                <a:gdLst>
                  <a:gd name="T0" fmla="*/ 4 w 804"/>
                  <a:gd name="T1" fmla="*/ 81 h 669"/>
                  <a:gd name="T2" fmla="*/ 14 w 804"/>
                  <a:gd name="T3" fmla="*/ 102 h 669"/>
                  <a:gd name="T4" fmla="*/ 33 w 804"/>
                  <a:gd name="T5" fmla="*/ 117 h 669"/>
                  <a:gd name="T6" fmla="*/ 77 w 804"/>
                  <a:gd name="T7" fmla="*/ 137 h 669"/>
                  <a:gd name="T8" fmla="*/ 292 w 804"/>
                  <a:gd name="T9" fmla="*/ 202 h 669"/>
                  <a:gd name="T10" fmla="*/ 338 w 804"/>
                  <a:gd name="T11" fmla="*/ 225 h 669"/>
                  <a:gd name="T12" fmla="*/ 351 w 804"/>
                  <a:gd name="T13" fmla="*/ 247 h 669"/>
                  <a:gd name="T14" fmla="*/ 354 w 804"/>
                  <a:gd name="T15" fmla="*/ 275 h 669"/>
                  <a:gd name="T16" fmla="*/ 346 w 804"/>
                  <a:gd name="T17" fmla="*/ 315 h 669"/>
                  <a:gd name="T18" fmla="*/ 346 w 804"/>
                  <a:gd name="T19" fmla="*/ 356 h 669"/>
                  <a:gd name="T20" fmla="*/ 358 w 804"/>
                  <a:gd name="T21" fmla="*/ 376 h 669"/>
                  <a:gd name="T22" fmla="*/ 384 w 804"/>
                  <a:gd name="T23" fmla="*/ 427 h 669"/>
                  <a:gd name="T24" fmla="*/ 429 w 804"/>
                  <a:gd name="T25" fmla="*/ 494 h 669"/>
                  <a:gd name="T26" fmla="*/ 455 w 804"/>
                  <a:gd name="T27" fmla="*/ 535 h 669"/>
                  <a:gd name="T28" fmla="*/ 482 w 804"/>
                  <a:gd name="T29" fmla="*/ 580 h 669"/>
                  <a:gd name="T30" fmla="*/ 498 w 804"/>
                  <a:gd name="T31" fmla="*/ 624 h 669"/>
                  <a:gd name="T32" fmla="*/ 510 w 804"/>
                  <a:gd name="T33" fmla="*/ 645 h 669"/>
                  <a:gd name="T34" fmla="*/ 525 w 804"/>
                  <a:gd name="T35" fmla="*/ 659 h 669"/>
                  <a:gd name="T36" fmla="*/ 547 w 804"/>
                  <a:gd name="T37" fmla="*/ 667 h 669"/>
                  <a:gd name="T38" fmla="*/ 573 w 804"/>
                  <a:gd name="T39" fmla="*/ 667 h 669"/>
                  <a:gd name="T40" fmla="*/ 577 w 804"/>
                  <a:gd name="T41" fmla="*/ 664 h 669"/>
                  <a:gd name="T42" fmla="*/ 581 w 804"/>
                  <a:gd name="T43" fmla="*/ 661 h 669"/>
                  <a:gd name="T44" fmla="*/ 600 w 804"/>
                  <a:gd name="T45" fmla="*/ 626 h 669"/>
                  <a:gd name="T46" fmla="*/ 605 w 804"/>
                  <a:gd name="T47" fmla="*/ 615 h 669"/>
                  <a:gd name="T48" fmla="*/ 621 w 804"/>
                  <a:gd name="T49" fmla="*/ 588 h 669"/>
                  <a:gd name="T50" fmla="*/ 673 w 804"/>
                  <a:gd name="T51" fmla="*/ 551 h 669"/>
                  <a:gd name="T52" fmla="*/ 732 w 804"/>
                  <a:gd name="T53" fmla="*/ 531 h 669"/>
                  <a:gd name="T54" fmla="*/ 779 w 804"/>
                  <a:gd name="T55" fmla="*/ 529 h 669"/>
                  <a:gd name="T56" fmla="*/ 784 w 804"/>
                  <a:gd name="T57" fmla="*/ 528 h 669"/>
                  <a:gd name="T58" fmla="*/ 796 w 804"/>
                  <a:gd name="T59" fmla="*/ 520 h 669"/>
                  <a:gd name="T60" fmla="*/ 803 w 804"/>
                  <a:gd name="T61" fmla="*/ 509 h 669"/>
                  <a:gd name="T62" fmla="*/ 804 w 804"/>
                  <a:gd name="T63" fmla="*/ 503 h 669"/>
                  <a:gd name="T64" fmla="*/ 803 w 804"/>
                  <a:gd name="T65" fmla="*/ 490 h 669"/>
                  <a:gd name="T66" fmla="*/ 798 w 804"/>
                  <a:gd name="T67" fmla="*/ 479 h 669"/>
                  <a:gd name="T68" fmla="*/ 789 w 804"/>
                  <a:gd name="T69" fmla="*/ 459 h 669"/>
                  <a:gd name="T70" fmla="*/ 765 w 804"/>
                  <a:gd name="T71" fmla="*/ 437 h 669"/>
                  <a:gd name="T72" fmla="*/ 741 w 804"/>
                  <a:gd name="T73" fmla="*/ 430 h 669"/>
                  <a:gd name="T74" fmla="*/ 703 w 804"/>
                  <a:gd name="T75" fmla="*/ 437 h 669"/>
                  <a:gd name="T76" fmla="*/ 670 w 804"/>
                  <a:gd name="T77" fmla="*/ 456 h 669"/>
                  <a:gd name="T78" fmla="*/ 597 w 804"/>
                  <a:gd name="T79" fmla="*/ 513 h 669"/>
                  <a:gd name="T80" fmla="*/ 571 w 804"/>
                  <a:gd name="T81" fmla="*/ 546 h 669"/>
                  <a:gd name="T82" fmla="*/ 557 w 804"/>
                  <a:gd name="T83" fmla="*/ 565 h 669"/>
                  <a:gd name="T84" fmla="*/ 529 w 804"/>
                  <a:gd name="T85" fmla="*/ 530 h 669"/>
                  <a:gd name="T86" fmla="*/ 501 w 804"/>
                  <a:gd name="T87" fmla="*/ 478 h 669"/>
                  <a:gd name="T88" fmla="*/ 471 w 804"/>
                  <a:gd name="T89" fmla="*/ 406 h 669"/>
                  <a:gd name="T90" fmla="*/ 447 w 804"/>
                  <a:gd name="T91" fmla="*/ 335 h 669"/>
                  <a:gd name="T92" fmla="*/ 438 w 804"/>
                  <a:gd name="T93" fmla="*/ 281 h 669"/>
                  <a:gd name="T94" fmla="*/ 437 w 804"/>
                  <a:gd name="T95" fmla="*/ 225 h 669"/>
                  <a:gd name="T96" fmla="*/ 439 w 804"/>
                  <a:gd name="T97" fmla="*/ 197 h 669"/>
                  <a:gd name="T98" fmla="*/ 426 w 804"/>
                  <a:gd name="T99" fmla="*/ 174 h 669"/>
                  <a:gd name="T100" fmla="*/ 388 w 804"/>
                  <a:gd name="T101" fmla="*/ 139 h 669"/>
                  <a:gd name="T102" fmla="*/ 343 w 804"/>
                  <a:gd name="T103" fmla="*/ 118 h 669"/>
                  <a:gd name="T104" fmla="*/ 328 w 804"/>
                  <a:gd name="T105" fmla="*/ 108 h 669"/>
                  <a:gd name="T106" fmla="*/ 189 w 804"/>
                  <a:gd name="T107" fmla="*/ 41 h 669"/>
                  <a:gd name="T108" fmla="*/ 135 w 804"/>
                  <a:gd name="T109" fmla="*/ 17 h 669"/>
                  <a:gd name="T110" fmla="*/ 60 w 804"/>
                  <a:gd name="T111" fmla="*/ 1 h 669"/>
                  <a:gd name="T112" fmla="*/ 26 w 804"/>
                  <a:gd name="T113" fmla="*/ 6 h 669"/>
                  <a:gd name="T114" fmla="*/ 7 w 804"/>
                  <a:gd name="T115" fmla="*/ 25 h 669"/>
                  <a:gd name="T116" fmla="*/ 0 w 804"/>
                  <a:gd name="T117" fmla="*/ 49 h 66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04"/>
                  <a:gd name="T178" fmla="*/ 0 h 669"/>
                  <a:gd name="T179" fmla="*/ 804 w 804"/>
                  <a:gd name="T180" fmla="*/ 669 h 66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04" h="669">
                    <a:moveTo>
                      <a:pt x="0" y="60"/>
                    </a:moveTo>
                    <a:lnTo>
                      <a:pt x="0" y="65"/>
                    </a:lnTo>
                    <a:lnTo>
                      <a:pt x="1" y="70"/>
                    </a:lnTo>
                    <a:lnTo>
                      <a:pt x="4" y="81"/>
                    </a:lnTo>
                    <a:lnTo>
                      <a:pt x="7" y="89"/>
                    </a:lnTo>
                    <a:lnTo>
                      <a:pt x="9" y="93"/>
                    </a:lnTo>
                    <a:lnTo>
                      <a:pt x="12" y="98"/>
                    </a:lnTo>
                    <a:lnTo>
                      <a:pt x="14" y="102"/>
                    </a:lnTo>
                    <a:lnTo>
                      <a:pt x="17" y="105"/>
                    </a:lnTo>
                    <a:lnTo>
                      <a:pt x="21" y="108"/>
                    </a:lnTo>
                    <a:lnTo>
                      <a:pt x="24" y="111"/>
                    </a:lnTo>
                    <a:lnTo>
                      <a:pt x="33" y="117"/>
                    </a:lnTo>
                    <a:lnTo>
                      <a:pt x="42" y="124"/>
                    </a:lnTo>
                    <a:lnTo>
                      <a:pt x="44" y="125"/>
                    </a:lnTo>
                    <a:lnTo>
                      <a:pt x="47" y="127"/>
                    </a:lnTo>
                    <a:lnTo>
                      <a:pt x="77" y="137"/>
                    </a:lnTo>
                    <a:lnTo>
                      <a:pt x="108" y="147"/>
                    </a:lnTo>
                    <a:lnTo>
                      <a:pt x="196" y="174"/>
                    </a:lnTo>
                    <a:lnTo>
                      <a:pt x="285" y="201"/>
                    </a:lnTo>
                    <a:lnTo>
                      <a:pt x="292" y="202"/>
                    </a:lnTo>
                    <a:lnTo>
                      <a:pt x="299" y="204"/>
                    </a:lnTo>
                    <a:lnTo>
                      <a:pt x="312" y="210"/>
                    </a:lnTo>
                    <a:lnTo>
                      <a:pt x="325" y="217"/>
                    </a:lnTo>
                    <a:lnTo>
                      <a:pt x="338" y="225"/>
                    </a:lnTo>
                    <a:lnTo>
                      <a:pt x="340" y="229"/>
                    </a:lnTo>
                    <a:lnTo>
                      <a:pt x="344" y="235"/>
                    </a:lnTo>
                    <a:lnTo>
                      <a:pt x="349" y="242"/>
                    </a:lnTo>
                    <a:lnTo>
                      <a:pt x="351" y="247"/>
                    </a:lnTo>
                    <a:lnTo>
                      <a:pt x="353" y="254"/>
                    </a:lnTo>
                    <a:lnTo>
                      <a:pt x="354" y="261"/>
                    </a:lnTo>
                    <a:lnTo>
                      <a:pt x="355" y="268"/>
                    </a:lnTo>
                    <a:lnTo>
                      <a:pt x="354" y="275"/>
                    </a:lnTo>
                    <a:lnTo>
                      <a:pt x="353" y="282"/>
                    </a:lnTo>
                    <a:lnTo>
                      <a:pt x="350" y="284"/>
                    </a:lnTo>
                    <a:lnTo>
                      <a:pt x="350" y="288"/>
                    </a:lnTo>
                    <a:lnTo>
                      <a:pt x="346" y="315"/>
                    </a:lnTo>
                    <a:lnTo>
                      <a:pt x="345" y="343"/>
                    </a:lnTo>
                    <a:lnTo>
                      <a:pt x="345" y="347"/>
                    </a:lnTo>
                    <a:lnTo>
                      <a:pt x="345" y="352"/>
                    </a:lnTo>
                    <a:lnTo>
                      <a:pt x="346" y="356"/>
                    </a:lnTo>
                    <a:lnTo>
                      <a:pt x="348" y="360"/>
                    </a:lnTo>
                    <a:lnTo>
                      <a:pt x="350" y="365"/>
                    </a:lnTo>
                    <a:lnTo>
                      <a:pt x="352" y="368"/>
                    </a:lnTo>
                    <a:lnTo>
                      <a:pt x="358" y="376"/>
                    </a:lnTo>
                    <a:lnTo>
                      <a:pt x="365" y="394"/>
                    </a:lnTo>
                    <a:lnTo>
                      <a:pt x="374" y="411"/>
                    </a:lnTo>
                    <a:lnTo>
                      <a:pt x="378" y="419"/>
                    </a:lnTo>
                    <a:lnTo>
                      <a:pt x="384" y="427"/>
                    </a:lnTo>
                    <a:lnTo>
                      <a:pt x="395" y="444"/>
                    </a:lnTo>
                    <a:lnTo>
                      <a:pt x="407" y="460"/>
                    </a:lnTo>
                    <a:lnTo>
                      <a:pt x="419" y="477"/>
                    </a:lnTo>
                    <a:lnTo>
                      <a:pt x="429" y="494"/>
                    </a:lnTo>
                    <a:lnTo>
                      <a:pt x="440" y="512"/>
                    </a:lnTo>
                    <a:lnTo>
                      <a:pt x="443" y="518"/>
                    </a:lnTo>
                    <a:lnTo>
                      <a:pt x="447" y="524"/>
                    </a:lnTo>
                    <a:lnTo>
                      <a:pt x="455" y="535"/>
                    </a:lnTo>
                    <a:lnTo>
                      <a:pt x="463" y="545"/>
                    </a:lnTo>
                    <a:lnTo>
                      <a:pt x="470" y="557"/>
                    </a:lnTo>
                    <a:lnTo>
                      <a:pt x="476" y="568"/>
                    </a:lnTo>
                    <a:lnTo>
                      <a:pt x="482" y="580"/>
                    </a:lnTo>
                    <a:lnTo>
                      <a:pt x="488" y="593"/>
                    </a:lnTo>
                    <a:lnTo>
                      <a:pt x="492" y="605"/>
                    </a:lnTo>
                    <a:lnTo>
                      <a:pt x="496" y="618"/>
                    </a:lnTo>
                    <a:lnTo>
                      <a:pt x="498" y="624"/>
                    </a:lnTo>
                    <a:lnTo>
                      <a:pt x="501" y="629"/>
                    </a:lnTo>
                    <a:lnTo>
                      <a:pt x="503" y="636"/>
                    </a:lnTo>
                    <a:lnTo>
                      <a:pt x="506" y="641"/>
                    </a:lnTo>
                    <a:lnTo>
                      <a:pt x="510" y="645"/>
                    </a:lnTo>
                    <a:lnTo>
                      <a:pt x="513" y="650"/>
                    </a:lnTo>
                    <a:lnTo>
                      <a:pt x="517" y="653"/>
                    </a:lnTo>
                    <a:lnTo>
                      <a:pt x="521" y="657"/>
                    </a:lnTo>
                    <a:lnTo>
                      <a:pt x="525" y="659"/>
                    </a:lnTo>
                    <a:lnTo>
                      <a:pt x="531" y="662"/>
                    </a:lnTo>
                    <a:lnTo>
                      <a:pt x="536" y="664"/>
                    </a:lnTo>
                    <a:lnTo>
                      <a:pt x="541" y="666"/>
                    </a:lnTo>
                    <a:lnTo>
                      <a:pt x="547" y="667"/>
                    </a:lnTo>
                    <a:lnTo>
                      <a:pt x="553" y="668"/>
                    </a:lnTo>
                    <a:lnTo>
                      <a:pt x="567" y="669"/>
                    </a:lnTo>
                    <a:lnTo>
                      <a:pt x="571" y="668"/>
                    </a:lnTo>
                    <a:lnTo>
                      <a:pt x="573" y="667"/>
                    </a:lnTo>
                    <a:lnTo>
                      <a:pt x="575" y="666"/>
                    </a:lnTo>
                    <a:lnTo>
                      <a:pt x="576" y="665"/>
                    </a:lnTo>
                    <a:lnTo>
                      <a:pt x="577" y="665"/>
                    </a:lnTo>
                    <a:lnTo>
                      <a:pt x="577" y="664"/>
                    </a:lnTo>
                    <a:lnTo>
                      <a:pt x="578" y="664"/>
                    </a:lnTo>
                    <a:lnTo>
                      <a:pt x="580" y="662"/>
                    </a:lnTo>
                    <a:lnTo>
                      <a:pt x="581" y="661"/>
                    </a:lnTo>
                    <a:lnTo>
                      <a:pt x="588" y="650"/>
                    </a:lnTo>
                    <a:lnTo>
                      <a:pt x="594" y="638"/>
                    </a:lnTo>
                    <a:lnTo>
                      <a:pt x="600" y="627"/>
                    </a:lnTo>
                    <a:lnTo>
                      <a:pt x="600" y="626"/>
                    </a:lnTo>
                    <a:lnTo>
                      <a:pt x="600" y="625"/>
                    </a:lnTo>
                    <a:lnTo>
                      <a:pt x="601" y="623"/>
                    </a:lnTo>
                    <a:lnTo>
                      <a:pt x="601" y="621"/>
                    </a:lnTo>
                    <a:lnTo>
                      <a:pt x="605" y="615"/>
                    </a:lnTo>
                    <a:lnTo>
                      <a:pt x="607" y="610"/>
                    </a:lnTo>
                    <a:lnTo>
                      <a:pt x="608" y="605"/>
                    </a:lnTo>
                    <a:lnTo>
                      <a:pt x="615" y="597"/>
                    </a:lnTo>
                    <a:lnTo>
                      <a:pt x="621" y="588"/>
                    </a:lnTo>
                    <a:lnTo>
                      <a:pt x="629" y="581"/>
                    </a:lnTo>
                    <a:lnTo>
                      <a:pt x="643" y="569"/>
                    </a:lnTo>
                    <a:lnTo>
                      <a:pt x="659" y="558"/>
                    </a:lnTo>
                    <a:lnTo>
                      <a:pt x="673" y="551"/>
                    </a:lnTo>
                    <a:lnTo>
                      <a:pt x="687" y="544"/>
                    </a:lnTo>
                    <a:lnTo>
                      <a:pt x="702" y="539"/>
                    </a:lnTo>
                    <a:lnTo>
                      <a:pt x="717" y="535"/>
                    </a:lnTo>
                    <a:lnTo>
                      <a:pt x="732" y="531"/>
                    </a:lnTo>
                    <a:lnTo>
                      <a:pt x="748" y="530"/>
                    </a:lnTo>
                    <a:lnTo>
                      <a:pt x="763" y="529"/>
                    </a:lnTo>
                    <a:lnTo>
                      <a:pt x="779" y="529"/>
                    </a:lnTo>
                    <a:lnTo>
                      <a:pt x="780" y="529"/>
                    </a:lnTo>
                    <a:lnTo>
                      <a:pt x="781" y="529"/>
                    </a:lnTo>
                    <a:lnTo>
                      <a:pt x="782" y="529"/>
                    </a:lnTo>
                    <a:lnTo>
                      <a:pt x="784" y="528"/>
                    </a:lnTo>
                    <a:lnTo>
                      <a:pt x="786" y="528"/>
                    </a:lnTo>
                    <a:lnTo>
                      <a:pt x="787" y="527"/>
                    </a:lnTo>
                    <a:lnTo>
                      <a:pt x="790" y="526"/>
                    </a:lnTo>
                    <a:lnTo>
                      <a:pt x="796" y="520"/>
                    </a:lnTo>
                    <a:lnTo>
                      <a:pt x="798" y="517"/>
                    </a:lnTo>
                    <a:lnTo>
                      <a:pt x="800" y="515"/>
                    </a:lnTo>
                    <a:lnTo>
                      <a:pt x="802" y="512"/>
                    </a:lnTo>
                    <a:lnTo>
                      <a:pt x="803" y="509"/>
                    </a:lnTo>
                    <a:lnTo>
                      <a:pt x="803" y="508"/>
                    </a:lnTo>
                    <a:lnTo>
                      <a:pt x="804" y="506"/>
                    </a:lnTo>
                    <a:lnTo>
                      <a:pt x="804" y="503"/>
                    </a:lnTo>
                    <a:lnTo>
                      <a:pt x="804" y="500"/>
                    </a:lnTo>
                    <a:lnTo>
                      <a:pt x="804" y="496"/>
                    </a:lnTo>
                    <a:lnTo>
                      <a:pt x="804" y="493"/>
                    </a:lnTo>
                    <a:lnTo>
                      <a:pt x="803" y="490"/>
                    </a:lnTo>
                    <a:lnTo>
                      <a:pt x="802" y="486"/>
                    </a:lnTo>
                    <a:lnTo>
                      <a:pt x="800" y="482"/>
                    </a:lnTo>
                    <a:lnTo>
                      <a:pt x="799" y="480"/>
                    </a:lnTo>
                    <a:lnTo>
                      <a:pt x="798" y="479"/>
                    </a:lnTo>
                    <a:lnTo>
                      <a:pt x="797" y="475"/>
                    </a:lnTo>
                    <a:lnTo>
                      <a:pt x="795" y="471"/>
                    </a:lnTo>
                    <a:lnTo>
                      <a:pt x="793" y="466"/>
                    </a:lnTo>
                    <a:lnTo>
                      <a:pt x="789" y="459"/>
                    </a:lnTo>
                    <a:lnTo>
                      <a:pt x="783" y="452"/>
                    </a:lnTo>
                    <a:lnTo>
                      <a:pt x="778" y="447"/>
                    </a:lnTo>
                    <a:lnTo>
                      <a:pt x="772" y="442"/>
                    </a:lnTo>
                    <a:lnTo>
                      <a:pt x="765" y="437"/>
                    </a:lnTo>
                    <a:lnTo>
                      <a:pt x="757" y="433"/>
                    </a:lnTo>
                    <a:lnTo>
                      <a:pt x="749" y="430"/>
                    </a:lnTo>
                    <a:lnTo>
                      <a:pt x="745" y="430"/>
                    </a:lnTo>
                    <a:lnTo>
                      <a:pt x="741" y="430"/>
                    </a:lnTo>
                    <a:lnTo>
                      <a:pt x="731" y="430"/>
                    </a:lnTo>
                    <a:lnTo>
                      <a:pt x="721" y="431"/>
                    </a:lnTo>
                    <a:lnTo>
                      <a:pt x="712" y="433"/>
                    </a:lnTo>
                    <a:lnTo>
                      <a:pt x="703" y="437"/>
                    </a:lnTo>
                    <a:lnTo>
                      <a:pt x="694" y="440"/>
                    </a:lnTo>
                    <a:lnTo>
                      <a:pt x="685" y="444"/>
                    </a:lnTo>
                    <a:lnTo>
                      <a:pt x="678" y="450"/>
                    </a:lnTo>
                    <a:lnTo>
                      <a:pt x="670" y="456"/>
                    </a:lnTo>
                    <a:lnTo>
                      <a:pt x="642" y="478"/>
                    </a:lnTo>
                    <a:lnTo>
                      <a:pt x="614" y="499"/>
                    </a:lnTo>
                    <a:lnTo>
                      <a:pt x="605" y="506"/>
                    </a:lnTo>
                    <a:lnTo>
                      <a:pt x="597" y="513"/>
                    </a:lnTo>
                    <a:lnTo>
                      <a:pt x="589" y="521"/>
                    </a:lnTo>
                    <a:lnTo>
                      <a:pt x="583" y="529"/>
                    </a:lnTo>
                    <a:lnTo>
                      <a:pt x="576" y="537"/>
                    </a:lnTo>
                    <a:lnTo>
                      <a:pt x="571" y="546"/>
                    </a:lnTo>
                    <a:lnTo>
                      <a:pt x="566" y="556"/>
                    </a:lnTo>
                    <a:lnTo>
                      <a:pt x="560" y="565"/>
                    </a:lnTo>
                    <a:lnTo>
                      <a:pt x="557" y="565"/>
                    </a:lnTo>
                    <a:lnTo>
                      <a:pt x="556" y="565"/>
                    </a:lnTo>
                    <a:lnTo>
                      <a:pt x="546" y="554"/>
                    </a:lnTo>
                    <a:lnTo>
                      <a:pt x="538" y="542"/>
                    </a:lnTo>
                    <a:lnTo>
                      <a:pt x="529" y="530"/>
                    </a:lnTo>
                    <a:lnTo>
                      <a:pt x="521" y="517"/>
                    </a:lnTo>
                    <a:lnTo>
                      <a:pt x="513" y="504"/>
                    </a:lnTo>
                    <a:lnTo>
                      <a:pt x="507" y="492"/>
                    </a:lnTo>
                    <a:lnTo>
                      <a:pt x="501" y="478"/>
                    </a:lnTo>
                    <a:lnTo>
                      <a:pt x="496" y="465"/>
                    </a:lnTo>
                    <a:lnTo>
                      <a:pt x="489" y="446"/>
                    </a:lnTo>
                    <a:lnTo>
                      <a:pt x="481" y="430"/>
                    </a:lnTo>
                    <a:lnTo>
                      <a:pt x="471" y="406"/>
                    </a:lnTo>
                    <a:lnTo>
                      <a:pt x="466" y="394"/>
                    </a:lnTo>
                    <a:lnTo>
                      <a:pt x="461" y="382"/>
                    </a:lnTo>
                    <a:lnTo>
                      <a:pt x="454" y="359"/>
                    </a:lnTo>
                    <a:lnTo>
                      <a:pt x="447" y="335"/>
                    </a:lnTo>
                    <a:lnTo>
                      <a:pt x="446" y="329"/>
                    </a:lnTo>
                    <a:lnTo>
                      <a:pt x="445" y="324"/>
                    </a:lnTo>
                    <a:lnTo>
                      <a:pt x="440" y="302"/>
                    </a:lnTo>
                    <a:lnTo>
                      <a:pt x="438" y="281"/>
                    </a:lnTo>
                    <a:lnTo>
                      <a:pt x="436" y="258"/>
                    </a:lnTo>
                    <a:lnTo>
                      <a:pt x="436" y="236"/>
                    </a:lnTo>
                    <a:lnTo>
                      <a:pt x="436" y="231"/>
                    </a:lnTo>
                    <a:lnTo>
                      <a:pt x="437" y="225"/>
                    </a:lnTo>
                    <a:lnTo>
                      <a:pt x="439" y="217"/>
                    </a:lnTo>
                    <a:lnTo>
                      <a:pt x="440" y="210"/>
                    </a:lnTo>
                    <a:lnTo>
                      <a:pt x="439" y="203"/>
                    </a:lnTo>
                    <a:lnTo>
                      <a:pt x="439" y="197"/>
                    </a:lnTo>
                    <a:lnTo>
                      <a:pt x="436" y="190"/>
                    </a:lnTo>
                    <a:lnTo>
                      <a:pt x="433" y="184"/>
                    </a:lnTo>
                    <a:lnTo>
                      <a:pt x="430" y="179"/>
                    </a:lnTo>
                    <a:lnTo>
                      <a:pt x="426" y="174"/>
                    </a:lnTo>
                    <a:lnTo>
                      <a:pt x="418" y="164"/>
                    </a:lnTo>
                    <a:lnTo>
                      <a:pt x="408" y="155"/>
                    </a:lnTo>
                    <a:lnTo>
                      <a:pt x="399" y="147"/>
                    </a:lnTo>
                    <a:lnTo>
                      <a:pt x="388" y="139"/>
                    </a:lnTo>
                    <a:lnTo>
                      <a:pt x="378" y="133"/>
                    </a:lnTo>
                    <a:lnTo>
                      <a:pt x="366" y="127"/>
                    </a:lnTo>
                    <a:lnTo>
                      <a:pt x="355" y="122"/>
                    </a:lnTo>
                    <a:lnTo>
                      <a:pt x="343" y="118"/>
                    </a:lnTo>
                    <a:lnTo>
                      <a:pt x="339" y="115"/>
                    </a:lnTo>
                    <a:lnTo>
                      <a:pt x="336" y="112"/>
                    </a:lnTo>
                    <a:lnTo>
                      <a:pt x="331" y="110"/>
                    </a:lnTo>
                    <a:lnTo>
                      <a:pt x="328" y="108"/>
                    </a:lnTo>
                    <a:lnTo>
                      <a:pt x="292" y="92"/>
                    </a:lnTo>
                    <a:lnTo>
                      <a:pt x="258" y="76"/>
                    </a:lnTo>
                    <a:lnTo>
                      <a:pt x="223" y="59"/>
                    </a:lnTo>
                    <a:lnTo>
                      <a:pt x="189" y="41"/>
                    </a:lnTo>
                    <a:lnTo>
                      <a:pt x="172" y="32"/>
                    </a:lnTo>
                    <a:lnTo>
                      <a:pt x="154" y="24"/>
                    </a:lnTo>
                    <a:lnTo>
                      <a:pt x="144" y="20"/>
                    </a:lnTo>
                    <a:lnTo>
                      <a:pt x="135" y="17"/>
                    </a:lnTo>
                    <a:lnTo>
                      <a:pt x="117" y="11"/>
                    </a:lnTo>
                    <a:lnTo>
                      <a:pt x="98" y="7"/>
                    </a:lnTo>
                    <a:lnTo>
                      <a:pt x="79" y="3"/>
                    </a:lnTo>
                    <a:lnTo>
                      <a:pt x="60" y="1"/>
                    </a:lnTo>
                    <a:lnTo>
                      <a:pt x="50" y="0"/>
                    </a:lnTo>
                    <a:lnTo>
                      <a:pt x="41" y="0"/>
                    </a:lnTo>
                    <a:lnTo>
                      <a:pt x="30" y="4"/>
                    </a:lnTo>
                    <a:lnTo>
                      <a:pt x="26" y="6"/>
                    </a:lnTo>
                    <a:lnTo>
                      <a:pt x="21" y="9"/>
                    </a:lnTo>
                    <a:lnTo>
                      <a:pt x="14" y="15"/>
                    </a:lnTo>
                    <a:lnTo>
                      <a:pt x="9" y="22"/>
                    </a:lnTo>
                    <a:lnTo>
                      <a:pt x="7" y="25"/>
                    </a:lnTo>
                    <a:lnTo>
                      <a:pt x="5" y="30"/>
                    </a:lnTo>
                    <a:lnTo>
                      <a:pt x="3" y="34"/>
                    </a:lnTo>
                    <a:lnTo>
                      <a:pt x="2" y="39"/>
                    </a:lnTo>
                    <a:lnTo>
                      <a:pt x="0" y="49"/>
                    </a:lnTo>
                    <a:lnTo>
                      <a:pt x="0" y="54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314" name="Freeform 24"/>
              <p:cNvSpPr>
                <a:spLocks noChangeAspect="1"/>
              </p:cNvSpPr>
              <p:nvPr/>
            </p:nvSpPr>
            <p:spPr bwMode="auto">
              <a:xfrm>
                <a:off x="1471" y="3026"/>
                <a:ext cx="788" cy="432"/>
              </a:xfrm>
              <a:custGeom>
                <a:avLst/>
                <a:gdLst>
                  <a:gd name="T0" fmla="*/ 787 w 788"/>
                  <a:gd name="T1" fmla="*/ 82 h 432"/>
                  <a:gd name="T2" fmla="*/ 777 w 788"/>
                  <a:gd name="T3" fmla="*/ 48 h 432"/>
                  <a:gd name="T4" fmla="*/ 750 w 788"/>
                  <a:gd name="T5" fmla="*/ 26 h 432"/>
                  <a:gd name="T6" fmla="*/ 714 w 788"/>
                  <a:gd name="T7" fmla="*/ 22 h 432"/>
                  <a:gd name="T8" fmla="*/ 691 w 788"/>
                  <a:gd name="T9" fmla="*/ 34 h 432"/>
                  <a:gd name="T10" fmla="*/ 634 w 788"/>
                  <a:gd name="T11" fmla="*/ 105 h 432"/>
                  <a:gd name="T12" fmla="*/ 566 w 788"/>
                  <a:gd name="T13" fmla="*/ 213 h 432"/>
                  <a:gd name="T14" fmla="*/ 530 w 788"/>
                  <a:gd name="T15" fmla="*/ 286 h 432"/>
                  <a:gd name="T16" fmla="*/ 510 w 788"/>
                  <a:gd name="T17" fmla="*/ 314 h 432"/>
                  <a:gd name="T18" fmla="*/ 478 w 788"/>
                  <a:gd name="T19" fmla="*/ 331 h 432"/>
                  <a:gd name="T20" fmla="*/ 431 w 788"/>
                  <a:gd name="T21" fmla="*/ 280 h 432"/>
                  <a:gd name="T22" fmla="*/ 371 w 788"/>
                  <a:gd name="T23" fmla="*/ 226 h 432"/>
                  <a:gd name="T24" fmla="*/ 300 w 788"/>
                  <a:gd name="T25" fmla="*/ 178 h 432"/>
                  <a:gd name="T26" fmla="*/ 257 w 788"/>
                  <a:gd name="T27" fmla="*/ 144 h 432"/>
                  <a:gd name="T28" fmla="*/ 228 w 788"/>
                  <a:gd name="T29" fmla="*/ 94 h 432"/>
                  <a:gd name="T30" fmla="*/ 198 w 788"/>
                  <a:gd name="T31" fmla="*/ 21 h 432"/>
                  <a:gd name="T32" fmla="*/ 184 w 788"/>
                  <a:gd name="T33" fmla="*/ 6 h 432"/>
                  <a:gd name="T34" fmla="*/ 155 w 788"/>
                  <a:gd name="T35" fmla="*/ 0 h 432"/>
                  <a:gd name="T36" fmla="*/ 123 w 788"/>
                  <a:gd name="T37" fmla="*/ 22 h 432"/>
                  <a:gd name="T38" fmla="*/ 120 w 788"/>
                  <a:gd name="T39" fmla="*/ 57 h 432"/>
                  <a:gd name="T40" fmla="*/ 118 w 788"/>
                  <a:gd name="T41" fmla="*/ 89 h 432"/>
                  <a:gd name="T42" fmla="*/ 106 w 788"/>
                  <a:gd name="T43" fmla="*/ 127 h 432"/>
                  <a:gd name="T44" fmla="*/ 95 w 788"/>
                  <a:gd name="T45" fmla="*/ 146 h 432"/>
                  <a:gd name="T46" fmla="*/ 80 w 788"/>
                  <a:gd name="T47" fmla="*/ 162 h 432"/>
                  <a:gd name="T48" fmla="*/ 25 w 788"/>
                  <a:gd name="T49" fmla="*/ 219 h 432"/>
                  <a:gd name="T50" fmla="*/ 0 w 788"/>
                  <a:gd name="T51" fmla="*/ 266 h 432"/>
                  <a:gd name="T52" fmla="*/ 3 w 788"/>
                  <a:gd name="T53" fmla="*/ 287 h 432"/>
                  <a:gd name="T54" fmla="*/ 32 w 788"/>
                  <a:gd name="T55" fmla="*/ 300 h 432"/>
                  <a:gd name="T56" fmla="*/ 50 w 788"/>
                  <a:gd name="T57" fmla="*/ 295 h 432"/>
                  <a:gd name="T58" fmla="*/ 74 w 788"/>
                  <a:gd name="T59" fmla="*/ 283 h 432"/>
                  <a:gd name="T60" fmla="*/ 91 w 788"/>
                  <a:gd name="T61" fmla="*/ 269 h 432"/>
                  <a:gd name="T62" fmla="*/ 97 w 788"/>
                  <a:gd name="T63" fmla="*/ 264 h 432"/>
                  <a:gd name="T64" fmla="*/ 118 w 788"/>
                  <a:gd name="T65" fmla="*/ 237 h 432"/>
                  <a:gd name="T66" fmla="*/ 130 w 788"/>
                  <a:gd name="T67" fmla="*/ 211 h 432"/>
                  <a:gd name="T68" fmla="*/ 140 w 788"/>
                  <a:gd name="T69" fmla="*/ 169 h 432"/>
                  <a:gd name="T70" fmla="*/ 150 w 788"/>
                  <a:gd name="T71" fmla="*/ 131 h 432"/>
                  <a:gd name="T72" fmla="*/ 172 w 788"/>
                  <a:gd name="T73" fmla="*/ 116 h 432"/>
                  <a:gd name="T74" fmla="*/ 190 w 788"/>
                  <a:gd name="T75" fmla="*/ 130 h 432"/>
                  <a:gd name="T76" fmla="*/ 207 w 788"/>
                  <a:gd name="T77" fmla="*/ 158 h 432"/>
                  <a:gd name="T78" fmla="*/ 250 w 788"/>
                  <a:gd name="T79" fmla="*/ 223 h 432"/>
                  <a:gd name="T80" fmla="*/ 373 w 788"/>
                  <a:gd name="T81" fmla="*/ 329 h 432"/>
                  <a:gd name="T82" fmla="*/ 433 w 788"/>
                  <a:gd name="T83" fmla="*/ 377 h 432"/>
                  <a:gd name="T84" fmla="*/ 454 w 788"/>
                  <a:gd name="T85" fmla="*/ 413 h 432"/>
                  <a:gd name="T86" fmla="*/ 496 w 788"/>
                  <a:gd name="T87" fmla="*/ 432 h 432"/>
                  <a:gd name="T88" fmla="*/ 517 w 788"/>
                  <a:gd name="T89" fmla="*/ 427 h 432"/>
                  <a:gd name="T90" fmla="*/ 561 w 788"/>
                  <a:gd name="T91" fmla="*/ 399 h 432"/>
                  <a:gd name="T92" fmla="*/ 577 w 788"/>
                  <a:gd name="T93" fmla="*/ 384 h 432"/>
                  <a:gd name="T94" fmla="*/ 646 w 788"/>
                  <a:gd name="T95" fmla="*/ 310 h 432"/>
                  <a:gd name="T96" fmla="*/ 693 w 788"/>
                  <a:gd name="T97" fmla="*/ 253 h 432"/>
                  <a:gd name="T98" fmla="*/ 714 w 788"/>
                  <a:gd name="T99" fmla="*/ 225 h 432"/>
                  <a:gd name="T100" fmla="*/ 753 w 788"/>
                  <a:gd name="T101" fmla="*/ 165 h 432"/>
                  <a:gd name="T102" fmla="*/ 782 w 788"/>
                  <a:gd name="T103" fmla="*/ 106 h 43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88"/>
                  <a:gd name="T157" fmla="*/ 0 h 432"/>
                  <a:gd name="T158" fmla="*/ 788 w 788"/>
                  <a:gd name="T159" fmla="*/ 432 h 43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88" h="432">
                    <a:moveTo>
                      <a:pt x="782" y="106"/>
                    </a:moveTo>
                    <a:lnTo>
                      <a:pt x="784" y="98"/>
                    </a:lnTo>
                    <a:lnTo>
                      <a:pt x="786" y="91"/>
                    </a:lnTo>
                    <a:lnTo>
                      <a:pt x="786" y="87"/>
                    </a:lnTo>
                    <a:lnTo>
                      <a:pt x="787" y="82"/>
                    </a:lnTo>
                    <a:lnTo>
                      <a:pt x="788" y="75"/>
                    </a:lnTo>
                    <a:lnTo>
                      <a:pt x="785" y="64"/>
                    </a:lnTo>
                    <a:lnTo>
                      <a:pt x="784" y="60"/>
                    </a:lnTo>
                    <a:lnTo>
                      <a:pt x="782" y="55"/>
                    </a:lnTo>
                    <a:lnTo>
                      <a:pt x="777" y="48"/>
                    </a:lnTo>
                    <a:lnTo>
                      <a:pt x="770" y="39"/>
                    </a:lnTo>
                    <a:lnTo>
                      <a:pt x="766" y="35"/>
                    </a:lnTo>
                    <a:lnTo>
                      <a:pt x="763" y="33"/>
                    </a:lnTo>
                    <a:lnTo>
                      <a:pt x="755" y="27"/>
                    </a:lnTo>
                    <a:lnTo>
                      <a:pt x="750" y="26"/>
                    </a:lnTo>
                    <a:lnTo>
                      <a:pt x="747" y="24"/>
                    </a:lnTo>
                    <a:lnTo>
                      <a:pt x="738" y="21"/>
                    </a:lnTo>
                    <a:lnTo>
                      <a:pt x="728" y="21"/>
                    </a:lnTo>
                    <a:lnTo>
                      <a:pt x="719" y="21"/>
                    </a:lnTo>
                    <a:lnTo>
                      <a:pt x="714" y="22"/>
                    </a:lnTo>
                    <a:lnTo>
                      <a:pt x="708" y="24"/>
                    </a:lnTo>
                    <a:lnTo>
                      <a:pt x="703" y="25"/>
                    </a:lnTo>
                    <a:lnTo>
                      <a:pt x="699" y="27"/>
                    </a:lnTo>
                    <a:lnTo>
                      <a:pt x="694" y="31"/>
                    </a:lnTo>
                    <a:lnTo>
                      <a:pt x="691" y="34"/>
                    </a:lnTo>
                    <a:lnTo>
                      <a:pt x="679" y="48"/>
                    </a:lnTo>
                    <a:lnTo>
                      <a:pt x="667" y="62"/>
                    </a:lnTo>
                    <a:lnTo>
                      <a:pt x="656" y="76"/>
                    </a:lnTo>
                    <a:lnTo>
                      <a:pt x="644" y="90"/>
                    </a:lnTo>
                    <a:lnTo>
                      <a:pt x="634" y="105"/>
                    </a:lnTo>
                    <a:lnTo>
                      <a:pt x="623" y="120"/>
                    </a:lnTo>
                    <a:lnTo>
                      <a:pt x="603" y="150"/>
                    </a:lnTo>
                    <a:lnTo>
                      <a:pt x="583" y="182"/>
                    </a:lnTo>
                    <a:lnTo>
                      <a:pt x="573" y="198"/>
                    </a:lnTo>
                    <a:lnTo>
                      <a:pt x="566" y="213"/>
                    </a:lnTo>
                    <a:lnTo>
                      <a:pt x="558" y="232"/>
                    </a:lnTo>
                    <a:lnTo>
                      <a:pt x="549" y="250"/>
                    </a:lnTo>
                    <a:lnTo>
                      <a:pt x="544" y="259"/>
                    </a:lnTo>
                    <a:lnTo>
                      <a:pt x="539" y="267"/>
                    </a:lnTo>
                    <a:lnTo>
                      <a:pt x="530" y="286"/>
                    </a:lnTo>
                    <a:lnTo>
                      <a:pt x="525" y="293"/>
                    </a:lnTo>
                    <a:lnTo>
                      <a:pt x="523" y="296"/>
                    </a:lnTo>
                    <a:lnTo>
                      <a:pt x="521" y="300"/>
                    </a:lnTo>
                    <a:lnTo>
                      <a:pt x="516" y="307"/>
                    </a:lnTo>
                    <a:lnTo>
                      <a:pt x="510" y="314"/>
                    </a:lnTo>
                    <a:lnTo>
                      <a:pt x="504" y="320"/>
                    </a:lnTo>
                    <a:lnTo>
                      <a:pt x="499" y="327"/>
                    </a:lnTo>
                    <a:lnTo>
                      <a:pt x="493" y="333"/>
                    </a:lnTo>
                    <a:lnTo>
                      <a:pt x="486" y="339"/>
                    </a:lnTo>
                    <a:lnTo>
                      <a:pt x="478" y="331"/>
                    </a:lnTo>
                    <a:lnTo>
                      <a:pt x="470" y="324"/>
                    </a:lnTo>
                    <a:lnTo>
                      <a:pt x="455" y="309"/>
                    </a:lnTo>
                    <a:lnTo>
                      <a:pt x="448" y="301"/>
                    </a:lnTo>
                    <a:lnTo>
                      <a:pt x="441" y="292"/>
                    </a:lnTo>
                    <a:lnTo>
                      <a:pt x="431" y="280"/>
                    </a:lnTo>
                    <a:lnTo>
                      <a:pt x="419" y="267"/>
                    </a:lnTo>
                    <a:lnTo>
                      <a:pt x="408" y="256"/>
                    </a:lnTo>
                    <a:lnTo>
                      <a:pt x="397" y="246"/>
                    </a:lnTo>
                    <a:lnTo>
                      <a:pt x="383" y="235"/>
                    </a:lnTo>
                    <a:lnTo>
                      <a:pt x="371" y="226"/>
                    </a:lnTo>
                    <a:lnTo>
                      <a:pt x="358" y="216"/>
                    </a:lnTo>
                    <a:lnTo>
                      <a:pt x="344" y="208"/>
                    </a:lnTo>
                    <a:lnTo>
                      <a:pt x="328" y="198"/>
                    </a:lnTo>
                    <a:lnTo>
                      <a:pt x="313" y="188"/>
                    </a:lnTo>
                    <a:lnTo>
                      <a:pt x="300" y="178"/>
                    </a:lnTo>
                    <a:lnTo>
                      <a:pt x="288" y="170"/>
                    </a:lnTo>
                    <a:lnTo>
                      <a:pt x="276" y="160"/>
                    </a:lnTo>
                    <a:lnTo>
                      <a:pt x="264" y="151"/>
                    </a:lnTo>
                    <a:lnTo>
                      <a:pt x="260" y="147"/>
                    </a:lnTo>
                    <a:lnTo>
                      <a:pt x="257" y="144"/>
                    </a:lnTo>
                    <a:lnTo>
                      <a:pt x="254" y="139"/>
                    </a:lnTo>
                    <a:lnTo>
                      <a:pt x="251" y="136"/>
                    </a:lnTo>
                    <a:lnTo>
                      <a:pt x="243" y="122"/>
                    </a:lnTo>
                    <a:lnTo>
                      <a:pt x="235" y="108"/>
                    </a:lnTo>
                    <a:lnTo>
                      <a:pt x="228" y="94"/>
                    </a:lnTo>
                    <a:lnTo>
                      <a:pt x="221" y="80"/>
                    </a:lnTo>
                    <a:lnTo>
                      <a:pt x="215" y="65"/>
                    </a:lnTo>
                    <a:lnTo>
                      <a:pt x="208" y="51"/>
                    </a:lnTo>
                    <a:lnTo>
                      <a:pt x="203" y="36"/>
                    </a:lnTo>
                    <a:lnTo>
                      <a:pt x="198" y="21"/>
                    </a:lnTo>
                    <a:lnTo>
                      <a:pt x="196" y="17"/>
                    </a:lnTo>
                    <a:lnTo>
                      <a:pt x="193" y="14"/>
                    </a:lnTo>
                    <a:lnTo>
                      <a:pt x="190" y="10"/>
                    </a:lnTo>
                    <a:lnTo>
                      <a:pt x="187" y="7"/>
                    </a:lnTo>
                    <a:lnTo>
                      <a:pt x="184" y="6"/>
                    </a:lnTo>
                    <a:lnTo>
                      <a:pt x="180" y="4"/>
                    </a:lnTo>
                    <a:lnTo>
                      <a:pt x="176" y="2"/>
                    </a:lnTo>
                    <a:lnTo>
                      <a:pt x="172" y="1"/>
                    </a:lnTo>
                    <a:lnTo>
                      <a:pt x="163" y="0"/>
                    </a:lnTo>
                    <a:lnTo>
                      <a:pt x="155" y="0"/>
                    </a:lnTo>
                    <a:lnTo>
                      <a:pt x="148" y="2"/>
                    </a:lnTo>
                    <a:lnTo>
                      <a:pt x="141" y="5"/>
                    </a:lnTo>
                    <a:lnTo>
                      <a:pt x="135" y="9"/>
                    </a:lnTo>
                    <a:lnTo>
                      <a:pt x="128" y="15"/>
                    </a:lnTo>
                    <a:lnTo>
                      <a:pt x="123" y="22"/>
                    </a:lnTo>
                    <a:lnTo>
                      <a:pt x="120" y="26"/>
                    </a:lnTo>
                    <a:lnTo>
                      <a:pt x="118" y="30"/>
                    </a:lnTo>
                    <a:lnTo>
                      <a:pt x="116" y="39"/>
                    </a:lnTo>
                    <a:lnTo>
                      <a:pt x="118" y="48"/>
                    </a:lnTo>
                    <a:lnTo>
                      <a:pt x="120" y="57"/>
                    </a:lnTo>
                    <a:lnTo>
                      <a:pt x="121" y="68"/>
                    </a:lnTo>
                    <a:lnTo>
                      <a:pt x="121" y="77"/>
                    </a:lnTo>
                    <a:lnTo>
                      <a:pt x="120" y="83"/>
                    </a:lnTo>
                    <a:lnTo>
                      <a:pt x="119" y="86"/>
                    </a:lnTo>
                    <a:lnTo>
                      <a:pt x="118" y="89"/>
                    </a:lnTo>
                    <a:lnTo>
                      <a:pt x="116" y="96"/>
                    </a:lnTo>
                    <a:lnTo>
                      <a:pt x="116" y="103"/>
                    </a:lnTo>
                    <a:lnTo>
                      <a:pt x="113" y="109"/>
                    </a:lnTo>
                    <a:lnTo>
                      <a:pt x="111" y="115"/>
                    </a:lnTo>
                    <a:lnTo>
                      <a:pt x="106" y="127"/>
                    </a:lnTo>
                    <a:lnTo>
                      <a:pt x="103" y="131"/>
                    </a:lnTo>
                    <a:lnTo>
                      <a:pt x="101" y="137"/>
                    </a:lnTo>
                    <a:lnTo>
                      <a:pt x="99" y="138"/>
                    </a:lnTo>
                    <a:lnTo>
                      <a:pt x="97" y="141"/>
                    </a:lnTo>
                    <a:lnTo>
                      <a:pt x="95" y="146"/>
                    </a:lnTo>
                    <a:lnTo>
                      <a:pt x="90" y="150"/>
                    </a:lnTo>
                    <a:lnTo>
                      <a:pt x="87" y="154"/>
                    </a:lnTo>
                    <a:lnTo>
                      <a:pt x="85" y="156"/>
                    </a:lnTo>
                    <a:lnTo>
                      <a:pt x="83" y="158"/>
                    </a:lnTo>
                    <a:lnTo>
                      <a:pt x="80" y="162"/>
                    </a:lnTo>
                    <a:lnTo>
                      <a:pt x="64" y="177"/>
                    </a:lnTo>
                    <a:lnTo>
                      <a:pt x="49" y="192"/>
                    </a:lnTo>
                    <a:lnTo>
                      <a:pt x="38" y="204"/>
                    </a:lnTo>
                    <a:lnTo>
                      <a:pt x="32" y="210"/>
                    </a:lnTo>
                    <a:lnTo>
                      <a:pt x="25" y="219"/>
                    </a:lnTo>
                    <a:lnTo>
                      <a:pt x="18" y="228"/>
                    </a:lnTo>
                    <a:lnTo>
                      <a:pt x="11" y="241"/>
                    </a:lnTo>
                    <a:lnTo>
                      <a:pt x="4" y="254"/>
                    </a:lnTo>
                    <a:lnTo>
                      <a:pt x="2" y="260"/>
                    </a:lnTo>
                    <a:lnTo>
                      <a:pt x="0" y="266"/>
                    </a:lnTo>
                    <a:lnTo>
                      <a:pt x="0" y="267"/>
                    </a:lnTo>
                    <a:lnTo>
                      <a:pt x="0" y="271"/>
                    </a:lnTo>
                    <a:lnTo>
                      <a:pt x="0" y="276"/>
                    </a:lnTo>
                    <a:lnTo>
                      <a:pt x="1" y="281"/>
                    </a:lnTo>
                    <a:lnTo>
                      <a:pt x="3" y="287"/>
                    </a:lnTo>
                    <a:lnTo>
                      <a:pt x="5" y="291"/>
                    </a:lnTo>
                    <a:lnTo>
                      <a:pt x="9" y="297"/>
                    </a:lnTo>
                    <a:lnTo>
                      <a:pt x="18" y="299"/>
                    </a:lnTo>
                    <a:lnTo>
                      <a:pt x="28" y="300"/>
                    </a:lnTo>
                    <a:lnTo>
                      <a:pt x="32" y="300"/>
                    </a:lnTo>
                    <a:lnTo>
                      <a:pt x="37" y="300"/>
                    </a:lnTo>
                    <a:lnTo>
                      <a:pt x="42" y="299"/>
                    </a:lnTo>
                    <a:lnTo>
                      <a:pt x="47" y="297"/>
                    </a:lnTo>
                    <a:lnTo>
                      <a:pt x="48" y="296"/>
                    </a:lnTo>
                    <a:lnTo>
                      <a:pt x="50" y="295"/>
                    </a:lnTo>
                    <a:lnTo>
                      <a:pt x="53" y="294"/>
                    </a:lnTo>
                    <a:lnTo>
                      <a:pt x="60" y="291"/>
                    </a:lnTo>
                    <a:lnTo>
                      <a:pt x="67" y="288"/>
                    </a:lnTo>
                    <a:lnTo>
                      <a:pt x="70" y="285"/>
                    </a:lnTo>
                    <a:lnTo>
                      <a:pt x="74" y="283"/>
                    </a:lnTo>
                    <a:lnTo>
                      <a:pt x="76" y="281"/>
                    </a:lnTo>
                    <a:lnTo>
                      <a:pt x="80" y="279"/>
                    </a:lnTo>
                    <a:lnTo>
                      <a:pt x="82" y="276"/>
                    </a:lnTo>
                    <a:lnTo>
                      <a:pt x="85" y="274"/>
                    </a:lnTo>
                    <a:lnTo>
                      <a:pt x="91" y="269"/>
                    </a:lnTo>
                    <a:lnTo>
                      <a:pt x="94" y="267"/>
                    </a:lnTo>
                    <a:lnTo>
                      <a:pt x="95" y="266"/>
                    </a:lnTo>
                    <a:lnTo>
                      <a:pt x="95" y="265"/>
                    </a:lnTo>
                    <a:lnTo>
                      <a:pt x="96" y="264"/>
                    </a:lnTo>
                    <a:lnTo>
                      <a:pt x="97" y="264"/>
                    </a:lnTo>
                    <a:lnTo>
                      <a:pt x="104" y="255"/>
                    </a:lnTo>
                    <a:lnTo>
                      <a:pt x="113" y="247"/>
                    </a:lnTo>
                    <a:lnTo>
                      <a:pt x="117" y="240"/>
                    </a:lnTo>
                    <a:lnTo>
                      <a:pt x="118" y="237"/>
                    </a:lnTo>
                    <a:lnTo>
                      <a:pt x="118" y="236"/>
                    </a:lnTo>
                    <a:lnTo>
                      <a:pt x="119" y="235"/>
                    </a:lnTo>
                    <a:lnTo>
                      <a:pt x="122" y="232"/>
                    </a:lnTo>
                    <a:lnTo>
                      <a:pt x="130" y="211"/>
                    </a:lnTo>
                    <a:lnTo>
                      <a:pt x="133" y="199"/>
                    </a:lnTo>
                    <a:lnTo>
                      <a:pt x="135" y="194"/>
                    </a:lnTo>
                    <a:lnTo>
                      <a:pt x="137" y="189"/>
                    </a:lnTo>
                    <a:lnTo>
                      <a:pt x="139" y="178"/>
                    </a:lnTo>
                    <a:lnTo>
                      <a:pt x="140" y="169"/>
                    </a:lnTo>
                    <a:lnTo>
                      <a:pt x="141" y="161"/>
                    </a:lnTo>
                    <a:lnTo>
                      <a:pt x="142" y="153"/>
                    </a:lnTo>
                    <a:lnTo>
                      <a:pt x="144" y="145"/>
                    </a:lnTo>
                    <a:lnTo>
                      <a:pt x="146" y="138"/>
                    </a:lnTo>
                    <a:lnTo>
                      <a:pt x="150" y="131"/>
                    </a:lnTo>
                    <a:lnTo>
                      <a:pt x="153" y="125"/>
                    </a:lnTo>
                    <a:lnTo>
                      <a:pt x="158" y="119"/>
                    </a:lnTo>
                    <a:lnTo>
                      <a:pt x="163" y="113"/>
                    </a:lnTo>
                    <a:lnTo>
                      <a:pt x="168" y="114"/>
                    </a:lnTo>
                    <a:lnTo>
                      <a:pt x="172" y="116"/>
                    </a:lnTo>
                    <a:lnTo>
                      <a:pt x="177" y="117"/>
                    </a:lnTo>
                    <a:lnTo>
                      <a:pt x="180" y="120"/>
                    </a:lnTo>
                    <a:lnTo>
                      <a:pt x="184" y="123"/>
                    </a:lnTo>
                    <a:lnTo>
                      <a:pt x="187" y="126"/>
                    </a:lnTo>
                    <a:lnTo>
                      <a:pt x="190" y="130"/>
                    </a:lnTo>
                    <a:lnTo>
                      <a:pt x="193" y="135"/>
                    </a:lnTo>
                    <a:lnTo>
                      <a:pt x="196" y="141"/>
                    </a:lnTo>
                    <a:lnTo>
                      <a:pt x="200" y="147"/>
                    </a:lnTo>
                    <a:lnTo>
                      <a:pt x="203" y="152"/>
                    </a:lnTo>
                    <a:lnTo>
                      <a:pt x="207" y="158"/>
                    </a:lnTo>
                    <a:lnTo>
                      <a:pt x="215" y="174"/>
                    </a:lnTo>
                    <a:lnTo>
                      <a:pt x="225" y="190"/>
                    </a:lnTo>
                    <a:lnTo>
                      <a:pt x="235" y="204"/>
                    </a:lnTo>
                    <a:lnTo>
                      <a:pt x="245" y="217"/>
                    </a:lnTo>
                    <a:lnTo>
                      <a:pt x="250" y="223"/>
                    </a:lnTo>
                    <a:lnTo>
                      <a:pt x="257" y="230"/>
                    </a:lnTo>
                    <a:lnTo>
                      <a:pt x="270" y="242"/>
                    </a:lnTo>
                    <a:lnTo>
                      <a:pt x="327" y="293"/>
                    </a:lnTo>
                    <a:lnTo>
                      <a:pt x="357" y="317"/>
                    </a:lnTo>
                    <a:lnTo>
                      <a:pt x="373" y="329"/>
                    </a:lnTo>
                    <a:lnTo>
                      <a:pt x="389" y="341"/>
                    </a:lnTo>
                    <a:lnTo>
                      <a:pt x="400" y="349"/>
                    </a:lnTo>
                    <a:lnTo>
                      <a:pt x="412" y="358"/>
                    </a:lnTo>
                    <a:lnTo>
                      <a:pt x="422" y="367"/>
                    </a:lnTo>
                    <a:lnTo>
                      <a:pt x="433" y="377"/>
                    </a:lnTo>
                    <a:lnTo>
                      <a:pt x="436" y="381"/>
                    </a:lnTo>
                    <a:lnTo>
                      <a:pt x="440" y="385"/>
                    </a:lnTo>
                    <a:lnTo>
                      <a:pt x="446" y="394"/>
                    </a:lnTo>
                    <a:lnTo>
                      <a:pt x="450" y="403"/>
                    </a:lnTo>
                    <a:lnTo>
                      <a:pt x="454" y="413"/>
                    </a:lnTo>
                    <a:lnTo>
                      <a:pt x="462" y="419"/>
                    </a:lnTo>
                    <a:lnTo>
                      <a:pt x="470" y="425"/>
                    </a:lnTo>
                    <a:lnTo>
                      <a:pt x="479" y="428"/>
                    </a:lnTo>
                    <a:lnTo>
                      <a:pt x="489" y="432"/>
                    </a:lnTo>
                    <a:lnTo>
                      <a:pt x="496" y="432"/>
                    </a:lnTo>
                    <a:lnTo>
                      <a:pt x="500" y="432"/>
                    </a:lnTo>
                    <a:lnTo>
                      <a:pt x="503" y="432"/>
                    </a:lnTo>
                    <a:lnTo>
                      <a:pt x="510" y="431"/>
                    </a:lnTo>
                    <a:lnTo>
                      <a:pt x="514" y="429"/>
                    </a:lnTo>
                    <a:lnTo>
                      <a:pt x="517" y="427"/>
                    </a:lnTo>
                    <a:lnTo>
                      <a:pt x="523" y="424"/>
                    </a:lnTo>
                    <a:lnTo>
                      <a:pt x="529" y="421"/>
                    </a:lnTo>
                    <a:lnTo>
                      <a:pt x="540" y="414"/>
                    </a:lnTo>
                    <a:lnTo>
                      <a:pt x="551" y="406"/>
                    </a:lnTo>
                    <a:lnTo>
                      <a:pt x="561" y="399"/>
                    </a:lnTo>
                    <a:lnTo>
                      <a:pt x="570" y="391"/>
                    </a:lnTo>
                    <a:lnTo>
                      <a:pt x="573" y="387"/>
                    </a:lnTo>
                    <a:lnTo>
                      <a:pt x="576" y="385"/>
                    </a:lnTo>
                    <a:lnTo>
                      <a:pt x="576" y="384"/>
                    </a:lnTo>
                    <a:lnTo>
                      <a:pt x="577" y="384"/>
                    </a:lnTo>
                    <a:lnTo>
                      <a:pt x="578" y="384"/>
                    </a:lnTo>
                    <a:lnTo>
                      <a:pt x="587" y="375"/>
                    </a:lnTo>
                    <a:lnTo>
                      <a:pt x="595" y="367"/>
                    </a:lnTo>
                    <a:lnTo>
                      <a:pt x="621" y="338"/>
                    </a:lnTo>
                    <a:lnTo>
                      <a:pt x="646" y="310"/>
                    </a:lnTo>
                    <a:lnTo>
                      <a:pt x="653" y="301"/>
                    </a:lnTo>
                    <a:lnTo>
                      <a:pt x="658" y="295"/>
                    </a:lnTo>
                    <a:lnTo>
                      <a:pt x="662" y="291"/>
                    </a:lnTo>
                    <a:lnTo>
                      <a:pt x="677" y="273"/>
                    </a:lnTo>
                    <a:lnTo>
                      <a:pt x="693" y="253"/>
                    </a:lnTo>
                    <a:lnTo>
                      <a:pt x="700" y="243"/>
                    </a:lnTo>
                    <a:lnTo>
                      <a:pt x="704" y="239"/>
                    </a:lnTo>
                    <a:lnTo>
                      <a:pt x="708" y="233"/>
                    </a:lnTo>
                    <a:lnTo>
                      <a:pt x="713" y="227"/>
                    </a:lnTo>
                    <a:lnTo>
                      <a:pt x="714" y="225"/>
                    </a:lnTo>
                    <a:lnTo>
                      <a:pt x="717" y="221"/>
                    </a:lnTo>
                    <a:lnTo>
                      <a:pt x="726" y="210"/>
                    </a:lnTo>
                    <a:lnTo>
                      <a:pt x="734" y="198"/>
                    </a:lnTo>
                    <a:lnTo>
                      <a:pt x="742" y="185"/>
                    </a:lnTo>
                    <a:lnTo>
                      <a:pt x="753" y="165"/>
                    </a:lnTo>
                    <a:lnTo>
                      <a:pt x="763" y="146"/>
                    </a:lnTo>
                    <a:lnTo>
                      <a:pt x="766" y="141"/>
                    </a:lnTo>
                    <a:lnTo>
                      <a:pt x="768" y="136"/>
                    </a:lnTo>
                    <a:lnTo>
                      <a:pt x="773" y="126"/>
                    </a:lnTo>
                    <a:lnTo>
                      <a:pt x="782" y="10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2257" name="Text Box 25"/>
            <p:cNvSpPr txBox="1">
              <a:spLocks noChangeArrowheads="1"/>
            </p:cNvSpPr>
            <p:nvPr/>
          </p:nvSpPr>
          <p:spPr bwMode="auto">
            <a:xfrm>
              <a:off x="960" y="2065"/>
              <a:ext cx="495" cy="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i-1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  <p:sp>
          <p:nvSpPr>
            <p:cNvPr id="52258" name="Text Box 26"/>
            <p:cNvSpPr txBox="1">
              <a:spLocks noChangeArrowheads="1"/>
            </p:cNvSpPr>
            <p:nvPr/>
          </p:nvSpPr>
          <p:spPr bwMode="auto">
            <a:xfrm>
              <a:off x="1562" y="2161"/>
              <a:ext cx="303" cy="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i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  <p:grpSp>
          <p:nvGrpSpPr>
            <p:cNvPr id="52259" name="Group 27"/>
            <p:cNvGrpSpPr>
              <a:grpSpLocks/>
            </p:cNvGrpSpPr>
            <p:nvPr/>
          </p:nvGrpSpPr>
          <p:grpSpPr bwMode="auto">
            <a:xfrm rot="5563661">
              <a:off x="1850" y="3599"/>
              <a:ext cx="647" cy="603"/>
              <a:chOff x="1329" y="1989"/>
              <a:chExt cx="647" cy="603"/>
            </a:xfrm>
          </p:grpSpPr>
          <p:grpSp>
            <p:nvGrpSpPr>
              <p:cNvPr id="52298" name="Group 28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52307" name="Freeform 29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08" name="Freeform 30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2299" name="Group 31"/>
              <p:cNvGrpSpPr>
                <a:grpSpLocks noChangeAspect="1"/>
              </p:cNvGrpSpPr>
              <p:nvPr/>
            </p:nvGrpSpPr>
            <p:grpSpPr bwMode="auto">
              <a:xfrm>
                <a:off x="1329" y="1989"/>
                <a:ext cx="647" cy="603"/>
                <a:chOff x="2836" y="2439"/>
                <a:chExt cx="1451" cy="1352"/>
              </a:xfrm>
            </p:grpSpPr>
            <p:sp>
              <p:nvSpPr>
                <p:cNvPr id="52301" name="Freeform 32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6"/>
                    <a:gd name="T133" fmla="*/ 0 h 277"/>
                    <a:gd name="T134" fmla="*/ 406 w 406"/>
                    <a:gd name="T135" fmla="*/ 277 h 27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02" name="Freeform 33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8"/>
                    <a:gd name="T154" fmla="*/ 0 h 512"/>
                    <a:gd name="T155" fmla="*/ 368 w 368"/>
                    <a:gd name="T156" fmla="*/ 512 h 51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03" name="Freeform 34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44"/>
                    <a:gd name="T154" fmla="*/ 0 h 306"/>
                    <a:gd name="T155" fmla="*/ 544 w 544"/>
                    <a:gd name="T156" fmla="*/ 306 h 3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04" name="Freeform 35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760"/>
                    <a:gd name="T160" fmla="*/ 0 h 438"/>
                    <a:gd name="T161" fmla="*/ 760 w 760"/>
                    <a:gd name="T162" fmla="*/ 438 h 43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05" name="Freeform 36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82"/>
                    <a:gd name="T148" fmla="*/ 0 h 256"/>
                    <a:gd name="T149" fmla="*/ 682 w 682"/>
                    <a:gd name="T150" fmla="*/ 256 h 25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06" name="Freeform 37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45"/>
                    <a:gd name="T163" fmla="*/ 0 h 686"/>
                    <a:gd name="T164" fmla="*/ 345 w 345"/>
                    <a:gd name="T165" fmla="*/ 686 h 68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2300" name="Text Box 38"/>
              <p:cNvSpPr txBox="1">
                <a:spLocks noChangeArrowheads="1"/>
              </p:cNvSpPr>
              <p:nvPr/>
            </p:nvSpPr>
            <p:spPr bwMode="auto">
              <a:xfrm>
                <a:off x="1557" y="2168"/>
                <a:ext cx="313" cy="3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</p:grpSp>
        <p:grpSp>
          <p:nvGrpSpPr>
            <p:cNvPr id="52260" name="Group 39"/>
            <p:cNvGrpSpPr>
              <a:grpSpLocks/>
            </p:cNvGrpSpPr>
            <p:nvPr/>
          </p:nvGrpSpPr>
          <p:grpSpPr bwMode="auto">
            <a:xfrm rot="-8307170">
              <a:off x="37" y="3600"/>
              <a:ext cx="779" cy="646"/>
              <a:chOff x="720" y="1912"/>
              <a:chExt cx="779" cy="646"/>
            </a:xfrm>
          </p:grpSpPr>
          <p:grpSp>
            <p:nvGrpSpPr>
              <p:cNvPr id="52287" name="Group 40"/>
              <p:cNvGrpSpPr>
                <a:grpSpLocks noChangeAspect="1"/>
              </p:cNvGrpSpPr>
              <p:nvPr/>
            </p:nvGrpSpPr>
            <p:grpSpPr bwMode="auto">
              <a:xfrm>
                <a:off x="1355" y="2053"/>
                <a:ext cx="144" cy="186"/>
                <a:chOff x="2895" y="2582"/>
                <a:chExt cx="322" cy="418"/>
              </a:xfrm>
            </p:grpSpPr>
            <p:sp>
              <p:nvSpPr>
                <p:cNvPr id="52296" name="Freeform 41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97" name="Freeform 42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2288" name="Group 43"/>
              <p:cNvGrpSpPr>
                <a:grpSpLocks noChangeAspect="1"/>
              </p:cNvGrpSpPr>
              <p:nvPr/>
            </p:nvGrpSpPr>
            <p:grpSpPr bwMode="auto">
              <a:xfrm>
                <a:off x="720" y="1912"/>
                <a:ext cx="762" cy="646"/>
                <a:chOff x="1471" y="2266"/>
                <a:chExt cx="1709" cy="1449"/>
              </a:xfrm>
            </p:grpSpPr>
            <p:sp>
              <p:nvSpPr>
                <p:cNvPr id="52290" name="Freeform 44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51"/>
                    <a:gd name="T130" fmla="*/ 0 h 352"/>
                    <a:gd name="T131" fmla="*/ 351 w 351"/>
                    <a:gd name="T132" fmla="*/ 352 h 3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91" name="Freeform 45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57"/>
                    <a:gd name="T163" fmla="*/ 0 h 538"/>
                    <a:gd name="T164" fmla="*/ 357 w 357"/>
                    <a:gd name="T165" fmla="*/ 538 h 53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92" name="Freeform 46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2"/>
                    <a:gd name="T172" fmla="*/ 0 h 237"/>
                    <a:gd name="T173" fmla="*/ 812 w 812"/>
                    <a:gd name="T174" fmla="*/ 237 h 2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93" name="Freeform 47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80"/>
                    <a:gd name="T148" fmla="*/ 0 h 486"/>
                    <a:gd name="T149" fmla="*/ 480 w 480"/>
                    <a:gd name="T150" fmla="*/ 486 h 4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94" name="Freeform 48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04"/>
                    <a:gd name="T178" fmla="*/ 0 h 669"/>
                    <a:gd name="T179" fmla="*/ 804 w 804"/>
                    <a:gd name="T180" fmla="*/ 669 h 66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95" name="Freeform 49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8"/>
                    <a:gd name="T157" fmla="*/ 0 h 432"/>
                    <a:gd name="T158" fmla="*/ 788 w 788"/>
                    <a:gd name="T159" fmla="*/ 432 h 4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2289" name="Text Box 50"/>
              <p:cNvSpPr txBox="1">
                <a:spLocks noChangeArrowheads="1"/>
              </p:cNvSpPr>
              <p:nvPr/>
            </p:nvSpPr>
            <p:spPr bwMode="auto">
              <a:xfrm>
                <a:off x="1000" y="2071"/>
                <a:ext cx="303" cy="4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i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</p:grpSp>
        <p:pic>
          <p:nvPicPr>
            <p:cNvPr id="52261" name="Picture 51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44" y="1200"/>
              <a:ext cx="26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2262" name="Group 52"/>
            <p:cNvGrpSpPr>
              <a:grpSpLocks noChangeAspect="1"/>
            </p:cNvGrpSpPr>
            <p:nvPr/>
          </p:nvGrpSpPr>
          <p:grpSpPr bwMode="auto">
            <a:xfrm rot="902222">
              <a:off x="48" y="1286"/>
              <a:ext cx="821" cy="682"/>
              <a:chOff x="1471" y="2266"/>
              <a:chExt cx="1746" cy="1449"/>
            </a:xfrm>
          </p:grpSpPr>
          <p:grpSp>
            <p:nvGrpSpPr>
              <p:cNvPr id="52277" name="Group 53"/>
              <p:cNvGrpSpPr>
                <a:grpSpLocks noChangeAspect="1"/>
              </p:cNvGrpSpPr>
              <p:nvPr/>
            </p:nvGrpSpPr>
            <p:grpSpPr bwMode="auto">
              <a:xfrm>
                <a:off x="2895" y="2582"/>
                <a:ext cx="322" cy="418"/>
                <a:chOff x="2895" y="2582"/>
                <a:chExt cx="322" cy="418"/>
              </a:xfrm>
            </p:grpSpPr>
            <p:sp>
              <p:nvSpPr>
                <p:cNvPr id="52285" name="Freeform 54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86" name="Freeform 55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2278" name="Group 56"/>
              <p:cNvGrpSpPr>
                <a:grpSpLocks noChangeAspect="1"/>
              </p:cNvGrpSpPr>
              <p:nvPr/>
            </p:nvGrpSpPr>
            <p:grpSpPr bwMode="auto">
              <a:xfrm>
                <a:off x="1471" y="2266"/>
                <a:ext cx="1709" cy="1449"/>
                <a:chOff x="1471" y="2266"/>
                <a:chExt cx="1709" cy="1449"/>
              </a:xfrm>
            </p:grpSpPr>
            <p:sp>
              <p:nvSpPr>
                <p:cNvPr id="52279" name="Freeform 57"/>
                <p:cNvSpPr>
                  <a:spLocks noChangeAspect="1"/>
                </p:cNvSpPr>
                <p:nvPr/>
              </p:nvSpPr>
              <p:spPr bwMode="auto">
                <a:xfrm>
                  <a:off x="2351" y="2266"/>
                  <a:ext cx="351" cy="352"/>
                </a:xfrm>
                <a:custGeom>
                  <a:avLst/>
                  <a:gdLst>
                    <a:gd name="T0" fmla="*/ 201 w 351"/>
                    <a:gd name="T1" fmla="*/ 22 h 352"/>
                    <a:gd name="T2" fmla="*/ 175 w 351"/>
                    <a:gd name="T3" fmla="*/ 7 h 352"/>
                    <a:gd name="T4" fmla="*/ 151 w 351"/>
                    <a:gd name="T5" fmla="*/ 1 h 352"/>
                    <a:gd name="T6" fmla="*/ 127 w 351"/>
                    <a:gd name="T7" fmla="*/ 0 h 352"/>
                    <a:gd name="T8" fmla="*/ 100 w 351"/>
                    <a:gd name="T9" fmla="*/ 7 h 352"/>
                    <a:gd name="T10" fmla="*/ 73 w 351"/>
                    <a:gd name="T11" fmla="*/ 20 h 352"/>
                    <a:gd name="T12" fmla="*/ 55 w 351"/>
                    <a:gd name="T13" fmla="*/ 35 h 352"/>
                    <a:gd name="T14" fmla="*/ 33 w 351"/>
                    <a:gd name="T15" fmla="*/ 61 h 352"/>
                    <a:gd name="T16" fmla="*/ 15 w 351"/>
                    <a:gd name="T17" fmla="*/ 95 h 352"/>
                    <a:gd name="T18" fmla="*/ 4 w 351"/>
                    <a:gd name="T19" fmla="*/ 133 h 352"/>
                    <a:gd name="T20" fmla="*/ 0 w 351"/>
                    <a:gd name="T21" fmla="*/ 204 h 352"/>
                    <a:gd name="T22" fmla="*/ 10 w 351"/>
                    <a:gd name="T23" fmla="*/ 254 h 352"/>
                    <a:gd name="T24" fmla="*/ 24 w 351"/>
                    <a:gd name="T25" fmla="*/ 289 h 352"/>
                    <a:gd name="T26" fmla="*/ 39 w 351"/>
                    <a:gd name="T27" fmla="*/ 310 h 352"/>
                    <a:gd name="T28" fmla="*/ 53 w 351"/>
                    <a:gd name="T29" fmla="*/ 324 h 352"/>
                    <a:gd name="T30" fmla="*/ 69 w 351"/>
                    <a:gd name="T31" fmla="*/ 337 h 352"/>
                    <a:gd name="T32" fmla="*/ 93 w 351"/>
                    <a:gd name="T33" fmla="*/ 348 h 352"/>
                    <a:gd name="T34" fmla="*/ 131 w 351"/>
                    <a:gd name="T35" fmla="*/ 352 h 352"/>
                    <a:gd name="T36" fmla="*/ 158 w 351"/>
                    <a:gd name="T37" fmla="*/ 345 h 352"/>
                    <a:gd name="T38" fmla="*/ 167 w 351"/>
                    <a:gd name="T39" fmla="*/ 340 h 352"/>
                    <a:gd name="T40" fmla="*/ 180 w 351"/>
                    <a:gd name="T41" fmla="*/ 332 h 352"/>
                    <a:gd name="T42" fmla="*/ 189 w 351"/>
                    <a:gd name="T43" fmla="*/ 324 h 352"/>
                    <a:gd name="T44" fmla="*/ 198 w 351"/>
                    <a:gd name="T45" fmla="*/ 314 h 352"/>
                    <a:gd name="T46" fmla="*/ 225 w 351"/>
                    <a:gd name="T47" fmla="*/ 266 h 352"/>
                    <a:gd name="T48" fmla="*/ 248 w 351"/>
                    <a:gd name="T49" fmla="*/ 225 h 352"/>
                    <a:gd name="T50" fmla="*/ 259 w 351"/>
                    <a:gd name="T51" fmla="*/ 228 h 352"/>
                    <a:gd name="T52" fmla="*/ 269 w 351"/>
                    <a:gd name="T53" fmla="*/ 236 h 352"/>
                    <a:gd name="T54" fmla="*/ 284 w 351"/>
                    <a:gd name="T55" fmla="*/ 253 h 352"/>
                    <a:gd name="T56" fmla="*/ 296 w 351"/>
                    <a:gd name="T57" fmla="*/ 261 h 352"/>
                    <a:gd name="T58" fmla="*/ 311 w 351"/>
                    <a:gd name="T59" fmla="*/ 265 h 352"/>
                    <a:gd name="T60" fmla="*/ 325 w 351"/>
                    <a:gd name="T61" fmla="*/ 264 h 352"/>
                    <a:gd name="T62" fmla="*/ 335 w 351"/>
                    <a:gd name="T63" fmla="*/ 259 h 352"/>
                    <a:gd name="T64" fmla="*/ 344 w 351"/>
                    <a:gd name="T65" fmla="*/ 252 h 352"/>
                    <a:gd name="T66" fmla="*/ 350 w 351"/>
                    <a:gd name="T67" fmla="*/ 237 h 352"/>
                    <a:gd name="T68" fmla="*/ 349 w 351"/>
                    <a:gd name="T69" fmla="*/ 222 h 352"/>
                    <a:gd name="T70" fmla="*/ 340 w 351"/>
                    <a:gd name="T71" fmla="*/ 208 h 352"/>
                    <a:gd name="T72" fmla="*/ 328 w 351"/>
                    <a:gd name="T73" fmla="*/ 199 h 352"/>
                    <a:gd name="T74" fmla="*/ 297 w 351"/>
                    <a:gd name="T75" fmla="*/ 186 h 352"/>
                    <a:gd name="T76" fmla="*/ 277 w 351"/>
                    <a:gd name="T77" fmla="*/ 176 h 352"/>
                    <a:gd name="T78" fmla="*/ 262 w 351"/>
                    <a:gd name="T79" fmla="*/ 159 h 352"/>
                    <a:gd name="T80" fmla="*/ 253 w 351"/>
                    <a:gd name="T81" fmla="*/ 131 h 352"/>
                    <a:gd name="T82" fmla="*/ 244 w 351"/>
                    <a:gd name="T83" fmla="*/ 90 h 352"/>
                    <a:gd name="T84" fmla="*/ 227 w 351"/>
                    <a:gd name="T85" fmla="*/ 53 h 35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351"/>
                    <a:gd name="T130" fmla="*/ 0 h 352"/>
                    <a:gd name="T131" fmla="*/ 351 w 351"/>
                    <a:gd name="T132" fmla="*/ 352 h 35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351" h="352">
                      <a:moveTo>
                        <a:pt x="210" y="31"/>
                      </a:moveTo>
                      <a:lnTo>
                        <a:pt x="206" y="26"/>
                      </a:lnTo>
                      <a:lnTo>
                        <a:pt x="201" y="22"/>
                      </a:lnTo>
                      <a:lnTo>
                        <a:pt x="196" y="18"/>
                      </a:lnTo>
                      <a:lnTo>
                        <a:pt x="192" y="14"/>
                      </a:lnTo>
                      <a:lnTo>
                        <a:pt x="175" y="7"/>
                      </a:lnTo>
                      <a:lnTo>
                        <a:pt x="167" y="5"/>
                      </a:lnTo>
                      <a:lnTo>
                        <a:pt x="159" y="3"/>
                      </a:lnTo>
                      <a:lnTo>
                        <a:pt x="151" y="1"/>
                      </a:lnTo>
                      <a:lnTo>
                        <a:pt x="143" y="0"/>
                      </a:lnTo>
                      <a:lnTo>
                        <a:pt x="135" y="0"/>
                      </a:lnTo>
                      <a:lnTo>
                        <a:pt x="127" y="0"/>
                      </a:lnTo>
                      <a:lnTo>
                        <a:pt x="112" y="2"/>
                      </a:lnTo>
                      <a:lnTo>
                        <a:pt x="106" y="4"/>
                      </a:lnTo>
                      <a:lnTo>
                        <a:pt x="100" y="7"/>
                      </a:lnTo>
                      <a:lnTo>
                        <a:pt x="85" y="13"/>
                      </a:lnTo>
                      <a:lnTo>
                        <a:pt x="79" y="16"/>
                      </a:lnTo>
                      <a:lnTo>
                        <a:pt x="73" y="20"/>
                      </a:lnTo>
                      <a:lnTo>
                        <a:pt x="66" y="24"/>
                      </a:lnTo>
                      <a:lnTo>
                        <a:pt x="60" y="29"/>
                      </a:lnTo>
                      <a:lnTo>
                        <a:pt x="55" y="35"/>
                      </a:lnTo>
                      <a:lnTo>
                        <a:pt x="50" y="40"/>
                      </a:lnTo>
                      <a:lnTo>
                        <a:pt x="41" y="50"/>
                      </a:lnTo>
                      <a:lnTo>
                        <a:pt x="33" y="61"/>
                      </a:lnTo>
                      <a:lnTo>
                        <a:pt x="26" y="71"/>
                      </a:lnTo>
                      <a:lnTo>
                        <a:pt x="20" y="83"/>
                      </a:lnTo>
                      <a:lnTo>
                        <a:pt x="15" y="95"/>
                      </a:lnTo>
                      <a:lnTo>
                        <a:pt x="10" y="107"/>
                      </a:lnTo>
                      <a:lnTo>
                        <a:pt x="7" y="120"/>
                      </a:lnTo>
                      <a:lnTo>
                        <a:pt x="4" y="133"/>
                      </a:lnTo>
                      <a:lnTo>
                        <a:pt x="1" y="157"/>
                      </a:lnTo>
                      <a:lnTo>
                        <a:pt x="0" y="180"/>
                      </a:lnTo>
                      <a:lnTo>
                        <a:pt x="0" y="204"/>
                      </a:lnTo>
                      <a:lnTo>
                        <a:pt x="3" y="228"/>
                      </a:lnTo>
                      <a:lnTo>
                        <a:pt x="6" y="241"/>
                      </a:lnTo>
                      <a:lnTo>
                        <a:pt x="10" y="254"/>
                      </a:lnTo>
                      <a:lnTo>
                        <a:pt x="13" y="265"/>
                      </a:lnTo>
                      <a:lnTo>
                        <a:pt x="18" y="277"/>
                      </a:lnTo>
                      <a:lnTo>
                        <a:pt x="24" y="289"/>
                      </a:lnTo>
                      <a:lnTo>
                        <a:pt x="28" y="294"/>
                      </a:lnTo>
                      <a:lnTo>
                        <a:pt x="31" y="299"/>
                      </a:lnTo>
                      <a:lnTo>
                        <a:pt x="39" y="310"/>
                      </a:lnTo>
                      <a:lnTo>
                        <a:pt x="44" y="314"/>
                      </a:lnTo>
                      <a:lnTo>
                        <a:pt x="48" y="319"/>
                      </a:lnTo>
                      <a:lnTo>
                        <a:pt x="53" y="324"/>
                      </a:lnTo>
                      <a:lnTo>
                        <a:pt x="59" y="329"/>
                      </a:lnTo>
                      <a:lnTo>
                        <a:pt x="64" y="333"/>
                      </a:lnTo>
                      <a:lnTo>
                        <a:pt x="69" y="337"/>
                      </a:lnTo>
                      <a:lnTo>
                        <a:pt x="74" y="340"/>
                      </a:lnTo>
                      <a:lnTo>
                        <a:pt x="80" y="343"/>
                      </a:lnTo>
                      <a:lnTo>
                        <a:pt x="93" y="348"/>
                      </a:lnTo>
                      <a:lnTo>
                        <a:pt x="105" y="351"/>
                      </a:lnTo>
                      <a:lnTo>
                        <a:pt x="117" y="352"/>
                      </a:lnTo>
                      <a:lnTo>
                        <a:pt x="131" y="352"/>
                      </a:lnTo>
                      <a:lnTo>
                        <a:pt x="145" y="349"/>
                      </a:lnTo>
                      <a:lnTo>
                        <a:pt x="154" y="346"/>
                      </a:lnTo>
                      <a:lnTo>
                        <a:pt x="158" y="345"/>
                      </a:lnTo>
                      <a:lnTo>
                        <a:pt x="163" y="343"/>
                      </a:lnTo>
                      <a:lnTo>
                        <a:pt x="164" y="341"/>
                      </a:lnTo>
                      <a:lnTo>
                        <a:pt x="167" y="340"/>
                      </a:lnTo>
                      <a:lnTo>
                        <a:pt x="171" y="338"/>
                      </a:lnTo>
                      <a:lnTo>
                        <a:pt x="179" y="334"/>
                      </a:lnTo>
                      <a:lnTo>
                        <a:pt x="180" y="332"/>
                      </a:lnTo>
                      <a:lnTo>
                        <a:pt x="182" y="331"/>
                      </a:lnTo>
                      <a:lnTo>
                        <a:pt x="186" y="328"/>
                      </a:lnTo>
                      <a:lnTo>
                        <a:pt x="189" y="324"/>
                      </a:lnTo>
                      <a:lnTo>
                        <a:pt x="193" y="321"/>
                      </a:lnTo>
                      <a:lnTo>
                        <a:pt x="195" y="317"/>
                      </a:lnTo>
                      <a:lnTo>
                        <a:pt x="198" y="314"/>
                      </a:lnTo>
                      <a:lnTo>
                        <a:pt x="204" y="306"/>
                      </a:lnTo>
                      <a:lnTo>
                        <a:pt x="214" y="286"/>
                      </a:lnTo>
                      <a:lnTo>
                        <a:pt x="225" y="266"/>
                      </a:lnTo>
                      <a:lnTo>
                        <a:pt x="235" y="245"/>
                      </a:lnTo>
                      <a:lnTo>
                        <a:pt x="244" y="225"/>
                      </a:lnTo>
                      <a:lnTo>
                        <a:pt x="248" y="225"/>
                      </a:lnTo>
                      <a:lnTo>
                        <a:pt x="252" y="226"/>
                      </a:lnTo>
                      <a:lnTo>
                        <a:pt x="256" y="227"/>
                      </a:lnTo>
                      <a:lnTo>
                        <a:pt x="259" y="228"/>
                      </a:lnTo>
                      <a:lnTo>
                        <a:pt x="263" y="230"/>
                      </a:lnTo>
                      <a:lnTo>
                        <a:pt x="266" y="234"/>
                      </a:lnTo>
                      <a:lnTo>
                        <a:pt x="269" y="236"/>
                      </a:lnTo>
                      <a:lnTo>
                        <a:pt x="272" y="240"/>
                      </a:lnTo>
                      <a:lnTo>
                        <a:pt x="280" y="249"/>
                      </a:lnTo>
                      <a:lnTo>
                        <a:pt x="284" y="253"/>
                      </a:lnTo>
                      <a:lnTo>
                        <a:pt x="287" y="255"/>
                      </a:lnTo>
                      <a:lnTo>
                        <a:pt x="291" y="259"/>
                      </a:lnTo>
                      <a:lnTo>
                        <a:pt x="296" y="261"/>
                      </a:lnTo>
                      <a:lnTo>
                        <a:pt x="300" y="262"/>
                      </a:lnTo>
                      <a:lnTo>
                        <a:pt x="305" y="264"/>
                      </a:lnTo>
                      <a:lnTo>
                        <a:pt x="311" y="265"/>
                      </a:lnTo>
                      <a:lnTo>
                        <a:pt x="317" y="265"/>
                      </a:lnTo>
                      <a:lnTo>
                        <a:pt x="320" y="264"/>
                      </a:lnTo>
                      <a:lnTo>
                        <a:pt x="325" y="264"/>
                      </a:lnTo>
                      <a:lnTo>
                        <a:pt x="328" y="262"/>
                      </a:lnTo>
                      <a:lnTo>
                        <a:pt x="333" y="262"/>
                      </a:lnTo>
                      <a:lnTo>
                        <a:pt x="335" y="259"/>
                      </a:lnTo>
                      <a:lnTo>
                        <a:pt x="339" y="257"/>
                      </a:lnTo>
                      <a:lnTo>
                        <a:pt x="341" y="255"/>
                      </a:lnTo>
                      <a:lnTo>
                        <a:pt x="344" y="252"/>
                      </a:lnTo>
                      <a:lnTo>
                        <a:pt x="347" y="247"/>
                      </a:lnTo>
                      <a:lnTo>
                        <a:pt x="349" y="241"/>
                      </a:lnTo>
                      <a:lnTo>
                        <a:pt x="350" y="237"/>
                      </a:lnTo>
                      <a:lnTo>
                        <a:pt x="351" y="232"/>
                      </a:lnTo>
                      <a:lnTo>
                        <a:pt x="350" y="227"/>
                      </a:lnTo>
                      <a:lnTo>
                        <a:pt x="349" y="222"/>
                      </a:lnTo>
                      <a:lnTo>
                        <a:pt x="347" y="217"/>
                      </a:lnTo>
                      <a:lnTo>
                        <a:pt x="345" y="213"/>
                      </a:lnTo>
                      <a:lnTo>
                        <a:pt x="340" y="208"/>
                      </a:lnTo>
                      <a:lnTo>
                        <a:pt x="337" y="205"/>
                      </a:lnTo>
                      <a:lnTo>
                        <a:pt x="333" y="201"/>
                      </a:lnTo>
                      <a:lnTo>
                        <a:pt x="328" y="199"/>
                      </a:lnTo>
                      <a:lnTo>
                        <a:pt x="316" y="193"/>
                      </a:lnTo>
                      <a:lnTo>
                        <a:pt x="305" y="189"/>
                      </a:lnTo>
                      <a:lnTo>
                        <a:pt x="297" y="186"/>
                      </a:lnTo>
                      <a:lnTo>
                        <a:pt x="289" y="184"/>
                      </a:lnTo>
                      <a:lnTo>
                        <a:pt x="283" y="180"/>
                      </a:lnTo>
                      <a:lnTo>
                        <a:pt x="277" y="176"/>
                      </a:lnTo>
                      <a:lnTo>
                        <a:pt x="270" y="171"/>
                      </a:lnTo>
                      <a:lnTo>
                        <a:pt x="266" y="166"/>
                      </a:lnTo>
                      <a:lnTo>
                        <a:pt x="262" y="159"/>
                      </a:lnTo>
                      <a:lnTo>
                        <a:pt x="258" y="153"/>
                      </a:lnTo>
                      <a:lnTo>
                        <a:pt x="255" y="142"/>
                      </a:lnTo>
                      <a:lnTo>
                        <a:pt x="253" y="131"/>
                      </a:lnTo>
                      <a:lnTo>
                        <a:pt x="251" y="117"/>
                      </a:lnTo>
                      <a:lnTo>
                        <a:pt x="248" y="104"/>
                      </a:lnTo>
                      <a:lnTo>
                        <a:pt x="244" y="90"/>
                      </a:lnTo>
                      <a:lnTo>
                        <a:pt x="239" y="77"/>
                      </a:lnTo>
                      <a:lnTo>
                        <a:pt x="234" y="65"/>
                      </a:lnTo>
                      <a:lnTo>
                        <a:pt x="227" y="53"/>
                      </a:lnTo>
                      <a:lnTo>
                        <a:pt x="219" y="42"/>
                      </a:lnTo>
                      <a:lnTo>
                        <a:pt x="210" y="3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80" name="Freeform 58"/>
                <p:cNvSpPr>
                  <a:spLocks noChangeAspect="1"/>
                </p:cNvSpPr>
                <p:nvPr/>
              </p:nvSpPr>
              <p:spPr bwMode="auto">
                <a:xfrm>
                  <a:off x="2122" y="2623"/>
                  <a:ext cx="357" cy="538"/>
                </a:xfrm>
                <a:custGeom>
                  <a:avLst/>
                  <a:gdLst>
                    <a:gd name="T0" fmla="*/ 229 w 357"/>
                    <a:gd name="T1" fmla="*/ 2 h 538"/>
                    <a:gd name="T2" fmla="*/ 191 w 357"/>
                    <a:gd name="T3" fmla="*/ 4 h 538"/>
                    <a:gd name="T4" fmla="*/ 151 w 357"/>
                    <a:gd name="T5" fmla="*/ 18 h 538"/>
                    <a:gd name="T6" fmla="*/ 116 w 357"/>
                    <a:gd name="T7" fmla="*/ 41 h 538"/>
                    <a:gd name="T8" fmla="*/ 87 w 357"/>
                    <a:gd name="T9" fmla="*/ 67 h 538"/>
                    <a:gd name="T10" fmla="*/ 54 w 357"/>
                    <a:gd name="T11" fmla="*/ 113 h 538"/>
                    <a:gd name="T12" fmla="*/ 31 w 357"/>
                    <a:gd name="T13" fmla="*/ 159 h 538"/>
                    <a:gd name="T14" fmla="*/ 18 w 357"/>
                    <a:gd name="T15" fmla="*/ 191 h 538"/>
                    <a:gd name="T16" fmla="*/ 8 w 357"/>
                    <a:gd name="T17" fmla="*/ 237 h 538"/>
                    <a:gd name="T18" fmla="*/ 7 w 357"/>
                    <a:gd name="T19" fmla="*/ 276 h 538"/>
                    <a:gd name="T20" fmla="*/ 5 w 357"/>
                    <a:gd name="T21" fmla="*/ 307 h 538"/>
                    <a:gd name="T22" fmla="*/ 1 w 357"/>
                    <a:gd name="T23" fmla="*/ 351 h 538"/>
                    <a:gd name="T24" fmla="*/ 5 w 357"/>
                    <a:gd name="T25" fmla="*/ 406 h 538"/>
                    <a:gd name="T26" fmla="*/ 8 w 357"/>
                    <a:gd name="T27" fmla="*/ 415 h 538"/>
                    <a:gd name="T28" fmla="*/ 13 w 357"/>
                    <a:gd name="T29" fmla="*/ 433 h 538"/>
                    <a:gd name="T30" fmla="*/ 18 w 357"/>
                    <a:gd name="T31" fmla="*/ 452 h 538"/>
                    <a:gd name="T32" fmla="*/ 28 w 357"/>
                    <a:gd name="T33" fmla="*/ 472 h 538"/>
                    <a:gd name="T34" fmla="*/ 38 w 357"/>
                    <a:gd name="T35" fmla="*/ 487 h 538"/>
                    <a:gd name="T36" fmla="*/ 57 w 357"/>
                    <a:gd name="T37" fmla="*/ 504 h 538"/>
                    <a:gd name="T38" fmla="*/ 81 w 357"/>
                    <a:gd name="T39" fmla="*/ 520 h 538"/>
                    <a:gd name="T40" fmla="*/ 108 w 357"/>
                    <a:gd name="T41" fmla="*/ 531 h 538"/>
                    <a:gd name="T42" fmla="*/ 133 w 357"/>
                    <a:gd name="T43" fmla="*/ 537 h 538"/>
                    <a:gd name="T44" fmla="*/ 155 w 357"/>
                    <a:gd name="T45" fmla="*/ 538 h 538"/>
                    <a:gd name="T46" fmla="*/ 177 w 357"/>
                    <a:gd name="T47" fmla="*/ 534 h 538"/>
                    <a:gd name="T48" fmla="*/ 203 w 357"/>
                    <a:gd name="T49" fmla="*/ 526 h 538"/>
                    <a:gd name="T50" fmla="*/ 219 w 357"/>
                    <a:gd name="T51" fmla="*/ 518 h 538"/>
                    <a:gd name="T52" fmla="*/ 236 w 357"/>
                    <a:gd name="T53" fmla="*/ 500 h 538"/>
                    <a:gd name="T54" fmla="*/ 245 w 357"/>
                    <a:gd name="T55" fmla="*/ 488 h 538"/>
                    <a:gd name="T56" fmla="*/ 249 w 357"/>
                    <a:gd name="T57" fmla="*/ 485 h 538"/>
                    <a:gd name="T58" fmla="*/ 252 w 357"/>
                    <a:gd name="T59" fmla="*/ 480 h 538"/>
                    <a:gd name="T60" fmla="*/ 259 w 357"/>
                    <a:gd name="T61" fmla="*/ 464 h 538"/>
                    <a:gd name="T62" fmla="*/ 264 w 357"/>
                    <a:gd name="T63" fmla="*/ 454 h 538"/>
                    <a:gd name="T64" fmla="*/ 268 w 357"/>
                    <a:gd name="T65" fmla="*/ 440 h 538"/>
                    <a:gd name="T66" fmla="*/ 269 w 357"/>
                    <a:gd name="T67" fmla="*/ 433 h 538"/>
                    <a:gd name="T68" fmla="*/ 272 w 357"/>
                    <a:gd name="T69" fmla="*/ 412 h 538"/>
                    <a:gd name="T70" fmla="*/ 271 w 357"/>
                    <a:gd name="T71" fmla="*/ 401 h 538"/>
                    <a:gd name="T72" fmla="*/ 268 w 357"/>
                    <a:gd name="T73" fmla="*/ 379 h 538"/>
                    <a:gd name="T74" fmla="*/ 267 w 357"/>
                    <a:gd name="T75" fmla="*/ 371 h 538"/>
                    <a:gd name="T76" fmla="*/ 257 w 357"/>
                    <a:gd name="T77" fmla="*/ 342 h 538"/>
                    <a:gd name="T78" fmla="*/ 252 w 357"/>
                    <a:gd name="T79" fmla="*/ 313 h 538"/>
                    <a:gd name="T80" fmla="*/ 256 w 357"/>
                    <a:gd name="T81" fmla="*/ 283 h 538"/>
                    <a:gd name="T82" fmla="*/ 266 w 357"/>
                    <a:gd name="T83" fmla="*/ 257 h 538"/>
                    <a:gd name="T84" fmla="*/ 280 w 357"/>
                    <a:gd name="T85" fmla="*/ 234 h 538"/>
                    <a:gd name="T86" fmla="*/ 300 w 357"/>
                    <a:gd name="T87" fmla="*/ 214 h 538"/>
                    <a:gd name="T88" fmla="*/ 314 w 357"/>
                    <a:gd name="T89" fmla="*/ 200 h 538"/>
                    <a:gd name="T90" fmla="*/ 327 w 357"/>
                    <a:gd name="T91" fmla="*/ 184 h 538"/>
                    <a:gd name="T92" fmla="*/ 343 w 357"/>
                    <a:gd name="T93" fmla="*/ 158 h 538"/>
                    <a:gd name="T94" fmla="*/ 352 w 357"/>
                    <a:gd name="T95" fmla="*/ 137 h 538"/>
                    <a:gd name="T96" fmla="*/ 357 w 357"/>
                    <a:gd name="T97" fmla="*/ 110 h 538"/>
                    <a:gd name="T98" fmla="*/ 357 w 357"/>
                    <a:gd name="T99" fmla="*/ 96 h 538"/>
                    <a:gd name="T100" fmla="*/ 353 w 357"/>
                    <a:gd name="T101" fmla="*/ 77 h 538"/>
                    <a:gd name="T102" fmla="*/ 345 w 357"/>
                    <a:gd name="T103" fmla="*/ 60 h 538"/>
                    <a:gd name="T104" fmla="*/ 330 w 357"/>
                    <a:gd name="T105" fmla="*/ 43 h 538"/>
                    <a:gd name="T106" fmla="*/ 315 w 357"/>
                    <a:gd name="T107" fmla="*/ 32 h 53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57"/>
                    <a:gd name="T163" fmla="*/ 0 h 538"/>
                    <a:gd name="T164" fmla="*/ 357 w 357"/>
                    <a:gd name="T165" fmla="*/ 538 h 53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57" h="538">
                      <a:moveTo>
                        <a:pt x="304" y="26"/>
                      </a:moveTo>
                      <a:lnTo>
                        <a:pt x="266" y="13"/>
                      </a:lnTo>
                      <a:lnTo>
                        <a:pt x="229" y="2"/>
                      </a:lnTo>
                      <a:lnTo>
                        <a:pt x="221" y="0"/>
                      </a:lnTo>
                      <a:lnTo>
                        <a:pt x="214" y="0"/>
                      </a:lnTo>
                      <a:lnTo>
                        <a:pt x="191" y="4"/>
                      </a:lnTo>
                      <a:lnTo>
                        <a:pt x="181" y="5"/>
                      </a:lnTo>
                      <a:lnTo>
                        <a:pt x="170" y="10"/>
                      </a:lnTo>
                      <a:lnTo>
                        <a:pt x="151" y="18"/>
                      </a:lnTo>
                      <a:lnTo>
                        <a:pt x="141" y="24"/>
                      </a:lnTo>
                      <a:lnTo>
                        <a:pt x="132" y="30"/>
                      </a:lnTo>
                      <a:lnTo>
                        <a:pt x="116" y="41"/>
                      </a:lnTo>
                      <a:lnTo>
                        <a:pt x="108" y="47"/>
                      </a:lnTo>
                      <a:lnTo>
                        <a:pt x="101" y="54"/>
                      </a:lnTo>
                      <a:lnTo>
                        <a:pt x="87" y="67"/>
                      </a:lnTo>
                      <a:lnTo>
                        <a:pt x="75" y="82"/>
                      </a:lnTo>
                      <a:lnTo>
                        <a:pt x="63" y="97"/>
                      </a:lnTo>
                      <a:lnTo>
                        <a:pt x="54" y="113"/>
                      </a:lnTo>
                      <a:lnTo>
                        <a:pt x="44" y="130"/>
                      </a:lnTo>
                      <a:lnTo>
                        <a:pt x="36" y="147"/>
                      </a:lnTo>
                      <a:lnTo>
                        <a:pt x="31" y="159"/>
                      </a:lnTo>
                      <a:lnTo>
                        <a:pt x="27" y="169"/>
                      </a:lnTo>
                      <a:lnTo>
                        <a:pt x="21" y="181"/>
                      </a:lnTo>
                      <a:lnTo>
                        <a:pt x="18" y="191"/>
                      </a:lnTo>
                      <a:lnTo>
                        <a:pt x="12" y="215"/>
                      </a:lnTo>
                      <a:lnTo>
                        <a:pt x="9" y="225"/>
                      </a:lnTo>
                      <a:lnTo>
                        <a:pt x="8" y="237"/>
                      </a:lnTo>
                      <a:lnTo>
                        <a:pt x="7" y="250"/>
                      </a:lnTo>
                      <a:lnTo>
                        <a:pt x="8" y="261"/>
                      </a:lnTo>
                      <a:lnTo>
                        <a:pt x="7" y="276"/>
                      </a:lnTo>
                      <a:lnTo>
                        <a:pt x="7" y="292"/>
                      </a:lnTo>
                      <a:lnTo>
                        <a:pt x="6" y="300"/>
                      </a:lnTo>
                      <a:lnTo>
                        <a:pt x="5" y="307"/>
                      </a:lnTo>
                      <a:lnTo>
                        <a:pt x="7" y="323"/>
                      </a:lnTo>
                      <a:lnTo>
                        <a:pt x="4" y="334"/>
                      </a:lnTo>
                      <a:lnTo>
                        <a:pt x="1" y="351"/>
                      </a:lnTo>
                      <a:lnTo>
                        <a:pt x="0" y="370"/>
                      </a:lnTo>
                      <a:lnTo>
                        <a:pt x="2" y="388"/>
                      </a:lnTo>
                      <a:lnTo>
                        <a:pt x="5" y="406"/>
                      </a:lnTo>
                      <a:lnTo>
                        <a:pt x="6" y="409"/>
                      </a:lnTo>
                      <a:lnTo>
                        <a:pt x="7" y="413"/>
                      </a:lnTo>
                      <a:lnTo>
                        <a:pt x="8" y="415"/>
                      </a:lnTo>
                      <a:lnTo>
                        <a:pt x="11" y="418"/>
                      </a:lnTo>
                      <a:lnTo>
                        <a:pt x="12" y="425"/>
                      </a:lnTo>
                      <a:lnTo>
                        <a:pt x="13" y="433"/>
                      </a:lnTo>
                      <a:lnTo>
                        <a:pt x="14" y="439"/>
                      </a:lnTo>
                      <a:lnTo>
                        <a:pt x="16" y="446"/>
                      </a:lnTo>
                      <a:lnTo>
                        <a:pt x="18" y="452"/>
                      </a:lnTo>
                      <a:lnTo>
                        <a:pt x="21" y="459"/>
                      </a:lnTo>
                      <a:lnTo>
                        <a:pt x="24" y="465"/>
                      </a:lnTo>
                      <a:lnTo>
                        <a:pt x="28" y="472"/>
                      </a:lnTo>
                      <a:lnTo>
                        <a:pt x="30" y="478"/>
                      </a:lnTo>
                      <a:lnTo>
                        <a:pt x="35" y="483"/>
                      </a:lnTo>
                      <a:lnTo>
                        <a:pt x="38" y="487"/>
                      </a:lnTo>
                      <a:lnTo>
                        <a:pt x="43" y="492"/>
                      </a:lnTo>
                      <a:lnTo>
                        <a:pt x="49" y="498"/>
                      </a:lnTo>
                      <a:lnTo>
                        <a:pt x="57" y="504"/>
                      </a:lnTo>
                      <a:lnTo>
                        <a:pt x="64" y="509"/>
                      </a:lnTo>
                      <a:lnTo>
                        <a:pt x="73" y="514"/>
                      </a:lnTo>
                      <a:lnTo>
                        <a:pt x="81" y="520"/>
                      </a:lnTo>
                      <a:lnTo>
                        <a:pt x="91" y="524"/>
                      </a:lnTo>
                      <a:lnTo>
                        <a:pt x="98" y="527"/>
                      </a:lnTo>
                      <a:lnTo>
                        <a:pt x="108" y="531"/>
                      </a:lnTo>
                      <a:lnTo>
                        <a:pt x="116" y="534"/>
                      </a:lnTo>
                      <a:lnTo>
                        <a:pt x="126" y="536"/>
                      </a:lnTo>
                      <a:lnTo>
                        <a:pt x="133" y="537"/>
                      </a:lnTo>
                      <a:lnTo>
                        <a:pt x="143" y="538"/>
                      </a:lnTo>
                      <a:lnTo>
                        <a:pt x="151" y="538"/>
                      </a:lnTo>
                      <a:lnTo>
                        <a:pt x="155" y="538"/>
                      </a:lnTo>
                      <a:lnTo>
                        <a:pt x="160" y="538"/>
                      </a:lnTo>
                      <a:lnTo>
                        <a:pt x="168" y="536"/>
                      </a:lnTo>
                      <a:lnTo>
                        <a:pt x="177" y="534"/>
                      </a:lnTo>
                      <a:lnTo>
                        <a:pt x="186" y="533"/>
                      </a:lnTo>
                      <a:lnTo>
                        <a:pt x="195" y="529"/>
                      </a:lnTo>
                      <a:lnTo>
                        <a:pt x="203" y="526"/>
                      </a:lnTo>
                      <a:lnTo>
                        <a:pt x="212" y="522"/>
                      </a:lnTo>
                      <a:lnTo>
                        <a:pt x="217" y="520"/>
                      </a:lnTo>
                      <a:lnTo>
                        <a:pt x="219" y="518"/>
                      </a:lnTo>
                      <a:lnTo>
                        <a:pt x="221" y="516"/>
                      </a:lnTo>
                      <a:lnTo>
                        <a:pt x="229" y="508"/>
                      </a:lnTo>
                      <a:lnTo>
                        <a:pt x="236" y="500"/>
                      </a:lnTo>
                      <a:lnTo>
                        <a:pt x="239" y="496"/>
                      </a:lnTo>
                      <a:lnTo>
                        <a:pt x="243" y="492"/>
                      </a:lnTo>
                      <a:lnTo>
                        <a:pt x="245" y="488"/>
                      </a:lnTo>
                      <a:lnTo>
                        <a:pt x="247" y="486"/>
                      </a:lnTo>
                      <a:lnTo>
                        <a:pt x="248" y="485"/>
                      </a:lnTo>
                      <a:lnTo>
                        <a:pt x="249" y="485"/>
                      </a:lnTo>
                      <a:lnTo>
                        <a:pt x="249" y="483"/>
                      </a:lnTo>
                      <a:lnTo>
                        <a:pt x="250" y="482"/>
                      </a:lnTo>
                      <a:lnTo>
                        <a:pt x="252" y="480"/>
                      </a:lnTo>
                      <a:lnTo>
                        <a:pt x="254" y="476"/>
                      </a:lnTo>
                      <a:lnTo>
                        <a:pt x="259" y="467"/>
                      </a:lnTo>
                      <a:lnTo>
                        <a:pt x="259" y="464"/>
                      </a:lnTo>
                      <a:lnTo>
                        <a:pt x="260" y="463"/>
                      </a:lnTo>
                      <a:lnTo>
                        <a:pt x="262" y="458"/>
                      </a:lnTo>
                      <a:lnTo>
                        <a:pt x="264" y="454"/>
                      </a:lnTo>
                      <a:lnTo>
                        <a:pt x="266" y="450"/>
                      </a:lnTo>
                      <a:lnTo>
                        <a:pt x="266" y="445"/>
                      </a:lnTo>
                      <a:lnTo>
                        <a:pt x="268" y="440"/>
                      </a:lnTo>
                      <a:lnTo>
                        <a:pt x="269" y="435"/>
                      </a:lnTo>
                      <a:lnTo>
                        <a:pt x="269" y="434"/>
                      </a:lnTo>
                      <a:lnTo>
                        <a:pt x="269" y="433"/>
                      </a:lnTo>
                      <a:lnTo>
                        <a:pt x="270" y="431"/>
                      </a:lnTo>
                      <a:lnTo>
                        <a:pt x="271" y="421"/>
                      </a:lnTo>
                      <a:lnTo>
                        <a:pt x="272" y="412"/>
                      </a:lnTo>
                      <a:lnTo>
                        <a:pt x="271" y="409"/>
                      </a:lnTo>
                      <a:lnTo>
                        <a:pt x="271" y="407"/>
                      </a:lnTo>
                      <a:lnTo>
                        <a:pt x="271" y="401"/>
                      </a:lnTo>
                      <a:lnTo>
                        <a:pt x="271" y="392"/>
                      </a:lnTo>
                      <a:lnTo>
                        <a:pt x="269" y="381"/>
                      </a:lnTo>
                      <a:lnTo>
                        <a:pt x="268" y="379"/>
                      </a:lnTo>
                      <a:lnTo>
                        <a:pt x="267" y="377"/>
                      </a:lnTo>
                      <a:lnTo>
                        <a:pt x="267" y="376"/>
                      </a:lnTo>
                      <a:lnTo>
                        <a:pt x="267" y="371"/>
                      </a:lnTo>
                      <a:lnTo>
                        <a:pt x="264" y="361"/>
                      </a:lnTo>
                      <a:lnTo>
                        <a:pt x="261" y="351"/>
                      </a:lnTo>
                      <a:lnTo>
                        <a:pt x="257" y="342"/>
                      </a:lnTo>
                      <a:lnTo>
                        <a:pt x="254" y="332"/>
                      </a:lnTo>
                      <a:lnTo>
                        <a:pt x="252" y="322"/>
                      </a:lnTo>
                      <a:lnTo>
                        <a:pt x="252" y="313"/>
                      </a:lnTo>
                      <a:lnTo>
                        <a:pt x="252" y="302"/>
                      </a:lnTo>
                      <a:lnTo>
                        <a:pt x="253" y="293"/>
                      </a:lnTo>
                      <a:lnTo>
                        <a:pt x="256" y="283"/>
                      </a:lnTo>
                      <a:lnTo>
                        <a:pt x="259" y="274"/>
                      </a:lnTo>
                      <a:lnTo>
                        <a:pt x="263" y="265"/>
                      </a:lnTo>
                      <a:lnTo>
                        <a:pt x="266" y="257"/>
                      </a:lnTo>
                      <a:lnTo>
                        <a:pt x="271" y="249"/>
                      </a:lnTo>
                      <a:lnTo>
                        <a:pt x="276" y="241"/>
                      </a:lnTo>
                      <a:lnTo>
                        <a:pt x="280" y="234"/>
                      </a:lnTo>
                      <a:lnTo>
                        <a:pt x="287" y="227"/>
                      </a:lnTo>
                      <a:lnTo>
                        <a:pt x="293" y="220"/>
                      </a:lnTo>
                      <a:lnTo>
                        <a:pt x="300" y="214"/>
                      </a:lnTo>
                      <a:lnTo>
                        <a:pt x="303" y="210"/>
                      </a:lnTo>
                      <a:lnTo>
                        <a:pt x="307" y="207"/>
                      </a:lnTo>
                      <a:lnTo>
                        <a:pt x="314" y="200"/>
                      </a:lnTo>
                      <a:lnTo>
                        <a:pt x="317" y="195"/>
                      </a:lnTo>
                      <a:lnTo>
                        <a:pt x="321" y="191"/>
                      </a:lnTo>
                      <a:lnTo>
                        <a:pt x="327" y="184"/>
                      </a:lnTo>
                      <a:lnTo>
                        <a:pt x="333" y="175"/>
                      </a:lnTo>
                      <a:lnTo>
                        <a:pt x="338" y="166"/>
                      </a:lnTo>
                      <a:lnTo>
                        <a:pt x="343" y="158"/>
                      </a:lnTo>
                      <a:lnTo>
                        <a:pt x="349" y="148"/>
                      </a:lnTo>
                      <a:lnTo>
                        <a:pt x="350" y="143"/>
                      </a:lnTo>
                      <a:lnTo>
                        <a:pt x="352" y="137"/>
                      </a:lnTo>
                      <a:lnTo>
                        <a:pt x="356" y="125"/>
                      </a:lnTo>
                      <a:lnTo>
                        <a:pt x="357" y="114"/>
                      </a:lnTo>
                      <a:lnTo>
                        <a:pt x="357" y="110"/>
                      </a:lnTo>
                      <a:lnTo>
                        <a:pt x="357" y="108"/>
                      </a:lnTo>
                      <a:lnTo>
                        <a:pt x="357" y="103"/>
                      </a:lnTo>
                      <a:lnTo>
                        <a:pt x="357" y="96"/>
                      </a:lnTo>
                      <a:lnTo>
                        <a:pt x="356" y="89"/>
                      </a:lnTo>
                      <a:lnTo>
                        <a:pt x="354" y="82"/>
                      </a:lnTo>
                      <a:lnTo>
                        <a:pt x="353" y="77"/>
                      </a:lnTo>
                      <a:lnTo>
                        <a:pt x="350" y="71"/>
                      </a:lnTo>
                      <a:lnTo>
                        <a:pt x="348" y="66"/>
                      </a:lnTo>
                      <a:lnTo>
                        <a:pt x="345" y="60"/>
                      </a:lnTo>
                      <a:lnTo>
                        <a:pt x="343" y="56"/>
                      </a:lnTo>
                      <a:lnTo>
                        <a:pt x="335" y="46"/>
                      </a:lnTo>
                      <a:lnTo>
                        <a:pt x="330" y="43"/>
                      </a:lnTo>
                      <a:lnTo>
                        <a:pt x="326" y="39"/>
                      </a:lnTo>
                      <a:lnTo>
                        <a:pt x="321" y="35"/>
                      </a:lnTo>
                      <a:lnTo>
                        <a:pt x="315" y="32"/>
                      </a:lnTo>
                      <a:lnTo>
                        <a:pt x="310" y="29"/>
                      </a:lnTo>
                      <a:lnTo>
                        <a:pt x="304" y="2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81" name="Freeform 59"/>
                <p:cNvSpPr>
                  <a:spLocks noChangeAspect="1"/>
                </p:cNvSpPr>
                <p:nvPr/>
              </p:nvSpPr>
              <p:spPr bwMode="auto">
                <a:xfrm>
                  <a:off x="2368" y="2629"/>
                  <a:ext cx="812" cy="237"/>
                </a:xfrm>
                <a:custGeom>
                  <a:avLst/>
                  <a:gdLst>
                    <a:gd name="T0" fmla="*/ 368 w 812"/>
                    <a:gd name="T1" fmla="*/ 166 h 237"/>
                    <a:gd name="T2" fmla="*/ 318 w 812"/>
                    <a:gd name="T3" fmla="*/ 151 h 237"/>
                    <a:gd name="T4" fmla="*/ 243 w 812"/>
                    <a:gd name="T5" fmla="*/ 112 h 237"/>
                    <a:gd name="T6" fmla="*/ 198 w 812"/>
                    <a:gd name="T7" fmla="*/ 86 h 237"/>
                    <a:gd name="T8" fmla="*/ 155 w 812"/>
                    <a:gd name="T9" fmla="*/ 61 h 237"/>
                    <a:gd name="T10" fmla="*/ 101 w 812"/>
                    <a:gd name="T11" fmla="*/ 41 h 237"/>
                    <a:gd name="T12" fmla="*/ 60 w 812"/>
                    <a:gd name="T13" fmla="*/ 35 h 237"/>
                    <a:gd name="T14" fmla="*/ 29 w 812"/>
                    <a:gd name="T15" fmla="*/ 39 h 237"/>
                    <a:gd name="T16" fmla="*/ 8 w 812"/>
                    <a:gd name="T17" fmla="*/ 53 h 237"/>
                    <a:gd name="T18" fmla="*/ 0 w 812"/>
                    <a:gd name="T19" fmla="*/ 77 h 237"/>
                    <a:gd name="T20" fmla="*/ 8 w 812"/>
                    <a:gd name="T21" fmla="*/ 102 h 237"/>
                    <a:gd name="T22" fmla="*/ 23 w 812"/>
                    <a:gd name="T23" fmla="*/ 116 h 237"/>
                    <a:gd name="T24" fmla="*/ 79 w 812"/>
                    <a:gd name="T25" fmla="*/ 137 h 237"/>
                    <a:gd name="T26" fmla="*/ 170 w 812"/>
                    <a:gd name="T27" fmla="*/ 165 h 237"/>
                    <a:gd name="T28" fmla="*/ 261 w 812"/>
                    <a:gd name="T29" fmla="*/ 203 h 237"/>
                    <a:gd name="T30" fmla="*/ 319 w 812"/>
                    <a:gd name="T31" fmla="*/ 231 h 237"/>
                    <a:gd name="T32" fmla="*/ 353 w 812"/>
                    <a:gd name="T33" fmla="*/ 237 h 237"/>
                    <a:gd name="T34" fmla="*/ 400 w 812"/>
                    <a:gd name="T35" fmla="*/ 235 h 237"/>
                    <a:gd name="T36" fmla="*/ 434 w 812"/>
                    <a:gd name="T37" fmla="*/ 226 h 237"/>
                    <a:gd name="T38" fmla="*/ 605 w 812"/>
                    <a:gd name="T39" fmla="*/ 156 h 237"/>
                    <a:gd name="T40" fmla="*/ 637 w 812"/>
                    <a:gd name="T41" fmla="*/ 156 h 237"/>
                    <a:gd name="T42" fmla="*/ 645 w 812"/>
                    <a:gd name="T43" fmla="*/ 152 h 237"/>
                    <a:gd name="T44" fmla="*/ 657 w 812"/>
                    <a:gd name="T45" fmla="*/ 143 h 237"/>
                    <a:gd name="T46" fmla="*/ 662 w 812"/>
                    <a:gd name="T47" fmla="*/ 135 h 237"/>
                    <a:gd name="T48" fmla="*/ 686 w 812"/>
                    <a:gd name="T49" fmla="*/ 113 h 237"/>
                    <a:gd name="T50" fmla="*/ 718 w 812"/>
                    <a:gd name="T51" fmla="*/ 115 h 237"/>
                    <a:gd name="T52" fmla="*/ 743 w 812"/>
                    <a:gd name="T53" fmla="*/ 127 h 237"/>
                    <a:gd name="T54" fmla="*/ 761 w 812"/>
                    <a:gd name="T55" fmla="*/ 127 h 237"/>
                    <a:gd name="T56" fmla="*/ 779 w 812"/>
                    <a:gd name="T57" fmla="*/ 116 h 237"/>
                    <a:gd name="T58" fmla="*/ 783 w 812"/>
                    <a:gd name="T59" fmla="*/ 110 h 237"/>
                    <a:gd name="T60" fmla="*/ 784 w 812"/>
                    <a:gd name="T61" fmla="*/ 107 h 237"/>
                    <a:gd name="T62" fmla="*/ 777 w 812"/>
                    <a:gd name="T63" fmla="*/ 91 h 237"/>
                    <a:gd name="T64" fmla="*/ 762 w 812"/>
                    <a:gd name="T65" fmla="*/ 75 h 237"/>
                    <a:gd name="T66" fmla="*/ 741 w 812"/>
                    <a:gd name="T67" fmla="*/ 68 h 237"/>
                    <a:gd name="T68" fmla="*/ 727 w 812"/>
                    <a:gd name="T69" fmla="*/ 60 h 237"/>
                    <a:gd name="T70" fmla="*/ 763 w 812"/>
                    <a:gd name="T71" fmla="*/ 50 h 237"/>
                    <a:gd name="T72" fmla="*/ 782 w 812"/>
                    <a:gd name="T73" fmla="*/ 48 h 237"/>
                    <a:gd name="T74" fmla="*/ 802 w 812"/>
                    <a:gd name="T75" fmla="*/ 44 h 237"/>
                    <a:gd name="T76" fmla="*/ 806 w 812"/>
                    <a:gd name="T77" fmla="*/ 41 h 237"/>
                    <a:gd name="T78" fmla="*/ 812 w 812"/>
                    <a:gd name="T79" fmla="*/ 34 h 237"/>
                    <a:gd name="T80" fmla="*/ 812 w 812"/>
                    <a:gd name="T81" fmla="*/ 25 h 237"/>
                    <a:gd name="T82" fmla="*/ 811 w 812"/>
                    <a:gd name="T83" fmla="*/ 20 h 237"/>
                    <a:gd name="T84" fmla="*/ 803 w 812"/>
                    <a:gd name="T85" fmla="*/ 6 h 237"/>
                    <a:gd name="T86" fmla="*/ 787 w 812"/>
                    <a:gd name="T87" fmla="*/ 0 h 237"/>
                    <a:gd name="T88" fmla="*/ 752 w 812"/>
                    <a:gd name="T89" fmla="*/ 7 h 237"/>
                    <a:gd name="T90" fmla="*/ 712 w 812"/>
                    <a:gd name="T91" fmla="*/ 30 h 237"/>
                    <a:gd name="T92" fmla="*/ 688 w 812"/>
                    <a:gd name="T93" fmla="*/ 55 h 237"/>
                    <a:gd name="T94" fmla="*/ 684 w 812"/>
                    <a:gd name="T95" fmla="*/ 59 h 237"/>
                    <a:gd name="T96" fmla="*/ 672 w 812"/>
                    <a:gd name="T97" fmla="*/ 68 h 237"/>
                    <a:gd name="T98" fmla="*/ 657 w 812"/>
                    <a:gd name="T99" fmla="*/ 75 h 237"/>
                    <a:gd name="T100" fmla="*/ 647 w 812"/>
                    <a:gd name="T101" fmla="*/ 80 h 237"/>
                    <a:gd name="T102" fmla="*/ 620 w 812"/>
                    <a:gd name="T103" fmla="*/ 89 h 237"/>
                    <a:gd name="T104" fmla="*/ 594 w 812"/>
                    <a:gd name="T105" fmla="*/ 104 h 237"/>
                    <a:gd name="T106" fmla="*/ 576 w 812"/>
                    <a:gd name="T107" fmla="*/ 111 h 237"/>
                    <a:gd name="T108" fmla="*/ 535 w 812"/>
                    <a:gd name="T109" fmla="*/ 128 h 237"/>
                    <a:gd name="T110" fmla="*/ 474 w 812"/>
                    <a:gd name="T111" fmla="*/ 148 h 237"/>
                    <a:gd name="T112" fmla="*/ 400 w 812"/>
                    <a:gd name="T113" fmla="*/ 164 h 23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812"/>
                    <a:gd name="T172" fmla="*/ 0 h 237"/>
                    <a:gd name="T173" fmla="*/ 812 w 812"/>
                    <a:gd name="T174" fmla="*/ 237 h 23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812" h="237">
                      <a:moveTo>
                        <a:pt x="400" y="164"/>
                      </a:moveTo>
                      <a:lnTo>
                        <a:pt x="384" y="166"/>
                      </a:lnTo>
                      <a:lnTo>
                        <a:pt x="376" y="166"/>
                      </a:lnTo>
                      <a:lnTo>
                        <a:pt x="368" y="166"/>
                      </a:lnTo>
                      <a:lnTo>
                        <a:pt x="353" y="163"/>
                      </a:lnTo>
                      <a:lnTo>
                        <a:pt x="346" y="161"/>
                      </a:lnTo>
                      <a:lnTo>
                        <a:pt x="339" y="159"/>
                      </a:lnTo>
                      <a:lnTo>
                        <a:pt x="318" y="151"/>
                      </a:lnTo>
                      <a:lnTo>
                        <a:pt x="297" y="143"/>
                      </a:lnTo>
                      <a:lnTo>
                        <a:pt x="278" y="132"/>
                      </a:lnTo>
                      <a:lnTo>
                        <a:pt x="259" y="122"/>
                      </a:lnTo>
                      <a:lnTo>
                        <a:pt x="243" y="112"/>
                      </a:lnTo>
                      <a:lnTo>
                        <a:pt x="228" y="103"/>
                      </a:lnTo>
                      <a:lnTo>
                        <a:pt x="218" y="98"/>
                      </a:lnTo>
                      <a:lnTo>
                        <a:pt x="208" y="93"/>
                      </a:lnTo>
                      <a:lnTo>
                        <a:pt x="198" y="86"/>
                      </a:lnTo>
                      <a:lnTo>
                        <a:pt x="188" y="79"/>
                      </a:lnTo>
                      <a:lnTo>
                        <a:pt x="177" y="73"/>
                      </a:lnTo>
                      <a:lnTo>
                        <a:pt x="167" y="67"/>
                      </a:lnTo>
                      <a:lnTo>
                        <a:pt x="155" y="61"/>
                      </a:lnTo>
                      <a:lnTo>
                        <a:pt x="145" y="56"/>
                      </a:lnTo>
                      <a:lnTo>
                        <a:pt x="134" y="52"/>
                      </a:lnTo>
                      <a:lnTo>
                        <a:pt x="122" y="48"/>
                      </a:lnTo>
                      <a:lnTo>
                        <a:pt x="101" y="41"/>
                      </a:lnTo>
                      <a:lnTo>
                        <a:pt x="91" y="38"/>
                      </a:lnTo>
                      <a:lnTo>
                        <a:pt x="81" y="37"/>
                      </a:lnTo>
                      <a:lnTo>
                        <a:pt x="71" y="36"/>
                      </a:lnTo>
                      <a:lnTo>
                        <a:pt x="60" y="35"/>
                      </a:lnTo>
                      <a:lnTo>
                        <a:pt x="49" y="36"/>
                      </a:lnTo>
                      <a:lnTo>
                        <a:pt x="39" y="37"/>
                      </a:lnTo>
                      <a:lnTo>
                        <a:pt x="34" y="37"/>
                      </a:lnTo>
                      <a:lnTo>
                        <a:pt x="29" y="39"/>
                      </a:lnTo>
                      <a:lnTo>
                        <a:pt x="24" y="41"/>
                      </a:lnTo>
                      <a:lnTo>
                        <a:pt x="20" y="43"/>
                      </a:lnTo>
                      <a:lnTo>
                        <a:pt x="14" y="48"/>
                      </a:lnTo>
                      <a:lnTo>
                        <a:pt x="8" y="53"/>
                      </a:lnTo>
                      <a:lnTo>
                        <a:pt x="4" y="58"/>
                      </a:lnTo>
                      <a:lnTo>
                        <a:pt x="2" y="64"/>
                      </a:lnTo>
                      <a:lnTo>
                        <a:pt x="0" y="70"/>
                      </a:lnTo>
                      <a:lnTo>
                        <a:pt x="0" y="77"/>
                      </a:lnTo>
                      <a:lnTo>
                        <a:pt x="1" y="84"/>
                      </a:lnTo>
                      <a:lnTo>
                        <a:pt x="4" y="91"/>
                      </a:lnTo>
                      <a:lnTo>
                        <a:pt x="6" y="96"/>
                      </a:lnTo>
                      <a:lnTo>
                        <a:pt x="8" y="102"/>
                      </a:lnTo>
                      <a:lnTo>
                        <a:pt x="12" y="105"/>
                      </a:lnTo>
                      <a:lnTo>
                        <a:pt x="15" y="109"/>
                      </a:lnTo>
                      <a:lnTo>
                        <a:pt x="19" y="113"/>
                      </a:lnTo>
                      <a:lnTo>
                        <a:pt x="23" y="116"/>
                      </a:lnTo>
                      <a:lnTo>
                        <a:pt x="28" y="118"/>
                      </a:lnTo>
                      <a:lnTo>
                        <a:pt x="34" y="121"/>
                      </a:lnTo>
                      <a:lnTo>
                        <a:pt x="56" y="129"/>
                      </a:lnTo>
                      <a:lnTo>
                        <a:pt x="79" y="137"/>
                      </a:lnTo>
                      <a:lnTo>
                        <a:pt x="102" y="144"/>
                      </a:lnTo>
                      <a:lnTo>
                        <a:pt x="126" y="151"/>
                      </a:lnTo>
                      <a:lnTo>
                        <a:pt x="148" y="157"/>
                      </a:lnTo>
                      <a:lnTo>
                        <a:pt x="170" y="165"/>
                      </a:lnTo>
                      <a:lnTo>
                        <a:pt x="192" y="173"/>
                      </a:lnTo>
                      <a:lnTo>
                        <a:pt x="214" y="182"/>
                      </a:lnTo>
                      <a:lnTo>
                        <a:pt x="237" y="192"/>
                      </a:lnTo>
                      <a:lnTo>
                        <a:pt x="261" y="203"/>
                      </a:lnTo>
                      <a:lnTo>
                        <a:pt x="283" y="214"/>
                      </a:lnTo>
                      <a:lnTo>
                        <a:pt x="306" y="226"/>
                      </a:lnTo>
                      <a:lnTo>
                        <a:pt x="312" y="229"/>
                      </a:lnTo>
                      <a:lnTo>
                        <a:pt x="319" y="231"/>
                      </a:lnTo>
                      <a:lnTo>
                        <a:pt x="326" y="233"/>
                      </a:lnTo>
                      <a:lnTo>
                        <a:pt x="334" y="235"/>
                      </a:lnTo>
                      <a:lnTo>
                        <a:pt x="344" y="237"/>
                      </a:lnTo>
                      <a:lnTo>
                        <a:pt x="353" y="237"/>
                      </a:lnTo>
                      <a:lnTo>
                        <a:pt x="373" y="237"/>
                      </a:lnTo>
                      <a:lnTo>
                        <a:pt x="381" y="237"/>
                      </a:lnTo>
                      <a:lnTo>
                        <a:pt x="391" y="237"/>
                      </a:lnTo>
                      <a:lnTo>
                        <a:pt x="400" y="235"/>
                      </a:lnTo>
                      <a:lnTo>
                        <a:pt x="409" y="233"/>
                      </a:lnTo>
                      <a:lnTo>
                        <a:pt x="417" y="231"/>
                      </a:lnTo>
                      <a:lnTo>
                        <a:pt x="425" y="230"/>
                      </a:lnTo>
                      <a:lnTo>
                        <a:pt x="434" y="226"/>
                      </a:lnTo>
                      <a:lnTo>
                        <a:pt x="443" y="224"/>
                      </a:lnTo>
                      <a:lnTo>
                        <a:pt x="483" y="207"/>
                      </a:lnTo>
                      <a:lnTo>
                        <a:pt x="524" y="190"/>
                      </a:lnTo>
                      <a:lnTo>
                        <a:pt x="605" y="156"/>
                      </a:lnTo>
                      <a:lnTo>
                        <a:pt x="613" y="152"/>
                      </a:lnTo>
                      <a:lnTo>
                        <a:pt x="622" y="149"/>
                      </a:lnTo>
                      <a:lnTo>
                        <a:pt x="631" y="157"/>
                      </a:lnTo>
                      <a:lnTo>
                        <a:pt x="637" y="156"/>
                      </a:lnTo>
                      <a:lnTo>
                        <a:pt x="643" y="154"/>
                      </a:lnTo>
                      <a:lnTo>
                        <a:pt x="643" y="153"/>
                      </a:lnTo>
                      <a:lnTo>
                        <a:pt x="645" y="152"/>
                      </a:lnTo>
                      <a:lnTo>
                        <a:pt x="648" y="150"/>
                      </a:lnTo>
                      <a:lnTo>
                        <a:pt x="650" y="149"/>
                      </a:lnTo>
                      <a:lnTo>
                        <a:pt x="653" y="147"/>
                      </a:lnTo>
                      <a:lnTo>
                        <a:pt x="657" y="143"/>
                      </a:lnTo>
                      <a:lnTo>
                        <a:pt x="657" y="141"/>
                      </a:lnTo>
                      <a:lnTo>
                        <a:pt x="658" y="139"/>
                      </a:lnTo>
                      <a:lnTo>
                        <a:pt x="659" y="139"/>
                      </a:lnTo>
                      <a:lnTo>
                        <a:pt x="662" y="135"/>
                      </a:lnTo>
                      <a:lnTo>
                        <a:pt x="664" y="130"/>
                      </a:lnTo>
                      <a:lnTo>
                        <a:pt x="671" y="117"/>
                      </a:lnTo>
                      <a:lnTo>
                        <a:pt x="679" y="115"/>
                      </a:lnTo>
                      <a:lnTo>
                        <a:pt x="686" y="113"/>
                      </a:lnTo>
                      <a:lnTo>
                        <a:pt x="694" y="112"/>
                      </a:lnTo>
                      <a:lnTo>
                        <a:pt x="703" y="112"/>
                      </a:lnTo>
                      <a:lnTo>
                        <a:pt x="711" y="113"/>
                      </a:lnTo>
                      <a:lnTo>
                        <a:pt x="718" y="115"/>
                      </a:lnTo>
                      <a:lnTo>
                        <a:pt x="726" y="118"/>
                      </a:lnTo>
                      <a:lnTo>
                        <a:pt x="734" y="122"/>
                      </a:lnTo>
                      <a:lnTo>
                        <a:pt x="738" y="125"/>
                      </a:lnTo>
                      <a:lnTo>
                        <a:pt x="743" y="127"/>
                      </a:lnTo>
                      <a:lnTo>
                        <a:pt x="747" y="128"/>
                      </a:lnTo>
                      <a:lnTo>
                        <a:pt x="752" y="129"/>
                      </a:lnTo>
                      <a:lnTo>
                        <a:pt x="756" y="128"/>
                      </a:lnTo>
                      <a:lnTo>
                        <a:pt x="761" y="127"/>
                      </a:lnTo>
                      <a:lnTo>
                        <a:pt x="766" y="125"/>
                      </a:lnTo>
                      <a:lnTo>
                        <a:pt x="770" y="123"/>
                      </a:lnTo>
                      <a:lnTo>
                        <a:pt x="776" y="120"/>
                      </a:lnTo>
                      <a:lnTo>
                        <a:pt x="779" y="116"/>
                      </a:lnTo>
                      <a:lnTo>
                        <a:pt x="780" y="115"/>
                      </a:lnTo>
                      <a:lnTo>
                        <a:pt x="782" y="113"/>
                      </a:lnTo>
                      <a:lnTo>
                        <a:pt x="783" y="111"/>
                      </a:lnTo>
                      <a:lnTo>
                        <a:pt x="783" y="110"/>
                      </a:lnTo>
                      <a:lnTo>
                        <a:pt x="784" y="109"/>
                      </a:lnTo>
                      <a:lnTo>
                        <a:pt x="784" y="107"/>
                      </a:lnTo>
                      <a:lnTo>
                        <a:pt x="784" y="105"/>
                      </a:lnTo>
                      <a:lnTo>
                        <a:pt x="783" y="101"/>
                      </a:lnTo>
                      <a:lnTo>
                        <a:pt x="781" y="95"/>
                      </a:lnTo>
                      <a:lnTo>
                        <a:pt x="777" y="91"/>
                      </a:lnTo>
                      <a:lnTo>
                        <a:pt x="774" y="86"/>
                      </a:lnTo>
                      <a:lnTo>
                        <a:pt x="770" y="82"/>
                      </a:lnTo>
                      <a:lnTo>
                        <a:pt x="766" y="78"/>
                      </a:lnTo>
                      <a:lnTo>
                        <a:pt x="762" y="75"/>
                      </a:lnTo>
                      <a:lnTo>
                        <a:pt x="756" y="72"/>
                      </a:lnTo>
                      <a:lnTo>
                        <a:pt x="752" y="70"/>
                      </a:lnTo>
                      <a:lnTo>
                        <a:pt x="746" y="68"/>
                      </a:lnTo>
                      <a:lnTo>
                        <a:pt x="741" y="68"/>
                      </a:lnTo>
                      <a:lnTo>
                        <a:pt x="728" y="67"/>
                      </a:lnTo>
                      <a:lnTo>
                        <a:pt x="721" y="67"/>
                      </a:lnTo>
                      <a:lnTo>
                        <a:pt x="715" y="68"/>
                      </a:lnTo>
                      <a:lnTo>
                        <a:pt x="727" y="60"/>
                      </a:lnTo>
                      <a:lnTo>
                        <a:pt x="734" y="57"/>
                      </a:lnTo>
                      <a:lnTo>
                        <a:pt x="741" y="55"/>
                      </a:lnTo>
                      <a:lnTo>
                        <a:pt x="756" y="51"/>
                      </a:lnTo>
                      <a:lnTo>
                        <a:pt x="763" y="50"/>
                      </a:lnTo>
                      <a:lnTo>
                        <a:pt x="770" y="50"/>
                      </a:lnTo>
                      <a:lnTo>
                        <a:pt x="777" y="49"/>
                      </a:lnTo>
                      <a:lnTo>
                        <a:pt x="779" y="48"/>
                      </a:lnTo>
                      <a:lnTo>
                        <a:pt x="782" y="48"/>
                      </a:lnTo>
                      <a:lnTo>
                        <a:pt x="794" y="47"/>
                      </a:lnTo>
                      <a:lnTo>
                        <a:pt x="797" y="46"/>
                      </a:lnTo>
                      <a:lnTo>
                        <a:pt x="799" y="45"/>
                      </a:lnTo>
                      <a:lnTo>
                        <a:pt x="802" y="44"/>
                      </a:lnTo>
                      <a:lnTo>
                        <a:pt x="803" y="43"/>
                      </a:lnTo>
                      <a:lnTo>
                        <a:pt x="805" y="43"/>
                      </a:lnTo>
                      <a:lnTo>
                        <a:pt x="805" y="41"/>
                      </a:lnTo>
                      <a:lnTo>
                        <a:pt x="806" y="41"/>
                      </a:lnTo>
                      <a:lnTo>
                        <a:pt x="808" y="40"/>
                      </a:lnTo>
                      <a:lnTo>
                        <a:pt x="809" y="38"/>
                      </a:lnTo>
                      <a:lnTo>
                        <a:pt x="811" y="36"/>
                      </a:lnTo>
                      <a:lnTo>
                        <a:pt x="812" y="34"/>
                      </a:lnTo>
                      <a:lnTo>
                        <a:pt x="812" y="32"/>
                      </a:lnTo>
                      <a:lnTo>
                        <a:pt x="812" y="29"/>
                      </a:lnTo>
                      <a:lnTo>
                        <a:pt x="812" y="28"/>
                      </a:lnTo>
                      <a:lnTo>
                        <a:pt x="812" y="25"/>
                      </a:lnTo>
                      <a:lnTo>
                        <a:pt x="812" y="23"/>
                      </a:lnTo>
                      <a:lnTo>
                        <a:pt x="812" y="22"/>
                      </a:lnTo>
                      <a:lnTo>
                        <a:pt x="811" y="21"/>
                      </a:lnTo>
                      <a:lnTo>
                        <a:pt x="811" y="20"/>
                      </a:lnTo>
                      <a:lnTo>
                        <a:pt x="810" y="16"/>
                      </a:lnTo>
                      <a:lnTo>
                        <a:pt x="808" y="12"/>
                      </a:lnTo>
                      <a:lnTo>
                        <a:pt x="805" y="8"/>
                      </a:lnTo>
                      <a:lnTo>
                        <a:pt x="803" y="6"/>
                      </a:lnTo>
                      <a:lnTo>
                        <a:pt x="799" y="3"/>
                      </a:lnTo>
                      <a:lnTo>
                        <a:pt x="796" y="1"/>
                      </a:lnTo>
                      <a:lnTo>
                        <a:pt x="791" y="0"/>
                      </a:lnTo>
                      <a:lnTo>
                        <a:pt x="787" y="0"/>
                      </a:lnTo>
                      <a:lnTo>
                        <a:pt x="783" y="0"/>
                      </a:lnTo>
                      <a:lnTo>
                        <a:pt x="767" y="3"/>
                      </a:lnTo>
                      <a:lnTo>
                        <a:pt x="759" y="5"/>
                      </a:lnTo>
                      <a:lnTo>
                        <a:pt x="752" y="7"/>
                      </a:lnTo>
                      <a:lnTo>
                        <a:pt x="738" y="13"/>
                      </a:lnTo>
                      <a:lnTo>
                        <a:pt x="725" y="21"/>
                      </a:lnTo>
                      <a:lnTo>
                        <a:pt x="718" y="25"/>
                      </a:lnTo>
                      <a:lnTo>
                        <a:pt x="712" y="30"/>
                      </a:lnTo>
                      <a:lnTo>
                        <a:pt x="706" y="35"/>
                      </a:lnTo>
                      <a:lnTo>
                        <a:pt x="700" y="41"/>
                      </a:lnTo>
                      <a:lnTo>
                        <a:pt x="692" y="50"/>
                      </a:lnTo>
                      <a:lnTo>
                        <a:pt x="688" y="55"/>
                      </a:lnTo>
                      <a:lnTo>
                        <a:pt x="685" y="56"/>
                      </a:lnTo>
                      <a:lnTo>
                        <a:pt x="685" y="57"/>
                      </a:lnTo>
                      <a:lnTo>
                        <a:pt x="684" y="59"/>
                      </a:lnTo>
                      <a:lnTo>
                        <a:pt x="682" y="60"/>
                      </a:lnTo>
                      <a:lnTo>
                        <a:pt x="681" y="61"/>
                      </a:lnTo>
                      <a:lnTo>
                        <a:pt x="676" y="64"/>
                      </a:lnTo>
                      <a:lnTo>
                        <a:pt x="672" y="68"/>
                      </a:lnTo>
                      <a:lnTo>
                        <a:pt x="667" y="70"/>
                      </a:lnTo>
                      <a:lnTo>
                        <a:pt x="664" y="72"/>
                      </a:lnTo>
                      <a:lnTo>
                        <a:pt x="663" y="74"/>
                      </a:lnTo>
                      <a:lnTo>
                        <a:pt x="657" y="75"/>
                      </a:lnTo>
                      <a:lnTo>
                        <a:pt x="652" y="78"/>
                      </a:lnTo>
                      <a:lnTo>
                        <a:pt x="650" y="79"/>
                      </a:lnTo>
                      <a:lnTo>
                        <a:pt x="648" y="79"/>
                      </a:lnTo>
                      <a:lnTo>
                        <a:pt x="647" y="80"/>
                      </a:lnTo>
                      <a:lnTo>
                        <a:pt x="643" y="82"/>
                      </a:lnTo>
                      <a:lnTo>
                        <a:pt x="630" y="85"/>
                      </a:lnTo>
                      <a:lnTo>
                        <a:pt x="625" y="87"/>
                      </a:lnTo>
                      <a:lnTo>
                        <a:pt x="620" y="89"/>
                      </a:lnTo>
                      <a:lnTo>
                        <a:pt x="613" y="93"/>
                      </a:lnTo>
                      <a:lnTo>
                        <a:pt x="607" y="96"/>
                      </a:lnTo>
                      <a:lnTo>
                        <a:pt x="600" y="100"/>
                      </a:lnTo>
                      <a:lnTo>
                        <a:pt x="594" y="104"/>
                      </a:lnTo>
                      <a:lnTo>
                        <a:pt x="582" y="109"/>
                      </a:lnTo>
                      <a:lnTo>
                        <a:pt x="580" y="109"/>
                      </a:lnTo>
                      <a:lnTo>
                        <a:pt x="579" y="110"/>
                      </a:lnTo>
                      <a:lnTo>
                        <a:pt x="576" y="111"/>
                      </a:lnTo>
                      <a:lnTo>
                        <a:pt x="571" y="114"/>
                      </a:lnTo>
                      <a:lnTo>
                        <a:pt x="558" y="119"/>
                      </a:lnTo>
                      <a:lnTo>
                        <a:pt x="547" y="123"/>
                      </a:lnTo>
                      <a:lnTo>
                        <a:pt x="535" y="128"/>
                      </a:lnTo>
                      <a:lnTo>
                        <a:pt x="523" y="132"/>
                      </a:lnTo>
                      <a:lnTo>
                        <a:pt x="499" y="141"/>
                      </a:lnTo>
                      <a:lnTo>
                        <a:pt x="487" y="144"/>
                      </a:lnTo>
                      <a:lnTo>
                        <a:pt x="474" y="148"/>
                      </a:lnTo>
                      <a:lnTo>
                        <a:pt x="450" y="154"/>
                      </a:lnTo>
                      <a:lnTo>
                        <a:pt x="424" y="159"/>
                      </a:lnTo>
                      <a:lnTo>
                        <a:pt x="412" y="162"/>
                      </a:lnTo>
                      <a:lnTo>
                        <a:pt x="400" y="1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82" name="Freeform 60"/>
                <p:cNvSpPr>
                  <a:spLocks noChangeAspect="1"/>
                </p:cNvSpPr>
                <p:nvPr/>
              </p:nvSpPr>
              <p:spPr bwMode="auto">
                <a:xfrm>
                  <a:off x="1861" y="2608"/>
                  <a:ext cx="480" cy="486"/>
                </a:xfrm>
                <a:custGeom>
                  <a:avLst/>
                  <a:gdLst>
                    <a:gd name="T0" fmla="*/ 12 w 480"/>
                    <a:gd name="T1" fmla="*/ 76 h 486"/>
                    <a:gd name="T2" fmla="*/ 2 w 480"/>
                    <a:gd name="T3" fmla="*/ 99 h 486"/>
                    <a:gd name="T4" fmla="*/ 2 w 480"/>
                    <a:gd name="T5" fmla="*/ 156 h 486"/>
                    <a:gd name="T6" fmla="*/ 11 w 480"/>
                    <a:gd name="T7" fmla="*/ 205 h 486"/>
                    <a:gd name="T8" fmla="*/ 32 w 480"/>
                    <a:gd name="T9" fmla="*/ 272 h 486"/>
                    <a:gd name="T10" fmla="*/ 60 w 480"/>
                    <a:gd name="T11" fmla="*/ 338 h 486"/>
                    <a:gd name="T12" fmla="*/ 81 w 480"/>
                    <a:gd name="T13" fmla="*/ 361 h 486"/>
                    <a:gd name="T14" fmla="*/ 106 w 480"/>
                    <a:gd name="T15" fmla="*/ 375 h 486"/>
                    <a:gd name="T16" fmla="*/ 127 w 480"/>
                    <a:gd name="T17" fmla="*/ 398 h 486"/>
                    <a:gd name="T18" fmla="*/ 106 w 480"/>
                    <a:gd name="T19" fmla="*/ 437 h 486"/>
                    <a:gd name="T20" fmla="*/ 105 w 480"/>
                    <a:gd name="T21" fmla="*/ 452 h 486"/>
                    <a:gd name="T22" fmla="*/ 116 w 480"/>
                    <a:gd name="T23" fmla="*/ 465 h 486"/>
                    <a:gd name="T24" fmla="*/ 161 w 480"/>
                    <a:gd name="T25" fmla="*/ 458 h 486"/>
                    <a:gd name="T26" fmla="*/ 173 w 480"/>
                    <a:gd name="T27" fmla="*/ 484 h 486"/>
                    <a:gd name="T28" fmla="*/ 182 w 480"/>
                    <a:gd name="T29" fmla="*/ 486 h 486"/>
                    <a:gd name="T30" fmla="*/ 187 w 480"/>
                    <a:gd name="T31" fmla="*/ 486 h 486"/>
                    <a:gd name="T32" fmla="*/ 194 w 480"/>
                    <a:gd name="T33" fmla="*/ 484 h 486"/>
                    <a:gd name="T34" fmla="*/ 205 w 480"/>
                    <a:gd name="T35" fmla="*/ 474 h 486"/>
                    <a:gd name="T36" fmla="*/ 244 w 480"/>
                    <a:gd name="T37" fmla="*/ 479 h 486"/>
                    <a:gd name="T38" fmla="*/ 248 w 480"/>
                    <a:gd name="T39" fmla="*/ 474 h 486"/>
                    <a:gd name="T40" fmla="*/ 254 w 480"/>
                    <a:gd name="T41" fmla="*/ 463 h 486"/>
                    <a:gd name="T42" fmla="*/ 254 w 480"/>
                    <a:gd name="T43" fmla="*/ 458 h 486"/>
                    <a:gd name="T44" fmla="*/ 252 w 480"/>
                    <a:gd name="T45" fmla="*/ 447 h 486"/>
                    <a:gd name="T46" fmla="*/ 247 w 480"/>
                    <a:gd name="T47" fmla="*/ 430 h 486"/>
                    <a:gd name="T48" fmla="*/ 245 w 480"/>
                    <a:gd name="T49" fmla="*/ 396 h 486"/>
                    <a:gd name="T50" fmla="*/ 235 w 480"/>
                    <a:gd name="T51" fmla="*/ 371 h 486"/>
                    <a:gd name="T52" fmla="*/ 194 w 480"/>
                    <a:gd name="T53" fmla="*/ 344 h 486"/>
                    <a:gd name="T54" fmla="*/ 136 w 480"/>
                    <a:gd name="T55" fmla="*/ 323 h 486"/>
                    <a:gd name="T56" fmla="*/ 117 w 480"/>
                    <a:gd name="T57" fmla="*/ 312 h 486"/>
                    <a:gd name="T58" fmla="*/ 100 w 480"/>
                    <a:gd name="T59" fmla="*/ 290 h 486"/>
                    <a:gd name="T60" fmla="*/ 85 w 480"/>
                    <a:gd name="T61" fmla="*/ 243 h 486"/>
                    <a:gd name="T62" fmla="*/ 75 w 480"/>
                    <a:gd name="T63" fmla="*/ 187 h 486"/>
                    <a:gd name="T64" fmla="*/ 71 w 480"/>
                    <a:gd name="T65" fmla="*/ 138 h 486"/>
                    <a:gd name="T66" fmla="*/ 101 w 480"/>
                    <a:gd name="T67" fmla="*/ 103 h 486"/>
                    <a:gd name="T68" fmla="*/ 176 w 480"/>
                    <a:gd name="T69" fmla="*/ 87 h 486"/>
                    <a:gd name="T70" fmla="*/ 235 w 480"/>
                    <a:gd name="T71" fmla="*/ 88 h 486"/>
                    <a:gd name="T72" fmla="*/ 344 w 480"/>
                    <a:gd name="T73" fmla="*/ 110 h 486"/>
                    <a:gd name="T74" fmla="*/ 427 w 480"/>
                    <a:gd name="T75" fmla="*/ 125 h 486"/>
                    <a:gd name="T76" fmla="*/ 439 w 480"/>
                    <a:gd name="T77" fmla="*/ 123 h 486"/>
                    <a:gd name="T78" fmla="*/ 454 w 480"/>
                    <a:gd name="T79" fmla="*/ 116 h 486"/>
                    <a:gd name="T80" fmla="*/ 467 w 480"/>
                    <a:gd name="T81" fmla="*/ 105 h 486"/>
                    <a:gd name="T82" fmla="*/ 478 w 480"/>
                    <a:gd name="T83" fmla="*/ 79 h 486"/>
                    <a:gd name="T84" fmla="*/ 476 w 480"/>
                    <a:gd name="T85" fmla="*/ 44 h 486"/>
                    <a:gd name="T86" fmla="*/ 475 w 480"/>
                    <a:gd name="T87" fmla="*/ 40 h 486"/>
                    <a:gd name="T88" fmla="*/ 458 w 480"/>
                    <a:gd name="T89" fmla="*/ 21 h 486"/>
                    <a:gd name="T90" fmla="*/ 403 w 480"/>
                    <a:gd name="T91" fmla="*/ 8 h 486"/>
                    <a:gd name="T92" fmla="*/ 329 w 480"/>
                    <a:gd name="T93" fmla="*/ 0 h 486"/>
                    <a:gd name="T94" fmla="*/ 256 w 480"/>
                    <a:gd name="T95" fmla="*/ 4 h 486"/>
                    <a:gd name="T96" fmla="*/ 95 w 480"/>
                    <a:gd name="T97" fmla="*/ 40 h 48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480"/>
                    <a:gd name="T148" fmla="*/ 0 h 486"/>
                    <a:gd name="T149" fmla="*/ 480 w 480"/>
                    <a:gd name="T150" fmla="*/ 486 h 48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480" h="486">
                      <a:moveTo>
                        <a:pt x="28" y="65"/>
                      </a:moveTo>
                      <a:lnTo>
                        <a:pt x="22" y="68"/>
                      </a:lnTo>
                      <a:lnTo>
                        <a:pt x="17" y="72"/>
                      </a:lnTo>
                      <a:lnTo>
                        <a:pt x="12" y="76"/>
                      </a:lnTo>
                      <a:lnTo>
                        <a:pt x="9" y="81"/>
                      </a:lnTo>
                      <a:lnTo>
                        <a:pt x="5" y="86"/>
                      </a:lnTo>
                      <a:lnTo>
                        <a:pt x="4" y="92"/>
                      </a:lnTo>
                      <a:lnTo>
                        <a:pt x="2" y="99"/>
                      </a:lnTo>
                      <a:lnTo>
                        <a:pt x="2" y="106"/>
                      </a:lnTo>
                      <a:lnTo>
                        <a:pt x="0" y="119"/>
                      </a:lnTo>
                      <a:lnTo>
                        <a:pt x="0" y="131"/>
                      </a:lnTo>
                      <a:lnTo>
                        <a:pt x="2" y="156"/>
                      </a:lnTo>
                      <a:lnTo>
                        <a:pt x="3" y="169"/>
                      </a:lnTo>
                      <a:lnTo>
                        <a:pt x="4" y="181"/>
                      </a:lnTo>
                      <a:lnTo>
                        <a:pt x="7" y="193"/>
                      </a:lnTo>
                      <a:lnTo>
                        <a:pt x="11" y="205"/>
                      </a:lnTo>
                      <a:lnTo>
                        <a:pt x="15" y="222"/>
                      </a:lnTo>
                      <a:lnTo>
                        <a:pt x="20" y="239"/>
                      </a:lnTo>
                      <a:lnTo>
                        <a:pt x="26" y="256"/>
                      </a:lnTo>
                      <a:lnTo>
                        <a:pt x="32" y="272"/>
                      </a:lnTo>
                      <a:lnTo>
                        <a:pt x="42" y="297"/>
                      </a:lnTo>
                      <a:lnTo>
                        <a:pt x="53" y="323"/>
                      </a:lnTo>
                      <a:lnTo>
                        <a:pt x="56" y="331"/>
                      </a:lnTo>
                      <a:lnTo>
                        <a:pt x="60" y="338"/>
                      </a:lnTo>
                      <a:lnTo>
                        <a:pt x="64" y="345"/>
                      </a:lnTo>
                      <a:lnTo>
                        <a:pt x="69" y="351"/>
                      </a:lnTo>
                      <a:lnTo>
                        <a:pt x="75" y="356"/>
                      </a:lnTo>
                      <a:lnTo>
                        <a:pt x="81" y="361"/>
                      </a:lnTo>
                      <a:lnTo>
                        <a:pt x="88" y="366"/>
                      </a:lnTo>
                      <a:lnTo>
                        <a:pt x="97" y="370"/>
                      </a:lnTo>
                      <a:lnTo>
                        <a:pt x="102" y="373"/>
                      </a:lnTo>
                      <a:lnTo>
                        <a:pt x="106" y="375"/>
                      </a:lnTo>
                      <a:lnTo>
                        <a:pt x="114" y="381"/>
                      </a:lnTo>
                      <a:lnTo>
                        <a:pt x="121" y="389"/>
                      </a:lnTo>
                      <a:lnTo>
                        <a:pt x="124" y="394"/>
                      </a:lnTo>
                      <a:lnTo>
                        <a:pt x="127" y="398"/>
                      </a:lnTo>
                      <a:lnTo>
                        <a:pt x="119" y="407"/>
                      </a:lnTo>
                      <a:lnTo>
                        <a:pt x="114" y="416"/>
                      </a:lnTo>
                      <a:lnTo>
                        <a:pt x="109" y="426"/>
                      </a:lnTo>
                      <a:lnTo>
                        <a:pt x="106" y="437"/>
                      </a:lnTo>
                      <a:lnTo>
                        <a:pt x="104" y="440"/>
                      </a:lnTo>
                      <a:lnTo>
                        <a:pt x="104" y="445"/>
                      </a:lnTo>
                      <a:lnTo>
                        <a:pt x="104" y="449"/>
                      </a:lnTo>
                      <a:lnTo>
                        <a:pt x="105" y="452"/>
                      </a:lnTo>
                      <a:lnTo>
                        <a:pt x="107" y="456"/>
                      </a:lnTo>
                      <a:lnTo>
                        <a:pt x="109" y="459"/>
                      </a:lnTo>
                      <a:lnTo>
                        <a:pt x="112" y="462"/>
                      </a:lnTo>
                      <a:lnTo>
                        <a:pt x="116" y="465"/>
                      </a:lnTo>
                      <a:lnTo>
                        <a:pt x="123" y="468"/>
                      </a:lnTo>
                      <a:lnTo>
                        <a:pt x="131" y="471"/>
                      </a:lnTo>
                      <a:lnTo>
                        <a:pt x="140" y="472"/>
                      </a:lnTo>
                      <a:lnTo>
                        <a:pt x="161" y="458"/>
                      </a:lnTo>
                      <a:lnTo>
                        <a:pt x="162" y="474"/>
                      </a:lnTo>
                      <a:lnTo>
                        <a:pt x="165" y="478"/>
                      </a:lnTo>
                      <a:lnTo>
                        <a:pt x="169" y="481"/>
                      </a:lnTo>
                      <a:lnTo>
                        <a:pt x="173" y="484"/>
                      </a:lnTo>
                      <a:lnTo>
                        <a:pt x="177" y="486"/>
                      </a:lnTo>
                      <a:lnTo>
                        <a:pt x="180" y="486"/>
                      </a:lnTo>
                      <a:lnTo>
                        <a:pt x="181" y="486"/>
                      </a:lnTo>
                      <a:lnTo>
                        <a:pt x="182" y="486"/>
                      </a:lnTo>
                      <a:lnTo>
                        <a:pt x="183" y="486"/>
                      </a:lnTo>
                      <a:lnTo>
                        <a:pt x="186" y="486"/>
                      </a:lnTo>
                      <a:lnTo>
                        <a:pt x="187" y="486"/>
                      </a:lnTo>
                      <a:lnTo>
                        <a:pt x="189" y="486"/>
                      </a:lnTo>
                      <a:lnTo>
                        <a:pt x="190" y="485"/>
                      </a:lnTo>
                      <a:lnTo>
                        <a:pt x="191" y="485"/>
                      </a:lnTo>
                      <a:lnTo>
                        <a:pt x="194" y="484"/>
                      </a:lnTo>
                      <a:lnTo>
                        <a:pt x="196" y="482"/>
                      </a:lnTo>
                      <a:lnTo>
                        <a:pt x="200" y="480"/>
                      </a:lnTo>
                      <a:lnTo>
                        <a:pt x="202" y="478"/>
                      </a:lnTo>
                      <a:lnTo>
                        <a:pt x="205" y="474"/>
                      </a:lnTo>
                      <a:lnTo>
                        <a:pt x="210" y="474"/>
                      </a:lnTo>
                      <a:lnTo>
                        <a:pt x="222" y="482"/>
                      </a:lnTo>
                      <a:lnTo>
                        <a:pt x="242" y="481"/>
                      </a:lnTo>
                      <a:lnTo>
                        <a:pt x="244" y="479"/>
                      </a:lnTo>
                      <a:lnTo>
                        <a:pt x="246" y="477"/>
                      </a:lnTo>
                      <a:lnTo>
                        <a:pt x="247" y="475"/>
                      </a:lnTo>
                      <a:lnTo>
                        <a:pt x="247" y="474"/>
                      </a:lnTo>
                      <a:lnTo>
                        <a:pt x="248" y="474"/>
                      </a:lnTo>
                      <a:lnTo>
                        <a:pt x="250" y="472"/>
                      </a:lnTo>
                      <a:lnTo>
                        <a:pt x="252" y="467"/>
                      </a:lnTo>
                      <a:lnTo>
                        <a:pt x="253" y="465"/>
                      </a:lnTo>
                      <a:lnTo>
                        <a:pt x="254" y="463"/>
                      </a:lnTo>
                      <a:lnTo>
                        <a:pt x="254" y="460"/>
                      </a:lnTo>
                      <a:lnTo>
                        <a:pt x="254" y="458"/>
                      </a:lnTo>
                      <a:lnTo>
                        <a:pt x="254" y="455"/>
                      </a:lnTo>
                      <a:lnTo>
                        <a:pt x="254" y="452"/>
                      </a:lnTo>
                      <a:lnTo>
                        <a:pt x="252" y="447"/>
                      </a:lnTo>
                      <a:lnTo>
                        <a:pt x="251" y="441"/>
                      </a:lnTo>
                      <a:lnTo>
                        <a:pt x="248" y="435"/>
                      </a:lnTo>
                      <a:lnTo>
                        <a:pt x="247" y="432"/>
                      </a:lnTo>
                      <a:lnTo>
                        <a:pt x="247" y="430"/>
                      </a:lnTo>
                      <a:lnTo>
                        <a:pt x="246" y="423"/>
                      </a:lnTo>
                      <a:lnTo>
                        <a:pt x="247" y="416"/>
                      </a:lnTo>
                      <a:lnTo>
                        <a:pt x="247" y="406"/>
                      </a:lnTo>
                      <a:lnTo>
                        <a:pt x="245" y="396"/>
                      </a:lnTo>
                      <a:lnTo>
                        <a:pt x="244" y="391"/>
                      </a:lnTo>
                      <a:lnTo>
                        <a:pt x="244" y="387"/>
                      </a:lnTo>
                      <a:lnTo>
                        <a:pt x="240" y="379"/>
                      </a:lnTo>
                      <a:lnTo>
                        <a:pt x="235" y="371"/>
                      </a:lnTo>
                      <a:lnTo>
                        <a:pt x="229" y="364"/>
                      </a:lnTo>
                      <a:lnTo>
                        <a:pt x="222" y="359"/>
                      </a:lnTo>
                      <a:lnTo>
                        <a:pt x="214" y="353"/>
                      </a:lnTo>
                      <a:lnTo>
                        <a:pt x="194" y="344"/>
                      </a:lnTo>
                      <a:lnTo>
                        <a:pt x="176" y="335"/>
                      </a:lnTo>
                      <a:lnTo>
                        <a:pt x="156" y="328"/>
                      </a:lnTo>
                      <a:lnTo>
                        <a:pt x="146" y="325"/>
                      </a:lnTo>
                      <a:lnTo>
                        <a:pt x="136" y="323"/>
                      </a:lnTo>
                      <a:lnTo>
                        <a:pt x="132" y="322"/>
                      </a:lnTo>
                      <a:lnTo>
                        <a:pt x="129" y="321"/>
                      </a:lnTo>
                      <a:lnTo>
                        <a:pt x="124" y="317"/>
                      </a:lnTo>
                      <a:lnTo>
                        <a:pt x="117" y="312"/>
                      </a:lnTo>
                      <a:lnTo>
                        <a:pt x="112" y="308"/>
                      </a:lnTo>
                      <a:lnTo>
                        <a:pt x="108" y="302"/>
                      </a:lnTo>
                      <a:lnTo>
                        <a:pt x="103" y="296"/>
                      </a:lnTo>
                      <a:lnTo>
                        <a:pt x="100" y="290"/>
                      </a:lnTo>
                      <a:lnTo>
                        <a:pt x="96" y="283"/>
                      </a:lnTo>
                      <a:lnTo>
                        <a:pt x="94" y="276"/>
                      </a:lnTo>
                      <a:lnTo>
                        <a:pt x="92" y="270"/>
                      </a:lnTo>
                      <a:lnTo>
                        <a:pt x="85" y="243"/>
                      </a:lnTo>
                      <a:lnTo>
                        <a:pt x="81" y="229"/>
                      </a:lnTo>
                      <a:lnTo>
                        <a:pt x="80" y="215"/>
                      </a:lnTo>
                      <a:lnTo>
                        <a:pt x="77" y="201"/>
                      </a:lnTo>
                      <a:lnTo>
                        <a:pt x="75" y="187"/>
                      </a:lnTo>
                      <a:lnTo>
                        <a:pt x="74" y="173"/>
                      </a:lnTo>
                      <a:lnTo>
                        <a:pt x="74" y="159"/>
                      </a:lnTo>
                      <a:lnTo>
                        <a:pt x="73" y="148"/>
                      </a:lnTo>
                      <a:lnTo>
                        <a:pt x="71" y="138"/>
                      </a:lnTo>
                      <a:lnTo>
                        <a:pt x="67" y="119"/>
                      </a:lnTo>
                      <a:lnTo>
                        <a:pt x="78" y="113"/>
                      </a:lnTo>
                      <a:lnTo>
                        <a:pt x="89" y="108"/>
                      </a:lnTo>
                      <a:lnTo>
                        <a:pt x="101" y="103"/>
                      </a:lnTo>
                      <a:lnTo>
                        <a:pt x="112" y="99"/>
                      </a:lnTo>
                      <a:lnTo>
                        <a:pt x="137" y="92"/>
                      </a:lnTo>
                      <a:lnTo>
                        <a:pt x="162" y="89"/>
                      </a:lnTo>
                      <a:lnTo>
                        <a:pt x="176" y="87"/>
                      </a:lnTo>
                      <a:lnTo>
                        <a:pt x="191" y="86"/>
                      </a:lnTo>
                      <a:lnTo>
                        <a:pt x="206" y="85"/>
                      </a:lnTo>
                      <a:lnTo>
                        <a:pt x="221" y="86"/>
                      </a:lnTo>
                      <a:lnTo>
                        <a:pt x="235" y="88"/>
                      </a:lnTo>
                      <a:lnTo>
                        <a:pt x="250" y="90"/>
                      </a:lnTo>
                      <a:lnTo>
                        <a:pt x="265" y="92"/>
                      </a:lnTo>
                      <a:lnTo>
                        <a:pt x="279" y="96"/>
                      </a:lnTo>
                      <a:lnTo>
                        <a:pt x="344" y="110"/>
                      </a:lnTo>
                      <a:lnTo>
                        <a:pt x="377" y="117"/>
                      </a:lnTo>
                      <a:lnTo>
                        <a:pt x="410" y="123"/>
                      </a:lnTo>
                      <a:lnTo>
                        <a:pt x="418" y="124"/>
                      </a:lnTo>
                      <a:lnTo>
                        <a:pt x="427" y="125"/>
                      </a:lnTo>
                      <a:lnTo>
                        <a:pt x="433" y="124"/>
                      </a:lnTo>
                      <a:lnTo>
                        <a:pt x="435" y="123"/>
                      </a:lnTo>
                      <a:lnTo>
                        <a:pt x="437" y="123"/>
                      </a:lnTo>
                      <a:lnTo>
                        <a:pt x="439" y="123"/>
                      </a:lnTo>
                      <a:lnTo>
                        <a:pt x="444" y="121"/>
                      </a:lnTo>
                      <a:lnTo>
                        <a:pt x="449" y="119"/>
                      </a:lnTo>
                      <a:lnTo>
                        <a:pt x="452" y="117"/>
                      </a:lnTo>
                      <a:lnTo>
                        <a:pt x="454" y="116"/>
                      </a:lnTo>
                      <a:lnTo>
                        <a:pt x="456" y="114"/>
                      </a:lnTo>
                      <a:lnTo>
                        <a:pt x="459" y="113"/>
                      </a:lnTo>
                      <a:lnTo>
                        <a:pt x="462" y="109"/>
                      </a:lnTo>
                      <a:lnTo>
                        <a:pt x="467" y="105"/>
                      </a:lnTo>
                      <a:lnTo>
                        <a:pt x="472" y="96"/>
                      </a:lnTo>
                      <a:lnTo>
                        <a:pt x="476" y="88"/>
                      </a:lnTo>
                      <a:lnTo>
                        <a:pt x="477" y="83"/>
                      </a:lnTo>
                      <a:lnTo>
                        <a:pt x="478" y="79"/>
                      </a:lnTo>
                      <a:lnTo>
                        <a:pt x="480" y="70"/>
                      </a:lnTo>
                      <a:lnTo>
                        <a:pt x="480" y="62"/>
                      </a:lnTo>
                      <a:lnTo>
                        <a:pt x="478" y="53"/>
                      </a:lnTo>
                      <a:lnTo>
                        <a:pt x="476" y="44"/>
                      </a:lnTo>
                      <a:lnTo>
                        <a:pt x="476" y="42"/>
                      </a:lnTo>
                      <a:lnTo>
                        <a:pt x="475" y="42"/>
                      </a:lnTo>
                      <a:lnTo>
                        <a:pt x="475" y="40"/>
                      </a:lnTo>
                      <a:lnTo>
                        <a:pt x="473" y="35"/>
                      </a:lnTo>
                      <a:lnTo>
                        <a:pt x="469" y="29"/>
                      </a:lnTo>
                      <a:lnTo>
                        <a:pt x="464" y="25"/>
                      </a:lnTo>
                      <a:lnTo>
                        <a:pt x="458" y="21"/>
                      </a:lnTo>
                      <a:lnTo>
                        <a:pt x="455" y="20"/>
                      </a:lnTo>
                      <a:lnTo>
                        <a:pt x="452" y="19"/>
                      </a:lnTo>
                      <a:lnTo>
                        <a:pt x="427" y="13"/>
                      </a:lnTo>
                      <a:lnTo>
                        <a:pt x="403" y="8"/>
                      </a:lnTo>
                      <a:lnTo>
                        <a:pt x="378" y="4"/>
                      </a:lnTo>
                      <a:lnTo>
                        <a:pt x="354" y="2"/>
                      </a:lnTo>
                      <a:lnTo>
                        <a:pt x="342" y="1"/>
                      </a:lnTo>
                      <a:lnTo>
                        <a:pt x="329" y="0"/>
                      </a:lnTo>
                      <a:lnTo>
                        <a:pt x="305" y="0"/>
                      </a:lnTo>
                      <a:lnTo>
                        <a:pt x="292" y="0"/>
                      </a:lnTo>
                      <a:lnTo>
                        <a:pt x="280" y="1"/>
                      </a:lnTo>
                      <a:lnTo>
                        <a:pt x="256" y="4"/>
                      </a:lnTo>
                      <a:lnTo>
                        <a:pt x="214" y="9"/>
                      </a:lnTo>
                      <a:lnTo>
                        <a:pt x="174" y="17"/>
                      </a:lnTo>
                      <a:lnTo>
                        <a:pt x="134" y="28"/>
                      </a:lnTo>
                      <a:lnTo>
                        <a:pt x="95" y="40"/>
                      </a:lnTo>
                      <a:lnTo>
                        <a:pt x="61" y="52"/>
                      </a:lnTo>
                      <a:lnTo>
                        <a:pt x="28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83" name="Freeform 61"/>
                <p:cNvSpPr>
                  <a:spLocks noChangeAspect="1"/>
                </p:cNvSpPr>
                <p:nvPr/>
              </p:nvSpPr>
              <p:spPr bwMode="auto">
                <a:xfrm>
                  <a:off x="2282" y="3046"/>
                  <a:ext cx="804" cy="669"/>
                </a:xfrm>
                <a:custGeom>
                  <a:avLst/>
                  <a:gdLst>
                    <a:gd name="T0" fmla="*/ 4 w 804"/>
                    <a:gd name="T1" fmla="*/ 81 h 669"/>
                    <a:gd name="T2" fmla="*/ 14 w 804"/>
                    <a:gd name="T3" fmla="*/ 102 h 669"/>
                    <a:gd name="T4" fmla="*/ 33 w 804"/>
                    <a:gd name="T5" fmla="*/ 117 h 669"/>
                    <a:gd name="T6" fmla="*/ 77 w 804"/>
                    <a:gd name="T7" fmla="*/ 137 h 669"/>
                    <a:gd name="T8" fmla="*/ 292 w 804"/>
                    <a:gd name="T9" fmla="*/ 202 h 669"/>
                    <a:gd name="T10" fmla="*/ 338 w 804"/>
                    <a:gd name="T11" fmla="*/ 225 h 669"/>
                    <a:gd name="T12" fmla="*/ 351 w 804"/>
                    <a:gd name="T13" fmla="*/ 247 h 669"/>
                    <a:gd name="T14" fmla="*/ 354 w 804"/>
                    <a:gd name="T15" fmla="*/ 275 h 669"/>
                    <a:gd name="T16" fmla="*/ 346 w 804"/>
                    <a:gd name="T17" fmla="*/ 315 h 669"/>
                    <a:gd name="T18" fmla="*/ 346 w 804"/>
                    <a:gd name="T19" fmla="*/ 356 h 669"/>
                    <a:gd name="T20" fmla="*/ 358 w 804"/>
                    <a:gd name="T21" fmla="*/ 376 h 669"/>
                    <a:gd name="T22" fmla="*/ 384 w 804"/>
                    <a:gd name="T23" fmla="*/ 427 h 669"/>
                    <a:gd name="T24" fmla="*/ 429 w 804"/>
                    <a:gd name="T25" fmla="*/ 494 h 669"/>
                    <a:gd name="T26" fmla="*/ 455 w 804"/>
                    <a:gd name="T27" fmla="*/ 535 h 669"/>
                    <a:gd name="T28" fmla="*/ 482 w 804"/>
                    <a:gd name="T29" fmla="*/ 580 h 669"/>
                    <a:gd name="T30" fmla="*/ 498 w 804"/>
                    <a:gd name="T31" fmla="*/ 624 h 669"/>
                    <a:gd name="T32" fmla="*/ 510 w 804"/>
                    <a:gd name="T33" fmla="*/ 645 h 669"/>
                    <a:gd name="T34" fmla="*/ 525 w 804"/>
                    <a:gd name="T35" fmla="*/ 659 h 669"/>
                    <a:gd name="T36" fmla="*/ 547 w 804"/>
                    <a:gd name="T37" fmla="*/ 667 h 669"/>
                    <a:gd name="T38" fmla="*/ 573 w 804"/>
                    <a:gd name="T39" fmla="*/ 667 h 669"/>
                    <a:gd name="T40" fmla="*/ 577 w 804"/>
                    <a:gd name="T41" fmla="*/ 664 h 669"/>
                    <a:gd name="T42" fmla="*/ 581 w 804"/>
                    <a:gd name="T43" fmla="*/ 661 h 669"/>
                    <a:gd name="T44" fmla="*/ 600 w 804"/>
                    <a:gd name="T45" fmla="*/ 626 h 669"/>
                    <a:gd name="T46" fmla="*/ 605 w 804"/>
                    <a:gd name="T47" fmla="*/ 615 h 669"/>
                    <a:gd name="T48" fmla="*/ 621 w 804"/>
                    <a:gd name="T49" fmla="*/ 588 h 669"/>
                    <a:gd name="T50" fmla="*/ 673 w 804"/>
                    <a:gd name="T51" fmla="*/ 551 h 669"/>
                    <a:gd name="T52" fmla="*/ 732 w 804"/>
                    <a:gd name="T53" fmla="*/ 531 h 669"/>
                    <a:gd name="T54" fmla="*/ 779 w 804"/>
                    <a:gd name="T55" fmla="*/ 529 h 669"/>
                    <a:gd name="T56" fmla="*/ 784 w 804"/>
                    <a:gd name="T57" fmla="*/ 528 h 669"/>
                    <a:gd name="T58" fmla="*/ 796 w 804"/>
                    <a:gd name="T59" fmla="*/ 520 h 669"/>
                    <a:gd name="T60" fmla="*/ 803 w 804"/>
                    <a:gd name="T61" fmla="*/ 509 h 669"/>
                    <a:gd name="T62" fmla="*/ 804 w 804"/>
                    <a:gd name="T63" fmla="*/ 503 h 669"/>
                    <a:gd name="T64" fmla="*/ 803 w 804"/>
                    <a:gd name="T65" fmla="*/ 490 h 669"/>
                    <a:gd name="T66" fmla="*/ 798 w 804"/>
                    <a:gd name="T67" fmla="*/ 479 h 669"/>
                    <a:gd name="T68" fmla="*/ 789 w 804"/>
                    <a:gd name="T69" fmla="*/ 459 h 669"/>
                    <a:gd name="T70" fmla="*/ 765 w 804"/>
                    <a:gd name="T71" fmla="*/ 437 h 669"/>
                    <a:gd name="T72" fmla="*/ 741 w 804"/>
                    <a:gd name="T73" fmla="*/ 430 h 669"/>
                    <a:gd name="T74" fmla="*/ 703 w 804"/>
                    <a:gd name="T75" fmla="*/ 437 h 669"/>
                    <a:gd name="T76" fmla="*/ 670 w 804"/>
                    <a:gd name="T77" fmla="*/ 456 h 669"/>
                    <a:gd name="T78" fmla="*/ 597 w 804"/>
                    <a:gd name="T79" fmla="*/ 513 h 669"/>
                    <a:gd name="T80" fmla="*/ 571 w 804"/>
                    <a:gd name="T81" fmla="*/ 546 h 669"/>
                    <a:gd name="T82" fmla="*/ 557 w 804"/>
                    <a:gd name="T83" fmla="*/ 565 h 669"/>
                    <a:gd name="T84" fmla="*/ 529 w 804"/>
                    <a:gd name="T85" fmla="*/ 530 h 669"/>
                    <a:gd name="T86" fmla="*/ 501 w 804"/>
                    <a:gd name="T87" fmla="*/ 478 h 669"/>
                    <a:gd name="T88" fmla="*/ 471 w 804"/>
                    <a:gd name="T89" fmla="*/ 406 h 669"/>
                    <a:gd name="T90" fmla="*/ 447 w 804"/>
                    <a:gd name="T91" fmla="*/ 335 h 669"/>
                    <a:gd name="T92" fmla="*/ 438 w 804"/>
                    <a:gd name="T93" fmla="*/ 281 h 669"/>
                    <a:gd name="T94" fmla="*/ 437 w 804"/>
                    <a:gd name="T95" fmla="*/ 225 h 669"/>
                    <a:gd name="T96" fmla="*/ 439 w 804"/>
                    <a:gd name="T97" fmla="*/ 197 h 669"/>
                    <a:gd name="T98" fmla="*/ 426 w 804"/>
                    <a:gd name="T99" fmla="*/ 174 h 669"/>
                    <a:gd name="T100" fmla="*/ 388 w 804"/>
                    <a:gd name="T101" fmla="*/ 139 h 669"/>
                    <a:gd name="T102" fmla="*/ 343 w 804"/>
                    <a:gd name="T103" fmla="*/ 118 h 669"/>
                    <a:gd name="T104" fmla="*/ 328 w 804"/>
                    <a:gd name="T105" fmla="*/ 108 h 669"/>
                    <a:gd name="T106" fmla="*/ 189 w 804"/>
                    <a:gd name="T107" fmla="*/ 41 h 669"/>
                    <a:gd name="T108" fmla="*/ 135 w 804"/>
                    <a:gd name="T109" fmla="*/ 17 h 669"/>
                    <a:gd name="T110" fmla="*/ 60 w 804"/>
                    <a:gd name="T111" fmla="*/ 1 h 669"/>
                    <a:gd name="T112" fmla="*/ 26 w 804"/>
                    <a:gd name="T113" fmla="*/ 6 h 669"/>
                    <a:gd name="T114" fmla="*/ 7 w 804"/>
                    <a:gd name="T115" fmla="*/ 25 h 669"/>
                    <a:gd name="T116" fmla="*/ 0 w 804"/>
                    <a:gd name="T117" fmla="*/ 49 h 66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04"/>
                    <a:gd name="T178" fmla="*/ 0 h 669"/>
                    <a:gd name="T179" fmla="*/ 804 w 804"/>
                    <a:gd name="T180" fmla="*/ 669 h 66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04" h="669">
                      <a:moveTo>
                        <a:pt x="0" y="60"/>
                      </a:moveTo>
                      <a:lnTo>
                        <a:pt x="0" y="65"/>
                      </a:lnTo>
                      <a:lnTo>
                        <a:pt x="1" y="70"/>
                      </a:lnTo>
                      <a:lnTo>
                        <a:pt x="4" y="81"/>
                      </a:lnTo>
                      <a:lnTo>
                        <a:pt x="7" y="89"/>
                      </a:lnTo>
                      <a:lnTo>
                        <a:pt x="9" y="93"/>
                      </a:lnTo>
                      <a:lnTo>
                        <a:pt x="12" y="98"/>
                      </a:lnTo>
                      <a:lnTo>
                        <a:pt x="14" y="102"/>
                      </a:lnTo>
                      <a:lnTo>
                        <a:pt x="17" y="105"/>
                      </a:lnTo>
                      <a:lnTo>
                        <a:pt x="21" y="108"/>
                      </a:lnTo>
                      <a:lnTo>
                        <a:pt x="24" y="111"/>
                      </a:lnTo>
                      <a:lnTo>
                        <a:pt x="33" y="117"/>
                      </a:lnTo>
                      <a:lnTo>
                        <a:pt x="42" y="124"/>
                      </a:lnTo>
                      <a:lnTo>
                        <a:pt x="44" y="125"/>
                      </a:lnTo>
                      <a:lnTo>
                        <a:pt x="47" y="127"/>
                      </a:lnTo>
                      <a:lnTo>
                        <a:pt x="77" y="137"/>
                      </a:lnTo>
                      <a:lnTo>
                        <a:pt x="108" y="147"/>
                      </a:lnTo>
                      <a:lnTo>
                        <a:pt x="196" y="174"/>
                      </a:lnTo>
                      <a:lnTo>
                        <a:pt x="285" y="201"/>
                      </a:lnTo>
                      <a:lnTo>
                        <a:pt x="292" y="202"/>
                      </a:lnTo>
                      <a:lnTo>
                        <a:pt x="299" y="204"/>
                      </a:lnTo>
                      <a:lnTo>
                        <a:pt x="312" y="210"/>
                      </a:lnTo>
                      <a:lnTo>
                        <a:pt x="325" y="217"/>
                      </a:lnTo>
                      <a:lnTo>
                        <a:pt x="338" y="225"/>
                      </a:lnTo>
                      <a:lnTo>
                        <a:pt x="340" y="229"/>
                      </a:lnTo>
                      <a:lnTo>
                        <a:pt x="344" y="235"/>
                      </a:lnTo>
                      <a:lnTo>
                        <a:pt x="349" y="242"/>
                      </a:lnTo>
                      <a:lnTo>
                        <a:pt x="351" y="247"/>
                      </a:lnTo>
                      <a:lnTo>
                        <a:pt x="353" y="254"/>
                      </a:lnTo>
                      <a:lnTo>
                        <a:pt x="354" y="261"/>
                      </a:lnTo>
                      <a:lnTo>
                        <a:pt x="355" y="268"/>
                      </a:lnTo>
                      <a:lnTo>
                        <a:pt x="354" y="275"/>
                      </a:lnTo>
                      <a:lnTo>
                        <a:pt x="353" y="282"/>
                      </a:lnTo>
                      <a:lnTo>
                        <a:pt x="350" y="284"/>
                      </a:lnTo>
                      <a:lnTo>
                        <a:pt x="350" y="288"/>
                      </a:lnTo>
                      <a:lnTo>
                        <a:pt x="346" y="315"/>
                      </a:lnTo>
                      <a:lnTo>
                        <a:pt x="345" y="343"/>
                      </a:lnTo>
                      <a:lnTo>
                        <a:pt x="345" y="347"/>
                      </a:lnTo>
                      <a:lnTo>
                        <a:pt x="345" y="352"/>
                      </a:lnTo>
                      <a:lnTo>
                        <a:pt x="346" y="356"/>
                      </a:lnTo>
                      <a:lnTo>
                        <a:pt x="348" y="360"/>
                      </a:lnTo>
                      <a:lnTo>
                        <a:pt x="350" y="365"/>
                      </a:lnTo>
                      <a:lnTo>
                        <a:pt x="352" y="368"/>
                      </a:lnTo>
                      <a:lnTo>
                        <a:pt x="358" y="376"/>
                      </a:lnTo>
                      <a:lnTo>
                        <a:pt x="365" y="394"/>
                      </a:lnTo>
                      <a:lnTo>
                        <a:pt x="374" y="411"/>
                      </a:lnTo>
                      <a:lnTo>
                        <a:pt x="378" y="419"/>
                      </a:lnTo>
                      <a:lnTo>
                        <a:pt x="384" y="427"/>
                      </a:lnTo>
                      <a:lnTo>
                        <a:pt x="395" y="444"/>
                      </a:lnTo>
                      <a:lnTo>
                        <a:pt x="407" y="460"/>
                      </a:lnTo>
                      <a:lnTo>
                        <a:pt x="419" y="477"/>
                      </a:lnTo>
                      <a:lnTo>
                        <a:pt x="429" y="494"/>
                      </a:lnTo>
                      <a:lnTo>
                        <a:pt x="440" y="512"/>
                      </a:lnTo>
                      <a:lnTo>
                        <a:pt x="443" y="518"/>
                      </a:lnTo>
                      <a:lnTo>
                        <a:pt x="447" y="524"/>
                      </a:lnTo>
                      <a:lnTo>
                        <a:pt x="455" y="535"/>
                      </a:lnTo>
                      <a:lnTo>
                        <a:pt x="463" y="545"/>
                      </a:lnTo>
                      <a:lnTo>
                        <a:pt x="470" y="557"/>
                      </a:lnTo>
                      <a:lnTo>
                        <a:pt x="476" y="568"/>
                      </a:lnTo>
                      <a:lnTo>
                        <a:pt x="482" y="580"/>
                      </a:lnTo>
                      <a:lnTo>
                        <a:pt x="488" y="593"/>
                      </a:lnTo>
                      <a:lnTo>
                        <a:pt x="492" y="605"/>
                      </a:lnTo>
                      <a:lnTo>
                        <a:pt x="496" y="618"/>
                      </a:lnTo>
                      <a:lnTo>
                        <a:pt x="498" y="624"/>
                      </a:lnTo>
                      <a:lnTo>
                        <a:pt x="501" y="629"/>
                      </a:lnTo>
                      <a:lnTo>
                        <a:pt x="503" y="636"/>
                      </a:lnTo>
                      <a:lnTo>
                        <a:pt x="506" y="641"/>
                      </a:lnTo>
                      <a:lnTo>
                        <a:pt x="510" y="645"/>
                      </a:lnTo>
                      <a:lnTo>
                        <a:pt x="513" y="650"/>
                      </a:lnTo>
                      <a:lnTo>
                        <a:pt x="517" y="653"/>
                      </a:lnTo>
                      <a:lnTo>
                        <a:pt x="521" y="657"/>
                      </a:lnTo>
                      <a:lnTo>
                        <a:pt x="525" y="659"/>
                      </a:lnTo>
                      <a:lnTo>
                        <a:pt x="531" y="662"/>
                      </a:lnTo>
                      <a:lnTo>
                        <a:pt x="536" y="664"/>
                      </a:lnTo>
                      <a:lnTo>
                        <a:pt x="541" y="666"/>
                      </a:lnTo>
                      <a:lnTo>
                        <a:pt x="547" y="667"/>
                      </a:lnTo>
                      <a:lnTo>
                        <a:pt x="553" y="668"/>
                      </a:lnTo>
                      <a:lnTo>
                        <a:pt x="567" y="669"/>
                      </a:lnTo>
                      <a:lnTo>
                        <a:pt x="571" y="668"/>
                      </a:lnTo>
                      <a:lnTo>
                        <a:pt x="573" y="667"/>
                      </a:lnTo>
                      <a:lnTo>
                        <a:pt x="575" y="666"/>
                      </a:lnTo>
                      <a:lnTo>
                        <a:pt x="576" y="665"/>
                      </a:lnTo>
                      <a:lnTo>
                        <a:pt x="577" y="665"/>
                      </a:lnTo>
                      <a:lnTo>
                        <a:pt x="577" y="664"/>
                      </a:lnTo>
                      <a:lnTo>
                        <a:pt x="578" y="664"/>
                      </a:lnTo>
                      <a:lnTo>
                        <a:pt x="580" y="662"/>
                      </a:lnTo>
                      <a:lnTo>
                        <a:pt x="581" y="661"/>
                      </a:lnTo>
                      <a:lnTo>
                        <a:pt x="588" y="650"/>
                      </a:lnTo>
                      <a:lnTo>
                        <a:pt x="594" y="638"/>
                      </a:lnTo>
                      <a:lnTo>
                        <a:pt x="600" y="627"/>
                      </a:lnTo>
                      <a:lnTo>
                        <a:pt x="600" y="626"/>
                      </a:lnTo>
                      <a:lnTo>
                        <a:pt x="600" y="625"/>
                      </a:lnTo>
                      <a:lnTo>
                        <a:pt x="601" y="623"/>
                      </a:lnTo>
                      <a:lnTo>
                        <a:pt x="601" y="621"/>
                      </a:lnTo>
                      <a:lnTo>
                        <a:pt x="605" y="615"/>
                      </a:lnTo>
                      <a:lnTo>
                        <a:pt x="607" y="610"/>
                      </a:lnTo>
                      <a:lnTo>
                        <a:pt x="608" y="605"/>
                      </a:lnTo>
                      <a:lnTo>
                        <a:pt x="615" y="597"/>
                      </a:lnTo>
                      <a:lnTo>
                        <a:pt x="621" y="588"/>
                      </a:lnTo>
                      <a:lnTo>
                        <a:pt x="629" y="581"/>
                      </a:lnTo>
                      <a:lnTo>
                        <a:pt x="643" y="569"/>
                      </a:lnTo>
                      <a:lnTo>
                        <a:pt x="659" y="558"/>
                      </a:lnTo>
                      <a:lnTo>
                        <a:pt x="673" y="551"/>
                      </a:lnTo>
                      <a:lnTo>
                        <a:pt x="687" y="544"/>
                      </a:lnTo>
                      <a:lnTo>
                        <a:pt x="702" y="539"/>
                      </a:lnTo>
                      <a:lnTo>
                        <a:pt x="717" y="535"/>
                      </a:lnTo>
                      <a:lnTo>
                        <a:pt x="732" y="531"/>
                      </a:lnTo>
                      <a:lnTo>
                        <a:pt x="748" y="530"/>
                      </a:lnTo>
                      <a:lnTo>
                        <a:pt x="763" y="529"/>
                      </a:lnTo>
                      <a:lnTo>
                        <a:pt x="779" y="529"/>
                      </a:lnTo>
                      <a:lnTo>
                        <a:pt x="780" y="529"/>
                      </a:lnTo>
                      <a:lnTo>
                        <a:pt x="781" y="529"/>
                      </a:lnTo>
                      <a:lnTo>
                        <a:pt x="782" y="529"/>
                      </a:lnTo>
                      <a:lnTo>
                        <a:pt x="784" y="528"/>
                      </a:lnTo>
                      <a:lnTo>
                        <a:pt x="786" y="528"/>
                      </a:lnTo>
                      <a:lnTo>
                        <a:pt x="787" y="527"/>
                      </a:lnTo>
                      <a:lnTo>
                        <a:pt x="790" y="526"/>
                      </a:lnTo>
                      <a:lnTo>
                        <a:pt x="796" y="520"/>
                      </a:lnTo>
                      <a:lnTo>
                        <a:pt x="798" y="517"/>
                      </a:lnTo>
                      <a:lnTo>
                        <a:pt x="800" y="515"/>
                      </a:lnTo>
                      <a:lnTo>
                        <a:pt x="802" y="512"/>
                      </a:lnTo>
                      <a:lnTo>
                        <a:pt x="803" y="509"/>
                      </a:lnTo>
                      <a:lnTo>
                        <a:pt x="803" y="508"/>
                      </a:lnTo>
                      <a:lnTo>
                        <a:pt x="804" y="506"/>
                      </a:lnTo>
                      <a:lnTo>
                        <a:pt x="804" y="503"/>
                      </a:lnTo>
                      <a:lnTo>
                        <a:pt x="804" y="500"/>
                      </a:lnTo>
                      <a:lnTo>
                        <a:pt x="804" y="496"/>
                      </a:lnTo>
                      <a:lnTo>
                        <a:pt x="804" y="493"/>
                      </a:lnTo>
                      <a:lnTo>
                        <a:pt x="803" y="490"/>
                      </a:lnTo>
                      <a:lnTo>
                        <a:pt x="802" y="486"/>
                      </a:lnTo>
                      <a:lnTo>
                        <a:pt x="800" y="482"/>
                      </a:lnTo>
                      <a:lnTo>
                        <a:pt x="799" y="480"/>
                      </a:lnTo>
                      <a:lnTo>
                        <a:pt x="798" y="479"/>
                      </a:lnTo>
                      <a:lnTo>
                        <a:pt x="797" y="475"/>
                      </a:lnTo>
                      <a:lnTo>
                        <a:pt x="795" y="471"/>
                      </a:lnTo>
                      <a:lnTo>
                        <a:pt x="793" y="466"/>
                      </a:lnTo>
                      <a:lnTo>
                        <a:pt x="789" y="459"/>
                      </a:lnTo>
                      <a:lnTo>
                        <a:pt x="783" y="452"/>
                      </a:lnTo>
                      <a:lnTo>
                        <a:pt x="778" y="447"/>
                      </a:lnTo>
                      <a:lnTo>
                        <a:pt x="772" y="442"/>
                      </a:lnTo>
                      <a:lnTo>
                        <a:pt x="765" y="437"/>
                      </a:lnTo>
                      <a:lnTo>
                        <a:pt x="757" y="433"/>
                      </a:lnTo>
                      <a:lnTo>
                        <a:pt x="749" y="430"/>
                      </a:lnTo>
                      <a:lnTo>
                        <a:pt x="745" y="430"/>
                      </a:lnTo>
                      <a:lnTo>
                        <a:pt x="741" y="430"/>
                      </a:lnTo>
                      <a:lnTo>
                        <a:pt x="731" y="430"/>
                      </a:lnTo>
                      <a:lnTo>
                        <a:pt x="721" y="431"/>
                      </a:lnTo>
                      <a:lnTo>
                        <a:pt x="712" y="433"/>
                      </a:lnTo>
                      <a:lnTo>
                        <a:pt x="703" y="437"/>
                      </a:lnTo>
                      <a:lnTo>
                        <a:pt x="694" y="440"/>
                      </a:lnTo>
                      <a:lnTo>
                        <a:pt x="685" y="444"/>
                      </a:lnTo>
                      <a:lnTo>
                        <a:pt x="678" y="450"/>
                      </a:lnTo>
                      <a:lnTo>
                        <a:pt x="670" y="456"/>
                      </a:lnTo>
                      <a:lnTo>
                        <a:pt x="642" y="478"/>
                      </a:lnTo>
                      <a:lnTo>
                        <a:pt x="614" y="499"/>
                      </a:lnTo>
                      <a:lnTo>
                        <a:pt x="605" y="506"/>
                      </a:lnTo>
                      <a:lnTo>
                        <a:pt x="597" y="513"/>
                      </a:lnTo>
                      <a:lnTo>
                        <a:pt x="589" y="521"/>
                      </a:lnTo>
                      <a:lnTo>
                        <a:pt x="583" y="529"/>
                      </a:lnTo>
                      <a:lnTo>
                        <a:pt x="576" y="537"/>
                      </a:lnTo>
                      <a:lnTo>
                        <a:pt x="571" y="546"/>
                      </a:lnTo>
                      <a:lnTo>
                        <a:pt x="566" y="556"/>
                      </a:lnTo>
                      <a:lnTo>
                        <a:pt x="560" y="565"/>
                      </a:lnTo>
                      <a:lnTo>
                        <a:pt x="557" y="565"/>
                      </a:lnTo>
                      <a:lnTo>
                        <a:pt x="556" y="565"/>
                      </a:lnTo>
                      <a:lnTo>
                        <a:pt x="546" y="554"/>
                      </a:lnTo>
                      <a:lnTo>
                        <a:pt x="538" y="542"/>
                      </a:lnTo>
                      <a:lnTo>
                        <a:pt x="529" y="530"/>
                      </a:lnTo>
                      <a:lnTo>
                        <a:pt x="521" y="517"/>
                      </a:lnTo>
                      <a:lnTo>
                        <a:pt x="513" y="504"/>
                      </a:lnTo>
                      <a:lnTo>
                        <a:pt x="507" y="492"/>
                      </a:lnTo>
                      <a:lnTo>
                        <a:pt x="501" y="478"/>
                      </a:lnTo>
                      <a:lnTo>
                        <a:pt x="496" y="465"/>
                      </a:lnTo>
                      <a:lnTo>
                        <a:pt x="489" y="446"/>
                      </a:lnTo>
                      <a:lnTo>
                        <a:pt x="481" y="430"/>
                      </a:lnTo>
                      <a:lnTo>
                        <a:pt x="471" y="406"/>
                      </a:lnTo>
                      <a:lnTo>
                        <a:pt x="466" y="394"/>
                      </a:lnTo>
                      <a:lnTo>
                        <a:pt x="461" y="382"/>
                      </a:lnTo>
                      <a:lnTo>
                        <a:pt x="454" y="359"/>
                      </a:lnTo>
                      <a:lnTo>
                        <a:pt x="447" y="335"/>
                      </a:lnTo>
                      <a:lnTo>
                        <a:pt x="446" y="329"/>
                      </a:lnTo>
                      <a:lnTo>
                        <a:pt x="445" y="324"/>
                      </a:lnTo>
                      <a:lnTo>
                        <a:pt x="440" y="302"/>
                      </a:lnTo>
                      <a:lnTo>
                        <a:pt x="438" y="281"/>
                      </a:lnTo>
                      <a:lnTo>
                        <a:pt x="436" y="258"/>
                      </a:lnTo>
                      <a:lnTo>
                        <a:pt x="436" y="236"/>
                      </a:lnTo>
                      <a:lnTo>
                        <a:pt x="436" y="231"/>
                      </a:lnTo>
                      <a:lnTo>
                        <a:pt x="437" y="225"/>
                      </a:lnTo>
                      <a:lnTo>
                        <a:pt x="439" y="217"/>
                      </a:lnTo>
                      <a:lnTo>
                        <a:pt x="440" y="210"/>
                      </a:lnTo>
                      <a:lnTo>
                        <a:pt x="439" y="203"/>
                      </a:lnTo>
                      <a:lnTo>
                        <a:pt x="439" y="197"/>
                      </a:lnTo>
                      <a:lnTo>
                        <a:pt x="436" y="190"/>
                      </a:lnTo>
                      <a:lnTo>
                        <a:pt x="433" y="184"/>
                      </a:lnTo>
                      <a:lnTo>
                        <a:pt x="430" y="179"/>
                      </a:lnTo>
                      <a:lnTo>
                        <a:pt x="426" y="174"/>
                      </a:lnTo>
                      <a:lnTo>
                        <a:pt x="418" y="164"/>
                      </a:lnTo>
                      <a:lnTo>
                        <a:pt x="408" y="155"/>
                      </a:lnTo>
                      <a:lnTo>
                        <a:pt x="399" y="147"/>
                      </a:lnTo>
                      <a:lnTo>
                        <a:pt x="388" y="139"/>
                      </a:lnTo>
                      <a:lnTo>
                        <a:pt x="378" y="133"/>
                      </a:lnTo>
                      <a:lnTo>
                        <a:pt x="366" y="127"/>
                      </a:lnTo>
                      <a:lnTo>
                        <a:pt x="355" y="122"/>
                      </a:lnTo>
                      <a:lnTo>
                        <a:pt x="343" y="118"/>
                      </a:lnTo>
                      <a:lnTo>
                        <a:pt x="339" y="115"/>
                      </a:lnTo>
                      <a:lnTo>
                        <a:pt x="336" y="112"/>
                      </a:lnTo>
                      <a:lnTo>
                        <a:pt x="331" y="110"/>
                      </a:lnTo>
                      <a:lnTo>
                        <a:pt x="328" y="108"/>
                      </a:lnTo>
                      <a:lnTo>
                        <a:pt x="292" y="92"/>
                      </a:lnTo>
                      <a:lnTo>
                        <a:pt x="258" y="76"/>
                      </a:lnTo>
                      <a:lnTo>
                        <a:pt x="223" y="59"/>
                      </a:lnTo>
                      <a:lnTo>
                        <a:pt x="189" y="41"/>
                      </a:lnTo>
                      <a:lnTo>
                        <a:pt x="172" y="32"/>
                      </a:lnTo>
                      <a:lnTo>
                        <a:pt x="154" y="24"/>
                      </a:lnTo>
                      <a:lnTo>
                        <a:pt x="144" y="20"/>
                      </a:lnTo>
                      <a:lnTo>
                        <a:pt x="135" y="17"/>
                      </a:lnTo>
                      <a:lnTo>
                        <a:pt x="117" y="11"/>
                      </a:lnTo>
                      <a:lnTo>
                        <a:pt x="98" y="7"/>
                      </a:lnTo>
                      <a:lnTo>
                        <a:pt x="79" y="3"/>
                      </a:lnTo>
                      <a:lnTo>
                        <a:pt x="60" y="1"/>
                      </a:lnTo>
                      <a:lnTo>
                        <a:pt x="50" y="0"/>
                      </a:lnTo>
                      <a:lnTo>
                        <a:pt x="41" y="0"/>
                      </a:lnTo>
                      <a:lnTo>
                        <a:pt x="30" y="4"/>
                      </a:lnTo>
                      <a:lnTo>
                        <a:pt x="26" y="6"/>
                      </a:lnTo>
                      <a:lnTo>
                        <a:pt x="21" y="9"/>
                      </a:lnTo>
                      <a:lnTo>
                        <a:pt x="14" y="15"/>
                      </a:lnTo>
                      <a:lnTo>
                        <a:pt x="9" y="22"/>
                      </a:lnTo>
                      <a:lnTo>
                        <a:pt x="7" y="25"/>
                      </a:lnTo>
                      <a:lnTo>
                        <a:pt x="5" y="30"/>
                      </a:lnTo>
                      <a:lnTo>
                        <a:pt x="3" y="34"/>
                      </a:lnTo>
                      <a:lnTo>
                        <a:pt x="2" y="39"/>
                      </a:lnTo>
                      <a:lnTo>
                        <a:pt x="0" y="49"/>
                      </a:lnTo>
                      <a:lnTo>
                        <a:pt x="0" y="54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84" name="Freeform 62"/>
                <p:cNvSpPr>
                  <a:spLocks noChangeAspect="1"/>
                </p:cNvSpPr>
                <p:nvPr/>
              </p:nvSpPr>
              <p:spPr bwMode="auto">
                <a:xfrm>
                  <a:off x="1471" y="3026"/>
                  <a:ext cx="788" cy="432"/>
                </a:xfrm>
                <a:custGeom>
                  <a:avLst/>
                  <a:gdLst>
                    <a:gd name="T0" fmla="*/ 787 w 788"/>
                    <a:gd name="T1" fmla="*/ 82 h 432"/>
                    <a:gd name="T2" fmla="*/ 777 w 788"/>
                    <a:gd name="T3" fmla="*/ 48 h 432"/>
                    <a:gd name="T4" fmla="*/ 750 w 788"/>
                    <a:gd name="T5" fmla="*/ 26 h 432"/>
                    <a:gd name="T6" fmla="*/ 714 w 788"/>
                    <a:gd name="T7" fmla="*/ 22 h 432"/>
                    <a:gd name="T8" fmla="*/ 691 w 788"/>
                    <a:gd name="T9" fmla="*/ 34 h 432"/>
                    <a:gd name="T10" fmla="*/ 634 w 788"/>
                    <a:gd name="T11" fmla="*/ 105 h 432"/>
                    <a:gd name="T12" fmla="*/ 566 w 788"/>
                    <a:gd name="T13" fmla="*/ 213 h 432"/>
                    <a:gd name="T14" fmla="*/ 530 w 788"/>
                    <a:gd name="T15" fmla="*/ 286 h 432"/>
                    <a:gd name="T16" fmla="*/ 510 w 788"/>
                    <a:gd name="T17" fmla="*/ 314 h 432"/>
                    <a:gd name="T18" fmla="*/ 478 w 788"/>
                    <a:gd name="T19" fmla="*/ 331 h 432"/>
                    <a:gd name="T20" fmla="*/ 431 w 788"/>
                    <a:gd name="T21" fmla="*/ 280 h 432"/>
                    <a:gd name="T22" fmla="*/ 371 w 788"/>
                    <a:gd name="T23" fmla="*/ 226 h 432"/>
                    <a:gd name="T24" fmla="*/ 300 w 788"/>
                    <a:gd name="T25" fmla="*/ 178 h 432"/>
                    <a:gd name="T26" fmla="*/ 257 w 788"/>
                    <a:gd name="T27" fmla="*/ 144 h 432"/>
                    <a:gd name="T28" fmla="*/ 228 w 788"/>
                    <a:gd name="T29" fmla="*/ 94 h 432"/>
                    <a:gd name="T30" fmla="*/ 198 w 788"/>
                    <a:gd name="T31" fmla="*/ 21 h 432"/>
                    <a:gd name="T32" fmla="*/ 184 w 788"/>
                    <a:gd name="T33" fmla="*/ 6 h 432"/>
                    <a:gd name="T34" fmla="*/ 155 w 788"/>
                    <a:gd name="T35" fmla="*/ 0 h 432"/>
                    <a:gd name="T36" fmla="*/ 123 w 788"/>
                    <a:gd name="T37" fmla="*/ 22 h 432"/>
                    <a:gd name="T38" fmla="*/ 120 w 788"/>
                    <a:gd name="T39" fmla="*/ 57 h 432"/>
                    <a:gd name="T40" fmla="*/ 118 w 788"/>
                    <a:gd name="T41" fmla="*/ 89 h 432"/>
                    <a:gd name="T42" fmla="*/ 106 w 788"/>
                    <a:gd name="T43" fmla="*/ 127 h 432"/>
                    <a:gd name="T44" fmla="*/ 95 w 788"/>
                    <a:gd name="T45" fmla="*/ 146 h 432"/>
                    <a:gd name="T46" fmla="*/ 80 w 788"/>
                    <a:gd name="T47" fmla="*/ 162 h 432"/>
                    <a:gd name="T48" fmla="*/ 25 w 788"/>
                    <a:gd name="T49" fmla="*/ 219 h 432"/>
                    <a:gd name="T50" fmla="*/ 0 w 788"/>
                    <a:gd name="T51" fmla="*/ 266 h 432"/>
                    <a:gd name="T52" fmla="*/ 3 w 788"/>
                    <a:gd name="T53" fmla="*/ 287 h 432"/>
                    <a:gd name="T54" fmla="*/ 32 w 788"/>
                    <a:gd name="T55" fmla="*/ 300 h 432"/>
                    <a:gd name="T56" fmla="*/ 50 w 788"/>
                    <a:gd name="T57" fmla="*/ 295 h 432"/>
                    <a:gd name="T58" fmla="*/ 74 w 788"/>
                    <a:gd name="T59" fmla="*/ 283 h 432"/>
                    <a:gd name="T60" fmla="*/ 91 w 788"/>
                    <a:gd name="T61" fmla="*/ 269 h 432"/>
                    <a:gd name="T62" fmla="*/ 97 w 788"/>
                    <a:gd name="T63" fmla="*/ 264 h 432"/>
                    <a:gd name="T64" fmla="*/ 118 w 788"/>
                    <a:gd name="T65" fmla="*/ 237 h 432"/>
                    <a:gd name="T66" fmla="*/ 130 w 788"/>
                    <a:gd name="T67" fmla="*/ 211 h 432"/>
                    <a:gd name="T68" fmla="*/ 140 w 788"/>
                    <a:gd name="T69" fmla="*/ 169 h 432"/>
                    <a:gd name="T70" fmla="*/ 150 w 788"/>
                    <a:gd name="T71" fmla="*/ 131 h 432"/>
                    <a:gd name="T72" fmla="*/ 172 w 788"/>
                    <a:gd name="T73" fmla="*/ 116 h 432"/>
                    <a:gd name="T74" fmla="*/ 190 w 788"/>
                    <a:gd name="T75" fmla="*/ 130 h 432"/>
                    <a:gd name="T76" fmla="*/ 207 w 788"/>
                    <a:gd name="T77" fmla="*/ 158 h 432"/>
                    <a:gd name="T78" fmla="*/ 250 w 788"/>
                    <a:gd name="T79" fmla="*/ 223 h 432"/>
                    <a:gd name="T80" fmla="*/ 373 w 788"/>
                    <a:gd name="T81" fmla="*/ 329 h 432"/>
                    <a:gd name="T82" fmla="*/ 433 w 788"/>
                    <a:gd name="T83" fmla="*/ 377 h 432"/>
                    <a:gd name="T84" fmla="*/ 454 w 788"/>
                    <a:gd name="T85" fmla="*/ 413 h 432"/>
                    <a:gd name="T86" fmla="*/ 496 w 788"/>
                    <a:gd name="T87" fmla="*/ 432 h 432"/>
                    <a:gd name="T88" fmla="*/ 517 w 788"/>
                    <a:gd name="T89" fmla="*/ 427 h 432"/>
                    <a:gd name="T90" fmla="*/ 561 w 788"/>
                    <a:gd name="T91" fmla="*/ 399 h 432"/>
                    <a:gd name="T92" fmla="*/ 577 w 788"/>
                    <a:gd name="T93" fmla="*/ 384 h 432"/>
                    <a:gd name="T94" fmla="*/ 646 w 788"/>
                    <a:gd name="T95" fmla="*/ 310 h 432"/>
                    <a:gd name="T96" fmla="*/ 693 w 788"/>
                    <a:gd name="T97" fmla="*/ 253 h 432"/>
                    <a:gd name="T98" fmla="*/ 714 w 788"/>
                    <a:gd name="T99" fmla="*/ 225 h 432"/>
                    <a:gd name="T100" fmla="*/ 753 w 788"/>
                    <a:gd name="T101" fmla="*/ 165 h 432"/>
                    <a:gd name="T102" fmla="*/ 782 w 788"/>
                    <a:gd name="T103" fmla="*/ 106 h 432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788"/>
                    <a:gd name="T157" fmla="*/ 0 h 432"/>
                    <a:gd name="T158" fmla="*/ 788 w 788"/>
                    <a:gd name="T159" fmla="*/ 432 h 432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788" h="432">
                      <a:moveTo>
                        <a:pt x="782" y="106"/>
                      </a:moveTo>
                      <a:lnTo>
                        <a:pt x="784" y="98"/>
                      </a:lnTo>
                      <a:lnTo>
                        <a:pt x="786" y="91"/>
                      </a:lnTo>
                      <a:lnTo>
                        <a:pt x="786" y="87"/>
                      </a:lnTo>
                      <a:lnTo>
                        <a:pt x="787" y="82"/>
                      </a:lnTo>
                      <a:lnTo>
                        <a:pt x="788" y="75"/>
                      </a:lnTo>
                      <a:lnTo>
                        <a:pt x="785" y="64"/>
                      </a:lnTo>
                      <a:lnTo>
                        <a:pt x="784" y="60"/>
                      </a:lnTo>
                      <a:lnTo>
                        <a:pt x="782" y="55"/>
                      </a:lnTo>
                      <a:lnTo>
                        <a:pt x="777" y="48"/>
                      </a:lnTo>
                      <a:lnTo>
                        <a:pt x="770" y="39"/>
                      </a:lnTo>
                      <a:lnTo>
                        <a:pt x="766" y="35"/>
                      </a:lnTo>
                      <a:lnTo>
                        <a:pt x="763" y="33"/>
                      </a:lnTo>
                      <a:lnTo>
                        <a:pt x="755" y="27"/>
                      </a:lnTo>
                      <a:lnTo>
                        <a:pt x="750" y="26"/>
                      </a:lnTo>
                      <a:lnTo>
                        <a:pt x="747" y="24"/>
                      </a:lnTo>
                      <a:lnTo>
                        <a:pt x="738" y="21"/>
                      </a:lnTo>
                      <a:lnTo>
                        <a:pt x="728" y="21"/>
                      </a:lnTo>
                      <a:lnTo>
                        <a:pt x="719" y="21"/>
                      </a:lnTo>
                      <a:lnTo>
                        <a:pt x="714" y="22"/>
                      </a:lnTo>
                      <a:lnTo>
                        <a:pt x="708" y="24"/>
                      </a:lnTo>
                      <a:lnTo>
                        <a:pt x="703" y="25"/>
                      </a:lnTo>
                      <a:lnTo>
                        <a:pt x="699" y="27"/>
                      </a:lnTo>
                      <a:lnTo>
                        <a:pt x="694" y="31"/>
                      </a:lnTo>
                      <a:lnTo>
                        <a:pt x="691" y="34"/>
                      </a:lnTo>
                      <a:lnTo>
                        <a:pt x="679" y="48"/>
                      </a:lnTo>
                      <a:lnTo>
                        <a:pt x="667" y="62"/>
                      </a:lnTo>
                      <a:lnTo>
                        <a:pt x="656" y="76"/>
                      </a:lnTo>
                      <a:lnTo>
                        <a:pt x="644" y="90"/>
                      </a:lnTo>
                      <a:lnTo>
                        <a:pt x="634" y="105"/>
                      </a:lnTo>
                      <a:lnTo>
                        <a:pt x="623" y="120"/>
                      </a:lnTo>
                      <a:lnTo>
                        <a:pt x="603" y="150"/>
                      </a:lnTo>
                      <a:lnTo>
                        <a:pt x="583" y="182"/>
                      </a:lnTo>
                      <a:lnTo>
                        <a:pt x="573" y="198"/>
                      </a:lnTo>
                      <a:lnTo>
                        <a:pt x="566" y="213"/>
                      </a:lnTo>
                      <a:lnTo>
                        <a:pt x="558" y="232"/>
                      </a:lnTo>
                      <a:lnTo>
                        <a:pt x="549" y="250"/>
                      </a:lnTo>
                      <a:lnTo>
                        <a:pt x="544" y="259"/>
                      </a:lnTo>
                      <a:lnTo>
                        <a:pt x="539" y="267"/>
                      </a:lnTo>
                      <a:lnTo>
                        <a:pt x="530" y="286"/>
                      </a:lnTo>
                      <a:lnTo>
                        <a:pt x="525" y="293"/>
                      </a:lnTo>
                      <a:lnTo>
                        <a:pt x="523" y="296"/>
                      </a:lnTo>
                      <a:lnTo>
                        <a:pt x="521" y="300"/>
                      </a:lnTo>
                      <a:lnTo>
                        <a:pt x="516" y="307"/>
                      </a:lnTo>
                      <a:lnTo>
                        <a:pt x="510" y="314"/>
                      </a:lnTo>
                      <a:lnTo>
                        <a:pt x="504" y="320"/>
                      </a:lnTo>
                      <a:lnTo>
                        <a:pt x="499" y="327"/>
                      </a:lnTo>
                      <a:lnTo>
                        <a:pt x="493" y="333"/>
                      </a:lnTo>
                      <a:lnTo>
                        <a:pt x="486" y="339"/>
                      </a:lnTo>
                      <a:lnTo>
                        <a:pt x="478" y="331"/>
                      </a:lnTo>
                      <a:lnTo>
                        <a:pt x="470" y="324"/>
                      </a:lnTo>
                      <a:lnTo>
                        <a:pt x="455" y="309"/>
                      </a:lnTo>
                      <a:lnTo>
                        <a:pt x="448" y="301"/>
                      </a:lnTo>
                      <a:lnTo>
                        <a:pt x="441" y="292"/>
                      </a:lnTo>
                      <a:lnTo>
                        <a:pt x="431" y="280"/>
                      </a:lnTo>
                      <a:lnTo>
                        <a:pt x="419" y="267"/>
                      </a:lnTo>
                      <a:lnTo>
                        <a:pt x="408" y="256"/>
                      </a:lnTo>
                      <a:lnTo>
                        <a:pt x="397" y="246"/>
                      </a:lnTo>
                      <a:lnTo>
                        <a:pt x="383" y="235"/>
                      </a:lnTo>
                      <a:lnTo>
                        <a:pt x="371" y="226"/>
                      </a:lnTo>
                      <a:lnTo>
                        <a:pt x="358" y="216"/>
                      </a:lnTo>
                      <a:lnTo>
                        <a:pt x="344" y="208"/>
                      </a:lnTo>
                      <a:lnTo>
                        <a:pt x="328" y="198"/>
                      </a:lnTo>
                      <a:lnTo>
                        <a:pt x="313" y="188"/>
                      </a:lnTo>
                      <a:lnTo>
                        <a:pt x="300" y="178"/>
                      </a:lnTo>
                      <a:lnTo>
                        <a:pt x="288" y="170"/>
                      </a:lnTo>
                      <a:lnTo>
                        <a:pt x="276" y="160"/>
                      </a:lnTo>
                      <a:lnTo>
                        <a:pt x="264" y="151"/>
                      </a:lnTo>
                      <a:lnTo>
                        <a:pt x="260" y="147"/>
                      </a:lnTo>
                      <a:lnTo>
                        <a:pt x="257" y="144"/>
                      </a:lnTo>
                      <a:lnTo>
                        <a:pt x="254" y="139"/>
                      </a:lnTo>
                      <a:lnTo>
                        <a:pt x="251" y="136"/>
                      </a:lnTo>
                      <a:lnTo>
                        <a:pt x="243" y="122"/>
                      </a:lnTo>
                      <a:lnTo>
                        <a:pt x="235" y="108"/>
                      </a:lnTo>
                      <a:lnTo>
                        <a:pt x="228" y="94"/>
                      </a:lnTo>
                      <a:lnTo>
                        <a:pt x="221" y="80"/>
                      </a:lnTo>
                      <a:lnTo>
                        <a:pt x="215" y="65"/>
                      </a:lnTo>
                      <a:lnTo>
                        <a:pt x="208" y="51"/>
                      </a:lnTo>
                      <a:lnTo>
                        <a:pt x="203" y="36"/>
                      </a:lnTo>
                      <a:lnTo>
                        <a:pt x="198" y="21"/>
                      </a:lnTo>
                      <a:lnTo>
                        <a:pt x="196" y="17"/>
                      </a:lnTo>
                      <a:lnTo>
                        <a:pt x="193" y="14"/>
                      </a:lnTo>
                      <a:lnTo>
                        <a:pt x="190" y="10"/>
                      </a:lnTo>
                      <a:lnTo>
                        <a:pt x="187" y="7"/>
                      </a:lnTo>
                      <a:lnTo>
                        <a:pt x="184" y="6"/>
                      </a:lnTo>
                      <a:lnTo>
                        <a:pt x="180" y="4"/>
                      </a:lnTo>
                      <a:lnTo>
                        <a:pt x="176" y="2"/>
                      </a:lnTo>
                      <a:lnTo>
                        <a:pt x="172" y="1"/>
                      </a:lnTo>
                      <a:lnTo>
                        <a:pt x="163" y="0"/>
                      </a:lnTo>
                      <a:lnTo>
                        <a:pt x="155" y="0"/>
                      </a:lnTo>
                      <a:lnTo>
                        <a:pt x="148" y="2"/>
                      </a:lnTo>
                      <a:lnTo>
                        <a:pt x="141" y="5"/>
                      </a:lnTo>
                      <a:lnTo>
                        <a:pt x="135" y="9"/>
                      </a:lnTo>
                      <a:lnTo>
                        <a:pt x="128" y="15"/>
                      </a:lnTo>
                      <a:lnTo>
                        <a:pt x="123" y="22"/>
                      </a:lnTo>
                      <a:lnTo>
                        <a:pt x="120" y="26"/>
                      </a:lnTo>
                      <a:lnTo>
                        <a:pt x="118" y="30"/>
                      </a:lnTo>
                      <a:lnTo>
                        <a:pt x="116" y="39"/>
                      </a:lnTo>
                      <a:lnTo>
                        <a:pt x="118" y="48"/>
                      </a:lnTo>
                      <a:lnTo>
                        <a:pt x="120" y="57"/>
                      </a:lnTo>
                      <a:lnTo>
                        <a:pt x="121" y="68"/>
                      </a:lnTo>
                      <a:lnTo>
                        <a:pt x="121" y="77"/>
                      </a:lnTo>
                      <a:lnTo>
                        <a:pt x="120" y="83"/>
                      </a:lnTo>
                      <a:lnTo>
                        <a:pt x="119" y="86"/>
                      </a:lnTo>
                      <a:lnTo>
                        <a:pt x="118" y="89"/>
                      </a:lnTo>
                      <a:lnTo>
                        <a:pt x="116" y="96"/>
                      </a:lnTo>
                      <a:lnTo>
                        <a:pt x="116" y="103"/>
                      </a:lnTo>
                      <a:lnTo>
                        <a:pt x="113" y="109"/>
                      </a:lnTo>
                      <a:lnTo>
                        <a:pt x="111" y="115"/>
                      </a:lnTo>
                      <a:lnTo>
                        <a:pt x="106" y="127"/>
                      </a:lnTo>
                      <a:lnTo>
                        <a:pt x="103" y="131"/>
                      </a:lnTo>
                      <a:lnTo>
                        <a:pt x="101" y="137"/>
                      </a:lnTo>
                      <a:lnTo>
                        <a:pt x="99" y="138"/>
                      </a:lnTo>
                      <a:lnTo>
                        <a:pt x="97" y="141"/>
                      </a:lnTo>
                      <a:lnTo>
                        <a:pt x="95" y="146"/>
                      </a:lnTo>
                      <a:lnTo>
                        <a:pt x="90" y="150"/>
                      </a:lnTo>
                      <a:lnTo>
                        <a:pt x="87" y="154"/>
                      </a:lnTo>
                      <a:lnTo>
                        <a:pt x="85" y="156"/>
                      </a:lnTo>
                      <a:lnTo>
                        <a:pt x="83" y="158"/>
                      </a:lnTo>
                      <a:lnTo>
                        <a:pt x="80" y="162"/>
                      </a:lnTo>
                      <a:lnTo>
                        <a:pt x="64" y="177"/>
                      </a:lnTo>
                      <a:lnTo>
                        <a:pt x="49" y="192"/>
                      </a:lnTo>
                      <a:lnTo>
                        <a:pt x="38" y="204"/>
                      </a:lnTo>
                      <a:lnTo>
                        <a:pt x="32" y="210"/>
                      </a:lnTo>
                      <a:lnTo>
                        <a:pt x="25" y="219"/>
                      </a:lnTo>
                      <a:lnTo>
                        <a:pt x="18" y="228"/>
                      </a:lnTo>
                      <a:lnTo>
                        <a:pt x="11" y="241"/>
                      </a:lnTo>
                      <a:lnTo>
                        <a:pt x="4" y="254"/>
                      </a:lnTo>
                      <a:lnTo>
                        <a:pt x="2" y="260"/>
                      </a:lnTo>
                      <a:lnTo>
                        <a:pt x="0" y="266"/>
                      </a:lnTo>
                      <a:lnTo>
                        <a:pt x="0" y="267"/>
                      </a:lnTo>
                      <a:lnTo>
                        <a:pt x="0" y="271"/>
                      </a:lnTo>
                      <a:lnTo>
                        <a:pt x="0" y="276"/>
                      </a:lnTo>
                      <a:lnTo>
                        <a:pt x="1" y="281"/>
                      </a:lnTo>
                      <a:lnTo>
                        <a:pt x="3" y="287"/>
                      </a:lnTo>
                      <a:lnTo>
                        <a:pt x="5" y="291"/>
                      </a:lnTo>
                      <a:lnTo>
                        <a:pt x="9" y="297"/>
                      </a:lnTo>
                      <a:lnTo>
                        <a:pt x="18" y="299"/>
                      </a:lnTo>
                      <a:lnTo>
                        <a:pt x="28" y="300"/>
                      </a:lnTo>
                      <a:lnTo>
                        <a:pt x="32" y="300"/>
                      </a:lnTo>
                      <a:lnTo>
                        <a:pt x="37" y="300"/>
                      </a:lnTo>
                      <a:lnTo>
                        <a:pt x="42" y="299"/>
                      </a:lnTo>
                      <a:lnTo>
                        <a:pt x="47" y="297"/>
                      </a:lnTo>
                      <a:lnTo>
                        <a:pt x="48" y="296"/>
                      </a:lnTo>
                      <a:lnTo>
                        <a:pt x="50" y="295"/>
                      </a:lnTo>
                      <a:lnTo>
                        <a:pt x="53" y="294"/>
                      </a:lnTo>
                      <a:lnTo>
                        <a:pt x="60" y="291"/>
                      </a:lnTo>
                      <a:lnTo>
                        <a:pt x="67" y="288"/>
                      </a:lnTo>
                      <a:lnTo>
                        <a:pt x="70" y="285"/>
                      </a:lnTo>
                      <a:lnTo>
                        <a:pt x="74" y="283"/>
                      </a:lnTo>
                      <a:lnTo>
                        <a:pt x="76" y="281"/>
                      </a:lnTo>
                      <a:lnTo>
                        <a:pt x="80" y="279"/>
                      </a:lnTo>
                      <a:lnTo>
                        <a:pt x="82" y="276"/>
                      </a:lnTo>
                      <a:lnTo>
                        <a:pt x="85" y="274"/>
                      </a:lnTo>
                      <a:lnTo>
                        <a:pt x="91" y="269"/>
                      </a:lnTo>
                      <a:lnTo>
                        <a:pt x="94" y="267"/>
                      </a:lnTo>
                      <a:lnTo>
                        <a:pt x="95" y="266"/>
                      </a:lnTo>
                      <a:lnTo>
                        <a:pt x="95" y="265"/>
                      </a:lnTo>
                      <a:lnTo>
                        <a:pt x="96" y="264"/>
                      </a:lnTo>
                      <a:lnTo>
                        <a:pt x="97" y="264"/>
                      </a:lnTo>
                      <a:lnTo>
                        <a:pt x="104" y="255"/>
                      </a:lnTo>
                      <a:lnTo>
                        <a:pt x="113" y="247"/>
                      </a:lnTo>
                      <a:lnTo>
                        <a:pt x="117" y="240"/>
                      </a:lnTo>
                      <a:lnTo>
                        <a:pt x="118" y="237"/>
                      </a:lnTo>
                      <a:lnTo>
                        <a:pt x="118" y="236"/>
                      </a:lnTo>
                      <a:lnTo>
                        <a:pt x="119" y="235"/>
                      </a:lnTo>
                      <a:lnTo>
                        <a:pt x="122" y="232"/>
                      </a:lnTo>
                      <a:lnTo>
                        <a:pt x="130" y="211"/>
                      </a:lnTo>
                      <a:lnTo>
                        <a:pt x="133" y="199"/>
                      </a:lnTo>
                      <a:lnTo>
                        <a:pt x="135" y="194"/>
                      </a:lnTo>
                      <a:lnTo>
                        <a:pt x="137" y="189"/>
                      </a:lnTo>
                      <a:lnTo>
                        <a:pt x="139" y="178"/>
                      </a:lnTo>
                      <a:lnTo>
                        <a:pt x="140" y="169"/>
                      </a:lnTo>
                      <a:lnTo>
                        <a:pt x="141" y="161"/>
                      </a:lnTo>
                      <a:lnTo>
                        <a:pt x="142" y="153"/>
                      </a:lnTo>
                      <a:lnTo>
                        <a:pt x="144" y="145"/>
                      </a:lnTo>
                      <a:lnTo>
                        <a:pt x="146" y="138"/>
                      </a:lnTo>
                      <a:lnTo>
                        <a:pt x="150" y="131"/>
                      </a:lnTo>
                      <a:lnTo>
                        <a:pt x="153" y="125"/>
                      </a:lnTo>
                      <a:lnTo>
                        <a:pt x="158" y="119"/>
                      </a:lnTo>
                      <a:lnTo>
                        <a:pt x="163" y="113"/>
                      </a:lnTo>
                      <a:lnTo>
                        <a:pt x="168" y="114"/>
                      </a:lnTo>
                      <a:lnTo>
                        <a:pt x="172" y="116"/>
                      </a:lnTo>
                      <a:lnTo>
                        <a:pt x="177" y="117"/>
                      </a:lnTo>
                      <a:lnTo>
                        <a:pt x="180" y="120"/>
                      </a:lnTo>
                      <a:lnTo>
                        <a:pt x="184" y="123"/>
                      </a:lnTo>
                      <a:lnTo>
                        <a:pt x="187" y="126"/>
                      </a:lnTo>
                      <a:lnTo>
                        <a:pt x="190" y="130"/>
                      </a:lnTo>
                      <a:lnTo>
                        <a:pt x="193" y="135"/>
                      </a:lnTo>
                      <a:lnTo>
                        <a:pt x="196" y="141"/>
                      </a:lnTo>
                      <a:lnTo>
                        <a:pt x="200" y="147"/>
                      </a:lnTo>
                      <a:lnTo>
                        <a:pt x="203" y="152"/>
                      </a:lnTo>
                      <a:lnTo>
                        <a:pt x="207" y="158"/>
                      </a:lnTo>
                      <a:lnTo>
                        <a:pt x="215" y="174"/>
                      </a:lnTo>
                      <a:lnTo>
                        <a:pt x="225" y="190"/>
                      </a:lnTo>
                      <a:lnTo>
                        <a:pt x="235" y="204"/>
                      </a:lnTo>
                      <a:lnTo>
                        <a:pt x="245" y="217"/>
                      </a:lnTo>
                      <a:lnTo>
                        <a:pt x="250" y="223"/>
                      </a:lnTo>
                      <a:lnTo>
                        <a:pt x="257" y="230"/>
                      </a:lnTo>
                      <a:lnTo>
                        <a:pt x="270" y="242"/>
                      </a:lnTo>
                      <a:lnTo>
                        <a:pt x="327" y="293"/>
                      </a:lnTo>
                      <a:lnTo>
                        <a:pt x="357" y="317"/>
                      </a:lnTo>
                      <a:lnTo>
                        <a:pt x="373" y="329"/>
                      </a:lnTo>
                      <a:lnTo>
                        <a:pt x="389" y="341"/>
                      </a:lnTo>
                      <a:lnTo>
                        <a:pt x="400" y="349"/>
                      </a:lnTo>
                      <a:lnTo>
                        <a:pt x="412" y="358"/>
                      </a:lnTo>
                      <a:lnTo>
                        <a:pt x="422" y="367"/>
                      </a:lnTo>
                      <a:lnTo>
                        <a:pt x="433" y="377"/>
                      </a:lnTo>
                      <a:lnTo>
                        <a:pt x="436" y="381"/>
                      </a:lnTo>
                      <a:lnTo>
                        <a:pt x="440" y="385"/>
                      </a:lnTo>
                      <a:lnTo>
                        <a:pt x="446" y="394"/>
                      </a:lnTo>
                      <a:lnTo>
                        <a:pt x="450" y="403"/>
                      </a:lnTo>
                      <a:lnTo>
                        <a:pt x="454" y="413"/>
                      </a:lnTo>
                      <a:lnTo>
                        <a:pt x="462" y="419"/>
                      </a:lnTo>
                      <a:lnTo>
                        <a:pt x="470" y="425"/>
                      </a:lnTo>
                      <a:lnTo>
                        <a:pt x="479" y="428"/>
                      </a:lnTo>
                      <a:lnTo>
                        <a:pt x="489" y="432"/>
                      </a:lnTo>
                      <a:lnTo>
                        <a:pt x="496" y="432"/>
                      </a:lnTo>
                      <a:lnTo>
                        <a:pt x="500" y="432"/>
                      </a:lnTo>
                      <a:lnTo>
                        <a:pt x="503" y="432"/>
                      </a:lnTo>
                      <a:lnTo>
                        <a:pt x="510" y="431"/>
                      </a:lnTo>
                      <a:lnTo>
                        <a:pt x="514" y="429"/>
                      </a:lnTo>
                      <a:lnTo>
                        <a:pt x="517" y="427"/>
                      </a:lnTo>
                      <a:lnTo>
                        <a:pt x="523" y="424"/>
                      </a:lnTo>
                      <a:lnTo>
                        <a:pt x="529" y="421"/>
                      </a:lnTo>
                      <a:lnTo>
                        <a:pt x="540" y="414"/>
                      </a:lnTo>
                      <a:lnTo>
                        <a:pt x="551" y="406"/>
                      </a:lnTo>
                      <a:lnTo>
                        <a:pt x="561" y="399"/>
                      </a:lnTo>
                      <a:lnTo>
                        <a:pt x="570" y="391"/>
                      </a:lnTo>
                      <a:lnTo>
                        <a:pt x="573" y="387"/>
                      </a:lnTo>
                      <a:lnTo>
                        <a:pt x="576" y="385"/>
                      </a:lnTo>
                      <a:lnTo>
                        <a:pt x="576" y="384"/>
                      </a:lnTo>
                      <a:lnTo>
                        <a:pt x="577" y="384"/>
                      </a:lnTo>
                      <a:lnTo>
                        <a:pt x="578" y="384"/>
                      </a:lnTo>
                      <a:lnTo>
                        <a:pt x="587" y="375"/>
                      </a:lnTo>
                      <a:lnTo>
                        <a:pt x="595" y="367"/>
                      </a:lnTo>
                      <a:lnTo>
                        <a:pt x="621" y="338"/>
                      </a:lnTo>
                      <a:lnTo>
                        <a:pt x="646" y="310"/>
                      </a:lnTo>
                      <a:lnTo>
                        <a:pt x="653" y="301"/>
                      </a:lnTo>
                      <a:lnTo>
                        <a:pt x="658" y="295"/>
                      </a:lnTo>
                      <a:lnTo>
                        <a:pt x="662" y="291"/>
                      </a:lnTo>
                      <a:lnTo>
                        <a:pt x="677" y="273"/>
                      </a:lnTo>
                      <a:lnTo>
                        <a:pt x="693" y="253"/>
                      </a:lnTo>
                      <a:lnTo>
                        <a:pt x="700" y="243"/>
                      </a:lnTo>
                      <a:lnTo>
                        <a:pt x="704" y="239"/>
                      </a:lnTo>
                      <a:lnTo>
                        <a:pt x="708" y="233"/>
                      </a:lnTo>
                      <a:lnTo>
                        <a:pt x="713" y="227"/>
                      </a:lnTo>
                      <a:lnTo>
                        <a:pt x="714" y="225"/>
                      </a:lnTo>
                      <a:lnTo>
                        <a:pt x="717" y="221"/>
                      </a:lnTo>
                      <a:lnTo>
                        <a:pt x="726" y="210"/>
                      </a:lnTo>
                      <a:lnTo>
                        <a:pt x="734" y="198"/>
                      </a:lnTo>
                      <a:lnTo>
                        <a:pt x="742" y="185"/>
                      </a:lnTo>
                      <a:lnTo>
                        <a:pt x="753" y="165"/>
                      </a:lnTo>
                      <a:lnTo>
                        <a:pt x="763" y="146"/>
                      </a:lnTo>
                      <a:lnTo>
                        <a:pt x="766" y="141"/>
                      </a:lnTo>
                      <a:lnTo>
                        <a:pt x="768" y="136"/>
                      </a:lnTo>
                      <a:lnTo>
                        <a:pt x="773" y="126"/>
                      </a:lnTo>
                      <a:lnTo>
                        <a:pt x="782" y="10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2263" name="Text Box 63"/>
            <p:cNvSpPr txBox="1">
              <a:spLocks noChangeArrowheads="1"/>
            </p:cNvSpPr>
            <p:nvPr/>
          </p:nvSpPr>
          <p:spPr bwMode="auto">
            <a:xfrm>
              <a:off x="367" y="1440"/>
              <a:ext cx="354" cy="4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 i="0">
                  <a:solidFill>
                    <a:schemeClr val="bg2"/>
                  </a:solidFill>
                </a:rPr>
                <a:t>0</a:t>
              </a:r>
              <a:endParaRPr lang="en-CA" altLang="en-US" sz="1400" i="0">
                <a:solidFill>
                  <a:schemeClr val="bg2"/>
                </a:solidFill>
              </a:endParaRPr>
            </a:p>
          </p:txBody>
        </p:sp>
        <p:grpSp>
          <p:nvGrpSpPr>
            <p:cNvPr id="52264" name="Group 64"/>
            <p:cNvGrpSpPr>
              <a:grpSpLocks/>
            </p:cNvGrpSpPr>
            <p:nvPr/>
          </p:nvGrpSpPr>
          <p:grpSpPr bwMode="auto">
            <a:xfrm rot="-2627108">
              <a:off x="1911" y="1129"/>
              <a:ext cx="881" cy="603"/>
              <a:chOff x="1320" y="1966"/>
              <a:chExt cx="698" cy="603"/>
            </a:xfrm>
          </p:grpSpPr>
          <p:grpSp>
            <p:nvGrpSpPr>
              <p:cNvPr id="52266" name="Group 65"/>
              <p:cNvGrpSpPr>
                <a:grpSpLocks noChangeAspect="1"/>
              </p:cNvGrpSpPr>
              <p:nvPr/>
            </p:nvGrpSpPr>
            <p:grpSpPr bwMode="auto">
              <a:xfrm>
                <a:off x="1320" y="1966"/>
                <a:ext cx="647" cy="603"/>
                <a:chOff x="2836" y="2439"/>
                <a:chExt cx="1451" cy="1352"/>
              </a:xfrm>
            </p:grpSpPr>
            <p:sp>
              <p:nvSpPr>
                <p:cNvPr id="52271" name="Freeform 66"/>
                <p:cNvSpPr>
                  <a:spLocks noChangeAspect="1"/>
                </p:cNvSpPr>
                <p:nvPr/>
              </p:nvSpPr>
              <p:spPr bwMode="auto">
                <a:xfrm>
                  <a:off x="3551" y="2439"/>
                  <a:ext cx="406" cy="277"/>
                </a:xfrm>
                <a:custGeom>
                  <a:avLst/>
                  <a:gdLst>
                    <a:gd name="T0" fmla="*/ 360 w 406"/>
                    <a:gd name="T1" fmla="*/ 13 h 277"/>
                    <a:gd name="T2" fmla="*/ 319 w 406"/>
                    <a:gd name="T3" fmla="*/ 4 h 277"/>
                    <a:gd name="T4" fmla="*/ 256 w 406"/>
                    <a:gd name="T5" fmla="*/ 4 h 277"/>
                    <a:gd name="T6" fmla="*/ 215 w 406"/>
                    <a:gd name="T7" fmla="*/ 22 h 277"/>
                    <a:gd name="T8" fmla="*/ 193 w 406"/>
                    <a:gd name="T9" fmla="*/ 40 h 277"/>
                    <a:gd name="T10" fmla="*/ 147 w 406"/>
                    <a:gd name="T11" fmla="*/ 96 h 277"/>
                    <a:gd name="T12" fmla="*/ 130 w 406"/>
                    <a:gd name="T13" fmla="*/ 118 h 277"/>
                    <a:gd name="T14" fmla="*/ 121 w 406"/>
                    <a:gd name="T15" fmla="*/ 121 h 277"/>
                    <a:gd name="T16" fmla="*/ 97 w 406"/>
                    <a:gd name="T17" fmla="*/ 127 h 277"/>
                    <a:gd name="T18" fmla="*/ 95 w 406"/>
                    <a:gd name="T19" fmla="*/ 127 h 277"/>
                    <a:gd name="T20" fmla="*/ 73 w 406"/>
                    <a:gd name="T21" fmla="*/ 128 h 277"/>
                    <a:gd name="T22" fmla="*/ 62 w 406"/>
                    <a:gd name="T23" fmla="*/ 128 h 277"/>
                    <a:gd name="T24" fmla="*/ 39 w 406"/>
                    <a:gd name="T25" fmla="*/ 127 h 277"/>
                    <a:gd name="T26" fmla="*/ 18 w 406"/>
                    <a:gd name="T27" fmla="*/ 132 h 277"/>
                    <a:gd name="T28" fmla="*/ 4 w 406"/>
                    <a:gd name="T29" fmla="*/ 143 h 277"/>
                    <a:gd name="T30" fmla="*/ 0 w 406"/>
                    <a:gd name="T31" fmla="*/ 155 h 277"/>
                    <a:gd name="T32" fmla="*/ 4 w 406"/>
                    <a:gd name="T33" fmla="*/ 172 h 277"/>
                    <a:gd name="T34" fmla="*/ 11 w 406"/>
                    <a:gd name="T35" fmla="*/ 178 h 277"/>
                    <a:gd name="T36" fmla="*/ 39 w 406"/>
                    <a:gd name="T37" fmla="*/ 183 h 277"/>
                    <a:gd name="T38" fmla="*/ 41 w 406"/>
                    <a:gd name="T39" fmla="*/ 183 h 277"/>
                    <a:gd name="T40" fmla="*/ 72 w 406"/>
                    <a:gd name="T41" fmla="*/ 183 h 277"/>
                    <a:gd name="T42" fmla="*/ 97 w 406"/>
                    <a:gd name="T43" fmla="*/ 176 h 277"/>
                    <a:gd name="T44" fmla="*/ 119 w 406"/>
                    <a:gd name="T45" fmla="*/ 169 h 277"/>
                    <a:gd name="T46" fmla="*/ 128 w 406"/>
                    <a:gd name="T47" fmla="*/ 182 h 277"/>
                    <a:gd name="T48" fmla="*/ 130 w 406"/>
                    <a:gd name="T49" fmla="*/ 218 h 277"/>
                    <a:gd name="T50" fmla="*/ 134 w 406"/>
                    <a:gd name="T51" fmla="*/ 231 h 277"/>
                    <a:gd name="T52" fmla="*/ 146 w 406"/>
                    <a:gd name="T53" fmla="*/ 252 h 277"/>
                    <a:gd name="T54" fmla="*/ 161 w 406"/>
                    <a:gd name="T55" fmla="*/ 264 h 277"/>
                    <a:gd name="T56" fmla="*/ 181 w 406"/>
                    <a:gd name="T57" fmla="*/ 272 h 277"/>
                    <a:gd name="T58" fmla="*/ 221 w 406"/>
                    <a:gd name="T59" fmla="*/ 277 h 277"/>
                    <a:gd name="T60" fmla="*/ 250 w 406"/>
                    <a:gd name="T61" fmla="*/ 273 h 277"/>
                    <a:gd name="T62" fmla="*/ 279 w 406"/>
                    <a:gd name="T63" fmla="*/ 264 h 277"/>
                    <a:gd name="T64" fmla="*/ 298 w 406"/>
                    <a:gd name="T65" fmla="*/ 254 h 277"/>
                    <a:gd name="T66" fmla="*/ 324 w 406"/>
                    <a:gd name="T67" fmla="*/ 235 h 277"/>
                    <a:gd name="T68" fmla="*/ 333 w 406"/>
                    <a:gd name="T69" fmla="*/ 226 h 277"/>
                    <a:gd name="T70" fmla="*/ 342 w 406"/>
                    <a:gd name="T71" fmla="*/ 217 h 277"/>
                    <a:gd name="T72" fmla="*/ 365 w 406"/>
                    <a:gd name="T73" fmla="*/ 187 h 277"/>
                    <a:gd name="T74" fmla="*/ 388 w 406"/>
                    <a:gd name="T75" fmla="*/ 154 h 277"/>
                    <a:gd name="T76" fmla="*/ 395 w 406"/>
                    <a:gd name="T77" fmla="*/ 142 h 277"/>
                    <a:gd name="T78" fmla="*/ 403 w 406"/>
                    <a:gd name="T79" fmla="*/ 116 h 277"/>
                    <a:gd name="T80" fmla="*/ 406 w 406"/>
                    <a:gd name="T81" fmla="*/ 98 h 277"/>
                    <a:gd name="T82" fmla="*/ 406 w 406"/>
                    <a:gd name="T83" fmla="*/ 89 h 277"/>
                    <a:gd name="T84" fmla="*/ 400 w 406"/>
                    <a:gd name="T85" fmla="*/ 57 h 277"/>
                    <a:gd name="T86" fmla="*/ 384 w 406"/>
                    <a:gd name="T87" fmla="*/ 31 h 27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406"/>
                    <a:gd name="T133" fmla="*/ 0 h 277"/>
                    <a:gd name="T134" fmla="*/ 406 w 406"/>
                    <a:gd name="T135" fmla="*/ 277 h 27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406" h="277">
                      <a:moveTo>
                        <a:pt x="368" y="17"/>
                      </a:moveTo>
                      <a:lnTo>
                        <a:pt x="364" y="15"/>
                      </a:lnTo>
                      <a:lnTo>
                        <a:pt x="360" y="13"/>
                      </a:lnTo>
                      <a:lnTo>
                        <a:pt x="356" y="11"/>
                      </a:lnTo>
                      <a:lnTo>
                        <a:pt x="352" y="10"/>
                      </a:lnTo>
                      <a:lnTo>
                        <a:pt x="319" y="4"/>
                      </a:lnTo>
                      <a:lnTo>
                        <a:pt x="286" y="0"/>
                      </a:lnTo>
                      <a:lnTo>
                        <a:pt x="270" y="2"/>
                      </a:lnTo>
                      <a:lnTo>
                        <a:pt x="256" y="4"/>
                      </a:lnTo>
                      <a:lnTo>
                        <a:pt x="242" y="9"/>
                      </a:lnTo>
                      <a:lnTo>
                        <a:pt x="228" y="15"/>
                      </a:lnTo>
                      <a:lnTo>
                        <a:pt x="215" y="22"/>
                      </a:lnTo>
                      <a:lnTo>
                        <a:pt x="204" y="31"/>
                      </a:lnTo>
                      <a:lnTo>
                        <a:pt x="198" y="35"/>
                      </a:lnTo>
                      <a:lnTo>
                        <a:pt x="193" y="40"/>
                      </a:lnTo>
                      <a:lnTo>
                        <a:pt x="182" y="51"/>
                      </a:lnTo>
                      <a:lnTo>
                        <a:pt x="165" y="73"/>
                      </a:lnTo>
                      <a:lnTo>
                        <a:pt x="147" y="96"/>
                      </a:lnTo>
                      <a:lnTo>
                        <a:pt x="140" y="106"/>
                      </a:lnTo>
                      <a:lnTo>
                        <a:pt x="136" y="116"/>
                      </a:lnTo>
                      <a:lnTo>
                        <a:pt x="130" y="118"/>
                      </a:lnTo>
                      <a:lnTo>
                        <a:pt x="125" y="120"/>
                      </a:lnTo>
                      <a:lnTo>
                        <a:pt x="123" y="121"/>
                      </a:lnTo>
                      <a:lnTo>
                        <a:pt x="121" y="121"/>
                      </a:lnTo>
                      <a:lnTo>
                        <a:pt x="111" y="124"/>
                      </a:lnTo>
                      <a:lnTo>
                        <a:pt x="102" y="126"/>
                      </a:lnTo>
                      <a:lnTo>
                        <a:pt x="97" y="127"/>
                      </a:lnTo>
                      <a:lnTo>
                        <a:pt x="95" y="127"/>
                      </a:lnTo>
                      <a:lnTo>
                        <a:pt x="92" y="128"/>
                      </a:lnTo>
                      <a:lnTo>
                        <a:pt x="82" y="128"/>
                      </a:lnTo>
                      <a:lnTo>
                        <a:pt x="73" y="128"/>
                      </a:lnTo>
                      <a:lnTo>
                        <a:pt x="70" y="128"/>
                      </a:lnTo>
                      <a:lnTo>
                        <a:pt x="67" y="128"/>
                      </a:lnTo>
                      <a:lnTo>
                        <a:pt x="62" y="128"/>
                      </a:lnTo>
                      <a:lnTo>
                        <a:pt x="53" y="128"/>
                      </a:lnTo>
                      <a:lnTo>
                        <a:pt x="46" y="127"/>
                      </a:lnTo>
                      <a:lnTo>
                        <a:pt x="39" y="127"/>
                      </a:lnTo>
                      <a:lnTo>
                        <a:pt x="32" y="128"/>
                      </a:lnTo>
                      <a:lnTo>
                        <a:pt x="26" y="129"/>
                      </a:lnTo>
                      <a:lnTo>
                        <a:pt x="18" y="132"/>
                      </a:lnTo>
                      <a:lnTo>
                        <a:pt x="12" y="135"/>
                      </a:lnTo>
                      <a:lnTo>
                        <a:pt x="7" y="139"/>
                      </a:lnTo>
                      <a:lnTo>
                        <a:pt x="4" y="143"/>
                      </a:lnTo>
                      <a:lnTo>
                        <a:pt x="1" y="148"/>
                      </a:lnTo>
                      <a:lnTo>
                        <a:pt x="0" y="151"/>
                      </a:lnTo>
                      <a:lnTo>
                        <a:pt x="0" y="155"/>
                      </a:lnTo>
                      <a:lnTo>
                        <a:pt x="1" y="161"/>
                      </a:lnTo>
                      <a:lnTo>
                        <a:pt x="3" y="169"/>
                      </a:lnTo>
                      <a:lnTo>
                        <a:pt x="4" y="172"/>
                      </a:lnTo>
                      <a:lnTo>
                        <a:pt x="5" y="175"/>
                      </a:lnTo>
                      <a:lnTo>
                        <a:pt x="8" y="176"/>
                      </a:lnTo>
                      <a:lnTo>
                        <a:pt x="11" y="178"/>
                      </a:lnTo>
                      <a:lnTo>
                        <a:pt x="23" y="182"/>
                      </a:lnTo>
                      <a:lnTo>
                        <a:pt x="35" y="183"/>
                      </a:lnTo>
                      <a:lnTo>
                        <a:pt x="39" y="183"/>
                      </a:lnTo>
                      <a:lnTo>
                        <a:pt x="40" y="183"/>
                      </a:lnTo>
                      <a:lnTo>
                        <a:pt x="41" y="183"/>
                      </a:lnTo>
                      <a:lnTo>
                        <a:pt x="47" y="184"/>
                      </a:lnTo>
                      <a:lnTo>
                        <a:pt x="60" y="184"/>
                      </a:lnTo>
                      <a:lnTo>
                        <a:pt x="72" y="183"/>
                      </a:lnTo>
                      <a:lnTo>
                        <a:pt x="85" y="181"/>
                      </a:lnTo>
                      <a:lnTo>
                        <a:pt x="90" y="178"/>
                      </a:lnTo>
                      <a:lnTo>
                        <a:pt x="97" y="176"/>
                      </a:lnTo>
                      <a:lnTo>
                        <a:pt x="109" y="172"/>
                      </a:lnTo>
                      <a:lnTo>
                        <a:pt x="115" y="169"/>
                      </a:lnTo>
                      <a:lnTo>
                        <a:pt x="119" y="169"/>
                      </a:lnTo>
                      <a:lnTo>
                        <a:pt x="129" y="170"/>
                      </a:lnTo>
                      <a:lnTo>
                        <a:pt x="128" y="176"/>
                      </a:lnTo>
                      <a:lnTo>
                        <a:pt x="128" y="182"/>
                      </a:lnTo>
                      <a:lnTo>
                        <a:pt x="128" y="193"/>
                      </a:lnTo>
                      <a:lnTo>
                        <a:pt x="129" y="205"/>
                      </a:lnTo>
                      <a:lnTo>
                        <a:pt x="130" y="218"/>
                      </a:lnTo>
                      <a:lnTo>
                        <a:pt x="130" y="222"/>
                      </a:lnTo>
                      <a:lnTo>
                        <a:pt x="132" y="227"/>
                      </a:lnTo>
                      <a:lnTo>
                        <a:pt x="134" y="231"/>
                      </a:lnTo>
                      <a:lnTo>
                        <a:pt x="136" y="237"/>
                      </a:lnTo>
                      <a:lnTo>
                        <a:pt x="140" y="245"/>
                      </a:lnTo>
                      <a:lnTo>
                        <a:pt x="146" y="252"/>
                      </a:lnTo>
                      <a:lnTo>
                        <a:pt x="153" y="259"/>
                      </a:lnTo>
                      <a:lnTo>
                        <a:pt x="157" y="261"/>
                      </a:lnTo>
                      <a:lnTo>
                        <a:pt x="161" y="264"/>
                      </a:lnTo>
                      <a:lnTo>
                        <a:pt x="165" y="266"/>
                      </a:lnTo>
                      <a:lnTo>
                        <a:pt x="170" y="268"/>
                      </a:lnTo>
                      <a:lnTo>
                        <a:pt x="181" y="272"/>
                      </a:lnTo>
                      <a:lnTo>
                        <a:pt x="194" y="274"/>
                      </a:lnTo>
                      <a:lnTo>
                        <a:pt x="208" y="276"/>
                      </a:lnTo>
                      <a:lnTo>
                        <a:pt x="221" y="277"/>
                      </a:lnTo>
                      <a:lnTo>
                        <a:pt x="235" y="276"/>
                      </a:lnTo>
                      <a:lnTo>
                        <a:pt x="243" y="275"/>
                      </a:lnTo>
                      <a:lnTo>
                        <a:pt x="250" y="273"/>
                      </a:lnTo>
                      <a:lnTo>
                        <a:pt x="257" y="272"/>
                      </a:lnTo>
                      <a:lnTo>
                        <a:pt x="265" y="270"/>
                      </a:lnTo>
                      <a:lnTo>
                        <a:pt x="279" y="264"/>
                      </a:lnTo>
                      <a:lnTo>
                        <a:pt x="293" y="258"/>
                      </a:lnTo>
                      <a:lnTo>
                        <a:pt x="296" y="256"/>
                      </a:lnTo>
                      <a:lnTo>
                        <a:pt x="298" y="254"/>
                      </a:lnTo>
                      <a:lnTo>
                        <a:pt x="304" y="251"/>
                      </a:lnTo>
                      <a:lnTo>
                        <a:pt x="314" y="243"/>
                      </a:lnTo>
                      <a:lnTo>
                        <a:pt x="324" y="235"/>
                      </a:lnTo>
                      <a:lnTo>
                        <a:pt x="326" y="232"/>
                      </a:lnTo>
                      <a:lnTo>
                        <a:pt x="328" y="231"/>
                      </a:lnTo>
                      <a:lnTo>
                        <a:pt x="333" y="226"/>
                      </a:lnTo>
                      <a:lnTo>
                        <a:pt x="338" y="221"/>
                      </a:lnTo>
                      <a:lnTo>
                        <a:pt x="340" y="219"/>
                      </a:lnTo>
                      <a:lnTo>
                        <a:pt x="342" y="217"/>
                      </a:lnTo>
                      <a:lnTo>
                        <a:pt x="350" y="207"/>
                      </a:lnTo>
                      <a:lnTo>
                        <a:pt x="358" y="197"/>
                      </a:lnTo>
                      <a:lnTo>
                        <a:pt x="365" y="187"/>
                      </a:lnTo>
                      <a:lnTo>
                        <a:pt x="375" y="171"/>
                      </a:lnTo>
                      <a:lnTo>
                        <a:pt x="385" y="158"/>
                      </a:lnTo>
                      <a:lnTo>
                        <a:pt x="388" y="154"/>
                      </a:lnTo>
                      <a:lnTo>
                        <a:pt x="389" y="152"/>
                      </a:lnTo>
                      <a:lnTo>
                        <a:pt x="390" y="150"/>
                      </a:lnTo>
                      <a:lnTo>
                        <a:pt x="395" y="142"/>
                      </a:lnTo>
                      <a:lnTo>
                        <a:pt x="398" y="134"/>
                      </a:lnTo>
                      <a:lnTo>
                        <a:pt x="402" y="126"/>
                      </a:lnTo>
                      <a:lnTo>
                        <a:pt x="403" y="116"/>
                      </a:lnTo>
                      <a:lnTo>
                        <a:pt x="405" y="107"/>
                      </a:lnTo>
                      <a:lnTo>
                        <a:pt x="405" y="103"/>
                      </a:lnTo>
                      <a:lnTo>
                        <a:pt x="406" y="98"/>
                      </a:lnTo>
                      <a:lnTo>
                        <a:pt x="406" y="93"/>
                      </a:lnTo>
                      <a:lnTo>
                        <a:pt x="406" y="91"/>
                      </a:lnTo>
                      <a:lnTo>
                        <a:pt x="406" y="89"/>
                      </a:lnTo>
                      <a:lnTo>
                        <a:pt x="405" y="77"/>
                      </a:lnTo>
                      <a:lnTo>
                        <a:pt x="403" y="67"/>
                      </a:lnTo>
                      <a:lnTo>
                        <a:pt x="400" y="57"/>
                      </a:lnTo>
                      <a:lnTo>
                        <a:pt x="396" y="48"/>
                      </a:lnTo>
                      <a:lnTo>
                        <a:pt x="390" y="39"/>
                      </a:lnTo>
                      <a:lnTo>
                        <a:pt x="384" y="31"/>
                      </a:lnTo>
                      <a:lnTo>
                        <a:pt x="376" y="24"/>
                      </a:lnTo>
                      <a:lnTo>
                        <a:pt x="368" y="17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72" name="Freeform 67"/>
                <p:cNvSpPr>
                  <a:spLocks noChangeAspect="1"/>
                </p:cNvSpPr>
                <p:nvPr/>
              </p:nvSpPr>
              <p:spPr bwMode="auto">
                <a:xfrm>
                  <a:off x="3450" y="2729"/>
                  <a:ext cx="368" cy="512"/>
                </a:xfrm>
                <a:custGeom>
                  <a:avLst/>
                  <a:gdLst>
                    <a:gd name="T0" fmla="*/ 188 w 368"/>
                    <a:gd name="T1" fmla="*/ 19 h 512"/>
                    <a:gd name="T2" fmla="*/ 161 w 368"/>
                    <a:gd name="T3" fmla="*/ 38 h 512"/>
                    <a:gd name="T4" fmla="*/ 96 w 368"/>
                    <a:gd name="T5" fmla="*/ 104 h 512"/>
                    <a:gd name="T6" fmla="*/ 63 w 368"/>
                    <a:gd name="T7" fmla="*/ 150 h 512"/>
                    <a:gd name="T8" fmla="*/ 43 w 368"/>
                    <a:gd name="T9" fmla="*/ 189 h 512"/>
                    <a:gd name="T10" fmla="*/ 39 w 368"/>
                    <a:gd name="T11" fmla="*/ 203 h 512"/>
                    <a:gd name="T12" fmla="*/ 16 w 368"/>
                    <a:gd name="T13" fmla="*/ 271 h 512"/>
                    <a:gd name="T14" fmla="*/ 14 w 368"/>
                    <a:gd name="T15" fmla="*/ 282 h 512"/>
                    <a:gd name="T16" fmla="*/ 2 w 368"/>
                    <a:gd name="T17" fmla="*/ 337 h 512"/>
                    <a:gd name="T18" fmla="*/ 0 w 368"/>
                    <a:gd name="T19" fmla="*/ 398 h 512"/>
                    <a:gd name="T20" fmla="*/ 3 w 368"/>
                    <a:gd name="T21" fmla="*/ 418 h 512"/>
                    <a:gd name="T22" fmla="*/ 16 w 368"/>
                    <a:gd name="T23" fmla="*/ 456 h 512"/>
                    <a:gd name="T24" fmla="*/ 31 w 368"/>
                    <a:gd name="T25" fmla="*/ 477 h 512"/>
                    <a:gd name="T26" fmla="*/ 51 w 368"/>
                    <a:gd name="T27" fmla="*/ 497 h 512"/>
                    <a:gd name="T28" fmla="*/ 83 w 368"/>
                    <a:gd name="T29" fmla="*/ 509 h 512"/>
                    <a:gd name="T30" fmla="*/ 117 w 368"/>
                    <a:gd name="T31" fmla="*/ 512 h 512"/>
                    <a:gd name="T32" fmla="*/ 146 w 368"/>
                    <a:gd name="T33" fmla="*/ 507 h 512"/>
                    <a:gd name="T34" fmla="*/ 154 w 368"/>
                    <a:gd name="T35" fmla="*/ 504 h 512"/>
                    <a:gd name="T36" fmla="*/ 167 w 368"/>
                    <a:gd name="T37" fmla="*/ 498 h 512"/>
                    <a:gd name="T38" fmla="*/ 178 w 368"/>
                    <a:gd name="T39" fmla="*/ 491 h 512"/>
                    <a:gd name="T40" fmla="*/ 183 w 368"/>
                    <a:gd name="T41" fmla="*/ 488 h 512"/>
                    <a:gd name="T42" fmla="*/ 197 w 368"/>
                    <a:gd name="T43" fmla="*/ 475 h 512"/>
                    <a:gd name="T44" fmla="*/ 206 w 368"/>
                    <a:gd name="T45" fmla="*/ 464 h 512"/>
                    <a:gd name="T46" fmla="*/ 209 w 368"/>
                    <a:gd name="T47" fmla="*/ 461 h 512"/>
                    <a:gd name="T48" fmla="*/ 211 w 368"/>
                    <a:gd name="T49" fmla="*/ 456 h 512"/>
                    <a:gd name="T50" fmla="*/ 218 w 368"/>
                    <a:gd name="T51" fmla="*/ 445 h 512"/>
                    <a:gd name="T52" fmla="*/ 227 w 368"/>
                    <a:gd name="T53" fmla="*/ 423 h 512"/>
                    <a:gd name="T54" fmla="*/ 231 w 368"/>
                    <a:gd name="T55" fmla="*/ 406 h 512"/>
                    <a:gd name="T56" fmla="*/ 230 w 368"/>
                    <a:gd name="T57" fmla="*/ 379 h 512"/>
                    <a:gd name="T58" fmla="*/ 227 w 368"/>
                    <a:gd name="T59" fmla="*/ 359 h 512"/>
                    <a:gd name="T60" fmla="*/ 220 w 368"/>
                    <a:gd name="T61" fmla="*/ 342 h 512"/>
                    <a:gd name="T62" fmla="*/ 216 w 368"/>
                    <a:gd name="T63" fmla="*/ 319 h 512"/>
                    <a:gd name="T64" fmla="*/ 218 w 368"/>
                    <a:gd name="T65" fmla="*/ 297 h 512"/>
                    <a:gd name="T66" fmla="*/ 229 w 368"/>
                    <a:gd name="T67" fmla="*/ 270 h 512"/>
                    <a:gd name="T68" fmla="*/ 251 w 368"/>
                    <a:gd name="T69" fmla="*/ 248 h 512"/>
                    <a:gd name="T70" fmla="*/ 278 w 368"/>
                    <a:gd name="T71" fmla="*/ 233 h 512"/>
                    <a:gd name="T72" fmla="*/ 301 w 368"/>
                    <a:gd name="T73" fmla="*/ 216 h 512"/>
                    <a:gd name="T74" fmla="*/ 315 w 368"/>
                    <a:gd name="T75" fmla="*/ 203 h 512"/>
                    <a:gd name="T76" fmla="*/ 325 w 368"/>
                    <a:gd name="T77" fmla="*/ 192 h 512"/>
                    <a:gd name="T78" fmla="*/ 334 w 368"/>
                    <a:gd name="T79" fmla="*/ 182 h 512"/>
                    <a:gd name="T80" fmla="*/ 345 w 368"/>
                    <a:gd name="T81" fmla="*/ 166 h 512"/>
                    <a:gd name="T82" fmla="*/ 354 w 368"/>
                    <a:gd name="T83" fmla="*/ 148 h 512"/>
                    <a:gd name="T84" fmla="*/ 366 w 368"/>
                    <a:gd name="T85" fmla="*/ 119 h 512"/>
                    <a:gd name="T86" fmla="*/ 368 w 368"/>
                    <a:gd name="T87" fmla="*/ 88 h 512"/>
                    <a:gd name="T88" fmla="*/ 362 w 368"/>
                    <a:gd name="T89" fmla="*/ 60 h 512"/>
                    <a:gd name="T90" fmla="*/ 350 w 368"/>
                    <a:gd name="T91" fmla="*/ 35 h 512"/>
                    <a:gd name="T92" fmla="*/ 337 w 368"/>
                    <a:gd name="T93" fmla="*/ 21 h 512"/>
                    <a:gd name="T94" fmla="*/ 322 w 368"/>
                    <a:gd name="T95" fmla="*/ 11 h 512"/>
                    <a:gd name="T96" fmla="*/ 300 w 368"/>
                    <a:gd name="T97" fmla="*/ 5 h 512"/>
                    <a:gd name="T98" fmla="*/ 273 w 368"/>
                    <a:gd name="T99" fmla="*/ 1 h 512"/>
                    <a:gd name="T100" fmla="*/ 236 w 368"/>
                    <a:gd name="T101" fmla="*/ 2 h 51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8"/>
                    <a:gd name="T154" fmla="*/ 0 h 512"/>
                    <a:gd name="T155" fmla="*/ 368 w 368"/>
                    <a:gd name="T156" fmla="*/ 512 h 51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8" h="512">
                      <a:moveTo>
                        <a:pt x="208" y="11"/>
                      </a:moveTo>
                      <a:lnTo>
                        <a:pt x="194" y="16"/>
                      </a:lnTo>
                      <a:lnTo>
                        <a:pt x="188" y="19"/>
                      </a:lnTo>
                      <a:lnTo>
                        <a:pt x="183" y="22"/>
                      </a:lnTo>
                      <a:lnTo>
                        <a:pt x="171" y="30"/>
                      </a:lnTo>
                      <a:lnTo>
                        <a:pt x="161" y="38"/>
                      </a:lnTo>
                      <a:lnTo>
                        <a:pt x="133" y="64"/>
                      </a:lnTo>
                      <a:lnTo>
                        <a:pt x="108" y="91"/>
                      </a:lnTo>
                      <a:lnTo>
                        <a:pt x="96" y="104"/>
                      </a:lnTo>
                      <a:lnTo>
                        <a:pt x="85" y="119"/>
                      </a:lnTo>
                      <a:lnTo>
                        <a:pt x="74" y="134"/>
                      </a:lnTo>
                      <a:lnTo>
                        <a:pt x="63" y="150"/>
                      </a:lnTo>
                      <a:lnTo>
                        <a:pt x="55" y="168"/>
                      </a:lnTo>
                      <a:lnTo>
                        <a:pt x="47" y="184"/>
                      </a:lnTo>
                      <a:lnTo>
                        <a:pt x="43" y="189"/>
                      </a:lnTo>
                      <a:lnTo>
                        <a:pt x="40" y="194"/>
                      </a:lnTo>
                      <a:lnTo>
                        <a:pt x="39" y="200"/>
                      </a:lnTo>
                      <a:lnTo>
                        <a:pt x="39" y="203"/>
                      </a:lnTo>
                      <a:lnTo>
                        <a:pt x="36" y="209"/>
                      </a:lnTo>
                      <a:lnTo>
                        <a:pt x="26" y="239"/>
                      </a:lnTo>
                      <a:lnTo>
                        <a:pt x="16" y="271"/>
                      </a:lnTo>
                      <a:lnTo>
                        <a:pt x="15" y="274"/>
                      </a:lnTo>
                      <a:lnTo>
                        <a:pt x="15" y="279"/>
                      </a:lnTo>
                      <a:lnTo>
                        <a:pt x="14" y="282"/>
                      </a:lnTo>
                      <a:lnTo>
                        <a:pt x="12" y="287"/>
                      </a:lnTo>
                      <a:lnTo>
                        <a:pt x="7" y="312"/>
                      </a:lnTo>
                      <a:lnTo>
                        <a:pt x="2" y="337"/>
                      </a:lnTo>
                      <a:lnTo>
                        <a:pt x="0" y="364"/>
                      </a:lnTo>
                      <a:lnTo>
                        <a:pt x="0" y="391"/>
                      </a:lnTo>
                      <a:lnTo>
                        <a:pt x="0" y="398"/>
                      </a:lnTo>
                      <a:lnTo>
                        <a:pt x="1" y="404"/>
                      </a:lnTo>
                      <a:lnTo>
                        <a:pt x="1" y="411"/>
                      </a:lnTo>
                      <a:lnTo>
                        <a:pt x="3" y="418"/>
                      </a:lnTo>
                      <a:lnTo>
                        <a:pt x="7" y="431"/>
                      </a:lnTo>
                      <a:lnTo>
                        <a:pt x="11" y="443"/>
                      </a:lnTo>
                      <a:lnTo>
                        <a:pt x="16" y="456"/>
                      </a:lnTo>
                      <a:lnTo>
                        <a:pt x="20" y="461"/>
                      </a:lnTo>
                      <a:lnTo>
                        <a:pt x="23" y="467"/>
                      </a:lnTo>
                      <a:lnTo>
                        <a:pt x="31" y="477"/>
                      </a:lnTo>
                      <a:lnTo>
                        <a:pt x="41" y="489"/>
                      </a:lnTo>
                      <a:lnTo>
                        <a:pt x="46" y="492"/>
                      </a:lnTo>
                      <a:lnTo>
                        <a:pt x="51" y="497"/>
                      </a:lnTo>
                      <a:lnTo>
                        <a:pt x="62" y="501"/>
                      </a:lnTo>
                      <a:lnTo>
                        <a:pt x="72" y="505"/>
                      </a:lnTo>
                      <a:lnTo>
                        <a:pt x="83" y="509"/>
                      </a:lnTo>
                      <a:lnTo>
                        <a:pt x="94" y="511"/>
                      </a:lnTo>
                      <a:lnTo>
                        <a:pt x="105" y="512"/>
                      </a:lnTo>
                      <a:lnTo>
                        <a:pt x="117" y="512"/>
                      </a:lnTo>
                      <a:lnTo>
                        <a:pt x="128" y="511"/>
                      </a:lnTo>
                      <a:lnTo>
                        <a:pt x="140" y="509"/>
                      </a:lnTo>
                      <a:lnTo>
                        <a:pt x="146" y="507"/>
                      </a:lnTo>
                      <a:lnTo>
                        <a:pt x="149" y="505"/>
                      </a:lnTo>
                      <a:lnTo>
                        <a:pt x="152" y="505"/>
                      </a:lnTo>
                      <a:lnTo>
                        <a:pt x="154" y="504"/>
                      </a:lnTo>
                      <a:lnTo>
                        <a:pt x="157" y="503"/>
                      </a:lnTo>
                      <a:lnTo>
                        <a:pt x="162" y="500"/>
                      </a:lnTo>
                      <a:lnTo>
                        <a:pt x="167" y="498"/>
                      </a:lnTo>
                      <a:lnTo>
                        <a:pt x="173" y="495"/>
                      </a:lnTo>
                      <a:lnTo>
                        <a:pt x="178" y="491"/>
                      </a:lnTo>
                      <a:lnTo>
                        <a:pt x="179" y="490"/>
                      </a:lnTo>
                      <a:lnTo>
                        <a:pt x="180" y="490"/>
                      </a:lnTo>
                      <a:lnTo>
                        <a:pt x="183" y="488"/>
                      </a:lnTo>
                      <a:lnTo>
                        <a:pt x="187" y="484"/>
                      </a:lnTo>
                      <a:lnTo>
                        <a:pt x="193" y="479"/>
                      </a:lnTo>
                      <a:lnTo>
                        <a:pt x="197" y="475"/>
                      </a:lnTo>
                      <a:lnTo>
                        <a:pt x="201" y="470"/>
                      </a:lnTo>
                      <a:lnTo>
                        <a:pt x="205" y="466"/>
                      </a:lnTo>
                      <a:lnTo>
                        <a:pt x="206" y="464"/>
                      </a:lnTo>
                      <a:lnTo>
                        <a:pt x="206" y="463"/>
                      </a:lnTo>
                      <a:lnTo>
                        <a:pt x="207" y="463"/>
                      </a:lnTo>
                      <a:lnTo>
                        <a:pt x="209" y="461"/>
                      </a:lnTo>
                      <a:lnTo>
                        <a:pt x="210" y="458"/>
                      </a:lnTo>
                      <a:lnTo>
                        <a:pt x="211" y="457"/>
                      </a:lnTo>
                      <a:lnTo>
                        <a:pt x="211" y="456"/>
                      </a:lnTo>
                      <a:lnTo>
                        <a:pt x="212" y="456"/>
                      </a:lnTo>
                      <a:lnTo>
                        <a:pt x="215" y="451"/>
                      </a:lnTo>
                      <a:lnTo>
                        <a:pt x="218" y="445"/>
                      </a:lnTo>
                      <a:lnTo>
                        <a:pt x="221" y="441"/>
                      </a:lnTo>
                      <a:lnTo>
                        <a:pt x="225" y="429"/>
                      </a:lnTo>
                      <a:lnTo>
                        <a:pt x="227" y="423"/>
                      </a:lnTo>
                      <a:lnTo>
                        <a:pt x="229" y="418"/>
                      </a:lnTo>
                      <a:lnTo>
                        <a:pt x="229" y="411"/>
                      </a:lnTo>
                      <a:lnTo>
                        <a:pt x="231" y="406"/>
                      </a:lnTo>
                      <a:lnTo>
                        <a:pt x="231" y="399"/>
                      </a:lnTo>
                      <a:lnTo>
                        <a:pt x="231" y="392"/>
                      </a:lnTo>
                      <a:lnTo>
                        <a:pt x="230" y="379"/>
                      </a:lnTo>
                      <a:lnTo>
                        <a:pt x="229" y="372"/>
                      </a:lnTo>
                      <a:lnTo>
                        <a:pt x="229" y="365"/>
                      </a:lnTo>
                      <a:lnTo>
                        <a:pt x="227" y="359"/>
                      </a:lnTo>
                      <a:lnTo>
                        <a:pt x="224" y="353"/>
                      </a:lnTo>
                      <a:lnTo>
                        <a:pt x="222" y="348"/>
                      </a:lnTo>
                      <a:lnTo>
                        <a:pt x="220" y="342"/>
                      </a:lnTo>
                      <a:lnTo>
                        <a:pt x="218" y="330"/>
                      </a:lnTo>
                      <a:lnTo>
                        <a:pt x="217" y="325"/>
                      </a:lnTo>
                      <a:lnTo>
                        <a:pt x="216" y="319"/>
                      </a:lnTo>
                      <a:lnTo>
                        <a:pt x="216" y="313"/>
                      </a:lnTo>
                      <a:lnTo>
                        <a:pt x="217" y="308"/>
                      </a:lnTo>
                      <a:lnTo>
                        <a:pt x="218" y="297"/>
                      </a:lnTo>
                      <a:lnTo>
                        <a:pt x="221" y="288"/>
                      </a:lnTo>
                      <a:lnTo>
                        <a:pt x="224" y="278"/>
                      </a:lnTo>
                      <a:lnTo>
                        <a:pt x="229" y="270"/>
                      </a:lnTo>
                      <a:lnTo>
                        <a:pt x="236" y="262"/>
                      </a:lnTo>
                      <a:lnTo>
                        <a:pt x="243" y="255"/>
                      </a:lnTo>
                      <a:lnTo>
                        <a:pt x="251" y="248"/>
                      </a:lnTo>
                      <a:lnTo>
                        <a:pt x="262" y="243"/>
                      </a:lnTo>
                      <a:lnTo>
                        <a:pt x="270" y="238"/>
                      </a:lnTo>
                      <a:lnTo>
                        <a:pt x="278" y="233"/>
                      </a:lnTo>
                      <a:lnTo>
                        <a:pt x="286" y="227"/>
                      </a:lnTo>
                      <a:lnTo>
                        <a:pt x="294" y="222"/>
                      </a:lnTo>
                      <a:lnTo>
                        <a:pt x="301" y="216"/>
                      </a:lnTo>
                      <a:lnTo>
                        <a:pt x="309" y="210"/>
                      </a:lnTo>
                      <a:lnTo>
                        <a:pt x="312" y="206"/>
                      </a:lnTo>
                      <a:lnTo>
                        <a:pt x="315" y="203"/>
                      </a:lnTo>
                      <a:lnTo>
                        <a:pt x="319" y="199"/>
                      </a:lnTo>
                      <a:lnTo>
                        <a:pt x="322" y="196"/>
                      </a:lnTo>
                      <a:lnTo>
                        <a:pt x="325" y="192"/>
                      </a:lnTo>
                      <a:lnTo>
                        <a:pt x="328" y="189"/>
                      </a:lnTo>
                      <a:lnTo>
                        <a:pt x="331" y="185"/>
                      </a:lnTo>
                      <a:lnTo>
                        <a:pt x="334" y="182"/>
                      </a:lnTo>
                      <a:lnTo>
                        <a:pt x="336" y="177"/>
                      </a:lnTo>
                      <a:lnTo>
                        <a:pt x="340" y="174"/>
                      </a:lnTo>
                      <a:lnTo>
                        <a:pt x="345" y="166"/>
                      </a:lnTo>
                      <a:lnTo>
                        <a:pt x="347" y="161"/>
                      </a:lnTo>
                      <a:lnTo>
                        <a:pt x="349" y="157"/>
                      </a:lnTo>
                      <a:lnTo>
                        <a:pt x="354" y="148"/>
                      </a:lnTo>
                      <a:lnTo>
                        <a:pt x="358" y="140"/>
                      </a:lnTo>
                      <a:lnTo>
                        <a:pt x="362" y="131"/>
                      </a:lnTo>
                      <a:lnTo>
                        <a:pt x="366" y="119"/>
                      </a:lnTo>
                      <a:lnTo>
                        <a:pt x="368" y="107"/>
                      </a:lnTo>
                      <a:lnTo>
                        <a:pt x="368" y="97"/>
                      </a:lnTo>
                      <a:lnTo>
                        <a:pt x="368" y="88"/>
                      </a:lnTo>
                      <a:lnTo>
                        <a:pt x="367" y="78"/>
                      </a:lnTo>
                      <a:lnTo>
                        <a:pt x="365" y="70"/>
                      </a:lnTo>
                      <a:lnTo>
                        <a:pt x="362" y="60"/>
                      </a:lnTo>
                      <a:lnTo>
                        <a:pt x="359" y="51"/>
                      </a:lnTo>
                      <a:lnTo>
                        <a:pt x="354" y="43"/>
                      </a:lnTo>
                      <a:lnTo>
                        <a:pt x="350" y="35"/>
                      </a:lnTo>
                      <a:lnTo>
                        <a:pt x="346" y="29"/>
                      </a:lnTo>
                      <a:lnTo>
                        <a:pt x="341" y="25"/>
                      </a:lnTo>
                      <a:lnTo>
                        <a:pt x="337" y="21"/>
                      </a:lnTo>
                      <a:lnTo>
                        <a:pt x="333" y="17"/>
                      </a:lnTo>
                      <a:lnTo>
                        <a:pt x="327" y="14"/>
                      </a:lnTo>
                      <a:lnTo>
                        <a:pt x="322" y="11"/>
                      </a:lnTo>
                      <a:lnTo>
                        <a:pt x="316" y="9"/>
                      </a:lnTo>
                      <a:lnTo>
                        <a:pt x="310" y="7"/>
                      </a:lnTo>
                      <a:lnTo>
                        <a:pt x="300" y="5"/>
                      </a:lnTo>
                      <a:lnTo>
                        <a:pt x="292" y="3"/>
                      </a:lnTo>
                      <a:lnTo>
                        <a:pt x="282" y="2"/>
                      </a:lnTo>
                      <a:lnTo>
                        <a:pt x="273" y="1"/>
                      </a:lnTo>
                      <a:lnTo>
                        <a:pt x="254" y="0"/>
                      </a:lnTo>
                      <a:lnTo>
                        <a:pt x="244" y="1"/>
                      </a:lnTo>
                      <a:lnTo>
                        <a:pt x="236" y="2"/>
                      </a:lnTo>
                      <a:lnTo>
                        <a:pt x="222" y="6"/>
                      </a:lnTo>
                      <a:lnTo>
                        <a:pt x="208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73" name="Freeform 68"/>
                <p:cNvSpPr>
                  <a:spLocks noChangeAspect="1"/>
                </p:cNvSpPr>
                <p:nvPr/>
              </p:nvSpPr>
              <p:spPr bwMode="auto">
                <a:xfrm>
                  <a:off x="3743" y="2767"/>
                  <a:ext cx="544" cy="306"/>
                </a:xfrm>
                <a:custGeom>
                  <a:avLst/>
                  <a:gdLst>
                    <a:gd name="T0" fmla="*/ 41 w 544"/>
                    <a:gd name="T1" fmla="*/ 158 h 306"/>
                    <a:gd name="T2" fmla="*/ 58 w 544"/>
                    <a:gd name="T3" fmla="*/ 184 h 306"/>
                    <a:gd name="T4" fmla="*/ 96 w 544"/>
                    <a:gd name="T5" fmla="*/ 230 h 306"/>
                    <a:gd name="T6" fmla="*/ 119 w 544"/>
                    <a:gd name="T7" fmla="*/ 270 h 306"/>
                    <a:gd name="T8" fmla="*/ 126 w 544"/>
                    <a:gd name="T9" fmla="*/ 289 h 306"/>
                    <a:gd name="T10" fmla="*/ 139 w 544"/>
                    <a:gd name="T11" fmla="*/ 296 h 306"/>
                    <a:gd name="T12" fmla="*/ 197 w 544"/>
                    <a:gd name="T13" fmla="*/ 296 h 306"/>
                    <a:gd name="T14" fmla="*/ 343 w 544"/>
                    <a:gd name="T15" fmla="*/ 272 h 306"/>
                    <a:gd name="T16" fmla="*/ 353 w 544"/>
                    <a:gd name="T17" fmla="*/ 284 h 306"/>
                    <a:gd name="T18" fmla="*/ 374 w 544"/>
                    <a:gd name="T19" fmla="*/ 300 h 306"/>
                    <a:gd name="T20" fmla="*/ 395 w 544"/>
                    <a:gd name="T21" fmla="*/ 304 h 306"/>
                    <a:gd name="T22" fmla="*/ 399 w 544"/>
                    <a:gd name="T23" fmla="*/ 299 h 306"/>
                    <a:gd name="T24" fmla="*/ 402 w 544"/>
                    <a:gd name="T25" fmla="*/ 291 h 306"/>
                    <a:gd name="T26" fmla="*/ 401 w 544"/>
                    <a:gd name="T27" fmla="*/ 285 h 306"/>
                    <a:gd name="T28" fmla="*/ 416 w 544"/>
                    <a:gd name="T29" fmla="*/ 265 h 306"/>
                    <a:gd name="T30" fmla="*/ 445 w 544"/>
                    <a:gd name="T31" fmla="*/ 291 h 306"/>
                    <a:gd name="T32" fmla="*/ 481 w 544"/>
                    <a:gd name="T33" fmla="*/ 303 h 306"/>
                    <a:gd name="T34" fmla="*/ 484 w 544"/>
                    <a:gd name="T35" fmla="*/ 301 h 306"/>
                    <a:gd name="T36" fmla="*/ 487 w 544"/>
                    <a:gd name="T37" fmla="*/ 299 h 306"/>
                    <a:gd name="T38" fmla="*/ 490 w 544"/>
                    <a:gd name="T39" fmla="*/ 294 h 306"/>
                    <a:gd name="T40" fmla="*/ 490 w 544"/>
                    <a:gd name="T41" fmla="*/ 290 h 306"/>
                    <a:gd name="T42" fmla="*/ 484 w 544"/>
                    <a:gd name="T43" fmla="*/ 273 h 306"/>
                    <a:gd name="T44" fmla="*/ 464 w 544"/>
                    <a:gd name="T45" fmla="*/ 251 h 306"/>
                    <a:gd name="T46" fmla="*/ 458 w 544"/>
                    <a:gd name="T47" fmla="*/ 245 h 306"/>
                    <a:gd name="T48" fmla="*/ 495 w 544"/>
                    <a:gd name="T49" fmla="*/ 256 h 306"/>
                    <a:gd name="T50" fmla="*/ 514 w 544"/>
                    <a:gd name="T51" fmla="*/ 268 h 306"/>
                    <a:gd name="T52" fmla="*/ 527 w 544"/>
                    <a:gd name="T53" fmla="*/ 272 h 306"/>
                    <a:gd name="T54" fmla="*/ 540 w 544"/>
                    <a:gd name="T55" fmla="*/ 267 h 306"/>
                    <a:gd name="T56" fmla="*/ 544 w 544"/>
                    <a:gd name="T57" fmla="*/ 256 h 306"/>
                    <a:gd name="T58" fmla="*/ 531 w 544"/>
                    <a:gd name="T59" fmla="*/ 236 h 306"/>
                    <a:gd name="T60" fmla="*/ 513 w 544"/>
                    <a:gd name="T61" fmla="*/ 219 h 306"/>
                    <a:gd name="T62" fmla="*/ 490 w 544"/>
                    <a:gd name="T63" fmla="*/ 207 h 306"/>
                    <a:gd name="T64" fmla="*/ 463 w 544"/>
                    <a:gd name="T65" fmla="*/ 203 h 306"/>
                    <a:gd name="T66" fmla="*/ 386 w 544"/>
                    <a:gd name="T67" fmla="*/ 216 h 306"/>
                    <a:gd name="T68" fmla="*/ 329 w 544"/>
                    <a:gd name="T69" fmla="*/ 234 h 306"/>
                    <a:gd name="T70" fmla="*/ 313 w 544"/>
                    <a:gd name="T71" fmla="*/ 239 h 306"/>
                    <a:gd name="T72" fmla="*/ 261 w 544"/>
                    <a:gd name="T73" fmla="*/ 248 h 306"/>
                    <a:gd name="T74" fmla="*/ 214 w 544"/>
                    <a:gd name="T75" fmla="*/ 248 h 306"/>
                    <a:gd name="T76" fmla="*/ 198 w 544"/>
                    <a:gd name="T77" fmla="*/ 247 h 306"/>
                    <a:gd name="T78" fmla="*/ 165 w 544"/>
                    <a:gd name="T79" fmla="*/ 226 h 306"/>
                    <a:gd name="T80" fmla="*/ 131 w 544"/>
                    <a:gd name="T81" fmla="*/ 186 h 306"/>
                    <a:gd name="T82" fmla="*/ 106 w 544"/>
                    <a:gd name="T83" fmla="*/ 141 h 306"/>
                    <a:gd name="T84" fmla="*/ 86 w 544"/>
                    <a:gd name="T85" fmla="*/ 54 h 306"/>
                    <a:gd name="T86" fmla="*/ 76 w 544"/>
                    <a:gd name="T87" fmla="*/ 33 h 306"/>
                    <a:gd name="T88" fmla="*/ 60 w 544"/>
                    <a:gd name="T89" fmla="*/ 16 h 306"/>
                    <a:gd name="T90" fmla="*/ 35 w 544"/>
                    <a:gd name="T91" fmla="*/ 3 h 306"/>
                    <a:gd name="T92" fmla="*/ 14 w 544"/>
                    <a:gd name="T93" fmla="*/ 2 h 306"/>
                    <a:gd name="T94" fmla="*/ 7 w 544"/>
                    <a:gd name="T95" fmla="*/ 21 h 306"/>
                    <a:gd name="T96" fmla="*/ 1 w 544"/>
                    <a:gd name="T97" fmla="*/ 44 h 306"/>
                    <a:gd name="T98" fmla="*/ 0 w 544"/>
                    <a:gd name="T99" fmla="*/ 73 h 306"/>
                    <a:gd name="T100" fmla="*/ 14 w 544"/>
                    <a:gd name="T101" fmla="*/ 114 h 3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44"/>
                    <a:gd name="T154" fmla="*/ 0 h 306"/>
                    <a:gd name="T155" fmla="*/ 544 w 544"/>
                    <a:gd name="T156" fmla="*/ 306 h 3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44" h="306">
                      <a:moveTo>
                        <a:pt x="32" y="138"/>
                      </a:moveTo>
                      <a:lnTo>
                        <a:pt x="34" y="145"/>
                      </a:lnTo>
                      <a:lnTo>
                        <a:pt x="37" y="152"/>
                      </a:lnTo>
                      <a:lnTo>
                        <a:pt x="41" y="158"/>
                      </a:lnTo>
                      <a:lnTo>
                        <a:pt x="45" y="165"/>
                      </a:lnTo>
                      <a:lnTo>
                        <a:pt x="49" y="171"/>
                      </a:lnTo>
                      <a:lnTo>
                        <a:pt x="53" y="178"/>
                      </a:lnTo>
                      <a:lnTo>
                        <a:pt x="58" y="184"/>
                      </a:lnTo>
                      <a:lnTo>
                        <a:pt x="64" y="190"/>
                      </a:lnTo>
                      <a:lnTo>
                        <a:pt x="76" y="203"/>
                      </a:lnTo>
                      <a:lnTo>
                        <a:pt x="86" y="216"/>
                      </a:lnTo>
                      <a:lnTo>
                        <a:pt x="96" y="230"/>
                      </a:lnTo>
                      <a:lnTo>
                        <a:pt x="106" y="245"/>
                      </a:lnTo>
                      <a:lnTo>
                        <a:pt x="111" y="253"/>
                      </a:lnTo>
                      <a:lnTo>
                        <a:pt x="115" y="262"/>
                      </a:lnTo>
                      <a:lnTo>
                        <a:pt x="119" y="270"/>
                      </a:lnTo>
                      <a:lnTo>
                        <a:pt x="121" y="279"/>
                      </a:lnTo>
                      <a:lnTo>
                        <a:pt x="122" y="283"/>
                      </a:lnTo>
                      <a:lnTo>
                        <a:pt x="124" y="286"/>
                      </a:lnTo>
                      <a:lnTo>
                        <a:pt x="126" y="289"/>
                      </a:lnTo>
                      <a:lnTo>
                        <a:pt x="128" y="292"/>
                      </a:lnTo>
                      <a:lnTo>
                        <a:pt x="131" y="293"/>
                      </a:lnTo>
                      <a:lnTo>
                        <a:pt x="134" y="295"/>
                      </a:lnTo>
                      <a:lnTo>
                        <a:pt x="139" y="296"/>
                      </a:lnTo>
                      <a:lnTo>
                        <a:pt x="143" y="297"/>
                      </a:lnTo>
                      <a:lnTo>
                        <a:pt x="164" y="298"/>
                      </a:lnTo>
                      <a:lnTo>
                        <a:pt x="186" y="298"/>
                      </a:lnTo>
                      <a:lnTo>
                        <a:pt x="197" y="296"/>
                      </a:lnTo>
                      <a:lnTo>
                        <a:pt x="207" y="296"/>
                      </a:lnTo>
                      <a:lnTo>
                        <a:pt x="229" y="292"/>
                      </a:lnTo>
                      <a:lnTo>
                        <a:pt x="285" y="283"/>
                      </a:lnTo>
                      <a:lnTo>
                        <a:pt x="343" y="272"/>
                      </a:lnTo>
                      <a:lnTo>
                        <a:pt x="346" y="275"/>
                      </a:lnTo>
                      <a:lnTo>
                        <a:pt x="348" y="277"/>
                      </a:lnTo>
                      <a:lnTo>
                        <a:pt x="350" y="278"/>
                      </a:lnTo>
                      <a:lnTo>
                        <a:pt x="353" y="284"/>
                      </a:lnTo>
                      <a:lnTo>
                        <a:pt x="359" y="289"/>
                      </a:lnTo>
                      <a:lnTo>
                        <a:pt x="363" y="293"/>
                      </a:lnTo>
                      <a:lnTo>
                        <a:pt x="368" y="298"/>
                      </a:lnTo>
                      <a:lnTo>
                        <a:pt x="374" y="300"/>
                      </a:lnTo>
                      <a:lnTo>
                        <a:pt x="380" y="303"/>
                      </a:lnTo>
                      <a:lnTo>
                        <a:pt x="385" y="305"/>
                      </a:lnTo>
                      <a:lnTo>
                        <a:pt x="392" y="306"/>
                      </a:lnTo>
                      <a:lnTo>
                        <a:pt x="395" y="304"/>
                      </a:lnTo>
                      <a:lnTo>
                        <a:pt x="397" y="302"/>
                      </a:lnTo>
                      <a:lnTo>
                        <a:pt x="398" y="300"/>
                      </a:lnTo>
                      <a:lnTo>
                        <a:pt x="398" y="299"/>
                      </a:lnTo>
                      <a:lnTo>
                        <a:pt x="399" y="299"/>
                      </a:lnTo>
                      <a:lnTo>
                        <a:pt x="401" y="298"/>
                      </a:lnTo>
                      <a:lnTo>
                        <a:pt x="402" y="294"/>
                      </a:lnTo>
                      <a:lnTo>
                        <a:pt x="402" y="292"/>
                      </a:lnTo>
                      <a:lnTo>
                        <a:pt x="402" y="291"/>
                      </a:lnTo>
                      <a:lnTo>
                        <a:pt x="402" y="290"/>
                      </a:lnTo>
                      <a:lnTo>
                        <a:pt x="402" y="289"/>
                      </a:lnTo>
                      <a:lnTo>
                        <a:pt x="401" y="285"/>
                      </a:lnTo>
                      <a:lnTo>
                        <a:pt x="398" y="280"/>
                      </a:lnTo>
                      <a:lnTo>
                        <a:pt x="396" y="275"/>
                      </a:lnTo>
                      <a:lnTo>
                        <a:pt x="389" y="265"/>
                      </a:lnTo>
                      <a:lnTo>
                        <a:pt x="416" y="265"/>
                      </a:lnTo>
                      <a:lnTo>
                        <a:pt x="422" y="272"/>
                      </a:lnTo>
                      <a:lnTo>
                        <a:pt x="430" y="279"/>
                      </a:lnTo>
                      <a:lnTo>
                        <a:pt x="437" y="285"/>
                      </a:lnTo>
                      <a:lnTo>
                        <a:pt x="445" y="291"/>
                      </a:lnTo>
                      <a:lnTo>
                        <a:pt x="454" y="294"/>
                      </a:lnTo>
                      <a:lnTo>
                        <a:pt x="463" y="298"/>
                      </a:lnTo>
                      <a:lnTo>
                        <a:pt x="472" y="301"/>
                      </a:lnTo>
                      <a:lnTo>
                        <a:pt x="481" y="303"/>
                      </a:lnTo>
                      <a:lnTo>
                        <a:pt x="482" y="303"/>
                      </a:lnTo>
                      <a:lnTo>
                        <a:pt x="482" y="302"/>
                      </a:lnTo>
                      <a:lnTo>
                        <a:pt x="484" y="301"/>
                      </a:lnTo>
                      <a:lnTo>
                        <a:pt x="485" y="300"/>
                      </a:lnTo>
                      <a:lnTo>
                        <a:pt x="487" y="299"/>
                      </a:lnTo>
                      <a:lnTo>
                        <a:pt x="487" y="298"/>
                      </a:lnTo>
                      <a:lnTo>
                        <a:pt x="489" y="297"/>
                      </a:lnTo>
                      <a:lnTo>
                        <a:pt x="490" y="294"/>
                      </a:lnTo>
                      <a:lnTo>
                        <a:pt x="490" y="292"/>
                      </a:lnTo>
                      <a:lnTo>
                        <a:pt x="491" y="291"/>
                      </a:lnTo>
                      <a:lnTo>
                        <a:pt x="490" y="290"/>
                      </a:lnTo>
                      <a:lnTo>
                        <a:pt x="490" y="289"/>
                      </a:lnTo>
                      <a:lnTo>
                        <a:pt x="490" y="287"/>
                      </a:lnTo>
                      <a:lnTo>
                        <a:pt x="487" y="280"/>
                      </a:lnTo>
                      <a:lnTo>
                        <a:pt x="484" y="273"/>
                      </a:lnTo>
                      <a:lnTo>
                        <a:pt x="480" y="267"/>
                      </a:lnTo>
                      <a:lnTo>
                        <a:pt x="475" y="261"/>
                      </a:lnTo>
                      <a:lnTo>
                        <a:pt x="470" y="256"/>
                      </a:lnTo>
                      <a:lnTo>
                        <a:pt x="464" y="251"/>
                      </a:lnTo>
                      <a:lnTo>
                        <a:pt x="458" y="247"/>
                      </a:lnTo>
                      <a:lnTo>
                        <a:pt x="451" y="243"/>
                      </a:lnTo>
                      <a:lnTo>
                        <a:pt x="454" y="243"/>
                      </a:lnTo>
                      <a:lnTo>
                        <a:pt x="458" y="245"/>
                      </a:lnTo>
                      <a:lnTo>
                        <a:pt x="466" y="249"/>
                      </a:lnTo>
                      <a:lnTo>
                        <a:pt x="476" y="252"/>
                      </a:lnTo>
                      <a:lnTo>
                        <a:pt x="486" y="255"/>
                      </a:lnTo>
                      <a:lnTo>
                        <a:pt x="495" y="256"/>
                      </a:lnTo>
                      <a:lnTo>
                        <a:pt x="498" y="258"/>
                      </a:lnTo>
                      <a:lnTo>
                        <a:pt x="509" y="262"/>
                      </a:lnTo>
                      <a:lnTo>
                        <a:pt x="512" y="265"/>
                      </a:lnTo>
                      <a:lnTo>
                        <a:pt x="514" y="268"/>
                      </a:lnTo>
                      <a:lnTo>
                        <a:pt x="516" y="270"/>
                      </a:lnTo>
                      <a:lnTo>
                        <a:pt x="518" y="270"/>
                      </a:lnTo>
                      <a:lnTo>
                        <a:pt x="522" y="272"/>
                      </a:lnTo>
                      <a:lnTo>
                        <a:pt x="527" y="272"/>
                      </a:lnTo>
                      <a:lnTo>
                        <a:pt x="534" y="272"/>
                      </a:lnTo>
                      <a:lnTo>
                        <a:pt x="536" y="270"/>
                      </a:lnTo>
                      <a:lnTo>
                        <a:pt x="538" y="269"/>
                      </a:lnTo>
                      <a:lnTo>
                        <a:pt x="540" y="267"/>
                      </a:lnTo>
                      <a:lnTo>
                        <a:pt x="543" y="265"/>
                      </a:lnTo>
                      <a:lnTo>
                        <a:pt x="544" y="262"/>
                      </a:lnTo>
                      <a:lnTo>
                        <a:pt x="544" y="259"/>
                      </a:lnTo>
                      <a:lnTo>
                        <a:pt x="544" y="256"/>
                      </a:lnTo>
                      <a:lnTo>
                        <a:pt x="543" y="254"/>
                      </a:lnTo>
                      <a:lnTo>
                        <a:pt x="539" y="248"/>
                      </a:lnTo>
                      <a:lnTo>
                        <a:pt x="536" y="242"/>
                      </a:lnTo>
                      <a:lnTo>
                        <a:pt x="531" y="236"/>
                      </a:lnTo>
                      <a:lnTo>
                        <a:pt x="527" y="231"/>
                      </a:lnTo>
                      <a:lnTo>
                        <a:pt x="523" y="227"/>
                      </a:lnTo>
                      <a:lnTo>
                        <a:pt x="518" y="222"/>
                      </a:lnTo>
                      <a:lnTo>
                        <a:pt x="513" y="219"/>
                      </a:lnTo>
                      <a:lnTo>
                        <a:pt x="508" y="215"/>
                      </a:lnTo>
                      <a:lnTo>
                        <a:pt x="502" y="212"/>
                      </a:lnTo>
                      <a:lnTo>
                        <a:pt x="496" y="210"/>
                      </a:lnTo>
                      <a:lnTo>
                        <a:pt x="490" y="207"/>
                      </a:lnTo>
                      <a:lnTo>
                        <a:pt x="484" y="206"/>
                      </a:lnTo>
                      <a:lnTo>
                        <a:pt x="477" y="204"/>
                      </a:lnTo>
                      <a:lnTo>
                        <a:pt x="470" y="203"/>
                      </a:lnTo>
                      <a:lnTo>
                        <a:pt x="463" y="203"/>
                      </a:lnTo>
                      <a:lnTo>
                        <a:pt x="455" y="203"/>
                      </a:lnTo>
                      <a:lnTo>
                        <a:pt x="439" y="204"/>
                      </a:lnTo>
                      <a:lnTo>
                        <a:pt x="424" y="206"/>
                      </a:lnTo>
                      <a:lnTo>
                        <a:pt x="386" y="216"/>
                      </a:lnTo>
                      <a:lnTo>
                        <a:pt x="367" y="222"/>
                      </a:lnTo>
                      <a:lnTo>
                        <a:pt x="348" y="228"/>
                      </a:lnTo>
                      <a:lnTo>
                        <a:pt x="331" y="234"/>
                      </a:lnTo>
                      <a:lnTo>
                        <a:pt x="329" y="234"/>
                      </a:lnTo>
                      <a:lnTo>
                        <a:pt x="328" y="235"/>
                      </a:lnTo>
                      <a:lnTo>
                        <a:pt x="325" y="235"/>
                      </a:lnTo>
                      <a:lnTo>
                        <a:pt x="322" y="236"/>
                      </a:lnTo>
                      <a:lnTo>
                        <a:pt x="313" y="239"/>
                      </a:lnTo>
                      <a:lnTo>
                        <a:pt x="296" y="242"/>
                      </a:lnTo>
                      <a:lnTo>
                        <a:pt x="287" y="244"/>
                      </a:lnTo>
                      <a:lnTo>
                        <a:pt x="279" y="246"/>
                      </a:lnTo>
                      <a:lnTo>
                        <a:pt x="261" y="248"/>
                      </a:lnTo>
                      <a:lnTo>
                        <a:pt x="243" y="249"/>
                      </a:lnTo>
                      <a:lnTo>
                        <a:pt x="225" y="249"/>
                      </a:lnTo>
                      <a:lnTo>
                        <a:pt x="216" y="249"/>
                      </a:lnTo>
                      <a:lnTo>
                        <a:pt x="214" y="248"/>
                      </a:lnTo>
                      <a:lnTo>
                        <a:pt x="213" y="248"/>
                      </a:lnTo>
                      <a:lnTo>
                        <a:pt x="211" y="248"/>
                      </a:lnTo>
                      <a:lnTo>
                        <a:pt x="207" y="248"/>
                      </a:lnTo>
                      <a:lnTo>
                        <a:pt x="198" y="247"/>
                      </a:lnTo>
                      <a:lnTo>
                        <a:pt x="191" y="244"/>
                      </a:lnTo>
                      <a:lnTo>
                        <a:pt x="183" y="241"/>
                      </a:lnTo>
                      <a:lnTo>
                        <a:pt x="177" y="235"/>
                      </a:lnTo>
                      <a:lnTo>
                        <a:pt x="165" y="226"/>
                      </a:lnTo>
                      <a:lnTo>
                        <a:pt x="154" y="215"/>
                      </a:lnTo>
                      <a:lnTo>
                        <a:pt x="144" y="204"/>
                      </a:lnTo>
                      <a:lnTo>
                        <a:pt x="135" y="192"/>
                      </a:lnTo>
                      <a:lnTo>
                        <a:pt x="131" y="186"/>
                      </a:lnTo>
                      <a:lnTo>
                        <a:pt x="127" y="180"/>
                      </a:lnTo>
                      <a:lnTo>
                        <a:pt x="120" y="167"/>
                      </a:lnTo>
                      <a:lnTo>
                        <a:pt x="113" y="154"/>
                      </a:lnTo>
                      <a:lnTo>
                        <a:pt x="106" y="141"/>
                      </a:lnTo>
                      <a:lnTo>
                        <a:pt x="103" y="118"/>
                      </a:lnTo>
                      <a:lnTo>
                        <a:pt x="99" y="96"/>
                      </a:lnTo>
                      <a:lnTo>
                        <a:pt x="92" y="75"/>
                      </a:lnTo>
                      <a:lnTo>
                        <a:pt x="86" y="54"/>
                      </a:lnTo>
                      <a:lnTo>
                        <a:pt x="84" y="48"/>
                      </a:lnTo>
                      <a:lnTo>
                        <a:pt x="81" y="43"/>
                      </a:lnTo>
                      <a:lnTo>
                        <a:pt x="78" y="37"/>
                      </a:lnTo>
                      <a:lnTo>
                        <a:pt x="76" y="33"/>
                      </a:lnTo>
                      <a:lnTo>
                        <a:pt x="72" y="28"/>
                      </a:lnTo>
                      <a:lnTo>
                        <a:pt x="69" y="23"/>
                      </a:lnTo>
                      <a:lnTo>
                        <a:pt x="64" y="20"/>
                      </a:lnTo>
                      <a:lnTo>
                        <a:pt x="60" y="16"/>
                      </a:lnTo>
                      <a:lnTo>
                        <a:pt x="56" y="13"/>
                      </a:lnTo>
                      <a:lnTo>
                        <a:pt x="51" y="10"/>
                      </a:lnTo>
                      <a:lnTo>
                        <a:pt x="41" y="6"/>
                      </a:lnTo>
                      <a:lnTo>
                        <a:pt x="35" y="3"/>
                      </a:lnTo>
                      <a:lnTo>
                        <a:pt x="29" y="2"/>
                      </a:lnTo>
                      <a:lnTo>
                        <a:pt x="23" y="1"/>
                      </a:lnTo>
                      <a:lnTo>
                        <a:pt x="17" y="0"/>
                      </a:lnTo>
                      <a:lnTo>
                        <a:pt x="14" y="2"/>
                      </a:lnTo>
                      <a:lnTo>
                        <a:pt x="11" y="5"/>
                      </a:lnTo>
                      <a:lnTo>
                        <a:pt x="9" y="8"/>
                      </a:lnTo>
                      <a:lnTo>
                        <a:pt x="8" y="13"/>
                      </a:lnTo>
                      <a:lnTo>
                        <a:pt x="7" y="21"/>
                      </a:lnTo>
                      <a:lnTo>
                        <a:pt x="6" y="22"/>
                      </a:lnTo>
                      <a:lnTo>
                        <a:pt x="6" y="24"/>
                      </a:lnTo>
                      <a:lnTo>
                        <a:pt x="5" y="28"/>
                      </a:lnTo>
                      <a:lnTo>
                        <a:pt x="1" y="44"/>
                      </a:lnTo>
                      <a:lnTo>
                        <a:pt x="0" y="51"/>
                      </a:lnTo>
                      <a:lnTo>
                        <a:pt x="0" y="59"/>
                      </a:lnTo>
                      <a:lnTo>
                        <a:pt x="0" y="66"/>
                      </a:lnTo>
                      <a:lnTo>
                        <a:pt x="0" y="73"/>
                      </a:lnTo>
                      <a:lnTo>
                        <a:pt x="4" y="87"/>
                      </a:lnTo>
                      <a:lnTo>
                        <a:pt x="7" y="100"/>
                      </a:lnTo>
                      <a:lnTo>
                        <a:pt x="10" y="107"/>
                      </a:lnTo>
                      <a:lnTo>
                        <a:pt x="14" y="114"/>
                      </a:lnTo>
                      <a:lnTo>
                        <a:pt x="21" y="126"/>
                      </a:lnTo>
                      <a:lnTo>
                        <a:pt x="26" y="132"/>
                      </a:lnTo>
                      <a:lnTo>
                        <a:pt x="32" y="13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74" name="Freeform 69"/>
                <p:cNvSpPr>
                  <a:spLocks noChangeAspect="1"/>
                </p:cNvSpPr>
                <p:nvPr/>
              </p:nvSpPr>
              <p:spPr bwMode="auto">
                <a:xfrm>
                  <a:off x="2836" y="3137"/>
                  <a:ext cx="760" cy="438"/>
                </a:xfrm>
                <a:custGeom>
                  <a:avLst/>
                  <a:gdLst>
                    <a:gd name="T0" fmla="*/ 753 w 760"/>
                    <a:gd name="T1" fmla="*/ 23 h 438"/>
                    <a:gd name="T2" fmla="*/ 731 w 760"/>
                    <a:gd name="T3" fmla="*/ 4 h 438"/>
                    <a:gd name="T4" fmla="*/ 704 w 760"/>
                    <a:gd name="T5" fmla="*/ 0 h 438"/>
                    <a:gd name="T6" fmla="*/ 659 w 760"/>
                    <a:gd name="T7" fmla="*/ 16 h 438"/>
                    <a:gd name="T8" fmla="*/ 632 w 760"/>
                    <a:gd name="T9" fmla="*/ 46 h 438"/>
                    <a:gd name="T10" fmla="*/ 576 w 760"/>
                    <a:gd name="T11" fmla="*/ 208 h 438"/>
                    <a:gd name="T12" fmla="*/ 532 w 760"/>
                    <a:gd name="T13" fmla="*/ 313 h 438"/>
                    <a:gd name="T14" fmla="*/ 517 w 760"/>
                    <a:gd name="T15" fmla="*/ 341 h 438"/>
                    <a:gd name="T16" fmla="*/ 499 w 760"/>
                    <a:gd name="T17" fmla="*/ 357 h 438"/>
                    <a:gd name="T18" fmla="*/ 484 w 760"/>
                    <a:gd name="T19" fmla="*/ 364 h 438"/>
                    <a:gd name="T20" fmla="*/ 467 w 760"/>
                    <a:gd name="T21" fmla="*/ 364 h 438"/>
                    <a:gd name="T22" fmla="*/ 432 w 760"/>
                    <a:gd name="T23" fmla="*/ 330 h 438"/>
                    <a:gd name="T24" fmla="*/ 378 w 760"/>
                    <a:gd name="T25" fmla="*/ 283 h 438"/>
                    <a:gd name="T26" fmla="*/ 322 w 760"/>
                    <a:gd name="T27" fmla="*/ 250 h 438"/>
                    <a:gd name="T28" fmla="*/ 292 w 760"/>
                    <a:gd name="T29" fmla="*/ 224 h 438"/>
                    <a:gd name="T30" fmla="*/ 262 w 760"/>
                    <a:gd name="T31" fmla="*/ 182 h 438"/>
                    <a:gd name="T32" fmla="*/ 246 w 760"/>
                    <a:gd name="T33" fmla="*/ 126 h 438"/>
                    <a:gd name="T34" fmla="*/ 231 w 760"/>
                    <a:gd name="T35" fmla="*/ 97 h 438"/>
                    <a:gd name="T36" fmla="*/ 196 w 760"/>
                    <a:gd name="T37" fmla="*/ 89 h 438"/>
                    <a:gd name="T38" fmla="*/ 164 w 760"/>
                    <a:gd name="T39" fmla="*/ 111 h 438"/>
                    <a:gd name="T40" fmla="*/ 106 w 760"/>
                    <a:gd name="T41" fmla="*/ 174 h 438"/>
                    <a:gd name="T42" fmla="*/ 66 w 760"/>
                    <a:gd name="T43" fmla="*/ 208 h 438"/>
                    <a:gd name="T44" fmla="*/ 47 w 760"/>
                    <a:gd name="T45" fmla="*/ 219 h 438"/>
                    <a:gd name="T46" fmla="*/ 32 w 760"/>
                    <a:gd name="T47" fmla="*/ 225 h 438"/>
                    <a:gd name="T48" fmla="*/ 13 w 760"/>
                    <a:gd name="T49" fmla="*/ 237 h 438"/>
                    <a:gd name="T50" fmla="*/ 2 w 760"/>
                    <a:gd name="T51" fmla="*/ 269 h 438"/>
                    <a:gd name="T52" fmla="*/ 4 w 760"/>
                    <a:gd name="T53" fmla="*/ 314 h 438"/>
                    <a:gd name="T54" fmla="*/ 15 w 760"/>
                    <a:gd name="T55" fmla="*/ 336 h 438"/>
                    <a:gd name="T56" fmla="*/ 38 w 760"/>
                    <a:gd name="T57" fmla="*/ 352 h 438"/>
                    <a:gd name="T58" fmla="*/ 63 w 760"/>
                    <a:gd name="T59" fmla="*/ 356 h 438"/>
                    <a:gd name="T60" fmla="*/ 88 w 760"/>
                    <a:gd name="T61" fmla="*/ 344 h 438"/>
                    <a:gd name="T62" fmla="*/ 89 w 760"/>
                    <a:gd name="T63" fmla="*/ 341 h 438"/>
                    <a:gd name="T64" fmla="*/ 129 w 760"/>
                    <a:gd name="T65" fmla="*/ 258 h 438"/>
                    <a:gd name="T66" fmla="*/ 140 w 760"/>
                    <a:gd name="T67" fmla="*/ 239 h 438"/>
                    <a:gd name="T68" fmla="*/ 169 w 760"/>
                    <a:gd name="T69" fmla="*/ 204 h 438"/>
                    <a:gd name="T70" fmla="*/ 222 w 760"/>
                    <a:gd name="T71" fmla="*/ 234 h 438"/>
                    <a:gd name="T72" fmla="*/ 294 w 760"/>
                    <a:gd name="T73" fmla="*/ 334 h 438"/>
                    <a:gd name="T74" fmla="*/ 338 w 760"/>
                    <a:gd name="T75" fmla="*/ 381 h 438"/>
                    <a:gd name="T76" fmla="*/ 387 w 760"/>
                    <a:gd name="T77" fmla="*/ 412 h 438"/>
                    <a:gd name="T78" fmla="*/ 457 w 760"/>
                    <a:gd name="T79" fmla="*/ 435 h 438"/>
                    <a:gd name="T80" fmla="*/ 501 w 760"/>
                    <a:gd name="T81" fmla="*/ 435 h 438"/>
                    <a:gd name="T82" fmla="*/ 529 w 760"/>
                    <a:gd name="T83" fmla="*/ 426 h 438"/>
                    <a:gd name="T84" fmla="*/ 542 w 760"/>
                    <a:gd name="T85" fmla="*/ 419 h 438"/>
                    <a:gd name="T86" fmla="*/ 588 w 760"/>
                    <a:gd name="T87" fmla="*/ 377 h 438"/>
                    <a:gd name="T88" fmla="*/ 623 w 760"/>
                    <a:gd name="T89" fmla="*/ 332 h 438"/>
                    <a:gd name="T90" fmla="*/ 666 w 760"/>
                    <a:gd name="T91" fmla="*/ 264 h 438"/>
                    <a:gd name="T92" fmla="*/ 687 w 760"/>
                    <a:gd name="T93" fmla="*/ 224 h 438"/>
                    <a:gd name="T94" fmla="*/ 730 w 760"/>
                    <a:gd name="T95" fmla="*/ 159 h 438"/>
                    <a:gd name="T96" fmla="*/ 733 w 760"/>
                    <a:gd name="T97" fmla="*/ 157 h 438"/>
                    <a:gd name="T98" fmla="*/ 749 w 760"/>
                    <a:gd name="T99" fmla="*/ 123 h 438"/>
                    <a:gd name="T100" fmla="*/ 751 w 760"/>
                    <a:gd name="T101" fmla="*/ 113 h 438"/>
                    <a:gd name="T102" fmla="*/ 758 w 760"/>
                    <a:gd name="T103" fmla="*/ 79 h 438"/>
                    <a:gd name="T104" fmla="*/ 760 w 760"/>
                    <a:gd name="T105" fmla="*/ 59 h 438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760"/>
                    <a:gd name="T160" fmla="*/ 0 h 438"/>
                    <a:gd name="T161" fmla="*/ 760 w 760"/>
                    <a:gd name="T162" fmla="*/ 438 h 438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760" h="438">
                      <a:moveTo>
                        <a:pt x="759" y="39"/>
                      </a:moveTo>
                      <a:lnTo>
                        <a:pt x="757" y="34"/>
                      </a:lnTo>
                      <a:lnTo>
                        <a:pt x="756" y="30"/>
                      </a:lnTo>
                      <a:lnTo>
                        <a:pt x="755" y="26"/>
                      </a:lnTo>
                      <a:lnTo>
                        <a:pt x="753" y="23"/>
                      </a:lnTo>
                      <a:lnTo>
                        <a:pt x="749" y="16"/>
                      </a:lnTo>
                      <a:lnTo>
                        <a:pt x="744" y="11"/>
                      </a:lnTo>
                      <a:lnTo>
                        <a:pt x="737" y="6"/>
                      </a:lnTo>
                      <a:lnTo>
                        <a:pt x="734" y="4"/>
                      </a:lnTo>
                      <a:lnTo>
                        <a:pt x="731" y="4"/>
                      </a:lnTo>
                      <a:lnTo>
                        <a:pt x="727" y="2"/>
                      </a:lnTo>
                      <a:lnTo>
                        <a:pt x="723" y="1"/>
                      </a:lnTo>
                      <a:lnTo>
                        <a:pt x="719" y="0"/>
                      </a:lnTo>
                      <a:lnTo>
                        <a:pt x="714" y="0"/>
                      </a:lnTo>
                      <a:lnTo>
                        <a:pt x="704" y="0"/>
                      </a:lnTo>
                      <a:lnTo>
                        <a:pt x="694" y="2"/>
                      </a:lnTo>
                      <a:lnTo>
                        <a:pt x="685" y="4"/>
                      </a:lnTo>
                      <a:lnTo>
                        <a:pt x="676" y="7"/>
                      </a:lnTo>
                      <a:lnTo>
                        <a:pt x="668" y="11"/>
                      </a:lnTo>
                      <a:lnTo>
                        <a:pt x="659" y="16"/>
                      </a:lnTo>
                      <a:lnTo>
                        <a:pt x="652" y="21"/>
                      </a:lnTo>
                      <a:lnTo>
                        <a:pt x="645" y="29"/>
                      </a:lnTo>
                      <a:lnTo>
                        <a:pt x="640" y="34"/>
                      </a:lnTo>
                      <a:lnTo>
                        <a:pt x="636" y="40"/>
                      </a:lnTo>
                      <a:lnTo>
                        <a:pt x="632" y="46"/>
                      </a:lnTo>
                      <a:lnTo>
                        <a:pt x="630" y="53"/>
                      </a:lnTo>
                      <a:lnTo>
                        <a:pt x="617" y="88"/>
                      </a:lnTo>
                      <a:lnTo>
                        <a:pt x="605" y="123"/>
                      </a:lnTo>
                      <a:lnTo>
                        <a:pt x="591" y="166"/>
                      </a:lnTo>
                      <a:lnTo>
                        <a:pt x="576" y="208"/>
                      </a:lnTo>
                      <a:lnTo>
                        <a:pt x="553" y="269"/>
                      </a:lnTo>
                      <a:lnTo>
                        <a:pt x="545" y="287"/>
                      </a:lnTo>
                      <a:lnTo>
                        <a:pt x="541" y="296"/>
                      </a:lnTo>
                      <a:lnTo>
                        <a:pt x="538" y="305"/>
                      </a:lnTo>
                      <a:lnTo>
                        <a:pt x="532" y="313"/>
                      </a:lnTo>
                      <a:lnTo>
                        <a:pt x="531" y="317"/>
                      </a:lnTo>
                      <a:lnTo>
                        <a:pt x="528" y="321"/>
                      </a:lnTo>
                      <a:lnTo>
                        <a:pt x="518" y="339"/>
                      </a:lnTo>
                      <a:lnTo>
                        <a:pt x="517" y="339"/>
                      </a:lnTo>
                      <a:lnTo>
                        <a:pt x="517" y="341"/>
                      </a:lnTo>
                      <a:lnTo>
                        <a:pt x="516" y="343"/>
                      </a:lnTo>
                      <a:lnTo>
                        <a:pt x="513" y="346"/>
                      </a:lnTo>
                      <a:lnTo>
                        <a:pt x="510" y="350"/>
                      </a:lnTo>
                      <a:lnTo>
                        <a:pt x="506" y="353"/>
                      </a:lnTo>
                      <a:lnTo>
                        <a:pt x="499" y="357"/>
                      </a:lnTo>
                      <a:lnTo>
                        <a:pt x="496" y="360"/>
                      </a:lnTo>
                      <a:lnTo>
                        <a:pt x="492" y="362"/>
                      </a:lnTo>
                      <a:lnTo>
                        <a:pt x="488" y="363"/>
                      </a:lnTo>
                      <a:lnTo>
                        <a:pt x="486" y="364"/>
                      </a:lnTo>
                      <a:lnTo>
                        <a:pt x="484" y="364"/>
                      </a:lnTo>
                      <a:lnTo>
                        <a:pt x="475" y="364"/>
                      </a:lnTo>
                      <a:lnTo>
                        <a:pt x="473" y="364"/>
                      </a:lnTo>
                      <a:lnTo>
                        <a:pt x="471" y="364"/>
                      </a:lnTo>
                      <a:lnTo>
                        <a:pt x="467" y="364"/>
                      </a:lnTo>
                      <a:lnTo>
                        <a:pt x="462" y="364"/>
                      </a:lnTo>
                      <a:lnTo>
                        <a:pt x="458" y="363"/>
                      </a:lnTo>
                      <a:lnTo>
                        <a:pt x="445" y="346"/>
                      </a:lnTo>
                      <a:lnTo>
                        <a:pt x="438" y="338"/>
                      </a:lnTo>
                      <a:lnTo>
                        <a:pt x="432" y="330"/>
                      </a:lnTo>
                      <a:lnTo>
                        <a:pt x="424" y="323"/>
                      </a:lnTo>
                      <a:lnTo>
                        <a:pt x="417" y="316"/>
                      </a:lnTo>
                      <a:lnTo>
                        <a:pt x="402" y="302"/>
                      </a:lnTo>
                      <a:lnTo>
                        <a:pt x="386" y="289"/>
                      </a:lnTo>
                      <a:lnTo>
                        <a:pt x="378" y="283"/>
                      </a:lnTo>
                      <a:lnTo>
                        <a:pt x="370" y="278"/>
                      </a:lnTo>
                      <a:lnTo>
                        <a:pt x="353" y="266"/>
                      </a:lnTo>
                      <a:lnTo>
                        <a:pt x="344" y="262"/>
                      </a:lnTo>
                      <a:lnTo>
                        <a:pt x="335" y="257"/>
                      </a:lnTo>
                      <a:lnTo>
                        <a:pt x="322" y="250"/>
                      </a:lnTo>
                      <a:lnTo>
                        <a:pt x="316" y="245"/>
                      </a:lnTo>
                      <a:lnTo>
                        <a:pt x="310" y="241"/>
                      </a:lnTo>
                      <a:lnTo>
                        <a:pt x="304" y="236"/>
                      </a:lnTo>
                      <a:lnTo>
                        <a:pt x="298" y="230"/>
                      </a:lnTo>
                      <a:lnTo>
                        <a:pt x="292" y="224"/>
                      </a:lnTo>
                      <a:lnTo>
                        <a:pt x="287" y="219"/>
                      </a:lnTo>
                      <a:lnTo>
                        <a:pt x="282" y="214"/>
                      </a:lnTo>
                      <a:lnTo>
                        <a:pt x="278" y="208"/>
                      </a:lnTo>
                      <a:lnTo>
                        <a:pt x="270" y="195"/>
                      </a:lnTo>
                      <a:lnTo>
                        <a:pt x="262" y="182"/>
                      </a:lnTo>
                      <a:lnTo>
                        <a:pt x="259" y="175"/>
                      </a:lnTo>
                      <a:lnTo>
                        <a:pt x="257" y="169"/>
                      </a:lnTo>
                      <a:lnTo>
                        <a:pt x="252" y="155"/>
                      </a:lnTo>
                      <a:lnTo>
                        <a:pt x="250" y="140"/>
                      </a:lnTo>
                      <a:lnTo>
                        <a:pt x="246" y="126"/>
                      </a:lnTo>
                      <a:lnTo>
                        <a:pt x="243" y="114"/>
                      </a:lnTo>
                      <a:lnTo>
                        <a:pt x="241" y="109"/>
                      </a:lnTo>
                      <a:lnTo>
                        <a:pt x="238" y="104"/>
                      </a:lnTo>
                      <a:lnTo>
                        <a:pt x="235" y="101"/>
                      </a:lnTo>
                      <a:lnTo>
                        <a:pt x="231" y="97"/>
                      </a:lnTo>
                      <a:lnTo>
                        <a:pt x="227" y="95"/>
                      </a:lnTo>
                      <a:lnTo>
                        <a:pt x="222" y="93"/>
                      </a:lnTo>
                      <a:lnTo>
                        <a:pt x="212" y="90"/>
                      </a:lnTo>
                      <a:lnTo>
                        <a:pt x="204" y="89"/>
                      </a:lnTo>
                      <a:lnTo>
                        <a:pt x="196" y="89"/>
                      </a:lnTo>
                      <a:lnTo>
                        <a:pt x="189" y="91"/>
                      </a:lnTo>
                      <a:lnTo>
                        <a:pt x="181" y="95"/>
                      </a:lnTo>
                      <a:lnTo>
                        <a:pt x="175" y="98"/>
                      </a:lnTo>
                      <a:lnTo>
                        <a:pt x="169" y="104"/>
                      </a:lnTo>
                      <a:lnTo>
                        <a:pt x="164" y="111"/>
                      </a:lnTo>
                      <a:lnTo>
                        <a:pt x="153" y="124"/>
                      </a:lnTo>
                      <a:lnTo>
                        <a:pt x="142" y="138"/>
                      </a:lnTo>
                      <a:lnTo>
                        <a:pt x="130" y="150"/>
                      </a:lnTo>
                      <a:lnTo>
                        <a:pt x="118" y="162"/>
                      </a:lnTo>
                      <a:lnTo>
                        <a:pt x="106" y="174"/>
                      </a:lnTo>
                      <a:lnTo>
                        <a:pt x="99" y="180"/>
                      </a:lnTo>
                      <a:lnTo>
                        <a:pt x="93" y="186"/>
                      </a:lnTo>
                      <a:lnTo>
                        <a:pt x="80" y="197"/>
                      </a:lnTo>
                      <a:lnTo>
                        <a:pt x="73" y="202"/>
                      </a:lnTo>
                      <a:lnTo>
                        <a:pt x="66" y="208"/>
                      </a:lnTo>
                      <a:lnTo>
                        <a:pt x="61" y="210"/>
                      </a:lnTo>
                      <a:lnTo>
                        <a:pt x="59" y="212"/>
                      </a:lnTo>
                      <a:lnTo>
                        <a:pt x="56" y="214"/>
                      </a:lnTo>
                      <a:lnTo>
                        <a:pt x="52" y="216"/>
                      </a:lnTo>
                      <a:lnTo>
                        <a:pt x="47" y="219"/>
                      </a:lnTo>
                      <a:lnTo>
                        <a:pt x="42" y="221"/>
                      </a:lnTo>
                      <a:lnTo>
                        <a:pt x="37" y="223"/>
                      </a:lnTo>
                      <a:lnTo>
                        <a:pt x="34" y="223"/>
                      </a:lnTo>
                      <a:lnTo>
                        <a:pt x="32" y="224"/>
                      </a:lnTo>
                      <a:lnTo>
                        <a:pt x="32" y="225"/>
                      </a:lnTo>
                      <a:lnTo>
                        <a:pt x="27" y="227"/>
                      </a:lnTo>
                      <a:lnTo>
                        <a:pt x="24" y="228"/>
                      </a:lnTo>
                      <a:lnTo>
                        <a:pt x="21" y="229"/>
                      </a:lnTo>
                      <a:lnTo>
                        <a:pt x="17" y="232"/>
                      </a:lnTo>
                      <a:lnTo>
                        <a:pt x="13" y="237"/>
                      </a:lnTo>
                      <a:lnTo>
                        <a:pt x="11" y="239"/>
                      </a:lnTo>
                      <a:lnTo>
                        <a:pt x="10" y="242"/>
                      </a:lnTo>
                      <a:lnTo>
                        <a:pt x="6" y="251"/>
                      </a:lnTo>
                      <a:lnTo>
                        <a:pt x="4" y="260"/>
                      </a:lnTo>
                      <a:lnTo>
                        <a:pt x="2" y="269"/>
                      </a:lnTo>
                      <a:lnTo>
                        <a:pt x="1" y="279"/>
                      </a:lnTo>
                      <a:lnTo>
                        <a:pt x="0" y="287"/>
                      </a:lnTo>
                      <a:lnTo>
                        <a:pt x="1" y="296"/>
                      </a:lnTo>
                      <a:lnTo>
                        <a:pt x="2" y="306"/>
                      </a:lnTo>
                      <a:lnTo>
                        <a:pt x="4" y="314"/>
                      </a:lnTo>
                      <a:lnTo>
                        <a:pt x="5" y="319"/>
                      </a:lnTo>
                      <a:lnTo>
                        <a:pt x="8" y="323"/>
                      </a:lnTo>
                      <a:lnTo>
                        <a:pt x="10" y="328"/>
                      </a:lnTo>
                      <a:lnTo>
                        <a:pt x="12" y="332"/>
                      </a:lnTo>
                      <a:lnTo>
                        <a:pt x="15" y="336"/>
                      </a:lnTo>
                      <a:lnTo>
                        <a:pt x="18" y="339"/>
                      </a:lnTo>
                      <a:lnTo>
                        <a:pt x="22" y="343"/>
                      </a:lnTo>
                      <a:lnTo>
                        <a:pt x="27" y="346"/>
                      </a:lnTo>
                      <a:lnTo>
                        <a:pt x="34" y="350"/>
                      </a:lnTo>
                      <a:lnTo>
                        <a:pt x="38" y="352"/>
                      </a:lnTo>
                      <a:lnTo>
                        <a:pt x="39" y="353"/>
                      </a:lnTo>
                      <a:lnTo>
                        <a:pt x="41" y="354"/>
                      </a:lnTo>
                      <a:lnTo>
                        <a:pt x="48" y="356"/>
                      </a:lnTo>
                      <a:lnTo>
                        <a:pt x="56" y="357"/>
                      </a:lnTo>
                      <a:lnTo>
                        <a:pt x="63" y="356"/>
                      </a:lnTo>
                      <a:lnTo>
                        <a:pt x="67" y="355"/>
                      </a:lnTo>
                      <a:lnTo>
                        <a:pt x="70" y="355"/>
                      </a:lnTo>
                      <a:lnTo>
                        <a:pt x="77" y="351"/>
                      </a:lnTo>
                      <a:lnTo>
                        <a:pt x="85" y="347"/>
                      </a:lnTo>
                      <a:lnTo>
                        <a:pt x="88" y="344"/>
                      </a:lnTo>
                      <a:lnTo>
                        <a:pt x="88" y="343"/>
                      </a:lnTo>
                      <a:lnTo>
                        <a:pt x="89" y="341"/>
                      </a:lnTo>
                      <a:lnTo>
                        <a:pt x="100" y="311"/>
                      </a:lnTo>
                      <a:lnTo>
                        <a:pt x="105" y="297"/>
                      </a:lnTo>
                      <a:lnTo>
                        <a:pt x="111" y="284"/>
                      </a:lnTo>
                      <a:lnTo>
                        <a:pt x="119" y="271"/>
                      </a:lnTo>
                      <a:lnTo>
                        <a:pt x="129" y="258"/>
                      </a:lnTo>
                      <a:lnTo>
                        <a:pt x="131" y="253"/>
                      </a:lnTo>
                      <a:lnTo>
                        <a:pt x="133" y="251"/>
                      </a:lnTo>
                      <a:lnTo>
                        <a:pt x="135" y="249"/>
                      </a:lnTo>
                      <a:lnTo>
                        <a:pt x="137" y="244"/>
                      </a:lnTo>
                      <a:lnTo>
                        <a:pt x="140" y="239"/>
                      </a:lnTo>
                      <a:lnTo>
                        <a:pt x="144" y="230"/>
                      </a:lnTo>
                      <a:lnTo>
                        <a:pt x="150" y="223"/>
                      </a:lnTo>
                      <a:lnTo>
                        <a:pt x="156" y="215"/>
                      </a:lnTo>
                      <a:lnTo>
                        <a:pt x="162" y="209"/>
                      </a:lnTo>
                      <a:lnTo>
                        <a:pt x="169" y="204"/>
                      </a:lnTo>
                      <a:lnTo>
                        <a:pt x="177" y="200"/>
                      </a:lnTo>
                      <a:lnTo>
                        <a:pt x="186" y="195"/>
                      </a:lnTo>
                      <a:lnTo>
                        <a:pt x="195" y="193"/>
                      </a:lnTo>
                      <a:lnTo>
                        <a:pt x="208" y="214"/>
                      </a:lnTo>
                      <a:lnTo>
                        <a:pt x="222" y="234"/>
                      </a:lnTo>
                      <a:lnTo>
                        <a:pt x="236" y="255"/>
                      </a:lnTo>
                      <a:lnTo>
                        <a:pt x="250" y="275"/>
                      </a:lnTo>
                      <a:lnTo>
                        <a:pt x="264" y="294"/>
                      </a:lnTo>
                      <a:lnTo>
                        <a:pt x="278" y="314"/>
                      </a:lnTo>
                      <a:lnTo>
                        <a:pt x="294" y="334"/>
                      </a:lnTo>
                      <a:lnTo>
                        <a:pt x="310" y="353"/>
                      </a:lnTo>
                      <a:lnTo>
                        <a:pt x="317" y="361"/>
                      </a:lnTo>
                      <a:lnTo>
                        <a:pt x="324" y="368"/>
                      </a:lnTo>
                      <a:lnTo>
                        <a:pt x="331" y="374"/>
                      </a:lnTo>
                      <a:lnTo>
                        <a:pt x="338" y="381"/>
                      </a:lnTo>
                      <a:lnTo>
                        <a:pt x="348" y="388"/>
                      </a:lnTo>
                      <a:lnTo>
                        <a:pt x="357" y="394"/>
                      </a:lnTo>
                      <a:lnTo>
                        <a:pt x="367" y="400"/>
                      </a:lnTo>
                      <a:lnTo>
                        <a:pt x="377" y="406"/>
                      </a:lnTo>
                      <a:lnTo>
                        <a:pt x="387" y="412"/>
                      </a:lnTo>
                      <a:lnTo>
                        <a:pt x="398" y="417"/>
                      </a:lnTo>
                      <a:lnTo>
                        <a:pt x="409" y="421"/>
                      </a:lnTo>
                      <a:lnTo>
                        <a:pt x="420" y="426"/>
                      </a:lnTo>
                      <a:lnTo>
                        <a:pt x="434" y="429"/>
                      </a:lnTo>
                      <a:lnTo>
                        <a:pt x="457" y="435"/>
                      </a:lnTo>
                      <a:lnTo>
                        <a:pt x="465" y="437"/>
                      </a:lnTo>
                      <a:lnTo>
                        <a:pt x="473" y="438"/>
                      </a:lnTo>
                      <a:lnTo>
                        <a:pt x="481" y="438"/>
                      </a:lnTo>
                      <a:lnTo>
                        <a:pt x="489" y="437"/>
                      </a:lnTo>
                      <a:lnTo>
                        <a:pt x="501" y="435"/>
                      </a:lnTo>
                      <a:lnTo>
                        <a:pt x="506" y="434"/>
                      </a:lnTo>
                      <a:lnTo>
                        <a:pt x="512" y="432"/>
                      </a:lnTo>
                      <a:lnTo>
                        <a:pt x="524" y="428"/>
                      </a:lnTo>
                      <a:lnTo>
                        <a:pt x="526" y="427"/>
                      </a:lnTo>
                      <a:lnTo>
                        <a:pt x="529" y="426"/>
                      </a:lnTo>
                      <a:lnTo>
                        <a:pt x="534" y="423"/>
                      </a:lnTo>
                      <a:lnTo>
                        <a:pt x="539" y="420"/>
                      </a:lnTo>
                      <a:lnTo>
                        <a:pt x="540" y="420"/>
                      </a:lnTo>
                      <a:lnTo>
                        <a:pt x="542" y="419"/>
                      </a:lnTo>
                      <a:lnTo>
                        <a:pt x="545" y="417"/>
                      </a:lnTo>
                      <a:lnTo>
                        <a:pt x="554" y="411"/>
                      </a:lnTo>
                      <a:lnTo>
                        <a:pt x="564" y="403"/>
                      </a:lnTo>
                      <a:lnTo>
                        <a:pt x="573" y="394"/>
                      </a:lnTo>
                      <a:lnTo>
                        <a:pt x="588" y="377"/>
                      </a:lnTo>
                      <a:lnTo>
                        <a:pt x="595" y="368"/>
                      </a:lnTo>
                      <a:lnTo>
                        <a:pt x="602" y="359"/>
                      </a:lnTo>
                      <a:lnTo>
                        <a:pt x="616" y="341"/>
                      </a:lnTo>
                      <a:lnTo>
                        <a:pt x="620" y="336"/>
                      </a:lnTo>
                      <a:lnTo>
                        <a:pt x="623" y="332"/>
                      </a:lnTo>
                      <a:lnTo>
                        <a:pt x="630" y="322"/>
                      </a:lnTo>
                      <a:lnTo>
                        <a:pt x="643" y="303"/>
                      </a:lnTo>
                      <a:lnTo>
                        <a:pt x="655" y="284"/>
                      </a:lnTo>
                      <a:lnTo>
                        <a:pt x="661" y="273"/>
                      </a:lnTo>
                      <a:lnTo>
                        <a:pt x="666" y="264"/>
                      </a:lnTo>
                      <a:lnTo>
                        <a:pt x="668" y="261"/>
                      </a:lnTo>
                      <a:lnTo>
                        <a:pt x="669" y="258"/>
                      </a:lnTo>
                      <a:lnTo>
                        <a:pt x="672" y="254"/>
                      </a:lnTo>
                      <a:lnTo>
                        <a:pt x="678" y="244"/>
                      </a:lnTo>
                      <a:lnTo>
                        <a:pt x="687" y="224"/>
                      </a:lnTo>
                      <a:lnTo>
                        <a:pt x="699" y="206"/>
                      </a:lnTo>
                      <a:lnTo>
                        <a:pt x="711" y="187"/>
                      </a:lnTo>
                      <a:lnTo>
                        <a:pt x="724" y="170"/>
                      </a:lnTo>
                      <a:lnTo>
                        <a:pt x="728" y="163"/>
                      </a:lnTo>
                      <a:lnTo>
                        <a:pt x="730" y="159"/>
                      </a:lnTo>
                      <a:lnTo>
                        <a:pt x="731" y="159"/>
                      </a:lnTo>
                      <a:lnTo>
                        <a:pt x="732" y="158"/>
                      </a:lnTo>
                      <a:lnTo>
                        <a:pt x="733" y="157"/>
                      </a:lnTo>
                      <a:lnTo>
                        <a:pt x="737" y="150"/>
                      </a:lnTo>
                      <a:lnTo>
                        <a:pt x="741" y="143"/>
                      </a:lnTo>
                      <a:lnTo>
                        <a:pt x="746" y="130"/>
                      </a:lnTo>
                      <a:lnTo>
                        <a:pt x="749" y="124"/>
                      </a:lnTo>
                      <a:lnTo>
                        <a:pt x="749" y="123"/>
                      </a:lnTo>
                      <a:lnTo>
                        <a:pt x="749" y="122"/>
                      </a:lnTo>
                      <a:lnTo>
                        <a:pt x="749" y="121"/>
                      </a:lnTo>
                      <a:lnTo>
                        <a:pt x="751" y="117"/>
                      </a:lnTo>
                      <a:lnTo>
                        <a:pt x="751" y="114"/>
                      </a:lnTo>
                      <a:lnTo>
                        <a:pt x="751" y="113"/>
                      </a:lnTo>
                      <a:lnTo>
                        <a:pt x="752" y="112"/>
                      </a:lnTo>
                      <a:lnTo>
                        <a:pt x="753" y="111"/>
                      </a:lnTo>
                      <a:lnTo>
                        <a:pt x="755" y="105"/>
                      </a:lnTo>
                      <a:lnTo>
                        <a:pt x="757" y="92"/>
                      </a:lnTo>
                      <a:lnTo>
                        <a:pt x="758" y="79"/>
                      </a:lnTo>
                      <a:lnTo>
                        <a:pt x="758" y="75"/>
                      </a:lnTo>
                      <a:lnTo>
                        <a:pt x="758" y="74"/>
                      </a:lnTo>
                      <a:lnTo>
                        <a:pt x="759" y="73"/>
                      </a:lnTo>
                      <a:lnTo>
                        <a:pt x="760" y="66"/>
                      </a:lnTo>
                      <a:lnTo>
                        <a:pt x="760" y="59"/>
                      </a:lnTo>
                      <a:lnTo>
                        <a:pt x="760" y="53"/>
                      </a:lnTo>
                      <a:lnTo>
                        <a:pt x="759" y="3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75" name="Freeform 70"/>
                <p:cNvSpPr>
                  <a:spLocks noChangeAspect="1"/>
                </p:cNvSpPr>
                <p:nvPr/>
              </p:nvSpPr>
              <p:spPr bwMode="auto">
                <a:xfrm>
                  <a:off x="3004" y="2741"/>
                  <a:ext cx="682" cy="256"/>
                </a:xfrm>
                <a:custGeom>
                  <a:avLst/>
                  <a:gdLst>
                    <a:gd name="T0" fmla="*/ 635 w 682"/>
                    <a:gd name="T1" fmla="*/ 0 h 256"/>
                    <a:gd name="T2" fmla="*/ 605 w 682"/>
                    <a:gd name="T3" fmla="*/ 4 h 256"/>
                    <a:gd name="T4" fmla="*/ 552 w 682"/>
                    <a:gd name="T5" fmla="*/ 31 h 256"/>
                    <a:gd name="T6" fmla="*/ 472 w 682"/>
                    <a:gd name="T7" fmla="*/ 81 h 256"/>
                    <a:gd name="T8" fmla="*/ 343 w 682"/>
                    <a:gd name="T9" fmla="*/ 172 h 256"/>
                    <a:gd name="T10" fmla="*/ 314 w 682"/>
                    <a:gd name="T11" fmla="*/ 191 h 256"/>
                    <a:gd name="T12" fmla="*/ 306 w 682"/>
                    <a:gd name="T13" fmla="*/ 195 h 256"/>
                    <a:gd name="T14" fmla="*/ 298 w 682"/>
                    <a:gd name="T15" fmla="*/ 197 h 256"/>
                    <a:gd name="T16" fmla="*/ 295 w 682"/>
                    <a:gd name="T17" fmla="*/ 198 h 256"/>
                    <a:gd name="T18" fmla="*/ 269 w 682"/>
                    <a:gd name="T19" fmla="*/ 199 h 256"/>
                    <a:gd name="T20" fmla="*/ 227 w 682"/>
                    <a:gd name="T21" fmla="*/ 186 h 256"/>
                    <a:gd name="T22" fmla="*/ 181 w 682"/>
                    <a:gd name="T23" fmla="*/ 174 h 256"/>
                    <a:gd name="T24" fmla="*/ 142 w 682"/>
                    <a:gd name="T25" fmla="*/ 168 h 256"/>
                    <a:gd name="T26" fmla="*/ 98 w 682"/>
                    <a:gd name="T27" fmla="*/ 159 h 256"/>
                    <a:gd name="T28" fmla="*/ 90 w 682"/>
                    <a:gd name="T29" fmla="*/ 153 h 256"/>
                    <a:gd name="T30" fmla="*/ 90 w 682"/>
                    <a:gd name="T31" fmla="*/ 132 h 256"/>
                    <a:gd name="T32" fmla="*/ 91 w 682"/>
                    <a:gd name="T33" fmla="*/ 105 h 256"/>
                    <a:gd name="T34" fmla="*/ 87 w 682"/>
                    <a:gd name="T35" fmla="*/ 81 h 256"/>
                    <a:gd name="T36" fmla="*/ 78 w 682"/>
                    <a:gd name="T37" fmla="*/ 65 h 256"/>
                    <a:gd name="T38" fmla="*/ 65 w 682"/>
                    <a:gd name="T39" fmla="*/ 56 h 256"/>
                    <a:gd name="T40" fmla="*/ 50 w 682"/>
                    <a:gd name="T41" fmla="*/ 53 h 256"/>
                    <a:gd name="T42" fmla="*/ 38 w 682"/>
                    <a:gd name="T43" fmla="*/ 60 h 256"/>
                    <a:gd name="T44" fmla="*/ 33 w 682"/>
                    <a:gd name="T45" fmla="*/ 70 h 256"/>
                    <a:gd name="T46" fmla="*/ 37 w 682"/>
                    <a:gd name="T47" fmla="*/ 160 h 256"/>
                    <a:gd name="T48" fmla="*/ 4 w 682"/>
                    <a:gd name="T49" fmla="*/ 203 h 256"/>
                    <a:gd name="T50" fmla="*/ 1 w 682"/>
                    <a:gd name="T51" fmla="*/ 215 h 256"/>
                    <a:gd name="T52" fmla="*/ 10 w 682"/>
                    <a:gd name="T53" fmla="*/ 226 h 256"/>
                    <a:gd name="T54" fmla="*/ 87 w 682"/>
                    <a:gd name="T55" fmla="*/ 204 h 256"/>
                    <a:gd name="T56" fmla="*/ 135 w 682"/>
                    <a:gd name="T57" fmla="*/ 213 h 256"/>
                    <a:gd name="T58" fmla="*/ 207 w 682"/>
                    <a:gd name="T59" fmla="*/ 237 h 256"/>
                    <a:gd name="T60" fmla="*/ 284 w 682"/>
                    <a:gd name="T61" fmla="*/ 256 h 256"/>
                    <a:gd name="T62" fmla="*/ 305 w 682"/>
                    <a:gd name="T63" fmla="*/ 255 h 256"/>
                    <a:gd name="T64" fmla="*/ 326 w 682"/>
                    <a:gd name="T65" fmla="*/ 248 h 256"/>
                    <a:gd name="T66" fmla="*/ 345 w 682"/>
                    <a:gd name="T67" fmla="*/ 238 h 256"/>
                    <a:gd name="T68" fmla="*/ 399 w 682"/>
                    <a:gd name="T69" fmla="*/ 203 h 256"/>
                    <a:gd name="T70" fmla="*/ 469 w 682"/>
                    <a:gd name="T71" fmla="*/ 172 h 256"/>
                    <a:gd name="T72" fmla="*/ 571 w 682"/>
                    <a:gd name="T73" fmla="*/ 133 h 256"/>
                    <a:gd name="T74" fmla="*/ 595 w 682"/>
                    <a:gd name="T75" fmla="*/ 123 h 256"/>
                    <a:gd name="T76" fmla="*/ 620 w 682"/>
                    <a:gd name="T77" fmla="*/ 107 h 256"/>
                    <a:gd name="T78" fmla="*/ 638 w 682"/>
                    <a:gd name="T79" fmla="*/ 94 h 256"/>
                    <a:gd name="T80" fmla="*/ 656 w 682"/>
                    <a:gd name="T81" fmla="*/ 76 h 256"/>
                    <a:gd name="T82" fmla="*/ 675 w 682"/>
                    <a:gd name="T83" fmla="*/ 57 h 256"/>
                    <a:gd name="T84" fmla="*/ 681 w 682"/>
                    <a:gd name="T85" fmla="*/ 45 h 256"/>
                    <a:gd name="T86" fmla="*/ 682 w 682"/>
                    <a:gd name="T87" fmla="*/ 39 h 256"/>
                    <a:gd name="T88" fmla="*/ 682 w 682"/>
                    <a:gd name="T89" fmla="*/ 31 h 256"/>
                    <a:gd name="T90" fmla="*/ 681 w 682"/>
                    <a:gd name="T91" fmla="*/ 24 h 256"/>
                    <a:gd name="T92" fmla="*/ 675 w 682"/>
                    <a:gd name="T93" fmla="*/ 14 h 256"/>
                    <a:gd name="T94" fmla="*/ 666 w 682"/>
                    <a:gd name="T95" fmla="*/ 7 h 256"/>
                    <a:gd name="T96" fmla="*/ 647 w 682"/>
                    <a:gd name="T97" fmla="*/ 4 h 25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682"/>
                    <a:gd name="T148" fmla="*/ 0 h 256"/>
                    <a:gd name="T149" fmla="*/ 682 w 682"/>
                    <a:gd name="T150" fmla="*/ 256 h 25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682" h="256">
                      <a:moveTo>
                        <a:pt x="647" y="4"/>
                      </a:moveTo>
                      <a:lnTo>
                        <a:pt x="641" y="1"/>
                      </a:lnTo>
                      <a:lnTo>
                        <a:pt x="635" y="0"/>
                      </a:lnTo>
                      <a:lnTo>
                        <a:pt x="623" y="0"/>
                      </a:lnTo>
                      <a:lnTo>
                        <a:pt x="611" y="2"/>
                      </a:lnTo>
                      <a:lnTo>
                        <a:pt x="605" y="4"/>
                      </a:lnTo>
                      <a:lnTo>
                        <a:pt x="599" y="6"/>
                      </a:lnTo>
                      <a:lnTo>
                        <a:pt x="575" y="18"/>
                      </a:lnTo>
                      <a:lnTo>
                        <a:pt x="552" y="31"/>
                      </a:lnTo>
                      <a:lnTo>
                        <a:pt x="528" y="44"/>
                      </a:lnTo>
                      <a:lnTo>
                        <a:pt x="506" y="59"/>
                      </a:lnTo>
                      <a:lnTo>
                        <a:pt x="472" y="81"/>
                      </a:lnTo>
                      <a:lnTo>
                        <a:pt x="440" y="103"/>
                      </a:lnTo>
                      <a:lnTo>
                        <a:pt x="352" y="165"/>
                      </a:lnTo>
                      <a:lnTo>
                        <a:pt x="343" y="172"/>
                      </a:lnTo>
                      <a:lnTo>
                        <a:pt x="337" y="174"/>
                      </a:lnTo>
                      <a:lnTo>
                        <a:pt x="333" y="178"/>
                      </a:lnTo>
                      <a:lnTo>
                        <a:pt x="314" y="191"/>
                      </a:lnTo>
                      <a:lnTo>
                        <a:pt x="308" y="194"/>
                      </a:lnTo>
                      <a:lnTo>
                        <a:pt x="307" y="194"/>
                      </a:lnTo>
                      <a:lnTo>
                        <a:pt x="306" y="195"/>
                      </a:lnTo>
                      <a:lnTo>
                        <a:pt x="305" y="195"/>
                      </a:lnTo>
                      <a:lnTo>
                        <a:pt x="302" y="196"/>
                      </a:lnTo>
                      <a:lnTo>
                        <a:pt x="298" y="197"/>
                      </a:lnTo>
                      <a:lnTo>
                        <a:pt x="297" y="197"/>
                      </a:lnTo>
                      <a:lnTo>
                        <a:pt x="296" y="197"/>
                      </a:lnTo>
                      <a:lnTo>
                        <a:pt x="295" y="198"/>
                      </a:lnTo>
                      <a:lnTo>
                        <a:pt x="288" y="200"/>
                      </a:lnTo>
                      <a:lnTo>
                        <a:pt x="279" y="200"/>
                      </a:lnTo>
                      <a:lnTo>
                        <a:pt x="269" y="199"/>
                      </a:lnTo>
                      <a:lnTo>
                        <a:pt x="260" y="197"/>
                      </a:lnTo>
                      <a:lnTo>
                        <a:pt x="251" y="195"/>
                      </a:lnTo>
                      <a:lnTo>
                        <a:pt x="227" y="186"/>
                      </a:lnTo>
                      <a:lnTo>
                        <a:pt x="204" y="180"/>
                      </a:lnTo>
                      <a:lnTo>
                        <a:pt x="192" y="177"/>
                      </a:lnTo>
                      <a:lnTo>
                        <a:pt x="181" y="174"/>
                      </a:lnTo>
                      <a:lnTo>
                        <a:pt x="169" y="173"/>
                      </a:lnTo>
                      <a:lnTo>
                        <a:pt x="158" y="171"/>
                      </a:lnTo>
                      <a:lnTo>
                        <a:pt x="142" y="168"/>
                      </a:lnTo>
                      <a:lnTo>
                        <a:pt x="127" y="166"/>
                      </a:lnTo>
                      <a:lnTo>
                        <a:pt x="112" y="162"/>
                      </a:lnTo>
                      <a:lnTo>
                        <a:pt x="98" y="159"/>
                      </a:lnTo>
                      <a:lnTo>
                        <a:pt x="93" y="157"/>
                      </a:lnTo>
                      <a:lnTo>
                        <a:pt x="91" y="155"/>
                      </a:lnTo>
                      <a:lnTo>
                        <a:pt x="90" y="153"/>
                      </a:lnTo>
                      <a:lnTo>
                        <a:pt x="86" y="149"/>
                      </a:lnTo>
                      <a:lnTo>
                        <a:pt x="88" y="139"/>
                      </a:lnTo>
                      <a:lnTo>
                        <a:pt x="90" y="132"/>
                      </a:lnTo>
                      <a:lnTo>
                        <a:pt x="91" y="123"/>
                      </a:lnTo>
                      <a:lnTo>
                        <a:pt x="91" y="114"/>
                      </a:lnTo>
                      <a:lnTo>
                        <a:pt x="91" y="105"/>
                      </a:lnTo>
                      <a:lnTo>
                        <a:pt x="90" y="97"/>
                      </a:lnTo>
                      <a:lnTo>
                        <a:pt x="89" y="89"/>
                      </a:lnTo>
                      <a:lnTo>
                        <a:pt x="87" y="81"/>
                      </a:lnTo>
                      <a:lnTo>
                        <a:pt x="84" y="74"/>
                      </a:lnTo>
                      <a:lnTo>
                        <a:pt x="80" y="68"/>
                      </a:lnTo>
                      <a:lnTo>
                        <a:pt x="78" y="65"/>
                      </a:lnTo>
                      <a:lnTo>
                        <a:pt x="76" y="62"/>
                      </a:lnTo>
                      <a:lnTo>
                        <a:pt x="71" y="59"/>
                      </a:lnTo>
                      <a:lnTo>
                        <a:pt x="65" y="56"/>
                      </a:lnTo>
                      <a:lnTo>
                        <a:pt x="60" y="54"/>
                      </a:lnTo>
                      <a:lnTo>
                        <a:pt x="55" y="53"/>
                      </a:lnTo>
                      <a:lnTo>
                        <a:pt x="50" y="53"/>
                      </a:lnTo>
                      <a:lnTo>
                        <a:pt x="45" y="55"/>
                      </a:lnTo>
                      <a:lnTo>
                        <a:pt x="42" y="58"/>
                      </a:lnTo>
                      <a:lnTo>
                        <a:pt x="38" y="60"/>
                      </a:lnTo>
                      <a:lnTo>
                        <a:pt x="35" y="63"/>
                      </a:lnTo>
                      <a:lnTo>
                        <a:pt x="34" y="66"/>
                      </a:lnTo>
                      <a:lnTo>
                        <a:pt x="33" y="70"/>
                      </a:lnTo>
                      <a:lnTo>
                        <a:pt x="56" y="132"/>
                      </a:lnTo>
                      <a:lnTo>
                        <a:pt x="50" y="147"/>
                      </a:lnTo>
                      <a:lnTo>
                        <a:pt x="37" y="160"/>
                      </a:lnTo>
                      <a:lnTo>
                        <a:pt x="26" y="174"/>
                      </a:lnTo>
                      <a:lnTo>
                        <a:pt x="14" y="188"/>
                      </a:lnTo>
                      <a:lnTo>
                        <a:pt x="4" y="203"/>
                      </a:lnTo>
                      <a:lnTo>
                        <a:pt x="1" y="206"/>
                      </a:lnTo>
                      <a:lnTo>
                        <a:pt x="0" y="210"/>
                      </a:lnTo>
                      <a:lnTo>
                        <a:pt x="1" y="215"/>
                      </a:lnTo>
                      <a:lnTo>
                        <a:pt x="3" y="218"/>
                      </a:lnTo>
                      <a:lnTo>
                        <a:pt x="7" y="222"/>
                      </a:lnTo>
                      <a:lnTo>
                        <a:pt x="10" y="226"/>
                      </a:lnTo>
                      <a:lnTo>
                        <a:pt x="55" y="202"/>
                      </a:lnTo>
                      <a:lnTo>
                        <a:pt x="70" y="203"/>
                      </a:lnTo>
                      <a:lnTo>
                        <a:pt x="87" y="204"/>
                      </a:lnTo>
                      <a:lnTo>
                        <a:pt x="103" y="207"/>
                      </a:lnTo>
                      <a:lnTo>
                        <a:pt x="120" y="210"/>
                      </a:lnTo>
                      <a:lnTo>
                        <a:pt x="135" y="213"/>
                      </a:lnTo>
                      <a:lnTo>
                        <a:pt x="151" y="217"/>
                      </a:lnTo>
                      <a:lnTo>
                        <a:pt x="183" y="228"/>
                      </a:lnTo>
                      <a:lnTo>
                        <a:pt x="207" y="237"/>
                      </a:lnTo>
                      <a:lnTo>
                        <a:pt x="232" y="245"/>
                      </a:lnTo>
                      <a:lnTo>
                        <a:pt x="258" y="251"/>
                      </a:lnTo>
                      <a:lnTo>
                        <a:pt x="284" y="256"/>
                      </a:lnTo>
                      <a:lnTo>
                        <a:pt x="295" y="256"/>
                      </a:lnTo>
                      <a:lnTo>
                        <a:pt x="300" y="256"/>
                      </a:lnTo>
                      <a:lnTo>
                        <a:pt x="305" y="255"/>
                      </a:lnTo>
                      <a:lnTo>
                        <a:pt x="312" y="253"/>
                      </a:lnTo>
                      <a:lnTo>
                        <a:pt x="320" y="252"/>
                      </a:lnTo>
                      <a:lnTo>
                        <a:pt x="326" y="248"/>
                      </a:lnTo>
                      <a:lnTo>
                        <a:pt x="333" y="245"/>
                      </a:lnTo>
                      <a:lnTo>
                        <a:pt x="338" y="241"/>
                      </a:lnTo>
                      <a:lnTo>
                        <a:pt x="345" y="238"/>
                      </a:lnTo>
                      <a:lnTo>
                        <a:pt x="362" y="225"/>
                      </a:lnTo>
                      <a:lnTo>
                        <a:pt x="380" y="214"/>
                      </a:lnTo>
                      <a:lnTo>
                        <a:pt x="399" y="203"/>
                      </a:lnTo>
                      <a:lnTo>
                        <a:pt x="418" y="193"/>
                      </a:lnTo>
                      <a:lnTo>
                        <a:pt x="443" y="181"/>
                      </a:lnTo>
                      <a:lnTo>
                        <a:pt x="469" y="172"/>
                      </a:lnTo>
                      <a:lnTo>
                        <a:pt x="516" y="154"/>
                      </a:lnTo>
                      <a:lnTo>
                        <a:pt x="563" y="137"/>
                      </a:lnTo>
                      <a:lnTo>
                        <a:pt x="571" y="133"/>
                      </a:lnTo>
                      <a:lnTo>
                        <a:pt x="579" y="130"/>
                      </a:lnTo>
                      <a:lnTo>
                        <a:pt x="587" y="126"/>
                      </a:lnTo>
                      <a:lnTo>
                        <a:pt x="595" y="123"/>
                      </a:lnTo>
                      <a:lnTo>
                        <a:pt x="610" y="114"/>
                      </a:lnTo>
                      <a:lnTo>
                        <a:pt x="617" y="109"/>
                      </a:lnTo>
                      <a:lnTo>
                        <a:pt x="620" y="107"/>
                      </a:lnTo>
                      <a:lnTo>
                        <a:pt x="624" y="104"/>
                      </a:lnTo>
                      <a:lnTo>
                        <a:pt x="631" y="99"/>
                      </a:lnTo>
                      <a:lnTo>
                        <a:pt x="638" y="94"/>
                      </a:lnTo>
                      <a:lnTo>
                        <a:pt x="644" y="88"/>
                      </a:lnTo>
                      <a:lnTo>
                        <a:pt x="651" y="82"/>
                      </a:lnTo>
                      <a:lnTo>
                        <a:pt x="656" y="76"/>
                      </a:lnTo>
                      <a:lnTo>
                        <a:pt x="663" y="70"/>
                      </a:lnTo>
                      <a:lnTo>
                        <a:pt x="668" y="63"/>
                      </a:lnTo>
                      <a:lnTo>
                        <a:pt x="675" y="57"/>
                      </a:lnTo>
                      <a:lnTo>
                        <a:pt x="677" y="53"/>
                      </a:lnTo>
                      <a:lnTo>
                        <a:pt x="679" y="49"/>
                      </a:lnTo>
                      <a:lnTo>
                        <a:pt x="681" y="45"/>
                      </a:lnTo>
                      <a:lnTo>
                        <a:pt x="681" y="43"/>
                      </a:lnTo>
                      <a:lnTo>
                        <a:pt x="682" y="41"/>
                      </a:lnTo>
                      <a:lnTo>
                        <a:pt x="682" y="39"/>
                      </a:lnTo>
                      <a:lnTo>
                        <a:pt x="682" y="36"/>
                      </a:lnTo>
                      <a:lnTo>
                        <a:pt x="682" y="32"/>
                      </a:lnTo>
                      <a:lnTo>
                        <a:pt x="682" y="31"/>
                      </a:lnTo>
                      <a:lnTo>
                        <a:pt x="682" y="30"/>
                      </a:lnTo>
                      <a:lnTo>
                        <a:pt x="682" y="27"/>
                      </a:lnTo>
                      <a:lnTo>
                        <a:pt x="681" y="24"/>
                      </a:lnTo>
                      <a:lnTo>
                        <a:pt x="679" y="20"/>
                      </a:lnTo>
                      <a:lnTo>
                        <a:pt x="678" y="18"/>
                      </a:lnTo>
                      <a:lnTo>
                        <a:pt x="675" y="14"/>
                      </a:lnTo>
                      <a:lnTo>
                        <a:pt x="674" y="12"/>
                      </a:lnTo>
                      <a:lnTo>
                        <a:pt x="669" y="9"/>
                      </a:lnTo>
                      <a:lnTo>
                        <a:pt x="666" y="7"/>
                      </a:lnTo>
                      <a:lnTo>
                        <a:pt x="663" y="6"/>
                      </a:lnTo>
                      <a:lnTo>
                        <a:pt x="655" y="4"/>
                      </a:lnTo>
                      <a:lnTo>
                        <a:pt x="647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76" name="Freeform 71"/>
                <p:cNvSpPr>
                  <a:spLocks noChangeAspect="1"/>
                </p:cNvSpPr>
                <p:nvPr/>
              </p:nvSpPr>
              <p:spPr bwMode="auto">
                <a:xfrm>
                  <a:off x="3580" y="3105"/>
                  <a:ext cx="345" cy="686"/>
                </a:xfrm>
                <a:custGeom>
                  <a:avLst/>
                  <a:gdLst>
                    <a:gd name="T0" fmla="*/ 57 w 345"/>
                    <a:gd name="T1" fmla="*/ 2 h 686"/>
                    <a:gd name="T2" fmla="*/ 89 w 345"/>
                    <a:gd name="T3" fmla="*/ 0 h 686"/>
                    <a:gd name="T4" fmla="*/ 113 w 345"/>
                    <a:gd name="T5" fmla="*/ 15 h 686"/>
                    <a:gd name="T6" fmla="*/ 169 w 345"/>
                    <a:gd name="T7" fmla="*/ 64 h 686"/>
                    <a:gd name="T8" fmla="*/ 227 w 345"/>
                    <a:gd name="T9" fmla="*/ 121 h 686"/>
                    <a:gd name="T10" fmla="*/ 278 w 345"/>
                    <a:gd name="T11" fmla="*/ 176 h 686"/>
                    <a:gd name="T12" fmla="*/ 315 w 345"/>
                    <a:gd name="T13" fmla="*/ 225 h 686"/>
                    <a:gd name="T14" fmla="*/ 337 w 345"/>
                    <a:gd name="T15" fmla="*/ 263 h 686"/>
                    <a:gd name="T16" fmla="*/ 345 w 345"/>
                    <a:gd name="T17" fmla="*/ 293 h 686"/>
                    <a:gd name="T18" fmla="*/ 341 w 345"/>
                    <a:gd name="T19" fmla="*/ 321 h 686"/>
                    <a:gd name="T20" fmla="*/ 329 w 345"/>
                    <a:gd name="T21" fmla="*/ 349 h 686"/>
                    <a:gd name="T22" fmla="*/ 302 w 345"/>
                    <a:gd name="T23" fmla="*/ 382 h 686"/>
                    <a:gd name="T24" fmla="*/ 262 w 345"/>
                    <a:gd name="T25" fmla="*/ 416 h 686"/>
                    <a:gd name="T26" fmla="*/ 201 w 345"/>
                    <a:gd name="T27" fmla="*/ 467 h 686"/>
                    <a:gd name="T28" fmla="*/ 154 w 345"/>
                    <a:gd name="T29" fmla="*/ 496 h 686"/>
                    <a:gd name="T30" fmla="*/ 127 w 345"/>
                    <a:gd name="T31" fmla="*/ 521 h 686"/>
                    <a:gd name="T32" fmla="*/ 115 w 345"/>
                    <a:gd name="T33" fmla="*/ 544 h 686"/>
                    <a:gd name="T34" fmla="*/ 117 w 345"/>
                    <a:gd name="T35" fmla="*/ 559 h 686"/>
                    <a:gd name="T36" fmla="*/ 133 w 345"/>
                    <a:gd name="T37" fmla="*/ 575 h 686"/>
                    <a:gd name="T38" fmla="*/ 171 w 345"/>
                    <a:gd name="T39" fmla="*/ 600 h 686"/>
                    <a:gd name="T40" fmla="*/ 203 w 345"/>
                    <a:gd name="T41" fmla="*/ 619 h 686"/>
                    <a:gd name="T42" fmla="*/ 241 w 345"/>
                    <a:gd name="T43" fmla="*/ 631 h 686"/>
                    <a:gd name="T44" fmla="*/ 264 w 345"/>
                    <a:gd name="T45" fmla="*/ 638 h 686"/>
                    <a:gd name="T46" fmla="*/ 269 w 345"/>
                    <a:gd name="T47" fmla="*/ 654 h 686"/>
                    <a:gd name="T48" fmla="*/ 262 w 345"/>
                    <a:gd name="T49" fmla="*/ 664 h 686"/>
                    <a:gd name="T50" fmla="*/ 229 w 345"/>
                    <a:gd name="T51" fmla="*/ 678 h 686"/>
                    <a:gd name="T52" fmla="*/ 224 w 345"/>
                    <a:gd name="T53" fmla="*/ 680 h 686"/>
                    <a:gd name="T54" fmla="*/ 180 w 345"/>
                    <a:gd name="T55" fmla="*/ 686 h 686"/>
                    <a:gd name="T56" fmla="*/ 157 w 345"/>
                    <a:gd name="T57" fmla="*/ 686 h 686"/>
                    <a:gd name="T58" fmla="*/ 134 w 345"/>
                    <a:gd name="T59" fmla="*/ 668 h 686"/>
                    <a:gd name="T60" fmla="*/ 112 w 345"/>
                    <a:gd name="T61" fmla="*/ 635 h 686"/>
                    <a:gd name="T62" fmla="*/ 89 w 345"/>
                    <a:gd name="T63" fmla="*/ 614 h 686"/>
                    <a:gd name="T64" fmla="*/ 56 w 345"/>
                    <a:gd name="T65" fmla="*/ 596 h 686"/>
                    <a:gd name="T66" fmla="*/ 33 w 345"/>
                    <a:gd name="T67" fmla="*/ 575 h 686"/>
                    <a:gd name="T68" fmla="*/ 31 w 345"/>
                    <a:gd name="T69" fmla="*/ 547 h 686"/>
                    <a:gd name="T70" fmla="*/ 36 w 345"/>
                    <a:gd name="T71" fmla="*/ 526 h 686"/>
                    <a:gd name="T72" fmla="*/ 57 w 345"/>
                    <a:gd name="T73" fmla="*/ 505 h 686"/>
                    <a:gd name="T74" fmla="*/ 91 w 345"/>
                    <a:gd name="T75" fmla="*/ 486 h 686"/>
                    <a:gd name="T76" fmla="*/ 119 w 345"/>
                    <a:gd name="T77" fmla="*/ 463 h 686"/>
                    <a:gd name="T78" fmla="*/ 145 w 345"/>
                    <a:gd name="T79" fmla="*/ 424 h 686"/>
                    <a:gd name="T80" fmla="*/ 169 w 345"/>
                    <a:gd name="T81" fmla="*/ 381 h 686"/>
                    <a:gd name="T82" fmla="*/ 201 w 345"/>
                    <a:gd name="T83" fmla="*/ 339 h 686"/>
                    <a:gd name="T84" fmla="*/ 234 w 345"/>
                    <a:gd name="T85" fmla="*/ 314 h 686"/>
                    <a:gd name="T86" fmla="*/ 252 w 345"/>
                    <a:gd name="T87" fmla="*/ 302 h 686"/>
                    <a:gd name="T88" fmla="*/ 255 w 345"/>
                    <a:gd name="T89" fmla="*/ 291 h 686"/>
                    <a:gd name="T90" fmla="*/ 238 w 345"/>
                    <a:gd name="T91" fmla="*/ 279 h 686"/>
                    <a:gd name="T92" fmla="*/ 185 w 345"/>
                    <a:gd name="T93" fmla="*/ 237 h 686"/>
                    <a:gd name="T94" fmla="*/ 115 w 345"/>
                    <a:gd name="T95" fmla="*/ 193 h 686"/>
                    <a:gd name="T96" fmla="*/ 63 w 345"/>
                    <a:gd name="T97" fmla="*/ 153 h 686"/>
                    <a:gd name="T98" fmla="*/ 19 w 345"/>
                    <a:gd name="T99" fmla="*/ 102 h 686"/>
                    <a:gd name="T100" fmla="*/ 0 w 345"/>
                    <a:gd name="T101" fmla="*/ 53 h 686"/>
                    <a:gd name="T102" fmla="*/ 7 w 345"/>
                    <a:gd name="T103" fmla="*/ 27 h 686"/>
                    <a:gd name="T104" fmla="*/ 33 w 345"/>
                    <a:gd name="T105" fmla="*/ 9 h 686"/>
                    <a:gd name="T106" fmla="*/ 57 w 345"/>
                    <a:gd name="T107" fmla="*/ 2 h 68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45"/>
                    <a:gd name="T163" fmla="*/ 0 h 686"/>
                    <a:gd name="T164" fmla="*/ 345 w 345"/>
                    <a:gd name="T165" fmla="*/ 686 h 68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45" h="686">
                      <a:moveTo>
                        <a:pt x="57" y="2"/>
                      </a:moveTo>
                      <a:lnTo>
                        <a:pt x="89" y="0"/>
                      </a:lnTo>
                      <a:lnTo>
                        <a:pt x="113" y="15"/>
                      </a:lnTo>
                      <a:lnTo>
                        <a:pt x="169" y="64"/>
                      </a:lnTo>
                      <a:lnTo>
                        <a:pt x="227" y="121"/>
                      </a:lnTo>
                      <a:lnTo>
                        <a:pt x="278" y="176"/>
                      </a:lnTo>
                      <a:lnTo>
                        <a:pt x="315" y="225"/>
                      </a:lnTo>
                      <a:lnTo>
                        <a:pt x="337" y="263"/>
                      </a:lnTo>
                      <a:lnTo>
                        <a:pt x="345" y="293"/>
                      </a:lnTo>
                      <a:lnTo>
                        <a:pt x="341" y="321"/>
                      </a:lnTo>
                      <a:lnTo>
                        <a:pt x="329" y="349"/>
                      </a:lnTo>
                      <a:lnTo>
                        <a:pt x="302" y="382"/>
                      </a:lnTo>
                      <a:lnTo>
                        <a:pt x="262" y="416"/>
                      </a:lnTo>
                      <a:lnTo>
                        <a:pt x="201" y="467"/>
                      </a:lnTo>
                      <a:lnTo>
                        <a:pt x="154" y="496"/>
                      </a:lnTo>
                      <a:lnTo>
                        <a:pt x="127" y="521"/>
                      </a:lnTo>
                      <a:lnTo>
                        <a:pt x="115" y="544"/>
                      </a:lnTo>
                      <a:lnTo>
                        <a:pt x="117" y="559"/>
                      </a:lnTo>
                      <a:lnTo>
                        <a:pt x="133" y="575"/>
                      </a:lnTo>
                      <a:lnTo>
                        <a:pt x="171" y="600"/>
                      </a:lnTo>
                      <a:lnTo>
                        <a:pt x="203" y="619"/>
                      </a:lnTo>
                      <a:lnTo>
                        <a:pt x="241" y="631"/>
                      </a:lnTo>
                      <a:lnTo>
                        <a:pt x="264" y="638"/>
                      </a:lnTo>
                      <a:lnTo>
                        <a:pt x="269" y="654"/>
                      </a:lnTo>
                      <a:lnTo>
                        <a:pt x="262" y="664"/>
                      </a:lnTo>
                      <a:lnTo>
                        <a:pt x="229" y="678"/>
                      </a:lnTo>
                      <a:lnTo>
                        <a:pt x="224" y="680"/>
                      </a:lnTo>
                      <a:lnTo>
                        <a:pt x="180" y="686"/>
                      </a:lnTo>
                      <a:lnTo>
                        <a:pt x="157" y="686"/>
                      </a:lnTo>
                      <a:lnTo>
                        <a:pt x="134" y="668"/>
                      </a:lnTo>
                      <a:lnTo>
                        <a:pt x="112" y="635"/>
                      </a:lnTo>
                      <a:lnTo>
                        <a:pt x="89" y="614"/>
                      </a:lnTo>
                      <a:lnTo>
                        <a:pt x="56" y="596"/>
                      </a:lnTo>
                      <a:lnTo>
                        <a:pt x="33" y="575"/>
                      </a:lnTo>
                      <a:lnTo>
                        <a:pt x="31" y="547"/>
                      </a:lnTo>
                      <a:lnTo>
                        <a:pt x="36" y="526"/>
                      </a:lnTo>
                      <a:lnTo>
                        <a:pt x="57" y="505"/>
                      </a:lnTo>
                      <a:lnTo>
                        <a:pt x="91" y="486"/>
                      </a:lnTo>
                      <a:lnTo>
                        <a:pt x="119" y="463"/>
                      </a:lnTo>
                      <a:lnTo>
                        <a:pt x="145" y="424"/>
                      </a:lnTo>
                      <a:lnTo>
                        <a:pt x="169" y="381"/>
                      </a:lnTo>
                      <a:lnTo>
                        <a:pt x="201" y="339"/>
                      </a:lnTo>
                      <a:lnTo>
                        <a:pt x="234" y="314"/>
                      </a:lnTo>
                      <a:lnTo>
                        <a:pt x="252" y="302"/>
                      </a:lnTo>
                      <a:lnTo>
                        <a:pt x="255" y="291"/>
                      </a:lnTo>
                      <a:lnTo>
                        <a:pt x="238" y="279"/>
                      </a:lnTo>
                      <a:lnTo>
                        <a:pt x="185" y="237"/>
                      </a:lnTo>
                      <a:lnTo>
                        <a:pt x="115" y="193"/>
                      </a:lnTo>
                      <a:lnTo>
                        <a:pt x="63" y="153"/>
                      </a:lnTo>
                      <a:lnTo>
                        <a:pt x="19" y="102"/>
                      </a:lnTo>
                      <a:lnTo>
                        <a:pt x="0" y="53"/>
                      </a:lnTo>
                      <a:lnTo>
                        <a:pt x="7" y="27"/>
                      </a:lnTo>
                      <a:lnTo>
                        <a:pt x="33" y="9"/>
                      </a:lnTo>
                      <a:lnTo>
                        <a:pt x="57" y="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2267" name="Group 72"/>
              <p:cNvGrpSpPr>
                <a:grpSpLocks noChangeAspect="1"/>
              </p:cNvGrpSpPr>
              <p:nvPr/>
            </p:nvGrpSpPr>
            <p:grpSpPr bwMode="auto">
              <a:xfrm>
                <a:off x="1346" y="2030"/>
                <a:ext cx="144" cy="186"/>
                <a:chOff x="2895" y="2582"/>
                <a:chExt cx="322" cy="418"/>
              </a:xfrm>
            </p:grpSpPr>
            <p:sp>
              <p:nvSpPr>
                <p:cNvPr id="52269" name="Freeform 73"/>
                <p:cNvSpPr>
                  <a:spLocks noChangeAspect="1"/>
                </p:cNvSpPr>
                <p:nvPr/>
              </p:nvSpPr>
              <p:spPr bwMode="auto">
                <a:xfrm>
                  <a:off x="2895" y="2582"/>
                  <a:ext cx="322" cy="418"/>
                </a:xfrm>
                <a:custGeom>
                  <a:avLst/>
                  <a:gdLst>
                    <a:gd name="T0" fmla="*/ 20 w 322"/>
                    <a:gd name="T1" fmla="*/ 319 h 418"/>
                    <a:gd name="T2" fmla="*/ 5 w 322"/>
                    <a:gd name="T3" fmla="*/ 347 h 418"/>
                    <a:gd name="T4" fmla="*/ 1 w 322"/>
                    <a:gd name="T5" fmla="*/ 386 h 418"/>
                    <a:gd name="T6" fmla="*/ 8 w 322"/>
                    <a:gd name="T7" fmla="*/ 398 h 418"/>
                    <a:gd name="T8" fmla="*/ 23 w 322"/>
                    <a:gd name="T9" fmla="*/ 410 h 418"/>
                    <a:gd name="T10" fmla="*/ 54 w 322"/>
                    <a:gd name="T11" fmla="*/ 417 h 418"/>
                    <a:gd name="T12" fmla="*/ 83 w 322"/>
                    <a:gd name="T13" fmla="*/ 413 h 418"/>
                    <a:gd name="T14" fmla="*/ 107 w 322"/>
                    <a:gd name="T15" fmla="*/ 399 h 418"/>
                    <a:gd name="T16" fmla="*/ 120 w 322"/>
                    <a:gd name="T17" fmla="*/ 384 h 418"/>
                    <a:gd name="T18" fmla="*/ 121 w 322"/>
                    <a:gd name="T19" fmla="*/ 378 h 418"/>
                    <a:gd name="T20" fmla="*/ 133 w 322"/>
                    <a:gd name="T21" fmla="*/ 362 h 418"/>
                    <a:gd name="T22" fmla="*/ 150 w 322"/>
                    <a:gd name="T23" fmla="*/ 333 h 418"/>
                    <a:gd name="T24" fmla="*/ 171 w 322"/>
                    <a:gd name="T25" fmla="*/ 288 h 418"/>
                    <a:gd name="T26" fmla="*/ 237 w 322"/>
                    <a:gd name="T27" fmla="*/ 196 h 418"/>
                    <a:gd name="T28" fmla="*/ 315 w 322"/>
                    <a:gd name="T29" fmla="*/ 90 h 418"/>
                    <a:gd name="T30" fmla="*/ 321 w 322"/>
                    <a:gd name="T31" fmla="*/ 76 h 418"/>
                    <a:gd name="T32" fmla="*/ 322 w 322"/>
                    <a:gd name="T33" fmla="*/ 72 h 418"/>
                    <a:gd name="T34" fmla="*/ 319 w 322"/>
                    <a:gd name="T35" fmla="*/ 42 h 418"/>
                    <a:gd name="T36" fmla="*/ 306 w 322"/>
                    <a:gd name="T37" fmla="*/ 20 h 418"/>
                    <a:gd name="T38" fmla="*/ 277 w 322"/>
                    <a:gd name="T39" fmla="*/ 1 h 418"/>
                    <a:gd name="T40" fmla="*/ 211 w 322"/>
                    <a:gd name="T41" fmla="*/ 6 h 418"/>
                    <a:gd name="T42" fmla="*/ 207 w 322"/>
                    <a:gd name="T43" fmla="*/ 24 h 418"/>
                    <a:gd name="T44" fmla="*/ 185 w 322"/>
                    <a:gd name="T45" fmla="*/ 66 h 418"/>
                    <a:gd name="T46" fmla="*/ 163 w 322"/>
                    <a:gd name="T47" fmla="*/ 105 h 418"/>
                    <a:gd name="T48" fmla="*/ 144 w 322"/>
                    <a:gd name="T49" fmla="*/ 140 h 418"/>
                    <a:gd name="T50" fmla="*/ 52 w 322"/>
                    <a:gd name="T51" fmla="*/ 280 h 418"/>
                    <a:gd name="T52" fmla="*/ 37 w 322"/>
                    <a:gd name="T53" fmla="*/ 298 h 418"/>
                    <a:gd name="T54" fmla="*/ 48 w 322"/>
                    <a:gd name="T55" fmla="*/ 318 h 418"/>
                    <a:gd name="T56" fmla="*/ 106 w 322"/>
                    <a:gd name="T57" fmla="*/ 238 h 418"/>
                    <a:gd name="T58" fmla="*/ 170 w 322"/>
                    <a:gd name="T59" fmla="*/ 138 h 418"/>
                    <a:gd name="T60" fmla="*/ 181 w 322"/>
                    <a:gd name="T61" fmla="*/ 117 h 418"/>
                    <a:gd name="T62" fmla="*/ 188 w 322"/>
                    <a:gd name="T63" fmla="*/ 104 h 418"/>
                    <a:gd name="T64" fmla="*/ 226 w 322"/>
                    <a:gd name="T65" fmla="*/ 38 h 418"/>
                    <a:gd name="T66" fmla="*/ 269 w 322"/>
                    <a:gd name="T67" fmla="*/ 21 h 418"/>
                    <a:gd name="T68" fmla="*/ 297 w 322"/>
                    <a:gd name="T69" fmla="*/ 47 h 418"/>
                    <a:gd name="T70" fmla="*/ 291 w 322"/>
                    <a:gd name="T71" fmla="*/ 83 h 418"/>
                    <a:gd name="T72" fmla="*/ 220 w 322"/>
                    <a:gd name="T73" fmla="*/ 181 h 418"/>
                    <a:gd name="T74" fmla="*/ 203 w 322"/>
                    <a:gd name="T75" fmla="*/ 208 h 418"/>
                    <a:gd name="T76" fmla="*/ 165 w 322"/>
                    <a:gd name="T77" fmla="*/ 259 h 418"/>
                    <a:gd name="T78" fmla="*/ 134 w 322"/>
                    <a:gd name="T79" fmla="*/ 316 h 418"/>
                    <a:gd name="T80" fmla="*/ 131 w 322"/>
                    <a:gd name="T81" fmla="*/ 319 h 418"/>
                    <a:gd name="T82" fmla="*/ 120 w 322"/>
                    <a:gd name="T83" fmla="*/ 345 h 418"/>
                    <a:gd name="T84" fmla="*/ 107 w 322"/>
                    <a:gd name="T85" fmla="*/ 364 h 418"/>
                    <a:gd name="T86" fmla="*/ 83 w 322"/>
                    <a:gd name="T87" fmla="*/ 389 h 418"/>
                    <a:gd name="T88" fmla="*/ 55 w 322"/>
                    <a:gd name="T89" fmla="*/ 399 h 418"/>
                    <a:gd name="T90" fmla="*/ 27 w 322"/>
                    <a:gd name="T91" fmla="*/ 387 h 418"/>
                    <a:gd name="T92" fmla="*/ 21 w 322"/>
                    <a:gd name="T93" fmla="*/ 369 h 418"/>
                    <a:gd name="T94" fmla="*/ 37 w 322"/>
                    <a:gd name="T95" fmla="*/ 350 h 418"/>
                    <a:gd name="T96" fmla="*/ 62 w 322"/>
                    <a:gd name="T97" fmla="*/ 350 h 418"/>
                    <a:gd name="T98" fmla="*/ 89 w 322"/>
                    <a:gd name="T99" fmla="*/ 365 h 418"/>
                    <a:gd name="T100" fmla="*/ 90 w 322"/>
                    <a:gd name="T101" fmla="*/ 350 h 418"/>
                    <a:gd name="T102" fmla="*/ 75 w 322"/>
                    <a:gd name="T103" fmla="*/ 330 h 418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322"/>
                    <a:gd name="T157" fmla="*/ 0 h 418"/>
                    <a:gd name="T158" fmla="*/ 322 w 322"/>
                    <a:gd name="T159" fmla="*/ 418 h 418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322" h="418">
                      <a:moveTo>
                        <a:pt x="37" y="298"/>
                      </a:moveTo>
                      <a:lnTo>
                        <a:pt x="35" y="299"/>
                      </a:lnTo>
                      <a:lnTo>
                        <a:pt x="30" y="303"/>
                      </a:lnTo>
                      <a:lnTo>
                        <a:pt x="27" y="308"/>
                      </a:lnTo>
                      <a:lnTo>
                        <a:pt x="20" y="319"/>
                      </a:lnTo>
                      <a:lnTo>
                        <a:pt x="14" y="329"/>
                      </a:lnTo>
                      <a:lnTo>
                        <a:pt x="10" y="341"/>
                      </a:lnTo>
                      <a:lnTo>
                        <a:pt x="7" y="343"/>
                      </a:lnTo>
                      <a:lnTo>
                        <a:pt x="6" y="344"/>
                      </a:lnTo>
                      <a:lnTo>
                        <a:pt x="5" y="347"/>
                      </a:lnTo>
                      <a:lnTo>
                        <a:pt x="2" y="351"/>
                      </a:lnTo>
                      <a:lnTo>
                        <a:pt x="1" y="357"/>
                      </a:lnTo>
                      <a:lnTo>
                        <a:pt x="0" y="363"/>
                      </a:lnTo>
                      <a:lnTo>
                        <a:pt x="1" y="369"/>
                      </a:lnTo>
                      <a:lnTo>
                        <a:pt x="1" y="386"/>
                      </a:lnTo>
                      <a:lnTo>
                        <a:pt x="2" y="387"/>
                      </a:lnTo>
                      <a:lnTo>
                        <a:pt x="3" y="389"/>
                      </a:lnTo>
                      <a:lnTo>
                        <a:pt x="5" y="392"/>
                      </a:lnTo>
                      <a:lnTo>
                        <a:pt x="7" y="393"/>
                      </a:lnTo>
                      <a:lnTo>
                        <a:pt x="8" y="398"/>
                      </a:lnTo>
                      <a:lnTo>
                        <a:pt x="11" y="402"/>
                      </a:lnTo>
                      <a:lnTo>
                        <a:pt x="15" y="406"/>
                      </a:lnTo>
                      <a:lnTo>
                        <a:pt x="21" y="408"/>
                      </a:lnTo>
                      <a:lnTo>
                        <a:pt x="21" y="409"/>
                      </a:lnTo>
                      <a:lnTo>
                        <a:pt x="23" y="410"/>
                      </a:lnTo>
                      <a:lnTo>
                        <a:pt x="27" y="411"/>
                      </a:lnTo>
                      <a:lnTo>
                        <a:pt x="34" y="414"/>
                      </a:lnTo>
                      <a:lnTo>
                        <a:pt x="41" y="415"/>
                      </a:lnTo>
                      <a:lnTo>
                        <a:pt x="48" y="416"/>
                      </a:lnTo>
                      <a:lnTo>
                        <a:pt x="54" y="417"/>
                      </a:lnTo>
                      <a:lnTo>
                        <a:pt x="60" y="418"/>
                      </a:lnTo>
                      <a:lnTo>
                        <a:pt x="66" y="417"/>
                      </a:lnTo>
                      <a:lnTo>
                        <a:pt x="72" y="416"/>
                      </a:lnTo>
                      <a:lnTo>
                        <a:pt x="78" y="415"/>
                      </a:lnTo>
                      <a:lnTo>
                        <a:pt x="83" y="413"/>
                      </a:lnTo>
                      <a:lnTo>
                        <a:pt x="89" y="410"/>
                      </a:lnTo>
                      <a:lnTo>
                        <a:pt x="96" y="407"/>
                      </a:lnTo>
                      <a:lnTo>
                        <a:pt x="101" y="404"/>
                      </a:lnTo>
                      <a:lnTo>
                        <a:pt x="106" y="400"/>
                      </a:lnTo>
                      <a:lnTo>
                        <a:pt x="107" y="399"/>
                      </a:lnTo>
                      <a:lnTo>
                        <a:pt x="109" y="398"/>
                      </a:lnTo>
                      <a:lnTo>
                        <a:pt x="111" y="396"/>
                      </a:lnTo>
                      <a:lnTo>
                        <a:pt x="116" y="391"/>
                      </a:lnTo>
                      <a:lnTo>
                        <a:pt x="119" y="386"/>
                      </a:lnTo>
                      <a:lnTo>
                        <a:pt x="120" y="384"/>
                      </a:lnTo>
                      <a:lnTo>
                        <a:pt x="120" y="383"/>
                      </a:lnTo>
                      <a:lnTo>
                        <a:pt x="120" y="382"/>
                      </a:lnTo>
                      <a:lnTo>
                        <a:pt x="121" y="380"/>
                      </a:lnTo>
                      <a:lnTo>
                        <a:pt x="120" y="379"/>
                      </a:lnTo>
                      <a:lnTo>
                        <a:pt x="121" y="378"/>
                      </a:lnTo>
                      <a:lnTo>
                        <a:pt x="124" y="375"/>
                      </a:lnTo>
                      <a:lnTo>
                        <a:pt x="126" y="373"/>
                      </a:lnTo>
                      <a:lnTo>
                        <a:pt x="127" y="372"/>
                      </a:lnTo>
                      <a:lnTo>
                        <a:pt x="128" y="371"/>
                      </a:lnTo>
                      <a:lnTo>
                        <a:pt x="133" y="362"/>
                      </a:lnTo>
                      <a:lnTo>
                        <a:pt x="136" y="357"/>
                      </a:lnTo>
                      <a:lnTo>
                        <a:pt x="137" y="355"/>
                      </a:lnTo>
                      <a:lnTo>
                        <a:pt x="139" y="352"/>
                      </a:lnTo>
                      <a:lnTo>
                        <a:pt x="144" y="342"/>
                      </a:lnTo>
                      <a:lnTo>
                        <a:pt x="150" y="333"/>
                      </a:lnTo>
                      <a:lnTo>
                        <a:pt x="151" y="331"/>
                      </a:lnTo>
                      <a:lnTo>
                        <a:pt x="151" y="329"/>
                      </a:lnTo>
                      <a:lnTo>
                        <a:pt x="157" y="315"/>
                      </a:lnTo>
                      <a:lnTo>
                        <a:pt x="164" y="301"/>
                      </a:lnTo>
                      <a:lnTo>
                        <a:pt x="171" y="288"/>
                      </a:lnTo>
                      <a:lnTo>
                        <a:pt x="180" y="276"/>
                      </a:lnTo>
                      <a:lnTo>
                        <a:pt x="191" y="262"/>
                      </a:lnTo>
                      <a:lnTo>
                        <a:pt x="203" y="249"/>
                      </a:lnTo>
                      <a:lnTo>
                        <a:pt x="219" y="222"/>
                      </a:lnTo>
                      <a:lnTo>
                        <a:pt x="237" y="196"/>
                      </a:lnTo>
                      <a:lnTo>
                        <a:pt x="295" y="113"/>
                      </a:lnTo>
                      <a:lnTo>
                        <a:pt x="300" y="108"/>
                      </a:lnTo>
                      <a:lnTo>
                        <a:pt x="306" y="102"/>
                      </a:lnTo>
                      <a:lnTo>
                        <a:pt x="310" y="97"/>
                      </a:lnTo>
                      <a:lnTo>
                        <a:pt x="315" y="90"/>
                      </a:lnTo>
                      <a:lnTo>
                        <a:pt x="315" y="89"/>
                      </a:lnTo>
                      <a:lnTo>
                        <a:pt x="316" y="88"/>
                      </a:lnTo>
                      <a:lnTo>
                        <a:pt x="318" y="85"/>
                      </a:lnTo>
                      <a:lnTo>
                        <a:pt x="320" y="81"/>
                      </a:lnTo>
                      <a:lnTo>
                        <a:pt x="321" y="76"/>
                      </a:lnTo>
                      <a:lnTo>
                        <a:pt x="321" y="75"/>
                      </a:lnTo>
                      <a:lnTo>
                        <a:pt x="321" y="74"/>
                      </a:lnTo>
                      <a:lnTo>
                        <a:pt x="322" y="74"/>
                      </a:lnTo>
                      <a:lnTo>
                        <a:pt x="322" y="72"/>
                      </a:lnTo>
                      <a:lnTo>
                        <a:pt x="322" y="65"/>
                      </a:lnTo>
                      <a:lnTo>
                        <a:pt x="322" y="59"/>
                      </a:lnTo>
                      <a:lnTo>
                        <a:pt x="321" y="54"/>
                      </a:lnTo>
                      <a:lnTo>
                        <a:pt x="321" y="48"/>
                      </a:lnTo>
                      <a:lnTo>
                        <a:pt x="319" y="42"/>
                      </a:lnTo>
                      <a:lnTo>
                        <a:pt x="317" y="38"/>
                      </a:lnTo>
                      <a:lnTo>
                        <a:pt x="315" y="32"/>
                      </a:lnTo>
                      <a:lnTo>
                        <a:pt x="312" y="28"/>
                      </a:lnTo>
                      <a:lnTo>
                        <a:pt x="309" y="24"/>
                      </a:lnTo>
                      <a:lnTo>
                        <a:pt x="306" y="20"/>
                      </a:lnTo>
                      <a:lnTo>
                        <a:pt x="301" y="16"/>
                      </a:lnTo>
                      <a:lnTo>
                        <a:pt x="298" y="12"/>
                      </a:lnTo>
                      <a:lnTo>
                        <a:pt x="293" y="9"/>
                      </a:lnTo>
                      <a:lnTo>
                        <a:pt x="288" y="6"/>
                      </a:lnTo>
                      <a:lnTo>
                        <a:pt x="277" y="1"/>
                      </a:lnTo>
                      <a:lnTo>
                        <a:pt x="225" y="0"/>
                      </a:lnTo>
                      <a:lnTo>
                        <a:pt x="222" y="1"/>
                      </a:lnTo>
                      <a:lnTo>
                        <a:pt x="218" y="2"/>
                      </a:lnTo>
                      <a:lnTo>
                        <a:pt x="214" y="4"/>
                      </a:lnTo>
                      <a:lnTo>
                        <a:pt x="211" y="6"/>
                      </a:lnTo>
                      <a:lnTo>
                        <a:pt x="209" y="10"/>
                      </a:lnTo>
                      <a:lnTo>
                        <a:pt x="207" y="12"/>
                      </a:lnTo>
                      <a:lnTo>
                        <a:pt x="207" y="16"/>
                      </a:lnTo>
                      <a:lnTo>
                        <a:pt x="207" y="22"/>
                      </a:lnTo>
                      <a:lnTo>
                        <a:pt x="207" y="24"/>
                      </a:lnTo>
                      <a:lnTo>
                        <a:pt x="203" y="33"/>
                      </a:lnTo>
                      <a:lnTo>
                        <a:pt x="198" y="44"/>
                      </a:lnTo>
                      <a:lnTo>
                        <a:pt x="192" y="54"/>
                      </a:lnTo>
                      <a:lnTo>
                        <a:pt x="187" y="63"/>
                      </a:lnTo>
                      <a:lnTo>
                        <a:pt x="185" y="66"/>
                      </a:lnTo>
                      <a:lnTo>
                        <a:pt x="185" y="68"/>
                      </a:lnTo>
                      <a:lnTo>
                        <a:pt x="182" y="73"/>
                      </a:lnTo>
                      <a:lnTo>
                        <a:pt x="176" y="83"/>
                      </a:lnTo>
                      <a:lnTo>
                        <a:pt x="164" y="103"/>
                      </a:lnTo>
                      <a:lnTo>
                        <a:pt x="163" y="105"/>
                      </a:lnTo>
                      <a:lnTo>
                        <a:pt x="162" y="108"/>
                      </a:lnTo>
                      <a:lnTo>
                        <a:pt x="159" y="115"/>
                      </a:lnTo>
                      <a:lnTo>
                        <a:pt x="157" y="121"/>
                      </a:lnTo>
                      <a:lnTo>
                        <a:pt x="150" y="134"/>
                      </a:lnTo>
                      <a:lnTo>
                        <a:pt x="144" y="140"/>
                      </a:lnTo>
                      <a:lnTo>
                        <a:pt x="139" y="147"/>
                      </a:lnTo>
                      <a:lnTo>
                        <a:pt x="128" y="163"/>
                      </a:lnTo>
                      <a:lnTo>
                        <a:pt x="116" y="180"/>
                      </a:lnTo>
                      <a:lnTo>
                        <a:pt x="96" y="213"/>
                      </a:lnTo>
                      <a:lnTo>
                        <a:pt x="52" y="280"/>
                      </a:lnTo>
                      <a:lnTo>
                        <a:pt x="48" y="282"/>
                      </a:lnTo>
                      <a:lnTo>
                        <a:pt x="43" y="286"/>
                      </a:lnTo>
                      <a:lnTo>
                        <a:pt x="39" y="292"/>
                      </a:lnTo>
                      <a:lnTo>
                        <a:pt x="38" y="296"/>
                      </a:lnTo>
                      <a:lnTo>
                        <a:pt x="37" y="298"/>
                      </a:lnTo>
                      <a:lnTo>
                        <a:pt x="69" y="328"/>
                      </a:lnTo>
                      <a:lnTo>
                        <a:pt x="67" y="327"/>
                      </a:lnTo>
                      <a:lnTo>
                        <a:pt x="65" y="327"/>
                      </a:lnTo>
                      <a:lnTo>
                        <a:pt x="40" y="328"/>
                      </a:lnTo>
                      <a:lnTo>
                        <a:pt x="48" y="318"/>
                      </a:lnTo>
                      <a:lnTo>
                        <a:pt x="66" y="294"/>
                      </a:lnTo>
                      <a:lnTo>
                        <a:pt x="75" y="282"/>
                      </a:lnTo>
                      <a:lnTo>
                        <a:pt x="83" y="270"/>
                      </a:lnTo>
                      <a:lnTo>
                        <a:pt x="95" y="254"/>
                      </a:lnTo>
                      <a:lnTo>
                        <a:pt x="106" y="238"/>
                      </a:lnTo>
                      <a:lnTo>
                        <a:pt x="128" y="205"/>
                      </a:lnTo>
                      <a:lnTo>
                        <a:pt x="138" y="188"/>
                      </a:lnTo>
                      <a:lnTo>
                        <a:pt x="144" y="180"/>
                      </a:lnTo>
                      <a:lnTo>
                        <a:pt x="150" y="172"/>
                      </a:lnTo>
                      <a:lnTo>
                        <a:pt x="170" y="138"/>
                      </a:lnTo>
                      <a:lnTo>
                        <a:pt x="170" y="137"/>
                      </a:lnTo>
                      <a:lnTo>
                        <a:pt x="171" y="136"/>
                      </a:lnTo>
                      <a:lnTo>
                        <a:pt x="172" y="133"/>
                      </a:lnTo>
                      <a:lnTo>
                        <a:pt x="180" y="119"/>
                      </a:lnTo>
                      <a:lnTo>
                        <a:pt x="181" y="117"/>
                      </a:lnTo>
                      <a:lnTo>
                        <a:pt x="181" y="116"/>
                      </a:lnTo>
                      <a:lnTo>
                        <a:pt x="182" y="115"/>
                      </a:lnTo>
                      <a:lnTo>
                        <a:pt x="184" y="112"/>
                      </a:lnTo>
                      <a:lnTo>
                        <a:pt x="188" y="104"/>
                      </a:lnTo>
                      <a:lnTo>
                        <a:pt x="196" y="90"/>
                      </a:lnTo>
                      <a:lnTo>
                        <a:pt x="204" y="76"/>
                      </a:lnTo>
                      <a:lnTo>
                        <a:pt x="218" y="54"/>
                      </a:lnTo>
                      <a:lnTo>
                        <a:pt x="222" y="46"/>
                      </a:lnTo>
                      <a:lnTo>
                        <a:pt x="226" y="38"/>
                      </a:lnTo>
                      <a:lnTo>
                        <a:pt x="228" y="31"/>
                      </a:lnTo>
                      <a:lnTo>
                        <a:pt x="229" y="24"/>
                      </a:lnTo>
                      <a:lnTo>
                        <a:pt x="231" y="21"/>
                      </a:lnTo>
                      <a:lnTo>
                        <a:pt x="268" y="20"/>
                      </a:lnTo>
                      <a:lnTo>
                        <a:pt x="269" y="21"/>
                      </a:lnTo>
                      <a:lnTo>
                        <a:pt x="277" y="26"/>
                      </a:lnTo>
                      <a:lnTo>
                        <a:pt x="286" y="32"/>
                      </a:lnTo>
                      <a:lnTo>
                        <a:pt x="290" y="34"/>
                      </a:lnTo>
                      <a:lnTo>
                        <a:pt x="293" y="40"/>
                      </a:lnTo>
                      <a:lnTo>
                        <a:pt x="297" y="47"/>
                      </a:lnTo>
                      <a:lnTo>
                        <a:pt x="299" y="51"/>
                      </a:lnTo>
                      <a:lnTo>
                        <a:pt x="301" y="54"/>
                      </a:lnTo>
                      <a:lnTo>
                        <a:pt x="303" y="64"/>
                      </a:lnTo>
                      <a:lnTo>
                        <a:pt x="303" y="66"/>
                      </a:lnTo>
                      <a:lnTo>
                        <a:pt x="291" y="83"/>
                      </a:lnTo>
                      <a:lnTo>
                        <a:pt x="268" y="114"/>
                      </a:lnTo>
                      <a:lnTo>
                        <a:pt x="247" y="146"/>
                      </a:lnTo>
                      <a:lnTo>
                        <a:pt x="226" y="178"/>
                      </a:lnTo>
                      <a:lnTo>
                        <a:pt x="222" y="179"/>
                      </a:lnTo>
                      <a:lnTo>
                        <a:pt x="220" y="181"/>
                      </a:lnTo>
                      <a:lnTo>
                        <a:pt x="217" y="184"/>
                      </a:lnTo>
                      <a:lnTo>
                        <a:pt x="212" y="192"/>
                      </a:lnTo>
                      <a:lnTo>
                        <a:pt x="208" y="200"/>
                      </a:lnTo>
                      <a:lnTo>
                        <a:pt x="207" y="202"/>
                      </a:lnTo>
                      <a:lnTo>
                        <a:pt x="203" y="208"/>
                      </a:lnTo>
                      <a:lnTo>
                        <a:pt x="199" y="215"/>
                      </a:lnTo>
                      <a:lnTo>
                        <a:pt x="190" y="227"/>
                      </a:lnTo>
                      <a:lnTo>
                        <a:pt x="180" y="241"/>
                      </a:lnTo>
                      <a:lnTo>
                        <a:pt x="171" y="253"/>
                      </a:lnTo>
                      <a:lnTo>
                        <a:pt x="165" y="259"/>
                      </a:lnTo>
                      <a:lnTo>
                        <a:pt x="161" y="266"/>
                      </a:lnTo>
                      <a:lnTo>
                        <a:pt x="153" y="280"/>
                      </a:lnTo>
                      <a:lnTo>
                        <a:pt x="148" y="285"/>
                      </a:lnTo>
                      <a:lnTo>
                        <a:pt x="145" y="292"/>
                      </a:lnTo>
                      <a:lnTo>
                        <a:pt x="134" y="316"/>
                      </a:lnTo>
                      <a:lnTo>
                        <a:pt x="133" y="317"/>
                      </a:lnTo>
                      <a:lnTo>
                        <a:pt x="132" y="317"/>
                      </a:lnTo>
                      <a:lnTo>
                        <a:pt x="132" y="318"/>
                      </a:lnTo>
                      <a:lnTo>
                        <a:pt x="131" y="319"/>
                      </a:lnTo>
                      <a:lnTo>
                        <a:pt x="130" y="321"/>
                      </a:lnTo>
                      <a:lnTo>
                        <a:pt x="130" y="324"/>
                      </a:lnTo>
                      <a:lnTo>
                        <a:pt x="127" y="331"/>
                      </a:lnTo>
                      <a:lnTo>
                        <a:pt x="123" y="338"/>
                      </a:lnTo>
                      <a:lnTo>
                        <a:pt x="120" y="345"/>
                      </a:lnTo>
                      <a:lnTo>
                        <a:pt x="116" y="351"/>
                      </a:lnTo>
                      <a:lnTo>
                        <a:pt x="113" y="355"/>
                      </a:lnTo>
                      <a:lnTo>
                        <a:pt x="111" y="358"/>
                      </a:lnTo>
                      <a:lnTo>
                        <a:pt x="110" y="361"/>
                      </a:lnTo>
                      <a:lnTo>
                        <a:pt x="107" y="364"/>
                      </a:lnTo>
                      <a:lnTo>
                        <a:pt x="103" y="371"/>
                      </a:lnTo>
                      <a:lnTo>
                        <a:pt x="96" y="377"/>
                      </a:lnTo>
                      <a:lnTo>
                        <a:pt x="93" y="380"/>
                      </a:lnTo>
                      <a:lnTo>
                        <a:pt x="90" y="384"/>
                      </a:lnTo>
                      <a:lnTo>
                        <a:pt x="83" y="389"/>
                      </a:lnTo>
                      <a:lnTo>
                        <a:pt x="79" y="393"/>
                      </a:lnTo>
                      <a:lnTo>
                        <a:pt x="75" y="395"/>
                      </a:lnTo>
                      <a:lnTo>
                        <a:pt x="70" y="397"/>
                      </a:lnTo>
                      <a:lnTo>
                        <a:pt x="65" y="398"/>
                      </a:lnTo>
                      <a:lnTo>
                        <a:pt x="55" y="399"/>
                      </a:lnTo>
                      <a:lnTo>
                        <a:pt x="51" y="398"/>
                      </a:lnTo>
                      <a:lnTo>
                        <a:pt x="46" y="398"/>
                      </a:lnTo>
                      <a:lnTo>
                        <a:pt x="36" y="394"/>
                      </a:lnTo>
                      <a:lnTo>
                        <a:pt x="33" y="393"/>
                      </a:lnTo>
                      <a:lnTo>
                        <a:pt x="27" y="387"/>
                      </a:lnTo>
                      <a:lnTo>
                        <a:pt x="25" y="384"/>
                      </a:lnTo>
                      <a:lnTo>
                        <a:pt x="22" y="380"/>
                      </a:lnTo>
                      <a:lnTo>
                        <a:pt x="21" y="378"/>
                      </a:lnTo>
                      <a:lnTo>
                        <a:pt x="21" y="374"/>
                      </a:lnTo>
                      <a:lnTo>
                        <a:pt x="21" y="369"/>
                      </a:lnTo>
                      <a:lnTo>
                        <a:pt x="21" y="366"/>
                      </a:lnTo>
                      <a:lnTo>
                        <a:pt x="25" y="360"/>
                      </a:lnTo>
                      <a:lnTo>
                        <a:pt x="29" y="356"/>
                      </a:lnTo>
                      <a:lnTo>
                        <a:pt x="34" y="351"/>
                      </a:lnTo>
                      <a:lnTo>
                        <a:pt x="37" y="350"/>
                      </a:lnTo>
                      <a:lnTo>
                        <a:pt x="41" y="349"/>
                      </a:lnTo>
                      <a:lnTo>
                        <a:pt x="47" y="347"/>
                      </a:lnTo>
                      <a:lnTo>
                        <a:pt x="55" y="346"/>
                      </a:lnTo>
                      <a:lnTo>
                        <a:pt x="57" y="348"/>
                      </a:lnTo>
                      <a:lnTo>
                        <a:pt x="62" y="350"/>
                      </a:lnTo>
                      <a:lnTo>
                        <a:pt x="68" y="354"/>
                      </a:lnTo>
                      <a:lnTo>
                        <a:pt x="73" y="358"/>
                      </a:lnTo>
                      <a:lnTo>
                        <a:pt x="77" y="364"/>
                      </a:lnTo>
                      <a:lnTo>
                        <a:pt x="80" y="365"/>
                      </a:lnTo>
                      <a:lnTo>
                        <a:pt x="89" y="365"/>
                      </a:lnTo>
                      <a:lnTo>
                        <a:pt x="89" y="364"/>
                      </a:lnTo>
                      <a:lnTo>
                        <a:pt x="90" y="362"/>
                      </a:lnTo>
                      <a:lnTo>
                        <a:pt x="90" y="361"/>
                      </a:lnTo>
                      <a:lnTo>
                        <a:pt x="91" y="355"/>
                      </a:lnTo>
                      <a:lnTo>
                        <a:pt x="90" y="350"/>
                      </a:lnTo>
                      <a:lnTo>
                        <a:pt x="89" y="345"/>
                      </a:lnTo>
                      <a:lnTo>
                        <a:pt x="87" y="341"/>
                      </a:lnTo>
                      <a:lnTo>
                        <a:pt x="83" y="336"/>
                      </a:lnTo>
                      <a:lnTo>
                        <a:pt x="80" y="334"/>
                      </a:lnTo>
                      <a:lnTo>
                        <a:pt x="75" y="330"/>
                      </a:lnTo>
                      <a:lnTo>
                        <a:pt x="69" y="328"/>
                      </a:lnTo>
                      <a:lnTo>
                        <a:pt x="37" y="298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70" name="Freeform 74"/>
                <p:cNvSpPr>
                  <a:spLocks noChangeAspect="1"/>
                </p:cNvSpPr>
                <p:nvPr/>
              </p:nvSpPr>
              <p:spPr bwMode="auto">
                <a:xfrm>
                  <a:off x="2916" y="2602"/>
                  <a:ext cx="284" cy="378"/>
                </a:xfrm>
                <a:custGeom>
                  <a:avLst/>
                  <a:gdLst>
                    <a:gd name="T0" fmla="*/ 46 w 284"/>
                    <a:gd name="T1" fmla="*/ 307 h 378"/>
                    <a:gd name="T2" fmla="*/ 54 w 284"/>
                    <a:gd name="T3" fmla="*/ 310 h 378"/>
                    <a:gd name="T4" fmla="*/ 63 w 284"/>
                    <a:gd name="T5" fmla="*/ 316 h 378"/>
                    <a:gd name="T6" fmla="*/ 69 w 284"/>
                    <a:gd name="T7" fmla="*/ 325 h 378"/>
                    <a:gd name="T8" fmla="*/ 71 w 284"/>
                    <a:gd name="T9" fmla="*/ 335 h 378"/>
                    <a:gd name="T10" fmla="*/ 70 w 284"/>
                    <a:gd name="T11" fmla="*/ 342 h 378"/>
                    <a:gd name="T12" fmla="*/ 68 w 284"/>
                    <a:gd name="T13" fmla="*/ 345 h 378"/>
                    <a:gd name="T14" fmla="*/ 57 w 284"/>
                    <a:gd name="T15" fmla="*/ 343 h 378"/>
                    <a:gd name="T16" fmla="*/ 47 w 284"/>
                    <a:gd name="T17" fmla="*/ 334 h 378"/>
                    <a:gd name="T18" fmla="*/ 37 w 284"/>
                    <a:gd name="T19" fmla="*/ 328 h 378"/>
                    <a:gd name="T20" fmla="*/ 26 w 284"/>
                    <a:gd name="T21" fmla="*/ 327 h 378"/>
                    <a:gd name="T22" fmla="*/ 17 w 284"/>
                    <a:gd name="T23" fmla="*/ 329 h 378"/>
                    <a:gd name="T24" fmla="*/ 9 w 284"/>
                    <a:gd name="T25" fmla="*/ 335 h 378"/>
                    <a:gd name="T26" fmla="*/ 0 w 284"/>
                    <a:gd name="T27" fmla="*/ 346 h 378"/>
                    <a:gd name="T28" fmla="*/ 0 w 284"/>
                    <a:gd name="T29" fmla="*/ 354 h 378"/>
                    <a:gd name="T30" fmla="*/ 2 w 284"/>
                    <a:gd name="T31" fmla="*/ 360 h 378"/>
                    <a:gd name="T32" fmla="*/ 7 w 284"/>
                    <a:gd name="T33" fmla="*/ 367 h 378"/>
                    <a:gd name="T34" fmla="*/ 16 w 284"/>
                    <a:gd name="T35" fmla="*/ 374 h 378"/>
                    <a:gd name="T36" fmla="*/ 31 w 284"/>
                    <a:gd name="T37" fmla="*/ 378 h 378"/>
                    <a:gd name="T38" fmla="*/ 45 w 284"/>
                    <a:gd name="T39" fmla="*/ 378 h 378"/>
                    <a:gd name="T40" fmla="*/ 55 w 284"/>
                    <a:gd name="T41" fmla="*/ 375 h 378"/>
                    <a:gd name="T42" fmla="*/ 63 w 284"/>
                    <a:gd name="T43" fmla="*/ 369 h 378"/>
                    <a:gd name="T44" fmla="*/ 73 w 284"/>
                    <a:gd name="T45" fmla="*/ 360 h 378"/>
                    <a:gd name="T46" fmla="*/ 82 w 284"/>
                    <a:gd name="T47" fmla="*/ 350 h 378"/>
                    <a:gd name="T48" fmla="*/ 89 w 284"/>
                    <a:gd name="T49" fmla="*/ 341 h 378"/>
                    <a:gd name="T50" fmla="*/ 93 w 284"/>
                    <a:gd name="T51" fmla="*/ 335 h 378"/>
                    <a:gd name="T52" fmla="*/ 100 w 284"/>
                    <a:gd name="T53" fmla="*/ 325 h 378"/>
                    <a:gd name="T54" fmla="*/ 107 w 284"/>
                    <a:gd name="T55" fmla="*/ 311 h 378"/>
                    <a:gd name="T56" fmla="*/ 110 w 284"/>
                    <a:gd name="T57" fmla="*/ 300 h 378"/>
                    <a:gd name="T58" fmla="*/ 112 w 284"/>
                    <a:gd name="T59" fmla="*/ 298 h 378"/>
                    <a:gd name="T60" fmla="*/ 112 w 284"/>
                    <a:gd name="T61" fmla="*/ 297 h 378"/>
                    <a:gd name="T62" fmla="*/ 114 w 284"/>
                    <a:gd name="T63" fmla="*/ 296 h 378"/>
                    <a:gd name="T64" fmla="*/ 128 w 284"/>
                    <a:gd name="T65" fmla="*/ 265 h 378"/>
                    <a:gd name="T66" fmla="*/ 141 w 284"/>
                    <a:gd name="T67" fmla="*/ 246 h 378"/>
                    <a:gd name="T68" fmla="*/ 151 w 284"/>
                    <a:gd name="T69" fmla="*/ 233 h 378"/>
                    <a:gd name="T70" fmla="*/ 170 w 284"/>
                    <a:gd name="T71" fmla="*/ 207 h 378"/>
                    <a:gd name="T72" fmla="*/ 183 w 284"/>
                    <a:gd name="T73" fmla="*/ 188 h 378"/>
                    <a:gd name="T74" fmla="*/ 188 w 284"/>
                    <a:gd name="T75" fmla="*/ 180 h 378"/>
                    <a:gd name="T76" fmla="*/ 197 w 284"/>
                    <a:gd name="T77" fmla="*/ 164 h 378"/>
                    <a:gd name="T78" fmla="*/ 202 w 284"/>
                    <a:gd name="T79" fmla="*/ 159 h 378"/>
                    <a:gd name="T80" fmla="*/ 227 w 284"/>
                    <a:gd name="T81" fmla="*/ 126 h 378"/>
                    <a:gd name="T82" fmla="*/ 272 w 284"/>
                    <a:gd name="T83" fmla="*/ 63 h 378"/>
                    <a:gd name="T84" fmla="*/ 284 w 284"/>
                    <a:gd name="T85" fmla="*/ 44 h 378"/>
                    <a:gd name="T86" fmla="*/ 280 w 284"/>
                    <a:gd name="T87" fmla="*/ 31 h 378"/>
                    <a:gd name="T88" fmla="*/ 273 w 284"/>
                    <a:gd name="T89" fmla="*/ 21 h 378"/>
                    <a:gd name="T90" fmla="*/ 266 w 284"/>
                    <a:gd name="T91" fmla="*/ 13 h 378"/>
                    <a:gd name="T92" fmla="*/ 250 w 284"/>
                    <a:gd name="T93" fmla="*/ 1 h 378"/>
                    <a:gd name="T94" fmla="*/ 211 w 284"/>
                    <a:gd name="T95" fmla="*/ 1 h 378"/>
                    <a:gd name="T96" fmla="*/ 209 w 284"/>
                    <a:gd name="T97" fmla="*/ 11 h 378"/>
                    <a:gd name="T98" fmla="*/ 202 w 284"/>
                    <a:gd name="T99" fmla="*/ 26 h 378"/>
                    <a:gd name="T100" fmla="*/ 184 w 284"/>
                    <a:gd name="T101" fmla="*/ 56 h 378"/>
                    <a:gd name="T102" fmla="*/ 168 w 284"/>
                    <a:gd name="T103" fmla="*/ 85 h 378"/>
                    <a:gd name="T104" fmla="*/ 162 w 284"/>
                    <a:gd name="T105" fmla="*/ 95 h 378"/>
                    <a:gd name="T106" fmla="*/ 161 w 284"/>
                    <a:gd name="T107" fmla="*/ 96 h 378"/>
                    <a:gd name="T108" fmla="*/ 160 w 284"/>
                    <a:gd name="T109" fmla="*/ 99 h 378"/>
                    <a:gd name="T110" fmla="*/ 151 w 284"/>
                    <a:gd name="T111" fmla="*/ 116 h 378"/>
                    <a:gd name="T112" fmla="*/ 150 w 284"/>
                    <a:gd name="T113" fmla="*/ 118 h 378"/>
                    <a:gd name="T114" fmla="*/ 124 w 284"/>
                    <a:gd name="T115" fmla="*/ 160 h 378"/>
                    <a:gd name="T116" fmla="*/ 108 w 284"/>
                    <a:gd name="T117" fmla="*/ 185 h 378"/>
                    <a:gd name="T118" fmla="*/ 75 w 284"/>
                    <a:gd name="T119" fmla="*/ 234 h 378"/>
                    <a:gd name="T120" fmla="*/ 54 w 284"/>
                    <a:gd name="T121" fmla="*/ 262 h 378"/>
                    <a:gd name="T122" fmla="*/ 27 w 284"/>
                    <a:gd name="T123" fmla="*/ 298 h 378"/>
                    <a:gd name="T124" fmla="*/ 45 w 284"/>
                    <a:gd name="T125" fmla="*/ 307 h 37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84"/>
                    <a:gd name="T190" fmla="*/ 0 h 378"/>
                    <a:gd name="T191" fmla="*/ 284 w 284"/>
                    <a:gd name="T192" fmla="*/ 378 h 37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84" h="378">
                      <a:moveTo>
                        <a:pt x="45" y="307"/>
                      </a:moveTo>
                      <a:lnTo>
                        <a:pt x="46" y="307"/>
                      </a:lnTo>
                      <a:lnTo>
                        <a:pt x="48" y="308"/>
                      </a:lnTo>
                      <a:lnTo>
                        <a:pt x="54" y="310"/>
                      </a:lnTo>
                      <a:lnTo>
                        <a:pt x="60" y="314"/>
                      </a:lnTo>
                      <a:lnTo>
                        <a:pt x="63" y="316"/>
                      </a:lnTo>
                      <a:lnTo>
                        <a:pt x="67" y="321"/>
                      </a:lnTo>
                      <a:lnTo>
                        <a:pt x="69" y="325"/>
                      </a:lnTo>
                      <a:lnTo>
                        <a:pt x="70" y="329"/>
                      </a:lnTo>
                      <a:lnTo>
                        <a:pt x="71" y="335"/>
                      </a:lnTo>
                      <a:lnTo>
                        <a:pt x="70" y="341"/>
                      </a:lnTo>
                      <a:lnTo>
                        <a:pt x="70" y="342"/>
                      </a:lnTo>
                      <a:lnTo>
                        <a:pt x="69" y="343"/>
                      </a:lnTo>
                      <a:lnTo>
                        <a:pt x="68" y="345"/>
                      </a:lnTo>
                      <a:lnTo>
                        <a:pt x="60" y="345"/>
                      </a:lnTo>
                      <a:lnTo>
                        <a:pt x="57" y="343"/>
                      </a:lnTo>
                      <a:lnTo>
                        <a:pt x="53" y="338"/>
                      </a:lnTo>
                      <a:lnTo>
                        <a:pt x="47" y="334"/>
                      </a:lnTo>
                      <a:lnTo>
                        <a:pt x="42" y="330"/>
                      </a:lnTo>
                      <a:lnTo>
                        <a:pt x="37" y="328"/>
                      </a:lnTo>
                      <a:lnTo>
                        <a:pt x="34" y="326"/>
                      </a:lnTo>
                      <a:lnTo>
                        <a:pt x="26" y="327"/>
                      </a:lnTo>
                      <a:lnTo>
                        <a:pt x="20" y="328"/>
                      </a:lnTo>
                      <a:lnTo>
                        <a:pt x="17" y="329"/>
                      </a:lnTo>
                      <a:lnTo>
                        <a:pt x="14" y="331"/>
                      </a:lnTo>
                      <a:lnTo>
                        <a:pt x="9" y="335"/>
                      </a:lnTo>
                      <a:lnTo>
                        <a:pt x="4" y="340"/>
                      </a:lnTo>
                      <a:lnTo>
                        <a:pt x="0" y="346"/>
                      </a:lnTo>
                      <a:lnTo>
                        <a:pt x="0" y="349"/>
                      </a:lnTo>
                      <a:lnTo>
                        <a:pt x="0" y="354"/>
                      </a:lnTo>
                      <a:lnTo>
                        <a:pt x="0" y="358"/>
                      </a:lnTo>
                      <a:lnTo>
                        <a:pt x="2" y="360"/>
                      </a:lnTo>
                      <a:lnTo>
                        <a:pt x="4" y="364"/>
                      </a:lnTo>
                      <a:lnTo>
                        <a:pt x="7" y="367"/>
                      </a:lnTo>
                      <a:lnTo>
                        <a:pt x="12" y="373"/>
                      </a:lnTo>
                      <a:lnTo>
                        <a:pt x="16" y="374"/>
                      </a:lnTo>
                      <a:lnTo>
                        <a:pt x="25" y="378"/>
                      </a:lnTo>
                      <a:lnTo>
                        <a:pt x="31" y="378"/>
                      </a:lnTo>
                      <a:lnTo>
                        <a:pt x="35" y="378"/>
                      </a:lnTo>
                      <a:lnTo>
                        <a:pt x="45" y="378"/>
                      </a:lnTo>
                      <a:lnTo>
                        <a:pt x="50" y="377"/>
                      </a:lnTo>
                      <a:lnTo>
                        <a:pt x="55" y="375"/>
                      </a:lnTo>
                      <a:lnTo>
                        <a:pt x="59" y="372"/>
                      </a:lnTo>
                      <a:lnTo>
                        <a:pt x="63" y="369"/>
                      </a:lnTo>
                      <a:lnTo>
                        <a:pt x="70" y="364"/>
                      </a:lnTo>
                      <a:lnTo>
                        <a:pt x="73" y="360"/>
                      </a:lnTo>
                      <a:lnTo>
                        <a:pt x="76" y="357"/>
                      </a:lnTo>
                      <a:lnTo>
                        <a:pt x="82" y="350"/>
                      </a:lnTo>
                      <a:lnTo>
                        <a:pt x="87" y="343"/>
                      </a:lnTo>
                      <a:lnTo>
                        <a:pt x="89" y="341"/>
                      </a:lnTo>
                      <a:lnTo>
                        <a:pt x="91" y="338"/>
                      </a:lnTo>
                      <a:lnTo>
                        <a:pt x="93" y="335"/>
                      </a:lnTo>
                      <a:lnTo>
                        <a:pt x="96" y="331"/>
                      </a:lnTo>
                      <a:lnTo>
                        <a:pt x="100" y="325"/>
                      </a:lnTo>
                      <a:lnTo>
                        <a:pt x="103" y="318"/>
                      </a:lnTo>
                      <a:lnTo>
                        <a:pt x="107" y="311"/>
                      </a:lnTo>
                      <a:lnTo>
                        <a:pt x="110" y="304"/>
                      </a:lnTo>
                      <a:lnTo>
                        <a:pt x="110" y="300"/>
                      </a:lnTo>
                      <a:lnTo>
                        <a:pt x="111" y="299"/>
                      </a:lnTo>
                      <a:lnTo>
                        <a:pt x="112" y="298"/>
                      </a:lnTo>
                      <a:lnTo>
                        <a:pt x="112" y="297"/>
                      </a:lnTo>
                      <a:lnTo>
                        <a:pt x="113" y="297"/>
                      </a:lnTo>
                      <a:lnTo>
                        <a:pt x="114" y="296"/>
                      </a:lnTo>
                      <a:lnTo>
                        <a:pt x="125" y="272"/>
                      </a:lnTo>
                      <a:lnTo>
                        <a:pt x="128" y="265"/>
                      </a:lnTo>
                      <a:lnTo>
                        <a:pt x="133" y="260"/>
                      </a:lnTo>
                      <a:lnTo>
                        <a:pt x="141" y="246"/>
                      </a:lnTo>
                      <a:lnTo>
                        <a:pt x="146" y="239"/>
                      </a:lnTo>
                      <a:lnTo>
                        <a:pt x="151" y="233"/>
                      </a:lnTo>
                      <a:lnTo>
                        <a:pt x="160" y="221"/>
                      </a:lnTo>
                      <a:lnTo>
                        <a:pt x="170" y="207"/>
                      </a:lnTo>
                      <a:lnTo>
                        <a:pt x="179" y="195"/>
                      </a:lnTo>
                      <a:lnTo>
                        <a:pt x="183" y="188"/>
                      </a:lnTo>
                      <a:lnTo>
                        <a:pt x="188" y="182"/>
                      </a:lnTo>
                      <a:lnTo>
                        <a:pt x="188" y="180"/>
                      </a:lnTo>
                      <a:lnTo>
                        <a:pt x="192" y="172"/>
                      </a:lnTo>
                      <a:lnTo>
                        <a:pt x="197" y="164"/>
                      </a:lnTo>
                      <a:lnTo>
                        <a:pt x="201" y="161"/>
                      </a:lnTo>
                      <a:lnTo>
                        <a:pt x="202" y="159"/>
                      </a:lnTo>
                      <a:lnTo>
                        <a:pt x="206" y="158"/>
                      </a:lnTo>
                      <a:lnTo>
                        <a:pt x="227" y="126"/>
                      </a:lnTo>
                      <a:lnTo>
                        <a:pt x="249" y="94"/>
                      </a:lnTo>
                      <a:lnTo>
                        <a:pt x="272" y="63"/>
                      </a:lnTo>
                      <a:lnTo>
                        <a:pt x="284" y="46"/>
                      </a:lnTo>
                      <a:lnTo>
                        <a:pt x="284" y="44"/>
                      </a:lnTo>
                      <a:lnTo>
                        <a:pt x="281" y="35"/>
                      </a:lnTo>
                      <a:lnTo>
                        <a:pt x="280" y="31"/>
                      </a:lnTo>
                      <a:lnTo>
                        <a:pt x="278" y="28"/>
                      </a:lnTo>
                      <a:lnTo>
                        <a:pt x="273" y="21"/>
                      </a:lnTo>
                      <a:lnTo>
                        <a:pt x="271" y="14"/>
                      </a:lnTo>
                      <a:lnTo>
                        <a:pt x="266" y="13"/>
                      </a:lnTo>
                      <a:lnTo>
                        <a:pt x="258" y="7"/>
                      </a:lnTo>
                      <a:lnTo>
                        <a:pt x="250" y="1"/>
                      </a:lnTo>
                      <a:lnTo>
                        <a:pt x="249" y="0"/>
                      </a:lnTo>
                      <a:lnTo>
                        <a:pt x="211" y="1"/>
                      </a:lnTo>
                      <a:lnTo>
                        <a:pt x="209" y="4"/>
                      </a:lnTo>
                      <a:lnTo>
                        <a:pt x="209" y="11"/>
                      </a:lnTo>
                      <a:lnTo>
                        <a:pt x="206" y="18"/>
                      </a:lnTo>
                      <a:lnTo>
                        <a:pt x="202" y="26"/>
                      </a:lnTo>
                      <a:lnTo>
                        <a:pt x="198" y="34"/>
                      </a:lnTo>
                      <a:lnTo>
                        <a:pt x="184" y="56"/>
                      </a:lnTo>
                      <a:lnTo>
                        <a:pt x="176" y="70"/>
                      </a:lnTo>
                      <a:lnTo>
                        <a:pt x="168" y="85"/>
                      </a:lnTo>
                      <a:lnTo>
                        <a:pt x="164" y="92"/>
                      </a:lnTo>
                      <a:lnTo>
                        <a:pt x="162" y="95"/>
                      </a:lnTo>
                      <a:lnTo>
                        <a:pt x="161" y="96"/>
                      </a:lnTo>
                      <a:lnTo>
                        <a:pt x="161" y="97"/>
                      </a:lnTo>
                      <a:lnTo>
                        <a:pt x="160" y="99"/>
                      </a:lnTo>
                      <a:lnTo>
                        <a:pt x="153" y="114"/>
                      </a:lnTo>
                      <a:lnTo>
                        <a:pt x="151" y="116"/>
                      </a:lnTo>
                      <a:lnTo>
                        <a:pt x="150" y="117"/>
                      </a:lnTo>
                      <a:lnTo>
                        <a:pt x="150" y="118"/>
                      </a:lnTo>
                      <a:lnTo>
                        <a:pt x="130" y="152"/>
                      </a:lnTo>
                      <a:lnTo>
                        <a:pt x="124" y="160"/>
                      </a:lnTo>
                      <a:lnTo>
                        <a:pt x="118" y="168"/>
                      </a:lnTo>
                      <a:lnTo>
                        <a:pt x="108" y="185"/>
                      </a:lnTo>
                      <a:lnTo>
                        <a:pt x="86" y="218"/>
                      </a:lnTo>
                      <a:lnTo>
                        <a:pt x="75" y="234"/>
                      </a:lnTo>
                      <a:lnTo>
                        <a:pt x="63" y="250"/>
                      </a:lnTo>
                      <a:lnTo>
                        <a:pt x="54" y="262"/>
                      </a:lnTo>
                      <a:lnTo>
                        <a:pt x="46" y="274"/>
                      </a:lnTo>
                      <a:lnTo>
                        <a:pt x="27" y="298"/>
                      </a:lnTo>
                      <a:lnTo>
                        <a:pt x="19" y="308"/>
                      </a:lnTo>
                      <a:lnTo>
                        <a:pt x="45" y="307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2268" name="Text Box 75"/>
              <p:cNvSpPr txBox="1">
                <a:spLocks noChangeArrowheads="1"/>
              </p:cNvSpPr>
              <p:nvPr/>
            </p:nvSpPr>
            <p:spPr bwMode="auto">
              <a:xfrm>
                <a:off x="1523" y="2137"/>
                <a:ext cx="495" cy="4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400" i="0">
                    <a:solidFill>
                      <a:schemeClr val="bg2"/>
                    </a:solidFill>
                  </a:rPr>
                  <a:t>T+1</a:t>
                </a:r>
                <a:endParaRPr lang="en-CA" altLang="en-US" sz="1400" i="0">
                  <a:solidFill>
                    <a:schemeClr val="bg2"/>
                  </a:solidFill>
                </a:endParaRPr>
              </a:p>
            </p:txBody>
          </p:sp>
        </p:grpSp>
        <p:pic>
          <p:nvPicPr>
            <p:cNvPr id="52265" name="Picture 76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0" y="1226"/>
              <a:ext cx="480" cy="4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2228" name="Text Box 77"/>
          <p:cNvSpPr txBox="1">
            <a:spLocks noChangeArrowheads="1"/>
          </p:cNvSpPr>
          <p:nvPr/>
        </p:nvSpPr>
        <p:spPr bwMode="auto">
          <a:xfrm>
            <a:off x="0" y="2033588"/>
            <a:ext cx="2901950" cy="283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/>
              <a:t>&lt;preCond&gt;        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/>
              <a:t>codeA  </a:t>
            </a:r>
            <a:endParaRPr lang="en-US" altLang="en-US" sz="2000" i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/>
              <a:t>loop 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/>
              <a:t>      </a:t>
            </a:r>
            <a:r>
              <a:rPr lang="en-CA" altLang="en-US" sz="2000" i="0">
                <a:solidFill>
                  <a:srgbClr val="33CC33"/>
                </a:solidFill>
              </a:rPr>
              <a:t>&lt;loop-invariant&gt;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/>
              <a:t>      exit when &lt;exit Cond&gt;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/>
              <a:t>      codeB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/>
              <a:t>codeC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000" i="0"/>
              <a:t>&lt;postCond&gt;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000" i="0"/>
          </a:p>
        </p:txBody>
      </p:sp>
      <p:grpSp>
        <p:nvGrpSpPr>
          <p:cNvPr id="52229" name="Group 78"/>
          <p:cNvGrpSpPr>
            <a:grpSpLocks noChangeAspect="1"/>
          </p:cNvGrpSpPr>
          <p:nvPr/>
        </p:nvGrpSpPr>
        <p:grpSpPr bwMode="auto">
          <a:xfrm>
            <a:off x="3124200" y="2595563"/>
            <a:ext cx="2879725" cy="1704975"/>
            <a:chOff x="288" y="1208"/>
            <a:chExt cx="5254" cy="3112"/>
          </a:xfrm>
        </p:grpSpPr>
        <p:sp>
          <p:nvSpPr>
            <p:cNvPr id="52233" name="Freeform 79" descr="Green marble"/>
            <p:cNvSpPr>
              <a:spLocks noChangeAspect="1"/>
            </p:cNvSpPr>
            <p:nvPr/>
          </p:nvSpPr>
          <p:spPr bwMode="auto">
            <a:xfrm>
              <a:off x="1224" y="2535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2234" name="Group 80"/>
            <p:cNvGrpSpPr>
              <a:grpSpLocks noChangeAspect="1"/>
            </p:cNvGrpSpPr>
            <p:nvPr/>
          </p:nvGrpSpPr>
          <p:grpSpPr bwMode="auto">
            <a:xfrm>
              <a:off x="288" y="1208"/>
              <a:ext cx="5254" cy="2992"/>
              <a:chOff x="288" y="1208"/>
              <a:chExt cx="5254" cy="2992"/>
            </a:xfrm>
          </p:grpSpPr>
          <p:sp>
            <p:nvSpPr>
              <p:cNvPr id="52235" name="Freeform 81" descr="Green marble"/>
              <p:cNvSpPr>
                <a:spLocks noChangeAspect="1"/>
              </p:cNvSpPr>
              <p:nvPr/>
            </p:nvSpPr>
            <p:spPr bwMode="auto">
              <a:xfrm>
                <a:off x="3056" y="1624"/>
                <a:ext cx="1312" cy="1296"/>
              </a:xfrm>
              <a:custGeom>
                <a:avLst/>
                <a:gdLst>
                  <a:gd name="T0" fmla="*/ 592 w 1312"/>
                  <a:gd name="T1" fmla="*/ 160 h 1296"/>
                  <a:gd name="T2" fmla="*/ 16 w 1312"/>
                  <a:gd name="T3" fmla="*/ 640 h 1296"/>
                  <a:gd name="T4" fmla="*/ 496 w 1312"/>
                  <a:gd name="T5" fmla="*/ 1024 h 1296"/>
                  <a:gd name="T6" fmla="*/ 1216 w 1312"/>
                  <a:gd name="T7" fmla="*/ 1216 h 1296"/>
                  <a:gd name="T8" fmla="*/ 1072 w 1312"/>
                  <a:gd name="T9" fmla="*/ 544 h 1296"/>
                  <a:gd name="T10" fmla="*/ 1120 w 1312"/>
                  <a:gd name="T11" fmla="*/ 64 h 1296"/>
                  <a:gd name="T12" fmla="*/ 592 w 1312"/>
                  <a:gd name="T13" fmla="*/ 16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236" name="Freeform 82" descr="Green marble"/>
              <p:cNvSpPr>
                <a:spLocks noChangeAspect="1"/>
              </p:cNvSpPr>
              <p:nvPr/>
            </p:nvSpPr>
            <p:spPr bwMode="auto">
              <a:xfrm>
                <a:off x="3384" y="3048"/>
                <a:ext cx="1192" cy="1152"/>
              </a:xfrm>
              <a:custGeom>
                <a:avLst/>
                <a:gdLst>
                  <a:gd name="T0" fmla="*/ 408 w 1192"/>
                  <a:gd name="T1" fmla="*/ 224 h 1152"/>
                  <a:gd name="T2" fmla="*/ 264 w 1192"/>
                  <a:gd name="T3" fmla="*/ 512 h 1152"/>
                  <a:gd name="T4" fmla="*/ 72 w 1192"/>
                  <a:gd name="T5" fmla="*/ 944 h 1152"/>
                  <a:gd name="T6" fmla="*/ 696 w 1192"/>
                  <a:gd name="T7" fmla="*/ 1088 h 1152"/>
                  <a:gd name="T8" fmla="*/ 792 w 1192"/>
                  <a:gd name="T9" fmla="*/ 560 h 1152"/>
                  <a:gd name="T10" fmla="*/ 1176 w 1192"/>
                  <a:gd name="T11" fmla="*/ 416 h 1152"/>
                  <a:gd name="T12" fmla="*/ 696 w 1192"/>
                  <a:gd name="T13" fmla="*/ 32 h 1152"/>
                  <a:gd name="T14" fmla="*/ 408 w 1192"/>
                  <a:gd name="T15" fmla="*/ 224 h 11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92"/>
                  <a:gd name="T25" fmla="*/ 0 h 1152"/>
                  <a:gd name="T26" fmla="*/ 1192 w 1192"/>
                  <a:gd name="T27" fmla="*/ 1152 h 11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92" h="1152">
                    <a:moveTo>
                      <a:pt x="408" y="224"/>
                    </a:moveTo>
                    <a:cubicBezTo>
                      <a:pt x="336" y="304"/>
                      <a:pt x="320" y="392"/>
                      <a:pt x="264" y="512"/>
                    </a:cubicBezTo>
                    <a:cubicBezTo>
                      <a:pt x="208" y="632"/>
                      <a:pt x="0" y="848"/>
                      <a:pt x="72" y="944"/>
                    </a:cubicBezTo>
                    <a:cubicBezTo>
                      <a:pt x="144" y="1040"/>
                      <a:pt x="576" y="1152"/>
                      <a:pt x="696" y="1088"/>
                    </a:cubicBezTo>
                    <a:cubicBezTo>
                      <a:pt x="816" y="1024"/>
                      <a:pt x="712" y="672"/>
                      <a:pt x="792" y="560"/>
                    </a:cubicBezTo>
                    <a:cubicBezTo>
                      <a:pt x="872" y="448"/>
                      <a:pt x="1192" y="504"/>
                      <a:pt x="1176" y="416"/>
                    </a:cubicBezTo>
                    <a:cubicBezTo>
                      <a:pt x="1160" y="328"/>
                      <a:pt x="824" y="64"/>
                      <a:pt x="696" y="32"/>
                    </a:cubicBezTo>
                    <a:cubicBezTo>
                      <a:pt x="568" y="0"/>
                      <a:pt x="480" y="144"/>
                      <a:pt x="408" y="224"/>
                    </a:cubicBez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52237" name="Picture 83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56" y="2024"/>
                <a:ext cx="886" cy="7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2238" name="Picture 84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" y="1880"/>
                <a:ext cx="770" cy="11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239" name="Freeform 85" descr="Green marble"/>
              <p:cNvSpPr>
                <a:spLocks noChangeAspect="1"/>
              </p:cNvSpPr>
              <p:nvPr/>
            </p:nvSpPr>
            <p:spPr bwMode="auto">
              <a:xfrm>
                <a:off x="1152" y="1304"/>
                <a:ext cx="1192" cy="1152"/>
              </a:xfrm>
              <a:custGeom>
                <a:avLst/>
                <a:gdLst>
                  <a:gd name="T0" fmla="*/ 112 w 1192"/>
                  <a:gd name="T1" fmla="*/ 200 h 1152"/>
                  <a:gd name="T2" fmla="*/ 64 w 1192"/>
                  <a:gd name="T3" fmla="*/ 968 h 1152"/>
                  <a:gd name="T4" fmla="*/ 496 w 1192"/>
                  <a:gd name="T5" fmla="*/ 1112 h 1152"/>
                  <a:gd name="T6" fmla="*/ 784 w 1192"/>
                  <a:gd name="T7" fmla="*/ 728 h 1152"/>
                  <a:gd name="T8" fmla="*/ 1120 w 1192"/>
                  <a:gd name="T9" fmla="*/ 536 h 1152"/>
                  <a:gd name="T10" fmla="*/ 352 w 1192"/>
                  <a:gd name="T11" fmla="*/ 56 h 1152"/>
                  <a:gd name="T12" fmla="*/ 112 w 1192"/>
                  <a:gd name="T13" fmla="*/ 200 h 11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92"/>
                  <a:gd name="T22" fmla="*/ 0 h 1152"/>
                  <a:gd name="T23" fmla="*/ 1192 w 1192"/>
                  <a:gd name="T24" fmla="*/ 1152 h 11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92" h="1152">
                    <a:moveTo>
                      <a:pt x="112" y="200"/>
                    </a:moveTo>
                    <a:cubicBezTo>
                      <a:pt x="64" y="352"/>
                      <a:pt x="0" y="816"/>
                      <a:pt x="64" y="968"/>
                    </a:cubicBezTo>
                    <a:cubicBezTo>
                      <a:pt x="128" y="1120"/>
                      <a:pt x="376" y="1152"/>
                      <a:pt x="496" y="1112"/>
                    </a:cubicBezTo>
                    <a:cubicBezTo>
                      <a:pt x="616" y="1072"/>
                      <a:pt x="680" y="824"/>
                      <a:pt x="784" y="728"/>
                    </a:cubicBezTo>
                    <a:cubicBezTo>
                      <a:pt x="888" y="632"/>
                      <a:pt x="1192" y="648"/>
                      <a:pt x="1120" y="536"/>
                    </a:cubicBezTo>
                    <a:cubicBezTo>
                      <a:pt x="1048" y="424"/>
                      <a:pt x="512" y="112"/>
                      <a:pt x="352" y="56"/>
                    </a:cubicBezTo>
                    <a:cubicBezTo>
                      <a:pt x="192" y="0"/>
                      <a:pt x="160" y="48"/>
                      <a:pt x="112" y="200"/>
                    </a:cubicBez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2240" name="Group 86"/>
              <p:cNvGrpSpPr>
                <a:grpSpLocks noChangeAspect="1"/>
              </p:cNvGrpSpPr>
              <p:nvPr/>
            </p:nvGrpSpPr>
            <p:grpSpPr bwMode="auto">
              <a:xfrm>
                <a:off x="1776" y="1208"/>
                <a:ext cx="1944" cy="2413"/>
                <a:chOff x="2227" y="1194"/>
                <a:chExt cx="1944" cy="2413"/>
              </a:xfrm>
            </p:grpSpPr>
            <p:sp>
              <p:nvSpPr>
                <p:cNvPr id="52247" name="Freeform 87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8 w 600"/>
                    <a:gd name="T1" fmla="*/ 1 h 608"/>
                    <a:gd name="T2" fmla="*/ 7 w 600"/>
                    <a:gd name="T3" fmla="*/ 1 h 608"/>
                    <a:gd name="T4" fmla="*/ 7 w 600"/>
                    <a:gd name="T5" fmla="*/ 1 h 608"/>
                    <a:gd name="T6" fmla="*/ 6 w 600"/>
                    <a:gd name="T7" fmla="*/ 1 h 608"/>
                    <a:gd name="T8" fmla="*/ 3 w 600"/>
                    <a:gd name="T9" fmla="*/ 0 h 608"/>
                    <a:gd name="T10" fmla="*/ 2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2 w 600"/>
                    <a:gd name="T21" fmla="*/ 2 h 608"/>
                    <a:gd name="T22" fmla="*/ 3 w 600"/>
                    <a:gd name="T23" fmla="*/ 2 h 608"/>
                    <a:gd name="T24" fmla="*/ 3 w 600"/>
                    <a:gd name="T25" fmla="*/ 2 h 608"/>
                    <a:gd name="T26" fmla="*/ 5 w 600"/>
                    <a:gd name="T27" fmla="*/ 2 h 608"/>
                    <a:gd name="T28" fmla="*/ 6 w 600"/>
                    <a:gd name="T29" fmla="*/ 2 h 608"/>
                    <a:gd name="T30" fmla="*/ 7 w 600"/>
                    <a:gd name="T31" fmla="*/ 1 h 608"/>
                    <a:gd name="T32" fmla="*/ 8 w 600"/>
                    <a:gd name="T33" fmla="*/ 1 h 608"/>
                    <a:gd name="T34" fmla="*/ 8 w 600"/>
                    <a:gd name="T35" fmla="*/ 1 h 608"/>
                    <a:gd name="T36" fmla="*/ 12 w 600"/>
                    <a:gd name="T37" fmla="*/ 1 h 608"/>
                    <a:gd name="T38" fmla="*/ 12 w 600"/>
                    <a:gd name="T39" fmla="*/ 1 h 608"/>
                    <a:gd name="T40" fmla="*/ 12 w 600"/>
                    <a:gd name="T41" fmla="*/ 1 h 608"/>
                    <a:gd name="T42" fmla="*/ 8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48" name="Freeform 88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4 w 619"/>
                    <a:gd name="T1" fmla="*/ 4 h 1085"/>
                    <a:gd name="T2" fmla="*/ 5 w 619"/>
                    <a:gd name="T3" fmla="*/ 2 h 1085"/>
                    <a:gd name="T4" fmla="*/ 8 w 619"/>
                    <a:gd name="T5" fmla="*/ 1 h 1085"/>
                    <a:gd name="T6" fmla="*/ 9 w 619"/>
                    <a:gd name="T7" fmla="*/ 0 h 1085"/>
                    <a:gd name="T8" fmla="*/ 11 w 619"/>
                    <a:gd name="T9" fmla="*/ 1 h 1085"/>
                    <a:gd name="T10" fmla="*/ 12 w 619"/>
                    <a:gd name="T11" fmla="*/ 2 h 1085"/>
                    <a:gd name="T12" fmla="*/ 12 w 619"/>
                    <a:gd name="T13" fmla="*/ 4 h 1085"/>
                    <a:gd name="T14" fmla="*/ 11 w 619"/>
                    <a:gd name="T15" fmla="*/ 8 h 1085"/>
                    <a:gd name="T16" fmla="*/ 9 w 619"/>
                    <a:gd name="T17" fmla="*/ 12 h 1085"/>
                    <a:gd name="T18" fmla="*/ 8 w 619"/>
                    <a:gd name="T19" fmla="*/ 14 h 1085"/>
                    <a:gd name="T20" fmla="*/ 8 w 619"/>
                    <a:gd name="T21" fmla="*/ 17 h 1085"/>
                    <a:gd name="T22" fmla="*/ 8 w 619"/>
                    <a:gd name="T23" fmla="*/ 20 h 1085"/>
                    <a:gd name="T24" fmla="*/ 9 w 619"/>
                    <a:gd name="T25" fmla="*/ 22 h 1085"/>
                    <a:gd name="T26" fmla="*/ 9 w 619"/>
                    <a:gd name="T27" fmla="*/ 26 h 1085"/>
                    <a:gd name="T28" fmla="*/ 8 w 619"/>
                    <a:gd name="T29" fmla="*/ 28 h 1085"/>
                    <a:gd name="T30" fmla="*/ 7 w 619"/>
                    <a:gd name="T31" fmla="*/ 29 h 1085"/>
                    <a:gd name="T32" fmla="*/ 5 w 619"/>
                    <a:gd name="T33" fmla="*/ 30 h 1085"/>
                    <a:gd name="T34" fmla="*/ 3 w 619"/>
                    <a:gd name="T35" fmla="*/ 30 h 1085"/>
                    <a:gd name="T36" fmla="*/ 2 w 619"/>
                    <a:gd name="T37" fmla="*/ 29 h 1085"/>
                    <a:gd name="T38" fmla="*/ 1 w 619"/>
                    <a:gd name="T39" fmla="*/ 25 h 1085"/>
                    <a:gd name="T40" fmla="*/ 0 w 619"/>
                    <a:gd name="T41" fmla="*/ 22 h 1085"/>
                    <a:gd name="T42" fmla="*/ 1 w 619"/>
                    <a:gd name="T43" fmla="*/ 17 h 1085"/>
                    <a:gd name="T44" fmla="*/ 1 w 619"/>
                    <a:gd name="T45" fmla="*/ 12 h 1085"/>
                    <a:gd name="T46" fmla="*/ 2 w 619"/>
                    <a:gd name="T47" fmla="*/ 7 h 1085"/>
                    <a:gd name="T48" fmla="*/ 4 w 619"/>
                    <a:gd name="T49" fmla="*/ 4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49" name="Freeform 89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97 w 782"/>
                    <a:gd name="T3" fmla="*/ 0 h 808"/>
                    <a:gd name="T4" fmla="*/ 237 w 782"/>
                    <a:gd name="T5" fmla="*/ 0 h 808"/>
                    <a:gd name="T6" fmla="*/ 499 w 782"/>
                    <a:gd name="T7" fmla="*/ 1 h 808"/>
                    <a:gd name="T8" fmla="*/ 810 w 782"/>
                    <a:gd name="T9" fmla="*/ 1 h 808"/>
                    <a:gd name="T10" fmla="*/ 924 w 782"/>
                    <a:gd name="T11" fmla="*/ 1 h 808"/>
                    <a:gd name="T12" fmla="*/ 977 w 782"/>
                    <a:gd name="T13" fmla="*/ 1 h 808"/>
                    <a:gd name="T14" fmla="*/ 987 w 782"/>
                    <a:gd name="T15" fmla="*/ 3 h 808"/>
                    <a:gd name="T16" fmla="*/ 952 w 782"/>
                    <a:gd name="T17" fmla="*/ 3 h 808"/>
                    <a:gd name="T18" fmla="*/ 856 w 782"/>
                    <a:gd name="T19" fmla="*/ 5 h 808"/>
                    <a:gd name="T20" fmla="*/ 733 w 782"/>
                    <a:gd name="T21" fmla="*/ 6 h 808"/>
                    <a:gd name="T22" fmla="*/ 640 w 782"/>
                    <a:gd name="T23" fmla="*/ 6 h 808"/>
                    <a:gd name="T24" fmla="*/ 600 w 782"/>
                    <a:gd name="T25" fmla="*/ 8 h 808"/>
                    <a:gd name="T26" fmla="*/ 573 w 782"/>
                    <a:gd name="T27" fmla="*/ 8 h 808"/>
                    <a:gd name="T28" fmla="*/ 584 w 782"/>
                    <a:gd name="T29" fmla="*/ 9 h 808"/>
                    <a:gd name="T30" fmla="*/ 590 w 782"/>
                    <a:gd name="T31" fmla="*/ 9 h 808"/>
                    <a:gd name="T32" fmla="*/ 701 w 782"/>
                    <a:gd name="T33" fmla="*/ 9 h 808"/>
                    <a:gd name="T34" fmla="*/ 876 w 782"/>
                    <a:gd name="T35" fmla="*/ 9 h 808"/>
                    <a:gd name="T36" fmla="*/ 987 w 782"/>
                    <a:gd name="T37" fmla="*/ 9 h 808"/>
                    <a:gd name="T38" fmla="*/ 1104 w 782"/>
                    <a:gd name="T39" fmla="*/ 9 h 808"/>
                    <a:gd name="T40" fmla="*/ 1140 w 782"/>
                    <a:gd name="T41" fmla="*/ 10 h 808"/>
                    <a:gd name="T42" fmla="*/ 1104 w 782"/>
                    <a:gd name="T43" fmla="*/ 10 h 808"/>
                    <a:gd name="T44" fmla="*/ 1056 w 782"/>
                    <a:gd name="T45" fmla="*/ 10 h 808"/>
                    <a:gd name="T46" fmla="*/ 977 w 782"/>
                    <a:gd name="T47" fmla="*/ 10 h 808"/>
                    <a:gd name="T48" fmla="*/ 872 w 782"/>
                    <a:gd name="T49" fmla="*/ 10 h 808"/>
                    <a:gd name="T50" fmla="*/ 758 w 782"/>
                    <a:gd name="T51" fmla="*/ 10 h 808"/>
                    <a:gd name="T52" fmla="*/ 573 w 782"/>
                    <a:gd name="T53" fmla="*/ 10 h 808"/>
                    <a:gd name="T54" fmla="*/ 517 w 782"/>
                    <a:gd name="T55" fmla="*/ 10 h 808"/>
                    <a:gd name="T56" fmla="*/ 487 w 782"/>
                    <a:gd name="T57" fmla="*/ 10 h 808"/>
                    <a:gd name="T58" fmla="*/ 487 w 782"/>
                    <a:gd name="T59" fmla="*/ 9 h 808"/>
                    <a:gd name="T60" fmla="*/ 487 w 782"/>
                    <a:gd name="T61" fmla="*/ 8 h 808"/>
                    <a:gd name="T62" fmla="*/ 566 w 782"/>
                    <a:gd name="T63" fmla="*/ 6 h 808"/>
                    <a:gd name="T64" fmla="*/ 684 w 782"/>
                    <a:gd name="T65" fmla="*/ 5 h 808"/>
                    <a:gd name="T66" fmla="*/ 787 w 782"/>
                    <a:gd name="T67" fmla="*/ 4 h 808"/>
                    <a:gd name="T68" fmla="*/ 851 w 782"/>
                    <a:gd name="T69" fmla="*/ 3 h 808"/>
                    <a:gd name="T70" fmla="*/ 885 w 782"/>
                    <a:gd name="T71" fmla="*/ 3 h 808"/>
                    <a:gd name="T72" fmla="*/ 872 w 782"/>
                    <a:gd name="T73" fmla="*/ 2 h 808"/>
                    <a:gd name="T74" fmla="*/ 823 w 782"/>
                    <a:gd name="T75" fmla="*/ 1 h 808"/>
                    <a:gd name="T76" fmla="*/ 758 w 782"/>
                    <a:gd name="T77" fmla="*/ 1 h 808"/>
                    <a:gd name="T78" fmla="*/ 684 w 782"/>
                    <a:gd name="T79" fmla="*/ 1 h 808"/>
                    <a:gd name="T80" fmla="*/ 522 w 782"/>
                    <a:gd name="T81" fmla="*/ 1 h 808"/>
                    <a:gd name="T82" fmla="*/ 281 w 782"/>
                    <a:gd name="T83" fmla="*/ 2 h 808"/>
                    <a:gd name="T84" fmla="*/ 102 w 782"/>
                    <a:gd name="T85" fmla="*/ 2 h 808"/>
                    <a:gd name="T86" fmla="*/ 30 w 782"/>
                    <a:gd name="T87" fmla="*/ 2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50" name="Freeform 90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3830 w 992"/>
                    <a:gd name="T1" fmla="*/ 2 h 770"/>
                    <a:gd name="T2" fmla="*/ 3902 w 992"/>
                    <a:gd name="T3" fmla="*/ 1 h 770"/>
                    <a:gd name="T4" fmla="*/ 4171 w 992"/>
                    <a:gd name="T5" fmla="*/ 1 h 770"/>
                    <a:gd name="T6" fmla="*/ 4502 w 992"/>
                    <a:gd name="T7" fmla="*/ 1 h 770"/>
                    <a:gd name="T8" fmla="*/ 4700 w 992"/>
                    <a:gd name="T9" fmla="*/ 1 h 770"/>
                    <a:gd name="T10" fmla="*/ 4613 w 992"/>
                    <a:gd name="T11" fmla="*/ 2 h 770"/>
                    <a:gd name="T12" fmla="*/ 4430 w 992"/>
                    <a:gd name="T13" fmla="*/ 2 h 770"/>
                    <a:gd name="T14" fmla="*/ 4062 w 992"/>
                    <a:gd name="T15" fmla="*/ 4 h 770"/>
                    <a:gd name="T16" fmla="*/ 3608 w 992"/>
                    <a:gd name="T17" fmla="*/ 4 h 770"/>
                    <a:gd name="T18" fmla="*/ 3230 w 992"/>
                    <a:gd name="T19" fmla="*/ 4 h 770"/>
                    <a:gd name="T20" fmla="*/ 2806 w 992"/>
                    <a:gd name="T21" fmla="*/ 5 h 770"/>
                    <a:gd name="T22" fmla="*/ 2402 w 992"/>
                    <a:gd name="T23" fmla="*/ 5 h 770"/>
                    <a:gd name="T24" fmla="*/ 2095 w 992"/>
                    <a:gd name="T25" fmla="*/ 4 h 770"/>
                    <a:gd name="T26" fmla="*/ 1982 w 992"/>
                    <a:gd name="T27" fmla="*/ 4 h 770"/>
                    <a:gd name="T28" fmla="*/ 1858 w 992"/>
                    <a:gd name="T29" fmla="*/ 4 h 770"/>
                    <a:gd name="T30" fmla="*/ 1712 w 992"/>
                    <a:gd name="T31" fmla="*/ 2 h 770"/>
                    <a:gd name="T32" fmla="*/ 1603 w 992"/>
                    <a:gd name="T33" fmla="*/ 1 h 770"/>
                    <a:gd name="T34" fmla="*/ 1603 w 992"/>
                    <a:gd name="T35" fmla="*/ 1 h 770"/>
                    <a:gd name="T36" fmla="*/ 1527 w 992"/>
                    <a:gd name="T37" fmla="*/ 1 h 770"/>
                    <a:gd name="T38" fmla="*/ 1317 w 992"/>
                    <a:gd name="T39" fmla="*/ 1 h 770"/>
                    <a:gd name="T40" fmla="*/ 1060 w 992"/>
                    <a:gd name="T41" fmla="*/ 1 h 770"/>
                    <a:gd name="T42" fmla="*/ 818 w 992"/>
                    <a:gd name="T43" fmla="*/ 1 h 770"/>
                    <a:gd name="T44" fmla="*/ 543 w 992"/>
                    <a:gd name="T45" fmla="*/ 1 h 770"/>
                    <a:gd name="T46" fmla="*/ 125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187 w 992"/>
                    <a:gd name="T53" fmla="*/ 1 h 770"/>
                    <a:gd name="T54" fmla="*/ 388 w 992"/>
                    <a:gd name="T55" fmla="*/ 1 h 770"/>
                    <a:gd name="T56" fmla="*/ 561 w 992"/>
                    <a:gd name="T57" fmla="*/ 1 h 770"/>
                    <a:gd name="T58" fmla="*/ 894 w 992"/>
                    <a:gd name="T59" fmla="*/ 1 h 770"/>
                    <a:gd name="T60" fmla="*/ 1219 w 992"/>
                    <a:gd name="T61" fmla="*/ 1 h 770"/>
                    <a:gd name="T62" fmla="*/ 1527 w 992"/>
                    <a:gd name="T63" fmla="*/ 1 h 770"/>
                    <a:gd name="T64" fmla="*/ 1967 w 992"/>
                    <a:gd name="T65" fmla="*/ 0 h 770"/>
                    <a:gd name="T66" fmla="*/ 1982 w 992"/>
                    <a:gd name="T67" fmla="*/ 1 h 770"/>
                    <a:gd name="T68" fmla="*/ 1883 w 992"/>
                    <a:gd name="T69" fmla="*/ 1 h 770"/>
                    <a:gd name="T70" fmla="*/ 1858 w 992"/>
                    <a:gd name="T71" fmla="*/ 1 h 770"/>
                    <a:gd name="T72" fmla="*/ 1982 w 992"/>
                    <a:gd name="T73" fmla="*/ 2 h 770"/>
                    <a:gd name="T74" fmla="*/ 2189 w 992"/>
                    <a:gd name="T75" fmla="*/ 3 h 770"/>
                    <a:gd name="T76" fmla="*/ 2367 w 992"/>
                    <a:gd name="T77" fmla="*/ 4 h 770"/>
                    <a:gd name="T78" fmla="*/ 2645 w 992"/>
                    <a:gd name="T79" fmla="*/ 4 h 770"/>
                    <a:gd name="T80" fmla="*/ 2914 w 992"/>
                    <a:gd name="T81" fmla="*/ 4 h 770"/>
                    <a:gd name="T82" fmla="*/ 3190 w 992"/>
                    <a:gd name="T83" fmla="*/ 4 h 770"/>
                    <a:gd name="T84" fmla="*/ 3552 w 992"/>
                    <a:gd name="T85" fmla="*/ 3 h 770"/>
                    <a:gd name="T86" fmla="*/ 3792 w 992"/>
                    <a:gd name="T87" fmla="*/ 2 h 770"/>
                    <a:gd name="T88" fmla="*/ 3830 w 992"/>
                    <a:gd name="T89" fmla="*/ 2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51" name="Freeform 91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9 w 699"/>
                    <a:gd name="T1" fmla="*/ 25 h 1216"/>
                    <a:gd name="T2" fmla="*/ 12 w 699"/>
                    <a:gd name="T3" fmla="*/ 29 h 1216"/>
                    <a:gd name="T4" fmla="*/ 12 w 699"/>
                    <a:gd name="T5" fmla="*/ 29 h 1216"/>
                    <a:gd name="T6" fmla="*/ 14 w 699"/>
                    <a:gd name="T7" fmla="*/ 30 h 1216"/>
                    <a:gd name="T8" fmla="*/ 14 w 699"/>
                    <a:gd name="T9" fmla="*/ 31 h 1216"/>
                    <a:gd name="T10" fmla="*/ 14 w 699"/>
                    <a:gd name="T11" fmla="*/ 33 h 1216"/>
                    <a:gd name="T12" fmla="*/ 13 w 699"/>
                    <a:gd name="T13" fmla="*/ 33 h 1216"/>
                    <a:gd name="T14" fmla="*/ 11 w 699"/>
                    <a:gd name="T15" fmla="*/ 31 h 1216"/>
                    <a:gd name="T16" fmla="*/ 8 w 699"/>
                    <a:gd name="T17" fmla="*/ 28 h 1216"/>
                    <a:gd name="T18" fmla="*/ 6 w 699"/>
                    <a:gd name="T19" fmla="*/ 24 h 1216"/>
                    <a:gd name="T20" fmla="*/ 5 w 699"/>
                    <a:gd name="T21" fmla="*/ 21 h 1216"/>
                    <a:gd name="T22" fmla="*/ 4 w 699"/>
                    <a:gd name="T23" fmla="*/ 16 h 1216"/>
                    <a:gd name="T24" fmla="*/ 4 w 699"/>
                    <a:gd name="T25" fmla="*/ 10 h 1216"/>
                    <a:gd name="T26" fmla="*/ 4 w 699"/>
                    <a:gd name="T27" fmla="*/ 8 h 1216"/>
                    <a:gd name="T28" fmla="*/ 3 w 699"/>
                    <a:gd name="T29" fmla="*/ 6 h 1216"/>
                    <a:gd name="T30" fmla="*/ 1 w 699"/>
                    <a:gd name="T31" fmla="*/ 7 h 1216"/>
                    <a:gd name="T32" fmla="*/ 0 w 699"/>
                    <a:gd name="T33" fmla="*/ 6 h 1216"/>
                    <a:gd name="T34" fmla="*/ 1 w 699"/>
                    <a:gd name="T35" fmla="*/ 6 h 1216"/>
                    <a:gd name="T36" fmla="*/ 2 w 699"/>
                    <a:gd name="T37" fmla="*/ 6 h 1216"/>
                    <a:gd name="T38" fmla="*/ 3 w 699"/>
                    <a:gd name="T39" fmla="*/ 5 h 1216"/>
                    <a:gd name="T40" fmla="*/ 1 w 699"/>
                    <a:gd name="T41" fmla="*/ 3 h 1216"/>
                    <a:gd name="T42" fmla="*/ 1 w 699"/>
                    <a:gd name="T43" fmla="*/ 2 h 1216"/>
                    <a:gd name="T44" fmla="*/ 1 w 699"/>
                    <a:gd name="T45" fmla="*/ 2 h 1216"/>
                    <a:gd name="T46" fmla="*/ 3 w 699"/>
                    <a:gd name="T47" fmla="*/ 3 h 1216"/>
                    <a:gd name="T48" fmla="*/ 3 w 699"/>
                    <a:gd name="T49" fmla="*/ 3 h 1216"/>
                    <a:gd name="T50" fmla="*/ 3 w 699"/>
                    <a:gd name="T51" fmla="*/ 1 h 1216"/>
                    <a:gd name="T52" fmla="*/ 3 w 699"/>
                    <a:gd name="T53" fmla="*/ 0 h 1216"/>
                    <a:gd name="T54" fmla="*/ 3 w 699"/>
                    <a:gd name="T55" fmla="*/ 1 h 1216"/>
                    <a:gd name="T56" fmla="*/ 4 w 699"/>
                    <a:gd name="T57" fmla="*/ 3 h 1216"/>
                    <a:gd name="T58" fmla="*/ 5 w 699"/>
                    <a:gd name="T59" fmla="*/ 3 h 1216"/>
                    <a:gd name="T60" fmla="*/ 6 w 699"/>
                    <a:gd name="T61" fmla="*/ 1 h 1216"/>
                    <a:gd name="T62" fmla="*/ 6 w 699"/>
                    <a:gd name="T63" fmla="*/ 1 h 1216"/>
                    <a:gd name="T64" fmla="*/ 6 w 699"/>
                    <a:gd name="T65" fmla="*/ 1 h 1216"/>
                    <a:gd name="T66" fmla="*/ 5 w 699"/>
                    <a:gd name="T67" fmla="*/ 4 h 1216"/>
                    <a:gd name="T68" fmla="*/ 5 w 699"/>
                    <a:gd name="T69" fmla="*/ 6 h 1216"/>
                    <a:gd name="T70" fmla="*/ 5 w 699"/>
                    <a:gd name="T71" fmla="*/ 7 h 1216"/>
                    <a:gd name="T72" fmla="*/ 5 w 699"/>
                    <a:gd name="T73" fmla="*/ 10 h 1216"/>
                    <a:gd name="T74" fmla="*/ 5 w 699"/>
                    <a:gd name="T75" fmla="*/ 15 h 1216"/>
                    <a:gd name="T76" fmla="*/ 6 w 699"/>
                    <a:gd name="T77" fmla="*/ 17 h 1216"/>
                    <a:gd name="T78" fmla="*/ 7 w 699"/>
                    <a:gd name="T79" fmla="*/ 21 h 1216"/>
                    <a:gd name="T80" fmla="*/ 8 w 699"/>
                    <a:gd name="T81" fmla="*/ 23 h 1216"/>
                    <a:gd name="T82" fmla="*/ 9 w 699"/>
                    <a:gd name="T83" fmla="*/ 25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52" name="Freeform 92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9 h 1139"/>
                    <a:gd name="T2" fmla="*/ 0 w 915"/>
                    <a:gd name="T3" fmla="*/ 9 h 1139"/>
                    <a:gd name="T4" fmla="*/ 1 w 915"/>
                    <a:gd name="T5" fmla="*/ 10 h 1139"/>
                    <a:gd name="T6" fmla="*/ 1 w 915"/>
                    <a:gd name="T7" fmla="*/ 10 h 1139"/>
                    <a:gd name="T8" fmla="*/ 5 w 915"/>
                    <a:gd name="T9" fmla="*/ 10 h 1139"/>
                    <a:gd name="T10" fmla="*/ 8 w 915"/>
                    <a:gd name="T11" fmla="*/ 9 h 1139"/>
                    <a:gd name="T12" fmla="*/ 12 w 915"/>
                    <a:gd name="T13" fmla="*/ 8 h 1139"/>
                    <a:gd name="T14" fmla="*/ 13 w 915"/>
                    <a:gd name="T15" fmla="*/ 7 h 1139"/>
                    <a:gd name="T16" fmla="*/ 15 w 915"/>
                    <a:gd name="T17" fmla="*/ 5 h 1139"/>
                    <a:gd name="T18" fmla="*/ 15 w 915"/>
                    <a:gd name="T19" fmla="*/ 4 h 1139"/>
                    <a:gd name="T20" fmla="*/ 15 w 915"/>
                    <a:gd name="T21" fmla="*/ 2 h 1139"/>
                    <a:gd name="T22" fmla="*/ 16 w 915"/>
                    <a:gd name="T23" fmla="*/ 2 h 1139"/>
                    <a:gd name="T24" fmla="*/ 18 w 915"/>
                    <a:gd name="T25" fmla="*/ 1 h 1139"/>
                    <a:gd name="T26" fmla="*/ 19 w 915"/>
                    <a:gd name="T27" fmla="*/ 1 h 1139"/>
                    <a:gd name="T28" fmla="*/ 19 w 915"/>
                    <a:gd name="T29" fmla="*/ 1 h 1139"/>
                    <a:gd name="T30" fmla="*/ 17 w 915"/>
                    <a:gd name="T31" fmla="*/ 1 h 1139"/>
                    <a:gd name="T32" fmla="*/ 16 w 915"/>
                    <a:gd name="T33" fmla="*/ 1 h 1139"/>
                    <a:gd name="T34" fmla="*/ 18 w 915"/>
                    <a:gd name="T35" fmla="*/ 1 h 1139"/>
                    <a:gd name="T36" fmla="*/ 18 w 915"/>
                    <a:gd name="T37" fmla="*/ 1 h 1139"/>
                    <a:gd name="T38" fmla="*/ 18 w 915"/>
                    <a:gd name="T39" fmla="*/ 1 h 1139"/>
                    <a:gd name="T40" fmla="*/ 16 w 915"/>
                    <a:gd name="T41" fmla="*/ 1 h 1139"/>
                    <a:gd name="T42" fmla="*/ 16 w 915"/>
                    <a:gd name="T43" fmla="*/ 1 h 1139"/>
                    <a:gd name="T44" fmla="*/ 16 w 915"/>
                    <a:gd name="T45" fmla="*/ 1 h 1139"/>
                    <a:gd name="T46" fmla="*/ 16 w 915"/>
                    <a:gd name="T47" fmla="*/ 0 h 1139"/>
                    <a:gd name="T48" fmla="*/ 15 w 915"/>
                    <a:gd name="T49" fmla="*/ 1 h 1139"/>
                    <a:gd name="T50" fmla="*/ 15 w 915"/>
                    <a:gd name="T51" fmla="*/ 1 h 1139"/>
                    <a:gd name="T52" fmla="*/ 15 w 915"/>
                    <a:gd name="T53" fmla="*/ 1 h 1139"/>
                    <a:gd name="T54" fmla="*/ 14 w 915"/>
                    <a:gd name="T55" fmla="*/ 1 h 1139"/>
                    <a:gd name="T56" fmla="*/ 13 w 915"/>
                    <a:gd name="T57" fmla="*/ 1 h 1139"/>
                    <a:gd name="T58" fmla="*/ 13 w 915"/>
                    <a:gd name="T59" fmla="*/ 1 h 1139"/>
                    <a:gd name="T60" fmla="*/ 14 w 915"/>
                    <a:gd name="T61" fmla="*/ 1 h 1139"/>
                    <a:gd name="T62" fmla="*/ 14 w 915"/>
                    <a:gd name="T63" fmla="*/ 1 h 1139"/>
                    <a:gd name="T64" fmla="*/ 14 w 915"/>
                    <a:gd name="T65" fmla="*/ 2 h 1139"/>
                    <a:gd name="T66" fmla="*/ 14 w 915"/>
                    <a:gd name="T67" fmla="*/ 2 h 1139"/>
                    <a:gd name="T68" fmla="*/ 14 w 915"/>
                    <a:gd name="T69" fmla="*/ 4 h 1139"/>
                    <a:gd name="T70" fmla="*/ 13 w 915"/>
                    <a:gd name="T71" fmla="*/ 6 h 1139"/>
                    <a:gd name="T72" fmla="*/ 13 w 915"/>
                    <a:gd name="T73" fmla="*/ 6 h 1139"/>
                    <a:gd name="T74" fmla="*/ 12 w 915"/>
                    <a:gd name="T75" fmla="*/ 7 h 1139"/>
                    <a:gd name="T76" fmla="*/ 10 w 915"/>
                    <a:gd name="T77" fmla="*/ 8 h 1139"/>
                    <a:gd name="T78" fmla="*/ 9 w 915"/>
                    <a:gd name="T79" fmla="*/ 8 h 1139"/>
                    <a:gd name="T80" fmla="*/ 7 w 915"/>
                    <a:gd name="T81" fmla="*/ 9 h 1139"/>
                    <a:gd name="T82" fmla="*/ 4 w 915"/>
                    <a:gd name="T83" fmla="*/ 9 h 1139"/>
                    <a:gd name="T84" fmla="*/ 2 w 915"/>
                    <a:gd name="T85" fmla="*/ 9 h 1139"/>
                    <a:gd name="T86" fmla="*/ 1 w 915"/>
                    <a:gd name="T87" fmla="*/ 9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2241" name="Group 93"/>
              <p:cNvGrpSpPr>
                <a:grpSpLocks noChangeAspect="1"/>
              </p:cNvGrpSpPr>
              <p:nvPr/>
            </p:nvGrpSpPr>
            <p:grpSpPr bwMode="auto">
              <a:xfrm>
                <a:off x="1584" y="3168"/>
                <a:ext cx="768" cy="672"/>
                <a:chOff x="1584" y="2256"/>
                <a:chExt cx="768" cy="672"/>
              </a:xfrm>
            </p:grpSpPr>
            <p:sp>
              <p:nvSpPr>
                <p:cNvPr id="52245" name="AutoShape 94"/>
                <p:cNvSpPr>
                  <a:spLocks noChangeAspect="1" noChangeArrowheads="1"/>
                </p:cNvSpPr>
                <p:nvPr/>
              </p:nvSpPr>
              <p:spPr bwMode="auto">
                <a:xfrm>
                  <a:off x="1584" y="2256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381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9 km 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52246" name="Line 95"/>
                <p:cNvSpPr>
                  <a:spLocks noChangeAspect="1" noChangeShapeType="1"/>
                </p:cNvSpPr>
                <p:nvPr/>
              </p:nvSpPr>
              <p:spPr bwMode="auto">
                <a:xfrm>
                  <a:off x="1968" y="2784"/>
                  <a:ext cx="0" cy="144"/>
                </a:xfrm>
                <a:prstGeom prst="line">
                  <a:avLst/>
                </a:prstGeom>
                <a:noFill/>
                <a:ln w="635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2242" name="Group 96"/>
              <p:cNvGrpSpPr>
                <a:grpSpLocks noChangeAspect="1"/>
              </p:cNvGrpSpPr>
              <p:nvPr/>
            </p:nvGrpSpPr>
            <p:grpSpPr bwMode="auto">
              <a:xfrm>
                <a:off x="3648" y="1392"/>
                <a:ext cx="768" cy="672"/>
                <a:chOff x="3072" y="2256"/>
                <a:chExt cx="768" cy="672"/>
              </a:xfrm>
            </p:grpSpPr>
            <p:sp>
              <p:nvSpPr>
                <p:cNvPr id="52243" name="AutoShape 97"/>
                <p:cNvSpPr>
                  <a:spLocks noChangeAspect="1" noChangeArrowheads="1"/>
                </p:cNvSpPr>
                <p:nvPr/>
              </p:nvSpPr>
              <p:spPr bwMode="auto">
                <a:xfrm>
                  <a:off x="3072" y="2256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381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i="0" baseline="-8000">
                      <a:solidFill>
                        <a:schemeClr val="bg2"/>
                      </a:solidFill>
                    </a:rPr>
                    <a:t>5 km </a:t>
                  </a:r>
                  <a:endParaRPr lang="en-CA" altLang="en-US" sz="2400" i="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52244" name="Line 98"/>
                <p:cNvSpPr>
                  <a:spLocks noChangeAspect="1" noChangeShapeType="1"/>
                </p:cNvSpPr>
                <p:nvPr/>
              </p:nvSpPr>
              <p:spPr bwMode="auto">
                <a:xfrm>
                  <a:off x="3456" y="2784"/>
                  <a:ext cx="0" cy="144"/>
                </a:xfrm>
                <a:prstGeom prst="line">
                  <a:avLst/>
                </a:prstGeom>
                <a:noFill/>
                <a:ln w="635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52230" name="Text Box 99"/>
          <p:cNvSpPr txBox="1">
            <a:spLocks noChangeArrowheads="1"/>
          </p:cNvSpPr>
          <p:nvPr/>
        </p:nvSpPr>
        <p:spPr bwMode="auto">
          <a:xfrm>
            <a:off x="596900" y="4953000"/>
            <a:ext cx="1612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Code</a:t>
            </a:r>
            <a:endParaRPr lang="en-CA" altLang="en-US" sz="3000" i="0"/>
          </a:p>
        </p:txBody>
      </p:sp>
      <p:sp>
        <p:nvSpPr>
          <p:cNvPr id="52231" name="Text Box 100"/>
          <p:cNvSpPr txBox="1">
            <a:spLocks noChangeArrowheads="1"/>
          </p:cNvSpPr>
          <p:nvPr/>
        </p:nvSpPr>
        <p:spPr bwMode="auto">
          <a:xfrm>
            <a:off x="6600825" y="4953000"/>
            <a:ext cx="19335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Relay Race</a:t>
            </a:r>
            <a:endParaRPr lang="en-CA" altLang="en-US" sz="3000" i="0"/>
          </a:p>
        </p:txBody>
      </p:sp>
      <p:sp>
        <p:nvSpPr>
          <p:cNvPr id="52232" name="Text Box 101"/>
          <p:cNvSpPr txBox="1">
            <a:spLocks noChangeArrowheads="1"/>
          </p:cNvSpPr>
          <p:nvPr/>
        </p:nvSpPr>
        <p:spPr bwMode="auto">
          <a:xfrm>
            <a:off x="3797300" y="4724400"/>
            <a:ext cx="16129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0"/>
              <a:t>One step at a time</a:t>
            </a:r>
            <a:endParaRPr lang="en-CA" altLang="en-US" sz="3000" i="0"/>
          </a:p>
        </p:txBody>
      </p:sp>
    </p:spTree>
    <p:extLst>
      <p:ext uri="{BB962C8B-B14F-4D97-AF65-F5344CB8AC3E}">
        <p14:creationId xmlns:p14="http://schemas.microsoft.com/office/powerpoint/2010/main" val="58972098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2">
            <a:extLst>
              <a:ext uri="{FF2B5EF4-FFF2-40B4-BE49-F238E27FC236}">
                <a16:creationId xmlns:a16="http://schemas.microsoft.com/office/drawing/2014/main" id="{D2470A93-02BB-4781-A171-C87D13FEE9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4800" dirty="0"/>
              <a:t>Loop Invariant</a:t>
            </a:r>
          </a:p>
        </p:txBody>
      </p:sp>
      <p:sp>
        <p:nvSpPr>
          <p:cNvPr id="35" name="Text Box 3">
            <a:extLst>
              <a:ext uri="{FF2B5EF4-FFF2-40B4-BE49-F238E27FC236}">
                <a16:creationId xmlns:a16="http://schemas.microsoft.com/office/drawing/2014/main" id="{E3C02347-DEE1-4729-9A45-2B48902F66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05038" y="679844"/>
            <a:ext cx="716756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We have not gone “wrong”.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There is at least one optimal solution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that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extends, i.e. is consistent with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the choices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 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made so far.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731C5E47-BE06-4FE9-886B-8F37A7FF3F48}"/>
              </a:ext>
            </a:extLst>
          </p:cNvPr>
          <p:cNvGrpSpPr/>
          <p:nvPr/>
        </p:nvGrpSpPr>
        <p:grpSpPr>
          <a:xfrm>
            <a:off x="609600" y="2687638"/>
            <a:ext cx="4625975" cy="3408362"/>
            <a:chOff x="304800" y="1239838"/>
            <a:chExt cx="4625975" cy="3408362"/>
          </a:xfrm>
        </p:grpSpPr>
        <p:pic>
          <p:nvPicPr>
            <p:cNvPr id="29" name="Picture 3" descr="j0382581">
              <a:extLst>
                <a:ext uri="{FF2B5EF4-FFF2-40B4-BE49-F238E27FC236}">
                  <a16:creationId xmlns:a16="http://schemas.microsoft.com/office/drawing/2014/main" id="{0D3C5C41-D902-4353-B33C-5D41FF594A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28800" y="2152650"/>
              <a:ext cx="514350" cy="514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" name="Picture 4" descr="j0335186">
              <a:extLst>
                <a:ext uri="{FF2B5EF4-FFF2-40B4-BE49-F238E27FC236}">
                  <a16:creationId xmlns:a16="http://schemas.microsoft.com/office/drawing/2014/main" id="{311A6453-0ED3-486B-B746-AC120D7A9F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3276600"/>
              <a:ext cx="611188" cy="539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" name="Oval 5">
              <a:extLst>
                <a:ext uri="{FF2B5EF4-FFF2-40B4-BE49-F238E27FC236}">
                  <a16:creationId xmlns:a16="http://schemas.microsoft.com/office/drawing/2014/main" id="{3E1C29E5-4CEF-4E7C-A1E1-E15884BFE2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4800" y="1239838"/>
              <a:ext cx="4625975" cy="3255962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pic>
          <p:nvPicPr>
            <p:cNvPr id="33" name="Picture 6" descr="j0382581">
              <a:extLst>
                <a:ext uri="{FF2B5EF4-FFF2-40B4-BE49-F238E27FC236}">
                  <a16:creationId xmlns:a16="http://schemas.microsoft.com/office/drawing/2014/main" id="{3562F59D-1493-4D6C-97E4-D2FB5D5C39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19400" y="1371600"/>
              <a:ext cx="512763" cy="514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" name="Picture 7" descr="j0382581">
              <a:extLst>
                <a:ext uri="{FF2B5EF4-FFF2-40B4-BE49-F238E27FC236}">
                  <a16:creationId xmlns:a16="http://schemas.microsoft.com/office/drawing/2014/main" id="{B93595F3-E816-44C5-889B-F46670034C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447800"/>
              <a:ext cx="514350" cy="514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" name="Picture 14" descr="j0335186">
              <a:extLst>
                <a:ext uri="{FF2B5EF4-FFF2-40B4-BE49-F238E27FC236}">
                  <a16:creationId xmlns:a16="http://schemas.microsoft.com/office/drawing/2014/main" id="{59004E7D-CDD9-4A4B-8613-7FC72F09C2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60513" y="3467100"/>
              <a:ext cx="612775" cy="541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" name="Picture 15" descr="j0335186">
              <a:extLst>
                <a:ext uri="{FF2B5EF4-FFF2-40B4-BE49-F238E27FC236}">
                  <a16:creationId xmlns:a16="http://schemas.microsoft.com/office/drawing/2014/main" id="{1DA676E7-1AAA-4397-B70A-27981DD59A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" y="2438400"/>
              <a:ext cx="611188" cy="539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" name="Picture 18" descr="j0335186">
              <a:extLst>
                <a:ext uri="{FF2B5EF4-FFF2-40B4-BE49-F238E27FC236}">
                  <a16:creationId xmlns:a16="http://schemas.microsoft.com/office/drawing/2014/main" id="{1C35E2A0-C626-4574-B329-25A8915D3A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43000" y="2743200"/>
              <a:ext cx="611188" cy="539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" name="Picture 19" descr="j0335186">
              <a:extLst>
                <a:ext uri="{FF2B5EF4-FFF2-40B4-BE49-F238E27FC236}">
                  <a16:creationId xmlns:a16="http://schemas.microsoft.com/office/drawing/2014/main" id="{59EA0392-2727-4205-9185-9F5D23D542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81200" y="2965450"/>
              <a:ext cx="612775" cy="539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" name="Picture 20" descr="j0382581">
              <a:extLst>
                <a:ext uri="{FF2B5EF4-FFF2-40B4-BE49-F238E27FC236}">
                  <a16:creationId xmlns:a16="http://schemas.microsoft.com/office/drawing/2014/main" id="{25456463-F4B0-4C88-9628-D31EE07678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0800" y="2133600"/>
              <a:ext cx="514350" cy="514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0" name="Group 22">
              <a:extLst>
                <a:ext uri="{FF2B5EF4-FFF2-40B4-BE49-F238E27FC236}">
                  <a16:creationId xmlns:a16="http://schemas.microsoft.com/office/drawing/2014/main" id="{412EEDE7-A009-46EA-A4DB-870D405A6EF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124200" y="2743200"/>
              <a:ext cx="457200" cy="341313"/>
              <a:chOff x="4777" y="672"/>
              <a:chExt cx="599" cy="416"/>
            </a:xfrm>
          </p:grpSpPr>
          <p:sp>
            <p:nvSpPr>
              <p:cNvPr id="531" name="Freeform 23">
                <a:extLst>
                  <a:ext uri="{FF2B5EF4-FFF2-40B4-BE49-F238E27FC236}">
                    <a16:creationId xmlns:a16="http://schemas.microsoft.com/office/drawing/2014/main" id="{87212B59-D701-44AF-8070-CF7873E41C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85" y="681"/>
                <a:ext cx="212" cy="191"/>
              </a:xfrm>
              <a:custGeom>
                <a:avLst/>
                <a:gdLst>
                  <a:gd name="T0" fmla="*/ 0 w 424"/>
                  <a:gd name="T1" fmla="*/ 0 h 383"/>
                  <a:gd name="T2" fmla="*/ 1 w 424"/>
                  <a:gd name="T3" fmla="*/ 0 h 383"/>
                  <a:gd name="T4" fmla="*/ 1 w 424"/>
                  <a:gd name="T5" fmla="*/ 0 h 383"/>
                  <a:gd name="T6" fmla="*/ 1 w 424"/>
                  <a:gd name="T7" fmla="*/ 0 h 383"/>
                  <a:gd name="T8" fmla="*/ 1 w 424"/>
                  <a:gd name="T9" fmla="*/ 0 h 383"/>
                  <a:gd name="T10" fmla="*/ 1 w 424"/>
                  <a:gd name="T11" fmla="*/ 0 h 383"/>
                  <a:gd name="T12" fmla="*/ 1 w 424"/>
                  <a:gd name="T13" fmla="*/ 0 h 383"/>
                  <a:gd name="T14" fmla="*/ 1 w 424"/>
                  <a:gd name="T15" fmla="*/ 0 h 383"/>
                  <a:gd name="T16" fmla="*/ 1 w 424"/>
                  <a:gd name="T17" fmla="*/ 0 h 383"/>
                  <a:gd name="T18" fmla="*/ 1 w 424"/>
                  <a:gd name="T19" fmla="*/ 0 h 383"/>
                  <a:gd name="T20" fmla="*/ 1 w 424"/>
                  <a:gd name="T21" fmla="*/ 0 h 383"/>
                  <a:gd name="T22" fmla="*/ 1 w 424"/>
                  <a:gd name="T23" fmla="*/ 0 h 383"/>
                  <a:gd name="T24" fmla="*/ 0 w 424"/>
                  <a:gd name="T25" fmla="*/ 0 h 383"/>
                  <a:gd name="T26" fmla="*/ 0 w 424"/>
                  <a:gd name="T27" fmla="*/ 0 h 3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4"/>
                  <a:gd name="T43" fmla="*/ 0 h 383"/>
                  <a:gd name="T44" fmla="*/ 424 w 424"/>
                  <a:gd name="T45" fmla="*/ 383 h 38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4" h="383">
                    <a:moveTo>
                      <a:pt x="0" y="230"/>
                    </a:moveTo>
                    <a:lnTo>
                      <a:pt x="62" y="154"/>
                    </a:lnTo>
                    <a:lnTo>
                      <a:pt x="180" y="71"/>
                    </a:lnTo>
                    <a:lnTo>
                      <a:pt x="327" y="16"/>
                    </a:lnTo>
                    <a:lnTo>
                      <a:pt x="424" y="0"/>
                    </a:lnTo>
                    <a:lnTo>
                      <a:pt x="403" y="111"/>
                    </a:lnTo>
                    <a:lnTo>
                      <a:pt x="340" y="236"/>
                    </a:lnTo>
                    <a:lnTo>
                      <a:pt x="268" y="318"/>
                    </a:lnTo>
                    <a:lnTo>
                      <a:pt x="133" y="383"/>
                    </a:lnTo>
                    <a:lnTo>
                      <a:pt x="165" y="297"/>
                    </a:lnTo>
                    <a:lnTo>
                      <a:pt x="176" y="147"/>
                    </a:lnTo>
                    <a:lnTo>
                      <a:pt x="80" y="206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32" name="Freeform 24">
                <a:extLst>
                  <a:ext uri="{FF2B5EF4-FFF2-40B4-BE49-F238E27FC236}">
                    <a16:creationId xmlns:a16="http://schemas.microsoft.com/office/drawing/2014/main" id="{DAEE4810-1890-4D27-9417-D08AD840FB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9" y="709"/>
                <a:ext cx="210" cy="227"/>
              </a:xfrm>
              <a:custGeom>
                <a:avLst/>
                <a:gdLst>
                  <a:gd name="T0" fmla="*/ 1 w 420"/>
                  <a:gd name="T1" fmla="*/ 0 h 455"/>
                  <a:gd name="T2" fmla="*/ 1 w 420"/>
                  <a:gd name="T3" fmla="*/ 0 h 455"/>
                  <a:gd name="T4" fmla="*/ 1 w 420"/>
                  <a:gd name="T5" fmla="*/ 0 h 455"/>
                  <a:gd name="T6" fmla="*/ 1 w 420"/>
                  <a:gd name="T7" fmla="*/ 0 h 455"/>
                  <a:gd name="T8" fmla="*/ 1 w 420"/>
                  <a:gd name="T9" fmla="*/ 0 h 455"/>
                  <a:gd name="T10" fmla="*/ 1 w 420"/>
                  <a:gd name="T11" fmla="*/ 0 h 455"/>
                  <a:gd name="T12" fmla="*/ 1 w 420"/>
                  <a:gd name="T13" fmla="*/ 0 h 455"/>
                  <a:gd name="T14" fmla="*/ 1 w 420"/>
                  <a:gd name="T15" fmla="*/ 0 h 455"/>
                  <a:gd name="T16" fmla="*/ 1 w 420"/>
                  <a:gd name="T17" fmla="*/ 0 h 455"/>
                  <a:gd name="T18" fmla="*/ 1 w 420"/>
                  <a:gd name="T19" fmla="*/ 0 h 455"/>
                  <a:gd name="T20" fmla="*/ 0 w 420"/>
                  <a:gd name="T21" fmla="*/ 0 h 455"/>
                  <a:gd name="T22" fmla="*/ 1 w 420"/>
                  <a:gd name="T23" fmla="*/ 0 h 455"/>
                  <a:gd name="T24" fmla="*/ 1 w 420"/>
                  <a:gd name="T25" fmla="*/ 0 h 455"/>
                  <a:gd name="T26" fmla="*/ 1 w 420"/>
                  <a:gd name="T27" fmla="*/ 0 h 455"/>
                  <a:gd name="T28" fmla="*/ 1 w 420"/>
                  <a:gd name="T29" fmla="*/ 0 h 455"/>
                  <a:gd name="T30" fmla="*/ 1 w 420"/>
                  <a:gd name="T31" fmla="*/ 0 h 4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0"/>
                  <a:gd name="T49" fmla="*/ 0 h 455"/>
                  <a:gd name="T50" fmla="*/ 420 w 420"/>
                  <a:gd name="T51" fmla="*/ 455 h 45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0" h="455">
                    <a:moveTo>
                      <a:pt x="125" y="455"/>
                    </a:moveTo>
                    <a:lnTo>
                      <a:pt x="205" y="403"/>
                    </a:lnTo>
                    <a:lnTo>
                      <a:pt x="306" y="306"/>
                    </a:lnTo>
                    <a:lnTo>
                      <a:pt x="380" y="181"/>
                    </a:lnTo>
                    <a:lnTo>
                      <a:pt x="410" y="94"/>
                    </a:lnTo>
                    <a:lnTo>
                      <a:pt x="420" y="0"/>
                    </a:lnTo>
                    <a:lnTo>
                      <a:pt x="344" y="46"/>
                    </a:lnTo>
                    <a:lnTo>
                      <a:pt x="222" y="97"/>
                    </a:lnTo>
                    <a:lnTo>
                      <a:pt x="114" y="156"/>
                    </a:lnTo>
                    <a:lnTo>
                      <a:pt x="51" y="204"/>
                    </a:lnTo>
                    <a:lnTo>
                      <a:pt x="0" y="259"/>
                    </a:lnTo>
                    <a:lnTo>
                      <a:pt x="150" y="221"/>
                    </a:lnTo>
                    <a:lnTo>
                      <a:pt x="254" y="200"/>
                    </a:lnTo>
                    <a:lnTo>
                      <a:pt x="197" y="305"/>
                    </a:lnTo>
                    <a:lnTo>
                      <a:pt x="125" y="4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33" name="Freeform 25">
                <a:extLst>
                  <a:ext uri="{FF2B5EF4-FFF2-40B4-BE49-F238E27FC236}">
                    <a16:creationId xmlns:a16="http://schemas.microsoft.com/office/drawing/2014/main" id="{7A14804E-D29D-43EE-997C-768B5D2F9E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7" y="859"/>
                <a:ext cx="204" cy="159"/>
              </a:xfrm>
              <a:custGeom>
                <a:avLst/>
                <a:gdLst>
                  <a:gd name="T0" fmla="*/ 0 w 407"/>
                  <a:gd name="T1" fmla="*/ 1 h 317"/>
                  <a:gd name="T2" fmla="*/ 1 w 407"/>
                  <a:gd name="T3" fmla="*/ 1 h 317"/>
                  <a:gd name="T4" fmla="*/ 1 w 407"/>
                  <a:gd name="T5" fmla="*/ 1 h 317"/>
                  <a:gd name="T6" fmla="*/ 1 w 407"/>
                  <a:gd name="T7" fmla="*/ 1 h 317"/>
                  <a:gd name="T8" fmla="*/ 1 w 407"/>
                  <a:gd name="T9" fmla="*/ 0 h 317"/>
                  <a:gd name="T10" fmla="*/ 1 w 407"/>
                  <a:gd name="T11" fmla="*/ 1 h 317"/>
                  <a:gd name="T12" fmla="*/ 1 w 407"/>
                  <a:gd name="T13" fmla="*/ 1 h 317"/>
                  <a:gd name="T14" fmla="*/ 1 w 407"/>
                  <a:gd name="T15" fmla="*/ 1 h 317"/>
                  <a:gd name="T16" fmla="*/ 1 w 407"/>
                  <a:gd name="T17" fmla="*/ 1 h 317"/>
                  <a:gd name="T18" fmla="*/ 1 w 407"/>
                  <a:gd name="T19" fmla="*/ 1 h 317"/>
                  <a:gd name="T20" fmla="*/ 1 w 407"/>
                  <a:gd name="T21" fmla="*/ 1 h 317"/>
                  <a:gd name="T22" fmla="*/ 1 w 407"/>
                  <a:gd name="T23" fmla="*/ 1 h 317"/>
                  <a:gd name="T24" fmla="*/ 1 w 407"/>
                  <a:gd name="T25" fmla="*/ 1 h 317"/>
                  <a:gd name="T26" fmla="*/ 0 w 407"/>
                  <a:gd name="T27" fmla="*/ 1 h 317"/>
                  <a:gd name="T28" fmla="*/ 0 w 407"/>
                  <a:gd name="T29" fmla="*/ 1 h 3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07"/>
                  <a:gd name="T46" fmla="*/ 0 h 317"/>
                  <a:gd name="T47" fmla="*/ 407 w 407"/>
                  <a:gd name="T48" fmla="*/ 317 h 3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07" h="317">
                    <a:moveTo>
                      <a:pt x="0" y="234"/>
                    </a:moveTo>
                    <a:lnTo>
                      <a:pt x="68" y="144"/>
                    </a:lnTo>
                    <a:lnTo>
                      <a:pt x="152" y="87"/>
                    </a:lnTo>
                    <a:lnTo>
                      <a:pt x="209" y="40"/>
                    </a:lnTo>
                    <a:lnTo>
                      <a:pt x="407" y="0"/>
                    </a:lnTo>
                    <a:lnTo>
                      <a:pt x="350" y="159"/>
                    </a:lnTo>
                    <a:lnTo>
                      <a:pt x="298" y="260"/>
                    </a:lnTo>
                    <a:lnTo>
                      <a:pt x="262" y="308"/>
                    </a:lnTo>
                    <a:lnTo>
                      <a:pt x="186" y="317"/>
                    </a:lnTo>
                    <a:lnTo>
                      <a:pt x="220" y="270"/>
                    </a:lnTo>
                    <a:lnTo>
                      <a:pt x="249" y="177"/>
                    </a:lnTo>
                    <a:lnTo>
                      <a:pt x="173" y="196"/>
                    </a:lnTo>
                    <a:lnTo>
                      <a:pt x="78" y="213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34" name="Freeform 26">
                <a:extLst>
                  <a:ext uri="{FF2B5EF4-FFF2-40B4-BE49-F238E27FC236}">
                    <a16:creationId xmlns:a16="http://schemas.microsoft.com/office/drawing/2014/main" id="{3F98CD66-916E-436C-969B-59E1C0B2C3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5" y="948"/>
                <a:ext cx="228" cy="126"/>
              </a:xfrm>
              <a:custGeom>
                <a:avLst/>
                <a:gdLst>
                  <a:gd name="T0" fmla="*/ 0 w 457"/>
                  <a:gd name="T1" fmla="*/ 1 h 252"/>
                  <a:gd name="T2" fmla="*/ 0 w 457"/>
                  <a:gd name="T3" fmla="*/ 1 h 252"/>
                  <a:gd name="T4" fmla="*/ 0 w 457"/>
                  <a:gd name="T5" fmla="*/ 1 h 252"/>
                  <a:gd name="T6" fmla="*/ 0 w 457"/>
                  <a:gd name="T7" fmla="*/ 1 h 252"/>
                  <a:gd name="T8" fmla="*/ 0 w 457"/>
                  <a:gd name="T9" fmla="*/ 0 h 252"/>
                  <a:gd name="T10" fmla="*/ 0 w 457"/>
                  <a:gd name="T11" fmla="*/ 1 h 252"/>
                  <a:gd name="T12" fmla="*/ 0 w 457"/>
                  <a:gd name="T13" fmla="*/ 1 h 252"/>
                  <a:gd name="T14" fmla="*/ 0 w 457"/>
                  <a:gd name="T15" fmla="*/ 1 h 252"/>
                  <a:gd name="T16" fmla="*/ 0 w 457"/>
                  <a:gd name="T17" fmla="*/ 1 h 252"/>
                  <a:gd name="T18" fmla="*/ 0 w 457"/>
                  <a:gd name="T19" fmla="*/ 1 h 252"/>
                  <a:gd name="T20" fmla="*/ 0 w 457"/>
                  <a:gd name="T21" fmla="*/ 1 h 252"/>
                  <a:gd name="T22" fmla="*/ 0 w 457"/>
                  <a:gd name="T23" fmla="*/ 1 h 252"/>
                  <a:gd name="T24" fmla="*/ 0 w 457"/>
                  <a:gd name="T25" fmla="*/ 1 h 2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7"/>
                  <a:gd name="T40" fmla="*/ 0 h 252"/>
                  <a:gd name="T41" fmla="*/ 457 w 457"/>
                  <a:gd name="T42" fmla="*/ 252 h 2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7" h="252">
                    <a:moveTo>
                      <a:pt x="0" y="209"/>
                    </a:moveTo>
                    <a:lnTo>
                      <a:pt x="42" y="152"/>
                    </a:lnTo>
                    <a:lnTo>
                      <a:pt x="137" y="78"/>
                    </a:lnTo>
                    <a:lnTo>
                      <a:pt x="270" y="38"/>
                    </a:lnTo>
                    <a:lnTo>
                      <a:pt x="457" y="0"/>
                    </a:lnTo>
                    <a:lnTo>
                      <a:pt x="424" y="83"/>
                    </a:lnTo>
                    <a:lnTo>
                      <a:pt x="371" y="169"/>
                    </a:lnTo>
                    <a:lnTo>
                      <a:pt x="287" y="218"/>
                    </a:lnTo>
                    <a:lnTo>
                      <a:pt x="204" y="252"/>
                    </a:lnTo>
                    <a:lnTo>
                      <a:pt x="101" y="226"/>
                    </a:lnTo>
                    <a:lnTo>
                      <a:pt x="18" y="212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35" name="Freeform 27">
                <a:extLst>
                  <a:ext uri="{FF2B5EF4-FFF2-40B4-BE49-F238E27FC236}">
                    <a16:creationId xmlns:a16="http://schemas.microsoft.com/office/drawing/2014/main" id="{06623665-9BF8-4894-B377-7AE836C9CA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0" y="807"/>
                <a:ext cx="244" cy="252"/>
              </a:xfrm>
              <a:custGeom>
                <a:avLst/>
                <a:gdLst>
                  <a:gd name="T0" fmla="*/ 0 w 489"/>
                  <a:gd name="T1" fmla="*/ 1 h 504"/>
                  <a:gd name="T2" fmla="*/ 0 w 489"/>
                  <a:gd name="T3" fmla="*/ 1 h 504"/>
                  <a:gd name="T4" fmla="*/ 0 w 489"/>
                  <a:gd name="T5" fmla="*/ 1 h 504"/>
                  <a:gd name="T6" fmla="*/ 0 w 489"/>
                  <a:gd name="T7" fmla="*/ 1 h 504"/>
                  <a:gd name="T8" fmla="*/ 0 w 489"/>
                  <a:gd name="T9" fmla="*/ 1 h 504"/>
                  <a:gd name="T10" fmla="*/ 0 w 489"/>
                  <a:gd name="T11" fmla="*/ 1 h 504"/>
                  <a:gd name="T12" fmla="*/ 0 w 489"/>
                  <a:gd name="T13" fmla="*/ 1 h 504"/>
                  <a:gd name="T14" fmla="*/ 0 w 489"/>
                  <a:gd name="T15" fmla="*/ 0 h 504"/>
                  <a:gd name="T16" fmla="*/ 0 w 489"/>
                  <a:gd name="T17" fmla="*/ 1 h 504"/>
                  <a:gd name="T18" fmla="*/ 0 w 489"/>
                  <a:gd name="T19" fmla="*/ 1 h 504"/>
                  <a:gd name="T20" fmla="*/ 0 w 489"/>
                  <a:gd name="T21" fmla="*/ 1 h 504"/>
                  <a:gd name="T22" fmla="*/ 0 w 489"/>
                  <a:gd name="T23" fmla="*/ 1 h 504"/>
                  <a:gd name="T24" fmla="*/ 0 w 489"/>
                  <a:gd name="T25" fmla="*/ 1 h 504"/>
                  <a:gd name="T26" fmla="*/ 0 w 489"/>
                  <a:gd name="T27" fmla="*/ 1 h 504"/>
                  <a:gd name="T28" fmla="*/ 0 w 489"/>
                  <a:gd name="T29" fmla="*/ 1 h 504"/>
                  <a:gd name="T30" fmla="*/ 0 w 489"/>
                  <a:gd name="T31" fmla="*/ 1 h 504"/>
                  <a:gd name="T32" fmla="*/ 0 w 489"/>
                  <a:gd name="T33" fmla="*/ 1 h 504"/>
                  <a:gd name="T34" fmla="*/ 0 w 489"/>
                  <a:gd name="T35" fmla="*/ 1 h 504"/>
                  <a:gd name="T36" fmla="*/ 0 w 489"/>
                  <a:gd name="T37" fmla="*/ 1 h 504"/>
                  <a:gd name="T38" fmla="*/ 0 w 489"/>
                  <a:gd name="T39" fmla="*/ 1 h 5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89"/>
                  <a:gd name="T61" fmla="*/ 0 h 504"/>
                  <a:gd name="T62" fmla="*/ 489 w 489"/>
                  <a:gd name="T63" fmla="*/ 504 h 5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89" h="504">
                    <a:moveTo>
                      <a:pt x="0" y="504"/>
                    </a:moveTo>
                    <a:lnTo>
                      <a:pt x="103" y="491"/>
                    </a:lnTo>
                    <a:lnTo>
                      <a:pt x="143" y="445"/>
                    </a:lnTo>
                    <a:lnTo>
                      <a:pt x="198" y="388"/>
                    </a:lnTo>
                    <a:lnTo>
                      <a:pt x="327" y="327"/>
                    </a:lnTo>
                    <a:lnTo>
                      <a:pt x="369" y="268"/>
                    </a:lnTo>
                    <a:lnTo>
                      <a:pt x="415" y="154"/>
                    </a:lnTo>
                    <a:lnTo>
                      <a:pt x="489" y="0"/>
                    </a:lnTo>
                    <a:lnTo>
                      <a:pt x="327" y="34"/>
                    </a:lnTo>
                    <a:lnTo>
                      <a:pt x="173" y="90"/>
                    </a:lnTo>
                    <a:lnTo>
                      <a:pt x="74" y="158"/>
                    </a:lnTo>
                    <a:lnTo>
                      <a:pt x="21" y="223"/>
                    </a:lnTo>
                    <a:lnTo>
                      <a:pt x="0" y="272"/>
                    </a:lnTo>
                    <a:lnTo>
                      <a:pt x="103" y="226"/>
                    </a:lnTo>
                    <a:lnTo>
                      <a:pt x="244" y="207"/>
                    </a:lnTo>
                    <a:lnTo>
                      <a:pt x="186" y="280"/>
                    </a:lnTo>
                    <a:lnTo>
                      <a:pt x="114" y="384"/>
                    </a:lnTo>
                    <a:lnTo>
                      <a:pt x="72" y="447"/>
                    </a:lnTo>
                    <a:lnTo>
                      <a:pt x="0" y="50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36" name="Freeform 28">
                <a:extLst>
                  <a:ext uri="{FF2B5EF4-FFF2-40B4-BE49-F238E27FC236}">
                    <a16:creationId xmlns:a16="http://schemas.microsoft.com/office/drawing/2014/main" id="{57058EF0-2E96-4FAA-AEAF-BD77D2F542B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8" y="911"/>
                <a:ext cx="207" cy="160"/>
              </a:xfrm>
              <a:custGeom>
                <a:avLst/>
                <a:gdLst>
                  <a:gd name="T0" fmla="*/ 0 w 414"/>
                  <a:gd name="T1" fmla="*/ 0 h 322"/>
                  <a:gd name="T2" fmla="*/ 1 w 414"/>
                  <a:gd name="T3" fmla="*/ 0 h 322"/>
                  <a:gd name="T4" fmla="*/ 1 w 414"/>
                  <a:gd name="T5" fmla="*/ 0 h 322"/>
                  <a:gd name="T6" fmla="*/ 1 w 414"/>
                  <a:gd name="T7" fmla="*/ 0 h 322"/>
                  <a:gd name="T8" fmla="*/ 1 w 414"/>
                  <a:gd name="T9" fmla="*/ 0 h 322"/>
                  <a:gd name="T10" fmla="*/ 1 w 414"/>
                  <a:gd name="T11" fmla="*/ 0 h 322"/>
                  <a:gd name="T12" fmla="*/ 1 w 414"/>
                  <a:gd name="T13" fmla="*/ 0 h 322"/>
                  <a:gd name="T14" fmla="*/ 1 w 414"/>
                  <a:gd name="T15" fmla="*/ 0 h 322"/>
                  <a:gd name="T16" fmla="*/ 1 w 414"/>
                  <a:gd name="T17" fmla="*/ 0 h 322"/>
                  <a:gd name="T18" fmla="*/ 1 w 414"/>
                  <a:gd name="T19" fmla="*/ 0 h 322"/>
                  <a:gd name="T20" fmla="*/ 1 w 414"/>
                  <a:gd name="T21" fmla="*/ 0 h 322"/>
                  <a:gd name="T22" fmla="*/ 1 w 414"/>
                  <a:gd name="T23" fmla="*/ 0 h 322"/>
                  <a:gd name="T24" fmla="*/ 1 w 414"/>
                  <a:gd name="T25" fmla="*/ 0 h 322"/>
                  <a:gd name="T26" fmla="*/ 0 w 414"/>
                  <a:gd name="T27" fmla="*/ 0 h 322"/>
                  <a:gd name="T28" fmla="*/ 0 w 414"/>
                  <a:gd name="T29" fmla="*/ 0 h 3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14"/>
                  <a:gd name="T46" fmla="*/ 0 h 322"/>
                  <a:gd name="T47" fmla="*/ 414 w 414"/>
                  <a:gd name="T48" fmla="*/ 322 h 3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14" h="322">
                    <a:moveTo>
                      <a:pt x="0" y="318"/>
                    </a:moveTo>
                    <a:lnTo>
                      <a:pt x="49" y="322"/>
                    </a:lnTo>
                    <a:lnTo>
                      <a:pt x="119" y="305"/>
                    </a:lnTo>
                    <a:lnTo>
                      <a:pt x="207" y="268"/>
                    </a:lnTo>
                    <a:lnTo>
                      <a:pt x="273" y="189"/>
                    </a:lnTo>
                    <a:lnTo>
                      <a:pt x="334" y="94"/>
                    </a:lnTo>
                    <a:lnTo>
                      <a:pt x="414" y="0"/>
                    </a:lnTo>
                    <a:lnTo>
                      <a:pt x="340" y="8"/>
                    </a:lnTo>
                    <a:lnTo>
                      <a:pt x="234" y="35"/>
                    </a:lnTo>
                    <a:lnTo>
                      <a:pt x="135" y="84"/>
                    </a:lnTo>
                    <a:lnTo>
                      <a:pt x="102" y="114"/>
                    </a:lnTo>
                    <a:lnTo>
                      <a:pt x="93" y="183"/>
                    </a:lnTo>
                    <a:lnTo>
                      <a:pt x="68" y="242"/>
                    </a:lnTo>
                    <a:lnTo>
                      <a:pt x="0" y="31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37" name="Freeform 29">
                <a:extLst>
                  <a:ext uri="{FF2B5EF4-FFF2-40B4-BE49-F238E27FC236}">
                    <a16:creationId xmlns:a16="http://schemas.microsoft.com/office/drawing/2014/main" id="{F31EA8F0-3E04-4FDE-97B4-75BBE98E72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4" y="886"/>
                <a:ext cx="127" cy="199"/>
              </a:xfrm>
              <a:custGeom>
                <a:avLst/>
                <a:gdLst>
                  <a:gd name="T0" fmla="*/ 1 w 253"/>
                  <a:gd name="T1" fmla="*/ 1 h 397"/>
                  <a:gd name="T2" fmla="*/ 1 w 253"/>
                  <a:gd name="T3" fmla="*/ 1 h 397"/>
                  <a:gd name="T4" fmla="*/ 0 w 253"/>
                  <a:gd name="T5" fmla="*/ 1 h 397"/>
                  <a:gd name="T6" fmla="*/ 1 w 253"/>
                  <a:gd name="T7" fmla="*/ 1 h 397"/>
                  <a:gd name="T8" fmla="*/ 1 w 253"/>
                  <a:gd name="T9" fmla="*/ 1 h 397"/>
                  <a:gd name="T10" fmla="*/ 1 w 253"/>
                  <a:gd name="T11" fmla="*/ 1 h 397"/>
                  <a:gd name="T12" fmla="*/ 1 w 253"/>
                  <a:gd name="T13" fmla="*/ 1 h 397"/>
                  <a:gd name="T14" fmla="*/ 1 w 253"/>
                  <a:gd name="T15" fmla="*/ 0 h 397"/>
                  <a:gd name="T16" fmla="*/ 1 w 253"/>
                  <a:gd name="T17" fmla="*/ 1 h 397"/>
                  <a:gd name="T18" fmla="*/ 1 w 253"/>
                  <a:gd name="T19" fmla="*/ 1 h 397"/>
                  <a:gd name="T20" fmla="*/ 1 w 253"/>
                  <a:gd name="T21" fmla="*/ 1 h 397"/>
                  <a:gd name="T22" fmla="*/ 1 w 253"/>
                  <a:gd name="T23" fmla="*/ 1 h 397"/>
                  <a:gd name="T24" fmla="*/ 1 w 253"/>
                  <a:gd name="T25" fmla="*/ 1 h 397"/>
                  <a:gd name="T26" fmla="*/ 1 w 253"/>
                  <a:gd name="T27" fmla="*/ 1 h 397"/>
                  <a:gd name="T28" fmla="*/ 1 w 253"/>
                  <a:gd name="T29" fmla="*/ 1 h 39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3"/>
                  <a:gd name="T46" fmla="*/ 0 h 397"/>
                  <a:gd name="T47" fmla="*/ 253 w 253"/>
                  <a:gd name="T48" fmla="*/ 397 h 39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3" h="397">
                    <a:moveTo>
                      <a:pt x="36" y="397"/>
                    </a:moveTo>
                    <a:lnTo>
                      <a:pt x="14" y="346"/>
                    </a:lnTo>
                    <a:lnTo>
                      <a:pt x="0" y="270"/>
                    </a:lnTo>
                    <a:lnTo>
                      <a:pt x="10" y="173"/>
                    </a:lnTo>
                    <a:lnTo>
                      <a:pt x="55" y="97"/>
                    </a:lnTo>
                    <a:lnTo>
                      <a:pt x="126" y="38"/>
                    </a:lnTo>
                    <a:lnTo>
                      <a:pt x="207" y="10"/>
                    </a:lnTo>
                    <a:lnTo>
                      <a:pt x="253" y="0"/>
                    </a:lnTo>
                    <a:lnTo>
                      <a:pt x="211" y="72"/>
                    </a:lnTo>
                    <a:lnTo>
                      <a:pt x="188" y="196"/>
                    </a:lnTo>
                    <a:lnTo>
                      <a:pt x="156" y="272"/>
                    </a:lnTo>
                    <a:lnTo>
                      <a:pt x="124" y="335"/>
                    </a:lnTo>
                    <a:lnTo>
                      <a:pt x="74" y="371"/>
                    </a:lnTo>
                    <a:lnTo>
                      <a:pt x="36" y="39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38" name="Freeform 30">
                <a:extLst>
                  <a:ext uri="{FF2B5EF4-FFF2-40B4-BE49-F238E27FC236}">
                    <a16:creationId xmlns:a16="http://schemas.microsoft.com/office/drawing/2014/main" id="{3234C129-798B-49CB-AE11-4DF86E9052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1" y="763"/>
                <a:ext cx="190" cy="206"/>
              </a:xfrm>
              <a:custGeom>
                <a:avLst/>
                <a:gdLst>
                  <a:gd name="T0" fmla="*/ 1 w 380"/>
                  <a:gd name="T1" fmla="*/ 1 h 410"/>
                  <a:gd name="T2" fmla="*/ 1 w 380"/>
                  <a:gd name="T3" fmla="*/ 1 h 410"/>
                  <a:gd name="T4" fmla="*/ 1 w 380"/>
                  <a:gd name="T5" fmla="*/ 1 h 410"/>
                  <a:gd name="T6" fmla="*/ 1 w 380"/>
                  <a:gd name="T7" fmla="*/ 1 h 410"/>
                  <a:gd name="T8" fmla="*/ 1 w 380"/>
                  <a:gd name="T9" fmla="*/ 0 h 410"/>
                  <a:gd name="T10" fmla="*/ 1 w 380"/>
                  <a:gd name="T11" fmla="*/ 1 h 410"/>
                  <a:gd name="T12" fmla="*/ 1 w 380"/>
                  <a:gd name="T13" fmla="*/ 1 h 410"/>
                  <a:gd name="T14" fmla="*/ 1 w 380"/>
                  <a:gd name="T15" fmla="*/ 1 h 410"/>
                  <a:gd name="T16" fmla="*/ 1 w 380"/>
                  <a:gd name="T17" fmla="*/ 1 h 410"/>
                  <a:gd name="T18" fmla="*/ 1 w 380"/>
                  <a:gd name="T19" fmla="*/ 1 h 410"/>
                  <a:gd name="T20" fmla="*/ 1 w 380"/>
                  <a:gd name="T21" fmla="*/ 1 h 410"/>
                  <a:gd name="T22" fmla="*/ 1 w 380"/>
                  <a:gd name="T23" fmla="*/ 1 h 410"/>
                  <a:gd name="T24" fmla="*/ 1 w 380"/>
                  <a:gd name="T25" fmla="*/ 1 h 410"/>
                  <a:gd name="T26" fmla="*/ 1 w 380"/>
                  <a:gd name="T27" fmla="*/ 1 h 410"/>
                  <a:gd name="T28" fmla="*/ 1 w 380"/>
                  <a:gd name="T29" fmla="*/ 1 h 410"/>
                  <a:gd name="T30" fmla="*/ 1 w 380"/>
                  <a:gd name="T31" fmla="*/ 1 h 410"/>
                  <a:gd name="T32" fmla="*/ 1 w 380"/>
                  <a:gd name="T33" fmla="*/ 1 h 410"/>
                  <a:gd name="T34" fmla="*/ 0 w 380"/>
                  <a:gd name="T35" fmla="*/ 1 h 410"/>
                  <a:gd name="T36" fmla="*/ 1 w 380"/>
                  <a:gd name="T37" fmla="*/ 1 h 410"/>
                  <a:gd name="T38" fmla="*/ 1 w 380"/>
                  <a:gd name="T39" fmla="*/ 1 h 410"/>
                  <a:gd name="T40" fmla="*/ 1 w 380"/>
                  <a:gd name="T41" fmla="*/ 1 h 4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410"/>
                  <a:gd name="T65" fmla="*/ 380 w 380"/>
                  <a:gd name="T66" fmla="*/ 410 h 4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410">
                    <a:moveTo>
                      <a:pt x="3" y="281"/>
                    </a:moveTo>
                    <a:lnTo>
                      <a:pt x="36" y="196"/>
                    </a:lnTo>
                    <a:lnTo>
                      <a:pt x="110" y="118"/>
                    </a:lnTo>
                    <a:lnTo>
                      <a:pt x="220" y="64"/>
                    </a:lnTo>
                    <a:lnTo>
                      <a:pt x="378" y="0"/>
                    </a:lnTo>
                    <a:lnTo>
                      <a:pt x="380" y="59"/>
                    </a:lnTo>
                    <a:lnTo>
                      <a:pt x="365" y="154"/>
                    </a:lnTo>
                    <a:lnTo>
                      <a:pt x="342" y="215"/>
                    </a:lnTo>
                    <a:lnTo>
                      <a:pt x="294" y="262"/>
                    </a:lnTo>
                    <a:lnTo>
                      <a:pt x="252" y="329"/>
                    </a:lnTo>
                    <a:lnTo>
                      <a:pt x="245" y="359"/>
                    </a:lnTo>
                    <a:lnTo>
                      <a:pt x="186" y="401"/>
                    </a:lnTo>
                    <a:lnTo>
                      <a:pt x="195" y="338"/>
                    </a:lnTo>
                    <a:lnTo>
                      <a:pt x="237" y="239"/>
                    </a:lnTo>
                    <a:lnTo>
                      <a:pt x="154" y="270"/>
                    </a:lnTo>
                    <a:lnTo>
                      <a:pt x="74" y="308"/>
                    </a:lnTo>
                    <a:lnTo>
                      <a:pt x="28" y="355"/>
                    </a:lnTo>
                    <a:lnTo>
                      <a:pt x="0" y="410"/>
                    </a:lnTo>
                    <a:lnTo>
                      <a:pt x="1" y="319"/>
                    </a:lnTo>
                    <a:lnTo>
                      <a:pt x="3" y="28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39" name="Freeform 31">
                <a:extLst>
                  <a:ext uri="{FF2B5EF4-FFF2-40B4-BE49-F238E27FC236}">
                    <a16:creationId xmlns:a16="http://schemas.microsoft.com/office/drawing/2014/main" id="{CE0D0CB5-C051-4414-A617-3764E6042D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84" y="740"/>
                <a:ext cx="163" cy="215"/>
              </a:xfrm>
              <a:custGeom>
                <a:avLst/>
                <a:gdLst>
                  <a:gd name="T0" fmla="*/ 0 w 327"/>
                  <a:gd name="T1" fmla="*/ 0 h 432"/>
                  <a:gd name="T2" fmla="*/ 0 w 327"/>
                  <a:gd name="T3" fmla="*/ 0 h 432"/>
                  <a:gd name="T4" fmla="*/ 0 w 327"/>
                  <a:gd name="T5" fmla="*/ 0 h 432"/>
                  <a:gd name="T6" fmla="*/ 0 w 327"/>
                  <a:gd name="T7" fmla="*/ 0 h 432"/>
                  <a:gd name="T8" fmla="*/ 0 w 327"/>
                  <a:gd name="T9" fmla="*/ 0 h 432"/>
                  <a:gd name="T10" fmla="*/ 0 w 327"/>
                  <a:gd name="T11" fmla="*/ 0 h 432"/>
                  <a:gd name="T12" fmla="*/ 0 w 327"/>
                  <a:gd name="T13" fmla="*/ 0 h 432"/>
                  <a:gd name="T14" fmla="*/ 0 w 327"/>
                  <a:gd name="T15" fmla="*/ 0 h 432"/>
                  <a:gd name="T16" fmla="*/ 0 w 327"/>
                  <a:gd name="T17" fmla="*/ 0 h 432"/>
                  <a:gd name="T18" fmla="*/ 0 w 327"/>
                  <a:gd name="T19" fmla="*/ 0 h 432"/>
                  <a:gd name="T20" fmla="*/ 0 w 327"/>
                  <a:gd name="T21" fmla="*/ 0 h 432"/>
                  <a:gd name="T22" fmla="*/ 0 w 327"/>
                  <a:gd name="T23" fmla="*/ 0 h 432"/>
                  <a:gd name="T24" fmla="*/ 0 w 327"/>
                  <a:gd name="T25" fmla="*/ 0 h 432"/>
                  <a:gd name="T26" fmla="*/ 0 w 327"/>
                  <a:gd name="T27" fmla="*/ 0 h 432"/>
                  <a:gd name="T28" fmla="*/ 0 w 327"/>
                  <a:gd name="T29" fmla="*/ 0 h 432"/>
                  <a:gd name="T30" fmla="*/ 0 w 327"/>
                  <a:gd name="T31" fmla="*/ 0 h 432"/>
                  <a:gd name="T32" fmla="*/ 0 w 327"/>
                  <a:gd name="T33" fmla="*/ 0 h 4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7"/>
                  <a:gd name="T52" fmla="*/ 0 h 432"/>
                  <a:gd name="T53" fmla="*/ 327 w 327"/>
                  <a:gd name="T54" fmla="*/ 432 h 4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7" h="432">
                    <a:moveTo>
                      <a:pt x="0" y="432"/>
                    </a:moveTo>
                    <a:lnTo>
                      <a:pt x="26" y="342"/>
                    </a:lnTo>
                    <a:lnTo>
                      <a:pt x="80" y="219"/>
                    </a:lnTo>
                    <a:lnTo>
                      <a:pt x="186" y="111"/>
                    </a:lnTo>
                    <a:lnTo>
                      <a:pt x="254" y="52"/>
                    </a:lnTo>
                    <a:lnTo>
                      <a:pt x="327" y="0"/>
                    </a:lnTo>
                    <a:lnTo>
                      <a:pt x="325" y="101"/>
                    </a:lnTo>
                    <a:lnTo>
                      <a:pt x="317" y="169"/>
                    </a:lnTo>
                    <a:lnTo>
                      <a:pt x="254" y="217"/>
                    </a:lnTo>
                    <a:lnTo>
                      <a:pt x="201" y="284"/>
                    </a:lnTo>
                    <a:lnTo>
                      <a:pt x="195" y="242"/>
                    </a:lnTo>
                    <a:lnTo>
                      <a:pt x="209" y="202"/>
                    </a:lnTo>
                    <a:lnTo>
                      <a:pt x="146" y="244"/>
                    </a:lnTo>
                    <a:lnTo>
                      <a:pt x="89" y="293"/>
                    </a:lnTo>
                    <a:lnTo>
                      <a:pt x="45" y="382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40" name="Freeform 32">
                <a:extLst>
                  <a:ext uri="{FF2B5EF4-FFF2-40B4-BE49-F238E27FC236}">
                    <a16:creationId xmlns:a16="http://schemas.microsoft.com/office/drawing/2014/main" id="{22D0EEB0-E194-48C9-9DDB-6627317FB0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4" y="841"/>
                <a:ext cx="79" cy="178"/>
              </a:xfrm>
              <a:custGeom>
                <a:avLst/>
                <a:gdLst>
                  <a:gd name="T0" fmla="*/ 1 w 157"/>
                  <a:gd name="T1" fmla="*/ 1 h 355"/>
                  <a:gd name="T2" fmla="*/ 1 w 157"/>
                  <a:gd name="T3" fmla="*/ 1 h 355"/>
                  <a:gd name="T4" fmla="*/ 1 w 157"/>
                  <a:gd name="T5" fmla="*/ 1 h 355"/>
                  <a:gd name="T6" fmla="*/ 1 w 157"/>
                  <a:gd name="T7" fmla="*/ 1 h 355"/>
                  <a:gd name="T8" fmla="*/ 1 w 157"/>
                  <a:gd name="T9" fmla="*/ 1 h 355"/>
                  <a:gd name="T10" fmla="*/ 1 w 157"/>
                  <a:gd name="T11" fmla="*/ 1 h 355"/>
                  <a:gd name="T12" fmla="*/ 1 w 157"/>
                  <a:gd name="T13" fmla="*/ 1 h 355"/>
                  <a:gd name="T14" fmla="*/ 1 w 157"/>
                  <a:gd name="T15" fmla="*/ 0 h 355"/>
                  <a:gd name="T16" fmla="*/ 1 w 157"/>
                  <a:gd name="T17" fmla="*/ 1 h 355"/>
                  <a:gd name="T18" fmla="*/ 1 w 157"/>
                  <a:gd name="T19" fmla="*/ 1 h 355"/>
                  <a:gd name="T20" fmla="*/ 1 w 157"/>
                  <a:gd name="T21" fmla="*/ 1 h 355"/>
                  <a:gd name="T22" fmla="*/ 0 w 157"/>
                  <a:gd name="T23" fmla="*/ 1 h 355"/>
                  <a:gd name="T24" fmla="*/ 1 w 157"/>
                  <a:gd name="T25" fmla="*/ 1 h 355"/>
                  <a:gd name="T26" fmla="*/ 1 w 157"/>
                  <a:gd name="T27" fmla="*/ 1 h 3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7"/>
                  <a:gd name="T43" fmla="*/ 0 h 355"/>
                  <a:gd name="T44" fmla="*/ 157 w 157"/>
                  <a:gd name="T45" fmla="*/ 355 h 35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7" h="355">
                    <a:moveTo>
                      <a:pt x="17" y="355"/>
                    </a:moveTo>
                    <a:lnTo>
                      <a:pt x="72" y="355"/>
                    </a:lnTo>
                    <a:lnTo>
                      <a:pt x="121" y="323"/>
                    </a:lnTo>
                    <a:lnTo>
                      <a:pt x="154" y="268"/>
                    </a:lnTo>
                    <a:lnTo>
                      <a:pt x="155" y="190"/>
                    </a:lnTo>
                    <a:lnTo>
                      <a:pt x="155" y="118"/>
                    </a:lnTo>
                    <a:lnTo>
                      <a:pt x="155" y="41"/>
                    </a:lnTo>
                    <a:lnTo>
                      <a:pt x="157" y="0"/>
                    </a:lnTo>
                    <a:lnTo>
                      <a:pt x="108" y="32"/>
                    </a:lnTo>
                    <a:lnTo>
                      <a:pt x="51" y="85"/>
                    </a:lnTo>
                    <a:lnTo>
                      <a:pt x="9" y="161"/>
                    </a:lnTo>
                    <a:lnTo>
                      <a:pt x="0" y="260"/>
                    </a:lnTo>
                    <a:lnTo>
                      <a:pt x="17" y="3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41" name="Freeform 33">
                <a:extLst>
                  <a:ext uri="{FF2B5EF4-FFF2-40B4-BE49-F238E27FC236}">
                    <a16:creationId xmlns:a16="http://schemas.microsoft.com/office/drawing/2014/main" id="{0AF5C6A5-8565-4942-AD7A-9581DF1BF0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2" y="767"/>
                <a:ext cx="129" cy="162"/>
              </a:xfrm>
              <a:custGeom>
                <a:avLst/>
                <a:gdLst>
                  <a:gd name="T0" fmla="*/ 0 w 258"/>
                  <a:gd name="T1" fmla="*/ 1 h 324"/>
                  <a:gd name="T2" fmla="*/ 1 w 258"/>
                  <a:gd name="T3" fmla="*/ 1 h 324"/>
                  <a:gd name="T4" fmla="*/ 1 w 258"/>
                  <a:gd name="T5" fmla="*/ 1 h 324"/>
                  <a:gd name="T6" fmla="*/ 1 w 258"/>
                  <a:gd name="T7" fmla="*/ 1 h 324"/>
                  <a:gd name="T8" fmla="*/ 1 w 258"/>
                  <a:gd name="T9" fmla="*/ 1 h 324"/>
                  <a:gd name="T10" fmla="*/ 1 w 258"/>
                  <a:gd name="T11" fmla="*/ 1 h 324"/>
                  <a:gd name="T12" fmla="*/ 1 w 258"/>
                  <a:gd name="T13" fmla="*/ 1 h 324"/>
                  <a:gd name="T14" fmla="*/ 1 w 258"/>
                  <a:gd name="T15" fmla="*/ 1 h 324"/>
                  <a:gd name="T16" fmla="*/ 1 w 258"/>
                  <a:gd name="T17" fmla="*/ 0 h 324"/>
                  <a:gd name="T18" fmla="*/ 1 w 258"/>
                  <a:gd name="T19" fmla="*/ 1 h 324"/>
                  <a:gd name="T20" fmla="*/ 1 w 258"/>
                  <a:gd name="T21" fmla="*/ 1 h 324"/>
                  <a:gd name="T22" fmla="*/ 1 w 258"/>
                  <a:gd name="T23" fmla="*/ 1 h 324"/>
                  <a:gd name="T24" fmla="*/ 1 w 258"/>
                  <a:gd name="T25" fmla="*/ 1 h 324"/>
                  <a:gd name="T26" fmla="*/ 1 w 258"/>
                  <a:gd name="T27" fmla="*/ 1 h 324"/>
                  <a:gd name="T28" fmla="*/ 1 w 258"/>
                  <a:gd name="T29" fmla="*/ 1 h 324"/>
                  <a:gd name="T30" fmla="*/ 1 w 258"/>
                  <a:gd name="T31" fmla="*/ 1 h 324"/>
                  <a:gd name="T32" fmla="*/ 1 w 258"/>
                  <a:gd name="T33" fmla="*/ 1 h 324"/>
                  <a:gd name="T34" fmla="*/ 1 w 258"/>
                  <a:gd name="T35" fmla="*/ 1 h 324"/>
                  <a:gd name="T36" fmla="*/ 0 w 258"/>
                  <a:gd name="T37" fmla="*/ 1 h 324"/>
                  <a:gd name="T38" fmla="*/ 0 w 258"/>
                  <a:gd name="T39" fmla="*/ 1 h 3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8"/>
                  <a:gd name="T61" fmla="*/ 0 h 324"/>
                  <a:gd name="T62" fmla="*/ 258 w 258"/>
                  <a:gd name="T63" fmla="*/ 324 h 32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8" h="324">
                    <a:moveTo>
                      <a:pt x="0" y="324"/>
                    </a:moveTo>
                    <a:lnTo>
                      <a:pt x="9" y="287"/>
                    </a:lnTo>
                    <a:lnTo>
                      <a:pt x="28" y="240"/>
                    </a:lnTo>
                    <a:lnTo>
                      <a:pt x="55" y="198"/>
                    </a:lnTo>
                    <a:lnTo>
                      <a:pt x="85" y="156"/>
                    </a:lnTo>
                    <a:lnTo>
                      <a:pt x="123" y="114"/>
                    </a:lnTo>
                    <a:lnTo>
                      <a:pt x="165" y="76"/>
                    </a:lnTo>
                    <a:lnTo>
                      <a:pt x="207" y="40"/>
                    </a:lnTo>
                    <a:lnTo>
                      <a:pt x="258" y="0"/>
                    </a:lnTo>
                    <a:lnTo>
                      <a:pt x="258" y="33"/>
                    </a:lnTo>
                    <a:lnTo>
                      <a:pt x="258" y="80"/>
                    </a:lnTo>
                    <a:lnTo>
                      <a:pt x="253" y="130"/>
                    </a:lnTo>
                    <a:lnTo>
                      <a:pt x="165" y="229"/>
                    </a:lnTo>
                    <a:lnTo>
                      <a:pt x="161" y="200"/>
                    </a:lnTo>
                    <a:lnTo>
                      <a:pt x="167" y="154"/>
                    </a:lnTo>
                    <a:lnTo>
                      <a:pt x="99" y="198"/>
                    </a:lnTo>
                    <a:lnTo>
                      <a:pt x="57" y="238"/>
                    </a:lnTo>
                    <a:lnTo>
                      <a:pt x="30" y="282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42" name="Freeform 34">
                <a:extLst>
                  <a:ext uri="{FF2B5EF4-FFF2-40B4-BE49-F238E27FC236}">
                    <a16:creationId xmlns:a16="http://schemas.microsoft.com/office/drawing/2014/main" id="{FA61740C-3EA4-4DC9-9C9E-3947A51D41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3" y="786"/>
                <a:ext cx="176" cy="177"/>
              </a:xfrm>
              <a:custGeom>
                <a:avLst/>
                <a:gdLst>
                  <a:gd name="T0" fmla="*/ 0 w 354"/>
                  <a:gd name="T1" fmla="*/ 1 h 354"/>
                  <a:gd name="T2" fmla="*/ 0 w 354"/>
                  <a:gd name="T3" fmla="*/ 1 h 354"/>
                  <a:gd name="T4" fmla="*/ 0 w 354"/>
                  <a:gd name="T5" fmla="*/ 1 h 354"/>
                  <a:gd name="T6" fmla="*/ 0 w 354"/>
                  <a:gd name="T7" fmla="*/ 1 h 354"/>
                  <a:gd name="T8" fmla="*/ 0 w 354"/>
                  <a:gd name="T9" fmla="*/ 1 h 354"/>
                  <a:gd name="T10" fmla="*/ 0 w 354"/>
                  <a:gd name="T11" fmla="*/ 1 h 354"/>
                  <a:gd name="T12" fmla="*/ 0 w 354"/>
                  <a:gd name="T13" fmla="*/ 1 h 354"/>
                  <a:gd name="T14" fmla="*/ 0 w 354"/>
                  <a:gd name="T15" fmla="*/ 1 h 354"/>
                  <a:gd name="T16" fmla="*/ 0 w 354"/>
                  <a:gd name="T17" fmla="*/ 1 h 354"/>
                  <a:gd name="T18" fmla="*/ 0 w 354"/>
                  <a:gd name="T19" fmla="*/ 0 h 354"/>
                  <a:gd name="T20" fmla="*/ 0 w 354"/>
                  <a:gd name="T21" fmla="*/ 1 h 354"/>
                  <a:gd name="T22" fmla="*/ 0 w 354"/>
                  <a:gd name="T23" fmla="*/ 1 h 354"/>
                  <a:gd name="T24" fmla="*/ 0 w 354"/>
                  <a:gd name="T25" fmla="*/ 1 h 354"/>
                  <a:gd name="T26" fmla="*/ 0 w 354"/>
                  <a:gd name="T27" fmla="*/ 1 h 354"/>
                  <a:gd name="T28" fmla="*/ 0 w 354"/>
                  <a:gd name="T29" fmla="*/ 1 h 354"/>
                  <a:gd name="T30" fmla="*/ 0 w 354"/>
                  <a:gd name="T31" fmla="*/ 1 h 354"/>
                  <a:gd name="T32" fmla="*/ 0 w 354"/>
                  <a:gd name="T33" fmla="*/ 1 h 354"/>
                  <a:gd name="T34" fmla="*/ 0 w 354"/>
                  <a:gd name="T35" fmla="*/ 1 h 354"/>
                  <a:gd name="T36" fmla="*/ 0 w 354"/>
                  <a:gd name="T37" fmla="*/ 1 h 354"/>
                  <a:gd name="T38" fmla="*/ 0 w 354"/>
                  <a:gd name="T39" fmla="*/ 1 h 354"/>
                  <a:gd name="T40" fmla="*/ 0 w 354"/>
                  <a:gd name="T41" fmla="*/ 1 h 354"/>
                  <a:gd name="T42" fmla="*/ 0 w 354"/>
                  <a:gd name="T43" fmla="*/ 1 h 354"/>
                  <a:gd name="T44" fmla="*/ 0 w 354"/>
                  <a:gd name="T45" fmla="*/ 1 h 354"/>
                  <a:gd name="T46" fmla="*/ 0 w 354"/>
                  <a:gd name="T47" fmla="*/ 1 h 354"/>
                  <a:gd name="T48" fmla="*/ 0 w 354"/>
                  <a:gd name="T49" fmla="*/ 1 h 354"/>
                  <a:gd name="T50" fmla="*/ 0 w 354"/>
                  <a:gd name="T51" fmla="*/ 1 h 354"/>
                  <a:gd name="T52" fmla="*/ 0 w 354"/>
                  <a:gd name="T53" fmla="*/ 1 h 354"/>
                  <a:gd name="T54" fmla="*/ 0 w 354"/>
                  <a:gd name="T55" fmla="*/ 1 h 35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54"/>
                  <a:gd name="T85" fmla="*/ 0 h 354"/>
                  <a:gd name="T86" fmla="*/ 354 w 354"/>
                  <a:gd name="T87" fmla="*/ 354 h 35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54" h="354">
                    <a:moveTo>
                      <a:pt x="10" y="278"/>
                    </a:moveTo>
                    <a:lnTo>
                      <a:pt x="31" y="232"/>
                    </a:lnTo>
                    <a:lnTo>
                      <a:pt x="57" y="183"/>
                    </a:lnTo>
                    <a:lnTo>
                      <a:pt x="94" y="133"/>
                    </a:lnTo>
                    <a:lnTo>
                      <a:pt x="130" y="99"/>
                    </a:lnTo>
                    <a:lnTo>
                      <a:pt x="179" y="67"/>
                    </a:lnTo>
                    <a:lnTo>
                      <a:pt x="230" y="40"/>
                    </a:lnTo>
                    <a:lnTo>
                      <a:pt x="287" y="23"/>
                    </a:lnTo>
                    <a:lnTo>
                      <a:pt x="325" y="10"/>
                    </a:lnTo>
                    <a:lnTo>
                      <a:pt x="354" y="0"/>
                    </a:lnTo>
                    <a:lnTo>
                      <a:pt x="348" y="37"/>
                    </a:lnTo>
                    <a:lnTo>
                      <a:pt x="341" y="76"/>
                    </a:lnTo>
                    <a:lnTo>
                      <a:pt x="322" y="128"/>
                    </a:lnTo>
                    <a:lnTo>
                      <a:pt x="306" y="160"/>
                    </a:lnTo>
                    <a:lnTo>
                      <a:pt x="270" y="232"/>
                    </a:lnTo>
                    <a:lnTo>
                      <a:pt x="247" y="284"/>
                    </a:lnTo>
                    <a:lnTo>
                      <a:pt x="232" y="320"/>
                    </a:lnTo>
                    <a:lnTo>
                      <a:pt x="177" y="354"/>
                    </a:lnTo>
                    <a:lnTo>
                      <a:pt x="192" y="297"/>
                    </a:lnTo>
                    <a:lnTo>
                      <a:pt x="221" y="230"/>
                    </a:lnTo>
                    <a:lnTo>
                      <a:pt x="232" y="200"/>
                    </a:lnTo>
                    <a:lnTo>
                      <a:pt x="166" y="217"/>
                    </a:lnTo>
                    <a:lnTo>
                      <a:pt x="116" y="238"/>
                    </a:lnTo>
                    <a:lnTo>
                      <a:pt x="67" y="265"/>
                    </a:lnTo>
                    <a:lnTo>
                      <a:pt x="31" y="303"/>
                    </a:lnTo>
                    <a:lnTo>
                      <a:pt x="0" y="344"/>
                    </a:lnTo>
                    <a:lnTo>
                      <a:pt x="10" y="27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43" name="Freeform 35">
                <a:extLst>
                  <a:ext uri="{FF2B5EF4-FFF2-40B4-BE49-F238E27FC236}">
                    <a16:creationId xmlns:a16="http://schemas.microsoft.com/office/drawing/2014/main" id="{F37941BC-6BFA-407D-BE9A-CE32AC029F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8" y="700"/>
                <a:ext cx="158" cy="171"/>
              </a:xfrm>
              <a:custGeom>
                <a:avLst/>
                <a:gdLst>
                  <a:gd name="T0" fmla="*/ 0 w 318"/>
                  <a:gd name="T1" fmla="*/ 0 h 343"/>
                  <a:gd name="T2" fmla="*/ 0 w 318"/>
                  <a:gd name="T3" fmla="*/ 0 h 343"/>
                  <a:gd name="T4" fmla="*/ 0 w 318"/>
                  <a:gd name="T5" fmla="*/ 0 h 343"/>
                  <a:gd name="T6" fmla="*/ 0 w 318"/>
                  <a:gd name="T7" fmla="*/ 0 h 343"/>
                  <a:gd name="T8" fmla="*/ 0 w 318"/>
                  <a:gd name="T9" fmla="*/ 0 h 343"/>
                  <a:gd name="T10" fmla="*/ 0 w 318"/>
                  <a:gd name="T11" fmla="*/ 0 h 343"/>
                  <a:gd name="T12" fmla="*/ 0 w 318"/>
                  <a:gd name="T13" fmla="*/ 0 h 343"/>
                  <a:gd name="T14" fmla="*/ 0 w 318"/>
                  <a:gd name="T15" fmla="*/ 0 h 343"/>
                  <a:gd name="T16" fmla="*/ 0 w 318"/>
                  <a:gd name="T17" fmla="*/ 0 h 343"/>
                  <a:gd name="T18" fmla="*/ 0 w 318"/>
                  <a:gd name="T19" fmla="*/ 0 h 343"/>
                  <a:gd name="T20" fmla="*/ 0 w 318"/>
                  <a:gd name="T21" fmla="*/ 0 h 343"/>
                  <a:gd name="T22" fmla="*/ 0 w 318"/>
                  <a:gd name="T23" fmla="*/ 0 h 343"/>
                  <a:gd name="T24" fmla="*/ 0 w 318"/>
                  <a:gd name="T25" fmla="*/ 0 h 343"/>
                  <a:gd name="T26" fmla="*/ 0 w 318"/>
                  <a:gd name="T27" fmla="*/ 0 h 343"/>
                  <a:gd name="T28" fmla="*/ 0 w 318"/>
                  <a:gd name="T29" fmla="*/ 0 h 343"/>
                  <a:gd name="T30" fmla="*/ 0 w 318"/>
                  <a:gd name="T31" fmla="*/ 0 h 343"/>
                  <a:gd name="T32" fmla="*/ 0 w 318"/>
                  <a:gd name="T33" fmla="*/ 0 h 343"/>
                  <a:gd name="T34" fmla="*/ 0 w 318"/>
                  <a:gd name="T35" fmla="*/ 0 h 343"/>
                  <a:gd name="T36" fmla="*/ 0 w 318"/>
                  <a:gd name="T37" fmla="*/ 0 h 343"/>
                  <a:gd name="T38" fmla="*/ 0 w 318"/>
                  <a:gd name="T39" fmla="*/ 0 h 343"/>
                  <a:gd name="T40" fmla="*/ 0 w 318"/>
                  <a:gd name="T41" fmla="*/ 0 h 343"/>
                  <a:gd name="T42" fmla="*/ 0 w 318"/>
                  <a:gd name="T43" fmla="*/ 0 h 343"/>
                  <a:gd name="T44" fmla="*/ 0 w 318"/>
                  <a:gd name="T45" fmla="*/ 0 h 343"/>
                  <a:gd name="T46" fmla="*/ 0 w 318"/>
                  <a:gd name="T47" fmla="*/ 0 h 343"/>
                  <a:gd name="T48" fmla="*/ 0 w 318"/>
                  <a:gd name="T49" fmla="*/ 0 h 34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18"/>
                  <a:gd name="T76" fmla="*/ 0 h 343"/>
                  <a:gd name="T77" fmla="*/ 318 w 318"/>
                  <a:gd name="T78" fmla="*/ 343 h 34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18" h="343">
                    <a:moveTo>
                      <a:pt x="0" y="168"/>
                    </a:moveTo>
                    <a:lnTo>
                      <a:pt x="31" y="135"/>
                    </a:lnTo>
                    <a:lnTo>
                      <a:pt x="67" y="101"/>
                    </a:lnTo>
                    <a:lnTo>
                      <a:pt x="114" y="73"/>
                    </a:lnTo>
                    <a:lnTo>
                      <a:pt x="171" y="44"/>
                    </a:lnTo>
                    <a:lnTo>
                      <a:pt x="236" y="21"/>
                    </a:lnTo>
                    <a:lnTo>
                      <a:pt x="285" y="6"/>
                    </a:lnTo>
                    <a:lnTo>
                      <a:pt x="318" y="0"/>
                    </a:lnTo>
                    <a:lnTo>
                      <a:pt x="314" y="29"/>
                    </a:lnTo>
                    <a:lnTo>
                      <a:pt x="304" y="65"/>
                    </a:lnTo>
                    <a:lnTo>
                      <a:pt x="289" y="105"/>
                    </a:lnTo>
                    <a:lnTo>
                      <a:pt x="270" y="143"/>
                    </a:lnTo>
                    <a:lnTo>
                      <a:pt x="249" y="175"/>
                    </a:lnTo>
                    <a:lnTo>
                      <a:pt x="228" y="204"/>
                    </a:lnTo>
                    <a:lnTo>
                      <a:pt x="206" y="230"/>
                    </a:lnTo>
                    <a:lnTo>
                      <a:pt x="181" y="255"/>
                    </a:lnTo>
                    <a:lnTo>
                      <a:pt x="147" y="287"/>
                    </a:lnTo>
                    <a:lnTo>
                      <a:pt x="122" y="306"/>
                    </a:lnTo>
                    <a:lnTo>
                      <a:pt x="67" y="343"/>
                    </a:lnTo>
                    <a:lnTo>
                      <a:pt x="93" y="272"/>
                    </a:lnTo>
                    <a:lnTo>
                      <a:pt x="114" y="200"/>
                    </a:lnTo>
                    <a:lnTo>
                      <a:pt x="114" y="122"/>
                    </a:lnTo>
                    <a:lnTo>
                      <a:pt x="69" y="145"/>
                    </a:ln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44" name="Freeform 36">
                <a:extLst>
                  <a:ext uri="{FF2B5EF4-FFF2-40B4-BE49-F238E27FC236}">
                    <a16:creationId xmlns:a16="http://schemas.microsoft.com/office/drawing/2014/main" id="{A146113C-0B96-4601-81CB-441503935D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5" y="737"/>
                <a:ext cx="158" cy="169"/>
              </a:xfrm>
              <a:custGeom>
                <a:avLst/>
                <a:gdLst>
                  <a:gd name="T0" fmla="*/ 0 w 318"/>
                  <a:gd name="T1" fmla="*/ 1 h 338"/>
                  <a:gd name="T2" fmla="*/ 0 w 318"/>
                  <a:gd name="T3" fmla="*/ 1 h 338"/>
                  <a:gd name="T4" fmla="*/ 0 w 318"/>
                  <a:gd name="T5" fmla="*/ 1 h 338"/>
                  <a:gd name="T6" fmla="*/ 0 w 318"/>
                  <a:gd name="T7" fmla="*/ 1 h 338"/>
                  <a:gd name="T8" fmla="*/ 0 w 318"/>
                  <a:gd name="T9" fmla="*/ 1 h 338"/>
                  <a:gd name="T10" fmla="*/ 0 w 318"/>
                  <a:gd name="T11" fmla="*/ 1 h 338"/>
                  <a:gd name="T12" fmla="*/ 0 w 318"/>
                  <a:gd name="T13" fmla="*/ 1 h 338"/>
                  <a:gd name="T14" fmla="*/ 0 w 318"/>
                  <a:gd name="T15" fmla="*/ 1 h 338"/>
                  <a:gd name="T16" fmla="*/ 0 w 318"/>
                  <a:gd name="T17" fmla="*/ 0 h 338"/>
                  <a:gd name="T18" fmla="*/ 0 w 318"/>
                  <a:gd name="T19" fmla="*/ 1 h 338"/>
                  <a:gd name="T20" fmla="*/ 0 w 318"/>
                  <a:gd name="T21" fmla="*/ 1 h 338"/>
                  <a:gd name="T22" fmla="*/ 0 w 318"/>
                  <a:gd name="T23" fmla="*/ 1 h 338"/>
                  <a:gd name="T24" fmla="*/ 0 w 318"/>
                  <a:gd name="T25" fmla="*/ 1 h 338"/>
                  <a:gd name="T26" fmla="*/ 0 w 318"/>
                  <a:gd name="T27" fmla="*/ 1 h 338"/>
                  <a:gd name="T28" fmla="*/ 0 w 318"/>
                  <a:gd name="T29" fmla="*/ 1 h 338"/>
                  <a:gd name="T30" fmla="*/ 0 w 318"/>
                  <a:gd name="T31" fmla="*/ 1 h 338"/>
                  <a:gd name="T32" fmla="*/ 0 w 318"/>
                  <a:gd name="T33" fmla="*/ 1 h 338"/>
                  <a:gd name="T34" fmla="*/ 0 w 318"/>
                  <a:gd name="T35" fmla="*/ 1 h 338"/>
                  <a:gd name="T36" fmla="*/ 0 w 318"/>
                  <a:gd name="T37" fmla="*/ 1 h 338"/>
                  <a:gd name="T38" fmla="*/ 0 w 318"/>
                  <a:gd name="T39" fmla="*/ 1 h 338"/>
                  <a:gd name="T40" fmla="*/ 0 w 318"/>
                  <a:gd name="T41" fmla="*/ 1 h 338"/>
                  <a:gd name="T42" fmla="*/ 0 w 318"/>
                  <a:gd name="T43" fmla="*/ 1 h 3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18"/>
                  <a:gd name="T67" fmla="*/ 0 h 338"/>
                  <a:gd name="T68" fmla="*/ 318 w 318"/>
                  <a:gd name="T69" fmla="*/ 338 h 3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18" h="338">
                    <a:moveTo>
                      <a:pt x="0" y="176"/>
                    </a:moveTo>
                    <a:lnTo>
                      <a:pt x="30" y="152"/>
                    </a:lnTo>
                    <a:lnTo>
                      <a:pt x="68" y="125"/>
                    </a:lnTo>
                    <a:lnTo>
                      <a:pt x="127" y="91"/>
                    </a:lnTo>
                    <a:lnTo>
                      <a:pt x="175" y="66"/>
                    </a:lnTo>
                    <a:lnTo>
                      <a:pt x="219" y="47"/>
                    </a:lnTo>
                    <a:lnTo>
                      <a:pt x="259" y="32"/>
                    </a:lnTo>
                    <a:lnTo>
                      <a:pt x="293" y="15"/>
                    </a:lnTo>
                    <a:lnTo>
                      <a:pt x="318" y="0"/>
                    </a:lnTo>
                    <a:lnTo>
                      <a:pt x="314" y="26"/>
                    </a:lnTo>
                    <a:lnTo>
                      <a:pt x="302" y="64"/>
                    </a:lnTo>
                    <a:lnTo>
                      <a:pt x="281" y="112"/>
                    </a:lnTo>
                    <a:lnTo>
                      <a:pt x="257" y="161"/>
                    </a:lnTo>
                    <a:lnTo>
                      <a:pt x="224" y="212"/>
                    </a:lnTo>
                    <a:lnTo>
                      <a:pt x="190" y="254"/>
                    </a:lnTo>
                    <a:lnTo>
                      <a:pt x="156" y="290"/>
                    </a:lnTo>
                    <a:lnTo>
                      <a:pt x="124" y="319"/>
                    </a:lnTo>
                    <a:lnTo>
                      <a:pt x="87" y="338"/>
                    </a:lnTo>
                    <a:lnTo>
                      <a:pt x="177" y="154"/>
                    </a:lnTo>
                    <a:lnTo>
                      <a:pt x="126" y="154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45" name="Freeform 37">
                <a:extLst>
                  <a:ext uri="{FF2B5EF4-FFF2-40B4-BE49-F238E27FC236}">
                    <a16:creationId xmlns:a16="http://schemas.microsoft.com/office/drawing/2014/main" id="{C48A863D-4C73-4CB0-B2C6-48D6B39478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9" y="882"/>
                <a:ext cx="178" cy="137"/>
              </a:xfrm>
              <a:custGeom>
                <a:avLst/>
                <a:gdLst>
                  <a:gd name="T0" fmla="*/ 1 w 355"/>
                  <a:gd name="T1" fmla="*/ 1 h 274"/>
                  <a:gd name="T2" fmla="*/ 1 w 355"/>
                  <a:gd name="T3" fmla="*/ 1 h 274"/>
                  <a:gd name="T4" fmla="*/ 1 w 355"/>
                  <a:gd name="T5" fmla="*/ 1 h 274"/>
                  <a:gd name="T6" fmla="*/ 1 w 355"/>
                  <a:gd name="T7" fmla="*/ 1 h 274"/>
                  <a:gd name="T8" fmla="*/ 1 w 355"/>
                  <a:gd name="T9" fmla="*/ 0 h 274"/>
                  <a:gd name="T10" fmla="*/ 1 w 355"/>
                  <a:gd name="T11" fmla="*/ 1 h 274"/>
                  <a:gd name="T12" fmla="*/ 1 w 355"/>
                  <a:gd name="T13" fmla="*/ 1 h 274"/>
                  <a:gd name="T14" fmla="*/ 1 w 355"/>
                  <a:gd name="T15" fmla="*/ 1 h 274"/>
                  <a:gd name="T16" fmla="*/ 1 w 355"/>
                  <a:gd name="T17" fmla="*/ 1 h 274"/>
                  <a:gd name="T18" fmla="*/ 1 w 355"/>
                  <a:gd name="T19" fmla="*/ 1 h 274"/>
                  <a:gd name="T20" fmla="*/ 1 w 355"/>
                  <a:gd name="T21" fmla="*/ 1 h 274"/>
                  <a:gd name="T22" fmla="*/ 1 w 355"/>
                  <a:gd name="T23" fmla="*/ 1 h 274"/>
                  <a:gd name="T24" fmla="*/ 1 w 355"/>
                  <a:gd name="T25" fmla="*/ 1 h 274"/>
                  <a:gd name="T26" fmla="*/ 1 w 355"/>
                  <a:gd name="T27" fmla="*/ 1 h 274"/>
                  <a:gd name="T28" fmla="*/ 1 w 355"/>
                  <a:gd name="T29" fmla="*/ 1 h 274"/>
                  <a:gd name="T30" fmla="*/ 1 w 355"/>
                  <a:gd name="T31" fmla="*/ 1 h 274"/>
                  <a:gd name="T32" fmla="*/ 1 w 355"/>
                  <a:gd name="T33" fmla="*/ 1 h 274"/>
                  <a:gd name="T34" fmla="*/ 0 w 355"/>
                  <a:gd name="T35" fmla="*/ 1 h 274"/>
                  <a:gd name="T36" fmla="*/ 1 w 355"/>
                  <a:gd name="T37" fmla="*/ 1 h 274"/>
                  <a:gd name="T38" fmla="*/ 1 w 355"/>
                  <a:gd name="T39" fmla="*/ 1 h 274"/>
                  <a:gd name="T40" fmla="*/ 1 w 355"/>
                  <a:gd name="T41" fmla="*/ 1 h 2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5"/>
                  <a:gd name="T64" fmla="*/ 0 h 274"/>
                  <a:gd name="T65" fmla="*/ 355 w 355"/>
                  <a:gd name="T66" fmla="*/ 274 h 27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5" h="274">
                    <a:moveTo>
                      <a:pt x="148" y="46"/>
                    </a:moveTo>
                    <a:lnTo>
                      <a:pt x="203" y="35"/>
                    </a:lnTo>
                    <a:lnTo>
                      <a:pt x="249" y="29"/>
                    </a:lnTo>
                    <a:lnTo>
                      <a:pt x="311" y="14"/>
                    </a:lnTo>
                    <a:lnTo>
                      <a:pt x="355" y="0"/>
                    </a:lnTo>
                    <a:lnTo>
                      <a:pt x="344" y="27"/>
                    </a:lnTo>
                    <a:lnTo>
                      <a:pt x="327" y="69"/>
                    </a:lnTo>
                    <a:lnTo>
                      <a:pt x="308" y="122"/>
                    </a:lnTo>
                    <a:lnTo>
                      <a:pt x="292" y="164"/>
                    </a:lnTo>
                    <a:lnTo>
                      <a:pt x="277" y="194"/>
                    </a:lnTo>
                    <a:lnTo>
                      <a:pt x="256" y="225"/>
                    </a:lnTo>
                    <a:lnTo>
                      <a:pt x="226" y="265"/>
                    </a:lnTo>
                    <a:lnTo>
                      <a:pt x="193" y="274"/>
                    </a:lnTo>
                    <a:lnTo>
                      <a:pt x="209" y="242"/>
                    </a:lnTo>
                    <a:lnTo>
                      <a:pt x="245" y="133"/>
                    </a:lnTo>
                    <a:lnTo>
                      <a:pt x="176" y="147"/>
                    </a:lnTo>
                    <a:lnTo>
                      <a:pt x="98" y="162"/>
                    </a:lnTo>
                    <a:lnTo>
                      <a:pt x="0" y="185"/>
                    </a:lnTo>
                    <a:lnTo>
                      <a:pt x="43" y="116"/>
                    </a:lnTo>
                    <a:lnTo>
                      <a:pt x="148" y="4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46" name="Freeform 38">
                <a:extLst>
                  <a:ext uri="{FF2B5EF4-FFF2-40B4-BE49-F238E27FC236}">
                    <a16:creationId xmlns:a16="http://schemas.microsoft.com/office/drawing/2014/main" id="{35E4DEEE-BCDE-46B0-BFCC-17ED6F38B9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1" y="831"/>
                <a:ext cx="215" cy="228"/>
              </a:xfrm>
              <a:custGeom>
                <a:avLst/>
                <a:gdLst>
                  <a:gd name="T0" fmla="*/ 1 w 430"/>
                  <a:gd name="T1" fmla="*/ 1 h 456"/>
                  <a:gd name="T2" fmla="*/ 1 w 430"/>
                  <a:gd name="T3" fmla="*/ 1 h 456"/>
                  <a:gd name="T4" fmla="*/ 1 w 430"/>
                  <a:gd name="T5" fmla="*/ 1 h 456"/>
                  <a:gd name="T6" fmla="*/ 1 w 430"/>
                  <a:gd name="T7" fmla="*/ 1 h 456"/>
                  <a:gd name="T8" fmla="*/ 1 w 430"/>
                  <a:gd name="T9" fmla="*/ 1 h 456"/>
                  <a:gd name="T10" fmla="*/ 1 w 430"/>
                  <a:gd name="T11" fmla="*/ 1 h 456"/>
                  <a:gd name="T12" fmla="*/ 1 w 430"/>
                  <a:gd name="T13" fmla="*/ 1 h 456"/>
                  <a:gd name="T14" fmla="*/ 1 w 430"/>
                  <a:gd name="T15" fmla="*/ 1 h 456"/>
                  <a:gd name="T16" fmla="*/ 1 w 430"/>
                  <a:gd name="T17" fmla="*/ 0 h 456"/>
                  <a:gd name="T18" fmla="*/ 1 w 430"/>
                  <a:gd name="T19" fmla="*/ 1 h 456"/>
                  <a:gd name="T20" fmla="*/ 1 w 430"/>
                  <a:gd name="T21" fmla="*/ 1 h 456"/>
                  <a:gd name="T22" fmla="*/ 1 w 430"/>
                  <a:gd name="T23" fmla="*/ 1 h 456"/>
                  <a:gd name="T24" fmla="*/ 1 w 430"/>
                  <a:gd name="T25" fmla="*/ 1 h 456"/>
                  <a:gd name="T26" fmla="*/ 1 w 430"/>
                  <a:gd name="T27" fmla="*/ 1 h 456"/>
                  <a:gd name="T28" fmla="*/ 1 w 430"/>
                  <a:gd name="T29" fmla="*/ 1 h 456"/>
                  <a:gd name="T30" fmla="*/ 1 w 430"/>
                  <a:gd name="T31" fmla="*/ 1 h 456"/>
                  <a:gd name="T32" fmla="*/ 1 w 430"/>
                  <a:gd name="T33" fmla="*/ 1 h 456"/>
                  <a:gd name="T34" fmla="*/ 1 w 430"/>
                  <a:gd name="T35" fmla="*/ 1 h 456"/>
                  <a:gd name="T36" fmla="*/ 1 w 430"/>
                  <a:gd name="T37" fmla="*/ 1 h 456"/>
                  <a:gd name="T38" fmla="*/ 1 w 430"/>
                  <a:gd name="T39" fmla="*/ 1 h 456"/>
                  <a:gd name="T40" fmla="*/ 0 w 430"/>
                  <a:gd name="T41" fmla="*/ 1 h 456"/>
                  <a:gd name="T42" fmla="*/ 1 w 430"/>
                  <a:gd name="T43" fmla="*/ 1 h 456"/>
                  <a:gd name="T44" fmla="*/ 1 w 430"/>
                  <a:gd name="T45" fmla="*/ 1 h 456"/>
                  <a:gd name="T46" fmla="*/ 1 w 430"/>
                  <a:gd name="T47" fmla="*/ 1 h 456"/>
                  <a:gd name="T48" fmla="*/ 1 w 430"/>
                  <a:gd name="T49" fmla="*/ 1 h 456"/>
                  <a:gd name="T50" fmla="*/ 1 w 430"/>
                  <a:gd name="T51" fmla="*/ 1 h 456"/>
                  <a:gd name="T52" fmla="*/ 1 w 430"/>
                  <a:gd name="T53" fmla="*/ 1 h 456"/>
                  <a:gd name="T54" fmla="*/ 1 w 430"/>
                  <a:gd name="T55" fmla="*/ 1 h 45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30"/>
                  <a:gd name="T85" fmla="*/ 0 h 456"/>
                  <a:gd name="T86" fmla="*/ 430 w 430"/>
                  <a:gd name="T87" fmla="*/ 456 h 45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30" h="456">
                    <a:moveTo>
                      <a:pt x="53" y="194"/>
                    </a:moveTo>
                    <a:lnTo>
                      <a:pt x="68" y="163"/>
                    </a:lnTo>
                    <a:lnTo>
                      <a:pt x="95" y="129"/>
                    </a:lnTo>
                    <a:lnTo>
                      <a:pt x="133" y="97"/>
                    </a:lnTo>
                    <a:lnTo>
                      <a:pt x="184" y="70"/>
                    </a:lnTo>
                    <a:lnTo>
                      <a:pt x="243" y="43"/>
                    </a:lnTo>
                    <a:lnTo>
                      <a:pt x="306" y="24"/>
                    </a:lnTo>
                    <a:lnTo>
                      <a:pt x="373" y="9"/>
                    </a:lnTo>
                    <a:lnTo>
                      <a:pt x="430" y="0"/>
                    </a:lnTo>
                    <a:lnTo>
                      <a:pt x="411" y="34"/>
                    </a:lnTo>
                    <a:lnTo>
                      <a:pt x="386" y="83"/>
                    </a:lnTo>
                    <a:lnTo>
                      <a:pt x="367" y="129"/>
                    </a:lnTo>
                    <a:lnTo>
                      <a:pt x="346" y="177"/>
                    </a:lnTo>
                    <a:lnTo>
                      <a:pt x="331" y="207"/>
                    </a:lnTo>
                    <a:lnTo>
                      <a:pt x="304" y="241"/>
                    </a:lnTo>
                    <a:lnTo>
                      <a:pt x="279" y="266"/>
                    </a:lnTo>
                    <a:lnTo>
                      <a:pt x="219" y="321"/>
                    </a:lnTo>
                    <a:lnTo>
                      <a:pt x="175" y="361"/>
                    </a:lnTo>
                    <a:lnTo>
                      <a:pt x="131" y="410"/>
                    </a:lnTo>
                    <a:lnTo>
                      <a:pt x="103" y="445"/>
                    </a:lnTo>
                    <a:lnTo>
                      <a:pt x="0" y="456"/>
                    </a:lnTo>
                    <a:lnTo>
                      <a:pt x="57" y="407"/>
                    </a:lnTo>
                    <a:lnTo>
                      <a:pt x="118" y="321"/>
                    </a:lnTo>
                    <a:lnTo>
                      <a:pt x="186" y="226"/>
                    </a:lnTo>
                    <a:lnTo>
                      <a:pt x="243" y="158"/>
                    </a:lnTo>
                    <a:lnTo>
                      <a:pt x="156" y="165"/>
                    </a:lnTo>
                    <a:lnTo>
                      <a:pt x="53" y="19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47" name="Freeform 39">
                <a:extLst>
                  <a:ext uri="{FF2B5EF4-FFF2-40B4-BE49-F238E27FC236}">
                    <a16:creationId xmlns:a16="http://schemas.microsoft.com/office/drawing/2014/main" id="{56462D08-A7FE-44B4-A156-A446A0B733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5" y="928"/>
                <a:ext cx="165" cy="133"/>
              </a:xfrm>
              <a:custGeom>
                <a:avLst/>
                <a:gdLst>
                  <a:gd name="T0" fmla="*/ 1 w 329"/>
                  <a:gd name="T1" fmla="*/ 1 h 266"/>
                  <a:gd name="T2" fmla="*/ 1 w 329"/>
                  <a:gd name="T3" fmla="*/ 1 h 266"/>
                  <a:gd name="T4" fmla="*/ 1 w 329"/>
                  <a:gd name="T5" fmla="*/ 1 h 266"/>
                  <a:gd name="T6" fmla="*/ 1 w 329"/>
                  <a:gd name="T7" fmla="*/ 1 h 266"/>
                  <a:gd name="T8" fmla="*/ 1 w 329"/>
                  <a:gd name="T9" fmla="*/ 1 h 266"/>
                  <a:gd name="T10" fmla="*/ 1 w 329"/>
                  <a:gd name="T11" fmla="*/ 0 h 266"/>
                  <a:gd name="T12" fmla="*/ 1 w 329"/>
                  <a:gd name="T13" fmla="*/ 1 h 266"/>
                  <a:gd name="T14" fmla="*/ 1 w 329"/>
                  <a:gd name="T15" fmla="*/ 1 h 266"/>
                  <a:gd name="T16" fmla="*/ 1 w 329"/>
                  <a:gd name="T17" fmla="*/ 1 h 266"/>
                  <a:gd name="T18" fmla="*/ 1 w 329"/>
                  <a:gd name="T19" fmla="*/ 1 h 266"/>
                  <a:gd name="T20" fmla="*/ 1 w 329"/>
                  <a:gd name="T21" fmla="*/ 1 h 266"/>
                  <a:gd name="T22" fmla="*/ 1 w 329"/>
                  <a:gd name="T23" fmla="*/ 1 h 266"/>
                  <a:gd name="T24" fmla="*/ 1 w 329"/>
                  <a:gd name="T25" fmla="*/ 1 h 266"/>
                  <a:gd name="T26" fmla="*/ 1 w 329"/>
                  <a:gd name="T27" fmla="*/ 1 h 266"/>
                  <a:gd name="T28" fmla="*/ 1 w 329"/>
                  <a:gd name="T29" fmla="*/ 1 h 266"/>
                  <a:gd name="T30" fmla="*/ 1 w 329"/>
                  <a:gd name="T31" fmla="*/ 1 h 266"/>
                  <a:gd name="T32" fmla="*/ 0 w 329"/>
                  <a:gd name="T33" fmla="*/ 1 h 266"/>
                  <a:gd name="T34" fmla="*/ 1 w 329"/>
                  <a:gd name="T35" fmla="*/ 1 h 266"/>
                  <a:gd name="T36" fmla="*/ 1 w 329"/>
                  <a:gd name="T37" fmla="*/ 1 h 266"/>
                  <a:gd name="T38" fmla="*/ 1 w 329"/>
                  <a:gd name="T39" fmla="*/ 1 h 2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29"/>
                  <a:gd name="T61" fmla="*/ 0 h 266"/>
                  <a:gd name="T62" fmla="*/ 329 w 329"/>
                  <a:gd name="T63" fmla="*/ 266 h 2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29" h="266">
                    <a:moveTo>
                      <a:pt x="85" y="123"/>
                    </a:moveTo>
                    <a:lnTo>
                      <a:pt x="125" y="87"/>
                    </a:lnTo>
                    <a:lnTo>
                      <a:pt x="173" y="55"/>
                    </a:lnTo>
                    <a:lnTo>
                      <a:pt x="224" y="28"/>
                    </a:lnTo>
                    <a:lnTo>
                      <a:pt x="276" y="9"/>
                    </a:lnTo>
                    <a:lnTo>
                      <a:pt x="329" y="0"/>
                    </a:lnTo>
                    <a:lnTo>
                      <a:pt x="306" y="24"/>
                    </a:lnTo>
                    <a:lnTo>
                      <a:pt x="285" y="53"/>
                    </a:lnTo>
                    <a:lnTo>
                      <a:pt x="264" y="85"/>
                    </a:lnTo>
                    <a:lnTo>
                      <a:pt x="236" y="129"/>
                    </a:lnTo>
                    <a:lnTo>
                      <a:pt x="209" y="169"/>
                    </a:lnTo>
                    <a:lnTo>
                      <a:pt x="184" y="197"/>
                    </a:lnTo>
                    <a:lnTo>
                      <a:pt x="150" y="220"/>
                    </a:lnTo>
                    <a:lnTo>
                      <a:pt x="112" y="243"/>
                    </a:lnTo>
                    <a:lnTo>
                      <a:pt x="78" y="252"/>
                    </a:lnTo>
                    <a:lnTo>
                      <a:pt x="36" y="262"/>
                    </a:lnTo>
                    <a:lnTo>
                      <a:pt x="0" y="266"/>
                    </a:lnTo>
                    <a:lnTo>
                      <a:pt x="47" y="213"/>
                    </a:lnTo>
                    <a:lnTo>
                      <a:pt x="85" y="123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48" name="Freeform 40">
                <a:extLst>
                  <a:ext uri="{FF2B5EF4-FFF2-40B4-BE49-F238E27FC236}">
                    <a16:creationId xmlns:a16="http://schemas.microsoft.com/office/drawing/2014/main" id="{47B8EE55-3CDA-4954-AA7F-3FE23AA00B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3" y="971"/>
                <a:ext cx="186" cy="96"/>
              </a:xfrm>
              <a:custGeom>
                <a:avLst/>
                <a:gdLst>
                  <a:gd name="T0" fmla="*/ 0 w 372"/>
                  <a:gd name="T1" fmla="*/ 1 h 192"/>
                  <a:gd name="T2" fmla="*/ 1 w 372"/>
                  <a:gd name="T3" fmla="*/ 1 h 192"/>
                  <a:gd name="T4" fmla="*/ 1 w 372"/>
                  <a:gd name="T5" fmla="*/ 1 h 192"/>
                  <a:gd name="T6" fmla="*/ 1 w 372"/>
                  <a:gd name="T7" fmla="*/ 1 h 192"/>
                  <a:gd name="T8" fmla="*/ 1 w 372"/>
                  <a:gd name="T9" fmla="*/ 1 h 192"/>
                  <a:gd name="T10" fmla="*/ 1 w 372"/>
                  <a:gd name="T11" fmla="*/ 1 h 192"/>
                  <a:gd name="T12" fmla="*/ 1 w 372"/>
                  <a:gd name="T13" fmla="*/ 1 h 192"/>
                  <a:gd name="T14" fmla="*/ 1 w 372"/>
                  <a:gd name="T15" fmla="*/ 1 h 192"/>
                  <a:gd name="T16" fmla="*/ 1 w 372"/>
                  <a:gd name="T17" fmla="*/ 0 h 192"/>
                  <a:gd name="T18" fmla="*/ 1 w 372"/>
                  <a:gd name="T19" fmla="*/ 1 h 192"/>
                  <a:gd name="T20" fmla="*/ 1 w 372"/>
                  <a:gd name="T21" fmla="*/ 1 h 192"/>
                  <a:gd name="T22" fmla="*/ 1 w 372"/>
                  <a:gd name="T23" fmla="*/ 1 h 192"/>
                  <a:gd name="T24" fmla="*/ 1 w 372"/>
                  <a:gd name="T25" fmla="*/ 1 h 192"/>
                  <a:gd name="T26" fmla="*/ 1 w 372"/>
                  <a:gd name="T27" fmla="*/ 1 h 192"/>
                  <a:gd name="T28" fmla="*/ 1 w 372"/>
                  <a:gd name="T29" fmla="*/ 1 h 192"/>
                  <a:gd name="T30" fmla="*/ 1 w 372"/>
                  <a:gd name="T31" fmla="*/ 1 h 192"/>
                  <a:gd name="T32" fmla="*/ 1 w 372"/>
                  <a:gd name="T33" fmla="*/ 1 h 192"/>
                  <a:gd name="T34" fmla="*/ 0 w 372"/>
                  <a:gd name="T35" fmla="*/ 1 h 192"/>
                  <a:gd name="T36" fmla="*/ 0 w 372"/>
                  <a:gd name="T37" fmla="*/ 1 h 1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72"/>
                  <a:gd name="T58" fmla="*/ 0 h 192"/>
                  <a:gd name="T59" fmla="*/ 372 w 372"/>
                  <a:gd name="T60" fmla="*/ 192 h 19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72" h="192">
                    <a:moveTo>
                      <a:pt x="0" y="164"/>
                    </a:moveTo>
                    <a:lnTo>
                      <a:pt x="32" y="128"/>
                    </a:lnTo>
                    <a:lnTo>
                      <a:pt x="66" y="99"/>
                    </a:lnTo>
                    <a:lnTo>
                      <a:pt x="112" y="71"/>
                    </a:lnTo>
                    <a:lnTo>
                      <a:pt x="157" y="48"/>
                    </a:lnTo>
                    <a:lnTo>
                      <a:pt x="214" y="29"/>
                    </a:lnTo>
                    <a:lnTo>
                      <a:pt x="268" y="12"/>
                    </a:lnTo>
                    <a:lnTo>
                      <a:pt x="330" y="2"/>
                    </a:lnTo>
                    <a:lnTo>
                      <a:pt x="372" y="0"/>
                    </a:lnTo>
                    <a:lnTo>
                      <a:pt x="361" y="23"/>
                    </a:lnTo>
                    <a:lnTo>
                      <a:pt x="344" y="52"/>
                    </a:lnTo>
                    <a:lnTo>
                      <a:pt x="319" y="86"/>
                    </a:lnTo>
                    <a:lnTo>
                      <a:pt x="287" y="114"/>
                    </a:lnTo>
                    <a:lnTo>
                      <a:pt x="241" y="145"/>
                    </a:lnTo>
                    <a:lnTo>
                      <a:pt x="201" y="164"/>
                    </a:lnTo>
                    <a:lnTo>
                      <a:pt x="161" y="181"/>
                    </a:lnTo>
                    <a:lnTo>
                      <a:pt x="117" y="192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49" name="Freeform 41">
                <a:extLst>
                  <a:ext uri="{FF2B5EF4-FFF2-40B4-BE49-F238E27FC236}">
                    <a16:creationId xmlns:a16="http://schemas.microsoft.com/office/drawing/2014/main" id="{9C0BC9AB-E8B3-4380-9AC0-4C085E210C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8" y="907"/>
                <a:ext cx="86" cy="155"/>
              </a:xfrm>
              <a:custGeom>
                <a:avLst/>
                <a:gdLst>
                  <a:gd name="T0" fmla="*/ 1 w 171"/>
                  <a:gd name="T1" fmla="*/ 1 h 310"/>
                  <a:gd name="T2" fmla="*/ 1 w 171"/>
                  <a:gd name="T3" fmla="*/ 1 h 310"/>
                  <a:gd name="T4" fmla="*/ 0 w 171"/>
                  <a:gd name="T5" fmla="*/ 1 h 310"/>
                  <a:gd name="T6" fmla="*/ 1 w 171"/>
                  <a:gd name="T7" fmla="*/ 1 h 310"/>
                  <a:gd name="T8" fmla="*/ 1 w 171"/>
                  <a:gd name="T9" fmla="*/ 1 h 310"/>
                  <a:gd name="T10" fmla="*/ 1 w 171"/>
                  <a:gd name="T11" fmla="*/ 1 h 310"/>
                  <a:gd name="T12" fmla="*/ 1 w 171"/>
                  <a:gd name="T13" fmla="*/ 1 h 310"/>
                  <a:gd name="T14" fmla="*/ 1 w 171"/>
                  <a:gd name="T15" fmla="*/ 1 h 310"/>
                  <a:gd name="T16" fmla="*/ 1 w 171"/>
                  <a:gd name="T17" fmla="*/ 1 h 310"/>
                  <a:gd name="T18" fmla="*/ 1 w 171"/>
                  <a:gd name="T19" fmla="*/ 1 h 310"/>
                  <a:gd name="T20" fmla="*/ 1 w 171"/>
                  <a:gd name="T21" fmla="*/ 0 h 310"/>
                  <a:gd name="T22" fmla="*/ 1 w 171"/>
                  <a:gd name="T23" fmla="*/ 1 h 310"/>
                  <a:gd name="T24" fmla="*/ 1 w 171"/>
                  <a:gd name="T25" fmla="*/ 1 h 310"/>
                  <a:gd name="T26" fmla="*/ 1 w 171"/>
                  <a:gd name="T27" fmla="*/ 1 h 310"/>
                  <a:gd name="T28" fmla="*/ 1 w 171"/>
                  <a:gd name="T29" fmla="*/ 1 h 310"/>
                  <a:gd name="T30" fmla="*/ 1 w 171"/>
                  <a:gd name="T31" fmla="*/ 1 h 310"/>
                  <a:gd name="T32" fmla="*/ 1 w 171"/>
                  <a:gd name="T33" fmla="*/ 1 h 310"/>
                  <a:gd name="T34" fmla="*/ 1 w 171"/>
                  <a:gd name="T35" fmla="*/ 1 h 310"/>
                  <a:gd name="T36" fmla="*/ 1 w 171"/>
                  <a:gd name="T37" fmla="*/ 1 h 310"/>
                  <a:gd name="T38" fmla="*/ 1 w 171"/>
                  <a:gd name="T39" fmla="*/ 1 h 310"/>
                  <a:gd name="T40" fmla="*/ 1 w 171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71"/>
                  <a:gd name="T64" fmla="*/ 0 h 310"/>
                  <a:gd name="T65" fmla="*/ 171 w 171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71" h="310">
                    <a:moveTo>
                      <a:pt x="13" y="310"/>
                    </a:moveTo>
                    <a:lnTo>
                      <a:pt x="4" y="274"/>
                    </a:lnTo>
                    <a:lnTo>
                      <a:pt x="0" y="232"/>
                    </a:lnTo>
                    <a:lnTo>
                      <a:pt x="2" y="188"/>
                    </a:lnTo>
                    <a:lnTo>
                      <a:pt x="7" y="144"/>
                    </a:lnTo>
                    <a:lnTo>
                      <a:pt x="17" y="114"/>
                    </a:lnTo>
                    <a:lnTo>
                      <a:pt x="34" y="82"/>
                    </a:lnTo>
                    <a:lnTo>
                      <a:pt x="64" y="51"/>
                    </a:lnTo>
                    <a:lnTo>
                      <a:pt x="99" y="28"/>
                    </a:lnTo>
                    <a:lnTo>
                      <a:pt x="133" y="11"/>
                    </a:lnTo>
                    <a:lnTo>
                      <a:pt x="171" y="0"/>
                    </a:lnTo>
                    <a:lnTo>
                      <a:pt x="159" y="26"/>
                    </a:lnTo>
                    <a:lnTo>
                      <a:pt x="148" y="70"/>
                    </a:lnTo>
                    <a:lnTo>
                      <a:pt x="139" y="118"/>
                    </a:lnTo>
                    <a:lnTo>
                      <a:pt x="129" y="161"/>
                    </a:lnTo>
                    <a:lnTo>
                      <a:pt x="114" y="203"/>
                    </a:lnTo>
                    <a:lnTo>
                      <a:pt x="93" y="247"/>
                    </a:lnTo>
                    <a:lnTo>
                      <a:pt x="64" y="279"/>
                    </a:lnTo>
                    <a:lnTo>
                      <a:pt x="34" y="304"/>
                    </a:lnTo>
                    <a:lnTo>
                      <a:pt x="13" y="31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0" name="Freeform 42">
                <a:extLst>
                  <a:ext uri="{FF2B5EF4-FFF2-40B4-BE49-F238E27FC236}">
                    <a16:creationId xmlns:a16="http://schemas.microsoft.com/office/drawing/2014/main" id="{FEFC0E70-B37B-4B11-B1E7-CA398D0987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17" y="866"/>
                <a:ext cx="52" cy="143"/>
              </a:xfrm>
              <a:custGeom>
                <a:avLst/>
                <a:gdLst>
                  <a:gd name="T0" fmla="*/ 0 w 105"/>
                  <a:gd name="T1" fmla="*/ 1 h 285"/>
                  <a:gd name="T2" fmla="*/ 0 w 105"/>
                  <a:gd name="T3" fmla="*/ 1 h 285"/>
                  <a:gd name="T4" fmla="*/ 0 w 105"/>
                  <a:gd name="T5" fmla="*/ 1 h 285"/>
                  <a:gd name="T6" fmla="*/ 0 w 105"/>
                  <a:gd name="T7" fmla="*/ 1 h 285"/>
                  <a:gd name="T8" fmla="*/ 0 w 105"/>
                  <a:gd name="T9" fmla="*/ 1 h 285"/>
                  <a:gd name="T10" fmla="*/ 0 w 105"/>
                  <a:gd name="T11" fmla="*/ 1 h 285"/>
                  <a:gd name="T12" fmla="*/ 0 w 105"/>
                  <a:gd name="T13" fmla="*/ 1 h 285"/>
                  <a:gd name="T14" fmla="*/ 0 w 105"/>
                  <a:gd name="T15" fmla="*/ 1 h 285"/>
                  <a:gd name="T16" fmla="*/ 0 w 105"/>
                  <a:gd name="T17" fmla="*/ 1 h 285"/>
                  <a:gd name="T18" fmla="*/ 0 w 105"/>
                  <a:gd name="T19" fmla="*/ 0 h 285"/>
                  <a:gd name="T20" fmla="*/ 0 w 105"/>
                  <a:gd name="T21" fmla="*/ 1 h 285"/>
                  <a:gd name="T22" fmla="*/ 0 w 105"/>
                  <a:gd name="T23" fmla="*/ 1 h 285"/>
                  <a:gd name="T24" fmla="*/ 0 w 105"/>
                  <a:gd name="T25" fmla="*/ 1 h 285"/>
                  <a:gd name="T26" fmla="*/ 0 w 105"/>
                  <a:gd name="T27" fmla="*/ 1 h 285"/>
                  <a:gd name="T28" fmla="*/ 0 w 105"/>
                  <a:gd name="T29" fmla="*/ 1 h 285"/>
                  <a:gd name="T30" fmla="*/ 0 w 105"/>
                  <a:gd name="T31" fmla="*/ 1 h 285"/>
                  <a:gd name="T32" fmla="*/ 0 w 105"/>
                  <a:gd name="T33" fmla="*/ 1 h 285"/>
                  <a:gd name="T34" fmla="*/ 0 w 105"/>
                  <a:gd name="T35" fmla="*/ 1 h 285"/>
                  <a:gd name="T36" fmla="*/ 0 w 105"/>
                  <a:gd name="T37" fmla="*/ 1 h 285"/>
                  <a:gd name="T38" fmla="*/ 0 w 105"/>
                  <a:gd name="T39" fmla="*/ 1 h 285"/>
                  <a:gd name="T40" fmla="*/ 0 w 105"/>
                  <a:gd name="T41" fmla="*/ 1 h 285"/>
                  <a:gd name="T42" fmla="*/ 0 w 105"/>
                  <a:gd name="T43" fmla="*/ 1 h 285"/>
                  <a:gd name="T44" fmla="*/ 0 w 105"/>
                  <a:gd name="T45" fmla="*/ 1 h 2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5"/>
                  <a:gd name="T70" fmla="*/ 0 h 285"/>
                  <a:gd name="T71" fmla="*/ 105 w 105"/>
                  <a:gd name="T72" fmla="*/ 285 h 28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5" h="285">
                    <a:moveTo>
                      <a:pt x="12" y="280"/>
                    </a:moveTo>
                    <a:lnTo>
                      <a:pt x="6" y="253"/>
                    </a:lnTo>
                    <a:lnTo>
                      <a:pt x="0" y="213"/>
                    </a:lnTo>
                    <a:lnTo>
                      <a:pt x="0" y="165"/>
                    </a:lnTo>
                    <a:lnTo>
                      <a:pt x="6" y="127"/>
                    </a:lnTo>
                    <a:lnTo>
                      <a:pt x="19" y="95"/>
                    </a:lnTo>
                    <a:lnTo>
                      <a:pt x="38" y="63"/>
                    </a:lnTo>
                    <a:lnTo>
                      <a:pt x="63" y="34"/>
                    </a:lnTo>
                    <a:lnTo>
                      <a:pt x="91" y="10"/>
                    </a:lnTo>
                    <a:lnTo>
                      <a:pt x="101" y="0"/>
                    </a:lnTo>
                    <a:lnTo>
                      <a:pt x="101" y="17"/>
                    </a:lnTo>
                    <a:lnTo>
                      <a:pt x="101" y="46"/>
                    </a:lnTo>
                    <a:lnTo>
                      <a:pt x="105" y="76"/>
                    </a:lnTo>
                    <a:lnTo>
                      <a:pt x="105" y="116"/>
                    </a:lnTo>
                    <a:lnTo>
                      <a:pt x="105" y="158"/>
                    </a:lnTo>
                    <a:lnTo>
                      <a:pt x="101" y="192"/>
                    </a:lnTo>
                    <a:lnTo>
                      <a:pt x="93" y="223"/>
                    </a:lnTo>
                    <a:lnTo>
                      <a:pt x="76" y="251"/>
                    </a:lnTo>
                    <a:lnTo>
                      <a:pt x="57" y="268"/>
                    </a:lnTo>
                    <a:lnTo>
                      <a:pt x="31" y="280"/>
                    </a:lnTo>
                    <a:lnTo>
                      <a:pt x="14" y="285"/>
                    </a:lnTo>
                    <a:lnTo>
                      <a:pt x="12" y="28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1" name="Freeform 43">
                <a:extLst>
                  <a:ext uri="{FF2B5EF4-FFF2-40B4-BE49-F238E27FC236}">
                    <a16:creationId xmlns:a16="http://schemas.microsoft.com/office/drawing/2014/main" id="{5F3B2C23-84E3-409C-909E-607C982C42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77" y="672"/>
                <a:ext cx="228" cy="170"/>
              </a:xfrm>
              <a:custGeom>
                <a:avLst/>
                <a:gdLst>
                  <a:gd name="T0" fmla="*/ 1 w 456"/>
                  <a:gd name="T1" fmla="*/ 0 h 341"/>
                  <a:gd name="T2" fmla="*/ 1 w 456"/>
                  <a:gd name="T3" fmla="*/ 0 h 341"/>
                  <a:gd name="T4" fmla="*/ 1 w 456"/>
                  <a:gd name="T5" fmla="*/ 0 h 341"/>
                  <a:gd name="T6" fmla="*/ 1 w 456"/>
                  <a:gd name="T7" fmla="*/ 0 h 341"/>
                  <a:gd name="T8" fmla="*/ 1 w 456"/>
                  <a:gd name="T9" fmla="*/ 0 h 341"/>
                  <a:gd name="T10" fmla="*/ 1 w 456"/>
                  <a:gd name="T11" fmla="*/ 0 h 341"/>
                  <a:gd name="T12" fmla="*/ 1 w 456"/>
                  <a:gd name="T13" fmla="*/ 0 h 341"/>
                  <a:gd name="T14" fmla="*/ 1 w 456"/>
                  <a:gd name="T15" fmla="*/ 0 h 341"/>
                  <a:gd name="T16" fmla="*/ 1 w 456"/>
                  <a:gd name="T17" fmla="*/ 0 h 341"/>
                  <a:gd name="T18" fmla="*/ 1 w 456"/>
                  <a:gd name="T19" fmla="*/ 0 h 341"/>
                  <a:gd name="T20" fmla="*/ 1 w 456"/>
                  <a:gd name="T21" fmla="*/ 0 h 341"/>
                  <a:gd name="T22" fmla="*/ 1 w 456"/>
                  <a:gd name="T23" fmla="*/ 0 h 341"/>
                  <a:gd name="T24" fmla="*/ 1 w 456"/>
                  <a:gd name="T25" fmla="*/ 0 h 341"/>
                  <a:gd name="T26" fmla="*/ 1 w 456"/>
                  <a:gd name="T27" fmla="*/ 0 h 341"/>
                  <a:gd name="T28" fmla="*/ 1 w 456"/>
                  <a:gd name="T29" fmla="*/ 0 h 341"/>
                  <a:gd name="T30" fmla="*/ 1 w 456"/>
                  <a:gd name="T31" fmla="*/ 0 h 341"/>
                  <a:gd name="T32" fmla="*/ 1 w 456"/>
                  <a:gd name="T33" fmla="*/ 0 h 341"/>
                  <a:gd name="T34" fmla="*/ 1 w 456"/>
                  <a:gd name="T35" fmla="*/ 0 h 341"/>
                  <a:gd name="T36" fmla="*/ 1 w 456"/>
                  <a:gd name="T37" fmla="*/ 0 h 341"/>
                  <a:gd name="T38" fmla="*/ 1 w 456"/>
                  <a:gd name="T39" fmla="*/ 0 h 341"/>
                  <a:gd name="T40" fmla="*/ 1 w 456"/>
                  <a:gd name="T41" fmla="*/ 0 h 341"/>
                  <a:gd name="T42" fmla="*/ 1 w 456"/>
                  <a:gd name="T43" fmla="*/ 0 h 341"/>
                  <a:gd name="T44" fmla="*/ 1 w 456"/>
                  <a:gd name="T45" fmla="*/ 0 h 341"/>
                  <a:gd name="T46" fmla="*/ 1 w 456"/>
                  <a:gd name="T47" fmla="*/ 0 h 341"/>
                  <a:gd name="T48" fmla="*/ 1 w 456"/>
                  <a:gd name="T49" fmla="*/ 0 h 341"/>
                  <a:gd name="T50" fmla="*/ 1 w 456"/>
                  <a:gd name="T51" fmla="*/ 0 h 341"/>
                  <a:gd name="T52" fmla="*/ 1 w 456"/>
                  <a:gd name="T53" fmla="*/ 0 h 341"/>
                  <a:gd name="T54" fmla="*/ 1 w 456"/>
                  <a:gd name="T55" fmla="*/ 0 h 341"/>
                  <a:gd name="T56" fmla="*/ 1 w 456"/>
                  <a:gd name="T57" fmla="*/ 0 h 341"/>
                  <a:gd name="T58" fmla="*/ 1 w 456"/>
                  <a:gd name="T59" fmla="*/ 0 h 341"/>
                  <a:gd name="T60" fmla="*/ 1 w 456"/>
                  <a:gd name="T61" fmla="*/ 0 h 341"/>
                  <a:gd name="T62" fmla="*/ 1 w 456"/>
                  <a:gd name="T63" fmla="*/ 0 h 341"/>
                  <a:gd name="T64" fmla="*/ 1 w 456"/>
                  <a:gd name="T65" fmla="*/ 0 h 341"/>
                  <a:gd name="T66" fmla="*/ 1 w 456"/>
                  <a:gd name="T67" fmla="*/ 0 h 341"/>
                  <a:gd name="T68" fmla="*/ 1 w 456"/>
                  <a:gd name="T69" fmla="*/ 0 h 341"/>
                  <a:gd name="T70" fmla="*/ 1 w 456"/>
                  <a:gd name="T71" fmla="*/ 0 h 341"/>
                  <a:gd name="T72" fmla="*/ 1 w 456"/>
                  <a:gd name="T73" fmla="*/ 0 h 341"/>
                  <a:gd name="T74" fmla="*/ 1 w 456"/>
                  <a:gd name="T75" fmla="*/ 0 h 341"/>
                  <a:gd name="T76" fmla="*/ 1 w 456"/>
                  <a:gd name="T77" fmla="*/ 0 h 341"/>
                  <a:gd name="T78" fmla="*/ 1 w 456"/>
                  <a:gd name="T79" fmla="*/ 0 h 341"/>
                  <a:gd name="T80" fmla="*/ 1 w 456"/>
                  <a:gd name="T81" fmla="*/ 0 h 341"/>
                  <a:gd name="T82" fmla="*/ 1 w 456"/>
                  <a:gd name="T83" fmla="*/ 0 h 341"/>
                  <a:gd name="T84" fmla="*/ 1 w 456"/>
                  <a:gd name="T85" fmla="*/ 0 h 341"/>
                  <a:gd name="T86" fmla="*/ 1 w 456"/>
                  <a:gd name="T87" fmla="*/ 0 h 341"/>
                  <a:gd name="T88" fmla="*/ 1 w 456"/>
                  <a:gd name="T89" fmla="*/ 0 h 341"/>
                  <a:gd name="T90" fmla="*/ 1 w 456"/>
                  <a:gd name="T91" fmla="*/ 0 h 341"/>
                  <a:gd name="T92" fmla="*/ 1 w 456"/>
                  <a:gd name="T93" fmla="*/ 0 h 341"/>
                  <a:gd name="T94" fmla="*/ 1 w 456"/>
                  <a:gd name="T95" fmla="*/ 0 h 341"/>
                  <a:gd name="T96" fmla="*/ 1 w 456"/>
                  <a:gd name="T97" fmla="*/ 0 h 341"/>
                  <a:gd name="T98" fmla="*/ 1 w 456"/>
                  <a:gd name="T99" fmla="*/ 0 h 341"/>
                  <a:gd name="T100" fmla="*/ 1 w 456"/>
                  <a:gd name="T101" fmla="*/ 0 h 341"/>
                  <a:gd name="T102" fmla="*/ 1 w 456"/>
                  <a:gd name="T103" fmla="*/ 0 h 341"/>
                  <a:gd name="T104" fmla="*/ 1 w 456"/>
                  <a:gd name="T105" fmla="*/ 0 h 341"/>
                  <a:gd name="T106" fmla="*/ 1 w 456"/>
                  <a:gd name="T107" fmla="*/ 0 h 341"/>
                  <a:gd name="T108" fmla="*/ 1 w 456"/>
                  <a:gd name="T109" fmla="*/ 0 h 341"/>
                  <a:gd name="T110" fmla="*/ 0 w 456"/>
                  <a:gd name="T111" fmla="*/ 0 h 34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56"/>
                  <a:gd name="T169" fmla="*/ 0 h 341"/>
                  <a:gd name="T170" fmla="*/ 456 w 456"/>
                  <a:gd name="T171" fmla="*/ 341 h 34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56" h="341">
                    <a:moveTo>
                      <a:pt x="0" y="257"/>
                    </a:moveTo>
                    <a:lnTo>
                      <a:pt x="0" y="255"/>
                    </a:lnTo>
                    <a:lnTo>
                      <a:pt x="1" y="251"/>
                    </a:lnTo>
                    <a:lnTo>
                      <a:pt x="1" y="249"/>
                    </a:lnTo>
                    <a:lnTo>
                      <a:pt x="3" y="246"/>
                    </a:lnTo>
                    <a:lnTo>
                      <a:pt x="3" y="244"/>
                    </a:lnTo>
                    <a:lnTo>
                      <a:pt x="7" y="240"/>
                    </a:lnTo>
                    <a:lnTo>
                      <a:pt x="7" y="236"/>
                    </a:lnTo>
                    <a:lnTo>
                      <a:pt x="11" y="232"/>
                    </a:lnTo>
                    <a:lnTo>
                      <a:pt x="11" y="230"/>
                    </a:lnTo>
                    <a:lnTo>
                      <a:pt x="13" y="227"/>
                    </a:lnTo>
                    <a:lnTo>
                      <a:pt x="15" y="225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9" y="217"/>
                    </a:lnTo>
                    <a:lnTo>
                      <a:pt x="20" y="215"/>
                    </a:lnTo>
                    <a:lnTo>
                      <a:pt x="22" y="211"/>
                    </a:lnTo>
                    <a:lnTo>
                      <a:pt x="24" y="209"/>
                    </a:lnTo>
                    <a:lnTo>
                      <a:pt x="26" y="206"/>
                    </a:lnTo>
                    <a:lnTo>
                      <a:pt x="30" y="204"/>
                    </a:lnTo>
                    <a:lnTo>
                      <a:pt x="32" y="200"/>
                    </a:lnTo>
                    <a:lnTo>
                      <a:pt x="34" y="198"/>
                    </a:lnTo>
                    <a:lnTo>
                      <a:pt x="36" y="194"/>
                    </a:lnTo>
                    <a:lnTo>
                      <a:pt x="39" y="190"/>
                    </a:lnTo>
                    <a:lnTo>
                      <a:pt x="41" y="189"/>
                    </a:lnTo>
                    <a:lnTo>
                      <a:pt x="45" y="185"/>
                    </a:lnTo>
                    <a:lnTo>
                      <a:pt x="47" y="181"/>
                    </a:lnTo>
                    <a:lnTo>
                      <a:pt x="51" y="179"/>
                    </a:lnTo>
                    <a:lnTo>
                      <a:pt x="55" y="175"/>
                    </a:lnTo>
                    <a:lnTo>
                      <a:pt x="57" y="171"/>
                    </a:lnTo>
                    <a:lnTo>
                      <a:pt x="60" y="168"/>
                    </a:lnTo>
                    <a:lnTo>
                      <a:pt x="64" y="164"/>
                    </a:lnTo>
                    <a:lnTo>
                      <a:pt x="68" y="162"/>
                    </a:lnTo>
                    <a:lnTo>
                      <a:pt x="72" y="158"/>
                    </a:lnTo>
                    <a:lnTo>
                      <a:pt x="76" y="154"/>
                    </a:lnTo>
                    <a:lnTo>
                      <a:pt x="79" y="150"/>
                    </a:lnTo>
                    <a:lnTo>
                      <a:pt x="83" y="147"/>
                    </a:lnTo>
                    <a:lnTo>
                      <a:pt x="87" y="143"/>
                    </a:lnTo>
                    <a:lnTo>
                      <a:pt x="93" y="139"/>
                    </a:lnTo>
                    <a:lnTo>
                      <a:pt x="97" y="137"/>
                    </a:lnTo>
                    <a:lnTo>
                      <a:pt x="102" y="133"/>
                    </a:lnTo>
                    <a:lnTo>
                      <a:pt x="106" y="130"/>
                    </a:lnTo>
                    <a:lnTo>
                      <a:pt x="112" y="126"/>
                    </a:lnTo>
                    <a:lnTo>
                      <a:pt x="116" y="122"/>
                    </a:lnTo>
                    <a:lnTo>
                      <a:pt x="121" y="118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8" y="109"/>
                    </a:lnTo>
                    <a:lnTo>
                      <a:pt x="144" y="105"/>
                    </a:lnTo>
                    <a:lnTo>
                      <a:pt x="150" y="101"/>
                    </a:lnTo>
                    <a:lnTo>
                      <a:pt x="155" y="97"/>
                    </a:lnTo>
                    <a:lnTo>
                      <a:pt x="161" y="93"/>
                    </a:lnTo>
                    <a:lnTo>
                      <a:pt x="169" y="92"/>
                    </a:lnTo>
                    <a:lnTo>
                      <a:pt x="174" y="88"/>
                    </a:lnTo>
                    <a:lnTo>
                      <a:pt x="180" y="84"/>
                    </a:lnTo>
                    <a:lnTo>
                      <a:pt x="186" y="80"/>
                    </a:lnTo>
                    <a:lnTo>
                      <a:pt x="193" y="78"/>
                    </a:lnTo>
                    <a:lnTo>
                      <a:pt x="199" y="74"/>
                    </a:lnTo>
                    <a:lnTo>
                      <a:pt x="207" y="71"/>
                    </a:lnTo>
                    <a:lnTo>
                      <a:pt x="212" y="69"/>
                    </a:lnTo>
                    <a:lnTo>
                      <a:pt x="218" y="67"/>
                    </a:lnTo>
                    <a:lnTo>
                      <a:pt x="226" y="63"/>
                    </a:lnTo>
                    <a:lnTo>
                      <a:pt x="231" y="61"/>
                    </a:lnTo>
                    <a:lnTo>
                      <a:pt x="237" y="57"/>
                    </a:lnTo>
                    <a:lnTo>
                      <a:pt x="245" y="55"/>
                    </a:lnTo>
                    <a:lnTo>
                      <a:pt x="250" y="54"/>
                    </a:lnTo>
                    <a:lnTo>
                      <a:pt x="256" y="50"/>
                    </a:lnTo>
                    <a:lnTo>
                      <a:pt x="264" y="48"/>
                    </a:lnTo>
                    <a:lnTo>
                      <a:pt x="270" y="46"/>
                    </a:lnTo>
                    <a:lnTo>
                      <a:pt x="275" y="44"/>
                    </a:lnTo>
                    <a:lnTo>
                      <a:pt x="283" y="42"/>
                    </a:lnTo>
                    <a:lnTo>
                      <a:pt x="289" y="40"/>
                    </a:lnTo>
                    <a:lnTo>
                      <a:pt x="294" y="38"/>
                    </a:lnTo>
                    <a:lnTo>
                      <a:pt x="300" y="35"/>
                    </a:lnTo>
                    <a:lnTo>
                      <a:pt x="306" y="35"/>
                    </a:lnTo>
                    <a:lnTo>
                      <a:pt x="311" y="33"/>
                    </a:lnTo>
                    <a:lnTo>
                      <a:pt x="319" y="31"/>
                    </a:lnTo>
                    <a:lnTo>
                      <a:pt x="325" y="29"/>
                    </a:lnTo>
                    <a:lnTo>
                      <a:pt x="330" y="27"/>
                    </a:lnTo>
                    <a:lnTo>
                      <a:pt x="336" y="25"/>
                    </a:lnTo>
                    <a:lnTo>
                      <a:pt x="342" y="25"/>
                    </a:lnTo>
                    <a:lnTo>
                      <a:pt x="346" y="23"/>
                    </a:lnTo>
                    <a:lnTo>
                      <a:pt x="351" y="21"/>
                    </a:lnTo>
                    <a:lnTo>
                      <a:pt x="357" y="19"/>
                    </a:lnTo>
                    <a:lnTo>
                      <a:pt x="363" y="19"/>
                    </a:lnTo>
                    <a:lnTo>
                      <a:pt x="368" y="17"/>
                    </a:lnTo>
                    <a:lnTo>
                      <a:pt x="372" y="16"/>
                    </a:lnTo>
                    <a:lnTo>
                      <a:pt x="378" y="16"/>
                    </a:lnTo>
                    <a:lnTo>
                      <a:pt x="382" y="14"/>
                    </a:lnTo>
                    <a:lnTo>
                      <a:pt x="385" y="12"/>
                    </a:lnTo>
                    <a:lnTo>
                      <a:pt x="391" y="12"/>
                    </a:lnTo>
                    <a:lnTo>
                      <a:pt x="395" y="10"/>
                    </a:lnTo>
                    <a:lnTo>
                      <a:pt x="401" y="10"/>
                    </a:lnTo>
                    <a:lnTo>
                      <a:pt x="404" y="8"/>
                    </a:lnTo>
                    <a:lnTo>
                      <a:pt x="408" y="8"/>
                    </a:lnTo>
                    <a:lnTo>
                      <a:pt x="412" y="8"/>
                    </a:lnTo>
                    <a:lnTo>
                      <a:pt x="416" y="6"/>
                    </a:lnTo>
                    <a:lnTo>
                      <a:pt x="420" y="6"/>
                    </a:lnTo>
                    <a:lnTo>
                      <a:pt x="423" y="6"/>
                    </a:lnTo>
                    <a:lnTo>
                      <a:pt x="427" y="4"/>
                    </a:lnTo>
                    <a:lnTo>
                      <a:pt x="431" y="4"/>
                    </a:lnTo>
                    <a:lnTo>
                      <a:pt x="433" y="4"/>
                    </a:lnTo>
                    <a:lnTo>
                      <a:pt x="437" y="4"/>
                    </a:lnTo>
                    <a:lnTo>
                      <a:pt x="439" y="2"/>
                    </a:lnTo>
                    <a:lnTo>
                      <a:pt x="441" y="2"/>
                    </a:lnTo>
                    <a:lnTo>
                      <a:pt x="446" y="2"/>
                    </a:lnTo>
                    <a:lnTo>
                      <a:pt x="450" y="0"/>
                    </a:lnTo>
                    <a:lnTo>
                      <a:pt x="452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6" y="4"/>
                    </a:lnTo>
                    <a:lnTo>
                      <a:pt x="456" y="6"/>
                    </a:lnTo>
                    <a:lnTo>
                      <a:pt x="454" y="8"/>
                    </a:lnTo>
                    <a:lnTo>
                      <a:pt x="454" y="10"/>
                    </a:lnTo>
                    <a:lnTo>
                      <a:pt x="454" y="14"/>
                    </a:lnTo>
                    <a:lnTo>
                      <a:pt x="454" y="16"/>
                    </a:lnTo>
                    <a:lnTo>
                      <a:pt x="454" y="19"/>
                    </a:lnTo>
                    <a:lnTo>
                      <a:pt x="454" y="23"/>
                    </a:lnTo>
                    <a:lnTo>
                      <a:pt x="452" y="25"/>
                    </a:lnTo>
                    <a:lnTo>
                      <a:pt x="452" y="31"/>
                    </a:lnTo>
                    <a:lnTo>
                      <a:pt x="450" y="35"/>
                    </a:lnTo>
                    <a:lnTo>
                      <a:pt x="450" y="38"/>
                    </a:lnTo>
                    <a:lnTo>
                      <a:pt x="448" y="42"/>
                    </a:lnTo>
                    <a:lnTo>
                      <a:pt x="448" y="48"/>
                    </a:lnTo>
                    <a:lnTo>
                      <a:pt x="448" y="52"/>
                    </a:lnTo>
                    <a:lnTo>
                      <a:pt x="446" y="57"/>
                    </a:lnTo>
                    <a:lnTo>
                      <a:pt x="444" y="63"/>
                    </a:lnTo>
                    <a:lnTo>
                      <a:pt x="444" y="69"/>
                    </a:lnTo>
                    <a:lnTo>
                      <a:pt x="442" y="74"/>
                    </a:lnTo>
                    <a:lnTo>
                      <a:pt x="441" y="80"/>
                    </a:lnTo>
                    <a:lnTo>
                      <a:pt x="439" y="86"/>
                    </a:lnTo>
                    <a:lnTo>
                      <a:pt x="437" y="92"/>
                    </a:lnTo>
                    <a:lnTo>
                      <a:pt x="437" y="97"/>
                    </a:lnTo>
                    <a:lnTo>
                      <a:pt x="435" y="105"/>
                    </a:lnTo>
                    <a:lnTo>
                      <a:pt x="433" y="111"/>
                    </a:lnTo>
                    <a:lnTo>
                      <a:pt x="431" y="116"/>
                    </a:lnTo>
                    <a:lnTo>
                      <a:pt x="429" y="124"/>
                    </a:lnTo>
                    <a:lnTo>
                      <a:pt x="427" y="130"/>
                    </a:lnTo>
                    <a:lnTo>
                      <a:pt x="423" y="137"/>
                    </a:lnTo>
                    <a:lnTo>
                      <a:pt x="422" y="143"/>
                    </a:lnTo>
                    <a:lnTo>
                      <a:pt x="420" y="150"/>
                    </a:lnTo>
                    <a:lnTo>
                      <a:pt x="416" y="156"/>
                    </a:lnTo>
                    <a:lnTo>
                      <a:pt x="414" y="164"/>
                    </a:lnTo>
                    <a:lnTo>
                      <a:pt x="410" y="171"/>
                    </a:lnTo>
                    <a:lnTo>
                      <a:pt x="408" y="177"/>
                    </a:lnTo>
                    <a:lnTo>
                      <a:pt x="404" y="185"/>
                    </a:lnTo>
                    <a:lnTo>
                      <a:pt x="403" y="190"/>
                    </a:lnTo>
                    <a:lnTo>
                      <a:pt x="399" y="198"/>
                    </a:lnTo>
                    <a:lnTo>
                      <a:pt x="395" y="206"/>
                    </a:lnTo>
                    <a:lnTo>
                      <a:pt x="391" y="213"/>
                    </a:lnTo>
                    <a:lnTo>
                      <a:pt x="387" y="219"/>
                    </a:lnTo>
                    <a:lnTo>
                      <a:pt x="384" y="227"/>
                    </a:lnTo>
                    <a:lnTo>
                      <a:pt x="380" y="232"/>
                    </a:lnTo>
                    <a:lnTo>
                      <a:pt x="376" y="240"/>
                    </a:lnTo>
                    <a:lnTo>
                      <a:pt x="372" y="246"/>
                    </a:lnTo>
                    <a:lnTo>
                      <a:pt x="368" y="253"/>
                    </a:lnTo>
                    <a:lnTo>
                      <a:pt x="363" y="259"/>
                    </a:lnTo>
                    <a:lnTo>
                      <a:pt x="359" y="266"/>
                    </a:lnTo>
                    <a:lnTo>
                      <a:pt x="353" y="272"/>
                    </a:lnTo>
                    <a:lnTo>
                      <a:pt x="349" y="278"/>
                    </a:lnTo>
                    <a:lnTo>
                      <a:pt x="344" y="284"/>
                    </a:lnTo>
                    <a:lnTo>
                      <a:pt x="340" y="291"/>
                    </a:lnTo>
                    <a:lnTo>
                      <a:pt x="334" y="297"/>
                    </a:lnTo>
                    <a:lnTo>
                      <a:pt x="328" y="303"/>
                    </a:lnTo>
                    <a:lnTo>
                      <a:pt x="323" y="308"/>
                    </a:lnTo>
                    <a:lnTo>
                      <a:pt x="317" y="314"/>
                    </a:lnTo>
                    <a:lnTo>
                      <a:pt x="309" y="318"/>
                    </a:lnTo>
                    <a:lnTo>
                      <a:pt x="304" y="323"/>
                    </a:lnTo>
                    <a:lnTo>
                      <a:pt x="298" y="327"/>
                    </a:lnTo>
                    <a:lnTo>
                      <a:pt x="292" y="333"/>
                    </a:lnTo>
                    <a:lnTo>
                      <a:pt x="254" y="341"/>
                    </a:lnTo>
                    <a:lnTo>
                      <a:pt x="254" y="339"/>
                    </a:lnTo>
                    <a:lnTo>
                      <a:pt x="256" y="339"/>
                    </a:lnTo>
                    <a:lnTo>
                      <a:pt x="258" y="337"/>
                    </a:lnTo>
                    <a:lnTo>
                      <a:pt x="260" y="335"/>
                    </a:lnTo>
                    <a:lnTo>
                      <a:pt x="264" y="333"/>
                    </a:lnTo>
                    <a:lnTo>
                      <a:pt x="268" y="329"/>
                    </a:lnTo>
                    <a:lnTo>
                      <a:pt x="270" y="327"/>
                    </a:lnTo>
                    <a:lnTo>
                      <a:pt x="271" y="325"/>
                    </a:lnTo>
                    <a:lnTo>
                      <a:pt x="273" y="323"/>
                    </a:lnTo>
                    <a:lnTo>
                      <a:pt x="277" y="322"/>
                    </a:lnTo>
                    <a:lnTo>
                      <a:pt x="279" y="320"/>
                    </a:lnTo>
                    <a:lnTo>
                      <a:pt x="281" y="316"/>
                    </a:lnTo>
                    <a:lnTo>
                      <a:pt x="285" y="314"/>
                    </a:lnTo>
                    <a:lnTo>
                      <a:pt x="289" y="312"/>
                    </a:lnTo>
                    <a:lnTo>
                      <a:pt x="290" y="308"/>
                    </a:lnTo>
                    <a:lnTo>
                      <a:pt x="294" y="304"/>
                    </a:lnTo>
                    <a:lnTo>
                      <a:pt x="296" y="303"/>
                    </a:lnTo>
                    <a:lnTo>
                      <a:pt x="300" y="299"/>
                    </a:lnTo>
                    <a:lnTo>
                      <a:pt x="304" y="295"/>
                    </a:lnTo>
                    <a:lnTo>
                      <a:pt x="308" y="291"/>
                    </a:lnTo>
                    <a:lnTo>
                      <a:pt x="309" y="287"/>
                    </a:lnTo>
                    <a:lnTo>
                      <a:pt x="313" y="284"/>
                    </a:lnTo>
                    <a:lnTo>
                      <a:pt x="317" y="280"/>
                    </a:lnTo>
                    <a:lnTo>
                      <a:pt x="321" y="276"/>
                    </a:lnTo>
                    <a:lnTo>
                      <a:pt x="325" y="272"/>
                    </a:lnTo>
                    <a:lnTo>
                      <a:pt x="328" y="266"/>
                    </a:lnTo>
                    <a:lnTo>
                      <a:pt x="332" y="263"/>
                    </a:lnTo>
                    <a:lnTo>
                      <a:pt x="336" y="257"/>
                    </a:lnTo>
                    <a:lnTo>
                      <a:pt x="340" y="251"/>
                    </a:lnTo>
                    <a:lnTo>
                      <a:pt x="344" y="247"/>
                    </a:lnTo>
                    <a:lnTo>
                      <a:pt x="346" y="242"/>
                    </a:lnTo>
                    <a:lnTo>
                      <a:pt x="351" y="236"/>
                    </a:lnTo>
                    <a:lnTo>
                      <a:pt x="353" y="230"/>
                    </a:lnTo>
                    <a:lnTo>
                      <a:pt x="357" y="225"/>
                    </a:lnTo>
                    <a:lnTo>
                      <a:pt x="361" y="217"/>
                    </a:lnTo>
                    <a:lnTo>
                      <a:pt x="365" y="211"/>
                    </a:lnTo>
                    <a:lnTo>
                      <a:pt x="368" y="206"/>
                    </a:lnTo>
                    <a:lnTo>
                      <a:pt x="372" y="200"/>
                    </a:lnTo>
                    <a:lnTo>
                      <a:pt x="374" y="192"/>
                    </a:lnTo>
                    <a:lnTo>
                      <a:pt x="378" y="185"/>
                    </a:lnTo>
                    <a:lnTo>
                      <a:pt x="382" y="179"/>
                    </a:lnTo>
                    <a:lnTo>
                      <a:pt x="385" y="171"/>
                    </a:lnTo>
                    <a:lnTo>
                      <a:pt x="387" y="164"/>
                    </a:lnTo>
                    <a:lnTo>
                      <a:pt x="391" y="156"/>
                    </a:lnTo>
                    <a:lnTo>
                      <a:pt x="393" y="149"/>
                    </a:lnTo>
                    <a:lnTo>
                      <a:pt x="397" y="141"/>
                    </a:lnTo>
                    <a:lnTo>
                      <a:pt x="399" y="131"/>
                    </a:lnTo>
                    <a:lnTo>
                      <a:pt x="403" y="124"/>
                    </a:lnTo>
                    <a:lnTo>
                      <a:pt x="404" y="114"/>
                    </a:lnTo>
                    <a:lnTo>
                      <a:pt x="408" y="107"/>
                    </a:lnTo>
                    <a:lnTo>
                      <a:pt x="408" y="97"/>
                    </a:lnTo>
                    <a:lnTo>
                      <a:pt x="412" y="88"/>
                    </a:lnTo>
                    <a:lnTo>
                      <a:pt x="414" y="80"/>
                    </a:lnTo>
                    <a:lnTo>
                      <a:pt x="416" y="71"/>
                    </a:lnTo>
                    <a:lnTo>
                      <a:pt x="418" y="61"/>
                    </a:lnTo>
                    <a:lnTo>
                      <a:pt x="418" y="52"/>
                    </a:lnTo>
                    <a:lnTo>
                      <a:pt x="420" y="40"/>
                    </a:lnTo>
                    <a:lnTo>
                      <a:pt x="422" y="31"/>
                    </a:lnTo>
                    <a:lnTo>
                      <a:pt x="420" y="31"/>
                    </a:lnTo>
                    <a:lnTo>
                      <a:pt x="418" y="31"/>
                    </a:lnTo>
                    <a:lnTo>
                      <a:pt x="416" y="33"/>
                    </a:lnTo>
                    <a:lnTo>
                      <a:pt x="412" y="33"/>
                    </a:lnTo>
                    <a:lnTo>
                      <a:pt x="408" y="33"/>
                    </a:lnTo>
                    <a:lnTo>
                      <a:pt x="404" y="33"/>
                    </a:lnTo>
                    <a:lnTo>
                      <a:pt x="401" y="35"/>
                    </a:lnTo>
                    <a:lnTo>
                      <a:pt x="397" y="35"/>
                    </a:lnTo>
                    <a:lnTo>
                      <a:pt x="395" y="35"/>
                    </a:lnTo>
                    <a:lnTo>
                      <a:pt x="391" y="35"/>
                    </a:lnTo>
                    <a:lnTo>
                      <a:pt x="389" y="36"/>
                    </a:lnTo>
                    <a:lnTo>
                      <a:pt x="385" y="36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76" y="40"/>
                    </a:lnTo>
                    <a:lnTo>
                      <a:pt x="372" y="40"/>
                    </a:lnTo>
                    <a:lnTo>
                      <a:pt x="368" y="40"/>
                    </a:lnTo>
                    <a:lnTo>
                      <a:pt x="365" y="42"/>
                    </a:lnTo>
                    <a:lnTo>
                      <a:pt x="361" y="42"/>
                    </a:lnTo>
                    <a:lnTo>
                      <a:pt x="357" y="44"/>
                    </a:lnTo>
                    <a:lnTo>
                      <a:pt x="353" y="44"/>
                    </a:lnTo>
                    <a:lnTo>
                      <a:pt x="349" y="46"/>
                    </a:lnTo>
                    <a:lnTo>
                      <a:pt x="346" y="48"/>
                    </a:lnTo>
                    <a:lnTo>
                      <a:pt x="342" y="48"/>
                    </a:lnTo>
                    <a:lnTo>
                      <a:pt x="336" y="50"/>
                    </a:lnTo>
                    <a:lnTo>
                      <a:pt x="332" y="50"/>
                    </a:lnTo>
                    <a:lnTo>
                      <a:pt x="328" y="52"/>
                    </a:lnTo>
                    <a:lnTo>
                      <a:pt x="323" y="54"/>
                    </a:lnTo>
                    <a:lnTo>
                      <a:pt x="319" y="54"/>
                    </a:lnTo>
                    <a:lnTo>
                      <a:pt x="313" y="55"/>
                    </a:lnTo>
                    <a:lnTo>
                      <a:pt x="309" y="57"/>
                    </a:lnTo>
                    <a:lnTo>
                      <a:pt x="304" y="59"/>
                    </a:lnTo>
                    <a:lnTo>
                      <a:pt x="300" y="59"/>
                    </a:lnTo>
                    <a:lnTo>
                      <a:pt x="294" y="61"/>
                    </a:lnTo>
                    <a:lnTo>
                      <a:pt x="289" y="63"/>
                    </a:lnTo>
                    <a:lnTo>
                      <a:pt x="285" y="65"/>
                    </a:lnTo>
                    <a:lnTo>
                      <a:pt x="279" y="67"/>
                    </a:lnTo>
                    <a:lnTo>
                      <a:pt x="273" y="69"/>
                    </a:lnTo>
                    <a:lnTo>
                      <a:pt x="270" y="71"/>
                    </a:lnTo>
                    <a:lnTo>
                      <a:pt x="264" y="73"/>
                    </a:lnTo>
                    <a:lnTo>
                      <a:pt x="258" y="74"/>
                    </a:lnTo>
                    <a:lnTo>
                      <a:pt x="252" y="76"/>
                    </a:lnTo>
                    <a:lnTo>
                      <a:pt x="249" y="80"/>
                    </a:lnTo>
                    <a:lnTo>
                      <a:pt x="243" y="82"/>
                    </a:lnTo>
                    <a:lnTo>
                      <a:pt x="237" y="84"/>
                    </a:lnTo>
                    <a:lnTo>
                      <a:pt x="231" y="86"/>
                    </a:lnTo>
                    <a:lnTo>
                      <a:pt x="226" y="90"/>
                    </a:lnTo>
                    <a:lnTo>
                      <a:pt x="220" y="92"/>
                    </a:lnTo>
                    <a:lnTo>
                      <a:pt x="216" y="93"/>
                    </a:lnTo>
                    <a:lnTo>
                      <a:pt x="211" y="97"/>
                    </a:lnTo>
                    <a:lnTo>
                      <a:pt x="205" y="99"/>
                    </a:lnTo>
                    <a:lnTo>
                      <a:pt x="199" y="103"/>
                    </a:lnTo>
                    <a:lnTo>
                      <a:pt x="193" y="105"/>
                    </a:lnTo>
                    <a:lnTo>
                      <a:pt x="190" y="109"/>
                    </a:lnTo>
                    <a:lnTo>
                      <a:pt x="184" y="111"/>
                    </a:lnTo>
                    <a:lnTo>
                      <a:pt x="178" y="114"/>
                    </a:lnTo>
                    <a:lnTo>
                      <a:pt x="173" y="116"/>
                    </a:lnTo>
                    <a:lnTo>
                      <a:pt x="167" y="120"/>
                    </a:lnTo>
                    <a:lnTo>
                      <a:pt x="163" y="122"/>
                    </a:lnTo>
                    <a:lnTo>
                      <a:pt x="157" y="126"/>
                    </a:lnTo>
                    <a:lnTo>
                      <a:pt x="154" y="128"/>
                    </a:lnTo>
                    <a:lnTo>
                      <a:pt x="148" y="131"/>
                    </a:lnTo>
                    <a:lnTo>
                      <a:pt x="144" y="135"/>
                    </a:lnTo>
                    <a:lnTo>
                      <a:pt x="140" y="137"/>
                    </a:lnTo>
                    <a:lnTo>
                      <a:pt x="136" y="141"/>
                    </a:lnTo>
                    <a:lnTo>
                      <a:pt x="131" y="143"/>
                    </a:lnTo>
                    <a:lnTo>
                      <a:pt x="127" y="147"/>
                    </a:lnTo>
                    <a:lnTo>
                      <a:pt x="123" y="149"/>
                    </a:lnTo>
                    <a:lnTo>
                      <a:pt x="119" y="152"/>
                    </a:lnTo>
                    <a:lnTo>
                      <a:pt x="116" y="156"/>
                    </a:lnTo>
                    <a:lnTo>
                      <a:pt x="112" y="158"/>
                    </a:lnTo>
                    <a:lnTo>
                      <a:pt x="108" y="162"/>
                    </a:lnTo>
                    <a:lnTo>
                      <a:pt x="104" y="164"/>
                    </a:lnTo>
                    <a:lnTo>
                      <a:pt x="100" y="168"/>
                    </a:lnTo>
                    <a:lnTo>
                      <a:pt x="98" y="169"/>
                    </a:lnTo>
                    <a:lnTo>
                      <a:pt x="95" y="173"/>
                    </a:lnTo>
                    <a:lnTo>
                      <a:pt x="91" y="175"/>
                    </a:lnTo>
                    <a:lnTo>
                      <a:pt x="89" y="179"/>
                    </a:lnTo>
                    <a:lnTo>
                      <a:pt x="85" y="181"/>
                    </a:lnTo>
                    <a:lnTo>
                      <a:pt x="83" y="185"/>
                    </a:lnTo>
                    <a:lnTo>
                      <a:pt x="79" y="187"/>
                    </a:lnTo>
                    <a:lnTo>
                      <a:pt x="78" y="189"/>
                    </a:lnTo>
                    <a:lnTo>
                      <a:pt x="74" y="192"/>
                    </a:lnTo>
                    <a:lnTo>
                      <a:pt x="72" y="194"/>
                    </a:lnTo>
                    <a:lnTo>
                      <a:pt x="70" y="196"/>
                    </a:lnTo>
                    <a:lnTo>
                      <a:pt x="66" y="200"/>
                    </a:lnTo>
                    <a:lnTo>
                      <a:pt x="66" y="202"/>
                    </a:lnTo>
                    <a:lnTo>
                      <a:pt x="60" y="206"/>
                    </a:lnTo>
                    <a:lnTo>
                      <a:pt x="57" y="211"/>
                    </a:lnTo>
                    <a:lnTo>
                      <a:pt x="53" y="215"/>
                    </a:lnTo>
                    <a:lnTo>
                      <a:pt x="49" y="219"/>
                    </a:lnTo>
                    <a:lnTo>
                      <a:pt x="45" y="223"/>
                    </a:lnTo>
                    <a:lnTo>
                      <a:pt x="43" y="227"/>
                    </a:lnTo>
                    <a:lnTo>
                      <a:pt x="41" y="230"/>
                    </a:lnTo>
                    <a:lnTo>
                      <a:pt x="39" y="232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0"/>
                    </a:lnTo>
                    <a:lnTo>
                      <a:pt x="34" y="242"/>
                    </a:lnTo>
                    <a:lnTo>
                      <a:pt x="32" y="244"/>
                    </a:lnTo>
                    <a:lnTo>
                      <a:pt x="32" y="246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2" name="Freeform 44">
                <a:extLst>
                  <a:ext uri="{FF2B5EF4-FFF2-40B4-BE49-F238E27FC236}">
                    <a16:creationId xmlns:a16="http://schemas.microsoft.com/office/drawing/2014/main" id="{93428287-26C2-4769-A696-09380C0613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41" y="841"/>
                <a:ext cx="135" cy="176"/>
              </a:xfrm>
              <a:custGeom>
                <a:avLst/>
                <a:gdLst>
                  <a:gd name="T0" fmla="*/ 1 w 270"/>
                  <a:gd name="T1" fmla="*/ 1 h 351"/>
                  <a:gd name="T2" fmla="*/ 1 w 270"/>
                  <a:gd name="T3" fmla="*/ 1 h 351"/>
                  <a:gd name="T4" fmla="*/ 1 w 270"/>
                  <a:gd name="T5" fmla="*/ 1 h 351"/>
                  <a:gd name="T6" fmla="*/ 1 w 270"/>
                  <a:gd name="T7" fmla="*/ 1 h 351"/>
                  <a:gd name="T8" fmla="*/ 1 w 270"/>
                  <a:gd name="T9" fmla="*/ 1 h 351"/>
                  <a:gd name="T10" fmla="*/ 1 w 270"/>
                  <a:gd name="T11" fmla="*/ 1 h 351"/>
                  <a:gd name="T12" fmla="*/ 1 w 270"/>
                  <a:gd name="T13" fmla="*/ 1 h 351"/>
                  <a:gd name="T14" fmla="*/ 1 w 270"/>
                  <a:gd name="T15" fmla="*/ 1 h 351"/>
                  <a:gd name="T16" fmla="*/ 1 w 270"/>
                  <a:gd name="T17" fmla="*/ 1 h 351"/>
                  <a:gd name="T18" fmla="*/ 1 w 270"/>
                  <a:gd name="T19" fmla="*/ 1 h 351"/>
                  <a:gd name="T20" fmla="*/ 1 w 270"/>
                  <a:gd name="T21" fmla="*/ 1 h 351"/>
                  <a:gd name="T22" fmla="*/ 1 w 270"/>
                  <a:gd name="T23" fmla="*/ 1 h 351"/>
                  <a:gd name="T24" fmla="*/ 1 w 270"/>
                  <a:gd name="T25" fmla="*/ 0 h 351"/>
                  <a:gd name="T26" fmla="*/ 1 w 270"/>
                  <a:gd name="T27" fmla="*/ 1 h 351"/>
                  <a:gd name="T28" fmla="*/ 1 w 270"/>
                  <a:gd name="T29" fmla="*/ 1 h 351"/>
                  <a:gd name="T30" fmla="*/ 1 w 270"/>
                  <a:gd name="T31" fmla="*/ 1 h 351"/>
                  <a:gd name="T32" fmla="*/ 1 w 270"/>
                  <a:gd name="T33" fmla="*/ 1 h 351"/>
                  <a:gd name="T34" fmla="*/ 1 w 270"/>
                  <a:gd name="T35" fmla="*/ 1 h 351"/>
                  <a:gd name="T36" fmla="*/ 1 w 270"/>
                  <a:gd name="T37" fmla="*/ 1 h 351"/>
                  <a:gd name="T38" fmla="*/ 1 w 270"/>
                  <a:gd name="T39" fmla="*/ 1 h 351"/>
                  <a:gd name="T40" fmla="*/ 1 w 270"/>
                  <a:gd name="T41" fmla="*/ 1 h 351"/>
                  <a:gd name="T42" fmla="*/ 1 w 270"/>
                  <a:gd name="T43" fmla="*/ 1 h 351"/>
                  <a:gd name="T44" fmla="*/ 1 w 270"/>
                  <a:gd name="T45" fmla="*/ 1 h 351"/>
                  <a:gd name="T46" fmla="*/ 1 w 270"/>
                  <a:gd name="T47" fmla="*/ 1 h 351"/>
                  <a:gd name="T48" fmla="*/ 1 w 270"/>
                  <a:gd name="T49" fmla="*/ 1 h 351"/>
                  <a:gd name="T50" fmla="*/ 1 w 270"/>
                  <a:gd name="T51" fmla="*/ 1 h 351"/>
                  <a:gd name="T52" fmla="*/ 1 w 270"/>
                  <a:gd name="T53" fmla="*/ 1 h 351"/>
                  <a:gd name="T54" fmla="*/ 1 w 270"/>
                  <a:gd name="T55" fmla="*/ 1 h 351"/>
                  <a:gd name="T56" fmla="*/ 1 w 270"/>
                  <a:gd name="T57" fmla="*/ 1 h 351"/>
                  <a:gd name="T58" fmla="*/ 1 w 270"/>
                  <a:gd name="T59" fmla="*/ 1 h 351"/>
                  <a:gd name="T60" fmla="*/ 1 w 270"/>
                  <a:gd name="T61" fmla="*/ 1 h 351"/>
                  <a:gd name="T62" fmla="*/ 1 w 270"/>
                  <a:gd name="T63" fmla="*/ 1 h 351"/>
                  <a:gd name="T64" fmla="*/ 1 w 270"/>
                  <a:gd name="T65" fmla="*/ 1 h 351"/>
                  <a:gd name="T66" fmla="*/ 1 w 270"/>
                  <a:gd name="T67" fmla="*/ 1 h 351"/>
                  <a:gd name="T68" fmla="*/ 1 w 270"/>
                  <a:gd name="T69" fmla="*/ 1 h 351"/>
                  <a:gd name="T70" fmla="*/ 1 w 270"/>
                  <a:gd name="T71" fmla="*/ 1 h 351"/>
                  <a:gd name="T72" fmla="*/ 1 w 270"/>
                  <a:gd name="T73" fmla="*/ 1 h 351"/>
                  <a:gd name="T74" fmla="*/ 1 w 270"/>
                  <a:gd name="T75" fmla="*/ 1 h 351"/>
                  <a:gd name="T76" fmla="*/ 1 w 270"/>
                  <a:gd name="T77" fmla="*/ 1 h 351"/>
                  <a:gd name="T78" fmla="*/ 1 w 270"/>
                  <a:gd name="T79" fmla="*/ 1 h 351"/>
                  <a:gd name="T80" fmla="*/ 1 w 270"/>
                  <a:gd name="T81" fmla="*/ 1 h 351"/>
                  <a:gd name="T82" fmla="*/ 1 w 270"/>
                  <a:gd name="T83" fmla="*/ 1 h 351"/>
                  <a:gd name="T84" fmla="*/ 1 w 270"/>
                  <a:gd name="T85" fmla="*/ 1 h 351"/>
                  <a:gd name="T86" fmla="*/ 1 w 270"/>
                  <a:gd name="T87" fmla="*/ 1 h 351"/>
                  <a:gd name="T88" fmla="*/ 1 w 270"/>
                  <a:gd name="T89" fmla="*/ 1 h 351"/>
                  <a:gd name="T90" fmla="*/ 1 w 270"/>
                  <a:gd name="T91" fmla="*/ 1 h 351"/>
                  <a:gd name="T92" fmla="*/ 1 w 270"/>
                  <a:gd name="T93" fmla="*/ 1 h 351"/>
                  <a:gd name="T94" fmla="*/ 1 w 270"/>
                  <a:gd name="T95" fmla="*/ 1 h 351"/>
                  <a:gd name="T96" fmla="*/ 1 w 270"/>
                  <a:gd name="T97" fmla="*/ 1 h 351"/>
                  <a:gd name="T98" fmla="*/ 1 w 270"/>
                  <a:gd name="T99" fmla="*/ 1 h 351"/>
                  <a:gd name="T100" fmla="*/ 1 w 270"/>
                  <a:gd name="T101" fmla="*/ 1 h 351"/>
                  <a:gd name="T102" fmla="*/ 1 w 270"/>
                  <a:gd name="T103" fmla="*/ 1 h 351"/>
                  <a:gd name="T104" fmla="*/ 1 w 270"/>
                  <a:gd name="T105" fmla="*/ 1 h 351"/>
                  <a:gd name="T106" fmla="*/ 1 w 270"/>
                  <a:gd name="T107" fmla="*/ 1 h 351"/>
                  <a:gd name="T108" fmla="*/ 1 w 270"/>
                  <a:gd name="T109" fmla="*/ 1 h 351"/>
                  <a:gd name="T110" fmla="*/ 1 w 270"/>
                  <a:gd name="T111" fmla="*/ 1 h 351"/>
                  <a:gd name="T112" fmla="*/ 1 w 270"/>
                  <a:gd name="T113" fmla="*/ 1 h 3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70"/>
                  <a:gd name="T172" fmla="*/ 0 h 351"/>
                  <a:gd name="T173" fmla="*/ 270 w 270"/>
                  <a:gd name="T174" fmla="*/ 351 h 3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70" h="351">
                    <a:moveTo>
                      <a:pt x="34" y="70"/>
                    </a:moveTo>
                    <a:lnTo>
                      <a:pt x="34" y="68"/>
                    </a:lnTo>
                    <a:lnTo>
                      <a:pt x="38" y="68"/>
                    </a:lnTo>
                    <a:lnTo>
                      <a:pt x="40" y="66"/>
                    </a:lnTo>
                    <a:lnTo>
                      <a:pt x="44" y="66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49" y="64"/>
                    </a:lnTo>
                    <a:lnTo>
                      <a:pt x="53" y="62"/>
                    </a:lnTo>
                    <a:lnTo>
                      <a:pt x="55" y="62"/>
                    </a:lnTo>
                    <a:lnTo>
                      <a:pt x="59" y="61"/>
                    </a:lnTo>
                    <a:lnTo>
                      <a:pt x="63" y="61"/>
                    </a:lnTo>
                    <a:lnTo>
                      <a:pt x="67" y="59"/>
                    </a:lnTo>
                    <a:lnTo>
                      <a:pt x="68" y="59"/>
                    </a:lnTo>
                    <a:lnTo>
                      <a:pt x="70" y="59"/>
                    </a:lnTo>
                    <a:lnTo>
                      <a:pt x="72" y="57"/>
                    </a:lnTo>
                    <a:lnTo>
                      <a:pt x="74" y="57"/>
                    </a:lnTo>
                    <a:lnTo>
                      <a:pt x="78" y="57"/>
                    </a:lnTo>
                    <a:lnTo>
                      <a:pt x="80" y="57"/>
                    </a:lnTo>
                    <a:lnTo>
                      <a:pt x="82" y="55"/>
                    </a:lnTo>
                    <a:lnTo>
                      <a:pt x="86" y="55"/>
                    </a:lnTo>
                    <a:lnTo>
                      <a:pt x="87" y="55"/>
                    </a:lnTo>
                    <a:lnTo>
                      <a:pt x="91" y="55"/>
                    </a:lnTo>
                    <a:lnTo>
                      <a:pt x="93" y="53"/>
                    </a:lnTo>
                    <a:lnTo>
                      <a:pt x="97" y="53"/>
                    </a:lnTo>
                    <a:lnTo>
                      <a:pt x="99" y="53"/>
                    </a:lnTo>
                    <a:lnTo>
                      <a:pt x="103" y="51"/>
                    </a:lnTo>
                    <a:lnTo>
                      <a:pt x="106" y="51"/>
                    </a:lnTo>
                    <a:lnTo>
                      <a:pt x="110" y="51"/>
                    </a:lnTo>
                    <a:lnTo>
                      <a:pt x="114" y="49"/>
                    </a:lnTo>
                    <a:lnTo>
                      <a:pt x="118" y="49"/>
                    </a:lnTo>
                    <a:lnTo>
                      <a:pt x="122" y="49"/>
                    </a:lnTo>
                    <a:lnTo>
                      <a:pt x="126" y="47"/>
                    </a:lnTo>
                    <a:lnTo>
                      <a:pt x="129" y="47"/>
                    </a:lnTo>
                    <a:lnTo>
                      <a:pt x="133" y="47"/>
                    </a:lnTo>
                    <a:lnTo>
                      <a:pt x="137" y="47"/>
                    </a:lnTo>
                    <a:lnTo>
                      <a:pt x="143" y="45"/>
                    </a:lnTo>
                    <a:lnTo>
                      <a:pt x="146" y="45"/>
                    </a:lnTo>
                    <a:lnTo>
                      <a:pt x="150" y="43"/>
                    </a:lnTo>
                    <a:lnTo>
                      <a:pt x="154" y="43"/>
                    </a:lnTo>
                    <a:lnTo>
                      <a:pt x="158" y="43"/>
                    </a:lnTo>
                    <a:lnTo>
                      <a:pt x="162" y="41"/>
                    </a:lnTo>
                    <a:lnTo>
                      <a:pt x="165" y="41"/>
                    </a:lnTo>
                    <a:lnTo>
                      <a:pt x="169" y="40"/>
                    </a:lnTo>
                    <a:lnTo>
                      <a:pt x="173" y="40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4" y="36"/>
                    </a:lnTo>
                    <a:lnTo>
                      <a:pt x="188" y="36"/>
                    </a:lnTo>
                    <a:lnTo>
                      <a:pt x="192" y="34"/>
                    </a:lnTo>
                    <a:lnTo>
                      <a:pt x="194" y="34"/>
                    </a:lnTo>
                    <a:lnTo>
                      <a:pt x="198" y="32"/>
                    </a:lnTo>
                    <a:lnTo>
                      <a:pt x="202" y="32"/>
                    </a:lnTo>
                    <a:lnTo>
                      <a:pt x="203" y="30"/>
                    </a:lnTo>
                    <a:lnTo>
                      <a:pt x="207" y="30"/>
                    </a:lnTo>
                    <a:lnTo>
                      <a:pt x="209" y="28"/>
                    </a:lnTo>
                    <a:lnTo>
                      <a:pt x="213" y="28"/>
                    </a:lnTo>
                    <a:lnTo>
                      <a:pt x="215" y="26"/>
                    </a:lnTo>
                    <a:lnTo>
                      <a:pt x="219" y="26"/>
                    </a:lnTo>
                    <a:lnTo>
                      <a:pt x="221" y="24"/>
                    </a:lnTo>
                    <a:lnTo>
                      <a:pt x="224" y="24"/>
                    </a:lnTo>
                    <a:lnTo>
                      <a:pt x="228" y="22"/>
                    </a:lnTo>
                    <a:lnTo>
                      <a:pt x="232" y="21"/>
                    </a:lnTo>
                    <a:lnTo>
                      <a:pt x="236" y="19"/>
                    </a:lnTo>
                    <a:lnTo>
                      <a:pt x="241" y="17"/>
                    </a:lnTo>
                    <a:lnTo>
                      <a:pt x="243" y="15"/>
                    </a:lnTo>
                    <a:lnTo>
                      <a:pt x="247" y="13"/>
                    </a:lnTo>
                    <a:lnTo>
                      <a:pt x="251" y="11"/>
                    </a:lnTo>
                    <a:lnTo>
                      <a:pt x="253" y="9"/>
                    </a:lnTo>
                    <a:lnTo>
                      <a:pt x="257" y="7"/>
                    </a:lnTo>
                    <a:lnTo>
                      <a:pt x="259" y="7"/>
                    </a:lnTo>
                    <a:lnTo>
                      <a:pt x="260" y="5"/>
                    </a:lnTo>
                    <a:lnTo>
                      <a:pt x="262" y="3"/>
                    </a:lnTo>
                    <a:lnTo>
                      <a:pt x="266" y="2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5"/>
                    </a:lnTo>
                    <a:lnTo>
                      <a:pt x="266" y="7"/>
                    </a:lnTo>
                    <a:lnTo>
                      <a:pt x="264" y="11"/>
                    </a:lnTo>
                    <a:lnTo>
                      <a:pt x="264" y="13"/>
                    </a:lnTo>
                    <a:lnTo>
                      <a:pt x="262" y="17"/>
                    </a:lnTo>
                    <a:lnTo>
                      <a:pt x="262" y="19"/>
                    </a:lnTo>
                    <a:lnTo>
                      <a:pt x="262" y="21"/>
                    </a:lnTo>
                    <a:lnTo>
                      <a:pt x="260" y="22"/>
                    </a:lnTo>
                    <a:lnTo>
                      <a:pt x="259" y="26"/>
                    </a:lnTo>
                    <a:lnTo>
                      <a:pt x="259" y="28"/>
                    </a:lnTo>
                    <a:lnTo>
                      <a:pt x="257" y="32"/>
                    </a:lnTo>
                    <a:lnTo>
                      <a:pt x="257" y="34"/>
                    </a:lnTo>
                    <a:lnTo>
                      <a:pt x="255" y="38"/>
                    </a:lnTo>
                    <a:lnTo>
                      <a:pt x="253" y="41"/>
                    </a:lnTo>
                    <a:lnTo>
                      <a:pt x="253" y="45"/>
                    </a:lnTo>
                    <a:lnTo>
                      <a:pt x="251" y="47"/>
                    </a:lnTo>
                    <a:lnTo>
                      <a:pt x="249" y="51"/>
                    </a:lnTo>
                    <a:lnTo>
                      <a:pt x="249" y="55"/>
                    </a:lnTo>
                    <a:lnTo>
                      <a:pt x="247" y="59"/>
                    </a:lnTo>
                    <a:lnTo>
                      <a:pt x="245" y="62"/>
                    </a:lnTo>
                    <a:lnTo>
                      <a:pt x="245" y="68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0" y="80"/>
                    </a:lnTo>
                    <a:lnTo>
                      <a:pt x="238" y="83"/>
                    </a:lnTo>
                    <a:lnTo>
                      <a:pt x="236" y="87"/>
                    </a:lnTo>
                    <a:lnTo>
                      <a:pt x="236" y="91"/>
                    </a:lnTo>
                    <a:lnTo>
                      <a:pt x="234" y="95"/>
                    </a:lnTo>
                    <a:lnTo>
                      <a:pt x="232" y="100"/>
                    </a:lnTo>
                    <a:lnTo>
                      <a:pt x="230" y="104"/>
                    </a:lnTo>
                    <a:lnTo>
                      <a:pt x="230" y="108"/>
                    </a:lnTo>
                    <a:lnTo>
                      <a:pt x="228" y="112"/>
                    </a:lnTo>
                    <a:lnTo>
                      <a:pt x="226" y="118"/>
                    </a:lnTo>
                    <a:lnTo>
                      <a:pt x="224" y="121"/>
                    </a:lnTo>
                    <a:lnTo>
                      <a:pt x="222" y="125"/>
                    </a:lnTo>
                    <a:lnTo>
                      <a:pt x="221" y="131"/>
                    </a:lnTo>
                    <a:lnTo>
                      <a:pt x="221" y="135"/>
                    </a:lnTo>
                    <a:lnTo>
                      <a:pt x="219" y="138"/>
                    </a:lnTo>
                    <a:lnTo>
                      <a:pt x="217" y="144"/>
                    </a:lnTo>
                    <a:lnTo>
                      <a:pt x="215" y="148"/>
                    </a:lnTo>
                    <a:lnTo>
                      <a:pt x="215" y="152"/>
                    </a:lnTo>
                    <a:lnTo>
                      <a:pt x="213" y="157"/>
                    </a:lnTo>
                    <a:lnTo>
                      <a:pt x="211" y="161"/>
                    </a:lnTo>
                    <a:lnTo>
                      <a:pt x="209" y="165"/>
                    </a:lnTo>
                    <a:lnTo>
                      <a:pt x="207" y="169"/>
                    </a:lnTo>
                    <a:lnTo>
                      <a:pt x="207" y="173"/>
                    </a:lnTo>
                    <a:lnTo>
                      <a:pt x="205" y="178"/>
                    </a:lnTo>
                    <a:lnTo>
                      <a:pt x="203" y="182"/>
                    </a:lnTo>
                    <a:lnTo>
                      <a:pt x="203" y="186"/>
                    </a:lnTo>
                    <a:lnTo>
                      <a:pt x="202" y="190"/>
                    </a:lnTo>
                    <a:lnTo>
                      <a:pt x="200" y="194"/>
                    </a:lnTo>
                    <a:lnTo>
                      <a:pt x="200" y="197"/>
                    </a:lnTo>
                    <a:lnTo>
                      <a:pt x="198" y="201"/>
                    </a:lnTo>
                    <a:lnTo>
                      <a:pt x="196" y="205"/>
                    </a:lnTo>
                    <a:lnTo>
                      <a:pt x="196" y="209"/>
                    </a:lnTo>
                    <a:lnTo>
                      <a:pt x="194" y="213"/>
                    </a:lnTo>
                    <a:lnTo>
                      <a:pt x="192" y="216"/>
                    </a:lnTo>
                    <a:lnTo>
                      <a:pt x="190" y="220"/>
                    </a:lnTo>
                    <a:lnTo>
                      <a:pt x="190" y="224"/>
                    </a:lnTo>
                    <a:lnTo>
                      <a:pt x="188" y="228"/>
                    </a:lnTo>
                    <a:lnTo>
                      <a:pt x="186" y="230"/>
                    </a:lnTo>
                    <a:lnTo>
                      <a:pt x="184" y="233"/>
                    </a:lnTo>
                    <a:lnTo>
                      <a:pt x="184" y="237"/>
                    </a:lnTo>
                    <a:lnTo>
                      <a:pt x="183" y="241"/>
                    </a:lnTo>
                    <a:lnTo>
                      <a:pt x="181" y="245"/>
                    </a:lnTo>
                    <a:lnTo>
                      <a:pt x="179" y="247"/>
                    </a:lnTo>
                    <a:lnTo>
                      <a:pt x="177" y="251"/>
                    </a:lnTo>
                    <a:lnTo>
                      <a:pt x="175" y="254"/>
                    </a:lnTo>
                    <a:lnTo>
                      <a:pt x="173" y="256"/>
                    </a:lnTo>
                    <a:lnTo>
                      <a:pt x="171" y="260"/>
                    </a:lnTo>
                    <a:lnTo>
                      <a:pt x="171" y="264"/>
                    </a:lnTo>
                    <a:lnTo>
                      <a:pt x="169" y="266"/>
                    </a:lnTo>
                    <a:lnTo>
                      <a:pt x="167" y="270"/>
                    </a:lnTo>
                    <a:lnTo>
                      <a:pt x="164" y="272"/>
                    </a:lnTo>
                    <a:lnTo>
                      <a:pt x="164" y="275"/>
                    </a:lnTo>
                    <a:lnTo>
                      <a:pt x="160" y="277"/>
                    </a:lnTo>
                    <a:lnTo>
                      <a:pt x="160" y="281"/>
                    </a:lnTo>
                    <a:lnTo>
                      <a:pt x="156" y="283"/>
                    </a:lnTo>
                    <a:lnTo>
                      <a:pt x="156" y="285"/>
                    </a:lnTo>
                    <a:lnTo>
                      <a:pt x="154" y="289"/>
                    </a:lnTo>
                    <a:lnTo>
                      <a:pt x="152" y="291"/>
                    </a:lnTo>
                    <a:lnTo>
                      <a:pt x="150" y="292"/>
                    </a:lnTo>
                    <a:lnTo>
                      <a:pt x="148" y="296"/>
                    </a:lnTo>
                    <a:lnTo>
                      <a:pt x="145" y="298"/>
                    </a:lnTo>
                    <a:lnTo>
                      <a:pt x="145" y="300"/>
                    </a:lnTo>
                    <a:lnTo>
                      <a:pt x="143" y="302"/>
                    </a:lnTo>
                    <a:lnTo>
                      <a:pt x="141" y="306"/>
                    </a:lnTo>
                    <a:lnTo>
                      <a:pt x="137" y="310"/>
                    </a:lnTo>
                    <a:lnTo>
                      <a:pt x="133" y="313"/>
                    </a:lnTo>
                    <a:lnTo>
                      <a:pt x="129" y="317"/>
                    </a:lnTo>
                    <a:lnTo>
                      <a:pt x="127" y="321"/>
                    </a:lnTo>
                    <a:lnTo>
                      <a:pt x="124" y="323"/>
                    </a:lnTo>
                    <a:lnTo>
                      <a:pt x="120" y="327"/>
                    </a:lnTo>
                    <a:lnTo>
                      <a:pt x="118" y="329"/>
                    </a:lnTo>
                    <a:lnTo>
                      <a:pt x="116" y="332"/>
                    </a:lnTo>
                    <a:lnTo>
                      <a:pt x="112" y="334"/>
                    </a:lnTo>
                    <a:lnTo>
                      <a:pt x="110" y="336"/>
                    </a:lnTo>
                    <a:lnTo>
                      <a:pt x="108" y="338"/>
                    </a:lnTo>
                    <a:lnTo>
                      <a:pt x="108" y="340"/>
                    </a:lnTo>
                    <a:lnTo>
                      <a:pt x="105" y="342"/>
                    </a:lnTo>
                    <a:lnTo>
                      <a:pt x="70" y="351"/>
                    </a:lnTo>
                    <a:lnTo>
                      <a:pt x="70" y="349"/>
                    </a:lnTo>
                    <a:lnTo>
                      <a:pt x="72" y="349"/>
                    </a:lnTo>
                    <a:lnTo>
                      <a:pt x="76" y="348"/>
                    </a:lnTo>
                    <a:lnTo>
                      <a:pt x="80" y="344"/>
                    </a:lnTo>
                    <a:lnTo>
                      <a:pt x="82" y="342"/>
                    </a:lnTo>
                    <a:lnTo>
                      <a:pt x="84" y="340"/>
                    </a:lnTo>
                    <a:lnTo>
                      <a:pt x="86" y="338"/>
                    </a:lnTo>
                    <a:lnTo>
                      <a:pt x="89" y="336"/>
                    </a:lnTo>
                    <a:lnTo>
                      <a:pt x="91" y="332"/>
                    </a:lnTo>
                    <a:lnTo>
                      <a:pt x="95" y="330"/>
                    </a:lnTo>
                    <a:lnTo>
                      <a:pt x="97" y="327"/>
                    </a:lnTo>
                    <a:lnTo>
                      <a:pt x="103" y="323"/>
                    </a:lnTo>
                    <a:lnTo>
                      <a:pt x="105" y="319"/>
                    </a:lnTo>
                    <a:lnTo>
                      <a:pt x="108" y="313"/>
                    </a:lnTo>
                    <a:lnTo>
                      <a:pt x="110" y="311"/>
                    </a:lnTo>
                    <a:lnTo>
                      <a:pt x="112" y="310"/>
                    </a:lnTo>
                    <a:lnTo>
                      <a:pt x="114" y="306"/>
                    </a:lnTo>
                    <a:lnTo>
                      <a:pt x="116" y="304"/>
                    </a:lnTo>
                    <a:lnTo>
                      <a:pt x="118" y="300"/>
                    </a:lnTo>
                    <a:lnTo>
                      <a:pt x="120" y="298"/>
                    </a:lnTo>
                    <a:lnTo>
                      <a:pt x="122" y="294"/>
                    </a:lnTo>
                    <a:lnTo>
                      <a:pt x="124" y="292"/>
                    </a:lnTo>
                    <a:lnTo>
                      <a:pt x="126" y="289"/>
                    </a:lnTo>
                    <a:lnTo>
                      <a:pt x="127" y="285"/>
                    </a:lnTo>
                    <a:lnTo>
                      <a:pt x="129" y="283"/>
                    </a:lnTo>
                    <a:lnTo>
                      <a:pt x="133" y="279"/>
                    </a:lnTo>
                    <a:lnTo>
                      <a:pt x="133" y="275"/>
                    </a:lnTo>
                    <a:lnTo>
                      <a:pt x="137" y="272"/>
                    </a:lnTo>
                    <a:lnTo>
                      <a:pt x="139" y="268"/>
                    </a:lnTo>
                    <a:lnTo>
                      <a:pt x="141" y="264"/>
                    </a:lnTo>
                    <a:lnTo>
                      <a:pt x="143" y="258"/>
                    </a:lnTo>
                    <a:lnTo>
                      <a:pt x="145" y="254"/>
                    </a:lnTo>
                    <a:lnTo>
                      <a:pt x="146" y="251"/>
                    </a:lnTo>
                    <a:lnTo>
                      <a:pt x="148" y="247"/>
                    </a:lnTo>
                    <a:lnTo>
                      <a:pt x="150" y="243"/>
                    </a:lnTo>
                    <a:lnTo>
                      <a:pt x="152" y="237"/>
                    </a:lnTo>
                    <a:lnTo>
                      <a:pt x="154" y="233"/>
                    </a:lnTo>
                    <a:lnTo>
                      <a:pt x="156" y="228"/>
                    </a:lnTo>
                    <a:lnTo>
                      <a:pt x="158" y="222"/>
                    </a:lnTo>
                    <a:lnTo>
                      <a:pt x="160" y="218"/>
                    </a:lnTo>
                    <a:lnTo>
                      <a:pt x="162" y="213"/>
                    </a:lnTo>
                    <a:lnTo>
                      <a:pt x="164" y="207"/>
                    </a:lnTo>
                    <a:lnTo>
                      <a:pt x="165" y="201"/>
                    </a:lnTo>
                    <a:lnTo>
                      <a:pt x="167" y="195"/>
                    </a:lnTo>
                    <a:lnTo>
                      <a:pt x="169" y="190"/>
                    </a:lnTo>
                    <a:lnTo>
                      <a:pt x="171" y="186"/>
                    </a:lnTo>
                    <a:lnTo>
                      <a:pt x="173" y="180"/>
                    </a:lnTo>
                    <a:lnTo>
                      <a:pt x="175" y="176"/>
                    </a:lnTo>
                    <a:lnTo>
                      <a:pt x="177" y="171"/>
                    </a:lnTo>
                    <a:lnTo>
                      <a:pt x="179" y="167"/>
                    </a:lnTo>
                    <a:lnTo>
                      <a:pt x="181" y="161"/>
                    </a:lnTo>
                    <a:lnTo>
                      <a:pt x="181" y="157"/>
                    </a:lnTo>
                    <a:lnTo>
                      <a:pt x="183" y="154"/>
                    </a:lnTo>
                    <a:lnTo>
                      <a:pt x="184" y="150"/>
                    </a:lnTo>
                    <a:lnTo>
                      <a:pt x="186" y="146"/>
                    </a:lnTo>
                    <a:lnTo>
                      <a:pt x="186" y="142"/>
                    </a:lnTo>
                    <a:lnTo>
                      <a:pt x="188" y="138"/>
                    </a:lnTo>
                    <a:lnTo>
                      <a:pt x="190" y="135"/>
                    </a:lnTo>
                    <a:lnTo>
                      <a:pt x="190" y="131"/>
                    </a:lnTo>
                    <a:lnTo>
                      <a:pt x="192" y="129"/>
                    </a:lnTo>
                    <a:lnTo>
                      <a:pt x="194" y="125"/>
                    </a:lnTo>
                    <a:lnTo>
                      <a:pt x="194" y="123"/>
                    </a:lnTo>
                    <a:lnTo>
                      <a:pt x="196" y="119"/>
                    </a:lnTo>
                    <a:lnTo>
                      <a:pt x="198" y="116"/>
                    </a:lnTo>
                    <a:lnTo>
                      <a:pt x="198" y="114"/>
                    </a:lnTo>
                    <a:lnTo>
                      <a:pt x="200" y="112"/>
                    </a:lnTo>
                    <a:lnTo>
                      <a:pt x="200" y="108"/>
                    </a:lnTo>
                    <a:lnTo>
                      <a:pt x="202" y="106"/>
                    </a:lnTo>
                    <a:lnTo>
                      <a:pt x="202" y="104"/>
                    </a:lnTo>
                    <a:lnTo>
                      <a:pt x="203" y="100"/>
                    </a:lnTo>
                    <a:lnTo>
                      <a:pt x="203" y="97"/>
                    </a:lnTo>
                    <a:lnTo>
                      <a:pt x="207" y="93"/>
                    </a:lnTo>
                    <a:lnTo>
                      <a:pt x="207" y="89"/>
                    </a:lnTo>
                    <a:lnTo>
                      <a:pt x="209" y="85"/>
                    </a:lnTo>
                    <a:lnTo>
                      <a:pt x="211" y="81"/>
                    </a:lnTo>
                    <a:lnTo>
                      <a:pt x="211" y="80"/>
                    </a:lnTo>
                    <a:lnTo>
                      <a:pt x="213" y="76"/>
                    </a:lnTo>
                    <a:lnTo>
                      <a:pt x="215" y="74"/>
                    </a:lnTo>
                    <a:lnTo>
                      <a:pt x="215" y="70"/>
                    </a:lnTo>
                    <a:lnTo>
                      <a:pt x="217" y="68"/>
                    </a:lnTo>
                    <a:lnTo>
                      <a:pt x="219" y="64"/>
                    </a:lnTo>
                    <a:lnTo>
                      <a:pt x="221" y="61"/>
                    </a:lnTo>
                    <a:lnTo>
                      <a:pt x="221" y="57"/>
                    </a:lnTo>
                    <a:lnTo>
                      <a:pt x="222" y="53"/>
                    </a:lnTo>
                    <a:lnTo>
                      <a:pt x="221" y="53"/>
                    </a:lnTo>
                    <a:lnTo>
                      <a:pt x="217" y="53"/>
                    </a:lnTo>
                    <a:lnTo>
                      <a:pt x="215" y="55"/>
                    </a:lnTo>
                    <a:lnTo>
                      <a:pt x="213" y="55"/>
                    </a:lnTo>
                    <a:lnTo>
                      <a:pt x="211" y="57"/>
                    </a:lnTo>
                    <a:lnTo>
                      <a:pt x="207" y="57"/>
                    </a:lnTo>
                    <a:lnTo>
                      <a:pt x="203" y="57"/>
                    </a:lnTo>
                    <a:lnTo>
                      <a:pt x="200" y="59"/>
                    </a:lnTo>
                    <a:lnTo>
                      <a:pt x="196" y="61"/>
                    </a:lnTo>
                    <a:lnTo>
                      <a:pt x="192" y="61"/>
                    </a:lnTo>
                    <a:lnTo>
                      <a:pt x="186" y="62"/>
                    </a:lnTo>
                    <a:lnTo>
                      <a:pt x="183" y="64"/>
                    </a:lnTo>
                    <a:lnTo>
                      <a:pt x="179" y="66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69" y="68"/>
                    </a:lnTo>
                    <a:lnTo>
                      <a:pt x="167" y="68"/>
                    </a:lnTo>
                    <a:lnTo>
                      <a:pt x="164" y="68"/>
                    </a:lnTo>
                    <a:lnTo>
                      <a:pt x="162" y="70"/>
                    </a:lnTo>
                    <a:lnTo>
                      <a:pt x="160" y="70"/>
                    </a:lnTo>
                    <a:lnTo>
                      <a:pt x="156" y="70"/>
                    </a:lnTo>
                    <a:lnTo>
                      <a:pt x="152" y="72"/>
                    </a:lnTo>
                    <a:lnTo>
                      <a:pt x="150" y="72"/>
                    </a:lnTo>
                    <a:lnTo>
                      <a:pt x="146" y="72"/>
                    </a:lnTo>
                    <a:lnTo>
                      <a:pt x="145" y="74"/>
                    </a:lnTo>
                    <a:lnTo>
                      <a:pt x="141" y="74"/>
                    </a:lnTo>
                    <a:lnTo>
                      <a:pt x="139" y="76"/>
                    </a:lnTo>
                    <a:lnTo>
                      <a:pt x="135" y="76"/>
                    </a:lnTo>
                    <a:lnTo>
                      <a:pt x="131" y="78"/>
                    </a:lnTo>
                    <a:lnTo>
                      <a:pt x="127" y="78"/>
                    </a:lnTo>
                    <a:lnTo>
                      <a:pt x="126" y="78"/>
                    </a:lnTo>
                    <a:lnTo>
                      <a:pt x="122" y="80"/>
                    </a:lnTo>
                    <a:lnTo>
                      <a:pt x="118" y="80"/>
                    </a:lnTo>
                    <a:lnTo>
                      <a:pt x="116" y="80"/>
                    </a:lnTo>
                    <a:lnTo>
                      <a:pt x="112" y="81"/>
                    </a:lnTo>
                    <a:lnTo>
                      <a:pt x="108" y="81"/>
                    </a:lnTo>
                    <a:lnTo>
                      <a:pt x="106" y="81"/>
                    </a:lnTo>
                    <a:lnTo>
                      <a:pt x="103" y="83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3" y="85"/>
                    </a:lnTo>
                    <a:lnTo>
                      <a:pt x="89" y="85"/>
                    </a:lnTo>
                    <a:lnTo>
                      <a:pt x="87" y="85"/>
                    </a:lnTo>
                    <a:lnTo>
                      <a:pt x="84" y="87"/>
                    </a:lnTo>
                    <a:lnTo>
                      <a:pt x="82" y="87"/>
                    </a:lnTo>
                    <a:lnTo>
                      <a:pt x="78" y="87"/>
                    </a:lnTo>
                    <a:lnTo>
                      <a:pt x="74" y="89"/>
                    </a:lnTo>
                    <a:lnTo>
                      <a:pt x="70" y="89"/>
                    </a:lnTo>
                    <a:lnTo>
                      <a:pt x="68" y="89"/>
                    </a:lnTo>
                    <a:lnTo>
                      <a:pt x="65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7" y="91"/>
                    </a:lnTo>
                    <a:lnTo>
                      <a:pt x="55" y="91"/>
                    </a:lnTo>
                    <a:lnTo>
                      <a:pt x="51" y="91"/>
                    </a:lnTo>
                    <a:lnTo>
                      <a:pt x="49" y="91"/>
                    </a:lnTo>
                    <a:lnTo>
                      <a:pt x="48" y="93"/>
                    </a:lnTo>
                    <a:lnTo>
                      <a:pt x="44" y="93"/>
                    </a:lnTo>
                    <a:lnTo>
                      <a:pt x="40" y="95"/>
                    </a:lnTo>
                    <a:lnTo>
                      <a:pt x="36" y="95"/>
                    </a:lnTo>
                    <a:lnTo>
                      <a:pt x="32" y="97"/>
                    </a:lnTo>
                    <a:lnTo>
                      <a:pt x="29" y="97"/>
                    </a:lnTo>
                    <a:lnTo>
                      <a:pt x="25" y="99"/>
                    </a:lnTo>
                    <a:lnTo>
                      <a:pt x="21" y="99"/>
                    </a:lnTo>
                    <a:lnTo>
                      <a:pt x="19" y="99"/>
                    </a:lnTo>
                    <a:lnTo>
                      <a:pt x="17" y="100"/>
                    </a:lnTo>
                    <a:lnTo>
                      <a:pt x="15" y="100"/>
                    </a:lnTo>
                    <a:lnTo>
                      <a:pt x="11" y="102"/>
                    </a:lnTo>
                    <a:lnTo>
                      <a:pt x="8" y="102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6"/>
                    </a:lnTo>
                    <a:lnTo>
                      <a:pt x="3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3" name="Freeform 45">
                <a:extLst>
                  <a:ext uri="{FF2B5EF4-FFF2-40B4-BE49-F238E27FC236}">
                    <a16:creationId xmlns:a16="http://schemas.microsoft.com/office/drawing/2014/main" id="{FE12679E-4209-47F7-944F-1E27DF21DF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928"/>
                <a:ext cx="74" cy="100"/>
              </a:xfrm>
              <a:custGeom>
                <a:avLst/>
                <a:gdLst>
                  <a:gd name="T0" fmla="*/ 1 w 148"/>
                  <a:gd name="T1" fmla="*/ 1 h 199"/>
                  <a:gd name="T2" fmla="*/ 1 w 148"/>
                  <a:gd name="T3" fmla="*/ 1 h 199"/>
                  <a:gd name="T4" fmla="*/ 0 w 148"/>
                  <a:gd name="T5" fmla="*/ 1 h 199"/>
                  <a:gd name="T6" fmla="*/ 0 w 148"/>
                  <a:gd name="T7" fmla="*/ 1 h 199"/>
                  <a:gd name="T8" fmla="*/ 0 w 148"/>
                  <a:gd name="T9" fmla="*/ 1 h 199"/>
                  <a:gd name="T10" fmla="*/ 0 w 148"/>
                  <a:gd name="T11" fmla="*/ 1 h 199"/>
                  <a:gd name="T12" fmla="*/ 0 w 148"/>
                  <a:gd name="T13" fmla="*/ 1 h 199"/>
                  <a:gd name="T14" fmla="*/ 0 w 148"/>
                  <a:gd name="T15" fmla="*/ 1 h 199"/>
                  <a:gd name="T16" fmla="*/ 1 w 148"/>
                  <a:gd name="T17" fmla="*/ 1 h 199"/>
                  <a:gd name="T18" fmla="*/ 1 w 148"/>
                  <a:gd name="T19" fmla="*/ 1 h 199"/>
                  <a:gd name="T20" fmla="*/ 1 w 148"/>
                  <a:gd name="T21" fmla="*/ 1 h 199"/>
                  <a:gd name="T22" fmla="*/ 1 w 148"/>
                  <a:gd name="T23" fmla="*/ 1 h 199"/>
                  <a:gd name="T24" fmla="*/ 1 w 148"/>
                  <a:gd name="T25" fmla="*/ 1 h 199"/>
                  <a:gd name="T26" fmla="*/ 1 w 148"/>
                  <a:gd name="T27" fmla="*/ 1 h 199"/>
                  <a:gd name="T28" fmla="*/ 1 w 148"/>
                  <a:gd name="T29" fmla="*/ 1 h 199"/>
                  <a:gd name="T30" fmla="*/ 1 w 148"/>
                  <a:gd name="T31" fmla="*/ 1 h 199"/>
                  <a:gd name="T32" fmla="*/ 1 w 148"/>
                  <a:gd name="T33" fmla="*/ 1 h 199"/>
                  <a:gd name="T34" fmla="*/ 1 w 148"/>
                  <a:gd name="T35" fmla="*/ 1 h 199"/>
                  <a:gd name="T36" fmla="*/ 1 w 148"/>
                  <a:gd name="T37" fmla="*/ 1 h 199"/>
                  <a:gd name="T38" fmla="*/ 1 w 148"/>
                  <a:gd name="T39" fmla="*/ 1 h 199"/>
                  <a:gd name="T40" fmla="*/ 1 w 148"/>
                  <a:gd name="T41" fmla="*/ 1 h 199"/>
                  <a:gd name="T42" fmla="*/ 1 w 148"/>
                  <a:gd name="T43" fmla="*/ 1 h 199"/>
                  <a:gd name="T44" fmla="*/ 1 w 148"/>
                  <a:gd name="T45" fmla="*/ 1 h 199"/>
                  <a:gd name="T46" fmla="*/ 1 w 148"/>
                  <a:gd name="T47" fmla="*/ 1 h 199"/>
                  <a:gd name="T48" fmla="*/ 1 w 148"/>
                  <a:gd name="T49" fmla="*/ 1 h 199"/>
                  <a:gd name="T50" fmla="*/ 1 w 148"/>
                  <a:gd name="T51" fmla="*/ 1 h 199"/>
                  <a:gd name="T52" fmla="*/ 1 w 148"/>
                  <a:gd name="T53" fmla="*/ 1 h 199"/>
                  <a:gd name="T54" fmla="*/ 1 w 148"/>
                  <a:gd name="T55" fmla="*/ 1 h 199"/>
                  <a:gd name="T56" fmla="*/ 1 w 148"/>
                  <a:gd name="T57" fmla="*/ 1 h 199"/>
                  <a:gd name="T58" fmla="*/ 1 w 148"/>
                  <a:gd name="T59" fmla="*/ 1 h 199"/>
                  <a:gd name="T60" fmla="*/ 1 w 148"/>
                  <a:gd name="T61" fmla="*/ 1 h 199"/>
                  <a:gd name="T62" fmla="*/ 1 w 148"/>
                  <a:gd name="T63" fmla="*/ 1 h 199"/>
                  <a:gd name="T64" fmla="*/ 1 w 148"/>
                  <a:gd name="T65" fmla="*/ 1 h 199"/>
                  <a:gd name="T66" fmla="*/ 1 w 148"/>
                  <a:gd name="T67" fmla="*/ 1 h 199"/>
                  <a:gd name="T68" fmla="*/ 1 w 148"/>
                  <a:gd name="T69" fmla="*/ 1 h 199"/>
                  <a:gd name="T70" fmla="*/ 1 w 148"/>
                  <a:gd name="T71" fmla="*/ 1 h 199"/>
                  <a:gd name="T72" fmla="*/ 1 w 148"/>
                  <a:gd name="T73" fmla="*/ 1 h 199"/>
                  <a:gd name="T74" fmla="*/ 1 w 148"/>
                  <a:gd name="T75" fmla="*/ 1 h 199"/>
                  <a:gd name="T76" fmla="*/ 1 w 148"/>
                  <a:gd name="T77" fmla="*/ 1 h 199"/>
                  <a:gd name="T78" fmla="*/ 1 w 148"/>
                  <a:gd name="T79" fmla="*/ 1 h 199"/>
                  <a:gd name="T80" fmla="*/ 1 w 148"/>
                  <a:gd name="T81" fmla="*/ 1 h 199"/>
                  <a:gd name="T82" fmla="*/ 1 w 148"/>
                  <a:gd name="T83" fmla="*/ 1 h 199"/>
                  <a:gd name="T84" fmla="*/ 1 w 148"/>
                  <a:gd name="T85" fmla="*/ 1 h 199"/>
                  <a:gd name="T86" fmla="*/ 1 w 148"/>
                  <a:gd name="T87" fmla="*/ 1 h 199"/>
                  <a:gd name="T88" fmla="*/ 1 w 148"/>
                  <a:gd name="T89" fmla="*/ 1 h 199"/>
                  <a:gd name="T90" fmla="*/ 1 w 148"/>
                  <a:gd name="T91" fmla="*/ 1 h 199"/>
                  <a:gd name="T92" fmla="*/ 1 w 148"/>
                  <a:gd name="T93" fmla="*/ 1 h 199"/>
                  <a:gd name="T94" fmla="*/ 1 w 148"/>
                  <a:gd name="T95" fmla="*/ 1 h 199"/>
                  <a:gd name="T96" fmla="*/ 1 w 148"/>
                  <a:gd name="T97" fmla="*/ 1 h 199"/>
                  <a:gd name="T98" fmla="*/ 1 w 148"/>
                  <a:gd name="T99" fmla="*/ 1 h 199"/>
                  <a:gd name="T100" fmla="*/ 1 w 148"/>
                  <a:gd name="T101" fmla="*/ 1 h 199"/>
                  <a:gd name="T102" fmla="*/ 1 w 148"/>
                  <a:gd name="T103" fmla="*/ 0 h 1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8"/>
                  <a:gd name="T157" fmla="*/ 0 h 199"/>
                  <a:gd name="T158" fmla="*/ 148 w 148"/>
                  <a:gd name="T159" fmla="*/ 199 h 1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8" h="199">
                    <a:moveTo>
                      <a:pt x="6" y="3"/>
                    </a:moveTo>
                    <a:lnTo>
                      <a:pt x="6" y="3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0" y="85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2" y="118"/>
                    </a:lnTo>
                    <a:lnTo>
                      <a:pt x="2" y="123"/>
                    </a:lnTo>
                    <a:lnTo>
                      <a:pt x="2" y="127"/>
                    </a:lnTo>
                    <a:lnTo>
                      <a:pt x="2" y="131"/>
                    </a:lnTo>
                    <a:lnTo>
                      <a:pt x="4" y="135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4"/>
                    </a:lnTo>
                    <a:lnTo>
                      <a:pt x="7" y="159"/>
                    </a:lnTo>
                    <a:lnTo>
                      <a:pt x="7" y="163"/>
                    </a:lnTo>
                    <a:lnTo>
                      <a:pt x="7" y="169"/>
                    </a:lnTo>
                    <a:lnTo>
                      <a:pt x="9" y="173"/>
                    </a:lnTo>
                    <a:lnTo>
                      <a:pt x="9" y="178"/>
                    </a:lnTo>
                    <a:lnTo>
                      <a:pt x="11" y="184"/>
                    </a:lnTo>
                    <a:lnTo>
                      <a:pt x="13" y="188"/>
                    </a:lnTo>
                    <a:lnTo>
                      <a:pt x="15" y="194"/>
                    </a:lnTo>
                    <a:lnTo>
                      <a:pt x="15" y="199"/>
                    </a:lnTo>
                    <a:lnTo>
                      <a:pt x="17" y="199"/>
                    </a:lnTo>
                    <a:lnTo>
                      <a:pt x="19" y="199"/>
                    </a:lnTo>
                    <a:lnTo>
                      <a:pt x="21" y="199"/>
                    </a:lnTo>
                    <a:lnTo>
                      <a:pt x="25" y="199"/>
                    </a:lnTo>
                    <a:lnTo>
                      <a:pt x="28" y="199"/>
                    </a:lnTo>
                    <a:lnTo>
                      <a:pt x="32" y="199"/>
                    </a:lnTo>
                    <a:lnTo>
                      <a:pt x="36" y="197"/>
                    </a:lnTo>
                    <a:lnTo>
                      <a:pt x="40" y="197"/>
                    </a:lnTo>
                    <a:lnTo>
                      <a:pt x="44" y="197"/>
                    </a:lnTo>
                    <a:lnTo>
                      <a:pt x="49" y="197"/>
                    </a:lnTo>
                    <a:lnTo>
                      <a:pt x="51" y="195"/>
                    </a:lnTo>
                    <a:lnTo>
                      <a:pt x="53" y="195"/>
                    </a:lnTo>
                    <a:lnTo>
                      <a:pt x="55" y="195"/>
                    </a:lnTo>
                    <a:lnTo>
                      <a:pt x="59" y="195"/>
                    </a:lnTo>
                    <a:lnTo>
                      <a:pt x="61" y="194"/>
                    </a:lnTo>
                    <a:lnTo>
                      <a:pt x="65" y="194"/>
                    </a:lnTo>
                    <a:lnTo>
                      <a:pt x="66" y="194"/>
                    </a:lnTo>
                    <a:lnTo>
                      <a:pt x="70" y="194"/>
                    </a:lnTo>
                    <a:lnTo>
                      <a:pt x="72" y="192"/>
                    </a:lnTo>
                    <a:lnTo>
                      <a:pt x="76" y="192"/>
                    </a:lnTo>
                    <a:lnTo>
                      <a:pt x="78" y="190"/>
                    </a:lnTo>
                    <a:lnTo>
                      <a:pt x="80" y="190"/>
                    </a:lnTo>
                    <a:lnTo>
                      <a:pt x="84" y="188"/>
                    </a:lnTo>
                    <a:lnTo>
                      <a:pt x="85" y="188"/>
                    </a:lnTo>
                    <a:lnTo>
                      <a:pt x="89" y="186"/>
                    </a:lnTo>
                    <a:lnTo>
                      <a:pt x="91" y="186"/>
                    </a:lnTo>
                    <a:lnTo>
                      <a:pt x="95" y="184"/>
                    </a:lnTo>
                    <a:lnTo>
                      <a:pt x="97" y="182"/>
                    </a:lnTo>
                    <a:lnTo>
                      <a:pt x="101" y="180"/>
                    </a:lnTo>
                    <a:lnTo>
                      <a:pt x="103" y="180"/>
                    </a:lnTo>
                    <a:lnTo>
                      <a:pt x="106" y="178"/>
                    </a:lnTo>
                    <a:lnTo>
                      <a:pt x="108" y="176"/>
                    </a:lnTo>
                    <a:lnTo>
                      <a:pt x="110" y="175"/>
                    </a:lnTo>
                    <a:lnTo>
                      <a:pt x="114" y="173"/>
                    </a:lnTo>
                    <a:lnTo>
                      <a:pt x="116" y="171"/>
                    </a:lnTo>
                    <a:lnTo>
                      <a:pt x="118" y="169"/>
                    </a:lnTo>
                    <a:lnTo>
                      <a:pt x="122" y="167"/>
                    </a:lnTo>
                    <a:lnTo>
                      <a:pt x="123" y="165"/>
                    </a:lnTo>
                    <a:lnTo>
                      <a:pt x="127" y="161"/>
                    </a:lnTo>
                    <a:lnTo>
                      <a:pt x="133" y="157"/>
                    </a:lnTo>
                    <a:lnTo>
                      <a:pt x="135" y="154"/>
                    </a:lnTo>
                    <a:lnTo>
                      <a:pt x="137" y="152"/>
                    </a:lnTo>
                    <a:lnTo>
                      <a:pt x="139" y="150"/>
                    </a:lnTo>
                    <a:lnTo>
                      <a:pt x="141" y="146"/>
                    </a:lnTo>
                    <a:lnTo>
                      <a:pt x="142" y="144"/>
                    </a:lnTo>
                    <a:lnTo>
                      <a:pt x="144" y="140"/>
                    </a:lnTo>
                    <a:lnTo>
                      <a:pt x="146" y="137"/>
                    </a:lnTo>
                    <a:lnTo>
                      <a:pt x="148" y="135"/>
                    </a:lnTo>
                    <a:lnTo>
                      <a:pt x="148" y="133"/>
                    </a:lnTo>
                    <a:lnTo>
                      <a:pt x="148" y="131"/>
                    </a:lnTo>
                    <a:lnTo>
                      <a:pt x="148" y="129"/>
                    </a:lnTo>
                    <a:lnTo>
                      <a:pt x="148" y="125"/>
                    </a:lnTo>
                    <a:lnTo>
                      <a:pt x="148" y="121"/>
                    </a:lnTo>
                    <a:lnTo>
                      <a:pt x="148" y="118"/>
                    </a:lnTo>
                    <a:lnTo>
                      <a:pt x="148" y="114"/>
                    </a:lnTo>
                    <a:lnTo>
                      <a:pt x="148" y="110"/>
                    </a:lnTo>
                    <a:lnTo>
                      <a:pt x="148" y="106"/>
                    </a:lnTo>
                    <a:lnTo>
                      <a:pt x="148" y="102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3"/>
                    </a:lnTo>
                    <a:lnTo>
                      <a:pt x="148" y="91"/>
                    </a:lnTo>
                    <a:lnTo>
                      <a:pt x="148" y="89"/>
                    </a:lnTo>
                    <a:lnTo>
                      <a:pt x="148" y="91"/>
                    </a:lnTo>
                    <a:lnTo>
                      <a:pt x="146" y="93"/>
                    </a:lnTo>
                    <a:lnTo>
                      <a:pt x="146" y="95"/>
                    </a:lnTo>
                    <a:lnTo>
                      <a:pt x="146" y="97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2" y="106"/>
                    </a:lnTo>
                    <a:lnTo>
                      <a:pt x="141" y="110"/>
                    </a:lnTo>
                    <a:lnTo>
                      <a:pt x="139" y="114"/>
                    </a:lnTo>
                    <a:lnTo>
                      <a:pt x="137" y="118"/>
                    </a:lnTo>
                    <a:lnTo>
                      <a:pt x="135" y="121"/>
                    </a:lnTo>
                    <a:lnTo>
                      <a:pt x="133" y="125"/>
                    </a:lnTo>
                    <a:lnTo>
                      <a:pt x="131" y="129"/>
                    </a:lnTo>
                    <a:lnTo>
                      <a:pt x="127" y="133"/>
                    </a:lnTo>
                    <a:lnTo>
                      <a:pt x="123" y="137"/>
                    </a:lnTo>
                    <a:lnTo>
                      <a:pt x="122" y="142"/>
                    </a:lnTo>
                    <a:lnTo>
                      <a:pt x="116" y="146"/>
                    </a:lnTo>
                    <a:lnTo>
                      <a:pt x="112" y="150"/>
                    </a:lnTo>
                    <a:lnTo>
                      <a:pt x="110" y="150"/>
                    </a:lnTo>
                    <a:lnTo>
                      <a:pt x="108" y="154"/>
                    </a:lnTo>
                    <a:lnTo>
                      <a:pt x="104" y="154"/>
                    </a:lnTo>
                    <a:lnTo>
                      <a:pt x="103" y="156"/>
                    </a:lnTo>
                    <a:lnTo>
                      <a:pt x="101" y="157"/>
                    </a:lnTo>
                    <a:lnTo>
                      <a:pt x="97" y="159"/>
                    </a:lnTo>
                    <a:lnTo>
                      <a:pt x="95" y="161"/>
                    </a:lnTo>
                    <a:lnTo>
                      <a:pt x="93" y="163"/>
                    </a:lnTo>
                    <a:lnTo>
                      <a:pt x="89" y="163"/>
                    </a:lnTo>
                    <a:lnTo>
                      <a:pt x="85" y="165"/>
                    </a:lnTo>
                    <a:lnTo>
                      <a:pt x="84" y="167"/>
                    </a:lnTo>
                    <a:lnTo>
                      <a:pt x="80" y="169"/>
                    </a:lnTo>
                    <a:lnTo>
                      <a:pt x="76" y="169"/>
                    </a:lnTo>
                    <a:lnTo>
                      <a:pt x="72" y="169"/>
                    </a:lnTo>
                    <a:lnTo>
                      <a:pt x="70" y="171"/>
                    </a:lnTo>
                    <a:lnTo>
                      <a:pt x="66" y="173"/>
                    </a:lnTo>
                    <a:lnTo>
                      <a:pt x="63" y="173"/>
                    </a:lnTo>
                    <a:lnTo>
                      <a:pt x="59" y="173"/>
                    </a:lnTo>
                    <a:lnTo>
                      <a:pt x="55" y="173"/>
                    </a:lnTo>
                    <a:lnTo>
                      <a:pt x="51" y="175"/>
                    </a:lnTo>
                    <a:lnTo>
                      <a:pt x="46" y="175"/>
                    </a:lnTo>
                    <a:lnTo>
                      <a:pt x="42" y="175"/>
                    </a:lnTo>
                    <a:lnTo>
                      <a:pt x="38" y="175"/>
                    </a:lnTo>
                    <a:lnTo>
                      <a:pt x="32" y="175"/>
                    </a:lnTo>
                    <a:lnTo>
                      <a:pt x="32" y="173"/>
                    </a:lnTo>
                    <a:lnTo>
                      <a:pt x="32" y="171"/>
                    </a:lnTo>
                    <a:lnTo>
                      <a:pt x="30" y="169"/>
                    </a:lnTo>
                    <a:lnTo>
                      <a:pt x="30" y="167"/>
                    </a:lnTo>
                    <a:lnTo>
                      <a:pt x="28" y="165"/>
                    </a:lnTo>
                    <a:lnTo>
                      <a:pt x="28" y="163"/>
                    </a:lnTo>
                    <a:lnTo>
                      <a:pt x="26" y="159"/>
                    </a:lnTo>
                    <a:lnTo>
                      <a:pt x="26" y="156"/>
                    </a:lnTo>
                    <a:lnTo>
                      <a:pt x="25" y="152"/>
                    </a:lnTo>
                    <a:lnTo>
                      <a:pt x="25" y="148"/>
                    </a:lnTo>
                    <a:lnTo>
                      <a:pt x="25" y="144"/>
                    </a:lnTo>
                    <a:lnTo>
                      <a:pt x="23" y="142"/>
                    </a:lnTo>
                    <a:lnTo>
                      <a:pt x="23" y="140"/>
                    </a:lnTo>
                    <a:lnTo>
                      <a:pt x="23" y="138"/>
                    </a:lnTo>
                    <a:lnTo>
                      <a:pt x="23" y="135"/>
                    </a:lnTo>
                    <a:lnTo>
                      <a:pt x="21" y="133"/>
                    </a:lnTo>
                    <a:lnTo>
                      <a:pt x="21" y="131"/>
                    </a:lnTo>
                    <a:lnTo>
                      <a:pt x="21" y="127"/>
                    </a:lnTo>
                    <a:lnTo>
                      <a:pt x="21" y="123"/>
                    </a:lnTo>
                    <a:lnTo>
                      <a:pt x="19" y="121"/>
                    </a:lnTo>
                    <a:lnTo>
                      <a:pt x="19" y="118"/>
                    </a:lnTo>
                    <a:lnTo>
                      <a:pt x="19" y="116"/>
                    </a:lnTo>
                    <a:lnTo>
                      <a:pt x="19" y="112"/>
                    </a:lnTo>
                    <a:lnTo>
                      <a:pt x="19" y="108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7" y="99"/>
                    </a:lnTo>
                    <a:lnTo>
                      <a:pt x="17" y="95"/>
                    </a:lnTo>
                    <a:lnTo>
                      <a:pt x="17" y="91"/>
                    </a:lnTo>
                    <a:lnTo>
                      <a:pt x="17" y="87"/>
                    </a:lnTo>
                    <a:lnTo>
                      <a:pt x="17" y="83"/>
                    </a:lnTo>
                    <a:lnTo>
                      <a:pt x="17" y="79"/>
                    </a:lnTo>
                    <a:lnTo>
                      <a:pt x="17" y="76"/>
                    </a:lnTo>
                    <a:lnTo>
                      <a:pt x="17" y="72"/>
                    </a:lnTo>
                    <a:lnTo>
                      <a:pt x="15" y="68"/>
                    </a:lnTo>
                    <a:lnTo>
                      <a:pt x="15" y="62"/>
                    </a:lnTo>
                    <a:lnTo>
                      <a:pt x="15" y="59"/>
                    </a:lnTo>
                    <a:lnTo>
                      <a:pt x="15" y="55"/>
                    </a:lnTo>
                    <a:lnTo>
                      <a:pt x="15" y="51"/>
                    </a:lnTo>
                    <a:lnTo>
                      <a:pt x="15" y="45"/>
                    </a:lnTo>
                    <a:lnTo>
                      <a:pt x="17" y="41"/>
                    </a:lnTo>
                    <a:lnTo>
                      <a:pt x="17" y="38"/>
                    </a:lnTo>
                    <a:lnTo>
                      <a:pt x="17" y="32"/>
                    </a:lnTo>
                    <a:lnTo>
                      <a:pt x="17" y="28"/>
                    </a:lnTo>
                    <a:lnTo>
                      <a:pt x="17" y="22"/>
                    </a:lnTo>
                    <a:lnTo>
                      <a:pt x="19" y="19"/>
                    </a:lnTo>
                    <a:lnTo>
                      <a:pt x="19" y="13"/>
                    </a:lnTo>
                    <a:lnTo>
                      <a:pt x="19" y="9"/>
                    </a:lnTo>
                    <a:lnTo>
                      <a:pt x="19" y="3"/>
                    </a:lnTo>
                    <a:lnTo>
                      <a:pt x="21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4" name="Freeform 46">
                <a:extLst>
                  <a:ext uri="{FF2B5EF4-FFF2-40B4-BE49-F238E27FC236}">
                    <a16:creationId xmlns:a16="http://schemas.microsoft.com/office/drawing/2014/main" id="{20A5AF1B-EA44-4852-B826-F200C44267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7" y="779"/>
                <a:ext cx="98" cy="106"/>
              </a:xfrm>
              <a:custGeom>
                <a:avLst/>
                <a:gdLst>
                  <a:gd name="T0" fmla="*/ 0 w 198"/>
                  <a:gd name="T1" fmla="*/ 0 h 213"/>
                  <a:gd name="T2" fmla="*/ 0 w 198"/>
                  <a:gd name="T3" fmla="*/ 0 h 213"/>
                  <a:gd name="T4" fmla="*/ 0 w 198"/>
                  <a:gd name="T5" fmla="*/ 0 h 213"/>
                  <a:gd name="T6" fmla="*/ 0 w 198"/>
                  <a:gd name="T7" fmla="*/ 0 h 213"/>
                  <a:gd name="T8" fmla="*/ 0 w 198"/>
                  <a:gd name="T9" fmla="*/ 0 h 213"/>
                  <a:gd name="T10" fmla="*/ 0 w 198"/>
                  <a:gd name="T11" fmla="*/ 0 h 213"/>
                  <a:gd name="T12" fmla="*/ 0 w 198"/>
                  <a:gd name="T13" fmla="*/ 0 h 213"/>
                  <a:gd name="T14" fmla="*/ 0 w 198"/>
                  <a:gd name="T15" fmla="*/ 0 h 213"/>
                  <a:gd name="T16" fmla="*/ 0 w 198"/>
                  <a:gd name="T17" fmla="*/ 0 h 213"/>
                  <a:gd name="T18" fmla="*/ 0 w 198"/>
                  <a:gd name="T19" fmla="*/ 0 h 213"/>
                  <a:gd name="T20" fmla="*/ 0 w 198"/>
                  <a:gd name="T21" fmla="*/ 0 h 213"/>
                  <a:gd name="T22" fmla="*/ 0 w 198"/>
                  <a:gd name="T23" fmla="*/ 0 h 213"/>
                  <a:gd name="T24" fmla="*/ 0 w 198"/>
                  <a:gd name="T25" fmla="*/ 0 h 213"/>
                  <a:gd name="T26" fmla="*/ 0 w 198"/>
                  <a:gd name="T27" fmla="*/ 0 h 213"/>
                  <a:gd name="T28" fmla="*/ 0 w 198"/>
                  <a:gd name="T29" fmla="*/ 0 h 213"/>
                  <a:gd name="T30" fmla="*/ 0 w 198"/>
                  <a:gd name="T31" fmla="*/ 0 h 213"/>
                  <a:gd name="T32" fmla="*/ 0 w 198"/>
                  <a:gd name="T33" fmla="*/ 0 h 2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8"/>
                  <a:gd name="T52" fmla="*/ 0 h 213"/>
                  <a:gd name="T53" fmla="*/ 198 w 198"/>
                  <a:gd name="T54" fmla="*/ 213 h 2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8" h="213">
                    <a:moveTo>
                      <a:pt x="0" y="213"/>
                    </a:moveTo>
                    <a:lnTo>
                      <a:pt x="15" y="185"/>
                    </a:lnTo>
                    <a:lnTo>
                      <a:pt x="34" y="152"/>
                    </a:lnTo>
                    <a:lnTo>
                      <a:pt x="65" y="118"/>
                    </a:lnTo>
                    <a:lnTo>
                      <a:pt x="97" y="88"/>
                    </a:lnTo>
                    <a:lnTo>
                      <a:pt x="139" y="52"/>
                    </a:lnTo>
                    <a:lnTo>
                      <a:pt x="175" y="17"/>
                    </a:lnTo>
                    <a:lnTo>
                      <a:pt x="198" y="0"/>
                    </a:lnTo>
                    <a:lnTo>
                      <a:pt x="198" y="29"/>
                    </a:lnTo>
                    <a:lnTo>
                      <a:pt x="196" y="65"/>
                    </a:lnTo>
                    <a:lnTo>
                      <a:pt x="188" y="114"/>
                    </a:lnTo>
                    <a:lnTo>
                      <a:pt x="118" y="211"/>
                    </a:lnTo>
                    <a:lnTo>
                      <a:pt x="112" y="179"/>
                    </a:lnTo>
                    <a:lnTo>
                      <a:pt x="114" y="131"/>
                    </a:lnTo>
                    <a:lnTo>
                      <a:pt x="61" y="162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5" name="Freeform 47">
                <a:extLst>
                  <a:ext uri="{FF2B5EF4-FFF2-40B4-BE49-F238E27FC236}">
                    <a16:creationId xmlns:a16="http://schemas.microsoft.com/office/drawing/2014/main" id="{8657E26B-7474-4959-AC32-EBA7F651465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4" y="878"/>
                <a:ext cx="39" cy="124"/>
              </a:xfrm>
              <a:custGeom>
                <a:avLst/>
                <a:gdLst>
                  <a:gd name="T0" fmla="*/ 1 w 77"/>
                  <a:gd name="T1" fmla="*/ 1 h 247"/>
                  <a:gd name="T2" fmla="*/ 1 w 77"/>
                  <a:gd name="T3" fmla="*/ 1 h 247"/>
                  <a:gd name="T4" fmla="*/ 0 w 77"/>
                  <a:gd name="T5" fmla="*/ 1 h 247"/>
                  <a:gd name="T6" fmla="*/ 1 w 77"/>
                  <a:gd name="T7" fmla="*/ 1 h 247"/>
                  <a:gd name="T8" fmla="*/ 1 w 77"/>
                  <a:gd name="T9" fmla="*/ 1 h 247"/>
                  <a:gd name="T10" fmla="*/ 1 w 77"/>
                  <a:gd name="T11" fmla="*/ 1 h 247"/>
                  <a:gd name="T12" fmla="*/ 1 w 77"/>
                  <a:gd name="T13" fmla="*/ 1 h 247"/>
                  <a:gd name="T14" fmla="*/ 1 w 77"/>
                  <a:gd name="T15" fmla="*/ 0 h 247"/>
                  <a:gd name="T16" fmla="*/ 1 w 77"/>
                  <a:gd name="T17" fmla="*/ 1 h 247"/>
                  <a:gd name="T18" fmla="*/ 1 w 77"/>
                  <a:gd name="T19" fmla="*/ 1 h 247"/>
                  <a:gd name="T20" fmla="*/ 1 w 77"/>
                  <a:gd name="T21" fmla="*/ 1 h 247"/>
                  <a:gd name="T22" fmla="*/ 1 w 77"/>
                  <a:gd name="T23" fmla="*/ 1 h 247"/>
                  <a:gd name="T24" fmla="*/ 1 w 77"/>
                  <a:gd name="T25" fmla="*/ 1 h 247"/>
                  <a:gd name="T26" fmla="*/ 1 w 77"/>
                  <a:gd name="T27" fmla="*/ 1 h 247"/>
                  <a:gd name="T28" fmla="*/ 1 w 77"/>
                  <a:gd name="T29" fmla="*/ 1 h 247"/>
                  <a:gd name="T30" fmla="*/ 1 w 77"/>
                  <a:gd name="T31" fmla="*/ 1 h 247"/>
                  <a:gd name="T32" fmla="*/ 1 w 77"/>
                  <a:gd name="T33" fmla="*/ 1 h 247"/>
                  <a:gd name="T34" fmla="*/ 1 w 77"/>
                  <a:gd name="T35" fmla="*/ 1 h 2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7"/>
                  <a:gd name="T55" fmla="*/ 0 h 247"/>
                  <a:gd name="T56" fmla="*/ 77 w 77"/>
                  <a:gd name="T57" fmla="*/ 247 h 2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7" h="247">
                    <a:moveTo>
                      <a:pt x="9" y="241"/>
                    </a:moveTo>
                    <a:lnTo>
                      <a:pt x="1" y="211"/>
                    </a:lnTo>
                    <a:lnTo>
                      <a:pt x="0" y="173"/>
                    </a:lnTo>
                    <a:lnTo>
                      <a:pt x="1" y="127"/>
                    </a:lnTo>
                    <a:lnTo>
                      <a:pt x="11" y="91"/>
                    </a:lnTo>
                    <a:lnTo>
                      <a:pt x="26" y="59"/>
                    </a:lnTo>
                    <a:lnTo>
                      <a:pt x="53" y="23"/>
                    </a:lnTo>
                    <a:lnTo>
                      <a:pt x="76" y="0"/>
                    </a:lnTo>
                    <a:lnTo>
                      <a:pt x="74" y="23"/>
                    </a:lnTo>
                    <a:lnTo>
                      <a:pt x="76" y="61"/>
                    </a:lnTo>
                    <a:lnTo>
                      <a:pt x="77" y="108"/>
                    </a:lnTo>
                    <a:lnTo>
                      <a:pt x="76" y="154"/>
                    </a:lnTo>
                    <a:lnTo>
                      <a:pt x="66" y="192"/>
                    </a:lnTo>
                    <a:lnTo>
                      <a:pt x="53" y="217"/>
                    </a:lnTo>
                    <a:lnTo>
                      <a:pt x="36" y="232"/>
                    </a:lnTo>
                    <a:lnTo>
                      <a:pt x="9" y="247"/>
                    </a:lnTo>
                    <a:lnTo>
                      <a:pt x="9" y="24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6" name="Freeform 48">
                <a:extLst>
                  <a:ext uri="{FF2B5EF4-FFF2-40B4-BE49-F238E27FC236}">
                    <a16:creationId xmlns:a16="http://schemas.microsoft.com/office/drawing/2014/main" id="{D423FC3B-BB37-40AB-95DB-EF5A2B43EC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4" y="799"/>
                <a:ext cx="166" cy="165"/>
              </a:xfrm>
              <a:custGeom>
                <a:avLst/>
                <a:gdLst>
                  <a:gd name="T0" fmla="*/ 0 w 333"/>
                  <a:gd name="T1" fmla="*/ 0 h 331"/>
                  <a:gd name="T2" fmla="*/ 0 w 333"/>
                  <a:gd name="T3" fmla="*/ 0 h 331"/>
                  <a:gd name="T4" fmla="*/ 0 w 333"/>
                  <a:gd name="T5" fmla="*/ 0 h 331"/>
                  <a:gd name="T6" fmla="*/ 0 w 333"/>
                  <a:gd name="T7" fmla="*/ 0 h 331"/>
                  <a:gd name="T8" fmla="*/ 0 w 333"/>
                  <a:gd name="T9" fmla="*/ 0 h 331"/>
                  <a:gd name="T10" fmla="*/ 0 w 333"/>
                  <a:gd name="T11" fmla="*/ 0 h 331"/>
                  <a:gd name="T12" fmla="*/ 0 w 333"/>
                  <a:gd name="T13" fmla="*/ 0 h 331"/>
                  <a:gd name="T14" fmla="*/ 0 w 333"/>
                  <a:gd name="T15" fmla="*/ 0 h 331"/>
                  <a:gd name="T16" fmla="*/ 0 w 333"/>
                  <a:gd name="T17" fmla="*/ 0 h 331"/>
                  <a:gd name="T18" fmla="*/ 0 w 333"/>
                  <a:gd name="T19" fmla="*/ 0 h 331"/>
                  <a:gd name="T20" fmla="*/ 0 w 333"/>
                  <a:gd name="T21" fmla="*/ 0 h 331"/>
                  <a:gd name="T22" fmla="*/ 0 w 333"/>
                  <a:gd name="T23" fmla="*/ 0 h 331"/>
                  <a:gd name="T24" fmla="*/ 0 w 333"/>
                  <a:gd name="T25" fmla="*/ 0 h 331"/>
                  <a:gd name="T26" fmla="*/ 0 w 333"/>
                  <a:gd name="T27" fmla="*/ 0 h 331"/>
                  <a:gd name="T28" fmla="*/ 0 w 333"/>
                  <a:gd name="T29" fmla="*/ 0 h 331"/>
                  <a:gd name="T30" fmla="*/ 0 w 333"/>
                  <a:gd name="T31" fmla="*/ 0 h 331"/>
                  <a:gd name="T32" fmla="*/ 0 w 333"/>
                  <a:gd name="T33" fmla="*/ 0 h 331"/>
                  <a:gd name="T34" fmla="*/ 0 w 333"/>
                  <a:gd name="T35" fmla="*/ 0 h 331"/>
                  <a:gd name="T36" fmla="*/ 0 w 333"/>
                  <a:gd name="T37" fmla="*/ 0 h 331"/>
                  <a:gd name="T38" fmla="*/ 0 w 333"/>
                  <a:gd name="T39" fmla="*/ 0 h 331"/>
                  <a:gd name="T40" fmla="*/ 0 w 333"/>
                  <a:gd name="T41" fmla="*/ 0 h 331"/>
                  <a:gd name="T42" fmla="*/ 0 w 333"/>
                  <a:gd name="T43" fmla="*/ 0 h 331"/>
                  <a:gd name="T44" fmla="*/ 0 w 333"/>
                  <a:gd name="T45" fmla="*/ 0 h 331"/>
                  <a:gd name="T46" fmla="*/ 0 w 333"/>
                  <a:gd name="T47" fmla="*/ 0 h 331"/>
                  <a:gd name="T48" fmla="*/ 0 w 333"/>
                  <a:gd name="T49" fmla="*/ 0 h 331"/>
                  <a:gd name="T50" fmla="*/ 0 w 333"/>
                  <a:gd name="T51" fmla="*/ 0 h 331"/>
                  <a:gd name="T52" fmla="*/ 0 w 333"/>
                  <a:gd name="T53" fmla="*/ 0 h 3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33"/>
                  <a:gd name="T82" fmla="*/ 0 h 331"/>
                  <a:gd name="T83" fmla="*/ 333 w 333"/>
                  <a:gd name="T84" fmla="*/ 331 h 3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33" h="331">
                    <a:moveTo>
                      <a:pt x="8" y="291"/>
                    </a:moveTo>
                    <a:lnTo>
                      <a:pt x="36" y="228"/>
                    </a:lnTo>
                    <a:lnTo>
                      <a:pt x="59" y="185"/>
                    </a:lnTo>
                    <a:lnTo>
                      <a:pt x="86" y="141"/>
                    </a:lnTo>
                    <a:lnTo>
                      <a:pt x="114" y="108"/>
                    </a:lnTo>
                    <a:lnTo>
                      <a:pt x="156" y="74"/>
                    </a:lnTo>
                    <a:lnTo>
                      <a:pt x="202" y="46"/>
                    </a:lnTo>
                    <a:lnTo>
                      <a:pt x="251" y="25"/>
                    </a:lnTo>
                    <a:lnTo>
                      <a:pt x="301" y="10"/>
                    </a:lnTo>
                    <a:lnTo>
                      <a:pt x="333" y="0"/>
                    </a:lnTo>
                    <a:lnTo>
                      <a:pt x="327" y="27"/>
                    </a:lnTo>
                    <a:lnTo>
                      <a:pt x="316" y="65"/>
                    </a:lnTo>
                    <a:lnTo>
                      <a:pt x="299" y="112"/>
                    </a:lnTo>
                    <a:lnTo>
                      <a:pt x="278" y="158"/>
                    </a:lnTo>
                    <a:lnTo>
                      <a:pt x="261" y="196"/>
                    </a:lnTo>
                    <a:lnTo>
                      <a:pt x="249" y="236"/>
                    </a:lnTo>
                    <a:lnTo>
                      <a:pt x="230" y="291"/>
                    </a:lnTo>
                    <a:lnTo>
                      <a:pt x="181" y="327"/>
                    </a:lnTo>
                    <a:lnTo>
                      <a:pt x="188" y="278"/>
                    </a:lnTo>
                    <a:lnTo>
                      <a:pt x="232" y="175"/>
                    </a:lnTo>
                    <a:lnTo>
                      <a:pt x="175" y="186"/>
                    </a:lnTo>
                    <a:lnTo>
                      <a:pt x="111" y="213"/>
                    </a:lnTo>
                    <a:lnTo>
                      <a:pt x="61" y="247"/>
                    </a:lnTo>
                    <a:lnTo>
                      <a:pt x="14" y="295"/>
                    </a:lnTo>
                    <a:lnTo>
                      <a:pt x="0" y="331"/>
                    </a:lnTo>
                    <a:lnTo>
                      <a:pt x="8" y="29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7" name="Freeform 49">
                <a:extLst>
                  <a:ext uri="{FF2B5EF4-FFF2-40B4-BE49-F238E27FC236}">
                    <a16:creationId xmlns:a16="http://schemas.microsoft.com/office/drawing/2014/main" id="{D297ADD6-FB99-4639-910A-BC45D98025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46" y="711"/>
                <a:ext cx="120" cy="155"/>
              </a:xfrm>
              <a:custGeom>
                <a:avLst/>
                <a:gdLst>
                  <a:gd name="T0" fmla="*/ 0 w 240"/>
                  <a:gd name="T1" fmla="*/ 1 h 310"/>
                  <a:gd name="T2" fmla="*/ 1 w 240"/>
                  <a:gd name="T3" fmla="*/ 1 h 310"/>
                  <a:gd name="T4" fmla="*/ 1 w 240"/>
                  <a:gd name="T5" fmla="*/ 1 h 310"/>
                  <a:gd name="T6" fmla="*/ 1 w 240"/>
                  <a:gd name="T7" fmla="*/ 1 h 310"/>
                  <a:gd name="T8" fmla="*/ 1 w 240"/>
                  <a:gd name="T9" fmla="*/ 1 h 310"/>
                  <a:gd name="T10" fmla="*/ 1 w 240"/>
                  <a:gd name="T11" fmla="*/ 1 h 310"/>
                  <a:gd name="T12" fmla="*/ 1 w 240"/>
                  <a:gd name="T13" fmla="*/ 0 h 310"/>
                  <a:gd name="T14" fmla="*/ 1 w 240"/>
                  <a:gd name="T15" fmla="*/ 1 h 310"/>
                  <a:gd name="T16" fmla="*/ 1 w 240"/>
                  <a:gd name="T17" fmla="*/ 1 h 310"/>
                  <a:gd name="T18" fmla="*/ 1 w 240"/>
                  <a:gd name="T19" fmla="*/ 1 h 310"/>
                  <a:gd name="T20" fmla="*/ 1 w 240"/>
                  <a:gd name="T21" fmla="*/ 1 h 310"/>
                  <a:gd name="T22" fmla="*/ 1 w 240"/>
                  <a:gd name="T23" fmla="*/ 1 h 310"/>
                  <a:gd name="T24" fmla="*/ 1 w 240"/>
                  <a:gd name="T25" fmla="*/ 1 h 310"/>
                  <a:gd name="T26" fmla="*/ 1 w 240"/>
                  <a:gd name="T27" fmla="*/ 1 h 310"/>
                  <a:gd name="T28" fmla="*/ 1 w 240"/>
                  <a:gd name="T29" fmla="*/ 1 h 310"/>
                  <a:gd name="T30" fmla="*/ 1 w 240"/>
                  <a:gd name="T31" fmla="*/ 1 h 310"/>
                  <a:gd name="T32" fmla="*/ 1 w 240"/>
                  <a:gd name="T33" fmla="*/ 1 h 310"/>
                  <a:gd name="T34" fmla="*/ 1 w 240"/>
                  <a:gd name="T35" fmla="*/ 1 h 310"/>
                  <a:gd name="T36" fmla="*/ 1 w 240"/>
                  <a:gd name="T37" fmla="*/ 1 h 310"/>
                  <a:gd name="T38" fmla="*/ 0 w 240"/>
                  <a:gd name="T39" fmla="*/ 1 h 310"/>
                  <a:gd name="T40" fmla="*/ 0 w 240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0"/>
                  <a:gd name="T64" fmla="*/ 0 h 310"/>
                  <a:gd name="T65" fmla="*/ 240 w 240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0" h="310">
                    <a:moveTo>
                      <a:pt x="0" y="118"/>
                    </a:moveTo>
                    <a:lnTo>
                      <a:pt x="27" y="91"/>
                    </a:lnTo>
                    <a:lnTo>
                      <a:pt x="63" y="63"/>
                    </a:lnTo>
                    <a:lnTo>
                      <a:pt x="109" y="40"/>
                    </a:lnTo>
                    <a:lnTo>
                      <a:pt x="168" y="17"/>
                    </a:lnTo>
                    <a:lnTo>
                      <a:pt x="219" y="4"/>
                    </a:lnTo>
                    <a:lnTo>
                      <a:pt x="240" y="0"/>
                    </a:lnTo>
                    <a:lnTo>
                      <a:pt x="234" y="25"/>
                    </a:lnTo>
                    <a:lnTo>
                      <a:pt x="223" y="59"/>
                    </a:lnTo>
                    <a:lnTo>
                      <a:pt x="206" y="99"/>
                    </a:lnTo>
                    <a:lnTo>
                      <a:pt x="185" y="139"/>
                    </a:lnTo>
                    <a:lnTo>
                      <a:pt x="162" y="168"/>
                    </a:lnTo>
                    <a:lnTo>
                      <a:pt x="128" y="204"/>
                    </a:lnTo>
                    <a:lnTo>
                      <a:pt x="97" y="232"/>
                    </a:lnTo>
                    <a:lnTo>
                      <a:pt x="61" y="266"/>
                    </a:lnTo>
                    <a:lnTo>
                      <a:pt x="17" y="310"/>
                    </a:lnTo>
                    <a:lnTo>
                      <a:pt x="40" y="238"/>
                    </a:lnTo>
                    <a:lnTo>
                      <a:pt x="59" y="133"/>
                    </a:lnTo>
                    <a:lnTo>
                      <a:pt x="59" y="95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8" name="Freeform 50">
                <a:extLst>
                  <a:ext uri="{FF2B5EF4-FFF2-40B4-BE49-F238E27FC236}">
                    <a16:creationId xmlns:a16="http://schemas.microsoft.com/office/drawing/2014/main" id="{E32D8BF5-1C5D-46F3-9F1D-8B03AB4781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79" y="754"/>
                <a:ext cx="124" cy="140"/>
              </a:xfrm>
              <a:custGeom>
                <a:avLst/>
                <a:gdLst>
                  <a:gd name="T0" fmla="*/ 0 w 248"/>
                  <a:gd name="T1" fmla="*/ 1 h 279"/>
                  <a:gd name="T2" fmla="*/ 1 w 248"/>
                  <a:gd name="T3" fmla="*/ 1 h 279"/>
                  <a:gd name="T4" fmla="*/ 1 w 248"/>
                  <a:gd name="T5" fmla="*/ 1 h 279"/>
                  <a:gd name="T6" fmla="*/ 1 w 248"/>
                  <a:gd name="T7" fmla="*/ 1 h 279"/>
                  <a:gd name="T8" fmla="*/ 1 w 248"/>
                  <a:gd name="T9" fmla="*/ 1 h 279"/>
                  <a:gd name="T10" fmla="*/ 1 w 248"/>
                  <a:gd name="T11" fmla="*/ 0 h 279"/>
                  <a:gd name="T12" fmla="*/ 1 w 248"/>
                  <a:gd name="T13" fmla="*/ 1 h 279"/>
                  <a:gd name="T14" fmla="*/ 1 w 248"/>
                  <a:gd name="T15" fmla="*/ 1 h 279"/>
                  <a:gd name="T16" fmla="*/ 1 w 248"/>
                  <a:gd name="T17" fmla="*/ 1 h 279"/>
                  <a:gd name="T18" fmla="*/ 1 w 248"/>
                  <a:gd name="T19" fmla="*/ 1 h 279"/>
                  <a:gd name="T20" fmla="*/ 1 w 248"/>
                  <a:gd name="T21" fmla="*/ 1 h 279"/>
                  <a:gd name="T22" fmla="*/ 1 w 248"/>
                  <a:gd name="T23" fmla="*/ 1 h 279"/>
                  <a:gd name="T24" fmla="*/ 1 w 248"/>
                  <a:gd name="T25" fmla="*/ 1 h 279"/>
                  <a:gd name="T26" fmla="*/ 1 w 248"/>
                  <a:gd name="T27" fmla="*/ 1 h 279"/>
                  <a:gd name="T28" fmla="*/ 0 w 248"/>
                  <a:gd name="T29" fmla="*/ 1 h 279"/>
                  <a:gd name="T30" fmla="*/ 0 w 248"/>
                  <a:gd name="T31" fmla="*/ 1 h 27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48"/>
                  <a:gd name="T49" fmla="*/ 0 h 279"/>
                  <a:gd name="T50" fmla="*/ 248 w 248"/>
                  <a:gd name="T51" fmla="*/ 279 h 27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48" h="279">
                    <a:moveTo>
                      <a:pt x="0" y="129"/>
                    </a:moveTo>
                    <a:lnTo>
                      <a:pt x="29" y="104"/>
                    </a:lnTo>
                    <a:lnTo>
                      <a:pt x="77" y="74"/>
                    </a:lnTo>
                    <a:lnTo>
                      <a:pt x="130" y="47"/>
                    </a:lnTo>
                    <a:lnTo>
                      <a:pt x="192" y="23"/>
                    </a:lnTo>
                    <a:lnTo>
                      <a:pt x="248" y="0"/>
                    </a:lnTo>
                    <a:lnTo>
                      <a:pt x="232" y="38"/>
                    </a:lnTo>
                    <a:lnTo>
                      <a:pt x="213" y="80"/>
                    </a:lnTo>
                    <a:lnTo>
                      <a:pt x="187" y="127"/>
                    </a:lnTo>
                    <a:lnTo>
                      <a:pt x="156" y="173"/>
                    </a:lnTo>
                    <a:lnTo>
                      <a:pt x="115" y="222"/>
                    </a:lnTo>
                    <a:lnTo>
                      <a:pt x="78" y="260"/>
                    </a:lnTo>
                    <a:lnTo>
                      <a:pt x="58" y="279"/>
                    </a:lnTo>
                    <a:lnTo>
                      <a:pt x="141" y="101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59" name="Freeform 51">
                <a:extLst>
                  <a:ext uri="{FF2B5EF4-FFF2-40B4-BE49-F238E27FC236}">
                    <a16:creationId xmlns:a16="http://schemas.microsoft.com/office/drawing/2014/main" id="{C3F14EEA-6FC1-43B5-B327-0FA57BC7AD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845"/>
                <a:ext cx="193" cy="212"/>
              </a:xfrm>
              <a:custGeom>
                <a:avLst/>
                <a:gdLst>
                  <a:gd name="T0" fmla="*/ 1 w 386"/>
                  <a:gd name="T1" fmla="*/ 1 h 424"/>
                  <a:gd name="T2" fmla="*/ 1 w 386"/>
                  <a:gd name="T3" fmla="*/ 1 h 424"/>
                  <a:gd name="T4" fmla="*/ 1 w 386"/>
                  <a:gd name="T5" fmla="*/ 1 h 424"/>
                  <a:gd name="T6" fmla="*/ 1 w 386"/>
                  <a:gd name="T7" fmla="*/ 1 h 424"/>
                  <a:gd name="T8" fmla="*/ 1 w 386"/>
                  <a:gd name="T9" fmla="*/ 1 h 424"/>
                  <a:gd name="T10" fmla="*/ 1 w 386"/>
                  <a:gd name="T11" fmla="*/ 1 h 424"/>
                  <a:gd name="T12" fmla="*/ 1 w 386"/>
                  <a:gd name="T13" fmla="*/ 1 h 424"/>
                  <a:gd name="T14" fmla="*/ 1 w 386"/>
                  <a:gd name="T15" fmla="*/ 0 h 424"/>
                  <a:gd name="T16" fmla="*/ 1 w 386"/>
                  <a:gd name="T17" fmla="*/ 1 h 424"/>
                  <a:gd name="T18" fmla="*/ 1 w 386"/>
                  <a:gd name="T19" fmla="*/ 1 h 424"/>
                  <a:gd name="T20" fmla="*/ 1 w 386"/>
                  <a:gd name="T21" fmla="*/ 1 h 424"/>
                  <a:gd name="T22" fmla="*/ 1 w 386"/>
                  <a:gd name="T23" fmla="*/ 1 h 424"/>
                  <a:gd name="T24" fmla="*/ 1 w 386"/>
                  <a:gd name="T25" fmla="*/ 1 h 424"/>
                  <a:gd name="T26" fmla="*/ 1 w 386"/>
                  <a:gd name="T27" fmla="*/ 1 h 424"/>
                  <a:gd name="T28" fmla="*/ 1 w 386"/>
                  <a:gd name="T29" fmla="*/ 1 h 424"/>
                  <a:gd name="T30" fmla="*/ 1 w 386"/>
                  <a:gd name="T31" fmla="*/ 1 h 424"/>
                  <a:gd name="T32" fmla="*/ 1 w 386"/>
                  <a:gd name="T33" fmla="*/ 1 h 424"/>
                  <a:gd name="T34" fmla="*/ 1 w 386"/>
                  <a:gd name="T35" fmla="*/ 1 h 424"/>
                  <a:gd name="T36" fmla="*/ 0 w 386"/>
                  <a:gd name="T37" fmla="*/ 1 h 424"/>
                  <a:gd name="T38" fmla="*/ 1 w 386"/>
                  <a:gd name="T39" fmla="*/ 1 h 424"/>
                  <a:gd name="T40" fmla="*/ 1 w 386"/>
                  <a:gd name="T41" fmla="*/ 1 h 424"/>
                  <a:gd name="T42" fmla="*/ 1 w 386"/>
                  <a:gd name="T43" fmla="*/ 1 h 424"/>
                  <a:gd name="T44" fmla="*/ 1 w 386"/>
                  <a:gd name="T45" fmla="*/ 1 h 424"/>
                  <a:gd name="T46" fmla="*/ 1 w 386"/>
                  <a:gd name="T47" fmla="*/ 1 h 424"/>
                  <a:gd name="T48" fmla="*/ 1 w 386"/>
                  <a:gd name="T49" fmla="*/ 1 h 4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6"/>
                  <a:gd name="T76" fmla="*/ 0 h 424"/>
                  <a:gd name="T77" fmla="*/ 386 w 386"/>
                  <a:gd name="T78" fmla="*/ 424 h 4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6" h="424">
                    <a:moveTo>
                      <a:pt x="78" y="156"/>
                    </a:moveTo>
                    <a:lnTo>
                      <a:pt x="94" y="128"/>
                    </a:lnTo>
                    <a:lnTo>
                      <a:pt x="122" y="95"/>
                    </a:lnTo>
                    <a:lnTo>
                      <a:pt x="168" y="65"/>
                    </a:lnTo>
                    <a:lnTo>
                      <a:pt x="227" y="38"/>
                    </a:lnTo>
                    <a:lnTo>
                      <a:pt x="289" y="17"/>
                    </a:lnTo>
                    <a:lnTo>
                      <a:pt x="345" y="6"/>
                    </a:lnTo>
                    <a:lnTo>
                      <a:pt x="386" y="0"/>
                    </a:lnTo>
                    <a:lnTo>
                      <a:pt x="369" y="29"/>
                    </a:lnTo>
                    <a:lnTo>
                      <a:pt x="348" y="73"/>
                    </a:lnTo>
                    <a:lnTo>
                      <a:pt x="327" y="118"/>
                    </a:lnTo>
                    <a:lnTo>
                      <a:pt x="310" y="156"/>
                    </a:lnTo>
                    <a:lnTo>
                      <a:pt x="291" y="187"/>
                    </a:lnTo>
                    <a:lnTo>
                      <a:pt x="265" y="219"/>
                    </a:lnTo>
                    <a:lnTo>
                      <a:pt x="229" y="255"/>
                    </a:lnTo>
                    <a:lnTo>
                      <a:pt x="189" y="291"/>
                    </a:lnTo>
                    <a:lnTo>
                      <a:pt x="145" y="344"/>
                    </a:lnTo>
                    <a:lnTo>
                      <a:pt x="94" y="413"/>
                    </a:lnTo>
                    <a:lnTo>
                      <a:pt x="0" y="424"/>
                    </a:lnTo>
                    <a:lnTo>
                      <a:pt x="63" y="373"/>
                    </a:lnTo>
                    <a:lnTo>
                      <a:pt x="120" y="285"/>
                    </a:lnTo>
                    <a:lnTo>
                      <a:pt x="231" y="135"/>
                    </a:lnTo>
                    <a:lnTo>
                      <a:pt x="173" y="135"/>
                    </a:lnTo>
                    <a:lnTo>
                      <a:pt x="78" y="15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60" name="Freeform 52">
                <a:extLst>
                  <a:ext uri="{FF2B5EF4-FFF2-40B4-BE49-F238E27FC236}">
                    <a16:creationId xmlns:a16="http://schemas.microsoft.com/office/drawing/2014/main" id="{47A52770-6894-4671-9392-0F51A252ECF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4" y="897"/>
                <a:ext cx="168" cy="117"/>
              </a:xfrm>
              <a:custGeom>
                <a:avLst/>
                <a:gdLst>
                  <a:gd name="T0" fmla="*/ 0 w 337"/>
                  <a:gd name="T1" fmla="*/ 1 h 234"/>
                  <a:gd name="T2" fmla="*/ 0 w 337"/>
                  <a:gd name="T3" fmla="*/ 1 h 234"/>
                  <a:gd name="T4" fmla="*/ 0 w 337"/>
                  <a:gd name="T5" fmla="*/ 1 h 234"/>
                  <a:gd name="T6" fmla="*/ 0 w 337"/>
                  <a:gd name="T7" fmla="*/ 1 h 234"/>
                  <a:gd name="T8" fmla="*/ 0 w 337"/>
                  <a:gd name="T9" fmla="*/ 0 h 234"/>
                  <a:gd name="T10" fmla="*/ 0 w 337"/>
                  <a:gd name="T11" fmla="*/ 1 h 234"/>
                  <a:gd name="T12" fmla="*/ 0 w 337"/>
                  <a:gd name="T13" fmla="*/ 1 h 234"/>
                  <a:gd name="T14" fmla="*/ 0 w 337"/>
                  <a:gd name="T15" fmla="*/ 1 h 234"/>
                  <a:gd name="T16" fmla="*/ 0 w 337"/>
                  <a:gd name="T17" fmla="*/ 1 h 234"/>
                  <a:gd name="T18" fmla="*/ 0 w 337"/>
                  <a:gd name="T19" fmla="*/ 1 h 234"/>
                  <a:gd name="T20" fmla="*/ 0 w 337"/>
                  <a:gd name="T21" fmla="*/ 1 h 234"/>
                  <a:gd name="T22" fmla="*/ 0 w 337"/>
                  <a:gd name="T23" fmla="*/ 1 h 234"/>
                  <a:gd name="T24" fmla="*/ 0 w 337"/>
                  <a:gd name="T25" fmla="*/ 1 h 234"/>
                  <a:gd name="T26" fmla="*/ 0 w 337"/>
                  <a:gd name="T27" fmla="*/ 1 h 234"/>
                  <a:gd name="T28" fmla="*/ 0 w 337"/>
                  <a:gd name="T29" fmla="*/ 1 h 234"/>
                  <a:gd name="T30" fmla="*/ 0 w 337"/>
                  <a:gd name="T31" fmla="*/ 1 h 234"/>
                  <a:gd name="T32" fmla="*/ 0 w 337"/>
                  <a:gd name="T33" fmla="*/ 1 h 234"/>
                  <a:gd name="T34" fmla="*/ 0 w 337"/>
                  <a:gd name="T35" fmla="*/ 1 h 234"/>
                  <a:gd name="T36" fmla="*/ 0 w 337"/>
                  <a:gd name="T37" fmla="*/ 1 h 234"/>
                  <a:gd name="T38" fmla="*/ 0 w 337"/>
                  <a:gd name="T39" fmla="*/ 1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7"/>
                  <a:gd name="T61" fmla="*/ 0 h 234"/>
                  <a:gd name="T62" fmla="*/ 337 w 337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7" h="234">
                    <a:moveTo>
                      <a:pt x="137" y="38"/>
                    </a:moveTo>
                    <a:lnTo>
                      <a:pt x="192" y="30"/>
                    </a:lnTo>
                    <a:lnTo>
                      <a:pt x="249" y="23"/>
                    </a:lnTo>
                    <a:lnTo>
                      <a:pt x="310" y="7"/>
                    </a:lnTo>
                    <a:lnTo>
                      <a:pt x="337" y="0"/>
                    </a:lnTo>
                    <a:lnTo>
                      <a:pt x="323" y="30"/>
                    </a:lnTo>
                    <a:lnTo>
                      <a:pt x="308" y="63"/>
                    </a:lnTo>
                    <a:lnTo>
                      <a:pt x="291" y="108"/>
                    </a:lnTo>
                    <a:lnTo>
                      <a:pt x="274" y="148"/>
                    </a:lnTo>
                    <a:lnTo>
                      <a:pt x="257" y="177"/>
                    </a:lnTo>
                    <a:lnTo>
                      <a:pt x="236" y="207"/>
                    </a:lnTo>
                    <a:lnTo>
                      <a:pt x="204" y="234"/>
                    </a:lnTo>
                    <a:lnTo>
                      <a:pt x="232" y="188"/>
                    </a:lnTo>
                    <a:lnTo>
                      <a:pt x="257" y="101"/>
                    </a:lnTo>
                    <a:lnTo>
                      <a:pt x="158" y="123"/>
                    </a:lnTo>
                    <a:lnTo>
                      <a:pt x="40" y="142"/>
                    </a:lnTo>
                    <a:lnTo>
                      <a:pt x="0" y="150"/>
                    </a:lnTo>
                    <a:lnTo>
                      <a:pt x="70" y="70"/>
                    </a:lnTo>
                    <a:lnTo>
                      <a:pt x="137" y="3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61" name="Freeform 53">
                <a:extLst>
                  <a:ext uri="{FF2B5EF4-FFF2-40B4-BE49-F238E27FC236}">
                    <a16:creationId xmlns:a16="http://schemas.microsoft.com/office/drawing/2014/main" id="{A326CE4C-D3C0-46B9-A833-E3A0591479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4" y="940"/>
                <a:ext cx="135" cy="114"/>
              </a:xfrm>
              <a:custGeom>
                <a:avLst/>
                <a:gdLst>
                  <a:gd name="T0" fmla="*/ 1 w 270"/>
                  <a:gd name="T1" fmla="*/ 1 h 228"/>
                  <a:gd name="T2" fmla="*/ 1 w 270"/>
                  <a:gd name="T3" fmla="*/ 1 h 228"/>
                  <a:gd name="T4" fmla="*/ 1 w 270"/>
                  <a:gd name="T5" fmla="*/ 1 h 228"/>
                  <a:gd name="T6" fmla="*/ 1 w 270"/>
                  <a:gd name="T7" fmla="*/ 1 h 228"/>
                  <a:gd name="T8" fmla="*/ 1 w 270"/>
                  <a:gd name="T9" fmla="*/ 1 h 228"/>
                  <a:gd name="T10" fmla="*/ 1 w 270"/>
                  <a:gd name="T11" fmla="*/ 0 h 228"/>
                  <a:gd name="T12" fmla="*/ 1 w 270"/>
                  <a:gd name="T13" fmla="*/ 1 h 228"/>
                  <a:gd name="T14" fmla="*/ 1 w 270"/>
                  <a:gd name="T15" fmla="*/ 1 h 228"/>
                  <a:gd name="T16" fmla="*/ 1 w 270"/>
                  <a:gd name="T17" fmla="*/ 1 h 228"/>
                  <a:gd name="T18" fmla="*/ 1 w 270"/>
                  <a:gd name="T19" fmla="*/ 1 h 228"/>
                  <a:gd name="T20" fmla="*/ 1 w 270"/>
                  <a:gd name="T21" fmla="*/ 1 h 228"/>
                  <a:gd name="T22" fmla="*/ 1 w 270"/>
                  <a:gd name="T23" fmla="*/ 1 h 228"/>
                  <a:gd name="T24" fmla="*/ 1 w 270"/>
                  <a:gd name="T25" fmla="*/ 1 h 228"/>
                  <a:gd name="T26" fmla="*/ 1 w 270"/>
                  <a:gd name="T27" fmla="*/ 1 h 228"/>
                  <a:gd name="T28" fmla="*/ 0 w 270"/>
                  <a:gd name="T29" fmla="*/ 1 h 228"/>
                  <a:gd name="T30" fmla="*/ 1 w 270"/>
                  <a:gd name="T31" fmla="*/ 1 h 228"/>
                  <a:gd name="T32" fmla="*/ 1 w 270"/>
                  <a:gd name="T33" fmla="*/ 1 h 2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0"/>
                  <a:gd name="T52" fmla="*/ 0 h 228"/>
                  <a:gd name="T53" fmla="*/ 270 w 270"/>
                  <a:gd name="T54" fmla="*/ 228 h 2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0" h="228">
                    <a:moveTo>
                      <a:pt x="57" y="137"/>
                    </a:moveTo>
                    <a:lnTo>
                      <a:pt x="103" y="95"/>
                    </a:lnTo>
                    <a:lnTo>
                      <a:pt x="148" y="57"/>
                    </a:lnTo>
                    <a:lnTo>
                      <a:pt x="202" y="25"/>
                    </a:lnTo>
                    <a:lnTo>
                      <a:pt x="243" y="8"/>
                    </a:lnTo>
                    <a:lnTo>
                      <a:pt x="270" y="0"/>
                    </a:lnTo>
                    <a:lnTo>
                      <a:pt x="247" y="25"/>
                    </a:lnTo>
                    <a:lnTo>
                      <a:pt x="217" y="61"/>
                    </a:lnTo>
                    <a:lnTo>
                      <a:pt x="188" y="105"/>
                    </a:lnTo>
                    <a:lnTo>
                      <a:pt x="164" y="139"/>
                    </a:lnTo>
                    <a:lnTo>
                      <a:pt x="133" y="173"/>
                    </a:lnTo>
                    <a:lnTo>
                      <a:pt x="101" y="192"/>
                    </a:lnTo>
                    <a:lnTo>
                      <a:pt x="67" y="208"/>
                    </a:lnTo>
                    <a:lnTo>
                      <a:pt x="44" y="217"/>
                    </a:lnTo>
                    <a:lnTo>
                      <a:pt x="0" y="228"/>
                    </a:lnTo>
                    <a:lnTo>
                      <a:pt x="57" y="137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62" name="Freeform 54">
                <a:extLst>
                  <a:ext uri="{FF2B5EF4-FFF2-40B4-BE49-F238E27FC236}">
                    <a16:creationId xmlns:a16="http://schemas.microsoft.com/office/drawing/2014/main" id="{D1B095FE-2025-4053-B559-F4E441D34D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90" y="981"/>
                <a:ext cx="153" cy="82"/>
              </a:xfrm>
              <a:custGeom>
                <a:avLst/>
                <a:gdLst>
                  <a:gd name="T0" fmla="*/ 0 w 306"/>
                  <a:gd name="T1" fmla="*/ 1 h 164"/>
                  <a:gd name="T2" fmla="*/ 1 w 306"/>
                  <a:gd name="T3" fmla="*/ 1 h 164"/>
                  <a:gd name="T4" fmla="*/ 1 w 306"/>
                  <a:gd name="T5" fmla="*/ 1 h 164"/>
                  <a:gd name="T6" fmla="*/ 1 w 306"/>
                  <a:gd name="T7" fmla="*/ 1 h 164"/>
                  <a:gd name="T8" fmla="*/ 1 w 306"/>
                  <a:gd name="T9" fmla="*/ 1 h 164"/>
                  <a:gd name="T10" fmla="*/ 1 w 306"/>
                  <a:gd name="T11" fmla="*/ 1 h 164"/>
                  <a:gd name="T12" fmla="*/ 1 w 306"/>
                  <a:gd name="T13" fmla="*/ 1 h 164"/>
                  <a:gd name="T14" fmla="*/ 1 w 306"/>
                  <a:gd name="T15" fmla="*/ 0 h 164"/>
                  <a:gd name="T16" fmla="*/ 1 w 306"/>
                  <a:gd name="T17" fmla="*/ 1 h 164"/>
                  <a:gd name="T18" fmla="*/ 1 w 306"/>
                  <a:gd name="T19" fmla="*/ 1 h 164"/>
                  <a:gd name="T20" fmla="*/ 1 w 306"/>
                  <a:gd name="T21" fmla="*/ 1 h 164"/>
                  <a:gd name="T22" fmla="*/ 1 w 306"/>
                  <a:gd name="T23" fmla="*/ 1 h 164"/>
                  <a:gd name="T24" fmla="*/ 1 w 306"/>
                  <a:gd name="T25" fmla="*/ 1 h 164"/>
                  <a:gd name="T26" fmla="*/ 1 w 306"/>
                  <a:gd name="T27" fmla="*/ 1 h 164"/>
                  <a:gd name="T28" fmla="*/ 1 w 306"/>
                  <a:gd name="T29" fmla="*/ 1 h 164"/>
                  <a:gd name="T30" fmla="*/ 0 w 306"/>
                  <a:gd name="T31" fmla="*/ 1 h 164"/>
                  <a:gd name="T32" fmla="*/ 0 w 306"/>
                  <a:gd name="T33" fmla="*/ 1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6"/>
                  <a:gd name="T52" fmla="*/ 0 h 164"/>
                  <a:gd name="T53" fmla="*/ 306 w 306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6" h="164">
                    <a:moveTo>
                      <a:pt x="0" y="139"/>
                    </a:moveTo>
                    <a:lnTo>
                      <a:pt x="23" y="114"/>
                    </a:lnTo>
                    <a:lnTo>
                      <a:pt x="55" y="89"/>
                    </a:lnTo>
                    <a:lnTo>
                      <a:pt x="101" y="63"/>
                    </a:lnTo>
                    <a:lnTo>
                      <a:pt x="154" y="40"/>
                    </a:lnTo>
                    <a:lnTo>
                      <a:pt x="216" y="17"/>
                    </a:lnTo>
                    <a:lnTo>
                      <a:pt x="264" y="6"/>
                    </a:lnTo>
                    <a:lnTo>
                      <a:pt x="306" y="0"/>
                    </a:lnTo>
                    <a:lnTo>
                      <a:pt x="289" y="25"/>
                    </a:lnTo>
                    <a:lnTo>
                      <a:pt x="264" y="57"/>
                    </a:lnTo>
                    <a:lnTo>
                      <a:pt x="236" y="84"/>
                    </a:lnTo>
                    <a:lnTo>
                      <a:pt x="197" y="110"/>
                    </a:lnTo>
                    <a:lnTo>
                      <a:pt x="156" y="131"/>
                    </a:lnTo>
                    <a:lnTo>
                      <a:pt x="116" y="148"/>
                    </a:lnTo>
                    <a:lnTo>
                      <a:pt x="83" y="164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63" name="Freeform 55">
                <a:extLst>
                  <a:ext uri="{FF2B5EF4-FFF2-40B4-BE49-F238E27FC236}">
                    <a16:creationId xmlns:a16="http://schemas.microsoft.com/office/drawing/2014/main" id="{7B863FF7-C3F7-4806-BA5B-CBA2E03251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96" y="920"/>
                <a:ext cx="64" cy="132"/>
              </a:xfrm>
              <a:custGeom>
                <a:avLst/>
                <a:gdLst>
                  <a:gd name="T0" fmla="*/ 1 w 127"/>
                  <a:gd name="T1" fmla="*/ 0 h 265"/>
                  <a:gd name="T2" fmla="*/ 1 w 127"/>
                  <a:gd name="T3" fmla="*/ 0 h 265"/>
                  <a:gd name="T4" fmla="*/ 0 w 127"/>
                  <a:gd name="T5" fmla="*/ 0 h 265"/>
                  <a:gd name="T6" fmla="*/ 0 w 127"/>
                  <a:gd name="T7" fmla="*/ 0 h 265"/>
                  <a:gd name="T8" fmla="*/ 1 w 127"/>
                  <a:gd name="T9" fmla="*/ 0 h 265"/>
                  <a:gd name="T10" fmla="*/ 1 w 127"/>
                  <a:gd name="T11" fmla="*/ 0 h 265"/>
                  <a:gd name="T12" fmla="*/ 1 w 127"/>
                  <a:gd name="T13" fmla="*/ 0 h 265"/>
                  <a:gd name="T14" fmla="*/ 1 w 127"/>
                  <a:gd name="T15" fmla="*/ 0 h 265"/>
                  <a:gd name="T16" fmla="*/ 1 w 127"/>
                  <a:gd name="T17" fmla="*/ 0 h 265"/>
                  <a:gd name="T18" fmla="*/ 1 w 127"/>
                  <a:gd name="T19" fmla="*/ 0 h 265"/>
                  <a:gd name="T20" fmla="*/ 1 w 127"/>
                  <a:gd name="T21" fmla="*/ 0 h 265"/>
                  <a:gd name="T22" fmla="*/ 1 w 127"/>
                  <a:gd name="T23" fmla="*/ 0 h 265"/>
                  <a:gd name="T24" fmla="*/ 1 w 127"/>
                  <a:gd name="T25" fmla="*/ 0 h 265"/>
                  <a:gd name="T26" fmla="*/ 1 w 127"/>
                  <a:gd name="T27" fmla="*/ 0 h 265"/>
                  <a:gd name="T28" fmla="*/ 1 w 127"/>
                  <a:gd name="T29" fmla="*/ 0 h 265"/>
                  <a:gd name="T30" fmla="*/ 1 w 127"/>
                  <a:gd name="T31" fmla="*/ 0 h 265"/>
                  <a:gd name="T32" fmla="*/ 1 w 127"/>
                  <a:gd name="T33" fmla="*/ 0 h 265"/>
                  <a:gd name="T34" fmla="*/ 1 w 127"/>
                  <a:gd name="T35" fmla="*/ 0 h 26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7"/>
                  <a:gd name="T55" fmla="*/ 0 h 265"/>
                  <a:gd name="T56" fmla="*/ 127 w 127"/>
                  <a:gd name="T57" fmla="*/ 265 h 26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7" h="265">
                    <a:moveTo>
                      <a:pt x="8" y="265"/>
                    </a:moveTo>
                    <a:lnTo>
                      <a:pt x="2" y="234"/>
                    </a:lnTo>
                    <a:lnTo>
                      <a:pt x="0" y="202"/>
                    </a:lnTo>
                    <a:lnTo>
                      <a:pt x="0" y="160"/>
                    </a:lnTo>
                    <a:lnTo>
                      <a:pt x="8" y="116"/>
                    </a:lnTo>
                    <a:lnTo>
                      <a:pt x="27" y="78"/>
                    </a:lnTo>
                    <a:lnTo>
                      <a:pt x="59" y="38"/>
                    </a:lnTo>
                    <a:lnTo>
                      <a:pt x="95" y="14"/>
                    </a:lnTo>
                    <a:lnTo>
                      <a:pt x="127" y="0"/>
                    </a:lnTo>
                    <a:lnTo>
                      <a:pt x="120" y="29"/>
                    </a:lnTo>
                    <a:lnTo>
                      <a:pt x="112" y="69"/>
                    </a:lnTo>
                    <a:lnTo>
                      <a:pt x="105" y="111"/>
                    </a:lnTo>
                    <a:lnTo>
                      <a:pt x="97" y="143"/>
                    </a:lnTo>
                    <a:lnTo>
                      <a:pt x="86" y="175"/>
                    </a:lnTo>
                    <a:lnTo>
                      <a:pt x="65" y="210"/>
                    </a:lnTo>
                    <a:lnTo>
                      <a:pt x="36" y="242"/>
                    </a:lnTo>
                    <a:lnTo>
                      <a:pt x="8" y="265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64" name="Freeform 56">
                <a:extLst>
                  <a:ext uri="{FF2B5EF4-FFF2-40B4-BE49-F238E27FC236}">
                    <a16:creationId xmlns:a16="http://schemas.microsoft.com/office/drawing/2014/main" id="{AA712F10-AB86-48C8-A820-BF2B7F6DE01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53" y="789"/>
                <a:ext cx="67" cy="93"/>
              </a:xfrm>
              <a:custGeom>
                <a:avLst/>
                <a:gdLst>
                  <a:gd name="T0" fmla="*/ 0 w 134"/>
                  <a:gd name="T1" fmla="*/ 1 h 186"/>
                  <a:gd name="T2" fmla="*/ 1 w 134"/>
                  <a:gd name="T3" fmla="*/ 1 h 186"/>
                  <a:gd name="T4" fmla="*/ 1 w 134"/>
                  <a:gd name="T5" fmla="*/ 1 h 186"/>
                  <a:gd name="T6" fmla="*/ 1 w 134"/>
                  <a:gd name="T7" fmla="*/ 1 h 186"/>
                  <a:gd name="T8" fmla="*/ 1 w 134"/>
                  <a:gd name="T9" fmla="*/ 1 h 186"/>
                  <a:gd name="T10" fmla="*/ 1 w 134"/>
                  <a:gd name="T11" fmla="*/ 0 h 186"/>
                  <a:gd name="T12" fmla="*/ 1 w 134"/>
                  <a:gd name="T13" fmla="*/ 1 h 186"/>
                  <a:gd name="T14" fmla="*/ 1 w 134"/>
                  <a:gd name="T15" fmla="*/ 1 h 186"/>
                  <a:gd name="T16" fmla="*/ 1 w 134"/>
                  <a:gd name="T17" fmla="*/ 1 h 186"/>
                  <a:gd name="T18" fmla="*/ 1 w 134"/>
                  <a:gd name="T19" fmla="*/ 1 h 186"/>
                  <a:gd name="T20" fmla="*/ 1 w 134"/>
                  <a:gd name="T21" fmla="*/ 1 h 186"/>
                  <a:gd name="T22" fmla="*/ 1 w 134"/>
                  <a:gd name="T23" fmla="*/ 1 h 186"/>
                  <a:gd name="T24" fmla="*/ 0 w 134"/>
                  <a:gd name="T25" fmla="*/ 1 h 186"/>
                  <a:gd name="T26" fmla="*/ 0 w 134"/>
                  <a:gd name="T27" fmla="*/ 1 h 18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4"/>
                  <a:gd name="T43" fmla="*/ 0 h 186"/>
                  <a:gd name="T44" fmla="*/ 134 w 134"/>
                  <a:gd name="T45" fmla="*/ 186 h 18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4" h="186">
                    <a:moveTo>
                      <a:pt x="0" y="137"/>
                    </a:moveTo>
                    <a:lnTo>
                      <a:pt x="19" y="114"/>
                    </a:lnTo>
                    <a:lnTo>
                      <a:pt x="44" y="89"/>
                    </a:lnTo>
                    <a:lnTo>
                      <a:pt x="80" y="57"/>
                    </a:lnTo>
                    <a:lnTo>
                      <a:pt x="105" y="34"/>
                    </a:lnTo>
                    <a:lnTo>
                      <a:pt x="134" y="0"/>
                    </a:lnTo>
                    <a:lnTo>
                      <a:pt x="132" y="21"/>
                    </a:lnTo>
                    <a:lnTo>
                      <a:pt x="126" y="55"/>
                    </a:lnTo>
                    <a:lnTo>
                      <a:pt x="118" y="89"/>
                    </a:lnTo>
                    <a:lnTo>
                      <a:pt x="103" y="129"/>
                    </a:lnTo>
                    <a:lnTo>
                      <a:pt x="57" y="186"/>
                    </a:lnTo>
                    <a:lnTo>
                      <a:pt x="59" y="116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65" name="Freeform 57">
                <a:extLst>
                  <a:ext uri="{FF2B5EF4-FFF2-40B4-BE49-F238E27FC236}">
                    <a16:creationId xmlns:a16="http://schemas.microsoft.com/office/drawing/2014/main" id="{C7559C94-944D-47CF-B3C2-50CCFA3240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62" y="721"/>
                <a:ext cx="93" cy="115"/>
              </a:xfrm>
              <a:custGeom>
                <a:avLst/>
                <a:gdLst>
                  <a:gd name="T0" fmla="*/ 1 w 184"/>
                  <a:gd name="T1" fmla="*/ 1 h 230"/>
                  <a:gd name="T2" fmla="*/ 1 w 184"/>
                  <a:gd name="T3" fmla="*/ 1 h 230"/>
                  <a:gd name="T4" fmla="*/ 1 w 184"/>
                  <a:gd name="T5" fmla="*/ 1 h 230"/>
                  <a:gd name="T6" fmla="*/ 1 w 184"/>
                  <a:gd name="T7" fmla="*/ 1 h 230"/>
                  <a:gd name="T8" fmla="*/ 1 w 184"/>
                  <a:gd name="T9" fmla="*/ 0 h 230"/>
                  <a:gd name="T10" fmla="*/ 1 w 184"/>
                  <a:gd name="T11" fmla="*/ 1 h 230"/>
                  <a:gd name="T12" fmla="*/ 1 w 184"/>
                  <a:gd name="T13" fmla="*/ 1 h 230"/>
                  <a:gd name="T14" fmla="*/ 1 w 184"/>
                  <a:gd name="T15" fmla="*/ 1 h 230"/>
                  <a:gd name="T16" fmla="*/ 1 w 184"/>
                  <a:gd name="T17" fmla="*/ 1 h 230"/>
                  <a:gd name="T18" fmla="*/ 1 w 184"/>
                  <a:gd name="T19" fmla="*/ 1 h 230"/>
                  <a:gd name="T20" fmla="*/ 1 w 184"/>
                  <a:gd name="T21" fmla="*/ 1 h 230"/>
                  <a:gd name="T22" fmla="*/ 0 w 184"/>
                  <a:gd name="T23" fmla="*/ 1 h 230"/>
                  <a:gd name="T24" fmla="*/ 1 w 184"/>
                  <a:gd name="T25" fmla="*/ 1 h 230"/>
                  <a:gd name="T26" fmla="*/ 1 w 184"/>
                  <a:gd name="T27" fmla="*/ 1 h 230"/>
                  <a:gd name="T28" fmla="*/ 1 w 184"/>
                  <a:gd name="T29" fmla="*/ 1 h 2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4"/>
                  <a:gd name="T46" fmla="*/ 0 h 230"/>
                  <a:gd name="T47" fmla="*/ 184 w 184"/>
                  <a:gd name="T48" fmla="*/ 230 h 2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4" h="230">
                    <a:moveTo>
                      <a:pt x="26" y="74"/>
                    </a:moveTo>
                    <a:lnTo>
                      <a:pt x="55" y="53"/>
                    </a:lnTo>
                    <a:lnTo>
                      <a:pt x="91" y="34"/>
                    </a:lnTo>
                    <a:lnTo>
                      <a:pt x="144" y="14"/>
                    </a:lnTo>
                    <a:lnTo>
                      <a:pt x="184" y="0"/>
                    </a:lnTo>
                    <a:lnTo>
                      <a:pt x="175" y="31"/>
                    </a:lnTo>
                    <a:lnTo>
                      <a:pt x="159" y="63"/>
                    </a:lnTo>
                    <a:lnTo>
                      <a:pt x="137" y="97"/>
                    </a:lnTo>
                    <a:lnTo>
                      <a:pt x="114" y="128"/>
                    </a:lnTo>
                    <a:lnTo>
                      <a:pt x="78" y="164"/>
                    </a:lnTo>
                    <a:lnTo>
                      <a:pt x="38" y="200"/>
                    </a:lnTo>
                    <a:lnTo>
                      <a:pt x="0" y="230"/>
                    </a:lnTo>
                    <a:lnTo>
                      <a:pt x="24" y="149"/>
                    </a:lnTo>
                    <a:lnTo>
                      <a:pt x="26" y="7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66" name="Freeform 58">
                <a:extLst>
                  <a:ext uri="{FF2B5EF4-FFF2-40B4-BE49-F238E27FC236}">
                    <a16:creationId xmlns:a16="http://schemas.microsoft.com/office/drawing/2014/main" id="{3F6959C7-589C-412C-B615-4487AEFB3B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12" y="769"/>
                <a:ext cx="74" cy="76"/>
              </a:xfrm>
              <a:custGeom>
                <a:avLst/>
                <a:gdLst>
                  <a:gd name="T0" fmla="*/ 0 w 148"/>
                  <a:gd name="T1" fmla="*/ 1 h 152"/>
                  <a:gd name="T2" fmla="*/ 1 w 148"/>
                  <a:gd name="T3" fmla="*/ 1 h 152"/>
                  <a:gd name="T4" fmla="*/ 1 w 148"/>
                  <a:gd name="T5" fmla="*/ 1 h 152"/>
                  <a:gd name="T6" fmla="*/ 1 w 148"/>
                  <a:gd name="T7" fmla="*/ 1 h 152"/>
                  <a:gd name="T8" fmla="*/ 1 w 148"/>
                  <a:gd name="T9" fmla="*/ 0 h 152"/>
                  <a:gd name="T10" fmla="*/ 1 w 148"/>
                  <a:gd name="T11" fmla="*/ 1 h 152"/>
                  <a:gd name="T12" fmla="*/ 1 w 148"/>
                  <a:gd name="T13" fmla="*/ 1 h 152"/>
                  <a:gd name="T14" fmla="*/ 1 w 148"/>
                  <a:gd name="T15" fmla="*/ 1 h 152"/>
                  <a:gd name="T16" fmla="*/ 1 w 148"/>
                  <a:gd name="T17" fmla="*/ 1 h 152"/>
                  <a:gd name="T18" fmla="*/ 1 w 148"/>
                  <a:gd name="T19" fmla="*/ 1 h 152"/>
                  <a:gd name="T20" fmla="*/ 0 w 148"/>
                  <a:gd name="T21" fmla="*/ 1 h 152"/>
                  <a:gd name="T22" fmla="*/ 0 w 148"/>
                  <a:gd name="T23" fmla="*/ 1 h 1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152"/>
                  <a:gd name="T38" fmla="*/ 148 w 148"/>
                  <a:gd name="T39" fmla="*/ 152 h 15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152">
                    <a:moveTo>
                      <a:pt x="0" y="82"/>
                    </a:moveTo>
                    <a:lnTo>
                      <a:pt x="31" y="61"/>
                    </a:lnTo>
                    <a:lnTo>
                      <a:pt x="65" y="40"/>
                    </a:lnTo>
                    <a:lnTo>
                      <a:pt x="97" y="23"/>
                    </a:lnTo>
                    <a:lnTo>
                      <a:pt x="148" y="0"/>
                    </a:lnTo>
                    <a:lnTo>
                      <a:pt x="135" y="27"/>
                    </a:lnTo>
                    <a:lnTo>
                      <a:pt x="112" y="71"/>
                    </a:lnTo>
                    <a:lnTo>
                      <a:pt x="78" y="114"/>
                    </a:lnTo>
                    <a:lnTo>
                      <a:pt x="38" y="152"/>
                    </a:lnTo>
                    <a:lnTo>
                      <a:pt x="74" y="74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67" name="Freeform 59">
                <a:extLst>
                  <a:ext uri="{FF2B5EF4-FFF2-40B4-BE49-F238E27FC236}">
                    <a16:creationId xmlns:a16="http://schemas.microsoft.com/office/drawing/2014/main" id="{41A17B13-D9C6-49AD-84F2-D0B840203E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2" y="912"/>
                <a:ext cx="143" cy="61"/>
              </a:xfrm>
              <a:custGeom>
                <a:avLst/>
                <a:gdLst>
                  <a:gd name="T0" fmla="*/ 1 w 285"/>
                  <a:gd name="T1" fmla="*/ 0 h 124"/>
                  <a:gd name="T2" fmla="*/ 1 w 285"/>
                  <a:gd name="T3" fmla="*/ 0 h 124"/>
                  <a:gd name="T4" fmla="*/ 1 w 285"/>
                  <a:gd name="T5" fmla="*/ 0 h 124"/>
                  <a:gd name="T6" fmla="*/ 1 w 285"/>
                  <a:gd name="T7" fmla="*/ 0 h 124"/>
                  <a:gd name="T8" fmla="*/ 1 w 285"/>
                  <a:gd name="T9" fmla="*/ 0 h 124"/>
                  <a:gd name="T10" fmla="*/ 1 w 285"/>
                  <a:gd name="T11" fmla="*/ 0 h 124"/>
                  <a:gd name="T12" fmla="*/ 1 w 285"/>
                  <a:gd name="T13" fmla="*/ 0 h 124"/>
                  <a:gd name="T14" fmla="*/ 0 w 285"/>
                  <a:gd name="T15" fmla="*/ 0 h 124"/>
                  <a:gd name="T16" fmla="*/ 1 w 285"/>
                  <a:gd name="T17" fmla="*/ 0 h 124"/>
                  <a:gd name="T18" fmla="*/ 1 w 285"/>
                  <a:gd name="T19" fmla="*/ 0 h 124"/>
                  <a:gd name="T20" fmla="*/ 1 w 285"/>
                  <a:gd name="T21" fmla="*/ 0 h 1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85"/>
                  <a:gd name="T34" fmla="*/ 0 h 124"/>
                  <a:gd name="T35" fmla="*/ 285 w 285"/>
                  <a:gd name="T36" fmla="*/ 124 h 1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85" h="124">
                    <a:moveTo>
                      <a:pt x="80" y="40"/>
                    </a:moveTo>
                    <a:lnTo>
                      <a:pt x="147" y="33"/>
                    </a:lnTo>
                    <a:lnTo>
                      <a:pt x="221" y="19"/>
                    </a:lnTo>
                    <a:lnTo>
                      <a:pt x="285" y="0"/>
                    </a:lnTo>
                    <a:lnTo>
                      <a:pt x="272" y="31"/>
                    </a:lnTo>
                    <a:lnTo>
                      <a:pt x="245" y="74"/>
                    </a:lnTo>
                    <a:lnTo>
                      <a:pt x="150" y="92"/>
                    </a:lnTo>
                    <a:lnTo>
                      <a:pt x="0" y="124"/>
                    </a:lnTo>
                    <a:lnTo>
                      <a:pt x="46" y="61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68" name="Freeform 60">
                <a:extLst>
                  <a:ext uri="{FF2B5EF4-FFF2-40B4-BE49-F238E27FC236}">
                    <a16:creationId xmlns:a16="http://schemas.microsoft.com/office/drawing/2014/main" id="{FEDB51E8-E341-49F7-8D61-6F6BEAA587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1" y="992"/>
                <a:ext cx="123" cy="67"/>
              </a:xfrm>
              <a:custGeom>
                <a:avLst/>
                <a:gdLst>
                  <a:gd name="T0" fmla="*/ 0 w 245"/>
                  <a:gd name="T1" fmla="*/ 1 h 133"/>
                  <a:gd name="T2" fmla="*/ 1 w 245"/>
                  <a:gd name="T3" fmla="*/ 1 h 133"/>
                  <a:gd name="T4" fmla="*/ 1 w 245"/>
                  <a:gd name="T5" fmla="*/ 1 h 133"/>
                  <a:gd name="T6" fmla="*/ 1 w 245"/>
                  <a:gd name="T7" fmla="*/ 1 h 133"/>
                  <a:gd name="T8" fmla="*/ 1 w 245"/>
                  <a:gd name="T9" fmla="*/ 1 h 133"/>
                  <a:gd name="T10" fmla="*/ 1 w 245"/>
                  <a:gd name="T11" fmla="*/ 0 h 133"/>
                  <a:gd name="T12" fmla="*/ 1 w 245"/>
                  <a:gd name="T13" fmla="*/ 1 h 133"/>
                  <a:gd name="T14" fmla="*/ 1 w 245"/>
                  <a:gd name="T15" fmla="*/ 1 h 133"/>
                  <a:gd name="T16" fmla="*/ 1 w 245"/>
                  <a:gd name="T17" fmla="*/ 1 h 133"/>
                  <a:gd name="T18" fmla="*/ 1 w 245"/>
                  <a:gd name="T19" fmla="*/ 1 h 133"/>
                  <a:gd name="T20" fmla="*/ 1 w 245"/>
                  <a:gd name="T21" fmla="*/ 1 h 133"/>
                  <a:gd name="T22" fmla="*/ 0 w 245"/>
                  <a:gd name="T23" fmla="*/ 1 h 133"/>
                  <a:gd name="T24" fmla="*/ 0 w 245"/>
                  <a:gd name="T25" fmla="*/ 1 h 1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5"/>
                  <a:gd name="T40" fmla="*/ 0 h 133"/>
                  <a:gd name="T41" fmla="*/ 245 w 245"/>
                  <a:gd name="T42" fmla="*/ 133 h 1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5" h="133">
                    <a:moveTo>
                      <a:pt x="0" y="122"/>
                    </a:moveTo>
                    <a:lnTo>
                      <a:pt x="34" y="91"/>
                    </a:lnTo>
                    <a:lnTo>
                      <a:pt x="78" y="63"/>
                    </a:lnTo>
                    <a:lnTo>
                      <a:pt x="136" y="34"/>
                    </a:lnTo>
                    <a:lnTo>
                      <a:pt x="188" y="17"/>
                    </a:lnTo>
                    <a:lnTo>
                      <a:pt x="245" y="0"/>
                    </a:lnTo>
                    <a:lnTo>
                      <a:pt x="218" y="27"/>
                    </a:lnTo>
                    <a:lnTo>
                      <a:pt x="180" y="55"/>
                    </a:lnTo>
                    <a:lnTo>
                      <a:pt x="136" y="82"/>
                    </a:lnTo>
                    <a:lnTo>
                      <a:pt x="91" y="106"/>
                    </a:lnTo>
                    <a:lnTo>
                      <a:pt x="38" y="133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69" name="Freeform 61">
                <a:extLst>
                  <a:ext uri="{FF2B5EF4-FFF2-40B4-BE49-F238E27FC236}">
                    <a16:creationId xmlns:a16="http://schemas.microsoft.com/office/drawing/2014/main" id="{55B4D4FA-D7AC-441C-880B-D504DD0ECD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0" y="855"/>
                <a:ext cx="173" cy="200"/>
              </a:xfrm>
              <a:custGeom>
                <a:avLst/>
                <a:gdLst>
                  <a:gd name="T0" fmla="*/ 1 w 346"/>
                  <a:gd name="T1" fmla="*/ 0 h 401"/>
                  <a:gd name="T2" fmla="*/ 1 w 346"/>
                  <a:gd name="T3" fmla="*/ 0 h 401"/>
                  <a:gd name="T4" fmla="*/ 1 w 346"/>
                  <a:gd name="T5" fmla="*/ 0 h 401"/>
                  <a:gd name="T6" fmla="*/ 1 w 346"/>
                  <a:gd name="T7" fmla="*/ 0 h 401"/>
                  <a:gd name="T8" fmla="*/ 1 w 346"/>
                  <a:gd name="T9" fmla="*/ 0 h 401"/>
                  <a:gd name="T10" fmla="*/ 1 w 346"/>
                  <a:gd name="T11" fmla="*/ 0 h 401"/>
                  <a:gd name="T12" fmla="*/ 1 w 346"/>
                  <a:gd name="T13" fmla="*/ 0 h 401"/>
                  <a:gd name="T14" fmla="*/ 1 w 346"/>
                  <a:gd name="T15" fmla="*/ 0 h 401"/>
                  <a:gd name="T16" fmla="*/ 1 w 346"/>
                  <a:gd name="T17" fmla="*/ 0 h 401"/>
                  <a:gd name="T18" fmla="*/ 1 w 346"/>
                  <a:gd name="T19" fmla="*/ 0 h 401"/>
                  <a:gd name="T20" fmla="*/ 1 w 346"/>
                  <a:gd name="T21" fmla="*/ 0 h 401"/>
                  <a:gd name="T22" fmla="*/ 1 w 346"/>
                  <a:gd name="T23" fmla="*/ 0 h 401"/>
                  <a:gd name="T24" fmla="*/ 1 w 346"/>
                  <a:gd name="T25" fmla="*/ 0 h 401"/>
                  <a:gd name="T26" fmla="*/ 1 w 346"/>
                  <a:gd name="T27" fmla="*/ 0 h 401"/>
                  <a:gd name="T28" fmla="*/ 1 w 346"/>
                  <a:gd name="T29" fmla="*/ 0 h 401"/>
                  <a:gd name="T30" fmla="*/ 1 w 346"/>
                  <a:gd name="T31" fmla="*/ 0 h 401"/>
                  <a:gd name="T32" fmla="*/ 0 w 346"/>
                  <a:gd name="T33" fmla="*/ 0 h 401"/>
                  <a:gd name="T34" fmla="*/ 1 w 346"/>
                  <a:gd name="T35" fmla="*/ 0 h 401"/>
                  <a:gd name="T36" fmla="*/ 1 w 346"/>
                  <a:gd name="T37" fmla="*/ 0 h 401"/>
                  <a:gd name="T38" fmla="*/ 1 w 346"/>
                  <a:gd name="T39" fmla="*/ 0 h 401"/>
                  <a:gd name="T40" fmla="*/ 1 w 346"/>
                  <a:gd name="T41" fmla="*/ 0 h 401"/>
                  <a:gd name="T42" fmla="*/ 1 w 346"/>
                  <a:gd name="T43" fmla="*/ 0 h 401"/>
                  <a:gd name="T44" fmla="*/ 1 w 346"/>
                  <a:gd name="T45" fmla="*/ 0 h 401"/>
                  <a:gd name="T46" fmla="*/ 1 w 346"/>
                  <a:gd name="T47" fmla="*/ 0 h 40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46"/>
                  <a:gd name="T73" fmla="*/ 0 h 401"/>
                  <a:gd name="T74" fmla="*/ 346 w 346"/>
                  <a:gd name="T75" fmla="*/ 401 h 40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46" h="401">
                    <a:moveTo>
                      <a:pt x="110" y="124"/>
                    </a:moveTo>
                    <a:lnTo>
                      <a:pt x="129" y="101"/>
                    </a:lnTo>
                    <a:lnTo>
                      <a:pt x="164" y="76"/>
                    </a:lnTo>
                    <a:lnTo>
                      <a:pt x="207" y="52"/>
                    </a:lnTo>
                    <a:lnTo>
                      <a:pt x="255" y="33"/>
                    </a:lnTo>
                    <a:lnTo>
                      <a:pt x="312" y="14"/>
                    </a:lnTo>
                    <a:lnTo>
                      <a:pt x="346" y="0"/>
                    </a:lnTo>
                    <a:lnTo>
                      <a:pt x="323" y="36"/>
                    </a:lnTo>
                    <a:lnTo>
                      <a:pt x="300" y="82"/>
                    </a:lnTo>
                    <a:lnTo>
                      <a:pt x="274" y="131"/>
                    </a:lnTo>
                    <a:lnTo>
                      <a:pt x="240" y="171"/>
                    </a:lnTo>
                    <a:lnTo>
                      <a:pt x="198" y="219"/>
                    </a:lnTo>
                    <a:lnTo>
                      <a:pt x="156" y="266"/>
                    </a:lnTo>
                    <a:lnTo>
                      <a:pt x="122" y="314"/>
                    </a:lnTo>
                    <a:lnTo>
                      <a:pt x="89" y="363"/>
                    </a:lnTo>
                    <a:lnTo>
                      <a:pt x="65" y="396"/>
                    </a:lnTo>
                    <a:lnTo>
                      <a:pt x="0" y="401"/>
                    </a:lnTo>
                    <a:lnTo>
                      <a:pt x="51" y="356"/>
                    </a:lnTo>
                    <a:lnTo>
                      <a:pt x="107" y="282"/>
                    </a:lnTo>
                    <a:lnTo>
                      <a:pt x="152" y="206"/>
                    </a:lnTo>
                    <a:lnTo>
                      <a:pt x="232" y="111"/>
                    </a:lnTo>
                    <a:lnTo>
                      <a:pt x="160" y="118"/>
                    </a:lnTo>
                    <a:lnTo>
                      <a:pt x="110" y="12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70" name="Freeform 62">
                <a:extLst>
                  <a:ext uri="{FF2B5EF4-FFF2-40B4-BE49-F238E27FC236}">
                    <a16:creationId xmlns:a16="http://schemas.microsoft.com/office/drawing/2014/main" id="{99547745-7698-47A4-8D83-5EC355ABF7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43" y="953"/>
                <a:ext cx="103" cy="91"/>
              </a:xfrm>
              <a:custGeom>
                <a:avLst/>
                <a:gdLst>
                  <a:gd name="T0" fmla="*/ 0 w 207"/>
                  <a:gd name="T1" fmla="*/ 1 h 181"/>
                  <a:gd name="T2" fmla="*/ 0 w 207"/>
                  <a:gd name="T3" fmla="*/ 1 h 181"/>
                  <a:gd name="T4" fmla="*/ 0 w 207"/>
                  <a:gd name="T5" fmla="*/ 1 h 181"/>
                  <a:gd name="T6" fmla="*/ 0 w 207"/>
                  <a:gd name="T7" fmla="*/ 1 h 181"/>
                  <a:gd name="T8" fmla="*/ 0 w 207"/>
                  <a:gd name="T9" fmla="*/ 1 h 181"/>
                  <a:gd name="T10" fmla="*/ 0 w 207"/>
                  <a:gd name="T11" fmla="*/ 0 h 181"/>
                  <a:gd name="T12" fmla="*/ 0 w 207"/>
                  <a:gd name="T13" fmla="*/ 1 h 181"/>
                  <a:gd name="T14" fmla="*/ 0 w 207"/>
                  <a:gd name="T15" fmla="*/ 1 h 181"/>
                  <a:gd name="T16" fmla="*/ 0 w 207"/>
                  <a:gd name="T17" fmla="*/ 1 h 181"/>
                  <a:gd name="T18" fmla="*/ 0 w 207"/>
                  <a:gd name="T19" fmla="*/ 1 h 181"/>
                  <a:gd name="T20" fmla="*/ 0 w 207"/>
                  <a:gd name="T21" fmla="*/ 1 h 181"/>
                  <a:gd name="T22" fmla="*/ 0 w 207"/>
                  <a:gd name="T23" fmla="*/ 1 h 181"/>
                  <a:gd name="T24" fmla="*/ 0 w 207"/>
                  <a:gd name="T25" fmla="*/ 1 h 181"/>
                  <a:gd name="T26" fmla="*/ 0 w 207"/>
                  <a:gd name="T27" fmla="*/ 1 h 181"/>
                  <a:gd name="T28" fmla="*/ 0 w 207"/>
                  <a:gd name="T29" fmla="*/ 1 h 1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7"/>
                  <a:gd name="T46" fmla="*/ 0 h 181"/>
                  <a:gd name="T47" fmla="*/ 207 w 207"/>
                  <a:gd name="T48" fmla="*/ 181 h 18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7" h="181">
                    <a:moveTo>
                      <a:pt x="25" y="143"/>
                    </a:moveTo>
                    <a:lnTo>
                      <a:pt x="65" y="112"/>
                    </a:lnTo>
                    <a:lnTo>
                      <a:pt x="110" y="76"/>
                    </a:lnTo>
                    <a:lnTo>
                      <a:pt x="154" y="38"/>
                    </a:lnTo>
                    <a:lnTo>
                      <a:pt x="185" y="15"/>
                    </a:lnTo>
                    <a:lnTo>
                      <a:pt x="207" y="0"/>
                    </a:lnTo>
                    <a:lnTo>
                      <a:pt x="185" y="25"/>
                    </a:lnTo>
                    <a:lnTo>
                      <a:pt x="156" y="63"/>
                    </a:lnTo>
                    <a:lnTo>
                      <a:pt x="129" y="101"/>
                    </a:lnTo>
                    <a:lnTo>
                      <a:pt x="101" y="127"/>
                    </a:lnTo>
                    <a:lnTo>
                      <a:pt x="70" y="150"/>
                    </a:lnTo>
                    <a:lnTo>
                      <a:pt x="38" y="165"/>
                    </a:lnTo>
                    <a:lnTo>
                      <a:pt x="0" y="181"/>
                    </a:lnTo>
                    <a:lnTo>
                      <a:pt x="25" y="14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71" name="Freeform 63">
                <a:extLst>
                  <a:ext uri="{FF2B5EF4-FFF2-40B4-BE49-F238E27FC236}">
                    <a16:creationId xmlns:a16="http://schemas.microsoft.com/office/drawing/2014/main" id="{ED613A6F-2CB4-4CC8-A672-00EE22773B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3" y="933"/>
                <a:ext cx="46" cy="110"/>
              </a:xfrm>
              <a:custGeom>
                <a:avLst/>
                <a:gdLst>
                  <a:gd name="T0" fmla="*/ 0 w 93"/>
                  <a:gd name="T1" fmla="*/ 0 h 221"/>
                  <a:gd name="T2" fmla="*/ 0 w 93"/>
                  <a:gd name="T3" fmla="*/ 0 h 221"/>
                  <a:gd name="T4" fmla="*/ 0 w 93"/>
                  <a:gd name="T5" fmla="*/ 0 h 221"/>
                  <a:gd name="T6" fmla="*/ 0 w 93"/>
                  <a:gd name="T7" fmla="*/ 0 h 221"/>
                  <a:gd name="T8" fmla="*/ 0 w 93"/>
                  <a:gd name="T9" fmla="*/ 0 h 221"/>
                  <a:gd name="T10" fmla="*/ 0 w 93"/>
                  <a:gd name="T11" fmla="*/ 0 h 221"/>
                  <a:gd name="T12" fmla="*/ 0 w 93"/>
                  <a:gd name="T13" fmla="*/ 0 h 221"/>
                  <a:gd name="T14" fmla="*/ 0 w 93"/>
                  <a:gd name="T15" fmla="*/ 0 h 221"/>
                  <a:gd name="T16" fmla="*/ 0 w 93"/>
                  <a:gd name="T17" fmla="*/ 0 h 221"/>
                  <a:gd name="T18" fmla="*/ 0 w 93"/>
                  <a:gd name="T19" fmla="*/ 0 h 221"/>
                  <a:gd name="T20" fmla="*/ 0 w 93"/>
                  <a:gd name="T21" fmla="*/ 0 h 221"/>
                  <a:gd name="T22" fmla="*/ 0 w 93"/>
                  <a:gd name="T23" fmla="*/ 0 h 221"/>
                  <a:gd name="T24" fmla="*/ 0 w 93"/>
                  <a:gd name="T25" fmla="*/ 0 h 221"/>
                  <a:gd name="T26" fmla="*/ 0 w 93"/>
                  <a:gd name="T27" fmla="*/ 0 h 221"/>
                  <a:gd name="T28" fmla="*/ 0 w 93"/>
                  <a:gd name="T29" fmla="*/ 0 h 221"/>
                  <a:gd name="T30" fmla="*/ 0 w 93"/>
                  <a:gd name="T31" fmla="*/ 0 h 221"/>
                  <a:gd name="T32" fmla="*/ 0 w 93"/>
                  <a:gd name="T33" fmla="*/ 0 h 221"/>
                  <a:gd name="T34" fmla="*/ 0 w 93"/>
                  <a:gd name="T35" fmla="*/ 0 h 2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3"/>
                  <a:gd name="T55" fmla="*/ 0 h 221"/>
                  <a:gd name="T56" fmla="*/ 93 w 93"/>
                  <a:gd name="T57" fmla="*/ 221 h 2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3" h="221">
                    <a:moveTo>
                      <a:pt x="0" y="213"/>
                    </a:moveTo>
                    <a:lnTo>
                      <a:pt x="0" y="183"/>
                    </a:lnTo>
                    <a:lnTo>
                      <a:pt x="0" y="145"/>
                    </a:lnTo>
                    <a:lnTo>
                      <a:pt x="8" y="109"/>
                    </a:lnTo>
                    <a:lnTo>
                      <a:pt x="19" y="72"/>
                    </a:lnTo>
                    <a:lnTo>
                      <a:pt x="40" y="42"/>
                    </a:lnTo>
                    <a:lnTo>
                      <a:pt x="67" y="17"/>
                    </a:lnTo>
                    <a:lnTo>
                      <a:pt x="93" y="0"/>
                    </a:lnTo>
                    <a:lnTo>
                      <a:pt x="86" y="21"/>
                    </a:lnTo>
                    <a:lnTo>
                      <a:pt x="80" y="53"/>
                    </a:lnTo>
                    <a:lnTo>
                      <a:pt x="73" y="90"/>
                    </a:lnTo>
                    <a:lnTo>
                      <a:pt x="65" y="126"/>
                    </a:lnTo>
                    <a:lnTo>
                      <a:pt x="50" y="160"/>
                    </a:lnTo>
                    <a:lnTo>
                      <a:pt x="35" y="186"/>
                    </a:lnTo>
                    <a:lnTo>
                      <a:pt x="14" y="207"/>
                    </a:lnTo>
                    <a:lnTo>
                      <a:pt x="0" y="221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72" name="Freeform 64">
                <a:extLst>
                  <a:ext uri="{FF2B5EF4-FFF2-40B4-BE49-F238E27FC236}">
                    <a16:creationId xmlns:a16="http://schemas.microsoft.com/office/drawing/2014/main" id="{F7365AAA-7407-429E-A1E8-99E514C720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0" y="892"/>
                <a:ext cx="26" cy="102"/>
              </a:xfrm>
              <a:custGeom>
                <a:avLst/>
                <a:gdLst>
                  <a:gd name="T0" fmla="*/ 1 w 51"/>
                  <a:gd name="T1" fmla="*/ 0 h 206"/>
                  <a:gd name="T2" fmla="*/ 0 w 51"/>
                  <a:gd name="T3" fmla="*/ 0 h 206"/>
                  <a:gd name="T4" fmla="*/ 0 w 51"/>
                  <a:gd name="T5" fmla="*/ 0 h 206"/>
                  <a:gd name="T6" fmla="*/ 1 w 51"/>
                  <a:gd name="T7" fmla="*/ 0 h 206"/>
                  <a:gd name="T8" fmla="*/ 1 w 51"/>
                  <a:gd name="T9" fmla="*/ 0 h 206"/>
                  <a:gd name="T10" fmla="*/ 1 w 51"/>
                  <a:gd name="T11" fmla="*/ 0 h 206"/>
                  <a:gd name="T12" fmla="*/ 1 w 51"/>
                  <a:gd name="T13" fmla="*/ 0 h 206"/>
                  <a:gd name="T14" fmla="*/ 1 w 51"/>
                  <a:gd name="T15" fmla="*/ 0 h 206"/>
                  <a:gd name="T16" fmla="*/ 1 w 51"/>
                  <a:gd name="T17" fmla="*/ 0 h 206"/>
                  <a:gd name="T18" fmla="*/ 1 w 51"/>
                  <a:gd name="T19" fmla="*/ 0 h 206"/>
                  <a:gd name="T20" fmla="*/ 1 w 51"/>
                  <a:gd name="T21" fmla="*/ 0 h 206"/>
                  <a:gd name="T22" fmla="*/ 1 w 51"/>
                  <a:gd name="T23" fmla="*/ 0 h 206"/>
                  <a:gd name="T24" fmla="*/ 1 w 51"/>
                  <a:gd name="T25" fmla="*/ 0 h 206"/>
                  <a:gd name="T26" fmla="*/ 1 w 51"/>
                  <a:gd name="T27" fmla="*/ 0 h 206"/>
                  <a:gd name="T28" fmla="*/ 1 w 51"/>
                  <a:gd name="T29" fmla="*/ 0 h 206"/>
                  <a:gd name="T30" fmla="*/ 1 w 51"/>
                  <a:gd name="T31" fmla="*/ 0 h 206"/>
                  <a:gd name="T32" fmla="*/ 1 w 51"/>
                  <a:gd name="T33" fmla="*/ 0 h 2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206"/>
                  <a:gd name="T53" fmla="*/ 51 w 51"/>
                  <a:gd name="T54" fmla="*/ 206 h 2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206">
                    <a:moveTo>
                      <a:pt x="4" y="200"/>
                    </a:moveTo>
                    <a:lnTo>
                      <a:pt x="0" y="175"/>
                    </a:lnTo>
                    <a:lnTo>
                      <a:pt x="0" y="137"/>
                    </a:lnTo>
                    <a:lnTo>
                      <a:pt x="4" y="97"/>
                    </a:lnTo>
                    <a:lnTo>
                      <a:pt x="13" y="63"/>
                    </a:lnTo>
                    <a:lnTo>
                      <a:pt x="32" y="25"/>
                    </a:lnTo>
                    <a:lnTo>
                      <a:pt x="51" y="0"/>
                    </a:lnTo>
                    <a:lnTo>
                      <a:pt x="49" y="29"/>
                    </a:lnTo>
                    <a:lnTo>
                      <a:pt x="47" y="61"/>
                    </a:lnTo>
                    <a:lnTo>
                      <a:pt x="45" y="95"/>
                    </a:lnTo>
                    <a:lnTo>
                      <a:pt x="45" y="124"/>
                    </a:lnTo>
                    <a:lnTo>
                      <a:pt x="38" y="149"/>
                    </a:lnTo>
                    <a:lnTo>
                      <a:pt x="26" y="175"/>
                    </a:lnTo>
                    <a:lnTo>
                      <a:pt x="17" y="192"/>
                    </a:lnTo>
                    <a:lnTo>
                      <a:pt x="4" y="206"/>
                    </a:lnTo>
                    <a:lnTo>
                      <a:pt x="4" y="20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73" name="Freeform 65">
                <a:extLst>
                  <a:ext uri="{FF2B5EF4-FFF2-40B4-BE49-F238E27FC236}">
                    <a16:creationId xmlns:a16="http://schemas.microsoft.com/office/drawing/2014/main" id="{5D13F22C-65D7-4101-9469-B33E1C81BF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5" y="812"/>
                <a:ext cx="132" cy="147"/>
              </a:xfrm>
              <a:custGeom>
                <a:avLst/>
                <a:gdLst>
                  <a:gd name="T0" fmla="*/ 0 w 264"/>
                  <a:gd name="T1" fmla="*/ 1 h 294"/>
                  <a:gd name="T2" fmla="*/ 1 w 264"/>
                  <a:gd name="T3" fmla="*/ 1 h 294"/>
                  <a:gd name="T4" fmla="*/ 1 w 264"/>
                  <a:gd name="T5" fmla="*/ 1 h 294"/>
                  <a:gd name="T6" fmla="*/ 1 w 264"/>
                  <a:gd name="T7" fmla="*/ 1 h 294"/>
                  <a:gd name="T8" fmla="*/ 1 w 264"/>
                  <a:gd name="T9" fmla="*/ 1 h 294"/>
                  <a:gd name="T10" fmla="*/ 1 w 264"/>
                  <a:gd name="T11" fmla="*/ 1 h 294"/>
                  <a:gd name="T12" fmla="*/ 1 w 264"/>
                  <a:gd name="T13" fmla="*/ 1 h 294"/>
                  <a:gd name="T14" fmla="*/ 1 w 264"/>
                  <a:gd name="T15" fmla="*/ 1 h 294"/>
                  <a:gd name="T16" fmla="*/ 1 w 264"/>
                  <a:gd name="T17" fmla="*/ 0 h 294"/>
                  <a:gd name="T18" fmla="*/ 1 w 264"/>
                  <a:gd name="T19" fmla="*/ 1 h 294"/>
                  <a:gd name="T20" fmla="*/ 1 w 264"/>
                  <a:gd name="T21" fmla="*/ 1 h 294"/>
                  <a:gd name="T22" fmla="*/ 1 w 264"/>
                  <a:gd name="T23" fmla="*/ 1 h 294"/>
                  <a:gd name="T24" fmla="*/ 1 w 264"/>
                  <a:gd name="T25" fmla="*/ 1 h 294"/>
                  <a:gd name="T26" fmla="*/ 1 w 264"/>
                  <a:gd name="T27" fmla="*/ 1 h 294"/>
                  <a:gd name="T28" fmla="*/ 1 w 264"/>
                  <a:gd name="T29" fmla="*/ 1 h 294"/>
                  <a:gd name="T30" fmla="*/ 1 w 264"/>
                  <a:gd name="T31" fmla="*/ 1 h 294"/>
                  <a:gd name="T32" fmla="*/ 1 w 264"/>
                  <a:gd name="T33" fmla="*/ 1 h 294"/>
                  <a:gd name="T34" fmla="*/ 1 w 264"/>
                  <a:gd name="T35" fmla="*/ 1 h 294"/>
                  <a:gd name="T36" fmla="*/ 1 w 264"/>
                  <a:gd name="T37" fmla="*/ 1 h 294"/>
                  <a:gd name="T38" fmla="*/ 1 w 264"/>
                  <a:gd name="T39" fmla="*/ 1 h 294"/>
                  <a:gd name="T40" fmla="*/ 1 w 264"/>
                  <a:gd name="T41" fmla="*/ 1 h 294"/>
                  <a:gd name="T42" fmla="*/ 1 w 264"/>
                  <a:gd name="T43" fmla="*/ 1 h 294"/>
                  <a:gd name="T44" fmla="*/ 0 w 264"/>
                  <a:gd name="T45" fmla="*/ 1 h 294"/>
                  <a:gd name="T46" fmla="*/ 0 w 264"/>
                  <a:gd name="T47" fmla="*/ 1 h 29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64"/>
                  <a:gd name="T73" fmla="*/ 0 h 294"/>
                  <a:gd name="T74" fmla="*/ 264 w 264"/>
                  <a:gd name="T75" fmla="*/ 294 h 29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64" h="294">
                    <a:moveTo>
                      <a:pt x="0" y="234"/>
                    </a:moveTo>
                    <a:lnTo>
                      <a:pt x="15" y="197"/>
                    </a:lnTo>
                    <a:lnTo>
                      <a:pt x="38" y="156"/>
                    </a:lnTo>
                    <a:lnTo>
                      <a:pt x="67" y="118"/>
                    </a:lnTo>
                    <a:lnTo>
                      <a:pt x="105" y="78"/>
                    </a:lnTo>
                    <a:lnTo>
                      <a:pt x="146" y="49"/>
                    </a:lnTo>
                    <a:lnTo>
                      <a:pt x="192" y="28"/>
                    </a:lnTo>
                    <a:lnTo>
                      <a:pt x="242" y="11"/>
                    </a:lnTo>
                    <a:lnTo>
                      <a:pt x="264" y="0"/>
                    </a:lnTo>
                    <a:lnTo>
                      <a:pt x="259" y="24"/>
                    </a:lnTo>
                    <a:lnTo>
                      <a:pt x="247" y="57"/>
                    </a:lnTo>
                    <a:lnTo>
                      <a:pt x="232" y="97"/>
                    </a:lnTo>
                    <a:lnTo>
                      <a:pt x="213" y="131"/>
                    </a:lnTo>
                    <a:lnTo>
                      <a:pt x="194" y="175"/>
                    </a:lnTo>
                    <a:lnTo>
                      <a:pt x="186" y="201"/>
                    </a:lnTo>
                    <a:lnTo>
                      <a:pt x="177" y="232"/>
                    </a:lnTo>
                    <a:lnTo>
                      <a:pt x="169" y="270"/>
                    </a:lnTo>
                    <a:lnTo>
                      <a:pt x="145" y="294"/>
                    </a:lnTo>
                    <a:lnTo>
                      <a:pt x="143" y="251"/>
                    </a:lnTo>
                    <a:lnTo>
                      <a:pt x="184" y="150"/>
                    </a:lnTo>
                    <a:lnTo>
                      <a:pt x="116" y="167"/>
                    </a:lnTo>
                    <a:lnTo>
                      <a:pt x="38" y="201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74" name="Freeform 66">
                <a:extLst>
                  <a:ext uri="{FF2B5EF4-FFF2-40B4-BE49-F238E27FC236}">
                    <a16:creationId xmlns:a16="http://schemas.microsoft.com/office/drawing/2014/main" id="{D3A8459D-422F-4EC3-9EC9-AC65497C5E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77" y="731"/>
                <a:ext cx="174" cy="235"/>
              </a:xfrm>
              <a:custGeom>
                <a:avLst/>
                <a:gdLst>
                  <a:gd name="T0" fmla="*/ 0 w 348"/>
                  <a:gd name="T1" fmla="*/ 1 h 470"/>
                  <a:gd name="T2" fmla="*/ 1 w 348"/>
                  <a:gd name="T3" fmla="*/ 1 h 470"/>
                  <a:gd name="T4" fmla="*/ 1 w 348"/>
                  <a:gd name="T5" fmla="*/ 1 h 470"/>
                  <a:gd name="T6" fmla="*/ 1 w 348"/>
                  <a:gd name="T7" fmla="*/ 1 h 470"/>
                  <a:gd name="T8" fmla="*/ 1 w 348"/>
                  <a:gd name="T9" fmla="*/ 1 h 470"/>
                  <a:gd name="T10" fmla="*/ 1 w 348"/>
                  <a:gd name="T11" fmla="*/ 1 h 470"/>
                  <a:gd name="T12" fmla="*/ 1 w 348"/>
                  <a:gd name="T13" fmla="*/ 1 h 470"/>
                  <a:gd name="T14" fmla="*/ 1 w 348"/>
                  <a:gd name="T15" fmla="*/ 1 h 470"/>
                  <a:gd name="T16" fmla="*/ 1 w 348"/>
                  <a:gd name="T17" fmla="*/ 1 h 470"/>
                  <a:gd name="T18" fmla="*/ 1 w 348"/>
                  <a:gd name="T19" fmla="*/ 1 h 470"/>
                  <a:gd name="T20" fmla="*/ 1 w 348"/>
                  <a:gd name="T21" fmla="*/ 1 h 470"/>
                  <a:gd name="T22" fmla="*/ 1 w 348"/>
                  <a:gd name="T23" fmla="*/ 1 h 470"/>
                  <a:gd name="T24" fmla="*/ 1 w 348"/>
                  <a:gd name="T25" fmla="*/ 1 h 470"/>
                  <a:gd name="T26" fmla="*/ 1 w 348"/>
                  <a:gd name="T27" fmla="*/ 1 h 470"/>
                  <a:gd name="T28" fmla="*/ 1 w 348"/>
                  <a:gd name="T29" fmla="*/ 1 h 470"/>
                  <a:gd name="T30" fmla="*/ 1 w 348"/>
                  <a:gd name="T31" fmla="*/ 1 h 470"/>
                  <a:gd name="T32" fmla="*/ 1 w 348"/>
                  <a:gd name="T33" fmla="*/ 1 h 470"/>
                  <a:gd name="T34" fmla="*/ 1 w 348"/>
                  <a:gd name="T35" fmla="*/ 1 h 470"/>
                  <a:gd name="T36" fmla="*/ 1 w 348"/>
                  <a:gd name="T37" fmla="*/ 1 h 470"/>
                  <a:gd name="T38" fmla="*/ 1 w 348"/>
                  <a:gd name="T39" fmla="*/ 1 h 470"/>
                  <a:gd name="T40" fmla="*/ 1 w 348"/>
                  <a:gd name="T41" fmla="*/ 1 h 470"/>
                  <a:gd name="T42" fmla="*/ 1 w 348"/>
                  <a:gd name="T43" fmla="*/ 1 h 470"/>
                  <a:gd name="T44" fmla="*/ 1 w 348"/>
                  <a:gd name="T45" fmla="*/ 1 h 470"/>
                  <a:gd name="T46" fmla="*/ 1 w 348"/>
                  <a:gd name="T47" fmla="*/ 1 h 470"/>
                  <a:gd name="T48" fmla="*/ 1 w 348"/>
                  <a:gd name="T49" fmla="*/ 1 h 470"/>
                  <a:gd name="T50" fmla="*/ 1 w 348"/>
                  <a:gd name="T51" fmla="*/ 1 h 470"/>
                  <a:gd name="T52" fmla="*/ 1 w 348"/>
                  <a:gd name="T53" fmla="*/ 1 h 470"/>
                  <a:gd name="T54" fmla="*/ 1 w 348"/>
                  <a:gd name="T55" fmla="*/ 1 h 470"/>
                  <a:gd name="T56" fmla="*/ 1 w 348"/>
                  <a:gd name="T57" fmla="*/ 1 h 470"/>
                  <a:gd name="T58" fmla="*/ 1 w 348"/>
                  <a:gd name="T59" fmla="*/ 1 h 470"/>
                  <a:gd name="T60" fmla="*/ 1 w 348"/>
                  <a:gd name="T61" fmla="*/ 1 h 470"/>
                  <a:gd name="T62" fmla="*/ 1 w 348"/>
                  <a:gd name="T63" fmla="*/ 1 h 470"/>
                  <a:gd name="T64" fmla="*/ 1 w 348"/>
                  <a:gd name="T65" fmla="*/ 1 h 470"/>
                  <a:gd name="T66" fmla="*/ 1 w 348"/>
                  <a:gd name="T67" fmla="*/ 1 h 470"/>
                  <a:gd name="T68" fmla="*/ 1 w 348"/>
                  <a:gd name="T69" fmla="*/ 1 h 470"/>
                  <a:gd name="T70" fmla="*/ 1 w 348"/>
                  <a:gd name="T71" fmla="*/ 1 h 470"/>
                  <a:gd name="T72" fmla="*/ 1 w 348"/>
                  <a:gd name="T73" fmla="*/ 1 h 470"/>
                  <a:gd name="T74" fmla="*/ 1 w 348"/>
                  <a:gd name="T75" fmla="*/ 1 h 470"/>
                  <a:gd name="T76" fmla="*/ 1 w 348"/>
                  <a:gd name="T77" fmla="*/ 1 h 470"/>
                  <a:gd name="T78" fmla="*/ 1 w 348"/>
                  <a:gd name="T79" fmla="*/ 1 h 470"/>
                  <a:gd name="T80" fmla="*/ 1 w 348"/>
                  <a:gd name="T81" fmla="*/ 1 h 470"/>
                  <a:gd name="T82" fmla="*/ 1 w 348"/>
                  <a:gd name="T83" fmla="*/ 1 h 470"/>
                  <a:gd name="T84" fmla="*/ 1 w 348"/>
                  <a:gd name="T85" fmla="*/ 1 h 470"/>
                  <a:gd name="T86" fmla="*/ 1 w 348"/>
                  <a:gd name="T87" fmla="*/ 1 h 470"/>
                  <a:gd name="T88" fmla="*/ 1 w 348"/>
                  <a:gd name="T89" fmla="*/ 1 h 470"/>
                  <a:gd name="T90" fmla="*/ 1 w 348"/>
                  <a:gd name="T91" fmla="*/ 1 h 470"/>
                  <a:gd name="T92" fmla="*/ 1 w 348"/>
                  <a:gd name="T93" fmla="*/ 1 h 470"/>
                  <a:gd name="T94" fmla="*/ 1 w 348"/>
                  <a:gd name="T95" fmla="*/ 1 h 470"/>
                  <a:gd name="T96" fmla="*/ 1 w 348"/>
                  <a:gd name="T97" fmla="*/ 1 h 470"/>
                  <a:gd name="T98" fmla="*/ 1 w 348"/>
                  <a:gd name="T99" fmla="*/ 1 h 470"/>
                  <a:gd name="T100" fmla="*/ 1 w 348"/>
                  <a:gd name="T101" fmla="*/ 1 h 470"/>
                  <a:gd name="T102" fmla="*/ 1 w 348"/>
                  <a:gd name="T103" fmla="*/ 1 h 470"/>
                  <a:gd name="T104" fmla="*/ 1 w 348"/>
                  <a:gd name="T105" fmla="*/ 1 h 470"/>
                  <a:gd name="T106" fmla="*/ 1 w 348"/>
                  <a:gd name="T107" fmla="*/ 1 h 470"/>
                  <a:gd name="T108" fmla="*/ 1 w 348"/>
                  <a:gd name="T109" fmla="*/ 1 h 470"/>
                  <a:gd name="T110" fmla="*/ 1 w 348"/>
                  <a:gd name="T111" fmla="*/ 1 h 470"/>
                  <a:gd name="T112" fmla="*/ 1 w 348"/>
                  <a:gd name="T113" fmla="*/ 1 h 470"/>
                  <a:gd name="T114" fmla="*/ 1 w 348"/>
                  <a:gd name="T115" fmla="*/ 1 h 470"/>
                  <a:gd name="T116" fmla="*/ 1 w 348"/>
                  <a:gd name="T117" fmla="*/ 1 h 470"/>
                  <a:gd name="T118" fmla="*/ 1 w 348"/>
                  <a:gd name="T119" fmla="*/ 1 h 470"/>
                  <a:gd name="T120" fmla="*/ 1 w 348"/>
                  <a:gd name="T121" fmla="*/ 1 h 470"/>
                  <a:gd name="T122" fmla="*/ 0 w 348"/>
                  <a:gd name="T123" fmla="*/ 1 h 47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8"/>
                  <a:gd name="T187" fmla="*/ 0 h 470"/>
                  <a:gd name="T188" fmla="*/ 348 w 348"/>
                  <a:gd name="T189" fmla="*/ 470 h 47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8" h="470">
                    <a:moveTo>
                      <a:pt x="0" y="470"/>
                    </a:moveTo>
                    <a:lnTo>
                      <a:pt x="0" y="468"/>
                    </a:lnTo>
                    <a:lnTo>
                      <a:pt x="0" y="466"/>
                    </a:lnTo>
                    <a:lnTo>
                      <a:pt x="0" y="464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2" y="453"/>
                    </a:lnTo>
                    <a:lnTo>
                      <a:pt x="2" y="449"/>
                    </a:lnTo>
                    <a:lnTo>
                      <a:pt x="2" y="447"/>
                    </a:lnTo>
                    <a:lnTo>
                      <a:pt x="2" y="443"/>
                    </a:lnTo>
                    <a:lnTo>
                      <a:pt x="4" y="441"/>
                    </a:lnTo>
                    <a:lnTo>
                      <a:pt x="4" y="437"/>
                    </a:lnTo>
                    <a:lnTo>
                      <a:pt x="4" y="434"/>
                    </a:lnTo>
                    <a:lnTo>
                      <a:pt x="4" y="430"/>
                    </a:lnTo>
                    <a:lnTo>
                      <a:pt x="6" y="428"/>
                    </a:lnTo>
                    <a:lnTo>
                      <a:pt x="6" y="424"/>
                    </a:lnTo>
                    <a:lnTo>
                      <a:pt x="8" y="420"/>
                    </a:lnTo>
                    <a:lnTo>
                      <a:pt x="8" y="415"/>
                    </a:lnTo>
                    <a:lnTo>
                      <a:pt x="10" y="411"/>
                    </a:lnTo>
                    <a:lnTo>
                      <a:pt x="10" y="407"/>
                    </a:lnTo>
                    <a:lnTo>
                      <a:pt x="12" y="401"/>
                    </a:lnTo>
                    <a:lnTo>
                      <a:pt x="14" y="397"/>
                    </a:lnTo>
                    <a:lnTo>
                      <a:pt x="14" y="392"/>
                    </a:lnTo>
                    <a:lnTo>
                      <a:pt x="16" y="388"/>
                    </a:lnTo>
                    <a:lnTo>
                      <a:pt x="16" y="382"/>
                    </a:lnTo>
                    <a:lnTo>
                      <a:pt x="17" y="378"/>
                    </a:lnTo>
                    <a:lnTo>
                      <a:pt x="19" y="373"/>
                    </a:lnTo>
                    <a:lnTo>
                      <a:pt x="21" y="367"/>
                    </a:lnTo>
                    <a:lnTo>
                      <a:pt x="23" y="363"/>
                    </a:lnTo>
                    <a:lnTo>
                      <a:pt x="23" y="358"/>
                    </a:lnTo>
                    <a:lnTo>
                      <a:pt x="25" y="352"/>
                    </a:lnTo>
                    <a:lnTo>
                      <a:pt x="27" y="346"/>
                    </a:lnTo>
                    <a:lnTo>
                      <a:pt x="29" y="342"/>
                    </a:lnTo>
                    <a:lnTo>
                      <a:pt x="31" y="337"/>
                    </a:lnTo>
                    <a:lnTo>
                      <a:pt x="33" y="331"/>
                    </a:lnTo>
                    <a:lnTo>
                      <a:pt x="35" y="325"/>
                    </a:lnTo>
                    <a:lnTo>
                      <a:pt x="36" y="320"/>
                    </a:lnTo>
                    <a:lnTo>
                      <a:pt x="40" y="314"/>
                    </a:lnTo>
                    <a:lnTo>
                      <a:pt x="42" y="308"/>
                    </a:lnTo>
                    <a:lnTo>
                      <a:pt x="44" y="301"/>
                    </a:lnTo>
                    <a:lnTo>
                      <a:pt x="48" y="297"/>
                    </a:lnTo>
                    <a:lnTo>
                      <a:pt x="50" y="289"/>
                    </a:lnTo>
                    <a:lnTo>
                      <a:pt x="54" y="285"/>
                    </a:lnTo>
                    <a:lnTo>
                      <a:pt x="55" y="278"/>
                    </a:lnTo>
                    <a:lnTo>
                      <a:pt x="57" y="274"/>
                    </a:lnTo>
                    <a:lnTo>
                      <a:pt x="61" y="266"/>
                    </a:lnTo>
                    <a:lnTo>
                      <a:pt x="65" y="262"/>
                    </a:lnTo>
                    <a:lnTo>
                      <a:pt x="67" y="255"/>
                    </a:lnTo>
                    <a:lnTo>
                      <a:pt x="71" y="249"/>
                    </a:lnTo>
                    <a:lnTo>
                      <a:pt x="74" y="243"/>
                    </a:lnTo>
                    <a:lnTo>
                      <a:pt x="78" y="240"/>
                    </a:lnTo>
                    <a:lnTo>
                      <a:pt x="82" y="234"/>
                    </a:lnTo>
                    <a:lnTo>
                      <a:pt x="86" y="228"/>
                    </a:lnTo>
                    <a:lnTo>
                      <a:pt x="90" y="223"/>
                    </a:lnTo>
                    <a:lnTo>
                      <a:pt x="94" y="217"/>
                    </a:lnTo>
                    <a:lnTo>
                      <a:pt x="97" y="211"/>
                    </a:lnTo>
                    <a:lnTo>
                      <a:pt x="103" y="205"/>
                    </a:lnTo>
                    <a:lnTo>
                      <a:pt x="107" y="202"/>
                    </a:lnTo>
                    <a:lnTo>
                      <a:pt x="111" y="196"/>
                    </a:lnTo>
                    <a:lnTo>
                      <a:pt x="114" y="192"/>
                    </a:lnTo>
                    <a:lnTo>
                      <a:pt x="120" y="186"/>
                    </a:lnTo>
                    <a:lnTo>
                      <a:pt x="124" y="181"/>
                    </a:lnTo>
                    <a:lnTo>
                      <a:pt x="130" y="177"/>
                    </a:lnTo>
                    <a:lnTo>
                      <a:pt x="133" y="171"/>
                    </a:lnTo>
                    <a:lnTo>
                      <a:pt x="139" y="166"/>
                    </a:lnTo>
                    <a:lnTo>
                      <a:pt x="143" y="162"/>
                    </a:lnTo>
                    <a:lnTo>
                      <a:pt x="149" y="156"/>
                    </a:lnTo>
                    <a:lnTo>
                      <a:pt x="152" y="150"/>
                    </a:lnTo>
                    <a:lnTo>
                      <a:pt x="158" y="147"/>
                    </a:lnTo>
                    <a:lnTo>
                      <a:pt x="162" y="143"/>
                    </a:lnTo>
                    <a:lnTo>
                      <a:pt x="168" y="137"/>
                    </a:lnTo>
                    <a:lnTo>
                      <a:pt x="173" y="133"/>
                    </a:lnTo>
                    <a:lnTo>
                      <a:pt x="177" y="128"/>
                    </a:lnTo>
                    <a:lnTo>
                      <a:pt x="183" y="124"/>
                    </a:lnTo>
                    <a:lnTo>
                      <a:pt x="189" y="120"/>
                    </a:lnTo>
                    <a:lnTo>
                      <a:pt x="192" y="114"/>
                    </a:lnTo>
                    <a:lnTo>
                      <a:pt x="198" y="110"/>
                    </a:lnTo>
                    <a:lnTo>
                      <a:pt x="202" y="107"/>
                    </a:lnTo>
                    <a:lnTo>
                      <a:pt x="208" y="103"/>
                    </a:lnTo>
                    <a:lnTo>
                      <a:pt x="211" y="99"/>
                    </a:lnTo>
                    <a:lnTo>
                      <a:pt x="217" y="93"/>
                    </a:lnTo>
                    <a:lnTo>
                      <a:pt x="221" y="90"/>
                    </a:lnTo>
                    <a:lnTo>
                      <a:pt x="227" y="86"/>
                    </a:lnTo>
                    <a:lnTo>
                      <a:pt x="232" y="82"/>
                    </a:lnTo>
                    <a:lnTo>
                      <a:pt x="236" y="78"/>
                    </a:lnTo>
                    <a:lnTo>
                      <a:pt x="242" y="74"/>
                    </a:lnTo>
                    <a:lnTo>
                      <a:pt x="246" y="71"/>
                    </a:lnTo>
                    <a:lnTo>
                      <a:pt x="251" y="67"/>
                    </a:lnTo>
                    <a:lnTo>
                      <a:pt x="255" y="65"/>
                    </a:lnTo>
                    <a:lnTo>
                      <a:pt x="261" y="61"/>
                    </a:lnTo>
                    <a:lnTo>
                      <a:pt x="265" y="57"/>
                    </a:lnTo>
                    <a:lnTo>
                      <a:pt x="268" y="53"/>
                    </a:lnTo>
                    <a:lnTo>
                      <a:pt x="272" y="51"/>
                    </a:lnTo>
                    <a:lnTo>
                      <a:pt x="278" y="48"/>
                    </a:lnTo>
                    <a:lnTo>
                      <a:pt x="282" y="44"/>
                    </a:lnTo>
                    <a:lnTo>
                      <a:pt x="286" y="42"/>
                    </a:lnTo>
                    <a:lnTo>
                      <a:pt x="289" y="38"/>
                    </a:lnTo>
                    <a:lnTo>
                      <a:pt x="293" y="36"/>
                    </a:lnTo>
                    <a:lnTo>
                      <a:pt x="297" y="34"/>
                    </a:lnTo>
                    <a:lnTo>
                      <a:pt x="301" y="31"/>
                    </a:lnTo>
                    <a:lnTo>
                      <a:pt x="305" y="29"/>
                    </a:lnTo>
                    <a:lnTo>
                      <a:pt x="308" y="27"/>
                    </a:lnTo>
                    <a:lnTo>
                      <a:pt x="312" y="23"/>
                    </a:lnTo>
                    <a:lnTo>
                      <a:pt x="314" y="21"/>
                    </a:lnTo>
                    <a:lnTo>
                      <a:pt x="318" y="19"/>
                    </a:lnTo>
                    <a:lnTo>
                      <a:pt x="322" y="17"/>
                    </a:lnTo>
                    <a:lnTo>
                      <a:pt x="324" y="15"/>
                    </a:lnTo>
                    <a:lnTo>
                      <a:pt x="325" y="13"/>
                    </a:lnTo>
                    <a:lnTo>
                      <a:pt x="329" y="12"/>
                    </a:lnTo>
                    <a:lnTo>
                      <a:pt x="331" y="10"/>
                    </a:lnTo>
                    <a:lnTo>
                      <a:pt x="333" y="10"/>
                    </a:lnTo>
                    <a:lnTo>
                      <a:pt x="337" y="6"/>
                    </a:lnTo>
                    <a:lnTo>
                      <a:pt x="341" y="4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6" y="0"/>
                    </a:lnTo>
                    <a:lnTo>
                      <a:pt x="348" y="0"/>
                    </a:lnTo>
                    <a:lnTo>
                      <a:pt x="348" y="2"/>
                    </a:lnTo>
                    <a:lnTo>
                      <a:pt x="348" y="4"/>
                    </a:lnTo>
                    <a:lnTo>
                      <a:pt x="348" y="6"/>
                    </a:lnTo>
                    <a:lnTo>
                      <a:pt x="348" y="10"/>
                    </a:lnTo>
                    <a:lnTo>
                      <a:pt x="348" y="13"/>
                    </a:lnTo>
                    <a:lnTo>
                      <a:pt x="348" y="15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lnTo>
                      <a:pt x="348" y="25"/>
                    </a:lnTo>
                    <a:lnTo>
                      <a:pt x="348" y="27"/>
                    </a:lnTo>
                    <a:lnTo>
                      <a:pt x="348" y="29"/>
                    </a:lnTo>
                    <a:lnTo>
                      <a:pt x="348" y="32"/>
                    </a:lnTo>
                    <a:lnTo>
                      <a:pt x="348" y="34"/>
                    </a:lnTo>
                    <a:lnTo>
                      <a:pt x="348" y="38"/>
                    </a:lnTo>
                    <a:lnTo>
                      <a:pt x="348" y="42"/>
                    </a:lnTo>
                    <a:lnTo>
                      <a:pt x="348" y="46"/>
                    </a:lnTo>
                    <a:lnTo>
                      <a:pt x="346" y="48"/>
                    </a:lnTo>
                    <a:lnTo>
                      <a:pt x="346" y="51"/>
                    </a:lnTo>
                    <a:lnTo>
                      <a:pt x="346" y="55"/>
                    </a:lnTo>
                    <a:lnTo>
                      <a:pt x="346" y="59"/>
                    </a:lnTo>
                    <a:lnTo>
                      <a:pt x="346" y="63"/>
                    </a:lnTo>
                    <a:lnTo>
                      <a:pt x="346" y="65"/>
                    </a:lnTo>
                    <a:lnTo>
                      <a:pt x="346" y="69"/>
                    </a:lnTo>
                    <a:lnTo>
                      <a:pt x="346" y="72"/>
                    </a:lnTo>
                    <a:lnTo>
                      <a:pt x="346" y="76"/>
                    </a:lnTo>
                    <a:lnTo>
                      <a:pt x="346" y="80"/>
                    </a:lnTo>
                    <a:lnTo>
                      <a:pt x="346" y="84"/>
                    </a:lnTo>
                    <a:lnTo>
                      <a:pt x="346" y="88"/>
                    </a:lnTo>
                    <a:lnTo>
                      <a:pt x="346" y="91"/>
                    </a:lnTo>
                    <a:lnTo>
                      <a:pt x="344" y="95"/>
                    </a:lnTo>
                    <a:lnTo>
                      <a:pt x="344" y="99"/>
                    </a:lnTo>
                    <a:lnTo>
                      <a:pt x="344" y="103"/>
                    </a:lnTo>
                    <a:lnTo>
                      <a:pt x="344" y="107"/>
                    </a:lnTo>
                    <a:lnTo>
                      <a:pt x="344" y="110"/>
                    </a:lnTo>
                    <a:lnTo>
                      <a:pt x="344" y="114"/>
                    </a:lnTo>
                    <a:lnTo>
                      <a:pt x="344" y="118"/>
                    </a:lnTo>
                    <a:lnTo>
                      <a:pt x="343" y="122"/>
                    </a:lnTo>
                    <a:lnTo>
                      <a:pt x="343" y="126"/>
                    </a:lnTo>
                    <a:lnTo>
                      <a:pt x="343" y="129"/>
                    </a:lnTo>
                    <a:lnTo>
                      <a:pt x="343" y="133"/>
                    </a:lnTo>
                    <a:lnTo>
                      <a:pt x="343" y="137"/>
                    </a:lnTo>
                    <a:lnTo>
                      <a:pt x="343" y="141"/>
                    </a:lnTo>
                    <a:lnTo>
                      <a:pt x="341" y="145"/>
                    </a:lnTo>
                    <a:lnTo>
                      <a:pt x="341" y="147"/>
                    </a:lnTo>
                    <a:lnTo>
                      <a:pt x="341" y="150"/>
                    </a:lnTo>
                    <a:lnTo>
                      <a:pt x="341" y="154"/>
                    </a:lnTo>
                    <a:lnTo>
                      <a:pt x="339" y="158"/>
                    </a:lnTo>
                    <a:lnTo>
                      <a:pt x="339" y="160"/>
                    </a:lnTo>
                    <a:lnTo>
                      <a:pt x="339" y="164"/>
                    </a:lnTo>
                    <a:lnTo>
                      <a:pt x="337" y="167"/>
                    </a:lnTo>
                    <a:lnTo>
                      <a:pt x="337" y="169"/>
                    </a:lnTo>
                    <a:lnTo>
                      <a:pt x="337" y="173"/>
                    </a:lnTo>
                    <a:lnTo>
                      <a:pt x="335" y="175"/>
                    </a:lnTo>
                    <a:lnTo>
                      <a:pt x="335" y="177"/>
                    </a:lnTo>
                    <a:lnTo>
                      <a:pt x="335" y="181"/>
                    </a:lnTo>
                    <a:lnTo>
                      <a:pt x="335" y="183"/>
                    </a:lnTo>
                    <a:lnTo>
                      <a:pt x="318" y="198"/>
                    </a:lnTo>
                    <a:lnTo>
                      <a:pt x="318" y="196"/>
                    </a:lnTo>
                    <a:lnTo>
                      <a:pt x="318" y="194"/>
                    </a:lnTo>
                    <a:lnTo>
                      <a:pt x="320" y="192"/>
                    </a:lnTo>
                    <a:lnTo>
                      <a:pt x="320" y="188"/>
                    </a:lnTo>
                    <a:lnTo>
                      <a:pt x="320" y="186"/>
                    </a:lnTo>
                    <a:lnTo>
                      <a:pt x="320" y="181"/>
                    </a:lnTo>
                    <a:lnTo>
                      <a:pt x="320" y="179"/>
                    </a:lnTo>
                    <a:lnTo>
                      <a:pt x="320" y="175"/>
                    </a:lnTo>
                    <a:lnTo>
                      <a:pt x="320" y="173"/>
                    </a:lnTo>
                    <a:lnTo>
                      <a:pt x="322" y="169"/>
                    </a:lnTo>
                    <a:lnTo>
                      <a:pt x="322" y="167"/>
                    </a:lnTo>
                    <a:lnTo>
                      <a:pt x="322" y="166"/>
                    </a:lnTo>
                    <a:lnTo>
                      <a:pt x="322" y="162"/>
                    </a:lnTo>
                    <a:lnTo>
                      <a:pt x="322" y="160"/>
                    </a:lnTo>
                    <a:lnTo>
                      <a:pt x="324" y="158"/>
                    </a:lnTo>
                    <a:lnTo>
                      <a:pt x="324" y="154"/>
                    </a:lnTo>
                    <a:lnTo>
                      <a:pt x="324" y="150"/>
                    </a:lnTo>
                    <a:lnTo>
                      <a:pt x="324" y="148"/>
                    </a:lnTo>
                    <a:lnTo>
                      <a:pt x="324" y="145"/>
                    </a:lnTo>
                    <a:lnTo>
                      <a:pt x="324" y="141"/>
                    </a:lnTo>
                    <a:lnTo>
                      <a:pt x="324" y="139"/>
                    </a:lnTo>
                    <a:lnTo>
                      <a:pt x="324" y="135"/>
                    </a:lnTo>
                    <a:lnTo>
                      <a:pt x="325" y="133"/>
                    </a:lnTo>
                    <a:lnTo>
                      <a:pt x="325" y="129"/>
                    </a:lnTo>
                    <a:lnTo>
                      <a:pt x="325" y="126"/>
                    </a:lnTo>
                    <a:lnTo>
                      <a:pt x="325" y="122"/>
                    </a:lnTo>
                    <a:lnTo>
                      <a:pt x="325" y="118"/>
                    </a:lnTo>
                    <a:lnTo>
                      <a:pt x="325" y="116"/>
                    </a:lnTo>
                    <a:lnTo>
                      <a:pt x="325" y="112"/>
                    </a:lnTo>
                    <a:lnTo>
                      <a:pt x="325" y="109"/>
                    </a:lnTo>
                    <a:lnTo>
                      <a:pt x="325" y="107"/>
                    </a:lnTo>
                    <a:lnTo>
                      <a:pt x="325" y="103"/>
                    </a:lnTo>
                    <a:lnTo>
                      <a:pt x="325" y="99"/>
                    </a:lnTo>
                    <a:lnTo>
                      <a:pt x="325" y="95"/>
                    </a:lnTo>
                    <a:lnTo>
                      <a:pt x="327" y="93"/>
                    </a:lnTo>
                    <a:lnTo>
                      <a:pt x="327" y="90"/>
                    </a:lnTo>
                    <a:lnTo>
                      <a:pt x="327" y="86"/>
                    </a:lnTo>
                    <a:lnTo>
                      <a:pt x="327" y="82"/>
                    </a:lnTo>
                    <a:lnTo>
                      <a:pt x="327" y="80"/>
                    </a:lnTo>
                    <a:lnTo>
                      <a:pt x="327" y="76"/>
                    </a:lnTo>
                    <a:lnTo>
                      <a:pt x="327" y="74"/>
                    </a:lnTo>
                    <a:lnTo>
                      <a:pt x="327" y="71"/>
                    </a:lnTo>
                    <a:lnTo>
                      <a:pt x="327" y="69"/>
                    </a:lnTo>
                    <a:lnTo>
                      <a:pt x="327" y="65"/>
                    </a:lnTo>
                    <a:lnTo>
                      <a:pt x="327" y="63"/>
                    </a:lnTo>
                    <a:lnTo>
                      <a:pt x="327" y="61"/>
                    </a:lnTo>
                    <a:lnTo>
                      <a:pt x="327" y="57"/>
                    </a:lnTo>
                    <a:lnTo>
                      <a:pt x="327" y="55"/>
                    </a:lnTo>
                    <a:lnTo>
                      <a:pt x="327" y="51"/>
                    </a:lnTo>
                    <a:lnTo>
                      <a:pt x="325" y="50"/>
                    </a:lnTo>
                    <a:lnTo>
                      <a:pt x="325" y="48"/>
                    </a:lnTo>
                    <a:lnTo>
                      <a:pt x="325" y="44"/>
                    </a:lnTo>
                    <a:lnTo>
                      <a:pt x="325" y="40"/>
                    </a:lnTo>
                    <a:lnTo>
                      <a:pt x="324" y="40"/>
                    </a:lnTo>
                    <a:lnTo>
                      <a:pt x="322" y="42"/>
                    </a:lnTo>
                    <a:lnTo>
                      <a:pt x="320" y="44"/>
                    </a:lnTo>
                    <a:lnTo>
                      <a:pt x="318" y="44"/>
                    </a:lnTo>
                    <a:lnTo>
                      <a:pt x="316" y="46"/>
                    </a:lnTo>
                    <a:lnTo>
                      <a:pt x="314" y="48"/>
                    </a:lnTo>
                    <a:lnTo>
                      <a:pt x="310" y="50"/>
                    </a:lnTo>
                    <a:lnTo>
                      <a:pt x="306" y="51"/>
                    </a:lnTo>
                    <a:lnTo>
                      <a:pt x="303" y="55"/>
                    </a:lnTo>
                    <a:lnTo>
                      <a:pt x="299" y="57"/>
                    </a:lnTo>
                    <a:lnTo>
                      <a:pt x="295" y="59"/>
                    </a:lnTo>
                    <a:lnTo>
                      <a:pt x="291" y="63"/>
                    </a:lnTo>
                    <a:lnTo>
                      <a:pt x="286" y="67"/>
                    </a:lnTo>
                    <a:lnTo>
                      <a:pt x="282" y="71"/>
                    </a:lnTo>
                    <a:lnTo>
                      <a:pt x="276" y="72"/>
                    </a:lnTo>
                    <a:lnTo>
                      <a:pt x="272" y="76"/>
                    </a:lnTo>
                    <a:lnTo>
                      <a:pt x="266" y="80"/>
                    </a:lnTo>
                    <a:lnTo>
                      <a:pt x="261" y="86"/>
                    </a:lnTo>
                    <a:lnTo>
                      <a:pt x="255" y="90"/>
                    </a:lnTo>
                    <a:lnTo>
                      <a:pt x="249" y="93"/>
                    </a:lnTo>
                    <a:lnTo>
                      <a:pt x="242" y="99"/>
                    </a:lnTo>
                    <a:lnTo>
                      <a:pt x="238" y="105"/>
                    </a:lnTo>
                    <a:lnTo>
                      <a:pt x="230" y="109"/>
                    </a:lnTo>
                    <a:lnTo>
                      <a:pt x="225" y="114"/>
                    </a:lnTo>
                    <a:lnTo>
                      <a:pt x="217" y="120"/>
                    </a:lnTo>
                    <a:lnTo>
                      <a:pt x="211" y="126"/>
                    </a:lnTo>
                    <a:lnTo>
                      <a:pt x="206" y="131"/>
                    </a:lnTo>
                    <a:lnTo>
                      <a:pt x="198" y="137"/>
                    </a:lnTo>
                    <a:lnTo>
                      <a:pt x="192" y="143"/>
                    </a:lnTo>
                    <a:lnTo>
                      <a:pt x="185" y="150"/>
                    </a:lnTo>
                    <a:lnTo>
                      <a:pt x="179" y="156"/>
                    </a:lnTo>
                    <a:lnTo>
                      <a:pt x="171" y="162"/>
                    </a:lnTo>
                    <a:lnTo>
                      <a:pt x="166" y="169"/>
                    </a:lnTo>
                    <a:lnTo>
                      <a:pt x="158" y="177"/>
                    </a:lnTo>
                    <a:lnTo>
                      <a:pt x="152" y="183"/>
                    </a:lnTo>
                    <a:lnTo>
                      <a:pt x="145" y="190"/>
                    </a:lnTo>
                    <a:lnTo>
                      <a:pt x="139" y="198"/>
                    </a:lnTo>
                    <a:lnTo>
                      <a:pt x="133" y="205"/>
                    </a:lnTo>
                    <a:lnTo>
                      <a:pt x="128" y="213"/>
                    </a:lnTo>
                    <a:lnTo>
                      <a:pt x="120" y="221"/>
                    </a:lnTo>
                    <a:lnTo>
                      <a:pt x="114" y="228"/>
                    </a:lnTo>
                    <a:lnTo>
                      <a:pt x="109" y="236"/>
                    </a:lnTo>
                    <a:lnTo>
                      <a:pt x="103" y="243"/>
                    </a:lnTo>
                    <a:lnTo>
                      <a:pt x="97" y="253"/>
                    </a:lnTo>
                    <a:lnTo>
                      <a:pt x="92" y="261"/>
                    </a:lnTo>
                    <a:lnTo>
                      <a:pt x="88" y="270"/>
                    </a:lnTo>
                    <a:lnTo>
                      <a:pt x="82" y="278"/>
                    </a:lnTo>
                    <a:lnTo>
                      <a:pt x="76" y="287"/>
                    </a:lnTo>
                    <a:lnTo>
                      <a:pt x="73" y="295"/>
                    </a:lnTo>
                    <a:lnTo>
                      <a:pt x="67" y="304"/>
                    </a:lnTo>
                    <a:lnTo>
                      <a:pt x="63" y="314"/>
                    </a:lnTo>
                    <a:lnTo>
                      <a:pt x="59" y="323"/>
                    </a:lnTo>
                    <a:lnTo>
                      <a:pt x="55" y="333"/>
                    </a:lnTo>
                    <a:lnTo>
                      <a:pt x="54" y="342"/>
                    </a:lnTo>
                    <a:lnTo>
                      <a:pt x="50" y="352"/>
                    </a:lnTo>
                    <a:lnTo>
                      <a:pt x="46" y="359"/>
                    </a:lnTo>
                    <a:lnTo>
                      <a:pt x="44" y="369"/>
                    </a:lnTo>
                    <a:lnTo>
                      <a:pt x="42" y="380"/>
                    </a:lnTo>
                    <a:lnTo>
                      <a:pt x="40" y="390"/>
                    </a:lnTo>
                    <a:lnTo>
                      <a:pt x="38" y="399"/>
                    </a:lnTo>
                    <a:lnTo>
                      <a:pt x="36" y="409"/>
                    </a:lnTo>
                    <a:lnTo>
                      <a:pt x="36" y="420"/>
                    </a:lnTo>
                    <a:lnTo>
                      <a:pt x="36" y="424"/>
                    </a:lnTo>
                    <a:lnTo>
                      <a:pt x="36" y="426"/>
                    </a:lnTo>
                    <a:lnTo>
                      <a:pt x="35" y="430"/>
                    </a:lnTo>
                    <a:lnTo>
                      <a:pt x="35" y="434"/>
                    </a:lnTo>
                    <a:lnTo>
                      <a:pt x="33" y="435"/>
                    </a:lnTo>
                    <a:lnTo>
                      <a:pt x="33" y="439"/>
                    </a:lnTo>
                    <a:lnTo>
                      <a:pt x="31" y="441"/>
                    </a:lnTo>
                    <a:lnTo>
                      <a:pt x="29" y="445"/>
                    </a:lnTo>
                    <a:lnTo>
                      <a:pt x="27" y="449"/>
                    </a:lnTo>
                    <a:lnTo>
                      <a:pt x="23" y="453"/>
                    </a:lnTo>
                    <a:lnTo>
                      <a:pt x="19" y="456"/>
                    </a:lnTo>
                    <a:lnTo>
                      <a:pt x="17" y="460"/>
                    </a:lnTo>
                    <a:lnTo>
                      <a:pt x="14" y="462"/>
                    </a:lnTo>
                    <a:lnTo>
                      <a:pt x="10" y="464"/>
                    </a:lnTo>
                    <a:lnTo>
                      <a:pt x="8" y="466"/>
                    </a:lnTo>
                    <a:lnTo>
                      <a:pt x="4" y="466"/>
                    </a:lnTo>
                    <a:lnTo>
                      <a:pt x="0" y="468"/>
                    </a:lnTo>
                    <a:lnTo>
                      <a:pt x="0" y="4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75" name="Freeform 67">
                <a:extLst>
                  <a:ext uri="{FF2B5EF4-FFF2-40B4-BE49-F238E27FC236}">
                    <a16:creationId xmlns:a16="http://schemas.microsoft.com/office/drawing/2014/main" id="{6C5B7611-A332-4737-B36F-4E4F897C69D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28" y="696"/>
                <a:ext cx="206" cy="254"/>
              </a:xfrm>
              <a:custGeom>
                <a:avLst/>
                <a:gdLst>
                  <a:gd name="T0" fmla="*/ 1 w 412"/>
                  <a:gd name="T1" fmla="*/ 1 h 507"/>
                  <a:gd name="T2" fmla="*/ 1 w 412"/>
                  <a:gd name="T3" fmla="*/ 1 h 507"/>
                  <a:gd name="T4" fmla="*/ 1 w 412"/>
                  <a:gd name="T5" fmla="*/ 1 h 507"/>
                  <a:gd name="T6" fmla="*/ 1 w 412"/>
                  <a:gd name="T7" fmla="*/ 1 h 507"/>
                  <a:gd name="T8" fmla="*/ 1 w 412"/>
                  <a:gd name="T9" fmla="*/ 1 h 507"/>
                  <a:gd name="T10" fmla="*/ 1 w 412"/>
                  <a:gd name="T11" fmla="*/ 1 h 507"/>
                  <a:gd name="T12" fmla="*/ 1 w 412"/>
                  <a:gd name="T13" fmla="*/ 1 h 507"/>
                  <a:gd name="T14" fmla="*/ 1 w 412"/>
                  <a:gd name="T15" fmla="*/ 1 h 507"/>
                  <a:gd name="T16" fmla="*/ 1 w 412"/>
                  <a:gd name="T17" fmla="*/ 1 h 507"/>
                  <a:gd name="T18" fmla="*/ 1 w 412"/>
                  <a:gd name="T19" fmla="*/ 1 h 507"/>
                  <a:gd name="T20" fmla="*/ 1 w 412"/>
                  <a:gd name="T21" fmla="*/ 1 h 507"/>
                  <a:gd name="T22" fmla="*/ 1 w 412"/>
                  <a:gd name="T23" fmla="*/ 1 h 507"/>
                  <a:gd name="T24" fmla="*/ 1 w 412"/>
                  <a:gd name="T25" fmla="*/ 1 h 507"/>
                  <a:gd name="T26" fmla="*/ 1 w 412"/>
                  <a:gd name="T27" fmla="*/ 1 h 507"/>
                  <a:gd name="T28" fmla="*/ 1 w 412"/>
                  <a:gd name="T29" fmla="*/ 1 h 507"/>
                  <a:gd name="T30" fmla="*/ 1 w 412"/>
                  <a:gd name="T31" fmla="*/ 1 h 507"/>
                  <a:gd name="T32" fmla="*/ 1 w 412"/>
                  <a:gd name="T33" fmla="*/ 1 h 507"/>
                  <a:gd name="T34" fmla="*/ 1 w 412"/>
                  <a:gd name="T35" fmla="*/ 1 h 507"/>
                  <a:gd name="T36" fmla="*/ 1 w 412"/>
                  <a:gd name="T37" fmla="*/ 1 h 507"/>
                  <a:gd name="T38" fmla="*/ 1 w 412"/>
                  <a:gd name="T39" fmla="*/ 1 h 507"/>
                  <a:gd name="T40" fmla="*/ 1 w 412"/>
                  <a:gd name="T41" fmla="*/ 1 h 507"/>
                  <a:gd name="T42" fmla="*/ 1 w 412"/>
                  <a:gd name="T43" fmla="*/ 1 h 507"/>
                  <a:gd name="T44" fmla="*/ 1 w 412"/>
                  <a:gd name="T45" fmla="*/ 1 h 507"/>
                  <a:gd name="T46" fmla="*/ 1 w 412"/>
                  <a:gd name="T47" fmla="*/ 1 h 507"/>
                  <a:gd name="T48" fmla="*/ 1 w 412"/>
                  <a:gd name="T49" fmla="*/ 1 h 507"/>
                  <a:gd name="T50" fmla="*/ 1 w 412"/>
                  <a:gd name="T51" fmla="*/ 1 h 507"/>
                  <a:gd name="T52" fmla="*/ 1 w 412"/>
                  <a:gd name="T53" fmla="*/ 1 h 507"/>
                  <a:gd name="T54" fmla="*/ 1 w 412"/>
                  <a:gd name="T55" fmla="*/ 1 h 507"/>
                  <a:gd name="T56" fmla="*/ 1 w 412"/>
                  <a:gd name="T57" fmla="*/ 1 h 507"/>
                  <a:gd name="T58" fmla="*/ 1 w 412"/>
                  <a:gd name="T59" fmla="*/ 1 h 507"/>
                  <a:gd name="T60" fmla="*/ 1 w 412"/>
                  <a:gd name="T61" fmla="*/ 1 h 507"/>
                  <a:gd name="T62" fmla="*/ 1 w 412"/>
                  <a:gd name="T63" fmla="*/ 1 h 507"/>
                  <a:gd name="T64" fmla="*/ 1 w 412"/>
                  <a:gd name="T65" fmla="*/ 1 h 507"/>
                  <a:gd name="T66" fmla="*/ 1 w 412"/>
                  <a:gd name="T67" fmla="*/ 1 h 507"/>
                  <a:gd name="T68" fmla="*/ 1 w 412"/>
                  <a:gd name="T69" fmla="*/ 1 h 507"/>
                  <a:gd name="T70" fmla="*/ 1 w 412"/>
                  <a:gd name="T71" fmla="*/ 1 h 507"/>
                  <a:gd name="T72" fmla="*/ 1 w 412"/>
                  <a:gd name="T73" fmla="*/ 1 h 507"/>
                  <a:gd name="T74" fmla="*/ 1 w 412"/>
                  <a:gd name="T75" fmla="*/ 1 h 507"/>
                  <a:gd name="T76" fmla="*/ 1 w 412"/>
                  <a:gd name="T77" fmla="*/ 1 h 507"/>
                  <a:gd name="T78" fmla="*/ 1 w 412"/>
                  <a:gd name="T79" fmla="*/ 1 h 507"/>
                  <a:gd name="T80" fmla="*/ 1 w 412"/>
                  <a:gd name="T81" fmla="*/ 1 h 507"/>
                  <a:gd name="T82" fmla="*/ 1 w 412"/>
                  <a:gd name="T83" fmla="*/ 1 h 507"/>
                  <a:gd name="T84" fmla="*/ 1 w 412"/>
                  <a:gd name="T85" fmla="*/ 1 h 507"/>
                  <a:gd name="T86" fmla="*/ 1 w 412"/>
                  <a:gd name="T87" fmla="*/ 1 h 507"/>
                  <a:gd name="T88" fmla="*/ 1 w 412"/>
                  <a:gd name="T89" fmla="*/ 1 h 507"/>
                  <a:gd name="T90" fmla="*/ 1 w 412"/>
                  <a:gd name="T91" fmla="*/ 1 h 507"/>
                  <a:gd name="T92" fmla="*/ 1 w 412"/>
                  <a:gd name="T93" fmla="*/ 1 h 507"/>
                  <a:gd name="T94" fmla="*/ 1 w 412"/>
                  <a:gd name="T95" fmla="*/ 1 h 507"/>
                  <a:gd name="T96" fmla="*/ 1 w 412"/>
                  <a:gd name="T97" fmla="*/ 1 h 507"/>
                  <a:gd name="T98" fmla="*/ 1 w 412"/>
                  <a:gd name="T99" fmla="*/ 1 h 507"/>
                  <a:gd name="T100" fmla="*/ 1 w 412"/>
                  <a:gd name="T101" fmla="*/ 1 h 507"/>
                  <a:gd name="T102" fmla="*/ 1 w 412"/>
                  <a:gd name="T103" fmla="*/ 1 h 507"/>
                  <a:gd name="T104" fmla="*/ 1 w 412"/>
                  <a:gd name="T105" fmla="*/ 1 h 507"/>
                  <a:gd name="T106" fmla="*/ 1 w 412"/>
                  <a:gd name="T107" fmla="*/ 1 h 507"/>
                  <a:gd name="T108" fmla="*/ 1 w 412"/>
                  <a:gd name="T109" fmla="*/ 1 h 507"/>
                  <a:gd name="T110" fmla="*/ 1 w 412"/>
                  <a:gd name="T111" fmla="*/ 1 h 507"/>
                  <a:gd name="T112" fmla="*/ 1 w 412"/>
                  <a:gd name="T113" fmla="*/ 1 h 507"/>
                  <a:gd name="T114" fmla="*/ 1 w 412"/>
                  <a:gd name="T115" fmla="*/ 1 h 507"/>
                  <a:gd name="T116" fmla="*/ 1 w 412"/>
                  <a:gd name="T117" fmla="*/ 1 h 507"/>
                  <a:gd name="T118" fmla="*/ 1 w 412"/>
                  <a:gd name="T119" fmla="*/ 1 h 507"/>
                  <a:gd name="T120" fmla="*/ 1 w 412"/>
                  <a:gd name="T121" fmla="*/ 1 h 50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12"/>
                  <a:gd name="T184" fmla="*/ 0 h 507"/>
                  <a:gd name="T185" fmla="*/ 412 w 412"/>
                  <a:gd name="T186" fmla="*/ 507 h 50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12" h="507">
                    <a:moveTo>
                      <a:pt x="59" y="198"/>
                    </a:moveTo>
                    <a:lnTo>
                      <a:pt x="59" y="198"/>
                    </a:lnTo>
                    <a:lnTo>
                      <a:pt x="61" y="196"/>
                    </a:lnTo>
                    <a:lnTo>
                      <a:pt x="63" y="194"/>
                    </a:lnTo>
                    <a:lnTo>
                      <a:pt x="66" y="190"/>
                    </a:lnTo>
                    <a:lnTo>
                      <a:pt x="66" y="188"/>
                    </a:lnTo>
                    <a:lnTo>
                      <a:pt x="70" y="184"/>
                    </a:lnTo>
                    <a:lnTo>
                      <a:pt x="72" y="182"/>
                    </a:lnTo>
                    <a:lnTo>
                      <a:pt x="76" y="180"/>
                    </a:lnTo>
                    <a:lnTo>
                      <a:pt x="78" y="177"/>
                    </a:lnTo>
                    <a:lnTo>
                      <a:pt x="82" y="175"/>
                    </a:lnTo>
                    <a:lnTo>
                      <a:pt x="85" y="171"/>
                    </a:lnTo>
                    <a:lnTo>
                      <a:pt x="91" y="169"/>
                    </a:lnTo>
                    <a:lnTo>
                      <a:pt x="93" y="167"/>
                    </a:lnTo>
                    <a:lnTo>
                      <a:pt x="95" y="165"/>
                    </a:lnTo>
                    <a:lnTo>
                      <a:pt x="97" y="163"/>
                    </a:lnTo>
                    <a:lnTo>
                      <a:pt x="101" y="161"/>
                    </a:lnTo>
                    <a:lnTo>
                      <a:pt x="102" y="160"/>
                    </a:lnTo>
                    <a:lnTo>
                      <a:pt x="104" y="158"/>
                    </a:lnTo>
                    <a:lnTo>
                      <a:pt x="108" y="156"/>
                    </a:lnTo>
                    <a:lnTo>
                      <a:pt x="110" y="154"/>
                    </a:lnTo>
                    <a:lnTo>
                      <a:pt x="114" y="152"/>
                    </a:lnTo>
                    <a:lnTo>
                      <a:pt x="116" y="150"/>
                    </a:lnTo>
                    <a:lnTo>
                      <a:pt x="120" y="148"/>
                    </a:lnTo>
                    <a:lnTo>
                      <a:pt x="123" y="146"/>
                    </a:lnTo>
                    <a:lnTo>
                      <a:pt x="127" y="144"/>
                    </a:lnTo>
                    <a:lnTo>
                      <a:pt x="131" y="142"/>
                    </a:lnTo>
                    <a:lnTo>
                      <a:pt x="135" y="141"/>
                    </a:lnTo>
                    <a:lnTo>
                      <a:pt x="139" y="139"/>
                    </a:lnTo>
                    <a:lnTo>
                      <a:pt x="142" y="137"/>
                    </a:lnTo>
                    <a:lnTo>
                      <a:pt x="146" y="135"/>
                    </a:lnTo>
                    <a:lnTo>
                      <a:pt x="150" y="133"/>
                    </a:lnTo>
                    <a:lnTo>
                      <a:pt x="154" y="131"/>
                    </a:lnTo>
                    <a:lnTo>
                      <a:pt x="158" y="129"/>
                    </a:lnTo>
                    <a:lnTo>
                      <a:pt x="163" y="127"/>
                    </a:lnTo>
                    <a:lnTo>
                      <a:pt x="167" y="125"/>
                    </a:lnTo>
                    <a:lnTo>
                      <a:pt x="173" y="123"/>
                    </a:lnTo>
                    <a:lnTo>
                      <a:pt x="177" y="121"/>
                    </a:lnTo>
                    <a:lnTo>
                      <a:pt x="182" y="120"/>
                    </a:lnTo>
                    <a:lnTo>
                      <a:pt x="188" y="118"/>
                    </a:lnTo>
                    <a:lnTo>
                      <a:pt x="192" y="116"/>
                    </a:lnTo>
                    <a:lnTo>
                      <a:pt x="198" y="114"/>
                    </a:lnTo>
                    <a:lnTo>
                      <a:pt x="203" y="112"/>
                    </a:lnTo>
                    <a:lnTo>
                      <a:pt x="209" y="110"/>
                    </a:lnTo>
                    <a:lnTo>
                      <a:pt x="215" y="108"/>
                    </a:lnTo>
                    <a:lnTo>
                      <a:pt x="220" y="106"/>
                    </a:lnTo>
                    <a:lnTo>
                      <a:pt x="226" y="104"/>
                    </a:lnTo>
                    <a:lnTo>
                      <a:pt x="232" y="101"/>
                    </a:lnTo>
                    <a:lnTo>
                      <a:pt x="237" y="101"/>
                    </a:lnTo>
                    <a:lnTo>
                      <a:pt x="243" y="97"/>
                    </a:lnTo>
                    <a:lnTo>
                      <a:pt x="247" y="95"/>
                    </a:lnTo>
                    <a:lnTo>
                      <a:pt x="253" y="93"/>
                    </a:lnTo>
                    <a:lnTo>
                      <a:pt x="258" y="91"/>
                    </a:lnTo>
                    <a:lnTo>
                      <a:pt x="264" y="89"/>
                    </a:lnTo>
                    <a:lnTo>
                      <a:pt x="268" y="85"/>
                    </a:lnTo>
                    <a:lnTo>
                      <a:pt x="274" y="83"/>
                    </a:lnTo>
                    <a:lnTo>
                      <a:pt x="279" y="82"/>
                    </a:lnTo>
                    <a:lnTo>
                      <a:pt x="283" y="80"/>
                    </a:lnTo>
                    <a:lnTo>
                      <a:pt x="289" y="78"/>
                    </a:lnTo>
                    <a:lnTo>
                      <a:pt x="293" y="76"/>
                    </a:lnTo>
                    <a:lnTo>
                      <a:pt x="298" y="74"/>
                    </a:lnTo>
                    <a:lnTo>
                      <a:pt x="302" y="70"/>
                    </a:lnTo>
                    <a:lnTo>
                      <a:pt x="306" y="68"/>
                    </a:lnTo>
                    <a:lnTo>
                      <a:pt x="310" y="66"/>
                    </a:lnTo>
                    <a:lnTo>
                      <a:pt x="315" y="64"/>
                    </a:lnTo>
                    <a:lnTo>
                      <a:pt x="319" y="61"/>
                    </a:lnTo>
                    <a:lnTo>
                      <a:pt x="323" y="59"/>
                    </a:lnTo>
                    <a:lnTo>
                      <a:pt x="327" y="57"/>
                    </a:lnTo>
                    <a:lnTo>
                      <a:pt x="331" y="55"/>
                    </a:lnTo>
                    <a:lnTo>
                      <a:pt x="334" y="51"/>
                    </a:lnTo>
                    <a:lnTo>
                      <a:pt x="338" y="49"/>
                    </a:lnTo>
                    <a:lnTo>
                      <a:pt x="342" y="47"/>
                    </a:lnTo>
                    <a:lnTo>
                      <a:pt x="346" y="45"/>
                    </a:lnTo>
                    <a:lnTo>
                      <a:pt x="350" y="44"/>
                    </a:lnTo>
                    <a:lnTo>
                      <a:pt x="352" y="42"/>
                    </a:lnTo>
                    <a:lnTo>
                      <a:pt x="355" y="40"/>
                    </a:lnTo>
                    <a:lnTo>
                      <a:pt x="359" y="38"/>
                    </a:lnTo>
                    <a:lnTo>
                      <a:pt x="361" y="34"/>
                    </a:lnTo>
                    <a:lnTo>
                      <a:pt x="365" y="34"/>
                    </a:lnTo>
                    <a:lnTo>
                      <a:pt x="367" y="30"/>
                    </a:lnTo>
                    <a:lnTo>
                      <a:pt x="371" y="28"/>
                    </a:lnTo>
                    <a:lnTo>
                      <a:pt x="372" y="26"/>
                    </a:lnTo>
                    <a:lnTo>
                      <a:pt x="376" y="25"/>
                    </a:lnTo>
                    <a:lnTo>
                      <a:pt x="378" y="23"/>
                    </a:lnTo>
                    <a:lnTo>
                      <a:pt x="380" y="23"/>
                    </a:lnTo>
                    <a:lnTo>
                      <a:pt x="386" y="19"/>
                    </a:lnTo>
                    <a:lnTo>
                      <a:pt x="390" y="15"/>
                    </a:lnTo>
                    <a:lnTo>
                      <a:pt x="393" y="13"/>
                    </a:lnTo>
                    <a:lnTo>
                      <a:pt x="397" y="9"/>
                    </a:lnTo>
                    <a:lnTo>
                      <a:pt x="399" y="7"/>
                    </a:lnTo>
                    <a:lnTo>
                      <a:pt x="403" y="6"/>
                    </a:lnTo>
                    <a:lnTo>
                      <a:pt x="405" y="4"/>
                    </a:lnTo>
                    <a:lnTo>
                      <a:pt x="407" y="2"/>
                    </a:lnTo>
                    <a:lnTo>
                      <a:pt x="409" y="0"/>
                    </a:lnTo>
                    <a:lnTo>
                      <a:pt x="410" y="0"/>
                    </a:lnTo>
                    <a:lnTo>
                      <a:pt x="410" y="2"/>
                    </a:lnTo>
                    <a:lnTo>
                      <a:pt x="410" y="6"/>
                    </a:lnTo>
                    <a:lnTo>
                      <a:pt x="410" y="9"/>
                    </a:lnTo>
                    <a:lnTo>
                      <a:pt x="410" y="13"/>
                    </a:lnTo>
                    <a:lnTo>
                      <a:pt x="410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2" y="25"/>
                    </a:lnTo>
                    <a:lnTo>
                      <a:pt x="410" y="26"/>
                    </a:lnTo>
                    <a:lnTo>
                      <a:pt x="410" y="30"/>
                    </a:lnTo>
                    <a:lnTo>
                      <a:pt x="410" y="34"/>
                    </a:lnTo>
                    <a:lnTo>
                      <a:pt x="410" y="38"/>
                    </a:lnTo>
                    <a:lnTo>
                      <a:pt x="410" y="40"/>
                    </a:lnTo>
                    <a:lnTo>
                      <a:pt x="410" y="44"/>
                    </a:lnTo>
                    <a:lnTo>
                      <a:pt x="410" y="49"/>
                    </a:lnTo>
                    <a:lnTo>
                      <a:pt x="410" y="53"/>
                    </a:lnTo>
                    <a:lnTo>
                      <a:pt x="410" y="57"/>
                    </a:lnTo>
                    <a:lnTo>
                      <a:pt x="410" y="61"/>
                    </a:lnTo>
                    <a:lnTo>
                      <a:pt x="410" y="64"/>
                    </a:lnTo>
                    <a:lnTo>
                      <a:pt x="410" y="70"/>
                    </a:lnTo>
                    <a:lnTo>
                      <a:pt x="410" y="74"/>
                    </a:lnTo>
                    <a:lnTo>
                      <a:pt x="409" y="80"/>
                    </a:lnTo>
                    <a:lnTo>
                      <a:pt x="409" y="85"/>
                    </a:lnTo>
                    <a:lnTo>
                      <a:pt x="409" y="91"/>
                    </a:lnTo>
                    <a:lnTo>
                      <a:pt x="407" y="95"/>
                    </a:lnTo>
                    <a:lnTo>
                      <a:pt x="407" y="101"/>
                    </a:lnTo>
                    <a:lnTo>
                      <a:pt x="407" y="106"/>
                    </a:lnTo>
                    <a:lnTo>
                      <a:pt x="405" y="112"/>
                    </a:lnTo>
                    <a:lnTo>
                      <a:pt x="403" y="116"/>
                    </a:lnTo>
                    <a:lnTo>
                      <a:pt x="403" y="123"/>
                    </a:lnTo>
                    <a:lnTo>
                      <a:pt x="401" y="129"/>
                    </a:lnTo>
                    <a:lnTo>
                      <a:pt x="401" y="135"/>
                    </a:lnTo>
                    <a:lnTo>
                      <a:pt x="399" y="141"/>
                    </a:lnTo>
                    <a:lnTo>
                      <a:pt x="397" y="146"/>
                    </a:lnTo>
                    <a:lnTo>
                      <a:pt x="395" y="152"/>
                    </a:lnTo>
                    <a:lnTo>
                      <a:pt x="395" y="158"/>
                    </a:lnTo>
                    <a:lnTo>
                      <a:pt x="391" y="163"/>
                    </a:lnTo>
                    <a:lnTo>
                      <a:pt x="390" y="171"/>
                    </a:lnTo>
                    <a:lnTo>
                      <a:pt x="390" y="177"/>
                    </a:lnTo>
                    <a:lnTo>
                      <a:pt x="388" y="184"/>
                    </a:lnTo>
                    <a:lnTo>
                      <a:pt x="384" y="190"/>
                    </a:lnTo>
                    <a:lnTo>
                      <a:pt x="382" y="196"/>
                    </a:lnTo>
                    <a:lnTo>
                      <a:pt x="380" y="203"/>
                    </a:lnTo>
                    <a:lnTo>
                      <a:pt x="378" y="209"/>
                    </a:lnTo>
                    <a:lnTo>
                      <a:pt x="374" y="215"/>
                    </a:lnTo>
                    <a:lnTo>
                      <a:pt x="372" y="222"/>
                    </a:lnTo>
                    <a:lnTo>
                      <a:pt x="369" y="228"/>
                    </a:lnTo>
                    <a:lnTo>
                      <a:pt x="367" y="236"/>
                    </a:lnTo>
                    <a:lnTo>
                      <a:pt x="363" y="241"/>
                    </a:lnTo>
                    <a:lnTo>
                      <a:pt x="359" y="249"/>
                    </a:lnTo>
                    <a:lnTo>
                      <a:pt x="355" y="255"/>
                    </a:lnTo>
                    <a:lnTo>
                      <a:pt x="352" y="262"/>
                    </a:lnTo>
                    <a:lnTo>
                      <a:pt x="348" y="268"/>
                    </a:lnTo>
                    <a:lnTo>
                      <a:pt x="344" y="275"/>
                    </a:lnTo>
                    <a:lnTo>
                      <a:pt x="340" y="281"/>
                    </a:lnTo>
                    <a:lnTo>
                      <a:pt x="336" y="289"/>
                    </a:lnTo>
                    <a:lnTo>
                      <a:pt x="331" y="294"/>
                    </a:lnTo>
                    <a:lnTo>
                      <a:pt x="327" y="302"/>
                    </a:lnTo>
                    <a:lnTo>
                      <a:pt x="321" y="308"/>
                    </a:lnTo>
                    <a:lnTo>
                      <a:pt x="317" y="313"/>
                    </a:lnTo>
                    <a:lnTo>
                      <a:pt x="313" y="321"/>
                    </a:lnTo>
                    <a:lnTo>
                      <a:pt x="308" y="327"/>
                    </a:lnTo>
                    <a:lnTo>
                      <a:pt x="304" y="332"/>
                    </a:lnTo>
                    <a:lnTo>
                      <a:pt x="298" y="338"/>
                    </a:lnTo>
                    <a:lnTo>
                      <a:pt x="294" y="344"/>
                    </a:lnTo>
                    <a:lnTo>
                      <a:pt x="289" y="350"/>
                    </a:lnTo>
                    <a:lnTo>
                      <a:pt x="283" y="355"/>
                    </a:lnTo>
                    <a:lnTo>
                      <a:pt x="279" y="361"/>
                    </a:lnTo>
                    <a:lnTo>
                      <a:pt x="274" y="367"/>
                    </a:lnTo>
                    <a:lnTo>
                      <a:pt x="270" y="371"/>
                    </a:lnTo>
                    <a:lnTo>
                      <a:pt x="264" y="376"/>
                    </a:lnTo>
                    <a:lnTo>
                      <a:pt x="260" y="382"/>
                    </a:lnTo>
                    <a:lnTo>
                      <a:pt x="255" y="388"/>
                    </a:lnTo>
                    <a:lnTo>
                      <a:pt x="251" y="391"/>
                    </a:lnTo>
                    <a:lnTo>
                      <a:pt x="245" y="397"/>
                    </a:lnTo>
                    <a:lnTo>
                      <a:pt x="241" y="401"/>
                    </a:lnTo>
                    <a:lnTo>
                      <a:pt x="236" y="407"/>
                    </a:lnTo>
                    <a:lnTo>
                      <a:pt x="232" y="410"/>
                    </a:lnTo>
                    <a:lnTo>
                      <a:pt x="226" y="414"/>
                    </a:lnTo>
                    <a:lnTo>
                      <a:pt x="222" y="420"/>
                    </a:lnTo>
                    <a:lnTo>
                      <a:pt x="217" y="424"/>
                    </a:lnTo>
                    <a:lnTo>
                      <a:pt x="213" y="428"/>
                    </a:lnTo>
                    <a:lnTo>
                      <a:pt x="207" y="431"/>
                    </a:lnTo>
                    <a:lnTo>
                      <a:pt x="203" y="435"/>
                    </a:lnTo>
                    <a:lnTo>
                      <a:pt x="199" y="439"/>
                    </a:lnTo>
                    <a:lnTo>
                      <a:pt x="196" y="443"/>
                    </a:lnTo>
                    <a:lnTo>
                      <a:pt x="190" y="447"/>
                    </a:lnTo>
                    <a:lnTo>
                      <a:pt x="186" y="450"/>
                    </a:lnTo>
                    <a:lnTo>
                      <a:pt x="182" y="454"/>
                    </a:lnTo>
                    <a:lnTo>
                      <a:pt x="179" y="458"/>
                    </a:lnTo>
                    <a:lnTo>
                      <a:pt x="175" y="460"/>
                    </a:lnTo>
                    <a:lnTo>
                      <a:pt x="171" y="464"/>
                    </a:lnTo>
                    <a:lnTo>
                      <a:pt x="165" y="466"/>
                    </a:lnTo>
                    <a:lnTo>
                      <a:pt x="161" y="469"/>
                    </a:lnTo>
                    <a:lnTo>
                      <a:pt x="158" y="471"/>
                    </a:lnTo>
                    <a:lnTo>
                      <a:pt x="156" y="475"/>
                    </a:lnTo>
                    <a:lnTo>
                      <a:pt x="152" y="477"/>
                    </a:lnTo>
                    <a:lnTo>
                      <a:pt x="148" y="479"/>
                    </a:lnTo>
                    <a:lnTo>
                      <a:pt x="144" y="483"/>
                    </a:lnTo>
                    <a:lnTo>
                      <a:pt x="142" y="485"/>
                    </a:lnTo>
                    <a:lnTo>
                      <a:pt x="139" y="486"/>
                    </a:lnTo>
                    <a:lnTo>
                      <a:pt x="135" y="488"/>
                    </a:lnTo>
                    <a:lnTo>
                      <a:pt x="133" y="490"/>
                    </a:lnTo>
                    <a:lnTo>
                      <a:pt x="129" y="492"/>
                    </a:lnTo>
                    <a:lnTo>
                      <a:pt x="127" y="494"/>
                    </a:lnTo>
                    <a:lnTo>
                      <a:pt x="125" y="496"/>
                    </a:lnTo>
                    <a:lnTo>
                      <a:pt x="121" y="496"/>
                    </a:lnTo>
                    <a:lnTo>
                      <a:pt x="120" y="498"/>
                    </a:lnTo>
                    <a:lnTo>
                      <a:pt x="116" y="500"/>
                    </a:lnTo>
                    <a:lnTo>
                      <a:pt x="114" y="504"/>
                    </a:lnTo>
                    <a:lnTo>
                      <a:pt x="110" y="504"/>
                    </a:lnTo>
                    <a:lnTo>
                      <a:pt x="110" y="505"/>
                    </a:lnTo>
                    <a:lnTo>
                      <a:pt x="108" y="507"/>
                    </a:lnTo>
                    <a:lnTo>
                      <a:pt x="123" y="464"/>
                    </a:lnTo>
                    <a:lnTo>
                      <a:pt x="123" y="462"/>
                    </a:lnTo>
                    <a:lnTo>
                      <a:pt x="125" y="462"/>
                    </a:lnTo>
                    <a:lnTo>
                      <a:pt x="125" y="460"/>
                    </a:lnTo>
                    <a:lnTo>
                      <a:pt x="129" y="460"/>
                    </a:lnTo>
                    <a:lnTo>
                      <a:pt x="131" y="458"/>
                    </a:lnTo>
                    <a:lnTo>
                      <a:pt x="135" y="456"/>
                    </a:lnTo>
                    <a:lnTo>
                      <a:pt x="137" y="454"/>
                    </a:lnTo>
                    <a:lnTo>
                      <a:pt x="139" y="452"/>
                    </a:lnTo>
                    <a:lnTo>
                      <a:pt x="140" y="452"/>
                    </a:lnTo>
                    <a:lnTo>
                      <a:pt x="144" y="450"/>
                    </a:lnTo>
                    <a:lnTo>
                      <a:pt x="146" y="448"/>
                    </a:lnTo>
                    <a:lnTo>
                      <a:pt x="148" y="447"/>
                    </a:lnTo>
                    <a:lnTo>
                      <a:pt x="152" y="445"/>
                    </a:lnTo>
                    <a:lnTo>
                      <a:pt x="154" y="443"/>
                    </a:lnTo>
                    <a:lnTo>
                      <a:pt x="156" y="441"/>
                    </a:lnTo>
                    <a:lnTo>
                      <a:pt x="160" y="439"/>
                    </a:lnTo>
                    <a:lnTo>
                      <a:pt x="161" y="435"/>
                    </a:lnTo>
                    <a:lnTo>
                      <a:pt x="165" y="435"/>
                    </a:lnTo>
                    <a:lnTo>
                      <a:pt x="169" y="431"/>
                    </a:lnTo>
                    <a:lnTo>
                      <a:pt x="173" y="429"/>
                    </a:lnTo>
                    <a:lnTo>
                      <a:pt x="175" y="426"/>
                    </a:lnTo>
                    <a:lnTo>
                      <a:pt x="179" y="424"/>
                    </a:lnTo>
                    <a:lnTo>
                      <a:pt x="182" y="420"/>
                    </a:lnTo>
                    <a:lnTo>
                      <a:pt x="186" y="418"/>
                    </a:lnTo>
                    <a:lnTo>
                      <a:pt x="190" y="414"/>
                    </a:lnTo>
                    <a:lnTo>
                      <a:pt x="194" y="412"/>
                    </a:lnTo>
                    <a:lnTo>
                      <a:pt x="198" y="409"/>
                    </a:lnTo>
                    <a:lnTo>
                      <a:pt x="201" y="405"/>
                    </a:lnTo>
                    <a:lnTo>
                      <a:pt x="205" y="401"/>
                    </a:lnTo>
                    <a:lnTo>
                      <a:pt x="209" y="397"/>
                    </a:lnTo>
                    <a:lnTo>
                      <a:pt x="213" y="393"/>
                    </a:lnTo>
                    <a:lnTo>
                      <a:pt x="218" y="390"/>
                    </a:lnTo>
                    <a:lnTo>
                      <a:pt x="222" y="386"/>
                    </a:lnTo>
                    <a:lnTo>
                      <a:pt x="226" y="382"/>
                    </a:lnTo>
                    <a:lnTo>
                      <a:pt x="230" y="378"/>
                    </a:lnTo>
                    <a:lnTo>
                      <a:pt x="234" y="372"/>
                    </a:lnTo>
                    <a:lnTo>
                      <a:pt x="237" y="369"/>
                    </a:lnTo>
                    <a:lnTo>
                      <a:pt x="243" y="365"/>
                    </a:lnTo>
                    <a:lnTo>
                      <a:pt x="247" y="359"/>
                    </a:lnTo>
                    <a:lnTo>
                      <a:pt x="251" y="355"/>
                    </a:lnTo>
                    <a:lnTo>
                      <a:pt x="255" y="350"/>
                    </a:lnTo>
                    <a:lnTo>
                      <a:pt x="260" y="346"/>
                    </a:lnTo>
                    <a:lnTo>
                      <a:pt x="264" y="340"/>
                    </a:lnTo>
                    <a:lnTo>
                      <a:pt x="268" y="334"/>
                    </a:lnTo>
                    <a:lnTo>
                      <a:pt x="272" y="329"/>
                    </a:lnTo>
                    <a:lnTo>
                      <a:pt x="277" y="325"/>
                    </a:lnTo>
                    <a:lnTo>
                      <a:pt x="281" y="319"/>
                    </a:lnTo>
                    <a:lnTo>
                      <a:pt x="285" y="313"/>
                    </a:lnTo>
                    <a:lnTo>
                      <a:pt x="289" y="308"/>
                    </a:lnTo>
                    <a:lnTo>
                      <a:pt x="294" y="302"/>
                    </a:lnTo>
                    <a:lnTo>
                      <a:pt x="298" y="296"/>
                    </a:lnTo>
                    <a:lnTo>
                      <a:pt x="302" y="291"/>
                    </a:lnTo>
                    <a:lnTo>
                      <a:pt x="306" y="283"/>
                    </a:lnTo>
                    <a:lnTo>
                      <a:pt x="310" y="277"/>
                    </a:lnTo>
                    <a:lnTo>
                      <a:pt x="313" y="272"/>
                    </a:lnTo>
                    <a:lnTo>
                      <a:pt x="317" y="264"/>
                    </a:lnTo>
                    <a:lnTo>
                      <a:pt x="321" y="258"/>
                    </a:lnTo>
                    <a:lnTo>
                      <a:pt x="325" y="253"/>
                    </a:lnTo>
                    <a:lnTo>
                      <a:pt x="329" y="245"/>
                    </a:lnTo>
                    <a:lnTo>
                      <a:pt x="332" y="239"/>
                    </a:lnTo>
                    <a:lnTo>
                      <a:pt x="336" y="232"/>
                    </a:lnTo>
                    <a:lnTo>
                      <a:pt x="340" y="226"/>
                    </a:lnTo>
                    <a:lnTo>
                      <a:pt x="342" y="218"/>
                    </a:lnTo>
                    <a:lnTo>
                      <a:pt x="346" y="213"/>
                    </a:lnTo>
                    <a:lnTo>
                      <a:pt x="348" y="207"/>
                    </a:lnTo>
                    <a:lnTo>
                      <a:pt x="352" y="201"/>
                    </a:lnTo>
                    <a:lnTo>
                      <a:pt x="353" y="196"/>
                    </a:lnTo>
                    <a:lnTo>
                      <a:pt x="355" y="190"/>
                    </a:lnTo>
                    <a:lnTo>
                      <a:pt x="359" y="184"/>
                    </a:lnTo>
                    <a:lnTo>
                      <a:pt x="361" y="179"/>
                    </a:lnTo>
                    <a:lnTo>
                      <a:pt x="363" y="175"/>
                    </a:lnTo>
                    <a:lnTo>
                      <a:pt x="365" y="169"/>
                    </a:lnTo>
                    <a:lnTo>
                      <a:pt x="367" y="163"/>
                    </a:lnTo>
                    <a:lnTo>
                      <a:pt x="369" y="160"/>
                    </a:lnTo>
                    <a:lnTo>
                      <a:pt x="371" y="154"/>
                    </a:lnTo>
                    <a:lnTo>
                      <a:pt x="372" y="150"/>
                    </a:lnTo>
                    <a:lnTo>
                      <a:pt x="374" y="146"/>
                    </a:lnTo>
                    <a:lnTo>
                      <a:pt x="376" y="142"/>
                    </a:lnTo>
                    <a:lnTo>
                      <a:pt x="376" y="137"/>
                    </a:lnTo>
                    <a:lnTo>
                      <a:pt x="378" y="133"/>
                    </a:lnTo>
                    <a:lnTo>
                      <a:pt x="380" y="129"/>
                    </a:lnTo>
                    <a:lnTo>
                      <a:pt x="380" y="125"/>
                    </a:lnTo>
                    <a:lnTo>
                      <a:pt x="380" y="121"/>
                    </a:lnTo>
                    <a:lnTo>
                      <a:pt x="382" y="118"/>
                    </a:lnTo>
                    <a:lnTo>
                      <a:pt x="382" y="114"/>
                    </a:lnTo>
                    <a:lnTo>
                      <a:pt x="384" y="110"/>
                    </a:lnTo>
                    <a:lnTo>
                      <a:pt x="384" y="106"/>
                    </a:lnTo>
                    <a:lnTo>
                      <a:pt x="386" y="104"/>
                    </a:lnTo>
                    <a:lnTo>
                      <a:pt x="386" y="101"/>
                    </a:lnTo>
                    <a:lnTo>
                      <a:pt x="388" y="99"/>
                    </a:lnTo>
                    <a:lnTo>
                      <a:pt x="388" y="95"/>
                    </a:lnTo>
                    <a:lnTo>
                      <a:pt x="388" y="91"/>
                    </a:lnTo>
                    <a:lnTo>
                      <a:pt x="388" y="89"/>
                    </a:lnTo>
                    <a:lnTo>
                      <a:pt x="388" y="85"/>
                    </a:lnTo>
                    <a:lnTo>
                      <a:pt x="388" y="83"/>
                    </a:lnTo>
                    <a:lnTo>
                      <a:pt x="390" y="82"/>
                    </a:lnTo>
                    <a:lnTo>
                      <a:pt x="390" y="80"/>
                    </a:lnTo>
                    <a:lnTo>
                      <a:pt x="390" y="78"/>
                    </a:lnTo>
                    <a:lnTo>
                      <a:pt x="390" y="72"/>
                    </a:lnTo>
                    <a:lnTo>
                      <a:pt x="390" y="70"/>
                    </a:lnTo>
                    <a:lnTo>
                      <a:pt x="390" y="66"/>
                    </a:lnTo>
                    <a:lnTo>
                      <a:pt x="390" y="63"/>
                    </a:lnTo>
                    <a:lnTo>
                      <a:pt x="390" y="61"/>
                    </a:lnTo>
                    <a:lnTo>
                      <a:pt x="388" y="59"/>
                    </a:lnTo>
                    <a:lnTo>
                      <a:pt x="388" y="57"/>
                    </a:lnTo>
                    <a:lnTo>
                      <a:pt x="388" y="55"/>
                    </a:lnTo>
                    <a:lnTo>
                      <a:pt x="388" y="53"/>
                    </a:lnTo>
                    <a:lnTo>
                      <a:pt x="386" y="53"/>
                    </a:lnTo>
                    <a:lnTo>
                      <a:pt x="384" y="53"/>
                    </a:lnTo>
                    <a:lnTo>
                      <a:pt x="382" y="55"/>
                    </a:lnTo>
                    <a:lnTo>
                      <a:pt x="380" y="55"/>
                    </a:lnTo>
                    <a:lnTo>
                      <a:pt x="378" y="57"/>
                    </a:lnTo>
                    <a:lnTo>
                      <a:pt x="376" y="59"/>
                    </a:lnTo>
                    <a:lnTo>
                      <a:pt x="372" y="61"/>
                    </a:lnTo>
                    <a:lnTo>
                      <a:pt x="369" y="63"/>
                    </a:lnTo>
                    <a:lnTo>
                      <a:pt x="365" y="64"/>
                    </a:lnTo>
                    <a:lnTo>
                      <a:pt x="359" y="66"/>
                    </a:lnTo>
                    <a:lnTo>
                      <a:pt x="355" y="68"/>
                    </a:lnTo>
                    <a:lnTo>
                      <a:pt x="352" y="72"/>
                    </a:lnTo>
                    <a:lnTo>
                      <a:pt x="348" y="72"/>
                    </a:lnTo>
                    <a:lnTo>
                      <a:pt x="346" y="74"/>
                    </a:lnTo>
                    <a:lnTo>
                      <a:pt x="344" y="76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4" y="80"/>
                    </a:lnTo>
                    <a:lnTo>
                      <a:pt x="331" y="82"/>
                    </a:lnTo>
                    <a:lnTo>
                      <a:pt x="329" y="82"/>
                    </a:lnTo>
                    <a:lnTo>
                      <a:pt x="325" y="83"/>
                    </a:lnTo>
                    <a:lnTo>
                      <a:pt x="323" y="85"/>
                    </a:lnTo>
                    <a:lnTo>
                      <a:pt x="319" y="87"/>
                    </a:lnTo>
                    <a:lnTo>
                      <a:pt x="315" y="89"/>
                    </a:lnTo>
                    <a:lnTo>
                      <a:pt x="312" y="91"/>
                    </a:lnTo>
                    <a:lnTo>
                      <a:pt x="308" y="91"/>
                    </a:lnTo>
                    <a:lnTo>
                      <a:pt x="304" y="93"/>
                    </a:lnTo>
                    <a:lnTo>
                      <a:pt x="302" y="95"/>
                    </a:lnTo>
                    <a:lnTo>
                      <a:pt x="298" y="97"/>
                    </a:lnTo>
                    <a:lnTo>
                      <a:pt x="294" y="99"/>
                    </a:lnTo>
                    <a:lnTo>
                      <a:pt x="291" y="101"/>
                    </a:lnTo>
                    <a:lnTo>
                      <a:pt x="287" y="102"/>
                    </a:lnTo>
                    <a:lnTo>
                      <a:pt x="283" y="102"/>
                    </a:lnTo>
                    <a:lnTo>
                      <a:pt x="279" y="106"/>
                    </a:lnTo>
                    <a:lnTo>
                      <a:pt x="275" y="106"/>
                    </a:lnTo>
                    <a:lnTo>
                      <a:pt x="272" y="108"/>
                    </a:lnTo>
                    <a:lnTo>
                      <a:pt x="266" y="110"/>
                    </a:lnTo>
                    <a:lnTo>
                      <a:pt x="262" y="112"/>
                    </a:lnTo>
                    <a:lnTo>
                      <a:pt x="258" y="114"/>
                    </a:lnTo>
                    <a:lnTo>
                      <a:pt x="255" y="116"/>
                    </a:lnTo>
                    <a:lnTo>
                      <a:pt x="249" y="118"/>
                    </a:lnTo>
                    <a:lnTo>
                      <a:pt x="245" y="120"/>
                    </a:lnTo>
                    <a:lnTo>
                      <a:pt x="241" y="121"/>
                    </a:lnTo>
                    <a:lnTo>
                      <a:pt x="237" y="123"/>
                    </a:lnTo>
                    <a:lnTo>
                      <a:pt x="232" y="125"/>
                    </a:lnTo>
                    <a:lnTo>
                      <a:pt x="228" y="127"/>
                    </a:lnTo>
                    <a:lnTo>
                      <a:pt x="224" y="129"/>
                    </a:lnTo>
                    <a:lnTo>
                      <a:pt x="218" y="131"/>
                    </a:lnTo>
                    <a:lnTo>
                      <a:pt x="215" y="133"/>
                    </a:lnTo>
                    <a:lnTo>
                      <a:pt x="209" y="135"/>
                    </a:lnTo>
                    <a:lnTo>
                      <a:pt x="205" y="137"/>
                    </a:lnTo>
                    <a:lnTo>
                      <a:pt x="199" y="139"/>
                    </a:lnTo>
                    <a:lnTo>
                      <a:pt x="196" y="141"/>
                    </a:lnTo>
                    <a:lnTo>
                      <a:pt x="190" y="142"/>
                    </a:lnTo>
                    <a:lnTo>
                      <a:pt x="186" y="146"/>
                    </a:lnTo>
                    <a:lnTo>
                      <a:pt x="180" y="148"/>
                    </a:lnTo>
                    <a:lnTo>
                      <a:pt x="175" y="150"/>
                    </a:lnTo>
                    <a:lnTo>
                      <a:pt x="171" y="152"/>
                    </a:lnTo>
                    <a:lnTo>
                      <a:pt x="165" y="156"/>
                    </a:lnTo>
                    <a:lnTo>
                      <a:pt x="161" y="158"/>
                    </a:lnTo>
                    <a:lnTo>
                      <a:pt x="156" y="160"/>
                    </a:lnTo>
                    <a:lnTo>
                      <a:pt x="152" y="163"/>
                    </a:lnTo>
                    <a:lnTo>
                      <a:pt x="146" y="165"/>
                    </a:lnTo>
                    <a:lnTo>
                      <a:pt x="142" y="169"/>
                    </a:lnTo>
                    <a:lnTo>
                      <a:pt x="137" y="171"/>
                    </a:lnTo>
                    <a:lnTo>
                      <a:pt x="133" y="175"/>
                    </a:lnTo>
                    <a:lnTo>
                      <a:pt x="127" y="177"/>
                    </a:lnTo>
                    <a:lnTo>
                      <a:pt x="123" y="180"/>
                    </a:lnTo>
                    <a:lnTo>
                      <a:pt x="118" y="182"/>
                    </a:lnTo>
                    <a:lnTo>
                      <a:pt x="114" y="186"/>
                    </a:lnTo>
                    <a:lnTo>
                      <a:pt x="110" y="188"/>
                    </a:lnTo>
                    <a:lnTo>
                      <a:pt x="106" y="192"/>
                    </a:lnTo>
                    <a:lnTo>
                      <a:pt x="101" y="194"/>
                    </a:lnTo>
                    <a:lnTo>
                      <a:pt x="97" y="198"/>
                    </a:lnTo>
                    <a:lnTo>
                      <a:pt x="91" y="199"/>
                    </a:lnTo>
                    <a:lnTo>
                      <a:pt x="87" y="203"/>
                    </a:lnTo>
                    <a:lnTo>
                      <a:pt x="83" y="205"/>
                    </a:lnTo>
                    <a:lnTo>
                      <a:pt x="80" y="209"/>
                    </a:lnTo>
                    <a:lnTo>
                      <a:pt x="76" y="211"/>
                    </a:lnTo>
                    <a:lnTo>
                      <a:pt x="72" y="215"/>
                    </a:lnTo>
                    <a:lnTo>
                      <a:pt x="68" y="217"/>
                    </a:lnTo>
                    <a:lnTo>
                      <a:pt x="64" y="218"/>
                    </a:lnTo>
                    <a:lnTo>
                      <a:pt x="59" y="222"/>
                    </a:lnTo>
                    <a:lnTo>
                      <a:pt x="57" y="224"/>
                    </a:lnTo>
                    <a:lnTo>
                      <a:pt x="53" y="226"/>
                    </a:lnTo>
                    <a:lnTo>
                      <a:pt x="49" y="230"/>
                    </a:lnTo>
                    <a:lnTo>
                      <a:pt x="45" y="232"/>
                    </a:lnTo>
                    <a:lnTo>
                      <a:pt x="44" y="234"/>
                    </a:lnTo>
                    <a:lnTo>
                      <a:pt x="40" y="237"/>
                    </a:lnTo>
                    <a:lnTo>
                      <a:pt x="36" y="239"/>
                    </a:lnTo>
                    <a:lnTo>
                      <a:pt x="32" y="241"/>
                    </a:lnTo>
                    <a:lnTo>
                      <a:pt x="30" y="243"/>
                    </a:lnTo>
                    <a:lnTo>
                      <a:pt x="28" y="245"/>
                    </a:lnTo>
                    <a:lnTo>
                      <a:pt x="25" y="247"/>
                    </a:lnTo>
                    <a:lnTo>
                      <a:pt x="23" y="249"/>
                    </a:lnTo>
                    <a:lnTo>
                      <a:pt x="21" y="251"/>
                    </a:lnTo>
                    <a:lnTo>
                      <a:pt x="17" y="253"/>
                    </a:lnTo>
                    <a:lnTo>
                      <a:pt x="15" y="255"/>
                    </a:lnTo>
                    <a:lnTo>
                      <a:pt x="13" y="256"/>
                    </a:lnTo>
                    <a:lnTo>
                      <a:pt x="11" y="258"/>
                    </a:lnTo>
                    <a:lnTo>
                      <a:pt x="7" y="260"/>
                    </a:lnTo>
                    <a:lnTo>
                      <a:pt x="6" y="264"/>
                    </a:lnTo>
                    <a:lnTo>
                      <a:pt x="4" y="264"/>
                    </a:lnTo>
                    <a:lnTo>
                      <a:pt x="2" y="266"/>
                    </a:lnTo>
                    <a:lnTo>
                      <a:pt x="0" y="268"/>
                    </a:lnTo>
                    <a:lnTo>
                      <a:pt x="59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76" name="Freeform 68">
                <a:extLst>
                  <a:ext uri="{FF2B5EF4-FFF2-40B4-BE49-F238E27FC236}">
                    <a16:creationId xmlns:a16="http://schemas.microsoft.com/office/drawing/2014/main" id="{F48B60DC-DDF9-49C0-861D-9E61E2066A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8" y="801"/>
                <a:ext cx="36" cy="74"/>
              </a:xfrm>
              <a:custGeom>
                <a:avLst/>
                <a:gdLst>
                  <a:gd name="T0" fmla="*/ 0 w 72"/>
                  <a:gd name="T1" fmla="*/ 1 h 146"/>
                  <a:gd name="T2" fmla="*/ 1 w 72"/>
                  <a:gd name="T3" fmla="*/ 1 h 146"/>
                  <a:gd name="T4" fmla="*/ 1 w 72"/>
                  <a:gd name="T5" fmla="*/ 1 h 146"/>
                  <a:gd name="T6" fmla="*/ 1 w 72"/>
                  <a:gd name="T7" fmla="*/ 1 h 146"/>
                  <a:gd name="T8" fmla="*/ 1 w 72"/>
                  <a:gd name="T9" fmla="*/ 0 h 146"/>
                  <a:gd name="T10" fmla="*/ 1 w 72"/>
                  <a:gd name="T11" fmla="*/ 1 h 146"/>
                  <a:gd name="T12" fmla="*/ 1 w 72"/>
                  <a:gd name="T13" fmla="*/ 1 h 146"/>
                  <a:gd name="T14" fmla="*/ 1 w 72"/>
                  <a:gd name="T15" fmla="*/ 1 h 146"/>
                  <a:gd name="T16" fmla="*/ 1 w 72"/>
                  <a:gd name="T17" fmla="*/ 1 h 146"/>
                  <a:gd name="T18" fmla="*/ 1 w 72"/>
                  <a:gd name="T19" fmla="*/ 1 h 146"/>
                  <a:gd name="T20" fmla="*/ 0 w 72"/>
                  <a:gd name="T21" fmla="*/ 1 h 146"/>
                  <a:gd name="T22" fmla="*/ 0 w 72"/>
                  <a:gd name="T23" fmla="*/ 1 h 1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2"/>
                  <a:gd name="T37" fmla="*/ 0 h 146"/>
                  <a:gd name="T38" fmla="*/ 72 w 72"/>
                  <a:gd name="T39" fmla="*/ 146 h 1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2" h="146">
                    <a:moveTo>
                      <a:pt x="0" y="82"/>
                    </a:moveTo>
                    <a:lnTo>
                      <a:pt x="19" y="63"/>
                    </a:lnTo>
                    <a:lnTo>
                      <a:pt x="40" y="42"/>
                    </a:lnTo>
                    <a:lnTo>
                      <a:pt x="59" y="21"/>
                    </a:lnTo>
                    <a:lnTo>
                      <a:pt x="72" y="0"/>
                    </a:lnTo>
                    <a:lnTo>
                      <a:pt x="63" y="36"/>
                    </a:lnTo>
                    <a:lnTo>
                      <a:pt x="55" y="64"/>
                    </a:lnTo>
                    <a:lnTo>
                      <a:pt x="36" y="102"/>
                    </a:lnTo>
                    <a:lnTo>
                      <a:pt x="15" y="146"/>
                    </a:lnTo>
                    <a:lnTo>
                      <a:pt x="9" y="11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77" name="Freeform 69">
                <a:extLst>
                  <a:ext uri="{FF2B5EF4-FFF2-40B4-BE49-F238E27FC236}">
                    <a16:creationId xmlns:a16="http://schemas.microsoft.com/office/drawing/2014/main" id="{77A10C80-0856-4526-B442-5116A04DD4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2" y="822"/>
                <a:ext cx="106" cy="93"/>
              </a:xfrm>
              <a:custGeom>
                <a:avLst/>
                <a:gdLst>
                  <a:gd name="T0" fmla="*/ 0 w 213"/>
                  <a:gd name="T1" fmla="*/ 1 h 184"/>
                  <a:gd name="T2" fmla="*/ 0 w 213"/>
                  <a:gd name="T3" fmla="*/ 1 h 184"/>
                  <a:gd name="T4" fmla="*/ 0 w 213"/>
                  <a:gd name="T5" fmla="*/ 1 h 184"/>
                  <a:gd name="T6" fmla="*/ 0 w 213"/>
                  <a:gd name="T7" fmla="*/ 1 h 184"/>
                  <a:gd name="T8" fmla="*/ 0 w 213"/>
                  <a:gd name="T9" fmla="*/ 1 h 184"/>
                  <a:gd name="T10" fmla="*/ 0 w 213"/>
                  <a:gd name="T11" fmla="*/ 1 h 184"/>
                  <a:gd name="T12" fmla="*/ 0 w 213"/>
                  <a:gd name="T13" fmla="*/ 1 h 184"/>
                  <a:gd name="T14" fmla="*/ 0 w 213"/>
                  <a:gd name="T15" fmla="*/ 0 h 184"/>
                  <a:gd name="T16" fmla="*/ 0 w 213"/>
                  <a:gd name="T17" fmla="*/ 1 h 184"/>
                  <a:gd name="T18" fmla="*/ 0 w 213"/>
                  <a:gd name="T19" fmla="*/ 1 h 184"/>
                  <a:gd name="T20" fmla="*/ 0 w 213"/>
                  <a:gd name="T21" fmla="*/ 1 h 184"/>
                  <a:gd name="T22" fmla="*/ 0 w 213"/>
                  <a:gd name="T23" fmla="*/ 1 h 184"/>
                  <a:gd name="T24" fmla="*/ 0 w 213"/>
                  <a:gd name="T25" fmla="*/ 1 h 184"/>
                  <a:gd name="T26" fmla="*/ 0 w 213"/>
                  <a:gd name="T27" fmla="*/ 1 h 184"/>
                  <a:gd name="T28" fmla="*/ 0 w 213"/>
                  <a:gd name="T29" fmla="*/ 1 h 1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3"/>
                  <a:gd name="T46" fmla="*/ 0 h 184"/>
                  <a:gd name="T47" fmla="*/ 213 w 213"/>
                  <a:gd name="T48" fmla="*/ 184 h 18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3" h="184">
                    <a:moveTo>
                      <a:pt x="0" y="184"/>
                    </a:moveTo>
                    <a:lnTo>
                      <a:pt x="19" y="150"/>
                    </a:lnTo>
                    <a:lnTo>
                      <a:pt x="48" y="112"/>
                    </a:lnTo>
                    <a:lnTo>
                      <a:pt x="82" y="76"/>
                    </a:lnTo>
                    <a:lnTo>
                      <a:pt x="118" y="49"/>
                    </a:lnTo>
                    <a:lnTo>
                      <a:pt x="158" y="28"/>
                    </a:lnTo>
                    <a:lnTo>
                      <a:pt x="196" y="9"/>
                    </a:lnTo>
                    <a:lnTo>
                      <a:pt x="213" y="0"/>
                    </a:lnTo>
                    <a:lnTo>
                      <a:pt x="206" y="19"/>
                    </a:lnTo>
                    <a:lnTo>
                      <a:pt x="190" y="49"/>
                    </a:lnTo>
                    <a:lnTo>
                      <a:pt x="169" y="85"/>
                    </a:lnTo>
                    <a:lnTo>
                      <a:pt x="137" y="127"/>
                    </a:lnTo>
                    <a:lnTo>
                      <a:pt x="65" y="156"/>
                    </a:lnTo>
                    <a:lnTo>
                      <a:pt x="0" y="1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78" name="Freeform 70">
                <a:extLst>
                  <a:ext uri="{FF2B5EF4-FFF2-40B4-BE49-F238E27FC236}">
                    <a16:creationId xmlns:a16="http://schemas.microsoft.com/office/drawing/2014/main" id="{632A67E0-9F85-4FD4-81F1-FFD8214CDC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2" y="732"/>
                <a:ext cx="71" cy="84"/>
              </a:xfrm>
              <a:custGeom>
                <a:avLst/>
                <a:gdLst>
                  <a:gd name="T0" fmla="*/ 1 w 142"/>
                  <a:gd name="T1" fmla="*/ 1 h 167"/>
                  <a:gd name="T2" fmla="*/ 1 w 142"/>
                  <a:gd name="T3" fmla="*/ 1 h 167"/>
                  <a:gd name="T4" fmla="*/ 1 w 142"/>
                  <a:gd name="T5" fmla="*/ 1 h 167"/>
                  <a:gd name="T6" fmla="*/ 1 w 142"/>
                  <a:gd name="T7" fmla="*/ 1 h 167"/>
                  <a:gd name="T8" fmla="*/ 1 w 142"/>
                  <a:gd name="T9" fmla="*/ 0 h 167"/>
                  <a:gd name="T10" fmla="*/ 1 w 142"/>
                  <a:gd name="T11" fmla="*/ 1 h 167"/>
                  <a:gd name="T12" fmla="*/ 1 w 142"/>
                  <a:gd name="T13" fmla="*/ 1 h 167"/>
                  <a:gd name="T14" fmla="*/ 1 w 142"/>
                  <a:gd name="T15" fmla="*/ 1 h 167"/>
                  <a:gd name="T16" fmla="*/ 1 w 142"/>
                  <a:gd name="T17" fmla="*/ 1 h 167"/>
                  <a:gd name="T18" fmla="*/ 1 w 142"/>
                  <a:gd name="T19" fmla="*/ 1 h 167"/>
                  <a:gd name="T20" fmla="*/ 0 w 142"/>
                  <a:gd name="T21" fmla="*/ 1 h 167"/>
                  <a:gd name="T22" fmla="*/ 1 w 142"/>
                  <a:gd name="T23" fmla="*/ 1 h 167"/>
                  <a:gd name="T24" fmla="*/ 1 w 142"/>
                  <a:gd name="T25" fmla="*/ 1 h 1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2"/>
                  <a:gd name="T40" fmla="*/ 0 h 167"/>
                  <a:gd name="T41" fmla="*/ 142 w 142"/>
                  <a:gd name="T42" fmla="*/ 167 h 1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2" h="167">
                    <a:moveTo>
                      <a:pt x="7" y="84"/>
                    </a:moveTo>
                    <a:lnTo>
                      <a:pt x="36" y="51"/>
                    </a:lnTo>
                    <a:lnTo>
                      <a:pt x="66" y="32"/>
                    </a:lnTo>
                    <a:lnTo>
                      <a:pt x="102" y="17"/>
                    </a:lnTo>
                    <a:lnTo>
                      <a:pt x="142" y="0"/>
                    </a:lnTo>
                    <a:lnTo>
                      <a:pt x="123" y="30"/>
                    </a:lnTo>
                    <a:lnTo>
                      <a:pt x="100" y="65"/>
                    </a:lnTo>
                    <a:lnTo>
                      <a:pt x="76" y="95"/>
                    </a:lnTo>
                    <a:lnTo>
                      <a:pt x="49" y="122"/>
                    </a:lnTo>
                    <a:lnTo>
                      <a:pt x="19" y="148"/>
                    </a:lnTo>
                    <a:lnTo>
                      <a:pt x="0" y="167"/>
                    </a:lnTo>
                    <a:lnTo>
                      <a:pt x="7" y="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79" name="Freeform 71">
                <a:extLst>
                  <a:ext uri="{FF2B5EF4-FFF2-40B4-BE49-F238E27FC236}">
                    <a16:creationId xmlns:a16="http://schemas.microsoft.com/office/drawing/2014/main" id="{5E6653A0-4BB3-4678-8E9E-6B0B65C14B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36" y="781"/>
                <a:ext cx="36" cy="28"/>
              </a:xfrm>
              <a:custGeom>
                <a:avLst/>
                <a:gdLst>
                  <a:gd name="T0" fmla="*/ 0 w 72"/>
                  <a:gd name="T1" fmla="*/ 0 h 57"/>
                  <a:gd name="T2" fmla="*/ 1 w 72"/>
                  <a:gd name="T3" fmla="*/ 0 h 57"/>
                  <a:gd name="T4" fmla="*/ 1 w 72"/>
                  <a:gd name="T5" fmla="*/ 0 h 57"/>
                  <a:gd name="T6" fmla="*/ 1 w 72"/>
                  <a:gd name="T7" fmla="*/ 0 h 57"/>
                  <a:gd name="T8" fmla="*/ 1 w 72"/>
                  <a:gd name="T9" fmla="*/ 0 h 57"/>
                  <a:gd name="T10" fmla="*/ 1 w 72"/>
                  <a:gd name="T11" fmla="*/ 0 h 57"/>
                  <a:gd name="T12" fmla="*/ 0 w 72"/>
                  <a:gd name="T13" fmla="*/ 0 h 57"/>
                  <a:gd name="T14" fmla="*/ 0 w 72"/>
                  <a:gd name="T15" fmla="*/ 0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2"/>
                  <a:gd name="T25" fmla="*/ 0 h 57"/>
                  <a:gd name="T26" fmla="*/ 72 w 72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2" h="57">
                    <a:moveTo>
                      <a:pt x="0" y="51"/>
                    </a:moveTo>
                    <a:lnTo>
                      <a:pt x="28" y="29"/>
                    </a:lnTo>
                    <a:lnTo>
                      <a:pt x="51" y="13"/>
                    </a:lnTo>
                    <a:lnTo>
                      <a:pt x="72" y="0"/>
                    </a:lnTo>
                    <a:lnTo>
                      <a:pt x="57" y="21"/>
                    </a:lnTo>
                    <a:lnTo>
                      <a:pt x="26" y="57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80" name="Freeform 72">
                <a:extLst>
                  <a:ext uri="{FF2B5EF4-FFF2-40B4-BE49-F238E27FC236}">
                    <a16:creationId xmlns:a16="http://schemas.microsoft.com/office/drawing/2014/main" id="{E7BA0C3C-C27D-4619-B47B-C1B30D8F9A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5" y="873"/>
                <a:ext cx="85" cy="106"/>
              </a:xfrm>
              <a:custGeom>
                <a:avLst/>
                <a:gdLst>
                  <a:gd name="T0" fmla="*/ 0 w 171"/>
                  <a:gd name="T1" fmla="*/ 0 h 213"/>
                  <a:gd name="T2" fmla="*/ 0 w 171"/>
                  <a:gd name="T3" fmla="*/ 0 h 213"/>
                  <a:gd name="T4" fmla="*/ 0 w 171"/>
                  <a:gd name="T5" fmla="*/ 0 h 213"/>
                  <a:gd name="T6" fmla="*/ 0 w 171"/>
                  <a:gd name="T7" fmla="*/ 0 h 213"/>
                  <a:gd name="T8" fmla="*/ 0 w 171"/>
                  <a:gd name="T9" fmla="*/ 0 h 213"/>
                  <a:gd name="T10" fmla="*/ 0 w 171"/>
                  <a:gd name="T11" fmla="*/ 0 h 213"/>
                  <a:gd name="T12" fmla="*/ 0 w 171"/>
                  <a:gd name="T13" fmla="*/ 0 h 213"/>
                  <a:gd name="T14" fmla="*/ 0 w 171"/>
                  <a:gd name="T15" fmla="*/ 0 h 213"/>
                  <a:gd name="T16" fmla="*/ 0 w 171"/>
                  <a:gd name="T17" fmla="*/ 0 h 213"/>
                  <a:gd name="T18" fmla="*/ 0 w 171"/>
                  <a:gd name="T19" fmla="*/ 0 h 213"/>
                  <a:gd name="T20" fmla="*/ 0 w 171"/>
                  <a:gd name="T21" fmla="*/ 0 h 213"/>
                  <a:gd name="T22" fmla="*/ 0 w 171"/>
                  <a:gd name="T23" fmla="*/ 0 h 213"/>
                  <a:gd name="T24" fmla="*/ 0 w 171"/>
                  <a:gd name="T25" fmla="*/ 0 h 213"/>
                  <a:gd name="T26" fmla="*/ 0 w 171"/>
                  <a:gd name="T27" fmla="*/ 0 h 2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71"/>
                  <a:gd name="T43" fmla="*/ 0 h 213"/>
                  <a:gd name="T44" fmla="*/ 171 w 171"/>
                  <a:gd name="T45" fmla="*/ 213 h 21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71" h="213">
                    <a:moveTo>
                      <a:pt x="17" y="86"/>
                    </a:moveTo>
                    <a:lnTo>
                      <a:pt x="44" y="63"/>
                    </a:lnTo>
                    <a:lnTo>
                      <a:pt x="90" y="37"/>
                    </a:lnTo>
                    <a:lnTo>
                      <a:pt x="130" y="19"/>
                    </a:lnTo>
                    <a:lnTo>
                      <a:pt x="171" y="0"/>
                    </a:lnTo>
                    <a:lnTo>
                      <a:pt x="158" y="27"/>
                    </a:lnTo>
                    <a:lnTo>
                      <a:pt x="137" y="57"/>
                    </a:lnTo>
                    <a:lnTo>
                      <a:pt x="107" y="99"/>
                    </a:lnTo>
                    <a:lnTo>
                      <a:pt x="75" y="137"/>
                    </a:lnTo>
                    <a:lnTo>
                      <a:pt x="33" y="181"/>
                    </a:lnTo>
                    <a:lnTo>
                      <a:pt x="0" y="213"/>
                    </a:lnTo>
                    <a:lnTo>
                      <a:pt x="94" y="78"/>
                    </a:lnTo>
                    <a:lnTo>
                      <a:pt x="17" y="8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81" name="Freeform 73">
                <a:extLst>
                  <a:ext uri="{FF2B5EF4-FFF2-40B4-BE49-F238E27FC236}">
                    <a16:creationId xmlns:a16="http://schemas.microsoft.com/office/drawing/2014/main" id="{9AF805FE-F593-4673-B5EC-AFA49A83CC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3" y="921"/>
                <a:ext cx="132" cy="52"/>
              </a:xfrm>
              <a:custGeom>
                <a:avLst/>
                <a:gdLst>
                  <a:gd name="T0" fmla="*/ 1 w 264"/>
                  <a:gd name="T1" fmla="*/ 1 h 103"/>
                  <a:gd name="T2" fmla="*/ 1 w 264"/>
                  <a:gd name="T3" fmla="*/ 1 h 103"/>
                  <a:gd name="T4" fmla="*/ 1 w 264"/>
                  <a:gd name="T5" fmla="*/ 1 h 103"/>
                  <a:gd name="T6" fmla="*/ 1 w 264"/>
                  <a:gd name="T7" fmla="*/ 1 h 103"/>
                  <a:gd name="T8" fmla="*/ 1 w 264"/>
                  <a:gd name="T9" fmla="*/ 1 h 103"/>
                  <a:gd name="T10" fmla="*/ 1 w 264"/>
                  <a:gd name="T11" fmla="*/ 0 h 103"/>
                  <a:gd name="T12" fmla="*/ 1 w 264"/>
                  <a:gd name="T13" fmla="*/ 1 h 103"/>
                  <a:gd name="T14" fmla="*/ 1 w 264"/>
                  <a:gd name="T15" fmla="*/ 1 h 103"/>
                  <a:gd name="T16" fmla="*/ 1 w 264"/>
                  <a:gd name="T17" fmla="*/ 1 h 103"/>
                  <a:gd name="T18" fmla="*/ 0 w 264"/>
                  <a:gd name="T19" fmla="*/ 1 h 103"/>
                  <a:gd name="T20" fmla="*/ 1 w 264"/>
                  <a:gd name="T21" fmla="*/ 1 h 103"/>
                  <a:gd name="T22" fmla="*/ 1 w 264"/>
                  <a:gd name="T23" fmla="*/ 1 h 1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4"/>
                  <a:gd name="T37" fmla="*/ 0 h 103"/>
                  <a:gd name="T38" fmla="*/ 264 w 264"/>
                  <a:gd name="T39" fmla="*/ 103 h 10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4" h="103">
                    <a:moveTo>
                      <a:pt x="48" y="50"/>
                    </a:moveTo>
                    <a:lnTo>
                      <a:pt x="93" y="44"/>
                    </a:lnTo>
                    <a:lnTo>
                      <a:pt x="143" y="36"/>
                    </a:lnTo>
                    <a:lnTo>
                      <a:pt x="190" y="23"/>
                    </a:lnTo>
                    <a:lnTo>
                      <a:pt x="245" y="6"/>
                    </a:lnTo>
                    <a:lnTo>
                      <a:pt x="264" y="0"/>
                    </a:lnTo>
                    <a:lnTo>
                      <a:pt x="249" y="19"/>
                    </a:lnTo>
                    <a:lnTo>
                      <a:pt x="224" y="42"/>
                    </a:lnTo>
                    <a:lnTo>
                      <a:pt x="173" y="67"/>
                    </a:lnTo>
                    <a:lnTo>
                      <a:pt x="0" y="103"/>
                    </a:lnTo>
                    <a:lnTo>
                      <a:pt x="48" y="5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82" name="Freeform 74">
                <a:extLst>
                  <a:ext uri="{FF2B5EF4-FFF2-40B4-BE49-F238E27FC236}">
                    <a16:creationId xmlns:a16="http://schemas.microsoft.com/office/drawing/2014/main" id="{082269DD-C41A-4FDF-823C-FB625CDFD4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51" y="980"/>
                <a:ext cx="67" cy="54"/>
              </a:xfrm>
              <a:custGeom>
                <a:avLst/>
                <a:gdLst>
                  <a:gd name="T0" fmla="*/ 1 w 133"/>
                  <a:gd name="T1" fmla="*/ 0 h 109"/>
                  <a:gd name="T2" fmla="*/ 1 w 133"/>
                  <a:gd name="T3" fmla="*/ 0 h 109"/>
                  <a:gd name="T4" fmla="*/ 1 w 133"/>
                  <a:gd name="T5" fmla="*/ 0 h 109"/>
                  <a:gd name="T6" fmla="*/ 1 w 133"/>
                  <a:gd name="T7" fmla="*/ 0 h 109"/>
                  <a:gd name="T8" fmla="*/ 1 w 133"/>
                  <a:gd name="T9" fmla="*/ 0 h 109"/>
                  <a:gd name="T10" fmla="*/ 1 w 133"/>
                  <a:gd name="T11" fmla="*/ 0 h 109"/>
                  <a:gd name="T12" fmla="*/ 1 w 133"/>
                  <a:gd name="T13" fmla="*/ 0 h 109"/>
                  <a:gd name="T14" fmla="*/ 0 w 133"/>
                  <a:gd name="T15" fmla="*/ 0 h 109"/>
                  <a:gd name="T16" fmla="*/ 1 w 133"/>
                  <a:gd name="T17" fmla="*/ 0 h 109"/>
                  <a:gd name="T18" fmla="*/ 1 w 133"/>
                  <a:gd name="T19" fmla="*/ 0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3"/>
                  <a:gd name="T31" fmla="*/ 0 h 109"/>
                  <a:gd name="T32" fmla="*/ 133 w 133"/>
                  <a:gd name="T33" fmla="*/ 109 h 10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3" h="109">
                    <a:moveTo>
                      <a:pt x="6" y="103"/>
                    </a:moveTo>
                    <a:lnTo>
                      <a:pt x="52" y="74"/>
                    </a:lnTo>
                    <a:lnTo>
                      <a:pt x="97" y="38"/>
                    </a:lnTo>
                    <a:lnTo>
                      <a:pt x="133" y="0"/>
                    </a:lnTo>
                    <a:lnTo>
                      <a:pt x="101" y="40"/>
                    </a:lnTo>
                    <a:lnTo>
                      <a:pt x="71" y="72"/>
                    </a:lnTo>
                    <a:lnTo>
                      <a:pt x="31" y="97"/>
                    </a:lnTo>
                    <a:lnTo>
                      <a:pt x="0" y="109"/>
                    </a:lnTo>
                    <a:lnTo>
                      <a:pt x="6" y="10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83" name="Freeform 75">
                <a:extLst>
                  <a:ext uri="{FF2B5EF4-FFF2-40B4-BE49-F238E27FC236}">
                    <a16:creationId xmlns:a16="http://schemas.microsoft.com/office/drawing/2014/main" id="{42077BE1-DDDF-4450-B01D-CF662B598B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8" y="947"/>
                <a:ext cx="31" cy="85"/>
              </a:xfrm>
              <a:custGeom>
                <a:avLst/>
                <a:gdLst>
                  <a:gd name="T0" fmla="*/ 0 w 61"/>
                  <a:gd name="T1" fmla="*/ 0 h 171"/>
                  <a:gd name="T2" fmla="*/ 1 w 61"/>
                  <a:gd name="T3" fmla="*/ 0 h 171"/>
                  <a:gd name="T4" fmla="*/ 1 w 61"/>
                  <a:gd name="T5" fmla="*/ 0 h 171"/>
                  <a:gd name="T6" fmla="*/ 1 w 61"/>
                  <a:gd name="T7" fmla="*/ 0 h 171"/>
                  <a:gd name="T8" fmla="*/ 1 w 61"/>
                  <a:gd name="T9" fmla="*/ 0 h 171"/>
                  <a:gd name="T10" fmla="*/ 1 w 61"/>
                  <a:gd name="T11" fmla="*/ 0 h 171"/>
                  <a:gd name="T12" fmla="*/ 1 w 61"/>
                  <a:gd name="T13" fmla="*/ 0 h 171"/>
                  <a:gd name="T14" fmla="*/ 1 w 61"/>
                  <a:gd name="T15" fmla="*/ 0 h 171"/>
                  <a:gd name="T16" fmla="*/ 1 w 61"/>
                  <a:gd name="T17" fmla="*/ 0 h 171"/>
                  <a:gd name="T18" fmla="*/ 1 w 61"/>
                  <a:gd name="T19" fmla="*/ 0 h 171"/>
                  <a:gd name="T20" fmla="*/ 1 w 61"/>
                  <a:gd name="T21" fmla="*/ 0 h 171"/>
                  <a:gd name="T22" fmla="*/ 0 w 61"/>
                  <a:gd name="T23" fmla="*/ 0 h 171"/>
                  <a:gd name="T24" fmla="*/ 0 w 61"/>
                  <a:gd name="T25" fmla="*/ 0 h 171"/>
                  <a:gd name="T26" fmla="*/ 0 w 61"/>
                  <a:gd name="T27" fmla="*/ 0 h 1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1"/>
                  <a:gd name="T43" fmla="*/ 0 h 171"/>
                  <a:gd name="T44" fmla="*/ 61 w 61"/>
                  <a:gd name="T45" fmla="*/ 171 h 1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1" h="171">
                    <a:moveTo>
                      <a:pt x="0" y="163"/>
                    </a:moveTo>
                    <a:lnTo>
                      <a:pt x="2" y="131"/>
                    </a:lnTo>
                    <a:lnTo>
                      <a:pt x="11" y="87"/>
                    </a:lnTo>
                    <a:lnTo>
                      <a:pt x="26" y="47"/>
                    </a:lnTo>
                    <a:lnTo>
                      <a:pt x="45" y="21"/>
                    </a:lnTo>
                    <a:lnTo>
                      <a:pt x="61" y="0"/>
                    </a:lnTo>
                    <a:lnTo>
                      <a:pt x="47" y="30"/>
                    </a:lnTo>
                    <a:lnTo>
                      <a:pt x="36" y="68"/>
                    </a:lnTo>
                    <a:lnTo>
                      <a:pt x="28" y="100"/>
                    </a:lnTo>
                    <a:lnTo>
                      <a:pt x="19" y="131"/>
                    </a:lnTo>
                    <a:lnTo>
                      <a:pt x="5" y="159"/>
                    </a:lnTo>
                    <a:lnTo>
                      <a:pt x="0" y="171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84" name="Freeform 76">
                <a:extLst>
                  <a:ext uri="{FF2B5EF4-FFF2-40B4-BE49-F238E27FC236}">
                    <a16:creationId xmlns:a16="http://schemas.microsoft.com/office/drawing/2014/main" id="{282B68C1-7B2F-4D4A-9592-48DDCA0451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6" y="908"/>
                <a:ext cx="13" cy="74"/>
              </a:xfrm>
              <a:custGeom>
                <a:avLst/>
                <a:gdLst>
                  <a:gd name="T0" fmla="*/ 0 w 27"/>
                  <a:gd name="T1" fmla="*/ 1 h 148"/>
                  <a:gd name="T2" fmla="*/ 0 w 27"/>
                  <a:gd name="T3" fmla="*/ 1 h 148"/>
                  <a:gd name="T4" fmla="*/ 0 w 27"/>
                  <a:gd name="T5" fmla="*/ 1 h 148"/>
                  <a:gd name="T6" fmla="*/ 0 w 27"/>
                  <a:gd name="T7" fmla="*/ 1 h 148"/>
                  <a:gd name="T8" fmla="*/ 0 w 27"/>
                  <a:gd name="T9" fmla="*/ 0 h 148"/>
                  <a:gd name="T10" fmla="*/ 0 w 27"/>
                  <a:gd name="T11" fmla="*/ 1 h 148"/>
                  <a:gd name="T12" fmla="*/ 0 w 27"/>
                  <a:gd name="T13" fmla="*/ 1 h 148"/>
                  <a:gd name="T14" fmla="*/ 0 w 27"/>
                  <a:gd name="T15" fmla="*/ 1 h 148"/>
                  <a:gd name="T16" fmla="*/ 0 w 27"/>
                  <a:gd name="T17" fmla="*/ 1 h 148"/>
                  <a:gd name="T18" fmla="*/ 0 w 27"/>
                  <a:gd name="T19" fmla="*/ 1 h 148"/>
                  <a:gd name="T20" fmla="*/ 0 w 27"/>
                  <a:gd name="T21" fmla="*/ 1 h 1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148"/>
                  <a:gd name="T35" fmla="*/ 27 w 27"/>
                  <a:gd name="T36" fmla="*/ 148 h 1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148">
                    <a:moveTo>
                      <a:pt x="0" y="148"/>
                    </a:moveTo>
                    <a:lnTo>
                      <a:pt x="0" y="116"/>
                    </a:lnTo>
                    <a:lnTo>
                      <a:pt x="2" y="78"/>
                    </a:lnTo>
                    <a:lnTo>
                      <a:pt x="12" y="40"/>
                    </a:lnTo>
                    <a:lnTo>
                      <a:pt x="27" y="0"/>
                    </a:lnTo>
                    <a:lnTo>
                      <a:pt x="23" y="32"/>
                    </a:lnTo>
                    <a:lnTo>
                      <a:pt x="21" y="62"/>
                    </a:lnTo>
                    <a:lnTo>
                      <a:pt x="19" y="93"/>
                    </a:lnTo>
                    <a:lnTo>
                      <a:pt x="14" y="119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85" name="Freeform 77">
                <a:extLst>
                  <a:ext uri="{FF2B5EF4-FFF2-40B4-BE49-F238E27FC236}">
                    <a16:creationId xmlns:a16="http://schemas.microsoft.com/office/drawing/2014/main" id="{90E09171-50B6-4454-B923-02F2EB94FD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0" y="1004"/>
                <a:ext cx="94" cy="53"/>
              </a:xfrm>
              <a:custGeom>
                <a:avLst/>
                <a:gdLst>
                  <a:gd name="T0" fmla="*/ 0 w 188"/>
                  <a:gd name="T1" fmla="*/ 1 h 106"/>
                  <a:gd name="T2" fmla="*/ 1 w 188"/>
                  <a:gd name="T3" fmla="*/ 1 h 106"/>
                  <a:gd name="T4" fmla="*/ 1 w 188"/>
                  <a:gd name="T5" fmla="*/ 1 h 106"/>
                  <a:gd name="T6" fmla="*/ 1 w 188"/>
                  <a:gd name="T7" fmla="*/ 1 h 106"/>
                  <a:gd name="T8" fmla="*/ 1 w 188"/>
                  <a:gd name="T9" fmla="*/ 1 h 106"/>
                  <a:gd name="T10" fmla="*/ 1 w 188"/>
                  <a:gd name="T11" fmla="*/ 0 h 106"/>
                  <a:gd name="T12" fmla="*/ 1 w 188"/>
                  <a:gd name="T13" fmla="*/ 1 h 106"/>
                  <a:gd name="T14" fmla="*/ 1 w 188"/>
                  <a:gd name="T15" fmla="*/ 1 h 106"/>
                  <a:gd name="T16" fmla="*/ 1 w 188"/>
                  <a:gd name="T17" fmla="*/ 1 h 106"/>
                  <a:gd name="T18" fmla="*/ 1 w 188"/>
                  <a:gd name="T19" fmla="*/ 1 h 106"/>
                  <a:gd name="T20" fmla="*/ 1 w 188"/>
                  <a:gd name="T21" fmla="*/ 1 h 106"/>
                  <a:gd name="T22" fmla="*/ 0 w 188"/>
                  <a:gd name="T23" fmla="*/ 1 h 106"/>
                  <a:gd name="T24" fmla="*/ 0 w 188"/>
                  <a:gd name="T25" fmla="*/ 1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8"/>
                  <a:gd name="T40" fmla="*/ 0 h 106"/>
                  <a:gd name="T41" fmla="*/ 188 w 188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8" h="106">
                    <a:moveTo>
                      <a:pt x="0" y="104"/>
                    </a:moveTo>
                    <a:lnTo>
                      <a:pt x="23" y="83"/>
                    </a:lnTo>
                    <a:lnTo>
                      <a:pt x="64" y="57"/>
                    </a:lnTo>
                    <a:lnTo>
                      <a:pt x="112" y="30"/>
                    </a:lnTo>
                    <a:lnTo>
                      <a:pt x="167" y="7"/>
                    </a:lnTo>
                    <a:lnTo>
                      <a:pt x="188" y="0"/>
                    </a:lnTo>
                    <a:lnTo>
                      <a:pt x="154" y="21"/>
                    </a:lnTo>
                    <a:lnTo>
                      <a:pt x="116" y="43"/>
                    </a:lnTo>
                    <a:lnTo>
                      <a:pt x="66" y="68"/>
                    </a:lnTo>
                    <a:lnTo>
                      <a:pt x="30" y="89"/>
                    </a:lnTo>
                    <a:lnTo>
                      <a:pt x="4" y="106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86" name="Freeform 78">
                <a:extLst>
                  <a:ext uri="{FF2B5EF4-FFF2-40B4-BE49-F238E27FC236}">
                    <a16:creationId xmlns:a16="http://schemas.microsoft.com/office/drawing/2014/main" id="{7C4E1D86-9D3E-40C0-9F2D-463FB40838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9" y="841"/>
                <a:ext cx="72" cy="63"/>
              </a:xfrm>
              <a:custGeom>
                <a:avLst/>
                <a:gdLst>
                  <a:gd name="T0" fmla="*/ 0 w 144"/>
                  <a:gd name="T1" fmla="*/ 1 h 125"/>
                  <a:gd name="T2" fmla="*/ 1 w 144"/>
                  <a:gd name="T3" fmla="*/ 1 h 125"/>
                  <a:gd name="T4" fmla="*/ 1 w 144"/>
                  <a:gd name="T5" fmla="*/ 1 h 125"/>
                  <a:gd name="T6" fmla="*/ 1 w 144"/>
                  <a:gd name="T7" fmla="*/ 1 h 125"/>
                  <a:gd name="T8" fmla="*/ 1 w 144"/>
                  <a:gd name="T9" fmla="*/ 0 h 125"/>
                  <a:gd name="T10" fmla="*/ 1 w 144"/>
                  <a:gd name="T11" fmla="*/ 1 h 125"/>
                  <a:gd name="T12" fmla="*/ 1 w 144"/>
                  <a:gd name="T13" fmla="*/ 1 h 125"/>
                  <a:gd name="T14" fmla="*/ 1 w 144"/>
                  <a:gd name="T15" fmla="*/ 1 h 125"/>
                  <a:gd name="T16" fmla="*/ 0 w 144"/>
                  <a:gd name="T17" fmla="*/ 1 h 125"/>
                  <a:gd name="T18" fmla="*/ 0 w 144"/>
                  <a:gd name="T19" fmla="*/ 1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4"/>
                  <a:gd name="T31" fmla="*/ 0 h 125"/>
                  <a:gd name="T32" fmla="*/ 144 w 144"/>
                  <a:gd name="T33" fmla="*/ 125 h 12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4" h="125">
                    <a:moveTo>
                      <a:pt x="0" y="125"/>
                    </a:moveTo>
                    <a:lnTo>
                      <a:pt x="30" y="83"/>
                    </a:lnTo>
                    <a:lnTo>
                      <a:pt x="66" y="45"/>
                    </a:lnTo>
                    <a:lnTo>
                      <a:pt x="108" y="19"/>
                    </a:lnTo>
                    <a:lnTo>
                      <a:pt x="144" y="0"/>
                    </a:lnTo>
                    <a:lnTo>
                      <a:pt x="121" y="30"/>
                    </a:lnTo>
                    <a:lnTo>
                      <a:pt x="85" y="72"/>
                    </a:lnTo>
                    <a:lnTo>
                      <a:pt x="47" y="108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87" name="Freeform 79">
                <a:extLst>
                  <a:ext uri="{FF2B5EF4-FFF2-40B4-BE49-F238E27FC236}">
                    <a16:creationId xmlns:a16="http://schemas.microsoft.com/office/drawing/2014/main" id="{2535B5F8-61DA-45CF-AFE3-7D68A26B8C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6" y="747"/>
                <a:ext cx="48" cy="57"/>
              </a:xfrm>
              <a:custGeom>
                <a:avLst/>
                <a:gdLst>
                  <a:gd name="T0" fmla="*/ 0 w 97"/>
                  <a:gd name="T1" fmla="*/ 0 h 115"/>
                  <a:gd name="T2" fmla="*/ 0 w 97"/>
                  <a:gd name="T3" fmla="*/ 0 h 115"/>
                  <a:gd name="T4" fmla="*/ 0 w 97"/>
                  <a:gd name="T5" fmla="*/ 0 h 115"/>
                  <a:gd name="T6" fmla="*/ 0 w 97"/>
                  <a:gd name="T7" fmla="*/ 0 h 115"/>
                  <a:gd name="T8" fmla="*/ 0 w 97"/>
                  <a:gd name="T9" fmla="*/ 0 h 115"/>
                  <a:gd name="T10" fmla="*/ 0 w 97"/>
                  <a:gd name="T11" fmla="*/ 0 h 115"/>
                  <a:gd name="T12" fmla="*/ 0 w 97"/>
                  <a:gd name="T13" fmla="*/ 0 h 115"/>
                  <a:gd name="T14" fmla="*/ 0 w 97"/>
                  <a:gd name="T15" fmla="*/ 0 h 115"/>
                  <a:gd name="T16" fmla="*/ 0 w 97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15"/>
                  <a:gd name="T29" fmla="*/ 97 w 97"/>
                  <a:gd name="T30" fmla="*/ 115 h 1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15">
                    <a:moveTo>
                      <a:pt x="4" y="80"/>
                    </a:moveTo>
                    <a:lnTo>
                      <a:pt x="31" y="50"/>
                    </a:lnTo>
                    <a:lnTo>
                      <a:pt x="59" y="23"/>
                    </a:lnTo>
                    <a:lnTo>
                      <a:pt x="97" y="0"/>
                    </a:lnTo>
                    <a:lnTo>
                      <a:pt x="73" y="33"/>
                    </a:lnTo>
                    <a:lnTo>
                      <a:pt x="44" y="67"/>
                    </a:lnTo>
                    <a:lnTo>
                      <a:pt x="0" y="115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88" name="Freeform 80">
                <a:extLst>
                  <a:ext uri="{FF2B5EF4-FFF2-40B4-BE49-F238E27FC236}">
                    <a16:creationId xmlns:a16="http://schemas.microsoft.com/office/drawing/2014/main" id="{5D43B5BE-A3D4-40DB-8094-D5F33BAF9A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7" y="889"/>
                <a:ext cx="38" cy="27"/>
              </a:xfrm>
              <a:custGeom>
                <a:avLst/>
                <a:gdLst>
                  <a:gd name="T0" fmla="*/ 0 w 76"/>
                  <a:gd name="T1" fmla="*/ 0 h 55"/>
                  <a:gd name="T2" fmla="*/ 1 w 76"/>
                  <a:gd name="T3" fmla="*/ 0 h 55"/>
                  <a:gd name="T4" fmla="*/ 1 w 76"/>
                  <a:gd name="T5" fmla="*/ 0 h 55"/>
                  <a:gd name="T6" fmla="*/ 1 w 76"/>
                  <a:gd name="T7" fmla="*/ 0 h 55"/>
                  <a:gd name="T8" fmla="*/ 1 w 76"/>
                  <a:gd name="T9" fmla="*/ 0 h 55"/>
                  <a:gd name="T10" fmla="*/ 1 w 76"/>
                  <a:gd name="T11" fmla="*/ 0 h 55"/>
                  <a:gd name="T12" fmla="*/ 0 w 76"/>
                  <a:gd name="T13" fmla="*/ 0 h 55"/>
                  <a:gd name="T14" fmla="*/ 0 w 76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6"/>
                  <a:gd name="T25" fmla="*/ 0 h 55"/>
                  <a:gd name="T26" fmla="*/ 76 w 76"/>
                  <a:gd name="T27" fmla="*/ 55 h 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6" h="55">
                    <a:moveTo>
                      <a:pt x="0" y="42"/>
                    </a:moveTo>
                    <a:lnTo>
                      <a:pt x="25" y="24"/>
                    </a:lnTo>
                    <a:lnTo>
                      <a:pt x="61" y="5"/>
                    </a:lnTo>
                    <a:lnTo>
                      <a:pt x="76" y="0"/>
                    </a:lnTo>
                    <a:lnTo>
                      <a:pt x="59" y="26"/>
                    </a:lnTo>
                    <a:lnTo>
                      <a:pt x="30" y="5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89" name="Freeform 81">
                <a:extLst>
                  <a:ext uri="{FF2B5EF4-FFF2-40B4-BE49-F238E27FC236}">
                    <a16:creationId xmlns:a16="http://schemas.microsoft.com/office/drawing/2014/main" id="{C7F9B17A-0848-417D-8DC5-DC487215E3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7" y="934"/>
                <a:ext cx="105" cy="38"/>
              </a:xfrm>
              <a:custGeom>
                <a:avLst/>
                <a:gdLst>
                  <a:gd name="T0" fmla="*/ 0 w 211"/>
                  <a:gd name="T1" fmla="*/ 1 h 74"/>
                  <a:gd name="T2" fmla="*/ 0 w 211"/>
                  <a:gd name="T3" fmla="*/ 1 h 74"/>
                  <a:gd name="T4" fmla="*/ 0 w 211"/>
                  <a:gd name="T5" fmla="*/ 1 h 74"/>
                  <a:gd name="T6" fmla="*/ 0 w 211"/>
                  <a:gd name="T7" fmla="*/ 1 h 74"/>
                  <a:gd name="T8" fmla="*/ 0 w 211"/>
                  <a:gd name="T9" fmla="*/ 0 h 74"/>
                  <a:gd name="T10" fmla="*/ 0 w 211"/>
                  <a:gd name="T11" fmla="*/ 1 h 74"/>
                  <a:gd name="T12" fmla="*/ 0 w 211"/>
                  <a:gd name="T13" fmla="*/ 1 h 74"/>
                  <a:gd name="T14" fmla="*/ 0 w 211"/>
                  <a:gd name="T15" fmla="*/ 1 h 74"/>
                  <a:gd name="T16" fmla="*/ 0 w 211"/>
                  <a:gd name="T17" fmla="*/ 1 h 74"/>
                  <a:gd name="T18" fmla="*/ 0 w 211"/>
                  <a:gd name="T19" fmla="*/ 1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1"/>
                  <a:gd name="T31" fmla="*/ 0 h 74"/>
                  <a:gd name="T32" fmla="*/ 211 w 211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1" h="74">
                    <a:moveTo>
                      <a:pt x="15" y="49"/>
                    </a:moveTo>
                    <a:lnTo>
                      <a:pt x="76" y="40"/>
                    </a:lnTo>
                    <a:lnTo>
                      <a:pt x="137" y="23"/>
                    </a:lnTo>
                    <a:lnTo>
                      <a:pt x="192" y="9"/>
                    </a:lnTo>
                    <a:lnTo>
                      <a:pt x="211" y="0"/>
                    </a:lnTo>
                    <a:lnTo>
                      <a:pt x="184" y="17"/>
                    </a:lnTo>
                    <a:lnTo>
                      <a:pt x="133" y="46"/>
                    </a:lnTo>
                    <a:lnTo>
                      <a:pt x="0" y="74"/>
                    </a:lnTo>
                    <a:lnTo>
                      <a:pt x="15" y="49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90" name="Freeform 82">
                <a:extLst>
                  <a:ext uri="{FF2B5EF4-FFF2-40B4-BE49-F238E27FC236}">
                    <a16:creationId xmlns:a16="http://schemas.microsoft.com/office/drawing/2014/main" id="{9B577F03-0C51-4117-B899-D405966876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5" y="822"/>
                <a:ext cx="20" cy="47"/>
              </a:xfrm>
              <a:custGeom>
                <a:avLst/>
                <a:gdLst>
                  <a:gd name="T0" fmla="*/ 1 w 40"/>
                  <a:gd name="T1" fmla="*/ 1 h 93"/>
                  <a:gd name="T2" fmla="*/ 1 w 40"/>
                  <a:gd name="T3" fmla="*/ 0 h 93"/>
                  <a:gd name="T4" fmla="*/ 1 w 40"/>
                  <a:gd name="T5" fmla="*/ 1 h 93"/>
                  <a:gd name="T6" fmla="*/ 1 w 40"/>
                  <a:gd name="T7" fmla="*/ 1 h 93"/>
                  <a:gd name="T8" fmla="*/ 0 w 40"/>
                  <a:gd name="T9" fmla="*/ 1 h 93"/>
                  <a:gd name="T10" fmla="*/ 1 w 40"/>
                  <a:gd name="T11" fmla="*/ 1 h 93"/>
                  <a:gd name="T12" fmla="*/ 1 w 40"/>
                  <a:gd name="T13" fmla="*/ 1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"/>
                  <a:gd name="T22" fmla="*/ 0 h 93"/>
                  <a:gd name="T23" fmla="*/ 40 w 40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" h="93">
                    <a:moveTo>
                      <a:pt x="10" y="36"/>
                    </a:moveTo>
                    <a:lnTo>
                      <a:pt x="40" y="0"/>
                    </a:lnTo>
                    <a:lnTo>
                      <a:pt x="31" y="24"/>
                    </a:lnTo>
                    <a:lnTo>
                      <a:pt x="17" y="53"/>
                    </a:lnTo>
                    <a:lnTo>
                      <a:pt x="0" y="93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91" name="Freeform 83">
                <a:extLst>
                  <a:ext uri="{FF2B5EF4-FFF2-40B4-BE49-F238E27FC236}">
                    <a16:creationId xmlns:a16="http://schemas.microsoft.com/office/drawing/2014/main" id="{F64BA78D-F548-4F5C-972A-CEE583180B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831"/>
                <a:ext cx="100" cy="170"/>
              </a:xfrm>
              <a:custGeom>
                <a:avLst/>
                <a:gdLst>
                  <a:gd name="T0" fmla="*/ 0 w 199"/>
                  <a:gd name="T1" fmla="*/ 1 h 340"/>
                  <a:gd name="T2" fmla="*/ 1 w 199"/>
                  <a:gd name="T3" fmla="*/ 1 h 340"/>
                  <a:gd name="T4" fmla="*/ 1 w 199"/>
                  <a:gd name="T5" fmla="*/ 1 h 340"/>
                  <a:gd name="T6" fmla="*/ 1 w 199"/>
                  <a:gd name="T7" fmla="*/ 1 h 340"/>
                  <a:gd name="T8" fmla="*/ 1 w 199"/>
                  <a:gd name="T9" fmla="*/ 1 h 340"/>
                  <a:gd name="T10" fmla="*/ 1 w 199"/>
                  <a:gd name="T11" fmla="*/ 1 h 340"/>
                  <a:gd name="T12" fmla="*/ 1 w 199"/>
                  <a:gd name="T13" fmla="*/ 1 h 340"/>
                  <a:gd name="T14" fmla="*/ 1 w 199"/>
                  <a:gd name="T15" fmla="*/ 1 h 340"/>
                  <a:gd name="T16" fmla="*/ 1 w 199"/>
                  <a:gd name="T17" fmla="*/ 1 h 340"/>
                  <a:gd name="T18" fmla="*/ 1 w 199"/>
                  <a:gd name="T19" fmla="*/ 1 h 340"/>
                  <a:gd name="T20" fmla="*/ 1 w 199"/>
                  <a:gd name="T21" fmla="*/ 1 h 340"/>
                  <a:gd name="T22" fmla="*/ 1 w 199"/>
                  <a:gd name="T23" fmla="*/ 1 h 340"/>
                  <a:gd name="T24" fmla="*/ 1 w 199"/>
                  <a:gd name="T25" fmla="*/ 1 h 340"/>
                  <a:gd name="T26" fmla="*/ 1 w 199"/>
                  <a:gd name="T27" fmla="*/ 1 h 340"/>
                  <a:gd name="T28" fmla="*/ 1 w 199"/>
                  <a:gd name="T29" fmla="*/ 1 h 340"/>
                  <a:gd name="T30" fmla="*/ 1 w 199"/>
                  <a:gd name="T31" fmla="*/ 1 h 340"/>
                  <a:gd name="T32" fmla="*/ 1 w 199"/>
                  <a:gd name="T33" fmla="*/ 1 h 340"/>
                  <a:gd name="T34" fmla="*/ 1 w 199"/>
                  <a:gd name="T35" fmla="*/ 1 h 340"/>
                  <a:gd name="T36" fmla="*/ 1 w 199"/>
                  <a:gd name="T37" fmla="*/ 1 h 340"/>
                  <a:gd name="T38" fmla="*/ 1 w 199"/>
                  <a:gd name="T39" fmla="*/ 1 h 340"/>
                  <a:gd name="T40" fmla="*/ 1 w 199"/>
                  <a:gd name="T41" fmla="*/ 1 h 340"/>
                  <a:gd name="T42" fmla="*/ 1 w 199"/>
                  <a:gd name="T43" fmla="*/ 1 h 340"/>
                  <a:gd name="T44" fmla="*/ 1 w 199"/>
                  <a:gd name="T45" fmla="*/ 1 h 340"/>
                  <a:gd name="T46" fmla="*/ 1 w 199"/>
                  <a:gd name="T47" fmla="*/ 1 h 340"/>
                  <a:gd name="T48" fmla="*/ 1 w 199"/>
                  <a:gd name="T49" fmla="*/ 1 h 340"/>
                  <a:gd name="T50" fmla="*/ 1 w 199"/>
                  <a:gd name="T51" fmla="*/ 1 h 340"/>
                  <a:gd name="T52" fmla="*/ 1 w 199"/>
                  <a:gd name="T53" fmla="*/ 1 h 340"/>
                  <a:gd name="T54" fmla="*/ 1 w 199"/>
                  <a:gd name="T55" fmla="*/ 1 h 340"/>
                  <a:gd name="T56" fmla="*/ 1 w 199"/>
                  <a:gd name="T57" fmla="*/ 1 h 340"/>
                  <a:gd name="T58" fmla="*/ 1 w 199"/>
                  <a:gd name="T59" fmla="*/ 1 h 340"/>
                  <a:gd name="T60" fmla="*/ 1 w 199"/>
                  <a:gd name="T61" fmla="*/ 1 h 340"/>
                  <a:gd name="T62" fmla="*/ 1 w 199"/>
                  <a:gd name="T63" fmla="*/ 1 h 340"/>
                  <a:gd name="T64" fmla="*/ 1 w 199"/>
                  <a:gd name="T65" fmla="*/ 1 h 340"/>
                  <a:gd name="T66" fmla="*/ 1 w 199"/>
                  <a:gd name="T67" fmla="*/ 1 h 340"/>
                  <a:gd name="T68" fmla="*/ 1 w 199"/>
                  <a:gd name="T69" fmla="*/ 1 h 340"/>
                  <a:gd name="T70" fmla="*/ 1 w 199"/>
                  <a:gd name="T71" fmla="*/ 1 h 340"/>
                  <a:gd name="T72" fmla="*/ 1 w 199"/>
                  <a:gd name="T73" fmla="*/ 1 h 340"/>
                  <a:gd name="T74" fmla="*/ 1 w 199"/>
                  <a:gd name="T75" fmla="*/ 1 h 340"/>
                  <a:gd name="T76" fmla="*/ 1 w 199"/>
                  <a:gd name="T77" fmla="*/ 1 h 340"/>
                  <a:gd name="T78" fmla="*/ 1 w 199"/>
                  <a:gd name="T79" fmla="*/ 1 h 340"/>
                  <a:gd name="T80" fmla="*/ 1 w 199"/>
                  <a:gd name="T81" fmla="*/ 1 h 340"/>
                  <a:gd name="T82" fmla="*/ 1 w 199"/>
                  <a:gd name="T83" fmla="*/ 1 h 340"/>
                  <a:gd name="T84" fmla="*/ 1 w 199"/>
                  <a:gd name="T85" fmla="*/ 1 h 340"/>
                  <a:gd name="T86" fmla="*/ 1 w 199"/>
                  <a:gd name="T87" fmla="*/ 1 h 340"/>
                  <a:gd name="T88" fmla="*/ 1 w 199"/>
                  <a:gd name="T89" fmla="*/ 1 h 340"/>
                  <a:gd name="T90" fmla="*/ 1 w 199"/>
                  <a:gd name="T91" fmla="*/ 1 h 340"/>
                  <a:gd name="T92" fmla="*/ 1 w 199"/>
                  <a:gd name="T93" fmla="*/ 1 h 340"/>
                  <a:gd name="T94" fmla="*/ 1 w 199"/>
                  <a:gd name="T95" fmla="*/ 1 h 340"/>
                  <a:gd name="T96" fmla="*/ 1 w 199"/>
                  <a:gd name="T97" fmla="*/ 1 h 340"/>
                  <a:gd name="T98" fmla="*/ 1 w 199"/>
                  <a:gd name="T99" fmla="*/ 1 h 340"/>
                  <a:gd name="T100" fmla="*/ 1 w 199"/>
                  <a:gd name="T101" fmla="*/ 1 h 340"/>
                  <a:gd name="T102" fmla="*/ 1 w 199"/>
                  <a:gd name="T103" fmla="*/ 1 h 340"/>
                  <a:gd name="T104" fmla="*/ 1 w 199"/>
                  <a:gd name="T105" fmla="*/ 1 h 340"/>
                  <a:gd name="T106" fmla="*/ 1 w 199"/>
                  <a:gd name="T107" fmla="*/ 1 h 340"/>
                  <a:gd name="T108" fmla="*/ 1 w 199"/>
                  <a:gd name="T109" fmla="*/ 1 h 340"/>
                  <a:gd name="T110" fmla="*/ 1 w 199"/>
                  <a:gd name="T111" fmla="*/ 1 h 340"/>
                  <a:gd name="T112" fmla="*/ 1 w 199"/>
                  <a:gd name="T113" fmla="*/ 1 h 340"/>
                  <a:gd name="T114" fmla="*/ 1 w 199"/>
                  <a:gd name="T115" fmla="*/ 1 h 340"/>
                  <a:gd name="T116" fmla="*/ 1 w 199"/>
                  <a:gd name="T117" fmla="*/ 1 h 340"/>
                  <a:gd name="T118" fmla="*/ 1 w 199"/>
                  <a:gd name="T119" fmla="*/ 1 h 340"/>
                  <a:gd name="T120" fmla="*/ 1 w 199"/>
                  <a:gd name="T121" fmla="*/ 1 h 340"/>
                  <a:gd name="T122" fmla="*/ 0 w 199"/>
                  <a:gd name="T123" fmla="*/ 1 h 3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340"/>
                  <a:gd name="T188" fmla="*/ 199 w 199"/>
                  <a:gd name="T189" fmla="*/ 340 h 3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340">
                    <a:moveTo>
                      <a:pt x="0" y="209"/>
                    </a:moveTo>
                    <a:lnTo>
                      <a:pt x="0" y="209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4" y="192"/>
                    </a:lnTo>
                    <a:lnTo>
                      <a:pt x="4" y="188"/>
                    </a:lnTo>
                    <a:lnTo>
                      <a:pt x="6" y="186"/>
                    </a:lnTo>
                    <a:lnTo>
                      <a:pt x="6" y="184"/>
                    </a:lnTo>
                    <a:lnTo>
                      <a:pt x="7" y="180"/>
                    </a:lnTo>
                    <a:lnTo>
                      <a:pt x="7" y="177"/>
                    </a:lnTo>
                    <a:lnTo>
                      <a:pt x="9" y="173"/>
                    </a:lnTo>
                    <a:lnTo>
                      <a:pt x="11" y="171"/>
                    </a:lnTo>
                    <a:lnTo>
                      <a:pt x="13" y="167"/>
                    </a:lnTo>
                    <a:lnTo>
                      <a:pt x="13" y="163"/>
                    </a:lnTo>
                    <a:lnTo>
                      <a:pt x="15" y="159"/>
                    </a:lnTo>
                    <a:lnTo>
                      <a:pt x="17" y="156"/>
                    </a:lnTo>
                    <a:lnTo>
                      <a:pt x="19" y="152"/>
                    </a:lnTo>
                    <a:lnTo>
                      <a:pt x="21" y="148"/>
                    </a:lnTo>
                    <a:lnTo>
                      <a:pt x="23" y="144"/>
                    </a:lnTo>
                    <a:lnTo>
                      <a:pt x="25" y="140"/>
                    </a:lnTo>
                    <a:lnTo>
                      <a:pt x="28" y="137"/>
                    </a:lnTo>
                    <a:lnTo>
                      <a:pt x="30" y="133"/>
                    </a:lnTo>
                    <a:lnTo>
                      <a:pt x="32" y="127"/>
                    </a:lnTo>
                    <a:lnTo>
                      <a:pt x="36" y="123"/>
                    </a:lnTo>
                    <a:lnTo>
                      <a:pt x="38" y="120"/>
                    </a:lnTo>
                    <a:lnTo>
                      <a:pt x="42" y="116"/>
                    </a:lnTo>
                    <a:lnTo>
                      <a:pt x="44" y="110"/>
                    </a:lnTo>
                    <a:lnTo>
                      <a:pt x="47" y="106"/>
                    </a:lnTo>
                    <a:lnTo>
                      <a:pt x="51" y="101"/>
                    </a:lnTo>
                    <a:lnTo>
                      <a:pt x="53" y="97"/>
                    </a:lnTo>
                    <a:lnTo>
                      <a:pt x="57" y="93"/>
                    </a:lnTo>
                    <a:lnTo>
                      <a:pt x="61" y="89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74" y="76"/>
                    </a:lnTo>
                    <a:lnTo>
                      <a:pt x="78" y="70"/>
                    </a:lnTo>
                    <a:lnTo>
                      <a:pt x="82" y="66"/>
                    </a:lnTo>
                    <a:lnTo>
                      <a:pt x="87" y="62"/>
                    </a:lnTo>
                    <a:lnTo>
                      <a:pt x="91" y="59"/>
                    </a:lnTo>
                    <a:lnTo>
                      <a:pt x="97" y="55"/>
                    </a:lnTo>
                    <a:lnTo>
                      <a:pt x="101" y="49"/>
                    </a:lnTo>
                    <a:lnTo>
                      <a:pt x="106" y="45"/>
                    </a:lnTo>
                    <a:lnTo>
                      <a:pt x="112" y="42"/>
                    </a:lnTo>
                    <a:lnTo>
                      <a:pt x="118" y="38"/>
                    </a:lnTo>
                    <a:lnTo>
                      <a:pt x="123" y="34"/>
                    </a:lnTo>
                    <a:lnTo>
                      <a:pt x="129" y="30"/>
                    </a:lnTo>
                    <a:lnTo>
                      <a:pt x="137" y="26"/>
                    </a:lnTo>
                    <a:lnTo>
                      <a:pt x="142" y="23"/>
                    </a:lnTo>
                    <a:lnTo>
                      <a:pt x="148" y="19"/>
                    </a:lnTo>
                    <a:lnTo>
                      <a:pt x="156" y="17"/>
                    </a:lnTo>
                    <a:lnTo>
                      <a:pt x="163" y="13"/>
                    </a:lnTo>
                    <a:lnTo>
                      <a:pt x="169" y="9"/>
                    </a:lnTo>
                    <a:lnTo>
                      <a:pt x="177" y="7"/>
                    </a:lnTo>
                    <a:lnTo>
                      <a:pt x="184" y="4"/>
                    </a:lnTo>
                    <a:lnTo>
                      <a:pt x="192" y="2"/>
                    </a:lnTo>
                    <a:lnTo>
                      <a:pt x="199" y="0"/>
                    </a:lnTo>
                    <a:lnTo>
                      <a:pt x="198" y="2"/>
                    </a:lnTo>
                    <a:lnTo>
                      <a:pt x="196" y="4"/>
                    </a:lnTo>
                    <a:lnTo>
                      <a:pt x="194" y="7"/>
                    </a:lnTo>
                    <a:lnTo>
                      <a:pt x="194" y="9"/>
                    </a:lnTo>
                    <a:lnTo>
                      <a:pt x="192" y="11"/>
                    </a:lnTo>
                    <a:lnTo>
                      <a:pt x="190" y="15"/>
                    </a:lnTo>
                    <a:lnTo>
                      <a:pt x="188" y="17"/>
                    </a:lnTo>
                    <a:lnTo>
                      <a:pt x="186" y="19"/>
                    </a:lnTo>
                    <a:lnTo>
                      <a:pt x="184" y="23"/>
                    </a:lnTo>
                    <a:lnTo>
                      <a:pt x="184" y="24"/>
                    </a:lnTo>
                    <a:lnTo>
                      <a:pt x="182" y="26"/>
                    </a:lnTo>
                    <a:lnTo>
                      <a:pt x="182" y="30"/>
                    </a:lnTo>
                    <a:lnTo>
                      <a:pt x="180" y="32"/>
                    </a:lnTo>
                    <a:lnTo>
                      <a:pt x="179" y="36"/>
                    </a:lnTo>
                    <a:lnTo>
                      <a:pt x="179" y="38"/>
                    </a:lnTo>
                    <a:lnTo>
                      <a:pt x="177" y="42"/>
                    </a:lnTo>
                    <a:lnTo>
                      <a:pt x="177" y="45"/>
                    </a:lnTo>
                    <a:lnTo>
                      <a:pt x="177" y="49"/>
                    </a:lnTo>
                    <a:lnTo>
                      <a:pt x="175" y="53"/>
                    </a:lnTo>
                    <a:lnTo>
                      <a:pt x="175" y="57"/>
                    </a:lnTo>
                    <a:lnTo>
                      <a:pt x="173" y="61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3" y="70"/>
                    </a:lnTo>
                    <a:lnTo>
                      <a:pt x="173" y="74"/>
                    </a:lnTo>
                    <a:lnTo>
                      <a:pt x="173" y="76"/>
                    </a:lnTo>
                    <a:lnTo>
                      <a:pt x="173" y="78"/>
                    </a:lnTo>
                    <a:lnTo>
                      <a:pt x="173" y="82"/>
                    </a:lnTo>
                    <a:lnTo>
                      <a:pt x="173" y="83"/>
                    </a:lnTo>
                    <a:lnTo>
                      <a:pt x="173" y="87"/>
                    </a:lnTo>
                    <a:lnTo>
                      <a:pt x="173" y="91"/>
                    </a:lnTo>
                    <a:lnTo>
                      <a:pt x="173" y="95"/>
                    </a:lnTo>
                    <a:lnTo>
                      <a:pt x="173" y="97"/>
                    </a:lnTo>
                    <a:lnTo>
                      <a:pt x="173" y="101"/>
                    </a:lnTo>
                    <a:lnTo>
                      <a:pt x="173" y="104"/>
                    </a:lnTo>
                    <a:lnTo>
                      <a:pt x="173" y="108"/>
                    </a:lnTo>
                    <a:lnTo>
                      <a:pt x="173" y="112"/>
                    </a:lnTo>
                    <a:lnTo>
                      <a:pt x="173" y="116"/>
                    </a:lnTo>
                    <a:lnTo>
                      <a:pt x="173" y="120"/>
                    </a:lnTo>
                    <a:lnTo>
                      <a:pt x="175" y="123"/>
                    </a:lnTo>
                    <a:lnTo>
                      <a:pt x="175" y="127"/>
                    </a:lnTo>
                    <a:lnTo>
                      <a:pt x="175" y="133"/>
                    </a:lnTo>
                    <a:lnTo>
                      <a:pt x="175" y="137"/>
                    </a:lnTo>
                    <a:lnTo>
                      <a:pt x="175" y="140"/>
                    </a:lnTo>
                    <a:lnTo>
                      <a:pt x="175" y="144"/>
                    </a:lnTo>
                    <a:lnTo>
                      <a:pt x="175" y="148"/>
                    </a:lnTo>
                    <a:lnTo>
                      <a:pt x="175" y="152"/>
                    </a:lnTo>
                    <a:lnTo>
                      <a:pt x="177" y="156"/>
                    </a:lnTo>
                    <a:lnTo>
                      <a:pt x="177" y="161"/>
                    </a:lnTo>
                    <a:lnTo>
                      <a:pt x="177" y="165"/>
                    </a:lnTo>
                    <a:lnTo>
                      <a:pt x="177" y="167"/>
                    </a:lnTo>
                    <a:lnTo>
                      <a:pt x="177" y="171"/>
                    </a:lnTo>
                    <a:lnTo>
                      <a:pt x="177" y="175"/>
                    </a:lnTo>
                    <a:lnTo>
                      <a:pt x="177" y="178"/>
                    </a:lnTo>
                    <a:lnTo>
                      <a:pt x="177" y="182"/>
                    </a:lnTo>
                    <a:lnTo>
                      <a:pt x="177" y="184"/>
                    </a:lnTo>
                    <a:lnTo>
                      <a:pt x="177" y="188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7" y="197"/>
                    </a:lnTo>
                    <a:lnTo>
                      <a:pt x="177" y="199"/>
                    </a:lnTo>
                    <a:lnTo>
                      <a:pt x="177" y="203"/>
                    </a:lnTo>
                    <a:lnTo>
                      <a:pt x="177" y="205"/>
                    </a:lnTo>
                    <a:lnTo>
                      <a:pt x="177" y="209"/>
                    </a:lnTo>
                    <a:lnTo>
                      <a:pt x="177" y="211"/>
                    </a:lnTo>
                    <a:lnTo>
                      <a:pt x="177" y="215"/>
                    </a:lnTo>
                    <a:lnTo>
                      <a:pt x="175" y="216"/>
                    </a:lnTo>
                    <a:lnTo>
                      <a:pt x="175" y="220"/>
                    </a:lnTo>
                    <a:lnTo>
                      <a:pt x="175" y="222"/>
                    </a:lnTo>
                    <a:lnTo>
                      <a:pt x="175" y="224"/>
                    </a:lnTo>
                    <a:lnTo>
                      <a:pt x="175" y="226"/>
                    </a:lnTo>
                    <a:lnTo>
                      <a:pt x="175" y="230"/>
                    </a:lnTo>
                    <a:lnTo>
                      <a:pt x="175" y="232"/>
                    </a:lnTo>
                    <a:lnTo>
                      <a:pt x="175" y="234"/>
                    </a:lnTo>
                    <a:lnTo>
                      <a:pt x="173" y="239"/>
                    </a:lnTo>
                    <a:lnTo>
                      <a:pt x="173" y="243"/>
                    </a:lnTo>
                    <a:lnTo>
                      <a:pt x="173" y="247"/>
                    </a:lnTo>
                    <a:lnTo>
                      <a:pt x="173" y="251"/>
                    </a:lnTo>
                    <a:lnTo>
                      <a:pt x="171" y="254"/>
                    </a:lnTo>
                    <a:lnTo>
                      <a:pt x="171" y="260"/>
                    </a:lnTo>
                    <a:lnTo>
                      <a:pt x="169" y="264"/>
                    </a:lnTo>
                    <a:lnTo>
                      <a:pt x="169" y="268"/>
                    </a:lnTo>
                    <a:lnTo>
                      <a:pt x="167" y="272"/>
                    </a:lnTo>
                    <a:lnTo>
                      <a:pt x="167" y="275"/>
                    </a:lnTo>
                    <a:lnTo>
                      <a:pt x="165" y="279"/>
                    </a:lnTo>
                    <a:lnTo>
                      <a:pt x="165" y="283"/>
                    </a:lnTo>
                    <a:lnTo>
                      <a:pt x="163" y="287"/>
                    </a:lnTo>
                    <a:lnTo>
                      <a:pt x="163" y="293"/>
                    </a:lnTo>
                    <a:lnTo>
                      <a:pt x="161" y="296"/>
                    </a:lnTo>
                    <a:lnTo>
                      <a:pt x="160" y="302"/>
                    </a:lnTo>
                    <a:lnTo>
                      <a:pt x="141" y="340"/>
                    </a:lnTo>
                    <a:lnTo>
                      <a:pt x="141" y="338"/>
                    </a:lnTo>
                    <a:lnTo>
                      <a:pt x="141" y="336"/>
                    </a:lnTo>
                    <a:lnTo>
                      <a:pt x="141" y="332"/>
                    </a:lnTo>
                    <a:lnTo>
                      <a:pt x="141" y="331"/>
                    </a:lnTo>
                    <a:lnTo>
                      <a:pt x="142" y="327"/>
                    </a:lnTo>
                    <a:lnTo>
                      <a:pt x="142" y="323"/>
                    </a:lnTo>
                    <a:lnTo>
                      <a:pt x="142" y="317"/>
                    </a:lnTo>
                    <a:lnTo>
                      <a:pt x="142" y="315"/>
                    </a:lnTo>
                    <a:lnTo>
                      <a:pt x="144" y="312"/>
                    </a:lnTo>
                    <a:lnTo>
                      <a:pt x="144" y="310"/>
                    </a:lnTo>
                    <a:lnTo>
                      <a:pt x="144" y="306"/>
                    </a:lnTo>
                    <a:lnTo>
                      <a:pt x="144" y="304"/>
                    </a:lnTo>
                    <a:lnTo>
                      <a:pt x="144" y="300"/>
                    </a:lnTo>
                    <a:lnTo>
                      <a:pt x="146" y="298"/>
                    </a:lnTo>
                    <a:lnTo>
                      <a:pt x="146" y="294"/>
                    </a:lnTo>
                    <a:lnTo>
                      <a:pt x="146" y="291"/>
                    </a:lnTo>
                    <a:lnTo>
                      <a:pt x="146" y="287"/>
                    </a:lnTo>
                    <a:lnTo>
                      <a:pt x="146" y="283"/>
                    </a:lnTo>
                    <a:lnTo>
                      <a:pt x="148" y="279"/>
                    </a:lnTo>
                    <a:lnTo>
                      <a:pt x="148" y="275"/>
                    </a:lnTo>
                    <a:lnTo>
                      <a:pt x="148" y="273"/>
                    </a:lnTo>
                    <a:lnTo>
                      <a:pt x="148" y="270"/>
                    </a:lnTo>
                    <a:lnTo>
                      <a:pt x="150" y="266"/>
                    </a:lnTo>
                    <a:lnTo>
                      <a:pt x="150" y="262"/>
                    </a:lnTo>
                    <a:lnTo>
                      <a:pt x="150" y="258"/>
                    </a:lnTo>
                    <a:lnTo>
                      <a:pt x="150" y="254"/>
                    </a:lnTo>
                    <a:lnTo>
                      <a:pt x="150" y="249"/>
                    </a:lnTo>
                    <a:lnTo>
                      <a:pt x="150" y="245"/>
                    </a:lnTo>
                    <a:lnTo>
                      <a:pt x="152" y="241"/>
                    </a:lnTo>
                    <a:lnTo>
                      <a:pt x="152" y="237"/>
                    </a:lnTo>
                    <a:lnTo>
                      <a:pt x="152" y="234"/>
                    </a:lnTo>
                    <a:lnTo>
                      <a:pt x="152" y="230"/>
                    </a:lnTo>
                    <a:lnTo>
                      <a:pt x="152" y="224"/>
                    </a:lnTo>
                    <a:lnTo>
                      <a:pt x="152" y="220"/>
                    </a:lnTo>
                    <a:lnTo>
                      <a:pt x="154" y="216"/>
                    </a:lnTo>
                    <a:lnTo>
                      <a:pt x="154" y="213"/>
                    </a:lnTo>
                    <a:lnTo>
                      <a:pt x="154" y="209"/>
                    </a:lnTo>
                    <a:lnTo>
                      <a:pt x="154" y="205"/>
                    </a:lnTo>
                    <a:lnTo>
                      <a:pt x="154" y="201"/>
                    </a:lnTo>
                    <a:lnTo>
                      <a:pt x="154" y="196"/>
                    </a:lnTo>
                    <a:lnTo>
                      <a:pt x="154" y="192"/>
                    </a:lnTo>
                    <a:lnTo>
                      <a:pt x="154" y="188"/>
                    </a:lnTo>
                    <a:lnTo>
                      <a:pt x="154" y="184"/>
                    </a:lnTo>
                    <a:lnTo>
                      <a:pt x="154" y="180"/>
                    </a:lnTo>
                    <a:lnTo>
                      <a:pt x="154" y="177"/>
                    </a:lnTo>
                    <a:lnTo>
                      <a:pt x="154" y="173"/>
                    </a:lnTo>
                    <a:lnTo>
                      <a:pt x="154" y="169"/>
                    </a:lnTo>
                    <a:lnTo>
                      <a:pt x="154" y="165"/>
                    </a:lnTo>
                    <a:lnTo>
                      <a:pt x="154" y="161"/>
                    </a:lnTo>
                    <a:lnTo>
                      <a:pt x="154" y="158"/>
                    </a:lnTo>
                    <a:lnTo>
                      <a:pt x="154" y="154"/>
                    </a:lnTo>
                    <a:lnTo>
                      <a:pt x="154" y="150"/>
                    </a:lnTo>
                    <a:lnTo>
                      <a:pt x="154" y="146"/>
                    </a:lnTo>
                    <a:lnTo>
                      <a:pt x="152" y="142"/>
                    </a:lnTo>
                    <a:lnTo>
                      <a:pt x="152" y="140"/>
                    </a:lnTo>
                    <a:lnTo>
                      <a:pt x="152" y="137"/>
                    </a:lnTo>
                    <a:lnTo>
                      <a:pt x="152" y="133"/>
                    </a:lnTo>
                    <a:lnTo>
                      <a:pt x="150" y="129"/>
                    </a:lnTo>
                    <a:lnTo>
                      <a:pt x="150" y="127"/>
                    </a:lnTo>
                    <a:lnTo>
                      <a:pt x="150" y="123"/>
                    </a:lnTo>
                    <a:lnTo>
                      <a:pt x="150" y="120"/>
                    </a:lnTo>
                    <a:lnTo>
                      <a:pt x="150" y="118"/>
                    </a:lnTo>
                    <a:lnTo>
                      <a:pt x="150" y="116"/>
                    </a:lnTo>
                    <a:lnTo>
                      <a:pt x="148" y="112"/>
                    </a:lnTo>
                    <a:lnTo>
                      <a:pt x="148" y="108"/>
                    </a:lnTo>
                    <a:lnTo>
                      <a:pt x="148" y="106"/>
                    </a:lnTo>
                    <a:lnTo>
                      <a:pt x="148" y="104"/>
                    </a:lnTo>
                    <a:lnTo>
                      <a:pt x="148" y="101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5"/>
                    </a:lnTo>
                    <a:lnTo>
                      <a:pt x="148" y="89"/>
                    </a:lnTo>
                    <a:lnTo>
                      <a:pt x="148" y="85"/>
                    </a:lnTo>
                    <a:lnTo>
                      <a:pt x="148" y="82"/>
                    </a:lnTo>
                    <a:lnTo>
                      <a:pt x="148" y="78"/>
                    </a:lnTo>
                    <a:lnTo>
                      <a:pt x="148" y="74"/>
                    </a:lnTo>
                    <a:lnTo>
                      <a:pt x="150" y="70"/>
                    </a:lnTo>
                    <a:lnTo>
                      <a:pt x="150" y="66"/>
                    </a:lnTo>
                    <a:lnTo>
                      <a:pt x="150" y="64"/>
                    </a:lnTo>
                    <a:lnTo>
                      <a:pt x="150" y="61"/>
                    </a:lnTo>
                    <a:lnTo>
                      <a:pt x="152" y="59"/>
                    </a:lnTo>
                    <a:lnTo>
                      <a:pt x="152" y="55"/>
                    </a:lnTo>
                    <a:lnTo>
                      <a:pt x="152" y="53"/>
                    </a:lnTo>
                    <a:lnTo>
                      <a:pt x="154" y="49"/>
                    </a:lnTo>
                    <a:lnTo>
                      <a:pt x="154" y="47"/>
                    </a:lnTo>
                    <a:lnTo>
                      <a:pt x="154" y="43"/>
                    </a:lnTo>
                    <a:lnTo>
                      <a:pt x="156" y="42"/>
                    </a:lnTo>
                    <a:lnTo>
                      <a:pt x="154" y="42"/>
                    </a:lnTo>
                    <a:lnTo>
                      <a:pt x="154" y="43"/>
                    </a:lnTo>
                    <a:lnTo>
                      <a:pt x="150" y="43"/>
                    </a:lnTo>
                    <a:lnTo>
                      <a:pt x="148" y="45"/>
                    </a:lnTo>
                    <a:lnTo>
                      <a:pt x="144" y="47"/>
                    </a:lnTo>
                    <a:lnTo>
                      <a:pt x="141" y="49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1" y="55"/>
                    </a:lnTo>
                    <a:lnTo>
                      <a:pt x="129" y="57"/>
                    </a:lnTo>
                    <a:lnTo>
                      <a:pt x="127" y="59"/>
                    </a:lnTo>
                    <a:lnTo>
                      <a:pt x="123" y="59"/>
                    </a:lnTo>
                    <a:lnTo>
                      <a:pt x="122" y="61"/>
                    </a:lnTo>
                    <a:lnTo>
                      <a:pt x="118" y="62"/>
                    </a:lnTo>
                    <a:lnTo>
                      <a:pt x="116" y="64"/>
                    </a:lnTo>
                    <a:lnTo>
                      <a:pt x="112" y="66"/>
                    </a:lnTo>
                    <a:lnTo>
                      <a:pt x="110" y="68"/>
                    </a:lnTo>
                    <a:lnTo>
                      <a:pt x="106" y="72"/>
                    </a:lnTo>
                    <a:lnTo>
                      <a:pt x="104" y="74"/>
                    </a:lnTo>
                    <a:lnTo>
                      <a:pt x="101" y="76"/>
                    </a:lnTo>
                    <a:lnTo>
                      <a:pt x="99" y="80"/>
                    </a:lnTo>
                    <a:lnTo>
                      <a:pt x="95" y="82"/>
                    </a:lnTo>
                    <a:lnTo>
                      <a:pt x="93" y="85"/>
                    </a:lnTo>
                    <a:lnTo>
                      <a:pt x="89" y="87"/>
                    </a:lnTo>
                    <a:lnTo>
                      <a:pt x="85" y="89"/>
                    </a:lnTo>
                    <a:lnTo>
                      <a:pt x="82" y="93"/>
                    </a:lnTo>
                    <a:lnTo>
                      <a:pt x="80" y="97"/>
                    </a:lnTo>
                    <a:lnTo>
                      <a:pt x="76" y="99"/>
                    </a:lnTo>
                    <a:lnTo>
                      <a:pt x="74" y="102"/>
                    </a:lnTo>
                    <a:lnTo>
                      <a:pt x="70" y="106"/>
                    </a:lnTo>
                    <a:lnTo>
                      <a:pt x="68" y="110"/>
                    </a:lnTo>
                    <a:lnTo>
                      <a:pt x="65" y="112"/>
                    </a:lnTo>
                    <a:lnTo>
                      <a:pt x="61" y="116"/>
                    </a:lnTo>
                    <a:lnTo>
                      <a:pt x="59" y="120"/>
                    </a:lnTo>
                    <a:lnTo>
                      <a:pt x="55" y="123"/>
                    </a:lnTo>
                    <a:lnTo>
                      <a:pt x="53" y="127"/>
                    </a:lnTo>
                    <a:lnTo>
                      <a:pt x="51" y="131"/>
                    </a:lnTo>
                    <a:lnTo>
                      <a:pt x="47" y="135"/>
                    </a:lnTo>
                    <a:lnTo>
                      <a:pt x="46" y="140"/>
                    </a:lnTo>
                    <a:lnTo>
                      <a:pt x="42" y="144"/>
                    </a:lnTo>
                    <a:lnTo>
                      <a:pt x="40" y="148"/>
                    </a:lnTo>
                    <a:lnTo>
                      <a:pt x="38" y="152"/>
                    </a:lnTo>
                    <a:lnTo>
                      <a:pt x="36" y="156"/>
                    </a:lnTo>
                    <a:lnTo>
                      <a:pt x="32" y="161"/>
                    </a:lnTo>
                    <a:lnTo>
                      <a:pt x="30" y="165"/>
                    </a:lnTo>
                    <a:lnTo>
                      <a:pt x="28" y="171"/>
                    </a:lnTo>
                    <a:lnTo>
                      <a:pt x="26" y="175"/>
                    </a:lnTo>
                    <a:lnTo>
                      <a:pt x="25" y="180"/>
                    </a:lnTo>
                    <a:lnTo>
                      <a:pt x="23" y="184"/>
                    </a:lnTo>
                    <a:lnTo>
                      <a:pt x="21" y="190"/>
                    </a:lnTo>
                    <a:lnTo>
                      <a:pt x="21" y="196"/>
                    </a:lnTo>
                    <a:lnTo>
                      <a:pt x="19" y="201"/>
                    </a:lnTo>
                    <a:lnTo>
                      <a:pt x="19" y="205"/>
                    </a:lnTo>
                    <a:lnTo>
                      <a:pt x="17" y="211"/>
                    </a:lnTo>
                    <a:lnTo>
                      <a:pt x="17" y="216"/>
                    </a:lnTo>
                    <a:lnTo>
                      <a:pt x="15" y="220"/>
                    </a:lnTo>
                    <a:lnTo>
                      <a:pt x="15" y="222"/>
                    </a:lnTo>
                    <a:lnTo>
                      <a:pt x="15" y="224"/>
                    </a:lnTo>
                    <a:lnTo>
                      <a:pt x="15" y="226"/>
                    </a:lnTo>
                    <a:lnTo>
                      <a:pt x="13" y="228"/>
                    </a:lnTo>
                    <a:lnTo>
                      <a:pt x="11" y="230"/>
                    </a:lnTo>
                    <a:lnTo>
                      <a:pt x="9" y="228"/>
                    </a:lnTo>
                    <a:lnTo>
                      <a:pt x="6" y="224"/>
                    </a:lnTo>
                    <a:lnTo>
                      <a:pt x="6" y="222"/>
                    </a:lnTo>
                    <a:lnTo>
                      <a:pt x="4" y="220"/>
                    </a:lnTo>
                    <a:lnTo>
                      <a:pt x="2" y="216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92" name="Freeform 84">
                <a:extLst>
                  <a:ext uri="{FF2B5EF4-FFF2-40B4-BE49-F238E27FC236}">
                    <a16:creationId xmlns:a16="http://schemas.microsoft.com/office/drawing/2014/main" id="{776C064A-7FE8-4B27-8E24-042DCA6BF7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9" y="876"/>
                <a:ext cx="147" cy="212"/>
              </a:xfrm>
              <a:custGeom>
                <a:avLst/>
                <a:gdLst>
                  <a:gd name="T0" fmla="*/ 1 w 293"/>
                  <a:gd name="T1" fmla="*/ 1 h 424"/>
                  <a:gd name="T2" fmla="*/ 1 w 293"/>
                  <a:gd name="T3" fmla="*/ 1 h 424"/>
                  <a:gd name="T4" fmla="*/ 1 w 293"/>
                  <a:gd name="T5" fmla="*/ 1 h 424"/>
                  <a:gd name="T6" fmla="*/ 1 w 293"/>
                  <a:gd name="T7" fmla="*/ 1 h 424"/>
                  <a:gd name="T8" fmla="*/ 1 w 293"/>
                  <a:gd name="T9" fmla="*/ 1 h 424"/>
                  <a:gd name="T10" fmla="*/ 1 w 293"/>
                  <a:gd name="T11" fmla="*/ 1 h 424"/>
                  <a:gd name="T12" fmla="*/ 1 w 293"/>
                  <a:gd name="T13" fmla="*/ 0 h 424"/>
                  <a:gd name="T14" fmla="*/ 1 w 293"/>
                  <a:gd name="T15" fmla="*/ 1 h 424"/>
                  <a:gd name="T16" fmla="*/ 1 w 293"/>
                  <a:gd name="T17" fmla="*/ 1 h 424"/>
                  <a:gd name="T18" fmla="*/ 1 w 293"/>
                  <a:gd name="T19" fmla="*/ 1 h 424"/>
                  <a:gd name="T20" fmla="*/ 1 w 293"/>
                  <a:gd name="T21" fmla="*/ 1 h 424"/>
                  <a:gd name="T22" fmla="*/ 1 w 293"/>
                  <a:gd name="T23" fmla="*/ 1 h 424"/>
                  <a:gd name="T24" fmla="*/ 1 w 293"/>
                  <a:gd name="T25" fmla="*/ 1 h 424"/>
                  <a:gd name="T26" fmla="*/ 1 w 293"/>
                  <a:gd name="T27" fmla="*/ 1 h 424"/>
                  <a:gd name="T28" fmla="*/ 1 w 293"/>
                  <a:gd name="T29" fmla="*/ 1 h 424"/>
                  <a:gd name="T30" fmla="*/ 1 w 293"/>
                  <a:gd name="T31" fmla="*/ 1 h 424"/>
                  <a:gd name="T32" fmla="*/ 1 w 293"/>
                  <a:gd name="T33" fmla="*/ 1 h 424"/>
                  <a:gd name="T34" fmla="*/ 1 w 293"/>
                  <a:gd name="T35" fmla="*/ 1 h 424"/>
                  <a:gd name="T36" fmla="*/ 1 w 293"/>
                  <a:gd name="T37" fmla="*/ 1 h 424"/>
                  <a:gd name="T38" fmla="*/ 1 w 293"/>
                  <a:gd name="T39" fmla="*/ 1 h 424"/>
                  <a:gd name="T40" fmla="*/ 1 w 293"/>
                  <a:gd name="T41" fmla="*/ 1 h 424"/>
                  <a:gd name="T42" fmla="*/ 1 w 293"/>
                  <a:gd name="T43" fmla="*/ 1 h 424"/>
                  <a:gd name="T44" fmla="*/ 1 w 293"/>
                  <a:gd name="T45" fmla="*/ 1 h 424"/>
                  <a:gd name="T46" fmla="*/ 1 w 293"/>
                  <a:gd name="T47" fmla="*/ 1 h 424"/>
                  <a:gd name="T48" fmla="*/ 0 w 293"/>
                  <a:gd name="T49" fmla="*/ 1 h 424"/>
                  <a:gd name="T50" fmla="*/ 0 w 293"/>
                  <a:gd name="T51" fmla="*/ 1 h 424"/>
                  <a:gd name="T52" fmla="*/ 1 w 293"/>
                  <a:gd name="T53" fmla="*/ 1 h 424"/>
                  <a:gd name="T54" fmla="*/ 1 w 293"/>
                  <a:gd name="T55" fmla="*/ 1 h 424"/>
                  <a:gd name="T56" fmla="*/ 1 w 293"/>
                  <a:gd name="T57" fmla="*/ 1 h 424"/>
                  <a:gd name="T58" fmla="*/ 1 w 293"/>
                  <a:gd name="T59" fmla="*/ 1 h 424"/>
                  <a:gd name="T60" fmla="*/ 1 w 293"/>
                  <a:gd name="T61" fmla="*/ 1 h 424"/>
                  <a:gd name="T62" fmla="*/ 1 w 293"/>
                  <a:gd name="T63" fmla="*/ 1 h 424"/>
                  <a:gd name="T64" fmla="*/ 1 w 293"/>
                  <a:gd name="T65" fmla="*/ 1 h 424"/>
                  <a:gd name="T66" fmla="*/ 1 w 293"/>
                  <a:gd name="T67" fmla="*/ 1 h 424"/>
                  <a:gd name="T68" fmla="*/ 1 w 293"/>
                  <a:gd name="T69" fmla="*/ 1 h 424"/>
                  <a:gd name="T70" fmla="*/ 1 w 293"/>
                  <a:gd name="T71" fmla="*/ 1 h 424"/>
                  <a:gd name="T72" fmla="*/ 1 w 293"/>
                  <a:gd name="T73" fmla="*/ 1 h 424"/>
                  <a:gd name="T74" fmla="*/ 1 w 293"/>
                  <a:gd name="T75" fmla="*/ 1 h 424"/>
                  <a:gd name="T76" fmla="*/ 1 w 293"/>
                  <a:gd name="T77" fmla="*/ 1 h 424"/>
                  <a:gd name="T78" fmla="*/ 1 w 293"/>
                  <a:gd name="T79" fmla="*/ 1 h 424"/>
                  <a:gd name="T80" fmla="*/ 1 w 293"/>
                  <a:gd name="T81" fmla="*/ 1 h 424"/>
                  <a:gd name="T82" fmla="*/ 1 w 293"/>
                  <a:gd name="T83" fmla="*/ 1 h 424"/>
                  <a:gd name="T84" fmla="*/ 1 w 293"/>
                  <a:gd name="T85" fmla="*/ 1 h 424"/>
                  <a:gd name="T86" fmla="*/ 1 w 293"/>
                  <a:gd name="T87" fmla="*/ 1 h 424"/>
                  <a:gd name="T88" fmla="*/ 1 w 293"/>
                  <a:gd name="T89" fmla="*/ 1 h 424"/>
                  <a:gd name="T90" fmla="*/ 1 w 293"/>
                  <a:gd name="T91" fmla="*/ 1 h 424"/>
                  <a:gd name="T92" fmla="*/ 1 w 293"/>
                  <a:gd name="T93" fmla="*/ 1 h 424"/>
                  <a:gd name="T94" fmla="*/ 1 w 293"/>
                  <a:gd name="T95" fmla="*/ 1 h 424"/>
                  <a:gd name="T96" fmla="*/ 1 w 293"/>
                  <a:gd name="T97" fmla="*/ 1 h 424"/>
                  <a:gd name="T98" fmla="*/ 1 w 293"/>
                  <a:gd name="T99" fmla="*/ 1 h 424"/>
                  <a:gd name="T100" fmla="*/ 1 w 293"/>
                  <a:gd name="T101" fmla="*/ 1 h 424"/>
                  <a:gd name="T102" fmla="*/ 1 w 293"/>
                  <a:gd name="T103" fmla="*/ 1 h 424"/>
                  <a:gd name="T104" fmla="*/ 1 w 293"/>
                  <a:gd name="T105" fmla="*/ 1 h 424"/>
                  <a:gd name="T106" fmla="*/ 1 w 293"/>
                  <a:gd name="T107" fmla="*/ 1 h 424"/>
                  <a:gd name="T108" fmla="*/ 1 w 293"/>
                  <a:gd name="T109" fmla="*/ 1 h 424"/>
                  <a:gd name="T110" fmla="*/ 1 w 293"/>
                  <a:gd name="T111" fmla="*/ 1 h 4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3"/>
                  <a:gd name="T169" fmla="*/ 0 h 424"/>
                  <a:gd name="T170" fmla="*/ 293 w 293"/>
                  <a:gd name="T171" fmla="*/ 424 h 4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3" h="424">
                    <a:moveTo>
                      <a:pt x="26" y="160"/>
                    </a:moveTo>
                    <a:lnTo>
                      <a:pt x="26" y="158"/>
                    </a:lnTo>
                    <a:lnTo>
                      <a:pt x="28" y="154"/>
                    </a:lnTo>
                    <a:lnTo>
                      <a:pt x="30" y="152"/>
                    </a:lnTo>
                    <a:lnTo>
                      <a:pt x="32" y="148"/>
                    </a:lnTo>
                    <a:lnTo>
                      <a:pt x="34" y="145"/>
                    </a:lnTo>
                    <a:lnTo>
                      <a:pt x="36" y="141"/>
                    </a:lnTo>
                    <a:lnTo>
                      <a:pt x="38" y="139"/>
                    </a:lnTo>
                    <a:lnTo>
                      <a:pt x="40" y="135"/>
                    </a:lnTo>
                    <a:lnTo>
                      <a:pt x="40" y="133"/>
                    </a:lnTo>
                    <a:lnTo>
                      <a:pt x="42" y="131"/>
                    </a:lnTo>
                    <a:lnTo>
                      <a:pt x="43" y="129"/>
                    </a:lnTo>
                    <a:lnTo>
                      <a:pt x="45" y="126"/>
                    </a:lnTo>
                    <a:lnTo>
                      <a:pt x="47" y="124"/>
                    </a:lnTo>
                    <a:lnTo>
                      <a:pt x="51" y="120"/>
                    </a:lnTo>
                    <a:lnTo>
                      <a:pt x="53" y="118"/>
                    </a:lnTo>
                    <a:lnTo>
                      <a:pt x="55" y="114"/>
                    </a:lnTo>
                    <a:lnTo>
                      <a:pt x="59" y="110"/>
                    </a:lnTo>
                    <a:lnTo>
                      <a:pt x="61" y="108"/>
                    </a:lnTo>
                    <a:lnTo>
                      <a:pt x="64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8" y="93"/>
                    </a:lnTo>
                    <a:lnTo>
                      <a:pt x="81" y="89"/>
                    </a:lnTo>
                    <a:lnTo>
                      <a:pt x="85" y="86"/>
                    </a:lnTo>
                    <a:lnTo>
                      <a:pt x="89" y="82"/>
                    </a:lnTo>
                    <a:lnTo>
                      <a:pt x="93" y="80"/>
                    </a:lnTo>
                    <a:lnTo>
                      <a:pt x="99" y="76"/>
                    </a:lnTo>
                    <a:lnTo>
                      <a:pt x="102" y="72"/>
                    </a:lnTo>
                    <a:lnTo>
                      <a:pt x="108" y="69"/>
                    </a:lnTo>
                    <a:lnTo>
                      <a:pt x="112" y="67"/>
                    </a:lnTo>
                    <a:lnTo>
                      <a:pt x="118" y="63"/>
                    </a:lnTo>
                    <a:lnTo>
                      <a:pt x="123" y="59"/>
                    </a:lnTo>
                    <a:lnTo>
                      <a:pt x="129" y="55"/>
                    </a:lnTo>
                    <a:lnTo>
                      <a:pt x="135" y="53"/>
                    </a:lnTo>
                    <a:lnTo>
                      <a:pt x="140" y="50"/>
                    </a:lnTo>
                    <a:lnTo>
                      <a:pt x="148" y="46"/>
                    </a:lnTo>
                    <a:lnTo>
                      <a:pt x="154" y="44"/>
                    </a:lnTo>
                    <a:lnTo>
                      <a:pt x="161" y="40"/>
                    </a:lnTo>
                    <a:lnTo>
                      <a:pt x="169" y="36"/>
                    </a:lnTo>
                    <a:lnTo>
                      <a:pt x="175" y="32"/>
                    </a:lnTo>
                    <a:lnTo>
                      <a:pt x="182" y="31"/>
                    </a:lnTo>
                    <a:lnTo>
                      <a:pt x="190" y="27"/>
                    </a:lnTo>
                    <a:lnTo>
                      <a:pt x="199" y="25"/>
                    </a:lnTo>
                    <a:lnTo>
                      <a:pt x="207" y="21"/>
                    </a:lnTo>
                    <a:lnTo>
                      <a:pt x="215" y="19"/>
                    </a:lnTo>
                    <a:lnTo>
                      <a:pt x="224" y="17"/>
                    </a:lnTo>
                    <a:lnTo>
                      <a:pt x="234" y="13"/>
                    </a:lnTo>
                    <a:lnTo>
                      <a:pt x="241" y="12"/>
                    </a:lnTo>
                    <a:lnTo>
                      <a:pt x="253" y="10"/>
                    </a:lnTo>
                    <a:lnTo>
                      <a:pt x="260" y="6"/>
                    </a:lnTo>
                    <a:lnTo>
                      <a:pt x="272" y="4"/>
                    </a:lnTo>
                    <a:lnTo>
                      <a:pt x="281" y="2"/>
                    </a:lnTo>
                    <a:lnTo>
                      <a:pt x="293" y="0"/>
                    </a:lnTo>
                    <a:lnTo>
                      <a:pt x="291" y="2"/>
                    </a:lnTo>
                    <a:lnTo>
                      <a:pt x="289" y="4"/>
                    </a:lnTo>
                    <a:lnTo>
                      <a:pt x="285" y="6"/>
                    </a:lnTo>
                    <a:lnTo>
                      <a:pt x="283" y="8"/>
                    </a:lnTo>
                    <a:lnTo>
                      <a:pt x="281" y="10"/>
                    </a:lnTo>
                    <a:lnTo>
                      <a:pt x="279" y="12"/>
                    </a:lnTo>
                    <a:lnTo>
                      <a:pt x="277" y="15"/>
                    </a:lnTo>
                    <a:lnTo>
                      <a:pt x="275" y="17"/>
                    </a:lnTo>
                    <a:lnTo>
                      <a:pt x="273" y="21"/>
                    </a:lnTo>
                    <a:lnTo>
                      <a:pt x="270" y="23"/>
                    </a:lnTo>
                    <a:lnTo>
                      <a:pt x="268" y="27"/>
                    </a:lnTo>
                    <a:lnTo>
                      <a:pt x="264" y="31"/>
                    </a:lnTo>
                    <a:lnTo>
                      <a:pt x="262" y="34"/>
                    </a:lnTo>
                    <a:lnTo>
                      <a:pt x="260" y="36"/>
                    </a:lnTo>
                    <a:lnTo>
                      <a:pt x="260" y="38"/>
                    </a:lnTo>
                    <a:lnTo>
                      <a:pt x="258" y="42"/>
                    </a:lnTo>
                    <a:lnTo>
                      <a:pt x="256" y="44"/>
                    </a:lnTo>
                    <a:lnTo>
                      <a:pt x="254" y="46"/>
                    </a:lnTo>
                    <a:lnTo>
                      <a:pt x="254" y="50"/>
                    </a:lnTo>
                    <a:lnTo>
                      <a:pt x="253" y="51"/>
                    </a:lnTo>
                    <a:lnTo>
                      <a:pt x="251" y="55"/>
                    </a:lnTo>
                    <a:lnTo>
                      <a:pt x="251" y="57"/>
                    </a:lnTo>
                    <a:lnTo>
                      <a:pt x="249" y="61"/>
                    </a:lnTo>
                    <a:lnTo>
                      <a:pt x="247" y="63"/>
                    </a:lnTo>
                    <a:lnTo>
                      <a:pt x="245" y="67"/>
                    </a:lnTo>
                    <a:lnTo>
                      <a:pt x="245" y="69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1" y="80"/>
                    </a:lnTo>
                    <a:lnTo>
                      <a:pt x="239" y="84"/>
                    </a:lnTo>
                    <a:lnTo>
                      <a:pt x="237" y="88"/>
                    </a:lnTo>
                    <a:lnTo>
                      <a:pt x="235" y="91"/>
                    </a:lnTo>
                    <a:lnTo>
                      <a:pt x="235" y="95"/>
                    </a:lnTo>
                    <a:lnTo>
                      <a:pt x="234" y="99"/>
                    </a:lnTo>
                    <a:lnTo>
                      <a:pt x="232" y="103"/>
                    </a:lnTo>
                    <a:lnTo>
                      <a:pt x="230" y="107"/>
                    </a:lnTo>
                    <a:lnTo>
                      <a:pt x="230" y="112"/>
                    </a:lnTo>
                    <a:lnTo>
                      <a:pt x="228" y="116"/>
                    </a:lnTo>
                    <a:lnTo>
                      <a:pt x="228" y="120"/>
                    </a:lnTo>
                    <a:lnTo>
                      <a:pt x="226" y="126"/>
                    </a:lnTo>
                    <a:lnTo>
                      <a:pt x="224" y="131"/>
                    </a:lnTo>
                    <a:lnTo>
                      <a:pt x="224" y="135"/>
                    </a:lnTo>
                    <a:lnTo>
                      <a:pt x="222" y="141"/>
                    </a:lnTo>
                    <a:lnTo>
                      <a:pt x="220" y="145"/>
                    </a:lnTo>
                    <a:lnTo>
                      <a:pt x="220" y="150"/>
                    </a:lnTo>
                    <a:lnTo>
                      <a:pt x="218" y="154"/>
                    </a:lnTo>
                    <a:lnTo>
                      <a:pt x="218" y="160"/>
                    </a:lnTo>
                    <a:lnTo>
                      <a:pt x="216" y="165"/>
                    </a:lnTo>
                    <a:lnTo>
                      <a:pt x="215" y="171"/>
                    </a:lnTo>
                    <a:lnTo>
                      <a:pt x="215" y="177"/>
                    </a:lnTo>
                    <a:lnTo>
                      <a:pt x="213" y="181"/>
                    </a:lnTo>
                    <a:lnTo>
                      <a:pt x="211" y="186"/>
                    </a:lnTo>
                    <a:lnTo>
                      <a:pt x="211" y="192"/>
                    </a:lnTo>
                    <a:lnTo>
                      <a:pt x="209" y="198"/>
                    </a:lnTo>
                    <a:lnTo>
                      <a:pt x="209" y="204"/>
                    </a:lnTo>
                    <a:lnTo>
                      <a:pt x="207" y="207"/>
                    </a:lnTo>
                    <a:lnTo>
                      <a:pt x="205" y="213"/>
                    </a:lnTo>
                    <a:lnTo>
                      <a:pt x="205" y="219"/>
                    </a:lnTo>
                    <a:lnTo>
                      <a:pt x="203" y="224"/>
                    </a:lnTo>
                    <a:lnTo>
                      <a:pt x="201" y="230"/>
                    </a:lnTo>
                    <a:lnTo>
                      <a:pt x="199" y="236"/>
                    </a:lnTo>
                    <a:lnTo>
                      <a:pt x="199" y="240"/>
                    </a:lnTo>
                    <a:lnTo>
                      <a:pt x="197" y="245"/>
                    </a:lnTo>
                    <a:lnTo>
                      <a:pt x="196" y="251"/>
                    </a:lnTo>
                    <a:lnTo>
                      <a:pt x="194" y="257"/>
                    </a:lnTo>
                    <a:lnTo>
                      <a:pt x="192" y="262"/>
                    </a:lnTo>
                    <a:lnTo>
                      <a:pt x="190" y="268"/>
                    </a:lnTo>
                    <a:lnTo>
                      <a:pt x="188" y="272"/>
                    </a:lnTo>
                    <a:lnTo>
                      <a:pt x="186" y="278"/>
                    </a:lnTo>
                    <a:lnTo>
                      <a:pt x="184" y="283"/>
                    </a:lnTo>
                    <a:lnTo>
                      <a:pt x="182" y="289"/>
                    </a:lnTo>
                    <a:lnTo>
                      <a:pt x="178" y="295"/>
                    </a:lnTo>
                    <a:lnTo>
                      <a:pt x="178" y="300"/>
                    </a:lnTo>
                    <a:lnTo>
                      <a:pt x="175" y="304"/>
                    </a:lnTo>
                    <a:lnTo>
                      <a:pt x="173" y="310"/>
                    </a:lnTo>
                    <a:lnTo>
                      <a:pt x="169" y="314"/>
                    </a:lnTo>
                    <a:lnTo>
                      <a:pt x="167" y="319"/>
                    </a:lnTo>
                    <a:lnTo>
                      <a:pt x="165" y="325"/>
                    </a:lnTo>
                    <a:lnTo>
                      <a:pt x="161" y="329"/>
                    </a:lnTo>
                    <a:lnTo>
                      <a:pt x="158" y="335"/>
                    </a:lnTo>
                    <a:lnTo>
                      <a:pt x="156" y="338"/>
                    </a:lnTo>
                    <a:lnTo>
                      <a:pt x="152" y="342"/>
                    </a:lnTo>
                    <a:lnTo>
                      <a:pt x="148" y="348"/>
                    </a:lnTo>
                    <a:lnTo>
                      <a:pt x="144" y="352"/>
                    </a:lnTo>
                    <a:lnTo>
                      <a:pt x="142" y="357"/>
                    </a:lnTo>
                    <a:lnTo>
                      <a:pt x="139" y="361"/>
                    </a:lnTo>
                    <a:lnTo>
                      <a:pt x="135" y="365"/>
                    </a:lnTo>
                    <a:lnTo>
                      <a:pt x="131" y="369"/>
                    </a:lnTo>
                    <a:lnTo>
                      <a:pt x="127" y="375"/>
                    </a:lnTo>
                    <a:lnTo>
                      <a:pt x="121" y="378"/>
                    </a:lnTo>
                    <a:lnTo>
                      <a:pt x="118" y="382"/>
                    </a:lnTo>
                    <a:lnTo>
                      <a:pt x="112" y="386"/>
                    </a:lnTo>
                    <a:lnTo>
                      <a:pt x="108" y="390"/>
                    </a:lnTo>
                    <a:lnTo>
                      <a:pt x="102" y="392"/>
                    </a:lnTo>
                    <a:lnTo>
                      <a:pt x="99" y="395"/>
                    </a:lnTo>
                    <a:lnTo>
                      <a:pt x="93" y="399"/>
                    </a:lnTo>
                    <a:lnTo>
                      <a:pt x="87" y="403"/>
                    </a:lnTo>
                    <a:lnTo>
                      <a:pt x="81" y="407"/>
                    </a:lnTo>
                    <a:lnTo>
                      <a:pt x="76" y="409"/>
                    </a:lnTo>
                    <a:lnTo>
                      <a:pt x="70" y="413"/>
                    </a:lnTo>
                    <a:lnTo>
                      <a:pt x="64" y="415"/>
                    </a:lnTo>
                    <a:lnTo>
                      <a:pt x="59" y="418"/>
                    </a:lnTo>
                    <a:lnTo>
                      <a:pt x="53" y="420"/>
                    </a:lnTo>
                    <a:lnTo>
                      <a:pt x="45" y="422"/>
                    </a:lnTo>
                    <a:lnTo>
                      <a:pt x="40" y="424"/>
                    </a:lnTo>
                    <a:lnTo>
                      <a:pt x="38" y="424"/>
                    </a:lnTo>
                    <a:lnTo>
                      <a:pt x="36" y="420"/>
                    </a:lnTo>
                    <a:lnTo>
                      <a:pt x="36" y="418"/>
                    </a:lnTo>
                    <a:lnTo>
                      <a:pt x="34" y="415"/>
                    </a:lnTo>
                    <a:lnTo>
                      <a:pt x="32" y="413"/>
                    </a:lnTo>
                    <a:lnTo>
                      <a:pt x="30" y="409"/>
                    </a:lnTo>
                    <a:lnTo>
                      <a:pt x="28" y="405"/>
                    </a:lnTo>
                    <a:lnTo>
                      <a:pt x="26" y="401"/>
                    </a:lnTo>
                    <a:lnTo>
                      <a:pt x="24" y="397"/>
                    </a:lnTo>
                    <a:lnTo>
                      <a:pt x="24" y="395"/>
                    </a:lnTo>
                    <a:lnTo>
                      <a:pt x="23" y="394"/>
                    </a:lnTo>
                    <a:lnTo>
                      <a:pt x="23" y="392"/>
                    </a:lnTo>
                    <a:lnTo>
                      <a:pt x="21" y="388"/>
                    </a:lnTo>
                    <a:lnTo>
                      <a:pt x="21" y="386"/>
                    </a:lnTo>
                    <a:lnTo>
                      <a:pt x="19" y="382"/>
                    </a:lnTo>
                    <a:lnTo>
                      <a:pt x="19" y="380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5" y="371"/>
                    </a:lnTo>
                    <a:lnTo>
                      <a:pt x="15" y="369"/>
                    </a:lnTo>
                    <a:lnTo>
                      <a:pt x="13" y="365"/>
                    </a:lnTo>
                    <a:lnTo>
                      <a:pt x="11" y="361"/>
                    </a:lnTo>
                    <a:lnTo>
                      <a:pt x="11" y="357"/>
                    </a:lnTo>
                    <a:lnTo>
                      <a:pt x="9" y="356"/>
                    </a:lnTo>
                    <a:lnTo>
                      <a:pt x="9" y="352"/>
                    </a:lnTo>
                    <a:lnTo>
                      <a:pt x="7" y="348"/>
                    </a:lnTo>
                    <a:lnTo>
                      <a:pt x="7" y="344"/>
                    </a:lnTo>
                    <a:lnTo>
                      <a:pt x="5" y="340"/>
                    </a:lnTo>
                    <a:lnTo>
                      <a:pt x="5" y="337"/>
                    </a:lnTo>
                    <a:lnTo>
                      <a:pt x="5" y="333"/>
                    </a:lnTo>
                    <a:lnTo>
                      <a:pt x="4" y="329"/>
                    </a:lnTo>
                    <a:lnTo>
                      <a:pt x="4" y="325"/>
                    </a:lnTo>
                    <a:lnTo>
                      <a:pt x="2" y="321"/>
                    </a:lnTo>
                    <a:lnTo>
                      <a:pt x="2" y="318"/>
                    </a:lnTo>
                    <a:lnTo>
                      <a:pt x="2" y="314"/>
                    </a:lnTo>
                    <a:lnTo>
                      <a:pt x="2" y="310"/>
                    </a:lnTo>
                    <a:lnTo>
                      <a:pt x="0" y="304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0" y="291"/>
                    </a:lnTo>
                    <a:lnTo>
                      <a:pt x="0" y="287"/>
                    </a:lnTo>
                    <a:lnTo>
                      <a:pt x="0" y="283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1"/>
                    </a:lnTo>
                    <a:lnTo>
                      <a:pt x="2" y="257"/>
                    </a:lnTo>
                    <a:lnTo>
                      <a:pt x="2" y="251"/>
                    </a:lnTo>
                    <a:lnTo>
                      <a:pt x="2" y="247"/>
                    </a:lnTo>
                    <a:lnTo>
                      <a:pt x="4" y="243"/>
                    </a:lnTo>
                    <a:lnTo>
                      <a:pt x="5" y="238"/>
                    </a:lnTo>
                    <a:lnTo>
                      <a:pt x="28" y="190"/>
                    </a:lnTo>
                    <a:lnTo>
                      <a:pt x="28" y="192"/>
                    </a:lnTo>
                    <a:lnTo>
                      <a:pt x="26" y="196"/>
                    </a:lnTo>
                    <a:lnTo>
                      <a:pt x="26" y="198"/>
                    </a:lnTo>
                    <a:lnTo>
                      <a:pt x="26" y="202"/>
                    </a:lnTo>
                    <a:lnTo>
                      <a:pt x="24" y="205"/>
                    </a:lnTo>
                    <a:lnTo>
                      <a:pt x="24" y="209"/>
                    </a:lnTo>
                    <a:lnTo>
                      <a:pt x="24" y="211"/>
                    </a:lnTo>
                    <a:lnTo>
                      <a:pt x="23" y="215"/>
                    </a:lnTo>
                    <a:lnTo>
                      <a:pt x="23" y="217"/>
                    </a:lnTo>
                    <a:lnTo>
                      <a:pt x="23" y="219"/>
                    </a:lnTo>
                    <a:lnTo>
                      <a:pt x="23" y="223"/>
                    </a:lnTo>
                    <a:lnTo>
                      <a:pt x="21" y="224"/>
                    </a:lnTo>
                    <a:lnTo>
                      <a:pt x="21" y="228"/>
                    </a:lnTo>
                    <a:lnTo>
                      <a:pt x="21" y="232"/>
                    </a:lnTo>
                    <a:lnTo>
                      <a:pt x="21" y="234"/>
                    </a:lnTo>
                    <a:lnTo>
                      <a:pt x="21" y="238"/>
                    </a:lnTo>
                    <a:lnTo>
                      <a:pt x="21" y="240"/>
                    </a:lnTo>
                    <a:lnTo>
                      <a:pt x="21" y="243"/>
                    </a:lnTo>
                    <a:lnTo>
                      <a:pt x="19" y="247"/>
                    </a:lnTo>
                    <a:lnTo>
                      <a:pt x="19" y="251"/>
                    </a:lnTo>
                    <a:lnTo>
                      <a:pt x="19" y="255"/>
                    </a:lnTo>
                    <a:lnTo>
                      <a:pt x="19" y="259"/>
                    </a:lnTo>
                    <a:lnTo>
                      <a:pt x="19" y="262"/>
                    </a:lnTo>
                    <a:lnTo>
                      <a:pt x="19" y="266"/>
                    </a:lnTo>
                    <a:lnTo>
                      <a:pt x="19" y="270"/>
                    </a:lnTo>
                    <a:lnTo>
                      <a:pt x="19" y="274"/>
                    </a:lnTo>
                    <a:lnTo>
                      <a:pt x="19" y="278"/>
                    </a:lnTo>
                    <a:lnTo>
                      <a:pt x="19" y="281"/>
                    </a:lnTo>
                    <a:lnTo>
                      <a:pt x="19" y="287"/>
                    </a:lnTo>
                    <a:lnTo>
                      <a:pt x="19" y="291"/>
                    </a:lnTo>
                    <a:lnTo>
                      <a:pt x="19" y="295"/>
                    </a:lnTo>
                    <a:lnTo>
                      <a:pt x="19" y="299"/>
                    </a:lnTo>
                    <a:lnTo>
                      <a:pt x="21" y="302"/>
                    </a:lnTo>
                    <a:lnTo>
                      <a:pt x="21" y="308"/>
                    </a:lnTo>
                    <a:lnTo>
                      <a:pt x="21" y="312"/>
                    </a:lnTo>
                    <a:lnTo>
                      <a:pt x="21" y="316"/>
                    </a:lnTo>
                    <a:lnTo>
                      <a:pt x="21" y="321"/>
                    </a:lnTo>
                    <a:lnTo>
                      <a:pt x="23" y="325"/>
                    </a:lnTo>
                    <a:lnTo>
                      <a:pt x="23" y="329"/>
                    </a:lnTo>
                    <a:lnTo>
                      <a:pt x="24" y="335"/>
                    </a:lnTo>
                    <a:lnTo>
                      <a:pt x="24" y="338"/>
                    </a:lnTo>
                    <a:lnTo>
                      <a:pt x="26" y="342"/>
                    </a:lnTo>
                    <a:lnTo>
                      <a:pt x="26" y="348"/>
                    </a:lnTo>
                    <a:lnTo>
                      <a:pt x="28" y="352"/>
                    </a:lnTo>
                    <a:lnTo>
                      <a:pt x="30" y="356"/>
                    </a:lnTo>
                    <a:lnTo>
                      <a:pt x="30" y="361"/>
                    </a:lnTo>
                    <a:lnTo>
                      <a:pt x="32" y="365"/>
                    </a:lnTo>
                    <a:lnTo>
                      <a:pt x="34" y="369"/>
                    </a:lnTo>
                    <a:lnTo>
                      <a:pt x="34" y="375"/>
                    </a:lnTo>
                    <a:lnTo>
                      <a:pt x="36" y="378"/>
                    </a:lnTo>
                    <a:lnTo>
                      <a:pt x="38" y="382"/>
                    </a:lnTo>
                    <a:lnTo>
                      <a:pt x="40" y="388"/>
                    </a:lnTo>
                    <a:lnTo>
                      <a:pt x="42" y="392"/>
                    </a:lnTo>
                    <a:lnTo>
                      <a:pt x="45" y="397"/>
                    </a:lnTo>
                    <a:lnTo>
                      <a:pt x="45" y="395"/>
                    </a:lnTo>
                    <a:lnTo>
                      <a:pt x="47" y="395"/>
                    </a:lnTo>
                    <a:lnTo>
                      <a:pt x="49" y="394"/>
                    </a:lnTo>
                    <a:lnTo>
                      <a:pt x="53" y="394"/>
                    </a:lnTo>
                    <a:lnTo>
                      <a:pt x="55" y="392"/>
                    </a:lnTo>
                    <a:lnTo>
                      <a:pt x="59" y="392"/>
                    </a:lnTo>
                    <a:lnTo>
                      <a:pt x="62" y="390"/>
                    </a:lnTo>
                    <a:lnTo>
                      <a:pt x="66" y="388"/>
                    </a:lnTo>
                    <a:lnTo>
                      <a:pt x="70" y="386"/>
                    </a:lnTo>
                    <a:lnTo>
                      <a:pt x="74" y="384"/>
                    </a:lnTo>
                    <a:lnTo>
                      <a:pt x="78" y="382"/>
                    </a:lnTo>
                    <a:lnTo>
                      <a:pt x="83" y="378"/>
                    </a:lnTo>
                    <a:lnTo>
                      <a:pt x="85" y="378"/>
                    </a:lnTo>
                    <a:lnTo>
                      <a:pt x="89" y="376"/>
                    </a:lnTo>
                    <a:lnTo>
                      <a:pt x="91" y="375"/>
                    </a:lnTo>
                    <a:lnTo>
                      <a:pt x="93" y="373"/>
                    </a:lnTo>
                    <a:lnTo>
                      <a:pt x="97" y="371"/>
                    </a:lnTo>
                    <a:lnTo>
                      <a:pt x="99" y="369"/>
                    </a:lnTo>
                    <a:lnTo>
                      <a:pt x="101" y="367"/>
                    </a:lnTo>
                    <a:lnTo>
                      <a:pt x="104" y="365"/>
                    </a:lnTo>
                    <a:lnTo>
                      <a:pt x="106" y="361"/>
                    </a:lnTo>
                    <a:lnTo>
                      <a:pt x="108" y="359"/>
                    </a:lnTo>
                    <a:lnTo>
                      <a:pt x="112" y="357"/>
                    </a:lnTo>
                    <a:lnTo>
                      <a:pt x="114" y="356"/>
                    </a:lnTo>
                    <a:lnTo>
                      <a:pt x="116" y="352"/>
                    </a:lnTo>
                    <a:lnTo>
                      <a:pt x="120" y="350"/>
                    </a:lnTo>
                    <a:lnTo>
                      <a:pt x="121" y="346"/>
                    </a:lnTo>
                    <a:lnTo>
                      <a:pt x="125" y="344"/>
                    </a:lnTo>
                    <a:lnTo>
                      <a:pt x="127" y="340"/>
                    </a:lnTo>
                    <a:lnTo>
                      <a:pt x="129" y="337"/>
                    </a:lnTo>
                    <a:lnTo>
                      <a:pt x="133" y="335"/>
                    </a:lnTo>
                    <a:lnTo>
                      <a:pt x="135" y="331"/>
                    </a:lnTo>
                    <a:lnTo>
                      <a:pt x="137" y="327"/>
                    </a:lnTo>
                    <a:lnTo>
                      <a:pt x="140" y="323"/>
                    </a:lnTo>
                    <a:lnTo>
                      <a:pt x="142" y="319"/>
                    </a:lnTo>
                    <a:lnTo>
                      <a:pt x="144" y="316"/>
                    </a:lnTo>
                    <a:lnTo>
                      <a:pt x="146" y="312"/>
                    </a:lnTo>
                    <a:lnTo>
                      <a:pt x="150" y="308"/>
                    </a:lnTo>
                    <a:lnTo>
                      <a:pt x="152" y="304"/>
                    </a:lnTo>
                    <a:lnTo>
                      <a:pt x="154" y="300"/>
                    </a:lnTo>
                    <a:lnTo>
                      <a:pt x="156" y="295"/>
                    </a:lnTo>
                    <a:lnTo>
                      <a:pt x="158" y="291"/>
                    </a:lnTo>
                    <a:lnTo>
                      <a:pt x="159" y="285"/>
                    </a:lnTo>
                    <a:lnTo>
                      <a:pt x="163" y="281"/>
                    </a:lnTo>
                    <a:lnTo>
                      <a:pt x="165" y="276"/>
                    </a:lnTo>
                    <a:lnTo>
                      <a:pt x="167" y="270"/>
                    </a:lnTo>
                    <a:lnTo>
                      <a:pt x="169" y="264"/>
                    </a:lnTo>
                    <a:lnTo>
                      <a:pt x="171" y="261"/>
                    </a:lnTo>
                    <a:lnTo>
                      <a:pt x="173" y="255"/>
                    </a:lnTo>
                    <a:lnTo>
                      <a:pt x="175" y="249"/>
                    </a:lnTo>
                    <a:lnTo>
                      <a:pt x="175" y="243"/>
                    </a:lnTo>
                    <a:lnTo>
                      <a:pt x="177" y="238"/>
                    </a:lnTo>
                    <a:lnTo>
                      <a:pt x="178" y="232"/>
                    </a:lnTo>
                    <a:lnTo>
                      <a:pt x="180" y="228"/>
                    </a:lnTo>
                    <a:lnTo>
                      <a:pt x="180" y="223"/>
                    </a:lnTo>
                    <a:lnTo>
                      <a:pt x="182" y="217"/>
                    </a:lnTo>
                    <a:lnTo>
                      <a:pt x="184" y="213"/>
                    </a:lnTo>
                    <a:lnTo>
                      <a:pt x="184" y="207"/>
                    </a:lnTo>
                    <a:lnTo>
                      <a:pt x="186" y="204"/>
                    </a:lnTo>
                    <a:lnTo>
                      <a:pt x="188" y="200"/>
                    </a:lnTo>
                    <a:lnTo>
                      <a:pt x="188" y="194"/>
                    </a:lnTo>
                    <a:lnTo>
                      <a:pt x="190" y="190"/>
                    </a:lnTo>
                    <a:lnTo>
                      <a:pt x="190" y="186"/>
                    </a:lnTo>
                    <a:lnTo>
                      <a:pt x="192" y="183"/>
                    </a:lnTo>
                    <a:lnTo>
                      <a:pt x="192" y="179"/>
                    </a:lnTo>
                    <a:lnTo>
                      <a:pt x="194" y="173"/>
                    </a:lnTo>
                    <a:lnTo>
                      <a:pt x="194" y="169"/>
                    </a:lnTo>
                    <a:lnTo>
                      <a:pt x="196" y="165"/>
                    </a:lnTo>
                    <a:lnTo>
                      <a:pt x="196" y="162"/>
                    </a:lnTo>
                    <a:lnTo>
                      <a:pt x="197" y="158"/>
                    </a:lnTo>
                    <a:lnTo>
                      <a:pt x="197" y="154"/>
                    </a:lnTo>
                    <a:lnTo>
                      <a:pt x="199" y="152"/>
                    </a:lnTo>
                    <a:lnTo>
                      <a:pt x="199" y="148"/>
                    </a:lnTo>
                    <a:lnTo>
                      <a:pt x="199" y="145"/>
                    </a:lnTo>
                    <a:lnTo>
                      <a:pt x="201" y="141"/>
                    </a:lnTo>
                    <a:lnTo>
                      <a:pt x="201" y="137"/>
                    </a:lnTo>
                    <a:lnTo>
                      <a:pt x="203" y="135"/>
                    </a:lnTo>
                    <a:lnTo>
                      <a:pt x="203" y="131"/>
                    </a:lnTo>
                    <a:lnTo>
                      <a:pt x="203" y="127"/>
                    </a:lnTo>
                    <a:lnTo>
                      <a:pt x="205" y="126"/>
                    </a:lnTo>
                    <a:lnTo>
                      <a:pt x="205" y="122"/>
                    </a:lnTo>
                    <a:lnTo>
                      <a:pt x="207" y="118"/>
                    </a:lnTo>
                    <a:lnTo>
                      <a:pt x="207" y="114"/>
                    </a:lnTo>
                    <a:lnTo>
                      <a:pt x="207" y="112"/>
                    </a:lnTo>
                    <a:lnTo>
                      <a:pt x="209" y="108"/>
                    </a:lnTo>
                    <a:lnTo>
                      <a:pt x="209" y="107"/>
                    </a:lnTo>
                    <a:lnTo>
                      <a:pt x="209" y="103"/>
                    </a:lnTo>
                    <a:lnTo>
                      <a:pt x="211" y="101"/>
                    </a:lnTo>
                    <a:lnTo>
                      <a:pt x="211" y="97"/>
                    </a:lnTo>
                    <a:lnTo>
                      <a:pt x="213" y="95"/>
                    </a:lnTo>
                    <a:lnTo>
                      <a:pt x="213" y="91"/>
                    </a:lnTo>
                    <a:lnTo>
                      <a:pt x="215" y="89"/>
                    </a:lnTo>
                    <a:lnTo>
                      <a:pt x="215" y="88"/>
                    </a:lnTo>
                    <a:lnTo>
                      <a:pt x="216" y="84"/>
                    </a:lnTo>
                    <a:lnTo>
                      <a:pt x="216" y="82"/>
                    </a:lnTo>
                    <a:lnTo>
                      <a:pt x="218" y="78"/>
                    </a:lnTo>
                    <a:lnTo>
                      <a:pt x="218" y="76"/>
                    </a:lnTo>
                    <a:lnTo>
                      <a:pt x="220" y="72"/>
                    </a:lnTo>
                    <a:lnTo>
                      <a:pt x="222" y="70"/>
                    </a:lnTo>
                    <a:lnTo>
                      <a:pt x="222" y="69"/>
                    </a:lnTo>
                    <a:lnTo>
                      <a:pt x="224" y="65"/>
                    </a:lnTo>
                    <a:lnTo>
                      <a:pt x="226" y="63"/>
                    </a:lnTo>
                    <a:lnTo>
                      <a:pt x="226" y="61"/>
                    </a:lnTo>
                    <a:lnTo>
                      <a:pt x="228" y="57"/>
                    </a:lnTo>
                    <a:lnTo>
                      <a:pt x="230" y="55"/>
                    </a:lnTo>
                    <a:lnTo>
                      <a:pt x="232" y="53"/>
                    </a:lnTo>
                    <a:lnTo>
                      <a:pt x="234" y="50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7" y="42"/>
                    </a:lnTo>
                    <a:lnTo>
                      <a:pt x="239" y="40"/>
                    </a:lnTo>
                    <a:lnTo>
                      <a:pt x="243" y="36"/>
                    </a:lnTo>
                    <a:lnTo>
                      <a:pt x="241" y="36"/>
                    </a:lnTo>
                    <a:lnTo>
                      <a:pt x="237" y="36"/>
                    </a:lnTo>
                    <a:lnTo>
                      <a:pt x="235" y="38"/>
                    </a:lnTo>
                    <a:lnTo>
                      <a:pt x="234" y="38"/>
                    </a:lnTo>
                    <a:lnTo>
                      <a:pt x="230" y="38"/>
                    </a:lnTo>
                    <a:lnTo>
                      <a:pt x="228" y="38"/>
                    </a:lnTo>
                    <a:lnTo>
                      <a:pt x="226" y="38"/>
                    </a:lnTo>
                    <a:lnTo>
                      <a:pt x="224" y="38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213" y="42"/>
                    </a:lnTo>
                    <a:lnTo>
                      <a:pt x="209" y="42"/>
                    </a:lnTo>
                    <a:lnTo>
                      <a:pt x="205" y="42"/>
                    </a:lnTo>
                    <a:lnTo>
                      <a:pt x="203" y="44"/>
                    </a:lnTo>
                    <a:lnTo>
                      <a:pt x="199" y="44"/>
                    </a:lnTo>
                    <a:lnTo>
                      <a:pt x="196" y="46"/>
                    </a:lnTo>
                    <a:lnTo>
                      <a:pt x="192" y="48"/>
                    </a:lnTo>
                    <a:lnTo>
                      <a:pt x="188" y="48"/>
                    </a:lnTo>
                    <a:lnTo>
                      <a:pt x="184" y="50"/>
                    </a:lnTo>
                    <a:lnTo>
                      <a:pt x="178" y="51"/>
                    </a:lnTo>
                    <a:lnTo>
                      <a:pt x="175" y="53"/>
                    </a:lnTo>
                    <a:lnTo>
                      <a:pt x="171" y="53"/>
                    </a:lnTo>
                    <a:lnTo>
                      <a:pt x="167" y="55"/>
                    </a:lnTo>
                    <a:lnTo>
                      <a:pt x="163" y="57"/>
                    </a:lnTo>
                    <a:lnTo>
                      <a:pt x="158" y="59"/>
                    </a:lnTo>
                    <a:lnTo>
                      <a:pt x="154" y="61"/>
                    </a:lnTo>
                    <a:lnTo>
                      <a:pt x="150" y="63"/>
                    </a:lnTo>
                    <a:lnTo>
                      <a:pt x="144" y="65"/>
                    </a:lnTo>
                    <a:lnTo>
                      <a:pt x="140" y="67"/>
                    </a:lnTo>
                    <a:lnTo>
                      <a:pt x="137" y="69"/>
                    </a:lnTo>
                    <a:lnTo>
                      <a:pt x="131" y="72"/>
                    </a:lnTo>
                    <a:lnTo>
                      <a:pt x="127" y="74"/>
                    </a:lnTo>
                    <a:lnTo>
                      <a:pt x="123" y="76"/>
                    </a:lnTo>
                    <a:lnTo>
                      <a:pt x="118" y="80"/>
                    </a:lnTo>
                    <a:lnTo>
                      <a:pt x="114" y="82"/>
                    </a:lnTo>
                    <a:lnTo>
                      <a:pt x="108" y="86"/>
                    </a:lnTo>
                    <a:lnTo>
                      <a:pt x="104" y="88"/>
                    </a:lnTo>
                    <a:lnTo>
                      <a:pt x="101" y="91"/>
                    </a:lnTo>
                    <a:lnTo>
                      <a:pt x="95" y="95"/>
                    </a:lnTo>
                    <a:lnTo>
                      <a:pt x="91" y="99"/>
                    </a:lnTo>
                    <a:lnTo>
                      <a:pt x="87" y="103"/>
                    </a:lnTo>
                    <a:lnTo>
                      <a:pt x="83" y="107"/>
                    </a:lnTo>
                    <a:lnTo>
                      <a:pt x="80" y="108"/>
                    </a:lnTo>
                    <a:lnTo>
                      <a:pt x="76" y="114"/>
                    </a:lnTo>
                    <a:lnTo>
                      <a:pt x="72" y="118"/>
                    </a:lnTo>
                    <a:lnTo>
                      <a:pt x="66" y="122"/>
                    </a:lnTo>
                    <a:lnTo>
                      <a:pt x="62" y="126"/>
                    </a:lnTo>
                    <a:lnTo>
                      <a:pt x="61" y="131"/>
                    </a:lnTo>
                    <a:lnTo>
                      <a:pt x="57" y="135"/>
                    </a:lnTo>
                    <a:lnTo>
                      <a:pt x="53" y="141"/>
                    </a:lnTo>
                    <a:lnTo>
                      <a:pt x="49" y="145"/>
                    </a:lnTo>
                    <a:lnTo>
                      <a:pt x="47" y="150"/>
                    </a:lnTo>
                    <a:lnTo>
                      <a:pt x="43" y="154"/>
                    </a:lnTo>
                    <a:lnTo>
                      <a:pt x="40" y="160"/>
                    </a:lnTo>
                    <a:lnTo>
                      <a:pt x="38" y="165"/>
                    </a:lnTo>
                    <a:lnTo>
                      <a:pt x="36" y="171"/>
                    </a:lnTo>
                    <a:lnTo>
                      <a:pt x="32" y="177"/>
                    </a:lnTo>
                    <a:lnTo>
                      <a:pt x="30" y="184"/>
                    </a:lnTo>
                    <a:lnTo>
                      <a:pt x="28" y="181"/>
                    </a:lnTo>
                    <a:lnTo>
                      <a:pt x="28" y="177"/>
                    </a:lnTo>
                    <a:lnTo>
                      <a:pt x="28" y="173"/>
                    </a:lnTo>
                    <a:lnTo>
                      <a:pt x="28" y="171"/>
                    </a:lnTo>
                    <a:lnTo>
                      <a:pt x="26" y="169"/>
                    </a:lnTo>
                    <a:lnTo>
                      <a:pt x="26" y="165"/>
                    </a:lnTo>
                    <a:lnTo>
                      <a:pt x="26" y="164"/>
                    </a:lnTo>
                    <a:lnTo>
                      <a:pt x="26" y="162"/>
                    </a:lnTo>
                    <a:lnTo>
                      <a:pt x="26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93" name="Freeform 85">
                <a:extLst>
                  <a:ext uri="{FF2B5EF4-FFF2-40B4-BE49-F238E27FC236}">
                    <a16:creationId xmlns:a16="http://schemas.microsoft.com/office/drawing/2014/main" id="{7E79FF28-B9EF-44D2-9C76-71B1BA0B7A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1" y="906"/>
                <a:ext cx="224" cy="172"/>
              </a:xfrm>
              <a:custGeom>
                <a:avLst/>
                <a:gdLst>
                  <a:gd name="T0" fmla="*/ 1 w 447"/>
                  <a:gd name="T1" fmla="*/ 1 h 344"/>
                  <a:gd name="T2" fmla="*/ 1 w 447"/>
                  <a:gd name="T3" fmla="*/ 1 h 344"/>
                  <a:gd name="T4" fmla="*/ 1 w 447"/>
                  <a:gd name="T5" fmla="*/ 1 h 344"/>
                  <a:gd name="T6" fmla="*/ 1 w 447"/>
                  <a:gd name="T7" fmla="*/ 1 h 344"/>
                  <a:gd name="T8" fmla="*/ 1 w 447"/>
                  <a:gd name="T9" fmla="*/ 1 h 344"/>
                  <a:gd name="T10" fmla="*/ 1 w 447"/>
                  <a:gd name="T11" fmla="*/ 1 h 344"/>
                  <a:gd name="T12" fmla="*/ 1 w 447"/>
                  <a:gd name="T13" fmla="*/ 1 h 344"/>
                  <a:gd name="T14" fmla="*/ 1 w 447"/>
                  <a:gd name="T15" fmla="*/ 1 h 344"/>
                  <a:gd name="T16" fmla="*/ 1 w 447"/>
                  <a:gd name="T17" fmla="*/ 0 h 344"/>
                  <a:gd name="T18" fmla="*/ 1 w 447"/>
                  <a:gd name="T19" fmla="*/ 1 h 344"/>
                  <a:gd name="T20" fmla="*/ 1 w 447"/>
                  <a:gd name="T21" fmla="*/ 1 h 344"/>
                  <a:gd name="T22" fmla="*/ 1 w 447"/>
                  <a:gd name="T23" fmla="*/ 1 h 344"/>
                  <a:gd name="T24" fmla="*/ 1 w 447"/>
                  <a:gd name="T25" fmla="*/ 1 h 344"/>
                  <a:gd name="T26" fmla="*/ 1 w 447"/>
                  <a:gd name="T27" fmla="*/ 1 h 344"/>
                  <a:gd name="T28" fmla="*/ 1 w 447"/>
                  <a:gd name="T29" fmla="*/ 1 h 344"/>
                  <a:gd name="T30" fmla="*/ 1 w 447"/>
                  <a:gd name="T31" fmla="*/ 1 h 344"/>
                  <a:gd name="T32" fmla="*/ 1 w 447"/>
                  <a:gd name="T33" fmla="*/ 1 h 344"/>
                  <a:gd name="T34" fmla="*/ 1 w 447"/>
                  <a:gd name="T35" fmla="*/ 1 h 344"/>
                  <a:gd name="T36" fmla="*/ 1 w 447"/>
                  <a:gd name="T37" fmla="*/ 1 h 344"/>
                  <a:gd name="T38" fmla="*/ 1 w 447"/>
                  <a:gd name="T39" fmla="*/ 1 h 344"/>
                  <a:gd name="T40" fmla="*/ 1 w 447"/>
                  <a:gd name="T41" fmla="*/ 1 h 344"/>
                  <a:gd name="T42" fmla="*/ 1 w 447"/>
                  <a:gd name="T43" fmla="*/ 1 h 344"/>
                  <a:gd name="T44" fmla="*/ 1 w 447"/>
                  <a:gd name="T45" fmla="*/ 1 h 344"/>
                  <a:gd name="T46" fmla="*/ 1 w 447"/>
                  <a:gd name="T47" fmla="*/ 1 h 344"/>
                  <a:gd name="T48" fmla="*/ 1 w 447"/>
                  <a:gd name="T49" fmla="*/ 1 h 344"/>
                  <a:gd name="T50" fmla="*/ 1 w 447"/>
                  <a:gd name="T51" fmla="*/ 1 h 344"/>
                  <a:gd name="T52" fmla="*/ 1 w 447"/>
                  <a:gd name="T53" fmla="*/ 1 h 344"/>
                  <a:gd name="T54" fmla="*/ 1 w 447"/>
                  <a:gd name="T55" fmla="*/ 1 h 344"/>
                  <a:gd name="T56" fmla="*/ 1 w 447"/>
                  <a:gd name="T57" fmla="*/ 1 h 344"/>
                  <a:gd name="T58" fmla="*/ 1 w 447"/>
                  <a:gd name="T59" fmla="*/ 1 h 344"/>
                  <a:gd name="T60" fmla="*/ 1 w 447"/>
                  <a:gd name="T61" fmla="*/ 1 h 344"/>
                  <a:gd name="T62" fmla="*/ 1 w 447"/>
                  <a:gd name="T63" fmla="*/ 1 h 344"/>
                  <a:gd name="T64" fmla="*/ 1 w 447"/>
                  <a:gd name="T65" fmla="*/ 1 h 344"/>
                  <a:gd name="T66" fmla="*/ 1 w 447"/>
                  <a:gd name="T67" fmla="*/ 1 h 344"/>
                  <a:gd name="T68" fmla="*/ 1 w 447"/>
                  <a:gd name="T69" fmla="*/ 1 h 344"/>
                  <a:gd name="T70" fmla="*/ 1 w 447"/>
                  <a:gd name="T71" fmla="*/ 1 h 344"/>
                  <a:gd name="T72" fmla="*/ 1 w 447"/>
                  <a:gd name="T73" fmla="*/ 1 h 344"/>
                  <a:gd name="T74" fmla="*/ 1 w 447"/>
                  <a:gd name="T75" fmla="*/ 1 h 344"/>
                  <a:gd name="T76" fmla="*/ 1 w 447"/>
                  <a:gd name="T77" fmla="*/ 1 h 344"/>
                  <a:gd name="T78" fmla="*/ 1 w 447"/>
                  <a:gd name="T79" fmla="*/ 1 h 344"/>
                  <a:gd name="T80" fmla="*/ 1 w 447"/>
                  <a:gd name="T81" fmla="*/ 1 h 344"/>
                  <a:gd name="T82" fmla="*/ 1 w 447"/>
                  <a:gd name="T83" fmla="*/ 1 h 344"/>
                  <a:gd name="T84" fmla="*/ 1 w 447"/>
                  <a:gd name="T85" fmla="*/ 1 h 344"/>
                  <a:gd name="T86" fmla="*/ 1 w 447"/>
                  <a:gd name="T87" fmla="*/ 1 h 344"/>
                  <a:gd name="T88" fmla="*/ 1 w 447"/>
                  <a:gd name="T89" fmla="*/ 1 h 344"/>
                  <a:gd name="T90" fmla="*/ 1 w 447"/>
                  <a:gd name="T91" fmla="*/ 1 h 344"/>
                  <a:gd name="T92" fmla="*/ 1 w 447"/>
                  <a:gd name="T93" fmla="*/ 1 h 344"/>
                  <a:gd name="T94" fmla="*/ 1 w 447"/>
                  <a:gd name="T95" fmla="*/ 1 h 344"/>
                  <a:gd name="T96" fmla="*/ 1 w 447"/>
                  <a:gd name="T97" fmla="*/ 1 h 344"/>
                  <a:gd name="T98" fmla="*/ 1 w 447"/>
                  <a:gd name="T99" fmla="*/ 1 h 344"/>
                  <a:gd name="T100" fmla="*/ 1 w 447"/>
                  <a:gd name="T101" fmla="*/ 1 h 344"/>
                  <a:gd name="T102" fmla="*/ 1 w 447"/>
                  <a:gd name="T103" fmla="*/ 1 h 344"/>
                  <a:gd name="T104" fmla="*/ 1 w 447"/>
                  <a:gd name="T105" fmla="*/ 1 h 344"/>
                  <a:gd name="T106" fmla="*/ 1 w 447"/>
                  <a:gd name="T107" fmla="*/ 1 h 344"/>
                  <a:gd name="T108" fmla="*/ 1 w 447"/>
                  <a:gd name="T109" fmla="*/ 1 h 344"/>
                  <a:gd name="T110" fmla="*/ 1 w 447"/>
                  <a:gd name="T111" fmla="*/ 1 h 34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7"/>
                  <a:gd name="T169" fmla="*/ 0 h 344"/>
                  <a:gd name="T170" fmla="*/ 447 w 447"/>
                  <a:gd name="T171" fmla="*/ 344 h 34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7" h="344">
                    <a:moveTo>
                      <a:pt x="120" y="112"/>
                    </a:moveTo>
                    <a:lnTo>
                      <a:pt x="120" y="110"/>
                    </a:lnTo>
                    <a:lnTo>
                      <a:pt x="122" y="108"/>
                    </a:lnTo>
                    <a:lnTo>
                      <a:pt x="124" y="104"/>
                    </a:lnTo>
                    <a:lnTo>
                      <a:pt x="126" y="103"/>
                    </a:lnTo>
                    <a:lnTo>
                      <a:pt x="128" y="99"/>
                    </a:lnTo>
                    <a:lnTo>
                      <a:pt x="132" y="95"/>
                    </a:lnTo>
                    <a:lnTo>
                      <a:pt x="133" y="93"/>
                    </a:lnTo>
                    <a:lnTo>
                      <a:pt x="135" y="91"/>
                    </a:lnTo>
                    <a:lnTo>
                      <a:pt x="137" y="89"/>
                    </a:lnTo>
                    <a:lnTo>
                      <a:pt x="141" y="87"/>
                    </a:lnTo>
                    <a:lnTo>
                      <a:pt x="143" y="84"/>
                    </a:lnTo>
                    <a:lnTo>
                      <a:pt x="145" y="84"/>
                    </a:lnTo>
                    <a:lnTo>
                      <a:pt x="149" y="80"/>
                    </a:lnTo>
                    <a:lnTo>
                      <a:pt x="152" y="78"/>
                    </a:lnTo>
                    <a:lnTo>
                      <a:pt x="154" y="76"/>
                    </a:lnTo>
                    <a:lnTo>
                      <a:pt x="158" y="74"/>
                    </a:lnTo>
                    <a:lnTo>
                      <a:pt x="162" y="70"/>
                    </a:lnTo>
                    <a:lnTo>
                      <a:pt x="166" y="68"/>
                    </a:lnTo>
                    <a:lnTo>
                      <a:pt x="170" y="66"/>
                    </a:lnTo>
                    <a:lnTo>
                      <a:pt x="173" y="63"/>
                    </a:lnTo>
                    <a:lnTo>
                      <a:pt x="177" y="61"/>
                    </a:lnTo>
                    <a:lnTo>
                      <a:pt x="181" y="59"/>
                    </a:lnTo>
                    <a:lnTo>
                      <a:pt x="187" y="57"/>
                    </a:lnTo>
                    <a:lnTo>
                      <a:pt x="190" y="53"/>
                    </a:lnTo>
                    <a:lnTo>
                      <a:pt x="196" y="51"/>
                    </a:lnTo>
                    <a:lnTo>
                      <a:pt x="202" y="47"/>
                    </a:lnTo>
                    <a:lnTo>
                      <a:pt x="206" y="46"/>
                    </a:lnTo>
                    <a:lnTo>
                      <a:pt x="213" y="44"/>
                    </a:lnTo>
                    <a:lnTo>
                      <a:pt x="217" y="40"/>
                    </a:lnTo>
                    <a:lnTo>
                      <a:pt x="225" y="38"/>
                    </a:lnTo>
                    <a:lnTo>
                      <a:pt x="230" y="36"/>
                    </a:lnTo>
                    <a:lnTo>
                      <a:pt x="238" y="32"/>
                    </a:lnTo>
                    <a:lnTo>
                      <a:pt x="244" y="30"/>
                    </a:lnTo>
                    <a:lnTo>
                      <a:pt x="251" y="28"/>
                    </a:lnTo>
                    <a:lnTo>
                      <a:pt x="257" y="27"/>
                    </a:lnTo>
                    <a:lnTo>
                      <a:pt x="265" y="25"/>
                    </a:lnTo>
                    <a:lnTo>
                      <a:pt x="274" y="21"/>
                    </a:lnTo>
                    <a:lnTo>
                      <a:pt x="282" y="21"/>
                    </a:lnTo>
                    <a:lnTo>
                      <a:pt x="289" y="17"/>
                    </a:lnTo>
                    <a:lnTo>
                      <a:pt x="299" y="15"/>
                    </a:lnTo>
                    <a:lnTo>
                      <a:pt x="306" y="13"/>
                    </a:lnTo>
                    <a:lnTo>
                      <a:pt x="316" y="11"/>
                    </a:lnTo>
                    <a:lnTo>
                      <a:pt x="325" y="9"/>
                    </a:lnTo>
                    <a:lnTo>
                      <a:pt x="335" y="9"/>
                    </a:lnTo>
                    <a:lnTo>
                      <a:pt x="344" y="8"/>
                    </a:lnTo>
                    <a:lnTo>
                      <a:pt x="354" y="6"/>
                    </a:lnTo>
                    <a:lnTo>
                      <a:pt x="365" y="6"/>
                    </a:lnTo>
                    <a:lnTo>
                      <a:pt x="375" y="4"/>
                    </a:lnTo>
                    <a:lnTo>
                      <a:pt x="386" y="2"/>
                    </a:lnTo>
                    <a:lnTo>
                      <a:pt x="398" y="2"/>
                    </a:lnTo>
                    <a:lnTo>
                      <a:pt x="409" y="0"/>
                    </a:lnTo>
                    <a:lnTo>
                      <a:pt x="421" y="0"/>
                    </a:lnTo>
                    <a:lnTo>
                      <a:pt x="434" y="0"/>
                    </a:lnTo>
                    <a:lnTo>
                      <a:pt x="447" y="0"/>
                    </a:lnTo>
                    <a:lnTo>
                      <a:pt x="445" y="0"/>
                    </a:lnTo>
                    <a:lnTo>
                      <a:pt x="443" y="2"/>
                    </a:lnTo>
                    <a:lnTo>
                      <a:pt x="441" y="4"/>
                    </a:lnTo>
                    <a:lnTo>
                      <a:pt x="440" y="6"/>
                    </a:lnTo>
                    <a:lnTo>
                      <a:pt x="438" y="8"/>
                    </a:lnTo>
                    <a:lnTo>
                      <a:pt x="436" y="11"/>
                    </a:lnTo>
                    <a:lnTo>
                      <a:pt x="432" y="15"/>
                    </a:lnTo>
                    <a:lnTo>
                      <a:pt x="428" y="19"/>
                    </a:lnTo>
                    <a:lnTo>
                      <a:pt x="426" y="21"/>
                    </a:lnTo>
                    <a:lnTo>
                      <a:pt x="424" y="23"/>
                    </a:lnTo>
                    <a:lnTo>
                      <a:pt x="422" y="25"/>
                    </a:lnTo>
                    <a:lnTo>
                      <a:pt x="422" y="28"/>
                    </a:lnTo>
                    <a:lnTo>
                      <a:pt x="419" y="30"/>
                    </a:lnTo>
                    <a:lnTo>
                      <a:pt x="417" y="32"/>
                    </a:lnTo>
                    <a:lnTo>
                      <a:pt x="415" y="36"/>
                    </a:lnTo>
                    <a:lnTo>
                      <a:pt x="413" y="38"/>
                    </a:lnTo>
                    <a:lnTo>
                      <a:pt x="411" y="42"/>
                    </a:lnTo>
                    <a:lnTo>
                      <a:pt x="407" y="44"/>
                    </a:lnTo>
                    <a:lnTo>
                      <a:pt x="405" y="47"/>
                    </a:lnTo>
                    <a:lnTo>
                      <a:pt x="403" y="51"/>
                    </a:lnTo>
                    <a:lnTo>
                      <a:pt x="400" y="55"/>
                    </a:lnTo>
                    <a:lnTo>
                      <a:pt x="398" y="57"/>
                    </a:lnTo>
                    <a:lnTo>
                      <a:pt x="394" y="61"/>
                    </a:lnTo>
                    <a:lnTo>
                      <a:pt x="392" y="65"/>
                    </a:lnTo>
                    <a:lnTo>
                      <a:pt x="388" y="70"/>
                    </a:lnTo>
                    <a:lnTo>
                      <a:pt x="386" y="74"/>
                    </a:lnTo>
                    <a:lnTo>
                      <a:pt x="382" y="78"/>
                    </a:lnTo>
                    <a:lnTo>
                      <a:pt x="381" y="82"/>
                    </a:lnTo>
                    <a:lnTo>
                      <a:pt x="377" y="85"/>
                    </a:lnTo>
                    <a:lnTo>
                      <a:pt x="373" y="91"/>
                    </a:lnTo>
                    <a:lnTo>
                      <a:pt x="369" y="95"/>
                    </a:lnTo>
                    <a:lnTo>
                      <a:pt x="365" y="99"/>
                    </a:lnTo>
                    <a:lnTo>
                      <a:pt x="362" y="104"/>
                    </a:lnTo>
                    <a:lnTo>
                      <a:pt x="360" y="110"/>
                    </a:lnTo>
                    <a:lnTo>
                      <a:pt x="356" y="116"/>
                    </a:lnTo>
                    <a:lnTo>
                      <a:pt x="352" y="120"/>
                    </a:lnTo>
                    <a:lnTo>
                      <a:pt x="348" y="125"/>
                    </a:lnTo>
                    <a:lnTo>
                      <a:pt x="344" y="131"/>
                    </a:lnTo>
                    <a:lnTo>
                      <a:pt x="341" y="137"/>
                    </a:lnTo>
                    <a:lnTo>
                      <a:pt x="337" y="143"/>
                    </a:lnTo>
                    <a:lnTo>
                      <a:pt x="331" y="148"/>
                    </a:lnTo>
                    <a:lnTo>
                      <a:pt x="327" y="154"/>
                    </a:lnTo>
                    <a:lnTo>
                      <a:pt x="324" y="160"/>
                    </a:lnTo>
                    <a:lnTo>
                      <a:pt x="320" y="167"/>
                    </a:lnTo>
                    <a:lnTo>
                      <a:pt x="316" y="173"/>
                    </a:lnTo>
                    <a:lnTo>
                      <a:pt x="310" y="179"/>
                    </a:lnTo>
                    <a:lnTo>
                      <a:pt x="306" y="186"/>
                    </a:lnTo>
                    <a:lnTo>
                      <a:pt x="303" y="192"/>
                    </a:lnTo>
                    <a:lnTo>
                      <a:pt x="297" y="200"/>
                    </a:lnTo>
                    <a:lnTo>
                      <a:pt x="293" y="207"/>
                    </a:lnTo>
                    <a:lnTo>
                      <a:pt x="289" y="213"/>
                    </a:lnTo>
                    <a:lnTo>
                      <a:pt x="284" y="222"/>
                    </a:lnTo>
                    <a:lnTo>
                      <a:pt x="280" y="228"/>
                    </a:lnTo>
                    <a:lnTo>
                      <a:pt x="274" y="236"/>
                    </a:lnTo>
                    <a:lnTo>
                      <a:pt x="268" y="241"/>
                    </a:lnTo>
                    <a:lnTo>
                      <a:pt x="263" y="249"/>
                    </a:lnTo>
                    <a:lnTo>
                      <a:pt x="259" y="255"/>
                    </a:lnTo>
                    <a:lnTo>
                      <a:pt x="253" y="260"/>
                    </a:lnTo>
                    <a:lnTo>
                      <a:pt x="248" y="266"/>
                    </a:lnTo>
                    <a:lnTo>
                      <a:pt x="242" y="272"/>
                    </a:lnTo>
                    <a:lnTo>
                      <a:pt x="236" y="276"/>
                    </a:lnTo>
                    <a:lnTo>
                      <a:pt x="230" y="281"/>
                    </a:lnTo>
                    <a:lnTo>
                      <a:pt x="225" y="285"/>
                    </a:lnTo>
                    <a:lnTo>
                      <a:pt x="219" y="291"/>
                    </a:lnTo>
                    <a:lnTo>
                      <a:pt x="213" y="295"/>
                    </a:lnTo>
                    <a:lnTo>
                      <a:pt x="208" y="298"/>
                    </a:lnTo>
                    <a:lnTo>
                      <a:pt x="202" y="302"/>
                    </a:lnTo>
                    <a:lnTo>
                      <a:pt x="196" y="306"/>
                    </a:lnTo>
                    <a:lnTo>
                      <a:pt x="190" y="310"/>
                    </a:lnTo>
                    <a:lnTo>
                      <a:pt x="183" y="312"/>
                    </a:lnTo>
                    <a:lnTo>
                      <a:pt x="177" y="315"/>
                    </a:lnTo>
                    <a:lnTo>
                      <a:pt x="171" y="317"/>
                    </a:lnTo>
                    <a:lnTo>
                      <a:pt x="166" y="321"/>
                    </a:lnTo>
                    <a:lnTo>
                      <a:pt x="160" y="323"/>
                    </a:lnTo>
                    <a:lnTo>
                      <a:pt x="154" y="325"/>
                    </a:lnTo>
                    <a:lnTo>
                      <a:pt x="149" y="327"/>
                    </a:lnTo>
                    <a:lnTo>
                      <a:pt x="143" y="329"/>
                    </a:lnTo>
                    <a:lnTo>
                      <a:pt x="137" y="331"/>
                    </a:lnTo>
                    <a:lnTo>
                      <a:pt x="132" y="333"/>
                    </a:lnTo>
                    <a:lnTo>
                      <a:pt x="126" y="334"/>
                    </a:lnTo>
                    <a:lnTo>
                      <a:pt x="120" y="336"/>
                    </a:lnTo>
                    <a:lnTo>
                      <a:pt x="114" y="336"/>
                    </a:lnTo>
                    <a:lnTo>
                      <a:pt x="109" y="338"/>
                    </a:lnTo>
                    <a:lnTo>
                      <a:pt x="103" y="340"/>
                    </a:lnTo>
                    <a:lnTo>
                      <a:pt x="97" y="340"/>
                    </a:lnTo>
                    <a:lnTo>
                      <a:pt x="92" y="340"/>
                    </a:lnTo>
                    <a:lnTo>
                      <a:pt x="88" y="342"/>
                    </a:lnTo>
                    <a:lnTo>
                      <a:pt x="82" y="342"/>
                    </a:lnTo>
                    <a:lnTo>
                      <a:pt x="76" y="342"/>
                    </a:lnTo>
                    <a:lnTo>
                      <a:pt x="73" y="342"/>
                    </a:lnTo>
                    <a:lnTo>
                      <a:pt x="67" y="342"/>
                    </a:lnTo>
                    <a:lnTo>
                      <a:pt x="63" y="344"/>
                    </a:lnTo>
                    <a:lnTo>
                      <a:pt x="57" y="344"/>
                    </a:lnTo>
                    <a:lnTo>
                      <a:pt x="54" y="344"/>
                    </a:lnTo>
                    <a:lnTo>
                      <a:pt x="50" y="344"/>
                    </a:lnTo>
                    <a:lnTo>
                      <a:pt x="46" y="344"/>
                    </a:lnTo>
                    <a:lnTo>
                      <a:pt x="42" y="344"/>
                    </a:lnTo>
                    <a:lnTo>
                      <a:pt x="38" y="344"/>
                    </a:lnTo>
                    <a:lnTo>
                      <a:pt x="33" y="344"/>
                    </a:lnTo>
                    <a:lnTo>
                      <a:pt x="31" y="344"/>
                    </a:lnTo>
                    <a:lnTo>
                      <a:pt x="27" y="342"/>
                    </a:lnTo>
                    <a:lnTo>
                      <a:pt x="23" y="342"/>
                    </a:lnTo>
                    <a:lnTo>
                      <a:pt x="19" y="342"/>
                    </a:lnTo>
                    <a:lnTo>
                      <a:pt x="18" y="342"/>
                    </a:lnTo>
                    <a:lnTo>
                      <a:pt x="16" y="342"/>
                    </a:lnTo>
                    <a:lnTo>
                      <a:pt x="12" y="342"/>
                    </a:lnTo>
                    <a:lnTo>
                      <a:pt x="10" y="340"/>
                    </a:lnTo>
                    <a:lnTo>
                      <a:pt x="8" y="340"/>
                    </a:lnTo>
                    <a:lnTo>
                      <a:pt x="4" y="340"/>
                    </a:lnTo>
                    <a:lnTo>
                      <a:pt x="2" y="340"/>
                    </a:lnTo>
                    <a:lnTo>
                      <a:pt x="0" y="340"/>
                    </a:lnTo>
                    <a:lnTo>
                      <a:pt x="19" y="319"/>
                    </a:lnTo>
                    <a:lnTo>
                      <a:pt x="21" y="319"/>
                    </a:lnTo>
                    <a:lnTo>
                      <a:pt x="23" y="321"/>
                    </a:lnTo>
                    <a:lnTo>
                      <a:pt x="27" y="321"/>
                    </a:lnTo>
                    <a:lnTo>
                      <a:pt x="29" y="321"/>
                    </a:lnTo>
                    <a:lnTo>
                      <a:pt x="35" y="321"/>
                    </a:lnTo>
                    <a:lnTo>
                      <a:pt x="37" y="321"/>
                    </a:lnTo>
                    <a:lnTo>
                      <a:pt x="38" y="321"/>
                    </a:lnTo>
                    <a:lnTo>
                      <a:pt x="42" y="321"/>
                    </a:lnTo>
                    <a:lnTo>
                      <a:pt x="46" y="321"/>
                    </a:lnTo>
                    <a:lnTo>
                      <a:pt x="48" y="321"/>
                    </a:lnTo>
                    <a:lnTo>
                      <a:pt x="50" y="321"/>
                    </a:lnTo>
                    <a:lnTo>
                      <a:pt x="54" y="321"/>
                    </a:lnTo>
                    <a:lnTo>
                      <a:pt x="57" y="321"/>
                    </a:lnTo>
                    <a:lnTo>
                      <a:pt x="61" y="321"/>
                    </a:lnTo>
                    <a:lnTo>
                      <a:pt x="65" y="321"/>
                    </a:lnTo>
                    <a:lnTo>
                      <a:pt x="69" y="321"/>
                    </a:lnTo>
                    <a:lnTo>
                      <a:pt x="73" y="321"/>
                    </a:lnTo>
                    <a:lnTo>
                      <a:pt x="76" y="321"/>
                    </a:lnTo>
                    <a:lnTo>
                      <a:pt x="80" y="321"/>
                    </a:lnTo>
                    <a:lnTo>
                      <a:pt x="84" y="319"/>
                    </a:lnTo>
                    <a:lnTo>
                      <a:pt x="90" y="319"/>
                    </a:lnTo>
                    <a:lnTo>
                      <a:pt x="94" y="319"/>
                    </a:lnTo>
                    <a:lnTo>
                      <a:pt x="97" y="317"/>
                    </a:lnTo>
                    <a:lnTo>
                      <a:pt x="101" y="317"/>
                    </a:lnTo>
                    <a:lnTo>
                      <a:pt x="107" y="317"/>
                    </a:lnTo>
                    <a:lnTo>
                      <a:pt x="111" y="315"/>
                    </a:lnTo>
                    <a:lnTo>
                      <a:pt x="116" y="314"/>
                    </a:lnTo>
                    <a:lnTo>
                      <a:pt x="120" y="314"/>
                    </a:lnTo>
                    <a:lnTo>
                      <a:pt x="126" y="312"/>
                    </a:lnTo>
                    <a:lnTo>
                      <a:pt x="132" y="310"/>
                    </a:lnTo>
                    <a:lnTo>
                      <a:pt x="135" y="308"/>
                    </a:lnTo>
                    <a:lnTo>
                      <a:pt x="141" y="306"/>
                    </a:lnTo>
                    <a:lnTo>
                      <a:pt x="145" y="306"/>
                    </a:lnTo>
                    <a:lnTo>
                      <a:pt x="151" y="302"/>
                    </a:lnTo>
                    <a:lnTo>
                      <a:pt x="156" y="300"/>
                    </a:lnTo>
                    <a:lnTo>
                      <a:pt x="160" y="298"/>
                    </a:lnTo>
                    <a:lnTo>
                      <a:pt x="166" y="296"/>
                    </a:lnTo>
                    <a:lnTo>
                      <a:pt x="171" y="293"/>
                    </a:lnTo>
                    <a:lnTo>
                      <a:pt x="175" y="291"/>
                    </a:lnTo>
                    <a:lnTo>
                      <a:pt x="181" y="287"/>
                    </a:lnTo>
                    <a:lnTo>
                      <a:pt x="187" y="285"/>
                    </a:lnTo>
                    <a:lnTo>
                      <a:pt x="190" y="281"/>
                    </a:lnTo>
                    <a:lnTo>
                      <a:pt x="196" y="277"/>
                    </a:lnTo>
                    <a:lnTo>
                      <a:pt x="202" y="274"/>
                    </a:lnTo>
                    <a:lnTo>
                      <a:pt x="206" y="272"/>
                    </a:lnTo>
                    <a:lnTo>
                      <a:pt x="211" y="266"/>
                    </a:lnTo>
                    <a:lnTo>
                      <a:pt x="217" y="262"/>
                    </a:lnTo>
                    <a:lnTo>
                      <a:pt x="221" y="258"/>
                    </a:lnTo>
                    <a:lnTo>
                      <a:pt x="227" y="255"/>
                    </a:lnTo>
                    <a:lnTo>
                      <a:pt x="230" y="249"/>
                    </a:lnTo>
                    <a:lnTo>
                      <a:pt x="236" y="243"/>
                    </a:lnTo>
                    <a:lnTo>
                      <a:pt x="240" y="239"/>
                    </a:lnTo>
                    <a:lnTo>
                      <a:pt x="246" y="234"/>
                    </a:lnTo>
                    <a:lnTo>
                      <a:pt x="249" y="228"/>
                    </a:lnTo>
                    <a:lnTo>
                      <a:pt x="253" y="222"/>
                    </a:lnTo>
                    <a:lnTo>
                      <a:pt x="259" y="215"/>
                    </a:lnTo>
                    <a:lnTo>
                      <a:pt x="263" y="209"/>
                    </a:lnTo>
                    <a:lnTo>
                      <a:pt x="267" y="203"/>
                    </a:lnTo>
                    <a:lnTo>
                      <a:pt x="270" y="196"/>
                    </a:lnTo>
                    <a:lnTo>
                      <a:pt x="274" y="190"/>
                    </a:lnTo>
                    <a:lnTo>
                      <a:pt x="280" y="184"/>
                    </a:lnTo>
                    <a:lnTo>
                      <a:pt x="284" y="177"/>
                    </a:lnTo>
                    <a:lnTo>
                      <a:pt x="287" y="171"/>
                    </a:lnTo>
                    <a:lnTo>
                      <a:pt x="291" y="165"/>
                    </a:lnTo>
                    <a:lnTo>
                      <a:pt x="295" y="162"/>
                    </a:lnTo>
                    <a:lnTo>
                      <a:pt x="299" y="156"/>
                    </a:lnTo>
                    <a:lnTo>
                      <a:pt x="301" y="150"/>
                    </a:lnTo>
                    <a:lnTo>
                      <a:pt x="305" y="144"/>
                    </a:lnTo>
                    <a:lnTo>
                      <a:pt x="308" y="139"/>
                    </a:lnTo>
                    <a:lnTo>
                      <a:pt x="312" y="135"/>
                    </a:lnTo>
                    <a:lnTo>
                      <a:pt x="316" y="129"/>
                    </a:lnTo>
                    <a:lnTo>
                      <a:pt x="320" y="125"/>
                    </a:lnTo>
                    <a:lnTo>
                      <a:pt x="324" y="120"/>
                    </a:lnTo>
                    <a:lnTo>
                      <a:pt x="325" y="116"/>
                    </a:lnTo>
                    <a:lnTo>
                      <a:pt x="329" y="110"/>
                    </a:lnTo>
                    <a:lnTo>
                      <a:pt x="331" y="106"/>
                    </a:lnTo>
                    <a:lnTo>
                      <a:pt x="335" y="103"/>
                    </a:lnTo>
                    <a:lnTo>
                      <a:pt x="337" y="99"/>
                    </a:lnTo>
                    <a:lnTo>
                      <a:pt x="341" y="95"/>
                    </a:lnTo>
                    <a:lnTo>
                      <a:pt x="344" y="91"/>
                    </a:lnTo>
                    <a:lnTo>
                      <a:pt x="346" y="87"/>
                    </a:lnTo>
                    <a:lnTo>
                      <a:pt x="350" y="84"/>
                    </a:lnTo>
                    <a:lnTo>
                      <a:pt x="352" y="80"/>
                    </a:lnTo>
                    <a:lnTo>
                      <a:pt x="354" y="76"/>
                    </a:lnTo>
                    <a:lnTo>
                      <a:pt x="358" y="74"/>
                    </a:lnTo>
                    <a:lnTo>
                      <a:pt x="360" y="70"/>
                    </a:lnTo>
                    <a:lnTo>
                      <a:pt x="362" y="66"/>
                    </a:lnTo>
                    <a:lnTo>
                      <a:pt x="365" y="65"/>
                    </a:lnTo>
                    <a:lnTo>
                      <a:pt x="367" y="63"/>
                    </a:lnTo>
                    <a:lnTo>
                      <a:pt x="369" y="59"/>
                    </a:lnTo>
                    <a:lnTo>
                      <a:pt x="371" y="57"/>
                    </a:lnTo>
                    <a:lnTo>
                      <a:pt x="373" y="53"/>
                    </a:lnTo>
                    <a:lnTo>
                      <a:pt x="375" y="51"/>
                    </a:lnTo>
                    <a:lnTo>
                      <a:pt x="377" y="49"/>
                    </a:lnTo>
                    <a:lnTo>
                      <a:pt x="379" y="47"/>
                    </a:lnTo>
                    <a:lnTo>
                      <a:pt x="381" y="44"/>
                    </a:lnTo>
                    <a:lnTo>
                      <a:pt x="382" y="42"/>
                    </a:lnTo>
                    <a:lnTo>
                      <a:pt x="386" y="38"/>
                    </a:lnTo>
                    <a:lnTo>
                      <a:pt x="388" y="36"/>
                    </a:lnTo>
                    <a:lnTo>
                      <a:pt x="392" y="32"/>
                    </a:lnTo>
                    <a:lnTo>
                      <a:pt x="394" y="30"/>
                    </a:lnTo>
                    <a:lnTo>
                      <a:pt x="396" y="28"/>
                    </a:lnTo>
                    <a:lnTo>
                      <a:pt x="398" y="25"/>
                    </a:lnTo>
                    <a:lnTo>
                      <a:pt x="400" y="23"/>
                    </a:lnTo>
                    <a:lnTo>
                      <a:pt x="402" y="23"/>
                    </a:lnTo>
                    <a:lnTo>
                      <a:pt x="403" y="21"/>
                    </a:lnTo>
                    <a:lnTo>
                      <a:pt x="402" y="21"/>
                    </a:lnTo>
                    <a:lnTo>
                      <a:pt x="398" y="21"/>
                    </a:lnTo>
                    <a:lnTo>
                      <a:pt x="396" y="21"/>
                    </a:lnTo>
                    <a:lnTo>
                      <a:pt x="392" y="21"/>
                    </a:lnTo>
                    <a:lnTo>
                      <a:pt x="390" y="21"/>
                    </a:lnTo>
                    <a:lnTo>
                      <a:pt x="388" y="21"/>
                    </a:lnTo>
                    <a:lnTo>
                      <a:pt x="384" y="21"/>
                    </a:lnTo>
                    <a:lnTo>
                      <a:pt x="382" y="21"/>
                    </a:lnTo>
                    <a:lnTo>
                      <a:pt x="379" y="21"/>
                    </a:lnTo>
                    <a:lnTo>
                      <a:pt x="375" y="21"/>
                    </a:lnTo>
                    <a:lnTo>
                      <a:pt x="373" y="21"/>
                    </a:lnTo>
                    <a:lnTo>
                      <a:pt x="369" y="21"/>
                    </a:lnTo>
                    <a:lnTo>
                      <a:pt x="365" y="23"/>
                    </a:lnTo>
                    <a:lnTo>
                      <a:pt x="360" y="23"/>
                    </a:lnTo>
                    <a:lnTo>
                      <a:pt x="356" y="23"/>
                    </a:lnTo>
                    <a:lnTo>
                      <a:pt x="352" y="23"/>
                    </a:lnTo>
                    <a:lnTo>
                      <a:pt x="346" y="25"/>
                    </a:lnTo>
                    <a:lnTo>
                      <a:pt x="343" y="25"/>
                    </a:lnTo>
                    <a:lnTo>
                      <a:pt x="339" y="27"/>
                    </a:lnTo>
                    <a:lnTo>
                      <a:pt x="333" y="27"/>
                    </a:lnTo>
                    <a:lnTo>
                      <a:pt x="329" y="28"/>
                    </a:lnTo>
                    <a:lnTo>
                      <a:pt x="324" y="28"/>
                    </a:lnTo>
                    <a:lnTo>
                      <a:pt x="318" y="30"/>
                    </a:lnTo>
                    <a:lnTo>
                      <a:pt x="312" y="30"/>
                    </a:lnTo>
                    <a:lnTo>
                      <a:pt x="306" y="32"/>
                    </a:lnTo>
                    <a:lnTo>
                      <a:pt x="303" y="34"/>
                    </a:lnTo>
                    <a:lnTo>
                      <a:pt x="297" y="36"/>
                    </a:lnTo>
                    <a:lnTo>
                      <a:pt x="291" y="36"/>
                    </a:lnTo>
                    <a:lnTo>
                      <a:pt x="286" y="38"/>
                    </a:lnTo>
                    <a:lnTo>
                      <a:pt x="280" y="40"/>
                    </a:lnTo>
                    <a:lnTo>
                      <a:pt x="274" y="42"/>
                    </a:lnTo>
                    <a:lnTo>
                      <a:pt x="267" y="42"/>
                    </a:lnTo>
                    <a:lnTo>
                      <a:pt x="261" y="46"/>
                    </a:lnTo>
                    <a:lnTo>
                      <a:pt x="255" y="47"/>
                    </a:lnTo>
                    <a:lnTo>
                      <a:pt x="249" y="49"/>
                    </a:lnTo>
                    <a:lnTo>
                      <a:pt x="244" y="51"/>
                    </a:lnTo>
                    <a:lnTo>
                      <a:pt x="236" y="53"/>
                    </a:lnTo>
                    <a:lnTo>
                      <a:pt x="230" y="57"/>
                    </a:lnTo>
                    <a:lnTo>
                      <a:pt x="225" y="59"/>
                    </a:lnTo>
                    <a:lnTo>
                      <a:pt x="219" y="63"/>
                    </a:lnTo>
                    <a:lnTo>
                      <a:pt x="213" y="65"/>
                    </a:lnTo>
                    <a:lnTo>
                      <a:pt x="206" y="68"/>
                    </a:lnTo>
                    <a:lnTo>
                      <a:pt x="200" y="72"/>
                    </a:lnTo>
                    <a:lnTo>
                      <a:pt x="194" y="74"/>
                    </a:lnTo>
                    <a:lnTo>
                      <a:pt x="189" y="78"/>
                    </a:lnTo>
                    <a:lnTo>
                      <a:pt x="181" y="82"/>
                    </a:lnTo>
                    <a:lnTo>
                      <a:pt x="175" y="85"/>
                    </a:lnTo>
                    <a:lnTo>
                      <a:pt x="170" y="89"/>
                    </a:lnTo>
                    <a:lnTo>
                      <a:pt x="164" y="93"/>
                    </a:lnTo>
                    <a:lnTo>
                      <a:pt x="158" y="99"/>
                    </a:lnTo>
                    <a:lnTo>
                      <a:pt x="152" y="103"/>
                    </a:lnTo>
                    <a:lnTo>
                      <a:pt x="147" y="106"/>
                    </a:lnTo>
                    <a:lnTo>
                      <a:pt x="141" y="112"/>
                    </a:lnTo>
                    <a:lnTo>
                      <a:pt x="135" y="118"/>
                    </a:lnTo>
                    <a:lnTo>
                      <a:pt x="132" y="122"/>
                    </a:lnTo>
                    <a:lnTo>
                      <a:pt x="126" y="127"/>
                    </a:lnTo>
                    <a:lnTo>
                      <a:pt x="120" y="133"/>
                    </a:lnTo>
                    <a:lnTo>
                      <a:pt x="114" y="139"/>
                    </a:lnTo>
                    <a:lnTo>
                      <a:pt x="111" y="144"/>
                    </a:lnTo>
                    <a:lnTo>
                      <a:pt x="120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94" name="Freeform 86">
                <a:extLst>
                  <a:ext uri="{FF2B5EF4-FFF2-40B4-BE49-F238E27FC236}">
                    <a16:creationId xmlns:a16="http://schemas.microsoft.com/office/drawing/2014/main" id="{E34AA484-D9AB-4A20-9984-3AF8A847C3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90" y="799"/>
                <a:ext cx="268" cy="183"/>
              </a:xfrm>
              <a:custGeom>
                <a:avLst/>
                <a:gdLst>
                  <a:gd name="T0" fmla="*/ 1 w 536"/>
                  <a:gd name="T1" fmla="*/ 0 h 367"/>
                  <a:gd name="T2" fmla="*/ 1 w 536"/>
                  <a:gd name="T3" fmla="*/ 0 h 367"/>
                  <a:gd name="T4" fmla="*/ 1 w 536"/>
                  <a:gd name="T5" fmla="*/ 0 h 367"/>
                  <a:gd name="T6" fmla="*/ 1 w 536"/>
                  <a:gd name="T7" fmla="*/ 0 h 367"/>
                  <a:gd name="T8" fmla="*/ 1 w 536"/>
                  <a:gd name="T9" fmla="*/ 0 h 367"/>
                  <a:gd name="T10" fmla="*/ 1 w 536"/>
                  <a:gd name="T11" fmla="*/ 0 h 367"/>
                  <a:gd name="T12" fmla="*/ 1 w 536"/>
                  <a:gd name="T13" fmla="*/ 0 h 367"/>
                  <a:gd name="T14" fmla="*/ 1 w 536"/>
                  <a:gd name="T15" fmla="*/ 0 h 367"/>
                  <a:gd name="T16" fmla="*/ 1 w 536"/>
                  <a:gd name="T17" fmla="*/ 0 h 367"/>
                  <a:gd name="T18" fmla="*/ 1 w 536"/>
                  <a:gd name="T19" fmla="*/ 0 h 367"/>
                  <a:gd name="T20" fmla="*/ 1 w 536"/>
                  <a:gd name="T21" fmla="*/ 0 h 367"/>
                  <a:gd name="T22" fmla="*/ 1 w 536"/>
                  <a:gd name="T23" fmla="*/ 0 h 367"/>
                  <a:gd name="T24" fmla="*/ 1 w 536"/>
                  <a:gd name="T25" fmla="*/ 0 h 367"/>
                  <a:gd name="T26" fmla="*/ 1 w 536"/>
                  <a:gd name="T27" fmla="*/ 0 h 367"/>
                  <a:gd name="T28" fmla="*/ 1 w 536"/>
                  <a:gd name="T29" fmla="*/ 0 h 367"/>
                  <a:gd name="T30" fmla="*/ 1 w 536"/>
                  <a:gd name="T31" fmla="*/ 0 h 367"/>
                  <a:gd name="T32" fmla="*/ 1 w 536"/>
                  <a:gd name="T33" fmla="*/ 0 h 367"/>
                  <a:gd name="T34" fmla="*/ 1 w 536"/>
                  <a:gd name="T35" fmla="*/ 0 h 367"/>
                  <a:gd name="T36" fmla="*/ 1 w 536"/>
                  <a:gd name="T37" fmla="*/ 0 h 367"/>
                  <a:gd name="T38" fmla="*/ 1 w 536"/>
                  <a:gd name="T39" fmla="*/ 0 h 367"/>
                  <a:gd name="T40" fmla="*/ 1 w 536"/>
                  <a:gd name="T41" fmla="*/ 0 h 367"/>
                  <a:gd name="T42" fmla="*/ 1 w 536"/>
                  <a:gd name="T43" fmla="*/ 0 h 367"/>
                  <a:gd name="T44" fmla="*/ 1 w 536"/>
                  <a:gd name="T45" fmla="*/ 0 h 367"/>
                  <a:gd name="T46" fmla="*/ 1 w 536"/>
                  <a:gd name="T47" fmla="*/ 0 h 367"/>
                  <a:gd name="T48" fmla="*/ 1 w 536"/>
                  <a:gd name="T49" fmla="*/ 0 h 367"/>
                  <a:gd name="T50" fmla="*/ 1 w 536"/>
                  <a:gd name="T51" fmla="*/ 0 h 367"/>
                  <a:gd name="T52" fmla="*/ 1 w 536"/>
                  <a:gd name="T53" fmla="*/ 0 h 367"/>
                  <a:gd name="T54" fmla="*/ 1 w 536"/>
                  <a:gd name="T55" fmla="*/ 0 h 367"/>
                  <a:gd name="T56" fmla="*/ 1 w 536"/>
                  <a:gd name="T57" fmla="*/ 0 h 367"/>
                  <a:gd name="T58" fmla="*/ 1 w 536"/>
                  <a:gd name="T59" fmla="*/ 0 h 367"/>
                  <a:gd name="T60" fmla="*/ 1 w 536"/>
                  <a:gd name="T61" fmla="*/ 0 h 367"/>
                  <a:gd name="T62" fmla="*/ 1 w 536"/>
                  <a:gd name="T63" fmla="*/ 0 h 367"/>
                  <a:gd name="T64" fmla="*/ 1 w 536"/>
                  <a:gd name="T65" fmla="*/ 0 h 367"/>
                  <a:gd name="T66" fmla="*/ 1 w 536"/>
                  <a:gd name="T67" fmla="*/ 0 h 367"/>
                  <a:gd name="T68" fmla="*/ 1 w 536"/>
                  <a:gd name="T69" fmla="*/ 0 h 367"/>
                  <a:gd name="T70" fmla="*/ 1 w 536"/>
                  <a:gd name="T71" fmla="*/ 0 h 367"/>
                  <a:gd name="T72" fmla="*/ 1 w 536"/>
                  <a:gd name="T73" fmla="*/ 0 h 367"/>
                  <a:gd name="T74" fmla="*/ 1 w 536"/>
                  <a:gd name="T75" fmla="*/ 0 h 367"/>
                  <a:gd name="T76" fmla="*/ 1 w 536"/>
                  <a:gd name="T77" fmla="*/ 0 h 367"/>
                  <a:gd name="T78" fmla="*/ 1 w 536"/>
                  <a:gd name="T79" fmla="*/ 0 h 367"/>
                  <a:gd name="T80" fmla="*/ 1 w 536"/>
                  <a:gd name="T81" fmla="*/ 0 h 367"/>
                  <a:gd name="T82" fmla="*/ 1 w 536"/>
                  <a:gd name="T83" fmla="*/ 0 h 367"/>
                  <a:gd name="T84" fmla="*/ 1 w 536"/>
                  <a:gd name="T85" fmla="*/ 0 h 367"/>
                  <a:gd name="T86" fmla="*/ 1 w 536"/>
                  <a:gd name="T87" fmla="*/ 0 h 367"/>
                  <a:gd name="T88" fmla="*/ 1 w 536"/>
                  <a:gd name="T89" fmla="*/ 0 h 367"/>
                  <a:gd name="T90" fmla="*/ 1 w 536"/>
                  <a:gd name="T91" fmla="*/ 0 h 367"/>
                  <a:gd name="T92" fmla="*/ 1 w 536"/>
                  <a:gd name="T93" fmla="*/ 0 h 367"/>
                  <a:gd name="T94" fmla="*/ 1 w 536"/>
                  <a:gd name="T95" fmla="*/ 0 h 367"/>
                  <a:gd name="T96" fmla="*/ 1 w 536"/>
                  <a:gd name="T97" fmla="*/ 0 h 367"/>
                  <a:gd name="T98" fmla="*/ 1 w 536"/>
                  <a:gd name="T99" fmla="*/ 0 h 367"/>
                  <a:gd name="T100" fmla="*/ 1 w 536"/>
                  <a:gd name="T101" fmla="*/ 0 h 367"/>
                  <a:gd name="T102" fmla="*/ 1 w 536"/>
                  <a:gd name="T103" fmla="*/ 0 h 367"/>
                  <a:gd name="T104" fmla="*/ 1 w 536"/>
                  <a:gd name="T105" fmla="*/ 0 h 367"/>
                  <a:gd name="T106" fmla="*/ 1 w 536"/>
                  <a:gd name="T107" fmla="*/ 0 h 367"/>
                  <a:gd name="T108" fmla="*/ 1 w 536"/>
                  <a:gd name="T109" fmla="*/ 0 h 367"/>
                  <a:gd name="T110" fmla="*/ 1 w 536"/>
                  <a:gd name="T111" fmla="*/ 0 h 367"/>
                  <a:gd name="T112" fmla="*/ 1 w 536"/>
                  <a:gd name="T113" fmla="*/ 0 h 367"/>
                  <a:gd name="T114" fmla="*/ 1 w 536"/>
                  <a:gd name="T115" fmla="*/ 0 h 367"/>
                  <a:gd name="T116" fmla="*/ 1 w 536"/>
                  <a:gd name="T117" fmla="*/ 0 h 367"/>
                  <a:gd name="T118" fmla="*/ 1 w 536"/>
                  <a:gd name="T119" fmla="*/ 0 h 3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6"/>
                  <a:gd name="T181" fmla="*/ 0 h 367"/>
                  <a:gd name="T182" fmla="*/ 536 w 536"/>
                  <a:gd name="T183" fmla="*/ 367 h 3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6" h="367">
                    <a:moveTo>
                      <a:pt x="0" y="304"/>
                    </a:moveTo>
                    <a:lnTo>
                      <a:pt x="0" y="302"/>
                    </a:lnTo>
                    <a:lnTo>
                      <a:pt x="0" y="300"/>
                    </a:lnTo>
                    <a:lnTo>
                      <a:pt x="0" y="299"/>
                    </a:lnTo>
                    <a:lnTo>
                      <a:pt x="2" y="295"/>
                    </a:lnTo>
                    <a:lnTo>
                      <a:pt x="2" y="293"/>
                    </a:lnTo>
                    <a:lnTo>
                      <a:pt x="4" y="291"/>
                    </a:lnTo>
                    <a:lnTo>
                      <a:pt x="4" y="289"/>
                    </a:lnTo>
                    <a:lnTo>
                      <a:pt x="4" y="287"/>
                    </a:lnTo>
                    <a:lnTo>
                      <a:pt x="6" y="283"/>
                    </a:lnTo>
                    <a:lnTo>
                      <a:pt x="6" y="281"/>
                    </a:lnTo>
                    <a:lnTo>
                      <a:pt x="8" y="278"/>
                    </a:lnTo>
                    <a:lnTo>
                      <a:pt x="10" y="274"/>
                    </a:lnTo>
                    <a:lnTo>
                      <a:pt x="12" y="272"/>
                    </a:lnTo>
                    <a:lnTo>
                      <a:pt x="12" y="268"/>
                    </a:lnTo>
                    <a:lnTo>
                      <a:pt x="13" y="264"/>
                    </a:lnTo>
                    <a:lnTo>
                      <a:pt x="15" y="261"/>
                    </a:lnTo>
                    <a:lnTo>
                      <a:pt x="17" y="257"/>
                    </a:lnTo>
                    <a:lnTo>
                      <a:pt x="19" y="253"/>
                    </a:lnTo>
                    <a:lnTo>
                      <a:pt x="23" y="247"/>
                    </a:lnTo>
                    <a:lnTo>
                      <a:pt x="25" y="243"/>
                    </a:lnTo>
                    <a:lnTo>
                      <a:pt x="27" y="240"/>
                    </a:lnTo>
                    <a:lnTo>
                      <a:pt x="29" y="236"/>
                    </a:lnTo>
                    <a:lnTo>
                      <a:pt x="32" y="230"/>
                    </a:lnTo>
                    <a:lnTo>
                      <a:pt x="36" y="226"/>
                    </a:lnTo>
                    <a:lnTo>
                      <a:pt x="38" y="221"/>
                    </a:lnTo>
                    <a:lnTo>
                      <a:pt x="42" y="217"/>
                    </a:lnTo>
                    <a:lnTo>
                      <a:pt x="46" y="211"/>
                    </a:lnTo>
                    <a:lnTo>
                      <a:pt x="50" y="207"/>
                    </a:lnTo>
                    <a:lnTo>
                      <a:pt x="53" y="202"/>
                    </a:lnTo>
                    <a:lnTo>
                      <a:pt x="57" y="198"/>
                    </a:lnTo>
                    <a:lnTo>
                      <a:pt x="61" y="192"/>
                    </a:lnTo>
                    <a:lnTo>
                      <a:pt x="65" y="186"/>
                    </a:lnTo>
                    <a:lnTo>
                      <a:pt x="69" y="183"/>
                    </a:lnTo>
                    <a:lnTo>
                      <a:pt x="74" y="177"/>
                    </a:lnTo>
                    <a:lnTo>
                      <a:pt x="78" y="171"/>
                    </a:lnTo>
                    <a:lnTo>
                      <a:pt x="84" y="167"/>
                    </a:lnTo>
                    <a:lnTo>
                      <a:pt x="88" y="162"/>
                    </a:lnTo>
                    <a:lnTo>
                      <a:pt x="93" y="156"/>
                    </a:lnTo>
                    <a:lnTo>
                      <a:pt x="99" y="152"/>
                    </a:lnTo>
                    <a:lnTo>
                      <a:pt x="105" y="147"/>
                    </a:lnTo>
                    <a:lnTo>
                      <a:pt x="110" y="141"/>
                    </a:lnTo>
                    <a:lnTo>
                      <a:pt x="118" y="137"/>
                    </a:lnTo>
                    <a:lnTo>
                      <a:pt x="124" y="131"/>
                    </a:lnTo>
                    <a:lnTo>
                      <a:pt x="131" y="127"/>
                    </a:lnTo>
                    <a:lnTo>
                      <a:pt x="137" y="122"/>
                    </a:lnTo>
                    <a:lnTo>
                      <a:pt x="145" y="118"/>
                    </a:lnTo>
                    <a:lnTo>
                      <a:pt x="152" y="112"/>
                    </a:lnTo>
                    <a:lnTo>
                      <a:pt x="160" y="108"/>
                    </a:lnTo>
                    <a:lnTo>
                      <a:pt x="167" y="103"/>
                    </a:lnTo>
                    <a:lnTo>
                      <a:pt x="175" y="99"/>
                    </a:lnTo>
                    <a:lnTo>
                      <a:pt x="183" y="95"/>
                    </a:lnTo>
                    <a:lnTo>
                      <a:pt x="192" y="91"/>
                    </a:lnTo>
                    <a:lnTo>
                      <a:pt x="200" y="88"/>
                    </a:lnTo>
                    <a:lnTo>
                      <a:pt x="209" y="84"/>
                    </a:lnTo>
                    <a:lnTo>
                      <a:pt x="219" y="80"/>
                    </a:lnTo>
                    <a:lnTo>
                      <a:pt x="228" y="76"/>
                    </a:lnTo>
                    <a:lnTo>
                      <a:pt x="238" y="72"/>
                    </a:lnTo>
                    <a:lnTo>
                      <a:pt x="247" y="69"/>
                    </a:lnTo>
                    <a:lnTo>
                      <a:pt x="259" y="65"/>
                    </a:lnTo>
                    <a:lnTo>
                      <a:pt x="270" y="63"/>
                    </a:lnTo>
                    <a:lnTo>
                      <a:pt x="280" y="59"/>
                    </a:lnTo>
                    <a:lnTo>
                      <a:pt x="289" y="57"/>
                    </a:lnTo>
                    <a:lnTo>
                      <a:pt x="299" y="53"/>
                    </a:lnTo>
                    <a:lnTo>
                      <a:pt x="308" y="51"/>
                    </a:lnTo>
                    <a:lnTo>
                      <a:pt x="318" y="50"/>
                    </a:lnTo>
                    <a:lnTo>
                      <a:pt x="325" y="46"/>
                    </a:lnTo>
                    <a:lnTo>
                      <a:pt x="335" y="44"/>
                    </a:lnTo>
                    <a:lnTo>
                      <a:pt x="344" y="42"/>
                    </a:lnTo>
                    <a:lnTo>
                      <a:pt x="352" y="40"/>
                    </a:lnTo>
                    <a:lnTo>
                      <a:pt x="359" y="38"/>
                    </a:lnTo>
                    <a:lnTo>
                      <a:pt x="367" y="34"/>
                    </a:lnTo>
                    <a:lnTo>
                      <a:pt x="375" y="34"/>
                    </a:lnTo>
                    <a:lnTo>
                      <a:pt x="382" y="32"/>
                    </a:lnTo>
                    <a:lnTo>
                      <a:pt x="390" y="31"/>
                    </a:lnTo>
                    <a:lnTo>
                      <a:pt x="396" y="29"/>
                    </a:lnTo>
                    <a:lnTo>
                      <a:pt x="403" y="27"/>
                    </a:lnTo>
                    <a:lnTo>
                      <a:pt x="409" y="25"/>
                    </a:lnTo>
                    <a:lnTo>
                      <a:pt x="416" y="23"/>
                    </a:lnTo>
                    <a:lnTo>
                      <a:pt x="422" y="21"/>
                    </a:lnTo>
                    <a:lnTo>
                      <a:pt x="428" y="21"/>
                    </a:lnTo>
                    <a:lnTo>
                      <a:pt x="434" y="19"/>
                    </a:lnTo>
                    <a:lnTo>
                      <a:pt x="439" y="17"/>
                    </a:lnTo>
                    <a:lnTo>
                      <a:pt x="443" y="17"/>
                    </a:lnTo>
                    <a:lnTo>
                      <a:pt x="449" y="15"/>
                    </a:lnTo>
                    <a:lnTo>
                      <a:pt x="455" y="15"/>
                    </a:lnTo>
                    <a:lnTo>
                      <a:pt x="458" y="13"/>
                    </a:lnTo>
                    <a:lnTo>
                      <a:pt x="464" y="13"/>
                    </a:lnTo>
                    <a:lnTo>
                      <a:pt x="468" y="12"/>
                    </a:lnTo>
                    <a:lnTo>
                      <a:pt x="472" y="10"/>
                    </a:lnTo>
                    <a:lnTo>
                      <a:pt x="475" y="10"/>
                    </a:lnTo>
                    <a:lnTo>
                      <a:pt x="479" y="10"/>
                    </a:lnTo>
                    <a:lnTo>
                      <a:pt x="485" y="10"/>
                    </a:lnTo>
                    <a:lnTo>
                      <a:pt x="487" y="8"/>
                    </a:lnTo>
                    <a:lnTo>
                      <a:pt x="491" y="8"/>
                    </a:lnTo>
                    <a:lnTo>
                      <a:pt x="494" y="6"/>
                    </a:lnTo>
                    <a:lnTo>
                      <a:pt x="498" y="6"/>
                    </a:lnTo>
                    <a:lnTo>
                      <a:pt x="500" y="6"/>
                    </a:lnTo>
                    <a:lnTo>
                      <a:pt x="504" y="4"/>
                    </a:lnTo>
                    <a:lnTo>
                      <a:pt x="506" y="4"/>
                    </a:lnTo>
                    <a:lnTo>
                      <a:pt x="508" y="4"/>
                    </a:lnTo>
                    <a:lnTo>
                      <a:pt x="512" y="2"/>
                    </a:lnTo>
                    <a:lnTo>
                      <a:pt x="513" y="2"/>
                    </a:lnTo>
                    <a:lnTo>
                      <a:pt x="515" y="2"/>
                    </a:lnTo>
                    <a:lnTo>
                      <a:pt x="517" y="2"/>
                    </a:lnTo>
                    <a:lnTo>
                      <a:pt x="521" y="2"/>
                    </a:lnTo>
                    <a:lnTo>
                      <a:pt x="525" y="2"/>
                    </a:lnTo>
                    <a:lnTo>
                      <a:pt x="527" y="0"/>
                    </a:lnTo>
                    <a:lnTo>
                      <a:pt x="531" y="0"/>
                    </a:lnTo>
                    <a:lnTo>
                      <a:pt x="532" y="0"/>
                    </a:lnTo>
                    <a:lnTo>
                      <a:pt x="534" y="0"/>
                    </a:lnTo>
                    <a:lnTo>
                      <a:pt x="536" y="0"/>
                    </a:lnTo>
                    <a:lnTo>
                      <a:pt x="534" y="2"/>
                    </a:lnTo>
                    <a:lnTo>
                      <a:pt x="534" y="4"/>
                    </a:lnTo>
                    <a:lnTo>
                      <a:pt x="532" y="6"/>
                    </a:lnTo>
                    <a:lnTo>
                      <a:pt x="531" y="10"/>
                    </a:lnTo>
                    <a:lnTo>
                      <a:pt x="529" y="15"/>
                    </a:lnTo>
                    <a:lnTo>
                      <a:pt x="527" y="17"/>
                    </a:lnTo>
                    <a:lnTo>
                      <a:pt x="527" y="19"/>
                    </a:lnTo>
                    <a:lnTo>
                      <a:pt x="525" y="21"/>
                    </a:lnTo>
                    <a:lnTo>
                      <a:pt x="523" y="25"/>
                    </a:lnTo>
                    <a:lnTo>
                      <a:pt x="521" y="27"/>
                    </a:lnTo>
                    <a:lnTo>
                      <a:pt x="519" y="31"/>
                    </a:lnTo>
                    <a:lnTo>
                      <a:pt x="517" y="34"/>
                    </a:lnTo>
                    <a:lnTo>
                      <a:pt x="517" y="38"/>
                    </a:lnTo>
                    <a:lnTo>
                      <a:pt x="515" y="40"/>
                    </a:lnTo>
                    <a:lnTo>
                      <a:pt x="513" y="44"/>
                    </a:lnTo>
                    <a:lnTo>
                      <a:pt x="512" y="48"/>
                    </a:lnTo>
                    <a:lnTo>
                      <a:pt x="510" y="51"/>
                    </a:lnTo>
                    <a:lnTo>
                      <a:pt x="508" y="57"/>
                    </a:lnTo>
                    <a:lnTo>
                      <a:pt x="506" y="61"/>
                    </a:lnTo>
                    <a:lnTo>
                      <a:pt x="504" y="65"/>
                    </a:lnTo>
                    <a:lnTo>
                      <a:pt x="502" y="69"/>
                    </a:lnTo>
                    <a:lnTo>
                      <a:pt x="498" y="72"/>
                    </a:lnTo>
                    <a:lnTo>
                      <a:pt x="496" y="78"/>
                    </a:lnTo>
                    <a:lnTo>
                      <a:pt x="494" y="82"/>
                    </a:lnTo>
                    <a:lnTo>
                      <a:pt x="493" y="88"/>
                    </a:lnTo>
                    <a:lnTo>
                      <a:pt x="491" y="91"/>
                    </a:lnTo>
                    <a:lnTo>
                      <a:pt x="487" y="97"/>
                    </a:lnTo>
                    <a:lnTo>
                      <a:pt x="485" y="101"/>
                    </a:lnTo>
                    <a:lnTo>
                      <a:pt x="483" y="107"/>
                    </a:lnTo>
                    <a:lnTo>
                      <a:pt x="481" y="110"/>
                    </a:lnTo>
                    <a:lnTo>
                      <a:pt x="477" y="116"/>
                    </a:lnTo>
                    <a:lnTo>
                      <a:pt x="475" y="120"/>
                    </a:lnTo>
                    <a:lnTo>
                      <a:pt x="474" y="126"/>
                    </a:lnTo>
                    <a:lnTo>
                      <a:pt x="472" y="131"/>
                    </a:lnTo>
                    <a:lnTo>
                      <a:pt x="468" y="135"/>
                    </a:lnTo>
                    <a:lnTo>
                      <a:pt x="466" y="141"/>
                    </a:lnTo>
                    <a:lnTo>
                      <a:pt x="464" y="147"/>
                    </a:lnTo>
                    <a:lnTo>
                      <a:pt x="460" y="152"/>
                    </a:lnTo>
                    <a:lnTo>
                      <a:pt x="458" y="156"/>
                    </a:lnTo>
                    <a:lnTo>
                      <a:pt x="456" y="162"/>
                    </a:lnTo>
                    <a:lnTo>
                      <a:pt x="455" y="167"/>
                    </a:lnTo>
                    <a:lnTo>
                      <a:pt x="451" y="171"/>
                    </a:lnTo>
                    <a:lnTo>
                      <a:pt x="449" y="177"/>
                    </a:lnTo>
                    <a:lnTo>
                      <a:pt x="447" y="183"/>
                    </a:lnTo>
                    <a:lnTo>
                      <a:pt x="443" y="188"/>
                    </a:lnTo>
                    <a:lnTo>
                      <a:pt x="441" y="192"/>
                    </a:lnTo>
                    <a:lnTo>
                      <a:pt x="439" y="198"/>
                    </a:lnTo>
                    <a:lnTo>
                      <a:pt x="437" y="204"/>
                    </a:lnTo>
                    <a:lnTo>
                      <a:pt x="436" y="209"/>
                    </a:lnTo>
                    <a:lnTo>
                      <a:pt x="432" y="213"/>
                    </a:lnTo>
                    <a:lnTo>
                      <a:pt x="430" y="219"/>
                    </a:lnTo>
                    <a:lnTo>
                      <a:pt x="428" y="223"/>
                    </a:lnTo>
                    <a:lnTo>
                      <a:pt x="426" y="228"/>
                    </a:lnTo>
                    <a:lnTo>
                      <a:pt x="424" y="232"/>
                    </a:lnTo>
                    <a:lnTo>
                      <a:pt x="422" y="238"/>
                    </a:lnTo>
                    <a:lnTo>
                      <a:pt x="420" y="243"/>
                    </a:lnTo>
                    <a:lnTo>
                      <a:pt x="418" y="247"/>
                    </a:lnTo>
                    <a:lnTo>
                      <a:pt x="416" y="253"/>
                    </a:lnTo>
                    <a:lnTo>
                      <a:pt x="415" y="257"/>
                    </a:lnTo>
                    <a:lnTo>
                      <a:pt x="413" y="261"/>
                    </a:lnTo>
                    <a:lnTo>
                      <a:pt x="411" y="264"/>
                    </a:lnTo>
                    <a:lnTo>
                      <a:pt x="409" y="268"/>
                    </a:lnTo>
                    <a:lnTo>
                      <a:pt x="407" y="272"/>
                    </a:lnTo>
                    <a:lnTo>
                      <a:pt x="405" y="276"/>
                    </a:lnTo>
                    <a:lnTo>
                      <a:pt x="403" y="280"/>
                    </a:lnTo>
                    <a:lnTo>
                      <a:pt x="401" y="283"/>
                    </a:lnTo>
                    <a:lnTo>
                      <a:pt x="399" y="287"/>
                    </a:lnTo>
                    <a:lnTo>
                      <a:pt x="397" y="289"/>
                    </a:lnTo>
                    <a:lnTo>
                      <a:pt x="396" y="293"/>
                    </a:lnTo>
                    <a:lnTo>
                      <a:pt x="396" y="297"/>
                    </a:lnTo>
                    <a:lnTo>
                      <a:pt x="394" y="299"/>
                    </a:lnTo>
                    <a:lnTo>
                      <a:pt x="392" y="302"/>
                    </a:lnTo>
                    <a:lnTo>
                      <a:pt x="390" y="306"/>
                    </a:lnTo>
                    <a:lnTo>
                      <a:pt x="388" y="308"/>
                    </a:lnTo>
                    <a:lnTo>
                      <a:pt x="386" y="310"/>
                    </a:lnTo>
                    <a:lnTo>
                      <a:pt x="384" y="312"/>
                    </a:lnTo>
                    <a:lnTo>
                      <a:pt x="384" y="316"/>
                    </a:lnTo>
                    <a:lnTo>
                      <a:pt x="380" y="319"/>
                    </a:lnTo>
                    <a:lnTo>
                      <a:pt x="378" y="323"/>
                    </a:lnTo>
                    <a:lnTo>
                      <a:pt x="375" y="327"/>
                    </a:lnTo>
                    <a:lnTo>
                      <a:pt x="373" y="331"/>
                    </a:lnTo>
                    <a:lnTo>
                      <a:pt x="369" y="333"/>
                    </a:lnTo>
                    <a:lnTo>
                      <a:pt x="367" y="337"/>
                    </a:lnTo>
                    <a:lnTo>
                      <a:pt x="365" y="338"/>
                    </a:lnTo>
                    <a:lnTo>
                      <a:pt x="361" y="340"/>
                    </a:lnTo>
                    <a:lnTo>
                      <a:pt x="359" y="342"/>
                    </a:lnTo>
                    <a:lnTo>
                      <a:pt x="358" y="344"/>
                    </a:lnTo>
                    <a:lnTo>
                      <a:pt x="354" y="346"/>
                    </a:lnTo>
                    <a:lnTo>
                      <a:pt x="352" y="348"/>
                    </a:lnTo>
                    <a:lnTo>
                      <a:pt x="350" y="348"/>
                    </a:lnTo>
                    <a:lnTo>
                      <a:pt x="348" y="350"/>
                    </a:lnTo>
                    <a:lnTo>
                      <a:pt x="346" y="350"/>
                    </a:lnTo>
                    <a:lnTo>
                      <a:pt x="301" y="367"/>
                    </a:lnTo>
                    <a:lnTo>
                      <a:pt x="301" y="365"/>
                    </a:lnTo>
                    <a:lnTo>
                      <a:pt x="302" y="363"/>
                    </a:lnTo>
                    <a:lnTo>
                      <a:pt x="304" y="361"/>
                    </a:lnTo>
                    <a:lnTo>
                      <a:pt x="310" y="358"/>
                    </a:lnTo>
                    <a:lnTo>
                      <a:pt x="312" y="356"/>
                    </a:lnTo>
                    <a:lnTo>
                      <a:pt x="314" y="352"/>
                    </a:lnTo>
                    <a:lnTo>
                      <a:pt x="316" y="350"/>
                    </a:lnTo>
                    <a:lnTo>
                      <a:pt x="320" y="346"/>
                    </a:lnTo>
                    <a:lnTo>
                      <a:pt x="321" y="344"/>
                    </a:lnTo>
                    <a:lnTo>
                      <a:pt x="325" y="340"/>
                    </a:lnTo>
                    <a:lnTo>
                      <a:pt x="329" y="337"/>
                    </a:lnTo>
                    <a:lnTo>
                      <a:pt x="333" y="335"/>
                    </a:lnTo>
                    <a:lnTo>
                      <a:pt x="335" y="329"/>
                    </a:lnTo>
                    <a:lnTo>
                      <a:pt x="339" y="325"/>
                    </a:lnTo>
                    <a:lnTo>
                      <a:pt x="342" y="321"/>
                    </a:lnTo>
                    <a:lnTo>
                      <a:pt x="346" y="318"/>
                    </a:lnTo>
                    <a:lnTo>
                      <a:pt x="350" y="312"/>
                    </a:lnTo>
                    <a:lnTo>
                      <a:pt x="354" y="308"/>
                    </a:lnTo>
                    <a:lnTo>
                      <a:pt x="356" y="304"/>
                    </a:lnTo>
                    <a:lnTo>
                      <a:pt x="356" y="302"/>
                    </a:lnTo>
                    <a:lnTo>
                      <a:pt x="358" y="300"/>
                    </a:lnTo>
                    <a:lnTo>
                      <a:pt x="359" y="299"/>
                    </a:lnTo>
                    <a:lnTo>
                      <a:pt x="361" y="295"/>
                    </a:lnTo>
                    <a:lnTo>
                      <a:pt x="363" y="293"/>
                    </a:lnTo>
                    <a:lnTo>
                      <a:pt x="365" y="289"/>
                    </a:lnTo>
                    <a:lnTo>
                      <a:pt x="367" y="287"/>
                    </a:lnTo>
                    <a:lnTo>
                      <a:pt x="369" y="283"/>
                    </a:lnTo>
                    <a:lnTo>
                      <a:pt x="369" y="281"/>
                    </a:lnTo>
                    <a:lnTo>
                      <a:pt x="371" y="278"/>
                    </a:lnTo>
                    <a:lnTo>
                      <a:pt x="373" y="276"/>
                    </a:lnTo>
                    <a:lnTo>
                      <a:pt x="375" y="272"/>
                    </a:lnTo>
                    <a:lnTo>
                      <a:pt x="377" y="270"/>
                    </a:lnTo>
                    <a:lnTo>
                      <a:pt x="378" y="266"/>
                    </a:lnTo>
                    <a:lnTo>
                      <a:pt x="380" y="264"/>
                    </a:lnTo>
                    <a:lnTo>
                      <a:pt x="380" y="261"/>
                    </a:lnTo>
                    <a:lnTo>
                      <a:pt x="382" y="259"/>
                    </a:lnTo>
                    <a:lnTo>
                      <a:pt x="384" y="255"/>
                    </a:lnTo>
                    <a:lnTo>
                      <a:pt x="386" y="253"/>
                    </a:lnTo>
                    <a:lnTo>
                      <a:pt x="386" y="249"/>
                    </a:lnTo>
                    <a:lnTo>
                      <a:pt x="388" y="245"/>
                    </a:lnTo>
                    <a:lnTo>
                      <a:pt x="388" y="243"/>
                    </a:lnTo>
                    <a:lnTo>
                      <a:pt x="390" y="240"/>
                    </a:lnTo>
                    <a:lnTo>
                      <a:pt x="392" y="236"/>
                    </a:lnTo>
                    <a:lnTo>
                      <a:pt x="394" y="232"/>
                    </a:lnTo>
                    <a:lnTo>
                      <a:pt x="396" y="228"/>
                    </a:lnTo>
                    <a:lnTo>
                      <a:pt x="397" y="224"/>
                    </a:lnTo>
                    <a:lnTo>
                      <a:pt x="397" y="221"/>
                    </a:lnTo>
                    <a:lnTo>
                      <a:pt x="399" y="217"/>
                    </a:lnTo>
                    <a:lnTo>
                      <a:pt x="401" y="213"/>
                    </a:lnTo>
                    <a:lnTo>
                      <a:pt x="403" y="209"/>
                    </a:lnTo>
                    <a:lnTo>
                      <a:pt x="405" y="205"/>
                    </a:lnTo>
                    <a:lnTo>
                      <a:pt x="407" y="202"/>
                    </a:lnTo>
                    <a:lnTo>
                      <a:pt x="409" y="196"/>
                    </a:lnTo>
                    <a:lnTo>
                      <a:pt x="413" y="192"/>
                    </a:lnTo>
                    <a:lnTo>
                      <a:pt x="415" y="188"/>
                    </a:lnTo>
                    <a:lnTo>
                      <a:pt x="416" y="183"/>
                    </a:lnTo>
                    <a:lnTo>
                      <a:pt x="418" y="179"/>
                    </a:lnTo>
                    <a:lnTo>
                      <a:pt x="420" y="175"/>
                    </a:lnTo>
                    <a:lnTo>
                      <a:pt x="422" y="169"/>
                    </a:lnTo>
                    <a:lnTo>
                      <a:pt x="424" y="166"/>
                    </a:lnTo>
                    <a:lnTo>
                      <a:pt x="426" y="162"/>
                    </a:lnTo>
                    <a:lnTo>
                      <a:pt x="428" y="156"/>
                    </a:lnTo>
                    <a:lnTo>
                      <a:pt x="430" y="152"/>
                    </a:lnTo>
                    <a:lnTo>
                      <a:pt x="432" y="148"/>
                    </a:lnTo>
                    <a:lnTo>
                      <a:pt x="436" y="143"/>
                    </a:lnTo>
                    <a:lnTo>
                      <a:pt x="437" y="139"/>
                    </a:lnTo>
                    <a:lnTo>
                      <a:pt x="439" y="135"/>
                    </a:lnTo>
                    <a:lnTo>
                      <a:pt x="441" y="129"/>
                    </a:lnTo>
                    <a:lnTo>
                      <a:pt x="443" y="126"/>
                    </a:lnTo>
                    <a:lnTo>
                      <a:pt x="447" y="122"/>
                    </a:lnTo>
                    <a:lnTo>
                      <a:pt x="447" y="118"/>
                    </a:lnTo>
                    <a:lnTo>
                      <a:pt x="451" y="112"/>
                    </a:lnTo>
                    <a:lnTo>
                      <a:pt x="453" y="108"/>
                    </a:lnTo>
                    <a:lnTo>
                      <a:pt x="455" y="105"/>
                    </a:lnTo>
                    <a:lnTo>
                      <a:pt x="456" y="101"/>
                    </a:lnTo>
                    <a:lnTo>
                      <a:pt x="458" y="97"/>
                    </a:lnTo>
                    <a:lnTo>
                      <a:pt x="460" y="93"/>
                    </a:lnTo>
                    <a:lnTo>
                      <a:pt x="462" y="89"/>
                    </a:lnTo>
                    <a:lnTo>
                      <a:pt x="462" y="86"/>
                    </a:lnTo>
                    <a:lnTo>
                      <a:pt x="464" y="82"/>
                    </a:lnTo>
                    <a:lnTo>
                      <a:pt x="466" y="78"/>
                    </a:lnTo>
                    <a:lnTo>
                      <a:pt x="468" y="74"/>
                    </a:lnTo>
                    <a:lnTo>
                      <a:pt x="470" y="70"/>
                    </a:lnTo>
                    <a:lnTo>
                      <a:pt x="472" y="69"/>
                    </a:lnTo>
                    <a:lnTo>
                      <a:pt x="474" y="67"/>
                    </a:lnTo>
                    <a:lnTo>
                      <a:pt x="475" y="63"/>
                    </a:lnTo>
                    <a:lnTo>
                      <a:pt x="475" y="61"/>
                    </a:lnTo>
                    <a:lnTo>
                      <a:pt x="477" y="57"/>
                    </a:lnTo>
                    <a:lnTo>
                      <a:pt x="479" y="55"/>
                    </a:lnTo>
                    <a:lnTo>
                      <a:pt x="479" y="53"/>
                    </a:lnTo>
                    <a:lnTo>
                      <a:pt x="481" y="48"/>
                    </a:lnTo>
                    <a:lnTo>
                      <a:pt x="483" y="46"/>
                    </a:lnTo>
                    <a:lnTo>
                      <a:pt x="485" y="42"/>
                    </a:lnTo>
                    <a:lnTo>
                      <a:pt x="487" y="40"/>
                    </a:lnTo>
                    <a:lnTo>
                      <a:pt x="487" y="38"/>
                    </a:lnTo>
                    <a:lnTo>
                      <a:pt x="485" y="38"/>
                    </a:lnTo>
                    <a:lnTo>
                      <a:pt x="483" y="38"/>
                    </a:lnTo>
                    <a:lnTo>
                      <a:pt x="481" y="38"/>
                    </a:lnTo>
                    <a:lnTo>
                      <a:pt x="477" y="38"/>
                    </a:lnTo>
                    <a:lnTo>
                      <a:pt x="475" y="40"/>
                    </a:lnTo>
                    <a:lnTo>
                      <a:pt x="470" y="40"/>
                    </a:lnTo>
                    <a:lnTo>
                      <a:pt x="466" y="40"/>
                    </a:lnTo>
                    <a:lnTo>
                      <a:pt x="462" y="40"/>
                    </a:lnTo>
                    <a:lnTo>
                      <a:pt x="460" y="40"/>
                    </a:lnTo>
                    <a:lnTo>
                      <a:pt x="458" y="42"/>
                    </a:lnTo>
                    <a:lnTo>
                      <a:pt x="455" y="42"/>
                    </a:lnTo>
                    <a:lnTo>
                      <a:pt x="451" y="42"/>
                    </a:lnTo>
                    <a:lnTo>
                      <a:pt x="449" y="42"/>
                    </a:lnTo>
                    <a:lnTo>
                      <a:pt x="445" y="42"/>
                    </a:lnTo>
                    <a:lnTo>
                      <a:pt x="441" y="44"/>
                    </a:lnTo>
                    <a:lnTo>
                      <a:pt x="437" y="44"/>
                    </a:lnTo>
                    <a:lnTo>
                      <a:pt x="436" y="44"/>
                    </a:lnTo>
                    <a:lnTo>
                      <a:pt x="432" y="44"/>
                    </a:lnTo>
                    <a:lnTo>
                      <a:pt x="428" y="46"/>
                    </a:lnTo>
                    <a:lnTo>
                      <a:pt x="424" y="46"/>
                    </a:lnTo>
                    <a:lnTo>
                      <a:pt x="420" y="46"/>
                    </a:lnTo>
                    <a:lnTo>
                      <a:pt x="416" y="46"/>
                    </a:lnTo>
                    <a:lnTo>
                      <a:pt x="411" y="48"/>
                    </a:lnTo>
                    <a:lnTo>
                      <a:pt x="407" y="48"/>
                    </a:lnTo>
                    <a:lnTo>
                      <a:pt x="403" y="50"/>
                    </a:lnTo>
                    <a:lnTo>
                      <a:pt x="397" y="50"/>
                    </a:lnTo>
                    <a:lnTo>
                      <a:pt x="394" y="51"/>
                    </a:lnTo>
                    <a:lnTo>
                      <a:pt x="390" y="51"/>
                    </a:lnTo>
                    <a:lnTo>
                      <a:pt x="386" y="51"/>
                    </a:lnTo>
                    <a:lnTo>
                      <a:pt x="380" y="53"/>
                    </a:lnTo>
                    <a:lnTo>
                      <a:pt x="377" y="53"/>
                    </a:lnTo>
                    <a:lnTo>
                      <a:pt x="371" y="55"/>
                    </a:lnTo>
                    <a:lnTo>
                      <a:pt x="367" y="55"/>
                    </a:lnTo>
                    <a:lnTo>
                      <a:pt x="361" y="57"/>
                    </a:lnTo>
                    <a:lnTo>
                      <a:pt x="358" y="57"/>
                    </a:lnTo>
                    <a:lnTo>
                      <a:pt x="352" y="59"/>
                    </a:lnTo>
                    <a:lnTo>
                      <a:pt x="348" y="61"/>
                    </a:lnTo>
                    <a:lnTo>
                      <a:pt x="342" y="61"/>
                    </a:lnTo>
                    <a:lnTo>
                      <a:pt x="339" y="63"/>
                    </a:lnTo>
                    <a:lnTo>
                      <a:pt x="333" y="63"/>
                    </a:lnTo>
                    <a:lnTo>
                      <a:pt x="329" y="65"/>
                    </a:lnTo>
                    <a:lnTo>
                      <a:pt x="323" y="67"/>
                    </a:lnTo>
                    <a:lnTo>
                      <a:pt x="318" y="67"/>
                    </a:lnTo>
                    <a:lnTo>
                      <a:pt x="314" y="69"/>
                    </a:lnTo>
                    <a:lnTo>
                      <a:pt x="308" y="70"/>
                    </a:lnTo>
                    <a:lnTo>
                      <a:pt x="302" y="72"/>
                    </a:lnTo>
                    <a:lnTo>
                      <a:pt x="299" y="74"/>
                    </a:lnTo>
                    <a:lnTo>
                      <a:pt x="293" y="74"/>
                    </a:lnTo>
                    <a:lnTo>
                      <a:pt x="289" y="76"/>
                    </a:lnTo>
                    <a:lnTo>
                      <a:pt x="283" y="78"/>
                    </a:lnTo>
                    <a:lnTo>
                      <a:pt x="278" y="80"/>
                    </a:lnTo>
                    <a:lnTo>
                      <a:pt x="274" y="82"/>
                    </a:lnTo>
                    <a:lnTo>
                      <a:pt x="268" y="84"/>
                    </a:lnTo>
                    <a:lnTo>
                      <a:pt x="264" y="86"/>
                    </a:lnTo>
                    <a:lnTo>
                      <a:pt x="259" y="88"/>
                    </a:lnTo>
                    <a:lnTo>
                      <a:pt x="253" y="89"/>
                    </a:lnTo>
                    <a:lnTo>
                      <a:pt x="247" y="93"/>
                    </a:lnTo>
                    <a:lnTo>
                      <a:pt x="242" y="95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4" y="101"/>
                    </a:lnTo>
                    <a:lnTo>
                      <a:pt x="219" y="103"/>
                    </a:lnTo>
                    <a:lnTo>
                      <a:pt x="215" y="107"/>
                    </a:lnTo>
                    <a:lnTo>
                      <a:pt x="209" y="108"/>
                    </a:lnTo>
                    <a:lnTo>
                      <a:pt x="204" y="110"/>
                    </a:lnTo>
                    <a:lnTo>
                      <a:pt x="200" y="112"/>
                    </a:lnTo>
                    <a:lnTo>
                      <a:pt x="194" y="116"/>
                    </a:lnTo>
                    <a:lnTo>
                      <a:pt x="190" y="118"/>
                    </a:lnTo>
                    <a:lnTo>
                      <a:pt x="185" y="120"/>
                    </a:lnTo>
                    <a:lnTo>
                      <a:pt x="181" y="122"/>
                    </a:lnTo>
                    <a:lnTo>
                      <a:pt x="177" y="126"/>
                    </a:lnTo>
                    <a:lnTo>
                      <a:pt x="171" y="127"/>
                    </a:lnTo>
                    <a:lnTo>
                      <a:pt x="167" y="129"/>
                    </a:lnTo>
                    <a:lnTo>
                      <a:pt x="164" y="131"/>
                    </a:lnTo>
                    <a:lnTo>
                      <a:pt x="160" y="133"/>
                    </a:lnTo>
                    <a:lnTo>
                      <a:pt x="156" y="137"/>
                    </a:lnTo>
                    <a:lnTo>
                      <a:pt x="152" y="139"/>
                    </a:lnTo>
                    <a:lnTo>
                      <a:pt x="148" y="141"/>
                    </a:lnTo>
                    <a:lnTo>
                      <a:pt x="145" y="143"/>
                    </a:lnTo>
                    <a:lnTo>
                      <a:pt x="141" y="147"/>
                    </a:lnTo>
                    <a:lnTo>
                      <a:pt x="137" y="148"/>
                    </a:lnTo>
                    <a:lnTo>
                      <a:pt x="133" y="152"/>
                    </a:lnTo>
                    <a:lnTo>
                      <a:pt x="131" y="154"/>
                    </a:lnTo>
                    <a:lnTo>
                      <a:pt x="128" y="156"/>
                    </a:lnTo>
                    <a:lnTo>
                      <a:pt x="124" y="160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4" y="167"/>
                    </a:lnTo>
                    <a:lnTo>
                      <a:pt x="112" y="171"/>
                    </a:lnTo>
                    <a:lnTo>
                      <a:pt x="109" y="173"/>
                    </a:lnTo>
                    <a:lnTo>
                      <a:pt x="105" y="175"/>
                    </a:lnTo>
                    <a:lnTo>
                      <a:pt x="103" y="179"/>
                    </a:lnTo>
                    <a:lnTo>
                      <a:pt x="101" y="181"/>
                    </a:lnTo>
                    <a:lnTo>
                      <a:pt x="97" y="185"/>
                    </a:lnTo>
                    <a:lnTo>
                      <a:pt x="95" y="188"/>
                    </a:lnTo>
                    <a:lnTo>
                      <a:pt x="91" y="190"/>
                    </a:lnTo>
                    <a:lnTo>
                      <a:pt x="90" y="194"/>
                    </a:lnTo>
                    <a:lnTo>
                      <a:pt x="86" y="198"/>
                    </a:lnTo>
                    <a:lnTo>
                      <a:pt x="84" y="202"/>
                    </a:lnTo>
                    <a:lnTo>
                      <a:pt x="82" y="204"/>
                    </a:lnTo>
                    <a:lnTo>
                      <a:pt x="80" y="207"/>
                    </a:lnTo>
                    <a:lnTo>
                      <a:pt x="76" y="211"/>
                    </a:lnTo>
                    <a:lnTo>
                      <a:pt x="74" y="215"/>
                    </a:lnTo>
                    <a:lnTo>
                      <a:pt x="72" y="219"/>
                    </a:lnTo>
                    <a:lnTo>
                      <a:pt x="69" y="223"/>
                    </a:lnTo>
                    <a:lnTo>
                      <a:pt x="67" y="226"/>
                    </a:lnTo>
                    <a:lnTo>
                      <a:pt x="65" y="230"/>
                    </a:lnTo>
                    <a:lnTo>
                      <a:pt x="63" y="234"/>
                    </a:lnTo>
                    <a:lnTo>
                      <a:pt x="59" y="238"/>
                    </a:lnTo>
                    <a:lnTo>
                      <a:pt x="57" y="242"/>
                    </a:lnTo>
                    <a:lnTo>
                      <a:pt x="55" y="245"/>
                    </a:lnTo>
                    <a:lnTo>
                      <a:pt x="53" y="249"/>
                    </a:lnTo>
                    <a:lnTo>
                      <a:pt x="52" y="253"/>
                    </a:lnTo>
                    <a:lnTo>
                      <a:pt x="50" y="259"/>
                    </a:lnTo>
                    <a:lnTo>
                      <a:pt x="48" y="262"/>
                    </a:lnTo>
                    <a:lnTo>
                      <a:pt x="46" y="268"/>
                    </a:lnTo>
                    <a:lnTo>
                      <a:pt x="42" y="272"/>
                    </a:lnTo>
                    <a:lnTo>
                      <a:pt x="40" y="278"/>
                    </a:lnTo>
                    <a:lnTo>
                      <a:pt x="38" y="281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95" name="Freeform 87">
                <a:extLst>
                  <a:ext uri="{FF2B5EF4-FFF2-40B4-BE49-F238E27FC236}">
                    <a16:creationId xmlns:a16="http://schemas.microsoft.com/office/drawing/2014/main" id="{796E23AC-3617-4798-B573-4C209A3E9A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1" y="942"/>
                <a:ext cx="238" cy="131"/>
              </a:xfrm>
              <a:custGeom>
                <a:avLst/>
                <a:gdLst>
                  <a:gd name="T0" fmla="*/ 1 w 475"/>
                  <a:gd name="T1" fmla="*/ 1 h 262"/>
                  <a:gd name="T2" fmla="*/ 1 w 475"/>
                  <a:gd name="T3" fmla="*/ 1 h 262"/>
                  <a:gd name="T4" fmla="*/ 1 w 475"/>
                  <a:gd name="T5" fmla="*/ 1 h 262"/>
                  <a:gd name="T6" fmla="*/ 1 w 475"/>
                  <a:gd name="T7" fmla="*/ 1 h 262"/>
                  <a:gd name="T8" fmla="*/ 1 w 475"/>
                  <a:gd name="T9" fmla="*/ 1 h 262"/>
                  <a:gd name="T10" fmla="*/ 1 w 475"/>
                  <a:gd name="T11" fmla="*/ 1 h 262"/>
                  <a:gd name="T12" fmla="*/ 1 w 475"/>
                  <a:gd name="T13" fmla="*/ 1 h 262"/>
                  <a:gd name="T14" fmla="*/ 1 w 475"/>
                  <a:gd name="T15" fmla="*/ 1 h 262"/>
                  <a:gd name="T16" fmla="*/ 1 w 475"/>
                  <a:gd name="T17" fmla="*/ 1 h 262"/>
                  <a:gd name="T18" fmla="*/ 1 w 475"/>
                  <a:gd name="T19" fmla="*/ 1 h 262"/>
                  <a:gd name="T20" fmla="*/ 1 w 475"/>
                  <a:gd name="T21" fmla="*/ 1 h 262"/>
                  <a:gd name="T22" fmla="*/ 1 w 475"/>
                  <a:gd name="T23" fmla="*/ 1 h 262"/>
                  <a:gd name="T24" fmla="*/ 1 w 475"/>
                  <a:gd name="T25" fmla="*/ 1 h 262"/>
                  <a:gd name="T26" fmla="*/ 1 w 475"/>
                  <a:gd name="T27" fmla="*/ 1 h 262"/>
                  <a:gd name="T28" fmla="*/ 1 w 475"/>
                  <a:gd name="T29" fmla="*/ 0 h 262"/>
                  <a:gd name="T30" fmla="*/ 1 w 475"/>
                  <a:gd name="T31" fmla="*/ 1 h 262"/>
                  <a:gd name="T32" fmla="*/ 1 w 475"/>
                  <a:gd name="T33" fmla="*/ 1 h 262"/>
                  <a:gd name="T34" fmla="*/ 1 w 475"/>
                  <a:gd name="T35" fmla="*/ 1 h 262"/>
                  <a:gd name="T36" fmla="*/ 1 w 475"/>
                  <a:gd name="T37" fmla="*/ 1 h 262"/>
                  <a:gd name="T38" fmla="*/ 1 w 475"/>
                  <a:gd name="T39" fmla="*/ 1 h 262"/>
                  <a:gd name="T40" fmla="*/ 1 w 475"/>
                  <a:gd name="T41" fmla="*/ 1 h 262"/>
                  <a:gd name="T42" fmla="*/ 1 w 475"/>
                  <a:gd name="T43" fmla="*/ 1 h 262"/>
                  <a:gd name="T44" fmla="*/ 1 w 475"/>
                  <a:gd name="T45" fmla="*/ 1 h 262"/>
                  <a:gd name="T46" fmla="*/ 1 w 475"/>
                  <a:gd name="T47" fmla="*/ 1 h 262"/>
                  <a:gd name="T48" fmla="*/ 1 w 475"/>
                  <a:gd name="T49" fmla="*/ 1 h 262"/>
                  <a:gd name="T50" fmla="*/ 1 w 475"/>
                  <a:gd name="T51" fmla="*/ 1 h 262"/>
                  <a:gd name="T52" fmla="*/ 1 w 475"/>
                  <a:gd name="T53" fmla="*/ 1 h 262"/>
                  <a:gd name="T54" fmla="*/ 1 w 475"/>
                  <a:gd name="T55" fmla="*/ 1 h 262"/>
                  <a:gd name="T56" fmla="*/ 1 w 475"/>
                  <a:gd name="T57" fmla="*/ 1 h 262"/>
                  <a:gd name="T58" fmla="*/ 1 w 475"/>
                  <a:gd name="T59" fmla="*/ 1 h 262"/>
                  <a:gd name="T60" fmla="*/ 1 w 475"/>
                  <a:gd name="T61" fmla="*/ 1 h 262"/>
                  <a:gd name="T62" fmla="*/ 1 w 475"/>
                  <a:gd name="T63" fmla="*/ 1 h 262"/>
                  <a:gd name="T64" fmla="*/ 1 w 475"/>
                  <a:gd name="T65" fmla="*/ 1 h 262"/>
                  <a:gd name="T66" fmla="*/ 1 w 475"/>
                  <a:gd name="T67" fmla="*/ 1 h 262"/>
                  <a:gd name="T68" fmla="*/ 1 w 475"/>
                  <a:gd name="T69" fmla="*/ 1 h 262"/>
                  <a:gd name="T70" fmla="*/ 1 w 475"/>
                  <a:gd name="T71" fmla="*/ 1 h 262"/>
                  <a:gd name="T72" fmla="*/ 1 w 475"/>
                  <a:gd name="T73" fmla="*/ 1 h 262"/>
                  <a:gd name="T74" fmla="*/ 1 w 475"/>
                  <a:gd name="T75" fmla="*/ 1 h 262"/>
                  <a:gd name="T76" fmla="*/ 1 w 475"/>
                  <a:gd name="T77" fmla="*/ 1 h 262"/>
                  <a:gd name="T78" fmla="*/ 1 w 475"/>
                  <a:gd name="T79" fmla="*/ 1 h 262"/>
                  <a:gd name="T80" fmla="*/ 1 w 475"/>
                  <a:gd name="T81" fmla="*/ 1 h 262"/>
                  <a:gd name="T82" fmla="*/ 1 w 475"/>
                  <a:gd name="T83" fmla="*/ 1 h 262"/>
                  <a:gd name="T84" fmla="*/ 1 w 475"/>
                  <a:gd name="T85" fmla="*/ 1 h 262"/>
                  <a:gd name="T86" fmla="*/ 1 w 475"/>
                  <a:gd name="T87" fmla="*/ 1 h 262"/>
                  <a:gd name="T88" fmla="*/ 1 w 475"/>
                  <a:gd name="T89" fmla="*/ 1 h 262"/>
                  <a:gd name="T90" fmla="*/ 1 w 475"/>
                  <a:gd name="T91" fmla="*/ 1 h 262"/>
                  <a:gd name="T92" fmla="*/ 1 w 475"/>
                  <a:gd name="T93" fmla="*/ 1 h 262"/>
                  <a:gd name="T94" fmla="*/ 1 w 475"/>
                  <a:gd name="T95" fmla="*/ 1 h 262"/>
                  <a:gd name="T96" fmla="*/ 1 w 475"/>
                  <a:gd name="T97" fmla="*/ 1 h 262"/>
                  <a:gd name="T98" fmla="*/ 1 w 475"/>
                  <a:gd name="T99" fmla="*/ 1 h 262"/>
                  <a:gd name="T100" fmla="*/ 1 w 475"/>
                  <a:gd name="T101" fmla="*/ 1 h 262"/>
                  <a:gd name="T102" fmla="*/ 1 w 475"/>
                  <a:gd name="T103" fmla="*/ 1 h 262"/>
                  <a:gd name="T104" fmla="*/ 1 w 475"/>
                  <a:gd name="T105" fmla="*/ 1 h 262"/>
                  <a:gd name="T106" fmla="*/ 1 w 475"/>
                  <a:gd name="T107" fmla="*/ 1 h 26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5"/>
                  <a:gd name="T163" fmla="*/ 0 h 262"/>
                  <a:gd name="T164" fmla="*/ 475 w 475"/>
                  <a:gd name="T165" fmla="*/ 262 h 26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5" h="262">
                    <a:moveTo>
                      <a:pt x="0" y="211"/>
                    </a:moveTo>
                    <a:lnTo>
                      <a:pt x="0" y="209"/>
                    </a:lnTo>
                    <a:lnTo>
                      <a:pt x="2" y="209"/>
                    </a:lnTo>
                    <a:lnTo>
                      <a:pt x="4" y="205"/>
                    </a:lnTo>
                    <a:lnTo>
                      <a:pt x="6" y="202"/>
                    </a:lnTo>
                    <a:lnTo>
                      <a:pt x="7" y="198"/>
                    </a:lnTo>
                    <a:lnTo>
                      <a:pt x="11" y="194"/>
                    </a:lnTo>
                    <a:lnTo>
                      <a:pt x="13" y="190"/>
                    </a:lnTo>
                    <a:lnTo>
                      <a:pt x="15" y="188"/>
                    </a:lnTo>
                    <a:lnTo>
                      <a:pt x="17" y="185"/>
                    </a:lnTo>
                    <a:lnTo>
                      <a:pt x="21" y="183"/>
                    </a:lnTo>
                    <a:lnTo>
                      <a:pt x="25" y="175"/>
                    </a:lnTo>
                    <a:lnTo>
                      <a:pt x="30" y="169"/>
                    </a:lnTo>
                    <a:lnTo>
                      <a:pt x="34" y="164"/>
                    </a:lnTo>
                    <a:lnTo>
                      <a:pt x="40" y="158"/>
                    </a:lnTo>
                    <a:lnTo>
                      <a:pt x="45" y="152"/>
                    </a:lnTo>
                    <a:lnTo>
                      <a:pt x="49" y="147"/>
                    </a:lnTo>
                    <a:lnTo>
                      <a:pt x="55" y="141"/>
                    </a:lnTo>
                    <a:lnTo>
                      <a:pt x="61" y="137"/>
                    </a:lnTo>
                    <a:lnTo>
                      <a:pt x="66" y="131"/>
                    </a:lnTo>
                    <a:lnTo>
                      <a:pt x="70" y="128"/>
                    </a:lnTo>
                    <a:lnTo>
                      <a:pt x="76" y="122"/>
                    </a:lnTo>
                    <a:lnTo>
                      <a:pt x="82" y="118"/>
                    </a:lnTo>
                    <a:lnTo>
                      <a:pt x="87" y="114"/>
                    </a:lnTo>
                    <a:lnTo>
                      <a:pt x="93" y="110"/>
                    </a:lnTo>
                    <a:lnTo>
                      <a:pt x="99" y="107"/>
                    </a:lnTo>
                    <a:lnTo>
                      <a:pt x="106" y="103"/>
                    </a:lnTo>
                    <a:lnTo>
                      <a:pt x="112" y="99"/>
                    </a:lnTo>
                    <a:lnTo>
                      <a:pt x="118" y="95"/>
                    </a:lnTo>
                    <a:lnTo>
                      <a:pt x="123" y="91"/>
                    </a:lnTo>
                    <a:lnTo>
                      <a:pt x="129" y="90"/>
                    </a:lnTo>
                    <a:lnTo>
                      <a:pt x="135" y="86"/>
                    </a:lnTo>
                    <a:lnTo>
                      <a:pt x="142" y="84"/>
                    </a:lnTo>
                    <a:lnTo>
                      <a:pt x="148" y="80"/>
                    </a:lnTo>
                    <a:lnTo>
                      <a:pt x="154" y="78"/>
                    </a:lnTo>
                    <a:lnTo>
                      <a:pt x="161" y="76"/>
                    </a:lnTo>
                    <a:lnTo>
                      <a:pt x="167" y="72"/>
                    </a:lnTo>
                    <a:lnTo>
                      <a:pt x="173" y="71"/>
                    </a:lnTo>
                    <a:lnTo>
                      <a:pt x="180" y="69"/>
                    </a:lnTo>
                    <a:lnTo>
                      <a:pt x="188" y="67"/>
                    </a:lnTo>
                    <a:lnTo>
                      <a:pt x="194" y="65"/>
                    </a:lnTo>
                    <a:lnTo>
                      <a:pt x="201" y="63"/>
                    </a:lnTo>
                    <a:lnTo>
                      <a:pt x="209" y="61"/>
                    </a:lnTo>
                    <a:lnTo>
                      <a:pt x="215" y="57"/>
                    </a:lnTo>
                    <a:lnTo>
                      <a:pt x="222" y="57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3" y="51"/>
                    </a:lnTo>
                    <a:lnTo>
                      <a:pt x="251" y="50"/>
                    </a:lnTo>
                    <a:lnTo>
                      <a:pt x="258" y="48"/>
                    </a:lnTo>
                    <a:lnTo>
                      <a:pt x="266" y="46"/>
                    </a:lnTo>
                    <a:lnTo>
                      <a:pt x="274" y="44"/>
                    </a:lnTo>
                    <a:lnTo>
                      <a:pt x="281" y="42"/>
                    </a:lnTo>
                    <a:lnTo>
                      <a:pt x="289" y="40"/>
                    </a:lnTo>
                    <a:lnTo>
                      <a:pt x="298" y="38"/>
                    </a:lnTo>
                    <a:lnTo>
                      <a:pt x="306" y="38"/>
                    </a:lnTo>
                    <a:lnTo>
                      <a:pt x="314" y="36"/>
                    </a:lnTo>
                    <a:lnTo>
                      <a:pt x="323" y="34"/>
                    </a:lnTo>
                    <a:lnTo>
                      <a:pt x="331" y="32"/>
                    </a:lnTo>
                    <a:lnTo>
                      <a:pt x="338" y="31"/>
                    </a:lnTo>
                    <a:lnTo>
                      <a:pt x="348" y="29"/>
                    </a:lnTo>
                    <a:lnTo>
                      <a:pt x="355" y="27"/>
                    </a:lnTo>
                    <a:lnTo>
                      <a:pt x="365" y="25"/>
                    </a:lnTo>
                    <a:lnTo>
                      <a:pt x="372" y="23"/>
                    </a:lnTo>
                    <a:lnTo>
                      <a:pt x="382" y="21"/>
                    </a:lnTo>
                    <a:lnTo>
                      <a:pt x="391" y="19"/>
                    </a:lnTo>
                    <a:lnTo>
                      <a:pt x="401" y="17"/>
                    </a:lnTo>
                    <a:lnTo>
                      <a:pt x="409" y="15"/>
                    </a:lnTo>
                    <a:lnTo>
                      <a:pt x="418" y="13"/>
                    </a:lnTo>
                    <a:lnTo>
                      <a:pt x="428" y="12"/>
                    </a:lnTo>
                    <a:lnTo>
                      <a:pt x="437" y="10"/>
                    </a:lnTo>
                    <a:lnTo>
                      <a:pt x="447" y="6"/>
                    </a:lnTo>
                    <a:lnTo>
                      <a:pt x="456" y="4"/>
                    </a:lnTo>
                    <a:lnTo>
                      <a:pt x="466" y="2"/>
                    </a:lnTo>
                    <a:lnTo>
                      <a:pt x="475" y="0"/>
                    </a:lnTo>
                    <a:lnTo>
                      <a:pt x="475" y="2"/>
                    </a:lnTo>
                    <a:lnTo>
                      <a:pt x="475" y="4"/>
                    </a:lnTo>
                    <a:lnTo>
                      <a:pt x="475" y="8"/>
                    </a:lnTo>
                    <a:lnTo>
                      <a:pt x="473" y="12"/>
                    </a:lnTo>
                    <a:lnTo>
                      <a:pt x="473" y="13"/>
                    </a:lnTo>
                    <a:lnTo>
                      <a:pt x="473" y="15"/>
                    </a:lnTo>
                    <a:lnTo>
                      <a:pt x="471" y="19"/>
                    </a:lnTo>
                    <a:lnTo>
                      <a:pt x="471" y="23"/>
                    </a:lnTo>
                    <a:lnTo>
                      <a:pt x="471" y="27"/>
                    </a:lnTo>
                    <a:lnTo>
                      <a:pt x="469" y="31"/>
                    </a:lnTo>
                    <a:lnTo>
                      <a:pt x="469" y="34"/>
                    </a:lnTo>
                    <a:lnTo>
                      <a:pt x="467" y="38"/>
                    </a:lnTo>
                    <a:lnTo>
                      <a:pt x="467" y="42"/>
                    </a:lnTo>
                    <a:lnTo>
                      <a:pt x="466" y="46"/>
                    </a:lnTo>
                    <a:lnTo>
                      <a:pt x="466" y="51"/>
                    </a:lnTo>
                    <a:lnTo>
                      <a:pt x="464" y="55"/>
                    </a:lnTo>
                    <a:lnTo>
                      <a:pt x="462" y="59"/>
                    </a:lnTo>
                    <a:lnTo>
                      <a:pt x="460" y="65"/>
                    </a:lnTo>
                    <a:lnTo>
                      <a:pt x="458" y="71"/>
                    </a:lnTo>
                    <a:lnTo>
                      <a:pt x="456" y="74"/>
                    </a:lnTo>
                    <a:lnTo>
                      <a:pt x="454" y="80"/>
                    </a:lnTo>
                    <a:lnTo>
                      <a:pt x="452" y="86"/>
                    </a:lnTo>
                    <a:lnTo>
                      <a:pt x="450" y="91"/>
                    </a:lnTo>
                    <a:lnTo>
                      <a:pt x="448" y="97"/>
                    </a:lnTo>
                    <a:lnTo>
                      <a:pt x="445" y="103"/>
                    </a:lnTo>
                    <a:lnTo>
                      <a:pt x="443" y="109"/>
                    </a:lnTo>
                    <a:lnTo>
                      <a:pt x="441" y="114"/>
                    </a:lnTo>
                    <a:lnTo>
                      <a:pt x="437" y="120"/>
                    </a:lnTo>
                    <a:lnTo>
                      <a:pt x="433" y="126"/>
                    </a:lnTo>
                    <a:lnTo>
                      <a:pt x="429" y="131"/>
                    </a:lnTo>
                    <a:lnTo>
                      <a:pt x="428" y="135"/>
                    </a:lnTo>
                    <a:lnTo>
                      <a:pt x="422" y="141"/>
                    </a:lnTo>
                    <a:lnTo>
                      <a:pt x="418" y="147"/>
                    </a:lnTo>
                    <a:lnTo>
                      <a:pt x="414" y="152"/>
                    </a:lnTo>
                    <a:lnTo>
                      <a:pt x="410" y="160"/>
                    </a:lnTo>
                    <a:lnTo>
                      <a:pt x="407" y="164"/>
                    </a:lnTo>
                    <a:lnTo>
                      <a:pt x="401" y="169"/>
                    </a:lnTo>
                    <a:lnTo>
                      <a:pt x="397" y="175"/>
                    </a:lnTo>
                    <a:lnTo>
                      <a:pt x="391" y="181"/>
                    </a:lnTo>
                    <a:lnTo>
                      <a:pt x="386" y="186"/>
                    </a:lnTo>
                    <a:lnTo>
                      <a:pt x="382" y="192"/>
                    </a:lnTo>
                    <a:lnTo>
                      <a:pt x="376" y="196"/>
                    </a:lnTo>
                    <a:lnTo>
                      <a:pt x="371" y="202"/>
                    </a:lnTo>
                    <a:lnTo>
                      <a:pt x="365" y="207"/>
                    </a:lnTo>
                    <a:lnTo>
                      <a:pt x="357" y="211"/>
                    </a:lnTo>
                    <a:lnTo>
                      <a:pt x="352" y="217"/>
                    </a:lnTo>
                    <a:lnTo>
                      <a:pt x="344" y="221"/>
                    </a:lnTo>
                    <a:lnTo>
                      <a:pt x="336" y="224"/>
                    </a:lnTo>
                    <a:lnTo>
                      <a:pt x="331" y="230"/>
                    </a:lnTo>
                    <a:lnTo>
                      <a:pt x="323" y="234"/>
                    </a:lnTo>
                    <a:lnTo>
                      <a:pt x="315" y="238"/>
                    </a:lnTo>
                    <a:lnTo>
                      <a:pt x="308" y="242"/>
                    </a:lnTo>
                    <a:lnTo>
                      <a:pt x="298" y="245"/>
                    </a:lnTo>
                    <a:lnTo>
                      <a:pt x="291" y="247"/>
                    </a:lnTo>
                    <a:lnTo>
                      <a:pt x="281" y="251"/>
                    </a:lnTo>
                    <a:lnTo>
                      <a:pt x="274" y="255"/>
                    </a:lnTo>
                    <a:lnTo>
                      <a:pt x="264" y="257"/>
                    </a:lnTo>
                    <a:lnTo>
                      <a:pt x="255" y="259"/>
                    </a:lnTo>
                    <a:lnTo>
                      <a:pt x="245" y="262"/>
                    </a:lnTo>
                    <a:lnTo>
                      <a:pt x="241" y="262"/>
                    </a:lnTo>
                    <a:lnTo>
                      <a:pt x="239" y="262"/>
                    </a:lnTo>
                    <a:lnTo>
                      <a:pt x="237" y="262"/>
                    </a:lnTo>
                    <a:lnTo>
                      <a:pt x="234" y="262"/>
                    </a:lnTo>
                    <a:lnTo>
                      <a:pt x="230" y="262"/>
                    </a:lnTo>
                    <a:lnTo>
                      <a:pt x="228" y="262"/>
                    </a:lnTo>
                    <a:lnTo>
                      <a:pt x="224" y="262"/>
                    </a:lnTo>
                    <a:lnTo>
                      <a:pt x="222" y="262"/>
                    </a:lnTo>
                    <a:lnTo>
                      <a:pt x="218" y="261"/>
                    </a:lnTo>
                    <a:lnTo>
                      <a:pt x="215" y="259"/>
                    </a:lnTo>
                    <a:lnTo>
                      <a:pt x="213" y="257"/>
                    </a:lnTo>
                    <a:lnTo>
                      <a:pt x="213" y="255"/>
                    </a:lnTo>
                    <a:lnTo>
                      <a:pt x="215" y="255"/>
                    </a:lnTo>
                    <a:lnTo>
                      <a:pt x="218" y="253"/>
                    </a:lnTo>
                    <a:lnTo>
                      <a:pt x="222" y="253"/>
                    </a:lnTo>
                    <a:lnTo>
                      <a:pt x="224" y="251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32" y="249"/>
                    </a:lnTo>
                    <a:lnTo>
                      <a:pt x="234" y="247"/>
                    </a:lnTo>
                    <a:lnTo>
                      <a:pt x="237" y="245"/>
                    </a:lnTo>
                    <a:lnTo>
                      <a:pt x="241" y="245"/>
                    </a:lnTo>
                    <a:lnTo>
                      <a:pt x="245" y="243"/>
                    </a:lnTo>
                    <a:lnTo>
                      <a:pt x="247" y="242"/>
                    </a:lnTo>
                    <a:lnTo>
                      <a:pt x="253" y="240"/>
                    </a:lnTo>
                    <a:lnTo>
                      <a:pt x="256" y="240"/>
                    </a:lnTo>
                    <a:lnTo>
                      <a:pt x="260" y="238"/>
                    </a:lnTo>
                    <a:lnTo>
                      <a:pt x="264" y="234"/>
                    </a:lnTo>
                    <a:lnTo>
                      <a:pt x="268" y="232"/>
                    </a:lnTo>
                    <a:lnTo>
                      <a:pt x="274" y="230"/>
                    </a:lnTo>
                    <a:lnTo>
                      <a:pt x="277" y="228"/>
                    </a:lnTo>
                    <a:lnTo>
                      <a:pt x="283" y="226"/>
                    </a:lnTo>
                    <a:lnTo>
                      <a:pt x="287" y="223"/>
                    </a:lnTo>
                    <a:lnTo>
                      <a:pt x="293" y="221"/>
                    </a:lnTo>
                    <a:lnTo>
                      <a:pt x="296" y="219"/>
                    </a:lnTo>
                    <a:lnTo>
                      <a:pt x="302" y="215"/>
                    </a:lnTo>
                    <a:lnTo>
                      <a:pt x="308" y="213"/>
                    </a:lnTo>
                    <a:lnTo>
                      <a:pt x="312" y="209"/>
                    </a:lnTo>
                    <a:lnTo>
                      <a:pt x="317" y="205"/>
                    </a:lnTo>
                    <a:lnTo>
                      <a:pt x="323" y="202"/>
                    </a:lnTo>
                    <a:lnTo>
                      <a:pt x="327" y="200"/>
                    </a:lnTo>
                    <a:lnTo>
                      <a:pt x="333" y="194"/>
                    </a:lnTo>
                    <a:lnTo>
                      <a:pt x="338" y="192"/>
                    </a:lnTo>
                    <a:lnTo>
                      <a:pt x="342" y="186"/>
                    </a:lnTo>
                    <a:lnTo>
                      <a:pt x="348" y="183"/>
                    </a:lnTo>
                    <a:lnTo>
                      <a:pt x="353" y="179"/>
                    </a:lnTo>
                    <a:lnTo>
                      <a:pt x="357" y="175"/>
                    </a:lnTo>
                    <a:lnTo>
                      <a:pt x="363" y="171"/>
                    </a:lnTo>
                    <a:lnTo>
                      <a:pt x="367" y="166"/>
                    </a:lnTo>
                    <a:lnTo>
                      <a:pt x="372" y="162"/>
                    </a:lnTo>
                    <a:lnTo>
                      <a:pt x="378" y="156"/>
                    </a:lnTo>
                    <a:lnTo>
                      <a:pt x="382" y="150"/>
                    </a:lnTo>
                    <a:lnTo>
                      <a:pt x="386" y="147"/>
                    </a:lnTo>
                    <a:lnTo>
                      <a:pt x="391" y="141"/>
                    </a:lnTo>
                    <a:lnTo>
                      <a:pt x="395" y="135"/>
                    </a:lnTo>
                    <a:lnTo>
                      <a:pt x="401" y="129"/>
                    </a:lnTo>
                    <a:lnTo>
                      <a:pt x="405" y="124"/>
                    </a:lnTo>
                    <a:lnTo>
                      <a:pt x="409" y="118"/>
                    </a:lnTo>
                    <a:lnTo>
                      <a:pt x="412" y="112"/>
                    </a:lnTo>
                    <a:lnTo>
                      <a:pt x="416" y="107"/>
                    </a:lnTo>
                    <a:lnTo>
                      <a:pt x="420" y="99"/>
                    </a:lnTo>
                    <a:lnTo>
                      <a:pt x="424" y="93"/>
                    </a:lnTo>
                    <a:lnTo>
                      <a:pt x="428" y="88"/>
                    </a:lnTo>
                    <a:lnTo>
                      <a:pt x="429" y="80"/>
                    </a:lnTo>
                    <a:lnTo>
                      <a:pt x="431" y="74"/>
                    </a:lnTo>
                    <a:lnTo>
                      <a:pt x="435" y="67"/>
                    </a:lnTo>
                    <a:lnTo>
                      <a:pt x="437" y="59"/>
                    </a:lnTo>
                    <a:lnTo>
                      <a:pt x="441" y="51"/>
                    </a:lnTo>
                    <a:lnTo>
                      <a:pt x="443" y="44"/>
                    </a:lnTo>
                    <a:lnTo>
                      <a:pt x="445" y="36"/>
                    </a:lnTo>
                    <a:lnTo>
                      <a:pt x="447" y="29"/>
                    </a:lnTo>
                    <a:lnTo>
                      <a:pt x="445" y="29"/>
                    </a:lnTo>
                    <a:lnTo>
                      <a:pt x="443" y="29"/>
                    </a:lnTo>
                    <a:lnTo>
                      <a:pt x="439" y="29"/>
                    </a:lnTo>
                    <a:lnTo>
                      <a:pt x="437" y="29"/>
                    </a:lnTo>
                    <a:lnTo>
                      <a:pt x="435" y="29"/>
                    </a:lnTo>
                    <a:lnTo>
                      <a:pt x="431" y="29"/>
                    </a:lnTo>
                    <a:lnTo>
                      <a:pt x="428" y="29"/>
                    </a:lnTo>
                    <a:lnTo>
                      <a:pt x="424" y="29"/>
                    </a:lnTo>
                    <a:lnTo>
                      <a:pt x="420" y="29"/>
                    </a:lnTo>
                    <a:lnTo>
                      <a:pt x="416" y="31"/>
                    </a:lnTo>
                    <a:lnTo>
                      <a:pt x="410" y="31"/>
                    </a:lnTo>
                    <a:lnTo>
                      <a:pt x="405" y="31"/>
                    </a:lnTo>
                    <a:lnTo>
                      <a:pt x="399" y="32"/>
                    </a:lnTo>
                    <a:lnTo>
                      <a:pt x="395" y="32"/>
                    </a:lnTo>
                    <a:lnTo>
                      <a:pt x="388" y="32"/>
                    </a:lnTo>
                    <a:lnTo>
                      <a:pt x="382" y="34"/>
                    </a:lnTo>
                    <a:lnTo>
                      <a:pt x="376" y="34"/>
                    </a:lnTo>
                    <a:lnTo>
                      <a:pt x="369" y="36"/>
                    </a:lnTo>
                    <a:lnTo>
                      <a:pt x="361" y="36"/>
                    </a:lnTo>
                    <a:lnTo>
                      <a:pt x="355" y="38"/>
                    </a:lnTo>
                    <a:lnTo>
                      <a:pt x="348" y="38"/>
                    </a:lnTo>
                    <a:lnTo>
                      <a:pt x="340" y="40"/>
                    </a:lnTo>
                    <a:lnTo>
                      <a:pt x="331" y="42"/>
                    </a:lnTo>
                    <a:lnTo>
                      <a:pt x="323" y="44"/>
                    </a:lnTo>
                    <a:lnTo>
                      <a:pt x="315" y="44"/>
                    </a:lnTo>
                    <a:lnTo>
                      <a:pt x="308" y="48"/>
                    </a:lnTo>
                    <a:lnTo>
                      <a:pt x="298" y="48"/>
                    </a:lnTo>
                    <a:lnTo>
                      <a:pt x="291" y="50"/>
                    </a:lnTo>
                    <a:lnTo>
                      <a:pt x="283" y="53"/>
                    </a:lnTo>
                    <a:lnTo>
                      <a:pt x="274" y="55"/>
                    </a:lnTo>
                    <a:lnTo>
                      <a:pt x="264" y="57"/>
                    </a:lnTo>
                    <a:lnTo>
                      <a:pt x="256" y="59"/>
                    </a:lnTo>
                    <a:lnTo>
                      <a:pt x="247" y="63"/>
                    </a:lnTo>
                    <a:lnTo>
                      <a:pt x="237" y="65"/>
                    </a:lnTo>
                    <a:lnTo>
                      <a:pt x="230" y="69"/>
                    </a:lnTo>
                    <a:lnTo>
                      <a:pt x="220" y="71"/>
                    </a:lnTo>
                    <a:lnTo>
                      <a:pt x="211" y="74"/>
                    </a:lnTo>
                    <a:lnTo>
                      <a:pt x="203" y="78"/>
                    </a:lnTo>
                    <a:lnTo>
                      <a:pt x="194" y="80"/>
                    </a:lnTo>
                    <a:lnTo>
                      <a:pt x="184" y="84"/>
                    </a:lnTo>
                    <a:lnTo>
                      <a:pt x="177" y="88"/>
                    </a:lnTo>
                    <a:lnTo>
                      <a:pt x="167" y="91"/>
                    </a:lnTo>
                    <a:lnTo>
                      <a:pt x="158" y="95"/>
                    </a:lnTo>
                    <a:lnTo>
                      <a:pt x="150" y="101"/>
                    </a:lnTo>
                    <a:lnTo>
                      <a:pt x="141" y="105"/>
                    </a:lnTo>
                    <a:lnTo>
                      <a:pt x="133" y="110"/>
                    </a:lnTo>
                    <a:lnTo>
                      <a:pt x="123" y="114"/>
                    </a:lnTo>
                    <a:lnTo>
                      <a:pt x="116" y="120"/>
                    </a:lnTo>
                    <a:lnTo>
                      <a:pt x="108" y="126"/>
                    </a:lnTo>
                    <a:lnTo>
                      <a:pt x="101" y="129"/>
                    </a:lnTo>
                    <a:lnTo>
                      <a:pt x="91" y="135"/>
                    </a:lnTo>
                    <a:lnTo>
                      <a:pt x="83" y="141"/>
                    </a:lnTo>
                    <a:lnTo>
                      <a:pt x="76" y="147"/>
                    </a:lnTo>
                    <a:lnTo>
                      <a:pt x="70" y="154"/>
                    </a:lnTo>
                    <a:lnTo>
                      <a:pt x="63" y="160"/>
                    </a:lnTo>
                    <a:lnTo>
                      <a:pt x="55" y="167"/>
                    </a:lnTo>
                    <a:lnTo>
                      <a:pt x="49" y="173"/>
                    </a:lnTo>
                    <a:lnTo>
                      <a:pt x="44" y="181"/>
                    </a:lnTo>
                    <a:lnTo>
                      <a:pt x="38" y="188"/>
                    </a:lnTo>
                    <a:lnTo>
                      <a:pt x="32" y="196"/>
                    </a:lnTo>
                    <a:lnTo>
                      <a:pt x="26" y="204"/>
                    </a:lnTo>
                    <a:lnTo>
                      <a:pt x="21" y="211"/>
                    </a:lnTo>
                    <a:lnTo>
                      <a:pt x="0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96" name="Freeform 88">
                <a:extLst>
                  <a:ext uri="{FF2B5EF4-FFF2-40B4-BE49-F238E27FC236}">
                    <a16:creationId xmlns:a16="http://schemas.microsoft.com/office/drawing/2014/main" id="{8F2AEB44-B371-4380-A482-4DEED46592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2" y="747"/>
                <a:ext cx="198" cy="166"/>
              </a:xfrm>
              <a:custGeom>
                <a:avLst/>
                <a:gdLst>
                  <a:gd name="T0" fmla="*/ 0 w 398"/>
                  <a:gd name="T1" fmla="*/ 1 h 331"/>
                  <a:gd name="T2" fmla="*/ 0 w 398"/>
                  <a:gd name="T3" fmla="*/ 1 h 331"/>
                  <a:gd name="T4" fmla="*/ 0 w 398"/>
                  <a:gd name="T5" fmla="*/ 1 h 331"/>
                  <a:gd name="T6" fmla="*/ 0 w 398"/>
                  <a:gd name="T7" fmla="*/ 1 h 331"/>
                  <a:gd name="T8" fmla="*/ 0 w 398"/>
                  <a:gd name="T9" fmla="*/ 1 h 331"/>
                  <a:gd name="T10" fmla="*/ 0 w 398"/>
                  <a:gd name="T11" fmla="*/ 1 h 331"/>
                  <a:gd name="T12" fmla="*/ 0 w 398"/>
                  <a:gd name="T13" fmla="*/ 1 h 331"/>
                  <a:gd name="T14" fmla="*/ 0 w 398"/>
                  <a:gd name="T15" fmla="*/ 1 h 331"/>
                  <a:gd name="T16" fmla="*/ 0 w 398"/>
                  <a:gd name="T17" fmla="*/ 1 h 331"/>
                  <a:gd name="T18" fmla="*/ 0 w 398"/>
                  <a:gd name="T19" fmla="*/ 1 h 331"/>
                  <a:gd name="T20" fmla="*/ 0 w 398"/>
                  <a:gd name="T21" fmla="*/ 1 h 331"/>
                  <a:gd name="T22" fmla="*/ 0 w 398"/>
                  <a:gd name="T23" fmla="*/ 1 h 331"/>
                  <a:gd name="T24" fmla="*/ 0 w 398"/>
                  <a:gd name="T25" fmla="*/ 1 h 331"/>
                  <a:gd name="T26" fmla="*/ 0 w 398"/>
                  <a:gd name="T27" fmla="*/ 1 h 331"/>
                  <a:gd name="T28" fmla="*/ 0 w 398"/>
                  <a:gd name="T29" fmla="*/ 1 h 331"/>
                  <a:gd name="T30" fmla="*/ 0 w 398"/>
                  <a:gd name="T31" fmla="*/ 1 h 331"/>
                  <a:gd name="T32" fmla="*/ 0 w 398"/>
                  <a:gd name="T33" fmla="*/ 1 h 331"/>
                  <a:gd name="T34" fmla="*/ 0 w 398"/>
                  <a:gd name="T35" fmla="*/ 1 h 331"/>
                  <a:gd name="T36" fmla="*/ 0 w 398"/>
                  <a:gd name="T37" fmla="*/ 1 h 331"/>
                  <a:gd name="T38" fmla="*/ 0 w 398"/>
                  <a:gd name="T39" fmla="*/ 1 h 331"/>
                  <a:gd name="T40" fmla="*/ 0 w 398"/>
                  <a:gd name="T41" fmla="*/ 1 h 331"/>
                  <a:gd name="T42" fmla="*/ 0 w 398"/>
                  <a:gd name="T43" fmla="*/ 1 h 331"/>
                  <a:gd name="T44" fmla="*/ 0 w 398"/>
                  <a:gd name="T45" fmla="*/ 1 h 331"/>
                  <a:gd name="T46" fmla="*/ 0 w 398"/>
                  <a:gd name="T47" fmla="*/ 1 h 331"/>
                  <a:gd name="T48" fmla="*/ 0 w 398"/>
                  <a:gd name="T49" fmla="*/ 1 h 331"/>
                  <a:gd name="T50" fmla="*/ 0 w 398"/>
                  <a:gd name="T51" fmla="*/ 1 h 331"/>
                  <a:gd name="T52" fmla="*/ 0 w 398"/>
                  <a:gd name="T53" fmla="*/ 1 h 331"/>
                  <a:gd name="T54" fmla="*/ 0 w 398"/>
                  <a:gd name="T55" fmla="*/ 1 h 331"/>
                  <a:gd name="T56" fmla="*/ 0 w 398"/>
                  <a:gd name="T57" fmla="*/ 1 h 331"/>
                  <a:gd name="T58" fmla="*/ 0 w 398"/>
                  <a:gd name="T59" fmla="*/ 1 h 331"/>
                  <a:gd name="T60" fmla="*/ 0 w 398"/>
                  <a:gd name="T61" fmla="*/ 1 h 331"/>
                  <a:gd name="T62" fmla="*/ 0 w 398"/>
                  <a:gd name="T63" fmla="*/ 1 h 331"/>
                  <a:gd name="T64" fmla="*/ 0 w 398"/>
                  <a:gd name="T65" fmla="*/ 1 h 331"/>
                  <a:gd name="T66" fmla="*/ 0 w 398"/>
                  <a:gd name="T67" fmla="*/ 1 h 331"/>
                  <a:gd name="T68" fmla="*/ 0 w 398"/>
                  <a:gd name="T69" fmla="*/ 1 h 331"/>
                  <a:gd name="T70" fmla="*/ 0 w 398"/>
                  <a:gd name="T71" fmla="*/ 1 h 331"/>
                  <a:gd name="T72" fmla="*/ 0 w 398"/>
                  <a:gd name="T73" fmla="*/ 1 h 331"/>
                  <a:gd name="T74" fmla="*/ 0 w 398"/>
                  <a:gd name="T75" fmla="*/ 1 h 331"/>
                  <a:gd name="T76" fmla="*/ 0 w 398"/>
                  <a:gd name="T77" fmla="*/ 1 h 331"/>
                  <a:gd name="T78" fmla="*/ 0 w 398"/>
                  <a:gd name="T79" fmla="*/ 1 h 331"/>
                  <a:gd name="T80" fmla="*/ 0 w 398"/>
                  <a:gd name="T81" fmla="*/ 1 h 331"/>
                  <a:gd name="T82" fmla="*/ 0 w 398"/>
                  <a:gd name="T83" fmla="*/ 1 h 331"/>
                  <a:gd name="T84" fmla="*/ 0 w 398"/>
                  <a:gd name="T85" fmla="*/ 1 h 331"/>
                  <a:gd name="T86" fmla="*/ 0 w 398"/>
                  <a:gd name="T87" fmla="*/ 1 h 331"/>
                  <a:gd name="T88" fmla="*/ 0 w 398"/>
                  <a:gd name="T89" fmla="*/ 1 h 331"/>
                  <a:gd name="T90" fmla="*/ 0 w 398"/>
                  <a:gd name="T91" fmla="*/ 1 h 331"/>
                  <a:gd name="T92" fmla="*/ 0 w 398"/>
                  <a:gd name="T93" fmla="*/ 1 h 331"/>
                  <a:gd name="T94" fmla="*/ 0 w 398"/>
                  <a:gd name="T95" fmla="*/ 1 h 331"/>
                  <a:gd name="T96" fmla="*/ 0 w 398"/>
                  <a:gd name="T97" fmla="*/ 1 h 331"/>
                  <a:gd name="T98" fmla="*/ 0 w 398"/>
                  <a:gd name="T99" fmla="*/ 1 h 331"/>
                  <a:gd name="T100" fmla="*/ 0 w 398"/>
                  <a:gd name="T101" fmla="*/ 1 h 331"/>
                  <a:gd name="T102" fmla="*/ 0 w 398"/>
                  <a:gd name="T103" fmla="*/ 1 h 331"/>
                  <a:gd name="T104" fmla="*/ 0 w 398"/>
                  <a:gd name="T105" fmla="*/ 1 h 331"/>
                  <a:gd name="T106" fmla="*/ 0 w 398"/>
                  <a:gd name="T107" fmla="*/ 1 h 331"/>
                  <a:gd name="T108" fmla="*/ 0 w 398"/>
                  <a:gd name="T109" fmla="*/ 1 h 331"/>
                  <a:gd name="T110" fmla="*/ 0 w 398"/>
                  <a:gd name="T111" fmla="*/ 1 h 331"/>
                  <a:gd name="T112" fmla="*/ 0 w 398"/>
                  <a:gd name="T113" fmla="*/ 1 h 331"/>
                  <a:gd name="T114" fmla="*/ 0 w 398"/>
                  <a:gd name="T115" fmla="*/ 1 h 331"/>
                  <a:gd name="T116" fmla="*/ 0 w 398"/>
                  <a:gd name="T117" fmla="*/ 1 h 33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8"/>
                  <a:gd name="T178" fmla="*/ 0 h 331"/>
                  <a:gd name="T179" fmla="*/ 398 w 398"/>
                  <a:gd name="T180" fmla="*/ 331 h 33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8" h="331">
                    <a:moveTo>
                      <a:pt x="0" y="270"/>
                    </a:moveTo>
                    <a:lnTo>
                      <a:pt x="0" y="269"/>
                    </a:lnTo>
                    <a:lnTo>
                      <a:pt x="2" y="267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4" y="261"/>
                    </a:lnTo>
                    <a:lnTo>
                      <a:pt x="6" y="257"/>
                    </a:lnTo>
                    <a:lnTo>
                      <a:pt x="6" y="255"/>
                    </a:lnTo>
                    <a:lnTo>
                      <a:pt x="8" y="251"/>
                    </a:lnTo>
                    <a:lnTo>
                      <a:pt x="10" y="248"/>
                    </a:lnTo>
                    <a:lnTo>
                      <a:pt x="12" y="244"/>
                    </a:lnTo>
                    <a:lnTo>
                      <a:pt x="16" y="240"/>
                    </a:lnTo>
                    <a:lnTo>
                      <a:pt x="18" y="236"/>
                    </a:lnTo>
                    <a:lnTo>
                      <a:pt x="21" y="232"/>
                    </a:lnTo>
                    <a:lnTo>
                      <a:pt x="25" y="227"/>
                    </a:lnTo>
                    <a:lnTo>
                      <a:pt x="25" y="225"/>
                    </a:lnTo>
                    <a:lnTo>
                      <a:pt x="27" y="223"/>
                    </a:lnTo>
                    <a:lnTo>
                      <a:pt x="29" y="219"/>
                    </a:lnTo>
                    <a:lnTo>
                      <a:pt x="31" y="217"/>
                    </a:lnTo>
                    <a:lnTo>
                      <a:pt x="33" y="215"/>
                    </a:lnTo>
                    <a:lnTo>
                      <a:pt x="35" y="211"/>
                    </a:lnTo>
                    <a:lnTo>
                      <a:pt x="38" y="210"/>
                    </a:lnTo>
                    <a:lnTo>
                      <a:pt x="40" y="208"/>
                    </a:lnTo>
                    <a:lnTo>
                      <a:pt x="42" y="204"/>
                    </a:lnTo>
                    <a:lnTo>
                      <a:pt x="44" y="202"/>
                    </a:lnTo>
                    <a:lnTo>
                      <a:pt x="48" y="198"/>
                    </a:lnTo>
                    <a:lnTo>
                      <a:pt x="50" y="196"/>
                    </a:lnTo>
                    <a:lnTo>
                      <a:pt x="52" y="192"/>
                    </a:lnTo>
                    <a:lnTo>
                      <a:pt x="56" y="191"/>
                    </a:lnTo>
                    <a:lnTo>
                      <a:pt x="57" y="187"/>
                    </a:lnTo>
                    <a:lnTo>
                      <a:pt x="61" y="185"/>
                    </a:lnTo>
                    <a:lnTo>
                      <a:pt x="63" y="181"/>
                    </a:lnTo>
                    <a:lnTo>
                      <a:pt x="67" y="179"/>
                    </a:lnTo>
                    <a:lnTo>
                      <a:pt x="71" y="175"/>
                    </a:lnTo>
                    <a:lnTo>
                      <a:pt x="73" y="172"/>
                    </a:lnTo>
                    <a:lnTo>
                      <a:pt x="77" y="170"/>
                    </a:lnTo>
                    <a:lnTo>
                      <a:pt x="80" y="166"/>
                    </a:lnTo>
                    <a:lnTo>
                      <a:pt x="84" y="164"/>
                    </a:lnTo>
                    <a:lnTo>
                      <a:pt x="88" y="160"/>
                    </a:lnTo>
                    <a:lnTo>
                      <a:pt x="92" y="156"/>
                    </a:lnTo>
                    <a:lnTo>
                      <a:pt x="96" y="154"/>
                    </a:lnTo>
                    <a:lnTo>
                      <a:pt x="99" y="151"/>
                    </a:lnTo>
                    <a:lnTo>
                      <a:pt x="103" y="149"/>
                    </a:lnTo>
                    <a:lnTo>
                      <a:pt x="107" y="145"/>
                    </a:lnTo>
                    <a:lnTo>
                      <a:pt x="113" y="143"/>
                    </a:lnTo>
                    <a:lnTo>
                      <a:pt x="116" y="139"/>
                    </a:lnTo>
                    <a:lnTo>
                      <a:pt x="122" y="137"/>
                    </a:lnTo>
                    <a:lnTo>
                      <a:pt x="126" y="134"/>
                    </a:lnTo>
                    <a:lnTo>
                      <a:pt x="130" y="130"/>
                    </a:lnTo>
                    <a:lnTo>
                      <a:pt x="134" y="128"/>
                    </a:lnTo>
                    <a:lnTo>
                      <a:pt x="139" y="124"/>
                    </a:lnTo>
                    <a:lnTo>
                      <a:pt x="143" y="122"/>
                    </a:lnTo>
                    <a:lnTo>
                      <a:pt x="147" y="118"/>
                    </a:lnTo>
                    <a:lnTo>
                      <a:pt x="153" y="116"/>
                    </a:lnTo>
                    <a:lnTo>
                      <a:pt x="156" y="115"/>
                    </a:lnTo>
                    <a:lnTo>
                      <a:pt x="160" y="113"/>
                    </a:lnTo>
                    <a:lnTo>
                      <a:pt x="166" y="109"/>
                    </a:lnTo>
                    <a:lnTo>
                      <a:pt x="170" y="107"/>
                    </a:lnTo>
                    <a:lnTo>
                      <a:pt x="173" y="105"/>
                    </a:lnTo>
                    <a:lnTo>
                      <a:pt x="179" y="103"/>
                    </a:lnTo>
                    <a:lnTo>
                      <a:pt x="183" y="99"/>
                    </a:lnTo>
                    <a:lnTo>
                      <a:pt x="187" y="97"/>
                    </a:lnTo>
                    <a:lnTo>
                      <a:pt x="192" y="96"/>
                    </a:lnTo>
                    <a:lnTo>
                      <a:pt x="196" y="94"/>
                    </a:lnTo>
                    <a:lnTo>
                      <a:pt x="200" y="92"/>
                    </a:lnTo>
                    <a:lnTo>
                      <a:pt x="204" y="90"/>
                    </a:lnTo>
                    <a:lnTo>
                      <a:pt x="210" y="88"/>
                    </a:lnTo>
                    <a:lnTo>
                      <a:pt x="213" y="86"/>
                    </a:lnTo>
                    <a:lnTo>
                      <a:pt x="217" y="84"/>
                    </a:lnTo>
                    <a:lnTo>
                      <a:pt x="221" y="82"/>
                    </a:lnTo>
                    <a:lnTo>
                      <a:pt x="227" y="80"/>
                    </a:lnTo>
                    <a:lnTo>
                      <a:pt x="230" y="78"/>
                    </a:lnTo>
                    <a:lnTo>
                      <a:pt x="234" y="77"/>
                    </a:lnTo>
                    <a:lnTo>
                      <a:pt x="238" y="75"/>
                    </a:lnTo>
                    <a:lnTo>
                      <a:pt x="242" y="73"/>
                    </a:lnTo>
                    <a:lnTo>
                      <a:pt x="248" y="73"/>
                    </a:lnTo>
                    <a:lnTo>
                      <a:pt x="251" y="71"/>
                    </a:lnTo>
                    <a:lnTo>
                      <a:pt x="255" y="69"/>
                    </a:lnTo>
                    <a:lnTo>
                      <a:pt x="261" y="67"/>
                    </a:lnTo>
                    <a:lnTo>
                      <a:pt x="265" y="65"/>
                    </a:lnTo>
                    <a:lnTo>
                      <a:pt x="269" y="63"/>
                    </a:lnTo>
                    <a:lnTo>
                      <a:pt x="272" y="61"/>
                    </a:lnTo>
                    <a:lnTo>
                      <a:pt x="276" y="59"/>
                    </a:lnTo>
                    <a:lnTo>
                      <a:pt x="280" y="58"/>
                    </a:lnTo>
                    <a:lnTo>
                      <a:pt x="284" y="56"/>
                    </a:lnTo>
                    <a:lnTo>
                      <a:pt x="289" y="54"/>
                    </a:lnTo>
                    <a:lnTo>
                      <a:pt x="293" y="54"/>
                    </a:lnTo>
                    <a:lnTo>
                      <a:pt x="297" y="50"/>
                    </a:lnTo>
                    <a:lnTo>
                      <a:pt x="301" y="50"/>
                    </a:lnTo>
                    <a:lnTo>
                      <a:pt x="305" y="48"/>
                    </a:lnTo>
                    <a:lnTo>
                      <a:pt x="310" y="46"/>
                    </a:lnTo>
                    <a:lnTo>
                      <a:pt x="314" y="44"/>
                    </a:lnTo>
                    <a:lnTo>
                      <a:pt x="318" y="42"/>
                    </a:lnTo>
                    <a:lnTo>
                      <a:pt x="322" y="40"/>
                    </a:lnTo>
                    <a:lnTo>
                      <a:pt x="327" y="39"/>
                    </a:lnTo>
                    <a:lnTo>
                      <a:pt x="331" y="37"/>
                    </a:lnTo>
                    <a:lnTo>
                      <a:pt x="335" y="35"/>
                    </a:lnTo>
                    <a:lnTo>
                      <a:pt x="339" y="33"/>
                    </a:lnTo>
                    <a:lnTo>
                      <a:pt x="343" y="31"/>
                    </a:lnTo>
                    <a:lnTo>
                      <a:pt x="348" y="27"/>
                    </a:lnTo>
                    <a:lnTo>
                      <a:pt x="352" y="25"/>
                    </a:lnTo>
                    <a:lnTo>
                      <a:pt x="356" y="23"/>
                    </a:lnTo>
                    <a:lnTo>
                      <a:pt x="360" y="21"/>
                    </a:lnTo>
                    <a:lnTo>
                      <a:pt x="364" y="19"/>
                    </a:lnTo>
                    <a:lnTo>
                      <a:pt x="369" y="16"/>
                    </a:lnTo>
                    <a:lnTo>
                      <a:pt x="373" y="14"/>
                    </a:lnTo>
                    <a:lnTo>
                      <a:pt x="377" y="12"/>
                    </a:lnTo>
                    <a:lnTo>
                      <a:pt x="381" y="8"/>
                    </a:lnTo>
                    <a:lnTo>
                      <a:pt x="386" y="6"/>
                    </a:lnTo>
                    <a:lnTo>
                      <a:pt x="390" y="4"/>
                    </a:lnTo>
                    <a:lnTo>
                      <a:pt x="394" y="0"/>
                    </a:lnTo>
                    <a:lnTo>
                      <a:pt x="394" y="2"/>
                    </a:lnTo>
                    <a:lnTo>
                      <a:pt x="396" y="4"/>
                    </a:lnTo>
                    <a:lnTo>
                      <a:pt x="396" y="8"/>
                    </a:lnTo>
                    <a:lnTo>
                      <a:pt x="396" y="10"/>
                    </a:lnTo>
                    <a:lnTo>
                      <a:pt x="396" y="14"/>
                    </a:lnTo>
                    <a:lnTo>
                      <a:pt x="398" y="18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398" y="25"/>
                    </a:lnTo>
                    <a:lnTo>
                      <a:pt x="398" y="27"/>
                    </a:lnTo>
                    <a:lnTo>
                      <a:pt x="398" y="31"/>
                    </a:lnTo>
                    <a:lnTo>
                      <a:pt x="398" y="33"/>
                    </a:lnTo>
                    <a:lnTo>
                      <a:pt x="398" y="35"/>
                    </a:lnTo>
                    <a:lnTo>
                      <a:pt x="398" y="39"/>
                    </a:lnTo>
                    <a:lnTo>
                      <a:pt x="398" y="40"/>
                    </a:lnTo>
                    <a:lnTo>
                      <a:pt x="398" y="44"/>
                    </a:lnTo>
                    <a:lnTo>
                      <a:pt x="398" y="48"/>
                    </a:lnTo>
                    <a:lnTo>
                      <a:pt x="398" y="52"/>
                    </a:lnTo>
                    <a:lnTo>
                      <a:pt x="398" y="56"/>
                    </a:lnTo>
                    <a:lnTo>
                      <a:pt x="398" y="59"/>
                    </a:lnTo>
                    <a:lnTo>
                      <a:pt x="398" y="63"/>
                    </a:lnTo>
                    <a:lnTo>
                      <a:pt x="398" y="67"/>
                    </a:lnTo>
                    <a:lnTo>
                      <a:pt x="398" y="71"/>
                    </a:lnTo>
                    <a:lnTo>
                      <a:pt x="398" y="75"/>
                    </a:lnTo>
                    <a:lnTo>
                      <a:pt x="398" y="78"/>
                    </a:lnTo>
                    <a:lnTo>
                      <a:pt x="398" y="82"/>
                    </a:lnTo>
                    <a:lnTo>
                      <a:pt x="396" y="86"/>
                    </a:lnTo>
                    <a:lnTo>
                      <a:pt x="396" y="92"/>
                    </a:lnTo>
                    <a:lnTo>
                      <a:pt x="396" y="96"/>
                    </a:lnTo>
                    <a:lnTo>
                      <a:pt x="396" y="101"/>
                    </a:lnTo>
                    <a:lnTo>
                      <a:pt x="394" y="105"/>
                    </a:lnTo>
                    <a:lnTo>
                      <a:pt x="394" y="111"/>
                    </a:lnTo>
                    <a:lnTo>
                      <a:pt x="392" y="116"/>
                    </a:lnTo>
                    <a:lnTo>
                      <a:pt x="392" y="120"/>
                    </a:lnTo>
                    <a:lnTo>
                      <a:pt x="390" y="126"/>
                    </a:lnTo>
                    <a:lnTo>
                      <a:pt x="390" y="132"/>
                    </a:lnTo>
                    <a:lnTo>
                      <a:pt x="388" y="135"/>
                    </a:lnTo>
                    <a:lnTo>
                      <a:pt x="388" y="141"/>
                    </a:lnTo>
                    <a:lnTo>
                      <a:pt x="386" y="147"/>
                    </a:lnTo>
                    <a:lnTo>
                      <a:pt x="384" y="153"/>
                    </a:lnTo>
                    <a:lnTo>
                      <a:pt x="384" y="158"/>
                    </a:lnTo>
                    <a:lnTo>
                      <a:pt x="383" y="164"/>
                    </a:lnTo>
                    <a:lnTo>
                      <a:pt x="381" y="170"/>
                    </a:lnTo>
                    <a:lnTo>
                      <a:pt x="379" y="175"/>
                    </a:lnTo>
                    <a:lnTo>
                      <a:pt x="377" y="181"/>
                    </a:lnTo>
                    <a:lnTo>
                      <a:pt x="375" y="187"/>
                    </a:lnTo>
                    <a:lnTo>
                      <a:pt x="373" y="192"/>
                    </a:lnTo>
                    <a:lnTo>
                      <a:pt x="371" y="198"/>
                    </a:lnTo>
                    <a:lnTo>
                      <a:pt x="369" y="206"/>
                    </a:lnTo>
                    <a:lnTo>
                      <a:pt x="367" y="211"/>
                    </a:lnTo>
                    <a:lnTo>
                      <a:pt x="364" y="217"/>
                    </a:lnTo>
                    <a:lnTo>
                      <a:pt x="362" y="225"/>
                    </a:lnTo>
                    <a:lnTo>
                      <a:pt x="358" y="230"/>
                    </a:lnTo>
                    <a:lnTo>
                      <a:pt x="356" y="238"/>
                    </a:lnTo>
                    <a:lnTo>
                      <a:pt x="354" y="242"/>
                    </a:lnTo>
                    <a:lnTo>
                      <a:pt x="352" y="246"/>
                    </a:lnTo>
                    <a:lnTo>
                      <a:pt x="348" y="248"/>
                    </a:lnTo>
                    <a:lnTo>
                      <a:pt x="346" y="251"/>
                    </a:lnTo>
                    <a:lnTo>
                      <a:pt x="343" y="253"/>
                    </a:lnTo>
                    <a:lnTo>
                      <a:pt x="339" y="255"/>
                    </a:lnTo>
                    <a:lnTo>
                      <a:pt x="335" y="257"/>
                    </a:lnTo>
                    <a:lnTo>
                      <a:pt x="333" y="259"/>
                    </a:lnTo>
                    <a:lnTo>
                      <a:pt x="329" y="259"/>
                    </a:lnTo>
                    <a:lnTo>
                      <a:pt x="327" y="259"/>
                    </a:lnTo>
                    <a:lnTo>
                      <a:pt x="324" y="261"/>
                    </a:lnTo>
                    <a:lnTo>
                      <a:pt x="322" y="261"/>
                    </a:lnTo>
                    <a:lnTo>
                      <a:pt x="318" y="261"/>
                    </a:lnTo>
                    <a:lnTo>
                      <a:pt x="320" y="257"/>
                    </a:lnTo>
                    <a:lnTo>
                      <a:pt x="322" y="255"/>
                    </a:lnTo>
                    <a:lnTo>
                      <a:pt x="322" y="251"/>
                    </a:lnTo>
                    <a:lnTo>
                      <a:pt x="324" y="250"/>
                    </a:lnTo>
                    <a:lnTo>
                      <a:pt x="326" y="246"/>
                    </a:lnTo>
                    <a:lnTo>
                      <a:pt x="327" y="244"/>
                    </a:lnTo>
                    <a:lnTo>
                      <a:pt x="327" y="242"/>
                    </a:lnTo>
                    <a:lnTo>
                      <a:pt x="329" y="238"/>
                    </a:lnTo>
                    <a:lnTo>
                      <a:pt x="329" y="236"/>
                    </a:lnTo>
                    <a:lnTo>
                      <a:pt x="331" y="234"/>
                    </a:lnTo>
                    <a:lnTo>
                      <a:pt x="333" y="230"/>
                    </a:lnTo>
                    <a:lnTo>
                      <a:pt x="333" y="229"/>
                    </a:lnTo>
                    <a:lnTo>
                      <a:pt x="335" y="227"/>
                    </a:lnTo>
                    <a:lnTo>
                      <a:pt x="337" y="223"/>
                    </a:lnTo>
                    <a:lnTo>
                      <a:pt x="337" y="221"/>
                    </a:lnTo>
                    <a:lnTo>
                      <a:pt x="339" y="217"/>
                    </a:lnTo>
                    <a:lnTo>
                      <a:pt x="341" y="215"/>
                    </a:lnTo>
                    <a:lnTo>
                      <a:pt x="341" y="211"/>
                    </a:lnTo>
                    <a:lnTo>
                      <a:pt x="343" y="208"/>
                    </a:lnTo>
                    <a:lnTo>
                      <a:pt x="345" y="204"/>
                    </a:lnTo>
                    <a:lnTo>
                      <a:pt x="345" y="202"/>
                    </a:lnTo>
                    <a:lnTo>
                      <a:pt x="346" y="198"/>
                    </a:lnTo>
                    <a:lnTo>
                      <a:pt x="348" y="194"/>
                    </a:lnTo>
                    <a:lnTo>
                      <a:pt x="348" y="191"/>
                    </a:lnTo>
                    <a:lnTo>
                      <a:pt x="350" y="187"/>
                    </a:lnTo>
                    <a:lnTo>
                      <a:pt x="350" y="183"/>
                    </a:lnTo>
                    <a:lnTo>
                      <a:pt x="352" y="179"/>
                    </a:lnTo>
                    <a:lnTo>
                      <a:pt x="354" y="173"/>
                    </a:lnTo>
                    <a:lnTo>
                      <a:pt x="354" y="170"/>
                    </a:lnTo>
                    <a:lnTo>
                      <a:pt x="356" y="166"/>
                    </a:lnTo>
                    <a:lnTo>
                      <a:pt x="358" y="162"/>
                    </a:lnTo>
                    <a:lnTo>
                      <a:pt x="358" y="156"/>
                    </a:lnTo>
                    <a:lnTo>
                      <a:pt x="360" y="153"/>
                    </a:lnTo>
                    <a:lnTo>
                      <a:pt x="360" y="149"/>
                    </a:lnTo>
                    <a:lnTo>
                      <a:pt x="362" y="145"/>
                    </a:lnTo>
                    <a:lnTo>
                      <a:pt x="362" y="139"/>
                    </a:lnTo>
                    <a:lnTo>
                      <a:pt x="364" y="135"/>
                    </a:lnTo>
                    <a:lnTo>
                      <a:pt x="364" y="130"/>
                    </a:lnTo>
                    <a:lnTo>
                      <a:pt x="365" y="124"/>
                    </a:lnTo>
                    <a:lnTo>
                      <a:pt x="365" y="120"/>
                    </a:lnTo>
                    <a:lnTo>
                      <a:pt x="367" y="115"/>
                    </a:lnTo>
                    <a:lnTo>
                      <a:pt x="367" y="111"/>
                    </a:lnTo>
                    <a:lnTo>
                      <a:pt x="367" y="105"/>
                    </a:lnTo>
                    <a:lnTo>
                      <a:pt x="369" y="99"/>
                    </a:lnTo>
                    <a:lnTo>
                      <a:pt x="369" y="96"/>
                    </a:lnTo>
                    <a:lnTo>
                      <a:pt x="369" y="90"/>
                    </a:lnTo>
                    <a:lnTo>
                      <a:pt x="369" y="84"/>
                    </a:lnTo>
                    <a:lnTo>
                      <a:pt x="369" y="78"/>
                    </a:lnTo>
                    <a:lnTo>
                      <a:pt x="371" y="73"/>
                    </a:lnTo>
                    <a:lnTo>
                      <a:pt x="371" y="67"/>
                    </a:lnTo>
                    <a:lnTo>
                      <a:pt x="371" y="63"/>
                    </a:lnTo>
                    <a:lnTo>
                      <a:pt x="371" y="58"/>
                    </a:lnTo>
                    <a:lnTo>
                      <a:pt x="371" y="52"/>
                    </a:lnTo>
                    <a:lnTo>
                      <a:pt x="369" y="52"/>
                    </a:lnTo>
                    <a:lnTo>
                      <a:pt x="367" y="54"/>
                    </a:lnTo>
                    <a:lnTo>
                      <a:pt x="364" y="56"/>
                    </a:lnTo>
                    <a:lnTo>
                      <a:pt x="362" y="58"/>
                    </a:lnTo>
                    <a:lnTo>
                      <a:pt x="360" y="58"/>
                    </a:lnTo>
                    <a:lnTo>
                      <a:pt x="358" y="59"/>
                    </a:lnTo>
                    <a:lnTo>
                      <a:pt x="354" y="59"/>
                    </a:lnTo>
                    <a:lnTo>
                      <a:pt x="352" y="61"/>
                    </a:lnTo>
                    <a:lnTo>
                      <a:pt x="350" y="61"/>
                    </a:lnTo>
                    <a:lnTo>
                      <a:pt x="346" y="63"/>
                    </a:lnTo>
                    <a:lnTo>
                      <a:pt x="343" y="65"/>
                    </a:lnTo>
                    <a:lnTo>
                      <a:pt x="341" y="67"/>
                    </a:lnTo>
                    <a:lnTo>
                      <a:pt x="337" y="67"/>
                    </a:lnTo>
                    <a:lnTo>
                      <a:pt x="333" y="69"/>
                    </a:lnTo>
                    <a:lnTo>
                      <a:pt x="327" y="71"/>
                    </a:lnTo>
                    <a:lnTo>
                      <a:pt x="324" y="73"/>
                    </a:lnTo>
                    <a:lnTo>
                      <a:pt x="320" y="73"/>
                    </a:lnTo>
                    <a:lnTo>
                      <a:pt x="318" y="73"/>
                    </a:lnTo>
                    <a:lnTo>
                      <a:pt x="316" y="75"/>
                    </a:lnTo>
                    <a:lnTo>
                      <a:pt x="312" y="75"/>
                    </a:lnTo>
                    <a:lnTo>
                      <a:pt x="310" y="75"/>
                    </a:lnTo>
                    <a:lnTo>
                      <a:pt x="307" y="77"/>
                    </a:lnTo>
                    <a:lnTo>
                      <a:pt x="303" y="77"/>
                    </a:lnTo>
                    <a:lnTo>
                      <a:pt x="301" y="78"/>
                    </a:lnTo>
                    <a:lnTo>
                      <a:pt x="297" y="78"/>
                    </a:lnTo>
                    <a:lnTo>
                      <a:pt x="295" y="80"/>
                    </a:lnTo>
                    <a:lnTo>
                      <a:pt x="291" y="80"/>
                    </a:lnTo>
                    <a:lnTo>
                      <a:pt x="288" y="82"/>
                    </a:lnTo>
                    <a:lnTo>
                      <a:pt x="284" y="82"/>
                    </a:lnTo>
                    <a:lnTo>
                      <a:pt x="282" y="84"/>
                    </a:lnTo>
                    <a:lnTo>
                      <a:pt x="278" y="84"/>
                    </a:lnTo>
                    <a:lnTo>
                      <a:pt x="274" y="86"/>
                    </a:lnTo>
                    <a:lnTo>
                      <a:pt x="270" y="86"/>
                    </a:lnTo>
                    <a:lnTo>
                      <a:pt x="267" y="88"/>
                    </a:lnTo>
                    <a:lnTo>
                      <a:pt x="261" y="90"/>
                    </a:lnTo>
                    <a:lnTo>
                      <a:pt x="257" y="90"/>
                    </a:lnTo>
                    <a:lnTo>
                      <a:pt x="253" y="92"/>
                    </a:lnTo>
                    <a:lnTo>
                      <a:pt x="249" y="94"/>
                    </a:lnTo>
                    <a:lnTo>
                      <a:pt x="244" y="96"/>
                    </a:lnTo>
                    <a:lnTo>
                      <a:pt x="240" y="96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7" y="101"/>
                    </a:lnTo>
                    <a:lnTo>
                      <a:pt x="221" y="103"/>
                    </a:lnTo>
                    <a:lnTo>
                      <a:pt x="217" y="105"/>
                    </a:lnTo>
                    <a:lnTo>
                      <a:pt x="211" y="107"/>
                    </a:lnTo>
                    <a:lnTo>
                      <a:pt x="208" y="111"/>
                    </a:lnTo>
                    <a:lnTo>
                      <a:pt x="202" y="113"/>
                    </a:lnTo>
                    <a:lnTo>
                      <a:pt x="196" y="115"/>
                    </a:lnTo>
                    <a:lnTo>
                      <a:pt x="192" y="118"/>
                    </a:lnTo>
                    <a:lnTo>
                      <a:pt x="187" y="120"/>
                    </a:lnTo>
                    <a:lnTo>
                      <a:pt x="183" y="122"/>
                    </a:lnTo>
                    <a:lnTo>
                      <a:pt x="177" y="126"/>
                    </a:lnTo>
                    <a:lnTo>
                      <a:pt x="172" y="128"/>
                    </a:lnTo>
                    <a:lnTo>
                      <a:pt x="168" y="132"/>
                    </a:lnTo>
                    <a:lnTo>
                      <a:pt x="162" y="134"/>
                    </a:lnTo>
                    <a:lnTo>
                      <a:pt x="156" y="137"/>
                    </a:lnTo>
                    <a:lnTo>
                      <a:pt x="153" y="141"/>
                    </a:lnTo>
                    <a:lnTo>
                      <a:pt x="147" y="143"/>
                    </a:lnTo>
                    <a:lnTo>
                      <a:pt x="141" y="147"/>
                    </a:lnTo>
                    <a:lnTo>
                      <a:pt x="137" y="151"/>
                    </a:lnTo>
                    <a:lnTo>
                      <a:pt x="132" y="154"/>
                    </a:lnTo>
                    <a:lnTo>
                      <a:pt x="128" y="158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3" y="170"/>
                    </a:lnTo>
                    <a:lnTo>
                      <a:pt x="109" y="173"/>
                    </a:lnTo>
                    <a:lnTo>
                      <a:pt x="103" y="177"/>
                    </a:lnTo>
                    <a:lnTo>
                      <a:pt x="99" y="181"/>
                    </a:lnTo>
                    <a:lnTo>
                      <a:pt x="94" y="185"/>
                    </a:lnTo>
                    <a:lnTo>
                      <a:pt x="90" y="189"/>
                    </a:lnTo>
                    <a:lnTo>
                      <a:pt x="86" y="194"/>
                    </a:lnTo>
                    <a:lnTo>
                      <a:pt x="80" y="198"/>
                    </a:lnTo>
                    <a:lnTo>
                      <a:pt x="77" y="202"/>
                    </a:lnTo>
                    <a:lnTo>
                      <a:pt x="73" y="206"/>
                    </a:lnTo>
                    <a:lnTo>
                      <a:pt x="69" y="211"/>
                    </a:lnTo>
                    <a:lnTo>
                      <a:pt x="65" y="215"/>
                    </a:lnTo>
                    <a:lnTo>
                      <a:pt x="61" y="221"/>
                    </a:lnTo>
                    <a:lnTo>
                      <a:pt x="57" y="227"/>
                    </a:lnTo>
                    <a:lnTo>
                      <a:pt x="54" y="232"/>
                    </a:lnTo>
                    <a:lnTo>
                      <a:pt x="50" y="236"/>
                    </a:lnTo>
                    <a:lnTo>
                      <a:pt x="46" y="242"/>
                    </a:lnTo>
                    <a:lnTo>
                      <a:pt x="42" y="246"/>
                    </a:lnTo>
                    <a:lnTo>
                      <a:pt x="40" y="251"/>
                    </a:lnTo>
                    <a:lnTo>
                      <a:pt x="37" y="257"/>
                    </a:lnTo>
                    <a:lnTo>
                      <a:pt x="35" y="263"/>
                    </a:lnTo>
                    <a:lnTo>
                      <a:pt x="31" y="269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5" y="286"/>
                    </a:lnTo>
                    <a:lnTo>
                      <a:pt x="23" y="291"/>
                    </a:lnTo>
                    <a:lnTo>
                      <a:pt x="21" y="297"/>
                    </a:lnTo>
                    <a:lnTo>
                      <a:pt x="19" y="303"/>
                    </a:lnTo>
                    <a:lnTo>
                      <a:pt x="18" y="308"/>
                    </a:lnTo>
                    <a:lnTo>
                      <a:pt x="16" y="314"/>
                    </a:lnTo>
                    <a:lnTo>
                      <a:pt x="16" y="322"/>
                    </a:lnTo>
                    <a:lnTo>
                      <a:pt x="14" y="324"/>
                    </a:lnTo>
                    <a:lnTo>
                      <a:pt x="14" y="327"/>
                    </a:lnTo>
                    <a:lnTo>
                      <a:pt x="12" y="329"/>
                    </a:lnTo>
                    <a:lnTo>
                      <a:pt x="12" y="331"/>
                    </a:lnTo>
                    <a:lnTo>
                      <a:pt x="10" y="331"/>
                    </a:lnTo>
                    <a:lnTo>
                      <a:pt x="10" y="329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6" y="326"/>
                    </a:lnTo>
                    <a:lnTo>
                      <a:pt x="6" y="324"/>
                    </a:lnTo>
                    <a:lnTo>
                      <a:pt x="6" y="320"/>
                    </a:lnTo>
                    <a:lnTo>
                      <a:pt x="6" y="316"/>
                    </a:lnTo>
                    <a:lnTo>
                      <a:pt x="4" y="314"/>
                    </a:lnTo>
                    <a:lnTo>
                      <a:pt x="4" y="310"/>
                    </a:lnTo>
                    <a:lnTo>
                      <a:pt x="4" y="307"/>
                    </a:lnTo>
                    <a:lnTo>
                      <a:pt x="2" y="303"/>
                    </a:lnTo>
                    <a:lnTo>
                      <a:pt x="2" y="299"/>
                    </a:lnTo>
                    <a:lnTo>
                      <a:pt x="2" y="297"/>
                    </a:lnTo>
                    <a:lnTo>
                      <a:pt x="2" y="293"/>
                    </a:lnTo>
                    <a:lnTo>
                      <a:pt x="2" y="289"/>
                    </a:lnTo>
                    <a:lnTo>
                      <a:pt x="2" y="286"/>
                    </a:lnTo>
                    <a:lnTo>
                      <a:pt x="2" y="284"/>
                    </a:lnTo>
                    <a:lnTo>
                      <a:pt x="0" y="280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grpSp>
          <p:nvGrpSpPr>
            <p:cNvPr id="61" name="Group 89">
              <a:extLst>
                <a:ext uri="{FF2B5EF4-FFF2-40B4-BE49-F238E27FC236}">
                  <a16:creationId xmlns:a16="http://schemas.microsoft.com/office/drawing/2014/main" id="{2C461884-1066-4E2C-BF74-BE737E7D64A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33800" y="2362200"/>
              <a:ext cx="457200" cy="342900"/>
              <a:chOff x="4777" y="672"/>
              <a:chExt cx="599" cy="416"/>
            </a:xfrm>
          </p:grpSpPr>
          <p:sp>
            <p:nvSpPr>
              <p:cNvPr id="465" name="Freeform 90">
                <a:extLst>
                  <a:ext uri="{FF2B5EF4-FFF2-40B4-BE49-F238E27FC236}">
                    <a16:creationId xmlns:a16="http://schemas.microsoft.com/office/drawing/2014/main" id="{41380024-05C3-4E55-8914-6BD89E576D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85" y="681"/>
                <a:ext cx="212" cy="191"/>
              </a:xfrm>
              <a:custGeom>
                <a:avLst/>
                <a:gdLst>
                  <a:gd name="T0" fmla="*/ 0 w 424"/>
                  <a:gd name="T1" fmla="*/ 0 h 383"/>
                  <a:gd name="T2" fmla="*/ 1 w 424"/>
                  <a:gd name="T3" fmla="*/ 0 h 383"/>
                  <a:gd name="T4" fmla="*/ 1 w 424"/>
                  <a:gd name="T5" fmla="*/ 0 h 383"/>
                  <a:gd name="T6" fmla="*/ 1 w 424"/>
                  <a:gd name="T7" fmla="*/ 0 h 383"/>
                  <a:gd name="T8" fmla="*/ 1 w 424"/>
                  <a:gd name="T9" fmla="*/ 0 h 383"/>
                  <a:gd name="T10" fmla="*/ 1 w 424"/>
                  <a:gd name="T11" fmla="*/ 0 h 383"/>
                  <a:gd name="T12" fmla="*/ 1 w 424"/>
                  <a:gd name="T13" fmla="*/ 0 h 383"/>
                  <a:gd name="T14" fmla="*/ 1 w 424"/>
                  <a:gd name="T15" fmla="*/ 0 h 383"/>
                  <a:gd name="T16" fmla="*/ 1 w 424"/>
                  <a:gd name="T17" fmla="*/ 0 h 383"/>
                  <a:gd name="T18" fmla="*/ 1 w 424"/>
                  <a:gd name="T19" fmla="*/ 0 h 383"/>
                  <a:gd name="T20" fmla="*/ 1 w 424"/>
                  <a:gd name="T21" fmla="*/ 0 h 383"/>
                  <a:gd name="T22" fmla="*/ 1 w 424"/>
                  <a:gd name="T23" fmla="*/ 0 h 383"/>
                  <a:gd name="T24" fmla="*/ 0 w 424"/>
                  <a:gd name="T25" fmla="*/ 0 h 383"/>
                  <a:gd name="T26" fmla="*/ 0 w 424"/>
                  <a:gd name="T27" fmla="*/ 0 h 3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4"/>
                  <a:gd name="T43" fmla="*/ 0 h 383"/>
                  <a:gd name="T44" fmla="*/ 424 w 424"/>
                  <a:gd name="T45" fmla="*/ 383 h 38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4" h="383">
                    <a:moveTo>
                      <a:pt x="0" y="230"/>
                    </a:moveTo>
                    <a:lnTo>
                      <a:pt x="62" y="154"/>
                    </a:lnTo>
                    <a:lnTo>
                      <a:pt x="180" y="71"/>
                    </a:lnTo>
                    <a:lnTo>
                      <a:pt x="327" y="16"/>
                    </a:lnTo>
                    <a:lnTo>
                      <a:pt x="424" y="0"/>
                    </a:lnTo>
                    <a:lnTo>
                      <a:pt x="403" y="111"/>
                    </a:lnTo>
                    <a:lnTo>
                      <a:pt x="340" y="236"/>
                    </a:lnTo>
                    <a:lnTo>
                      <a:pt x="268" y="318"/>
                    </a:lnTo>
                    <a:lnTo>
                      <a:pt x="133" y="383"/>
                    </a:lnTo>
                    <a:lnTo>
                      <a:pt x="165" y="297"/>
                    </a:lnTo>
                    <a:lnTo>
                      <a:pt x="176" y="147"/>
                    </a:lnTo>
                    <a:lnTo>
                      <a:pt x="80" y="206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66" name="Freeform 91">
                <a:extLst>
                  <a:ext uri="{FF2B5EF4-FFF2-40B4-BE49-F238E27FC236}">
                    <a16:creationId xmlns:a16="http://schemas.microsoft.com/office/drawing/2014/main" id="{9932A5CE-7EC0-4736-BEDD-084D9535D0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9" y="709"/>
                <a:ext cx="210" cy="227"/>
              </a:xfrm>
              <a:custGeom>
                <a:avLst/>
                <a:gdLst>
                  <a:gd name="T0" fmla="*/ 1 w 420"/>
                  <a:gd name="T1" fmla="*/ 0 h 455"/>
                  <a:gd name="T2" fmla="*/ 1 w 420"/>
                  <a:gd name="T3" fmla="*/ 0 h 455"/>
                  <a:gd name="T4" fmla="*/ 1 w 420"/>
                  <a:gd name="T5" fmla="*/ 0 h 455"/>
                  <a:gd name="T6" fmla="*/ 1 w 420"/>
                  <a:gd name="T7" fmla="*/ 0 h 455"/>
                  <a:gd name="T8" fmla="*/ 1 w 420"/>
                  <a:gd name="T9" fmla="*/ 0 h 455"/>
                  <a:gd name="T10" fmla="*/ 1 w 420"/>
                  <a:gd name="T11" fmla="*/ 0 h 455"/>
                  <a:gd name="T12" fmla="*/ 1 w 420"/>
                  <a:gd name="T13" fmla="*/ 0 h 455"/>
                  <a:gd name="T14" fmla="*/ 1 w 420"/>
                  <a:gd name="T15" fmla="*/ 0 h 455"/>
                  <a:gd name="T16" fmla="*/ 1 w 420"/>
                  <a:gd name="T17" fmla="*/ 0 h 455"/>
                  <a:gd name="T18" fmla="*/ 1 w 420"/>
                  <a:gd name="T19" fmla="*/ 0 h 455"/>
                  <a:gd name="T20" fmla="*/ 0 w 420"/>
                  <a:gd name="T21" fmla="*/ 0 h 455"/>
                  <a:gd name="T22" fmla="*/ 1 w 420"/>
                  <a:gd name="T23" fmla="*/ 0 h 455"/>
                  <a:gd name="T24" fmla="*/ 1 w 420"/>
                  <a:gd name="T25" fmla="*/ 0 h 455"/>
                  <a:gd name="T26" fmla="*/ 1 w 420"/>
                  <a:gd name="T27" fmla="*/ 0 h 455"/>
                  <a:gd name="T28" fmla="*/ 1 w 420"/>
                  <a:gd name="T29" fmla="*/ 0 h 455"/>
                  <a:gd name="T30" fmla="*/ 1 w 420"/>
                  <a:gd name="T31" fmla="*/ 0 h 4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0"/>
                  <a:gd name="T49" fmla="*/ 0 h 455"/>
                  <a:gd name="T50" fmla="*/ 420 w 420"/>
                  <a:gd name="T51" fmla="*/ 455 h 45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0" h="455">
                    <a:moveTo>
                      <a:pt x="125" y="455"/>
                    </a:moveTo>
                    <a:lnTo>
                      <a:pt x="205" y="403"/>
                    </a:lnTo>
                    <a:lnTo>
                      <a:pt x="306" y="306"/>
                    </a:lnTo>
                    <a:lnTo>
                      <a:pt x="380" y="181"/>
                    </a:lnTo>
                    <a:lnTo>
                      <a:pt x="410" y="94"/>
                    </a:lnTo>
                    <a:lnTo>
                      <a:pt x="420" y="0"/>
                    </a:lnTo>
                    <a:lnTo>
                      <a:pt x="344" y="46"/>
                    </a:lnTo>
                    <a:lnTo>
                      <a:pt x="222" y="97"/>
                    </a:lnTo>
                    <a:lnTo>
                      <a:pt x="114" y="156"/>
                    </a:lnTo>
                    <a:lnTo>
                      <a:pt x="51" y="204"/>
                    </a:lnTo>
                    <a:lnTo>
                      <a:pt x="0" y="259"/>
                    </a:lnTo>
                    <a:lnTo>
                      <a:pt x="150" y="221"/>
                    </a:lnTo>
                    <a:lnTo>
                      <a:pt x="254" y="200"/>
                    </a:lnTo>
                    <a:lnTo>
                      <a:pt x="197" y="305"/>
                    </a:lnTo>
                    <a:lnTo>
                      <a:pt x="125" y="4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67" name="Freeform 92">
                <a:extLst>
                  <a:ext uri="{FF2B5EF4-FFF2-40B4-BE49-F238E27FC236}">
                    <a16:creationId xmlns:a16="http://schemas.microsoft.com/office/drawing/2014/main" id="{B998D933-33A6-4827-B6D9-494242942F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7" y="859"/>
                <a:ext cx="204" cy="159"/>
              </a:xfrm>
              <a:custGeom>
                <a:avLst/>
                <a:gdLst>
                  <a:gd name="T0" fmla="*/ 0 w 407"/>
                  <a:gd name="T1" fmla="*/ 1 h 317"/>
                  <a:gd name="T2" fmla="*/ 1 w 407"/>
                  <a:gd name="T3" fmla="*/ 1 h 317"/>
                  <a:gd name="T4" fmla="*/ 1 w 407"/>
                  <a:gd name="T5" fmla="*/ 1 h 317"/>
                  <a:gd name="T6" fmla="*/ 1 w 407"/>
                  <a:gd name="T7" fmla="*/ 1 h 317"/>
                  <a:gd name="T8" fmla="*/ 1 w 407"/>
                  <a:gd name="T9" fmla="*/ 0 h 317"/>
                  <a:gd name="T10" fmla="*/ 1 w 407"/>
                  <a:gd name="T11" fmla="*/ 1 h 317"/>
                  <a:gd name="T12" fmla="*/ 1 w 407"/>
                  <a:gd name="T13" fmla="*/ 1 h 317"/>
                  <a:gd name="T14" fmla="*/ 1 w 407"/>
                  <a:gd name="T15" fmla="*/ 1 h 317"/>
                  <a:gd name="T16" fmla="*/ 1 w 407"/>
                  <a:gd name="T17" fmla="*/ 1 h 317"/>
                  <a:gd name="T18" fmla="*/ 1 w 407"/>
                  <a:gd name="T19" fmla="*/ 1 h 317"/>
                  <a:gd name="T20" fmla="*/ 1 w 407"/>
                  <a:gd name="T21" fmla="*/ 1 h 317"/>
                  <a:gd name="T22" fmla="*/ 1 w 407"/>
                  <a:gd name="T23" fmla="*/ 1 h 317"/>
                  <a:gd name="T24" fmla="*/ 1 w 407"/>
                  <a:gd name="T25" fmla="*/ 1 h 317"/>
                  <a:gd name="T26" fmla="*/ 0 w 407"/>
                  <a:gd name="T27" fmla="*/ 1 h 317"/>
                  <a:gd name="T28" fmla="*/ 0 w 407"/>
                  <a:gd name="T29" fmla="*/ 1 h 3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07"/>
                  <a:gd name="T46" fmla="*/ 0 h 317"/>
                  <a:gd name="T47" fmla="*/ 407 w 407"/>
                  <a:gd name="T48" fmla="*/ 317 h 3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07" h="317">
                    <a:moveTo>
                      <a:pt x="0" y="234"/>
                    </a:moveTo>
                    <a:lnTo>
                      <a:pt x="68" y="144"/>
                    </a:lnTo>
                    <a:lnTo>
                      <a:pt x="152" y="87"/>
                    </a:lnTo>
                    <a:lnTo>
                      <a:pt x="209" y="40"/>
                    </a:lnTo>
                    <a:lnTo>
                      <a:pt x="407" y="0"/>
                    </a:lnTo>
                    <a:lnTo>
                      <a:pt x="350" y="159"/>
                    </a:lnTo>
                    <a:lnTo>
                      <a:pt x="298" y="260"/>
                    </a:lnTo>
                    <a:lnTo>
                      <a:pt x="262" y="308"/>
                    </a:lnTo>
                    <a:lnTo>
                      <a:pt x="186" y="317"/>
                    </a:lnTo>
                    <a:lnTo>
                      <a:pt x="220" y="270"/>
                    </a:lnTo>
                    <a:lnTo>
                      <a:pt x="249" y="177"/>
                    </a:lnTo>
                    <a:lnTo>
                      <a:pt x="173" y="196"/>
                    </a:lnTo>
                    <a:lnTo>
                      <a:pt x="78" y="213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68" name="Freeform 93">
                <a:extLst>
                  <a:ext uri="{FF2B5EF4-FFF2-40B4-BE49-F238E27FC236}">
                    <a16:creationId xmlns:a16="http://schemas.microsoft.com/office/drawing/2014/main" id="{F0E7EEAB-EC20-48FB-9127-B277727DF6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5" y="948"/>
                <a:ext cx="228" cy="126"/>
              </a:xfrm>
              <a:custGeom>
                <a:avLst/>
                <a:gdLst>
                  <a:gd name="T0" fmla="*/ 0 w 457"/>
                  <a:gd name="T1" fmla="*/ 1 h 252"/>
                  <a:gd name="T2" fmla="*/ 0 w 457"/>
                  <a:gd name="T3" fmla="*/ 1 h 252"/>
                  <a:gd name="T4" fmla="*/ 0 w 457"/>
                  <a:gd name="T5" fmla="*/ 1 h 252"/>
                  <a:gd name="T6" fmla="*/ 0 w 457"/>
                  <a:gd name="T7" fmla="*/ 1 h 252"/>
                  <a:gd name="T8" fmla="*/ 0 w 457"/>
                  <a:gd name="T9" fmla="*/ 0 h 252"/>
                  <a:gd name="T10" fmla="*/ 0 w 457"/>
                  <a:gd name="T11" fmla="*/ 1 h 252"/>
                  <a:gd name="T12" fmla="*/ 0 w 457"/>
                  <a:gd name="T13" fmla="*/ 1 h 252"/>
                  <a:gd name="T14" fmla="*/ 0 w 457"/>
                  <a:gd name="T15" fmla="*/ 1 h 252"/>
                  <a:gd name="T16" fmla="*/ 0 w 457"/>
                  <a:gd name="T17" fmla="*/ 1 h 252"/>
                  <a:gd name="T18" fmla="*/ 0 w 457"/>
                  <a:gd name="T19" fmla="*/ 1 h 252"/>
                  <a:gd name="T20" fmla="*/ 0 w 457"/>
                  <a:gd name="T21" fmla="*/ 1 h 252"/>
                  <a:gd name="T22" fmla="*/ 0 w 457"/>
                  <a:gd name="T23" fmla="*/ 1 h 252"/>
                  <a:gd name="T24" fmla="*/ 0 w 457"/>
                  <a:gd name="T25" fmla="*/ 1 h 2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7"/>
                  <a:gd name="T40" fmla="*/ 0 h 252"/>
                  <a:gd name="T41" fmla="*/ 457 w 457"/>
                  <a:gd name="T42" fmla="*/ 252 h 2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7" h="252">
                    <a:moveTo>
                      <a:pt x="0" y="209"/>
                    </a:moveTo>
                    <a:lnTo>
                      <a:pt x="42" y="152"/>
                    </a:lnTo>
                    <a:lnTo>
                      <a:pt x="137" y="78"/>
                    </a:lnTo>
                    <a:lnTo>
                      <a:pt x="270" y="38"/>
                    </a:lnTo>
                    <a:lnTo>
                      <a:pt x="457" y="0"/>
                    </a:lnTo>
                    <a:lnTo>
                      <a:pt x="424" y="83"/>
                    </a:lnTo>
                    <a:lnTo>
                      <a:pt x="371" y="169"/>
                    </a:lnTo>
                    <a:lnTo>
                      <a:pt x="287" y="218"/>
                    </a:lnTo>
                    <a:lnTo>
                      <a:pt x="204" y="252"/>
                    </a:lnTo>
                    <a:lnTo>
                      <a:pt x="101" y="226"/>
                    </a:lnTo>
                    <a:lnTo>
                      <a:pt x="18" y="212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69" name="Freeform 94">
                <a:extLst>
                  <a:ext uri="{FF2B5EF4-FFF2-40B4-BE49-F238E27FC236}">
                    <a16:creationId xmlns:a16="http://schemas.microsoft.com/office/drawing/2014/main" id="{2921FB71-6CF2-40FC-BEA2-7D370E243F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0" y="807"/>
                <a:ext cx="244" cy="252"/>
              </a:xfrm>
              <a:custGeom>
                <a:avLst/>
                <a:gdLst>
                  <a:gd name="T0" fmla="*/ 0 w 489"/>
                  <a:gd name="T1" fmla="*/ 1 h 504"/>
                  <a:gd name="T2" fmla="*/ 0 w 489"/>
                  <a:gd name="T3" fmla="*/ 1 h 504"/>
                  <a:gd name="T4" fmla="*/ 0 w 489"/>
                  <a:gd name="T5" fmla="*/ 1 h 504"/>
                  <a:gd name="T6" fmla="*/ 0 w 489"/>
                  <a:gd name="T7" fmla="*/ 1 h 504"/>
                  <a:gd name="T8" fmla="*/ 0 w 489"/>
                  <a:gd name="T9" fmla="*/ 1 h 504"/>
                  <a:gd name="T10" fmla="*/ 0 w 489"/>
                  <a:gd name="T11" fmla="*/ 1 h 504"/>
                  <a:gd name="T12" fmla="*/ 0 w 489"/>
                  <a:gd name="T13" fmla="*/ 1 h 504"/>
                  <a:gd name="T14" fmla="*/ 0 w 489"/>
                  <a:gd name="T15" fmla="*/ 0 h 504"/>
                  <a:gd name="T16" fmla="*/ 0 w 489"/>
                  <a:gd name="T17" fmla="*/ 1 h 504"/>
                  <a:gd name="T18" fmla="*/ 0 w 489"/>
                  <a:gd name="T19" fmla="*/ 1 h 504"/>
                  <a:gd name="T20" fmla="*/ 0 w 489"/>
                  <a:gd name="T21" fmla="*/ 1 h 504"/>
                  <a:gd name="T22" fmla="*/ 0 w 489"/>
                  <a:gd name="T23" fmla="*/ 1 h 504"/>
                  <a:gd name="T24" fmla="*/ 0 w 489"/>
                  <a:gd name="T25" fmla="*/ 1 h 504"/>
                  <a:gd name="T26" fmla="*/ 0 w 489"/>
                  <a:gd name="T27" fmla="*/ 1 h 504"/>
                  <a:gd name="T28" fmla="*/ 0 w 489"/>
                  <a:gd name="T29" fmla="*/ 1 h 504"/>
                  <a:gd name="T30" fmla="*/ 0 w 489"/>
                  <a:gd name="T31" fmla="*/ 1 h 504"/>
                  <a:gd name="T32" fmla="*/ 0 w 489"/>
                  <a:gd name="T33" fmla="*/ 1 h 504"/>
                  <a:gd name="T34" fmla="*/ 0 w 489"/>
                  <a:gd name="T35" fmla="*/ 1 h 504"/>
                  <a:gd name="T36" fmla="*/ 0 w 489"/>
                  <a:gd name="T37" fmla="*/ 1 h 504"/>
                  <a:gd name="T38" fmla="*/ 0 w 489"/>
                  <a:gd name="T39" fmla="*/ 1 h 5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89"/>
                  <a:gd name="T61" fmla="*/ 0 h 504"/>
                  <a:gd name="T62" fmla="*/ 489 w 489"/>
                  <a:gd name="T63" fmla="*/ 504 h 5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89" h="504">
                    <a:moveTo>
                      <a:pt x="0" y="504"/>
                    </a:moveTo>
                    <a:lnTo>
                      <a:pt x="103" y="491"/>
                    </a:lnTo>
                    <a:lnTo>
                      <a:pt x="143" y="445"/>
                    </a:lnTo>
                    <a:lnTo>
                      <a:pt x="198" y="388"/>
                    </a:lnTo>
                    <a:lnTo>
                      <a:pt x="327" y="327"/>
                    </a:lnTo>
                    <a:lnTo>
                      <a:pt x="369" y="268"/>
                    </a:lnTo>
                    <a:lnTo>
                      <a:pt x="415" y="154"/>
                    </a:lnTo>
                    <a:lnTo>
                      <a:pt x="489" y="0"/>
                    </a:lnTo>
                    <a:lnTo>
                      <a:pt x="327" y="34"/>
                    </a:lnTo>
                    <a:lnTo>
                      <a:pt x="173" y="90"/>
                    </a:lnTo>
                    <a:lnTo>
                      <a:pt x="74" y="158"/>
                    </a:lnTo>
                    <a:lnTo>
                      <a:pt x="21" y="223"/>
                    </a:lnTo>
                    <a:lnTo>
                      <a:pt x="0" y="272"/>
                    </a:lnTo>
                    <a:lnTo>
                      <a:pt x="103" y="226"/>
                    </a:lnTo>
                    <a:lnTo>
                      <a:pt x="244" y="207"/>
                    </a:lnTo>
                    <a:lnTo>
                      <a:pt x="186" y="280"/>
                    </a:lnTo>
                    <a:lnTo>
                      <a:pt x="114" y="384"/>
                    </a:lnTo>
                    <a:lnTo>
                      <a:pt x="72" y="447"/>
                    </a:lnTo>
                    <a:lnTo>
                      <a:pt x="0" y="50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70" name="Freeform 95">
                <a:extLst>
                  <a:ext uri="{FF2B5EF4-FFF2-40B4-BE49-F238E27FC236}">
                    <a16:creationId xmlns:a16="http://schemas.microsoft.com/office/drawing/2014/main" id="{AAB4CE88-47C3-4EB8-A6B7-26171747EB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8" y="911"/>
                <a:ext cx="207" cy="160"/>
              </a:xfrm>
              <a:custGeom>
                <a:avLst/>
                <a:gdLst>
                  <a:gd name="T0" fmla="*/ 0 w 414"/>
                  <a:gd name="T1" fmla="*/ 0 h 322"/>
                  <a:gd name="T2" fmla="*/ 1 w 414"/>
                  <a:gd name="T3" fmla="*/ 0 h 322"/>
                  <a:gd name="T4" fmla="*/ 1 w 414"/>
                  <a:gd name="T5" fmla="*/ 0 h 322"/>
                  <a:gd name="T6" fmla="*/ 1 w 414"/>
                  <a:gd name="T7" fmla="*/ 0 h 322"/>
                  <a:gd name="T8" fmla="*/ 1 w 414"/>
                  <a:gd name="T9" fmla="*/ 0 h 322"/>
                  <a:gd name="T10" fmla="*/ 1 w 414"/>
                  <a:gd name="T11" fmla="*/ 0 h 322"/>
                  <a:gd name="T12" fmla="*/ 1 w 414"/>
                  <a:gd name="T13" fmla="*/ 0 h 322"/>
                  <a:gd name="T14" fmla="*/ 1 w 414"/>
                  <a:gd name="T15" fmla="*/ 0 h 322"/>
                  <a:gd name="T16" fmla="*/ 1 w 414"/>
                  <a:gd name="T17" fmla="*/ 0 h 322"/>
                  <a:gd name="T18" fmla="*/ 1 w 414"/>
                  <a:gd name="T19" fmla="*/ 0 h 322"/>
                  <a:gd name="T20" fmla="*/ 1 w 414"/>
                  <a:gd name="T21" fmla="*/ 0 h 322"/>
                  <a:gd name="T22" fmla="*/ 1 w 414"/>
                  <a:gd name="T23" fmla="*/ 0 h 322"/>
                  <a:gd name="T24" fmla="*/ 1 w 414"/>
                  <a:gd name="T25" fmla="*/ 0 h 322"/>
                  <a:gd name="T26" fmla="*/ 0 w 414"/>
                  <a:gd name="T27" fmla="*/ 0 h 322"/>
                  <a:gd name="T28" fmla="*/ 0 w 414"/>
                  <a:gd name="T29" fmla="*/ 0 h 3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14"/>
                  <a:gd name="T46" fmla="*/ 0 h 322"/>
                  <a:gd name="T47" fmla="*/ 414 w 414"/>
                  <a:gd name="T48" fmla="*/ 322 h 3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14" h="322">
                    <a:moveTo>
                      <a:pt x="0" y="318"/>
                    </a:moveTo>
                    <a:lnTo>
                      <a:pt x="49" y="322"/>
                    </a:lnTo>
                    <a:lnTo>
                      <a:pt x="119" y="305"/>
                    </a:lnTo>
                    <a:lnTo>
                      <a:pt x="207" y="268"/>
                    </a:lnTo>
                    <a:lnTo>
                      <a:pt x="273" y="189"/>
                    </a:lnTo>
                    <a:lnTo>
                      <a:pt x="334" y="94"/>
                    </a:lnTo>
                    <a:lnTo>
                      <a:pt x="414" y="0"/>
                    </a:lnTo>
                    <a:lnTo>
                      <a:pt x="340" y="8"/>
                    </a:lnTo>
                    <a:lnTo>
                      <a:pt x="234" y="35"/>
                    </a:lnTo>
                    <a:lnTo>
                      <a:pt x="135" y="84"/>
                    </a:lnTo>
                    <a:lnTo>
                      <a:pt x="102" y="114"/>
                    </a:lnTo>
                    <a:lnTo>
                      <a:pt x="93" y="183"/>
                    </a:lnTo>
                    <a:lnTo>
                      <a:pt x="68" y="242"/>
                    </a:lnTo>
                    <a:lnTo>
                      <a:pt x="0" y="31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71" name="Freeform 96">
                <a:extLst>
                  <a:ext uri="{FF2B5EF4-FFF2-40B4-BE49-F238E27FC236}">
                    <a16:creationId xmlns:a16="http://schemas.microsoft.com/office/drawing/2014/main" id="{2393FE08-C2C8-4245-9777-6FEF44293E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4" y="886"/>
                <a:ext cx="127" cy="199"/>
              </a:xfrm>
              <a:custGeom>
                <a:avLst/>
                <a:gdLst>
                  <a:gd name="T0" fmla="*/ 1 w 253"/>
                  <a:gd name="T1" fmla="*/ 1 h 397"/>
                  <a:gd name="T2" fmla="*/ 1 w 253"/>
                  <a:gd name="T3" fmla="*/ 1 h 397"/>
                  <a:gd name="T4" fmla="*/ 0 w 253"/>
                  <a:gd name="T5" fmla="*/ 1 h 397"/>
                  <a:gd name="T6" fmla="*/ 1 w 253"/>
                  <a:gd name="T7" fmla="*/ 1 h 397"/>
                  <a:gd name="T8" fmla="*/ 1 w 253"/>
                  <a:gd name="T9" fmla="*/ 1 h 397"/>
                  <a:gd name="T10" fmla="*/ 1 w 253"/>
                  <a:gd name="T11" fmla="*/ 1 h 397"/>
                  <a:gd name="T12" fmla="*/ 1 w 253"/>
                  <a:gd name="T13" fmla="*/ 1 h 397"/>
                  <a:gd name="T14" fmla="*/ 1 w 253"/>
                  <a:gd name="T15" fmla="*/ 0 h 397"/>
                  <a:gd name="T16" fmla="*/ 1 w 253"/>
                  <a:gd name="T17" fmla="*/ 1 h 397"/>
                  <a:gd name="T18" fmla="*/ 1 w 253"/>
                  <a:gd name="T19" fmla="*/ 1 h 397"/>
                  <a:gd name="T20" fmla="*/ 1 w 253"/>
                  <a:gd name="T21" fmla="*/ 1 h 397"/>
                  <a:gd name="T22" fmla="*/ 1 w 253"/>
                  <a:gd name="T23" fmla="*/ 1 h 397"/>
                  <a:gd name="T24" fmla="*/ 1 w 253"/>
                  <a:gd name="T25" fmla="*/ 1 h 397"/>
                  <a:gd name="T26" fmla="*/ 1 w 253"/>
                  <a:gd name="T27" fmla="*/ 1 h 397"/>
                  <a:gd name="T28" fmla="*/ 1 w 253"/>
                  <a:gd name="T29" fmla="*/ 1 h 39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3"/>
                  <a:gd name="T46" fmla="*/ 0 h 397"/>
                  <a:gd name="T47" fmla="*/ 253 w 253"/>
                  <a:gd name="T48" fmla="*/ 397 h 39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3" h="397">
                    <a:moveTo>
                      <a:pt x="36" y="397"/>
                    </a:moveTo>
                    <a:lnTo>
                      <a:pt x="14" y="346"/>
                    </a:lnTo>
                    <a:lnTo>
                      <a:pt x="0" y="270"/>
                    </a:lnTo>
                    <a:lnTo>
                      <a:pt x="10" y="173"/>
                    </a:lnTo>
                    <a:lnTo>
                      <a:pt x="55" y="97"/>
                    </a:lnTo>
                    <a:lnTo>
                      <a:pt x="126" y="38"/>
                    </a:lnTo>
                    <a:lnTo>
                      <a:pt x="207" y="10"/>
                    </a:lnTo>
                    <a:lnTo>
                      <a:pt x="253" y="0"/>
                    </a:lnTo>
                    <a:lnTo>
                      <a:pt x="211" y="72"/>
                    </a:lnTo>
                    <a:lnTo>
                      <a:pt x="188" y="196"/>
                    </a:lnTo>
                    <a:lnTo>
                      <a:pt x="156" y="272"/>
                    </a:lnTo>
                    <a:lnTo>
                      <a:pt x="124" y="335"/>
                    </a:lnTo>
                    <a:lnTo>
                      <a:pt x="74" y="371"/>
                    </a:lnTo>
                    <a:lnTo>
                      <a:pt x="36" y="39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72" name="Freeform 97">
                <a:extLst>
                  <a:ext uri="{FF2B5EF4-FFF2-40B4-BE49-F238E27FC236}">
                    <a16:creationId xmlns:a16="http://schemas.microsoft.com/office/drawing/2014/main" id="{AF4F54EF-1FAA-425F-97AB-F69CB0AFA0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1" y="763"/>
                <a:ext cx="190" cy="206"/>
              </a:xfrm>
              <a:custGeom>
                <a:avLst/>
                <a:gdLst>
                  <a:gd name="T0" fmla="*/ 1 w 380"/>
                  <a:gd name="T1" fmla="*/ 1 h 410"/>
                  <a:gd name="T2" fmla="*/ 1 w 380"/>
                  <a:gd name="T3" fmla="*/ 1 h 410"/>
                  <a:gd name="T4" fmla="*/ 1 w 380"/>
                  <a:gd name="T5" fmla="*/ 1 h 410"/>
                  <a:gd name="T6" fmla="*/ 1 w 380"/>
                  <a:gd name="T7" fmla="*/ 1 h 410"/>
                  <a:gd name="T8" fmla="*/ 1 w 380"/>
                  <a:gd name="T9" fmla="*/ 0 h 410"/>
                  <a:gd name="T10" fmla="*/ 1 w 380"/>
                  <a:gd name="T11" fmla="*/ 1 h 410"/>
                  <a:gd name="T12" fmla="*/ 1 w 380"/>
                  <a:gd name="T13" fmla="*/ 1 h 410"/>
                  <a:gd name="T14" fmla="*/ 1 w 380"/>
                  <a:gd name="T15" fmla="*/ 1 h 410"/>
                  <a:gd name="T16" fmla="*/ 1 w 380"/>
                  <a:gd name="T17" fmla="*/ 1 h 410"/>
                  <a:gd name="T18" fmla="*/ 1 w 380"/>
                  <a:gd name="T19" fmla="*/ 1 h 410"/>
                  <a:gd name="T20" fmla="*/ 1 w 380"/>
                  <a:gd name="T21" fmla="*/ 1 h 410"/>
                  <a:gd name="T22" fmla="*/ 1 w 380"/>
                  <a:gd name="T23" fmla="*/ 1 h 410"/>
                  <a:gd name="T24" fmla="*/ 1 w 380"/>
                  <a:gd name="T25" fmla="*/ 1 h 410"/>
                  <a:gd name="T26" fmla="*/ 1 w 380"/>
                  <a:gd name="T27" fmla="*/ 1 h 410"/>
                  <a:gd name="T28" fmla="*/ 1 w 380"/>
                  <a:gd name="T29" fmla="*/ 1 h 410"/>
                  <a:gd name="T30" fmla="*/ 1 w 380"/>
                  <a:gd name="T31" fmla="*/ 1 h 410"/>
                  <a:gd name="T32" fmla="*/ 1 w 380"/>
                  <a:gd name="T33" fmla="*/ 1 h 410"/>
                  <a:gd name="T34" fmla="*/ 0 w 380"/>
                  <a:gd name="T35" fmla="*/ 1 h 410"/>
                  <a:gd name="T36" fmla="*/ 1 w 380"/>
                  <a:gd name="T37" fmla="*/ 1 h 410"/>
                  <a:gd name="T38" fmla="*/ 1 w 380"/>
                  <a:gd name="T39" fmla="*/ 1 h 410"/>
                  <a:gd name="T40" fmla="*/ 1 w 380"/>
                  <a:gd name="T41" fmla="*/ 1 h 4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410"/>
                  <a:gd name="T65" fmla="*/ 380 w 380"/>
                  <a:gd name="T66" fmla="*/ 410 h 4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410">
                    <a:moveTo>
                      <a:pt x="3" y="281"/>
                    </a:moveTo>
                    <a:lnTo>
                      <a:pt x="36" y="196"/>
                    </a:lnTo>
                    <a:lnTo>
                      <a:pt x="110" y="118"/>
                    </a:lnTo>
                    <a:lnTo>
                      <a:pt x="220" y="64"/>
                    </a:lnTo>
                    <a:lnTo>
                      <a:pt x="378" y="0"/>
                    </a:lnTo>
                    <a:lnTo>
                      <a:pt x="380" y="59"/>
                    </a:lnTo>
                    <a:lnTo>
                      <a:pt x="365" y="154"/>
                    </a:lnTo>
                    <a:lnTo>
                      <a:pt x="342" y="215"/>
                    </a:lnTo>
                    <a:lnTo>
                      <a:pt x="294" y="262"/>
                    </a:lnTo>
                    <a:lnTo>
                      <a:pt x="252" y="329"/>
                    </a:lnTo>
                    <a:lnTo>
                      <a:pt x="245" y="359"/>
                    </a:lnTo>
                    <a:lnTo>
                      <a:pt x="186" y="401"/>
                    </a:lnTo>
                    <a:lnTo>
                      <a:pt x="195" y="338"/>
                    </a:lnTo>
                    <a:lnTo>
                      <a:pt x="237" y="239"/>
                    </a:lnTo>
                    <a:lnTo>
                      <a:pt x="154" y="270"/>
                    </a:lnTo>
                    <a:lnTo>
                      <a:pt x="74" y="308"/>
                    </a:lnTo>
                    <a:lnTo>
                      <a:pt x="28" y="355"/>
                    </a:lnTo>
                    <a:lnTo>
                      <a:pt x="0" y="410"/>
                    </a:lnTo>
                    <a:lnTo>
                      <a:pt x="1" y="319"/>
                    </a:lnTo>
                    <a:lnTo>
                      <a:pt x="3" y="28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73" name="Freeform 98">
                <a:extLst>
                  <a:ext uri="{FF2B5EF4-FFF2-40B4-BE49-F238E27FC236}">
                    <a16:creationId xmlns:a16="http://schemas.microsoft.com/office/drawing/2014/main" id="{0053FD74-F0A4-4EDF-AC7C-51D00A7076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84" y="740"/>
                <a:ext cx="163" cy="215"/>
              </a:xfrm>
              <a:custGeom>
                <a:avLst/>
                <a:gdLst>
                  <a:gd name="T0" fmla="*/ 0 w 327"/>
                  <a:gd name="T1" fmla="*/ 0 h 432"/>
                  <a:gd name="T2" fmla="*/ 0 w 327"/>
                  <a:gd name="T3" fmla="*/ 0 h 432"/>
                  <a:gd name="T4" fmla="*/ 0 w 327"/>
                  <a:gd name="T5" fmla="*/ 0 h 432"/>
                  <a:gd name="T6" fmla="*/ 0 w 327"/>
                  <a:gd name="T7" fmla="*/ 0 h 432"/>
                  <a:gd name="T8" fmla="*/ 0 w 327"/>
                  <a:gd name="T9" fmla="*/ 0 h 432"/>
                  <a:gd name="T10" fmla="*/ 0 w 327"/>
                  <a:gd name="T11" fmla="*/ 0 h 432"/>
                  <a:gd name="T12" fmla="*/ 0 w 327"/>
                  <a:gd name="T13" fmla="*/ 0 h 432"/>
                  <a:gd name="T14" fmla="*/ 0 w 327"/>
                  <a:gd name="T15" fmla="*/ 0 h 432"/>
                  <a:gd name="T16" fmla="*/ 0 w 327"/>
                  <a:gd name="T17" fmla="*/ 0 h 432"/>
                  <a:gd name="T18" fmla="*/ 0 w 327"/>
                  <a:gd name="T19" fmla="*/ 0 h 432"/>
                  <a:gd name="T20" fmla="*/ 0 w 327"/>
                  <a:gd name="T21" fmla="*/ 0 h 432"/>
                  <a:gd name="T22" fmla="*/ 0 w 327"/>
                  <a:gd name="T23" fmla="*/ 0 h 432"/>
                  <a:gd name="T24" fmla="*/ 0 w 327"/>
                  <a:gd name="T25" fmla="*/ 0 h 432"/>
                  <a:gd name="T26" fmla="*/ 0 w 327"/>
                  <a:gd name="T27" fmla="*/ 0 h 432"/>
                  <a:gd name="T28" fmla="*/ 0 w 327"/>
                  <a:gd name="T29" fmla="*/ 0 h 432"/>
                  <a:gd name="T30" fmla="*/ 0 w 327"/>
                  <a:gd name="T31" fmla="*/ 0 h 432"/>
                  <a:gd name="T32" fmla="*/ 0 w 327"/>
                  <a:gd name="T33" fmla="*/ 0 h 4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7"/>
                  <a:gd name="T52" fmla="*/ 0 h 432"/>
                  <a:gd name="T53" fmla="*/ 327 w 327"/>
                  <a:gd name="T54" fmla="*/ 432 h 4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7" h="432">
                    <a:moveTo>
                      <a:pt x="0" y="432"/>
                    </a:moveTo>
                    <a:lnTo>
                      <a:pt x="26" y="342"/>
                    </a:lnTo>
                    <a:lnTo>
                      <a:pt x="80" y="219"/>
                    </a:lnTo>
                    <a:lnTo>
                      <a:pt x="186" y="111"/>
                    </a:lnTo>
                    <a:lnTo>
                      <a:pt x="254" y="52"/>
                    </a:lnTo>
                    <a:lnTo>
                      <a:pt x="327" y="0"/>
                    </a:lnTo>
                    <a:lnTo>
                      <a:pt x="325" y="101"/>
                    </a:lnTo>
                    <a:lnTo>
                      <a:pt x="317" y="169"/>
                    </a:lnTo>
                    <a:lnTo>
                      <a:pt x="254" y="217"/>
                    </a:lnTo>
                    <a:lnTo>
                      <a:pt x="201" y="284"/>
                    </a:lnTo>
                    <a:lnTo>
                      <a:pt x="195" y="242"/>
                    </a:lnTo>
                    <a:lnTo>
                      <a:pt x="209" y="202"/>
                    </a:lnTo>
                    <a:lnTo>
                      <a:pt x="146" y="244"/>
                    </a:lnTo>
                    <a:lnTo>
                      <a:pt x="89" y="293"/>
                    </a:lnTo>
                    <a:lnTo>
                      <a:pt x="45" y="382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74" name="Freeform 99">
                <a:extLst>
                  <a:ext uri="{FF2B5EF4-FFF2-40B4-BE49-F238E27FC236}">
                    <a16:creationId xmlns:a16="http://schemas.microsoft.com/office/drawing/2014/main" id="{7CB4CB3B-01EC-4963-BBCC-F7358C0A78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4" y="841"/>
                <a:ext cx="79" cy="178"/>
              </a:xfrm>
              <a:custGeom>
                <a:avLst/>
                <a:gdLst>
                  <a:gd name="T0" fmla="*/ 1 w 157"/>
                  <a:gd name="T1" fmla="*/ 1 h 355"/>
                  <a:gd name="T2" fmla="*/ 1 w 157"/>
                  <a:gd name="T3" fmla="*/ 1 h 355"/>
                  <a:gd name="T4" fmla="*/ 1 w 157"/>
                  <a:gd name="T5" fmla="*/ 1 h 355"/>
                  <a:gd name="T6" fmla="*/ 1 w 157"/>
                  <a:gd name="T7" fmla="*/ 1 h 355"/>
                  <a:gd name="T8" fmla="*/ 1 w 157"/>
                  <a:gd name="T9" fmla="*/ 1 h 355"/>
                  <a:gd name="T10" fmla="*/ 1 w 157"/>
                  <a:gd name="T11" fmla="*/ 1 h 355"/>
                  <a:gd name="T12" fmla="*/ 1 w 157"/>
                  <a:gd name="T13" fmla="*/ 1 h 355"/>
                  <a:gd name="T14" fmla="*/ 1 w 157"/>
                  <a:gd name="T15" fmla="*/ 0 h 355"/>
                  <a:gd name="T16" fmla="*/ 1 w 157"/>
                  <a:gd name="T17" fmla="*/ 1 h 355"/>
                  <a:gd name="T18" fmla="*/ 1 w 157"/>
                  <a:gd name="T19" fmla="*/ 1 h 355"/>
                  <a:gd name="T20" fmla="*/ 1 w 157"/>
                  <a:gd name="T21" fmla="*/ 1 h 355"/>
                  <a:gd name="T22" fmla="*/ 0 w 157"/>
                  <a:gd name="T23" fmla="*/ 1 h 355"/>
                  <a:gd name="T24" fmla="*/ 1 w 157"/>
                  <a:gd name="T25" fmla="*/ 1 h 355"/>
                  <a:gd name="T26" fmla="*/ 1 w 157"/>
                  <a:gd name="T27" fmla="*/ 1 h 3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7"/>
                  <a:gd name="T43" fmla="*/ 0 h 355"/>
                  <a:gd name="T44" fmla="*/ 157 w 157"/>
                  <a:gd name="T45" fmla="*/ 355 h 35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7" h="355">
                    <a:moveTo>
                      <a:pt x="17" y="355"/>
                    </a:moveTo>
                    <a:lnTo>
                      <a:pt x="72" y="355"/>
                    </a:lnTo>
                    <a:lnTo>
                      <a:pt x="121" y="323"/>
                    </a:lnTo>
                    <a:lnTo>
                      <a:pt x="154" y="268"/>
                    </a:lnTo>
                    <a:lnTo>
                      <a:pt x="155" y="190"/>
                    </a:lnTo>
                    <a:lnTo>
                      <a:pt x="155" y="118"/>
                    </a:lnTo>
                    <a:lnTo>
                      <a:pt x="155" y="41"/>
                    </a:lnTo>
                    <a:lnTo>
                      <a:pt x="157" y="0"/>
                    </a:lnTo>
                    <a:lnTo>
                      <a:pt x="108" y="32"/>
                    </a:lnTo>
                    <a:lnTo>
                      <a:pt x="51" y="85"/>
                    </a:lnTo>
                    <a:lnTo>
                      <a:pt x="9" y="161"/>
                    </a:lnTo>
                    <a:lnTo>
                      <a:pt x="0" y="260"/>
                    </a:lnTo>
                    <a:lnTo>
                      <a:pt x="17" y="3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75" name="Freeform 100">
                <a:extLst>
                  <a:ext uri="{FF2B5EF4-FFF2-40B4-BE49-F238E27FC236}">
                    <a16:creationId xmlns:a16="http://schemas.microsoft.com/office/drawing/2014/main" id="{762B4EE5-C7C4-432B-92A9-9BF2CB607B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2" y="767"/>
                <a:ext cx="129" cy="162"/>
              </a:xfrm>
              <a:custGeom>
                <a:avLst/>
                <a:gdLst>
                  <a:gd name="T0" fmla="*/ 0 w 258"/>
                  <a:gd name="T1" fmla="*/ 1 h 324"/>
                  <a:gd name="T2" fmla="*/ 1 w 258"/>
                  <a:gd name="T3" fmla="*/ 1 h 324"/>
                  <a:gd name="T4" fmla="*/ 1 w 258"/>
                  <a:gd name="T5" fmla="*/ 1 h 324"/>
                  <a:gd name="T6" fmla="*/ 1 w 258"/>
                  <a:gd name="T7" fmla="*/ 1 h 324"/>
                  <a:gd name="T8" fmla="*/ 1 w 258"/>
                  <a:gd name="T9" fmla="*/ 1 h 324"/>
                  <a:gd name="T10" fmla="*/ 1 w 258"/>
                  <a:gd name="T11" fmla="*/ 1 h 324"/>
                  <a:gd name="T12" fmla="*/ 1 w 258"/>
                  <a:gd name="T13" fmla="*/ 1 h 324"/>
                  <a:gd name="T14" fmla="*/ 1 w 258"/>
                  <a:gd name="T15" fmla="*/ 1 h 324"/>
                  <a:gd name="T16" fmla="*/ 1 w 258"/>
                  <a:gd name="T17" fmla="*/ 0 h 324"/>
                  <a:gd name="T18" fmla="*/ 1 w 258"/>
                  <a:gd name="T19" fmla="*/ 1 h 324"/>
                  <a:gd name="T20" fmla="*/ 1 w 258"/>
                  <a:gd name="T21" fmla="*/ 1 h 324"/>
                  <a:gd name="T22" fmla="*/ 1 w 258"/>
                  <a:gd name="T23" fmla="*/ 1 h 324"/>
                  <a:gd name="T24" fmla="*/ 1 w 258"/>
                  <a:gd name="T25" fmla="*/ 1 h 324"/>
                  <a:gd name="T26" fmla="*/ 1 w 258"/>
                  <a:gd name="T27" fmla="*/ 1 h 324"/>
                  <a:gd name="T28" fmla="*/ 1 w 258"/>
                  <a:gd name="T29" fmla="*/ 1 h 324"/>
                  <a:gd name="T30" fmla="*/ 1 w 258"/>
                  <a:gd name="T31" fmla="*/ 1 h 324"/>
                  <a:gd name="T32" fmla="*/ 1 w 258"/>
                  <a:gd name="T33" fmla="*/ 1 h 324"/>
                  <a:gd name="T34" fmla="*/ 1 w 258"/>
                  <a:gd name="T35" fmla="*/ 1 h 324"/>
                  <a:gd name="T36" fmla="*/ 0 w 258"/>
                  <a:gd name="T37" fmla="*/ 1 h 324"/>
                  <a:gd name="T38" fmla="*/ 0 w 258"/>
                  <a:gd name="T39" fmla="*/ 1 h 3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8"/>
                  <a:gd name="T61" fmla="*/ 0 h 324"/>
                  <a:gd name="T62" fmla="*/ 258 w 258"/>
                  <a:gd name="T63" fmla="*/ 324 h 32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8" h="324">
                    <a:moveTo>
                      <a:pt x="0" y="324"/>
                    </a:moveTo>
                    <a:lnTo>
                      <a:pt x="9" y="287"/>
                    </a:lnTo>
                    <a:lnTo>
                      <a:pt x="28" y="240"/>
                    </a:lnTo>
                    <a:lnTo>
                      <a:pt x="55" y="198"/>
                    </a:lnTo>
                    <a:lnTo>
                      <a:pt x="85" y="156"/>
                    </a:lnTo>
                    <a:lnTo>
                      <a:pt x="123" y="114"/>
                    </a:lnTo>
                    <a:lnTo>
                      <a:pt x="165" y="76"/>
                    </a:lnTo>
                    <a:lnTo>
                      <a:pt x="207" y="40"/>
                    </a:lnTo>
                    <a:lnTo>
                      <a:pt x="258" y="0"/>
                    </a:lnTo>
                    <a:lnTo>
                      <a:pt x="258" y="33"/>
                    </a:lnTo>
                    <a:lnTo>
                      <a:pt x="258" y="80"/>
                    </a:lnTo>
                    <a:lnTo>
                      <a:pt x="253" y="130"/>
                    </a:lnTo>
                    <a:lnTo>
                      <a:pt x="165" y="229"/>
                    </a:lnTo>
                    <a:lnTo>
                      <a:pt x="161" y="200"/>
                    </a:lnTo>
                    <a:lnTo>
                      <a:pt x="167" y="154"/>
                    </a:lnTo>
                    <a:lnTo>
                      <a:pt x="99" y="198"/>
                    </a:lnTo>
                    <a:lnTo>
                      <a:pt x="57" y="238"/>
                    </a:lnTo>
                    <a:lnTo>
                      <a:pt x="30" y="282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76" name="Freeform 101">
                <a:extLst>
                  <a:ext uri="{FF2B5EF4-FFF2-40B4-BE49-F238E27FC236}">
                    <a16:creationId xmlns:a16="http://schemas.microsoft.com/office/drawing/2014/main" id="{D20249ED-A562-436E-8833-E63C89C919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3" y="786"/>
                <a:ext cx="176" cy="177"/>
              </a:xfrm>
              <a:custGeom>
                <a:avLst/>
                <a:gdLst>
                  <a:gd name="T0" fmla="*/ 0 w 354"/>
                  <a:gd name="T1" fmla="*/ 1 h 354"/>
                  <a:gd name="T2" fmla="*/ 0 w 354"/>
                  <a:gd name="T3" fmla="*/ 1 h 354"/>
                  <a:gd name="T4" fmla="*/ 0 w 354"/>
                  <a:gd name="T5" fmla="*/ 1 h 354"/>
                  <a:gd name="T6" fmla="*/ 0 w 354"/>
                  <a:gd name="T7" fmla="*/ 1 h 354"/>
                  <a:gd name="T8" fmla="*/ 0 w 354"/>
                  <a:gd name="T9" fmla="*/ 1 h 354"/>
                  <a:gd name="T10" fmla="*/ 0 w 354"/>
                  <a:gd name="T11" fmla="*/ 1 h 354"/>
                  <a:gd name="T12" fmla="*/ 0 w 354"/>
                  <a:gd name="T13" fmla="*/ 1 h 354"/>
                  <a:gd name="T14" fmla="*/ 0 w 354"/>
                  <a:gd name="T15" fmla="*/ 1 h 354"/>
                  <a:gd name="T16" fmla="*/ 0 w 354"/>
                  <a:gd name="T17" fmla="*/ 1 h 354"/>
                  <a:gd name="T18" fmla="*/ 0 w 354"/>
                  <a:gd name="T19" fmla="*/ 0 h 354"/>
                  <a:gd name="T20" fmla="*/ 0 w 354"/>
                  <a:gd name="T21" fmla="*/ 1 h 354"/>
                  <a:gd name="T22" fmla="*/ 0 w 354"/>
                  <a:gd name="T23" fmla="*/ 1 h 354"/>
                  <a:gd name="T24" fmla="*/ 0 w 354"/>
                  <a:gd name="T25" fmla="*/ 1 h 354"/>
                  <a:gd name="T26" fmla="*/ 0 w 354"/>
                  <a:gd name="T27" fmla="*/ 1 h 354"/>
                  <a:gd name="T28" fmla="*/ 0 w 354"/>
                  <a:gd name="T29" fmla="*/ 1 h 354"/>
                  <a:gd name="T30" fmla="*/ 0 w 354"/>
                  <a:gd name="T31" fmla="*/ 1 h 354"/>
                  <a:gd name="T32" fmla="*/ 0 w 354"/>
                  <a:gd name="T33" fmla="*/ 1 h 354"/>
                  <a:gd name="T34" fmla="*/ 0 w 354"/>
                  <a:gd name="T35" fmla="*/ 1 h 354"/>
                  <a:gd name="T36" fmla="*/ 0 w 354"/>
                  <a:gd name="T37" fmla="*/ 1 h 354"/>
                  <a:gd name="T38" fmla="*/ 0 w 354"/>
                  <a:gd name="T39" fmla="*/ 1 h 354"/>
                  <a:gd name="T40" fmla="*/ 0 w 354"/>
                  <a:gd name="T41" fmla="*/ 1 h 354"/>
                  <a:gd name="T42" fmla="*/ 0 w 354"/>
                  <a:gd name="T43" fmla="*/ 1 h 354"/>
                  <a:gd name="T44" fmla="*/ 0 w 354"/>
                  <a:gd name="T45" fmla="*/ 1 h 354"/>
                  <a:gd name="T46" fmla="*/ 0 w 354"/>
                  <a:gd name="T47" fmla="*/ 1 h 354"/>
                  <a:gd name="T48" fmla="*/ 0 w 354"/>
                  <a:gd name="T49" fmla="*/ 1 h 354"/>
                  <a:gd name="T50" fmla="*/ 0 w 354"/>
                  <a:gd name="T51" fmla="*/ 1 h 354"/>
                  <a:gd name="T52" fmla="*/ 0 w 354"/>
                  <a:gd name="T53" fmla="*/ 1 h 354"/>
                  <a:gd name="T54" fmla="*/ 0 w 354"/>
                  <a:gd name="T55" fmla="*/ 1 h 35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54"/>
                  <a:gd name="T85" fmla="*/ 0 h 354"/>
                  <a:gd name="T86" fmla="*/ 354 w 354"/>
                  <a:gd name="T87" fmla="*/ 354 h 35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54" h="354">
                    <a:moveTo>
                      <a:pt x="10" y="278"/>
                    </a:moveTo>
                    <a:lnTo>
                      <a:pt x="31" y="232"/>
                    </a:lnTo>
                    <a:lnTo>
                      <a:pt x="57" y="183"/>
                    </a:lnTo>
                    <a:lnTo>
                      <a:pt x="94" y="133"/>
                    </a:lnTo>
                    <a:lnTo>
                      <a:pt x="130" y="99"/>
                    </a:lnTo>
                    <a:lnTo>
                      <a:pt x="179" y="67"/>
                    </a:lnTo>
                    <a:lnTo>
                      <a:pt x="230" y="40"/>
                    </a:lnTo>
                    <a:lnTo>
                      <a:pt x="287" y="23"/>
                    </a:lnTo>
                    <a:lnTo>
                      <a:pt x="325" y="10"/>
                    </a:lnTo>
                    <a:lnTo>
                      <a:pt x="354" y="0"/>
                    </a:lnTo>
                    <a:lnTo>
                      <a:pt x="348" y="37"/>
                    </a:lnTo>
                    <a:lnTo>
                      <a:pt x="341" y="76"/>
                    </a:lnTo>
                    <a:lnTo>
                      <a:pt x="322" y="128"/>
                    </a:lnTo>
                    <a:lnTo>
                      <a:pt x="306" y="160"/>
                    </a:lnTo>
                    <a:lnTo>
                      <a:pt x="270" y="232"/>
                    </a:lnTo>
                    <a:lnTo>
                      <a:pt x="247" y="284"/>
                    </a:lnTo>
                    <a:lnTo>
                      <a:pt x="232" y="320"/>
                    </a:lnTo>
                    <a:lnTo>
                      <a:pt x="177" y="354"/>
                    </a:lnTo>
                    <a:lnTo>
                      <a:pt x="192" y="297"/>
                    </a:lnTo>
                    <a:lnTo>
                      <a:pt x="221" y="230"/>
                    </a:lnTo>
                    <a:lnTo>
                      <a:pt x="232" y="200"/>
                    </a:lnTo>
                    <a:lnTo>
                      <a:pt x="166" y="217"/>
                    </a:lnTo>
                    <a:lnTo>
                      <a:pt x="116" y="238"/>
                    </a:lnTo>
                    <a:lnTo>
                      <a:pt x="67" y="265"/>
                    </a:lnTo>
                    <a:lnTo>
                      <a:pt x="31" y="303"/>
                    </a:lnTo>
                    <a:lnTo>
                      <a:pt x="0" y="344"/>
                    </a:lnTo>
                    <a:lnTo>
                      <a:pt x="10" y="27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77" name="Freeform 102">
                <a:extLst>
                  <a:ext uri="{FF2B5EF4-FFF2-40B4-BE49-F238E27FC236}">
                    <a16:creationId xmlns:a16="http://schemas.microsoft.com/office/drawing/2014/main" id="{0EA4A521-E34B-435D-A8D8-5684ED90A2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8" y="700"/>
                <a:ext cx="158" cy="171"/>
              </a:xfrm>
              <a:custGeom>
                <a:avLst/>
                <a:gdLst>
                  <a:gd name="T0" fmla="*/ 0 w 318"/>
                  <a:gd name="T1" fmla="*/ 0 h 343"/>
                  <a:gd name="T2" fmla="*/ 0 w 318"/>
                  <a:gd name="T3" fmla="*/ 0 h 343"/>
                  <a:gd name="T4" fmla="*/ 0 w 318"/>
                  <a:gd name="T5" fmla="*/ 0 h 343"/>
                  <a:gd name="T6" fmla="*/ 0 w 318"/>
                  <a:gd name="T7" fmla="*/ 0 h 343"/>
                  <a:gd name="T8" fmla="*/ 0 w 318"/>
                  <a:gd name="T9" fmla="*/ 0 h 343"/>
                  <a:gd name="T10" fmla="*/ 0 w 318"/>
                  <a:gd name="T11" fmla="*/ 0 h 343"/>
                  <a:gd name="T12" fmla="*/ 0 w 318"/>
                  <a:gd name="T13" fmla="*/ 0 h 343"/>
                  <a:gd name="T14" fmla="*/ 0 w 318"/>
                  <a:gd name="T15" fmla="*/ 0 h 343"/>
                  <a:gd name="T16" fmla="*/ 0 w 318"/>
                  <a:gd name="T17" fmla="*/ 0 h 343"/>
                  <a:gd name="T18" fmla="*/ 0 w 318"/>
                  <a:gd name="T19" fmla="*/ 0 h 343"/>
                  <a:gd name="T20" fmla="*/ 0 w 318"/>
                  <a:gd name="T21" fmla="*/ 0 h 343"/>
                  <a:gd name="T22" fmla="*/ 0 w 318"/>
                  <a:gd name="T23" fmla="*/ 0 h 343"/>
                  <a:gd name="T24" fmla="*/ 0 w 318"/>
                  <a:gd name="T25" fmla="*/ 0 h 343"/>
                  <a:gd name="T26" fmla="*/ 0 w 318"/>
                  <a:gd name="T27" fmla="*/ 0 h 343"/>
                  <a:gd name="T28" fmla="*/ 0 w 318"/>
                  <a:gd name="T29" fmla="*/ 0 h 343"/>
                  <a:gd name="T30" fmla="*/ 0 w 318"/>
                  <a:gd name="T31" fmla="*/ 0 h 343"/>
                  <a:gd name="T32" fmla="*/ 0 w 318"/>
                  <a:gd name="T33" fmla="*/ 0 h 343"/>
                  <a:gd name="T34" fmla="*/ 0 w 318"/>
                  <a:gd name="T35" fmla="*/ 0 h 343"/>
                  <a:gd name="T36" fmla="*/ 0 w 318"/>
                  <a:gd name="T37" fmla="*/ 0 h 343"/>
                  <a:gd name="T38" fmla="*/ 0 w 318"/>
                  <a:gd name="T39" fmla="*/ 0 h 343"/>
                  <a:gd name="T40" fmla="*/ 0 w 318"/>
                  <a:gd name="T41" fmla="*/ 0 h 343"/>
                  <a:gd name="T42" fmla="*/ 0 w 318"/>
                  <a:gd name="T43" fmla="*/ 0 h 343"/>
                  <a:gd name="T44" fmla="*/ 0 w 318"/>
                  <a:gd name="T45" fmla="*/ 0 h 343"/>
                  <a:gd name="T46" fmla="*/ 0 w 318"/>
                  <a:gd name="T47" fmla="*/ 0 h 343"/>
                  <a:gd name="T48" fmla="*/ 0 w 318"/>
                  <a:gd name="T49" fmla="*/ 0 h 34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18"/>
                  <a:gd name="T76" fmla="*/ 0 h 343"/>
                  <a:gd name="T77" fmla="*/ 318 w 318"/>
                  <a:gd name="T78" fmla="*/ 343 h 34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18" h="343">
                    <a:moveTo>
                      <a:pt x="0" y="168"/>
                    </a:moveTo>
                    <a:lnTo>
                      <a:pt x="31" y="135"/>
                    </a:lnTo>
                    <a:lnTo>
                      <a:pt x="67" y="101"/>
                    </a:lnTo>
                    <a:lnTo>
                      <a:pt x="114" y="73"/>
                    </a:lnTo>
                    <a:lnTo>
                      <a:pt x="171" y="44"/>
                    </a:lnTo>
                    <a:lnTo>
                      <a:pt x="236" y="21"/>
                    </a:lnTo>
                    <a:lnTo>
                      <a:pt x="285" y="6"/>
                    </a:lnTo>
                    <a:lnTo>
                      <a:pt x="318" y="0"/>
                    </a:lnTo>
                    <a:lnTo>
                      <a:pt x="314" y="29"/>
                    </a:lnTo>
                    <a:lnTo>
                      <a:pt x="304" y="65"/>
                    </a:lnTo>
                    <a:lnTo>
                      <a:pt x="289" y="105"/>
                    </a:lnTo>
                    <a:lnTo>
                      <a:pt x="270" y="143"/>
                    </a:lnTo>
                    <a:lnTo>
                      <a:pt x="249" y="175"/>
                    </a:lnTo>
                    <a:lnTo>
                      <a:pt x="228" y="204"/>
                    </a:lnTo>
                    <a:lnTo>
                      <a:pt x="206" y="230"/>
                    </a:lnTo>
                    <a:lnTo>
                      <a:pt x="181" y="255"/>
                    </a:lnTo>
                    <a:lnTo>
                      <a:pt x="147" y="287"/>
                    </a:lnTo>
                    <a:lnTo>
                      <a:pt x="122" y="306"/>
                    </a:lnTo>
                    <a:lnTo>
                      <a:pt x="67" y="343"/>
                    </a:lnTo>
                    <a:lnTo>
                      <a:pt x="93" y="272"/>
                    </a:lnTo>
                    <a:lnTo>
                      <a:pt x="114" y="200"/>
                    </a:lnTo>
                    <a:lnTo>
                      <a:pt x="114" y="122"/>
                    </a:lnTo>
                    <a:lnTo>
                      <a:pt x="69" y="145"/>
                    </a:ln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78" name="Freeform 103">
                <a:extLst>
                  <a:ext uri="{FF2B5EF4-FFF2-40B4-BE49-F238E27FC236}">
                    <a16:creationId xmlns:a16="http://schemas.microsoft.com/office/drawing/2014/main" id="{ACD17199-39A6-45CF-B2E0-54708852C4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5" y="737"/>
                <a:ext cx="158" cy="169"/>
              </a:xfrm>
              <a:custGeom>
                <a:avLst/>
                <a:gdLst>
                  <a:gd name="T0" fmla="*/ 0 w 318"/>
                  <a:gd name="T1" fmla="*/ 1 h 338"/>
                  <a:gd name="T2" fmla="*/ 0 w 318"/>
                  <a:gd name="T3" fmla="*/ 1 h 338"/>
                  <a:gd name="T4" fmla="*/ 0 w 318"/>
                  <a:gd name="T5" fmla="*/ 1 h 338"/>
                  <a:gd name="T6" fmla="*/ 0 w 318"/>
                  <a:gd name="T7" fmla="*/ 1 h 338"/>
                  <a:gd name="T8" fmla="*/ 0 w 318"/>
                  <a:gd name="T9" fmla="*/ 1 h 338"/>
                  <a:gd name="T10" fmla="*/ 0 w 318"/>
                  <a:gd name="T11" fmla="*/ 1 h 338"/>
                  <a:gd name="T12" fmla="*/ 0 w 318"/>
                  <a:gd name="T13" fmla="*/ 1 h 338"/>
                  <a:gd name="T14" fmla="*/ 0 w 318"/>
                  <a:gd name="T15" fmla="*/ 1 h 338"/>
                  <a:gd name="T16" fmla="*/ 0 w 318"/>
                  <a:gd name="T17" fmla="*/ 0 h 338"/>
                  <a:gd name="T18" fmla="*/ 0 w 318"/>
                  <a:gd name="T19" fmla="*/ 1 h 338"/>
                  <a:gd name="T20" fmla="*/ 0 w 318"/>
                  <a:gd name="T21" fmla="*/ 1 h 338"/>
                  <a:gd name="T22" fmla="*/ 0 w 318"/>
                  <a:gd name="T23" fmla="*/ 1 h 338"/>
                  <a:gd name="T24" fmla="*/ 0 w 318"/>
                  <a:gd name="T25" fmla="*/ 1 h 338"/>
                  <a:gd name="T26" fmla="*/ 0 w 318"/>
                  <a:gd name="T27" fmla="*/ 1 h 338"/>
                  <a:gd name="T28" fmla="*/ 0 w 318"/>
                  <a:gd name="T29" fmla="*/ 1 h 338"/>
                  <a:gd name="T30" fmla="*/ 0 w 318"/>
                  <a:gd name="T31" fmla="*/ 1 h 338"/>
                  <a:gd name="T32" fmla="*/ 0 w 318"/>
                  <a:gd name="T33" fmla="*/ 1 h 338"/>
                  <a:gd name="T34" fmla="*/ 0 w 318"/>
                  <a:gd name="T35" fmla="*/ 1 h 338"/>
                  <a:gd name="T36" fmla="*/ 0 w 318"/>
                  <a:gd name="T37" fmla="*/ 1 h 338"/>
                  <a:gd name="T38" fmla="*/ 0 w 318"/>
                  <a:gd name="T39" fmla="*/ 1 h 338"/>
                  <a:gd name="T40" fmla="*/ 0 w 318"/>
                  <a:gd name="T41" fmla="*/ 1 h 338"/>
                  <a:gd name="T42" fmla="*/ 0 w 318"/>
                  <a:gd name="T43" fmla="*/ 1 h 3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18"/>
                  <a:gd name="T67" fmla="*/ 0 h 338"/>
                  <a:gd name="T68" fmla="*/ 318 w 318"/>
                  <a:gd name="T69" fmla="*/ 338 h 3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18" h="338">
                    <a:moveTo>
                      <a:pt x="0" y="176"/>
                    </a:moveTo>
                    <a:lnTo>
                      <a:pt x="30" y="152"/>
                    </a:lnTo>
                    <a:lnTo>
                      <a:pt x="68" y="125"/>
                    </a:lnTo>
                    <a:lnTo>
                      <a:pt x="127" y="91"/>
                    </a:lnTo>
                    <a:lnTo>
                      <a:pt x="175" y="66"/>
                    </a:lnTo>
                    <a:lnTo>
                      <a:pt x="219" y="47"/>
                    </a:lnTo>
                    <a:lnTo>
                      <a:pt x="259" y="32"/>
                    </a:lnTo>
                    <a:lnTo>
                      <a:pt x="293" y="15"/>
                    </a:lnTo>
                    <a:lnTo>
                      <a:pt x="318" y="0"/>
                    </a:lnTo>
                    <a:lnTo>
                      <a:pt x="314" y="26"/>
                    </a:lnTo>
                    <a:lnTo>
                      <a:pt x="302" y="64"/>
                    </a:lnTo>
                    <a:lnTo>
                      <a:pt x="281" y="112"/>
                    </a:lnTo>
                    <a:lnTo>
                      <a:pt x="257" y="161"/>
                    </a:lnTo>
                    <a:lnTo>
                      <a:pt x="224" y="212"/>
                    </a:lnTo>
                    <a:lnTo>
                      <a:pt x="190" y="254"/>
                    </a:lnTo>
                    <a:lnTo>
                      <a:pt x="156" y="290"/>
                    </a:lnTo>
                    <a:lnTo>
                      <a:pt x="124" y="319"/>
                    </a:lnTo>
                    <a:lnTo>
                      <a:pt x="87" y="338"/>
                    </a:lnTo>
                    <a:lnTo>
                      <a:pt x="177" y="154"/>
                    </a:lnTo>
                    <a:lnTo>
                      <a:pt x="126" y="154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79" name="Freeform 104">
                <a:extLst>
                  <a:ext uri="{FF2B5EF4-FFF2-40B4-BE49-F238E27FC236}">
                    <a16:creationId xmlns:a16="http://schemas.microsoft.com/office/drawing/2014/main" id="{6059341F-D188-4E18-B963-3309650254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9" y="882"/>
                <a:ext cx="178" cy="137"/>
              </a:xfrm>
              <a:custGeom>
                <a:avLst/>
                <a:gdLst>
                  <a:gd name="T0" fmla="*/ 1 w 355"/>
                  <a:gd name="T1" fmla="*/ 1 h 274"/>
                  <a:gd name="T2" fmla="*/ 1 w 355"/>
                  <a:gd name="T3" fmla="*/ 1 h 274"/>
                  <a:gd name="T4" fmla="*/ 1 w 355"/>
                  <a:gd name="T5" fmla="*/ 1 h 274"/>
                  <a:gd name="T6" fmla="*/ 1 w 355"/>
                  <a:gd name="T7" fmla="*/ 1 h 274"/>
                  <a:gd name="T8" fmla="*/ 1 w 355"/>
                  <a:gd name="T9" fmla="*/ 0 h 274"/>
                  <a:gd name="T10" fmla="*/ 1 w 355"/>
                  <a:gd name="T11" fmla="*/ 1 h 274"/>
                  <a:gd name="T12" fmla="*/ 1 w 355"/>
                  <a:gd name="T13" fmla="*/ 1 h 274"/>
                  <a:gd name="T14" fmla="*/ 1 w 355"/>
                  <a:gd name="T15" fmla="*/ 1 h 274"/>
                  <a:gd name="T16" fmla="*/ 1 w 355"/>
                  <a:gd name="T17" fmla="*/ 1 h 274"/>
                  <a:gd name="T18" fmla="*/ 1 w 355"/>
                  <a:gd name="T19" fmla="*/ 1 h 274"/>
                  <a:gd name="T20" fmla="*/ 1 w 355"/>
                  <a:gd name="T21" fmla="*/ 1 h 274"/>
                  <a:gd name="T22" fmla="*/ 1 w 355"/>
                  <a:gd name="T23" fmla="*/ 1 h 274"/>
                  <a:gd name="T24" fmla="*/ 1 w 355"/>
                  <a:gd name="T25" fmla="*/ 1 h 274"/>
                  <a:gd name="T26" fmla="*/ 1 w 355"/>
                  <a:gd name="T27" fmla="*/ 1 h 274"/>
                  <a:gd name="T28" fmla="*/ 1 w 355"/>
                  <a:gd name="T29" fmla="*/ 1 h 274"/>
                  <a:gd name="T30" fmla="*/ 1 w 355"/>
                  <a:gd name="T31" fmla="*/ 1 h 274"/>
                  <a:gd name="T32" fmla="*/ 1 w 355"/>
                  <a:gd name="T33" fmla="*/ 1 h 274"/>
                  <a:gd name="T34" fmla="*/ 0 w 355"/>
                  <a:gd name="T35" fmla="*/ 1 h 274"/>
                  <a:gd name="T36" fmla="*/ 1 w 355"/>
                  <a:gd name="T37" fmla="*/ 1 h 274"/>
                  <a:gd name="T38" fmla="*/ 1 w 355"/>
                  <a:gd name="T39" fmla="*/ 1 h 274"/>
                  <a:gd name="T40" fmla="*/ 1 w 355"/>
                  <a:gd name="T41" fmla="*/ 1 h 2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5"/>
                  <a:gd name="T64" fmla="*/ 0 h 274"/>
                  <a:gd name="T65" fmla="*/ 355 w 355"/>
                  <a:gd name="T66" fmla="*/ 274 h 27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5" h="274">
                    <a:moveTo>
                      <a:pt x="148" y="46"/>
                    </a:moveTo>
                    <a:lnTo>
                      <a:pt x="203" y="35"/>
                    </a:lnTo>
                    <a:lnTo>
                      <a:pt x="249" y="29"/>
                    </a:lnTo>
                    <a:lnTo>
                      <a:pt x="311" y="14"/>
                    </a:lnTo>
                    <a:lnTo>
                      <a:pt x="355" y="0"/>
                    </a:lnTo>
                    <a:lnTo>
                      <a:pt x="344" y="27"/>
                    </a:lnTo>
                    <a:lnTo>
                      <a:pt x="327" y="69"/>
                    </a:lnTo>
                    <a:lnTo>
                      <a:pt x="308" y="122"/>
                    </a:lnTo>
                    <a:lnTo>
                      <a:pt x="292" y="164"/>
                    </a:lnTo>
                    <a:lnTo>
                      <a:pt x="277" y="194"/>
                    </a:lnTo>
                    <a:lnTo>
                      <a:pt x="256" y="225"/>
                    </a:lnTo>
                    <a:lnTo>
                      <a:pt x="226" y="265"/>
                    </a:lnTo>
                    <a:lnTo>
                      <a:pt x="193" y="274"/>
                    </a:lnTo>
                    <a:lnTo>
                      <a:pt x="209" y="242"/>
                    </a:lnTo>
                    <a:lnTo>
                      <a:pt x="245" y="133"/>
                    </a:lnTo>
                    <a:lnTo>
                      <a:pt x="176" y="147"/>
                    </a:lnTo>
                    <a:lnTo>
                      <a:pt x="98" y="162"/>
                    </a:lnTo>
                    <a:lnTo>
                      <a:pt x="0" y="185"/>
                    </a:lnTo>
                    <a:lnTo>
                      <a:pt x="43" y="116"/>
                    </a:lnTo>
                    <a:lnTo>
                      <a:pt x="148" y="4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80" name="Freeform 105">
                <a:extLst>
                  <a:ext uri="{FF2B5EF4-FFF2-40B4-BE49-F238E27FC236}">
                    <a16:creationId xmlns:a16="http://schemas.microsoft.com/office/drawing/2014/main" id="{F3890E1D-D596-40EB-9237-AB01FDE96A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1" y="831"/>
                <a:ext cx="215" cy="228"/>
              </a:xfrm>
              <a:custGeom>
                <a:avLst/>
                <a:gdLst>
                  <a:gd name="T0" fmla="*/ 1 w 430"/>
                  <a:gd name="T1" fmla="*/ 1 h 456"/>
                  <a:gd name="T2" fmla="*/ 1 w 430"/>
                  <a:gd name="T3" fmla="*/ 1 h 456"/>
                  <a:gd name="T4" fmla="*/ 1 w 430"/>
                  <a:gd name="T5" fmla="*/ 1 h 456"/>
                  <a:gd name="T6" fmla="*/ 1 w 430"/>
                  <a:gd name="T7" fmla="*/ 1 h 456"/>
                  <a:gd name="T8" fmla="*/ 1 w 430"/>
                  <a:gd name="T9" fmla="*/ 1 h 456"/>
                  <a:gd name="T10" fmla="*/ 1 w 430"/>
                  <a:gd name="T11" fmla="*/ 1 h 456"/>
                  <a:gd name="T12" fmla="*/ 1 w 430"/>
                  <a:gd name="T13" fmla="*/ 1 h 456"/>
                  <a:gd name="T14" fmla="*/ 1 w 430"/>
                  <a:gd name="T15" fmla="*/ 1 h 456"/>
                  <a:gd name="T16" fmla="*/ 1 w 430"/>
                  <a:gd name="T17" fmla="*/ 0 h 456"/>
                  <a:gd name="T18" fmla="*/ 1 w 430"/>
                  <a:gd name="T19" fmla="*/ 1 h 456"/>
                  <a:gd name="T20" fmla="*/ 1 w 430"/>
                  <a:gd name="T21" fmla="*/ 1 h 456"/>
                  <a:gd name="T22" fmla="*/ 1 w 430"/>
                  <a:gd name="T23" fmla="*/ 1 h 456"/>
                  <a:gd name="T24" fmla="*/ 1 w 430"/>
                  <a:gd name="T25" fmla="*/ 1 h 456"/>
                  <a:gd name="T26" fmla="*/ 1 w 430"/>
                  <a:gd name="T27" fmla="*/ 1 h 456"/>
                  <a:gd name="T28" fmla="*/ 1 w 430"/>
                  <a:gd name="T29" fmla="*/ 1 h 456"/>
                  <a:gd name="T30" fmla="*/ 1 w 430"/>
                  <a:gd name="T31" fmla="*/ 1 h 456"/>
                  <a:gd name="T32" fmla="*/ 1 w 430"/>
                  <a:gd name="T33" fmla="*/ 1 h 456"/>
                  <a:gd name="T34" fmla="*/ 1 w 430"/>
                  <a:gd name="T35" fmla="*/ 1 h 456"/>
                  <a:gd name="T36" fmla="*/ 1 w 430"/>
                  <a:gd name="T37" fmla="*/ 1 h 456"/>
                  <a:gd name="T38" fmla="*/ 1 w 430"/>
                  <a:gd name="T39" fmla="*/ 1 h 456"/>
                  <a:gd name="T40" fmla="*/ 0 w 430"/>
                  <a:gd name="T41" fmla="*/ 1 h 456"/>
                  <a:gd name="T42" fmla="*/ 1 w 430"/>
                  <a:gd name="T43" fmla="*/ 1 h 456"/>
                  <a:gd name="T44" fmla="*/ 1 w 430"/>
                  <a:gd name="T45" fmla="*/ 1 h 456"/>
                  <a:gd name="T46" fmla="*/ 1 w 430"/>
                  <a:gd name="T47" fmla="*/ 1 h 456"/>
                  <a:gd name="T48" fmla="*/ 1 w 430"/>
                  <a:gd name="T49" fmla="*/ 1 h 456"/>
                  <a:gd name="T50" fmla="*/ 1 w 430"/>
                  <a:gd name="T51" fmla="*/ 1 h 456"/>
                  <a:gd name="T52" fmla="*/ 1 w 430"/>
                  <a:gd name="T53" fmla="*/ 1 h 456"/>
                  <a:gd name="T54" fmla="*/ 1 w 430"/>
                  <a:gd name="T55" fmla="*/ 1 h 45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30"/>
                  <a:gd name="T85" fmla="*/ 0 h 456"/>
                  <a:gd name="T86" fmla="*/ 430 w 430"/>
                  <a:gd name="T87" fmla="*/ 456 h 45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30" h="456">
                    <a:moveTo>
                      <a:pt x="53" y="194"/>
                    </a:moveTo>
                    <a:lnTo>
                      <a:pt x="68" y="163"/>
                    </a:lnTo>
                    <a:lnTo>
                      <a:pt x="95" y="129"/>
                    </a:lnTo>
                    <a:lnTo>
                      <a:pt x="133" y="97"/>
                    </a:lnTo>
                    <a:lnTo>
                      <a:pt x="184" y="70"/>
                    </a:lnTo>
                    <a:lnTo>
                      <a:pt x="243" y="43"/>
                    </a:lnTo>
                    <a:lnTo>
                      <a:pt x="306" y="24"/>
                    </a:lnTo>
                    <a:lnTo>
                      <a:pt x="373" y="9"/>
                    </a:lnTo>
                    <a:lnTo>
                      <a:pt x="430" y="0"/>
                    </a:lnTo>
                    <a:lnTo>
                      <a:pt x="411" y="34"/>
                    </a:lnTo>
                    <a:lnTo>
                      <a:pt x="386" y="83"/>
                    </a:lnTo>
                    <a:lnTo>
                      <a:pt x="367" y="129"/>
                    </a:lnTo>
                    <a:lnTo>
                      <a:pt x="346" y="177"/>
                    </a:lnTo>
                    <a:lnTo>
                      <a:pt x="331" y="207"/>
                    </a:lnTo>
                    <a:lnTo>
                      <a:pt x="304" y="241"/>
                    </a:lnTo>
                    <a:lnTo>
                      <a:pt x="279" y="266"/>
                    </a:lnTo>
                    <a:lnTo>
                      <a:pt x="219" y="321"/>
                    </a:lnTo>
                    <a:lnTo>
                      <a:pt x="175" y="361"/>
                    </a:lnTo>
                    <a:lnTo>
                      <a:pt x="131" y="410"/>
                    </a:lnTo>
                    <a:lnTo>
                      <a:pt x="103" y="445"/>
                    </a:lnTo>
                    <a:lnTo>
                      <a:pt x="0" y="456"/>
                    </a:lnTo>
                    <a:lnTo>
                      <a:pt x="57" y="407"/>
                    </a:lnTo>
                    <a:lnTo>
                      <a:pt x="118" y="321"/>
                    </a:lnTo>
                    <a:lnTo>
                      <a:pt x="186" y="226"/>
                    </a:lnTo>
                    <a:lnTo>
                      <a:pt x="243" y="158"/>
                    </a:lnTo>
                    <a:lnTo>
                      <a:pt x="156" y="165"/>
                    </a:lnTo>
                    <a:lnTo>
                      <a:pt x="53" y="19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81" name="Freeform 106">
                <a:extLst>
                  <a:ext uri="{FF2B5EF4-FFF2-40B4-BE49-F238E27FC236}">
                    <a16:creationId xmlns:a16="http://schemas.microsoft.com/office/drawing/2014/main" id="{4D947673-F0AF-48E2-9DE4-EFA37950E9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5" y="928"/>
                <a:ext cx="165" cy="133"/>
              </a:xfrm>
              <a:custGeom>
                <a:avLst/>
                <a:gdLst>
                  <a:gd name="T0" fmla="*/ 1 w 329"/>
                  <a:gd name="T1" fmla="*/ 1 h 266"/>
                  <a:gd name="T2" fmla="*/ 1 w 329"/>
                  <a:gd name="T3" fmla="*/ 1 h 266"/>
                  <a:gd name="T4" fmla="*/ 1 w 329"/>
                  <a:gd name="T5" fmla="*/ 1 h 266"/>
                  <a:gd name="T6" fmla="*/ 1 w 329"/>
                  <a:gd name="T7" fmla="*/ 1 h 266"/>
                  <a:gd name="T8" fmla="*/ 1 w 329"/>
                  <a:gd name="T9" fmla="*/ 1 h 266"/>
                  <a:gd name="T10" fmla="*/ 1 w 329"/>
                  <a:gd name="T11" fmla="*/ 0 h 266"/>
                  <a:gd name="T12" fmla="*/ 1 w 329"/>
                  <a:gd name="T13" fmla="*/ 1 h 266"/>
                  <a:gd name="T14" fmla="*/ 1 w 329"/>
                  <a:gd name="T15" fmla="*/ 1 h 266"/>
                  <a:gd name="T16" fmla="*/ 1 w 329"/>
                  <a:gd name="T17" fmla="*/ 1 h 266"/>
                  <a:gd name="T18" fmla="*/ 1 w 329"/>
                  <a:gd name="T19" fmla="*/ 1 h 266"/>
                  <a:gd name="T20" fmla="*/ 1 w 329"/>
                  <a:gd name="T21" fmla="*/ 1 h 266"/>
                  <a:gd name="T22" fmla="*/ 1 w 329"/>
                  <a:gd name="T23" fmla="*/ 1 h 266"/>
                  <a:gd name="T24" fmla="*/ 1 w 329"/>
                  <a:gd name="T25" fmla="*/ 1 h 266"/>
                  <a:gd name="T26" fmla="*/ 1 w 329"/>
                  <a:gd name="T27" fmla="*/ 1 h 266"/>
                  <a:gd name="T28" fmla="*/ 1 w 329"/>
                  <a:gd name="T29" fmla="*/ 1 h 266"/>
                  <a:gd name="T30" fmla="*/ 1 w 329"/>
                  <a:gd name="T31" fmla="*/ 1 h 266"/>
                  <a:gd name="T32" fmla="*/ 0 w 329"/>
                  <a:gd name="T33" fmla="*/ 1 h 266"/>
                  <a:gd name="T34" fmla="*/ 1 w 329"/>
                  <a:gd name="T35" fmla="*/ 1 h 266"/>
                  <a:gd name="T36" fmla="*/ 1 w 329"/>
                  <a:gd name="T37" fmla="*/ 1 h 266"/>
                  <a:gd name="T38" fmla="*/ 1 w 329"/>
                  <a:gd name="T39" fmla="*/ 1 h 2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29"/>
                  <a:gd name="T61" fmla="*/ 0 h 266"/>
                  <a:gd name="T62" fmla="*/ 329 w 329"/>
                  <a:gd name="T63" fmla="*/ 266 h 2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29" h="266">
                    <a:moveTo>
                      <a:pt x="85" y="123"/>
                    </a:moveTo>
                    <a:lnTo>
                      <a:pt x="125" y="87"/>
                    </a:lnTo>
                    <a:lnTo>
                      <a:pt x="173" y="55"/>
                    </a:lnTo>
                    <a:lnTo>
                      <a:pt x="224" y="28"/>
                    </a:lnTo>
                    <a:lnTo>
                      <a:pt x="276" y="9"/>
                    </a:lnTo>
                    <a:lnTo>
                      <a:pt x="329" y="0"/>
                    </a:lnTo>
                    <a:lnTo>
                      <a:pt x="306" y="24"/>
                    </a:lnTo>
                    <a:lnTo>
                      <a:pt x="285" y="53"/>
                    </a:lnTo>
                    <a:lnTo>
                      <a:pt x="264" y="85"/>
                    </a:lnTo>
                    <a:lnTo>
                      <a:pt x="236" y="129"/>
                    </a:lnTo>
                    <a:lnTo>
                      <a:pt x="209" y="169"/>
                    </a:lnTo>
                    <a:lnTo>
                      <a:pt x="184" y="197"/>
                    </a:lnTo>
                    <a:lnTo>
                      <a:pt x="150" y="220"/>
                    </a:lnTo>
                    <a:lnTo>
                      <a:pt x="112" y="243"/>
                    </a:lnTo>
                    <a:lnTo>
                      <a:pt x="78" y="252"/>
                    </a:lnTo>
                    <a:lnTo>
                      <a:pt x="36" y="262"/>
                    </a:lnTo>
                    <a:lnTo>
                      <a:pt x="0" y="266"/>
                    </a:lnTo>
                    <a:lnTo>
                      <a:pt x="47" y="213"/>
                    </a:lnTo>
                    <a:lnTo>
                      <a:pt x="85" y="123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82" name="Freeform 107">
                <a:extLst>
                  <a:ext uri="{FF2B5EF4-FFF2-40B4-BE49-F238E27FC236}">
                    <a16:creationId xmlns:a16="http://schemas.microsoft.com/office/drawing/2014/main" id="{CAB101AE-5633-43F1-AEF5-68E0F8599A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3" y="971"/>
                <a:ext cx="186" cy="96"/>
              </a:xfrm>
              <a:custGeom>
                <a:avLst/>
                <a:gdLst>
                  <a:gd name="T0" fmla="*/ 0 w 372"/>
                  <a:gd name="T1" fmla="*/ 1 h 192"/>
                  <a:gd name="T2" fmla="*/ 1 w 372"/>
                  <a:gd name="T3" fmla="*/ 1 h 192"/>
                  <a:gd name="T4" fmla="*/ 1 w 372"/>
                  <a:gd name="T5" fmla="*/ 1 h 192"/>
                  <a:gd name="T6" fmla="*/ 1 w 372"/>
                  <a:gd name="T7" fmla="*/ 1 h 192"/>
                  <a:gd name="T8" fmla="*/ 1 w 372"/>
                  <a:gd name="T9" fmla="*/ 1 h 192"/>
                  <a:gd name="T10" fmla="*/ 1 w 372"/>
                  <a:gd name="T11" fmla="*/ 1 h 192"/>
                  <a:gd name="T12" fmla="*/ 1 w 372"/>
                  <a:gd name="T13" fmla="*/ 1 h 192"/>
                  <a:gd name="T14" fmla="*/ 1 w 372"/>
                  <a:gd name="T15" fmla="*/ 1 h 192"/>
                  <a:gd name="T16" fmla="*/ 1 w 372"/>
                  <a:gd name="T17" fmla="*/ 0 h 192"/>
                  <a:gd name="T18" fmla="*/ 1 w 372"/>
                  <a:gd name="T19" fmla="*/ 1 h 192"/>
                  <a:gd name="T20" fmla="*/ 1 w 372"/>
                  <a:gd name="T21" fmla="*/ 1 h 192"/>
                  <a:gd name="T22" fmla="*/ 1 w 372"/>
                  <a:gd name="T23" fmla="*/ 1 h 192"/>
                  <a:gd name="T24" fmla="*/ 1 w 372"/>
                  <a:gd name="T25" fmla="*/ 1 h 192"/>
                  <a:gd name="T26" fmla="*/ 1 w 372"/>
                  <a:gd name="T27" fmla="*/ 1 h 192"/>
                  <a:gd name="T28" fmla="*/ 1 w 372"/>
                  <a:gd name="T29" fmla="*/ 1 h 192"/>
                  <a:gd name="T30" fmla="*/ 1 w 372"/>
                  <a:gd name="T31" fmla="*/ 1 h 192"/>
                  <a:gd name="T32" fmla="*/ 1 w 372"/>
                  <a:gd name="T33" fmla="*/ 1 h 192"/>
                  <a:gd name="T34" fmla="*/ 0 w 372"/>
                  <a:gd name="T35" fmla="*/ 1 h 192"/>
                  <a:gd name="T36" fmla="*/ 0 w 372"/>
                  <a:gd name="T37" fmla="*/ 1 h 1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72"/>
                  <a:gd name="T58" fmla="*/ 0 h 192"/>
                  <a:gd name="T59" fmla="*/ 372 w 372"/>
                  <a:gd name="T60" fmla="*/ 192 h 19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72" h="192">
                    <a:moveTo>
                      <a:pt x="0" y="164"/>
                    </a:moveTo>
                    <a:lnTo>
                      <a:pt x="32" y="128"/>
                    </a:lnTo>
                    <a:lnTo>
                      <a:pt x="66" y="99"/>
                    </a:lnTo>
                    <a:lnTo>
                      <a:pt x="112" y="71"/>
                    </a:lnTo>
                    <a:lnTo>
                      <a:pt x="157" y="48"/>
                    </a:lnTo>
                    <a:lnTo>
                      <a:pt x="214" y="29"/>
                    </a:lnTo>
                    <a:lnTo>
                      <a:pt x="268" y="12"/>
                    </a:lnTo>
                    <a:lnTo>
                      <a:pt x="330" y="2"/>
                    </a:lnTo>
                    <a:lnTo>
                      <a:pt x="372" y="0"/>
                    </a:lnTo>
                    <a:lnTo>
                      <a:pt x="361" y="23"/>
                    </a:lnTo>
                    <a:lnTo>
                      <a:pt x="344" y="52"/>
                    </a:lnTo>
                    <a:lnTo>
                      <a:pt x="319" y="86"/>
                    </a:lnTo>
                    <a:lnTo>
                      <a:pt x="287" y="114"/>
                    </a:lnTo>
                    <a:lnTo>
                      <a:pt x="241" y="145"/>
                    </a:lnTo>
                    <a:lnTo>
                      <a:pt x="201" y="164"/>
                    </a:lnTo>
                    <a:lnTo>
                      <a:pt x="161" y="181"/>
                    </a:lnTo>
                    <a:lnTo>
                      <a:pt x="117" y="192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83" name="Freeform 108">
                <a:extLst>
                  <a:ext uri="{FF2B5EF4-FFF2-40B4-BE49-F238E27FC236}">
                    <a16:creationId xmlns:a16="http://schemas.microsoft.com/office/drawing/2014/main" id="{137E79DC-C7BB-45F0-820D-CDBCBDE884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8" y="907"/>
                <a:ext cx="86" cy="155"/>
              </a:xfrm>
              <a:custGeom>
                <a:avLst/>
                <a:gdLst>
                  <a:gd name="T0" fmla="*/ 1 w 171"/>
                  <a:gd name="T1" fmla="*/ 1 h 310"/>
                  <a:gd name="T2" fmla="*/ 1 w 171"/>
                  <a:gd name="T3" fmla="*/ 1 h 310"/>
                  <a:gd name="T4" fmla="*/ 0 w 171"/>
                  <a:gd name="T5" fmla="*/ 1 h 310"/>
                  <a:gd name="T6" fmla="*/ 1 w 171"/>
                  <a:gd name="T7" fmla="*/ 1 h 310"/>
                  <a:gd name="T8" fmla="*/ 1 w 171"/>
                  <a:gd name="T9" fmla="*/ 1 h 310"/>
                  <a:gd name="T10" fmla="*/ 1 w 171"/>
                  <a:gd name="T11" fmla="*/ 1 h 310"/>
                  <a:gd name="T12" fmla="*/ 1 w 171"/>
                  <a:gd name="T13" fmla="*/ 1 h 310"/>
                  <a:gd name="T14" fmla="*/ 1 w 171"/>
                  <a:gd name="T15" fmla="*/ 1 h 310"/>
                  <a:gd name="T16" fmla="*/ 1 w 171"/>
                  <a:gd name="T17" fmla="*/ 1 h 310"/>
                  <a:gd name="T18" fmla="*/ 1 w 171"/>
                  <a:gd name="T19" fmla="*/ 1 h 310"/>
                  <a:gd name="T20" fmla="*/ 1 w 171"/>
                  <a:gd name="T21" fmla="*/ 0 h 310"/>
                  <a:gd name="T22" fmla="*/ 1 w 171"/>
                  <a:gd name="T23" fmla="*/ 1 h 310"/>
                  <a:gd name="T24" fmla="*/ 1 w 171"/>
                  <a:gd name="T25" fmla="*/ 1 h 310"/>
                  <a:gd name="T26" fmla="*/ 1 w 171"/>
                  <a:gd name="T27" fmla="*/ 1 h 310"/>
                  <a:gd name="T28" fmla="*/ 1 w 171"/>
                  <a:gd name="T29" fmla="*/ 1 h 310"/>
                  <a:gd name="T30" fmla="*/ 1 w 171"/>
                  <a:gd name="T31" fmla="*/ 1 h 310"/>
                  <a:gd name="T32" fmla="*/ 1 w 171"/>
                  <a:gd name="T33" fmla="*/ 1 h 310"/>
                  <a:gd name="T34" fmla="*/ 1 w 171"/>
                  <a:gd name="T35" fmla="*/ 1 h 310"/>
                  <a:gd name="T36" fmla="*/ 1 w 171"/>
                  <a:gd name="T37" fmla="*/ 1 h 310"/>
                  <a:gd name="T38" fmla="*/ 1 w 171"/>
                  <a:gd name="T39" fmla="*/ 1 h 310"/>
                  <a:gd name="T40" fmla="*/ 1 w 171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71"/>
                  <a:gd name="T64" fmla="*/ 0 h 310"/>
                  <a:gd name="T65" fmla="*/ 171 w 171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71" h="310">
                    <a:moveTo>
                      <a:pt x="13" y="310"/>
                    </a:moveTo>
                    <a:lnTo>
                      <a:pt x="4" y="274"/>
                    </a:lnTo>
                    <a:lnTo>
                      <a:pt x="0" y="232"/>
                    </a:lnTo>
                    <a:lnTo>
                      <a:pt x="2" y="188"/>
                    </a:lnTo>
                    <a:lnTo>
                      <a:pt x="7" y="144"/>
                    </a:lnTo>
                    <a:lnTo>
                      <a:pt x="17" y="114"/>
                    </a:lnTo>
                    <a:lnTo>
                      <a:pt x="34" y="82"/>
                    </a:lnTo>
                    <a:lnTo>
                      <a:pt x="64" y="51"/>
                    </a:lnTo>
                    <a:lnTo>
                      <a:pt x="99" y="28"/>
                    </a:lnTo>
                    <a:lnTo>
                      <a:pt x="133" y="11"/>
                    </a:lnTo>
                    <a:lnTo>
                      <a:pt x="171" y="0"/>
                    </a:lnTo>
                    <a:lnTo>
                      <a:pt x="159" y="26"/>
                    </a:lnTo>
                    <a:lnTo>
                      <a:pt x="148" y="70"/>
                    </a:lnTo>
                    <a:lnTo>
                      <a:pt x="139" y="118"/>
                    </a:lnTo>
                    <a:lnTo>
                      <a:pt x="129" y="161"/>
                    </a:lnTo>
                    <a:lnTo>
                      <a:pt x="114" y="203"/>
                    </a:lnTo>
                    <a:lnTo>
                      <a:pt x="93" y="247"/>
                    </a:lnTo>
                    <a:lnTo>
                      <a:pt x="64" y="279"/>
                    </a:lnTo>
                    <a:lnTo>
                      <a:pt x="34" y="304"/>
                    </a:lnTo>
                    <a:lnTo>
                      <a:pt x="13" y="31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84" name="Freeform 109">
                <a:extLst>
                  <a:ext uri="{FF2B5EF4-FFF2-40B4-BE49-F238E27FC236}">
                    <a16:creationId xmlns:a16="http://schemas.microsoft.com/office/drawing/2014/main" id="{C64603D9-DA85-4B6A-87C4-9580DD2790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17" y="866"/>
                <a:ext cx="52" cy="143"/>
              </a:xfrm>
              <a:custGeom>
                <a:avLst/>
                <a:gdLst>
                  <a:gd name="T0" fmla="*/ 0 w 105"/>
                  <a:gd name="T1" fmla="*/ 1 h 285"/>
                  <a:gd name="T2" fmla="*/ 0 w 105"/>
                  <a:gd name="T3" fmla="*/ 1 h 285"/>
                  <a:gd name="T4" fmla="*/ 0 w 105"/>
                  <a:gd name="T5" fmla="*/ 1 h 285"/>
                  <a:gd name="T6" fmla="*/ 0 w 105"/>
                  <a:gd name="T7" fmla="*/ 1 h 285"/>
                  <a:gd name="T8" fmla="*/ 0 w 105"/>
                  <a:gd name="T9" fmla="*/ 1 h 285"/>
                  <a:gd name="T10" fmla="*/ 0 w 105"/>
                  <a:gd name="T11" fmla="*/ 1 h 285"/>
                  <a:gd name="T12" fmla="*/ 0 w 105"/>
                  <a:gd name="T13" fmla="*/ 1 h 285"/>
                  <a:gd name="T14" fmla="*/ 0 w 105"/>
                  <a:gd name="T15" fmla="*/ 1 h 285"/>
                  <a:gd name="T16" fmla="*/ 0 w 105"/>
                  <a:gd name="T17" fmla="*/ 1 h 285"/>
                  <a:gd name="T18" fmla="*/ 0 w 105"/>
                  <a:gd name="T19" fmla="*/ 0 h 285"/>
                  <a:gd name="T20" fmla="*/ 0 w 105"/>
                  <a:gd name="T21" fmla="*/ 1 h 285"/>
                  <a:gd name="T22" fmla="*/ 0 w 105"/>
                  <a:gd name="T23" fmla="*/ 1 h 285"/>
                  <a:gd name="T24" fmla="*/ 0 w 105"/>
                  <a:gd name="T25" fmla="*/ 1 h 285"/>
                  <a:gd name="T26" fmla="*/ 0 w 105"/>
                  <a:gd name="T27" fmla="*/ 1 h 285"/>
                  <a:gd name="T28" fmla="*/ 0 w 105"/>
                  <a:gd name="T29" fmla="*/ 1 h 285"/>
                  <a:gd name="T30" fmla="*/ 0 w 105"/>
                  <a:gd name="T31" fmla="*/ 1 h 285"/>
                  <a:gd name="T32" fmla="*/ 0 w 105"/>
                  <a:gd name="T33" fmla="*/ 1 h 285"/>
                  <a:gd name="T34" fmla="*/ 0 w 105"/>
                  <a:gd name="T35" fmla="*/ 1 h 285"/>
                  <a:gd name="T36" fmla="*/ 0 w 105"/>
                  <a:gd name="T37" fmla="*/ 1 h 285"/>
                  <a:gd name="T38" fmla="*/ 0 w 105"/>
                  <a:gd name="T39" fmla="*/ 1 h 285"/>
                  <a:gd name="T40" fmla="*/ 0 w 105"/>
                  <a:gd name="T41" fmla="*/ 1 h 285"/>
                  <a:gd name="T42" fmla="*/ 0 w 105"/>
                  <a:gd name="T43" fmla="*/ 1 h 285"/>
                  <a:gd name="T44" fmla="*/ 0 w 105"/>
                  <a:gd name="T45" fmla="*/ 1 h 2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5"/>
                  <a:gd name="T70" fmla="*/ 0 h 285"/>
                  <a:gd name="T71" fmla="*/ 105 w 105"/>
                  <a:gd name="T72" fmla="*/ 285 h 28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5" h="285">
                    <a:moveTo>
                      <a:pt x="12" y="280"/>
                    </a:moveTo>
                    <a:lnTo>
                      <a:pt x="6" y="253"/>
                    </a:lnTo>
                    <a:lnTo>
                      <a:pt x="0" y="213"/>
                    </a:lnTo>
                    <a:lnTo>
                      <a:pt x="0" y="165"/>
                    </a:lnTo>
                    <a:lnTo>
                      <a:pt x="6" y="127"/>
                    </a:lnTo>
                    <a:lnTo>
                      <a:pt x="19" y="95"/>
                    </a:lnTo>
                    <a:lnTo>
                      <a:pt x="38" y="63"/>
                    </a:lnTo>
                    <a:lnTo>
                      <a:pt x="63" y="34"/>
                    </a:lnTo>
                    <a:lnTo>
                      <a:pt x="91" y="10"/>
                    </a:lnTo>
                    <a:lnTo>
                      <a:pt x="101" y="0"/>
                    </a:lnTo>
                    <a:lnTo>
                      <a:pt x="101" y="17"/>
                    </a:lnTo>
                    <a:lnTo>
                      <a:pt x="101" y="46"/>
                    </a:lnTo>
                    <a:lnTo>
                      <a:pt x="105" y="76"/>
                    </a:lnTo>
                    <a:lnTo>
                      <a:pt x="105" y="116"/>
                    </a:lnTo>
                    <a:lnTo>
                      <a:pt x="105" y="158"/>
                    </a:lnTo>
                    <a:lnTo>
                      <a:pt x="101" y="192"/>
                    </a:lnTo>
                    <a:lnTo>
                      <a:pt x="93" y="223"/>
                    </a:lnTo>
                    <a:lnTo>
                      <a:pt x="76" y="251"/>
                    </a:lnTo>
                    <a:lnTo>
                      <a:pt x="57" y="268"/>
                    </a:lnTo>
                    <a:lnTo>
                      <a:pt x="31" y="280"/>
                    </a:lnTo>
                    <a:lnTo>
                      <a:pt x="14" y="285"/>
                    </a:lnTo>
                    <a:lnTo>
                      <a:pt x="12" y="28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85" name="Freeform 110">
                <a:extLst>
                  <a:ext uri="{FF2B5EF4-FFF2-40B4-BE49-F238E27FC236}">
                    <a16:creationId xmlns:a16="http://schemas.microsoft.com/office/drawing/2014/main" id="{3D9998D4-4C34-4B9B-9BDC-E37E017EBF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77" y="672"/>
                <a:ext cx="228" cy="170"/>
              </a:xfrm>
              <a:custGeom>
                <a:avLst/>
                <a:gdLst>
                  <a:gd name="T0" fmla="*/ 1 w 456"/>
                  <a:gd name="T1" fmla="*/ 0 h 341"/>
                  <a:gd name="T2" fmla="*/ 1 w 456"/>
                  <a:gd name="T3" fmla="*/ 0 h 341"/>
                  <a:gd name="T4" fmla="*/ 1 w 456"/>
                  <a:gd name="T5" fmla="*/ 0 h 341"/>
                  <a:gd name="T6" fmla="*/ 1 w 456"/>
                  <a:gd name="T7" fmla="*/ 0 h 341"/>
                  <a:gd name="T8" fmla="*/ 1 w 456"/>
                  <a:gd name="T9" fmla="*/ 0 h 341"/>
                  <a:gd name="T10" fmla="*/ 1 w 456"/>
                  <a:gd name="T11" fmla="*/ 0 h 341"/>
                  <a:gd name="T12" fmla="*/ 1 w 456"/>
                  <a:gd name="T13" fmla="*/ 0 h 341"/>
                  <a:gd name="T14" fmla="*/ 1 w 456"/>
                  <a:gd name="T15" fmla="*/ 0 h 341"/>
                  <a:gd name="T16" fmla="*/ 1 w 456"/>
                  <a:gd name="T17" fmla="*/ 0 h 341"/>
                  <a:gd name="T18" fmla="*/ 1 w 456"/>
                  <a:gd name="T19" fmla="*/ 0 h 341"/>
                  <a:gd name="T20" fmla="*/ 1 w 456"/>
                  <a:gd name="T21" fmla="*/ 0 h 341"/>
                  <a:gd name="T22" fmla="*/ 1 w 456"/>
                  <a:gd name="T23" fmla="*/ 0 h 341"/>
                  <a:gd name="T24" fmla="*/ 1 w 456"/>
                  <a:gd name="T25" fmla="*/ 0 h 341"/>
                  <a:gd name="T26" fmla="*/ 1 w 456"/>
                  <a:gd name="T27" fmla="*/ 0 h 341"/>
                  <a:gd name="T28" fmla="*/ 1 w 456"/>
                  <a:gd name="T29" fmla="*/ 0 h 341"/>
                  <a:gd name="T30" fmla="*/ 1 w 456"/>
                  <a:gd name="T31" fmla="*/ 0 h 341"/>
                  <a:gd name="T32" fmla="*/ 1 w 456"/>
                  <a:gd name="T33" fmla="*/ 0 h 341"/>
                  <a:gd name="T34" fmla="*/ 1 w 456"/>
                  <a:gd name="T35" fmla="*/ 0 h 341"/>
                  <a:gd name="T36" fmla="*/ 1 w 456"/>
                  <a:gd name="T37" fmla="*/ 0 h 341"/>
                  <a:gd name="T38" fmla="*/ 1 w 456"/>
                  <a:gd name="T39" fmla="*/ 0 h 341"/>
                  <a:gd name="T40" fmla="*/ 1 w 456"/>
                  <a:gd name="T41" fmla="*/ 0 h 341"/>
                  <a:gd name="T42" fmla="*/ 1 w 456"/>
                  <a:gd name="T43" fmla="*/ 0 h 341"/>
                  <a:gd name="T44" fmla="*/ 1 w 456"/>
                  <a:gd name="T45" fmla="*/ 0 h 341"/>
                  <a:gd name="T46" fmla="*/ 1 w 456"/>
                  <a:gd name="T47" fmla="*/ 0 h 341"/>
                  <a:gd name="T48" fmla="*/ 1 w 456"/>
                  <a:gd name="T49" fmla="*/ 0 h 341"/>
                  <a:gd name="T50" fmla="*/ 1 w 456"/>
                  <a:gd name="T51" fmla="*/ 0 h 341"/>
                  <a:gd name="T52" fmla="*/ 1 w 456"/>
                  <a:gd name="T53" fmla="*/ 0 h 341"/>
                  <a:gd name="T54" fmla="*/ 1 w 456"/>
                  <a:gd name="T55" fmla="*/ 0 h 341"/>
                  <a:gd name="T56" fmla="*/ 1 w 456"/>
                  <a:gd name="T57" fmla="*/ 0 h 341"/>
                  <a:gd name="T58" fmla="*/ 1 w 456"/>
                  <a:gd name="T59" fmla="*/ 0 h 341"/>
                  <a:gd name="T60" fmla="*/ 1 w 456"/>
                  <a:gd name="T61" fmla="*/ 0 h 341"/>
                  <a:gd name="T62" fmla="*/ 1 w 456"/>
                  <a:gd name="T63" fmla="*/ 0 h 341"/>
                  <a:gd name="T64" fmla="*/ 1 w 456"/>
                  <a:gd name="T65" fmla="*/ 0 h 341"/>
                  <a:gd name="T66" fmla="*/ 1 w 456"/>
                  <a:gd name="T67" fmla="*/ 0 h 341"/>
                  <a:gd name="T68" fmla="*/ 1 w 456"/>
                  <a:gd name="T69" fmla="*/ 0 h 341"/>
                  <a:gd name="T70" fmla="*/ 1 w 456"/>
                  <a:gd name="T71" fmla="*/ 0 h 341"/>
                  <a:gd name="T72" fmla="*/ 1 w 456"/>
                  <a:gd name="T73" fmla="*/ 0 h 341"/>
                  <a:gd name="T74" fmla="*/ 1 w 456"/>
                  <a:gd name="T75" fmla="*/ 0 h 341"/>
                  <a:gd name="T76" fmla="*/ 1 w 456"/>
                  <a:gd name="T77" fmla="*/ 0 h 341"/>
                  <a:gd name="T78" fmla="*/ 1 w 456"/>
                  <a:gd name="T79" fmla="*/ 0 h 341"/>
                  <a:gd name="T80" fmla="*/ 1 w 456"/>
                  <a:gd name="T81" fmla="*/ 0 h 341"/>
                  <a:gd name="T82" fmla="*/ 1 w 456"/>
                  <a:gd name="T83" fmla="*/ 0 h 341"/>
                  <a:gd name="T84" fmla="*/ 1 w 456"/>
                  <a:gd name="T85" fmla="*/ 0 h 341"/>
                  <a:gd name="T86" fmla="*/ 1 w 456"/>
                  <a:gd name="T87" fmla="*/ 0 h 341"/>
                  <a:gd name="T88" fmla="*/ 1 w 456"/>
                  <a:gd name="T89" fmla="*/ 0 h 341"/>
                  <a:gd name="T90" fmla="*/ 1 w 456"/>
                  <a:gd name="T91" fmla="*/ 0 h 341"/>
                  <a:gd name="T92" fmla="*/ 1 w 456"/>
                  <a:gd name="T93" fmla="*/ 0 h 341"/>
                  <a:gd name="T94" fmla="*/ 1 w 456"/>
                  <a:gd name="T95" fmla="*/ 0 h 341"/>
                  <a:gd name="T96" fmla="*/ 1 w 456"/>
                  <a:gd name="T97" fmla="*/ 0 h 341"/>
                  <a:gd name="T98" fmla="*/ 1 w 456"/>
                  <a:gd name="T99" fmla="*/ 0 h 341"/>
                  <a:gd name="T100" fmla="*/ 1 w 456"/>
                  <a:gd name="T101" fmla="*/ 0 h 341"/>
                  <a:gd name="T102" fmla="*/ 1 w 456"/>
                  <a:gd name="T103" fmla="*/ 0 h 341"/>
                  <a:gd name="T104" fmla="*/ 1 w 456"/>
                  <a:gd name="T105" fmla="*/ 0 h 341"/>
                  <a:gd name="T106" fmla="*/ 1 w 456"/>
                  <a:gd name="T107" fmla="*/ 0 h 341"/>
                  <a:gd name="T108" fmla="*/ 1 w 456"/>
                  <a:gd name="T109" fmla="*/ 0 h 341"/>
                  <a:gd name="T110" fmla="*/ 0 w 456"/>
                  <a:gd name="T111" fmla="*/ 0 h 34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56"/>
                  <a:gd name="T169" fmla="*/ 0 h 341"/>
                  <a:gd name="T170" fmla="*/ 456 w 456"/>
                  <a:gd name="T171" fmla="*/ 341 h 34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56" h="341">
                    <a:moveTo>
                      <a:pt x="0" y="257"/>
                    </a:moveTo>
                    <a:lnTo>
                      <a:pt x="0" y="255"/>
                    </a:lnTo>
                    <a:lnTo>
                      <a:pt x="1" y="251"/>
                    </a:lnTo>
                    <a:lnTo>
                      <a:pt x="1" y="249"/>
                    </a:lnTo>
                    <a:lnTo>
                      <a:pt x="3" y="246"/>
                    </a:lnTo>
                    <a:lnTo>
                      <a:pt x="3" y="244"/>
                    </a:lnTo>
                    <a:lnTo>
                      <a:pt x="7" y="240"/>
                    </a:lnTo>
                    <a:lnTo>
                      <a:pt x="7" y="236"/>
                    </a:lnTo>
                    <a:lnTo>
                      <a:pt x="11" y="232"/>
                    </a:lnTo>
                    <a:lnTo>
                      <a:pt x="11" y="230"/>
                    </a:lnTo>
                    <a:lnTo>
                      <a:pt x="13" y="227"/>
                    </a:lnTo>
                    <a:lnTo>
                      <a:pt x="15" y="225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9" y="217"/>
                    </a:lnTo>
                    <a:lnTo>
                      <a:pt x="20" y="215"/>
                    </a:lnTo>
                    <a:lnTo>
                      <a:pt x="22" y="211"/>
                    </a:lnTo>
                    <a:lnTo>
                      <a:pt x="24" y="209"/>
                    </a:lnTo>
                    <a:lnTo>
                      <a:pt x="26" y="206"/>
                    </a:lnTo>
                    <a:lnTo>
                      <a:pt x="30" y="204"/>
                    </a:lnTo>
                    <a:lnTo>
                      <a:pt x="32" y="200"/>
                    </a:lnTo>
                    <a:lnTo>
                      <a:pt x="34" y="198"/>
                    </a:lnTo>
                    <a:lnTo>
                      <a:pt x="36" y="194"/>
                    </a:lnTo>
                    <a:lnTo>
                      <a:pt x="39" y="190"/>
                    </a:lnTo>
                    <a:lnTo>
                      <a:pt x="41" y="189"/>
                    </a:lnTo>
                    <a:lnTo>
                      <a:pt x="45" y="185"/>
                    </a:lnTo>
                    <a:lnTo>
                      <a:pt x="47" y="181"/>
                    </a:lnTo>
                    <a:lnTo>
                      <a:pt x="51" y="179"/>
                    </a:lnTo>
                    <a:lnTo>
                      <a:pt x="55" y="175"/>
                    </a:lnTo>
                    <a:lnTo>
                      <a:pt x="57" y="171"/>
                    </a:lnTo>
                    <a:lnTo>
                      <a:pt x="60" y="168"/>
                    </a:lnTo>
                    <a:lnTo>
                      <a:pt x="64" y="164"/>
                    </a:lnTo>
                    <a:lnTo>
                      <a:pt x="68" y="162"/>
                    </a:lnTo>
                    <a:lnTo>
                      <a:pt x="72" y="158"/>
                    </a:lnTo>
                    <a:lnTo>
                      <a:pt x="76" y="154"/>
                    </a:lnTo>
                    <a:lnTo>
                      <a:pt x="79" y="150"/>
                    </a:lnTo>
                    <a:lnTo>
                      <a:pt x="83" y="147"/>
                    </a:lnTo>
                    <a:lnTo>
                      <a:pt x="87" y="143"/>
                    </a:lnTo>
                    <a:lnTo>
                      <a:pt x="93" y="139"/>
                    </a:lnTo>
                    <a:lnTo>
                      <a:pt x="97" y="137"/>
                    </a:lnTo>
                    <a:lnTo>
                      <a:pt x="102" y="133"/>
                    </a:lnTo>
                    <a:lnTo>
                      <a:pt x="106" y="130"/>
                    </a:lnTo>
                    <a:lnTo>
                      <a:pt x="112" y="126"/>
                    </a:lnTo>
                    <a:lnTo>
                      <a:pt x="116" y="122"/>
                    </a:lnTo>
                    <a:lnTo>
                      <a:pt x="121" y="118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8" y="109"/>
                    </a:lnTo>
                    <a:lnTo>
                      <a:pt x="144" y="105"/>
                    </a:lnTo>
                    <a:lnTo>
                      <a:pt x="150" y="101"/>
                    </a:lnTo>
                    <a:lnTo>
                      <a:pt x="155" y="97"/>
                    </a:lnTo>
                    <a:lnTo>
                      <a:pt x="161" y="93"/>
                    </a:lnTo>
                    <a:lnTo>
                      <a:pt x="169" y="92"/>
                    </a:lnTo>
                    <a:lnTo>
                      <a:pt x="174" y="88"/>
                    </a:lnTo>
                    <a:lnTo>
                      <a:pt x="180" y="84"/>
                    </a:lnTo>
                    <a:lnTo>
                      <a:pt x="186" y="80"/>
                    </a:lnTo>
                    <a:lnTo>
                      <a:pt x="193" y="78"/>
                    </a:lnTo>
                    <a:lnTo>
                      <a:pt x="199" y="74"/>
                    </a:lnTo>
                    <a:lnTo>
                      <a:pt x="207" y="71"/>
                    </a:lnTo>
                    <a:lnTo>
                      <a:pt x="212" y="69"/>
                    </a:lnTo>
                    <a:lnTo>
                      <a:pt x="218" y="67"/>
                    </a:lnTo>
                    <a:lnTo>
                      <a:pt x="226" y="63"/>
                    </a:lnTo>
                    <a:lnTo>
                      <a:pt x="231" y="61"/>
                    </a:lnTo>
                    <a:lnTo>
                      <a:pt x="237" y="57"/>
                    </a:lnTo>
                    <a:lnTo>
                      <a:pt x="245" y="55"/>
                    </a:lnTo>
                    <a:lnTo>
                      <a:pt x="250" y="54"/>
                    </a:lnTo>
                    <a:lnTo>
                      <a:pt x="256" y="50"/>
                    </a:lnTo>
                    <a:lnTo>
                      <a:pt x="264" y="48"/>
                    </a:lnTo>
                    <a:lnTo>
                      <a:pt x="270" y="46"/>
                    </a:lnTo>
                    <a:lnTo>
                      <a:pt x="275" y="44"/>
                    </a:lnTo>
                    <a:lnTo>
                      <a:pt x="283" y="42"/>
                    </a:lnTo>
                    <a:lnTo>
                      <a:pt x="289" y="40"/>
                    </a:lnTo>
                    <a:lnTo>
                      <a:pt x="294" y="38"/>
                    </a:lnTo>
                    <a:lnTo>
                      <a:pt x="300" y="35"/>
                    </a:lnTo>
                    <a:lnTo>
                      <a:pt x="306" y="35"/>
                    </a:lnTo>
                    <a:lnTo>
                      <a:pt x="311" y="33"/>
                    </a:lnTo>
                    <a:lnTo>
                      <a:pt x="319" y="31"/>
                    </a:lnTo>
                    <a:lnTo>
                      <a:pt x="325" y="29"/>
                    </a:lnTo>
                    <a:lnTo>
                      <a:pt x="330" y="27"/>
                    </a:lnTo>
                    <a:lnTo>
                      <a:pt x="336" y="25"/>
                    </a:lnTo>
                    <a:lnTo>
                      <a:pt x="342" y="25"/>
                    </a:lnTo>
                    <a:lnTo>
                      <a:pt x="346" y="23"/>
                    </a:lnTo>
                    <a:lnTo>
                      <a:pt x="351" y="21"/>
                    </a:lnTo>
                    <a:lnTo>
                      <a:pt x="357" y="19"/>
                    </a:lnTo>
                    <a:lnTo>
                      <a:pt x="363" y="19"/>
                    </a:lnTo>
                    <a:lnTo>
                      <a:pt x="368" y="17"/>
                    </a:lnTo>
                    <a:lnTo>
                      <a:pt x="372" y="16"/>
                    </a:lnTo>
                    <a:lnTo>
                      <a:pt x="378" y="16"/>
                    </a:lnTo>
                    <a:lnTo>
                      <a:pt x="382" y="14"/>
                    </a:lnTo>
                    <a:lnTo>
                      <a:pt x="385" y="12"/>
                    </a:lnTo>
                    <a:lnTo>
                      <a:pt x="391" y="12"/>
                    </a:lnTo>
                    <a:lnTo>
                      <a:pt x="395" y="10"/>
                    </a:lnTo>
                    <a:lnTo>
                      <a:pt x="401" y="10"/>
                    </a:lnTo>
                    <a:lnTo>
                      <a:pt x="404" y="8"/>
                    </a:lnTo>
                    <a:lnTo>
                      <a:pt x="408" y="8"/>
                    </a:lnTo>
                    <a:lnTo>
                      <a:pt x="412" y="8"/>
                    </a:lnTo>
                    <a:lnTo>
                      <a:pt x="416" y="6"/>
                    </a:lnTo>
                    <a:lnTo>
                      <a:pt x="420" y="6"/>
                    </a:lnTo>
                    <a:lnTo>
                      <a:pt x="423" y="6"/>
                    </a:lnTo>
                    <a:lnTo>
                      <a:pt x="427" y="4"/>
                    </a:lnTo>
                    <a:lnTo>
                      <a:pt x="431" y="4"/>
                    </a:lnTo>
                    <a:lnTo>
                      <a:pt x="433" y="4"/>
                    </a:lnTo>
                    <a:lnTo>
                      <a:pt x="437" y="4"/>
                    </a:lnTo>
                    <a:lnTo>
                      <a:pt x="439" y="2"/>
                    </a:lnTo>
                    <a:lnTo>
                      <a:pt x="441" y="2"/>
                    </a:lnTo>
                    <a:lnTo>
                      <a:pt x="446" y="2"/>
                    </a:lnTo>
                    <a:lnTo>
                      <a:pt x="450" y="0"/>
                    </a:lnTo>
                    <a:lnTo>
                      <a:pt x="452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6" y="4"/>
                    </a:lnTo>
                    <a:lnTo>
                      <a:pt x="456" y="6"/>
                    </a:lnTo>
                    <a:lnTo>
                      <a:pt x="454" y="8"/>
                    </a:lnTo>
                    <a:lnTo>
                      <a:pt x="454" y="10"/>
                    </a:lnTo>
                    <a:lnTo>
                      <a:pt x="454" y="14"/>
                    </a:lnTo>
                    <a:lnTo>
                      <a:pt x="454" y="16"/>
                    </a:lnTo>
                    <a:lnTo>
                      <a:pt x="454" y="19"/>
                    </a:lnTo>
                    <a:lnTo>
                      <a:pt x="454" y="23"/>
                    </a:lnTo>
                    <a:lnTo>
                      <a:pt x="452" y="25"/>
                    </a:lnTo>
                    <a:lnTo>
                      <a:pt x="452" y="31"/>
                    </a:lnTo>
                    <a:lnTo>
                      <a:pt x="450" y="35"/>
                    </a:lnTo>
                    <a:lnTo>
                      <a:pt x="450" y="38"/>
                    </a:lnTo>
                    <a:lnTo>
                      <a:pt x="448" y="42"/>
                    </a:lnTo>
                    <a:lnTo>
                      <a:pt x="448" y="48"/>
                    </a:lnTo>
                    <a:lnTo>
                      <a:pt x="448" y="52"/>
                    </a:lnTo>
                    <a:lnTo>
                      <a:pt x="446" y="57"/>
                    </a:lnTo>
                    <a:lnTo>
                      <a:pt x="444" y="63"/>
                    </a:lnTo>
                    <a:lnTo>
                      <a:pt x="444" y="69"/>
                    </a:lnTo>
                    <a:lnTo>
                      <a:pt x="442" y="74"/>
                    </a:lnTo>
                    <a:lnTo>
                      <a:pt x="441" y="80"/>
                    </a:lnTo>
                    <a:lnTo>
                      <a:pt x="439" y="86"/>
                    </a:lnTo>
                    <a:lnTo>
                      <a:pt x="437" y="92"/>
                    </a:lnTo>
                    <a:lnTo>
                      <a:pt x="437" y="97"/>
                    </a:lnTo>
                    <a:lnTo>
                      <a:pt x="435" y="105"/>
                    </a:lnTo>
                    <a:lnTo>
                      <a:pt x="433" y="111"/>
                    </a:lnTo>
                    <a:lnTo>
                      <a:pt x="431" y="116"/>
                    </a:lnTo>
                    <a:lnTo>
                      <a:pt x="429" y="124"/>
                    </a:lnTo>
                    <a:lnTo>
                      <a:pt x="427" y="130"/>
                    </a:lnTo>
                    <a:lnTo>
                      <a:pt x="423" y="137"/>
                    </a:lnTo>
                    <a:lnTo>
                      <a:pt x="422" y="143"/>
                    </a:lnTo>
                    <a:lnTo>
                      <a:pt x="420" y="150"/>
                    </a:lnTo>
                    <a:lnTo>
                      <a:pt x="416" y="156"/>
                    </a:lnTo>
                    <a:lnTo>
                      <a:pt x="414" y="164"/>
                    </a:lnTo>
                    <a:lnTo>
                      <a:pt x="410" y="171"/>
                    </a:lnTo>
                    <a:lnTo>
                      <a:pt x="408" y="177"/>
                    </a:lnTo>
                    <a:lnTo>
                      <a:pt x="404" y="185"/>
                    </a:lnTo>
                    <a:lnTo>
                      <a:pt x="403" y="190"/>
                    </a:lnTo>
                    <a:lnTo>
                      <a:pt x="399" y="198"/>
                    </a:lnTo>
                    <a:lnTo>
                      <a:pt x="395" y="206"/>
                    </a:lnTo>
                    <a:lnTo>
                      <a:pt x="391" y="213"/>
                    </a:lnTo>
                    <a:lnTo>
                      <a:pt x="387" y="219"/>
                    </a:lnTo>
                    <a:lnTo>
                      <a:pt x="384" y="227"/>
                    </a:lnTo>
                    <a:lnTo>
                      <a:pt x="380" y="232"/>
                    </a:lnTo>
                    <a:lnTo>
                      <a:pt x="376" y="240"/>
                    </a:lnTo>
                    <a:lnTo>
                      <a:pt x="372" y="246"/>
                    </a:lnTo>
                    <a:lnTo>
                      <a:pt x="368" y="253"/>
                    </a:lnTo>
                    <a:lnTo>
                      <a:pt x="363" y="259"/>
                    </a:lnTo>
                    <a:lnTo>
                      <a:pt x="359" y="266"/>
                    </a:lnTo>
                    <a:lnTo>
                      <a:pt x="353" y="272"/>
                    </a:lnTo>
                    <a:lnTo>
                      <a:pt x="349" y="278"/>
                    </a:lnTo>
                    <a:lnTo>
                      <a:pt x="344" y="284"/>
                    </a:lnTo>
                    <a:lnTo>
                      <a:pt x="340" y="291"/>
                    </a:lnTo>
                    <a:lnTo>
                      <a:pt x="334" y="297"/>
                    </a:lnTo>
                    <a:lnTo>
                      <a:pt x="328" y="303"/>
                    </a:lnTo>
                    <a:lnTo>
                      <a:pt x="323" y="308"/>
                    </a:lnTo>
                    <a:lnTo>
                      <a:pt x="317" y="314"/>
                    </a:lnTo>
                    <a:lnTo>
                      <a:pt x="309" y="318"/>
                    </a:lnTo>
                    <a:lnTo>
                      <a:pt x="304" y="323"/>
                    </a:lnTo>
                    <a:lnTo>
                      <a:pt x="298" y="327"/>
                    </a:lnTo>
                    <a:lnTo>
                      <a:pt x="292" y="333"/>
                    </a:lnTo>
                    <a:lnTo>
                      <a:pt x="254" y="341"/>
                    </a:lnTo>
                    <a:lnTo>
                      <a:pt x="254" y="339"/>
                    </a:lnTo>
                    <a:lnTo>
                      <a:pt x="256" y="339"/>
                    </a:lnTo>
                    <a:lnTo>
                      <a:pt x="258" y="337"/>
                    </a:lnTo>
                    <a:lnTo>
                      <a:pt x="260" y="335"/>
                    </a:lnTo>
                    <a:lnTo>
                      <a:pt x="264" y="333"/>
                    </a:lnTo>
                    <a:lnTo>
                      <a:pt x="268" y="329"/>
                    </a:lnTo>
                    <a:lnTo>
                      <a:pt x="270" y="327"/>
                    </a:lnTo>
                    <a:lnTo>
                      <a:pt x="271" y="325"/>
                    </a:lnTo>
                    <a:lnTo>
                      <a:pt x="273" y="323"/>
                    </a:lnTo>
                    <a:lnTo>
                      <a:pt x="277" y="322"/>
                    </a:lnTo>
                    <a:lnTo>
                      <a:pt x="279" y="320"/>
                    </a:lnTo>
                    <a:lnTo>
                      <a:pt x="281" y="316"/>
                    </a:lnTo>
                    <a:lnTo>
                      <a:pt x="285" y="314"/>
                    </a:lnTo>
                    <a:lnTo>
                      <a:pt x="289" y="312"/>
                    </a:lnTo>
                    <a:lnTo>
                      <a:pt x="290" y="308"/>
                    </a:lnTo>
                    <a:lnTo>
                      <a:pt x="294" y="304"/>
                    </a:lnTo>
                    <a:lnTo>
                      <a:pt x="296" y="303"/>
                    </a:lnTo>
                    <a:lnTo>
                      <a:pt x="300" y="299"/>
                    </a:lnTo>
                    <a:lnTo>
                      <a:pt x="304" y="295"/>
                    </a:lnTo>
                    <a:lnTo>
                      <a:pt x="308" y="291"/>
                    </a:lnTo>
                    <a:lnTo>
                      <a:pt x="309" y="287"/>
                    </a:lnTo>
                    <a:lnTo>
                      <a:pt x="313" y="284"/>
                    </a:lnTo>
                    <a:lnTo>
                      <a:pt x="317" y="280"/>
                    </a:lnTo>
                    <a:lnTo>
                      <a:pt x="321" y="276"/>
                    </a:lnTo>
                    <a:lnTo>
                      <a:pt x="325" y="272"/>
                    </a:lnTo>
                    <a:lnTo>
                      <a:pt x="328" y="266"/>
                    </a:lnTo>
                    <a:lnTo>
                      <a:pt x="332" y="263"/>
                    </a:lnTo>
                    <a:lnTo>
                      <a:pt x="336" y="257"/>
                    </a:lnTo>
                    <a:lnTo>
                      <a:pt x="340" y="251"/>
                    </a:lnTo>
                    <a:lnTo>
                      <a:pt x="344" y="247"/>
                    </a:lnTo>
                    <a:lnTo>
                      <a:pt x="346" y="242"/>
                    </a:lnTo>
                    <a:lnTo>
                      <a:pt x="351" y="236"/>
                    </a:lnTo>
                    <a:lnTo>
                      <a:pt x="353" y="230"/>
                    </a:lnTo>
                    <a:lnTo>
                      <a:pt x="357" y="225"/>
                    </a:lnTo>
                    <a:lnTo>
                      <a:pt x="361" y="217"/>
                    </a:lnTo>
                    <a:lnTo>
                      <a:pt x="365" y="211"/>
                    </a:lnTo>
                    <a:lnTo>
                      <a:pt x="368" y="206"/>
                    </a:lnTo>
                    <a:lnTo>
                      <a:pt x="372" y="200"/>
                    </a:lnTo>
                    <a:lnTo>
                      <a:pt x="374" y="192"/>
                    </a:lnTo>
                    <a:lnTo>
                      <a:pt x="378" y="185"/>
                    </a:lnTo>
                    <a:lnTo>
                      <a:pt x="382" y="179"/>
                    </a:lnTo>
                    <a:lnTo>
                      <a:pt x="385" y="171"/>
                    </a:lnTo>
                    <a:lnTo>
                      <a:pt x="387" y="164"/>
                    </a:lnTo>
                    <a:lnTo>
                      <a:pt x="391" y="156"/>
                    </a:lnTo>
                    <a:lnTo>
                      <a:pt x="393" y="149"/>
                    </a:lnTo>
                    <a:lnTo>
                      <a:pt x="397" y="141"/>
                    </a:lnTo>
                    <a:lnTo>
                      <a:pt x="399" y="131"/>
                    </a:lnTo>
                    <a:lnTo>
                      <a:pt x="403" y="124"/>
                    </a:lnTo>
                    <a:lnTo>
                      <a:pt x="404" y="114"/>
                    </a:lnTo>
                    <a:lnTo>
                      <a:pt x="408" y="107"/>
                    </a:lnTo>
                    <a:lnTo>
                      <a:pt x="408" y="97"/>
                    </a:lnTo>
                    <a:lnTo>
                      <a:pt x="412" y="88"/>
                    </a:lnTo>
                    <a:lnTo>
                      <a:pt x="414" y="80"/>
                    </a:lnTo>
                    <a:lnTo>
                      <a:pt x="416" y="71"/>
                    </a:lnTo>
                    <a:lnTo>
                      <a:pt x="418" y="61"/>
                    </a:lnTo>
                    <a:lnTo>
                      <a:pt x="418" y="52"/>
                    </a:lnTo>
                    <a:lnTo>
                      <a:pt x="420" y="40"/>
                    </a:lnTo>
                    <a:lnTo>
                      <a:pt x="422" y="31"/>
                    </a:lnTo>
                    <a:lnTo>
                      <a:pt x="420" y="31"/>
                    </a:lnTo>
                    <a:lnTo>
                      <a:pt x="418" y="31"/>
                    </a:lnTo>
                    <a:lnTo>
                      <a:pt x="416" y="33"/>
                    </a:lnTo>
                    <a:lnTo>
                      <a:pt x="412" y="33"/>
                    </a:lnTo>
                    <a:lnTo>
                      <a:pt x="408" y="33"/>
                    </a:lnTo>
                    <a:lnTo>
                      <a:pt x="404" y="33"/>
                    </a:lnTo>
                    <a:lnTo>
                      <a:pt x="401" y="35"/>
                    </a:lnTo>
                    <a:lnTo>
                      <a:pt x="397" y="35"/>
                    </a:lnTo>
                    <a:lnTo>
                      <a:pt x="395" y="35"/>
                    </a:lnTo>
                    <a:lnTo>
                      <a:pt x="391" y="35"/>
                    </a:lnTo>
                    <a:lnTo>
                      <a:pt x="389" y="36"/>
                    </a:lnTo>
                    <a:lnTo>
                      <a:pt x="385" y="36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76" y="40"/>
                    </a:lnTo>
                    <a:lnTo>
                      <a:pt x="372" y="40"/>
                    </a:lnTo>
                    <a:lnTo>
                      <a:pt x="368" y="40"/>
                    </a:lnTo>
                    <a:lnTo>
                      <a:pt x="365" y="42"/>
                    </a:lnTo>
                    <a:lnTo>
                      <a:pt x="361" y="42"/>
                    </a:lnTo>
                    <a:lnTo>
                      <a:pt x="357" y="44"/>
                    </a:lnTo>
                    <a:lnTo>
                      <a:pt x="353" y="44"/>
                    </a:lnTo>
                    <a:lnTo>
                      <a:pt x="349" y="46"/>
                    </a:lnTo>
                    <a:lnTo>
                      <a:pt x="346" y="48"/>
                    </a:lnTo>
                    <a:lnTo>
                      <a:pt x="342" y="48"/>
                    </a:lnTo>
                    <a:lnTo>
                      <a:pt x="336" y="50"/>
                    </a:lnTo>
                    <a:lnTo>
                      <a:pt x="332" y="50"/>
                    </a:lnTo>
                    <a:lnTo>
                      <a:pt x="328" y="52"/>
                    </a:lnTo>
                    <a:lnTo>
                      <a:pt x="323" y="54"/>
                    </a:lnTo>
                    <a:lnTo>
                      <a:pt x="319" y="54"/>
                    </a:lnTo>
                    <a:lnTo>
                      <a:pt x="313" y="55"/>
                    </a:lnTo>
                    <a:lnTo>
                      <a:pt x="309" y="57"/>
                    </a:lnTo>
                    <a:lnTo>
                      <a:pt x="304" y="59"/>
                    </a:lnTo>
                    <a:lnTo>
                      <a:pt x="300" y="59"/>
                    </a:lnTo>
                    <a:lnTo>
                      <a:pt x="294" y="61"/>
                    </a:lnTo>
                    <a:lnTo>
                      <a:pt x="289" y="63"/>
                    </a:lnTo>
                    <a:lnTo>
                      <a:pt x="285" y="65"/>
                    </a:lnTo>
                    <a:lnTo>
                      <a:pt x="279" y="67"/>
                    </a:lnTo>
                    <a:lnTo>
                      <a:pt x="273" y="69"/>
                    </a:lnTo>
                    <a:lnTo>
                      <a:pt x="270" y="71"/>
                    </a:lnTo>
                    <a:lnTo>
                      <a:pt x="264" y="73"/>
                    </a:lnTo>
                    <a:lnTo>
                      <a:pt x="258" y="74"/>
                    </a:lnTo>
                    <a:lnTo>
                      <a:pt x="252" y="76"/>
                    </a:lnTo>
                    <a:lnTo>
                      <a:pt x="249" y="80"/>
                    </a:lnTo>
                    <a:lnTo>
                      <a:pt x="243" y="82"/>
                    </a:lnTo>
                    <a:lnTo>
                      <a:pt x="237" y="84"/>
                    </a:lnTo>
                    <a:lnTo>
                      <a:pt x="231" y="86"/>
                    </a:lnTo>
                    <a:lnTo>
                      <a:pt x="226" y="90"/>
                    </a:lnTo>
                    <a:lnTo>
                      <a:pt x="220" y="92"/>
                    </a:lnTo>
                    <a:lnTo>
                      <a:pt x="216" y="93"/>
                    </a:lnTo>
                    <a:lnTo>
                      <a:pt x="211" y="97"/>
                    </a:lnTo>
                    <a:lnTo>
                      <a:pt x="205" y="99"/>
                    </a:lnTo>
                    <a:lnTo>
                      <a:pt x="199" y="103"/>
                    </a:lnTo>
                    <a:lnTo>
                      <a:pt x="193" y="105"/>
                    </a:lnTo>
                    <a:lnTo>
                      <a:pt x="190" y="109"/>
                    </a:lnTo>
                    <a:lnTo>
                      <a:pt x="184" y="111"/>
                    </a:lnTo>
                    <a:lnTo>
                      <a:pt x="178" y="114"/>
                    </a:lnTo>
                    <a:lnTo>
                      <a:pt x="173" y="116"/>
                    </a:lnTo>
                    <a:lnTo>
                      <a:pt x="167" y="120"/>
                    </a:lnTo>
                    <a:lnTo>
                      <a:pt x="163" y="122"/>
                    </a:lnTo>
                    <a:lnTo>
                      <a:pt x="157" y="126"/>
                    </a:lnTo>
                    <a:lnTo>
                      <a:pt x="154" y="128"/>
                    </a:lnTo>
                    <a:lnTo>
                      <a:pt x="148" y="131"/>
                    </a:lnTo>
                    <a:lnTo>
                      <a:pt x="144" y="135"/>
                    </a:lnTo>
                    <a:lnTo>
                      <a:pt x="140" y="137"/>
                    </a:lnTo>
                    <a:lnTo>
                      <a:pt x="136" y="141"/>
                    </a:lnTo>
                    <a:lnTo>
                      <a:pt x="131" y="143"/>
                    </a:lnTo>
                    <a:lnTo>
                      <a:pt x="127" y="147"/>
                    </a:lnTo>
                    <a:lnTo>
                      <a:pt x="123" y="149"/>
                    </a:lnTo>
                    <a:lnTo>
                      <a:pt x="119" y="152"/>
                    </a:lnTo>
                    <a:lnTo>
                      <a:pt x="116" y="156"/>
                    </a:lnTo>
                    <a:lnTo>
                      <a:pt x="112" y="158"/>
                    </a:lnTo>
                    <a:lnTo>
                      <a:pt x="108" y="162"/>
                    </a:lnTo>
                    <a:lnTo>
                      <a:pt x="104" y="164"/>
                    </a:lnTo>
                    <a:lnTo>
                      <a:pt x="100" y="168"/>
                    </a:lnTo>
                    <a:lnTo>
                      <a:pt x="98" y="169"/>
                    </a:lnTo>
                    <a:lnTo>
                      <a:pt x="95" y="173"/>
                    </a:lnTo>
                    <a:lnTo>
                      <a:pt x="91" y="175"/>
                    </a:lnTo>
                    <a:lnTo>
                      <a:pt x="89" y="179"/>
                    </a:lnTo>
                    <a:lnTo>
                      <a:pt x="85" y="181"/>
                    </a:lnTo>
                    <a:lnTo>
                      <a:pt x="83" y="185"/>
                    </a:lnTo>
                    <a:lnTo>
                      <a:pt x="79" y="187"/>
                    </a:lnTo>
                    <a:lnTo>
                      <a:pt x="78" y="189"/>
                    </a:lnTo>
                    <a:lnTo>
                      <a:pt x="74" y="192"/>
                    </a:lnTo>
                    <a:lnTo>
                      <a:pt x="72" y="194"/>
                    </a:lnTo>
                    <a:lnTo>
                      <a:pt x="70" y="196"/>
                    </a:lnTo>
                    <a:lnTo>
                      <a:pt x="66" y="200"/>
                    </a:lnTo>
                    <a:lnTo>
                      <a:pt x="66" y="202"/>
                    </a:lnTo>
                    <a:lnTo>
                      <a:pt x="60" y="206"/>
                    </a:lnTo>
                    <a:lnTo>
                      <a:pt x="57" y="211"/>
                    </a:lnTo>
                    <a:lnTo>
                      <a:pt x="53" y="215"/>
                    </a:lnTo>
                    <a:lnTo>
                      <a:pt x="49" y="219"/>
                    </a:lnTo>
                    <a:lnTo>
                      <a:pt x="45" y="223"/>
                    </a:lnTo>
                    <a:lnTo>
                      <a:pt x="43" y="227"/>
                    </a:lnTo>
                    <a:lnTo>
                      <a:pt x="41" y="230"/>
                    </a:lnTo>
                    <a:lnTo>
                      <a:pt x="39" y="232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0"/>
                    </a:lnTo>
                    <a:lnTo>
                      <a:pt x="34" y="242"/>
                    </a:lnTo>
                    <a:lnTo>
                      <a:pt x="32" y="244"/>
                    </a:lnTo>
                    <a:lnTo>
                      <a:pt x="32" y="246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86" name="Freeform 111">
                <a:extLst>
                  <a:ext uri="{FF2B5EF4-FFF2-40B4-BE49-F238E27FC236}">
                    <a16:creationId xmlns:a16="http://schemas.microsoft.com/office/drawing/2014/main" id="{B6FF59A3-0D51-4C88-AD90-432FDE02DE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41" y="841"/>
                <a:ext cx="135" cy="176"/>
              </a:xfrm>
              <a:custGeom>
                <a:avLst/>
                <a:gdLst>
                  <a:gd name="T0" fmla="*/ 1 w 270"/>
                  <a:gd name="T1" fmla="*/ 1 h 351"/>
                  <a:gd name="T2" fmla="*/ 1 w 270"/>
                  <a:gd name="T3" fmla="*/ 1 h 351"/>
                  <a:gd name="T4" fmla="*/ 1 w 270"/>
                  <a:gd name="T5" fmla="*/ 1 h 351"/>
                  <a:gd name="T6" fmla="*/ 1 w 270"/>
                  <a:gd name="T7" fmla="*/ 1 h 351"/>
                  <a:gd name="T8" fmla="*/ 1 w 270"/>
                  <a:gd name="T9" fmla="*/ 1 h 351"/>
                  <a:gd name="T10" fmla="*/ 1 w 270"/>
                  <a:gd name="T11" fmla="*/ 1 h 351"/>
                  <a:gd name="T12" fmla="*/ 1 w 270"/>
                  <a:gd name="T13" fmla="*/ 1 h 351"/>
                  <a:gd name="T14" fmla="*/ 1 w 270"/>
                  <a:gd name="T15" fmla="*/ 1 h 351"/>
                  <a:gd name="T16" fmla="*/ 1 w 270"/>
                  <a:gd name="T17" fmla="*/ 1 h 351"/>
                  <a:gd name="T18" fmla="*/ 1 w 270"/>
                  <a:gd name="T19" fmla="*/ 1 h 351"/>
                  <a:gd name="T20" fmla="*/ 1 w 270"/>
                  <a:gd name="T21" fmla="*/ 1 h 351"/>
                  <a:gd name="T22" fmla="*/ 1 w 270"/>
                  <a:gd name="T23" fmla="*/ 1 h 351"/>
                  <a:gd name="T24" fmla="*/ 1 w 270"/>
                  <a:gd name="T25" fmla="*/ 0 h 351"/>
                  <a:gd name="T26" fmla="*/ 1 w 270"/>
                  <a:gd name="T27" fmla="*/ 1 h 351"/>
                  <a:gd name="T28" fmla="*/ 1 w 270"/>
                  <a:gd name="T29" fmla="*/ 1 h 351"/>
                  <a:gd name="T30" fmla="*/ 1 w 270"/>
                  <a:gd name="T31" fmla="*/ 1 h 351"/>
                  <a:gd name="T32" fmla="*/ 1 w 270"/>
                  <a:gd name="T33" fmla="*/ 1 h 351"/>
                  <a:gd name="T34" fmla="*/ 1 w 270"/>
                  <a:gd name="T35" fmla="*/ 1 h 351"/>
                  <a:gd name="T36" fmla="*/ 1 w 270"/>
                  <a:gd name="T37" fmla="*/ 1 h 351"/>
                  <a:gd name="T38" fmla="*/ 1 w 270"/>
                  <a:gd name="T39" fmla="*/ 1 h 351"/>
                  <a:gd name="T40" fmla="*/ 1 w 270"/>
                  <a:gd name="T41" fmla="*/ 1 h 351"/>
                  <a:gd name="T42" fmla="*/ 1 w 270"/>
                  <a:gd name="T43" fmla="*/ 1 h 351"/>
                  <a:gd name="T44" fmla="*/ 1 w 270"/>
                  <a:gd name="T45" fmla="*/ 1 h 351"/>
                  <a:gd name="T46" fmla="*/ 1 w 270"/>
                  <a:gd name="T47" fmla="*/ 1 h 351"/>
                  <a:gd name="T48" fmla="*/ 1 w 270"/>
                  <a:gd name="T49" fmla="*/ 1 h 351"/>
                  <a:gd name="T50" fmla="*/ 1 w 270"/>
                  <a:gd name="T51" fmla="*/ 1 h 351"/>
                  <a:gd name="T52" fmla="*/ 1 w 270"/>
                  <a:gd name="T53" fmla="*/ 1 h 351"/>
                  <a:gd name="T54" fmla="*/ 1 w 270"/>
                  <a:gd name="T55" fmla="*/ 1 h 351"/>
                  <a:gd name="T56" fmla="*/ 1 w 270"/>
                  <a:gd name="T57" fmla="*/ 1 h 351"/>
                  <a:gd name="T58" fmla="*/ 1 w 270"/>
                  <a:gd name="T59" fmla="*/ 1 h 351"/>
                  <a:gd name="T60" fmla="*/ 1 w 270"/>
                  <a:gd name="T61" fmla="*/ 1 h 351"/>
                  <a:gd name="T62" fmla="*/ 1 w 270"/>
                  <a:gd name="T63" fmla="*/ 1 h 351"/>
                  <a:gd name="T64" fmla="*/ 1 w 270"/>
                  <a:gd name="T65" fmla="*/ 1 h 351"/>
                  <a:gd name="T66" fmla="*/ 1 w 270"/>
                  <a:gd name="T67" fmla="*/ 1 h 351"/>
                  <a:gd name="T68" fmla="*/ 1 w 270"/>
                  <a:gd name="T69" fmla="*/ 1 h 351"/>
                  <a:gd name="T70" fmla="*/ 1 w 270"/>
                  <a:gd name="T71" fmla="*/ 1 h 351"/>
                  <a:gd name="T72" fmla="*/ 1 w 270"/>
                  <a:gd name="T73" fmla="*/ 1 h 351"/>
                  <a:gd name="T74" fmla="*/ 1 w 270"/>
                  <a:gd name="T75" fmla="*/ 1 h 351"/>
                  <a:gd name="T76" fmla="*/ 1 w 270"/>
                  <a:gd name="T77" fmla="*/ 1 h 351"/>
                  <a:gd name="T78" fmla="*/ 1 w 270"/>
                  <a:gd name="T79" fmla="*/ 1 h 351"/>
                  <a:gd name="T80" fmla="*/ 1 w 270"/>
                  <a:gd name="T81" fmla="*/ 1 h 351"/>
                  <a:gd name="T82" fmla="*/ 1 w 270"/>
                  <a:gd name="T83" fmla="*/ 1 h 351"/>
                  <a:gd name="T84" fmla="*/ 1 w 270"/>
                  <a:gd name="T85" fmla="*/ 1 h 351"/>
                  <a:gd name="T86" fmla="*/ 1 w 270"/>
                  <a:gd name="T87" fmla="*/ 1 h 351"/>
                  <a:gd name="T88" fmla="*/ 1 w 270"/>
                  <a:gd name="T89" fmla="*/ 1 h 351"/>
                  <a:gd name="T90" fmla="*/ 1 w 270"/>
                  <a:gd name="T91" fmla="*/ 1 h 351"/>
                  <a:gd name="T92" fmla="*/ 1 w 270"/>
                  <a:gd name="T93" fmla="*/ 1 h 351"/>
                  <a:gd name="T94" fmla="*/ 1 w 270"/>
                  <a:gd name="T95" fmla="*/ 1 h 351"/>
                  <a:gd name="T96" fmla="*/ 1 w 270"/>
                  <a:gd name="T97" fmla="*/ 1 h 351"/>
                  <a:gd name="T98" fmla="*/ 1 w 270"/>
                  <a:gd name="T99" fmla="*/ 1 h 351"/>
                  <a:gd name="T100" fmla="*/ 1 w 270"/>
                  <a:gd name="T101" fmla="*/ 1 h 351"/>
                  <a:gd name="T102" fmla="*/ 1 w 270"/>
                  <a:gd name="T103" fmla="*/ 1 h 351"/>
                  <a:gd name="T104" fmla="*/ 1 w 270"/>
                  <a:gd name="T105" fmla="*/ 1 h 351"/>
                  <a:gd name="T106" fmla="*/ 1 w 270"/>
                  <a:gd name="T107" fmla="*/ 1 h 351"/>
                  <a:gd name="T108" fmla="*/ 1 w 270"/>
                  <a:gd name="T109" fmla="*/ 1 h 351"/>
                  <a:gd name="T110" fmla="*/ 1 w 270"/>
                  <a:gd name="T111" fmla="*/ 1 h 351"/>
                  <a:gd name="T112" fmla="*/ 1 w 270"/>
                  <a:gd name="T113" fmla="*/ 1 h 3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70"/>
                  <a:gd name="T172" fmla="*/ 0 h 351"/>
                  <a:gd name="T173" fmla="*/ 270 w 270"/>
                  <a:gd name="T174" fmla="*/ 351 h 3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70" h="351">
                    <a:moveTo>
                      <a:pt x="34" y="70"/>
                    </a:moveTo>
                    <a:lnTo>
                      <a:pt x="34" y="68"/>
                    </a:lnTo>
                    <a:lnTo>
                      <a:pt x="38" y="68"/>
                    </a:lnTo>
                    <a:lnTo>
                      <a:pt x="40" y="66"/>
                    </a:lnTo>
                    <a:lnTo>
                      <a:pt x="44" y="66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49" y="64"/>
                    </a:lnTo>
                    <a:lnTo>
                      <a:pt x="53" y="62"/>
                    </a:lnTo>
                    <a:lnTo>
                      <a:pt x="55" y="62"/>
                    </a:lnTo>
                    <a:lnTo>
                      <a:pt x="59" y="61"/>
                    </a:lnTo>
                    <a:lnTo>
                      <a:pt x="63" y="61"/>
                    </a:lnTo>
                    <a:lnTo>
                      <a:pt x="67" y="59"/>
                    </a:lnTo>
                    <a:lnTo>
                      <a:pt x="68" y="59"/>
                    </a:lnTo>
                    <a:lnTo>
                      <a:pt x="70" y="59"/>
                    </a:lnTo>
                    <a:lnTo>
                      <a:pt x="72" y="57"/>
                    </a:lnTo>
                    <a:lnTo>
                      <a:pt x="74" y="57"/>
                    </a:lnTo>
                    <a:lnTo>
                      <a:pt x="78" y="57"/>
                    </a:lnTo>
                    <a:lnTo>
                      <a:pt x="80" y="57"/>
                    </a:lnTo>
                    <a:lnTo>
                      <a:pt x="82" y="55"/>
                    </a:lnTo>
                    <a:lnTo>
                      <a:pt x="86" y="55"/>
                    </a:lnTo>
                    <a:lnTo>
                      <a:pt x="87" y="55"/>
                    </a:lnTo>
                    <a:lnTo>
                      <a:pt x="91" y="55"/>
                    </a:lnTo>
                    <a:lnTo>
                      <a:pt x="93" y="53"/>
                    </a:lnTo>
                    <a:lnTo>
                      <a:pt x="97" y="53"/>
                    </a:lnTo>
                    <a:lnTo>
                      <a:pt x="99" y="53"/>
                    </a:lnTo>
                    <a:lnTo>
                      <a:pt x="103" y="51"/>
                    </a:lnTo>
                    <a:lnTo>
                      <a:pt x="106" y="51"/>
                    </a:lnTo>
                    <a:lnTo>
                      <a:pt x="110" y="51"/>
                    </a:lnTo>
                    <a:lnTo>
                      <a:pt x="114" y="49"/>
                    </a:lnTo>
                    <a:lnTo>
                      <a:pt x="118" y="49"/>
                    </a:lnTo>
                    <a:lnTo>
                      <a:pt x="122" y="49"/>
                    </a:lnTo>
                    <a:lnTo>
                      <a:pt x="126" y="47"/>
                    </a:lnTo>
                    <a:lnTo>
                      <a:pt x="129" y="47"/>
                    </a:lnTo>
                    <a:lnTo>
                      <a:pt x="133" y="47"/>
                    </a:lnTo>
                    <a:lnTo>
                      <a:pt x="137" y="47"/>
                    </a:lnTo>
                    <a:lnTo>
                      <a:pt x="143" y="45"/>
                    </a:lnTo>
                    <a:lnTo>
                      <a:pt x="146" y="45"/>
                    </a:lnTo>
                    <a:lnTo>
                      <a:pt x="150" y="43"/>
                    </a:lnTo>
                    <a:lnTo>
                      <a:pt x="154" y="43"/>
                    </a:lnTo>
                    <a:lnTo>
                      <a:pt x="158" y="43"/>
                    </a:lnTo>
                    <a:lnTo>
                      <a:pt x="162" y="41"/>
                    </a:lnTo>
                    <a:lnTo>
                      <a:pt x="165" y="41"/>
                    </a:lnTo>
                    <a:lnTo>
                      <a:pt x="169" y="40"/>
                    </a:lnTo>
                    <a:lnTo>
                      <a:pt x="173" y="40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4" y="36"/>
                    </a:lnTo>
                    <a:lnTo>
                      <a:pt x="188" y="36"/>
                    </a:lnTo>
                    <a:lnTo>
                      <a:pt x="192" y="34"/>
                    </a:lnTo>
                    <a:lnTo>
                      <a:pt x="194" y="34"/>
                    </a:lnTo>
                    <a:lnTo>
                      <a:pt x="198" y="32"/>
                    </a:lnTo>
                    <a:lnTo>
                      <a:pt x="202" y="32"/>
                    </a:lnTo>
                    <a:lnTo>
                      <a:pt x="203" y="30"/>
                    </a:lnTo>
                    <a:lnTo>
                      <a:pt x="207" y="30"/>
                    </a:lnTo>
                    <a:lnTo>
                      <a:pt x="209" y="28"/>
                    </a:lnTo>
                    <a:lnTo>
                      <a:pt x="213" y="28"/>
                    </a:lnTo>
                    <a:lnTo>
                      <a:pt x="215" y="26"/>
                    </a:lnTo>
                    <a:lnTo>
                      <a:pt x="219" y="26"/>
                    </a:lnTo>
                    <a:lnTo>
                      <a:pt x="221" y="24"/>
                    </a:lnTo>
                    <a:lnTo>
                      <a:pt x="224" y="24"/>
                    </a:lnTo>
                    <a:lnTo>
                      <a:pt x="228" y="22"/>
                    </a:lnTo>
                    <a:lnTo>
                      <a:pt x="232" y="21"/>
                    </a:lnTo>
                    <a:lnTo>
                      <a:pt x="236" y="19"/>
                    </a:lnTo>
                    <a:lnTo>
                      <a:pt x="241" y="17"/>
                    </a:lnTo>
                    <a:lnTo>
                      <a:pt x="243" y="15"/>
                    </a:lnTo>
                    <a:lnTo>
                      <a:pt x="247" y="13"/>
                    </a:lnTo>
                    <a:lnTo>
                      <a:pt x="251" y="11"/>
                    </a:lnTo>
                    <a:lnTo>
                      <a:pt x="253" y="9"/>
                    </a:lnTo>
                    <a:lnTo>
                      <a:pt x="257" y="7"/>
                    </a:lnTo>
                    <a:lnTo>
                      <a:pt x="259" y="7"/>
                    </a:lnTo>
                    <a:lnTo>
                      <a:pt x="260" y="5"/>
                    </a:lnTo>
                    <a:lnTo>
                      <a:pt x="262" y="3"/>
                    </a:lnTo>
                    <a:lnTo>
                      <a:pt x="266" y="2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5"/>
                    </a:lnTo>
                    <a:lnTo>
                      <a:pt x="266" y="7"/>
                    </a:lnTo>
                    <a:lnTo>
                      <a:pt x="264" y="11"/>
                    </a:lnTo>
                    <a:lnTo>
                      <a:pt x="264" y="13"/>
                    </a:lnTo>
                    <a:lnTo>
                      <a:pt x="262" y="17"/>
                    </a:lnTo>
                    <a:lnTo>
                      <a:pt x="262" y="19"/>
                    </a:lnTo>
                    <a:lnTo>
                      <a:pt x="262" y="21"/>
                    </a:lnTo>
                    <a:lnTo>
                      <a:pt x="260" y="22"/>
                    </a:lnTo>
                    <a:lnTo>
                      <a:pt x="259" y="26"/>
                    </a:lnTo>
                    <a:lnTo>
                      <a:pt x="259" y="28"/>
                    </a:lnTo>
                    <a:lnTo>
                      <a:pt x="257" y="32"/>
                    </a:lnTo>
                    <a:lnTo>
                      <a:pt x="257" y="34"/>
                    </a:lnTo>
                    <a:lnTo>
                      <a:pt x="255" y="38"/>
                    </a:lnTo>
                    <a:lnTo>
                      <a:pt x="253" y="41"/>
                    </a:lnTo>
                    <a:lnTo>
                      <a:pt x="253" y="45"/>
                    </a:lnTo>
                    <a:lnTo>
                      <a:pt x="251" y="47"/>
                    </a:lnTo>
                    <a:lnTo>
                      <a:pt x="249" y="51"/>
                    </a:lnTo>
                    <a:lnTo>
                      <a:pt x="249" y="55"/>
                    </a:lnTo>
                    <a:lnTo>
                      <a:pt x="247" y="59"/>
                    </a:lnTo>
                    <a:lnTo>
                      <a:pt x="245" y="62"/>
                    </a:lnTo>
                    <a:lnTo>
                      <a:pt x="245" y="68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0" y="80"/>
                    </a:lnTo>
                    <a:lnTo>
                      <a:pt x="238" y="83"/>
                    </a:lnTo>
                    <a:lnTo>
                      <a:pt x="236" y="87"/>
                    </a:lnTo>
                    <a:lnTo>
                      <a:pt x="236" y="91"/>
                    </a:lnTo>
                    <a:lnTo>
                      <a:pt x="234" y="95"/>
                    </a:lnTo>
                    <a:lnTo>
                      <a:pt x="232" y="100"/>
                    </a:lnTo>
                    <a:lnTo>
                      <a:pt x="230" y="104"/>
                    </a:lnTo>
                    <a:lnTo>
                      <a:pt x="230" y="108"/>
                    </a:lnTo>
                    <a:lnTo>
                      <a:pt x="228" y="112"/>
                    </a:lnTo>
                    <a:lnTo>
                      <a:pt x="226" y="118"/>
                    </a:lnTo>
                    <a:lnTo>
                      <a:pt x="224" y="121"/>
                    </a:lnTo>
                    <a:lnTo>
                      <a:pt x="222" y="125"/>
                    </a:lnTo>
                    <a:lnTo>
                      <a:pt x="221" y="131"/>
                    </a:lnTo>
                    <a:lnTo>
                      <a:pt x="221" y="135"/>
                    </a:lnTo>
                    <a:lnTo>
                      <a:pt x="219" y="138"/>
                    </a:lnTo>
                    <a:lnTo>
                      <a:pt x="217" y="144"/>
                    </a:lnTo>
                    <a:lnTo>
                      <a:pt x="215" y="148"/>
                    </a:lnTo>
                    <a:lnTo>
                      <a:pt x="215" y="152"/>
                    </a:lnTo>
                    <a:lnTo>
                      <a:pt x="213" y="157"/>
                    </a:lnTo>
                    <a:lnTo>
                      <a:pt x="211" y="161"/>
                    </a:lnTo>
                    <a:lnTo>
                      <a:pt x="209" y="165"/>
                    </a:lnTo>
                    <a:lnTo>
                      <a:pt x="207" y="169"/>
                    </a:lnTo>
                    <a:lnTo>
                      <a:pt x="207" y="173"/>
                    </a:lnTo>
                    <a:lnTo>
                      <a:pt x="205" y="178"/>
                    </a:lnTo>
                    <a:lnTo>
                      <a:pt x="203" y="182"/>
                    </a:lnTo>
                    <a:lnTo>
                      <a:pt x="203" y="186"/>
                    </a:lnTo>
                    <a:lnTo>
                      <a:pt x="202" y="190"/>
                    </a:lnTo>
                    <a:lnTo>
                      <a:pt x="200" y="194"/>
                    </a:lnTo>
                    <a:lnTo>
                      <a:pt x="200" y="197"/>
                    </a:lnTo>
                    <a:lnTo>
                      <a:pt x="198" y="201"/>
                    </a:lnTo>
                    <a:lnTo>
                      <a:pt x="196" y="205"/>
                    </a:lnTo>
                    <a:lnTo>
                      <a:pt x="196" y="209"/>
                    </a:lnTo>
                    <a:lnTo>
                      <a:pt x="194" y="213"/>
                    </a:lnTo>
                    <a:lnTo>
                      <a:pt x="192" y="216"/>
                    </a:lnTo>
                    <a:lnTo>
                      <a:pt x="190" y="220"/>
                    </a:lnTo>
                    <a:lnTo>
                      <a:pt x="190" y="224"/>
                    </a:lnTo>
                    <a:lnTo>
                      <a:pt x="188" y="228"/>
                    </a:lnTo>
                    <a:lnTo>
                      <a:pt x="186" y="230"/>
                    </a:lnTo>
                    <a:lnTo>
                      <a:pt x="184" y="233"/>
                    </a:lnTo>
                    <a:lnTo>
                      <a:pt x="184" y="237"/>
                    </a:lnTo>
                    <a:lnTo>
                      <a:pt x="183" y="241"/>
                    </a:lnTo>
                    <a:lnTo>
                      <a:pt x="181" y="245"/>
                    </a:lnTo>
                    <a:lnTo>
                      <a:pt x="179" y="247"/>
                    </a:lnTo>
                    <a:lnTo>
                      <a:pt x="177" y="251"/>
                    </a:lnTo>
                    <a:lnTo>
                      <a:pt x="175" y="254"/>
                    </a:lnTo>
                    <a:lnTo>
                      <a:pt x="173" y="256"/>
                    </a:lnTo>
                    <a:lnTo>
                      <a:pt x="171" y="260"/>
                    </a:lnTo>
                    <a:lnTo>
                      <a:pt x="171" y="264"/>
                    </a:lnTo>
                    <a:lnTo>
                      <a:pt x="169" y="266"/>
                    </a:lnTo>
                    <a:lnTo>
                      <a:pt x="167" y="270"/>
                    </a:lnTo>
                    <a:lnTo>
                      <a:pt x="164" y="272"/>
                    </a:lnTo>
                    <a:lnTo>
                      <a:pt x="164" y="275"/>
                    </a:lnTo>
                    <a:lnTo>
                      <a:pt x="160" y="277"/>
                    </a:lnTo>
                    <a:lnTo>
                      <a:pt x="160" y="281"/>
                    </a:lnTo>
                    <a:lnTo>
                      <a:pt x="156" y="283"/>
                    </a:lnTo>
                    <a:lnTo>
                      <a:pt x="156" y="285"/>
                    </a:lnTo>
                    <a:lnTo>
                      <a:pt x="154" y="289"/>
                    </a:lnTo>
                    <a:lnTo>
                      <a:pt x="152" y="291"/>
                    </a:lnTo>
                    <a:lnTo>
                      <a:pt x="150" y="292"/>
                    </a:lnTo>
                    <a:lnTo>
                      <a:pt x="148" y="296"/>
                    </a:lnTo>
                    <a:lnTo>
                      <a:pt x="145" y="298"/>
                    </a:lnTo>
                    <a:lnTo>
                      <a:pt x="145" y="300"/>
                    </a:lnTo>
                    <a:lnTo>
                      <a:pt x="143" y="302"/>
                    </a:lnTo>
                    <a:lnTo>
                      <a:pt x="141" y="306"/>
                    </a:lnTo>
                    <a:lnTo>
                      <a:pt x="137" y="310"/>
                    </a:lnTo>
                    <a:lnTo>
                      <a:pt x="133" y="313"/>
                    </a:lnTo>
                    <a:lnTo>
                      <a:pt x="129" y="317"/>
                    </a:lnTo>
                    <a:lnTo>
                      <a:pt x="127" y="321"/>
                    </a:lnTo>
                    <a:lnTo>
                      <a:pt x="124" y="323"/>
                    </a:lnTo>
                    <a:lnTo>
                      <a:pt x="120" y="327"/>
                    </a:lnTo>
                    <a:lnTo>
                      <a:pt x="118" y="329"/>
                    </a:lnTo>
                    <a:lnTo>
                      <a:pt x="116" y="332"/>
                    </a:lnTo>
                    <a:lnTo>
                      <a:pt x="112" y="334"/>
                    </a:lnTo>
                    <a:lnTo>
                      <a:pt x="110" y="336"/>
                    </a:lnTo>
                    <a:lnTo>
                      <a:pt x="108" y="338"/>
                    </a:lnTo>
                    <a:lnTo>
                      <a:pt x="108" y="340"/>
                    </a:lnTo>
                    <a:lnTo>
                      <a:pt x="105" y="342"/>
                    </a:lnTo>
                    <a:lnTo>
                      <a:pt x="70" y="351"/>
                    </a:lnTo>
                    <a:lnTo>
                      <a:pt x="70" y="349"/>
                    </a:lnTo>
                    <a:lnTo>
                      <a:pt x="72" y="349"/>
                    </a:lnTo>
                    <a:lnTo>
                      <a:pt x="76" y="348"/>
                    </a:lnTo>
                    <a:lnTo>
                      <a:pt x="80" y="344"/>
                    </a:lnTo>
                    <a:lnTo>
                      <a:pt x="82" y="342"/>
                    </a:lnTo>
                    <a:lnTo>
                      <a:pt x="84" y="340"/>
                    </a:lnTo>
                    <a:lnTo>
                      <a:pt x="86" y="338"/>
                    </a:lnTo>
                    <a:lnTo>
                      <a:pt x="89" y="336"/>
                    </a:lnTo>
                    <a:lnTo>
                      <a:pt x="91" y="332"/>
                    </a:lnTo>
                    <a:lnTo>
                      <a:pt x="95" y="330"/>
                    </a:lnTo>
                    <a:lnTo>
                      <a:pt x="97" y="327"/>
                    </a:lnTo>
                    <a:lnTo>
                      <a:pt x="103" y="323"/>
                    </a:lnTo>
                    <a:lnTo>
                      <a:pt x="105" y="319"/>
                    </a:lnTo>
                    <a:lnTo>
                      <a:pt x="108" y="313"/>
                    </a:lnTo>
                    <a:lnTo>
                      <a:pt x="110" y="311"/>
                    </a:lnTo>
                    <a:lnTo>
                      <a:pt x="112" y="310"/>
                    </a:lnTo>
                    <a:lnTo>
                      <a:pt x="114" y="306"/>
                    </a:lnTo>
                    <a:lnTo>
                      <a:pt x="116" y="304"/>
                    </a:lnTo>
                    <a:lnTo>
                      <a:pt x="118" y="300"/>
                    </a:lnTo>
                    <a:lnTo>
                      <a:pt x="120" y="298"/>
                    </a:lnTo>
                    <a:lnTo>
                      <a:pt x="122" y="294"/>
                    </a:lnTo>
                    <a:lnTo>
                      <a:pt x="124" y="292"/>
                    </a:lnTo>
                    <a:lnTo>
                      <a:pt x="126" y="289"/>
                    </a:lnTo>
                    <a:lnTo>
                      <a:pt x="127" y="285"/>
                    </a:lnTo>
                    <a:lnTo>
                      <a:pt x="129" y="283"/>
                    </a:lnTo>
                    <a:lnTo>
                      <a:pt x="133" y="279"/>
                    </a:lnTo>
                    <a:lnTo>
                      <a:pt x="133" y="275"/>
                    </a:lnTo>
                    <a:lnTo>
                      <a:pt x="137" y="272"/>
                    </a:lnTo>
                    <a:lnTo>
                      <a:pt x="139" y="268"/>
                    </a:lnTo>
                    <a:lnTo>
                      <a:pt x="141" y="264"/>
                    </a:lnTo>
                    <a:lnTo>
                      <a:pt x="143" y="258"/>
                    </a:lnTo>
                    <a:lnTo>
                      <a:pt x="145" y="254"/>
                    </a:lnTo>
                    <a:lnTo>
                      <a:pt x="146" y="251"/>
                    </a:lnTo>
                    <a:lnTo>
                      <a:pt x="148" y="247"/>
                    </a:lnTo>
                    <a:lnTo>
                      <a:pt x="150" y="243"/>
                    </a:lnTo>
                    <a:lnTo>
                      <a:pt x="152" y="237"/>
                    </a:lnTo>
                    <a:lnTo>
                      <a:pt x="154" y="233"/>
                    </a:lnTo>
                    <a:lnTo>
                      <a:pt x="156" y="228"/>
                    </a:lnTo>
                    <a:lnTo>
                      <a:pt x="158" y="222"/>
                    </a:lnTo>
                    <a:lnTo>
                      <a:pt x="160" y="218"/>
                    </a:lnTo>
                    <a:lnTo>
                      <a:pt x="162" y="213"/>
                    </a:lnTo>
                    <a:lnTo>
                      <a:pt x="164" y="207"/>
                    </a:lnTo>
                    <a:lnTo>
                      <a:pt x="165" y="201"/>
                    </a:lnTo>
                    <a:lnTo>
                      <a:pt x="167" y="195"/>
                    </a:lnTo>
                    <a:lnTo>
                      <a:pt x="169" y="190"/>
                    </a:lnTo>
                    <a:lnTo>
                      <a:pt x="171" y="186"/>
                    </a:lnTo>
                    <a:lnTo>
                      <a:pt x="173" y="180"/>
                    </a:lnTo>
                    <a:lnTo>
                      <a:pt x="175" y="176"/>
                    </a:lnTo>
                    <a:lnTo>
                      <a:pt x="177" y="171"/>
                    </a:lnTo>
                    <a:lnTo>
                      <a:pt x="179" y="167"/>
                    </a:lnTo>
                    <a:lnTo>
                      <a:pt x="181" y="161"/>
                    </a:lnTo>
                    <a:lnTo>
                      <a:pt x="181" y="157"/>
                    </a:lnTo>
                    <a:lnTo>
                      <a:pt x="183" y="154"/>
                    </a:lnTo>
                    <a:lnTo>
                      <a:pt x="184" y="150"/>
                    </a:lnTo>
                    <a:lnTo>
                      <a:pt x="186" y="146"/>
                    </a:lnTo>
                    <a:lnTo>
                      <a:pt x="186" y="142"/>
                    </a:lnTo>
                    <a:lnTo>
                      <a:pt x="188" y="138"/>
                    </a:lnTo>
                    <a:lnTo>
                      <a:pt x="190" y="135"/>
                    </a:lnTo>
                    <a:lnTo>
                      <a:pt x="190" y="131"/>
                    </a:lnTo>
                    <a:lnTo>
                      <a:pt x="192" y="129"/>
                    </a:lnTo>
                    <a:lnTo>
                      <a:pt x="194" y="125"/>
                    </a:lnTo>
                    <a:lnTo>
                      <a:pt x="194" y="123"/>
                    </a:lnTo>
                    <a:lnTo>
                      <a:pt x="196" y="119"/>
                    </a:lnTo>
                    <a:lnTo>
                      <a:pt x="198" y="116"/>
                    </a:lnTo>
                    <a:lnTo>
                      <a:pt x="198" y="114"/>
                    </a:lnTo>
                    <a:lnTo>
                      <a:pt x="200" y="112"/>
                    </a:lnTo>
                    <a:lnTo>
                      <a:pt x="200" y="108"/>
                    </a:lnTo>
                    <a:lnTo>
                      <a:pt x="202" y="106"/>
                    </a:lnTo>
                    <a:lnTo>
                      <a:pt x="202" y="104"/>
                    </a:lnTo>
                    <a:lnTo>
                      <a:pt x="203" y="100"/>
                    </a:lnTo>
                    <a:lnTo>
                      <a:pt x="203" y="97"/>
                    </a:lnTo>
                    <a:lnTo>
                      <a:pt x="207" y="93"/>
                    </a:lnTo>
                    <a:lnTo>
                      <a:pt x="207" y="89"/>
                    </a:lnTo>
                    <a:lnTo>
                      <a:pt x="209" y="85"/>
                    </a:lnTo>
                    <a:lnTo>
                      <a:pt x="211" y="81"/>
                    </a:lnTo>
                    <a:lnTo>
                      <a:pt x="211" y="80"/>
                    </a:lnTo>
                    <a:lnTo>
                      <a:pt x="213" y="76"/>
                    </a:lnTo>
                    <a:lnTo>
                      <a:pt x="215" y="74"/>
                    </a:lnTo>
                    <a:lnTo>
                      <a:pt x="215" y="70"/>
                    </a:lnTo>
                    <a:lnTo>
                      <a:pt x="217" y="68"/>
                    </a:lnTo>
                    <a:lnTo>
                      <a:pt x="219" y="64"/>
                    </a:lnTo>
                    <a:lnTo>
                      <a:pt x="221" y="61"/>
                    </a:lnTo>
                    <a:lnTo>
                      <a:pt x="221" y="57"/>
                    </a:lnTo>
                    <a:lnTo>
                      <a:pt x="222" y="53"/>
                    </a:lnTo>
                    <a:lnTo>
                      <a:pt x="221" y="53"/>
                    </a:lnTo>
                    <a:lnTo>
                      <a:pt x="217" y="53"/>
                    </a:lnTo>
                    <a:lnTo>
                      <a:pt x="215" y="55"/>
                    </a:lnTo>
                    <a:lnTo>
                      <a:pt x="213" y="55"/>
                    </a:lnTo>
                    <a:lnTo>
                      <a:pt x="211" y="57"/>
                    </a:lnTo>
                    <a:lnTo>
                      <a:pt x="207" y="57"/>
                    </a:lnTo>
                    <a:lnTo>
                      <a:pt x="203" y="57"/>
                    </a:lnTo>
                    <a:lnTo>
                      <a:pt x="200" y="59"/>
                    </a:lnTo>
                    <a:lnTo>
                      <a:pt x="196" y="61"/>
                    </a:lnTo>
                    <a:lnTo>
                      <a:pt x="192" y="61"/>
                    </a:lnTo>
                    <a:lnTo>
                      <a:pt x="186" y="62"/>
                    </a:lnTo>
                    <a:lnTo>
                      <a:pt x="183" y="64"/>
                    </a:lnTo>
                    <a:lnTo>
                      <a:pt x="179" y="66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69" y="68"/>
                    </a:lnTo>
                    <a:lnTo>
                      <a:pt x="167" y="68"/>
                    </a:lnTo>
                    <a:lnTo>
                      <a:pt x="164" y="68"/>
                    </a:lnTo>
                    <a:lnTo>
                      <a:pt x="162" y="70"/>
                    </a:lnTo>
                    <a:lnTo>
                      <a:pt x="160" y="70"/>
                    </a:lnTo>
                    <a:lnTo>
                      <a:pt x="156" y="70"/>
                    </a:lnTo>
                    <a:lnTo>
                      <a:pt x="152" y="72"/>
                    </a:lnTo>
                    <a:lnTo>
                      <a:pt x="150" y="72"/>
                    </a:lnTo>
                    <a:lnTo>
                      <a:pt x="146" y="72"/>
                    </a:lnTo>
                    <a:lnTo>
                      <a:pt x="145" y="74"/>
                    </a:lnTo>
                    <a:lnTo>
                      <a:pt x="141" y="74"/>
                    </a:lnTo>
                    <a:lnTo>
                      <a:pt x="139" y="76"/>
                    </a:lnTo>
                    <a:lnTo>
                      <a:pt x="135" y="76"/>
                    </a:lnTo>
                    <a:lnTo>
                      <a:pt x="131" y="78"/>
                    </a:lnTo>
                    <a:lnTo>
                      <a:pt x="127" y="78"/>
                    </a:lnTo>
                    <a:lnTo>
                      <a:pt x="126" y="78"/>
                    </a:lnTo>
                    <a:lnTo>
                      <a:pt x="122" y="80"/>
                    </a:lnTo>
                    <a:lnTo>
                      <a:pt x="118" y="80"/>
                    </a:lnTo>
                    <a:lnTo>
                      <a:pt x="116" y="80"/>
                    </a:lnTo>
                    <a:lnTo>
                      <a:pt x="112" y="81"/>
                    </a:lnTo>
                    <a:lnTo>
                      <a:pt x="108" y="81"/>
                    </a:lnTo>
                    <a:lnTo>
                      <a:pt x="106" y="81"/>
                    </a:lnTo>
                    <a:lnTo>
                      <a:pt x="103" y="83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3" y="85"/>
                    </a:lnTo>
                    <a:lnTo>
                      <a:pt x="89" y="85"/>
                    </a:lnTo>
                    <a:lnTo>
                      <a:pt x="87" y="85"/>
                    </a:lnTo>
                    <a:lnTo>
                      <a:pt x="84" y="87"/>
                    </a:lnTo>
                    <a:lnTo>
                      <a:pt x="82" y="87"/>
                    </a:lnTo>
                    <a:lnTo>
                      <a:pt x="78" y="87"/>
                    </a:lnTo>
                    <a:lnTo>
                      <a:pt x="74" y="89"/>
                    </a:lnTo>
                    <a:lnTo>
                      <a:pt x="70" y="89"/>
                    </a:lnTo>
                    <a:lnTo>
                      <a:pt x="68" y="89"/>
                    </a:lnTo>
                    <a:lnTo>
                      <a:pt x="65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7" y="91"/>
                    </a:lnTo>
                    <a:lnTo>
                      <a:pt x="55" y="91"/>
                    </a:lnTo>
                    <a:lnTo>
                      <a:pt x="51" y="91"/>
                    </a:lnTo>
                    <a:lnTo>
                      <a:pt x="49" y="91"/>
                    </a:lnTo>
                    <a:lnTo>
                      <a:pt x="48" y="93"/>
                    </a:lnTo>
                    <a:lnTo>
                      <a:pt x="44" y="93"/>
                    </a:lnTo>
                    <a:lnTo>
                      <a:pt x="40" y="95"/>
                    </a:lnTo>
                    <a:lnTo>
                      <a:pt x="36" y="95"/>
                    </a:lnTo>
                    <a:lnTo>
                      <a:pt x="32" y="97"/>
                    </a:lnTo>
                    <a:lnTo>
                      <a:pt x="29" y="97"/>
                    </a:lnTo>
                    <a:lnTo>
                      <a:pt x="25" y="99"/>
                    </a:lnTo>
                    <a:lnTo>
                      <a:pt x="21" y="99"/>
                    </a:lnTo>
                    <a:lnTo>
                      <a:pt x="19" y="99"/>
                    </a:lnTo>
                    <a:lnTo>
                      <a:pt x="17" y="100"/>
                    </a:lnTo>
                    <a:lnTo>
                      <a:pt x="15" y="100"/>
                    </a:lnTo>
                    <a:lnTo>
                      <a:pt x="11" y="102"/>
                    </a:lnTo>
                    <a:lnTo>
                      <a:pt x="8" y="102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6"/>
                    </a:lnTo>
                    <a:lnTo>
                      <a:pt x="3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87" name="Freeform 112">
                <a:extLst>
                  <a:ext uri="{FF2B5EF4-FFF2-40B4-BE49-F238E27FC236}">
                    <a16:creationId xmlns:a16="http://schemas.microsoft.com/office/drawing/2014/main" id="{B1CCEE63-9C5F-4432-8201-FE69D195E2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928"/>
                <a:ext cx="74" cy="100"/>
              </a:xfrm>
              <a:custGeom>
                <a:avLst/>
                <a:gdLst>
                  <a:gd name="T0" fmla="*/ 1 w 148"/>
                  <a:gd name="T1" fmla="*/ 1 h 199"/>
                  <a:gd name="T2" fmla="*/ 1 w 148"/>
                  <a:gd name="T3" fmla="*/ 1 h 199"/>
                  <a:gd name="T4" fmla="*/ 0 w 148"/>
                  <a:gd name="T5" fmla="*/ 1 h 199"/>
                  <a:gd name="T6" fmla="*/ 0 w 148"/>
                  <a:gd name="T7" fmla="*/ 1 h 199"/>
                  <a:gd name="T8" fmla="*/ 0 w 148"/>
                  <a:gd name="T9" fmla="*/ 1 h 199"/>
                  <a:gd name="T10" fmla="*/ 0 w 148"/>
                  <a:gd name="T11" fmla="*/ 1 h 199"/>
                  <a:gd name="T12" fmla="*/ 0 w 148"/>
                  <a:gd name="T13" fmla="*/ 1 h 199"/>
                  <a:gd name="T14" fmla="*/ 0 w 148"/>
                  <a:gd name="T15" fmla="*/ 1 h 199"/>
                  <a:gd name="T16" fmla="*/ 1 w 148"/>
                  <a:gd name="T17" fmla="*/ 1 h 199"/>
                  <a:gd name="T18" fmla="*/ 1 w 148"/>
                  <a:gd name="T19" fmla="*/ 1 h 199"/>
                  <a:gd name="T20" fmla="*/ 1 w 148"/>
                  <a:gd name="T21" fmla="*/ 1 h 199"/>
                  <a:gd name="T22" fmla="*/ 1 w 148"/>
                  <a:gd name="T23" fmla="*/ 1 h 199"/>
                  <a:gd name="T24" fmla="*/ 1 w 148"/>
                  <a:gd name="T25" fmla="*/ 1 h 199"/>
                  <a:gd name="T26" fmla="*/ 1 w 148"/>
                  <a:gd name="T27" fmla="*/ 1 h 199"/>
                  <a:gd name="T28" fmla="*/ 1 w 148"/>
                  <a:gd name="T29" fmla="*/ 1 h 199"/>
                  <a:gd name="T30" fmla="*/ 1 w 148"/>
                  <a:gd name="T31" fmla="*/ 1 h 199"/>
                  <a:gd name="T32" fmla="*/ 1 w 148"/>
                  <a:gd name="T33" fmla="*/ 1 h 199"/>
                  <a:gd name="T34" fmla="*/ 1 w 148"/>
                  <a:gd name="T35" fmla="*/ 1 h 199"/>
                  <a:gd name="T36" fmla="*/ 1 w 148"/>
                  <a:gd name="T37" fmla="*/ 1 h 199"/>
                  <a:gd name="T38" fmla="*/ 1 w 148"/>
                  <a:gd name="T39" fmla="*/ 1 h 199"/>
                  <a:gd name="T40" fmla="*/ 1 w 148"/>
                  <a:gd name="T41" fmla="*/ 1 h 199"/>
                  <a:gd name="T42" fmla="*/ 1 w 148"/>
                  <a:gd name="T43" fmla="*/ 1 h 199"/>
                  <a:gd name="T44" fmla="*/ 1 w 148"/>
                  <a:gd name="T45" fmla="*/ 1 h 199"/>
                  <a:gd name="T46" fmla="*/ 1 w 148"/>
                  <a:gd name="T47" fmla="*/ 1 h 199"/>
                  <a:gd name="T48" fmla="*/ 1 w 148"/>
                  <a:gd name="T49" fmla="*/ 1 h 199"/>
                  <a:gd name="T50" fmla="*/ 1 w 148"/>
                  <a:gd name="T51" fmla="*/ 1 h 199"/>
                  <a:gd name="T52" fmla="*/ 1 w 148"/>
                  <a:gd name="T53" fmla="*/ 1 h 199"/>
                  <a:gd name="T54" fmla="*/ 1 w 148"/>
                  <a:gd name="T55" fmla="*/ 1 h 199"/>
                  <a:gd name="T56" fmla="*/ 1 w 148"/>
                  <a:gd name="T57" fmla="*/ 1 h 199"/>
                  <a:gd name="T58" fmla="*/ 1 w 148"/>
                  <a:gd name="T59" fmla="*/ 1 h 199"/>
                  <a:gd name="T60" fmla="*/ 1 w 148"/>
                  <a:gd name="T61" fmla="*/ 1 h 199"/>
                  <a:gd name="T62" fmla="*/ 1 w 148"/>
                  <a:gd name="T63" fmla="*/ 1 h 199"/>
                  <a:gd name="T64" fmla="*/ 1 w 148"/>
                  <a:gd name="T65" fmla="*/ 1 h 199"/>
                  <a:gd name="T66" fmla="*/ 1 w 148"/>
                  <a:gd name="T67" fmla="*/ 1 h 199"/>
                  <a:gd name="T68" fmla="*/ 1 w 148"/>
                  <a:gd name="T69" fmla="*/ 1 h 199"/>
                  <a:gd name="T70" fmla="*/ 1 w 148"/>
                  <a:gd name="T71" fmla="*/ 1 h 199"/>
                  <a:gd name="T72" fmla="*/ 1 w 148"/>
                  <a:gd name="T73" fmla="*/ 1 h 199"/>
                  <a:gd name="T74" fmla="*/ 1 w 148"/>
                  <a:gd name="T75" fmla="*/ 1 h 199"/>
                  <a:gd name="T76" fmla="*/ 1 w 148"/>
                  <a:gd name="T77" fmla="*/ 1 h 199"/>
                  <a:gd name="T78" fmla="*/ 1 w 148"/>
                  <a:gd name="T79" fmla="*/ 1 h 199"/>
                  <a:gd name="T80" fmla="*/ 1 w 148"/>
                  <a:gd name="T81" fmla="*/ 1 h 199"/>
                  <a:gd name="T82" fmla="*/ 1 w 148"/>
                  <a:gd name="T83" fmla="*/ 1 h 199"/>
                  <a:gd name="T84" fmla="*/ 1 w 148"/>
                  <a:gd name="T85" fmla="*/ 1 h 199"/>
                  <a:gd name="T86" fmla="*/ 1 w 148"/>
                  <a:gd name="T87" fmla="*/ 1 h 199"/>
                  <a:gd name="T88" fmla="*/ 1 w 148"/>
                  <a:gd name="T89" fmla="*/ 1 h 199"/>
                  <a:gd name="T90" fmla="*/ 1 w 148"/>
                  <a:gd name="T91" fmla="*/ 1 h 199"/>
                  <a:gd name="T92" fmla="*/ 1 w 148"/>
                  <a:gd name="T93" fmla="*/ 1 h 199"/>
                  <a:gd name="T94" fmla="*/ 1 w 148"/>
                  <a:gd name="T95" fmla="*/ 1 h 199"/>
                  <a:gd name="T96" fmla="*/ 1 w 148"/>
                  <a:gd name="T97" fmla="*/ 1 h 199"/>
                  <a:gd name="T98" fmla="*/ 1 w 148"/>
                  <a:gd name="T99" fmla="*/ 1 h 199"/>
                  <a:gd name="T100" fmla="*/ 1 w 148"/>
                  <a:gd name="T101" fmla="*/ 1 h 199"/>
                  <a:gd name="T102" fmla="*/ 1 w 148"/>
                  <a:gd name="T103" fmla="*/ 0 h 1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8"/>
                  <a:gd name="T157" fmla="*/ 0 h 199"/>
                  <a:gd name="T158" fmla="*/ 148 w 148"/>
                  <a:gd name="T159" fmla="*/ 199 h 1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8" h="199">
                    <a:moveTo>
                      <a:pt x="6" y="3"/>
                    </a:moveTo>
                    <a:lnTo>
                      <a:pt x="6" y="3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0" y="85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2" y="118"/>
                    </a:lnTo>
                    <a:lnTo>
                      <a:pt x="2" y="123"/>
                    </a:lnTo>
                    <a:lnTo>
                      <a:pt x="2" y="127"/>
                    </a:lnTo>
                    <a:lnTo>
                      <a:pt x="2" y="131"/>
                    </a:lnTo>
                    <a:lnTo>
                      <a:pt x="4" y="135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4"/>
                    </a:lnTo>
                    <a:lnTo>
                      <a:pt x="7" y="159"/>
                    </a:lnTo>
                    <a:lnTo>
                      <a:pt x="7" y="163"/>
                    </a:lnTo>
                    <a:lnTo>
                      <a:pt x="7" y="169"/>
                    </a:lnTo>
                    <a:lnTo>
                      <a:pt x="9" y="173"/>
                    </a:lnTo>
                    <a:lnTo>
                      <a:pt x="9" y="178"/>
                    </a:lnTo>
                    <a:lnTo>
                      <a:pt x="11" y="184"/>
                    </a:lnTo>
                    <a:lnTo>
                      <a:pt x="13" y="188"/>
                    </a:lnTo>
                    <a:lnTo>
                      <a:pt x="15" y="194"/>
                    </a:lnTo>
                    <a:lnTo>
                      <a:pt x="15" y="199"/>
                    </a:lnTo>
                    <a:lnTo>
                      <a:pt x="17" y="199"/>
                    </a:lnTo>
                    <a:lnTo>
                      <a:pt x="19" y="199"/>
                    </a:lnTo>
                    <a:lnTo>
                      <a:pt x="21" y="199"/>
                    </a:lnTo>
                    <a:lnTo>
                      <a:pt x="25" y="199"/>
                    </a:lnTo>
                    <a:lnTo>
                      <a:pt x="28" y="199"/>
                    </a:lnTo>
                    <a:lnTo>
                      <a:pt x="32" y="199"/>
                    </a:lnTo>
                    <a:lnTo>
                      <a:pt x="36" y="197"/>
                    </a:lnTo>
                    <a:lnTo>
                      <a:pt x="40" y="197"/>
                    </a:lnTo>
                    <a:lnTo>
                      <a:pt x="44" y="197"/>
                    </a:lnTo>
                    <a:lnTo>
                      <a:pt x="49" y="197"/>
                    </a:lnTo>
                    <a:lnTo>
                      <a:pt x="51" y="195"/>
                    </a:lnTo>
                    <a:lnTo>
                      <a:pt x="53" y="195"/>
                    </a:lnTo>
                    <a:lnTo>
                      <a:pt x="55" y="195"/>
                    </a:lnTo>
                    <a:lnTo>
                      <a:pt x="59" y="195"/>
                    </a:lnTo>
                    <a:lnTo>
                      <a:pt x="61" y="194"/>
                    </a:lnTo>
                    <a:lnTo>
                      <a:pt x="65" y="194"/>
                    </a:lnTo>
                    <a:lnTo>
                      <a:pt x="66" y="194"/>
                    </a:lnTo>
                    <a:lnTo>
                      <a:pt x="70" y="194"/>
                    </a:lnTo>
                    <a:lnTo>
                      <a:pt x="72" y="192"/>
                    </a:lnTo>
                    <a:lnTo>
                      <a:pt x="76" y="192"/>
                    </a:lnTo>
                    <a:lnTo>
                      <a:pt x="78" y="190"/>
                    </a:lnTo>
                    <a:lnTo>
                      <a:pt x="80" y="190"/>
                    </a:lnTo>
                    <a:lnTo>
                      <a:pt x="84" y="188"/>
                    </a:lnTo>
                    <a:lnTo>
                      <a:pt x="85" y="188"/>
                    </a:lnTo>
                    <a:lnTo>
                      <a:pt x="89" y="186"/>
                    </a:lnTo>
                    <a:lnTo>
                      <a:pt x="91" y="186"/>
                    </a:lnTo>
                    <a:lnTo>
                      <a:pt x="95" y="184"/>
                    </a:lnTo>
                    <a:lnTo>
                      <a:pt x="97" y="182"/>
                    </a:lnTo>
                    <a:lnTo>
                      <a:pt x="101" y="180"/>
                    </a:lnTo>
                    <a:lnTo>
                      <a:pt x="103" y="180"/>
                    </a:lnTo>
                    <a:lnTo>
                      <a:pt x="106" y="178"/>
                    </a:lnTo>
                    <a:lnTo>
                      <a:pt x="108" y="176"/>
                    </a:lnTo>
                    <a:lnTo>
                      <a:pt x="110" y="175"/>
                    </a:lnTo>
                    <a:lnTo>
                      <a:pt x="114" y="173"/>
                    </a:lnTo>
                    <a:lnTo>
                      <a:pt x="116" y="171"/>
                    </a:lnTo>
                    <a:lnTo>
                      <a:pt x="118" y="169"/>
                    </a:lnTo>
                    <a:lnTo>
                      <a:pt x="122" y="167"/>
                    </a:lnTo>
                    <a:lnTo>
                      <a:pt x="123" y="165"/>
                    </a:lnTo>
                    <a:lnTo>
                      <a:pt x="127" y="161"/>
                    </a:lnTo>
                    <a:lnTo>
                      <a:pt x="133" y="157"/>
                    </a:lnTo>
                    <a:lnTo>
                      <a:pt x="135" y="154"/>
                    </a:lnTo>
                    <a:lnTo>
                      <a:pt x="137" y="152"/>
                    </a:lnTo>
                    <a:lnTo>
                      <a:pt x="139" y="150"/>
                    </a:lnTo>
                    <a:lnTo>
                      <a:pt x="141" y="146"/>
                    </a:lnTo>
                    <a:lnTo>
                      <a:pt x="142" y="144"/>
                    </a:lnTo>
                    <a:lnTo>
                      <a:pt x="144" y="140"/>
                    </a:lnTo>
                    <a:lnTo>
                      <a:pt x="146" y="137"/>
                    </a:lnTo>
                    <a:lnTo>
                      <a:pt x="148" y="135"/>
                    </a:lnTo>
                    <a:lnTo>
                      <a:pt x="148" y="133"/>
                    </a:lnTo>
                    <a:lnTo>
                      <a:pt x="148" y="131"/>
                    </a:lnTo>
                    <a:lnTo>
                      <a:pt x="148" y="129"/>
                    </a:lnTo>
                    <a:lnTo>
                      <a:pt x="148" y="125"/>
                    </a:lnTo>
                    <a:lnTo>
                      <a:pt x="148" y="121"/>
                    </a:lnTo>
                    <a:lnTo>
                      <a:pt x="148" y="118"/>
                    </a:lnTo>
                    <a:lnTo>
                      <a:pt x="148" y="114"/>
                    </a:lnTo>
                    <a:lnTo>
                      <a:pt x="148" y="110"/>
                    </a:lnTo>
                    <a:lnTo>
                      <a:pt x="148" y="106"/>
                    </a:lnTo>
                    <a:lnTo>
                      <a:pt x="148" y="102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3"/>
                    </a:lnTo>
                    <a:lnTo>
                      <a:pt x="148" y="91"/>
                    </a:lnTo>
                    <a:lnTo>
                      <a:pt x="148" y="89"/>
                    </a:lnTo>
                    <a:lnTo>
                      <a:pt x="148" y="91"/>
                    </a:lnTo>
                    <a:lnTo>
                      <a:pt x="146" y="93"/>
                    </a:lnTo>
                    <a:lnTo>
                      <a:pt x="146" y="95"/>
                    </a:lnTo>
                    <a:lnTo>
                      <a:pt x="146" y="97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2" y="106"/>
                    </a:lnTo>
                    <a:lnTo>
                      <a:pt x="141" y="110"/>
                    </a:lnTo>
                    <a:lnTo>
                      <a:pt x="139" y="114"/>
                    </a:lnTo>
                    <a:lnTo>
                      <a:pt x="137" y="118"/>
                    </a:lnTo>
                    <a:lnTo>
                      <a:pt x="135" y="121"/>
                    </a:lnTo>
                    <a:lnTo>
                      <a:pt x="133" y="125"/>
                    </a:lnTo>
                    <a:lnTo>
                      <a:pt x="131" y="129"/>
                    </a:lnTo>
                    <a:lnTo>
                      <a:pt x="127" y="133"/>
                    </a:lnTo>
                    <a:lnTo>
                      <a:pt x="123" y="137"/>
                    </a:lnTo>
                    <a:lnTo>
                      <a:pt x="122" y="142"/>
                    </a:lnTo>
                    <a:lnTo>
                      <a:pt x="116" y="146"/>
                    </a:lnTo>
                    <a:lnTo>
                      <a:pt x="112" y="150"/>
                    </a:lnTo>
                    <a:lnTo>
                      <a:pt x="110" y="150"/>
                    </a:lnTo>
                    <a:lnTo>
                      <a:pt x="108" y="154"/>
                    </a:lnTo>
                    <a:lnTo>
                      <a:pt x="104" y="154"/>
                    </a:lnTo>
                    <a:lnTo>
                      <a:pt x="103" y="156"/>
                    </a:lnTo>
                    <a:lnTo>
                      <a:pt x="101" y="157"/>
                    </a:lnTo>
                    <a:lnTo>
                      <a:pt x="97" y="159"/>
                    </a:lnTo>
                    <a:lnTo>
                      <a:pt x="95" y="161"/>
                    </a:lnTo>
                    <a:lnTo>
                      <a:pt x="93" y="163"/>
                    </a:lnTo>
                    <a:lnTo>
                      <a:pt x="89" y="163"/>
                    </a:lnTo>
                    <a:lnTo>
                      <a:pt x="85" y="165"/>
                    </a:lnTo>
                    <a:lnTo>
                      <a:pt x="84" y="167"/>
                    </a:lnTo>
                    <a:lnTo>
                      <a:pt x="80" y="169"/>
                    </a:lnTo>
                    <a:lnTo>
                      <a:pt x="76" y="169"/>
                    </a:lnTo>
                    <a:lnTo>
                      <a:pt x="72" y="169"/>
                    </a:lnTo>
                    <a:lnTo>
                      <a:pt x="70" y="171"/>
                    </a:lnTo>
                    <a:lnTo>
                      <a:pt x="66" y="173"/>
                    </a:lnTo>
                    <a:lnTo>
                      <a:pt x="63" y="173"/>
                    </a:lnTo>
                    <a:lnTo>
                      <a:pt x="59" y="173"/>
                    </a:lnTo>
                    <a:lnTo>
                      <a:pt x="55" y="173"/>
                    </a:lnTo>
                    <a:lnTo>
                      <a:pt x="51" y="175"/>
                    </a:lnTo>
                    <a:lnTo>
                      <a:pt x="46" y="175"/>
                    </a:lnTo>
                    <a:lnTo>
                      <a:pt x="42" y="175"/>
                    </a:lnTo>
                    <a:lnTo>
                      <a:pt x="38" y="175"/>
                    </a:lnTo>
                    <a:lnTo>
                      <a:pt x="32" y="175"/>
                    </a:lnTo>
                    <a:lnTo>
                      <a:pt x="32" y="173"/>
                    </a:lnTo>
                    <a:lnTo>
                      <a:pt x="32" y="171"/>
                    </a:lnTo>
                    <a:lnTo>
                      <a:pt x="30" y="169"/>
                    </a:lnTo>
                    <a:lnTo>
                      <a:pt x="30" y="167"/>
                    </a:lnTo>
                    <a:lnTo>
                      <a:pt x="28" y="165"/>
                    </a:lnTo>
                    <a:lnTo>
                      <a:pt x="28" y="163"/>
                    </a:lnTo>
                    <a:lnTo>
                      <a:pt x="26" y="159"/>
                    </a:lnTo>
                    <a:lnTo>
                      <a:pt x="26" y="156"/>
                    </a:lnTo>
                    <a:lnTo>
                      <a:pt x="25" y="152"/>
                    </a:lnTo>
                    <a:lnTo>
                      <a:pt x="25" y="148"/>
                    </a:lnTo>
                    <a:lnTo>
                      <a:pt x="25" y="144"/>
                    </a:lnTo>
                    <a:lnTo>
                      <a:pt x="23" y="142"/>
                    </a:lnTo>
                    <a:lnTo>
                      <a:pt x="23" y="140"/>
                    </a:lnTo>
                    <a:lnTo>
                      <a:pt x="23" y="138"/>
                    </a:lnTo>
                    <a:lnTo>
                      <a:pt x="23" y="135"/>
                    </a:lnTo>
                    <a:lnTo>
                      <a:pt x="21" y="133"/>
                    </a:lnTo>
                    <a:lnTo>
                      <a:pt x="21" y="131"/>
                    </a:lnTo>
                    <a:lnTo>
                      <a:pt x="21" y="127"/>
                    </a:lnTo>
                    <a:lnTo>
                      <a:pt x="21" y="123"/>
                    </a:lnTo>
                    <a:lnTo>
                      <a:pt x="19" y="121"/>
                    </a:lnTo>
                    <a:lnTo>
                      <a:pt x="19" y="118"/>
                    </a:lnTo>
                    <a:lnTo>
                      <a:pt x="19" y="116"/>
                    </a:lnTo>
                    <a:lnTo>
                      <a:pt x="19" y="112"/>
                    </a:lnTo>
                    <a:lnTo>
                      <a:pt x="19" y="108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7" y="99"/>
                    </a:lnTo>
                    <a:lnTo>
                      <a:pt x="17" y="95"/>
                    </a:lnTo>
                    <a:lnTo>
                      <a:pt x="17" y="91"/>
                    </a:lnTo>
                    <a:lnTo>
                      <a:pt x="17" y="87"/>
                    </a:lnTo>
                    <a:lnTo>
                      <a:pt x="17" y="83"/>
                    </a:lnTo>
                    <a:lnTo>
                      <a:pt x="17" y="79"/>
                    </a:lnTo>
                    <a:lnTo>
                      <a:pt x="17" y="76"/>
                    </a:lnTo>
                    <a:lnTo>
                      <a:pt x="17" y="72"/>
                    </a:lnTo>
                    <a:lnTo>
                      <a:pt x="15" y="68"/>
                    </a:lnTo>
                    <a:lnTo>
                      <a:pt x="15" y="62"/>
                    </a:lnTo>
                    <a:lnTo>
                      <a:pt x="15" y="59"/>
                    </a:lnTo>
                    <a:lnTo>
                      <a:pt x="15" y="55"/>
                    </a:lnTo>
                    <a:lnTo>
                      <a:pt x="15" y="51"/>
                    </a:lnTo>
                    <a:lnTo>
                      <a:pt x="15" y="45"/>
                    </a:lnTo>
                    <a:lnTo>
                      <a:pt x="17" y="41"/>
                    </a:lnTo>
                    <a:lnTo>
                      <a:pt x="17" y="38"/>
                    </a:lnTo>
                    <a:lnTo>
                      <a:pt x="17" y="32"/>
                    </a:lnTo>
                    <a:lnTo>
                      <a:pt x="17" y="28"/>
                    </a:lnTo>
                    <a:lnTo>
                      <a:pt x="17" y="22"/>
                    </a:lnTo>
                    <a:lnTo>
                      <a:pt x="19" y="19"/>
                    </a:lnTo>
                    <a:lnTo>
                      <a:pt x="19" y="13"/>
                    </a:lnTo>
                    <a:lnTo>
                      <a:pt x="19" y="9"/>
                    </a:lnTo>
                    <a:lnTo>
                      <a:pt x="19" y="3"/>
                    </a:lnTo>
                    <a:lnTo>
                      <a:pt x="21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88" name="Freeform 113">
                <a:extLst>
                  <a:ext uri="{FF2B5EF4-FFF2-40B4-BE49-F238E27FC236}">
                    <a16:creationId xmlns:a16="http://schemas.microsoft.com/office/drawing/2014/main" id="{67CD273B-28DD-40E0-B54D-70A135F167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7" y="779"/>
                <a:ext cx="98" cy="106"/>
              </a:xfrm>
              <a:custGeom>
                <a:avLst/>
                <a:gdLst>
                  <a:gd name="T0" fmla="*/ 0 w 198"/>
                  <a:gd name="T1" fmla="*/ 0 h 213"/>
                  <a:gd name="T2" fmla="*/ 0 w 198"/>
                  <a:gd name="T3" fmla="*/ 0 h 213"/>
                  <a:gd name="T4" fmla="*/ 0 w 198"/>
                  <a:gd name="T5" fmla="*/ 0 h 213"/>
                  <a:gd name="T6" fmla="*/ 0 w 198"/>
                  <a:gd name="T7" fmla="*/ 0 h 213"/>
                  <a:gd name="T8" fmla="*/ 0 w 198"/>
                  <a:gd name="T9" fmla="*/ 0 h 213"/>
                  <a:gd name="T10" fmla="*/ 0 w 198"/>
                  <a:gd name="T11" fmla="*/ 0 h 213"/>
                  <a:gd name="T12" fmla="*/ 0 w 198"/>
                  <a:gd name="T13" fmla="*/ 0 h 213"/>
                  <a:gd name="T14" fmla="*/ 0 w 198"/>
                  <a:gd name="T15" fmla="*/ 0 h 213"/>
                  <a:gd name="T16" fmla="*/ 0 w 198"/>
                  <a:gd name="T17" fmla="*/ 0 h 213"/>
                  <a:gd name="T18" fmla="*/ 0 w 198"/>
                  <a:gd name="T19" fmla="*/ 0 h 213"/>
                  <a:gd name="T20" fmla="*/ 0 w 198"/>
                  <a:gd name="T21" fmla="*/ 0 h 213"/>
                  <a:gd name="T22" fmla="*/ 0 w 198"/>
                  <a:gd name="T23" fmla="*/ 0 h 213"/>
                  <a:gd name="T24" fmla="*/ 0 w 198"/>
                  <a:gd name="T25" fmla="*/ 0 h 213"/>
                  <a:gd name="T26" fmla="*/ 0 w 198"/>
                  <a:gd name="T27" fmla="*/ 0 h 213"/>
                  <a:gd name="T28" fmla="*/ 0 w 198"/>
                  <a:gd name="T29" fmla="*/ 0 h 213"/>
                  <a:gd name="T30" fmla="*/ 0 w 198"/>
                  <a:gd name="T31" fmla="*/ 0 h 213"/>
                  <a:gd name="T32" fmla="*/ 0 w 198"/>
                  <a:gd name="T33" fmla="*/ 0 h 2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8"/>
                  <a:gd name="T52" fmla="*/ 0 h 213"/>
                  <a:gd name="T53" fmla="*/ 198 w 198"/>
                  <a:gd name="T54" fmla="*/ 213 h 2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8" h="213">
                    <a:moveTo>
                      <a:pt x="0" y="213"/>
                    </a:moveTo>
                    <a:lnTo>
                      <a:pt x="15" y="185"/>
                    </a:lnTo>
                    <a:lnTo>
                      <a:pt x="34" y="152"/>
                    </a:lnTo>
                    <a:lnTo>
                      <a:pt x="65" y="118"/>
                    </a:lnTo>
                    <a:lnTo>
                      <a:pt x="97" y="88"/>
                    </a:lnTo>
                    <a:lnTo>
                      <a:pt x="139" y="52"/>
                    </a:lnTo>
                    <a:lnTo>
                      <a:pt x="175" y="17"/>
                    </a:lnTo>
                    <a:lnTo>
                      <a:pt x="198" y="0"/>
                    </a:lnTo>
                    <a:lnTo>
                      <a:pt x="198" y="29"/>
                    </a:lnTo>
                    <a:lnTo>
                      <a:pt x="196" y="65"/>
                    </a:lnTo>
                    <a:lnTo>
                      <a:pt x="188" y="114"/>
                    </a:lnTo>
                    <a:lnTo>
                      <a:pt x="118" y="211"/>
                    </a:lnTo>
                    <a:lnTo>
                      <a:pt x="112" y="179"/>
                    </a:lnTo>
                    <a:lnTo>
                      <a:pt x="114" y="131"/>
                    </a:lnTo>
                    <a:lnTo>
                      <a:pt x="61" y="162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89" name="Freeform 114">
                <a:extLst>
                  <a:ext uri="{FF2B5EF4-FFF2-40B4-BE49-F238E27FC236}">
                    <a16:creationId xmlns:a16="http://schemas.microsoft.com/office/drawing/2014/main" id="{EAFF4700-6005-4917-87D6-59BD5ACDDA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4" y="878"/>
                <a:ext cx="39" cy="124"/>
              </a:xfrm>
              <a:custGeom>
                <a:avLst/>
                <a:gdLst>
                  <a:gd name="T0" fmla="*/ 1 w 77"/>
                  <a:gd name="T1" fmla="*/ 1 h 247"/>
                  <a:gd name="T2" fmla="*/ 1 w 77"/>
                  <a:gd name="T3" fmla="*/ 1 h 247"/>
                  <a:gd name="T4" fmla="*/ 0 w 77"/>
                  <a:gd name="T5" fmla="*/ 1 h 247"/>
                  <a:gd name="T6" fmla="*/ 1 w 77"/>
                  <a:gd name="T7" fmla="*/ 1 h 247"/>
                  <a:gd name="T8" fmla="*/ 1 w 77"/>
                  <a:gd name="T9" fmla="*/ 1 h 247"/>
                  <a:gd name="T10" fmla="*/ 1 w 77"/>
                  <a:gd name="T11" fmla="*/ 1 h 247"/>
                  <a:gd name="T12" fmla="*/ 1 w 77"/>
                  <a:gd name="T13" fmla="*/ 1 h 247"/>
                  <a:gd name="T14" fmla="*/ 1 w 77"/>
                  <a:gd name="T15" fmla="*/ 0 h 247"/>
                  <a:gd name="T16" fmla="*/ 1 w 77"/>
                  <a:gd name="T17" fmla="*/ 1 h 247"/>
                  <a:gd name="T18" fmla="*/ 1 w 77"/>
                  <a:gd name="T19" fmla="*/ 1 h 247"/>
                  <a:gd name="T20" fmla="*/ 1 w 77"/>
                  <a:gd name="T21" fmla="*/ 1 h 247"/>
                  <a:gd name="T22" fmla="*/ 1 w 77"/>
                  <a:gd name="T23" fmla="*/ 1 h 247"/>
                  <a:gd name="T24" fmla="*/ 1 w 77"/>
                  <a:gd name="T25" fmla="*/ 1 h 247"/>
                  <a:gd name="T26" fmla="*/ 1 w 77"/>
                  <a:gd name="T27" fmla="*/ 1 h 247"/>
                  <a:gd name="T28" fmla="*/ 1 w 77"/>
                  <a:gd name="T29" fmla="*/ 1 h 247"/>
                  <a:gd name="T30" fmla="*/ 1 w 77"/>
                  <a:gd name="T31" fmla="*/ 1 h 247"/>
                  <a:gd name="T32" fmla="*/ 1 w 77"/>
                  <a:gd name="T33" fmla="*/ 1 h 247"/>
                  <a:gd name="T34" fmla="*/ 1 w 77"/>
                  <a:gd name="T35" fmla="*/ 1 h 2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7"/>
                  <a:gd name="T55" fmla="*/ 0 h 247"/>
                  <a:gd name="T56" fmla="*/ 77 w 77"/>
                  <a:gd name="T57" fmla="*/ 247 h 2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7" h="247">
                    <a:moveTo>
                      <a:pt x="9" y="241"/>
                    </a:moveTo>
                    <a:lnTo>
                      <a:pt x="1" y="211"/>
                    </a:lnTo>
                    <a:lnTo>
                      <a:pt x="0" y="173"/>
                    </a:lnTo>
                    <a:lnTo>
                      <a:pt x="1" y="127"/>
                    </a:lnTo>
                    <a:lnTo>
                      <a:pt x="11" y="91"/>
                    </a:lnTo>
                    <a:lnTo>
                      <a:pt x="26" y="59"/>
                    </a:lnTo>
                    <a:lnTo>
                      <a:pt x="53" y="23"/>
                    </a:lnTo>
                    <a:lnTo>
                      <a:pt x="76" y="0"/>
                    </a:lnTo>
                    <a:lnTo>
                      <a:pt x="74" y="23"/>
                    </a:lnTo>
                    <a:lnTo>
                      <a:pt x="76" y="61"/>
                    </a:lnTo>
                    <a:lnTo>
                      <a:pt x="77" y="108"/>
                    </a:lnTo>
                    <a:lnTo>
                      <a:pt x="76" y="154"/>
                    </a:lnTo>
                    <a:lnTo>
                      <a:pt x="66" y="192"/>
                    </a:lnTo>
                    <a:lnTo>
                      <a:pt x="53" y="217"/>
                    </a:lnTo>
                    <a:lnTo>
                      <a:pt x="36" y="232"/>
                    </a:lnTo>
                    <a:lnTo>
                      <a:pt x="9" y="247"/>
                    </a:lnTo>
                    <a:lnTo>
                      <a:pt x="9" y="24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90" name="Freeform 115">
                <a:extLst>
                  <a:ext uri="{FF2B5EF4-FFF2-40B4-BE49-F238E27FC236}">
                    <a16:creationId xmlns:a16="http://schemas.microsoft.com/office/drawing/2014/main" id="{535AC5C9-1031-4096-AC55-A54C21E488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4" y="799"/>
                <a:ext cx="166" cy="165"/>
              </a:xfrm>
              <a:custGeom>
                <a:avLst/>
                <a:gdLst>
                  <a:gd name="T0" fmla="*/ 0 w 333"/>
                  <a:gd name="T1" fmla="*/ 0 h 331"/>
                  <a:gd name="T2" fmla="*/ 0 w 333"/>
                  <a:gd name="T3" fmla="*/ 0 h 331"/>
                  <a:gd name="T4" fmla="*/ 0 w 333"/>
                  <a:gd name="T5" fmla="*/ 0 h 331"/>
                  <a:gd name="T6" fmla="*/ 0 w 333"/>
                  <a:gd name="T7" fmla="*/ 0 h 331"/>
                  <a:gd name="T8" fmla="*/ 0 w 333"/>
                  <a:gd name="T9" fmla="*/ 0 h 331"/>
                  <a:gd name="T10" fmla="*/ 0 w 333"/>
                  <a:gd name="T11" fmla="*/ 0 h 331"/>
                  <a:gd name="T12" fmla="*/ 0 w 333"/>
                  <a:gd name="T13" fmla="*/ 0 h 331"/>
                  <a:gd name="T14" fmla="*/ 0 w 333"/>
                  <a:gd name="T15" fmla="*/ 0 h 331"/>
                  <a:gd name="T16" fmla="*/ 0 w 333"/>
                  <a:gd name="T17" fmla="*/ 0 h 331"/>
                  <a:gd name="T18" fmla="*/ 0 w 333"/>
                  <a:gd name="T19" fmla="*/ 0 h 331"/>
                  <a:gd name="T20" fmla="*/ 0 w 333"/>
                  <a:gd name="T21" fmla="*/ 0 h 331"/>
                  <a:gd name="T22" fmla="*/ 0 w 333"/>
                  <a:gd name="T23" fmla="*/ 0 h 331"/>
                  <a:gd name="T24" fmla="*/ 0 w 333"/>
                  <a:gd name="T25" fmla="*/ 0 h 331"/>
                  <a:gd name="T26" fmla="*/ 0 w 333"/>
                  <a:gd name="T27" fmla="*/ 0 h 331"/>
                  <a:gd name="T28" fmla="*/ 0 w 333"/>
                  <a:gd name="T29" fmla="*/ 0 h 331"/>
                  <a:gd name="T30" fmla="*/ 0 w 333"/>
                  <a:gd name="T31" fmla="*/ 0 h 331"/>
                  <a:gd name="T32" fmla="*/ 0 w 333"/>
                  <a:gd name="T33" fmla="*/ 0 h 331"/>
                  <a:gd name="T34" fmla="*/ 0 w 333"/>
                  <a:gd name="T35" fmla="*/ 0 h 331"/>
                  <a:gd name="T36" fmla="*/ 0 w 333"/>
                  <a:gd name="T37" fmla="*/ 0 h 331"/>
                  <a:gd name="T38" fmla="*/ 0 w 333"/>
                  <a:gd name="T39" fmla="*/ 0 h 331"/>
                  <a:gd name="T40" fmla="*/ 0 w 333"/>
                  <a:gd name="T41" fmla="*/ 0 h 331"/>
                  <a:gd name="T42" fmla="*/ 0 w 333"/>
                  <a:gd name="T43" fmla="*/ 0 h 331"/>
                  <a:gd name="T44" fmla="*/ 0 w 333"/>
                  <a:gd name="T45" fmla="*/ 0 h 331"/>
                  <a:gd name="T46" fmla="*/ 0 w 333"/>
                  <a:gd name="T47" fmla="*/ 0 h 331"/>
                  <a:gd name="T48" fmla="*/ 0 w 333"/>
                  <a:gd name="T49" fmla="*/ 0 h 331"/>
                  <a:gd name="T50" fmla="*/ 0 w 333"/>
                  <a:gd name="T51" fmla="*/ 0 h 331"/>
                  <a:gd name="T52" fmla="*/ 0 w 333"/>
                  <a:gd name="T53" fmla="*/ 0 h 3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33"/>
                  <a:gd name="T82" fmla="*/ 0 h 331"/>
                  <a:gd name="T83" fmla="*/ 333 w 333"/>
                  <a:gd name="T84" fmla="*/ 331 h 3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33" h="331">
                    <a:moveTo>
                      <a:pt x="8" y="291"/>
                    </a:moveTo>
                    <a:lnTo>
                      <a:pt x="36" y="228"/>
                    </a:lnTo>
                    <a:lnTo>
                      <a:pt x="59" y="185"/>
                    </a:lnTo>
                    <a:lnTo>
                      <a:pt x="86" y="141"/>
                    </a:lnTo>
                    <a:lnTo>
                      <a:pt x="114" y="108"/>
                    </a:lnTo>
                    <a:lnTo>
                      <a:pt x="156" y="74"/>
                    </a:lnTo>
                    <a:lnTo>
                      <a:pt x="202" y="46"/>
                    </a:lnTo>
                    <a:lnTo>
                      <a:pt x="251" y="25"/>
                    </a:lnTo>
                    <a:lnTo>
                      <a:pt x="301" y="10"/>
                    </a:lnTo>
                    <a:lnTo>
                      <a:pt x="333" y="0"/>
                    </a:lnTo>
                    <a:lnTo>
                      <a:pt x="327" y="27"/>
                    </a:lnTo>
                    <a:lnTo>
                      <a:pt x="316" y="65"/>
                    </a:lnTo>
                    <a:lnTo>
                      <a:pt x="299" y="112"/>
                    </a:lnTo>
                    <a:lnTo>
                      <a:pt x="278" y="158"/>
                    </a:lnTo>
                    <a:lnTo>
                      <a:pt x="261" y="196"/>
                    </a:lnTo>
                    <a:lnTo>
                      <a:pt x="249" y="236"/>
                    </a:lnTo>
                    <a:lnTo>
                      <a:pt x="230" y="291"/>
                    </a:lnTo>
                    <a:lnTo>
                      <a:pt x="181" y="327"/>
                    </a:lnTo>
                    <a:lnTo>
                      <a:pt x="188" y="278"/>
                    </a:lnTo>
                    <a:lnTo>
                      <a:pt x="232" y="175"/>
                    </a:lnTo>
                    <a:lnTo>
                      <a:pt x="175" y="186"/>
                    </a:lnTo>
                    <a:lnTo>
                      <a:pt x="111" y="213"/>
                    </a:lnTo>
                    <a:lnTo>
                      <a:pt x="61" y="247"/>
                    </a:lnTo>
                    <a:lnTo>
                      <a:pt x="14" y="295"/>
                    </a:lnTo>
                    <a:lnTo>
                      <a:pt x="0" y="331"/>
                    </a:lnTo>
                    <a:lnTo>
                      <a:pt x="8" y="29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91" name="Freeform 116">
                <a:extLst>
                  <a:ext uri="{FF2B5EF4-FFF2-40B4-BE49-F238E27FC236}">
                    <a16:creationId xmlns:a16="http://schemas.microsoft.com/office/drawing/2014/main" id="{92F757B4-903F-4494-B6DF-43EE332A3C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46" y="711"/>
                <a:ext cx="120" cy="155"/>
              </a:xfrm>
              <a:custGeom>
                <a:avLst/>
                <a:gdLst>
                  <a:gd name="T0" fmla="*/ 0 w 240"/>
                  <a:gd name="T1" fmla="*/ 1 h 310"/>
                  <a:gd name="T2" fmla="*/ 1 w 240"/>
                  <a:gd name="T3" fmla="*/ 1 h 310"/>
                  <a:gd name="T4" fmla="*/ 1 w 240"/>
                  <a:gd name="T5" fmla="*/ 1 h 310"/>
                  <a:gd name="T6" fmla="*/ 1 w 240"/>
                  <a:gd name="T7" fmla="*/ 1 h 310"/>
                  <a:gd name="T8" fmla="*/ 1 w 240"/>
                  <a:gd name="T9" fmla="*/ 1 h 310"/>
                  <a:gd name="T10" fmla="*/ 1 w 240"/>
                  <a:gd name="T11" fmla="*/ 1 h 310"/>
                  <a:gd name="T12" fmla="*/ 1 w 240"/>
                  <a:gd name="T13" fmla="*/ 0 h 310"/>
                  <a:gd name="T14" fmla="*/ 1 w 240"/>
                  <a:gd name="T15" fmla="*/ 1 h 310"/>
                  <a:gd name="T16" fmla="*/ 1 w 240"/>
                  <a:gd name="T17" fmla="*/ 1 h 310"/>
                  <a:gd name="T18" fmla="*/ 1 w 240"/>
                  <a:gd name="T19" fmla="*/ 1 h 310"/>
                  <a:gd name="T20" fmla="*/ 1 w 240"/>
                  <a:gd name="T21" fmla="*/ 1 h 310"/>
                  <a:gd name="T22" fmla="*/ 1 w 240"/>
                  <a:gd name="T23" fmla="*/ 1 h 310"/>
                  <a:gd name="T24" fmla="*/ 1 w 240"/>
                  <a:gd name="T25" fmla="*/ 1 h 310"/>
                  <a:gd name="T26" fmla="*/ 1 w 240"/>
                  <a:gd name="T27" fmla="*/ 1 h 310"/>
                  <a:gd name="T28" fmla="*/ 1 w 240"/>
                  <a:gd name="T29" fmla="*/ 1 h 310"/>
                  <a:gd name="T30" fmla="*/ 1 w 240"/>
                  <a:gd name="T31" fmla="*/ 1 h 310"/>
                  <a:gd name="T32" fmla="*/ 1 w 240"/>
                  <a:gd name="T33" fmla="*/ 1 h 310"/>
                  <a:gd name="T34" fmla="*/ 1 w 240"/>
                  <a:gd name="T35" fmla="*/ 1 h 310"/>
                  <a:gd name="T36" fmla="*/ 1 w 240"/>
                  <a:gd name="T37" fmla="*/ 1 h 310"/>
                  <a:gd name="T38" fmla="*/ 0 w 240"/>
                  <a:gd name="T39" fmla="*/ 1 h 310"/>
                  <a:gd name="T40" fmla="*/ 0 w 240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0"/>
                  <a:gd name="T64" fmla="*/ 0 h 310"/>
                  <a:gd name="T65" fmla="*/ 240 w 240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0" h="310">
                    <a:moveTo>
                      <a:pt x="0" y="118"/>
                    </a:moveTo>
                    <a:lnTo>
                      <a:pt x="27" y="91"/>
                    </a:lnTo>
                    <a:lnTo>
                      <a:pt x="63" y="63"/>
                    </a:lnTo>
                    <a:lnTo>
                      <a:pt x="109" y="40"/>
                    </a:lnTo>
                    <a:lnTo>
                      <a:pt x="168" y="17"/>
                    </a:lnTo>
                    <a:lnTo>
                      <a:pt x="219" y="4"/>
                    </a:lnTo>
                    <a:lnTo>
                      <a:pt x="240" y="0"/>
                    </a:lnTo>
                    <a:lnTo>
                      <a:pt x="234" y="25"/>
                    </a:lnTo>
                    <a:lnTo>
                      <a:pt x="223" y="59"/>
                    </a:lnTo>
                    <a:lnTo>
                      <a:pt x="206" y="99"/>
                    </a:lnTo>
                    <a:lnTo>
                      <a:pt x="185" y="139"/>
                    </a:lnTo>
                    <a:lnTo>
                      <a:pt x="162" y="168"/>
                    </a:lnTo>
                    <a:lnTo>
                      <a:pt x="128" y="204"/>
                    </a:lnTo>
                    <a:lnTo>
                      <a:pt x="97" y="232"/>
                    </a:lnTo>
                    <a:lnTo>
                      <a:pt x="61" y="266"/>
                    </a:lnTo>
                    <a:lnTo>
                      <a:pt x="17" y="310"/>
                    </a:lnTo>
                    <a:lnTo>
                      <a:pt x="40" y="238"/>
                    </a:lnTo>
                    <a:lnTo>
                      <a:pt x="59" y="133"/>
                    </a:lnTo>
                    <a:lnTo>
                      <a:pt x="59" y="95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92" name="Freeform 117">
                <a:extLst>
                  <a:ext uri="{FF2B5EF4-FFF2-40B4-BE49-F238E27FC236}">
                    <a16:creationId xmlns:a16="http://schemas.microsoft.com/office/drawing/2014/main" id="{023DECE2-744A-4FE2-A471-2D8FCD148B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79" y="754"/>
                <a:ext cx="124" cy="140"/>
              </a:xfrm>
              <a:custGeom>
                <a:avLst/>
                <a:gdLst>
                  <a:gd name="T0" fmla="*/ 0 w 248"/>
                  <a:gd name="T1" fmla="*/ 1 h 279"/>
                  <a:gd name="T2" fmla="*/ 1 w 248"/>
                  <a:gd name="T3" fmla="*/ 1 h 279"/>
                  <a:gd name="T4" fmla="*/ 1 w 248"/>
                  <a:gd name="T5" fmla="*/ 1 h 279"/>
                  <a:gd name="T6" fmla="*/ 1 w 248"/>
                  <a:gd name="T7" fmla="*/ 1 h 279"/>
                  <a:gd name="T8" fmla="*/ 1 w 248"/>
                  <a:gd name="T9" fmla="*/ 1 h 279"/>
                  <a:gd name="T10" fmla="*/ 1 w 248"/>
                  <a:gd name="T11" fmla="*/ 0 h 279"/>
                  <a:gd name="T12" fmla="*/ 1 w 248"/>
                  <a:gd name="T13" fmla="*/ 1 h 279"/>
                  <a:gd name="T14" fmla="*/ 1 w 248"/>
                  <a:gd name="T15" fmla="*/ 1 h 279"/>
                  <a:gd name="T16" fmla="*/ 1 w 248"/>
                  <a:gd name="T17" fmla="*/ 1 h 279"/>
                  <a:gd name="T18" fmla="*/ 1 w 248"/>
                  <a:gd name="T19" fmla="*/ 1 h 279"/>
                  <a:gd name="T20" fmla="*/ 1 w 248"/>
                  <a:gd name="T21" fmla="*/ 1 h 279"/>
                  <a:gd name="T22" fmla="*/ 1 w 248"/>
                  <a:gd name="T23" fmla="*/ 1 h 279"/>
                  <a:gd name="T24" fmla="*/ 1 w 248"/>
                  <a:gd name="T25" fmla="*/ 1 h 279"/>
                  <a:gd name="T26" fmla="*/ 1 w 248"/>
                  <a:gd name="T27" fmla="*/ 1 h 279"/>
                  <a:gd name="T28" fmla="*/ 0 w 248"/>
                  <a:gd name="T29" fmla="*/ 1 h 279"/>
                  <a:gd name="T30" fmla="*/ 0 w 248"/>
                  <a:gd name="T31" fmla="*/ 1 h 27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48"/>
                  <a:gd name="T49" fmla="*/ 0 h 279"/>
                  <a:gd name="T50" fmla="*/ 248 w 248"/>
                  <a:gd name="T51" fmla="*/ 279 h 27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48" h="279">
                    <a:moveTo>
                      <a:pt x="0" y="129"/>
                    </a:moveTo>
                    <a:lnTo>
                      <a:pt x="29" y="104"/>
                    </a:lnTo>
                    <a:lnTo>
                      <a:pt x="77" y="74"/>
                    </a:lnTo>
                    <a:lnTo>
                      <a:pt x="130" y="47"/>
                    </a:lnTo>
                    <a:lnTo>
                      <a:pt x="192" y="23"/>
                    </a:lnTo>
                    <a:lnTo>
                      <a:pt x="248" y="0"/>
                    </a:lnTo>
                    <a:lnTo>
                      <a:pt x="232" y="38"/>
                    </a:lnTo>
                    <a:lnTo>
                      <a:pt x="213" y="80"/>
                    </a:lnTo>
                    <a:lnTo>
                      <a:pt x="187" y="127"/>
                    </a:lnTo>
                    <a:lnTo>
                      <a:pt x="156" y="173"/>
                    </a:lnTo>
                    <a:lnTo>
                      <a:pt x="115" y="222"/>
                    </a:lnTo>
                    <a:lnTo>
                      <a:pt x="78" y="260"/>
                    </a:lnTo>
                    <a:lnTo>
                      <a:pt x="58" y="279"/>
                    </a:lnTo>
                    <a:lnTo>
                      <a:pt x="141" y="101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93" name="Freeform 118">
                <a:extLst>
                  <a:ext uri="{FF2B5EF4-FFF2-40B4-BE49-F238E27FC236}">
                    <a16:creationId xmlns:a16="http://schemas.microsoft.com/office/drawing/2014/main" id="{B49BFC29-31F3-4003-AECD-A5E5DC94A3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845"/>
                <a:ext cx="193" cy="212"/>
              </a:xfrm>
              <a:custGeom>
                <a:avLst/>
                <a:gdLst>
                  <a:gd name="T0" fmla="*/ 1 w 386"/>
                  <a:gd name="T1" fmla="*/ 1 h 424"/>
                  <a:gd name="T2" fmla="*/ 1 w 386"/>
                  <a:gd name="T3" fmla="*/ 1 h 424"/>
                  <a:gd name="T4" fmla="*/ 1 w 386"/>
                  <a:gd name="T5" fmla="*/ 1 h 424"/>
                  <a:gd name="T6" fmla="*/ 1 w 386"/>
                  <a:gd name="T7" fmla="*/ 1 h 424"/>
                  <a:gd name="T8" fmla="*/ 1 w 386"/>
                  <a:gd name="T9" fmla="*/ 1 h 424"/>
                  <a:gd name="T10" fmla="*/ 1 w 386"/>
                  <a:gd name="T11" fmla="*/ 1 h 424"/>
                  <a:gd name="T12" fmla="*/ 1 w 386"/>
                  <a:gd name="T13" fmla="*/ 1 h 424"/>
                  <a:gd name="T14" fmla="*/ 1 w 386"/>
                  <a:gd name="T15" fmla="*/ 0 h 424"/>
                  <a:gd name="T16" fmla="*/ 1 w 386"/>
                  <a:gd name="T17" fmla="*/ 1 h 424"/>
                  <a:gd name="T18" fmla="*/ 1 w 386"/>
                  <a:gd name="T19" fmla="*/ 1 h 424"/>
                  <a:gd name="T20" fmla="*/ 1 w 386"/>
                  <a:gd name="T21" fmla="*/ 1 h 424"/>
                  <a:gd name="T22" fmla="*/ 1 w 386"/>
                  <a:gd name="T23" fmla="*/ 1 h 424"/>
                  <a:gd name="T24" fmla="*/ 1 w 386"/>
                  <a:gd name="T25" fmla="*/ 1 h 424"/>
                  <a:gd name="T26" fmla="*/ 1 w 386"/>
                  <a:gd name="T27" fmla="*/ 1 h 424"/>
                  <a:gd name="T28" fmla="*/ 1 w 386"/>
                  <a:gd name="T29" fmla="*/ 1 h 424"/>
                  <a:gd name="T30" fmla="*/ 1 w 386"/>
                  <a:gd name="T31" fmla="*/ 1 h 424"/>
                  <a:gd name="T32" fmla="*/ 1 w 386"/>
                  <a:gd name="T33" fmla="*/ 1 h 424"/>
                  <a:gd name="T34" fmla="*/ 1 w 386"/>
                  <a:gd name="T35" fmla="*/ 1 h 424"/>
                  <a:gd name="T36" fmla="*/ 0 w 386"/>
                  <a:gd name="T37" fmla="*/ 1 h 424"/>
                  <a:gd name="T38" fmla="*/ 1 w 386"/>
                  <a:gd name="T39" fmla="*/ 1 h 424"/>
                  <a:gd name="T40" fmla="*/ 1 w 386"/>
                  <a:gd name="T41" fmla="*/ 1 h 424"/>
                  <a:gd name="T42" fmla="*/ 1 w 386"/>
                  <a:gd name="T43" fmla="*/ 1 h 424"/>
                  <a:gd name="T44" fmla="*/ 1 w 386"/>
                  <a:gd name="T45" fmla="*/ 1 h 424"/>
                  <a:gd name="T46" fmla="*/ 1 w 386"/>
                  <a:gd name="T47" fmla="*/ 1 h 424"/>
                  <a:gd name="T48" fmla="*/ 1 w 386"/>
                  <a:gd name="T49" fmla="*/ 1 h 4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6"/>
                  <a:gd name="T76" fmla="*/ 0 h 424"/>
                  <a:gd name="T77" fmla="*/ 386 w 386"/>
                  <a:gd name="T78" fmla="*/ 424 h 4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6" h="424">
                    <a:moveTo>
                      <a:pt x="78" y="156"/>
                    </a:moveTo>
                    <a:lnTo>
                      <a:pt x="94" y="128"/>
                    </a:lnTo>
                    <a:lnTo>
                      <a:pt x="122" y="95"/>
                    </a:lnTo>
                    <a:lnTo>
                      <a:pt x="168" y="65"/>
                    </a:lnTo>
                    <a:lnTo>
                      <a:pt x="227" y="38"/>
                    </a:lnTo>
                    <a:lnTo>
                      <a:pt x="289" y="17"/>
                    </a:lnTo>
                    <a:lnTo>
                      <a:pt x="345" y="6"/>
                    </a:lnTo>
                    <a:lnTo>
                      <a:pt x="386" y="0"/>
                    </a:lnTo>
                    <a:lnTo>
                      <a:pt x="369" y="29"/>
                    </a:lnTo>
                    <a:lnTo>
                      <a:pt x="348" y="73"/>
                    </a:lnTo>
                    <a:lnTo>
                      <a:pt x="327" y="118"/>
                    </a:lnTo>
                    <a:lnTo>
                      <a:pt x="310" y="156"/>
                    </a:lnTo>
                    <a:lnTo>
                      <a:pt x="291" y="187"/>
                    </a:lnTo>
                    <a:lnTo>
                      <a:pt x="265" y="219"/>
                    </a:lnTo>
                    <a:lnTo>
                      <a:pt x="229" y="255"/>
                    </a:lnTo>
                    <a:lnTo>
                      <a:pt x="189" y="291"/>
                    </a:lnTo>
                    <a:lnTo>
                      <a:pt x="145" y="344"/>
                    </a:lnTo>
                    <a:lnTo>
                      <a:pt x="94" y="413"/>
                    </a:lnTo>
                    <a:lnTo>
                      <a:pt x="0" y="424"/>
                    </a:lnTo>
                    <a:lnTo>
                      <a:pt x="63" y="373"/>
                    </a:lnTo>
                    <a:lnTo>
                      <a:pt x="120" y="285"/>
                    </a:lnTo>
                    <a:lnTo>
                      <a:pt x="231" y="135"/>
                    </a:lnTo>
                    <a:lnTo>
                      <a:pt x="173" y="135"/>
                    </a:lnTo>
                    <a:lnTo>
                      <a:pt x="78" y="15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94" name="Freeform 119">
                <a:extLst>
                  <a:ext uri="{FF2B5EF4-FFF2-40B4-BE49-F238E27FC236}">
                    <a16:creationId xmlns:a16="http://schemas.microsoft.com/office/drawing/2014/main" id="{C0E6F90D-3818-4482-8139-FE24460736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4" y="897"/>
                <a:ext cx="168" cy="117"/>
              </a:xfrm>
              <a:custGeom>
                <a:avLst/>
                <a:gdLst>
                  <a:gd name="T0" fmla="*/ 0 w 337"/>
                  <a:gd name="T1" fmla="*/ 1 h 234"/>
                  <a:gd name="T2" fmla="*/ 0 w 337"/>
                  <a:gd name="T3" fmla="*/ 1 h 234"/>
                  <a:gd name="T4" fmla="*/ 0 w 337"/>
                  <a:gd name="T5" fmla="*/ 1 h 234"/>
                  <a:gd name="T6" fmla="*/ 0 w 337"/>
                  <a:gd name="T7" fmla="*/ 1 h 234"/>
                  <a:gd name="T8" fmla="*/ 0 w 337"/>
                  <a:gd name="T9" fmla="*/ 0 h 234"/>
                  <a:gd name="T10" fmla="*/ 0 w 337"/>
                  <a:gd name="T11" fmla="*/ 1 h 234"/>
                  <a:gd name="T12" fmla="*/ 0 w 337"/>
                  <a:gd name="T13" fmla="*/ 1 h 234"/>
                  <a:gd name="T14" fmla="*/ 0 w 337"/>
                  <a:gd name="T15" fmla="*/ 1 h 234"/>
                  <a:gd name="T16" fmla="*/ 0 w 337"/>
                  <a:gd name="T17" fmla="*/ 1 h 234"/>
                  <a:gd name="T18" fmla="*/ 0 w 337"/>
                  <a:gd name="T19" fmla="*/ 1 h 234"/>
                  <a:gd name="T20" fmla="*/ 0 w 337"/>
                  <a:gd name="T21" fmla="*/ 1 h 234"/>
                  <a:gd name="T22" fmla="*/ 0 w 337"/>
                  <a:gd name="T23" fmla="*/ 1 h 234"/>
                  <a:gd name="T24" fmla="*/ 0 w 337"/>
                  <a:gd name="T25" fmla="*/ 1 h 234"/>
                  <a:gd name="T26" fmla="*/ 0 w 337"/>
                  <a:gd name="T27" fmla="*/ 1 h 234"/>
                  <a:gd name="T28" fmla="*/ 0 w 337"/>
                  <a:gd name="T29" fmla="*/ 1 h 234"/>
                  <a:gd name="T30" fmla="*/ 0 w 337"/>
                  <a:gd name="T31" fmla="*/ 1 h 234"/>
                  <a:gd name="T32" fmla="*/ 0 w 337"/>
                  <a:gd name="T33" fmla="*/ 1 h 234"/>
                  <a:gd name="T34" fmla="*/ 0 w 337"/>
                  <a:gd name="T35" fmla="*/ 1 h 234"/>
                  <a:gd name="T36" fmla="*/ 0 w 337"/>
                  <a:gd name="T37" fmla="*/ 1 h 234"/>
                  <a:gd name="T38" fmla="*/ 0 w 337"/>
                  <a:gd name="T39" fmla="*/ 1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7"/>
                  <a:gd name="T61" fmla="*/ 0 h 234"/>
                  <a:gd name="T62" fmla="*/ 337 w 337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7" h="234">
                    <a:moveTo>
                      <a:pt x="137" y="38"/>
                    </a:moveTo>
                    <a:lnTo>
                      <a:pt x="192" y="30"/>
                    </a:lnTo>
                    <a:lnTo>
                      <a:pt x="249" y="23"/>
                    </a:lnTo>
                    <a:lnTo>
                      <a:pt x="310" y="7"/>
                    </a:lnTo>
                    <a:lnTo>
                      <a:pt x="337" y="0"/>
                    </a:lnTo>
                    <a:lnTo>
                      <a:pt x="323" y="30"/>
                    </a:lnTo>
                    <a:lnTo>
                      <a:pt x="308" y="63"/>
                    </a:lnTo>
                    <a:lnTo>
                      <a:pt x="291" y="108"/>
                    </a:lnTo>
                    <a:lnTo>
                      <a:pt x="274" y="148"/>
                    </a:lnTo>
                    <a:lnTo>
                      <a:pt x="257" y="177"/>
                    </a:lnTo>
                    <a:lnTo>
                      <a:pt x="236" y="207"/>
                    </a:lnTo>
                    <a:lnTo>
                      <a:pt x="204" y="234"/>
                    </a:lnTo>
                    <a:lnTo>
                      <a:pt x="232" y="188"/>
                    </a:lnTo>
                    <a:lnTo>
                      <a:pt x="257" y="101"/>
                    </a:lnTo>
                    <a:lnTo>
                      <a:pt x="158" y="123"/>
                    </a:lnTo>
                    <a:lnTo>
                      <a:pt x="40" y="142"/>
                    </a:lnTo>
                    <a:lnTo>
                      <a:pt x="0" y="150"/>
                    </a:lnTo>
                    <a:lnTo>
                      <a:pt x="70" y="70"/>
                    </a:lnTo>
                    <a:lnTo>
                      <a:pt x="137" y="3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95" name="Freeform 120">
                <a:extLst>
                  <a:ext uri="{FF2B5EF4-FFF2-40B4-BE49-F238E27FC236}">
                    <a16:creationId xmlns:a16="http://schemas.microsoft.com/office/drawing/2014/main" id="{357B94D9-CFAB-4267-979A-CF1BE5471C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4" y="940"/>
                <a:ext cx="135" cy="114"/>
              </a:xfrm>
              <a:custGeom>
                <a:avLst/>
                <a:gdLst>
                  <a:gd name="T0" fmla="*/ 1 w 270"/>
                  <a:gd name="T1" fmla="*/ 1 h 228"/>
                  <a:gd name="T2" fmla="*/ 1 w 270"/>
                  <a:gd name="T3" fmla="*/ 1 h 228"/>
                  <a:gd name="T4" fmla="*/ 1 w 270"/>
                  <a:gd name="T5" fmla="*/ 1 h 228"/>
                  <a:gd name="T6" fmla="*/ 1 w 270"/>
                  <a:gd name="T7" fmla="*/ 1 h 228"/>
                  <a:gd name="T8" fmla="*/ 1 w 270"/>
                  <a:gd name="T9" fmla="*/ 1 h 228"/>
                  <a:gd name="T10" fmla="*/ 1 w 270"/>
                  <a:gd name="T11" fmla="*/ 0 h 228"/>
                  <a:gd name="T12" fmla="*/ 1 w 270"/>
                  <a:gd name="T13" fmla="*/ 1 h 228"/>
                  <a:gd name="T14" fmla="*/ 1 w 270"/>
                  <a:gd name="T15" fmla="*/ 1 h 228"/>
                  <a:gd name="T16" fmla="*/ 1 w 270"/>
                  <a:gd name="T17" fmla="*/ 1 h 228"/>
                  <a:gd name="T18" fmla="*/ 1 w 270"/>
                  <a:gd name="T19" fmla="*/ 1 h 228"/>
                  <a:gd name="T20" fmla="*/ 1 w 270"/>
                  <a:gd name="T21" fmla="*/ 1 h 228"/>
                  <a:gd name="T22" fmla="*/ 1 w 270"/>
                  <a:gd name="T23" fmla="*/ 1 h 228"/>
                  <a:gd name="T24" fmla="*/ 1 w 270"/>
                  <a:gd name="T25" fmla="*/ 1 h 228"/>
                  <a:gd name="T26" fmla="*/ 1 w 270"/>
                  <a:gd name="T27" fmla="*/ 1 h 228"/>
                  <a:gd name="T28" fmla="*/ 0 w 270"/>
                  <a:gd name="T29" fmla="*/ 1 h 228"/>
                  <a:gd name="T30" fmla="*/ 1 w 270"/>
                  <a:gd name="T31" fmla="*/ 1 h 228"/>
                  <a:gd name="T32" fmla="*/ 1 w 270"/>
                  <a:gd name="T33" fmla="*/ 1 h 2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0"/>
                  <a:gd name="T52" fmla="*/ 0 h 228"/>
                  <a:gd name="T53" fmla="*/ 270 w 270"/>
                  <a:gd name="T54" fmla="*/ 228 h 2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0" h="228">
                    <a:moveTo>
                      <a:pt x="57" y="137"/>
                    </a:moveTo>
                    <a:lnTo>
                      <a:pt x="103" y="95"/>
                    </a:lnTo>
                    <a:lnTo>
                      <a:pt x="148" y="57"/>
                    </a:lnTo>
                    <a:lnTo>
                      <a:pt x="202" y="25"/>
                    </a:lnTo>
                    <a:lnTo>
                      <a:pt x="243" y="8"/>
                    </a:lnTo>
                    <a:lnTo>
                      <a:pt x="270" y="0"/>
                    </a:lnTo>
                    <a:lnTo>
                      <a:pt x="247" y="25"/>
                    </a:lnTo>
                    <a:lnTo>
                      <a:pt x="217" y="61"/>
                    </a:lnTo>
                    <a:lnTo>
                      <a:pt x="188" y="105"/>
                    </a:lnTo>
                    <a:lnTo>
                      <a:pt x="164" y="139"/>
                    </a:lnTo>
                    <a:lnTo>
                      <a:pt x="133" y="173"/>
                    </a:lnTo>
                    <a:lnTo>
                      <a:pt x="101" y="192"/>
                    </a:lnTo>
                    <a:lnTo>
                      <a:pt x="67" y="208"/>
                    </a:lnTo>
                    <a:lnTo>
                      <a:pt x="44" y="217"/>
                    </a:lnTo>
                    <a:lnTo>
                      <a:pt x="0" y="228"/>
                    </a:lnTo>
                    <a:lnTo>
                      <a:pt x="57" y="137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96" name="Freeform 121">
                <a:extLst>
                  <a:ext uri="{FF2B5EF4-FFF2-40B4-BE49-F238E27FC236}">
                    <a16:creationId xmlns:a16="http://schemas.microsoft.com/office/drawing/2014/main" id="{E5F355C7-C169-492D-BC05-4FD41A3BC4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90" y="981"/>
                <a:ext cx="153" cy="82"/>
              </a:xfrm>
              <a:custGeom>
                <a:avLst/>
                <a:gdLst>
                  <a:gd name="T0" fmla="*/ 0 w 306"/>
                  <a:gd name="T1" fmla="*/ 1 h 164"/>
                  <a:gd name="T2" fmla="*/ 1 w 306"/>
                  <a:gd name="T3" fmla="*/ 1 h 164"/>
                  <a:gd name="T4" fmla="*/ 1 w 306"/>
                  <a:gd name="T5" fmla="*/ 1 h 164"/>
                  <a:gd name="T6" fmla="*/ 1 w 306"/>
                  <a:gd name="T7" fmla="*/ 1 h 164"/>
                  <a:gd name="T8" fmla="*/ 1 w 306"/>
                  <a:gd name="T9" fmla="*/ 1 h 164"/>
                  <a:gd name="T10" fmla="*/ 1 w 306"/>
                  <a:gd name="T11" fmla="*/ 1 h 164"/>
                  <a:gd name="T12" fmla="*/ 1 w 306"/>
                  <a:gd name="T13" fmla="*/ 1 h 164"/>
                  <a:gd name="T14" fmla="*/ 1 w 306"/>
                  <a:gd name="T15" fmla="*/ 0 h 164"/>
                  <a:gd name="T16" fmla="*/ 1 w 306"/>
                  <a:gd name="T17" fmla="*/ 1 h 164"/>
                  <a:gd name="T18" fmla="*/ 1 w 306"/>
                  <a:gd name="T19" fmla="*/ 1 h 164"/>
                  <a:gd name="T20" fmla="*/ 1 w 306"/>
                  <a:gd name="T21" fmla="*/ 1 h 164"/>
                  <a:gd name="T22" fmla="*/ 1 w 306"/>
                  <a:gd name="T23" fmla="*/ 1 h 164"/>
                  <a:gd name="T24" fmla="*/ 1 w 306"/>
                  <a:gd name="T25" fmla="*/ 1 h 164"/>
                  <a:gd name="T26" fmla="*/ 1 w 306"/>
                  <a:gd name="T27" fmla="*/ 1 h 164"/>
                  <a:gd name="T28" fmla="*/ 1 w 306"/>
                  <a:gd name="T29" fmla="*/ 1 h 164"/>
                  <a:gd name="T30" fmla="*/ 0 w 306"/>
                  <a:gd name="T31" fmla="*/ 1 h 164"/>
                  <a:gd name="T32" fmla="*/ 0 w 306"/>
                  <a:gd name="T33" fmla="*/ 1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6"/>
                  <a:gd name="T52" fmla="*/ 0 h 164"/>
                  <a:gd name="T53" fmla="*/ 306 w 306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6" h="164">
                    <a:moveTo>
                      <a:pt x="0" y="139"/>
                    </a:moveTo>
                    <a:lnTo>
                      <a:pt x="23" y="114"/>
                    </a:lnTo>
                    <a:lnTo>
                      <a:pt x="55" y="89"/>
                    </a:lnTo>
                    <a:lnTo>
                      <a:pt x="101" y="63"/>
                    </a:lnTo>
                    <a:lnTo>
                      <a:pt x="154" y="40"/>
                    </a:lnTo>
                    <a:lnTo>
                      <a:pt x="216" y="17"/>
                    </a:lnTo>
                    <a:lnTo>
                      <a:pt x="264" y="6"/>
                    </a:lnTo>
                    <a:lnTo>
                      <a:pt x="306" y="0"/>
                    </a:lnTo>
                    <a:lnTo>
                      <a:pt x="289" y="25"/>
                    </a:lnTo>
                    <a:lnTo>
                      <a:pt x="264" y="57"/>
                    </a:lnTo>
                    <a:lnTo>
                      <a:pt x="236" y="84"/>
                    </a:lnTo>
                    <a:lnTo>
                      <a:pt x="197" y="110"/>
                    </a:lnTo>
                    <a:lnTo>
                      <a:pt x="156" y="131"/>
                    </a:lnTo>
                    <a:lnTo>
                      <a:pt x="116" y="148"/>
                    </a:lnTo>
                    <a:lnTo>
                      <a:pt x="83" y="164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97" name="Freeform 122">
                <a:extLst>
                  <a:ext uri="{FF2B5EF4-FFF2-40B4-BE49-F238E27FC236}">
                    <a16:creationId xmlns:a16="http://schemas.microsoft.com/office/drawing/2014/main" id="{BB90BF3E-9FA2-4DE6-80B4-3AFCD5C3E0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96" y="920"/>
                <a:ext cx="64" cy="132"/>
              </a:xfrm>
              <a:custGeom>
                <a:avLst/>
                <a:gdLst>
                  <a:gd name="T0" fmla="*/ 1 w 127"/>
                  <a:gd name="T1" fmla="*/ 0 h 265"/>
                  <a:gd name="T2" fmla="*/ 1 w 127"/>
                  <a:gd name="T3" fmla="*/ 0 h 265"/>
                  <a:gd name="T4" fmla="*/ 0 w 127"/>
                  <a:gd name="T5" fmla="*/ 0 h 265"/>
                  <a:gd name="T6" fmla="*/ 0 w 127"/>
                  <a:gd name="T7" fmla="*/ 0 h 265"/>
                  <a:gd name="T8" fmla="*/ 1 w 127"/>
                  <a:gd name="T9" fmla="*/ 0 h 265"/>
                  <a:gd name="T10" fmla="*/ 1 w 127"/>
                  <a:gd name="T11" fmla="*/ 0 h 265"/>
                  <a:gd name="T12" fmla="*/ 1 w 127"/>
                  <a:gd name="T13" fmla="*/ 0 h 265"/>
                  <a:gd name="T14" fmla="*/ 1 w 127"/>
                  <a:gd name="T15" fmla="*/ 0 h 265"/>
                  <a:gd name="T16" fmla="*/ 1 w 127"/>
                  <a:gd name="T17" fmla="*/ 0 h 265"/>
                  <a:gd name="T18" fmla="*/ 1 w 127"/>
                  <a:gd name="T19" fmla="*/ 0 h 265"/>
                  <a:gd name="T20" fmla="*/ 1 w 127"/>
                  <a:gd name="T21" fmla="*/ 0 h 265"/>
                  <a:gd name="T22" fmla="*/ 1 w 127"/>
                  <a:gd name="T23" fmla="*/ 0 h 265"/>
                  <a:gd name="T24" fmla="*/ 1 w 127"/>
                  <a:gd name="T25" fmla="*/ 0 h 265"/>
                  <a:gd name="T26" fmla="*/ 1 w 127"/>
                  <a:gd name="T27" fmla="*/ 0 h 265"/>
                  <a:gd name="T28" fmla="*/ 1 w 127"/>
                  <a:gd name="T29" fmla="*/ 0 h 265"/>
                  <a:gd name="T30" fmla="*/ 1 w 127"/>
                  <a:gd name="T31" fmla="*/ 0 h 265"/>
                  <a:gd name="T32" fmla="*/ 1 w 127"/>
                  <a:gd name="T33" fmla="*/ 0 h 265"/>
                  <a:gd name="T34" fmla="*/ 1 w 127"/>
                  <a:gd name="T35" fmla="*/ 0 h 26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7"/>
                  <a:gd name="T55" fmla="*/ 0 h 265"/>
                  <a:gd name="T56" fmla="*/ 127 w 127"/>
                  <a:gd name="T57" fmla="*/ 265 h 26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7" h="265">
                    <a:moveTo>
                      <a:pt x="8" y="265"/>
                    </a:moveTo>
                    <a:lnTo>
                      <a:pt x="2" y="234"/>
                    </a:lnTo>
                    <a:lnTo>
                      <a:pt x="0" y="202"/>
                    </a:lnTo>
                    <a:lnTo>
                      <a:pt x="0" y="160"/>
                    </a:lnTo>
                    <a:lnTo>
                      <a:pt x="8" y="116"/>
                    </a:lnTo>
                    <a:lnTo>
                      <a:pt x="27" y="78"/>
                    </a:lnTo>
                    <a:lnTo>
                      <a:pt x="59" y="38"/>
                    </a:lnTo>
                    <a:lnTo>
                      <a:pt x="95" y="14"/>
                    </a:lnTo>
                    <a:lnTo>
                      <a:pt x="127" y="0"/>
                    </a:lnTo>
                    <a:lnTo>
                      <a:pt x="120" y="29"/>
                    </a:lnTo>
                    <a:lnTo>
                      <a:pt x="112" y="69"/>
                    </a:lnTo>
                    <a:lnTo>
                      <a:pt x="105" y="111"/>
                    </a:lnTo>
                    <a:lnTo>
                      <a:pt x="97" y="143"/>
                    </a:lnTo>
                    <a:lnTo>
                      <a:pt x="86" y="175"/>
                    </a:lnTo>
                    <a:lnTo>
                      <a:pt x="65" y="210"/>
                    </a:lnTo>
                    <a:lnTo>
                      <a:pt x="36" y="242"/>
                    </a:lnTo>
                    <a:lnTo>
                      <a:pt x="8" y="265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98" name="Freeform 123">
                <a:extLst>
                  <a:ext uri="{FF2B5EF4-FFF2-40B4-BE49-F238E27FC236}">
                    <a16:creationId xmlns:a16="http://schemas.microsoft.com/office/drawing/2014/main" id="{07738C28-8A84-49D5-9A18-D5889C02B9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53" y="789"/>
                <a:ext cx="67" cy="93"/>
              </a:xfrm>
              <a:custGeom>
                <a:avLst/>
                <a:gdLst>
                  <a:gd name="T0" fmla="*/ 0 w 134"/>
                  <a:gd name="T1" fmla="*/ 1 h 186"/>
                  <a:gd name="T2" fmla="*/ 1 w 134"/>
                  <a:gd name="T3" fmla="*/ 1 h 186"/>
                  <a:gd name="T4" fmla="*/ 1 w 134"/>
                  <a:gd name="T5" fmla="*/ 1 h 186"/>
                  <a:gd name="T6" fmla="*/ 1 w 134"/>
                  <a:gd name="T7" fmla="*/ 1 h 186"/>
                  <a:gd name="T8" fmla="*/ 1 w 134"/>
                  <a:gd name="T9" fmla="*/ 1 h 186"/>
                  <a:gd name="T10" fmla="*/ 1 w 134"/>
                  <a:gd name="T11" fmla="*/ 0 h 186"/>
                  <a:gd name="T12" fmla="*/ 1 w 134"/>
                  <a:gd name="T13" fmla="*/ 1 h 186"/>
                  <a:gd name="T14" fmla="*/ 1 w 134"/>
                  <a:gd name="T15" fmla="*/ 1 h 186"/>
                  <a:gd name="T16" fmla="*/ 1 w 134"/>
                  <a:gd name="T17" fmla="*/ 1 h 186"/>
                  <a:gd name="T18" fmla="*/ 1 w 134"/>
                  <a:gd name="T19" fmla="*/ 1 h 186"/>
                  <a:gd name="T20" fmla="*/ 1 w 134"/>
                  <a:gd name="T21" fmla="*/ 1 h 186"/>
                  <a:gd name="T22" fmla="*/ 1 w 134"/>
                  <a:gd name="T23" fmla="*/ 1 h 186"/>
                  <a:gd name="T24" fmla="*/ 0 w 134"/>
                  <a:gd name="T25" fmla="*/ 1 h 186"/>
                  <a:gd name="T26" fmla="*/ 0 w 134"/>
                  <a:gd name="T27" fmla="*/ 1 h 18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4"/>
                  <a:gd name="T43" fmla="*/ 0 h 186"/>
                  <a:gd name="T44" fmla="*/ 134 w 134"/>
                  <a:gd name="T45" fmla="*/ 186 h 18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4" h="186">
                    <a:moveTo>
                      <a:pt x="0" y="137"/>
                    </a:moveTo>
                    <a:lnTo>
                      <a:pt x="19" y="114"/>
                    </a:lnTo>
                    <a:lnTo>
                      <a:pt x="44" y="89"/>
                    </a:lnTo>
                    <a:lnTo>
                      <a:pt x="80" y="57"/>
                    </a:lnTo>
                    <a:lnTo>
                      <a:pt x="105" y="34"/>
                    </a:lnTo>
                    <a:lnTo>
                      <a:pt x="134" y="0"/>
                    </a:lnTo>
                    <a:lnTo>
                      <a:pt x="132" y="21"/>
                    </a:lnTo>
                    <a:lnTo>
                      <a:pt x="126" y="55"/>
                    </a:lnTo>
                    <a:lnTo>
                      <a:pt x="118" y="89"/>
                    </a:lnTo>
                    <a:lnTo>
                      <a:pt x="103" y="129"/>
                    </a:lnTo>
                    <a:lnTo>
                      <a:pt x="57" y="186"/>
                    </a:lnTo>
                    <a:lnTo>
                      <a:pt x="59" y="116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99" name="Freeform 124">
                <a:extLst>
                  <a:ext uri="{FF2B5EF4-FFF2-40B4-BE49-F238E27FC236}">
                    <a16:creationId xmlns:a16="http://schemas.microsoft.com/office/drawing/2014/main" id="{3098FE96-F47E-4A59-9BCB-B3A4B22680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62" y="721"/>
                <a:ext cx="93" cy="115"/>
              </a:xfrm>
              <a:custGeom>
                <a:avLst/>
                <a:gdLst>
                  <a:gd name="T0" fmla="*/ 1 w 184"/>
                  <a:gd name="T1" fmla="*/ 1 h 230"/>
                  <a:gd name="T2" fmla="*/ 1 w 184"/>
                  <a:gd name="T3" fmla="*/ 1 h 230"/>
                  <a:gd name="T4" fmla="*/ 1 w 184"/>
                  <a:gd name="T5" fmla="*/ 1 h 230"/>
                  <a:gd name="T6" fmla="*/ 1 w 184"/>
                  <a:gd name="T7" fmla="*/ 1 h 230"/>
                  <a:gd name="T8" fmla="*/ 1 w 184"/>
                  <a:gd name="T9" fmla="*/ 0 h 230"/>
                  <a:gd name="T10" fmla="*/ 1 w 184"/>
                  <a:gd name="T11" fmla="*/ 1 h 230"/>
                  <a:gd name="T12" fmla="*/ 1 w 184"/>
                  <a:gd name="T13" fmla="*/ 1 h 230"/>
                  <a:gd name="T14" fmla="*/ 1 w 184"/>
                  <a:gd name="T15" fmla="*/ 1 h 230"/>
                  <a:gd name="T16" fmla="*/ 1 w 184"/>
                  <a:gd name="T17" fmla="*/ 1 h 230"/>
                  <a:gd name="T18" fmla="*/ 1 w 184"/>
                  <a:gd name="T19" fmla="*/ 1 h 230"/>
                  <a:gd name="T20" fmla="*/ 1 w 184"/>
                  <a:gd name="T21" fmla="*/ 1 h 230"/>
                  <a:gd name="T22" fmla="*/ 0 w 184"/>
                  <a:gd name="T23" fmla="*/ 1 h 230"/>
                  <a:gd name="T24" fmla="*/ 1 w 184"/>
                  <a:gd name="T25" fmla="*/ 1 h 230"/>
                  <a:gd name="T26" fmla="*/ 1 w 184"/>
                  <a:gd name="T27" fmla="*/ 1 h 230"/>
                  <a:gd name="T28" fmla="*/ 1 w 184"/>
                  <a:gd name="T29" fmla="*/ 1 h 2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4"/>
                  <a:gd name="T46" fmla="*/ 0 h 230"/>
                  <a:gd name="T47" fmla="*/ 184 w 184"/>
                  <a:gd name="T48" fmla="*/ 230 h 2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4" h="230">
                    <a:moveTo>
                      <a:pt x="26" y="74"/>
                    </a:moveTo>
                    <a:lnTo>
                      <a:pt x="55" y="53"/>
                    </a:lnTo>
                    <a:lnTo>
                      <a:pt x="91" y="34"/>
                    </a:lnTo>
                    <a:lnTo>
                      <a:pt x="144" y="14"/>
                    </a:lnTo>
                    <a:lnTo>
                      <a:pt x="184" y="0"/>
                    </a:lnTo>
                    <a:lnTo>
                      <a:pt x="175" y="31"/>
                    </a:lnTo>
                    <a:lnTo>
                      <a:pt x="159" y="63"/>
                    </a:lnTo>
                    <a:lnTo>
                      <a:pt x="137" y="97"/>
                    </a:lnTo>
                    <a:lnTo>
                      <a:pt x="114" y="128"/>
                    </a:lnTo>
                    <a:lnTo>
                      <a:pt x="78" y="164"/>
                    </a:lnTo>
                    <a:lnTo>
                      <a:pt x="38" y="200"/>
                    </a:lnTo>
                    <a:lnTo>
                      <a:pt x="0" y="230"/>
                    </a:lnTo>
                    <a:lnTo>
                      <a:pt x="24" y="149"/>
                    </a:lnTo>
                    <a:lnTo>
                      <a:pt x="26" y="7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00" name="Freeform 125">
                <a:extLst>
                  <a:ext uri="{FF2B5EF4-FFF2-40B4-BE49-F238E27FC236}">
                    <a16:creationId xmlns:a16="http://schemas.microsoft.com/office/drawing/2014/main" id="{1C4C5C53-3968-48DC-95D9-96B92F988D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12" y="769"/>
                <a:ext cx="74" cy="76"/>
              </a:xfrm>
              <a:custGeom>
                <a:avLst/>
                <a:gdLst>
                  <a:gd name="T0" fmla="*/ 0 w 148"/>
                  <a:gd name="T1" fmla="*/ 1 h 152"/>
                  <a:gd name="T2" fmla="*/ 1 w 148"/>
                  <a:gd name="T3" fmla="*/ 1 h 152"/>
                  <a:gd name="T4" fmla="*/ 1 w 148"/>
                  <a:gd name="T5" fmla="*/ 1 h 152"/>
                  <a:gd name="T6" fmla="*/ 1 w 148"/>
                  <a:gd name="T7" fmla="*/ 1 h 152"/>
                  <a:gd name="T8" fmla="*/ 1 w 148"/>
                  <a:gd name="T9" fmla="*/ 0 h 152"/>
                  <a:gd name="T10" fmla="*/ 1 w 148"/>
                  <a:gd name="T11" fmla="*/ 1 h 152"/>
                  <a:gd name="T12" fmla="*/ 1 w 148"/>
                  <a:gd name="T13" fmla="*/ 1 h 152"/>
                  <a:gd name="T14" fmla="*/ 1 w 148"/>
                  <a:gd name="T15" fmla="*/ 1 h 152"/>
                  <a:gd name="T16" fmla="*/ 1 w 148"/>
                  <a:gd name="T17" fmla="*/ 1 h 152"/>
                  <a:gd name="T18" fmla="*/ 1 w 148"/>
                  <a:gd name="T19" fmla="*/ 1 h 152"/>
                  <a:gd name="T20" fmla="*/ 0 w 148"/>
                  <a:gd name="T21" fmla="*/ 1 h 152"/>
                  <a:gd name="T22" fmla="*/ 0 w 148"/>
                  <a:gd name="T23" fmla="*/ 1 h 1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152"/>
                  <a:gd name="T38" fmla="*/ 148 w 148"/>
                  <a:gd name="T39" fmla="*/ 152 h 15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152">
                    <a:moveTo>
                      <a:pt x="0" y="82"/>
                    </a:moveTo>
                    <a:lnTo>
                      <a:pt x="31" y="61"/>
                    </a:lnTo>
                    <a:lnTo>
                      <a:pt x="65" y="40"/>
                    </a:lnTo>
                    <a:lnTo>
                      <a:pt x="97" y="23"/>
                    </a:lnTo>
                    <a:lnTo>
                      <a:pt x="148" y="0"/>
                    </a:lnTo>
                    <a:lnTo>
                      <a:pt x="135" y="27"/>
                    </a:lnTo>
                    <a:lnTo>
                      <a:pt x="112" y="71"/>
                    </a:lnTo>
                    <a:lnTo>
                      <a:pt x="78" y="114"/>
                    </a:lnTo>
                    <a:lnTo>
                      <a:pt x="38" y="152"/>
                    </a:lnTo>
                    <a:lnTo>
                      <a:pt x="74" y="74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01" name="Freeform 126">
                <a:extLst>
                  <a:ext uri="{FF2B5EF4-FFF2-40B4-BE49-F238E27FC236}">
                    <a16:creationId xmlns:a16="http://schemas.microsoft.com/office/drawing/2014/main" id="{7C101DA6-B8D3-4E50-95D6-8496524DB6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2" y="912"/>
                <a:ext cx="143" cy="61"/>
              </a:xfrm>
              <a:custGeom>
                <a:avLst/>
                <a:gdLst>
                  <a:gd name="T0" fmla="*/ 1 w 285"/>
                  <a:gd name="T1" fmla="*/ 0 h 124"/>
                  <a:gd name="T2" fmla="*/ 1 w 285"/>
                  <a:gd name="T3" fmla="*/ 0 h 124"/>
                  <a:gd name="T4" fmla="*/ 1 w 285"/>
                  <a:gd name="T5" fmla="*/ 0 h 124"/>
                  <a:gd name="T6" fmla="*/ 1 w 285"/>
                  <a:gd name="T7" fmla="*/ 0 h 124"/>
                  <a:gd name="T8" fmla="*/ 1 w 285"/>
                  <a:gd name="T9" fmla="*/ 0 h 124"/>
                  <a:gd name="T10" fmla="*/ 1 w 285"/>
                  <a:gd name="T11" fmla="*/ 0 h 124"/>
                  <a:gd name="T12" fmla="*/ 1 w 285"/>
                  <a:gd name="T13" fmla="*/ 0 h 124"/>
                  <a:gd name="T14" fmla="*/ 0 w 285"/>
                  <a:gd name="T15" fmla="*/ 0 h 124"/>
                  <a:gd name="T16" fmla="*/ 1 w 285"/>
                  <a:gd name="T17" fmla="*/ 0 h 124"/>
                  <a:gd name="T18" fmla="*/ 1 w 285"/>
                  <a:gd name="T19" fmla="*/ 0 h 124"/>
                  <a:gd name="T20" fmla="*/ 1 w 285"/>
                  <a:gd name="T21" fmla="*/ 0 h 1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85"/>
                  <a:gd name="T34" fmla="*/ 0 h 124"/>
                  <a:gd name="T35" fmla="*/ 285 w 285"/>
                  <a:gd name="T36" fmla="*/ 124 h 1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85" h="124">
                    <a:moveTo>
                      <a:pt x="80" y="40"/>
                    </a:moveTo>
                    <a:lnTo>
                      <a:pt x="147" y="33"/>
                    </a:lnTo>
                    <a:lnTo>
                      <a:pt x="221" y="19"/>
                    </a:lnTo>
                    <a:lnTo>
                      <a:pt x="285" y="0"/>
                    </a:lnTo>
                    <a:lnTo>
                      <a:pt x="272" y="31"/>
                    </a:lnTo>
                    <a:lnTo>
                      <a:pt x="245" y="74"/>
                    </a:lnTo>
                    <a:lnTo>
                      <a:pt x="150" y="92"/>
                    </a:lnTo>
                    <a:lnTo>
                      <a:pt x="0" y="124"/>
                    </a:lnTo>
                    <a:lnTo>
                      <a:pt x="46" y="61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02" name="Freeform 127">
                <a:extLst>
                  <a:ext uri="{FF2B5EF4-FFF2-40B4-BE49-F238E27FC236}">
                    <a16:creationId xmlns:a16="http://schemas.microsoft.com/office/drawing/2014/main" id="{CACD1FD2-CAC5-41C9-80AB-6049E7E7B2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1" y="992"/>
                <a:ext cx="123" cy="67"/>
              </a:xfrm>
              <a:custGeom>
                <a:avLst/>
                <a:gdLst>
                  <a:gd name="T0" fmla="*/ 0 w 245"/>
                  <a:gd name="T1" fmla="*/ 1 h 133"/>
                  <a:gd name="T2" fmla="*/ 1 w 245"/>
                  <a:gd name="T3" fmla="*/ 1 h 133"/>
                  <a:gd name="T4" fmla="*/ 1 w 245"/>
                  <a:gd name="T5" fmla="*/ 1 h 133"/>
                  <a:gd name="T6" fmla="*/ 1 w 245"/>
                  <a:gd name="T7" fmla="*/ 1 h 133"/>
                  <a:gd name="T8" fmla="*/ 1 w 245"/>
                  <a:gd name="T9" fmla="*/ 1 h 133"/>
                  <a:gd name="T10" fmla="*/ 1 w 245"/>
                  <a:gd name="T11" fmla="*/ 0 h 133"/>
                  <a:gd name="T12" fmla="*/ 1 w 245"/>
                  <a:gd name="T13" fmla="*/ 1 h 133"/>
                  <a:gd name="T14" fmla="*/ 1 w 245"/>
                  <a:gd name="T15" fmla="*/ 1 h 133"/>
                  <a:gd name="T16" fmla="*/ 1 w 245"/>
                  <a:gd name="T17" fmla="*/ 1 h 133"/>
                  <a:gd name="T18" fmla="*/ 1 w 245"/>
                  <a:gd name="T19" fmla="*/ 1 h 133"/>
                  <a:gd name="T20" fmla="*/ 1 w 245"/>
                  <a:gd name="T21" fmla="*/ 1 h 133"/>
                  <a:gd name="T22" fmla="*/ 0 w 245"/>
                  <a:gd name="T23" fmla="*/ 1 h 133"/>
                  <a:gd name="T24" fmla="*/ 0 w 245"/>
                  <a:gd name="T25" fmla="*/ 1 h 1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5"/>
                  <a:gd name="T40" fmla="*/ 0 h 133"/>
                  <a:gd name="T41" fmla="*/ 245 w 245"/>
                  <a:gd name="T42" fmla="*/ 133 h 1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5" h="133">
                    <a:moveTo>
                      <a:pt x="0" y="122"/>
                    </a:moveTo>
                    <a:lnTo>
                      <a:pt x="34" y="91"/>
                    </a:lnTo>
                    <a:lnTo>
                      <a:pt x="78" y="63"/>
                    </a:lnTo>
                    <a:lnTo>
                      <a:pt x="136" y="34"/>
                    </a:lnTo>
                    <a:lnTo>
                      <a:pt x="188" y="17"/>
                    </a:lnTo>
                    <a:lnTo>
                      <a:pt x="245" y="0"/>
                    </a:lnTo>
                    <a:lnTo>
                      <a:pt x="218" y="27"/>
                    </a:lnTo>
                    <a:lnTo>
                      <a:pt x="180" y="55"/>
                    </a:lnTo>
                    <a:lnTo>
                      <a:pt x="136" y="82"/>
                    </a:lnTo>
                    <a:lnTo>
                      <a:pt x="91" y="106"/>
                    </a:lnTo>
                    <a:lnTo>
                      <a:pt x="38" y="133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03" name="Freeform 128">
                <a:extLst>
                  <a:ext uri="{FF2B5EF4-FFF2-40B4-BE49-F238E27FC236}">
                    <a16:creationId xmlns:a16="http://schemas.microsoft.com/office/drawing/2014/main" id="{0DA56534-8060-4010-B944-370E19204F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0" y="855"/>
                <a:ext cx="173" cy="200"/>
              </a:xfrm>
              <a:custGeom>
                <a:avLst/>
                <a:gdLst>
                  <a:gd name="T0" fmla="*/ 1 w 346"/>
                  <a:gd name="T1" fmla="*/ 0 h 401"/>
                  <a:gd name="T2" fmla="*/ 1 w 346"/>
                  <a:gd name="T3" fmla="*/ 0 h 401"/>
                  <a:gd name="T4" fmla="*/ 1 w 346"/>
                  <a:gd name="T5" fmla="*/ 0 h 401"/>
                  <a:gd name="T6" fmla="*/ 1 w 346"/>
                  <a:gd name="T7" fmla="*/ 0 h 401"/>
                  <a:gd name="T8" fmla="*/ 1 w 346"/>
                  <a:gd name="T9" fmla="*/ 0 h 401"/>
                  <a:gd name="T10" fmla="*/ 1 w 346"/>
                  <a:gd name="T11" fmla="*/ 0 h 401"/>
                  <a:gd name="T12" fmla="*/ 1 w 346"/>
                  <a:gd name="T13" fmla="*/ 0 h 401"/>
                  <a:gd name="T14" fmla="*/ 1 w 346"/>
                  <a:gd name="T15" fmla="*/ 0 h 401"/>
                  <a:gd name="T16" fmla="*/ 1 w 346"/>
                  <a:gd name="T17" fmla="*/ 0 h 401"/>
                  <a:gd name="T18" fmla="*/ 1 w 346"/>
                  <a:gd name="T19" fmla="*/ 0 h 401"/>
                  <a:gd name="T20" fmla="*/ 1 w 346"/>
                  <a:gd name="T21" fmla="*/ 0 h 401"/>
                  <a:gd name="T22" fmla="*/ 1 w 346"/>
                  <a:gd name="T23" fmla="*/ 0 h 401"/>
                  <a:gd name="T24" fmla="*/ 1 w 346"/>
                  <a:gd name="T25" fmla="*/ 0 h 401"/>
                  <a:gd name="T26" fmla="*/ 1 w 346"/>
                  <a:gd name="T27" fmla="*/ 0 h 401"/>
                  <a:gd name="T28" fmla="*/ 1 w 346"/>
                  <a:gd name="T29" fmla="*/ 0 h 401"/>
                  <a:gd name="T30" fmla="*/ 1 w 346"/>
                  <a:gd name="T31" fmla="*/ 0 h 401"/>
                  <a:gd name="T32" fmla="*/ 0 w 346"/>
                  <a:gd name="T33" fmla="*/ 0 h 401"/>
                  <a:gd name="T34" fmla="*/ 1 w 346"/>
                  <a:gd name="T35" fmla="*/ 0 h 401"/>
                  <a:gd name="T36" fmla="*/ 1 w 346"/>
                  <a:gd name="T37" fmla="*/ 0 h 401"/>
                  <a:gd name="T38" fmla="*/ 1 w 346"/>
                  <a:gd name="T39" fmla="*/ 0 h 401"/>
                  <a:gd name="T40" fmla="*/ 1 w 346"/>
                  <a:gd name="T41" fmla="*/ 0 h 401"/>
                  <a:gd name="T42" fmla="*/ 1 w 346"/>
                  <a:gd name="T43" fmla="*/ 0 h 401"/>
                  <a:gd name="T44" fmla="*/ 1 w 346"/>
                  <a:gd name="T45" fmla="*/ 0 h 401"/>
                  <a:gd name="T46" fmla="*/ 1 w 346"/>
                  <a:gd name="T47" fmla="*/ 0 h 40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46"/>
                  <a:gd name="T73" fmla="*/ 0 h 401"/>
                  <a:gd name="T74" fmla="*/ 346 w 346"/>
                  <a:gd name="T75" fmla="*/ 401 h 40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46" h="401">
                    <a:moveTo>
                      <a:pt x="110" y="124"/>
                    </a:moveTo>
                    <a:lnTo>
                      <a:pt x="129" y="101"/>
                    </a:lnTo>
                    <a:lnTo>
                      <a:pt x="164" y="76"/>
                    </a:lnTo>
                    <a:lnTo>
                      <a:pt x="207" y="52"/>
                    </a:lnTo>
                    <a:lnTo>
                      <a:pt x="255" y="33"/>
                    </a:lnTo>
                    <a:lnTo>
                      <a:pt x="312" y="14"/>
                    </a:lnTo>
                    <a:lnTo>
                      <a:pt x="346" y="0"/>
                    </a:lnTo>
                    <a:lnTo>
                      <a:pt x="323" y="36"/>
                    </a:lnTo>
                    <a:lnTo>
                      <a:pt x="300" y="82"/>
                    </a:lnTo>
                    <a:lnTo>
                      <a:pt x="274" y="131"/>
                    </a:lnTo>
                    <a:lnTo>
                      <a:pt x="240" y="171"/>
                    </a:lnTo>
                    <a:lnTo>
                      <a:pt x="198" y="219"/>
                    </a:lnTo>
                    <a:lnTo>
                      <a:pt x="156" y="266"/>
                    </a:lnTo>
                    <a:lnTo>
                      <a:pt x="122" y="314"/>
                    </a:lnTo>
                    <a:lnTo>
                      <a:pt x="89" y="363"/>
                    </a:lnTo>
                    <a:lnTo>
                      <a:pt x="65" y="396"/>
                    </a:lnTo>
                    <a:lnTo>
                      <a:pt x="0" y="401"/>
                    </a:lnTo>
                    <a:lnTo>
                      <a:pt x="51" y="356"/>
                    </a:lnTo>
                    <a:lnTo>
                      <a:pt x="107" y="282"/>
                    </a:lnTo>
                    <a:lnTo>
                      <a:pt x="152" y="206"/>
                    </a:lnTo>
                    <a:lnTo>
                      <a:pt x="232" y="111"/>
                    </a:lnTo>
                    <a:lnTo>
                      <a:pt x="160" y="118"/>
                    </a:lnTo>
                    <a:lnTo>
                      <a:pt x="110" y="12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04" name="Freeform 129">
                <a:extLst>
                  <a:ext uri="{FF2B5EF4-FFF2-40B4-BE49-F238E27FC236}">
                    <a16:creationId xmlns:a16="http://schemas.microsoft.com/office/drawing/2014/main" id="{E9F0CCF1-99E2-474C-A0CF-36B6E68E94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43" y="953"/>
                <a:ext cx="103" cy="91"/>
              </a:xfrm>
              <a:custGeom>
                <a:avLst/>
                <a:gdLst>
                  <a:gd name="T0" fmla="*/ 0 w 207"/>
                  <a:gd name="T1" fmla="*/ 1 h 181"/>
                  <a:gd name="T2" fmla="*/ 0 w 207"/>
                  <a:gd name="T3" fmla="*/ 1 h 181"/>
                  <a:gd name="T4" fmla="*/ 0 w 207"/>
                  <a:gd name="T5" fmla="*/ 1 h 181"/>
                  <a:gd name="T6" fmla="*/ 0 w 207"/>
                  <a:gd name="T7" fmla="*/ 1 h 181"/>
                  <a:gd name="T8" fmla="*/ 0 w 207"/>
                  <a:gd name="T9" fmla="*/ 1 h 181"/>
                  <a:gd name="T10" fmla="*/ 0 w 207"/>
                  <a:gd name="T11" fmla="*/ 0 h 181"/>
                  <a:gd name="T12" fmla="*/ 0 w 207"/>
                  <a:gd name="T13" fmla="*/ 1 h 181"/>
                  <a:gd name="T14" fmla="*/ 0 w 207"/>
                  <a:gd name="T15" fmla="*/ 1 h 181"/>
                  <a:gd name="T16" fmla="*/ 0 w 207"/>
                  <a:gd name="T17" fmla="*/ 1 h 181"/>
                  <a:gd name="T18" fmla="*/ 0 w 207"/>
                  <a:gd name="T19" fmla="*/ 1 h 181"/>
                  <a:gd name="T20" fmla="*/ 0 w 207"/>
                  <a:gd name="T21" fmla="*/ 1 h 181"/>
                  <a:gd name="T22" fmla="*/ 0 w 207"/>
                  <a:gd name="T23" fmla="*/ 1 h 181"/>
                  <a:gd name="T24" fmla="*/ 0 w 207"/>
                  <a:gd name="T25" fmla="*/ 1 h 181"/>
                  <a:gd name="T26" fmla="*/ 0 w 207"/>
                  <a:gd name="T27" fmla="*/ 1 h 181"/>
                  <a:gd name="T28" fmla="*/ 0 w 207"/>
                  <a:gd name="T29" fmla="*/ 1 h 1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7"/>
                  <a:gd name="T46" fmla="*/ 0 h 181"/>
                  <a:gd name="T47" fmla="*/ 207 w 207"/>
                  <a:gd name="T48" fmla="*/ 181 h 18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7" h="181">
                    <a:moveTo>
                      <a:pt x="25" y="143"/>
                    </a:moveTo>
                    <a:lnTo>
                      <a:pt x="65" y="112"/>
                    </a:lnTo>
                    <a:lnTo>
                      <a:pt x="110" y="76"/>
                    </a:lnTo>
                    <a:lnTo>
                      <a:pt x="154" y="38"/>
                    </a:lnTo>
                    <a:lnTo>
                      <a:pt x="185" y="15"/>
                    </a:lnTo>
                    <a:lnTo>
                      <a:pt x="207" y="0"/>
                    </a:lnTo>
                    <a:lnTo>
                      <a:pt x="185" y="25"/>
                    </a:lnTo>
                    <a:lnTo>
                      <a:pt x="156" y="63"/>
                    </a:lnTo>
                    <a:lnTo>
                      <a:pt x="129" y="101"/>
                    </a:lnTo>
                    <a:lnTo>
                      <a:pt x="101" y="127"/>
                    </a:lnTo>
                    <a:lnTo>
                      <a:pt x="70" y="150"/>
                    </a:lnTo>
                    <a:lnTo>
                      <a:pt x="38" y="165"/>
                    </a:lnTo>
                    <a:lnTo>
                      <a:pt x="0" y="181"/>
                    </a:lnTo>
                    <a:lnTo>
                      <a:pt x="25" y="14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05" name="Freeform 130">
                <a:extLst>
                  <a:ext uri="{FF2B5EF4-FFF2-40B4-BE49-F238E27FC236}">
                    <a16:creationId xmlns:a16="http://schemas.microsoft.com/office/drawing/2014/main" id="{74A5233A-1D98-452F-B2BC-C81F61C4DA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3" y="933"/>
                <a:ext cx="46" cy="110"/>
              </a:xfrm>
              <a:custGeom>
                <a:avLst/>
                <a:gdLst>
                  <a:gd name="T0" fmla="*/ 0 w 93"/>
                  <a:gd name="T1" fmla="*/ 0 h 221"/>
                  <a:gd name="T2" fmla="*/ 0 w 93"/>
                  <a:gd name="T3" fmla="*/ 0 h 221"/>
                  <a:gd name="T4" fmla="*/ 0 w 93"/>
                  <a:gd name="T5" fmla="*/ 0 h 221"/>
                  <a:gd name="T6" fmla="*/ 0 w 93"/>
                  <a:gd name="T7" fmla="*/ 0 h 221"/>
                  <a:gd name="T8" fmla="*/ 0 w 93"/>
                  <a:gd name="T9" fmla="*/ 0 h 221"/>
                  <a:gd name="T10" fmla="*/ 0 w 93"/>
                  <a:gd name="T11" fmla="*/ 0 h 221"/>
                  <a:gd name="T12" fmla="*/ 0 w 93"/>
                  <a:gd name="T13" fmla="*/ 0 h 221"/>
                  <a:gd name="T14" fmla="*/ 0 w 93"/>
                  <a:gd name="T15" fmla="*/ 0 h 221"/>
                  <a:gd name="T16" fmla="*/ 0 w 93"/>
                  <a:gd name="T17" fmla="*/ 0 h 221"/>
                  <a:gd name="T18" fmla="*/ 0 w 93"/>
                  <a:gd name="T19" fmla="*/ 0 h 221"/>
                  <a:gd name="T20" fmla="*/ 0 w 93"/>
                  <a:gd name="T21" fmla="*/ 0 h 221"/>
                  <a:gd name="T22" fmla="*/ 0 w 93"/>
                  <a:gd name="T23" fmla="*/ 0 h 221"/>
                  <a:gd name="T24" fmla="*/ 0 w 93"/>
                  <a:gd name="T25" fmla="*/ 0 h 221"/>
                  <a:gd name="T26" fmla="*/ 0 w 93"/>
                  <a:gd name="T27" fmla="*/ 0 h 221"/>
                  <a:gd name="T28" fmla="*/ 0 w 93"/>
                  <a:gd name="T29" fmla="*/ 0 h 221"/>
                  <a:gd name="T30" fmla="*/ 0 w 93"/>
                  <a:gd name="T31" fmla="*/ 0 h 221"/>
                  <a:gd name="T32" fmla="*/ 0 w 93"/>
                  <a:gd name="T33" fmla="*/ 0 h 221"/>
                  <a:gd name="T34" fmla="*/ 0 w 93"/>
                  <a:gd name="T35" fmla="*/ 0 h 2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3"/>
                  <a:gd name="T55" fmla="*/ 0 h 221"/>
                  <a:gd name="T56" fmla="*/ 93 w 93"/>
                  <a:gd name="T57" fmla="*/ 221 h 2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3" h="221">
                    <a:moveTo>
                      <a:pt x="0" y="213"/>
                    </a:moveTo>
                    <a:lnTo>
                      <a:pt x="0" y="183"/>
                    </a:lnTo>
                    <a:lnTo>
                      <a:pt x="0" y="145"/>
                    </a:lnTo>
                    <a:lnTo>
                      <a:pt x="8" y="109"/>
                    </a:lnTo>
                    <a:lnTo>
                      <a:pt x="19" y="72"/>
                    </a:lnTo>
                    <a:lnTo>
                      <a:pt x="40" y="42"/>
                    </a:lnTo>
                    <a:lnTo>
                      <a:pt x="67" y="17"/>
                    </a:lnTo>
                    <a:lnTo>
                      <a:pt x="93" y="0"/>
                    </a:lnTo>
                    <a:lnTo>
                      <a:pt x="86" y="21"/>
                    </a:lnTo>
                    <a:lnTo>
                      <a:pt x="80" y="53"/>
                    </a:lnTo>
                    <a:lnTo>
                      <a:pt x="73" y="90"/>
                    </a:lnTo>
                    <a:lnTo>
                      <a:pt x="65" y="126"/>
                    </a:lnTo>
                    <a:lnTo>
                      <a:pt x="50" y="160"/>
                    </a:lnTo>
                    <a:lnTo>
                      <a:pt x="35" y="186"/>
                    </a:lnTo>
                    <a:lnTo>
                      <a:pt x="14" y="207"/>
                    </a:lnTo>
                    <a:lnTo>
                      <a:pt x="0" y="221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06" name="Freeform 131">
                <a:extLst>
                  <a:ext uri="{FF2B5EF4-FFF2-40B4-BE49-F238E27FC236}">
                    <a16:creationId xmlns:a16="http://schemas.microsoft.com/office/drawing/2014/main" id="{9C9ADD85-5A37-4956-A738-EF515B4F9E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0" y="892"/>
                <a:ext cx="26" cy="102"/>
              </a:xfrm>
              <a:custGeom>
                <a:avLst/>
                <a:gdLst>
                  <a:gd name="T0" fmla="*/ 1 w 51"/>
                  <a:gd name="T1" fmla="*/ 0 h 206"/>
                  <a:gd name="T2" fmla="*/ 0 w 51"/>
                  <a:gd name="T3" fmla="*/ 0 h 206"/>
                  <a:gd name="T4" fmla="*/ 0 w 51"/>
                  <a:gd name="T5" fmla="*/ 0 h 206"/>
                  <a:gd name="T6" fmla="*/ 1 w 51"/>
                  <a:gd name="T7" fmla="*/ 0 h 206"/>
                  <a:gd name="T8" fmla="*/ 1 w 51"/>
                  <a:gd name="T9" fmla="*/ 0 h 206"/>
                  <a:gd name="T10" fmla="*/ 1 w 51"/>
                  <a:gd name="T11" fmla="*/ 0 h 206"/>
                  <a:gd name="T12" fmla="*/ 1 w 51"/>
                  <a:gd name="T13" fmla="*/ 0 h 206"/>
                  <a:gd name="T14" fmla="*/ 1 w 51"/>
                  <a:gd name="T15" fmla="*/ 0 h 206"/>
                  <a:gd name="T16" fmla="*/ 1 w 51"/>
                  <a:gd name="T17" fmla="*/ 0 h 206"/>
                  <a:gd name="T18" fmla="*/ 1 w 51"/>
                  <a:gd name="T19" fmla="*/ 0 h 206"/>
                  <a:gd name="T20" fmla="*/ 1 w 51"/>
                  <a:gd name="T21" fmla="*/ 0 h 206"/>
                  <a:gd name="T22" fmla="*/ 1 w 51"/>
                  <a:gd name="T23" fmla="*/ 0 h 206"/>
                  <a:gd name="T24" fmla="*/ 1 w 51"/>
                  <a:gd name="T25" fmla="*/ 0 h 206"/>
                  <a:gd name="T26" fmla="*/ 1 w 51"/>
                  <a:gd name="T27" fmla="*/ 0 h 206"/>
                  <a:gd name="T28" fmla="*/ 1 w 51"/>
                  <a:gd name="T29" fmla="*/ 0 h 206"/>
                  <a:gd name="T30" fmla="*/ 1 w 51"/>
                  <a:gd name="T31" fmla="*/ 0 h 206"/>
                  <a:gd name="T32" fmla="*/ 1 w 51"/>
                  <a:gd name="T33" fmla="*/ 0 h 2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206"/>
                  <a:gd name="T53" fmla="*/ 51 w 51"/>
                  <a:gd name="T54" fmla="*/ 206 h 2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206">
                    <a:moveTo>
                      <a:pt x="4" y="200"/>
                    </a:moveTo>
                    <a:lnTo>
                      <a:pt x="0" y="175"/>
                    </a:lnTo>
                    <a:lnTo>
                      <a:pt x="0" y="137"/>
                    </a:lnTo>
                    <a:lnTo>
                      <a:pt x="4" y="97"/>
                    </a:lnTo>
                    <a:lnTo>
                      <a:pt x="13" y="63"/>
                    </a:lnTo>
                    <a:lnTo>
                      <a:pt x="32" y="25"/>
                    </a:lnTo>
                    <a:lnTo>
                      <a:pt x="51" y="0"/>
                    </a:lnTo>
                    <a:lnTo>
                      <a:pt x="49" y="29"/>
                    </a:lnTo>
                    <a:lnTo>
                      <a:pt x="47" y="61"/>
                    </a:lnTo>
                    <a:lnTo>
                      <a:pt x="45" y="95"/>
                    </a:lnTo>
                    <a:lnTo>
                      <a:pt x="45" y="124"/>
                    </a:lnTo>
                    <a:lnTo>
                      <a:pt x="38" y="149"/>
                    </a:lnTo>
                    <a:lnTo>
                      <a:pt x="26" y="175"/>
                    </a:lnTo>
                    <a:lnTo>
                      <a:pt x="17" y="192"/>
                    </a:lnTo>
                    <a:lnTo>
                      <a:pt x="4" y="206"/>
                    </a:lnTo>
                    <a:lnTo>
                      <a:pt x="4" y="20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07" name="Freeform 132">
                <a:extLst>
                  <a:ext uri="{FF2B5EF4-FFF2-40B4-BE49-F238E27FC236}">
                    <a16:creationId xmlns:a16="http://schemas.microsoft.com/office/drawing/2014/main" id="{FB9FF478-A7CD-465F-B7BC-1684CCD9F2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5" y="812"/>
                <a:ext cx="132" cy="147"/>
              </a:xfrm>
              <a:custGeom>
                <a:avLst/>
                <a:gdLst>
                  <a:gd name="T0" fmla="*/ 0 w 264"/>
                  <a:gd name="T1" fmla="*/ 1 h 294"/>
                  <a:gd name="T2" fmla="*/ 1 w 264"/>
                  <a:gd name="T3" fmla="*/ 1 h 294"/>
                  <a:gd name="T4" fmla="*/ 1 w 264"/>
                  <a:gd name="T5" fmla="*/ 1 h 294"/>
                  <a:gd name="T6" fmla="*/ 1 w 264"/>
                  <a:gd name="T7" fmla="*/ 1 h 294"/>
                  <a:gd name="T8" fmla="*/ 1 w 264"/>
                  <a:gd name="T9" fmla="*/ 1 h 294"/>
                  <a:gd name="T10" fmla="*/ 1 w 264"/>
                  <a:gd name="T11" fmla="*/ 1 h 294"/>
                  <a:gd name="T12" fmla="*/ 1 w 264"/>
                  <a:gd name="T13" fmla="*/ 1 h 294"/>
                  <a:gd name="T14" fmla="*/ 1 w 264"/>
                  <a:gd name="T15" fmla="*/ 1 h 294"/>
                  <a:gd name="T16" fmla="*/ 1 w 264"/>
                  <a:gd name="T17" fmla="*/ 0 h 294"/>
                  <a:gd name="T18" fmla="*/ 1 w 264"/>
                  <a:gd name="T19" fmla="*/ 1 h 294"/>
                  <a:gd name="T20" fmla="*/ 1 w 264"/>
                  <a:gd name="T21" fmla="*/ 1 h 294"/>
                  <a:gd name="T22" fmla="*/ 1 w 264"/>
                  <a:gd name="T23" fmla="*/ 1 h 294"/>
                  <a:gd name="T24" fmla="*/ 1 w 264"/>
                  <a:gd name="T25" fmla="*/ 1 h 294"/>
                  <a:gd name="T26" fmla="*/ 1 w 264"/>
                  <a:gd name="T27" fmla="*/ 1 h 294"/>
                  <a:gd name="T28" fmla="*/ 1 w 264"/>
                  <a:gd name="T29" fmla="*/ 1 h 294"/>
                  <a:gd name="T30" fmla="*/ 1 w 264"/>
                  <a:gd name="T31" fmla="*/ 1 h 294"/>
                  <a:gd name="T32" fmla="*/ 1 w 264"/>
                  <a:gd name="T33" fmla="*/ 1 h 294"/>
                  <a:gd name="T34" fmla="*/ 1 w 264"/>
                  <a:gd name="T35" fmla="*/ 1 h 294"/>
                  <a:gd name="T36" fmla="*/ 1 w 264"/>
                  <a:gd name="T37" fmla="*/ 1 h 294"/>
                  <a:gd name="T38" fmla="*/ 1 w 264"/>
                  <a:gd name="T39" fmla="*/ 1 h 294"/>
                  <a:gd name="T40" fmla="*/ 1 w 264"/>
                  <a:gd name="T41" fmla="*/ 1 h 294"/>
                  <a:gd name="T42" fmla="*/ 1 w 264"/>
                  <a:gd name="T43" fmla="*/ 1 h 294"/>
                  <a:gd name="T44" fmla="*/ 0 w 264"/>
                  <a:gd name="T45" fmla="*/ 1 h 294"/>
                  <a:gd name="T46" fmla="*/ 0 w 264"/>
                  <a:gd name="T47" fmla="*/ 1 h 29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64"/>
                  <a:gd name="T73" fmla="*/ 0 h 294"/>
                  <a:gd name="T74" fmla="*/ 264 w 264"/>
                  <a:gd name="T75" fmla="*/ 294 h 29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64" h="294">
                    <a:moveTo>
                      <a:pt x="0" y="234"/>
                    </a:moveTo>
                    <a:lnTo>
                      <a:pt x="15" y="197"/>
                    </a:lnTo>
                    <a:lnTo>
                      <a:pt x="38" y="156"/>
                    </a:lnTo>
                    <a:lnTo>
                      <a:pt x="67" y="118"/>
                    </a:lnTo>
                    <a:lnTo>
                      <a:pt x="105" y="78"/>
                    </a:lnTo>
                    <a:lnTo>
                      <a:pt x="146" y="49"/>
                    </a:lnTo>
                    <a:lnTo>
                      <a:pt x="192" y="28"/>
                    </a:lnTo>
                    <a:lnTo>
                      <a:pt x="242" y="11"/>
                    </a:lnTo>
                    <a:lnTo>
                      <a:pt x="264" y="0"/>
                    </a:lnTo>
                    <a:lnTo>
                      <a:pt x="259" y="24"/>
                    </a:lnTo>
                    <a:lnTo>
                      <a:pt x="247" y="57"/>
                    </a:lnTo>
                    <a:lnTo>
                      <a:pt x="232" y="97"/>
                    </a:lnTo>
                    <a:lnTo>
                      <a:pt x="213" y="131"/>
                    </a:lnTo>
                    <a:lnTo>
                      <a:pt x="194" y="175"/>
                    </a:lnTo>
                    <a:lnTo>
                      <a:pt x="186" y="201"/>
                    </a:lnTo>
                    <a:lnTo>
                      <a:pt x="177" y="232"/>
                    </a:lnTo>
                    <a:lnTo>
                      <a:pt x="169" y="270"/>
                    </a:lnTo>
                    <a:lnTo>
                      <a:pt x="145" y="294"/>
                    </a:lnTo>
                    <a:lnTo>
                      <a:pt x="143" y="251"/>
                    </a:lnTo>
                    <a:lnTo>
                      <a:pt x="184" y="150"/>
                    </a:lnTo>
                    <a:lnTo>
                      <a:pt x="116" y="167"/>
                    </a:lnTo>
                    <a:lnTo>
                      <a:pt x="38" y="201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08" name="Freeform 133">
                <a:extLst>
                  <a:ext uri="{FF2B5EF4-FFF2-40B4-BE49-F238E27FC236}">
                    <a16:creationId xmlns:a16="http://schemas.microsoft.com/office/drawing/2014/main" id="{BD819E9A-59A3-4B32-BA23-77A72EBA1E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77" y="731"/>
                <a:ext cx="174" cy="235"/>
              </a:xfrm>
              <a:custGeom>
                <a:avLst/>
                <a:gdLst>
                  <a:gd name="T0" fmla="*/ 0 w 348"/>
                  <a:gd name="T1" fmla="*/ 1 h 470"/>
                  <a:gd name="T2" fmla="*/ 1 w 348"/>
                  <a:gd name="T3" fmla="*/ 1 h 470"/>
                  <a:gd name="T4" fmla="*/ 1 w 348"/>
                  <a:gd name="T5" fmla="*/ 1 h 470"/>
                  <a:gd name="T6" fmla="*/ 1 w 348"/>
                  <a:gd name="T7" fmla="*/ 1 h 470"/>
                  <a:gd name="T8" fmla="*/ 1 w 348"/>
                  <a:gd name="T9" fmla="*/ 1 h 470"/>
                  <a:gd name="T10" fmla="*/ 1 w 348"/>
                  <a:gd name="T11" fmla="*/ 1 h 470"/>
                  <a:gd name="T12" fmla="*/ 1 w 348"/>
                  <a:gd name="T13" fmla="*/ 1 h 470"/>
                  <a:gd name="T14" fmla="*/ 1 w 348"/>
                  <a:gd name="T15" fmla="*/ 1 h 470"/>
                  <a:gd name="T16" fmla="*/ 1 w 348"/>
                  <a:gd name="T17" fmla="*/ 1 h 470"/>
                  <a:gd name="T18" fmla="*/ 1 w 348"/>
                  <a:gd name="T19" fmla="*/ 1 h 470"/>
                  <a:gd name="T20" fmla="*/ 1 w 348"/>
                  <a:gd name="T21" fmla="*/ 1 h 470"/>
                  <a:gd name="T22" fmla="*/ 1 w 348"/>
                  <a:gd name="T23" fmla="*/ 1 h 470"/>
                  <a:gd name="T24" fmla="*/ 1 w 348"/>
                  <a:gd name="T25" fmla="*/ 1 h 470"/>
                  <a:gd name="T26" fmla="*/ 1 w 348"/>
                  <a:gd name="T27" fmla="*/ 1 h 470"/>
                  <a:gd name="T28" fmla="*/ 1 w 348"/>
                  <a:gd name="T29" fmla="*/ 1 h 470"/>
                  <a:gd name="T30" fmla="*/ 1 w 348"/>
                  <a:gd name="T31" fmla="*/ 1 h 470"/>
                  <a:gd name="T32" fmla="*/ 1 w 348"/>
                  <a:gd name="T33" fmla="*/ 1 h 470"/>
                  <a:gd name="T34" fmla="*/ 1 w 348"/>
                  <a:gd name="T35" fmla="*/ 1 h 470"/>
                  <a:gd name="T36" fmla="*/ 1 w 348"/>
                  <a:gd name="T37" fmla="*/ 1 h 470"/>
                  <a:gd name="T38" fmla="*/ 1 w 348"/>
                  <a:gd name="T39" fmla="*/ 1 h 470"/>
                  <a:gd name="T40" fmla="*/ 1 w 348"/>
                  <a:gd name="T41" fmla="*/ 1 h 470"/>
                  <a:gd name="T42" fmla="*/ 1 w 348"/>
                  <a:gd name="T43" fmla="*/ 1 h 470"/>
                  <a:gd name="T44" fmla="*/ 1 w 348"/>
                  <a:gd name="T45" fmla="*/ 1 h 470"/>
                  <a:gd name="T46" fmla="*/ 1 w 348"/>
                  <a:gd name="T47" fmla="*/ 1 h 470"/>
                  <a:gd name="T48" fmla="*/ 1 w 348"/>
                  <a:gd name="T49" fmla="*/ 1 h 470"/>
                  <a:gd name="T50" fmla="*/ 1 w 348"/>
                  <a:gd name="T51" fmla="*/ 1 h 470"/>
                  <a:gd name="T52" fmla="*/ 1 w 348"/>
                  <a:gd name="T53" fmla="*/ 1 h 470"/>
                  <a:gd name="T54" fmla="*/ 1 w 348"/>
                  <a:gd name="T55" fmla="*/ 1 h 470"/>
                  <a:gd name="T56" fmla="*/ 1 w 348"/>
                  <a:gd name="T57" fmla="*/ 1 h 470"/>
                  <a:gd name="T58" fmla="*/ 1 w 348"/>
                  <a:gd name="T59" fmla="*/ 1 h 470"/>
                  <a:gd name="T60" fmla="*/ 1 w 348"/>
                  <a:gd name="T61" fmla="*/ 1 h 470"/>
                  <a:gd name="T62" fmla="*/ 1 w 348"/>
                  <a:gd name="T63" fmla="*/ 1 h 470"/>
                  <a:gd name="T64" fmla="*/ 1 w 348"/>
                  <a:gd name="T65" fmla="*/ 1 h 470"/>
                  <a:gd name="T66" fmla="*/ 1 w 348"/>
                  <a:gd name="T67" fmla="*/ 1 h 470"/>
                  <a:gd name="T68" fmla="*/ 1 w 348"/>
                  <a:gd name="T69" fmla="*/ 1 h 470"/>
                  <a:gd name="T70" fmla="*/ 1 w 348"/>
                  <a:gd name="T71" fmla="*/ 1 h 470"/>
                  <a:gd name="T72" fmla="*/ 1 w 348"/>
                  <a:gd name="T73" fmla="*/ 1 h 470"/>
                  <a:gd name="T74" fmla="*/ 1 w 348"/>
                  <a:gd name="T75" fmla="*/ 1 h 470"/>
                  <a:gd name="T76" fmla="*/ 1 w 348"/>
                  <a:gd name="T77" fmla="*/ 1 h 470"/>
                  <a:gd name="T78" fmla="*/ 1 w 348"/>
                  <a:gd name="T79" fmla="*/ 1 h 470"/>
                  <a:gd name="T80" fmla="*/ 1 w 348"/>
                  <a:gd name="T81" fmla="*/ 1 h 470"/>
                  <a:gd name="T82" fmla="*/ 1 w 348"/>
                  <a:gd name="T83" fmla="*/ 1 h 470"/>
                  <a:gd name="T84" fmla="*/ 1 w 348"/>
                  <a:gd name="T85" fmla="*/ 1 h 470"/>
                  <a:gd name="T86" fmla="*/ 1 w 348"/>
                  <a:gd name="T87" fmla="*/ 1 h 470"/>
                  <a:gd name="T88" fmla="*/ 1 w 348"/>
                  <a:gd name="T89" fmla="*/ 1 h 470"/>
                  <a:gd name="T90" fmla="*/ 1 w 348"/>
                  <a:gd name="T91" fmla="*/ 1 h 470"/>
                  <a:gd name="T92" fmla="*/ 1 w 348"/>
                  <a:gd name="T93" fmla="*/ 1 h 470"/>
                  <a:gd name="T94" fmla="*/ 1 w 348"/>
                  <a:gd name="T95" fmla="*/ 1 h 470"/>
                  <a:gd name="T96" fmla="*/ 1 w 348"/>
                  <a:gd name="T97" fmla="*/ 1 h 470"/>
                  <a:gd name="T98" fmla="*/ 1 w 348"/>
                  <a:gd name="T99" fmla="*/ 1 h 470"/>
                  <a:gd name="T100" fmla="*/ 1 w 348"/>
                  <a:gd name="T101" fmla="*/ 1 h 470"/>
                  <a:gd name="T102" fmla="*/ 1 w 348"/>
                  <a:gd name="T103" fmla="*/ 1 h 470"/>
                  <a:gd name="T104" fmla="*/ 1 w 348"/>
                  <a:gd name="T105" fmla="*/ 1 h 470"/>
                  <a:gd name="T106" fmla="*/ 1 w 348"/>
                  <a:gd name="T107" fmla="*/ 1 h 470"/>
                  <a:gd name="T108" fmla="*/ 1 w 348"/>
                  <a:gd name="T109" fmla="*/ 1 h 470"/>
                  <a:gd name="T110" fmla="*/ 1 w 348"/>
                  <a:gd name="T111" fmla="*/ 1 h 470"/>
                  <a:gd name="T112" fmla="*/ 1 w 348"/>
                  <a:gd name="T113" fmla="*/ 1 h 470"/>
                  <a:gd name="T114" fmla="*/ 1 w 348"/>
                  <a:gd name="T115" fmla="*/ 1 h 470"/>
                  <a:gd name="T116" fmla="*/ 1 w 348"/>
                  <a:gd name="T117" fmla="*/ 1 h 470"/>
                  <a:gd name="T118" fmla="*/ 1 w 348"/>
                  <a:gd name="T119" fmla="*/ 1 h 470"/>
                  <a:gd name="T120" fmla="*/ 1 w 348"/>
                  <a:gd name="T121" fmla="*/ 1 h 470"/>
                  <a:gd name="T122" fmla="*/ 0 w 348"/>
                  <a:gd name="T123" fmla="*/ 1 h 47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8"/>
                  <a:gd name="T187" fmla="*/ 0 h 470"/>
                  <a:gd name="T188" fmla="*/ 348 w 348"/>
                  <a:gd name="T189" fmla="*/ 470 h 47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8" h="470">
                    <a:moveTo>
                      <a:pt x="0" y="470"/>
                    </a:moveTo>
                    <a:lnTo>
                      <a:pt x="0" y="468"/>
                    </a:lnTo>
                    <a:lnTo>
                      <a:pt x="0" y="466"/>
                    </a:lnTo>
                    <a:lnTo>
                      <a:pt x="0" y="464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2" y="453"/>
                    </a:lnTo>
                    <a:lnTo>
                      <a:pt x="2" y="449"/>
                    </a:lnTo>
                    <a:lnTo>
                      <a:pt x="2" y="447"/>
                    </a:lnTo>
                    <a:lnTo>
                      <a:pt x="2" y="443"/>
                    </a:lnTo>
                    <a:lnTo>
                      <a:pt x="4" y="441"/>
                    </a:lnTo>
                    <a:lnTo>
                      <a:pt x="4" y="437"/>
                    </a:lnTo>
                    <a:lnTo>
                      <a:pt x="4" y="434"/>
                    </a:lnTo>
                    <a:lnTo>
                      <a:pt x="4" y="430"/>
                    </a:lnTo>
                    <a:lnTo>
                      <a:pt x="6" y="428"/>
                    </a:lnTo>
                    <a:lnTo>
                      <a:pt x="6" y="424"/>
                    </a:lnTo>
                    <a:lnTo>
                      <a:pt x="8" y="420"/>
                    </a:lnTo>
                    <a:lnTo>
                      <a:pt x="8" y="415"/>
                    </a:lnTo>
                    <a:lnTo>
                      <a:pt x="10" y="411"/>
                    </a:lnTo>
                    <a:lnTo>
                      <a:pt x="10" y="407"/>
                    </a:lnTo>
                    <a:lnTo>
                      <a:pt x="12" y="401"/>
                    </a:lnTo>
                    <a:lnTo>
                      <a:pt x="14" y="397"/>
                    </a:lnTo>
                    <a:lnTo>
                      <a:pt x="14" y="392"/>
                    </a:lnTo>
                    <a:lnTo>
                      <a:pt x="16" y="388"/>
                    </a:lnTo>
                    <a:lnTo>
                      <a:pt x="16" y="382"/>
                    </a:lnTo>
                    <a:lnTo>
                      <a:pt x="17" y="378"/>
                    </a:lnTo>
                    <a:lnTo>
                      <a:pt x="19" y="373"/>
                    </a:lnTo>
                    <a:lnTo>
                      <a:pt x="21" y="367"/>
                    </a:lnTo>
                    <a:lnTo>
                      <a:pt x="23" y="363"/>
                    </a:lnTo>
                    <a:lnTo>
                      <a:pt x="23" y="358"/>
                    </a:lnTo>
                    <a:lnTo>
                      <a:pt x="25" y="352"/>
                    </a:lnTo>
                    <a:lnTo>
                      <a:pt x="27" y="346"/>
                    </a:lnTo>
                    <a:lnTo>
                      <a:pt x="29" y="342"/>
                    </a:lnTo>
                    <a:lnTo>
                      <a:pt x="31" y="337"/>
                    </a:lnTo>
                    <a:lnTo>
                      <a:pt x="33" y="331"/>
                    </a:lnTo>
                    <a:lnTo>
                      <a:pt x="35" y="325"/>
                    </a:lnTo>
                    <a:lnTo>
                      <a:pt x="36" y="320"/>
                    </a:lnTo>
                    <a:lnTo>
                      <a:pt x="40" y="314"/>
                    </a:lnTo>
                    <a:lnTo>
                      <a:pt x="42" y="308"/>
                    </a:lnTo>
                    <a:lnTo>
                      <a:pt x="44" y="301"/>
                    </a:lnTo>
                    <a:lnTo>
                      <a:pt x="48" y="297"/>
                    </a:lnTo>
                    <a:lnTo>
                      <a:pt x="50" y="289"/>
                    </a:lnTo>
                    <a:lnTo>
                      <a:pt x="54" y="285"/>
                    </a:lnTo>
                    <a:lnTo>
                      <a:pt x="55" y="278"/>
                    </a:lnTo>
                    <a:lnTo>
                      <a:pt x="57" y="274"/>
                    </a:lnTo>
                    <a:lnTo>
                      <a:pt x="61" y="266"/>
                    </a:lnTo>
                    <a:lnTo>
                      <a:pt x="65" y="262"/>
                    </a:lnTo>
                    <a:lnTo>
                      <a:pt x="67" y="255"/>
                    </a:lnTo>
                    <a:lnTo>
                      <a:pt x="71" y="249"/>
                    </a:lnTo>
                    <a:lnTo>
                      <a:pt x="74" y="243"/>
                    </a:lnTo>
                    <a:lnTo>
                      <a:pt x="78" y="240"/>
                    </a:lnTo>
                    <a:lnTo>
                      <a:pt x="82" y="234"/>
                    </a:lnTo>
                    <a:lnTo>
                      <a:pt x="86" y="228"/>
                    </a:lnTo>
                    <a:lnTo>
                      <a:pt x="90" y="223"/>
                    </a:lnTo>
                    <a:lnTo>
                      <a:pt x="94" y="217"/>
                    </a:lnTo>
                    <a:lnTo>
                      <a:pt x="97" y="211"/>
                    </a:lnTo>
                    <a:lnTo>
                      <a:pt x="103" y="205"/>
                    </a:lnTo>
                    <a:lnTo>
                      <a:pt x="107" y="202"/>
                    </a:lnTo>
                    <a:lnTo>
                      <a:pt x="111" y="196"/>
                    </a:lnTo>
                    <a:lnTo>
                      <a:pt x="114" y="192"/>
                    </a:lnTo>
                    <a:lnTo>
                      <a:pt x="120" y="186"/>
                    </a:lnTo>
                    <a:lnTo>
                      <a:pt x="124" y="181"/>
                    </a:lnTo>
                    <a:lnTo>
                      <a:pt x="130" y="177"/>
                    </a:lnTo>
                    <a:lnTo>
                      <a:pt x="133" y="171"/>
                    </a:lnTo>
                    <a:lnTo>
                      <a:pt x="139" y="166"/>
                    </a:lnTo>
                    <a:lnTo>
                      <a:pt x="143" y="162"/>
                    </a:lnTo>
                    <a:lnTo>
                      <a:pt x="149" y="156"/>
                    </a:lnTo>
                    <a:lnTo>
                      <a:pt x="152" y="150"/>
                    </a:lnTo>
                    <a:lnTo>
                      <a:pt x="158" y="147"/>
                    </a:lnTo>
                    <a:lnTo>
                      <a:pt x="162" y="143"/>
                    </a:lnTo>
                    <a:lnTo>
                      <a:pt x="168" y="137"/>
                    </a:lnTo>
                    <a:lnTo>
                      <a:pt x="173" y="133"/>
                    </a:lnTo>
                    <a:lnTo>
                      <a:pt x="177" y="128"/>
                    </a:lnTo>
                    <a:lnTo>
                      <a:pt x="183" y="124"/>
                    </a:lnTo>
                    <a:lnTo>
                      <a:pt x="189" y="120"/>
                    </a:lnTo>
                    <a:lnTo>
                      <a:pt x="192" y="114"/>
                    </a:lnTo>
                    <a:lnTo>
                      <a:pt x="198" y="110"/>
                    </a:lnTo>
                    <a:lnTo>
                      <a:pt x="202" y="107"/>
                    </a:lnTo>
                    <a:lnTo>
                      <a:pt x="208" y="103"/>
                    </a:lnTo>
                    <a:lnTo>
                      <a:pt x="211" y="99"/>
                    </a:lnTo>
                    <a:lnTo>
                      <a:pt x="217" y="93"/>
                    </a:lnTo>
                    <a:lnTo>
                      <a:pt x="221" y="90"/>
                    </a:lnTo>
                    <a:lnTo>
                      <a:pt x="227" y="86"/>
                    </a:lnTo>
                    <a:lnTo>
                      <a:pt x="232" y="82"/>
                    </a:lnTo>
                    <a:lnTo>
                      <a:pt x="236" y="78"/>
                    </a:lnTo>
                    <a:lnTo>
                      <a:pt x="242" y="74"/>
                    </a:lnTo>
                    <a:lnTo>
                      <a:pt x="246" y="71"/>
                    </a:lnTo>
                    <a:lnTo>
                      <a:pt x="251" y="67"/>
                    </a:lnTo>
                    <a:lnTo>
                      <a:pt x="255" y="65"/>
                    </a:lnTo>
                    <a:lnTo>
                      <a:pt x="261" y="61"/>
                    </a:lnTo>
                    <a:lnTo>
                      <a:pt x="265" y="57"/>
                    </a:lnTo>
                    <a:lnTo>
                      <a:pt x="268" y="53"/>
                    </a:lnTo>
                    <a:lnTo>
                      <a:pt x="272" y="51"/>
                    </a:lnTo>
                    <a:lnTo>
                      <a:pt x="278" y="48"/>
                    </a:lnTo>
                    <a:lnTo>
                      <a:pt x="282" y="44"/>
                    </a:lnTo>
                    <a:lnTo>
                      <a:pt x="286" y="42"/>
                    </a:lnTo>
                    <a:lnTo>
                      <a:pt x="289" y="38"/>
                    </a:lnTo>
                    <a:lnTo>
                      <a:pt x="293" y="36"/>
                    </a:lnTo>
                    <a:lnTo>
                      <a:pt x="297" y="34"/>
                    </a:lnTo>
                    <a:lnTo>
                      <a:pt x="301" y="31"/>
                    </a:lnTo>
                    <a:lnTo>
                      <a:pt x="305" y="29"/>
                    </a:lnTo>
                    <a:lnTo>
                      <a:pt x="308" y="27"/>
                    </a:lnTo>
                    <a:lnTo>
                      <a:pt x="312" y="23"/>
                    </a:lnTo>
                    <a:lnTo>
                      <a:pt x="314" y="21"/>
                    </a:lnTo>
                    <a:lnTo>
                      <a:pt x="318" y="19"/>
                    </a:lnTo>
                    <a:lnTo>
                      <a:pt x="322" y="17"/>
                    </a:lnTo>
                    <a:lnTo>
                      <a:pt x="324" y="15"/>
                    </a:lnTo>
                    <a:lnTo>
                      <a:pt x="325" y="13"/>
                    </a:lnTo>
                    <a:lnTo>
                      <a:pt x="329" y="12"/>
                    </a:lnTo>
                    <a:lnTo>
                      <a:pt x="331" y="10"/>
                    </a:lnTo>
                    <a:lnTo>
                      <a:pt x="333" y="10"/>
                    </a:lnTo>
                    <a:lnTo>
                      <a:pt x="337" y="6"/>
                    </a:lnTo>
                    <a:lnTo>
                      <a:pt x="341" y="4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6" y="0"/>
                    </a:lnTo>
                    <a:lnTo>
                      <a:pt x="348" y="0"/>
                    </a:lnTo>
                    <a:lnTo>
                      <a:pt x="348" y="2"/>
                    </a:lnTo>
                    <a:lnTo>
                      <a:pt x="348" y="4"/>
                    </a:lnTo>
                    <a:lnTo>
                      <a:pt x="348" y="6"/>
                    </a:lnTo>
                    <a:lnTo>
                      <a:pt x="348" y="10"/>
                    </a:lnTo>
                    <a:lnTo>
                      <a:pt x="348" y="13"/>
                    </a:lnTo>
                    <a:lnTo>
                      <a:pt x="348" y="15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lnTo>
                      <a:pt x="348" y="25"/>
                    </a:lnTo>
                    <a:lnTo>
                      <a:pt x="348" y="27"/>
                    </a:lnTo>
                    <a:lnTo>
                      <a:pt x="348" y="29"/>
                    </a:lnTo>
                    <a:lnTo>
                      <a:pt x="348" y="32"/>
                    </a:lnTo>
                    <a:lnTo>
                      <a:pt x="348" y="34"/>
                    </a:lnTo>
                    <a:lnTo>
                      <a:pt x="348" y="38"/>
                    </a:lnTo>
                    <a:lnTo>
                      <a:pt x="348" y="42"/>
                    </a:lnTo>
                    <a:lnTo>
                      <a:pt x="348" y="46"/>
                    </a:lnTo>
                    <a:lnTo>
                      <a:pt x="346" y="48"/>
                    </a:lnTo>
                    <a:lnTo>
                      <a:pt x="346" y="51"/>
                    </a:lnTo>
                    <a:lnTo>
                      <a:pt x="346" y="55"/>
                    </a:lnTo>
                    <a:lnTo>
                      <a:pt x="346" y="59"/>
                    </a:lnTo>
                    <a:lnTo>
                      <a:pt x="346" y="63"/>
                    </a:lnTo>
                    <a:lnTo>
                      <a:pt x="346" y="65"/>
                    </a:lnTo>
                    <a:lnTo>
                      <a:pt x="346" y="69"/>
                    </a:lnTo>
                    <a:lnTo>
                      <a:pt x="346" y="72"/>
                    </a:lnTo>
                    <a:lnTo>
                      <a:pt x="346" y="76"/>
                    </a:lnTo>
                    <a:lnTo>
                      <a:pt x="346" y="80"/>
                    </a:lnTo>
                    <a:lnTo>
                      <a:pt x="346" y="84"/>
                    </a:lnTo>
                    <a:lnTo>
                      <a:pt x="346" y="88"/>
                    </a:lnTo>
                    <a:lnTo>
                      <a:pt x="346" y="91"/>
                    </a:lnTo>
                    <a:lnTo>
                      <a:pt x="344" y="95"/>
                    </a:lnTo>
                    <a:lnTo>
                      <a:pt x="344" y="99"/>
                    </a:lnTo>
                    <a:lnTo>
                      <a:pt x="344" y="103"/>
                    </a:lnTo>
                    <a:lnTo>
                      <a:pt x="344" y="107"/>
                    </a:lnTo>
                    <a:lnTo>
                      <a:pt x="344" y="110"/>
                    </a:lnTo>
                    <a:lnTo>
                      <a:pt x="344" y="114"/>
                    </a:lnTo>
                    <a:lnTo>
                      <a:pt x="344" y="118"/>
                    </a:lnTo>
                    <a:lnTo>
                      <a:pt x="343" y="122"/>
                    </a:lnTo>
                    <a:lnTo>
                      <a:pt x="343" y="126"/>
                    </a:lnTo>
                    <a:lnTo>
                      <a:pt x="343" y="129"/>
                    </a:lnTo>
                    <a:lnTo>
                      <a:pt x="343" y="133"/>
                    </a:lnTo>
                    <a:lnTo>
                      <a:pt x="343" y="137"/>
                    </a:lnTo>
                    <a:lnTo>
                      <a:pt x="343" y="141"/>
                    </a:lnTo>
                    <a:lnTo>
                      <a:pt x="341" y="145"/>
                    </a:lnTo>
                    <a:lnTo>
                      <a:pt x="341" y="147"/>
                    </a:lnTo>
                    <a:lnTo>
                      <a:pt x="341" y="150"/>
                    </a:lnTo>
                    <a:lnTo>
                      <a:pt x="341" y="154"/>
                    </a:lnTo>
                    <a:lnTo>
                      <a:pt x="339" y="158"/>
                    </a:lnTo>
                    <a:lnTo>
                      <a:pt x="339" y="160"/>
                    </a:lnTo>
                    <a:lnTo>
                      <a:pt x="339" y="164"/>
                    </a:lnTo>
                    <a:lnTo>
                      <a:pt x="337" y="167"/>
                    </a:lnTo>
                    <a:lnTo>
                      <a:pt x="337" y="169"/>
                    </a:lnTo>
                    <a:lnTo>
                      <a:pt x="337" y="173"/>
                    </a:lnTo>
                    <a:lnTo>
                      <a:pt x="335" y="175"/>
                    </a:lnTo>
                    <a:lnTo>
                      <a:pt x="335" y="177"/>
                    </a:lnTo>
                    <a:lnTo>
                      <a:pt x="335" y="181"/>
                    </a:lnTo>
                    <a:lnTo>
                      <a:pt x="335" y="183"/>
                    </a:lnTo>
                    <a:lnTo>
                      <a:pt x="318" y="198"/>
                    </a:lnTo>
                    <a:lnTo>
                      <a:pt x="318" y="196"/>
                    </a:lnTo>
                    <a:lnTo>
                      <a:pt x="318" y="194"/>
                    </a:lnTo>
                    <a:lnTo>
                      <a:pt x="320" y="192"/>
                    </a:lnTo>
                    <a:lnTo>
                      <a:pt x="320" y="188"/>
                    </a:lnTo>
                    <a:lnTo>
                      <a:pt x="320" y="186"/>
                    </a:lnTo>
                    <a:lnTo>
                      <a:pt x="320" y="181"/>
                    </a:lnTo>
                    <a:lnTo>
                      <a:pt x="320" y="179"/>
                    </a:lnTo>
                    <a:lnTo>
                      <a:pt x="320" y="175"/>
                    </a:lnTo>
                    <a:lnTo>
                      <a:pt x="320" y="173"/>
                    </a:lnTo>
                    <a:lnTo>
                      <a:pt x="322" y="169"/>
                    </a:lnTo>
                    <a:lnTo>
                      <a:pt x="322" y="167"/>
                    </a:lnTo>
                    <a:lnTo>
                      <a:pt x="322" y="166"/>
                    </a:lnTo>
                    <a:lnTo>
                      <a:pt x="322" y="162"/>
                    </a:lnTo>
                    <a:lnTo>
                      <a:pt x="322" y="160"/>
                    </a:lnTo>
                    <a:lnTo>
                      <a:pt x="324" y="158"/>
                    </a:lnTo>
                    <a:lnTo>
                      <a:pt x="324" y="154"/>
                    </a:lnTo>
                    <a:lnTo>
                      <a:pt x="324" y="150"/>
                    </a:lnTo>
                    <a:lnTo>
                      <a:pt x="324" y="148"/>
                    </a:lnTo>
                    <a:lnTo>
                      <a:pt x="324" y="145"/>
                    </a:lnTo>
                    <a:lnTo>
                      <a:pt x="324" y="141"/>
                    </a:lnTo>
                    <a:lnTo>
                      <a:pt x="324" y="139"/>
                    </a:lnTo>
                    <a:lnTo>
                      <a:pt x="324" y="135"/>
                    </a:lnTo>
                    <a:lnTo>
                      <a:pt x="325" y="133"/>
                    </a:lnTo>
                    <a:lnTo>
                      <a:pt x="325" y="129"/>
                    </a:lnTo>
                    <a:lnTo>
                      <a:pt x="325" y="126"/>
                    </a:lnTo>
                    <a:lnTo>
                      <a:pt x="325" y="122"/>
                    </a:lnTo>
                    <a:lnTo>
                      <a:pt x="325" y="118"/>
                    </a:lnTo>
                    <a:lnTo>
                      <a:pt x="325" y="116"/>
                    </a:lnTo>
                    <a:lnTo>
                      <a:pt x="325" y="112"/>
                    </a:lnTo>
                    <a:lnTo>
                      <a:pt x="325" y="109"/>
                    </a:lnTo>
                    <a:lnTo>
                      <a:pt x="325" y="107"/>
                    </a:lnTo>
                    <a:lnTo>
                      <a:pt x="325" y="103"/>
                    </a:lnTo>
                    <a:lnTo>
                      <a:pt x="325" y="99"/>
                    </a:lnTo>
                    <a:lnTo>
                      <a:pt x="325" y="95"/>
                    </a:lnTo>
                    <a:lnTo>
                      <a:pt x="327" y="93"/>
                    </a:lnTo>
                    <a:lnTo>
                      <a:pt x="327" y="90"/>
                    </a:lnTo>
                    <a:lnTo>
                      <a:pt x="327" y="86"/>
                    </a:lnTo>
                    <a:lnTo>
                      <a:pt x="327" y="82"/>
                    </a:lnTo>
                    <a:lnTo>
                      <a:pt x="327" y="80"/>
                    </a:lnTo>
                    <a:lnTo>
                      <a:pt x="327" y="76"/>
                    </a:lnTo>
                    <a:lnTo>
                      <a:pt x="327" y="74"/>
                    </a:lnTo>
                    <a:lnTo>
                      <a:pt x="327" y="71"/>
                    </a:lnTo>
                    <a:lnTo>
                      <a:pt x="327" y="69"/>
                    </a:lnTo>
                    <a:lnTo>
                      <a:pt x="327" y="65"/>
                    </a:lnTo>
                    <a:lnTo>
                      <a:pt x="327" y="63"/>
                    </a:lnTo>
                    <a:lnTo>
                      <a:pt x="327" y="61"/>
                    </a:lnTo>
                    <a:lnTo>
                      <a:pt x="327" y="57"/>
                    </a:lnTo>
                    <a:lnTo>
                      <a:pt x="327" y="55"/>
                    </a:lnTo>
                    <a:lnTo>
                      <a:pt x="327" y="51"/>
                    </a:lnTo>
                    <a:lnTo>
                      <a:pt x="325" y="50"/>
                    </a:lnTo>
                    <a:lnTo>
                      <a:pt x="325" y="48"/>
                    </a:lnTo>
                    <a:lnTo>
                      <a:pt x="325" y="44"/>
                    </a:lnTo>
                    <a:lnTo>
                      <a:pt x="325" y="40"/>
                    </a:lnTo>
                    <a:lnTo>
                      <a:pt x="324" y="40"/>
                    </a:lnTo>
                    <a:lnTo>
                      <a:pt x="322" y="42"/>
                    </a:lnTo>
                    <a:lnTo>
                      <a:pt x="320" y="44"/>
                    </a:lnTo>
                    <a:lnTo>
                      <a:pt x="318" y="44"/>
                    </a:lnTo>
                    <a:lnTo>
                      <a:pt x="316" y="46"/>
                    </a:lnTo>
                    <a:lnTo>
                      <a:pt x="314" y="48"/>
                    </a:lnTo>
                    <a:lnTo>
                      <a:pt x="310" y="50"/>
                    </a:lnTo>
                    <a:lnTo>
                      <a:pt x="306" y="51"/>
                    </a:lnTo>
                    <a:lnTo>
                      <a:pt x="303" y="55"/>
                    </a:lnTo>
                    <a:lnTo>
                      <a:pt x="299" y="57"/>
                    </a:lnTo>
                    <a:lnTo>
                      <a:pt x="295" y="59"/>
                    </a:lnTo>
                    <a:lnTo>
                      <a:pt x="291" y="63"/>
                    </a:lnTo>
                    <a:lnTo>
                      <a:pt x="286" y="67"/>
                    </a:lnTo>
                    <a:lnTo>
                      <a:pt x="282" y="71"/>
                    </a:lnTo>
                    <a:lnTo>
                      <a:pt x="276" y="72"/>
                    </a:lnTo>
                    <a:lnTo>
                      <a:pt x="272" y="76"/>
                    </a:lnTo>
                    <a:lnTo>
                      <a:pt x="266" y="80"/>
                    </a:lnTo>
                    <a:lnTo>
                      <a:pt x="261" y="86"/>
                    </a:lnTo>
                    <a:lnTo>
                      <a:pt x="255" y="90"/>
                    </a:lnTo>
                    <a:lnTo>
                      <a:pt x="249" y="93"/>
                    </a:lnTo>
                    <a:lnTo>
                      <a:pt x="242" y="99"/>
                    </a:lnTo>
                    <a:lnTo>
                      <a:pt x="238" y="105"/>
                    </a:lnTo>
                    <a:lnTo>
                      <a:pt x="230" y="109"/>
                    </a:lnTo>
                    <a:lnTo>
                      <a:pt x="225" y="114"/>
                    </a:lnTo>
                    <a:lnTo>
                      <a:pt x="217" y="120"/>
                    </a:lnTo>
                    <a:lnTo>
                      <a:pt x="211" y="126"/>
                    </a:lnTo>
                    <a:lnTo>
                      <a:pt x="206" y="131"/>
                    </a:lnTo>
                    <a:lnTo>
                      <a:pt x="198" y="137"/>
                    </a:lnTo>
                    <a:lnTo>
                      <a:pt x="192" y="143"/>
                    </a:lnTo>
                    <a:lnTo>
                      <a:pt x="185" y="150"/>
                    </a:lnTo>
                    <a:lnTo>
                      <a:pt x="179" y="156"/>
                    </a:lnTo>
                    <a:lnTo>
                      <a:pt x="171" y="162"/>
                    </a:lnTo>
                    <a:lnTo>
                      <a:pt x="166" y="169"/>
                    </a:lnTo>
                    <a:lnTo>
                      <a:pt x="158" y="177"/>
                    </a:lnTo>
                    <a:lnTo>
                      <a:pt x="152" y="183"/>
                    </a:lnTo>
                    <a:lnTo>
                      <a:pt x="145" y="190"/>
                    </a:lnTo>
                    <a:lnTo>
                      <a:pt x="139" y="198"/>
                    </a:lnTo>
                    <a:lnTo>
                      <a:pt x="133" y="205"/>
                    </a:lnTo>
                    <a:lnTo>
                      <a:pt x="128" y="213"/>
                    </a:lnTo>
                    <a:lnTo>
                      <a:pt x="120" y="221"/>
                    </a:lnTo>
                    <a:lnTo>
                      <a:pt x="114" y="228"/>
                    </a:lnTo>
                    <a:lnTo>
                      <a:pt x="109" y="236"/>
                    </a:lnTo>
                    <a:lnTo>
                      <a:pt x="103" y="243"/>
                    </a:lnTo>
                    <a:lnTo>
                      <a:pt x="97" y="253"/>
                    </a:lnTo>
                    <a:lnTo>
                      <a:pt x="92" y="261"/>
                    </a:lnTo>
                    <a:lnTo>
                      <a:pt x="88" y="270"/>
                    </a:lnTo>
                    <a:lnTo>
                      <a:pt x="82" y="278"/>
                    </a:lnTo>
                    <a:lnTo>
                      <a:pt x="76" y="287"/>
                    </a:lnTo>
                    <a:lnTo>
                      <a:pt x="73" y="295"/>
                    </a:lnTo>
                    <a:lnTo>
                      <a:pt x="67" y="304"/>
                    </a:lnTo>
                    <a:lnTo>
                      <a:pt x="63" y="314"/>
                    </a:lnTo>
                    <a:lnTo>
                      <a:pt x="59" y="323"/>
                    </a:lnTo>
                    <a:lnTo>
                      <a:pt x="55" y="333"/>
                    </a:lnTo>
                    <a:lnTo>
                      <a:pt x="54" y="342"/>
                    </a:lnTo>
                    <a:lnTo>
                      <a:pt x="50" y="352"/>
                    </a:lnTo>
                    <a:lnTo>
                      <a:pt x="46" y="359"/>
                    </a:lnTo>
                    <a:lnTo>
                      <a:pt x="44" y="369"/>
                    </a:lnTo>
                    <a:lnTo>
                      <a:pt x="42" y="380"/>
                    </a:lnTo>
                    <a:lnTo>
                      <a:pt x="40" y="390"/>
                    </a:lnTo>
                    <a:lnTo>
                      <a:pt x="38" y="399"/>
                    </a:lnTo>
                    <a:lnTo>
                      <a:pt x="36" y="409"/>
                    </a:lnTo>
                    <a:lnTo>
                      <a:pt x="36" y="420"/>
                    </a:lnTo>
                    <a:lnTo>
                      <a:pt x="36" y="424"/>
                    </a:lnTo>
                    <a:lnTo>
                      <a:pt x="36" y="426"/>
                    </a:lnTo>
                    <a:lnTo>
                      <a:pt x="35" y="430"/>
                    </a:lnTo>
                    <a:lnTo>
                      <a:pt x="35" y="434"/>
                    </a:lnTo>
                    <a:lnTo>
                      <a:pt x="33" y="435"/>
                    </a:lnTo>
                    <a:lnTo>
                      <a:pt x="33" y="439"/>
                    </a:lnTo>
                    <a:lnTo>
                      <a:pt x="31" y="441"/>
                    </a:lnTo>
                    <a:lnTo>
                      <a:pt x="29" y="445"/>
                    </a:lnTo>
                    <a:lnTo>
                      <a:pt x="27" y="449"/>
                    </a:lnTo>
                    <a:lnTo>
                      <a:pt x="23" y="453"/>
                    </a:lnTo>
                    <a:lnTo>
                      <a:pt x="19" y="456"/>
                    </a:lnTo>
                    <a:lnTo>
                      <a:pt x="17" y="460"/>
                    </a:lnTo>
                    <a:lnTo>
                      <a:pt x="14" y="462"/>
                    </a:lnTo>
                    <a:lnTo>
                      <a:pt x="10" y="464"/>
                    </a:lnTo>
                    <a:lnTo>
                      <a:pt x="8" y="466"/>
                    </a:lnTo>
                    <a:lnTo>
                      <a:pt x="4" y="466"/>
                    </a:lnTo>
                    <a:lnTo>
                      <a:pt x="0" y="468"/>
                    </a:lnTo>
                    <a:lnTo>
                      <a:pt x="0" y="4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09" name="Freeform 134">
                <a:extLst>
                  <a:ext uri="{FF2B5EF4-FFF2-40B4-BE49-F238E27FC236}">
                    <a16:creationId xmlns:a16="http://schemas.microsoft.com/office/drawing/2014/main" id="{EF10DCA5-CCCF-4932-A884-23C6CA1DEA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28" y="696"/>
                <a:ext cx="206" cy="254"/>
              </a:xfrm>
              <a:custGeom>
                <a:avLst/>
                <a:gdLst>
                  <a:gd name="T0" fmla="*/ 1 w 412"/>
                  <a:gd name="T1" fmla="*/ 1 h 507"/>
                  <a:gd name="T2" fmla="*/ 1 w 412"/>
                  <a:gd name="T3" fmla="*/ 1 h 507"/>
                  <a:gd name="T4" fmla="*/ 1 w 412"/>
                  <a:gd name="T5" fmla="*/ 1 h 507"/>
                  <a:gd name="T6" fmla="*/ 1 w 412"/>
                  <a:gd name="T7" fmla="*/ 1 h 507"/>
                  <a:gd name="T8" fmla="*/ 1 w 412"/>
                  <a:gd name="T9" fmla="*/ 1 h 507"/>
                  <a:gd name="T10" fmla="*/ 1 w 412"/>
                  <a:gd name="T11" fmla="*/ 1 h 507"/>
                  <a:gd name="T12" fmla="*/ 1 w 412"/>
                  <a:gd name="T13" fmla="*/ 1 h 507"/>
                  <a:gd name="T14" fmla="*/ 1 w 412"/>
                  <a:gd name="T15" fmla="*/ 1 h 507"/>
                  <a:gd name="T16" fmla="*/ 1 w 412"/>
                  <a:gd name="T17" fmla="*/ 1 h 507"/>
                  <a:gd name="T18" fmla="*/ 1 w 412"/>
                  <a:gd name="T19" fmla="*/ 1 h 507"/>
                  <a:gd name="T20" fmla="*/ 1 w 412"/>
                  <a:gd name="T21" fmla="*/ 1 h 507"/>
                  <a:gd name="T22" fmla="*/ 1 w 412"/>
                  <a:gd name="T23" fmla="*/ 1 h 507"/>
                  <a:gd name="T24" fmla="*/ 1 w 412"/>
                  <a:gd name="T25" fmla="*/ 1 h 507"/>
                  <a:gd name="T26" fmla="*/ 1 w 412"/>
                  <a:gd name="T27" fmla="*/ 1 h 507"/>
                  <a:gd name="T28" fmla="*/ 1 w 412"/>
                  <a:gd name="T29" fmla="*/ 1 h 507"/>
                  <a:gd name="T30" fmla="*/ 1 w 412"/>
                  <a:gd name="T31" fmla="*/ 1 h 507"/>
                  <a:gd name="T32" fmla="*/ 1 w 412"/>
                  <a:gd name="T33" fmla="*/ 1 h 507"/>
                  <a:gd name="T34" fmla="*/ 1 w 412"/>
                  <a:gd name="T35" fmla="*/ 1 h 507"/>
                  <a:gd name="T36" fmla="*/ 1 w 412"/>
                  <a:gd name="T37" fmla="*/ 1 h 507"/>
                  <a:gd name="T38" fmla="*/ 1 w 412"/>
                  <a:gd name="T39" fmla="*/ 1 h 507"/>
                  <a:gd name="T40" fmla="*/ 1 w 412"/>
                  <a:gd name="T41" fmla="*/ 1 h 507"/>
                  <a:gd name="T42" fmla="*/ 1 w 412"/>
                  <a:gd name="T43" fmla="*/ 1 h 507"/>
                  <a:gd name="T44" fmla="*/ 1 w 412"/>
                  <a:gd name="T45" fmla="*/ 1 h 507"/>
                  <a:gd name="T46" fmla="*/ 1 w 412"/>
                  <a:gd name="T47" fmla="*/ 1 h 507"/>
                  <a:gd name="T48" fmla="*/ 1 w 412"/>
                  <a:gd name="T49" fmla="*/ 1 h 507"/>
                  <a:gd name="T50" fmla="*/ 1 w 412"/>
                  <a:gd name="T51" fmla="*/ 1 h 507"/>
                  <a:gd name="T52" fmla="*/ 1 w 412"/>
                  <a:gd name="T53" fmla="*/ 1 h 507"/>
                  <a:gd name="T54" fmla="*/ 1 w 412"/>
                  <a:gd name="T55" fmla="*/ 1 h 507"/>
                  <a:gd name="T56" fmla="*/ 1 w 412"/>
                  <a:gd name="T57" fmla="*/ 1 h 507"/>
                  <a:gd name="T58" fmla="*/ 1 w 412"/>
                  <a:gd name="T59" fmla="*/ 1 h 507"/>
                  <a:gd name="T60" fmla="*/ 1 w 412"/>
                  <a:gd name="T61" fmla="*/ 1 h 507"/>
                  <a:gd name="T62" fmla="*/ 1 w 412"/>
                  <a:gd name="T63" fmla="*/ 1 h 507"/>
                  <a:gd name="T64" fmla="*/ 1 w 412"/>
                  <a:gd name="T65" fmla="*/ 1 h 507"/>
                  <a:gd name="T66" fmla="*/ 1 w 412"/>
                  <a:gd name="T67" fmla="*/ 1 h 507"/>
                  <a:gd name="T68" fmla="*/ 1 w 412"/>
                  <a:gd name="T69" fmla="*/ 1 h 507"/>
                  <a:gd name="T70" fmla="*/ 1 w 412"/>
                  <a:gd name="T71" fmla="*/ 1 h 507"/>
                  <a:gd name="T72" fmla="*/ 1 w 412"/>
                  <a:gd name="T73" fmla="*/ 1 h 507"/>
                  <a:gd name="T74" fmla="*/ 1 w 412"/>
                  <a:gd name="T75" fmla="*/ 1 h 507"/>
                  <a:gd name="T76" fmla="*/ 1 w 412"/>
                  <a:gd name="T77" fmla="*/ 1 h 507"/>
                  <a:gd name="T78" fmla="*/ 1 w 412"/>
                  <a:gd name="T79" fmla="*/ 1 h 507"/>
                  <a:gd name="T80" fmla="*/ 1 w 412"/>
                  <a:gd name="T81" fmla="*/ 1 h 507"/>
                  <a:gd name="T82" fmla="*/ 1 w 412"/>
                  <a:gd name="T83" fmla="*/ 1 h 507"/>
                  <a:gd name="T84" fmla="*/ 1 w 412"/>
                  <a:gd name="T85" fmla="*/ 1 h 507"/>
                  <a:gd name="T86" fmla="*/ 1 w 412"/>
                  <a:gd name="T87" fmla="*/ 1 h 507"/>
                  <a:gd name="T88" fmla="*/ 1 w 412"/>
                  <a:gd name="T89" fmla="*/ 1 h 507"/>
                  <a:gd name="T90" fmla="*/ 1 w 412"/>
                  <a:gd name="T91" fmla="*/ 1 h 507"/>
                  <a:gd name="T92" fmla="*/ 1 w 412"/>
                  <a:gd name="T93" fmla="*/ 1 h 507"/>
                  <a:gd name="T94" fmla="*/ 1 w 412"/>
                  <a:gd name="T95" fmla="*/ 1 h 507"/>
                  <a:gd name="T96" fmla="*/ 1 w 412"/>
                  <a:gd name="T97" fmla="*/ 1 h 507"/>
                  <a:gd name="T98" fmla="*/ 1 w 412"/>
                  <a:gd name="T99" fmla="*/ 1 h 507"/>
                  <a:gd name="T100" fmla="*/ 1 w 412"/>
                  <a:gd name="T101" fmla="*/ 1 h 507"/>
                  <a:gd name="T102" fmla="*/ 1 w 412"/>
                  <a:gd name="T103" fmla="*/ 1 h 507"/>
                  <a:gd name="T104" fmla="*/ 1 w 412"/>
                  <a:gd name="T105" fmla="*/ 1 h 507"/>
                  <a:gd name="T106" fmla="*/ 1 w 412"/>
                  <a:gd name="T107" fmla="*/ 1 h 507"/>
                  <a:gd name="T108" fmla="*/ 1 w 412"/>
                  <a:gd name="T109" fmla="*/ 1 h 507"/>
                  <a:gd name="T110" fmla="*/ 1 w 412"/>
                  <a:gd name="T111" fmla="*/ 1 h 507"/>
                  <a:gd name="T112" fmla="*/ 1 w 412"/>
                  <a:gd name="T113" fmla="*/ 1 h 507"/>
                  <a:gd name="T114" fmla="*/ 1 w 412"/>
                  <a:gd name="T115" fmla="*/ 1 h 507"/>
                  <a:gd name="T116" fmla="*/ 1 w 412"/>
                  <a:gd name="T117" fmla="*/ 1 h 507"/>
                  <a:gd name="T118" fmla="*/ 1 w 412"/>
                  <a:gd name="T119" fmla="*/ 1 h 507"/>
                  <a:gd name="T120" fmla="*/ 1 w 412"/>
                  <a:gd name="T121" fmla="*/ 1 h 50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12"/>
                  <a:gd name="T184" fmla="*/ 0 h 507"/>
                  <a:gd name="T185" fmla="*/ 412 w 412"/>
                  <a:gd name="T186" fmla="*/ 507 h 50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12" h="507">
                    <a:moveTo>
                      <a:pt x="59" y="198"/>
                    </a:moveTo>
                    <a:lnTo>
                      <a:pt x="59" y="198"/>
                    </a:lnTo>
                    <a:lnTo>
                      <a:pt x="61" y="196"/>
                    </a:lnTo>
                    <a:lnTo>
                      <a:pt x="63" y="194"/>
                    </a:lnTo>
                    <a:lnTo>
                      <a:pt x="66" y="190"/>
                    </a:lnTo>
                    <a:lnTo>
                      <a:pt x="66" y="188"/>
                    </a:lnTo>
                    <a:lnTo>
                      <a:pt x="70" y="184"/>
                    </a:lnTo>
                    <a:lnTo>
                      <a:pt x="72" y="182"/>
                    </a:lnTo>
                    <a:lnTo>
                      <a:pt x="76" y="180"/>
                    </a:lnTo>
                    <a:lnTo>
                      <a:pt x="78" y="177"/>
                    </a:lnTo>
                    <a:lnTo>
                      <a:pt x="82" y="175"/>
                    </a:lnTo>
                    <a:lnTo>
                      <a:pt x="85" y="171"/>
                    </a:lnTo>
                    <a:lnTo>
                      <a:pt x="91" y="169"/>
                    </a:lnTo>
                    <a:lnTo>
                      <a:pt x="93" y="167"/>
                    </a:lnTo>
                    <a:lnTo>
                      <a:pt x="95" y="165"/>
                    </a:lnTo>
                    <a:lnTo>
                      <a:pt x="97" y="163"/>
                    </a:lnTo>
                    <a:lnTo>
                      <a:pt x="101" y="161"/>
                    </a:lnTo>
                    <a:lnTo>
                      <a:pt x="102" y="160"/>
                    </a:lnTo>
                    <a:lnTo>
                      <a:pt x="104" y="158"/>
                    </a:lnTo>
                    <a:lnTo>
                      <a:pt x="108" y="156"/>
                    </a:lnTo>
                    <a:lnTo>
                      <a:pt x="110" y="154"/>
                    </a:lnTo>
                    <a:lnTo>
                      <a:pt x="114" y="152"/>
                    </a:lnTo>
                    <a:lnTo>
                      <a:pt x="116" y="150"/>
                    </a:lnTo>
                    <a:lnTo>
                      <a:pt x="120" y="148"/>
                    </a:lnTo>
                    <a:lnTo>
                      <a:pt x="123" y="146"/>
                    </a:lnTo>
                    <a:lnTo>
                      <a:pt x="127" y="144"/>
                    </a:lnTo>
                    <a:lnTo>
                      <a:pt x="131" y="142"/>
                    </a:lnTo>
                    <a:lnTo>
                      <a:pt x="135" y="141"/>
                    </a:lnTo>
                    <a:lnTo>
                      <a:pt x="139" y="139"/>
                    </a:lnTo>
                    <a:lnTo>
                      <a:pt x="142" y="137"/>
                    </a:lnTo>
                    <a:lnTo>
                      <a:pt x="146" y="135"/>
                    </a:lnTo>
                    <a:lnTo>
                      <a:pt x="150" y="133"/>
                    </a:lnTo>
                    <a:lnTo>
                      <a:pt x="154" y="131"/>
                    </a:lnTo>
                    <a:lnTo>
                      <a:pt x="158" y="129"/>
                    </a:lnTo>
                    <a:lnTo>
                      <a:pt x="163" y="127"/>
                    </a:lnTo>
                    <a:lnTo>
                      <a:pt x="167" y="125"/>
                    </a:lnTo>
                    <a:lnTo>
                      <a:pt x="173" y="123"/>
                    </a:lnTo>
                    <a:lnTo>
                      <a:pt x="177" y="121"/>
                    </a:lnTo>
                    <a:lnTo>
                      <a:pt x="182" y="120"/>
                    </a:lnTo>
                    <a:lnTo>
                      <a:pt x="188" y="118"/>
                    </a:lnTo>
                    <a:lnTo>
                      <a:pt x="192" y="116"/>
                    </a:lnTo>
                    <a:lnTo>
                      <a:pt x="198" y="114"/>
                    </a:lnTo>
                    <a:lnTo>
                      <a:pt x="203" y="112"/>
                    </a:lnTo>
                    <a:lnTo>
                      <a:pt x="209" y="110"/>
                    </a:lnTo>
                    <a:lnTo>
                      <a:pt x="215" y="108"/>
                    </a:lnTo>
                    <a:lnTo>
                      <a:pt x="220" y="106"/>
                    </a:lnTo>
                    <a:lnTo>
                      <a:pt x="226" y="104"/>
                    </a:lnTo>
                    <a:lnTo>
                      <a:pt x="232" y="101"/>
                    </a:lnTo>
                    <a:lnTo>
                      <a:pt x="237" y="101"/>
                    </a:lnTo>
                    <a:lnTo>
                      <a:pt x="243" y="97"/>
                    </a:lnTo>
                    <a:lnTo>
                      <a:pt x="247" y="95"/>
                    </a:lnTo>
                    <a:lnTo>
                      <a:pt x="253" y="93"/>
                    </a:lnTo>
                    <a:lnTo>
                      <a:pt x="258" y="91"/>
                    </a:lnTo>
                    <a:lnTo>
                      <a:pt x="264" y="89"/>
                    </a:lnTo>
                    <a:lnTo>
                      <a:pt x="268" y="85"/>
                    </a:lnTo>
                    <a:lnTo>
                      <a:pt x="274" y="83"/>
                    </a:lnTo>
                    <a:lnTo>
                      <a:pt x="279" y="82"/>
                    </a:lnTo>
                    <a:lnTo>
                      <a:pt x="283" y="80"/>
                    </a:lnTo>
                    <a:lnTo>
                      <a:pt x="289" y="78"/>
                    </a:lnTo>
                    <a:lnTo>
                      <a:pt x="293" y="76"/>
                    </a:lnTo>
                    <a:lnTo>
                      <a:pt x="298" y="74"/>
                    </a:lnTo>
                    <a:lnTo>
                      <a:pt x="302" y="70"/>
                    </a:lnTo>
                    <a:lnTo>
                      <a:pt x="306" y="68"/>
                    </a:lnTo>
                    <a:lnTo>
                      <a:pt x="310" y="66"/>
                    </a:lnTo>
                    <a:lnTo>
                      <a:pt x="315" y="64"/>
                    </a:lnTo>
                    <a:lnTo>
                      <a:pt x="319" y="61"/>
                    </a:lnTo>
                    <a:lnTo>
                      <a:pt x="323" y="59"/>
                    </a:lnTo>
                    <a:lnTo>
                      <a:pt x="327" y="57"/>
                    </a:lnTo>
                    <a:lnTo>
                      <a:pt x="331" y="55"/>
                    </a:lnTo>
                    <a:lnTo>
                      <a:pt x="334" y="51"/>
                    </a:lnTo>
                    <a:lnTo>
                      <a:pt x="338" y="49"/>
                    </a:lnTo>
                    <a:lnTo>
                      <a:pt x="342" y="47"/>
                    </a:lnTo>
                    <a:lnTo>
                      <a:pt x="346" y="45"/>
                    </a:lnTo>
                    <a:lnTo>
                      <a:pt x="350" y="44"/>
                    </a:lnTo>
                    <a:lnTo>
                      <a:pt x="352" y="42"/>
                    </a:lnTo>
                    <a:lnTo>
                      <a:pt x="355" y="40"/>
                    </a:lnTo>
                    <a:lnTo>
                      <a:pt x="359" y="38"/>
                    </a:lnTo>
                    <a:lnTo>
                      <a:pt x="361" y="34"/>
                    </a:lnTo>
                    <a:lnTo>
                      <a:pt x="365" y="34"/>
                    </a:lnTo>
                    <a:lnTo>
                      <a:pt x="367" y="30"/>
                    </a:lnTo>
                    <a:lnTo>
                      <a:pt x="371" y="28"/>
                    </a:lnTo>
                    <a:lnTo>
                      <a:pt x="372" y="26"/>
                    </a:lnTo>
                    <a:lnTo>
                      <a:pt x="376" y="25"/>
                    </a:lnTo>
                    <a:lnTo>
                      <a:pt x="378" y="23"/>
                    </a:lnTo>
                    <a:lnTo>
                      <a:pt x="380" y="23"/>
                    </a:lnTo>
                    <a:lnTo>
                      <a:pt x="386" y="19"/>
                    </a:lnTo>
                    <a:lnTo>
                      <a:pt x="390" y="15"/>
                    </a:lnTo>
                    <a:lnTo>
                      <a:pt x="393" y="13"/>
                    </a:lnTo>
                    <a:lnTo>
                      <a:pt x="397" y="9"/>
                    </a:lnTo>
                    <a:lnTo>
                      <a:pt x="399" y="7"/>
                    </a:lnTo>
                    <a:lnTo>
                      <a:pt x="403" y="6"/>
                    </a:lnTo>
                    <a:lnTo>
                      <a:pt x="405" y="4"/>
                    </a:lnTo>
                    <a:lnTo>
                      <a:pt x="407" y="2"/>
                    </a:lnTo>
                    <a:lnTo>
                      <a:pt x="409" y="0"/>
                    </a:lnTo>
                    <a:lnTo>
                      <a:pt x="410" y="0"/>
                    </a:lnTo>
                    <a:lnTo>
                      <a:pt x="410" y="2"/>
                    </a:lnTo>
                    <a:lnTo>
                      <a:pt x="410" y="6"/>
                    </a:lnTo>
                    <a:lnTo>
                      <a:pt x="410" y="9"/>
                    </a:lnTo>
                    <a:lnTo>
                      <a:pt x="410" y="13"/>
                    </a:lnTo>
                    <a:lnTo>
                      <a:pt x="410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2" y="25"/>
                    </a:lnTo>
                    <a:lnTo>
                      <a:pt x="410" y="26"/>
                    </a:lnTo>
                    <a:lnTo>
                      <a:pt x="410" y="30"/>
                    </a:lnTo>
                    <a:lnTo>
                      <a:pt x="410" y="34"/>
                    </a:lnTo>
                    <a:lnTo>
                      <a:pt x="410" y="38"/>
                    </a:lnTo>
                    <a:lnTo>
                      <a:pt x="410" y="40"/>
                    </a:lnTo>
                    <a:lnTo>
                      <a:pt x="410" y="44"/>
                    </a:lnTo>
                    <a:lnTo>
                      <a:pt x="410" y="49"/>
                    </a:lnTo>
                    <a:lnTo>
                      <a:pt x="410" y="53"/>
                    </a:lnTo>
                    <a:lnTo>
                      <a:pt x="410" y="57"/>
                    </a:lnTo>
                    <a:lnTo>
                      <a:pt x="410" y="61"/>
                    </a:lnTo>
                    <a:lnTo>
                      <a:pt x="410" y="64"/>
                    </a:lnTo>
                    <a:lnTo>
                      <a:pt x="410" y="70"/>
                    </a:lnTo>
                    <a:lnTo>
                      <a:pt x="410" y="74"/>
                    </a:lnTo>
                    <a:lnTo>
                      <a:pt x="409" y="80"/>
                    </a:lnTo>
                    <a:lnTo>
                      <a:pt x="409" y="85"/>
                    </a:lnTo>
                    <a:lnTo>
                      <a:pt x="409" y="91"/>
                    </a:lnTo>
                    <a:lnTo>
                      <a:pt x="407" y="95"/>
                    </a:lnTo>
                    <a:lnTo>
                      <a:pt x="407" y="101"/>
                    </a:lnTo>
                    <a:lnTo>
                      <a:pt x="407" y="106"/>
                    </a:lnTo>
                    <a:lnTo>
                      <a:pt x="405" y="112"/>
                    </a:lnTo>
                    <a:lnTo>
                      <a:pt x="403" y="116"/>
                    </a:lnTo>
                    <a:lnTo>
                      <a:pt x="403" y="123"/>
                    </a:lnTo>
                    <a:lnTo>
                      <a:pt x="401" y="129"/>
                    </a:lnTo>
                    <a:lnTo>
                      <a:pt x="401" y="135"/>
                    </a:lnTo>
                    <a:lnTo>
                      <a:pt x="399" y="141"/>
                    </a:lnTo>
                    <a:lnTo>
                      <a:pt x="397" y="146"/>
                    </a:lnTo>
                    <a:lnTo>
                      <a:pt x="395" y="152"/>
                    </a:lnTo>
                    <a:lnTo>
                      <a:pt x="395" y="158"/>
                    </a:lnTo>
                    <a:lnTo>
                      <a:pt x="391" y="163"/>
                    </a:lnTo>
                    <a:lnTo>
                      <a:pt x="390" y="171"/>
                    </a:lnTo>
                    <a:lnTo>
                      <a:pt x="390" y="177"/>
                    </a:lnTo>
                    <a:lnTo>
                      <a:pt x="388" y="184"/>
                    </a:lnTo>
                    <a:lnTo>
                      <a:pt x="384" y="190"/>
                    </a:lnTo>
                    <a:lnTo>
                      <a:pt x="382" y="196"/>
                    </a:lnTo>
                    <a:lnTo>
                      <a:pt x="380" y="203"/>
                    </a:lnTo>
                    <a:lnTo>
                      <a:pt x="378" y="209"/>
                    </a:lnTo>
                    <a:lnTo>
                      <a:pt x="374" y="215"/>
                    </a:lnTo>
                    <a:lnTo>
                      <a:pt x="372" y="222"/>
                    </a:lnTo>
                    <a:lnTo>
                      <a:pt x="369" y="228"/>
                    </a:lnTo>
                    <a:lnTo>
                      <a:pt x="367" y="236"/>
                    </a:lnTo>
                    <a:lnTo>
                      <a:pt x="363" y="241"/>
                    </a:lnTo>
                    <a:lnTo>
                      <a:pt x="359" y="249"/>
                    </a:lnTo>
                    <a:lnTo>
                      <a:pt x="355" y="255"/>
                    </a:lnTo>
                    <a:lnTo>
                      <a:pt x="352" y="262"/>
                    </a:lnTo>
                    <a:lnTo>
                      <a:pt x="348" y="268"/>
                    </a:lnTo>
                    <a:lnTo>
                      <a:pt x="344" y="275"/>
                    </a:lnTo>
                    <a:lnTo>
                      <a:pt x="340" y="281"/>
                    </a:lnTo>
                    <a:lnTo>
                      <a:pt x="336" y="289"/>
                    </a:lnTo>
                    <a:lnTo>
                      <a:pt x="331" y="294"/>
                    </a:lnTo>
                    <a:lnTo>
                      <a:pt x="327" y="302"/>
                    </a:lnTo>
                    <a:lnTo>
                      <a:pt x="321" y="308"/>
                    </a:lnTo>
                    <a:lnTo>
                      <a:pt x="317" y="313"/>
                    </a:lnTo>
                    <a:lnTo>
                      <a:pt x="313" y="321"/>
                    </a:lnTo>
                    <a:lnTo>
                      <a:pt x="308" y="327"/>
                    </a:lnTo>
                    <a:lnTo>
                      <a:pt x="304" y="332"/>
                    </a:lnTo>
                    <a:lnTo>
                      <a:pt x="298" y="338"/>
                    </a:lnTo>
                    <a:lnTo>
                      <a:pt x="294" y="344"/>
                    </a:lnTo>
                    <a:lnTo>
                      <a:pt x="289" y="350"/>
                    </a:lnTo>
                    <a:lnTo>
                      <a:pt x="283" y="355"/>
                    </a:lnTo>
                    <a:lnTo>
                      <a:pt x="279" y="361"/>
                    </a:lnTo>
                    <a:lnTo>
                      <a:pt x="274" y="367"/>
                    </a:lnTo>
                    <a:lnTo>
                      <a:pt x="270" y="371"/>
                    </a:lnTo>
                    <a:lnTo>
                      <a:pt x="264" y="376"/>
                    </a:lnTo>
                    <a:lnTo>
                      <a:pt x="260" y="382"/>
                    </a:lnTo>
                    <a:lnTo>
                      <a:pt x="255" y="388"/>
                    </a:lnTo>
                    <a:lnTo>
                      <a:pt x="251" y="391"/>
                    </a:lnTo>
                    <a:lnTo>
                      <a:pt x="245" y="397"/>
                    </a:lnTo>
                    <a:lnTo>
                      <a:pt x="241" y="401"/>
                    </a:lnTo>
                    <a:lnTo>
                      <a:pt x="236" y="407"/>
                    </a:lnTo>
                    <a:lnTo>
                      <a:pt x="232" y="410"/>
                    </a:lnTo>
                    <a:lnTo>
                      <a:pt x="226" y="414"/>
                    </a:lnTo>
                    <a:lnTo>
                      <a:pt x="222" y="420"/>
                    </a:lnTo>
                    <a:lnTo>
                      <a:pt x="217" y="424"/>
                    </a:lnTo>
                    <a:lnTo>
                      <a:pt x="213" y="428"/>
                    </a:lnTo>
                    <a:lnTo>
                      <a:pt x="207" y="431"/>
                    </a:lnTo>
                    <a:lnTo>
                      <a:pt x="203" y="435"/>
                    </a:lnTo>
                    <a:lnTo>
                      <a:pt x="199" y="439"/>
                    </a:lnTo>
                    <a:lnTo>
                      <a:pt x="196" y="443"/>
                    </a:lnTo>
                    <a:lnTo>
                      <a:pt x="190" y="447"/>
                    </a:lnTo>
                    <a:lnTo>
                      <a:pt x="186" y="450"/>
                    </a:lnTo>
                    <a:lnTo>
                      <a:pt x="182" y="454"/>
                    </a:lnTo>
                    <a:lnTo>
                      <a:pt x="179" y="458"/>
                    </a:lnTo>
                    <a:lnTo>
                      <a:pt x="175" y="460"/>
                    </a:lnTo>
                    <a:lnTo>
                      <a:pt x="171" y="464"/>
                    </a:lnTo>
                    <a:lnTo>
                      <a:pt x="165" y="466"/>
                    </a:lnTo>
                    <a:lnTo>
                      <a:pt x="161" y="469"/>
                    </a:lnTo>
                    <a:lnTo>
                      <a:pt x="158" y="471"/>
                    </a:lnTo>
                    <a:lnTo>
                      <a:pt x="156" y="475"/>
                    </a:lnTo>
                    <a:lnTo>
                      <a:pt x="152" y="477"/>
                    </a:lnTo>
                    <a:lnTo>
                      <a:pt x="148" y="479"/>
                    </a:lnTo>
                    <a:lnTo>
                      <a:pt x="144" y="483"/>
                    </a:lnTo>
                    <a:lnTo>
                      <a:pt x="142" y="485"/>
                    </a:lnTo>
                    <a:lnTo>
                      <a:pt x="139" y="486"/>
                    </a:lnTo>
                    <a:lnTo>
                      <a:pt x="135" y="488"/>
                    </a:lnTo>
                    <a:lnTo>
                      <a:pt x="133" y="490"/>
                    </a:lnTo>
                    <a:lnTo>
                      <a:pt x="129" y="492"/>
                    </a:lnTo>
                    <a:lnTo>
                      <a:pt x="127" y="494"/>
                    </a:lnTo>
                    <a:lnTo>
                      <a:pt x="125" y="496"/>
                    </a:lnTo>
                    <a:lnTo>
                      <a:pt x="121" y="496"/>
                    </a:lnTo>
                    <a:lnTo>
                      <a:pt x="120" y="498"/>
                    </a:lnTo>
                    <a:lnTo>
                      <a:pt x="116" y="500"/>
                    </a:lnTo>
                    <a:lnTo>
                      <a:pt x="114" y="504"/>
                    </a:lnTo>
                    <a:lnTo>
                      <a:pt x="110" y="504"/>
                    </a:lnTo>
                    <a:lnTo>
                      <a:pt x="110" y="505"/>
                    </a:lnTo>
                    <a:lnTo>
                      <a:pt x="108" y="507"/>
                    </a:lnTo>
                    <a:lnTo>
                      <a:pt x="123" y="464"/>
                    </a:lnTo>
                    <a:lnTo>
                      <a:pt x="123" y="462"/>
                    </a:lnTo>
                    <a:lnTo>
                      <a:pt x="125" y="462"/>
                    </a:lnTo>
                    <a:lnTo>
                      <a:pt x="125" y="460"/>
                    </a:lnTo>
                    <a:lnTo>
                      <a:pt x="129" y="460"/>
                    </a:lnTo>
                    <a:lnTo>
                      <a:pt x="131" y="458"/>
                    </a:lnTo>
                    <a:lnTo>
                      <a:pt x="135" y="456"/>
                    </a:lnTo>
                    <a:lnTo>
                      <a:pt x="137" y="454"/>
                    </a:lnTo>
                    <a:lnTo>
                      <a:pt x="139" y="452"/>
                    </a:lnTo>
                    <a:lnTo>
                      <a:pt x="140" y="452"/>
                    </a:lnTo>
                    <a:lnTo>
                      <a:pt x="144" y="450"/>
                    </a:lnTo>
                    <a:lnTo>
                      <a:pt x="146" y="448"/>
                    </a:lnTo>
                    <a:lnTo>
                      <a:pt x="148" y="447"/>
                    </a:lnTo>
                    <a:lnTo>
                      <a:pt x="152" y="445"/>
                    </a:lnTo>
                    <a:lnTo>
                      <a:pt x="154" y="443"/>
                    </a:lnTo>
                    <a:lnTo>
                      <a:pt x="156" y="441"/>
                    </a:lnTo>
                    <a:lnTo>
                      <a:pt x="160" y="439"/>
                    </a:lnTo>
                    <a:lnTo>
                      <a:pt x="161" y="435"/>
                    </a:lnTo>
                    <a:lnTo>
                      <a:pt x="165" y="435"/>
                    </a:lnTo>
                    <a:lnTo>
                      <a:pt x="169" y="431"/>
                    </a:lnTo>
                    <a:lnTo>
                      <a:pt x="173" y="429"/>
                    </a:lnTo>
                    <a:lnTo>
                      <a:pt x="175" y="426"/>
                    </a:lnTo>
                    <a:lnTo>
                      <a:pt x="179" y="424"/>
                    </a:lnTo>
                    <a:lnTo>
                      <a:pt x="182" y="420"/>
                    </a:lnTo>
                    <a:lnTo>
                      <a:pt x="186" y="418"/>
                    </a:lnTo>
                    <a:lnTo>
                      <a:pt x="190" y="414"/>
                    </a:lnTo>
                    <a:lnTo>
                      <a:pt x="194" y="412"/>
                    </a:lnTo>
                    <a:lnTo>
                      <a:pt x="198" y="409"/>
                    </a:lnTo>
                    <a:lnTo>
                      <a:pt x="201" y="405"/>
                    </a:lnTo>
                    <a:lnTo>
                      <a:pt x="205" y="401"/>
                    </a:lnTo>
                    <a:lnTo>
                      <a:pt x="209" y="397"/>
                    </a:lnTo>
                    <a:lnTo>
                      <a:pt x="213" y="393"/>
                    </a:lnTo>
                    <a:lnTo>
                      <a:pt x="218" y="390"/>
                    </a:lnTo>
                    <a:lnTo>
                      <a:pt x="222" y="386"/>
                    </a:lnTo>
                    <a:lnTo>
                      <a:pt x="226" y="382"/>
                    </a:lnTo>
                    <a:lnTo>
                      <a:pt x="230" y="378"/>
                    </a:lnTo>
                    <a:lnTo>
                      <a:pt x="234" y="372"/>
                    </a:lnTo>
                    <a:lnTo>
                      <a:pt x="237" y="369"/>
                    </a:lnTo>
                    <a:lnTo>
                      <a:pt x="243" y="365"/>
                    </a:lnTo>
                    <a:lnTo>
                      <a:pt x="247" y="359"/>
                    </a:lnTo>
                    <a:lnTo>
                      <a:pt x="251" y="355"/>
                    </a:lnTo>
                    <a:lnTo>
                      <a:pt x="255" y="350"/>
                    </a:lnTo>
                    <a:lnTo>
                      <a:pt x="260" y="346"/>
                    </a:lnTo>
                    <a:lnTo>
                      <a:pt x="264" y="340"/>
                    </a:lnTo>
                    <a:lnTo>
                      <a:pt x="268" y="334"/>
                    </a:lnTo>
                    <a:lnTo>
                      <a:pt x="272" y="329"/>
                    </a:lnTo>
                    <a:lnTo>
                      <a:pt x="277" y="325"/>
                    </a:lnTo>
                    <a:lnTo>
                      <a:pt x="281" y="319"/>
                    </a:lnTo>
                    <a:lnTo>
                      <a:pt x="285" y="313"/>
                    </a:lnTo>
                    <a:lnTo>
                      <a:pt x="289" y="308"/>
                    </a:lnTo>
                    <a:lnTo>
                      <a:pt x="294" y="302"/>
                    </a:lnTo>
                    <a:lnTo>
                      <a:pt x="298" y="296"/>
                    </a:lnTo>
                    <a:lnTo>
                      <a:pt x="302" y="291"/>
                    </a:lnTo>
                    <a:lnTo>
                      <a:pt x="306" y="283"/>
                    </a:lnTo>
                    <a:lnTo>
                      <a:pt x="310" y="277"/>
                    </a:lnTo>
                    <a:lnTo>
                      <a:pt x="313" y="272"/>
                    </a:lnTo>
                    <a:lnTo>
                      <a:pt x="317" y="264"/>
                    </a:lnTo>
                    <a:lnTo>
                      <a:pt x="321" y="258"/>
                    </a:lnTo>
                    <a:lnTo>
                      <a:pt x="325" y="253"/>
                    </a:lnTo>
                    <a:lnTo>
                      <a:pt x="329" y="245"/>
                    </a:lnTo>
                    <a:lnTo>
                      <a:pt x="332" y="239"/>
                    </a:lnTo>
                    <a:lnTo>
                      <a:pt x="336" y="232"/>
                    </a:lnTo>
                    <a:lnTo>
                      <a:pt x="340" y="226"/>
                    </a:lnTo>
                    <a:lnTo>
                      <a:pt x="342" y="218"/>
                    </a:lnTo>
                    <a:lnTo>
                      <a:pt x="346" y="213"/>
                    </a:lnTo>
                    <a:lnTo>
                      <a:pt x="348" y="207"/>
                    </a:lnTo>
                    <a:lnTo>
                      <a:pt x="352" y="201"/>
                    </a:lnTo>
                    <a:lnTo>
                      <a:pt x="353" y="196"/>
                    </a:lnTo>
                    <a:lnTo>
                      <a:pt x="355" y="190"/>
                    </a:lnTo>
                    <a:lnTo>
                      <a:pt x="359" y="184"/>
                    </a:lnTo>
                    <a:lnTo>
                      <a:pt x="361" y="179"/>
                    </a:lnTo>
                    <a:lnTo>
                      <a:pt x="363" y="175"/>
                    </a:lnTo>
                    <a:lnTo>
                      <a:pt x="365" y="169"/>
                    </a:lnTo>
                    <a:lnTo>
                      <a:pt x="367" y="163"/>
                    </a:lnTo>
                    <a:lnTo>
                      <a:pt x="369" y="160"/>
                    </a:lnTo>
                    <a:lnTo>
                      <a:pt x="371" y="154"/>
                    </a:lnTo>
                    <a:lnTo>
                      <a:pt x="372" y="150"/>
                    </a:lnTo>
                    <a:lnTo>
                      <a:pt x="374" y="146"/>
                    </a:lnTo>
                    <a:lnTo>
                      <a:pt x="376" y="142"/>
                    </a:lnTo>
                    <a:lnTo>
                      <a:pt x="376" y="137"/>
                    </a:lnTo>
                    <a:lnTo>
                      <a:pt x="378" y="133"/>
                    </a:lnTo>
                    <a:lnTo>
                      <a:pt x="380" y="129"/>
                    </a:lnTo>
                    <a:lnTo>
                      <a:pt x="380" y="125"/>
                    </a:lnTo>
                    <a:lnTo>
                      <a:pt x="380" y="121"/>
                    </a:lnTo>
                    <a:lnTo>
                      <a:pt x="382" y="118"/>
                    </a:lnTo>
                    <a:lnTo>
                      <a:pt x="382" y="114"/>
                    </a:lnTo>
                    <a:lnTo>
                      <a:pt x="384" y="110"/>
                    </a:lnTo>
                    <a:lnTo>
                      <a:pt x="384" y="106"/>
                    </a:lnTo>
                    <a:lnTo>
                      <a:pt x="386" y="104"/>
                    </a:lnTo>
                    <a:lnTo>
                      <a:pt x="386" y="101"/>
                    </a:lnTo>
                    <a:lnTo>
                      <a:pt x="388" y="99"/>
                    </a:lnTo>
                    <a:lnTo>
                      <a:pt x="388" y="95"/>
                    </a:lnTo>
                    <a:lnTo>
                      <a:pt x="388" y="91"/>
                    </a:lnTo>
                    <a:lnTo>
                      <a:pt x="388" y="89"/>
                    </a:lnTo>
                    <a:lnTo>
                      <a:pt x="388" y="85"/>
                    </a:lnTo>
                    <a:lnTo>
                      <a:pt x="388" y="83"/>
                    </a:lnTo>
                    <a:lnTo>
                      <a:pt x="390" y="82"/>
                    </a:lnTo>
                    <a:lnTo>
                      <a:pt x="390" y="80"/>
                    </a:lnTo>
                    <a:lnTo>
                      <a:pt x="390" y="78"/>
                    </a:lnTo>
                    <a:lnTo>
                      <a:pt x="390" y="72"/>
                    </a:lnTo>
                    <a:lnTo>
                      <a:pt x="390" y="70"/>
                    </a:lnTo>
                    <a:lnTo>
                      <a:pt x="390" y="66"/>
                    </a:lnTo>
                    <a:lnTo>
                      <a:pt x="390" y="63"/>
                    </a:lnTo>
                    <a:lnTo>
                      <a:pt x="390" y="61"/>
                    </a:lnTo>
                    <a:lnTo>
                      <a:pt x="388" y="59"/>
                    </a:lnTo>
                    <a:lnTo>
                      <a:pt x="388" y="57"/>
                    </a:lnTo>
                    <a:lnTo>
                      <a:pt x="388" y="55"/>
                    </a:lnTo>
                    <a:lnTo>
                      <a:pt x="388" y="53"/>
                    </a:lnTo>
                    <a:lnTo>
                      <a:pt x="386" y="53"/>
                    </a:lnTo>
                    <a:lnTo>
                      <a:pt x="384" y="53"/>
                    </a:lnTo>
                    <a:lnTo>
                      <a:pt x="382" y="55"/>
                    </a:lnTo>
                    <a:lnTo>
                      <a:pt x="380" y="55"/>
                    </a:lnTo>
                    <a:lnTo>
                      <a:pt x="378" y="57"/>
                    </a:lnTo>
                    <a:lnTo>
                      <a:pt x="376" y="59"/>
                    </a:lnTo>
                    <a:lnTo>
                      <a:pt x="372" y="61"/>
                    </a:lnTo>
                    <a:lnTo>
                      <a:pt x="369" y="63"/>
                    </a:lnTo>
                    <a:lnTo>
                      <a:pt x="365" y="64"/>
                    </a:lnTo>
                    <a:lnTo>
                      <a:pt x="359" y="66"/>
                    </a:lnTo>
                    <a:lnTo>
                      <a:pt x="355" y="68"/>
                    </a:lnTo>
                    <a:lnTo>
                      <a:pt x="352" y="72"/>
                    </a:lnTo>
                    <a:lnTo>
                      <a:pt x="348" y="72"/>
                    </a:lnTo>
                    <a:lnTo>
                      <a:pt x="346" y="74"/>
                    </a:lnTo>
                    <a:lnTo>
                      <a:pt x="344" y="76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4" y="80"/>
                    </a:lnTo>
                    <a:lnTo>
                      <a:pt x="331" y="82"/>
                    </a:lnTo>
                    <a:lnTo>
                      <a:pt x="329" y="82"/>
                    </a:lnTo>
                    <a:lnTo>
                      <a:pt x="325" y="83"/>
                    </a:lnTo>
                    <a:lnTo>
                      <a:pt x="323" y="85"/>
                    </a:lnTo>
                    <a:lnTo>
                      <a:pt x="319" y="87"/>
                    </a:lnTo>
                    <a:lnTo>
                      <a:pt x="315" y="89"/>
                    </a:lnTo>
                    <a:lnTo>
                      <a:pt x="312" y="91"/>
                    </a:lnTo>
                    <a:lnTo>
                      <a:pt x="308" y="91"/>
                    </a:lnTo>
                    <a:lnTo>
                      <a:pt x="304" y="93"/>
                    </a:lnTo>
                    <a:lnTo>
                      <a:pt x="302" y="95"/>
                    </a:lnTo>
                    <a:lnTo>
                      <a:pt x="298" y="97"/>
                    </a:lnTo>
                    <a:lnTo>
                      <a:pt x="294" y="99"/>
                    </a:lnTo>
                    <a:lnTo>
                      <a:pt x="291" y="101"/>
                    </a:lnTo>
                    <a:lnTo>
                      <a:pt x="287" y="102"/>
                    </a:lnTo>
                    <a:lnTo>
                      <a:pt x="283" y="102"/>
                    </a:lnTo>
                    <a:lnTo>
                      <a:pt x="279" y="106"/>
                    </a:lnTo>
                    <a:lnTo>
                      <a:pt x="275" y="106"/>
                    </a:lnTo>
                    <a:lnTo>
                      <a:pt x="272" y="108"/>
                    </a:lnTo>
                    <a:lnTo>
                      <a:pt x="266" y="110"/>
                    </a:lnTo>
                    <a:lnTo>
                      <a:pt x="262" y="112"/>
                    </a:lnTo>
                    <a:lnTo>
                      <a:pt x="258" y="114"/>
                    </a:lnTo>
                    <a:lnTo>
                      <a:pt x="255" y="116"/>
                    </a:lnTo>
                    <a:lnTo>
                      <a:pt x="249" y="118"/>
                    </a:lnTo>
                    <a:lnTo>
                      <a:pt x="245" y="120"/>
                    </a:lnTo>
                    <a:lnTo>
                      <a:pt x="241" y="121"/>
                    </a:lnTo>
                    <a:lnTo>
                      <a:pt x="237" y="123"/>
                    </a:lnTo>
                    <a:lnTo>
                      <a:pt x="232" y="125"/>
                    </a:lnTo>
                    <a:lnTo>
                      <a:pt x="228" y="127"/>
                    </a:lnTo>
                    <a:lnTo>
                      <a:pt x="224" y="129"/>
                    </a:lnTo>
                    <a:lnTo>
                      <a:pt x="218" y="131"/>
                    </a:lnTo>
                    <a:lnTo>
                      <a:pt x="215" y="133"/>
                    </a:lnTo>
                    <a:lnTo>
                      <a:pt x="209" y="135"/>
                    </a:lnTo>
                    <a:lnTo>
                      <a:pt x="205" y="137"/>
                    </a:lnTo>
                    <a:lnTo>
                      <a:pt x="199" y="139"/>
                    </a:lnTo>
                    <a:lnTo>
                      <a:pt x="196" y="141"/>
                    </a:lnTo>
                    <a:lnTo>
                      <a:pt x="190" y="142"/>
                    </a:lnTo>
                    <a:lnTo>
                      <a:pt x="186" y="146"/>
                    </a:lnTo>
                    <a:lnTo>
                      <a:pt x="180" y="148"/>
                    </a:lnTo>
                    <a:lnTo>
                      <a:pt x="175" y="150"/>
                    </a:lnTo>
                    <a:lnTo>
                      <a:pt x="171" y="152"/>
                    </a:lnTo>
                    <a:lnTo>
                      <a:pt x="165" y="156"/>
                    </a:lnTo>
                    <a:lnTo>
                      <a:pt x="161" y="158"/>
                    </a:lnTo>
                    <a:lnTo>
                      <a:pt x="156" y="160"/>
                    </a:lnTo>
                    <a:lnTo>
                      <a:pt x="152" y="163"/>
                    </a:lnTo>
                    <a:lnTo>
                      <a:pt x="146" y="165"/>
                    </a:lnTo>
                    <a:lnTo>
                      <a:pt x="142" y="169"/>
                    </a:lnTo>
                    <a:lnTo>
                      <a:pt x="137" y="171"/>
                    </a:lnTo>
                    <a:lnTo>
                      <a:pt x="133" y="175"/>
                    </a:lnTo>
                    <a:lnTo>
                      <a:pt x="127" y="177"/>
                    </a:lnTo>
                    <a:lnTo>
                      <a:pt x="123" y="180"/>
                    </a:lnTo>
                    <a:lnTo>
                      <a:pt x="118" y="182"/>
                    </a:lnTo>
                    <a:lnTo>
                      <a:pt x="114" y="186"/>
                    </a:lnTo>
                    <a:lnTo>
                      <a:pt x="110" y="188"/>
                    </a:lnTo>
                    <a:lnTo>
                      <a:pt x="106" y="192"/>
                    </a:lnTo>
                    <a:lnTo>
                      <a:pt x="101" y="194"/>
                    </a:lnTo>
                    <a:lnTo>
                      <a:pt x="97" y="198"/>
                    </a:lnTo>
                    <a:lnTo>
                      <a:pt x="91" y="199"/>
                    </a:lnTo>
                    <a:lnTo>
                      <a:pt x="87" y="203"/>
                    </a:lnTo>
                    <a:lnTo>
                      <a:pt x="83" y="205"/>
                    </a:lnTo>
                    <a:lnTo>
                      <a:pt x="80" y="209"/>
                    </a:lnTo>
                    <a:lnTo>
                      <a:pt x="76" y="211"/>
                    </a:lnTo>
                    <a:lnTo>
                      <a:pt x="72" y="215"/>
                    </a:lnTo>
                    <a:lnTo>
                      <a:pt x="68" y="217"/>
                    </a:lnTo>
                    <a:lnTo>
                      <a:pt x="64" y="218"/>
                    </a:lnTo>
                    <a:lnTo>
                      <a:pt x="59" y="222"/>
                    </a:lnTo>
                    <a:lnTo>
                      <a:pt x="57" y="224"/>
                    </a:lnTo>
                    <a:lnTo>
                      <a:pt x="53" y="226"/>
                    </a:lnTo>
                    <a:lnTo>
                      <a:pt x="49" y="230"/>
                    </a:lnTo>
                    <a:lnTo>
                      <a:pt x="45" y="232"/>
                    </a:lnTo>
                    <a:lnTo>
                      <a:pt x="44" y="234"/>
                    </a:lnTo>
                    <a:lnTo>
                      <a:pt x="40" y="237"/>
                    </a:lnTo>
                    <a:lnTo>
                      <a:pt x="36" y="239"/>
                    </a:lnTo>
                    <a:lnTo>
                      <a:pt x="32" y="241"/>
                    </a:lnTo>
                    <a:lnTo>
                      <a:pt x="30" y="243"/>
                    </a:lnTo>
                    <a:lnTo>
                      <a:pt x="28" y="245"/>
                    </a:lnTo>
                    <a:lnTo>
                      <a:pt x="25" y="247"/>
                    </a:lnTo>
                    <a:lnTo>
                      <a:pt x="23" y="249"/>
                    </a:lnTo>
                    <a:lnTo>
                      <a:pt x="21" y="251"/>
                    </a:lnTo>
                    <a:lnTo>
                      <a:pt x="17" y="253"/>
                    </a:lnTo>
                    <a:lnTo>
                      <a:pt x="15" y="255"/>
                    </a:lnTo>
                    <a:lnTo>
                      <a:pt x="13" y="256"/>
                    </a:lnTo>
                    <a:lnTo>
                      <a:pt x="11" y="258"/>
                    </a:lnTo>
                    <a:lnTo>
                      <a:pt x="7" y="260"/>
                    </a:lnTo>
                    <a:lnTo>
                      <a:pt x="6" y="264"/>
                    </a:lnTo>
                    <a:lnTo>
                      <a:pt x="4" y="264"/>
                    </a:lnTo>
                    <a:lnTo>
                      <a:pt x="2" y="266"/>
                    </a:lnTo>
                    <a:lnTo>
                      <a:pt x="0" y="268"/>
                    </a:lnTo>
                    <a:lnTo>
                      <a:pt x="59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10" name="Freeform 135">
                <a:extLst>
                  <a:ext uri="{FF2B5EF4-FFF2-40B4-BE49-F238E27FC236}">
                    <a16:creationId xmlns:a16="http://schemas.microsoft.com/office/drawing/2014/main" id="{8B808872-7C00-45F6-B055-55D2A5743DB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8" y="801"/>
                <a:ext cx="36" cy="74"/>
              </a:xfrm>
              <a:custGeom>
                <a:avLst/>
                <a:gdLst>
                  <a:gd name="T0" fmla="*/ 0 w 72"/>
                  <a:gd name="T1" fmla="*/ 1 h 146"/>
                  <a:gd name="T2" fmla="*/ 1 w 72"/>
                  <a:gd name="T3" fmla="*/ 1 h 146"/>
                  <a:gd name="T4" fmla="*/ 1 w 72"/>
                  <a:gd name="T5" fmla="*/ 1 h 146"/>
                  <a:gd name="T6" fmla="*/ 1 w 72"/>
                  <a:gd name="T7" fmla="*/ 1 h 146"/>
                  <a:gd name="T8" fmla="*/ 1 w 72"/>
                  <a:gd name="T9" fmla="*/ 0 h 146"/>
                  <a:gd name="T10" fmla="*/ 1 w 72"/>
                  <a:gd name="T11" fmla="*/ 1 h 146"/>
                  <a:gd name="T12" fmla="*/ 1 w 72"/>
                  <a:gd name="T13" fmla="*/ 1 h 146"/>
                  <a:gd name="T14" fmla="*/ 1 w 72"/>
                  <a:gd name="T15" fmla="*/ 1 h 146"/>
                  <a:gd name="T16" fmla="*/ 1 w 72"/>
                  <a:gd name="T17" fmla="*/ 1 h 146"/>
                  <a:gd name="T18" fmla="*/ 1 w 72"/>
                  <a:gd name="T19" fmla="*/ 1 h 146"/>
                  <a:gd name="T20" fmla="*/ 0 w 72"/>
                  <a:gd name="T21" fmla="*/ 1 h 146"/>
                  <a:gd name="T22" fmla="*/ 0 w 72"/>
                  <a:gd name="T23" fmla="*/ 1 h 1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2"/>
                  <a:gd name="T37" fmla="*/ 0 h 146"/>
                  <a:gd name="T38" fmla="*/ 72 w 72"/>
                  <a:gd name="T39" fmla="*/ 146 h 1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2" h="146">
                    <a:moveTo>
                      <a:pt x="0" y="82"/>
                    </a:moveTo>
                    <a:lnTo>
                      <a:pt x="19" y="63"/>
                    </a:lnTo>
                    <a:lnTo>
                      <a:pt x="40" y="42"/>
                    </a:lnTo>
                    <a:lnTo>
                      <a:pt x="59" y="21"/>
                    </a:lnTo>
                    <a:lnTo>
                      <a:pt x="72" y="0"/>
                    </a:lnTo>
                    <a:lnTo>
                      <a:pt x="63" y="36"/>
                    </a:lnTo>
                    <a:lnTo>
                      <a:pt x="55" y="64"/>
                    </a:lnTo>
                    <a:lnTo>
                      <a:pt x="36" y="102"/>
                    </a:lnTo>
                    <a:lnTo>
                      <a:pt x="15" y="146"/>
                    </a:lnTo>
                    <a:lnTo>
                      <a:pt x="9" y="11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11" name="Freeform 136">
                <a:extLst>
                  <a:ext uri="{FF2B5EF4-FFF2-40B4-BE49-F238E27FC236}">
                    <a16:creationId xmlns:a16="http://schemas.microsoft.com/office/drawing/2014/main" id="{E308B13C-4843-4FC2-9377-65AC457748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2" y="822"/>
                <a:ext cx="106" cy="93"/>
              </a:xfrm>
              <a:custGeom>
                <a:avLst/>
                <a:gdLst>
                  <a:gd name="T0" fmla="*/ 0 w 213"/>
                  <a:gd name="T1" fmla="*/ 1 h 184"/>
                  <a:gd name="T2" fmla="*/ 0 w 213"/>
                  <a:gd name="T3" fmla="*/ 1 h 184"/>
                  <a:gd name="T4" fmla="*/ 0 w 213"/>
                  <a:gd name="T5" fmla="*/ 1 h 184"/>
                  <a:gd name="T6" fmla="*/ 0 w 213"/>
                  <a:gd name="T7" fmla="*/ 1 h 184"/>
                  <a:gd name="T8" fmla="*/ 0 w 213"/>
                  <a:gd name="T9" fmla="*/ 1 h 184"/>
                  <a:gd name="T10" fmla="*/ 0 w 213"/>
                  <a:gd name="T11" fmla="*/ 1 h 184"/>
                  <a:gd name="T12" fmla="*/ 0 w 213"/>
                  <a:gd name="T13" fmla="*/ 1 h 184"/>
                  <a:gd name="T14" fmla="*/ 0 w 213"/>
                  <a:gd name="T15" fmla="*/ 0 h 184"/>
                  <a:gd name="T16" fmla="*/ 0 w 213"/>
                  <a:gd name="T17" fmla="*/ 1 h 184"/>
                  <a:gd name="T18" fmla="*/ 0 w 213"/>
                  <a:gd name="T19" fmla="*/ 1 h 184"/>
                  <a:gd name="T20" fmla="*/ 0 w 213"/>
                  <a:gd name="T21" fmla="*/ 1 h 184"/>
                  <a:gd name="T22" fmla="*/ 0 w 213"/>
                  <a:gd name="T23" fmla="*/ 1 h 184"/>
                  <a:gd name="T24" fmla="*/ 0 w 213"/>
                  <a:gd name="T25" fmla="*/ 1 h 184"/>
                  <a:gd name="T26" fmla="*/ 0 w 213"/>
                  <a:gd name="T27" fmla="*/ 1 h 184"/>
                  <a:gd name="T28" fmla="*/ 0 w 213"/>
                  <a:gd name="T29" fmla="*/ 1 h 1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3"/>
                  <a:gd name="T46" fmla="*/ 0 h 184"/>
                  <a:gd name="T47" fmla="*/ 213 w 213"/>
                  <a:gd name="T48" fmla="*/ 184 h 18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3" h="184">
                    <a:moveTo>
                      <a:pt x="0" y="184"/>
                    </a:moveTo>
                    <a:lnTo>
                      <a:pt x="19" y="150"/>
                    </a:lnTo>
                    <a:lnTo>
                      <a:pt x="48" y="112"/>
                    </a:lnTo>
                    <a:lnTo>
                      <a:pt x="82" y="76"/>
                    </a:lnTo>
                    <a:lnTo>
                      <a:pt x="118" y="49"/>
                    </a:lnTo>
                    <a:lnTo>
                      <a:pt x="158" y="28"/>
                    </a:lnTo>
                    <a:lnTo>
                      <a:pt x="196" y="9"/>
                    </a:lnTo>
                    <a:lnTo>
                      <a:pt x="213" y="0"/>
                    </a:lnTo>
                    <a:lnTo>
                      <a:pt x="206" y="19"/>
                    </a:lnTo>
                    <a:lnTo>
                      <a:pt x="190" y="49"/>
                    </a:lnTo>
                    <a:lnTo>
                      <a:pt x="169" y="85"/>
                    </a:lnTo>
                    <a:lnTo>
                      <a:pt x="137" y="127"/>
                    </a:lnTo>
                    <a:lnTo>
                      <a:pt x="65" y="156"/>
                    </a:lnTo>
                    <a:lnTo>
                      <a:pt x="0" y="1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12" name="Freeform 137">
                <a:extLst>
                  <a:ext uri="{FF2B5EF4-FFF2-40B4-BE49-F238E27FC236}">
                    <a16:creationId xmlns:a16="http://schemas.microsoft.com/office/drawing/2014/main" id="{3333EFA1-2276-46D1-878D-72261E4B7D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2" y="732"/>
                <a:ext cx="71" cy="84"/>
              </a:xfrm>
              <a:custGeom>
                <a:avLst/>
                <a:gdLst>
                  <a:gd name="T0" fmla="*/ 1 w 142"/>
                  <a:gd name="T1" fmla="*/ 1 h 167"/>
                  <a:gd name="T2" fmla="*/ 1 w 142"/>
                  <a:gd name="T3" fmla="*/ 1 h 167"/>
                  <a:gd name="T4" fmla="*/ 1 w 142"/>
                  <a:gd name="T5" fmla="*/ 1 h 167"/>
                  <a:gd name="T6" fmla="*/ 1 w 142"/>
                  <a:gd name="T7" fmla="*/ 1 h 167"/>
                  <a:gd name="T8" fmla="*/ 1 w 142"/>
                  <a:gd name="T9" fmla="*/ 0 h 167"/>
                  <a:gd name="T10" fmla="*/ 1 w 142"/>
                  <a:gd name="T11" fmla="*/ 1 h 167"/>
                  <a:gd name="T12" fmla="*/ 1 w 142"/>
                  <a:gd name="T13" fmla="*/ 1 h 167"/>
                  <a:gd name="T14" fmla="*/ 1 w 142"/>
                  <a:gd name="T15" fmla="*/ 1 h 167"/>
                  <a:gd name="T16" fmla="*/ 1 w 142"/>
                  <a:gd name="T17" fmla="*/ 1 h 167"/>
                  <a:gd name="T18" fmla="*/ 1 w 142"/>
                  <a:gd name="T19" fmla="*/ 1 h 167"/>
                  <a:gd name="T20" fmla="*/ 0 w 142"/>
                  <a:gd name="T21" fmla="*/ 1 h 167"/>
                  <a:gd name="T22" fmla="*/ 1 w 142"/>
                  <a:gd name="T23" fmla="*/ 1 h 167"/>
                  <a:gd name="T24" fmla="*/ 1 w 142"/>
                  <a:gd name="T25" fmla="*/ 1 h 1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2"/>
                  <a:gd name="T40" fmla="*/ 0 h 167"/>
                  <a:gd name="T41" fmla="*/ 142 w 142"/>
                  <a:gd name="T42" fmla="*/ 167 h 1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2" h="167">
                    <a:moveTo>
                      <a:pt x="7" y="84"/>
                    </a:moveTo>
                    <a:lnTo>
                      <a:pt x="36" y="51"/>
                    </a:lnTo>
                    <a:lnTo>
                      <a:pt x="66" y="32"/>
                    </a:lnTo>
                    <a:lnTo>
                      <a:pt x="102" y="17"/>
                    </a:lnTo>
                    <a:lnTo>
                      <a:pt x="142" y="0"/>
                    </a:lnTo>
                    <a:lnTo>
                      <a:pt x="123" y="30"/>
                    </a:lnTo>
                    <a:lnTo>
                      <a:pt x="100" y="65"/>
                    </a:lnTo>
                    <a:lnTo>
                      <a:pt x="76" y="95"/>
                    </a:lnTo>
                    <a:lnTo>
                      <a:pt x="49" y="122"/>
                    </a:lnTo>
                    <a:lnTo>
                      <a:pt x="19" y="148"/>
                    </a:lnTo>
                    <a:lnTo>
                      <a:pt x="0" y="167"/>
                    </a:lnTo>
                    <a:lnTo>
                      <a:pt x="7" y="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13" name="Freeform 138">
                <a:extLst>
                  <a:ext uri="{FF2B5EF4-FFF2-40B4-BE49-F238E27FC236}">
                    <a16:creationId xmlns:a16="http://schemas.microsoft.com/office/drawing/2014/main" id="{AD884F63-1FB8-4194-9B28-BD7EFD1B61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36" y="781"/>
                <a:ext cx="36" cy="28"/>
              </a:xfrm>
              <a:custGeom>
                <a:avLst/>
                <a:gdLst>
                  <a:gd name="T0" fmla="*/ 0 w 72"/>
                  <a:gd name="T1" fmla="*/ 0 h 57"/>
                  <a:gd name="T2" fmla="*/ 1 w 72"/>
                  <a:gd name="T3" fmla="*/ 0 h 57"/>
                  <a:gd name="T4" fmla="*/ 1 w 72"/>
                  <a:gd name="T5" fmla="*/ 0 h 57"/>
                  <a:gd name="T6" fmla="*/ 1 w 72"/>
                  <a:gd name="T7" fmla="*/ 0 h 57"/>
                  <a:gd name="T8" fmla="*/ 1 w 72"/>
                  <a:gd name="T9" fmla="*/ 0 h 57"/>
                  <a:gd name="T10" fmla="*/ 1 w 72"/>
                  <a:gd name="T11" fmla="*/ 0 h 57"/>
                  <a:gd name="T12" fmla="*/ 0 w 72"/>
                  <a:gd name="T13" fmla="*/ 0 h 57"/>
                  <a:gd name="T14" fmla="*/ 0 w 72"/>
                  <a:gd name="T15" fmla="*/ 0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2"/>
                  <a:gd name="T25" fmla="*/ 0 h 57"/>
                  <a:gd name="T26" fmla="*/ 72 w 72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2" h="57">
                    <a:moveTo>
                      <a:pt x="0" y="51"/>
                    </a:moveTo>
                    <a:lnTo>
                      <a:pt x="28" y="29"/>
                    </a:lnTo>
                    <a:lnTo>
                      <a:pt x="51" y="13"/>
                    </a:lnTo>
                    <a:lnTo>
                      <a:pt x="72" y="0"/>
                    </a:lnTo>
                    <a:lnTo>
                      <a:pt x="57" y="21"/>
                    </a:lnTo>
                    <a:lnTo>
                      <a:pt x="26" y="57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14" name="Freeform 139">
                <a:extLst>
                  <a:ext uri="{FF2B5EF4-FFF2-40B4-BE49-F238E27FC236}">
                    <a16:creationId xmlns:a16="http://schemas.microsoft.com/office/drawing/2014/main" id="{962093D0-26D1-4B4B-A04A-86CCE5142C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5" y="873"/>
                <a:ext cx="85" cy="106"/>
              </a:xfrm>
              <a:custGeom>
                <a:avLst/>
                <a:gdLst>
                  <a:gd name="T0" fmla="*/ 0 w 171"/>
                  <a:gd name="T1" fmla="*/ 0 h 213"/>
                  <a:gd name="T2" fmla="*/ 0 w 171"/>
                  <a:gd name="T3" fmla="*/ 0 h 213"/>
                  <a:gd name="T4" fmla="*/ 0 w 171"/>
                  <a:gd name="T5" fmla="*/ 0 h 213"/>
                  <a:gd name="T6" fmla="*/ 0 w 171"/>
                  <a:gd name="T7" fmla="*/ 0 h 213"/>
                  <a:gd name="T8" fmla="*/ 0 w 171"/>
                  <a:gd name="T9" fmla="*/ 0 h 213"/>
                  <a:gd name="T10" fmla="*/ 0 w 171"/>
                  <a:gd name="T11" fmla="*/ 0 h 213"/>
                  <a:gd name="T12" fmla="*/ 0 w 171"/>
                  <a:gd name="T13" fmla="*/ 0 h 213"/>
                  <a:gd name="T14" fmla="*/ 0 w 171"/>
                  <a:gd name="T15" fmla="*/ 0 h 213"/>
                  <a:gd name="T16" fmla="*/ 0 w 171"/>
                  <a:gd name="T17" fmla="*/ 0 h 213"/>
                  <a:gd name="T18" fmla="*/ 0 w 171"/>
                  <a:gd name="T19" fmla="*/ 0 h 213"/>
                  <a:gd name="T20" fmla="*/ 0 w 171"/>
                  <a:gd name="T21" fmla="*/ 0 h 213"/>
                  <a:gd name="T22" fmla="*/ 0 w 171"/>
                  <a:gd name="T23" fmla="*/ 0 h 213"/>
                  <a:gd name="T24" fmla="*/ 0 w 171"/>
                  <a:gd name="T25" fmla="*/ 0 h 213"/>
                  <a:gd name="T26" fmla="*/ 0 w 171"/>
                  <a:gd name="T27" fmla="*/ 0 h 2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71"/>
                  <a:gd name="T43" fmla="*/ 0 h 213"/>
                  <a:gd name="T44" fmla="*/ 171 w 171"/>
                  <a:gd name="T45" fmla="*/ 213 h 21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71" h="213">
                    <a:moveTo>
                      <a:pt x="17" y="86"/>
                    </a:moveTo>
                    <a:lnTo>
                      <a:pt x="44" y="63"/>
                    </a:lnTo>
                    <a:lnTo>
                      <a:pt x="90" y="37"/>
                    </a:lnTo>
                    <a:lnTo>
                      <a:pt x="130" y="19"/>
                    </a:lnTo>
                    <a:lnTo>
                      <a:pt x="171" y="0"/>
                    </a:lnTo>
                    <a:lnTo>
                      <a:pt x="158" y="27"/>
                    </a:lnTo>
                    <a:lnTo>
                      <a:pt x="137" y="57"/>
                    </a:lnTo>
                    <a:lnTo>
                      <a:pt x="107" y="99"/>
                    </a:lnTo>
                    <a:lnTo>
                      <a:pt x="75" y="137"/>
                    </a:lnTo>
                    <a:lnTo>
                      <a:pt x="33" y="181"/>
                    </a:lnTo>
                    <a:lnTo>
                      <a:pt x="0" y="213"/>
                    </a:lnTo>
                    <a:lnTo>
                      <a:pt x="94" y="78"/>
                    </a:lnTo>
                    <a:lnTo>
                      <a:pt x="17" y="8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15" name="Freeform 140">
                <a:extLst>
                  <a:ext uri="{FF2B5EF4-FFF2-40B4-BE49-F238E27FC236}">
                    <a16:creationId xmlns:a16="http://schemas.microsoft.com/office/drawing/2014/main" id="{BEC59EDA-3611-428B-ADA2-14FA7D7D08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3" y="921"/>
                <a:ext cx="132" cy="52"/>
              </a:xfrm>
              <a:custGeom>
                <a:avLst/>
                <a:gdLst>
                  <a:gd name="T0" fmla="*/ 1 w 264"/>
                  <a:gd name="T1" fmla="*/ 1 h 103"/>
                  <a:gd name="T2" fmla="*/ 1 w 264"/>
                  <a:gd name="T3" fmla="*/ 1 h 103"/>
                  <a:gd name="T4" fmla="*/ 1 w 264"/>
                  <a:gd name="T5" fmla="*/ 1 h 103"/>
                  <a:gd name="T6" fmla="*/ 1 w 264"/>
                  <a:gd name="T7" fmla="*/ 1 h 103"/>
                  <a:gd name="T8" fmla="*/ 1 w 264"/>
                  <a:gd name="T9" fmla="*/ 1 h 103"/>
                  <a:gd name="T10" fmla="*/ 1 w 264"/>
                  <a:gd name="T11" fmla="*/ 0 h 103"/>
                  <a:gd name="T12" fmla="*/ 1 w 264"/>
                  <a:gd name="T13" fmla="*/ 1 h 103"/>
                  <a:gd name="T14" fmla="*/ 1 w 264"/>
                  <a:gd name="T15" fmla="*/ 1 h 103"/>
                  <a:gd name="T16" fmla="*/ 1 w 264"/>
                  <a:gd name="T17" fmla="*/ 1 h 103"/>
                  <a:gd name="T18" fmla="*/ 0 w 264"/>
                  <a:gd name="T19" fmla="*/ 1 h 103"/>
                  <a:gd name="T20" fmla="*/ 1 w 264"/>
                  <a:gd name="T21" fmla="*/ 1 h 103"/>
                  <a:gd name="T22" fmla="*/ 1 w 264"/>
                  <a:gd name="T23" fmla="*/ 1 h 1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4"/>
                  <a:gd name="T37" fmla="*/ 0 h 103"/>
                  <a:gd name="T38" fmla="*/ 264 w 264"/>
                  <a:gd name="T39" fmla="*/ 103 h 10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4" h="103">
                    <a:moveTo>
                      <a:pt x="48" y="50"/>
                    </a:moveTo>
                    <a:lnTo>
                      <a:pt x="93" y="44"/>
                    </a:lnTo>
                    <a:lnTo>
                      <a:pt x="143" y="36"/>
                    </a:lnTo>
                    <a:lnTo>
                      <a:pt x="190" y="23"/>
                    </a:lnTo>
                    <a:lnTo>
                      <a:pt x="245" y="6"/>
                    </a:lnTo>
                    <a:lnTo>
                      <a:pt x="264" y="0"/>
                    </a:lnTo>
                    <a:lnTo>
                      <a:pt x="249" y="19"/>
                    </a:lnTo>
                    <a:lnTo>
                      <a:pt x="224" y="42"/>
                    </a:lnTo>
                    <a:lnTo>
                      <a:pt x="173" y="67"/>
                    </a:lnTo>
                    <a:lnTo>
                      <a:pt x="0" y="103"/>
                    </a:lnTo>
                    <a:lnTo>
                      <a:pt x="48" y="5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16" name="Freeform 141">
                <a:extLst>
                  <a:ext uri="{FF2B5EF4-FFF2-40B4-BE49-F238E27FC236}">
                    <a16:creationId xmlns:a16="http://schemas.microsoft.com/office/drawing/2014/main" id="{AE5BFD65-1C8A-47B1-B2E1-6DF62D0B33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51" y="980"/>
                <a:ext cx="67" cy="54"/>
              </a:xfrm>
              <a:custGeom>
                <a:avLst/>
                <a:gdLst>
                  <a:gd name="T0" fmla="*/ 1 w 133"/>
                  <a:gd name="T1" fmla="*/ 0 h 109"/>
                  <a:gd name="T2" fmla="*/ 1 w 133"/>
                  <a:gd name="T3" fmla="*/ 0 h 109"/>
                  <a:gd name="T4" fmla="*/ 1 w 133"/>
                  <a:gd name="T5" fmla="*/ 0 h 109"/>
                  <a:gd name="T6" fmla="*/ 1 w 133"/>
                  <a:gd name="T7" fmla="*/ 0 h 109"/>
                  <a:gd name="T8" fmla="*/ 1 w 133"/>
                  <a:gd name="T9" fmla="*/ 0 h 109"/>
                  <a:gd name="T10" fmla="*/ 1 w 133"/>
                  <a:gd name="T11" fmla="*/ 0 h 109"/>
                  <a:gd name="T12" fmla="*/ 1 w 133"/>
                  <a:gd name="T13" fmla="*/ 0 h 109"/>
                  <a:gd name="T14" fmla="*/ 0 w 133"/>
                  <a:gd name="T15" fmla="*/ 0 h 109"/>
                  <a:gd name="T16" fmla="*/ 1 w 133"/>
                  <a:gd name="T17" fmla="*/ 0 h 109"/>
                  <a:gd name="T18" fmla="*/ 1 w 133"/>
                  <a:gd name="T19" fmla="*/ 0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3"/>
                  <a:gd name="T31" fmla="*/ 0 h 109"/>
                  <a:gd name="T32" fmla="*/ 133 w 133"/>
                  <a:gd name="T33" fmla="*/ 109 h 10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3" h="109">
                    <a:moveTo>
                      <a:pt x="6" y="103"/>
                    </a:moveTo>
                    <a:lnTo>
                      <a:pt x="52" y="74"/>
                    </a:lnTo>
                    <a:lnTo>
                      <a:pt x="97" y="38"/>
                    </a:lnTo>
                    <a:lnTo>
                      <a:pt x="133" y="0"/>
                    </a:lnTo>
                    <a:lnTo>
                      <a:pt x="101" y="40"/>
                    </a:lnTo>
                    <a:lnTo>
                      <a:pt x="71" y="72"/>
                    </a:lnTo>
                    <a:lnTo>
                      <a:pt x="31" y="97"/>
                    </a:lnTo>
                    <a:lnTo>
                      <a:pt x="0" y="109"/>
                    </a:lnTo>
                    <a:lnTo>
                      <a:pt x="6" y="10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17" name="Freeform 142">
                <a:extLst>
                  <a:ext uri="{FF2B5EF4-FFF2-40B4-BE49-F238E27FC236}">
                    <a16:creationId xmlns:a16="http://schemas.microsoft.com/office/drawing/2014/main" id="{6F39FFAC-F516-4FD8-B7F6-E9AA3E17C5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8" y="947"/>
                <a:ext cx="31" cy="85"/>
              </a:xfrm>
              <a:custGeom>
                <a:avLst/>
                <a:gdLst>
                  <a:gd name="T0" fmla="*/ 0 w 61"/>
                  <a:gd name="T1" fmla="*/ 0 h 171"/>
                  <a:gd name="T2" fmla="*/ 1 w 61"/>
                  <a:gd name="T3" fmla="*/ 0 h 171"/>
                  <a:gd name="T4" fmla="*/ 1 w 61"/>
                  <a:gd name="T5" fmla="*/ 0 h 171"/>
                  <a:gd name="T6" fmla="*/ 1 w 61"/>
                  <a:gd name="T7" fmla="*/ 0 h 171"/>
                  <a:gd name="T8" fmla="*/ 1 w 61"/>
                  <a:gd name="T9" fmla="*/ 0 h 171"/>
                  <a:gd name="T10" fmla="*/ 1 w 61"/>
                  <a:gd name="T11" fmla="*/ 0 h 171"/>
                  <a:gd name="T12" fmla="*/ 1 w 61"/>
                  <a:gd name="T13" fmla="*/ 0 h 171"/>
                  <a:gd name="T14" fmla="*/ 1 w 61"/>
                  <a:gd name="T15" fmla="*/ 0 h 171"/>
                  <a:gd name="T16" fmla="*/ 1 w 61"/>
                  <a:gd name="T17" fmla="*/ 0 h 171"/>
                  <a:gd name="T18" fmla="*/ 1 w 61"/>
                  <a:gd name="T19" fmla="*/ 0 h 171"/>
                  <a:gd name="T20" fmla="*/ 1 w 61"/>
                  <a:gd name="T21" fmla="*/ 0 h 171"/>
                  <a:gd name="T22" fmla="*/ 0 w 61"/>
                  <a:gd name="T23" fmla="*/ 0 h 171"/>
                  <a:gd name="T24" fmla="*/ 0 w 61"/>
                  <a:gd name="T25" fmla="*/ 0 h 171"/>
                  <a:gd name="T26" fmla="*/ 0 w 61"/>
                  <a:gd name="T27" fmla="*/ 0 h 1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1"/>
                  <a:gd name="T43" fmla="*/ 0 h 171"/>
                  <a:gd name="T44" fmla="*/ 61 w 61"/>
                  <a:gd name="T45" fmla="*/ 171 h 1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1" h="171">
                    <a:moveTo>
                      <a:pt x="0" y="163"/>
                    </a:moveTo>
                    <a:lnTo>
                      <a:pt x="2" y="131"/>
                    </a:lnTo>
                    <a:lnTo>
                      <a:pt x="11" y="87"/>
                    </a:lnTo>
                    <a:lnTo>
                      <a:pt x="26" y="47"/>
                    </a:lnTo>
                    <a:lnTo>
                      <a:pt x="45" y="21"/>
                    </a:lnTo>
                    <a:lnTo>
                      <a:pt x="61" y="0"/>
                    </a:lnTo>
                    <a:lnTo>
                      <a:pt x="47" y="30"/>
                    </a:lnTo>
                    <a:lnTo>
                      <a:pt x="36" y="68"/>
                    </a:lnTo>
                    <a:lnTo>
                      <a:pt x="28" y="100"/>
                    </a:lnTo>
                    <a:lnTo>
                      <a:pt x="19" y="131"/>
                    </a:lnTo>
                    <a:lnTo>
                      <a:pt x="5" y="159"/>
                    </a:lnTo>
                    <a:lnTo>
                      <a:pt x="0" y="171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18" name="Freeform 143">
                <a:extLst>
                  <a:ext uri="{FF2B5EF4-FFF2-40B4-BE49-F238E27FC236}">
                    <a16:creationId xmlns:a16="http://schemas.microsoft.com/office/drawing/2014/main" id="{70832B36-18F5-43E5-8776-FAEF7D1A87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6" y="908"/>
                <a:ext cx="13" cy="74"/>
              </a:xfrm>
              <a:custGeom>
                <a:avLst/>
                <a:gdLst>
                  <a:gd name="T0" fmla="*/ 0 w 27"/>
                  <a:gd name="T1" fmla="*/ 1 h 148"/>
                  <a:gd name="T2" fmla="*/ 0 w 27"/>
                  <a:gd name="T3" fmla="*/ 1 h 148"/>
                  <a:gd name="T4" fmla="*/ 0 w 27"/>
                  <a:gd name="T5" fmla="*/ 1 h 148"/>
                  <a:gd name="T6" fmla="*/ 0 w 27"/>
                  <a:gd name="T7" fmla="*/ 1 h 148"/>
                  <a:gd name="T8" fmla="*/ 0 w 27"/>
                  <a:gd name="T9" fmla="*/ 0 h 148"/>
                  <a:gd name="T10" fmla="*/ 0 w 27"/>
                  <a:gd name="T11" fmla="*/ 1 h 148"/>
                  <a:gd name="T12" fmla="*/ 0 w 27"/>
                  <a:gd name="T13" fmla="*/ 1 h 148"/>
                  <a:gd name="T14" fmla="*/ 0 w 27"/>
                  <a:gd name="T15" fmla="*/ 1 h 148"/>
                  <a:gd name="T16" fmla="*/ 0 w 27"/>
                  <a:gd name="T17" fmla="*/ 1 h 148"/>
                  <a:gd name="T18" fmla="*/ 0 w 27"/>
                  <a:gd name="T19" fmla="*/ 1 h 148"/>
                  <a:gd name="T20" fmla="*/ 0 w 27"/>
                  <a:gd name="T21" fmla="*/ 1 h 1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148"/>
                  <a:gd name="T35" fmla="*/ 27 w 27"/>
                  <a:gd name="T36" fmla="*/ 148 h 1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148">
                    <a:moveTo>
                      <a:pt x="0" y="148"/>
                    </a:moveTo>
                    <a:lnTo>
                      <a:pt x="0" y="116"/>
                    </a:lnTo>
                    <a:lnTo>
                      <a:pt x="2" y="78"/>
                    </a:lnTo>
                    <a:lnTo>
                      <a:pt x="12" y="40"/>
                    </a:lnTo>
                    <a:lnTo>
                      <a:pt x="27" y="0"/>
                    </a:lnTo>
                    <a:lnTo>
                      <a:pt x="23" y="32"/>
                    </a:lnTo>
                    <a:lnTo>
                      <a:pt x="21" y="62"/>
                    </a:lnTo>
                    <a:lnTo>
                      <a:pt x="19" y="93"/>
                    </a:lnTo>
                    <a:lnTo>
                      <a:pt x="14" y="119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19" name="Freeform 144">
                <a:extLst>
                  <a:ext uri="{FF2B5EF4-FFF2-40B4-BE49-F238E27FC236}">
                    <a16:creationId xmlns:a16="http://schemas.microsoft.com/office/drawing/2014/main" id="{BE3A0FBF-A67A-43F6-BAA2-65F4AFC39B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0" y="1004"/>
                <a:ext cx="94" cy="53"/>
              </a:xfrm>
              <a:custGeom>
                <a:avLst/>
                <a:gdLst>
                  <a:gd name="T0" fmla="*/ 0 w 188"/>
                  <a:gd name="T1" fmla="*/ 1 h 106"/>
                  <a:gd name="T2" fmla="*/ 1 w 188"/>
                  <a:gd name="T3" fmla="*/ 1 h 106"/>
                  <a:gd name="T4" fmla="*/ 1 w 188"/>
                  <a:gd name="T5" fmla="*/ 1 h 106"/>
                  <a:gd name="T6" fmla="*/ 1 w 188"/>
                  <a:gd name="T7" fmla="*/ 1 h 106"/>
                  <a:gd name="T8" fmla="*/ 1 w 188"/>
                  <a:gd name="T9" fmla="*/ 1 h 106"/>
                  <a:gd name="T10" fmla="*/ 1 w 188"/>
                  <a:gd name="T11" fmla="*/ 0 h 106"/>
                  <a:gd name="T12" fmla="*/ 1 w 188"/>
                  <a:gd name="T13" fmla="*/ 1 h 106"/>
                  <a:gd name="T14" fmla="*/ 1 w 188"/>
                  <a:gd name="T15" fmla="*/ 1 h 106"/>
                  <a:gd name="T16" fmla="*/ 1 w 188"/>
                  <a:gd name="T17" fmla="*/ 1 h 106"/>
                  <a:gd name="T18" fmla="*/ 1 w 188"/>
                  <a:gd name="T19" fmla="*/ 1 h 106"/>
                  <a:gd name="T20" fmla="*/ 1 w 188"/>
                  <a:gd name="T21" fmla="*/ 1 h 106"/>
                  <a:gd name="T22" fmla="*/ 0 w 188"/>
                  <a:gd name="T23" fmla="*/ 1 h 106"/>
                  <a:gd name="T24" fmla="*/ 0 w 188"/>
                  <a:gd name="T25" fmla="*/ 1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8"/>
                  <a:gd name="T40" fmla="*/ 0 h 106"/>
                  <a:gd name="T41" fmla="*/ 188 w 188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8" h="106">
                    <a:moveTo>
                      <a:pt x="0" y="104"/>
                    </a:moveTo>
                    <a:lnTo>
                      <a:pt x="23" y="83"/>
                    </a:lnTo>
                    <a:lnTo>
                      <a:pt x="64" y="57"/>
                    </a:lnTo>
                    <a:lnTo>
                      <a:pt x="112" y="30"/>
                    </a:lnTo>
                    <a:lnTo>
                      <a:pt x="167" y="7"/>
                    </a:lnTo>
                    <a:lnTo>
                      <a:pt x="188" y="0"/>
                    </a:lnTo>
                    <a:lnTo>
                      <a:pt x="154" y="21"/>
                    </a:lnTo>
                    <a:lnTo>
                      <a:pt x="116" y="43"/>
                    </a:lnTo>
                    <a:lnTo>
                      <a:pt x="66" y="68"/>
                    </a:lnTo>
                    <a:lnTo>
                      <a:pt x="30" y="89"/>
                    </a:lnTo>
                    <a:lnTo>
                      <a:pt x="4" y="106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20" name="Freeform 145">
                <a:extLst>
                  <a:ext uri="{FF2B5EF4-FFF2-40B4-BE49-F238E27FC236}">
                    <a16:creationId xmlns:a16="http://schemas.microsoft.com/office/drawing/2014/main" id="{7780537C-79E6-4ACA-8F4D-50AE78DF0A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9" y="841"/>
                <a:ext cx="72" cy="63"/>
              </a:xfrm>
              <a:custGeom>
                <a:avLst/>
                <a:gdLst>
                  <a:gd name="T0" fmla="*/ 0 w 144"/>
                  <a:gd name="T1" fmla="*/ 1 h 125"/>
                  <a:gd name="T2" fmla="*/ 1 w 144"/>
                  <a:gd name="T3" fmla="*/ 1 h 125"/>
                  <a:gd name="T4" fmla="*/ 1 w 144"/>
                  <a:gd name="T5" fmla="*/ 1 h 125"/>
                  <a:gd name="T6" fmla="*/ 1 w 144"/>
                  <a:gd name="T7" fmla="*/ 1 h 125"/>
                  <a:gd name="T8" fmla="*/ 1 w 144"/>
                  <a:gd name="T9" fmla="*/ 0 h 125"/>
                  <a:gd name="T10" fmla="*/ 1 w 144"/>
                  <a:gd name="T11" fmla="*/ 1 h 125"/>
                  <a:gd name="T12" fmla="*/ 1 w 144"/>
                  <a:gd name="T13" fmla="*/ 1 h 125"/>
                  <a:gd name="T14" fmla="*/ 1 w 144"/>
                  <a:gd name="T15" fmla="*/ 1 h 125"/>
                  <a:gd name="T16" fmla="*/ 0 w 144"/>
                  <a:gd name="T17" fmla="*/ 1 h 125"/>
                  <a:gd name="T18" fmla="*/ 0 w 144"/>
                  <a:gd name="T19" fmla="*/ 1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4"/>
                  <a:gd name="T31" fmla="*/ 0 h 125"/>
                  <a:gd name="T32" fmla="*/ 144 w 144"/>
                  <a:gd name="T33" fmla="*/ 125 h 12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4" h="125">
                    <a:moveTo>
                      <a:pt x="0" y="125"/>
                    </a:moveTo>
                    <a:lnTo>
                      <a:pt x="30" y="83"/>
                    </a:lnTo>
                    <a:lnTo>
                      <a:pt x="66" y="45"/>
                    </a:lnTo>
                    <a:lnTo>
                      <a:pt x="108" y="19"/>
                    </a:lnTo>
                    <a:lnTo>
                      <a:pt x="144" y="0"/>
                    </a:lnTo>
                    <a:lnTo>
                      <a:pt x="121" y="30"/>
                    </a:lnTo>
                    <a:lnTo>
                      <a:pt x="85" y="72"/>
                    </a:lnTo>
                    <a:lnTo>
                      <a:pt x="47" y="108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21" name="Freeform 146">
                <a:extLst>
                  <a:ext uri="{FF2B5EF4-FFF2-40B4-BE49-F238E27FC236}">
                    <a16:creationId xmlns:a16="http://schemas.microsoft.com/office/drawing/2014/main" id="{DDA26F92-50C4-48B6-A502-2748C95AFB7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6" y="747"/>
                <a:ext cx="48" cy="57"/>
              </a:xfrm>
              <a:custGeom>
                <a:avLst/>
                <a:gdLst>
                  <a:gd name="T0" fmla="*/ 0 w 97"/>
                  <a:gd name="T1" fmla="*/ 0 h 115"/>
                  <a:gd name="T2" fmla="*/ 0 w 97"/>
                  <a:gd name="T3" fmla="*/ 0 h 115"/>
                  <a:gd name="T4" fmla="*/ 0 w 97"/>
                  <a:gd name="T5" fmla="*/ 0 h 115"/>
                  <a:gd name="T6" fmla="*/ 0 w 97"/>
                  <a:gd name="T7" fmla="*/ 0 h 115"/>
                  <a:gd name="T8" fmla="*/ 0 w 97"/>
                  <a:gd name="T9" fmla="*/ 0 h 115"/>
                  <a:gd name="T10" fmla="*/ 0 w 97"/>
                  <a:gd name="T11" fmla="*/ 0 h 115"/>
                  <a:gd name="T12" fmla="*/ 0 w 97"/>
                  <a:gd name="T13" fmla="*/ 0 h 115"/>
                  <a:gd name="T14" fmla="*/ 0 w 97"/>
                  <a:gd name="T15" fmla="*/ 0 h 115"/>
                  <a:gd name="T16" fmla="*/ 0 w 97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15"/>
                  <a:gd name="T29" fmla="*/ 97 w 97"/>
                  <a:gd name="T30" fmla="*/ 115 h 1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15">
                    <a:moveTo>
                      <a:pt x="4" y="80"/>
                    </a:moveTo>
                    <a:lnTo>
                      <a:pt x="31" y="50"/>
                    </a:lnTo>
                    <a:lnTo>
                      <a:pt x="59" y="23"/>
                    </a:lnTo>
                    <a:lnTo>
                      <a:pt x="97" y="0"/>
                    </a:lnTo>
                    <a:lnTo>
                      <a:pt x="73" y="33"/>
                    </a:lnTo>
                    <a:lnTo>
                      <a:pt x="44" y="67"/>
                    </a:lnTo>
                    <a:lnTo>
                      <a:pt x="0" y="115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22" name="Freeform 147">
                <a:extLst>
                  <a:ext uri="{FF2B5EF4-FFF2-40B4-BE49-F238E27FC236}">
                    <a16:creationId xmlns:a16="http://schemas.microsoft.com/office/drawing/2014/main" id="{66CB5CDF-8A78-4D38-85DC-70D63112857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7" y="889"/>
                <a:ext cx="38" cy="27"/>
              </a:xfrm>
              <a:custGeom>
                <a:avLst/>
                <a:gdLst>
                  <a:gd name="T0" fmla="*/ 0 w 76"/>
                  <a:gd name="T1" fmla="*/ 0 h 55"/>
                  <a:gd name="T2" fmla="*/ 1 w 76"/>
                  <a:gd name="T3" fmla="*/ 0 h 55"/>
                  <a:gd name="T4" fmla="*/ 1 w 76"/>
                  <a:gd name="T5" fmla="*/ 0 h 55"/>
                  <a:gd name="T6" fmla="*/ 1 w 76"/>
                  <a:gd name="T7" fmla="*/ 0 h 55"/>
                  <a:gd name="T8" fmla="*/ 1 w 76"/>
                  <a:gd name="T9" fmla="*/ 0 h 55"/>
                  <a:gd name="T10" fmla="*/ 1 w 76"/>
                  <a:gd name="T11" fmla="*/ 0 h 55"/>
                  <a:gd name="T12" fmla="*/ 0 w 76"/>
                  <a:gd name="T13" fmla="*/ 0 h 55"/>
                  <a:gd name="T14" fmla="*/ 0 w 76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6"/>
                  <a:gd name="T25" fmla="*/ 0 h 55"/>
                  <a:gd name="T26" fmla="*/ 76 w 76"/>
                  <a:gd name="T27" fmla="*/ 55 h 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6" h="55">
                    <a:moveTo>
                      <a:pt x="0" y="42"/>
                    </a:moveTo>
                    <a:lnTo>
                      <a:pt x="25" y="24"/>
                    </a:lnTo>
                    <a:lnTo>
                      <a:pt x="61" y="5"/>
                    </a:lnTo>
                    <a:lnTo>
                      <a:pt x="76" y="0"/>
                    </a:lnTo>
                    <a:lnTo>
                      <a:pt x="59" y="26"/>
                    </a:lnTo>
                    <a:lnTo>
                      <a:pt x="30" y="5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23" name="Freeform 148">
                <a:extLst>
                  <a:ext uri="{FF2B5EF4-FFF2-40B4-BE49-F238E27FC236}">
                    <a16:creationId xmlns:a16="http://schemas.microsoft.com/office/drawing/2014/main" id="{FE6076D6-8B3A-467E-A0DE-AD4762CD4A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7" y="934"/>
                <a:ext cx="105" cy="38"/>
              </a:xfrm>
              <a:custGeom>
                <a:avLst/>
                <a:gdLst>
                  <a:gd name="T0" fmla="*/ 0 w 211"/>
                  <a:gd name="T1" fmla="*/ 1 h 74"/>
                  <a:gd name="T2" fmla="*/ 0 w 211"/>
                  <a:gd name="T3" fmla="*/ 1 h 74"/>
                  <a:gd name="T4" fmla="*/ 0 w 211"/>
                  <a:gd name="T5" fmla="*/ 1 h 74"/>
                  <a:gd name="T6" fmla="*/ 0 w 211"/>
                  <a:gd name="T7" fmla="*/ 1 h 74"/>
                  <a:gd name="T8" fmla="*/ 0 w 211"/>
                  <a:gd name="T9" fmla="*/ 0 h 74"/>
                  <a:gd name="T10" fmla="*/ 0 w 211"/>
                  <a:gd name="T11" fmla="*/ 1 h 74"/>
                  <a:gd name="T12" fmla="*/ 0 w 211"/>
                  <a:gd name="T13" fmla="*/ 1 h 74"/>
                  <a:gd name="T14" fmla="*/ 0 w 211"/>
                  <a:gd name="T15" fmla="*/ 1 h 74"/>
                  <a:gd name="T16" fmla="*/ 0 w 211"/>
                  <a:gd name="T17" fmla="*/ 1 h 74"/>
                  <a:gd name="T18" fmla="*/ 0 w 211"/>
                  <a:gd name="T19" fmla="*/ 1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1"/>
                  <a:gd name="T31" fmla="*/ 0 h 74"/>
                  <a:gd name="T32" fmla="*/ 211 w 211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1" h="74">
                    <a:moveTo>
                      <a:pt x="15" y="49"/>
                    </a:moveTo>
                    <a:lnTo>
                      <a:pt x="76" y="40"/>
                    </a:lnTo>
                    <a:lnTo>
                      <a:pt x="137" y="23"/>
                    </a:lnTo>
                    <a:lnTo>
                      <a:pt x="192" y="9"/>
                    </a:lnTo>
                    <a:lnTo>
                      <a:pt x="211" y="0"/>
                    </a:lnTo>
                    <a:lnTo>
                      <a:pt x="184" y="17"/>
                    </a:lnTo>
                    <a:lnTo>
                      <a:pt x="133" y="46"/>
                    </a:lnTo>
                    <a:lnTo>
                      <a:pt x="0" y="74"/>
                    </a:lnTo>
                    <a:lnTo>
                      <a:pt x="15" y="49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24" name="Freeform 149">
                <a:extLst>
                  <a:ext uri="{FF2B5EF4-FFF2-40B4-BE49-F238E27FC236}">
                    <a16:creationId xmlns:a16="http://schemas.microsoft.com/office/drawing/2014/main" id="{3697F45B-A955-499F-8815-62D69E8178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5" y="822"/>
                <a:ext cx="20" cy="47"/>
              </a:xfrm>
              <a:custGeom>
                <a:avLst/>
                <a:gdLst>
                  <a:gd name="T0" fmla="*/ 1 w 40"/>
                  <a:gd name="T1" fmla="*/ 1 h 93"/>
                  <a:gd name="T2" fmla="*/ 1 w 40"/>
                  <a:gd name="T3" fmla="*/ 0 h 93"/>
                  <a:gd name="T4" fmla="*/ 1 w 40"/>
                  <a:gd name="T5" fmla="*/ 1 h 93"/>
                  <a:gd name="T6" fmla="*/ 1 w 40"/>
                  <a:gd name="T7" fmla="*/ 1 h 93"/>
                  <a:gd name="T8" fmla="*/ 0 w 40"/>
                  <a:gd name="T9" fmla="*/ 1 h 93"/>
                  <a:gd name="T10" fmla="*/ 1 w 40"/>
                  <a:gd name="T11" fmla="*/ 1 h 93"/>
                  <a:gd name="T12" fmla="*/ 1 w 40"/>
                  <a:gd name="T13" fmla="*/ 1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"/>
                  <a:gd name="T22" fmla="*/ 0 h 93"/>
                  <a:gd name="T23" fmla="*/ 40 w 40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" h="93">
                    <a:moveTo>
                      <a:pt x="10" y="36"/>
                    </a:moveTo>
                    <a:lnTo>
                      <a:pt x="40" y="0"/>
                    </a:lnTo>
                    <a:lnTo>
                      <a:pt x="31" y="24"/>
                    </a:lnTo>
                    <a:lnTo>
                      <a:pt x="17" y="53"/>
                    </a:lnTo>
                    <a:lnTo>
                      <a:pt x="0" y="93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25" name="Freeform 150">
                <a:extLst>
                  <a:ext uri="{FF2B5EF4-FFF2-40B4-BE49-F238E27FC236}">
                    <a16:creationId xmlns:a16="http://schemas.microsoft.com/office/drawing/2014/main" id="{7F64F264-164D-4D6F-8CF4-2C51DE9C55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831"/>
                <a:ext cx="100" cy="170"/>
              </a:xfrm>
              <a:custGeom>
                <a:avLst/>
                <a:gdLst>
                  <a:gd name="T0" fmla="*/ 0 w 199"/>
                  <a:gd name="T1" fmla="*/ 1 h 340"/>
                  <a:gd name="T2" fmla="*/ 1 w 199"/>
                  <a:gd name="T3" fmla="*/ 1 h 340"/>
                  <a:gd name="T4" fmla="*/ 1 w 199"/>
                  <a:gd name="T5" fmla="*/ 1 h 340"/>
                  <a:gd name="T6" fmla="*/ 1 w 199"/>
                  <a:gd name="T7" fmla="*/ 1 h 340"/>
                  <a:gd name="T8" fmla="*/ 1 w 199"/>
                  <a:gd name="T9" fmla="*/ 1 h 340"/>
                  <a:gd name="T10" fmla="*/ 1 w 199"/>
                  <a:gd name="T11" fmla="*/ 1 h 340"/>
                  <a:gd name="T12" fmla="*/ 1 w 199"/>
                  <a:gd name="T13" fmla="*/ 1 h 340"/>
                  <a:gd name="T14" fmla="*/ 1 w 199"/>
                  <a:gd name="T15" fmla="*/ 1 h 340"/>
                  <a:gd name="T16" fmla="*/ 1 w 199"/>
                  <a:gd name="T17" fmla="*/ 1 h 340"/>
                  <a:gd name="T18" fmla="*/ 1 w 199"/>
                  <a:gd name="T19" fmla="*/ 1 h 340"/>
                  <a:gd name="T20" fmla="*/ 1 w 199"/>
                  <a:gd name="T21" fmla="*/ 1 h 340"/>
                  <a:gd name="T22" fmla="*/ 1 w 199"/>
                  <a:gd name="T23" fmla="*/ 1 h 340"/>
                  <a:gd name="T24" fmla="*/ 1 w 199"/>
                  <a:gd name="T25" fmla="*/ 1 h 340"/>
                  <a:gd name="T26" fmla="*/ 1 w 199"/>
                  <a:gd name="T27" fmla="*/ 1 h 340"/>
                  <a:gd name="T28" fmla="*/ 1 w 199"/>
                  <a:gd name="T29" fmla="*/ 1 h 340"/>
                  <a:gd name="T30" fmla="*/ 1 w 199"/>
                  <a:gd name="T31" fmla="*/ 1 h 340"/>
                  <a:gd name="T32" fmla="*/ 1 w 199"/>
                  <a:gd name="T33" fmla="*/ 1 h 340"/>
                  <a:gd name="T34" fmla="*/ 1 w 199"/>
                  <a:gd name="T35" fmla="*/ 1 h 340"/>
                  <a:gd name="T36" fmla="*/ 1 w 199"/>
                  <a:gd name="T37" fmla="*/ 1 h 340"/>
                  <a:gd name="T38" fmla="*/ 1 w 199"/>
                  <a:gd name="T39" fmla="*/ 1 h 340"/>
                  <a:gd name="T40" fmla="*/ 1 w 199"/>
                  <a:gd name="T41" fmla="*/ 1 h 340"/>
                  <a:gd name="T42" fmla="*/ 1 w 199"/>
                  <a:gd name="T43" fmla="*/ 1 h 340"/>
                  <a:gd name="T44" fmla="*/ 1 w 199"/>
                  <a:gd name="T45" fmla="*/ 1 h 340"/>
                  <a:gd name="T46" fmla="*/ 1 w 199"/>
                  <a:gd name="T47" fmla="*/ 1 h 340"/>
                  <a:gd name="T48" fmla="*/ 1 w 199"/>
                  <a:gd name="T49" fmla="*/ 1 h 340"/>
                  <a:gd name="T50" fmla="*/ 1 w 199"/>
                  <a:gd name="T51" fmla="*/ 1 h 340"/>
                  <a:gd name="T52" fmla="*/ 1 w 199"/>
                  <a:gd name="T53" fmla="*/ 1 h 340"/>
                  <a:gd name="T54" fmla="*/ 1 w 199"/>
                  <a:gd name="T55" fmla="*/ 1 h 340"/>
                  <a:gd name="T56" fmla="*/ 1 w 199"/>
                  <a:gd name="T57" fmla="*/ 1 h 340"/>
                  <a:gd name="T58" fmla="*/ 1 w 199"/>
                  <a:gd name="T59" fmla="*/ 1 h 340"/>
                  <a:gd name="T60" fmla="*/ 1 w 199"/>
                  <a:gd name="T61" fmla="*/ 1 h 340"/>
                  <a:gd name="T62" fmla="*/ 1 w 199"/>
                  <a:gd name="T63" fmla="*/ 1 h 340"/>
                  <a:gd name="T64" fmla="*/ 1 w 199"/>
                  <a:gd name="T65" fmla="*/ 1 h 340"/>
                  <a:gd name="T66" fmla="*/ 1 w 199"/>
                  <a:gd name="T67" fmla="*/ 1 h 340"/>
                  <a:gd name="T68" fmla="*/ 1 w 199"/>
                  <a:gd name="T69" fmla="*/ 1 h 340"/>
                  <a:gd name="T70" fmla="*/ 1 w 199"/>
                  <a:gd name="T71" fmla="*/ 1 h 340"/>
                  <a:gd name="T72" fmla="*/ 1 w 199"/>
                  <a:gd name="T73" fmla="*/ 1 h 340"/>
                  <a:gd name="T74" fmla="*/ 1 w 199"/>
                  <a:gd name="T75" fmla="*/ 1 h 340"/>
                  <a:gd name="T76" fmla="*/ 1 w 199"/>
                  <a:gd name="T77" fmla="*/ 1 h 340"/>
                  <a:gd name="T78" fmla="*/ 1 w 199"/>
                  <a:gd name="T79" fmla="*/ 1 h 340"/>
                  <a:gd name="T80" fmla="*/ 1 w 199"/>
                  <a:gd name="T81" fmla="*/ 1 h 340"/>
                  <a:gd name="T82" fmla="*/ 1 w 199"/>
                  <a:gd name="T83" fmla="*/ 1 h 340"/>
                  <a:gd name="T84" fmla="*/ 1 w 199"/>
                  <a:gd name="T85" fmla="*/ 1 h 340"/>
                  <a:gd name="T86" fmla="*/ 1 w 199"/>
                  <a:gd name="T87" fmla="*/ 1 h 340"/>
                  <a:gd name="T88" fmla="*/ 1 w 199"/>
                  <a:gd name="T89" fmla="*/ 1 h 340"/>
                  <a:gd name="T90" fmla="*/ 1 w 199"/>
                  <a:gd name="T91" fmla="*/ 1 h 340"/>
                  <a:gd name="T92" fmla="*/ 1 w 199"/>
                  <a:gd name="T93" fmla="*/ 1 h 340"/>
                  <a:gd name="T94" fmla="*/ 1 w 199"/>
                  <a:gd name="T95" fmla="*/ 1 h 340"/>
                  <a:gd name="T96" fmla="*/ 1 w 199"/>
                  <a:gd name="T97" fmla="*/ 1 h 340"/>
                  <a:gd name="T98" fmla="*/ 1 w 199"/>
                  <a:gd name="T99" fmla="*/ 1 h 340"/>
                  <a:gd name="T100" fmla="*/ 1 w 199"/>
                  <a:gd name="T101" fmla="*/ 1 h 340"/>
                  <a:gd name="T102" fmla="*/ 1 w 199"/>
                  <a:gd name="T103" fmla="*/ 1 h 340"/>
                  <a:gd name="T104" fmla="*/ 1 w 199"/>
                  <a:gd name="T105" fmla="*/ 1 h 340"/>
                  <a:gd name="T106" fmla="*/ 1 w 199"/>
                  <a:gd name="T107" fmla="*/ 1 h 340"/>
                  <a:gd name="T108" fmla="*/ 1 w 199"/>
                  <a:gd name="T109" fmla="*/ 1 h 340"/>
                  <a:gd name="T110" fmla="*/ 1 w 199"/>
                  <a:gd name="T111" fmla="*/ 1 h 340"/>
                  <a:gd name="T112" fmla="*/ 1 w 199"/>
                  <a:gd name="T113" fmla="*/ 1 h 340"/>
                  <a:gd name="T114" fmla="*/ 1 w 199"/>
                  <a:gd name="T115" fmla="*/ 1 h 340"/>
                  <a:gd name="T116" fmla="*/ 1 w 199"/>
                  <a:gd name="T117" fmla="*/ 1 h 340"/>
                  <a:gd name="T118" fmla="*/ 1 w 199"/>
                  <a:gd name="T119" fmla="*/ 1 h 340"/>
                  <a:gd name="T120" fmla="*/ 1 w 199"/>
                  <a:gd name="T121" fmla="*/ 1 h 340"/>
                  <a:gd name="T122" fmla="*/ 0 w 199"/>
                  <a:gd name="T123" fmla="*/ 1 h 3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340"/>
                  <a:gd name="T188" fmla="*/ 199 w 199"/>
                  <a:gd name="T189" fmla="*/ 340 h 3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340">
                    <a:moveTo>
                      <a:pt x="0" y="209"/>
                    </a:moveTo>
                    <a:lnTo>
                      <a:pt x="0" y="209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4" y="192"/>
                    </a:lnTo>
                    <a:lnTo>
                      <a:pt x="4" y="188"/>
                    </a:lnTo>
                    <a:lnTo>
                      <a:pt x="6" y="186"/>
                    </a:lnTo>
                    <a:lnTo>
                      <a:pt x="6" y="184"/>
                    </a:lnTo>
                    <a:lnTo>
                      <a:pt x="7" y="180"/>
                    </a:lnTo>
                    <a:lnTo>
                      <a:pt x="7" y="177"/>
                    </a:lnTo>
                    <a:lnTo>
                      <a:pt x="9" y="173"/>
                    </a:lnTo>
                    <a:lnTo>
                      <a:pt x="11" y="171"/>
                    </a:lnTo>
                    <a:lnTo>
                      <a:pt x="13" y="167"/>
                    </a:lnTo>
                    <a:lnTo>
                      <a:pt x="13" y="163"/>
                    </a:lnTo>
                    <a:lnTo>
                      <a:pt x="15" y="159"/>
                    </a:lnTo>
                    <a:lnTo>
                      <a:pt x="17" y="156"/>
                    </a:lnTo>
                    <a:lnTo>
                      <a:pt x="19" y="152"/>
                    </a:lnTo>
                    <a:lnTo>
                      <a:pt x="21" y="148"/>
                    </a:lnTo>
                    <a:lnTo>
                      <a:pt x="23" y="144"/>
                    </a:lnTo>
                    <a:lnTo>
                      <a:pt x="25" y="140"/>
                    </a:lnTo>
                    <a:lnTo>
                      <a:pt x="28" y="137"/>
                    </a:lnTo>
                    <a:lnTo>
                      <a:pt x="30" y="133"/>
                    </a:lnTo>
                    <a:lnTo>
                      <a:pt x="32" y="127"/>
                    </a:lnTo>
                    <a:lnTo>
                      <a:pt x="36" y="123"/>
                    </a:lnTo>
                    <a:lnTo>
                      <a:pt x="38" y="120"/>
                    </a:lnTo>
                    <a:lnTo>
                      <a:pt x="42" y="116"/>
                    </a:lnTo>
                    <a:lnTo>
                      <a:pt x="44" y="110"/>
                    </a:lnTo>
                    <a:lnTo>
                      <a:pt x="47" y="106"/>
                    </a:lnTo>
                    <a:lnTo>
                      <a:pt x="51" y="101"/>
                    </a:lnTo>
                    <a:lnTo>
                      <a:pt x="53" y="97"/>
                    </a:lnTo>
                    <a:lnTo>
                      <a:pt x="57" y="93"/>
                    </a:lnTo>
                    <a:lnTo>
                      <a:pt x="61" y="89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74" y="76"/>
                    </a:lnTo>
                    <a:lnTo>
                      <a:pt x="78" y="70"/>
                    </a:lnTo>
                    <a:lnTo>
                      <a:pt x="82" y="66"/>
                    </a:lnTo>
                    <a:lnTo>
                      <a:pt x="87" y="62"/>
                    </a:lnTo>
                    <a:lnTo>
                      <a:pt x="91" y="59"/>
                    </a:lnTo>
                    <a:lnTo>
                      <a:pt x="97" y="55"/>
                    </a:lnTo>
                    <a:lnTo>
                      <a:pt x="101" y="49"/>
                    </a:lnTo>
                    <a:lnTo>
                      <a:pt x="106" y="45"/>
                    </a:lnTo>
                    <a:lnTo>
                      <a:pt x="112" y="42"/>
                    </a:lnTo>
                    <a:lnTo>
                      <a:pt x="118" y="38"/>
                    </a:lnTo>
                    <a:lnTo>
                      <a:pt x="123" y="34"/>
                    </a:lnTo>
                    <a:lnTo>
                      <a:pt x="129" y="30"/>
                    </a:lnTo>
                    <a:lnTo>
                      <a:pt x="137" y="26"/>
                    </a:lnTo>
                    <a:lnTo>
                      <a:pt x="142" y="23"/>
                    </a:lnTo>
                    <a:lnTo>
                      <a:pt x="148" y="19"/>
                    </a:lnTo>
                    <a:lnTo>
                      <a:pt x="156" y="17"/>
                    </a:lnTo>
                    <a:lnTo>
                      <a:pt x="163" y="13"/>
                    </a:lnTo>
                    <a:lnTo>
                      <a:pt x="169" y="9"/>
                    </a:lnTo>
                    <a:lnTo>
                      <a:pt x="177" y="7"/>
                    </a:lnTo>
                    <a:lnTo>
                      <a:pt x="184" y="4"/>
                    </a:lnTo>
                    <a:lnTo>
                      <a:pt x="192" y="2"/>
                    </a:lnTo>
                    <a:lnTo>
                      <a:pt x="199" y="0"/>
                    </a:lnTo>
                    <a:lnTo>
                      <a:pt x="198" y="2"/>
                    </a:lnTo>
                    <a:lnTo>
                      <a:pt x="196" y="4"/>
                    </a:lnTo>
                    <a:lnTo>
                      <a:pt x="194" y="7"/>
                    </a:lnTo>
                    <a:lnTo>
                      <a:pt x="194" y="9"/>
                    </a:lnTo>
                    <a:lnTo>
                      <a:pt x="192" y="11"/>
                    </a:lnTo>
                    <a:lnTo>
                      <a:pt x="190" y="15"/>
                    </a:lnTo>
                    <a:lnTo>
                      <a:pt x="188" y="17"/>
                    </a:lnTo>
                    <a:lnTo>
                      <a:pt x="186" y="19"/>
                    </a:lnTo>
                    <a:lnTo>
                      <a:pt x="184" y="23"/>
                    </a:lnTo>
                    <a:lnTo>
                      <a:pt x="184" y="24"/>
                    </a:lnTo>
                    <a:lnTo>
                      <a:pt x="182" y="26"/>
                    </a:lnTo>
                    <a:lnTo>
                      <a:pt x="182" y="30"/>
                    </a:lnTo>
                    <a:lnTo>
                      <a:pt x="180" y="32"/>
                    </a:lnTo>
                    <a:lnTo>
                      <a:pt x="179" y="36"/>
                    </a:lnTo>
                    <a:lnTo>
                      <a:pt x="179" y="38"/>
                    </a:lnTo>
                    <a:lnTo>
                      <a:pt x="177" y="42"/>
                    </a:lnTo>
                    <a:lnTo>
                      <a:pt x="177" y="45"/>
                    </a:lnTo>
                    <a:lnTo>
                      <a:pt x="177" y="49"/>
                    </a:lnTo>
                    <a:lnTo>
                      <a:pt x="175" y="53"/>
                    </a:lnTo>
                    <a:lnTo>
                      <a:pt x="175" y="57"/>
                    </a:lnTo>
                    <a:lnTo>
                      <a:pt x="173" y="61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3" y="70"/>
                    </a:lnTo>
                    <a:lnTo>
                      <a:pt x="173" y="74"/>
                    </a:lnTo>
                    <a:lnTo>
                      <a:pt x="173" y="76"/>
                    </a:lnTo>
                    <a:lnTo>
                      <a:pt x="173" y="78"/>
                    </a:lnTo>
                    <a:lnTo>
                      <a:pt x="173" y="82"/>
                    </a:lnTo>
                    <a:lnTo>
                      <a:pt x="173" y="83"/>
                    </a:lnTo>
                    <a:lnTo>
                      <a:pt x="173" y="87"/>
                    </a:lnTo>
                    <a:lnTo>
                      <a:pt x="173" y="91"/>
                    </a:lnTo>
                    <a:lnTo>
                      <a:pt x="173" y="95"/>
                    </a:lnTo>
                    <a:lnTo>
                      <a:pt x="173" y="97"/>
                    </a:lnTo>
                    <a:lnTo>
                      <a:pt x="173" y="101"/>
                    </a:lnTo>
                    <a:lnTo>
                      <a:pt x="173" y="104"/>
                    </a:lnTo>
                    <a:lnTo>
                      <a:pt x="173" y="108"/>
                    </a:lnTo>
                    <a:lnTo>
                      <a:pt x="173" y="112"/>
                    </a:lnTo>
                    <a:lnTo>
                      <a:pt x="173" y="116"/>
                    </a:lnTo>
                    <a:lnTo>
                      <a:pt x="173" y="120"/>
                    </a:lnTo>
                    <a:lnTo>
                      <a:pt x="175" y="123"/>
                    </a:lnTo>
                    <a:lnTo>
                      <a:pt x="175" y="127"/>
                    </a:lnTo>
                    <a:lnTo>
                      <a:pt x="175" y="133"/>
                    </a:lnTo>
                    <a:lnTo>
                      <a:pt x="175" y="137"/>
                    </a:lnTo>
                    <a:lnTo>
                      <a:pt x="175" y="140"/>
                    </a:lnTo>
                    <a:lnTo>
                      <a:pt x="175" y="144"/>
                    </a:lnTo>
                    <a:lnTo>
                      <a:pt x="175" y="148"/>
                    </a:lnTo>
                    <a:lnTo>
                      <a:pt x="175" y="152"/>
                    </a:lnTo>
                    <a:lnTo>
                      <a:pt x="177" y="156"/>
                    </a:lnTo>
                    <a:lnTo>
                      <a:pt x="177" y="161"/>
                    </a:lnTo>
                    <a:lnTo>
                      <a:pt x="177" y="165"/>
                    </a:lnTo>
                    <a:lnTo>
                      <a:pt x="177" y="167"/>
                    </a:lnTo>
                    <a:lnTo>
                      <a:pt x="177" y="171"/>
                    </a:lnTo>
                    <a:lnTo>
                      <a:pt x="177" y="175"/>
                    </a:lnTo>
                    <a:lnTo>
                      <a:pt x="177" y="178"/>
                    </a:lnTo>
                    <a:lnTo>
                      <a:pt x="177" y="182"/>
                    </a:lnTo>
                    <a:lnTo>
                      <a:pt x="177" y="184"/>
                    </a:lnTo>
                    <a:lnTo>
                      <a:pt x="177" y="188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7" y="197"/>
                    </a:lnTo>
                    <a:lnTo>
                      <a:pt x="177" y="199"/>
                    </a:lnTo>
                    <a:lnTo>
                      <a:pt x="177" y="203"/>
                    </a:lnTo>
                    <a:lnTo>
                      <a:pt x="177" y="205"/>
                    </a:lnTo>
                    <a:lnTo>
                      <a:pt x="177" y="209"/>
                    </a:lnTo>
                    <a:lnTo>
                      <a:pt x="177" y="211"/>
                    </a:lnTo>
                    <a:lnTo>
                      <a:pt x="177" y="215"/>
                    </a:lnTo>
                    <a:lnTo>
                      <a:pt x="175" y="216"/>
                    </a:lnTo>
                    <a:lnTo>
                      <a:pt x="175" y="220"/>
                    </a:lnTo>
                    <a:lnTo>
                      <a:pt x="175" y="222"/>
                    </a:lnTo>
                    <a:lnTo>
                      <a:pt x="175" y="224"/>
                    </a:lnTo>
                    <a:lnTo>
                      <a:pt x="175" y="226"/>
                    </a:lnTo>
                    <a:lnTo>
                      <a:pt x="175" y="230"/>
                    </a:lnTo>
                    <a:lnTo>
                      <a:pt x="175" y="232"/>
                    </a:lnTo>
                    <a:lnTo>
                      <a:pt x="175" y="234"/>
                    </a:lnTo>
                    <a:lnTo>
                      <a:pt x="173" y="239"/>
                    </a:lnTo>
                    <a:lnTo>
                      <a:pt x="173" y="243"/>
                    </a:lnTo>
                    <a:lnTo>
                      <a:pt x="173" y="247"/>
                    </a:lnTo>
                    <a:lnTo>
                      <a:pt x="173" y="251"/>
                    </a:lnTo>
                    <a:lnTo>
                      <a:pt x="171" y="254"/>
                    </a:lnTo>
                    <a:lnTo>
                      <a:pt x="171" y="260"/>
                    </a:lnTo>
                    <a:lnTo>
                      <a:pt x="169" y="264"/>
                    </a:lnTo>
                    <a:lnTo>
                      <a:pt x="169" y="268"/>
                    </a:lnTo>
                    <a:lnTo>
                      <a:pt x="167" y="272"/>
                    </a:lnTo>
                    <a:lnTo>
                      <a:pt x="167" y="275"/>
                    </a:lnTo>
                    <a:lnTo>
                      <a:pt x="165" y="279"/>
                    </a:lnTo>
                    <a:lnTo>
                      <a:pt x="165" y="283"/>
                    </a:lnTo>
                    <a:lnTo>
                      <a:pt x="163" y="287"/>
                    </a:lnTo>
                    <a:lnTo>
                      <a:pt x="163" y="293"/>
                    </a:lnTo>
                    <a:lnTo>
                      <a:pt x="161" y="296"/>
                    </a:lnTo>
                    <a:lnTo>
                      <a:pt x="160" y="302"/>
                    </a:lnTo>
                    <a:lnTo>
                      <a:pt x="141" y="340"/>
                    </a:lnTo>
                    <a:lnTo>
                      <a:pt x="141" y="338"/>
                    </a:lnTo>
                    <a:lnTo>
                      <a:pt x="141" y="336"/>
                    </a:lnTo>
                    <a:lnTo>
                      <a:pt x="141" y="332"/>
                    </a:lnTo>
                    <a:lnTo>
                      <a:pt x="141" y="331"/>
                    </a:lnTo>
                    <a:lnTo>
                      <a:pt x="142" y="327"/>
                    </a:lnTo>
                    <a:lnTo>
                      <a:pt x="142" y="323"/>
                    </a:lnTo>
                    <a:lnTo>
                      <a:pt x="142" y="317"/>
                    </a:lnTo>
                    <a:lnTo>
                      <a:pt x="142" y="315"/>
                    </a:lnTo>
                    <a:lnTo>
                      <a:pt x="144" y="312"/>
                    </a:lnTo>
                    <a:lnTo>
                      <a:pt x="144" y="310"/>
                    </a:lnTo>
                    <a:lnTo>
                      <a:pt x="144" y="306"/>
                    </a:lnTo>
                    <a:lnTo>
                      <a:pt x="144" y="304"/>
                    </a:lnTo>
                    <a:lnTo>
                      <a:pt x="144" y="300"/>
                    </a:lnTo>
                    <a:lnTo>
                      <a:pt x="146" y="298"/>
                    </a:lnTo>
                    <a:lnTo>
                      <a:pt x="146" y="294"/>
                    </a:lnTo>
                    <a:lnTo>
                      <a:pt x="146" y="291"/>
                    </a:lnTo>
                    <a:lnTo>
                      <a:pt x="146" y="287"/>
                    </a:lnTo>
                    <a:lnTo>
                      <a:pt x="146" y="283"/>
                    </a:lnTo>
                    <a:lnTo>
                      <a:pt x="148" y="279"/>
                    </a:lnTo>
                    <a:lnTo>
                      <a:pt x="148" y="275"/>
                    </a:lnTo>
                    <a:lnTo>
                      <a:pt x="148" y="273"/>
                    </a:lnTo>
                    <a:lnTo>
                      <a:pt x="148" y="270"/>
                    </a:lnTo>
                    <a:lnTo>
                      <a:pt x="150" y="266"/>
                    </a:lnTo>
                    <a:lnTo>
                      <a:pt x="150" y="262"/>
                    </a:lnTo>
                    <a:lnTo>
                      <a:pt x="150" y="258"/>
                    </a:lnTo>
                    <a:lnTo>
                      <a:pt x="150" y="254"/>
                    </a:lnTo>
                    <a:lnTo>
                      <a:pt x="150" y="249"/>
                    </a:lnTo>
                    <a:lnTo>
                      <a:pt x="150" y="245"/>
                    </a:lnTo>
                    <a:lnTo>
                      <a:pt x="152" y="241"/>
                    </a:lnTo>
                    <a:lnTo>
                      <a:pt x="152" y="237"/>
                    </a:lnTo>
                    <a:lnTo>
                      <a:pt x="152" y="234"/>
                    </a:lnTo>
                    <a:lnTo>
                      <a:pt x="152" y="230"/>
                    </a:lnTo>
                    <a:lnTo>
                      <a:pt x="152" y="224"/>
                    </a:lnTo>
                    <a:lnTo>
                      <a:pt x="152" y="220"/>
                    </a:lnTo>
                    <a:lnTo>
                      <a:pt x="154" y="216"/>
                    </a:lnTo>
                    <a:lnTo>
                      <a:pt x="154" y="213"/>
                    </a:lnTo>
                    <a:lnTo>
                      <a:pt x="154" y="209"/>
                    </a:lnTo>
                    <a:lnTo>
                      <a:pt x="154" y="205"/>
                    </a:lnTo>
                    <a:lnTo>
                      <a:pt x="154" y="201"/>
                    </a:lnTo>
                    <a:lnTo>
                      <a:pt x="154" y="196"/>
                    </a:lnTo>
                    <a:lnTo>
                      <a:pt x="154" y="192"/>
                    </a:lnTo>
                    <a:lnTo>
                      <a:pt x="154" y="188"/>
                    </a:lnTo>
                    <a:lnTo>
                      <a:pt x="154" y="184"/>
                    </a:lnTo>
                    <a:lnTo>
                      <a:pt x="154" y="180"/>
                    </a:lnTo>
                    <a:lnTo>
                      <a:pt x="154" y="177"/>
                    </a:lnTo>
                    <a:lnTo>
                      <a:pt x="154" y="173"/>
                    </a:lnTo>
                    <a:lnTo>
                      <a:pt x="154" y="169"/>
                    </a:lnTo>
                    <a:lnTo>
                      <a:pt x="154" y="165"/>
                    </a:lnTo>
                    <a:lnTo>
                      <a:pt x="154" y="161"/>
                    </a:lnTo>
                    <a:lnTo>
                      <a:pt x="154" y="158"/>
                    </a:lnTo>
                    <a:lnTo>
                      <a:pt x="154" y="154"/>
                    </a:lnTo>
                    <a:lnTo>
                      <a:pt x="154" y="150"/>
                    </a:lnTo>
                    <a:lnTo>
                      <a:pt x="154" y="146"/>
                    </a:lnTo>
                    <a:lnTo>
                      <a:pt x="152" y="142"/>
                    </a:lnTo>
                    <a:lnTo>
                      <a:pt x="152" y="140"/>
                    </a:lnTo>
                    <a:lnTo>
                      <a:pt x="152" y="137"/>
                    </a:lnTo>
                    <a:lnTo>
                      <a:pt x="152" y="133"/>
                    </a:lnTo>
                    <a:lnTo>
                      <a:pt x="150" y="129"/>
                    </a:lnTo>
                    <a:lnTo>
                      <a:pt x="150" y="127"/>
                    </a:lnTo>
                    <a:lnTo>
                      <a:pt x="150" y="123"/>
                    </a:lnTo>
                    <a:lnTo>
                      <a:pt x="150" y="120"/>
                    </a:lnTo>
                    <a:lnTo>
                      <a:pt x="150" y="118"/>
                    </a:lnTo>
                    <a:lnTo>
                      <a:pt x="150" y="116"/>
                    </a:lnTo>
                    <a:lnTo>
                      <a:pt x="148" y="112"/>
                    </a:lnTo>
                    <a:lnTo>
                      <a:pt x="148" y="108"/>
                    </a:lnTo>
                    <a:lnTo>
                      <a:pt x="148" y="106"/>
                    </a:lnTo>
                    <a:lnTo>
                      <a:pt x="148" y="104"/>
                    </a:lnTo>
                    <a:lnTo>
                      <a:pt x="148" y="101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5"/>
                    </a:lnTo>
                    <a:lnTo>
                      <a:pt x="148" y="89"/>
                    </a:lnTo>
                    <a:lnTo>
                      <a:pt x="148" y="85"/>
                    </a:lnTo>
                    <a:lnTo>
                      <a:pt x="148" y="82"/>
                    </a:lnTo>
                    <a:lnTo>
                      <a:pt x="148" y="78"/>
                    </a:lnTo>
                    <a:lnTo>
                      <a:pt x="148" y="74"/>
                    </a:lnTo>
                    <a:lnTo>
                      <a:pt x="150" y="70"/>
                    </a:lnTo>
                    <a:lnTo>
                      <a:pt x="150" y="66"/>
                    </a:lnTo>
                    <a:lnTo>
                      <a:pt x="150" y="64"/>
                    </a:lnTo>
                    <a:lnTo>
                      <a:pt x="150" y="61"/>
                    </a:lnTo>
                    <a:lnTo>
                      <a:pt x="152" y="59"/>
                    </a:lnTo>
                    <a:lnTo>
                      <a:pt x="152" y="55"/>
                    </a:lnTo>
                    <a:lnTo>
                      <a:pt x="152" y="53"/>
                    </a:lnTo>
                    <a:lnTo>
                      <a:pt x="154" y="49"/>
                    </a:lnTo>
                    <a:lnTo>
                      <a:pt x="154" y="47"/>
                    </a:lnTo>
                    <a:lnTo>
                      <a:pt x="154" y="43"/>
                    </a:lnTo>
                    <a:lnTo>
                      <a:pt x="156" y="42"/>
                    </a:lnTo>
                    <a:lnTo>
                      <a:pt x="154" y="42"/>
                    </a:lnTo>
                    <a:lnTo>
                      <a:pt x="154" y="43"/>
                    </a:lnTo>
                    <a:lnTo>
                      <a:pt x="150" y="43"/>
                    </a:lnTo>
                    <a:lnTo>
                      <a:pt x="148" y="45"/>
                    </a:lnTo>
                    <a:lnTo>
                      <a:pt x="144" y="47"/>
                    </a:lnTo>
                    <a:lnTo>
                      <a:pt x="141" y="49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1" y="55"/>
                    </a:lnTo>
                    <a:lnTo>
                      <a:pt x="129" y="57"/>
                    </a:lnTo>
                    <a:lnTo>
                      <a:pt x="127" y="59"/>
                    </a:lnTo>
                    <a:lnTo>
                      <a:pt x="123" y="59"/>
                    </a:lnTo>
                    <a:lnTo>
                      <a:pt x="122" y="61"/>
                    </a:lnTo>
                    <a:lnTo>
                      <a:pt x="118" y="62"/>
                    </a:lnTo>
                    <a:lnTo>
                      <a:pt x="116" y="64"/>
                    </a:lnTo>
                    <a:lnTo>
                      <a:pt x="112" y="66"/>
                    </a:lnTo>
                    <a:lnTo>
                      <a:pt x="110" y="68"/>
                    </a:lnTo>
                    <a:lnTo>
                      <a:pt x="106" y="72"/>
                    </a:lnTo>
                    <a:lnTo>
                      <a:pt x="104" y="74"/>
                    </a:lnTo>
                    <a:lnTo>
                      <a:pt x="101" y="76"/>
                    </a:lnTo>
                    <a:lnTo>
                      <a:pt x="99" y="80"/>
                    </a:lnTo>
                    <a:lnTo>
                      <a:pt x="95" y="82"/>
                    </a:lnTo>
                    <a:lnTo>
                      <a:pt x="93" y="85"/>
                    </a:lnTo>
                    <a:lnTo>
                      <a:pt x="89" y="87"/>
                    </a:lnTo>
                    <a:lnTo>
                      <a:pt x="85" y="89"/>
                    </a:lnTo>
                    <a:lnTo>
                      <a:pt x="82" y="93"/>
                    </a:lnTo>
                    <a:lnTo>
                      <a:pt x="80" y="97"/>
                    </a:lnTo>
                    <a:lnTo>
                      <a:pt x="76" y="99"/>
                    </a:lnTo>
                    <a:lnTo>
                      <a:pt x="74" y="102"/>
                    </a:lnTo>
                    <a:lnTo>
                      <a:pt x="70" y="106"/>
                    </a:lnTo>
                    <a:lnTo>
                      <a:pt x="68" y="110"/>
                    </a:lnTo>
                    <a:lnTo>
                      <a:pt x="65" y="112"/>
                    </a:lnTo>
                    <a:lnTo>
                      <a:pt x="61" y="116"/>
                    </a:lnTo>
                    <a:lnTo>
                      <a:pt x="59" y="120"/>
                    </a:lnTo>
                    <a:lnTo>
                      <a:pt x="55" y="123"/>
                    </a:lnTo>
                    <a:lnTo>
                      <a:pt x="53" y="127"/>
                    </a:lnTo>
                    <a:lnTo>
                      <a:pt x="51" y="131"/>
                    </a:lnTo>
                    <a:lnTo>
                      <a:pt x="47" y="135"/>
                    </a:lnTo>
                    <a:lnTo>
                      <a:pt x="46" y="140"/>
                    </a:lnTo>
                    <a:lnTo>
                      <a:pt x="42" y="144"/>
                    </a:lnTo>
                    <a:lnTo>
                      <a:pt x="40" y="148"/>
                    </a:lnTo>
                    <a:lnTo>
                      <a:pt x="38" y="152"/>
                    </a:lnTo>
                    <a:lnTo>
                      <a:pt x="36" y="156"/>
                    </a:lnTo>
                    <a:lnTo>
                      <a:pt x="32" y="161"/>
                    </a:lnTo>
                    <a:lnTo>
                      <a:pt x="30" y="165"/>
                    </a:lnTo>
                    <a:lnTo>
                      <a:pt x="28" y="171"/>
                    </a:lnTo>
                    <a:lnTo>
                      <a:pt x="26" y="175"/>
                    </a:lnTo>
                    <a:lnTo>
                      <a:pt x="25" y="180"/>
                    </a:lnTo>
                    <a:lnTo>
                      <a:pt x="23" y="184"/>
                    </a:lnTo>
                    <a:lnTo>
                      <a:pt x="21" y="190"/>
                    </a:lnTo>
                    <a:lnTo>
                      <a:pt x="21" y="196"/>
                    </a:lnTo>
                    <a:lnTo>
                      <a:pt x="19" y="201"/>
                    </a:lnTo>
                    <a:lnTo>
                      <a:pt x="19" y="205"/>
                    </a:lnTo>
                    <a:lnTo>
                      <a:pt x="17" y="211"/>
                    </a:lnTo>
                    <a:lnTo>
                      <a:pt x="17" y="216"/>
                    </a:lnTo>
                    <a:lnTo>
                      <a:pt x="15" y="220"/>
                    </a:lnTo>
                    <a:lnTo>
                      <a:pt x="15" y="222"/>
                    </a:lnTo>
                    <a:lnTo>
                      <a:pt x="15" y="224"/>
                    </a:lnTo>
                    <a:lnTo>
                      <a:pt x="15" y="226"/>
                    </a:lnTo>
                    <a:lnTo>
                      <a:pt x="13" y="228"/>
                    </a:lnTo>
                    <a:lnTo>
                      <a:pt x="11" y="230"/>
                    </a:lnTo>
                    <a:lnTo>
                      <a:pt x="9" y="228"/>
                    </a:lnTo>
                    <a:lnTo>
                      <a:pt x="6" y="224"/>
                    </a:lnTo>
                    <a:lnTo>
                      <a:pt x="6" y="222"/>
                    </a:lnTo>
                    <a:lnTo>
                      <a:pt x="4" y="220"/>
                    </a:lnTo>
                    <a:lnTo>
                      <a:pt x="2" y="216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26" name="Freeform 151">
                <a:extLst>
                  <a:ext uri="{FF2B5EF4-FFF2-40B4-BE49-F238E27FC236}">
                    <a16:creationId xmlns:a16="http://schemas.microsoft.com/office/drawing/2014/main" id="{F0890816-F8CA-431E-9577-DB8A36CFA1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9" y="876"/>
                <a:ext cx="147" cy="212"/>
              </a:xfrm>
              <a:custGeom>
                <a:avLst/>
                <a:gdLst>
                  <a:gd name="T0" fmla="*/ 1 w 293"/>
                  <a:gd name="T1" fmla="*/ 1 h 424"/>
                  <a:gd name="T2" fmla="*/ 1 w 293"/>
                  <a:gd name="T3" fmla="*/ 1 h 424"/>
                  <a:gd name="T4" fmla="*/ 1 w 293"/>
                  <a:gd name="T5" fmla="*/ 1 h 424"/>
                  <a:gd name="T6" fmla="*/ 1 w 293"/>
                  <a:gd name="T7" fmla="*/ 1 h 424"/>
                  <a:gd name="T8" fmla="*/ 1 w 293"/>
                  <a:gd name="T9" fmla="*/ 1 h 424"/>
                  <a:gd name="T10" fmla="*/ 1 w 293"/>
                  <a:gd name="T11" fmla="*/ 1 h 424"/>
                  <a:gd name="T12" fmla="*/ 1 w 293"/>
                  <a:gd name="T13" fmla="*/ 0 h 424"/>
                  <a:gd name="T14" fmla="*/ 1 w 293"/>
                  <a:gd name="T15" fmla="*/ 1 h 424"/>
                  <a:gd name="T16" fmla="*/ 1 w 293"/>
                  <a:gd name="T17" fmla="*/ 1 h 424"/>
                  <a:gd name="T18" fmla="*/ 1 w 293"/>
                  <a:gd name="T19" fmla="*/ 1 h 424"/>
                  <a:gd name="T20" fmla="*/ 1 w 293"/>
                  <a:gd name="T21" fmla="*/ 1 h 424"/>
                  <a:gd name="T22" fmla="*/ 1 w 293"/>
                  <a:gd name="T23" fmla="*/ 1 h 424"/>
                  <a:gd name="T24" fmla="*/ 1 w 293"/>
                  <a:gd name="T25" fmla="*/ 1 h 424"/>
                  <a:gd name="T26" fmla="*/ 1 w 293"/>
                  <a:gd name="T27" fmla="*/ 1 h 424"/>
                  <a:gd name="T28" fmla="*/ 1 w 293"/>
                  <a:gd name="T29" fmla="*/ 1 h 424"/>
                  <a:gd name="T30" fmla="*/ 1 w 293"/>
                  <a:gd name="T31" fmla="*/ 1 h 424"/>
                  <a:gd name="T32" fmla="*/ 1 w 293"/>
                  <a:gd name="T33" fmla="*/ 1 h 424"/>
                  <a:gd name="T34" fmla="*/ 1 w 293"/>
                  <a:gd name="T35" fmla="*/ 1 h 424"/>
                  <a:gd name="T36" fmla="*/ 1 w 293"/>
                  <a:gd name="T37" fmla="*/ 1 h 424"/>
                  <a:gd name="T38" fmla="*/ 1 w 293"/>
                  <a:gd name="T39" fmla="*/ 1 h 424"/>
                  <a:gd name="T40" fmla="*/ 1 w 293"/>
                  <a:gd name="T41" fmla="*/ 1 h 424"/>
                  <a:gd name="T42" fmla="*/ 1 w 293"/>
                  <a:gd name="T43" fmla="*/ 1 h 424"/>
                  <a:gd name="T44" fmla="*/ 1 w 293"/>
                  <a:gd name="T45" fmla="*/ 1 h 424"/>
                  <a:gd name="T46" fmla="*/ 1 w 293"/>
                  <a:gd name="T47" fmla="*/ 1 h 424"/>
                  <a:gd name="T48" fmla="*/ 0 w 293"/>
                  <a:gd name="T49" fmla="*/ 1 h 424"/>
                  <a:gd name="T50" fmla="*/ 0 w 293"/>
                  <a:gd name="T51" fmla="*/ 1 h 424"/>
                  <a:gd name="T52" fmla="*/ 1 w 293"/>
                  <a:gd name="T53" fmla="*/ 1 h 424"/>
                  <a:gd name="T54" fmla="*/ 1 w 293"/>
                  <a:gd name="T55" fmla="*/ 1 h 424"/>
                  <a:gd name="T56" fmla="*/ 1 w 293"/>
                  <a:gd name="T57" fmla="*/ 1 h 424"/>
                  <a:gd name="T58" fmla="*/ 1 w 293"/>
                  <a:gd name="T59" fmla="*/ 1 h 424"/>
                  <a:gd name="T60" fmla="*/ 1 w 293"/>
                  <a:gd name="T61" fmla="*/ 1 h 424"/>
                  <a:gd name="T62" fmla="*/ 1 w 293"/>
                  <a:gd name="T63" fmla="*/ 1 h 424"/>
                  <a:gd name="T64" fmla="*/ 1 w 293"/>
                  <a:gd name="T65" fmla="*/ 1 h 424"/>
                  <a:gd name="T66" fmla="*/ 1 w 293"/>
                  <a:gd name="T67" fmla="*/ 1 h 424"/>
                  <a:gd name="T68" fmla="*/ 1 w 293"/>
                  <a:gd name="T69" fmla="*/ 1 h 424"/>
                  <a:gd name="T70" fmla="*/ 1 w 293"/>
                  <a:gd name="T71" fmla="*/ 1 h 424"/>
                  <a:gd name="T72" fmla="*/ 1 w 293"/>
                  <a:gd name="T73" fmla="*/ 1 h 424"/>
                  <a:gd name="T74" fmla="*/ 1 w 293"/>
                  <a:gd name="T75" fmla="*/ 1 h 424"/>
                  <a:gd name="T76" fmla="*/ 1 w 293"/>
                  <a:gd name="T77" fmla="*/ 1 h 424"/>
                  <a:gd name="T78" fmla="*/ 1 w 293"/>
                  <a:gd name="T79" fmla="*/ 1 h 424"/>
                  <a:gd name="T80" fmla="*/ 1 w 293"/>
                  <a:gd name="T81" fmla="*/ 1 h 424"/>
                  <a:gd name="T82" fmla="*/ 1 w 293"/>
                  <a:gd name="T83" fmla="*/ 1 h 424"/>
                  <a:gd name="T84" fmla="*/ 1 w 293"/>
                  <a:gd name="T85" fmla="*/ 1 h 424"/>
                  <a:gd name="T86" fmla="*/ 1 w 293"/>
                  <a:gd name="T87" fmla="*/ 1 h 424"/>
                  <a:gd name="T88" fmla="*/ 1 w 293"/>
                  <a:gd name="T89" fmla="*/ 1 h 424"/>
                  <a:gd name="T90" fmla="*/ 1 w 293"/>
                  <a:gd name="T91" fmla="*/ 1 h 424"/>
                  <a:gd name="T92" fmla="*/ 1 w 293"/>
                  <a:gd name="T93" fmla="*/ 1 h 424"/>
                  <a:gd name="T94" fmla="*/ 1 w 293"/>
                  <a:gd name="T95" fmla="*/ 1 h 424"/>
                  <a:gd name="T96" fmla="*/ 1 w 293"/>
                  <a:gd name="T97" fmla="*/ 1 h 424"/>
                  <a:gd name="T98" fmla="*/ 1 w 293"/>
                  <a:gd name="T99" fmla="*/ 1 h 424"/>
                  <a:gd name="T100" fmla="*/ 1 w 293"/>
                  <a:gd name="T101" fmla="*/ 1 h 424"/>
                  <a:gd name="T102" fmla="*/ 1 w 293"/>
                  <a:gd name="T103" fmla="*/ 1 h 424"/>
                  <a:gd name="T104" fmla="*/ 1 w 293"/>
                  <a:gd name="T105" fmla="*/ 1 h 424"/>
                  <a:gd name="T106" fmla="*/ 1 w 293"/>
                  <a:gd name="T107" fmla="*/ 1 h 424"/>
                  <a:gd name="T108" fmla="*/ 1 w 293"/>
                  <a:gd name="T109" fmla="*/ 1 h 424"/>
                  <a:gd name="T110" fmla="*/ 1 w 293"/>
                  <a:gd name="T111" fmla="*/ 1 h 4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3"/>
                  <a:gd name="T169" fmla="*/ 0 h 424"/>
                  <a:gd name="T170" fmla="*/ 293 w 293"/>
                  <a:gd name="T171" fmla="*/ 424 h 4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3" h="424">
                    <a:moveTo>
                      <a:pt x="26" y="160"/>
                    </a:moveTo>
                    <a:lnTo>
                      <a:pt x="26" y="158"/>
                    </a:lnTo>
                    <a:lnTo>
                      <a:pt x="28" y="154"/>
                    </a:lnTo>
                    <a:lnTo>
                      <a:pt x="30" y="152"/>
                    </a:lnTo>
                    <a:lnTo>
                      <a:pt x="32" y="148"/>
                    </a:lnTo>
                    <a:lnTo>
                      <a:pt x="34" y="145"/>
                    </a:lnTo>
                    <a:lnTo>
                      <a:pt x="36" y="141"/>
                    </a:lnTo>
                    <a:lnTo>
                      <a:pt x="38" y="139"/>
                    </a:lnTo>
                    <a:lnTo>
                      <a:pt x="40" y="135"/>
                    </a:lnTo>
                    <a:lnTo>
                      <a:pt x="40" y="133"/>
                    </a:lnTo>
                    <a:lnTo>
                      <a:pt x="42" y="131"/>
                    </a:lnTo>
                    <a:lnTo>
                      <a:pt x="43" y="129"/>
                    </a:lnTo>
                    <a:lnTo>
                      <a:pt x="45" y="126"/>
                    </a:lnTo>
                    <a:lnTo>
                      <a:pt x="47" y="124"/>
                    </a:lnTo>
                    <a:lnTo>
                      <a:pt x="51" y="120"/>
                    </a:lnTo>
                    <a:lnTo>
                      <a:pt x="53" y="118"/>
                    </a:lnTo>
                    <a:lnTo>
                      <a:pt x="55" y="114"/>
                    </a:lnTo>
                    <a:lnTo>
                      <a:pt x="59" y="110"/>
                    </a:lnTo>
                    <a:lnTo>
                      <a:pt x="61" y="108"/>
                    </a:lnTo>
                    <a:lnTo>
                      <a:pt x="64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8" y="93"/>
                    </a:lnTo>
                    <a:lnTo>
                      <a:pt x="81" y="89"/>
                    </a:lnTo>
                    <a:lnTo>
                      <a:pt x="85" y="86"/>
                    </a:lnTo>
                    <a:lnTo>
                      <a:pt x="89" y="82"/>
                    </a:lnTo>
                    <a:lnTo>
                      <a:pt x="93" y="80"/>
                    </a:lnTo>
                    <a:lnTo>
                      <a:pt x="99" y="76"/>
                    </a:lnTo>
                    <a:lnTo>
                      <a:pt x="102" y="72"/>
                    </a:lnTo>
                    <a:lnTo>
                      <a:pt x="108" y="69"/>
                    </a:lnTo>
                    <a:lnTo>
                      <a:pt x="112" y="67"/>
                    </a:lnTo>
                    <a:lnTo>
                      <a:pt x="118" y="63"/>
                    </a:lnTo>
                    <a:lnTo>
                      <a:pt x="123" y="59"/>
                    </a:lnTo>
                    <a:lnTo>
                      <a:pt x="129" y="55"/>
                    </a:lnTo>
                    <a:lnTo>
                      <a:pt x="135" y="53"/>
                    </a:lnTo>
                    <a:lnTo>
                      <a:pt x="140" y="50"/>
                    </a:lnTo>
                    <a:lnTo>
                      <a:pt x="148" y="46"/>
                    </a:lnTo>
                    <a:lnTo>
                      <a:pt x="154" y="44"/>
                    </a:lnTo>
                    <a:lnTo>
                      <a:pt x="161" y="40"/>
                    </a:lnTo>
                    <a:lnTo>
                      <a:pt x="169" y="36"/>
                    </a:lnTo>
                    <a:lnTo>
                      <a:pt x="175" y="32"/>
                    </a:lnTo>
                    <a:lnTo>
                      <a:pt x="182" y="31"/>
                    </a:lnTo>
                    <a:lnTo>
                      <a:pt x="190" y="27"/>
                    </a:lnTo>
                    <a:lnTo>
                      <a:pt x="199" y="25"/>
                    </a:lnTo>
                    <a:lnTo>
                      <a:pt x="207" y="21"/>
                    </a:lnTo>
                    <a:lnTo>
                      <a:pt x="215" y="19"/>
                    </a:lnTo>
                    <a:lnTo>
                      <a:pt x="224" y="17"/>
                    </a:lnTo>
                    <a:lnTo>
                      <a:pt x="234" y="13"/>
                    </a:lnTo>
                    <a:lnTo>
                      <a:pt x="241" y="12"/>
                    </a:lnTo>
                    <a:lnTo>
                      <a:pt x="253" y="10"/>
                    </a:lnTo>
                    <a:lnTo>
                      <a:pt x="260" y="6"/>
                    </a:lnTo>
                    <a:lnTo>
                      <a:pt x="272" y="4"/>
                    </a:lnTo>
                    <a:lnTo>
                      <a:pt x="281" y="2"/>
                    </a:lnTo>
                    <a:lnTo>
                      <a:pt x="293" y="0"/>
                    </a:lnTo>
                    <a:lnTo>
                      <a:pt x="291" y="2"/>
                    </a:lnTo>
                    <a:lnTo>
                      <a:pt x="289" y="4"/>
                    </a:lnTo>
                    <a:lnTo>
                      <a:pt x="285" y="6"/>
                    </a:lnTo>
                    <a:lnTo>
                      <a:pt x="283" y="8"/>
                    </a:lnTo>
                    <a:lnTo>
                      <a:pt x="281" y="10"/>
                    </a:lnTo>
                    <a:lnTo>
                      <a:pt x="279" y="12"/>
                    </a:lnTo>
                    <a:lnTo>
                      <a:pt x="277" y="15"/>
                    </a:lnTo>
                    <a:lnTo>
                      <a:pt x="275" y="17"/>
                    </a:lnTo>
                    <a:lnTo>
                      <a:pt x="273" y="21"/>
                    </a:lnTo>
                    <a:lnTo>
                      <a:pt x="270" y="23"/>
                    </a:lnTo>
                    <a:lnTo>
                      <a:pt x="268" y="27"/>
                    </a:lnTo>
                    <a:lnTo>
                      <a:pt x="264" y="31"/>
                    </a:lnTo>
                    <a:lnTo>
                      <a:pt x="262" y="34"/>
                    </a:lnTo>
                    <a:lnTo>
                      <a:pt x="260" y="36"/>
                    </a:lnTo>
                    <a:lnTo>
                      <a:pt x="260" y="38"/>
                    </a:lnTo>
                    <a:lnTo>
                      <a:pt x="258" y="42"/>
                    </a:lnTo>
                    <a:lnTo>
                      <a:pt x="256" y="44"/>
                    </a:lnTo>
                    <a:lnTo>
                      <a:pt x="254" y="46"/>
                    </a:lnTo>
                    <a:lnTo>
                      <a:pt x="254" y="50"/>
                    </a:lnTo>
                    <a:lnTo>
                      <a:pt x="253" y="51"/>
                    </a:lnTo>
                    <a:lnTo>
                      <a:pt x="251" y="55"/>
                    </a:lnTo>
                    <a:lnTo>
                      <a:pt x="251" y="57"/>
                    </a:lnTo>
                    <a:lnTo>
                      <a:pt x="249" y="61"/>
                    </a:lnTo>
                    <a:lnTo>
                      <a:pt x="247" y="63"/>
                    </a:lnTo>
                    <a:lnTo>
                      <a:pt x="245" y="67"/>
                    </a:lnTo>
                    <a:lnTo>
                      <a:pt x="245" y="69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1" y="80"/>
                    </a:lnTo>
                    <a:lnTo>
                      <a:pt x="239" y="84"/>
                    </a:lnTo>
                    <a:lnTo>
                      <a:pt x="237" y="88"/>
                    </a:lnTo>
                    <a:lnTo>
                      <a:pt x="235" y="91"/>
                    </a:lnTo>
                    <a:lnTo>
                      <a:pt x="235" y="95"/>
                    </a:lnTo>
                    <a:lnTo>
                      <a:pt x="234" y="99"/>
                    </a:lnTo>
                    <a:lnTo>
                      <a:pt x="232" y="103"/>
                    </a:lnTo>
                    <a:lnTo>
                      <a:pt x="230" y="107"/>
                    </a:lnTo>
                    <a:lnTo>
                      <a:pt x="230" y="112"/>
                    </a:lnTo>
                    <a:lnTo>
                      <a:pt x="228" y="116"/>
                    </a:lnTo>
                    <a:lnTo>
                      <a:pt x="228" y="120"/>
                    </a:lnTo>
                    <a:lnTo>
                      <a:pt x="226" y="126"/>
                    </a:lnTo>
                    <a:lnTo>
                      <a:pt x="224" y="131"/>
                    </a:lnTo>
                    <a:lnTo>
                      <a:pt x="224" y="135"/>
                    </a:lnTo>
                    <a:lnTo>
                      <a:pt x="222" y="141"/>
                    </a:lnTo>
                    <a:lnTo>
                      <a:pt x="220" y="145"/>
                    </a:lnTo>
                    <a:lnTo>
                      <a:pt x="220" y="150"/>
                    </a:lnTo>
                    <a:lnTo>
                      <a:pt x="218" y="154"/>
                    </a:lnTo>
                    <a:lnTo>
                      <a:pt x="218" y="160"/>
                    </a:lnTo>
                    <a:lnTo>
                      <a:pt x="216" y="165"/>
                    </a:lnTo>
                    <a:lnTo>
                      <a:pt x="215" y="171"/>
                    </a:lnTo>
                    <a:lnTo>
                      <a:pt x="215" y="177"/>
                    </a:lnTo>
                    <a:lnTo>
                      <a:pt x="213" y="181"/>
                    </a:lnTo>
                    <a:lnTo>
                      <a:pt x="211" y="186"/>
                    </a:lnTo>
                    <a:lnTo>
                      <a:pt x="211" y="192"/>
                    </a:lnTo>
                    <a:lnTo>
                      <a:pt x="209" y="198"/>
                    </a:lnTo>
                    <a:lnTo>
                      <a:pt x="209" y="204"/>
                    </a:lnTo>
                    <a:lnTo>
                      <a:pt x="207" y="207"/>
                    </a:lnTo>
                    <a:lnTo>
                      <a:pt x="205" y="213"/>
                    </a:lnTo>
                    <a:lnTo>
                      <a:pt x="205" y="219"/>
                    </a:lnTo>
                    <a:lnTo>
                      <a:pt x="203" y="224"/>
                    </a:lnTo>
                    <a:lnTo>
                      <a:pt x="201" y="230"/>
                    </a:lnTo>
                    <a:lnTo>
                      <a:pt x="199" y="236"/>
                    </a:lnTo>
                    <a:lnTo>
                      <a:pt x="199" y="240"/>
                    </a:lnTo>
                    <a:lnTo>
                      <a:pt x="197" y="245"/>
                    </a:lnTo>
                    <a:lnTo>
                      <a:pt x="196" y="251"/>
                    </a:lnTo>
                    <a:lnTo>
                      <a:pt x="194" y="257"/>
                    </a:lnTo>
                    <a:lnTo>
                      <a:pt x="192" y="262"/>
                    </a:lnTo>
                    <a:lnTo>
                      <a:pt x="190" y="268"/>
                    </a:lnTo>
                    <a:lnTo>
                      <a:pt x="188" y="272"/>
                    </a:lnTo>
                    <a:lnTo>
                      <a:pt x="186" y="278"/>
                    </a:lnTo>
                    <a:lnTo>
                      <a:pt x="184" y="283"/>
                    </a:lnTo>
                    <a:lnTo>
                      <a:pt x="182" y="289"/>
                    </a:lnTo>
                    <a:lnTo>
                      <a:pt x="178" y="295"/>
                    </a:lnTo>
                    <a:lnTo>
                      <a:pt x="178" y="300"/>
                    </a:lnTo>
                    <a:lnTo>
                      <a:pt x="175" y="304"/>
                    </a:lnTo>
                    <a:lnTo>
                      <a:pt x="173" y="310"/>
                    </a:lnTo>
                    <a:lnTo>
                      <a:pt x="169" y="314"/>
                    </a:lnTo>
                    <a:lnTo>
                      <a:pt x="167" y="319"/>
                    </a:lnTo>
                    <a:lnTo>
                      <a:pt x="165" y="325"/>
                    </a:lnTo>
                    <a:lnTo>
                      <a:pt x="161" y="329"/>
                    </a:lnTo>
                    <a:lnTo>
                      <a:pt x="158" y="335"/>
                    </a:lnTo>
                    <a:lnTo>
                      <a:pt x="156" y="338"/>
                    </a:lnTo>
                    <a:lnTo>
                      <a:pt x="152" y="342"/>
                    </a:lnTo>
                    <a:lnTo>
                      <a:pt x="148" y="348"/>
                    </a:lnTo>
                    <a:lnTo>
                      <a:pt x="144" y="352"/>
                    </a:lnTo>
                    <a:lnTo>
                      <a:pt x="142" y="357"/>
                    </a:lnTo>
                    <a:lnTo>
                      <a:pt x="139" y="361"/>
                    </a:lnTo>
                    <a:lnTo>
                      <a:pt x="135" y="365"/>
                    </a:lnTo>
                    <a:lnTo>
                      <a:pt x="131" y="369"/>
                    </a:lnTo>
                    <a:lnTo>
                      <a:pt x="127" y="375"/>
                    </a:lnTo>
                    <a:lnTo>
                      <a:pt x="121" y="378"/>
                    </a:lnTo>
                    <a:lnTo>
                      <a:pt x="118" y="382"/>
                    </a:lnTo>
                    <a:lnTo>
                      <a:pt x="112" y="386"/>
                    </a:lnTo>
                    <a:lnTo>
                      <a:pt x="108" y="390"/>
                    </a:lnTo>
                    <a:lnTo>
                      <a:pt x="102" y="392"/>
                    </a:lnTo>
                    <a:lnTo>
                      <a:pt x="99" y="395"/>
                    </a:lnTo>
                    <a:lnTo>
                      <a:pt x="93" y="399"/>
                    </a:lnTo>
                    <a:lnTo>
                      <a:pt x="87" y="403"/>
                    </a:lnTo>
                    <a:lnTo>
                      <a:pt x="81" y="407"/>
                    </a:lnTo>
                    <a:lnTo>
                      <a:pt x="76" y="409"/>
                    </a:lnTo>
                    <a:lnTo>
                      <a:pt x="70" y="413"/>
                    </a:lnTo>
                    <a:lnTo>
                      <a:pt x="64" y="415"/>
                    </a:lnTo>
                    <a:lnTo>
                      <a:pt x="59" y="418"/>
                    </a:lnTo>
                    <a:lnTo>
                      <a:pt x="53" y="420"/>
                    </a:lnTo>
                    <a:lnTo>
                      <a:pt x="45" y="422"/>
                    </a:lnTo>
                    <a:lnTo>
                      <a:pt x="40" y="424"/>
                    </a:lnTo>
                    <a:lnTo>
                      <a:pt x="38" y="424"/>
                    </a:lnTo>
                    <a:lnTo>
                      <a:pt x="36" y="420"/>
                    </a:lnTo>
                    <a:lnTo>
                      <a:pt x="36" y="418"/>
                    </a:lnTo>
                    <a:lnTo>
                      <a:pt x="34" y="415"/>
                    </a:lnTo>
                    <a:lnTo>
                      <a:pt x="32" y="413"/>
                    </a:lnTo>
                    <a:lnTo>
                      <a:pt x="30" y="409"/>
                    </a:lnTo>
                    <a:lnTo>
                      <a:pt x="28" y="405"/>
                    </a:lnTo>
                    <a:lnTo>
                      <a:pt x="26" y="401"/>
                    </a:lnTo>
                    <a:lnTo>
                      <a:pt x="24" y="397"/>
                    </a:lnTo>
                    <a:lnTo>
                      <a:pt x="24" y="395"/>
                    </a:lnTo>
                    <a:lnTo>
                      <a:pt x="23" y="394"/>
                    </a:lnTo>
                    <a:lnTo>
                      <a:pt x="23" y="392"/>
                    </a:lnTo>
                    <a:lnTo>
                      <a:pt x="21" y="388"/>
                    </a:lnTo>
                    <a:lnTo>
                      <a:pt x="21" y="386"/>
                    </a:lnTo>
                    <a:lnTo>
                      <a:pt x="19" y="382"/>
                    </a:lnTo>
                    <a:lnTo>
                      <a:pt x="19" y="380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5" y="371"/>
                    </a:lnTo>
                    <a:lnTo>
                      <a:pt x="15" y="369"/>
                    </a:lnTo>
                    <a:lnTo>
                      <a:pt x="13" y="365"/>
                    </a:lnTo>
                    <a:lnTo>
                      <a:pt x="11" y="361"/>
                    </a:lnTo>
                    <a:lnTo>
                      <a:pt x="11" y="357"/>
                    </a:lnTo>
                    <a:lnTo>
                      <a:pt x="9" y="356"/>
                    </a:lnTo>
                    <a:lnTo>
                      <a:pt x="9" y="352"/>
                    </a:lnTo>
                    <a:lnTo>
                      <a:pt x="7" y="348"/>
                    </a:lnTo>
                    <a:lnTo>
                      <a:pt x="7" y="344"/>
                    </a:lnTo>
                    <a:lnTo>
                      <a:pt x="5" y="340"/>
                    </a:lnTo>
                    <a:lnTo>
                      <a:pt x="5" y="337"/>
                    </a:lnTo>
                    <a:lnTo>
                      <a:pt x="5" y="333"/>
                    </a:lnTo>
                    <a:lnTo>
                      <a:pt x="4" y="329"/>
                    </a:lnTo>
                    <a:lnTo>
                      <a:pt x="4" y="325"/>
                    </a:lnTo>
                    <a:lnTo>
                      <a:pt x="2" y="321"/>
                    </a:lnTo>
                    <a:lnTo>
                      <a:pt x="2" y="318"/>
                    </a:lnTo>
                    <a:lnTo>
                      <a:pt x="2" y="314"/>
                    </a:lnTo>
                    <a:lnTo>
                      <a:pt x="2" y="310"/>
                    </a:lnTo>
                    <a:lnTo>
                      <a:pt x="0" y="304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0" y="291"/>
                    </a:lnTo>
                    <a:lnTo>
                      <a:pt x="0" y="287"/>
                    </a:lnTo>
                    <a:lnTo>
                      <a:pt x="0" y="283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1"/>
                    </a:lnTo>
                    <a:lnTo>
                      <a:pt x="2" y="257"/>
                    </a:lnTo>
                    <a:lnTo>
                      <a:pt x="2" y="251"/>
                    </a:lnTo>
                    <a:lnTo>
                      <a:pt x="2" y="247"/>
                    </a:lnTo>
                    <a:lnTo>
                      <a:pt x="4" y="243"/>
                    </a:lnTo>
                    <a:lnTo>
                      <a:pt x="5" y="238"/>
                    </a:lnTo>
                    <a:lnTo>
                      <a:pt x="28" y="190"/>
                    </a:lnTo>
                    <a:lnTo>
                      <a:pt x="28" y="192"/>
                    </a:lnTo>
                    <a:lnTo>
                      <a:pt x="26" y="196"/>
                    </a:lnTo>
                    <a:lnTo>
                      <a:pt x="26" y="198"/>
                    </a:lnTo>
                    <a:lnTo>
                      <a:pt x="26" y="202"/>
                    </a:lnTo>
                    <a:lnTo>
                      <a:pt x="24" y="205"/>
                    </a:lnTo>
                    <a:lnTo>
                      <a:pt x="24" y="209"/>
                    </a:lnTo>
                    <a:lnTo>
                      <a:pt x="24" y="211"/>
                    </a:lnTo>
                    <a:lnTo>
                      <a:pt x="23" y="215"/>
                    </a:lnTo>
                    <a:lnTo>
                      <a:pt x="23" y="217"/>
                    </a:lnTo>
                    <a:lnTo>
                      <a:pt x="23" y="219"/>
                    </a:lnTo>
                    <a:lnTo>
                      <a:pt x="23" y="223"/>
                    </a:lnTo>
                    <a:lnTo>
                      <a:pt x="21" y="224"/>
                    </a:lnTo>
                    <a:lnTo>
                      <a:pt x="21" y="228"/>
                    </a:lnTo>
                    <a:lnTo>
                      <a:pt x="21" y="232"/>
                    </a:lnTo>
                    <a:lnTo>
                      <a:pt x="21" y="234"/>
                    </a:lnTo>
                    <a:lnTo>
                      <a:pt x="21" y="238"/>
                    </a:lnTo>
                    <a:lnTo>
                      <a:pt x="21" y="240"/>
                    </a:lnTo>
                    <a:lnTo>
                      <a:pt x="21" y="243"/>
                    </a:lnTo>
                    <a:lnTo>
                      <a:pt x="19" y="247"/>
                    </a:lnTo>
                    <a:lnTo>
                      <a:pt x="19" y="251"/>
                    </a:lnTo>
                    <a:lnTo>
                      <a:pt x="19" y="255"/>
                    </a:lnTo>
                    <a:lnTo>
                      <a:pt x="19" y="259"/>
                    </a:lnTo>
                    <a:lnTo>
                      <a:pt x="19" y="262"/>
                    </a:lnTo>
                    <a:lnTo>
                      <a:pt x="19" y="266"/>
                    </a:lnTo>
                    <a:lnTo>
                      <a:pt x="19" y="270"/>
                    </a:lnTo>
                    <a:lnTo>
                      <a:pt x="19" y="274"/>
                    </a:lnTo>
                    <a:lnTo>
                      <a:pt x="19" y="278"/>
                    </a:lnTo>
                    <a:lnTo>
                      <a:pt x="19" y="281"/>
                    </a:lnTo>
                    <a:lnTo>
                      <a:pt x="19" y="287"/>
                    </a:lnTo>
                    <a:lnTo>
                      <a:pt x="19" y="291"/>
                    </a:lnTo>
                    <a:lnTo>
                      <a:pt x="19" y="295"/>
                    </a:lnTo>
                    <a:lnTo>
                      <a:pt x="19" y="299"/>
                    </a:lnTo>
                    <a:lnTo>
                      <a:pt x="21" y="302"/>
                    </a:lnTo>
                    <a:lnTo>
                      <a:pt x="21" y="308"/>
                    </a:lnTo>
                    <a:lnTo>
                      <a:pt x="21" y="312"/>
                    </a:lnTo>
                    <a:lnTo>
                      <a:pt x="21" y="316"/>
                    </a:lnTo>
                    <a:lnTo>
                      <a:pt x="21" y="321"/>
                    </a:lnTo>
                    <a:lnTo>
                      <a:pt x="23" y="325"/>
                    </a:lnTo>
                    <a:lnTo>
                      <a:pt x="23" y="329"/>
                    </a:lnTo>
                    <a:lnTo>
                      <a:pt x="24" y="335"/>
                    </a:lnTo>
                    <a:lnTo>
                      <a:pt x="24" y="338"/>
                    </a:lnTo>
                    <a:lnTo>
                      <a:pt x="26" y="342"/>
                    </a:lnTo>
                    <a:lnTo>
                      <a:pt x="26" y="348"/>
                    </a:lnTo>
                    <a:lnTo>
                      <a:pt x="28" y="352"/>
                    </a:lnTo>
                    <a:lnTo>
                      <a:pt x="30" y="356"/>
                    </a:lnTo>
                    <a:lnTo>
                      <a:pt x="30" y="361"/>
                    </a:lnTo>
                    <a:lnTo>
                      <a:pt x="32" y="365"/>
                    </a:lnTo>
                    <a:lnTo>
                      <a:pt x="34" y="369"/>
                    </a:lnTo>
                    <a:lnTo>
                      <a:pt x="34" y="375"/>
                    </a:lnTo>
                    <a:lnTo>
                      <a:pt x="36" y="378"/>
                    </a:lnTo>
                    <a:lnTo>
                      <a:pt x="38" y="382"/>
                    </a:lnTo>
                    <a:lnTo>
                      <a:pt x="40" y="388"/>
                    </a:lnTo>
                    <a:lnTo>
                      <a:pt x="42" y="392"/>
                    </a:lnTo>
                    <a:lnTo>
                      <a:pt x="45" y="397"/>
                    </a:lnTo>
                    <a:lnTo>
                      <a:pt x="45" y="395"/>
                    </a:lnTo>
                    <a:lnTo>
                      <a:pt x="47" y="395"/>
                    </a:lnTo>
                    <a:lnTo>
                      <a:pt x="49" y="394"/>
                    </a:lnTo>
                    <a:lnTo>
                      <a:pt x="53" y="394"/>
                    </a:lnTo>
                    <a:lnTo>
                      <a:pt x="55" y="392"/>
                    </a:lnTo>
                    <a:lnTo>
                      <a:pt x="59" y="392"/>
                    </a:lnTo>
                    <a:lnTo>
                      <a:pt x="62" y="390"/>
                    </a:lnTo>
                    <a:lnTo>
                      <a:pt x="66" y="388"/>
                    </a:lnTo>
                    <a:lnTo>
                      <a:pt x="70" y="386"/>
                    </a:lnTo>
                    <a:lnTo>
                      <a:pt x="74" y="384"/>
                    </a:lnTo>
                    <a:lnTo>
                      <a:pt x="78" y="382"/>
                    </a:lnTo>
                    <a:lnTo>
                      <a:pt x="83" y="378"/>
                    </a:lnTo>
                    <a:lnTo>
                      <a:pt x="85" y="378"/>
                    </a:lnTo>
                    <a:lnTo>
                      <a:pt x="89" y="376"/>
                    </a:lnTo>
                    <a:lnTo>
                      <a:pt x="91" y="375"/>
                    </a:lnTo>
                    <a:lnTo>
                      <a:pt x="93" y="373"/>
                    </a:lnTo>
                    <a:lnTo>
                      <a:pt x="97" y="371"/>
                    </a:lnTo>
                    <a:lnTo>
                      <a:pt x="99" y="369"/>
                    </a:lnTo>
                    <a:lnTo>
                      <a:pt x="101" y="367"/>
                    </a:lnTo>
                    <a:lnTo>
                      <a:pt x="104" y="365"/>
                    </a:lnTo>
                    <a:lnTo>
                      <a:pt x="106" y="361"/>
                    </a:lnTo>
                    <a:lnTo>
                      <a:pt x="108" y="359"/>
                    </a:lnTo>
                    <a:lnTo>
                      <a:pt x="112" y="357"/>
                    </a:lnTo>
                    <a:lnTo>
                      <a:pt x="114" y="356"/>
                    </a:lnTo>
                    <a:lnTo>
                      <a:pt x="116" y="352"/>
                    </a:lnTo>
                    <a:lnTo>
                      <a:pt x="120" y="350"/>
                    </a:lnTo>
                    <a:lnTo>
                      <a:pt x="121" y="346"/>
                    </a:lnTo>
                    <a:lnTo>
                      <a:pt x="125" y="344"/>
                    </a:lnTo>
                    <a:lnTo>
                      <a:pt x="127" y="340"/>
                    </a:lnTo>
                    <a:lnTo>
                      <a:pt x="129" y="337"/>
                    </a:lnTo>
                    <a:lnTo>
                      <a:pt x="133" y="335"/>
                    </a:lnTo>
                    <a:lnTo>
                      <a:pt x="135" y="331"/>
                    </a:lnTo>
                    <a:lnTo>
                      <a:pt x="137" y="327"/>
                    </a:lnTo>
                    <a:lnTo>
                      <a:pt x="140" y="323"/>
                    </a:lnTo>
                    <a:lnTo>
                      <a:pt x="142" y="319"/>
                    </a:lnTo>
                    <a:lnTo>
                      <a:pt x="144" y="316"/>
                    </a:lnTo>
                    <a:lnTo>
                      <a:pt x="146" y="312"/>
                    </a:lnTo>
                    <a:lnTo>
                      <a:pt x="150" y="308"/>
                    </a:lnTo>
                    <a:lnTo>
                      <a:pt x="152" y="304"/>
                    </a:lnTo>
                    <a:lnTo>
                      <a:pt x="154" y="300"/>
                    </a:lnTo>
                    <a:lnTo>
                      <a:pt x="156" y="295"/>
                    </a:lnTo>
                    <a:lnTo>
                      <a:pt x="158" y="291"/>
                    </a:lnTo>
                    <a:lnTo>
                      <a:pt x="159" y="285"/>
                    </a:lnTo>
                    <a:lnTo>
                      <a:pt x="163" y="281"/>
                    </a:lnTo>
                    <a:lnTo>
                      <a:pt x="165" y="276"/>
                    </a:lnTo>
                    <a:lnTo>
                      <a:pt x="167" y="270"/>
                    </a:lnTo>
                    <a:lnTo>
                      <a:pt x="169" y="264"/>
                    </a:lnTo>
                    <a:lnTo>
                      <a:pt x="171" y="261"/>
                    </a:lnTo>
                    <a:lnTo>
                      <a:pt x="173" y="255"/>
                    </a:lnTo>
                    <a:lnTo>
                      <a:pt x="175" y="249"/>
                    </a:lnTo>
                    <a:lnTo>
                      <a:pt x="175" y="243"/>
                    </a:lnTo>
                    <a:lnTo>
                      <a:pt x="177" y="238"/>
                    </a:lnTo>
                    <a:lnTo>
                      <a:pt x="178" y="232"/>
                    </a:lnTo>
                    <a:lnTo>
                      <a:pt x="180" y="228"/>
                    </a:lnTo>
                    <a:lnTo>
                      <a:pt x="180" y="223"/>
                    </a:lnTo>
                    <a:lnTo>
                      <a:pt x="182" y="217"/>
                    </a:lnTo>
                    <a:lnTo>
                      <a:pt x="184" y="213"/>
                    </a:lnTo>
                    <a:lnTo>
                      <a:pt x="184" y="207"/>
                    </a:lnTo>
                    <a:lnTo>
                      <a:pt x="186" y="204"/>
                    </a:lnTo>
                    <a:lnTo>
                      <a:pt x="188" y="200"/>
                    </a:lnTo>
                    <a:lnTo>
                      <a:pt x="188" y="194"/>
                    </a:lnTo>
                    <a:lnTo>
                      <a:pt x="190" y="190"/>
                    </a:lnTo>
                    <a:lnTo>
                      <a:pt x="190" y="186"/>
                    </a:lnTo>
                    <a:lnTo>
                      <a:pt x="192" y="183"/>
                    </a:lnTo>
                    <a:lnTo>
                      <a:pt x="192" y="179"/>
                    </a:lnTo>
                    <a:lnTo>
                      <a:pt x="194" y="173"/>
                    </a:lnTo>
                    <a:lnTo>
                      <a:pt x="194" y="169"/>
                    </a:lnTo>
                    <a:lnTo>
                      <a:pt x="196" y="165"/>
                    </a:lnTo>
                    <a:lnTo>
                      <a:pt x="196" y="162"/>
                    </a:lnTo>
                    <a:lnTo>
                      <a:pt x="197" y="158"/>
                    </a:lnTo>
                    <a:lnTo>
                      <a:pt x="197" y="154"/>
                    </a:lnTo>
                    <a:lnTo>
                      <a:pt x="199" y="152"/>
                    </a:lnTo>
                    <a:lnTo>
                      <a:pt x="199" y="148"/>
                    </a:lnTo>
                    <a:lnTo>
                      <a:pt x="199" y="145"/>
                    </a:lnTo>
                    <a:lnTo>
                      <a:pt x="201" y="141"/>
                    </a:lnTo>
                    <a:lnTo>
                      <a:pt x="201" y="137"/>
                    </a:lnTo>
                    <a:lnTo>
                      <a:pt x="203" y="135"/>
                    </a:lnTo>
                    <a:lnTo>
                      <a:pt x="203" y="131"/>
                    </a:lnTo>
                    <a:lnTo>
                      <a:pt x="203" y="127"/>
                    </a:lnTo>
                    <a:lnTo>
                      <a:pt x="205" y="126"/>
                    </a:lnTo>
                    <a:lnTo>
                      <a:pt x="205" y="122"/>
                    </a:lnTo>
                    <a:lnTo>
                      <a:pt x="207" y="118"/>
                    </a:lnTo>
                    <a:lnTo>
                      <a:pt x="207" y="114"/>
                    </a:lnTo>
                    <a:lnTo>
                      <a:pt x="207" y="112"/>
                    </a:lnTo>
                    <a:lnTo>
                      <a:pt x="209" y="108"/>
                    </a:lnTo>
                    <a:lnTo>
                      <a:pt x="209" y="107"/>
                    </a:lnTo>
                    <a:lnTo>
                      <a:pt x="209" y="103"/>
                    </a:lnTo>
                    <a:lnTo>
                      <a:pt x="211" y="101"/>
                    </a:lnTo>
                    <a:lnTo>
                      <a:pt x="211" y="97"/>
                    </a:lnTo>
                    <a:lnTo>
                      <a:pt x="213" y="95"/>
                    </a:lnTo>
                    <a:lnTo>
                      <a:pt x="213" y="91"/>
                    </a:lnTo>
                    <a:lnTo>
                      <a:pt x="215" y="89"/>
                    </a:lnTo>
                    <a:lnTo>
                      <a:pt x="215" y="88"/>
                    </a:lnTo>
                    <a:lnTo>
                      <a:pt x="216" y="84"/>
                    </a:lnTo>
                    <a:lnTo>
                      <a:pt x="216" y="82"/>
                    </a:lnTo>
                    <a:lnTo>
                      <a:pt x="218" y="78"/>
                    </a:lnTo>
                    <a:lnTo>
                      <a:pt x="218" y="76"/>
                    </a:lnTo>
                    <a:lnTo>
                      <a:pt x="220" y="72"/>
                    </a:lnTo>
                    <a:lnTo>
                      <a:pt x="222" y="70"/>
                    </a:lnTo>
                    <a:lnTo>
                      <a:pt x="222" y="69"/>
                    </a:lnTo>
                    <a:lnTo>
                      <a:pt x="224" y="65"/>
                    </a:lnTo>
                    <a:lnTo>
                      <a:pt x="226" y="63"/>
                    </a:lnTo>
                    <a:lnTo>
                      <a:pt x="226" y="61"/>
                    </a:lnTo>
                    <a:lnTo>
                      <a:pt x="228" y="57"/>
                    </a:lnTo>
                    <a:lnTo>
                      <a:pt x="230" y="55"/>
                    </a:lnTo>
                    <a:lnTo>
                      <a:pt x="232" y="53"/>
                    </a:lnTo>
                    <a:lnTo>
                      <a:pt x="234" y="50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7" y="42"/>
                    </a:lnTo>
                    <a:lnTo>
                      <a:pt x="239" y="40"/>
                    </a:lnTo>
                    <a:lnTo>
                      <a:pt x="243" y="36"/>
                    </a:lnTo>
                    <a:lnTo>
                      <a:pt x="241" y="36"/>
                    </a:lnTo>
                    <a:lnTo>
                      <a:pt x="237" y="36"/>
                    </a:lnTo>
                    <a:lnTo>
                      <a:pt x="235" y="38"/>
                    </a:lnTo>
                    <a:lnTo>
                      <a:pt x="234" y="38"/>
                    </a:lnTo>
                    <a:lnTo>
                      <a:pt x="230" y="38"/>
                    </a:lnTo>
                    <a:lnTo>
                      <a:pt x="228" y="38"/>
                    </a:lnTo>
                    <a:lnTo>
                      <a:pt x="226" y="38"/>
                    </a:lnTo>
                    <a:lnTo>
                      <a:pt x="224" y="38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213" y="42"/>
                    </a:lnTo>
                    <a:lnTo>
                      <a:pt x="209" y="42"/>
                    </a:lnTo>
                    <a:lnTo>
                      <a:pt x="205" y="42"/>
                    </a:lnTo>
                    <a:lnTo>
                      <a:pt x="203" y="44"/>
                    </a:lnTo>
                    <a:lnTo>
                      <a:pt x="199" y="44"/>
                    </a:lnTo>
                    <a:lnTo>
                      <a:pt x="196" y="46"/>
                    </a:lnTo>
                    <a:lnTo>
                      <a:pt x="192" y="48"/>
                    </a:lnTo>
                    <a:lnTo>
                      <a:pt x="188" y="48"/>
                    </a:lnTo>
                    <a:lnTo>
                      <a:pt x="184" y="50"/>
                    </a:lnTo>
                    <a:lnTo>
                      <a:pt x="178" y="51"/>
                    </a:lnTo>
                    <a:lnTo>
                      <a:pt x="175" y="53"/>
                    </a:lnTo>
                    <a:lnTo>
                      <a:pt x="171" y="53"/>
                    </a:lnTo>
                    <a:lnTo>
                      <a:pt x="167" y="55"/>
                    </a:lnTo>
                    <a:lnTo>
                      <a:pt x="163" y="57"/>
                    </a:lnTo>
                    <a:lnTo>
                      <a:pt x="158" y="59"/>
                    </a:lnTo>
                    <a:lnTo>
                      <a:pt x="154" y="61"/>
                    </a:lnTo>
                    <a:lnTo>
                      <a:pt x="150" y="63"/>
                    </a:lnTo>
                    <a:lnTo>
                      <a:pt x="144" y="65"/>
                    </a:lnTo>
                    <a:lnTo>
                      <a:pt x="140" y="67"/>
                    </a:lnTo>
                    <a:lnTo>
                      <a:pt x="137" y="69"/>
                    </a:lnTo>
                    <a:lnTo>
                      <a:pt x="131" y="72"/>
                    </a:lnTo>
                    <a:lnTo>
                      <a:pt x="127" y="74"/>
                    </a:lnTo>
                    <a:lnTo>
                      <a:pt x="123" y="76"/>
                    </a:lnTo>
                    <a:lnTo>
                      <a:pt x="118" y="80"/>
                    </a:lnTo>
                    <a:lnTo>
                      <a:pt x="114" y="82"/>
                    </a:lnTo>
                    <a:lnTo>
                      <a:pt x="108" y="86"/>
                    </a:lnTo>
                    <a:lnTo>
                      <a:pt x="104" y="88"/>
                    </a:lnTo>
                    <a:lnTo>
                      <a:pt x="101" y="91"/>
                    </a:lnTo>
                    <a:lnTo>
                      <a:pt x="95" y="95"/>
                    </a:lnTo>
                    <a:lnTo>
                      <a:pt x="91" y="99"/>
                    </a:lnTo>
                    <a:lnTo>
                      <a:pt x="87" y="103"/>
                    </a:lnTo>
                    <a:lnTo>
                      <a:pt x="83" y="107"/>
                    </a:lnTo>
                    <a:lnTo>
                      <a:pt x="80" y="108"/>
                    </a:lnTo>
                    <a:lnTo>
                      <a:pt x="76" y="114"/>
                    </a:lnTo>
                    <a:lnTo>
                      <a:pt x="72" y="118"/>
                    </a:lnTo>
                    <a:lnTo>
                      <a:pt x="66" y="122"/>
                    </a:lnTo>
                    <a:lnTo>
                      <a:pt x="62" y="126"/>
                    </a:lnTo>
                    <a:lnTo>
                      <a:pt x="61" y="131"/>
                    </a:lnTo>
                    <a:lnTo>
                      <a:pt x="57" y="135"/>
                    </a:lnTo>
                    <a:lnTo>
                      <a:pt x="53" y="141"/>
                    </a:lnTo>
                    <a:lnTo>
                      <a:pt x="49" y="145"/>
                    </a:lnTo>
                    <a:lnTo>
                      <a:pt x="47" y="150"/>
                    </a:lnTo>
                    <a:lnTo>
                      <a:pt x="43" y="154"/>
                    </a:lnTo>
                    <a:lnTo>
                      <a:pt x="40" y="160"/>
                    </a:lnTo>
                    <a:lnTo>
                      <a:pt x="38" y="165"/>
                    </a:lnTo>
                    <a:lnTo>
                      <a:pt x="36" y="171"/>
                    </a:lnTo>
                    <a:lnTo>
                      <a:pt x="32" y="177"/>
                    </a:lnTo>
                    <a:lnTo>
                      <a:pt x="30" y="184"/>
                    </a:lnTo>
                    <a:lnTo>
                      <a:pt x="28" y="181"/>
                    </a:lnTo>
                    <a:lnTo>
                      <a:pt x="28" y="177"/>
                    </a:lnTo>
                    <a:lnTo>
                      <a:pt x="28" y="173"/>
                    </a:lnTo>
                    <a:lnTo>
                      <a:pt x="28" y="171"/>
                    </a:lnTo>
                    <a:lnTo>
                      <a:pt x="26" y="169"/>
                    </a:lnTo>
                    <a:lnTo>
                      <a:pt x="26" y="165"/>
                    </a:lnTo>
                    <a:lnTo>
                      <a:pt x="26" y="164"/>
                    </a:lnTo>
                    <a:lnTo>
                      <a:pt x="26" y="162"/>
                    </a:lnTo>
                    <a:lnTo>
                      <a:pt x="26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27" name="Freeform 152">
                <a:extLst>
                  <a:ext uri="{FF2B5EF4-FFF2-40B4-BE49-F238E27FC236}">
                    <a16:creationId xmlns:a16="http://schemas.microsoft.com/office/drawing/2014/main" id="{D6C85A6E-3209-41E0-B6C5-A729E6F1E4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1" y="906"/>
                <a:ext cx="224" cy="172"/>
              </a:xfrm>
              <a:custGeom>
                <a:avLst/>
                <a:gdLst>
                  <a:gd name="T0" fmla="*/ 1 w 447"/>
                  <a:gd name="T1" fmla="*/ 1 h 344"/>
                  <a:gd name="T2" fmla="*/ 1 w 447"/>
                  <a:gd name="T3" fmla="*/ 1 h 344"/>
                  <a:gd name="T4" fmla="*/ 1 w 447"/>
                  <a:gd name="T5" fmla="*/ 1 h 344"/>
                  <a:gd name="T6" fmla="*/ 1 w 447"/>
                  <a:gd name="T7" fmla="*/ 1 h 344"/>
                  <a:gd name="T8" fmla="*/ 1 w 447"/>
                  <a:gd name="T9" fmla="*/ 1 h 344"/>
                  <a:gd name="T10" fmla="*/ 1 w 447"/>
                  <a:gd name="T11" fmla="*/ 1 h 344"/>
                  <a:gd name="T12" fmla="*/ 1 w 447"/>
                  <a:gd name="T13" fmla="*/ 1 h 344"/>
                  <a:gd name="T14" fmla="*/ 1 w 447"/>
                  <a:gd name="T15" fmla="*/ 1 h 344"/>
                  <a:gd name="T16" fmla="*/ 1 w 447"/>
                  <a:gd name="T17" fmla="*/ 0 h 344"/>
                  <a:gd name="T18" fmla="*/ 1 w 447"/>
                  <a:gd name="T19" fmla="*/ 1 h 344"/>
                  <a:gd name="T20" fmla="*/ 1 w 447"/>
                  <a:gd name="T21" fmla="*/ 1 h 344"/>
                  <a:gd name="T22" fmla="*/ 1 w 447"/>
                  <a:gd name="T23" fmla="*/ 1 h 344"/>
                  <a:gd name="T24" fmla="*/ 1 w 447"/>
                  <a:gd name="T25" fmla="*/ 1 h 344"/>
                  <a:gd name="T26" fmla="*/ 1 w 447"/>
                  <a:gd name="T27" fmla="*/ 1 h 344"/>
                  <a:gd name="T28" fmla="*/ 1 w 447"/>
                  <a:gd name="T29" fmla="*/ 1 h 344"/>
                  <a:gd name="T30" fmla="*/ 1 w 447"/>
                  <a:gd name="T31" fmla="*/ 1 h 344"/>
                  <a:gd name="T32" fmla="*/ 1 w 447"/>
                  <a:gd name="T33" fmla="*/ 1 h 344"/>
                  <a:gd name="T34" fmla="*/ 1 w 447"/>
                  <a:gd name="T35" fmla="*/ 1 h 344"/>
                  <a:gd name="T36" fmla="*/ 1 w 447"/>
                  <a:gd name="T37" fmla="*/ 1 h 344"/>
                  <a:gd name="T38" fmla="*/ 1 w 447"/>
                  <a:gd name="T39" fmla="*/ 1 h 344"/>
                  <a:gd name="T40" fmla="*/ 1 w 447"/>
                  <a:gd name="T41" fmla="*/ 1 h 344"/>
                  <a:gd name="T42" fmla="*/ 1 w 447"/>
                  <a:gd name="T43" fmla="*/ 1 h 344"/>
                  <a:gd name="T44" fmla="*/ 1 w 447"/>
                  <a:gd name="T45" fmla="*/ 1 h 344"/>
                  <a:gd name="T46" fmla="*/ 1 w 447"/>
                  <a:gd name="T47" fmla="*/ 1 h 344"/>
                  <a:gd name="T48" fmla="*/ 1 w 447"/>
                  <a:gd name="T49" fmla="*/ 1 h 344"/>
                  <a:gd name="T50" fmla="*/ 1 w 447"/>
                  <a:gd name="T51" fmla="*/ 1 h 344"/>
                  <a:gd name="T52" fmla="*/ 1 w 447"/>
                  <a:gd name="T53" fmla="*/ 1 h 344"/>
                  <a:gd name="T54" fmla="*/ 1 w 447"/>
                  <a:gd name="T55" fmla="*/ 1 h 344"/>
                  <a:gd name="T56" fmla="*/ 1 w 447"/>
                  <a:gd name="T57" fmla="*/ 1 h 344"/>
                  <a:gd name="T58" fmla="*/ 1 w 447"/>
                  <a:gd name="T59" fmla="*/ 1 h 344"/>
                  <a:gd name="T60" fmla="*/ 1 w 447"/>
                  <a:gd name="T61" fmla="*/ 1 h 344"/>
                  <a:gd name="T62" fmla="*/ 1 w 447"/>
                  <a:gd name="T63" fmla="*/ 1 h 344"/>
                  <a:gd name="T64" fmla="*/ 1 w 447"/>
                  <a:gd name="T65" fmla="*/ 1 h 344"/>
                  <a:gd name="T66" fmla="*/ 1 w 447"/>
                  <a:gd name="T67" fmla="*/ 1 h 344"/>
                  <a:gd name="T68" fmla="*/ 1 w 447"/>
                  <a:gd name="T69" fmla="*/ 1 h 344"/>
                  <a:gd name="T70" fmla="*/ 1 w 447"/>
                  <a:gd name="T71" fmla="*/ 1 h 344"/>
                  <a:gd name="T72" fmla="*/ 1 w 447"/>
                  <a:gd name="T73" fmla="*/ 1 h 344"/>
                  <a:gd name="T74" fmla="*/ 1 w 447"/>
                  <a:gd name="T75" fmla="*/ 1 h 344"/>
                  <a:gd name="T76" fmla="*/ 1 w 447"/>
                  <a:gd name="T77" fmla="*/ 1 h 344"/>
                  <a:gd name="T78" fmla="*/ 1 w 447"/>
                  <a:gd name="T79" fmla="*/ 1 h 344"/>
                  <a:gd name="T80" fmla="*/ 1 w 447"/>
                  <a:gd name="T81" fmla="*/ 1 h 344"/>
                  <a:gd name="T82" fmla="*/ 1 w 447"/>
                  <a:gd name="T83" fmla="*/ 1 h 344"/>
                  <a:gd name="T84" fmla="*/ 1 w 447"/>
                  <a:gd name="T85" fmla="*/ 1 h 344"/>
                  <a:gd name="T86" fmla="*/ 1 w 447"/>
                  <a:gd name="T87" fmla="*/ 1 h 344"/>
                  <a:gd name="T88" fmla="*/ 1 w 447"/>
                  <a:gd name="T89" fmla="*/ 1 h 344"/>
                  <a:gd name="T90" fmla="*/ 1 w 447"/>
                  <a:gd name="T91" fmla="*/ 1 h 344"/>
                  <a:gd name="T92" fmla="*/ 1 w 447"/>
                  <a:gd name="T93" fmla="*/ 1 h 344"/>
                  <a:gd name="T94" fmla="*/ 1 w 447"/>
                  <a:gd name="T95" fmla="*/ 1 h 344"/>
                  <a:gd name="T96" fmla="*/ 1 w 447"/>
                  <a:gd name="T97" fmla="*/ 1 h 344"/>
                  <a:gd name="T98" fmla="*/ 1 w 447"/>
                  <a:gd name="T99" fmla="*/ 1 h 344"/>
                  <a:gd name="T100" fmla="*/ 1 w 447"/>
                  <a:gd name="T101" fmla="*/ 1 h 344"/>
                  <a:gd name="T102" fmla="*/ 1 w 447"/>
                  <a:gd name="T103" fmla="*/ 1 h 344"/>
                  <a:gd name="T104" fmla="*/ 1 w 447"/>
                  <a:gd name="T105" fmla="*/ 1 h 344"/>
                  <a:gd name="T106" fmla="*/ 1 w 447"/>
                  <a:gd name="T107" fmla="*/ 1 h 344"/>
                  <a:gd name="T108" fmla="*/ 1 w 447"/>
                  <a:gd name="T109" fmla="*/ 1 h 344"/>
                  <a:gd name="T110" fmla="*/ 1 w 447"/>
                  <a:gd name="T111" fmla="*/ 1 h 34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7"/>
                  <a:gd name="T169" fmla="*/ 0 h 344"/>
                  <a:gd name="T170" fmla="*/ 447 w 447"/>
                  <a:gd name="T171" fmla="*/ 344 h 34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7" h="344">
                    <a:moveTo>
                      <a:pt x="120" y="112"/>
                    </a:moveTo>
                    <a:lnTo>
                      <a:pt x="120" y="110"/>
                    </a:lnTo>
                    <a:lnTo>
                      <a:pt x="122" y="108"/>
                    </a:lnTo>
                    <a:lnTo>
                      <a:pt x="124" y="104"/>
                    </a:lnTo>
                    <a:lnTo>
                      <a:pt x="126" y="103"/>
                    </a:lnTo>
                    <a:lnTo>
                      <a:pt x="128" y="99"/>
                    </a:lnTo>
                    <a:lnTo>
                      <a:pt x="132" y="95"/>
                    </a:lnTo>
                    <a:lnTo>
                      <a:pt x="133" y="93"/>
                    </a:lnTo>
                    <a:lnTo>
                      <a:pt x="135" y="91"/>
                    </a:lnTo>
                    <a:lnTo>
                      <a:pt x="137" y="89"/>
                    </a:lnTo>
                    <a:lnTo>
                      <a:pt x="141" y="87"/>
                    </a:lnTo>
                    <a:lnTo>
                      <a:pt x="143" y="84"/>
                    </a:lnTo>
                    <a:lnTo>
                      <a:pt x="145" y="84"/>
                    </a:lnTo>
                    <a:lnTo>
                      <a:pt x="149" y="80"/>
                    </a:lnTo>
                    <a:lnTo>
                      <a:pt x="152" y="78"/>
                    </a:lnTo>
                    <a:lnTo>
                      <a:pt x="154" y="76"/>
                    </a:lnTo>
                    <a:lnTo>
                      <a:pt x="158" y="74"/>
                    </a:lnTo>
                    <a:lnTo>
                      <a:pt x="162" y="70"/>
                    </a:lnTo>
                    <a:lnTo>
                      <a:pt x="166" y="68"/>
                    </a:lnTo>
                    <a:lnTo>
                      <a:pt x="170" y="66"/>
                    </a:lnTo>
                    <a:lnTo>
                      <a:pt x="173" y="63"/>
                    </a:lnTo>
                    <a:lnTo>
                      <a:pt x="177" y="61"/>
                    </a:lnTo>
                    <a:lnTo>
                      <a:pt x="181" y="59"/>
                    </a:lnTo>
                    <a:lnTo>
                      <a:pt x="187" y="57"/>
                    </a:lnTo>
                    <a:lnTo>
                      <a:pt x="190" y="53"/>
                    </a:lnTo>
                    <a:lnTo>
                      <a:pt x="196" y="51"/>
                    </a:lnTo>
                    <a:lnTo>
                      <a:pt x="202" y="47"/>
                    </a:lnTo>
                    <a:lnTo>
                      <a:pt x="206" y="46"/>
                    </a:lnTo>
                    <a:lnTo>
                      <a:pt x="213" y="44"/>
                    </a:lnTo>
                    <a:lnTo>
                      <a:pt x="217" y="40"/>
                    </a:lnTo>
                    <a:lnTo>
                      <a:pt x="225" y="38"/>
                    </a:lnTo>
                    <a:lnTo>
                      <a:pt x="230" y="36"/>
                    </a:lnTo>
                    <a:lnTo>
                      <a:pt x="238" y="32"/>
                    </a:lnTo>
                    <a:lnTo>
                      <a:pt x="244" y="30"/>
                    </a:lnTo>
                    <a:lnTo>
                      <a:pt x="251" y="28"/>
                    </a:lnTo>
                    <a:lnTo>
                      <a:pt x="257" y="27"/>
                    </a:lnTo>
                    <a:lnTo>
                      <a:pt x="265" y="25"/>
                    </a:lnTo>
                    <a:lnTo>
                      <a:pt x="274" y="21"/>
                    </a:lnTo>
                    <a:lnTo>
                      <a:pt x="282" y="21"/>
                    </a:lnTo>
                    <a:lnTo>
                      <a:pt x="289" y="17"/>
                    </a:lnTo>
                    <a:lnTo>
                      <a:pt x="299" y="15"/>
                    </a:lnTo>
                    <a:lnTo>
                      <a:pt x="306" y="13"/>
                    </a:lnTo>
                    <a:lnTo>
                      <a:pt x="316" y="11"/>
                    </a:lnTo>
                    <a:lnTo>
                      <a:pt x="325" y="9"/>
                    </a:lnTo>
                    <a:lnTo>
                      <a:pt x="335" y="9"/>
                    </a:lnTo>
                    <a:lnTo>
                      <a:pt x="344" y="8"/>
                    </a:lnTo>
                    <a:lnTo>
                      <a:pt x="354" y="6"/>
                    </a:lnTo>
                    <a:lnTo>
                      <a:pt x="365" y="6"/>
                    </a:lnTo>
                    <a:lnTo>
                      <a:pt x="375" y="4"/>
                    </a:lnTo>
                    <a:lnTo>
                      <a:pt x="386" y="2"/>
                    </a:lnTo>
                    <a:lnTo>
                      <a:pt x="398" y="2"/>
                    </a:lnTo>
                    <a:lnTo>
                      <a:pt x="409" y="0"/>
                    </a:lnTo>
                    <a:lnTo>
                      <a:pt x="421" y="0"/>
                    </a:lnTo>
                    <a:lnTo>
                      <a:pt x="434" y="0"/>
                    </a:lnTo>
                    <a:lnTo>
                      <a:pt x="447" y="0"/>
                    </a:lnTo>
                    <a:lnTo>
                      <a:pt x="445" y="0"/>
                    </a:lnTo>
                    <a:lnTo>
                      <a:pt x="443" y="2"/>
                    </a:lnTo>
                    <a:lnTo>
                      <a:pt x="441" y="4"/>
                    </a:lnTo>
                    <a:lnTo>
                      <a:pt x="440" y="6"/>
                    </a:lnTo>
                    <a:lnTo>
                      <a:pt x="438" y="8"/>
                    </a:lnTo>
                    <a:lnTo>
                      <a:pt x="436" y="11"/>
                    </a:lnTo>
                    <a:lnTo>
                      <a:pt x="432" y="15"/>
                    </a:lnTo>
                    <a:lnTo>
                      <a:pt x="428" y="19"/>
                    </a:lnTo>
                    <a:lnTo>
                      <a:pt x="426" y="21"/>
                    </a:lnTo>
                    <a:lnTo>
                      <a:pt x="424" y="23"/>
                    </a:lnTo>
                    <a:lnTo>
                      <a:pt x="422" y="25"/>
                    </a:lnTo>
                    <a:lnTo>
                      <a:pt x="422" y="28"/>
                    </a:lnTo>
                    <a:lnTo>
                      <a:pt x="419" y="30"/>
                    </a:lnTo>
                    <a:lnTo>
                      <a:pt x="417" y="32"/>
                    </a:lnTo>
                    <a:lnTo>
                      <a:pt x="415" y="36"/>
                    </a:lnTo>
                    <a:lnTo>
                      <a:pt x="413" y="38"/>
                    </a:lnTo>
                    <a:lnTo>
                      <a:pt x="411" y="42"/>
                    </a:lnTo>
                    <a:lnTo>
                      <a:pt x="407" y="44"/>
                    </a:lnTo>
                    <a:lnTo>
                      <a:pt x="405" y="47"/>
                    </a:lnTo>
                    <a:lnTo>
                      <a:pt x="403" y="51"/>
                    </a:lnTo>
                    <a:lnTo>
                      <a:pt x="400" y="55"/>
                    </a:lnTo>
                    <a:lnTo>
                      <a:pt x="398" y="57"/>
                    </a:lnTo>
                    <a:lnTo>
                      <a:pt x="394" y="61"/>
                    </a:lnTo>
                    <a:lnTo>
                      <a:pt x="392" y="65"/>
                    </a:lnTo>
                    <a:lnTo>
                      <a:pt x="388" y="70"/>
                    </a:lnTo>
                    <a:lnTo>
                      <a:pt x="386" y="74"/>
                    </a:lnTo>
                    <a:lnTo>
                      <a:pt x="382" y="78"/>
                    </a:lnTo>
                    <a:lnTo>
                      <a:pt x="381" y="82"/>
                    </a:lnTo>
                    <a:lnTo>
                      <a:pt x="377" y="85"/>
                    </a:lnTo>
                    <a:lnTo>
                      <a:pt x="373" y="91"/>
                    </a:lnTo>
                    <a:lnTo>
                      <a:pt x="369" y="95"/>
                    </a:lnTo>
                    <a:lnTo>
                      <a:pt x="365" y="99"/>
                    </a:lnTo>
                    <a:lnTo>
                      <a:pt x="362" y="104"/>
                    </a:lnTo>
                    <a:lnTo>
                      <a:pt x="360" y="110"/>
                    </a:lnTo>
                    <a:lnTo>
                      <a:pt x="356" y="116"/>
                    </a:lnTo>
                    <a:lnTo>
                      <a:pt x="352" y="120"/>
                    </a:lnTo>
                    <a:lnTo>
                      <a:pt x="348" y="125"/>
                    </a:lnTo>
                    <a:lnTo>
                      <a:pt x="344" y="131"/>
                    </a:lnTo>
                    <a:lnTo>
                      <a:pt x="341" y="137"/>
                    </a:lnTo>
                    <a:lnTo>
                      <a:pt x="337" y="143"/>
                    </a:lnTo>
                    <a:lnTo>
                      <a:pt x="331" y="148"/>
                    </a:lnTo>
                    <a:lnTo>
                      <a:pt x="327" y="154"/>
                    </a:lnTo>
                    <a:lnTo>
                      <a:pt x="324" y="160"/>
                    </a:lnTo>
                    <a:lnTo>
                      <a:pt x="320" y="167"/>
                    </a:lnTo>
                    <a:lnTo>
                      <a:pt x="316" y="173"/>
                    </a:lnTo>
                    <a:lnTo>
                      <a:pt x="310" y="179"/>
                    </a:lnTo>
                    <a:lnTo>
                      <a:pt x="306" y="186"/>
                    </a:lnTo>
                    <a:lnTo>
                      <a:pt x="303" y="192"/>
                    </a:lnTo>
                    <a:lnTo>
                      <a:pt x="297" y="200"/>
                    </a:lnTo>
                    <a:lnTo>
                      <a:pt x="293" y="207"/>
                    </a:lnTo>
                    <a:lnTo>
                      <a:pt x="289" y="213"/>
                    </a:lnTo>
                    <a:lnTo>
                      <a:pt x="284" y="222"/>
                    </a:lnTo>
                    <a:lnTo>
                      <a:pt x="280" y="228"/>
                    </a:lnTo>
                    <a:lnTo>
                      <a:pt x="274" y="236"/>
                    </a:lnTo>
                    <a:lnTo>
                      <a:pt x="268" y="241"/>
                    </a:lnTo>
                    <a:lnTo>
                      <a:pt x="263" y="249"/>
                    </a:lnTo>
                    <a:lnTo>
                      <a:pt x="259" y="255"/>
                    </a:lnTo>
                    <a:lnTo>
                      <a:pt x="253" y="260"/>
                    </a:lnTo>
                    <a:lnTo>
                      <a:pt x="248" y="266"/>
                    </a:lnTo>
                    <a:lnTo>
                      <a:pt x="242" y="272"/>
                    </a:lnTo>
                    <a:lnTo>
                      <a:pt x="236" y="276"/>
                    </a:lnTo>
                    <a:lnTo>
                      <a:pt x="230" y="281"/>
                    </a:lnTo>
                    <a:lnTo>
                      <a:pt x="225" y="285"/>
                    </a:lnTo>
                    <a:lnTo>
                      <a:pt x="219" y="291"/>
                    </a:lnTo>
                    <a:lnTo>
                      <a:pt x="213" y="295"/>
                    </a:lnTo>
                    <a:lnTo>
                      <a:pt x="208" y="298"/>
                    </a:lnTo>
                    <a:lnTo>
                      <a:pt x="202" y="302"/>
                    </a:lnTo>
                    <a:lnTo>
                      <a:pt x="196" y="306"/>
                    </a:lnTo>
                    <a:lnTo>
                      <a:pt x="190" y="310"/>
                    </a:lnTo>
                    <a:lnTo>
                      <a:pt x="183" y="312"/>
                    </a:lnTo>
                    <a:lnTo>
                      <a:pt x="177" y="315"/>
                    </a:lnTo>
                    <a:lnTo>
                      <a:pt x="171" y="317"/>
                    </a:lnTo>
                    <a:lnTo>
                      <a:pt x="166" y="321"/>
                    </a:lnTo>
                    <a:lnTo>
                      <a:pt x="160" y="323"/>
                    </a:lnTo>
                    <a:lnTo>
                      <a:pt x="154" y="325"/>
                    </a:lnTo>
                    <a:lnTo>
                      <a:pt x="149" y="327"/>
                    </a:lnTo>
                    <a:lnTo>
                      <a:pt x="143" y="329"/>
                    </a:lnTo>
                    <a:lnTo>
                      <a:pt x="137" y="331"/>
                    </a:lnTo>
                    <a:lnTo>
                      <a:pt x="132" y="333"/>
                    </a:lnTo>
                    <a:lnTo>
                      <a:pt x="126" y="334"/>
                    </a:lnTo>
                    <a:lnTo>
                      <a:pt x="120" y="336"/>
                    </a:lnTo>
                    <a:lnTo>
                      <a:pt x="114" y="336"/>
                    </a:lnTo>
                    <a:lnTo>
                      <a:pt x="109" y="338"/>
                    </a:lnTo>
                    <a:lnTo>
                      <a:pt x="103" y="340"/>
                    </a:lnTo>
                    <a:lnTo>
                      <a:pt x="97" y="340"/>
                    </a:lnTo>
                    <a:lnTo>
                      <a:pt x="92" y="340"/>
                    </a:lnTo>
                    <a:lnTo>
                      <a:pt x="88" y="342"/>
                    </a:lnTo>
                    <a:lnTo>
                      <a:pt x="82" y="342"/>
                    </a:lnTo>
                    <a:lnTo>
                      <a:pt x="76" y="342"/>
                    </a:lnTo>
                    <a:lnTo>
                      <a:pt x="73" y="342"/>
                    </a:lnTo>
                    <a:lnTo>
                      <a:pt x="67" y="342"/>
                    </a:lnTo>
                    <a:lnTo>
                      <a:pt x="63" y="344"/>
                    </a:lnTo>
                    <a:lnTo>
                      <a:pt x="57" y="344"/>
                    </a:lnTo>
                    <a:lnTo>
                      <a:pt x="54" y="344"/>
                    </a:lnTo>
                    <a:lnTo>
                      <a:pt x="50" y="344"/>
                    </a:lnTo>
                    <a:lnTo>
                      <a:pt x="46" y="344"/>
                    </a:lnTo>
                    <a:lnTo>
                      <a:pt x="42" y="344"/>
                    </a:lnTo>
                    <a:lnTo>
                      <a:pt x="38" y="344"/>
                    </a:lnTo>
                    <a:lnTo>
                      <a:pt x="33" y="344"/>
                    </a:lnTo>
                    <a:lnTo>
                      <a:pt x="31" y="344"/>
                    </a:lnTo>
                    <a:lnTo>
                      <a:pt x="27" y="342"/>
                    </a:lnTo>
                    <a:lnTo>
                      <a:pt x="23" y="342"/>
                    </a:lnTo>
                    <a:lnTo>
                      <a:pt x="19" y="342"/>
                    </a:lnTo>
                    <a:lnTo>
                      <a:pt x="18" y="342"/>
                    </a:lnTo>
                    <a:lnTo>
                      <a:pt x="16" y="342"/>
                    </a:lnTo>
                    <a:lnTo>
                      <a:pt x="12" y="342"/>
                    </a:lnTo>
                    <a:lnTo>
                      <a:pt x="10" y="340"/>
                    </a:lnTo>
                    <a:lnTo>
                      <a:pt x="8" y="340"/>
                    </a:lnTo>
                    <a:lnTo>
                      <a:pt x="4" y="340"/>
                    </a:lnTo>
                    <a:lnTo>
                      <a:pt x="2" y="340"/>
                    </a:lnTo>
                    <a:lnTo>
                      <a:pt x="0" y="340"/>
                    </a:lnTo>
                    <a:lnTo>
                      <a:pt x="19" y="319"/>
                    </a:lnTo>
                    <a:lnTo>
                      <a:pt x="21" y="319"/>
                    </a:lnTo>
                    <a:lnTo>
                      <a:pt x="23" y="321"/>
                    </a:lnTo>
                    <a:lnTo>
                      <a:pt x="27" y="321"/>
                    </a:lnTo>
                    <a:lnTo>
                      <a:pt x="29" y="321"/>
                    </a:lnTo>
                    <a:lnTo>
                      <a:pt x="35" y="321"/>
                    </a:lnTo>
                    <a:lnTo>
                      <a:pt x="37" y="321"/>
                    </a:lnTo>
                    <a:lnTo>
                      <a:pt x="38" y="321"/>
                    </a:lnTo>
                    <a:lnTo>
                      <a:pt x="42" y="321"/>
                    </a:lnTo>
                    <a:lnTo>
                      <a:pt x="46" y="321"/>
                    </a:lnTo>
                    <a:lnTo>
                      <a:pt x="48" y="321"/>
                    </a:lnTo>
                    <a:lnTo>
                      <a:pt x="50" y="321"/>
                    </a:lnTo>
                    <a:lnTo>
                      <a:pt x="54" y="321"/>
                    </a:lnTo>
                    <a:lnTo>
                      <a:pt x="57" y="321"/>
                    </a:lnTo>
                    <a:lnTo>
                      <a:pt x="61" y="321"/>
                    </a:lnTo>
                    <a:lnTo>
                      <a:pt x="65" y="321"/>
                    </a:lnTo>
                    <a:lnTo>
                      <a:pt x="69" y="321"/>
                    </a:lnTo>
                    <a:lnTo>
                      <a:pt x="73" y="321"/>
                    </a:lnTo>
                    <a:lnTo>
                      <a:pt x="76" y="321"/>
                    </a:lnTo>
                    <a:lnTo>
                      <a:pt x="80" y="321"/>
                    </a:lnTo>
                    <a:lnTo>
                      <a:pt x="84" y="319"/>
                    </a:lnTo>
                    <a:lnTo>
                      <a:pt x="90" y="319"/>
                    </a:lnTo>
                    <a:lnTo>
                      <a:pt x="94" y="319"/>
                    </a:lnTo>
                    <a:lnTo>
                      <a:pt x="97" y="317"/>
                    </a:lnTo>
                    <a:lnTo>
                      <a:pt x="101" y="317"/>
                    </a:lnTo>
                    <a:lnTo>
                      <a:pt x="107" y="317"/>
                    </a:lnTo>
                    <a:lnTo>
                      <a:pt x="111" y="315"/>
                    </a:lnTo>
                    <a:lnTo>
                      <a:pt x="116" y="314"/>
                    </a:lnTo>
                    <a:lnTo>
                      <a:pt x="120" y="314"/>
                    </a:lnTo>
                    <a:lnTo>
                      <a:pt x="126" y="312"/>
                    </a:lnTo>
                    <a:lnTo>
                      <a:pt x="132" y="310"/>
                    </a:lnTo>
                    <a:lnTo>
                      <a:pt x="135" y="308"/>
                    </a:lnTo>
                    <a:lnTo>
                      <a:pt x="141" y="306"/>
                    </a:lnTo>
                    <a:lnTo>
                      <a:pt x="145" y="306"/>
                    </a:lnTo>
                    <a:lnTo>
                      <a:pt x="151" y="302"/>
                    </a:lnTo>
                    <a:lnTo>
                      <a:pt x="156" y="300"/>
                    </a:lnTo>
                    <a:lnTo>
                      <a:pt x="160" y="298"/>
                    </a:lnTo>
                    <a:lnTo>
                      <a:pt x="166" y="296"/>
                    </a:lnTo>
                    <a:lnTo>
                      <a:pt x="171" y="293"/>
                    </a:lnTo>
                    <a:lnTo>
                      <a:pt x="175" y="291"/>
                    </a:lnTo>
                    <a:lnTo>
                      <a:pt x="181" y="287"/>
                    </a:lnTo>
                    <a:lnTo>
                      <a:pt x="187" y="285"/>
                    </a:lnTo>
                    <a:lnTo>
                      <a:pt x="190" y="281"/>
                    </a:lnTo>
                    <a:lnTo>
                      <a:pt x="196" y="277"/>
                    </a:lnTo>
                    <a:lnTo>
                      <a:pt x="202" y="274"/>
                    </a:lnTo>
                    <a:lnTo>
                      <a:pt x="206" y="272"/>
                    </a:lnTo>
                    <a:lnTo>
                      <a:pt x="211" y="266"/>
                    </a:lnTo>
                    <a:lnTo>
                      <a:pt x="217" y="262"/>
                    </a:lnTo>
                    <a:lnTo>
                      <a:pt x="221" y="258"/>
                    </a:lnTo>
                    <a:lnTo>
                      <a:pt x="227" y="255"/>
                    </a:lnTo>
                    <a:lnTo>
                      <a:pt x="230" y="249"/>
                    </a:lnTo>
                    <a:lnTo>
                      <a:pt x="236" y="243"/>
                    </a:lnTo>
                    <a:lnTo>
                      <a:pt x="240" y="239"/>
                    </a:lnTo>
                    <a:lnTo>
                      <a:pt x="246" y="234"/>
                    </a:lnTo>
                    <a:lnTo>
                      <a:pt x="249" y="228"/>
                    </a:lnTo>
                    <a:lnTo>
                      <a:pt x="253" y="222"/>
                    </a:lnTo>
                    <a:lnTo>
                      <a:pt x="259" y="215"/>
                    </a:lnTo>
                    <a:lnTo>
                      <a:pt x="263" y="209"/>
                    </a:lnTo>
                    <a:lnTo>
                      <a:pt x="267" y="203"/>
                    </a:lnTo>
                    <a:lnTo>
                      <a:pt x="270" y="196"/>
                    </a:lnTo>
                    <a:lnTo>
                      <a:pt x="274" y="190"/>
                    </a:lnTo>
                    <a:lnTo>
                      <a:pt x="280" y="184"/>
                    </a:lnTo>
                    <a:lnTo>
                      <a:pt x="284" y="177"/>
                    </a:lnTo>
                    <a:lnTo>
                      <a:pt x="287" y="171"/>
                    </a:lnTo>
                    <a:lnTo>
                      <a:pt x="291" y="165"/>
                    </a:lnTo>
                    <a:lnTo>
                      <a:pt x="295" y="162"/>
                    </a:lnTo>
                    <a:lnTo>
                      <a:pt x="299" y="156"/>
                    </a:lnTo>
                    <a:lnTo>
                      <a:pt x="301" y="150"/>
                    </a:lnTo>
                    <a:lnTo>
                      <a:pt x="305" y="144"/>
                    </a:lnTo>
                    <a:lnTo>
                      <a:pt x="308" y="139"/>
                    </a:lnTo>
                    <a:lnTo>
                      <a:pt x="312" y="135"/>
                    </a:lnTo>
                    <a:lnTo>
                      <a:pt x="316" y="129"/>
                    </a:lnTo>
                    <a:lnTo>
                      <a:pt x="320" y="125"/>
                    </a:lnTo>
                    <a:lnTo>
                      <a:pt x="324" y="120"/>
                    </a:lnTo>
                    <a:lnTo>
                      <a:pt x="325" y="116"/>
                    </a:lnTo>
                    <a:lnTo>
                      <a:pt x="329" y="110"/>
                    </a:lnTo>
                    <a:lnTo>
                      <a:pt x="331" y="106"/>
                    </a:lnTo>
                    <a:lnTo>
                      <a:pt x="335" y="103"/>
                    </a:lnTo>
                    <a:lnTo>
                      <a:pt x="337" y="99"/>
                    </a:lnTo>
                    <a:lnTo>
                      <a:pt x="341" y="95"/>
                    </a:lnTo>
                    <a:lnTo>
                      <a:pt x="344" y="91"/>
                    </a:lnTo>
                    <a:lnTo>
                      <a:pt x="346" y="87"/>
                    </a:lnTo>
                    <a:lnTo>
                      <a:pt x="350" y="84"/>
                    </a:lnTo>
                    <a:lnTo>
                      <a:pt x="352" y="80"/>
                    </a:lnTo>
                    <a:lnTo>
                      <a:pt x="354" y="76"/>
                    </a:lnTo>
                    <a:lnTo>
                      <a:pt x="358" y="74"/>
                    </a:lnTo>
                    <a:lnTo>
                      <a:pt x="360" y="70"/>
                    </a:lnTo>
                    <a:lnTo>
                      <a:pt x="362" y="66"/>
                    </a:lnTo>
                    <a:lnTo>
                      <a:pt x="365" y="65"/>
                    </a:lnTo>
                    <a:lnTo>
                      <a:pt x="367" y="63"/>
                    </a:lnTo>
                    <a:lnTo>
                      <a:pt x="369" y="59"/>
                    </a:lnTo>
                    <a:lnTo>
                      <a:pt x="371" y="57"/>
                    </a:lnTo>
                    <a:lnTo>
                      <a:pt x="373" y="53"/>
                    </a:lnTo>
                    <a:lnTo>
                      <a:pt x="375" y="51"/>
                    </a:lnTo>
                    <a:lnTo>
                      <a:pt x="377" y="49"/>
                    </a:lnTo>
                    <a:lnTo>
                      <a:pt x="379" y="47"/>
                    </a:lnTo>
                    <a:lnTo>
                      <a:pt x="381" y="44"/>
                    </a:lnTo>
                    <a:lnTo>
                      <a:pt x="382" y="42"/>
                    </a:lnTo>
                    <a:lnTo>
                      <a:pt x="386" y="38"/>
                    </a:lnTo>
                    <a:lnTo>
                      <a:pt x="388" y="36"/>
                    </a:lnTo>
                    <a:lnTo>
                      <a:pt x="392" y="32"/>
                    </a:lnTo>
                    <a:lnTo>
                      <a:pt x="394" y="30"/>
                    </a:lnTo>
                    <a:lnTo>
                      <a:pt x="396" y="28"/>
                    </a:lnTo>
                    <a:lnTo>
                      <a:pt x="398" y="25"/>
                    </a:lnTo>
                    <a:lnTo>
                      <a:pt x="400" y="23"/>
                    </a:lnTo>
                    <a:lnTo>
                      <a:pt x="402" y="23"/>
                    </a:lnTo>
                    <a:lnTo>
                      <a:pt x="403" y="21"/>
                    </a:lnTo>
                    <a:lnTo>
                      <a:pt x="402" y="21"/>
                    </a:lnTo>
                    <a:lnTo>
                      <a:pt x="398" y="21"/>
                    </a:lnTo>
                    <a:lnTo>
                      <a:pt x="396" y="21"/>
                    </a:lnTo>
                    <a:lnTo>
                      <a:pt x="392" y="21"/>
                    </a:lnTo>
                    <a:lnTo>
                      <a:pt x="390" y="21"/>
                    </a:lnTo>
                    <a:lnTo>
                      <a:pt x="388" y="21"/>
                    </a:lnTo>
                    <a:lnTo>
                      <a:pt x="384" y="21"/>
                    </a:lnTo>
                    <a:lnTo>
                      <a:pt x="382" y="21"/>
                    </a:lnTo>
                    <a:lnTo>
                      <a:pt x="379" y="21"/>
                    </a:lnTo>
                    <a:lnTo>
                      <a:pt x="375" y="21"/>
                    </a:lnTo>
                    <a:lnTo>
                      <a:pt x="373" y="21"/>
                    </a:lnTo>
                    <a:lnTo>
                      <a:pt x="369" y="21"/>
                    </a:lnTo>
                    <a:lnTo>
                      <a:pt x="365" y="23"/>
                    </a:lnTo>
                    <a:lnTo>
                      <a:pt x="360" y="23"/>
                    </a:lnTo>
                    <a:lnTo>
                      <a:pt x="356" y="23"/>
                    </a:lnTo>
                    <a:lnTo>
                      <a:pt x="352" y="23"/>
                    </a:lnTo>
                    <a:lnTo>
                      <a:pt x="346" y="25"/>
                    </a:lnTo>
                    <a:lnTo>
                      <a:pt x="343" y="25"/>
                    </a:lnTo>
                    <a:lnTo>
                      <a:pt x="339" y="27"/>
                    </a:lnTo>
                    <a:lnTo>
                      <a:pt x="333" y="27"/>
                    </a:lnTo>
                    <a:lnTo>
                      <a:pt x="329" y="28"/>
                    </a:lnTo>
                    <a:lnTo>
                      <a:pt x="324" y="28"/>
                    </a:lnTo>
                    <a:lnTo>
                      <a:pt x="318" y="30"/>
                    </a:lnTo>
                    <a:lnTo>
                      <a:pt x="312" y="30"/>
                    </a:lnTo>
                    <a:lnTo>
                      <a:pt x="306" y="32"/>
                    </a:lnTo>
                    <a:lnTo>
                      <a:pt x="303" y="34"/>
                    </a:lnTo>
                    <a:lnTo>
                      <a:pt x="297" y="36"/>
                    </a:lnTo>
                    <a:lnTo>
                      <a:pt x="291" y="36"/>
                    </a:lnTo>
                    <a:lnTo>
                      <a:pt x="286" y="38"/>
                    </a:lnTo>
                    <a:lnTo>
                      <a:pt x="280" y="40"/>
                    </a:lnTo>
                    <a:lnTo>
                      <a:pt x="274" y="42"/>
                    </a:lnTo>
                    <a:lnTo>
                      <a:pt x="267" y="42"/>
                    </a:lnTo>
                    <a:lnTo>
                      <a:pt x="261" y="46"/>
                    </a:lnTo>
                    <a:lnTo>
                      <a:pt x="255" y="47"/>
                    </a:lnTo>
                    <a:lnTo>
                      <a:pt x="249" y="49"/>
                    </a:lnTo>
                    <a:lnTo>
                      <a:pt x="244" y="51"/>
                    </a:lnTo>
                    <a:lnTo>
                      <a:pt x="236" y="53"/>
                    </a:lnTo>
                    <a:lnTo>
                      <a:pt x="230" y="57"/>
                    </a:lnTo>
                    <a:lnTo>
                      <a:pt x="225" y="59"/>
                    </a:lnTo>
                    <a:lnTo>
                      <a:pt x="219" y="63"/>
                    </a:lnTo>
                    <a:lnTo>
                      <a:pt x="213" y="65"/>
                    </a:lnTo>
                    <a:lnTo>
                      <a:pt x="206" y="68"/>
                    </a:lnTo>
                    <a:lnTo>
                      <a:pt x="200" y="72"/>
                    </a:lnTo>
                    <a:lnTo>
                      <a:pt x="194" y="74"/>
                    </a:lnTo>
                    <a:lnTo>
                      <a:pt x="189" y="78"/>
                    </a:lnTo>
                    <a:lnTo>
                      <a:pt x="181" y="82"/>
                    </a:lnTo>
                    <a:lnTo>
                      <a:pt x="175" y="85"/>
                    </a:lnTo>
                    <a:lnTo>
                      <a:pt x="170" y="89"/>
                    </a:lnTo>
                    <a:lnTo>
                      <a:pt x="164" y="93"/>
                    </a:lnTo>
                    <a:lnTo>
                      <a:pt x="158" y="99"/>
                    </a:lnTo>
                    <a:lnTo>
                      <a:pt x="152" y="103"/>
                    </a:lnTo>
                    <a:lnTo>
                      <a:pt x="147" y="106"/>
                    </a:lnTo>
                    <a:lnTo>
                      <a:pt x="141" y="112"/>
                    </a:lnTo>
                    <a:lnTo>
                      <a:pt x="135" y="118"/>
                    </a:lnTo>
                    <a:lnTo>
                      <a:pt x="132" y="122"/>
                    </a:lnTo>
                    <a:lnTo>
                      <a:pt x="126" y="127"/>
                    </a:lnTo>
                    <a:lnTo>
                      <a:pt x="120" y="133"/>
                    </a:lnTo>
                    <a:lnTo>
                      <a:pt x="114" y="139"/>
                    </a:lnTo>
                    <a:lnTo>
                      <a:pt x="111" y="144"/>
                    </a:lnTo>
                    <a:lnTo>
                      <a:pt x="120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28" name="Freeform 153">
                <a:extLst>
                  <a:ext uri="{FF2B5EF4-FFF2-40B4-BE49-F238E27FC236}">
                    <a16:creationId xmlns:a16="http://schemas.microsoft.com/office/drawing/2014/main" id="{462C3220-98F6-4B73-82AA-1FD397777D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90" y="799"/>
                <a:ext cx="268" cy="183"/>
              </a:xfrm>
              <a:custGeom>
                <a:avLst/>
                <a:gdLst>
                  <a:gd name="T0" fmla="*/ 1 w 536"/>
                  <a:gd name="T1" fmla="*/ 0 h 367"/>
                  <a:gd name="T2" fmla="*/ 1 w 536"/>
                  <a:gd name="T3" fmla="*/ 0 h 367"/>
                  <a:gd name="T4" fmla="*/ 1 w 536"/>
                  <a:gd name="T5" fmla="*/ 0 h 367"/>
                  <a:gd name="T6" fmla="*/ 1 w 536"/>
                  <a:gd name="T7" fmla="*/ 0 h 367"/>
                  <a:gd name="T8" fmla="*/ 1 w 536"/>
                  <a:gd name="T9" fmla="*/ 0 h 367"/>
                  <a:gd name="T10" fmla="*/ 1 w 536"/>
                  <a:gd name="T11" fmla="*/ 0 h 367"/>
                  <a:gd name="T12" fmla="*/ 1 w 536"/>
                  <a:gd name="T13" fmla="*/ 0 h 367"/>
                  <a:gd name="T14" fmla="*/ 1 w 536"/>
                  <a:gd name="T15" fmla="*/ 0 h 367"/>
                  <a:gd name="T16" fmla="*/ 1 w 536"/>
                  <a:gd name="T17" fmla="*/ 0 h 367"/>
                  <a:gd name="T18" fmla="*/ 1 w 536"/>
                  <a:gd name="T19" fmla="*/ 0 h 367"/>
                  <a:gd name="T20" fmla="*/ 1 w 536"/>
                  <a:gd name="T21" fmla="*/ 0 h 367"/>
                  <a:gd name="T22" fmla="*/ 1 w 536"/>
                  <a:gd name="T23" fmla="*/ 0 h 367"/>
                  <a:gd name="T24" fmla="*/ 1 w 536"/>
                  <a:gd name="T25" fmla="*/ 0 h 367"/>
                  <a:gd name="T26" fmla="*/ 1 w 536"/>
                  <a:gd name="T27" fmla="*/ 0 h 367"/>
                  <a:gd name="T28" fmla="*/ 1 w 536"/>
                  <a:gd name="T29" fmla="*/ 0 h 367"/>
                  <a:gd name="T30" fmla="*/ 1 w 536"/>
                  <a:gd name="T31" fmla="*/ 0 h 367"/>
                  <a:gd name="T32" fmla="*/ 1 w 536"/>
                  <a:gd name="T33" fmla="*/ 0 h 367"/>
                  <a:gd name="T34" fmla="*/ 1 w 536"/>
                  <a:gd name="T35" fmla="*/ 0 h 367"/>
                  <a:gd name="T36" fmla="*/ 1 w 536"/>
                  <a:gd name="T37" fmla="*/ 0 h 367"/>
                  <a:gd name="T38" fmla="*/ 1 w 536"/>
                  <a:gd name="T39" fmla="*/ 0 h 367"/>
                  <a:gd name="T40" fmla="*/ 1 w 536"/>
                  <a:gd name="T41" fmla="*/ 0 h 367"/>
                  <a:gd name="T42" fmla="*/ 1 w 536"/>
                  <a:gd name="T43" fmla="*/ 0 h 367"/>
                  <a:gd name="T44" fmla="*/ 1 w 536"/>
                  <a:gd name="T45" fmla="*/ 0 h 367"/>
                  <a:gd name="T46" fmla="*/ 1 w 536"/>
                  <a:gd name="T47" fmla="*/ 0 h 367"/>
                  <a:gd name="T48" fmla="*/ 1 w 536"/>
                  <a:gd name="T49" fmla="*/ 0 h 367"/>
                  <a:gd name="T50" fmla="*/ 1 w 536"/>
                  <a:gd name="T51" fmla="*/ 0 h 367"/>
                  <a:gd name="T52" fmla="*/ 1 w 536"/>
                  <a:gd name="T53" fmla="*/ 0 h 367"/>
                  <a:gd name="T54" fmla="*/ 1 w 536"/>
                  <a:gd name="T55" fmla="*/ 0 h 367"/>
                  <a:gd name="T56" fmla="*/ 1 w 536"/>
                  <a:gd name="T57" fmla="*/ 0 h 367"/>
                  <a:gd name="T58" fmla="*/ 1 w 536"/>
                  <a:gd name="T59" fmla="*/ 0 h 367"/>
                  <a:gd name="T60" fmla="*/ 1 w 536"/>
                  <a:gd name="T61" fmla="*/ 0 h 367"/>
                  <a:gd name="T62" fmla="*/ 1 w 536"/>
                  <a:gd name="T63" fmla="*/ 0 h 367"/>
                  <a:gd name="T64" fmla="*/ 1 w 536"/>
                  <a:gd name="T65" fmla="*/ 0 h 367"/>
                  <a:gd name="T66" fmla="*/ 1 w 536"/>
                  <a:gd name="T67" fmla="*/ 0 h 367"/>
                  <a:gd name="T68" fmla="*/ 1 w 536"/>
                  <a:gd name="T69" fmla="*/ 0 h 367"/>
                  <a:gd name="T70" fmla="*/ 1 w 536"/>
                  <a:gd name="T71" fmla="*/ 0 h 367"/>
                  <a:gd name="T72" fmla="*/ 1 w 536"/>
                  <a:gd name="T73" fmla="*/ 0 h 367"/>
                  <a:gd name="T74" fmla="*/ 1 w 536"/>
                  <a:gd name="T75" fmla="*/ 0 h 367"/>
                  <a:gd name="T76" fmla="*/ 1 w 536"/>
                  <a:gd name="T77" fmla="*/ 0 h 367"/>
                  <a:gd name="T78" fmla="*/ 1 w 536"/>
                  <a:gd name="T79" fmla="*/ 0 h 367"/>
                  <a:gd name="T80" fmla="*/ 1 w 536"/>
                  <a:gd name="T81" fmla="*/ 0 h 367"/>
                  <a:gd name="T82" fmla="*/ 1 w 536"/>
                  <a:gd name="T83" fmla="*/ 0 h 367"/>
                  <a:gd name="T84" fmla="*/ 1 w 536"/>
                  <a:gd name="T85" fmla="*/ 0 h 367"/>
                  <a:gd name="T86" fmla="*/ 1 w 536"/>
                  <a:gd name="T87" fmla="*/ 0 h 367"/>
                  <a:gd name="T88" fmla="*/ 1 w 536"/>
                  <a:gd name="T89" fmla="*/ 0 h 367"/>
                  <a:gd name="T90" fmla="*/ 1 w 536"/>
                  <a:gd name="T91" fmla="*/ 0 h 367"/>
                  <a:gd name="T92" fmla="*/ 1 w 536"/>
                  <a:gd name="T93" fmla="*/ 0 h 367"/>
                  <a:gd name="T94" fmla="*/ 1 w 536"/>
                  <a:gd name="T95" fmla="*/ 0 h 367"/>
                  <a:gd name="T96" fmla="*/ 1 w 536"/>
                  <a:gd name="T97" fmla="*/ 0 h 367"/>
                  <a:gd name="T98" fmla="*/ 1 w 536"/>
                  <a:gd name="T99" fmla="*/ 0 h 367"/>
                  <a:gd name="T100" fmla="*/ 1 w 536"/>
                  <a:gd name="T101" fmla="*/ 0 h 367"/>
                  <a:gd name="T102" fmla="*/ 1 w 536"/>
                  <a:gd name="T103" fmla="*/ 0 h 367"/>
                  <a:gd name="T104" fmla="*/ 1 w 536"/>
                  <a:gd name="T105" fmla="*/ 0 h 367"/>
                  <a:gd name="T106" fmla="*/ 1 w 536"/>
                  <a:gd name="T107" fmla="*/ 0 h 367"/>
                  <a:gd name="T108" fmla="*/ 1 w 536"/>
                  <a:gd name="T109" fmla="*/ 0 h 367"/>
                  <a:gd name="T110" fmla="*/ 1 w 536"/>
                  <a:gd name="T111" fmla="*/ 0 h 367"/>
                  <a:gd name="T112" fmla="*/ 1 w 536"/>
                  <a:gd name="T113" fmla="*/ 0 h 367"/>
                  <a:gd name="T114" fmla="*/ 1 w 536"/>
                  <a:gd name="T115" fmla="*/ 0 h 367"/>
                  <a:gd name="T116" fmla="*/ 1 w 536"/>
                  <a:gd name="T117" fmla="*/ 0 h 367"/>
                  <a:gd name="T118" fmla="*/ 1 w 536"/>
                  <a:gd name="T119" fmla="*/ 0 h 3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6"/>
                  <a:gd name="T181" fmla="*/ 0 h 367"/>
                  <a:gd name="T182" fmla="*/ 536 w 536"/>
                  <a:gd name="T183" fmla="*/ 367 h 3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6" h="367">
                    <a:moveTo>
                      <a:pt x="0" y="304"/>
                    </a:moveTo>
                    <a:lnTo>
                      <a:pt x="0" y="302"/>
                    </a:lnTo>
                    <a:lnTo>
                      <a:pt x="0" y="300"/>
                    </a:lnTo>
                    <a:lnTo>
                      <a:pt x="0" y="299"/>
                    </a:lnTo>
                    <a:lnTo>
                      <a:pt x="2" y="295"/>
                    </a:lnTo>
                    <a:lnTo>
                      <a:pt x="2" y="293"/>
                    </a:lnTo>
                    <a:lnTo>
                      <a:pt x="4" y="291"/>
                    </a:lnTo>
                    <a:lnTo>
                      <a:pt x="4" y="289"/>
                    </a:lnTo>
                    <a:lnTo>
                      <a:pt x="4" y="287"/>
                    </a:lnTo>
                    <a:lnTo>
                      <a:pt x="6" y="283"/>
                    </a:lnTo>
                    <a:lnTo>
                      <a:pt x="6" y="281"/>
                    </a:lnTo>
                    <a:lnTo>
                      <a:pt x="8" y="278"/>
                    </a:lnTo>
                    <a:lnTo>
                      <a:pt x="10" y="274"/>
                    </a:lnTo>
                    <a:lnTo>
                      <a:pt x="12" y="272"/>
                    </a:lnTo>
                    <a:lnTo>
                      <a:pt x="12" y="268"/>
                    </a:lnTo>
                    <a:lnTo>
                      <a:pt x="13" y="264"/>
                    </a:lnTo>
                    <a:lnTo>
                      <a:pt x="15" y="261"/>
                    </a:lnTo>
                    <a:lnTo>
                      <a:pt x="17" y="257"/>
                    </a:lnTo>
                    <a:lnTo>
                      <a:pt x="19" y="253"/>
                    </a:lnTo>
                    <a:lnTo>
                      <a:pt x="23" y="247"/>
                    </a:lnTo>
                    <a:lnTo>
                      <a:pt x="25" y="243"/>
                    </a:lnTo>
                    <a:lnTo>
                      <a:pt x="27" y="240"/>
                    </a:lnTo>
                    <a:lnTo>
                      <a:pt x="29" y="236"/>
                    </a:lnTo>
                    <a:lnTo>
                      <a:pt x="32" y="230"/>
                    </a:lnTo>
                    <a:lnTo>
                      <a:pt x="36" y="226"/>
                    </a:lnTo>
                    <a:lnTo>
                      <a:pt x="38" y="221"/>
                    </a:lnTo>
                    <a:lnTo>
                      <a:pt x="42" y="217"/>
                    </a:lnTo>
                    <a:lnTo>
                      <a:pt x="46" y="211"/>
                    </a:lnTo>
                    <a:lnTo>
                      <a:pt x="50" y="207"/>
                    </a:lnTo>
                    <a:lnTo>
                      <a:pt x="53" y="202"/>
                    </a:lnTo>
                    <a:lnTo>
                      <a:pt x="57" y="198"/>
                    </a:lnTo>
                    <a:lnTo>
                      <a:pt x="61" y="192"/>
                    </a:lnTo>
                    <a:lnTo>
                      <a:pt x="65" y="186"/>
                    </a:lnTo>
                    <a:lnTo>
                      <a:pt x="69" y="183"/>
                    </a:lnTo>
                    <a:lnTo>
                      <a:pt x="74" y="177"/>
                    </a:lnTo>
                    <a:lnTo>
                      <a:pt x="78" y="171"/>
                    </a:lnTo>
                    <a:lnTo>
                      <a:pt x="84" y="167"/>
                    </a:lnTo>
                    <a:lnTo>
                      <a:pt x="88" y="162"/>
                    </a:lnTo>
                    <a:lnTo>
                      <a:pt x="93" y="156"/>
                    </a:lnTo>
                    <a:lnTo>
                      <a:pt x="99" y="152"/>
                    </a:lnTo>
                    <a:lnTo>
                      <a:pt x="105" y="147"/>
                    </a:lnTo>
                    <a:lnTo>
                      <a:pt x="110" y="141"/>
                    </a:lnTo>
                    <a:lnTo>
                      <a:pt x="118" y="137"/>
                    </a:lnTo>
                    <a:lnTo>
                      <a:pt x="124" y="131"/>
                    </a:lnTo>
                    <a:lnTo>
                      <a:pt x="131" y="127"/>
                    </a:lnTo>
                    <a:lnTo>
                      <a:pt x="137" y="122"/>
                    </a:lnTo>
                    <a:lnTo>
                      <a:pt x="145" y="118"/>
                    </a:lnTo>
                    <a:lnTo>
                      <a:pt x="152" y="112"/>
                    </a:lnTo>
                    <a:lnTo>
                      <a:pt x="160" y="108"/>
                    </a:lnTo>
                    <a:lnTo>
                      <a:pt x="167" y="103"/>
                    </a:lnTo>
                    <a:lnTo>
                      <a:pt x="175" y="99"/>
                    </a:lnTo>
                    <a:lnTo>
                      <a:pt x="183" y="95"/>
                    </a:lnTo>
                    <a:lnTo>
                      <a:pt x="192" y="91"/>
                    </a:lnTo>
                    <a:lnTo>
                      <a:pt x="200" y="88"/>
                    </a:lnTo>
                    <a:lnTo>
                      <a:pt x="209" y="84"/>
                    </a:lnTo>
                    <a:lnTo>
                      <a:pt x="219" y="80"/>
                    </a:lnTo>
                    <a:lnTo>
                      <a:pt x="228" y="76"/>
                    </a:lnTo>
                    <a:lnTo>
                      <a:pt x="238" y="72"/>
                    </a:lnTo>
                    <a:lnTo>
                      <a:pt x="247" y="69"/>
                    </a:lnTo>
                    <a:lnTo>
                      <a:pt x="259" y="65"/>
                    </a:lnTo>
                    <a:lnTo>
                      <a:pt x="270" y="63"/>
                    </a:lnTo>
                    <a:lnTo>
                      <a:pt x="280" y="59"/>
                    </a:lnTo>
                    <a:lnTo>
                      <a:pt x="289" y="57"/>
                    </a:lnTo>
                    <a:lnTo>
                      <a:pt x="299" y="53"/>
                    </a:lnTo>
                    <a:lnTo>
                      <a:pt x="308" y="51"/>
                    </a:lnTo>
                    <a:lnTo>
                      <a:pt x="318" y="50"/>
                    </a:lnTo>
                    <a:lnTo>
                      <a:pt x="325" y="46"/>
                    </a:lnTo>
                    <a:lnTo>
                      <a:pt x="335" y="44"/>
                    </a:lnTo>
                    <a:lnTo>
                      <a:pt x="344" y="42"/>
                    </a:lnTo>
                    <a:lnTo>
                      <a:pt x="352" y="40"/>
                    </a:lnTo>
                    <a:lnTo>
                      <a:pt x="359" y="38"/>
                    </a:lnTo>
                    <a:lnTo>
                      <a:pt x="367" y="34"/>
                    </a:lnTo>
                    <a:lnTo>
                      <a:pt x="375" y="34"/>
                    </a:lnTo>
                    <a:lnTo>
                      <a:pt x="382" y="32"/>
                    </a:lnTo>
                    <a:lnTo>
                      <a:pt x="390" y="31"/>
                    </a:lnTo>
                    <a:lnTo>
                      <a:pt x="396" y="29"/>
                    </a:lnTo>
                    <a:lnTo>
                      <a:pt x="403" y="27"/>
                    </a:lnTo>
                    <a:lnTo>
                      <a:pt x="409" y="25"/>
                    </a:lnTo>
                    <a:lnTo>
                      <a:pt x="416" y="23"/>
                    </a:lnTo>
                    <a:lnTo>
                      <a:pt x="422" y="21"/>
                    </a:lnTo>
                    <a:lnTo>
                      <a:pt x="428" y="21"/>
                    </a:lnTo>
                    <a:lnTo>
                      <a:pt x="434" y="19"/>
                    </a:lnTo>
                    <a:lnTo>
                      <a:pt x="439" y="17"/>
                    </a:lnTo>
                    <a:lnTo>
                      <a:pt x="443" y="17"/>
                    </a:lnTo>
                    <a:lnTo>
                      <a:pt x="449" y="15"/>
                    </a:lnTo>
                    <a:lnTo>
                      <a:pt x="455" y="15"/>
                    </a:lnTo>
                    <a:lnTo>
                      <a:pt x="458" y="13"/>
                    </a:lnTo>
                    <a:lnTo>
                      <a:pt x="464" y="13"/>
                    </a:lnTo>
                    <a:lnTo>
                      <a:pt x="468" y="12"/>
                    </a:lnTo>
                    <a:lnTo>
                      <a:pt x="472" y="10"/>
                    </a:lnTo>
                    <a:lnTo>
                      <a:pt x="475" y="10"/>
                    </a:lnTo>
                    <a:lnTo>
                      <a:pt x="479" y="10"/>
                    </a:lnTo>
                    <a:lnTo>
                      <a:pt x="485" y="10"/>
                    </a:lnTo>
                    <a:lnTo>
                      <a:pt x="487" y="8"/>
                    </a:lnTo>
                    <a:lnTo>
                      <a:pt x="491" y="8"/>
                    </a:lnTo>
                    <a:lnTo>
                      <a:pt x="494" y="6"/>
                    </a:lnTo>
                    <a:lnTo>
                      <a:pt x="498" y="6"/>
                    </a:lnTo>
                    <a:lnTo>
                      <a:pt x="500" y="6"/>
                    </a:lnTo>
                    <a:lnTo>
                      <a:pt x="504" y="4"/>
                    </a:lnTo>
                    <a:lnTo>
                      <a:pt x="506" y="4"/>
                    </a:lnTo>
                    <a:lnTo>
                      <a:pt x="508" y="4"/>
                    </a:lnTo>
                    <a:lnTo>
                      <a:pt x="512" y="2"/>
                    </a:lnTo>
                    <a:lnTo>
                      <a:pt x="513" y="2"/>
                    </a:lnTo>
                    <a:lnTo>
                      <a:pt x="515" y="2"/>
                    </a:lnTo>
                    <a:lnTo>
                      <a:pt x="517" y="2"/>
                    </a:lnTo>
                    <a:lnTo>
                      <a:pt x="521" y="2"/>
                    </a:lnTo>
                    <a:lnTo>
                      <a:pt x="525" y="2"/>
                    </a:lnTo>
                    <a:lnTo>
                      <a:pt x="527" y="0"/>
                    </a:lnTo>
                    <a:lnTo>
                      <a:pt x="531" y="0"/>
                    </a:lnTo>
                    <a:lnTo>
                      <a:pt x="532" y="0"/>
                    </a:lnTo>
                    <a:lnTo>
                      <a:pt x="534" y="0"/>
                    </a:lnTo>
                    <a:lnTo>
                      <a:pt x="536" y="0"/>
                    </a:lnTo>
                    <a:lnTo>
                      <a:pt x="534" y="2"/>
                    </a:lnTo>
                    <a:lnTo>
                      <a:pt x="534" y="4"/>
                    </a:lnTo>
                    <a:lnTo>
                      <a:pt x="532" y="6"/>
                    </a:lnTo>
                    <a:lnTo>
                      <a:pt x="531" y="10"/>
                    </a:lnTo>
                    <a:lnTo>
                      <a:pt x="529" y="15"/>
                    </a:lnTo>
                    <a:lnTo>
                      <a:pt x="527" y="17"/>
                    </a:lnTo>
                    <a:lnTo>
                      <a:pt x="527" y="19"/>
                    </a:lnTo>
                    <a:lnTo>
                      <a:pt x="525" y="21"/>
                    </a:lnTo>
                    <a:lnTo>
                      <a:pt x="523" y="25"/>
                    </a:lnTo>
                    <a:lnTo>
                      <a:pt x="521" y="27"/>
                    </a:lnTo>
                    <a:lnTo>
                      <a:pt x="519" y="31"/>
                    </a:lnTo>
                    <a:lnTo>
                      <a:pt x="517" y="34"/>
                    </a:lnTo>
                    <a:lnTo>
                      <a:pt x="517" y="38"/>
                    </a:lnTo>
                    <a:lnTo>
                      <a:pt x="515" y="40"/>
                    </a:lnTo>
                    <a:lnTo>
                      <a:pt x="513" y="44"/>
                    </a:lnTo>
                    <a:lnTo>
                      <a:pt x="512" y="48"/>
                    </a:lnTo>
                    <a:lnTo>
                      <a:pt x="510" y="51"/>
                    </a:lnTo>
                    <a:lnTo>
                      <a:pt x="508" y="57"/>
                    </a:lnTo>
                    <a:lnTo>
                      <a:pt x="506" y="61"/>
                    </a:lnTo>
                    <a:lnTo>
                      <a:pt x="504" y="65"/>
                    </a:lnTo>
                    <a:lnTo>
                      <a:pt x="502" y="69"/>
                    </a:lnTo>
                    <a:lnTo>
                      <a:pt x="498" y="72"/>
                    </a:lnTo>
                    <a:lnTo>
                      <a:pt x="496" y="78"/>
                    </a:lnTo>
                    <a:lnTo>
                      <a:pt x="494" y="82"/>
                    </a:lnTo>
                    <a:lnTo>
                      <a:pt x="493" y="88"/>
                    </a:lnTo>
                    <a:lnTo>
                      <a:pt x="491" y="91"/>
                    </a:lnTo>
                    <a:lnTo>
                      <a:pt x="487" y="97"/>
                    </a:lnTo>
                    <a:lnTo>
                      <a:pt x="485" y="101"/>
                    </a:lnTo>
                    <a:lnTo>
                      <a:pt x="483" y="107"/>
                    </a:lnTo>
                    <a:lnTo>
                      <a:pt x="481" y="110"/>
                    </a:lnTo>
                    <a:lnTo>
                      <a:pt x="477" y="116"/>
                    </a:lnTo>
                    <a:lnTo>
                      <a:pt x="475" y="120"/>
                    </a:lnTo>
                    <a:lnTo>
                      <a:pt x="474" y="126"/>
                    </a:lnTo>
                    <a:lnTo>
                      <a:pt x="472" y="131"/>
                    </a:lnTo>
                    <a:lnTo>
                      <a:pt x="468" y="135"/>
                    </a:lnTo>
                    <a:lnTo>
                      <a:pt x="466" y="141"/>
                    </a:lnTo>
                    <a:lnTo>
                      <a:pt x="464" y="147"/>
                    </a:lnTo>
                    <a:lnTo>
                      <a:pt x="460" y="152"/>
                    </a:lnTo>
                    <a:lnTo>
                      <a:pt x="458" y="156"/>
                    </a:lnTo>
                    <a:lnTo>
                      <a:pt x="456" y="162"/>
                    </a:lnTo>
                    <a:lnTo>
                      <a:pt x="455" y="167"/>
                    </a:lnTo>
                    <a:lnTo>
                      <a:pt x="451" y="171"/>
                    </a:lnTo>
                    <a:lnTo>
                      <a:pt x="449" y="177"/>
                    </a:lnTo>
                    <a:lnTo>
                      <a:pt x="447" y="183"/>
                    </a:lnTo>
                    <a:lnTo>
                      <a:pt x="443" y="188"/>
                    </a:lnTo>
                    <a:lnTo>
                      <a:pt x="441" y="192"/>
                    </a:lnTo>
                    <a:lnTo>
                      <a:pt x="439" y="198"/>
                    </a:lnTo>
                    <a:lnTo>
                      <a:pt x="437" y="204"/>
                    </a:lnTo>
                    <a:lnTo>
                      <a:pt x="436" y="209"/>
                    </a:lnTo>
                    <a:lnTo>
                      <a:pt x="432" y="213"/>
                    </a:lnTo>
                    <a:lnTo>
                      <a:pt x="430" y="219"/>
                    </a:lnTo>
                    <a:lnTo>
                      <a:pt x="428" y="223"/>
                    </a:lnTo>
                    <a:lnTo>
                      <a:pt x="426" y="228"/>
                    </a:lnTo>
                    <a:lnTo>
                      <a:pt x="424" y="232"/>
                    </a:lnTo>
                    <a:lnTo>
                      <a:pt x="422" y="238"/>
                    </a:lnTo>
                    <a:lnTo>
                      <a:pt x="420" y="243"/>
                    </a:lnTo>
                    <a:lnTo>
                      <a:pt x="418" y="247"/>
                    </a:lnTo>
                    <a:lnTo>
                      <a:pt x="416" y="253"/>
                    </a:lnTo>
                    <a:lnTo>
                      <a:pt x="415" y="257"/>
                    </a:lnTo>
                    <a:lnTo>
                      <a:pt x="413" y="261"/>
                    </a:lnTo>
                    <a:lnTo>
                      <a:pt x="411" y="264"/>
                    </a:lnTo>
                    <a:lnTo>
                      <a:pt x="409" y="268"/>
                    </a:lnTo>
                    <a:lnTo>
                      <a:pt x="407" y="272"/>
                    </a:lnTo>
                    <a:lnTo>
                      <a:pt x="405" y="276"/>
                    </a:lnTo>
                    <a:lnTo>
                      <a:pt x="403" y="280"/>
                    </a:lnTo>
                    <a:lnTo>
                      <a:pt x="401" y="283"/>
                    </a:lnTo>
                    <a:lnTo>
                      <a:pt x="399" y="287"/>
                    </a:lnTo>
                    <a:lnTo>
                      <a:pt x="397" y="289"/>
                    </a:lnTo>
                    <a:lnTo>
                      <a:pt x="396" y="293"/>
                    </a:lnTo>
                    <a:lnTo>
                      <a:pt x="396" y="297"/>
                    </a:lnTo>
                    <a:lnTo>
                      <a:pt x="394" y="299"/>
                    </a:lnTo>
                    <a:lnTo>
                      <a:pt x="392" y="302"/>
                    </a:lnTo>
                    <a:lnTo>
                      <a:pt x="390" y="306"/>
                    </a:lnTo>
                    <a:lnTo>
                      <a:pt x="388" y="308"/>
                    </a:lnTo>
                    <a:lnTo>
                      <a:pt x="386" y="310"/>
                    </a:lnTo>
                    <a:lnTo>
                      <a:pt x="384" y="312"/>
                    </a:lnTo>
                    <a:lnTo>
                      <a:pt x="384" y="316"/>
                    </a:lnTo>
                    <a:lnTo>
                      <a:pt x="380" y="319"/>
                    </a:lnTo>
                    <a:lnTo>
                      <a:pt x="378" y="323"/>
                    </a:lnTo>
                    <a:lnTo>
                      <a:pt x="375" y="327"/>
                    </a:lnTo>
                    <a:lnTo>
                      <a:pt x="373" y="331"/>
                    </a:lnTo>
                    <a:lnTo>
                      <a:pt x="369" y="333"/>
                    </a:lnTo>
                    <a:lnTo>
                      <a:pt x="367" y="337"/>
                    </a:lnTo>
                    <a:lnTo>
                      <a:pt x="365" y="338"/>
                    </a:lnTo>
                    <a:lnTo>
                      <a:pt x="361" y="340"/>
                    </a:lnTo>
                    <a:lnTo>
                      <a:pt x="359" y="342"/>
                    </a:lnTo>
                    <a:lnTo>
                      <a:pt x="358" y="344"/>
                    </a:lnTo>
                    <a:lnTo>
                      <a:pt x="354" y="346"/>
                    </a:lnTo>
                    <a:lnTo>
                      <a:pt x="352" y="348"/>
                    </a:lnTo>
                    <a:lnTo>
                      <a:pt x="350" y="348"/>
                    </a:lnTo>
                    <a:lnTo>
                      <a:pt x="348" y="350"/>
                    </a:lnTo>
                    <a:lnTo>
                      <a:pt x="346" y="350"/>
                    </a:lnTo>
                    <a:lnTo>
                      <a:pt x="301" y="367"/>
                    </a:lnTo>
                    <a:lnTo>
                      <a:pt x="301" y="365"/>
                    </a:lnTo>
                    <a:lnTo>
                      <a:pt x="302" y="363"/>
                    </a:lnTo>
                    <a:lnTo>
                      <a:pt x="304" y="361"/>
                    </a:lnTo>
                    <a:lnTo>
                      <a:pt x="310" y="358"/>
                    </a:lnTo>
                    <a:lnTo>
                      <a:pt x="312" y="356"/>
                    </a:lnTo>
                    <a:lnTo>
                      <a:pt x="314" y="352"/>
                    </a:lnTo>
                    <a:lnTo>
                      <a:pt x="316" y="350"/>
                    </a:lnTo>
                    <a:lnTo>
                      <a:pt x="320" y="346"/>
                    </a:lnTo>
                    <a:lnTo>
                      <a:pt x="321" y="344"/>
                    </a:lnTo>
                    <a:lnTo>
                      <a:pt x="325" y="340"/>
                    </a:lnTo>
                    <a:lnTo>
                      <a:pt x="329" y="337"/>
                    </a:lnTo>
                    <a:lnTo>
                      <a:pt x="333" y="335"/>
                    </a:lnTo>
                    <a:lnTo>
                      <a:pt x="335" y="329"/>
                    </a:lnTo>
                    <a:lnTo>
                      <a:pt x="339" y="325"/>
                    </a:lnTo>
                    <a:lnTo>
                      <a:pt x="342" y="321"/>
                    </a:lnTo>
                    <a:lnTo>
                      <a:pt x="346" y="318"/>
                    </a:lnTo>
                    <a:lnTo>
                      <a:pt x="350" y="312"/>
                    </a:lnTo>
                    <a:lnTo>
                      <a:pt x="354" y="308"/>
                    </a:lnTo>
                    <a:lnTo>
                      <a:pt x="356" y="304"/>
                    </a:lnTo>
                    <a:lnTo>
                      <a:pt x="356" y="302"/>
                    </a:lnTo>
                    <a:lnTo>
                      <a:pt x="358" y="300"/>
                    </a:lnTo>
                    <a:lnTo>
                      <a:pt x="359" y="299"/>
                    </a:lnTo>
                    <a:lnTo>
                      <a:pt x="361" y="295"/>
                    </a:lnTo>
                    <a:lnTo>
                      <a:pt x="363" y="293"/>
                    </a:lnTo>
                    <a:lnTo>
                      <a:pt x="365" y="289"/>
                    </a:lnTo>
                    <a:lnTo>
                      <a:pt x="367" y="287"/>
                    </a:lnTo>
                    <a:lnTo>
                      <a:pt x="369" y="283"/>
                    </a:lnTo>
                    <a:lnTo>
                      <a:pt x="369" y="281"/>
                    </a:lnTo>
                    <a:lnTo>
                      <a:pt x="371" y="278"/>
                    </a:lnTo>
                    <a:lnTo>
                      <a:pt x="373" y="276"/>
                    </a:lnTo>
                    <a:lnTo>
                      <a:pt x="375" y="272"/>
                    </a:lnTo>
                    <a:lnTo>
                      <a:pt x="377" y="270"/>
                    </a:lnTo>
                    <a:lnTo>
                      <a:pt x="378" y="266"/>
                    </a:lnTo>
                    <a:lnTo>
                      <a:pt x="380" y="264"/>
                    </a:lnTo>
                    <a:lnTo>
                      <a:pt x="380" y="261"/>
                    </a:lnTo>
                    <a:lnTo>
                      <a:pt x="382" y="259"/>
                    </a:lnTo>
                    <a:lnTo>
                      <a:pt x="384" y="255"/>
                    </a:lnTo>
                    <a:lnTo>
                      <a:pt x="386" y="253"/>
                    </a:lnTo>
                    <a:lnTo>
                      <a:pt x="386" y="249"/>
                    </a:lnTo>
                    <a:lnTo>
                      <a:pt x="388" y="245"/>
                    </a:lnTo>
                    <a:lnTo>
                      <a:pt x="388" y="243"/>
                    </a:lnTo>
                    <a:lnTo>
                      <a:pt x="390" y="240"/>
                    </a:lnTo>
                    <a:lnTo>
                      <a:pt x="392" y="236"/>
                    </a:lnTo>
                    <a:lnTo>
                      <a:pt x="394" y="232"/>
                    </a:lnTo>
                    <a:lnTo>
                      <a:pt x="396" y="228"/>
                    </a:lnTo>
                    <a:lnTo>
                      <a:pt x="397" y="224"/>
                    </a:lnTo>
                    <a:lnTo>
                      <a:pt x="397" y="221"/>
                    </a:lnTo>
                    <a:lnTo>
                      <a:pt x="399" y="217"/>
                    </a:lnTo>
                    <a:lnTo>
                      <a:pt x="401" y="213"/>
                    </a:lnTo>
                    <a:lnTo>
                      <a:pt x="403" y="209"/>
                    </a:lnTo>
                    <a:lnTo>
                      <a:pt x="405" y="205"/>
                    </a:lnTo>
                    <a:lnTo>
                      <a:pt x="407" y="202"/>
                    </a:lnTo>
                    <a:lnTo>
                      <a:pt x="409" y="196"/>
                    </a:lnTo>
                    <a:lnTo>
                      <a:pt x="413" y="192"/>
                    </a:lnTo>
                    <a:lnTo>
                      <a:pt x="415" y="188"/>
                    </a:lnTo>
                    <a:lnTo>
                      <a:pt x="416" y="183"/>
                    </a:lnTo>
                    <a:lnTo>
                      <a:pt x="418" y="179"/>
                    </a:lnTo>
                    <a:lnTo>
                      <a:pt x="420" y="175"/>
                    </a:lnTo>
                    <a:lnTo>
                      <a:pt x="422" y="169"/>
                    </a:lnTo>
                    <a:lnTo>
                      <a:pt x="424" y="166"/>
                    </a:lnTo>
                    <a:lnTo>
                      <a:pt x="426" y="162"/>
                    </a:lnTo>
                    <a:lnTo>
                      <a:pt x="428" y="156"/>
                    </a:lnTo>
                    <a:lnTo>
                      <a:pt x="430" y="152"/>
                    </a:lnTo>
                    <a:lnTo>
                      <a:pt x="432" y="148"/>
                    </a:lnTo>
                    <a:lnTo>
                      <a:pt x="436" y="143"/>
                    </a:lnTo>
                    <a:lnTo>
                      <a:pt x="437" y="139"/>
                    </a:lnTo>
                    <a:lnTo>
                      <a:pt x="439" y="135"/>
                    </a:lnTo>
                    <a:lnTo>
                      <a:pt x="441" y="129"/>
                    </a:lnTo>
                    <a:lnTo>
                      <a:pt x="443" y="126"/>
                    </a:lnTo>
                    <a:lnTo>
                      <a:pt x="447" y="122"/>
                    </a:lnTo>
                    <a:lnTo>
                      <a:pt x="447" y="118"/>
                    </a:lnTo>
                    <a:lnTo>
                      <a:pt x="451" y="112"/>
                    </a:lnTo>
                    <a:lnTo>
                      <a:pt x="453" y="108"/>
                    </a:lnTo>
                    <a:lnTo>
                      <a:pt x="455" y="105"/>
                    </a:lnTo>
                    <a:lnTo>
                      <a:pt x="456" y="101"/>
                    </a:lnTo>
                    <a:lnTo>
                      <a:pt x="458" y="97"/>
                    </a:lnTo>
                    <a:lnTo>
                      <a:pt x="460" y="93"/>
                    </a:lnTo>
                    <a:lnTo>
                      <a:pt x="462" y="89"/>
                    </a:lnTo>
                    <a:lnTo>
                      <a:pt x="462" y="86"/>
                    </a:lnTo>
                    <a:lnTo>
                      <a:pt x="464" y="82"/>
                    </a:lnTo>
                    <a:lnTo>
                      <a:pt x="466" y="78"/>
                    </a:lnTo>
                    <a:lnTo>
                      <a:pt x="468" y="74"/>
                    </a:lnTo>
                    <a:lnTo>
                      <a:pt x="470" y="70"/>
                    </a:lnTo>
                    <a:lnTo>
                      <a:pt x="472" y="69"/>
                    </a:lnTo>
                    <a:lnTo>
                      <a:pt x="474" y="67"/>
                    </a:lnTo>
                    <a:lnTo>
                      <a:pt x="475" y="63"/>
                    </a:lnTo>
                    <a:lnTo>
                      <a:pt x="475" y="61"/>
                    </a:lnTo>
                    <a:lnTo>
                      <a:pt x="477" y="57"/>
                    </a:lnTo>
                    <a:lnTo>
                      <a:pt x="479" y="55"/>
                    </a:lnTo>
                    <a:lnTo>
                      <a:pt x="479" y="53"/>
                    </a:lnTo>
                    <a:lnTo>
                      <a:pt x="481" y="48"/>
                    </a:lnTo>
                    <a:lnTo>
                      <a:pt x="483" y="46"/>
                    </a:lnTo>
                    <a:lnTo>
                      <a:pt x="485" y="42"/>
                    </a:lnTo>
                    <a:lnTo>
                      <a:pt x="487" y="40"/>
                    </a:lnTo>
                    <a:lnTo>
                      <a:pt x="487" y="38"/>
                    </a:lnTo>
                    <a:lnTo>
                      <a:pt x="485" y="38"/>
                    </a:lnTo>
                    <a:lnTo>
                      <a:pt x="483" y="38"/>
                    </a:lnTo>
                    <a:lnTo>
                      <a:pt x="481" y="38"/>
                    </a:lnTo>
                    <a:lnTo>
                      <a:pt x="477" y="38"/>
                    </a:lnTo>
                    <a:lnTo>
                      <a:pt x="475" y="40"/>
                    </a:lnTo>
                    <a:lnTo>
                      <a:pt x="470" y="40"/>
                    </a:lnTo>
                    <a:lnTo>
                      <a:pt x="466" y="40"/>
                    </a:lnTo>
                    <a:lnTo>
                      <a:pt x="462" y="40"/>
                    </a:lnTo>
                    <a:lnTo>
                      <a:pt x="460" y="40"/>
                    </a:lnTo>
                    <a:lnTo>
                      <a:pt x="458" y="42"/>
                    </a:lnTo>
                    <a:lnTo>
                      <a:pt x="455" y="42"/>
                    </a:lnTo>
                    <a:lnTo>
                      <a:pt x="451" y="42"/>
                    </a:lnTo>
                    <a:lnTo>
                      <a:pt x="449" y="42"/>
                    </a:lnTo>
                    <a:lnTo>
                      <a:pt x="445" y="42"/>
                    </a:lnTo>
                    <a:lnTo>
                      <a:pt x="441" y="44"/>
                    </a:lnTo>
                    <a:lnTo>
                      <a:pt x="437" y="44"/>
                    </a:lnTo>
                    <a:lnTo>
                      <a:pt x="436" y="44"/>
                    </a:lnTo>
                    <a:lnTo>
                      <a:pt x="432" y="44"/>
                    </a:lnTo>
                    <a:lnTo>
                      <a:pt x="428" y="46"/>
                    </a:lnTo>
                    <a:lnTo>
                      <a:pt x="424" y="46"/>
                    </a:lnTo>
                    <a:lnTo>
                      <a:pt x="420" y="46"/>
                    </a:lnTo>
                    <a:lnTo>
                      <a:pt x="416" y="46"/>
                    </a:lnTo>
                    <a:lnTo>
                      <a:pt x="411" y="48"/>
                    </a:lnTo>
                    <a:lnTo>
                      <a:pt x="407" y="48"/>
                    </a:lnTo>
                    <a:lnTo>
                      <a:pt x="403" y="50"/>
                    </a:lnTo>
                    <a:lnTo>
                      <a:pt x="397" y="50"/>
                    </a:lnTo>
                    <a:lnTo>
                      <a:pt x="394" y="51"/>
                    </a:lnTo>
                    <a:lnTo>
                      <a:pt x="390" y="51"/>
                    </a:lnTo>
                    <a:lnTo>
                      <a:pt x="386" y="51"/>
                    </a:lnTo>
                    <a:lnTo>
                      <a:pt x="380" y="53"/>
                    </a:lnTo>
                    <a:lnTo>
                      <a:pt x="377" y="53"/>
                    </a:lnTo>
                    <a:lnTo>
                      <a:pt x="371" y="55"/>
                    </a:lnTo>
                    <a:lnTo>
                      <a:pt x="367" y="55"/>
                    </a:lnTo>
                    <a:lnTo>
                      <a:pt x="361" y="57"/>
                    </a:lnTo>
                    <a:lnTo>
                      <a:pt x="358" y="57"/>
                    </a:lnTo>
                    <a:lnTo>
                      <a:pt x="352" y="59"/>
                    </a:lnTo>
                    <a:lnTo>
                      <a:pt x="348" y="61"/>
                    </a:lnTo>
                    <a:lnTo>
                      <a:pt x="342" y="61"/>
                    </a:lnTo>
                    <a:lnTo>
                      <a:pt x="339" y="63"/>
                    </a:lnTo>
                    <a:lnTo>
                      <a:pt x="333" y="63"/>
                    </a:lnTo>
                    <a:lnTo>
                      <a:pt x="329" y="65"/>
                    </a:lnTo>
                    <a:lnTo>
                      <a:pt x="323" y="67"/>
                    </a:lnTo>
                    <a:lnTo>
                      <a:pt x="318" y="67"/>
                    </a:lnTo>
                    <a:lnTo>
                      <a:pt x="314" y="69"/>
                    </a:lnTo>
                    <a:lnTo>
                      <a:pt x="308" y="70"/>
                    </a:lnTo>
                    <a:lnTo>
                      <a:pt x="302" y="72"/>
                    </a:lnTo>
                    <a:lnTo>
                      <a:pt x="299" y="74"/>
                    </a:lnTo>
                    <a:lnTo>
                      <a:pt x="293" y="74"/>
                    </a:lnTo>
                    <a:lnTo>
                      <a:pt x="289" y="76"/>
                    </a:lnTo>
                    <a:lnTo>
                      <a:pt x="283" y="78"/>
                    </a:lnTo>
                    <a:lnTo>
                      <a:pt x="278" y="80"/>
                    </a:lnTo>
                    <a:lnTo>
                      <a:pt x="274" y="82"/>
                    </a:lnTo>
                    <a:lnTo>
                      <a:pt x="268" y="84"/>
                    </a:lnTo>
                    <a:lnTo>
                      <a:pt x="264" y="86"/>
                    </a:lnTo>
                    <a:lnTo>
                      <a:pt x="259" y="88"/>
                    </a:lnTo>
                    <a:lnTo>
                      <a:pt x="253" y="89"/>
                    </a:lnTo>
                    <a:lnTo>
                      <a:pt x="247" y="93"/>
                    </a:lnTo>
                    <a:lnTo>
                      <a:pt x="242" y="95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4" y="101"/>
                    </a:lnTo>
                    <a:lnTo>
                      <a:pt x="219" y="103"/>
                    </a:lnTo>
                    <a:lnTo>
                      <a:pt x="215" y="107"/>
                    </a:lnTo>
                    <a:lnTo>
                      <a:pt x="209" y="108"/>
                    </a:lnTo>
                    <a:lnTo>
                      <a:pt x="204" y="110"/>
                    </a:lnTo>
                    <a:lnTo>
                      <a:pt x="200" y="112"/>
                    </a:lnTo>
                    <a:lnTo>
                      <a:pt x="194" y="116"/>
                    </a:lnTo>
                    <a:lnTo>
                      <a:pt x="190" y="118"/>
                    </a:lnTo>
                    <a:lnTo>
                      <a:pt x="185" y="120"/>
                    </a:lnTo>
                    <a:lnTo>
                      <a:pt x="181" y="122"/>
                    </a:lnTo>
                    <a:lnTo>
                      <a:pt x="177" y="126"/>
                    </a:lnTo>
                    <a:lnTo>
                      <a:pt x="171" y="127"/>
                    </a:lnTo>
                    <a:lnTo>
                      <a:pt x="167" y="129"/>
                    </a:lnTo>
                    <a:lnTo>
                      <a:pt x="164" y="131"/>
                    </a:lnTo>
                    <a:lnTo>
                      <a:pt x="160" y="133"/>
                    </a:lnTo>
                    <a:lnTo>
                      <a:pt x="156" y="137"/>
                    </a:lnTo>
                    <a:lnTo>
                      <a:pt x="152" y="139"/>
                    </a:lnTo>
                    <a:lnTo>
                      <a:pt x="148" y="141"/>
                    </a:lnTo>
                    <a:lnTo>
                      <a:pt x="145" y="143"/>
                    </a:lnTo>
                    <a:lnTo>
                      <a:pt x="141" y="147"/>
                    </a:lnTo>
                    <a:lnTo>
                      <a:pt x="137" y="148"/>
                    </a:lnTo>
                    <a:lnTo>
                      <a:pt x="133" y="152"/>
                    </a:lnTo>
                    <a:lnTo>
                      <a:pt x="131" y="154"/>
                    </a:lnTo>
                    <a:lnTo>
                      <a:pt x="128" y="156"/>
                    </a:lnTo>
                    <a:lnTo>
                      <a:pt x="124" y="160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4" y="167"/>
                    </a:lnTo>
                    <a:lnTo>
                      <a:pt x="112" y="171"/>
                    </a:lnTo>
                    <a:lnTo>
                      <a:pt x="109" y="173"/>
                    </a:lnTo>
                    <a:lnTo>
                      <a:pt x="105" y="175"/>
                    </a:lnTo>
                    <a:lnTo>
                      <a:pt x="103" y="179"/>
                    </a:lnTo>
                    <a:lnTo>
                      <a:pt x="101" y="181"/>
                    </a:lnTo>
                    <a:lnTo>
                      <a:pt x="97" y="185"/>
                    </a:lnTo>
                    <a:lnTo>
                      <a:pt x="95" y="188"/>
                    </a:lnTo>
                    <a:lnTo>
                      <a:pt x="91" y="190"/>
                    </a:lnTo>
                    <a:lnTo>
                      <a:pt x="90" y="194"/>
                    </a:lnTo>
                    <a:lnTo>
                      <a:pt x="86" y="198"/>
                    </a:lnTo>
                    <a:lnTo>
                      <a:pt x="84" y="202"/>
                    </a:lnTo>
                    <a:lnTo>
                      <a:pt x="82" y="204"/>
                    </a:lnTo>
                    <a:lnTo>
                      <a:pt x="80" y="207"/>
                    </a:lnTo>
                    <a:lnTo>
                      <a:pt x="76" y="211"/>
                    </a:lnTo>
                    <a:lnTo>
                      <a:pt x="74" y="215"/>
                    </a:lnTo>
                    <a:lnTo>
                      <a:pt x="72" y="219"/>
                    </a:lnTo>
                    <a:lnTo>
                      <a:pt x="69" y="223"/>
                    </a:lnTo>
                    <a:lnTo>
                      <a:pt x="67" y="226"/>
                    </a:lnTo>
                    <a:lnTo>
                      <a:pt x="65" y="230"/>
                    </a:lnTo>
                    <a:lnTo>
                      <a:pt x="63" y="234"/>
                    </a:lnTo>
                    <a:lnTo>
                      <a:pt x="59" y="238"/>
                    </a:lnTo>
                    <a:lnTo>
                      <a:pt x="57" y="242"/>
                    </a:lnTo>
                    <a:lnTo>
                      <a:pt x="55" y="245"/>
                    </a:lnTo>
                    <a:lnTo>
                      <a:pt x="53" y="249"/>
                    </a:lnTo>
                    <a:lnTo>
                      <a:pt x="52" y="253"/>
                    </a:lnTo>
                    <a:lnTo>
                      <a:pt x="50" y="259"/>
                    </a:lnTo>
                    <a:lnTo>
                      <a:pt x="48" y="262"/>
                    </a:lnTo>
                    <a:lnTo>
                      <a:pt x="46" y="268"/>
                    </a:lnTo>
                    <a:lnTo>
                      <a:pt x="42" y="272"/>
                    </a:lnTo>
                    <a:lnTo>
                      <a:pt x="40" y="278"/>
                    </a:lnTo>
                    <a:lnTo>
                      <a:pt x="38" y="281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29" name="Freeform 154">
                <a:extLst>
                  <a:ext uri="{FF2B5EF4-FFF2-40B4-BE49-F238E27FC236}">
                    <a16:creationId xmlns:a16="http://schemas.microsoft.com/office/drawing/2014/main" id="{C5DE8726-96B3-4250-A292-BD57E3340C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1" y="942"/>
                <a:ext cx="238" cy="131"/>
              </a:xfrm>
              <a:custGeom>
                <a:avLst/>
                <a:gdLst>
                  <a:gd name="T0" fmla="*/ 1 w 475"/>
                  <a:gd name="T1" fmla="*/ 1 h 262"/>
                  <a:gd name="T2" fmla="*/ 1 w 475"/>
                  <a:gd name="T3" fmla="*/ 1 h 262"/>
                  <a:gd name="T4" fmla="*/ 1 w 475"/>
                  <a:gd name="T5" fmla="*/ 1 h 262"/>
                  <a:gd name="T6" fmla="*/ 1 w 475"/>
                  <a:gd name="T7" fmla="*/ 1 h 262"/>
                  <a:gd name="T8" fmla="*/ 1 w 475"/>
                  <a:gd name="T9" fmla="*/ 1 h 262"/>
                  <a:gd name="T10" fmla="*/ 1 w 475"/>
                  <a:gd name="T11" fmla="*/ 1 h 262"/>
                  <a:gd name="T12" fmla="*/ 1 w 475"/>
                  <a:gd name="T13" fmla="*/ 1 h 262"/>
                  <a:gd name="T14" fmla="*/ 1 w 475"/>
                  <a:gd name="T15" fmla="*/ 1 h 262"/>
                  <a:gd name="T16" fmla="*/ 1 w 475"/>
                  <a:gd name="T17" fmla="*/ 1 h 262"/>
                  <a:gd name="T18" fmla="*/ 1 w 475"/>
                  <a:gd name="T19" fmla="*/ 1 h 262"/>
                  <a:gd name="T20" fmla="*/ 1 w 475"/>
                  <a:gd name="T21" fmla="*/ 1 h 262"/>
                  <a:gd name="T22" fmla="*/ 1 w 475"/>
                  <a:gd name="T23" fmla="*/ 1 h 262"/>
                  <a:gd name="T24" fmla="*/ 1 w 475"/>
                  <a:gd name="T25" fmla="*/ 1 h 262"/>
                  <a:gd name="T26" fmla="*/ 1 w 475"/>
                  <a:gd name="T27" fmla="*/ 1 h 262"/>
                  <a:gd name="T28" fmla="*/ 1 w 475"/>
                  <a:gd name="T29" fmla="*/ 0 h 262"/>
                  <a:gd name="T30" fmla="*/ 1 w 475"/>
                  <a:gd name="T31" fmla="*/ 1 h 262"/>
                  <a:gd name="T32" fmla="*/ 1 w 475"/>
                  <a:gd name="T33" fmla="*/ 1 h 262"/>
                  <a:gd name="T34" fmla="*/ 1 w 475"/>
                  <a:gd name="T35" fmla="*/ 1 h 262"/>
                  <a:gd name="T36" fmla="*/ 1 w 475"/>
                  <a:gd name="T37" fmla="*/ 1 h 262"/>
                  <a:gd name="T38" fmla="*/ 1 w 475"/>
                  <a:gd name="T39" fmla="*/ 1 h 262"/>
                  <a:gd name="T40" fmla="*/ 1 w 475"/>
                  <a:gd name="T41" fmla="*/ 1 h 262"/>
                  <a:gd name="T42" fmla="*/ 1 w 475"/>
                  <a:gd name="T43" fmla="*/ 1 h 262"/>
                  <a:gd name="T44" fmla="*/ 1 w 475"/>
                  <a:gd name="T45" fmla="*/ 1 h 262"/>
                  <a:gd name="T46" fmla="*/ 1 w 475"/>
                  <a:gd name="T47" fmla="*/ 1 h 262"/>
                  <a:gd name="T48" fmla="*/ 1 w 475"/>
                  <a:gd name="T49" fmla="*/ 1 h 262"/>
                  <a:gd name="T50" fmla="*/ 1 w 475"/>
                  <a:gd name="T51" fmla="*/ 1 h 262"/>
                  <a:gd name="T52" fmla="*/ 1 w 475"/>
                  <a:gd name="T53" fmla="*/ 1 h 262"/>
                  <a:gd name="T54" fmla="*/ 1 w 475"/>
                  <a:gd name="T55" fmla="*/ 1 h 262"/>
                  <a:gd name="T56" fmla="*/ 1 w 475"/>
                  <a:gd name="T57" fmla="*/ 1 h 262"/>
                  <a:gd name="T58" fmla="*/ 1 w 475"/>
                  <a:gd name="T59" fmla="*/ 1 h 262"/>
                  <a:gd name="T60" fmla="*/ 1 w 475"/>
                  <a:gd name="T61" fmla="*/ 1 h 262"/>
                  <a:gd name="T62" fmla="*/ 1 w 475"/>
                  <a:gd name="T63" fmla="*/ 1 h 262"/>
                  <a:gd name="T64" fmla="*/ 1 w 475"/>
                  <a:gd name="T65" fmla="*/ 1 h 262"/>
                  <a:gd name="T66" fmla="*/ 1 w 475"/>
                  <a:gd name="T67" fmla="*/ 1 h 262"/>
                  <a:gd name="T68" fmla="*/ 1 w 475"/>
                  <a:gd name="T69" fmla="*/ 1 h 262"/>
                  <a:gd name="T70" fmla="*/ 1 w 475"/>
                  <a:gd name="T71" fmla="*/ 1 h 262"/>
                  <a:gd name="T72" fmla="*/ 1 w 475"/>
                  <a:gd name="T73" fmla="*/ 1 h 262"/>
                  <a:gd name="T74" fmla="*/ 1 w 475"/>
                  <a:gd name="T75" fmla="*/ 1 h 262"/>
                  <a:gd name="T76" fmla="*/ 1 w 475"/>
                  <a:gd name="T77" fmla="*/ 1 h 262"/>
                  <a:gd name="T78" fmla="*/ 1 w 475"/>
                  <a:gd name="T79" fmla="*/ 1 h 262"/>
                  <a:gd name="T80" fmla="*/ 1 w 475"/>
                  <a:gd name="T81" fmla="*/ 1 h 262"/>
                  <a:gd name="T82" fmla="*/ 1 w 475"/>
                  <a:gd name="T83" fmla="*/ 1 h 262"/>
                  <a:gd name="T84" fmla="*/ 1 w 475"/>
                  <a:gd name="T85" fmla="*/ 1 h 262"/>
                  <a:gd name="T86" fmla="*/ 1 w 475"/>
                  <a:gd name="T87" fmla="*/ 1 h 262"/>
                  <a:gd name="T88" fmla="*/ 1 w 475"/>
                  <a:gd name="T89" fmla="*/ 1 h 262"/>
                  <a:gd name="T90" fmla="*/ 1 w 475"/>
                  <a:gd name="T91" fmla="*/ 1 h 262"/>
                  <a:gd name="T92" fmla="*/ 1 w 475"/>
                  <a:gd name="T93" fmla="*/ 1 h 262"/>
                  <a:gd name="T94" fmla="*/ 1 w 475"/>
                  <a:gd name="T95" fmla="*/ 1 h 262"/>
                  <a:gd name="T96" fmla="*/ 1 w 475"/>
                  <a:gd name="T97" fmla="*/ 1 h 262"/>
                  <a:gd name="T98" fmla="*/ 1 w 475"/>
                  <a:gd name="T99" fmla="*/ 1 h 262"/>
                  <a:gd name="T100" fmla="*/ 1 w 475"/>
                  <a:gd name="T101" fmla="*/ 1 h 262"/>
                  <a:gd name="T102" fmla="*/ 1 w 475"/>
                  <a:gd name="T103" fmla="*/ 1 h 262"/>
                  <a:gd name="T104" fmla="*/ 1 w 475"/>
                  <a:gd name="T105" fmla="*/ 1 h 262"/>
                  <a:gd name="T106" fmla="*/ 1 w 475"/>
                  <a:gd name="T107" fmla="*/ 1 h 26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5"/>
                  <a:gd name="T163" fmla="*/ 0 h 262"/>
                  <a:gd name="T164" fmla="*/ 475 w 475"/>
                  <a:gd name="T165" fmla="*/ 262 h 26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5" h="262">
                    <a:moveTo>
                      <a:pt x="0" y="211"/>
                    </a:moveTo>
                    <a:lnTo>
                      <a:pt x="0" y="209"/>
                    </a:lnTo>
                    <a:lnTo>
                      <a:pt x="2" y="209"/>
                    </a:lnTo>
                    <a:lnTo>
                      <a:pt x="4" y="205"/>
                    </a:lnTo>
                    <a:lnTo>
                      <a:pt x="6" y="202"/>
                    </a:lnTo>
                    <a:lnTo>
                      <a:pt x="7" y="198"/>
                    </a:lnTo>
                    <a:lnTo>
                      <a:pt x="11" y="194"/>
                    </a:lnTo>
                    <a:lnTo>
                      <a:pt x="13" y="190"/>
                    </a:lnTo>
                    <a:lnTo>
                      <a:pt x="15" y="188"/>
                    </a:lnTo>
                    <a:lnTo>
                      <a:pt x="17" y="185"/>
                    </a:lnTo>
                    <a:lnTo>
                      <a:pt x="21" y="183"/>
                    </a:lnTo>
                    <a:lnTo>
                      <a:pt x="25" y="175"/>
                    </a:lnTo>
                    <a:lnTo>
                      <a:pt x="30" y="169"/>
                    </a:lnTo>
                    <a:lnTo>
                      <a:pt x="34" y="164"/>
                    </a:lnTo>
                    <a:lnTo>
                      <a:pt x="40" y="158"/>
                    </a:lnTo>
                    <a:lnTo>
                      <a:pt x="45" y="152"/>
                    </a:lnTo>
                    <a:lnTo>
                      <a:pt x="49" y="147"/>
                    </a:lnTo>
                    <a:lnTo>
                      <a:pt x="55" y="141"/>
                    </a:lnTo>
                    <a:lnTo>
                      <a:pt x="61" y="137"/>
                    </a:lnTo>
                    <a:lnTo>
                      <a:pt x="66" y="131"/>
                    </a:lnTo>
                    <a:lnTo>
                      <a:pt x="70" y="128"/>
                    </a:lnTo>
                    <a:lnTo>
                      <a:pt x="76" y="122"/>
                    </a:lnTo>
                    <a:lnTo>
                      <a:pt x="82" y="118"/>
                    </a:lnTo>
                    <a:lnTo>
                      <a:pt x="87" y="114"/>
                    </a:lnTo>
                    <a:lnTo>
                      <a:pt x="93" y="110"/>
                    </a:lnTo>
                    <a:lnTo>
                      <a:pt x="99" y="107"/>
                    </a:lnTo>
                    <a:lnTo>
                      <a:pt x="106" y="103"/>
                    </a:lnTo>
                    <a:lnTo>
                      <a:pt x="112" y="99"/>
                    </a:lnTo>
                    <a:lnTo>
                      <a:pt x="118" y="95"/>
                    </a:lnTo>
                    <a:lnTo>
                      <a:pt x="123" y="91"/>
                    </a:lnTo>
                    <a:lnTo>
                      <a:pt x="129" y="90"/>
                    </a:lnTo>
                    <a:lnTo>
                      <a:pt x="135" y="86"/>
                    </a:lnTo>
                    <a:lnTo>
                      <a:pt x="142" y="84"/>
                    </a:lnTo>
                    <a:lnTo>
                      <a:pt x="148" y="80"/>
                    </a:lnTo>
                    <a:lnTo>
                      <a:pt x="154" y="78"/>
                    </a:lnTo>
                    <a:lnTo>
                      <a:pt x="161" y="76"/>
                    </a:lnTo>
                    <a:lnTo>
                      <a:pt x="167" y="72"/>
                    </a:lnTo>
                    <a:lnTo>
                      <a:pt x="173" y="71"/>
                    </a:lnTo>
                    <a:lnTo>
                      <a:pt x="180" y="69"/>
                    </a:lnTo>
                    <a:lnTo>
                      <a:pt x="188" y="67"/>
                    </a:lnTo>
                    <a:lnTo>
                      <a:pt x="194" y="65"/>
                    </a:lnTo>
                    <a:lnTo>
                      <a:pt x="201" y="63"/>
                    </a:lnTo>
                    <a:lnTo>
                      <a:pt x="209" y="61"/>
                    </a:lnTo>
                    <a:lnTo>
                      <a:pt x="215" y="57"/>
                    </a:lnTo>
                    <a:lnTo>
                      <a:pt x="222" y="57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3" y="51"/>
                    </a:lnTo>
                    <a:lnTo>
                      <a:pt x="251" y="50"/>
                    </a:lnTo>
                    <a:lnTo>
                      <a:pt x="258" y="48"/>
                    </a:lnTo>
                    <a:lnTo>
                      <a:pt x="266" y="46"/>
                    </a:lnTo>
                    <a:lnTo>
                      <a:pt x="274" y="44"/>
                    </a:lnTo>
                    <a:lnTo>
                      <a:pt x="281" y="42"/>
                    </a:lnTo>
                    <a:lnTo>
                      <a:pt x="289" y="40"/>
                    </a:lnTo>
                    <a:lnTo>
                      <a:pt x="298" y="38"/>
                    </a:lnTo>
                    <a:lnTo>
                      <a:pt x="306" y="38"/>
                    </a:lnTo>
                    <a:lnTo>
                      <a:pt x="314" y="36"/>
                    </a:lnTo>
                    <a:lnTo>
                      <a:pt x="323" y="34"/>
                    </a:lnTo>
                    <a:lnTo>
                      <a:pt x="331" y="32"/>
                    </a:lnTo>
                    <a:lnTo>
                      <a:pt x="338" y="31"/>
                    </a:lnTo>
                    <a:lnTo>
                      <a:pt x="348" y="29"/>
                    </a:lnTo>
                    <a:lnTo>
                      <a:pt x="355" y="27"/>
                    </a:lnTo>
                    <a:lnTo>
                      <a:pt x="365" y="25"/>
                    </a:lnTo>
                    <a:lnTo>
                      <a:pt x="372" y="23"/>
                    </a:lnTo>
                    <a:lnTo>
                      <a:pt x="382" y="21"/>
                    </a:lnTo>
                    <a:lnTo>
                      <a:pt x="391" y="19"/>
                    </a:lnTo>
                    <a:lnTo>
                      <a:pt x="401" y="17"/>
                    </a:lnTo>
                    <a:lnTo>
                      <a:pt x="409" y="15"/>
                    </a:lnTo>
                    <a:lnTo>
                      <a:pt x="418" y="13"/>
                    </a:lnTo>
                    <a:lnTo>
                      <a:pt x="428" y="12"/>
                    </a:lnTo>
                    <a:lnTo>
                      <a:pt x="437" y="10"/>
                    </a:lnTo>
                    <a:lnTo>
                      <a:pt x="447" y="6"/>
                    </a:lnTo>
                    <a:lnTo>
                      <a:pt x="456" y="4"/>
                    </a:lnTo>
                    <a:lnTo>
                      <a:pt x="466" y="2"/>
                    </a:lnTo>
                    <a:lnTo>
                      <a:pt x="475" y="0"/>
                    </a:lnTo>
                    <a:lnTo>
                      <a:pt x="475" y="2"/>
                    </a:lnTo>
                    <a:lnTo>
                      <a:pt x="475" y="4"/>
                    </a:lnTo>
                    <a:lnTo>
                      <a:pt x="475" y="8"/>
                    </a:lnTo>
                    <a:lnTo>
                      <a:pt x="473" y="12"/>
                    </a:lnTo>
                    <a:lnTo>
                      <a:pt x="473" y="13"/>
                    </a:lnTo>
                    <a:lnTo>
                      <a:pt x="473" y="15"/>
                    </a:lnTo>
                    <a:lnTo>
                      <a:pt x="471" y="19"/>
                    </a:lnTo>
                    <a:lnTo>
                      <a:pt x="471" y="23"/>
                    </a:lnTo>
                    <a:lnTo>
                      <a:pt x="471" y="27"/>
                    </a:lnTo>
                    <a:lnTo>
                      <a:pt x="469" y="31"/>
                    </a:lnTo>
                    <a:lnTo>
                      <a:pt x="469" y="34"/>
                    </a:lnTo>
                    <a:lnTo>
                      <a:pt x="467" y="38"/>
                    </a:lnTo>
                    <a:lnTo>
                      <a:pt x="467" y="42"/>
                    </a:lnTo>
                    <a:lnTo>
                      <a:pt x="466" y="46"/>
                    </a:lnTo>
                    <a:lnTo>
                      <a:pt x="466" y="51"/>
                    </a:lnTo>
                    <a:lnTo>
                      <a:pt x="464" y="55"/>
                    </a:lnTo>
                    <a:lnTo>
                      <a:pt x="462" y="59"/>
                    </a:lnTo>
                    <a:lnTo>
                      <a:pt x="460" y="65"/>
                    </a:lnTo>
                    <a:lnTo>
                      <a:pt x="458" y="71"/>
                    </a:lnTo>
                    <a:lnTo>
                      <a:pt x="456" y="74"/>
                    </a:lnTo>
                    <a:lnTo>
                      <a:pt x="454" y="80"/>
                    </a:lnTo>
                    <a:lnTo>
                      <a:pt x="452" y="86"/>
                    </a:lnTo>
                    <a:lnTo>
                      <a:pt x="450" y="91"/>
                    </a:lnTo>
                    <a:lnTo>
                      <a:pt x="448" y="97"/>
                    </a:lnTo>
                    <a:lnTo>
                      <a:pt x="445" y="103"/>
                    </a:lnTo>
                    <a:lnTo>
                      <a:pt x="443" y="109"/>
                    </a:lnTo>
                    <a:lnTo>
                      <a:pt x="441" y="114"/>
                    </a:lnTo>
                    <a:lnTo>
                      <a:pt x="437" y="120"/>
                    </a:lnTo>
                    <a:lnTo>
                      <a:pt x="433" y="126"/>
                    </a:lnTo>
                    <a:lnTo>
                      <a:pt x="429" y="131"/>
                    </a:lnTo>
                    <a:lnTo>
                      <a:pt x="428" y="135"/>
                    </a:lnTo>
                    <a:lnTo>
                      <a:pt x="422" y="141"/>
                    </a:lnTo>
                    <a:lnTo>
                      <a:pt x="418" y="147"/>
                    </a:lnTo>
                    <a:lnTo>
                      <a:pt x="414" y="152"/>
                    </a:lnTo>
                    <a:lnTo>
                      <a:pt x="410" y="160"/>
                    </a:lnTo>
                    <a:lnTo>
                      <a:pt x="407" y="164"/>
                    </a:lnTo>
                    <a:lnTo>
                      <a:pt x="401" y="169"/>
                    </a:lnTo>
                    <a:lnTo>
                      <a:pt x="397" y="175"/>
                    </a:lnTo>
                    <a:lnTo>
                      <a:pt x="391" y="181"/>
                    </a:lnTo>
                    <a:lnTo>
                      <a:pt x="386" y="186"/>
                    </a:lnTo>
                    <a:lnTo>
                      <a:pt x="382" y="192"/>
                    </a:lnTo>
                    <a:lnTo>
                      <a:pt x="376" y="196"/>
                    </a:lnTo>
                    <a:lnTo>
                      <a:pt x="371" y="202"/>
                    </a:lnTo>
                    <a:lnTo>
                      <a:pt x="365" y="207"/>
                    </a:lnTo>
                    <a:lnTo>
                      <a:pt x="357" y="211"/>
                    </a:lnTo>
                    <a:lnTo>
                      <a:pt x="352" y="217"/>
                    </a:lnTo>
                    <a:lnTo>
                      <a:pt x="344" y="221"/>
                    </a:lnTo>
                    <a:lnTo>
                      <a:pt x="336" y="224"/>
                    </a:lnTo>
                    <a:lnTo>
                      <a:pt x="331" y="230"/>
                    </a:lnTo>
                    <a:lnTo>
                      <a:pt x="323" y="234"/>
                    </a:lnTo>
                    <a:lnTo>
                      <a:pt x="315" y="238"/>
                    </a:lnTo>
                    <a:lnTo>
                      <a:pt x="308" y="242"/>
                    </a:lnTo>
                    <a:lnTo>
                      <a:pt x="298" y="245"/>
                    </a:lnTo>
                    <a:lnTo>
                      <a:pt x="291" y="247"/>
                    </a:lnTo>
                    <a:lnTo>
                      <a:pt x="281" y="251"/>
                    </a:lnTo>
                    <a:lnTo>
                      <a:pt x="274" y="255"/>
                    </a:lnTo>
                    <a:lnTo>
                      <a:pt x="264" y="257"/>
                    </a:lnTo>
                    <a:lnTo>
                      <a:pt x="255" y="259"/>
                    </a:lnTo>
                    <a:lnTo>
                      <a:pt x="245" y="262"/>
                    </a:lnTo>
                    <a:lnTo>
                      <a:pt x="241" y="262"/>
                    </a:lnTo>
                    <a:lnTo>
                      <a:pt x="239" y="262"/>
                    </a:lnTo>
                    <a:lnTo>
                      <a:pt x="237" y="262"/>
                    </a:lnTo>
                    <a:lnTo>
                      <a:pt x="234" y="262"/>
                    </a:lnTo>
                    <a:lnTo>
                      <a:pt x="230" y="262"/>
                    </a:lnTo>
                    <a:lnTo>
                      <a:pt x="228" y="262"/>
                    </a:lnTo>
                    <a:lnTo>
                      <a:pt x="224" y="262"/>
                    </a:lnTo>
                    <a:lnTo>
                      <a:pt x="222" y="262"/>
                    </a:lnTo>
                    <a:lnTo>
                      <a:pt x="218" y="261"/>
                    </a:lnTo>
                    <a:lnTo>
                      <a:pt x="215" y="259"/>
                    </a:lnTo>
                    <a:lnTo>
                      <a:pt x="213" y="257"/>
                    </a:lnTo>
                    <a:lnTo>
                      <a:pt x="213" y="255"/>
                    </a:lnTo>
                    <a:lnTo>
                      <a:pt x="215" y="255"/>
                    </a:lnTo>
                    <a:lnTo>
                      <a:pt x="218" y="253"/>
                    </a:lnTo>
                    <a:lnTo>
                      <a:pt x="222" y="253"/>
                    </a:lnTo>
                    <a:lnTo>
                      <a:pt x="224" y="251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32" y="249"/>
                    </a:lnTo>
                    <a:lnTo>
                      <a:pt x="234" y="247"/>
                    </a:lnTo>
                    <a:lnTo>
                      <a:pt x="237" y="245"/>
                    </a:lnTo>
                    <a:lnTo>
                      <a:pt x="241" y="245"/>
                    </a:lnTo>
                    <a:lnTo>
                      <a:pt x="245" y="243"/>
                    </a:lnTo>
                    <a:lnTo>
                      <a:pt x="247" y="242"/>
                    </a:lnTo>
                    <a:lnTo>
                      <a:pt x="253" y="240"/>
                    </a:lnTo>
                    <a:lnTo>
                      <a:pt x="256" y="240"/>
                    </a:lnTo>
                    <a:lnTo>
                      <a:pt x="260" y="238"/>
                    </a:lnTo>
                    <a:lnTo>
                      <a:pt x="264" y="234"/>
                    </a:lnTo>
                    <a:lnTo>
                      <a:pt x="268" y="232"/>
                    </a:lnTo>
                    <a:lnTo>
                      <a:pt x="274" y="230"/>
                    </a:lnTo>
                    <a:lnTo>
                      <a:pt x="277" y="228"/>
                    </a:lnTo>
                    <a:lnTo>
                      <a:pt x="283" y="226"/>
                    </a:lnTo>
                    <a:lnTo>
                      <a:pt x="287" y="223"/>
                    </a:lnTo>
                    <a:lnTo>
                      <a:pt x="293" y="221"/>
                    </a:lnTo>
                    <a:lnTo>
                      <a:pt x="296" y="219"/>
                    </a:lnTo>
                    <a:lnTo>
                      <a:pt x="302" y="215"/>
                    </a:lnTo>
                    <a:lnTo>
                      <a:pt x="308" y="213"/>
                    </a:lnTo>
                    <a:lnTo>
                      <a:pt x="312" y="209"/>
                    </a:lnTo>
                    <a:lnTo>
                      <a:pt x="317" y="205"/>
                    </a:lnTo>
                    <a:lnTo>
                      <a:pt x="323" y="202"/>
                    </a:lnTo>
                    <a:lnTo>
                      <a:pt x="327" y="200"/>
                    </a:lnTo>
                    <a:lnTo>
                      <a:pt x="333" y="194"/>
                    </a:lnTo>
                    <a:lnTo>
                      <a:pt x="338" y="192"/>
                    </a:lnTo>
                    <a:lnTo>
                      <a:pt x="342" y="186"/>
                    </a:lnTo>
                    <a:lnTo>
                      <a:pt x="348" y="183"/>
                    </a:lnTo>
                    <a:lnTo>
                      <a:pt x="353" y="179"/>
                    </a:lnTo>
                    <a:lnTo>
                      <a:pt x="357" y="175"/>
                    </a:lnTo>
                    <a:lnTo>
                      <a:pt x="363" y="171"/>
                    </a:lnTo>
                    <a:lnTo>
                      <a:pt x="367" y="166"/>
                    </a:lnTo>
                    <a:lnTo>
                      <a:pt x="372" y="162"/>
                    </a:lnTo>
                    <a:lnTo>
                      <a:pt x="378" y="156"/>
                    </a:lnTo>
                    <a:lnTo>
                      <a:pt x="382" y="150"/>
                    </a:lnTo>
                    <a:lnTo>
                      <a:pt x="386" y="147"/>
                    </a:lnTo>
                    <a:lnTo>
                      <a:pt x="391" y="141"/>
                    </a:lnTo>
                    <a:lnTo>
                      <a:pt x="395" y="135"/>
                    </a:lnTo>
                    <a:lnTo>
                      <a:pt x="401" y="129"/>
                    </a:lnTo>
                    <a:lnTo>
                      <a:pt x="405" y="124"/>
                    </a:lnTo>
                    <a:lnTo>
                      <a:pt x="409" y="118"/>
                    </a:lnTo>
                    <a:lnTo>
                      <a:pt x="412" y="112"/>
                    </a:lnTo>
                    <a:lnTo>
                      <a:pt x="416" y="107"/>
                    </a:lnTo>
                    <a:lnTo>
                      <a:pt x="420" y="99"/>
                    </a:lnTo>
                    <a:lnTo>
                      <a:pt x="424" y="93"/>
                    </a:lnTo>
                    <a:lnTo>
                      <a:pt x="428" y="88"/>
                    </a:lnTo>
                    <a:lnTo>
                      <a:pt x="429" y="80"/>
                    </a:lnTo>
                    <a:lnTo>
                      <a:pt x="431" y="74"/>
                    </a:lnTo>
                    <a:lnTo>
                      <a:pt x="435" y="67"/>
                    </a:lnTo>
                    <a:lnTo>
                      <a:pt x="437" y="59"/>
                    </a:lnTo>
                    <a:lnTo>
                      <a:pt x="441" y="51"/>
                    </a:lnTo>
                    <a:lnTo>
                      <a:pt x="443" y="44"/>
                    </a:lnTo>
                    <a:lnTo>
                      <a:pt x="445" y="36"/>
                    </a:lnTo>
                    <a:lnTo>
                      <a:pt x="447" y="29"/>
                    </a:lnTo>
                    <a:lnTo>
                      <a:pt x="445" y="29"/>
                    </a:lnTo>
                    <a:lnTo>
                      <a:pt x="443" y="29"/>
                    </a:lnTo>
                    <a:lnTo>
                      <a:pt x="439" y="29"/>
                    </a:lnTo>
                    <a:lnTo>
                      <a:pt x="437" y="29"/>
                    </a:lnTo>
                    <a:lnTo>
                      <a:pt x="435" y="29"/>
                    </a:lnTo>
                    <a:lnTo>
                      <a:pt x="431" y="29"/>
                    </a:lnTo>
                    <a:lnTo>
                      <a:pt x="428" y="29"/>
                    </a:lnTo>
                    <a:lnTo>
                      <a:pt x="424" y="29"/>
                    </a:lnTo>
                    <a:lnTo>
                      <a:pt x="420" y="29"/>
                    </a:lnTo>
                    <a:lnTo>
                      <a:pt x="416" y="31"/>
                    </a:lnTo>
                    <a:lnTo>
                      <a:pt x="410" y="31"/>
                    </a:lnTo>
                    <a:lnTo>
                      <a:pt x="405" y="31"/>
                    </a:lnTo>
                    <a:lnTo>
                      <a:pt x="399" y="32"/>
                    </a:lnTo>
                    <a:lnTo>
                      <a:pt x="395" y="32"/>
                    </a:lnTo>
                    <a:lnTo>
                      <a:pt x="388" y="32"/>
                    </a:lnTo>
                    <a:lnTo>
                      <a:pt x="382" y="34"/>
                    </a:lnTo>
                    <a:lnTo>
                      <a:pt x="376" y="34"/>
                    </a:lnTo>
                    <a:lnTo>
                      <a:pt x="369" y="36"/>
                    </a:lnTo>
                    <a:lnTo>
                      <a:pt x="361" y="36"/>
                    </a:lnTo>
                    <a:lnTo>
                      <a:pt x="355" y="38"/>
                    </a:lnTo>
                    <a:lnTo>
                      <a:pt x="348" y="38"/>
                    </a:lnTo>
                    <a:lnTo>
                      <a:pt x="340" y="40"/>
                    </a:lnTo>
                    <a:lnTo>
                      <a:pt x="331" y="42"/>
                    </a:lnTo>
                    <a:lnTo>
                      <a:pt x="323" y="44"/>
                    </a:lnTo>
                    <a:lnTo>
                      <a:pt x="315" y="44"/>
                    </a:lnTo>
                    <a:lnTo>
                      <a:pt x="308" y="48"/>
                    </a:lnTo>
                    <a:lnTo>
                      <a:pt x="298" y="48"/>
                    </a:lnTo>
                    <a:lnTo>
                      <a:pt x="291" y="50"/>
                    </a:lnTo>
                    <a:lnTo>
                      <a:pt x="283" y="53"/>
                    </a:lnTo>
                    <a:lnTo>
                      <a:pt x="274" y="55"/>
                    </a:lnTo>
                    <a:lnTo>
                      <a:pt x="264" y="57"/>
                    </a:lnTo>
                    <a:lnTo>
                      <a:pt x="256" y="59"/>
                    </a:lnTo>
                    <a:lnTo>
                      <a:pt x="247" y="63"/>
                    </a:lnTo>
                    <a:lnTo>
                      <a:pt x="237" y="65"/>
                    </a:lnTo>
                    <a:lnTo>
                      <a:pt x="230" y="69"/>
                    </a:lnTo>
                    <a:lnTo>
                      <a:pt x="220" y="71"/>
                    </a:lnTo>
                    <a:lnTo>
                      <a:pt x="211" y="74"/>
                    </a:lnTo>
                    <a:lnTo>
                      <a:pt x="203" y="78"/>
                    </a:lnTo>
                    <a:lnTo>
                      <a:pt x="194" y="80"/>
                    </a:lnTo>
                    <a:lnTo>
                      <a:pt x="184" y="84"/>
                    </a:lnTo>
                    <a:lnTo>
                      <a:pt x="177" y="88"/>
                    </a:lnTo>
                    <a:lnTo>
                      <a:pt x="167" y="91"/>
                    </a:lnTo>
                    <a:lnTo>
                      <a:pt x="158" y="95"/>
                    </a:lnTo>
                    <a:lnTo>
                      <a:pt x="150" y="101"/>
                    </a:lnTo>
                    <a:lnTo>
                      <a:pt x="141" y="105"/>
                    </a:lnTo>
                    <a:lnTo>
                      <a:pt x="133" y="110"/>
                    </a:lnTo>
                    <a:lnTo>
                      <a:pt x="123" y="114"/>
                    </a:lnTo>
                    <a:lnTo>
                      <a:pt x="116" y="120"/>
                    </a:lnTo>
                    <a:lnTo>
                      <a:pt x="108" y="126"/>
                    </a:lnTo>
                    <a:lnTo>
                      <a:pt x="101" y="129"/>
                    </a:lnTo>
                    <a:lnTo>
                      <a:pt x="91" y="135"/>
                    </a:lnTo>
                    <a:lnTo>
                      <a:pt x="83" y="141"/>
                    </a:lnTo>
                    <a:lnTo>
                      <a:pt x="76" y="147"/>
                    </a:lnTo>
                    <a:lnTo>
                      <a:pt x="70" y="154"/>
                    </a:lnTo>
                    <a:lnTo>
                      <a:pt x="63" y="160"/>
                    </a:lnTo>
                    <a:lnTo>
                      <a:pt x="55" y="167"/>
                    </a:lnTo>
                    <a:lnTo>
                      <a:pt x="49" y="173"/>
                    </a:lnTo>
                    <a:lnTo>
                      <a:pt x="44" y="181"/>
                    </a:lnTo>
                    <a:lnTo>
                      <a:pt x="38" y="188"/>
                    </a:lnTo>
                    <a:lnTo>
                      <a:pt x="32" y="196"/>
                    </a:lnTo>
                    <a:lnTo>
                      <a:pt x="26" y="204"/>
                    </a:lnTo>
                    <a:lnTo>
                      <a:pt x="21" y="211"/>
                    </a:lnTo>
                    <a:lnTo>
                      <a:pt x="0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530" name="Freeform 155">
                <a:extLst>
                  <a:ext uri="{FF2B5EF4-FFF2-40B4-BE49-F238E27FC236}">
                    <a16:creationId xmlns:a16="http://schemas.microsoft.com/office/drawing/2014/main" id="{4089E127-9DBC-4E0A-9C6F-339BC131A3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2" y="747"/>
                <a:ext cx="198" cy="166"/>
              </a:xfrm>
              <a:custGeom>
                <a:avLst/>
                <a:gdLst>
                  <a:gd name="T0" fmla="*/ 0 w 398"/>
                  <a:gd name="T1" fmla="*/ 1 h 331"/>
                  <a:gd name="T2" fmla="*/ 0 w 398"/>
                  <a:gd name="T3" fmla="*/ 1 h 331"/>
                  <a:gd name="T4" fmla="*/ 0 w 398"/>
                  <a:gd name="T5" fmla="*/ 1 h 331"/>
                  <a:gd name="T6" fmla="*/ 0 w 398"/>
                  <a:gd name="T7" fmla="*/ 1 h 331"/>
                  <a:gd name="T8" fmla="*/ 0 w 398"/>
                  <a:gd name="T9" fmla="*/ 1 h 331"/>
                  <a:gd name="T10" fmla="*/ 0 w 398"/>
                  <a:gd name="T11" fmla="*/ 1 h 331"/>
                  <a:gd name="T12" fmla="*/ 0 w 398"/>
                  <a:gd name="T13" fmla="*/ 1 h 331"/>
                  <a:gd name="T14" fmla="*/ 0 w 398"/>
                  <a:gd name="T15" fmla="*/ 1 h 331"/>
                  <a:gd name="T16" fmla="*/ 0 w 398"/>
                  <a:gd name="T17" fmla="*/ 1 h 331"/>
                  <a:gd name="T18" fmla="*/ 0 w 398"/>
                  <a:gd name="T19" fmla="*/ 1 h 331"/>
                  <a:gd name="T20" fmla="*/ 0 w 398"/>
                  <a:gd name="T21" fmla="*/ 1 h 331"/>
                  <a:gd name="T22" fmla="*/ 0 w 398"/>
                  <a:gd name="T23" fmla="*/ 1 h 331"/>
                  <a:gd name="T24" fmla="*/ 0 w 398"/>
                  <a:gd name="T25" fmla="*/ 1 h 331"/>
                  <a:gd name="T26" fmla="*/ 0 w 398"/>
                  <a:gd name="T27" fmla="*/ 1 h 331"/>
                  <a:gd name="T28" fmla="*/ 0 w 398"/>
                  <a:gd name="T29" fmla="*/ 1 h 331"/>
                  <a:gd name="T30" fmla="*/ 0 w 398"/>
                  <a:gd name="T31" fmla="*/ 1 h 331"/>
                  <a:gd name="T32" fmla="*/ 0 w 398"/>
                  <a:gd name="T33" fmla="*/ 1 h 331"/>
                  <a:gd name="T34" fmla="*/ 0 w 398"/>
                  <a:gd name="T35" fmla="*/ 1 h 331"/>
                  <a:gd name="T36" fmla="*/ 0 w 398"/>
                  <a:gd name="T37" fmla="*/ 1 h 331"/>
                  <a:gd name="T38" fmla="*/ 0 w 398"/>
                  <a:gd name="T39" fmla="*/ 1 h 331"/>
                  <a:gd name="T40" fmla="*/ 0 w 398"/>
                  <a:gd name="T41" fmla="*/ 1 h 331"/>
                  <a:gd name="T42" fmla="*/ 0 w 398"/>
                  <a:gd name="T43" fmla="*/ 1 h 331"/>
                  <a:gd name="T44" fmla="*/ 0 w 398"/>
                  <a:gd name="T45" fmla="*/ 1 h 331"/>
                  <a:gd name="T46" fmla="*/ 0 w 398"/>
                  <a:gd name="T47" fmla="*/ 1 h 331"/>
                  <a:gd name="T48" fmla="*/ 0 w 398"/>
                  <a:gd name="T49" fmla="*/ 1 h 331"/>
                  <a:gd name="T50" fmla="*/ 0 w 398"/>
                  <a:gd name="T51" fmla="*/ 1 h 331"/>
                  <a:gd name="T52" fmla="*/ 0 w 398"/>
                  <a:gd name="T53" fmla="*/ 1 h 331"/>
                  <a:gd name="T54" fmla="*/ 0 w 398"/>
                  <a:gd name="T55" fmla="*/ 1 h 331"/>
                  <a:gd name="T56" fmla="*/ 0 w 398"/>
                  <a:gd name="T57" fmla="*/ 1 h 331"/>
                  <a:gd name="T58" fmla="*/ 0 w 398"/>
                  <a:gd name="T59" fmla="*/ 1 h 331"/>
                  <a:gd name="T60" fmla="*/ 0 w 398"/>
                  <a:gd name="T61" fmla="*/ 1 h 331"/>
                  <a:gd name="T62" fmla="*/ 0 w 398"/>
                  <a:gd name="T63" fmla="*/ 1 h 331"/>
                  <a:gd name="T64" fmla="*/ 0 w 398"/>
                  <a:gd name="T65" fmla="*/ 1 h 331"/>
                  <a:gd name="T66" fmla="*/ 0 w 398"/>
                  <a:gd name="T67" fmla="*/ 1 h 331"/>
                  <a:gd name="T68" fmla="*/ 0 w 398"/>
                  <a:gd name="T69" fmla="*/ 1 h 331"/>
                  <a:gd name="T70" fmla="*/ 0 w 398"/>
                  <a:gd name="T71" fmla="*/ 1 h 331"/>
                  <a:gd name="T72" fmla="*/ 0 w 398"/>
                  <a:gd name="T73" fmla="*/ 1 h 331"/>
                  <a:gd name="T74" fmla="*/ 0 w 398"/>
                  <a:gd name="T75" fmla="*/ 1 h 331"/>
                  <a:gd name="T76" fmla="*/ 0 w 398"/>
                  <a:gd name="T77" fmla="*/ 1 h 331"/>
                  <a:gd name="T78" fmla="*/ 0 w 398"/>
                  <a:gd name="T79" fmla="*/ 1 h 331"/>
                  <a:gd name="T80" fmla="*/ 0 w 398"/>
                  <a:gd name="T81" fmla="*/ 1 h 331"/>
                  <a:gd name="T82" fmla="*/ 0 w 398"/>
                  <a:gd name="T83" fmla="*/ 1 h 331"/>
                  <a:gd name="T84" fmla="*/ 0 w 398"/>
                  <a:gd name="T85" fmla="*/ 1 h 331"/>
                  <a:gd name="T86" fmla="*/ 0 w 398"/>
                  <a:gd name="T87" fmla="*/ 1 h 331"/>
                  <a:gd name="T88" fmla="*/ 0 w 398"/>
                  <a:gd name="T89" fmla="*/ 1 h 331"/>
                  <a:gd name="T90" fmla="*/ 0 w 398"/>
                  <a:gd name="T91" fmla="*/ 1 h 331"/>
                  <a:gd name="T92" fmla="*/ 0 w 398"/>
                  <a:gd name="T93" fmla="*/ 1 h 331"/>
                  <a:gd name="T94" fmla="*/ 0 w 398"/>
                  <a:gd name="T95" fmla="*/ 1 h 331"/>
                  <a:gd name="T96" fmla="*/ 0 w 398"/>
                  <a:gd name="T97" fmla="*/ 1 h 331"/>
                  <a:gd name="T98" fmla="*/ 0 w 398"/>
                  <a:gd name="T99" fmla="*/ 1 h 331"/>
                  <a:gd name="T100" fmla="*/ 0 w 398"/>
                  <a:gd name="T101" fmla="*/ 1 h 331"/>
                  <a:gd name="T102" fmla="*/ 0 w 398"/>
                  <a:gd name="T103" fmla="*/ 1 h 331"/>
                  <a:gd name="T104" fmla="*/ 0 w 398"/>
                  <a:gd name="T105" fmla="*/ 1 h 331"/>
                  <a:gd name="T106" fmla="*/ 0 w 398"/>
                  <a:gd name="T107" fmla="*/ 1 h 331"/>
                  <a:gd name="T108" fmla="*/ 0 w 398"/>
                  <a:gd name="T109" fmla="*/ 1 h 331"/>
                  <a:gd name="T110" fmla="*/ 0 w 398"/>
                  <a:gd name="T111" fmla="*/ 1 h 331"/>
                  <a:gd name="T112" fmla="*/ 0 w 398"/>
                  <a:gd name="T113" fmla="*/ 1 h 331"/>
                  <a:gd name="T114" fmla="*/ 0 w 398"/>
                  <a:gd name="T115" fmla="*/ 1 h 331"/>
                  <a:gd name="T116" fmla="*/ 0 w 398"/>
                  <a:gd name="T117" fmla="*/ 1 h 33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8"/>
                  <a:gd name="T178" fmla="*/ 0 h 331"/>
                  <a:gd name="T179" fmla="*/ 398 w 398"/>
                  <a:gd name="T180" fmla="*/ 331 h 33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8" h="331">
                    <a:moveTo>
                      <a:pt x="0" y="270"/>
                    </a:moveTo>
                    <a:lnTo>
                      <a:pt x="0" y="269"/>
                    </a:lnTo>
                    <a:lnTo>
                      <a:pt x="2" y="267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4" y="261"/>
                    </a:lnTo>
                    <a:lnTo>
                      <a:pt x="6" y="257"/>
                    </a:lnTo>
                    <a:lnTo>
                      <a:pt x="6" y="255"/>
                    </a:lnTo>
                    <a:lnTo>
                      <a:pt x="8" y="251"/>
                    </a:lnTo>
                    <a:lnTo>
                      <a:pt x="10" y="248"/>
                    </a:lnTo>
                    <a:lnTo>
                      <a:pt x="12" y="244"/>
                    </a:lnTo>
                    <a:lnTo>
                      <a:pt x="16" y="240"/>
                    </a:lnTo>
                    <a:lnTo>
                      <a:pt x="18" y="236"/>
                    </a:lnTo>
                    <a:lnTo>
                      <a:pt x="21" y="232"/>
                    </a:lnTo>
                    <a:lnTo>
                      <a:pt x="25" y="227"/>
                    </a:lnTo>
                    <a:lnTo>
                      <a:pt x="25" y="225"/>
                    </a:lnTo>
                    <a:lnTo>
                      <a:pt x="27" y="223"/>
                    </a:lnTo>
                    <a:lnTo>
                      <a:pt x="29" y="219"/>
                    </a:lnTo>
                    <a:lnTo>
                      <a:pt x="31" y="217"/>
                    </a:lnTo>
                    <a:lnTo>
                      <a:pt x="33" y="215"/>
                    </a:lnTo>
                    <a:lnTo>
                      <a:pt x="35" y="211"/>
                    </a:lnTo>
                    <a:lnTo>
                      <a:pt x="38" y="210"/>
                    </a:lnTo>
                    <a:lnTo>
                      <a:pt x="40" y="208"/>
                    </a:lnTo>
                    <a:lnTo>
                      <a:pt x="42" y="204"/>
                    </a:lnTo>
                    <a:lnTo>
                      <a:pt x="44" y="202"/>
                    </a:lnTo>
                    <a:lnTo>
                      <a:pt x="48" y="198"/>
                    </a:lnTo>
                    <a:lnTo>
                      <a:pt x="50" y="196"/>
                    </a:lnTo>
                    <a:lnTo>
                      <a:pt x="52" y="192"/>
                    </a:lnTo>
                    <a:lnTo>
                      <a:pt x="56" y="191"/>
                    </a:lnTo>
                    <a:lnTo>
                      <a:pt x="57" y="187"/>
                    </a:lnTo>
                    <a:lnTo>
                      <a:pt x="61" y="185"/>
                    </a:lnTo>
                    <a:lnTo>
                      <a:pt x="63" y="181"/>
                    </a:lnTo>
                    <a:lnTo>
                      <a:pt x="67" y="179"/>
                    </a:lnTo>
                    <a:lnTo>
                      <a:pt x="71" y="175"/>
                    </a:lnTo>
                    <a:lnTo>
                      <a:pt x="73" y="172"/>
                    </a:lnTo>
                    <a:lnTo>
                      <a:pt x="77" y="170"/>
                    </a:lnTo>
                    <a:lnTo>
                      <a:pt x="80" y="166"/>
                    </a:lnTo>
                    <a:lnTo>
                      <a:pt x="84" y="164"/>
                    </a:lnTo>
                    <a:lnTo>
                      <a:pt x="88" y="160"/>
                    </a:lnTo>
                    <a:lnTo>
                      <a:pt x="92" y="156"/>
                    </a:lnTo>
                    <a:lnTo>
                      <a:pt x="96" y="154"/>
                    </a:lnTo>
                    <a:lnTo>
                      <a:pt x="99" y="151"/>
                    </a:lnTo>
                    <a:lnTo>
                      <a:pt x="103" y="149"/>
                    </a:lnTo>
                    <a:lnTo>
                      <a:pt x="107" y="145"/>
                    </a:lnTo>
                    <a:lnTo>
                      <a:pt x="113" y="143"/>
                    </a:lnTo>
                    <a:lnTo>
                      <a:pt x="116" y="139"/>
                    </a:lnTo>
                    <a:lnTo>
                      <a:pt x="122" y="137"/>
                    </a:lnTo>
                    <a:lnTo>
                      <a:pt x="126" y="134"/>
                    </a:lnTo>
                    <a:lnTo>
                      <a:pt x="130" y="130"/>
                    </a:lnTo>
                    <a:lnTo>
                      <a:pt x="134" y="128"/>
                    </a:lnTo>
                    <a:lnTo>
                      <a:pt x="139" y="124"/>
                    </a:lnTo>
                    <a:lnTo>
                      <a:pt x="143" y="122"/>
                    </a:lnTo>
                    <a:lnTo>
                      <a:pt x="147" y="118"/>
                    </a:lnTo>
                    <a:lnTo>
                      <a:pt x="153" y="116"/>
                    </a:lnTo>
                    <a:lnTo>
                      <a:pt x="156" y="115"/>
                    </a:lnTo>
                    <a:lnTo>
                      <a:pt x="160" y="113"/>
                    </a:lnTo>
                    <a:lnTo>
                      <a:pt x="166" y="109"/>
                    </a:lnTo>
                    <a:lnTo>
                      <a:pt x="170" y="107"/>
                    </a:lnTo>
                    <a:lnTo>
                      <a:pt x="173" y="105"/>
                    </a:lnTo>
                    <a:lnTo>
                      <a:pt x="179" y="103"/>
                    </a:lnTo>
                    <a:lnTo>
                      <a:pt x="183" y="99"/>
                    </a:lnTo>
                    <a:lnTo>
                      <a:pt x="187" y="97"/>
                    </a:lnTo>
                    <a:lnTo>
                      <a:pt x="192" y="96"/>
                    </a:lnTo>
                    <a:lnTo>
                      <a:pt x="196" y="94"/>
                    </a:lnTo>
                    <a:lnTo>
                      <a:pt x="200" y="92"/>
                    </a:lnTo>
                    <a:lnTo>
                      <a:pt x="204" y="90"/>
                    </a:lnTo>
                    <a:lnTo>
                      <a:pt x="210" y="88"/>
                    </a:lnTo>
                    <a:lnTo>
                      <a:pt x="213" y="86"/>
                    </a:lnTo>
                    <a:lnTo>
                      <a:pt x="217" y="84"/>
                    </a:lnTo>
                    <a:lnTo>
                      <a:pt x="221" y="82"/>
                    </a:lnTo>
                    <a:lnTo>
                      <a:pt x="227" y="80"/>
                    </a:lnTo>
                    <a:lnTo>
                      <a:pt x="230" y="78"/>
                    </a:lnTo>
                    <a:lnTo>
                      <a:pt x="234" y="77"/>
                    </a:lnTo>
                    <a:lnTo>
                      <a:pt x="238" y="75"/>
                    </a:lnTo>
                    <a:lnTo>
                      <a:pt x="242" y="73"/>
                    </a:lnTo>
                    <a:lnTo>
                      <a:pt x="248" y="73"/>
                    </a:lnTo>
                    <a:lnTo>
                      <a:pt x="251" y="71"/>
                    </a:lnTo>
                    <a:lnTo>
                      <a:pt x="255" y="69"/>
                    </a:lnTo>
                    <a:lnTo>
                      <a:pt x="261" y="67"/>
                    </a:lnTo>
                    <a:lnTo>
                      <a:pt x="265" y="65"/>
                    </a:lnTo>
                    <a:lnTo>
                      <a:pt x="269" y="63"/>
                    </a:lnTo>
                    <a:lnTo>
                      <a:pt x="272" y="61"/>
                    </a:lnTo>
                    <a:lnTo>
                      <a:pt x="276" y="59"/>
                    </a:lnTo>
                    <a:lnTo>
                      <a:pt x="280" y="58"/>
                    </a:lnTo>
                    <a:lnTo>
                      <a:pt x="284" y="56"/>
                    </a:lnTo>
                    <a:lnTo>
                      <a:pt x="289" y="54"/>
                    </a:lnTo>
                    <a:lnTo>
                      <a:pt x="293" y="54"/>
                    </a:lnTo>
                    <a:lnTo>
                      <a:pt x="297" y="50"/>
                    </a:lnTo>
                    <a:lnTo>
                      <a:pt x="301" y="50"/>
                    </a:lnTo>
                    <a:lnTo>
                      <a:pt x="305" y="48"/>
                    </a:lnTo>
                    <a:lnTo>
                      <a:pt x="310" y="46"/>
                    </a:lnTo>
                    <a:lnTo>
                      <a:pt x="314" y="44"/>
                    </a:lnTo>
                    <a:lnTo>
                      <a:pt x="318" y="42"/>
                    </a:lnTo>
                    <a:lnTo>
                      <a:pt x="322" y="40"/>
                    </a:lnTo>
                    <a:lnTo>
                      <a:pt x="327" y="39"/>
                    </a:lnTo>
                    <a:lnTo>
                      <a:pt x="331" y="37"/>
                    </a:lnTo>
                    <a:lnTo>
                      <a:pt x="335" y="35"/>
                    </a:lnTo>
                    <a:lnTo>
                      <a:pt x="339" y="33"/>
                    </a:lnTo>
                    <a:lnTo>
                      <a:pt x="343" y="31"/>
                    </a:lnTo>
                    <a:lnTo>
                      <a:pt x="348" y="27"/>
                    </a:lnTo>
                    <a:lnTo>
                      <a:pt x="352" y="25"/>
                    </a:lnTo>
                    <a:lnTo>
                      <a:pt x="356" y="23"/>
                    </a:lnTo>
                    <a:lnTo>
                      <a:pt x="360" y="21"/>
                    </a:lnTo>
                    <a:lnTo>
                      <a:pt x="364" y="19"/>
                    </a:lnTo>
                    <a:lnTo>
                      <a:pt x="369" y="16"/>
                    </a:lnTo>
                    <a:lnTo>
                      <a:pt x="373" y="14"/>
                    </a:lnTo>
                    <a:lnTo>
                      <a:pt x="377" y="12"/>
                    </a:lnTo>
                    <a:lnTo>
                      <a:pt x="381" y="8"/>
                    </a:lnTo>
                    <a:lnTo>
                      <a:pt x="386" y="6"/>
                    </a:lnTo>
                    <a:lnTo>
                      <a:pt x="390" y="4"/>
                    </a:lnTo>
                    <a:lnTo>
                      <a:pt x="394" y="0"/>
                    </a:lnTo>
                    <a:lnTo>
                      <a:pt x="394" y="2"/>
                    </a:lnTo>
                    <a:lnTo>
                      <a:pt x="396" y="4"/>
                    </a:lnTo>
                    <a:lnTo>
                      <a:pt x="396" y="8"/>
                    </a:lnTo>
                    <a:lnTo>
                      <a:pt x="396" y="10"/>
                    </a:lnTo>
                    <a:lnTo>
                      <a:pt x="396" y="14"/>
                    </a:lnTo>
                    <a:lnTo>
                      <a:pt x="398" y="18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398" y="25"/>
                    </a:lnTo>
                    <a:lnTo>
                      <a:pt x="398" y="27"/>
                    </a:lnTo>
                    <a:lnTo>
                      <a:pt x="398" y="31"/>
                    </a:lnTo>
                    <a:lnTo>
                      <a:pt x="398" y="33"/>
                    </a:lnTo>
                    <a:lnTo>
                      <a:pt x="398" y="35"/>
                    </a:lnTo>
                    <a:lnTo>
                      <a:pt x="398" y="39"/>
                    </a:lnTo>
                    <a:lnTo>
                      <a:pt x="398" y="40"/>
                    </a:lnTo>
                    <a:lnTo>
                      <a:pt x="398" y="44"/>
                    </a:lnTo>
                    <a:lnTo>
                      <a:pt x="398" y="48"/>
                    </a:lnTo>
                    <a:lnTo>
                      <a:pt x="398" y="52"/>
                    </a:lnTo>
                    <a:lnTo>
                      <a:pt x="398" y="56"/>
                    </a:lnTo>
                    <a:lnTo>
                      <a:pt x="398" y="59"/>
                    </a:lnTo>
                    <a:lnTo>
                      <a:pt x="398" y="63"/>
                    </a:lnTo>
                    <a:lnTo>
                      <a:pt x="398" y="67"/>
                    </a:lnTo>
                    <a:lnTo>
                      <a:pt x="398" y="71"/>
                    </a:lnTo>
                    <a:lnTo>
                      <a:pt x="398" y="75"/>
                    </a:lnTo>
                    <a:lnTo>
                      <a:pt x="398" y="78"/>
                    </a:lnTo>
                    <a:lnTo>
                      <a:pt x="398" y="82"/>
                    </a:lnTo>
                    <a:lnTo>
                      <a:pt x="396" y="86"/>
                    </a:lnTo>
                    <a:lnTo>
                      <a:pt x="396" y="92"/>
                    </a:lnTo>
                    <a:lnTo>
                      <a:pt x="396" y="96"/>
                    </a:lnTo>
                    <a:lnTo>
                      <a:pt x="396" y="101"/>
                    </a:lnTo>
                    <a:lnTo>
                      <a:pt x="394" y="105"/>
                    </a:lnTo>
                    <a:lnTo>
                      <a:pt x="394" y="111"/>
                    </a:lnTo>
                    <a:lnTo>
                      <a:pt x="392" y="116"/>
                    </a:lnTo>
                    <a:lnTo>
                      <a:pt x="392" y="120"/>
                    </a:lnTo>
                    <a:lnTo>
                      <a:pt x="390" y="126"/>
                    </a:lnTo>
                    <a:lnTo>
                      <a:pt x="390" y="132"/>
                    </a:lnTo>
                    <a:lnTo>
                      <a:pt x="388" y="135"/>
                    </a:lnTo>
                    <a:lnTo>
                      <a:pt x="388" y="141"/>
                    </a:lnTo>
                    <a:lnTo>
                      <a:pt x="386" y="147"/>
                    </a:lnTo>
                    <a:lnTo>
                      <a:pt x="384" y="153"/>
                    </a:lnTo>
                    <a:lnTo>
                      <a:pt x="384" y="158"/>
                    </a:lnTo>
                    <a:lnTo>
                      <a:pt x="383" y="164"/>
                    </a:lnTo>
                    <a:lnTo>
                      <a:pt x="381" y="170"/>
                    </a:lnTo>
                    <a:lnTo>
                      <a:pt x="379" y="175"/>
                    </a:lnTo>
                    <a:lnTo>
                      <a:pt x="377" y="181"/>
                    </a:lnTo>
                    <a:lnTo>
                      <a:pt x="375" y="187"/>
                    </a:lnTo>
                    <a:lnTo>
                      <a:pt x="373" y="192"/>
                    </a:lnTo>
                    <a:lnTo>
                      <a:pt x="371" y="198"/>
                    </a:lnTo>
                    <a:lnTo>
                      <a:pt x="369" y="206"/>
                    </a:lnTo>
                    <a:lnTo>
                      <a:pt x="367" y="211"/>
                    </a:lnTo>
                    <a:lnTo>
                      <a:pt x="364" y="217"/>
                    </a:lnTo>
                    <a:lnTo>
                      <a:pt x="362" y="225"/>
                    </a:lnTo>
                    <a:lnTo>
                      <a:pt x="358" y="230"/>
                    </a:lnTo>
                    <a:lnTo>
                      <a:pt x="356" y="238"/>
                    </a:lnTo>
                    <a:lnTo>
                      <a:pt x="354" y="242"/>
                    </a:lnTo>
                    <a:lnTo>
                      <a:pt x="352" y="246"/>
                    </a:lnTo>
                    <a:lnTo>
                      <a:pt x="348" y="248"/>
                    </a:lnTo>
                    <a:lnTo>
                      <a:pt x="346" y="251"/>
                    </a:lnTo>
                    <a:lnTo>
                      <a:pt x="343" y="253"/>
                    </a:lnTo>
                    <a:lnTo>
                      <a:pt x="339" y="255"/>
                    </a:lnTo>
                    <a:lnTo>
                      <a:pt x="335" y="257"/>
                    </a:lnTo>
                    <a:lnTo>
                      <a:pt x="333" y="259"/>
                    </a:lnTo>
                    <a:lnTo>
                      <a:pt x="329" y="259"/>
                    </a:lnTo>
                    <a:lnTo>
                      <a:pt x="327" y="259"/>
                    </a:lnTo>
                    <a:lnTo>
                      <a:pt x="324" y="261"/>
                    </a:lnTo>
                    <a:lnTo>
                      <a:pt x="322" y="261"/>
                    </a:lnTo>
                    <a:lnTo>
                      <a:pt x="318" y="261"/>
                    </a:lnTo>
                    <a:lnTo>
                      <a:pt x="320" y="257"/>
                    </a:lnTo>
                    <a:lnTo>
                      <a:pt x="322" y="255"/>
                    </a:lnTo>
                    <a:lnTo>
                      <a:pt x="322" y="251"/>
                    </a:lnTo>
                    <a:lnTo>
                      <a:pt x="324" y="250"/>
                    </a:lnTo>
                    <a:lnTo>
                      <a:pt x="326" y="246"/>
                    </a:lnTo>
                    <a:lnTo>
                      <a:pt x="327" y="244"/>
                    </a:lnTo>
                    <a:lnTo>
                      <a:pt x="327" y="242"/>
                    </a:lnTo>
                    <a:lnTo>
                      <a:pt x="329" y="238"/>
                    </a:lnTo>
                    <a:lnTo>
                      <a:pt x="329" y="236"/>
                    </a:lnTo>
                    <a:lnTo>
                      <a:pt x="331" y="234"/>
                    </a:lnTo>
                    <a:lnTo>
                      <a:pt x="333" y="230"/>
                    </a:lnTo>
                    <a:lnTo>
                      <a:pt x="333" y="229"/>
                    </a:lnTo>
                    <a:lnTo>
                      <a:pt x="335" y="227"/>
                    </a:lnTo>
                    <a:lnTo>
                      <a:pt x="337" y="223"/>
                    </a:lnTo>
                    <a:lnTo>
                      <a:pt x="337" y="221"/>
                    </a:lnTo>
                    <a:lnTo>
                      <a:pt x="339" y="217"/>
                    </a:lnTo>
                    <a:lnTo>
                      <a:pt x="341" y="215"/>
                    </a:lnTo>
                    <a:lnTo>
                      <a:pt x="341" y="211"/>
                    </a:lnTo>
                    <a:lnTo>
                      <a:pt x="343" y="208"/>
                    </a:lnTo>
                    <a:lnTo>
                      <a:pt x="345" y="204"/>
                    </a:lnTo>
                    <a:lnTo>
                      <a:pt x="345" y="202"/>
                    </a:lnTo>
                    <a:lnTo>
                      <a:pt x="346" y="198"/>
                    </a:lnTo>
                    <a:lnTo>
                      <a:pt x="348" y="194"/>
                    </a:lnTo>
                    <a:lnTo>
                      <a:pt x="348" y="191"/>
                    </a:lnTo>
                    <a:lnTo>
                      <a:pt x="350" y="187"/>
                    </a:lnTo>
                    <a:lnTo>
                      <a:pt x="350" y="183"/>
                    </a:lnTo>
                    <a:lnTo>
                      <a:pt x="352" y="179"/>
                    </a:lnTo>
                    <a:lnTo>
                      <a:pt x="354" y="173"/>
                    </a:lnTo>
                    <a:lnTo>
                      <a:pt x="354" y="170"/>
                    </a:lnTo>
                    <a:lnTo>
                      <a:pt x="356" y="166"/>
                    </a:lnTo>
                    <a:lnTo>
                      <a:pt x="358" y="162"/>
                    </a:lnTo>
                    <a:lnTo>
                      <a:pt x="358" y="156"/>
                    </a:lnTo>
                    <a:lnTo>
                      <a:pt x="360" y="153"/>
                    </a:lnTo>
                    <a:lnTo>
                      <a:pt x="360" y="149"/>
                    </a:lnTo>
                    <a:lnTo>
                      <a:pt x="362" y="145"/>
                    </a:lnTo>
                    <a:lnTo>
                      <a:pt x="362" y="139"/>
                    </a:lnTo>
                    <a:lnTo>
                      <a:pt x="364" y="135"/>
                    </a:lnTo>
                    <a:lnTo>
                      <a:pt x="364" y="130"/>
                    </a:lnTo>
                    <a:lnTo>
                      <a:pt x="365" y="124"/>
                    </a:lnTo>
                    <a:lnTo>
                      <a:pt x="365" y="120"/>
                    </a:lnTo>
                    <a:lnTo>
                      <a:pt x="367" y="115"/>
                    </a:lnTo>
                    <a:lnTo>
                      <a:pt x="367" y="111"/>
                    </a:lnTo>
                    <a:lnTo>
                      <a:pt x="367" y="105"/>
                    </a:lnTo>
                    <a:lnTo>
                      <a:pt x="369" y="99"/>
                    </a:lnTo>
                    <a:lnTo>
                      <a:pt x="369" y="96"/>
                    </a:lnTo>
                    <a:lnTo>
                      <a:pt x="369" y="90"/>
                    </a:lnTo>
                    <a:lnTo>
                      <a:pt x="369" y="84"/>
                    </a:lnTo>
                    <a:lnTo>
                      <a:pt x="369" y="78"/>
                    </a:lnTo>
                    <a:lnTo>
                      <a:pt x="371" y="73"/>
                    </a:lnTo>
                    <a:lnTo>
                      <a:pt x="371" y="67"/>
                    </a:lnTo>
                    <a:lnTo>
                      <a:pt x="371" y="63"/>
                    </a:lnTo>
                    <a:lnTo>
                      <a:pt x="371" y="58"/>
                    </a:lnTo>
                    <a:lnTo>
                      <a:pt x="371" y="52"/>
                    </a:lnTo>
                    <a:lnTo>
                      <a:pt x="369" y="52"/>
                    </a:lnTo>
                    <a:lnTo>
                      <a:pt x="367" y="54"/>
                    </a:lnTo>
                    <a:lnTo>
                      <a:pt x="364" y="56"/>
                    </a:lnTo>
                    <a:lnTo>
                      <a:pt x="362" y="58"/>
                    </a:lnTo>
                    <a:lnTo>
                      <a:pt x="360" y="58"/>
                    </a:lnTo>
                    <a:lnTo>
                      <a:pt x="358" y="59"/>
                    </a:lnTo>
                    <a:lnTo>
                      <a:pt x="354" y="59"/>
                    </a:lnTo>
                    <a:lnTo>
                      <a:pt x="352" y="61"/>
                    </a:lnTo>
                    <a:lnTo>
                      <a:pt x="350" y="61"/>
                    </a:lnTo>
                    <a:lnTo>
                      <a:pt x="346" y="63"/>
                    </a:lnTo>
                    <a:lnTo>
                      <a:pt x="343" y="65"/>
                    </a:lnTo>
                    <a:lnTo>
                      <a:pt x="341" y="67"/>
                    </a:lnTo>
                    <a:lnTo>
                      <a:pt x="337" y="67"/>
                    </a:lnTo>
                    <a:lnTo>
                      <a:pt x="333" y="69"/>
                    </a:lnTo>
                    <a:lnTo>
                      <a:pt x="327" y="71"/>
                    </a:lnTo>
                    <a:lnTo>
                      <a:pt x="324" y="73"/>
                    </a:lnTo>
                    <a:lnTo>
                      <a:pt x="320" y="73"/>
                    </a:lnTo>
                    <a:lnTo>
                      <a:pt x="318" y="73"/>
                    </a:lnTo>
                    <a:lnTo>
                      <a:pt x="316" y="75"/>
                    </a:lnTo>
                    <a:lnTo>
                      <a:pt x="312" y="75"/>
                    </a:lnTo>
                    <a:lnTo>
                      <a:pt x="310" y="75"/>
                    </a:lnTo>
                    <a:lnTo>
                      <a:pt x="307" y="77"/>
                    </a:lnTo>
                    <a:lnTo>
                      <a:pt x="303" y="77"/>
                    </a:lnTo>
                    <a:lnTo>
                      <a:pt x="301" y="78"/>
                    </a:lnTo>
                    <a:lnTo>
                      <a:pt x="297" y="78"/>
                    </a:lnTo>
                    <a:lnTo>
                      <a:pt x="295" y="80"/>
                    </a:lnTo>
                    <a:lnTo>
                      <a:pt x="291" y="80"/>
                    </a:lnTo>
                    <a:lnTo>
                      <a:pt x="288" y="82"/>
                    </a:lnTo>
                    <a:lnTo>
                      <a:pt x="284" y="82"/>
                    </a:lnTo>
                    <a:lnTo>
                      <a:pt x="282" y="84"/>
                    </a:lnTo>
                    <a:lnTo>
                      <a:pt x="278" y="84"/>
                    </a:lnTo>
                    <a:lnTo>
                      <a:pt x="274" y="86"/>
                    </a:lnTo>
                    <a:lnTo>
                      <a:pt x="270" y="86"/>
                    </a:lnTo>
                    <a:lnTo>
                      <a:pt x="267" y="88"/>
                    </a:lnTo>
                    <a:lnTo>
                      <a:pt x="261" y="90"/>
                    </a:lnTo>
                    <a:lnTo>
                      <a:pt x="257" y="90"/>
                    </a:lnTo>
                    <a:lnTo>
                      <a:pt x="253" y="92"/>
                    </a:lnTo>
                    <a:lnTo>
                      <a:pt x="249" y="94"/>
                    </a:lnTo>
                    <a:lnTo>
                      <a:pt x="244" y="96"/>
                    </a:lnTo>
                    <a:lnTo>
                      <a:pt x="240" y="96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7" y="101"/>
                    </a:lnTo>
                    <a:lnTo>
                      <a:pt x="221" y="103"/>
                    </a:lnTo>
                    <a:lnTo>
                      <a:pt x="217" y="105"/>
                    </a:lnTo>
                    <a:lnTo>
                      <a:pt x="211" y="107"/>
                    </a:lnTo>
                    <a:lnTo>
                      <a:pt x="208" y="111"/>
                    </a:lnTo>
                    <a:lnTo>
                      <a:pt x="202" y="113"/>
                    </a:lnTo>
                    <a:lnTo>
                      <a:pt x="196" y="115"/>
                    </a:lnTo>
                    <a:lnTo>
                      <a:pt x="192" y="118"/>
                    </a:lnTo>
                    <a:lnTo>
                      <a:pt x="187" y="120"/>
                    </a:lnTo>
                    <a:lnTo>
                      <a:pt x="183" y="122"/>
                    </a:lnTo>
                    <a:lnTo>
                      <a:pt x="177" y="126"/>
                    </a:lnTo>
                    <a:lnTo>
                      <a:pt x="172" y="128"/>
                    </a:lnTo>
                    <a:lnTo>
                      <a:pt x="168" y="132"/>
                    </a:lnTo>
                    <a:lnTo>
                      <a:pt x="162" y="134"/>
                    </a:lnTo>
                    <a:lnTo>
                      <a:pt x="156" y="137"/>
                    </a:lnTo>
                    <a:lnTo>
                      <a:pt x="153" y="141"/>
                    </a:lnTo>
                    <a:lnTo>
                      <a:pt x="147" y="143"/>
                    </a:lnTo>
                    <a:lnTo>
                      <a:pt x="141" y="147"/>
                    </a:lnTo>
                    <a:lnTo>
                      <a:pt x="137" y="151"/>
                    </a:lnTo>
                    <a:lnTo>
                      <a:pt x="132" y="154"/>
                    </a:lnTo>
                    <a:lnTo>
                      <a:pt x="128" y="158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3" y="170"/>
                    </a:lnTo>
                    <a:lnTo>
                      <a:pt x="109" y="173"/>
                    </a:lnTo>
                    <a:lnTo>
                      <a:pt x="103" y="177"/>
                    </a:lnTo>
                    <a:lnTo>
                      <a:pt x="99" y="181"/>
                    </a:lnTo>
                    <a:lnTo>
                      <a:pt x="94" y="185"/>
                    </a:lnTo>
                    <a:lnTo>
                      <a:pt x="90" y="189"/>
                    </a:lnTo>
                    <a:lnTo>
                      <a:pt x="86" y="194"/>
                    </a:lnTo>
                    <a:lnTo>
                      <a:pt x="80" y="198"/>
                    </a:lnTo>
                    <a:lnTo>
                      <a:pt x="77" y="202"/>
                    </a:lnTo>
                    <a:lnTo>
                      <a:pt x="73" y="206"/>
                    </a:lnTo>
                    <a:lnTo>
                      <a:pt x="69" y="211"/>
                    </a:lnTo>
                    <a:lnTo>
                      <a:pt x="65" y="215"/>
                    </a:lnTo>
                    <a:lnTo>
                      <a:pt x="61" y="221"/>
                    </a:lnTo>
                    <a:lnTo>
                      <a:pt x="57" y="227"/>
                    </a:lnTo>
                    <a:lnTo>
                      <a:pt x="54" y="232"/>
                    </a:lnTo>
                    <a:lnTo>
                      <a:pt x="50" y="236"/>
                    </a:lnTo>
                    <a:lnTo>
                      <a:pt x="46" y="242"/>
                    </a:lnTo>
                    <a:lnTo>
                      <a:pt x="42" y="246"/>
                    </a:lnTo>
                    <a:lnTo>
                      <a:pt x="40" y="251"/>
                    </a:lnTo>
                    <a:lnTo>
                      <a:pt x="37" y="257"/>
                    </a:lnTo>
                    <a:lnTo>
                      <a:pt x="35" y="263"/>
                    </a:lnTo>
                    <a:lnTo>
                      <a:pt x="31" y="269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5" y="286"/>
                    </a:lnTo>
                    <a:lnTo>
                      <a:pt x="23" y="291"/>
                    </a:lnTo>
                    <a:lnTo>
                      <a:pt x="21" y="297"/>
                    </a:lnTo>
                    <a:lnTo>
                      <a:pt x="19" y="303"/>
                    </a:lnTo>
                    <a:lnTo>
                      <a:pt x="18" y="308"/>
                    </a:lnTo>
                    <a:lnTo>
                      <a:pt x="16" y="314"/>
                    </a:lnTo>
                    <a:lnTo>
                      <a:pt x="16" y="322"/>
                    </a:lnTo>
                    <a:lnTo>
                      <a:pt x="14" y="324"/>
                    </a:lnTo>
                    <a:lnTo>
                      <a:pt x="14" y="327"/>
                    </a:lnTo>
                    <a:lnTo>
                      <a:pt x="12" y="329"/>
                    </a:lnTo>
                    <a:lnTo>
                      <a:pt x="12" y="331"/>
                    </a:lnTo>
                    <a:lnTo>
                      <a:pt x="10" y="331"/>
                    </a:lnTo>
                    <a:lnTo>
                      <a:pt x="10" y="329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6" y="326"/>
                    </a:lnTo>
                    <a:lnTo>
                      <a:pt x="6" y="324"/>
                    </a:lnTo>
                    <a:lnTo>
                      <a:pt x="6" y="320"/>
                    </a:lnTo>
                    <a:lnTo>
                      <a:pt x="6" y="316"/>
                    </a:lnTo>
                    <a:lnTo>
                      <a:pt x="4" y="314"/>
                    </a:lnTo>
                    <a:lnTo>
                      <a:pt x="4" y="310"/>
                    </a:lnTo>
                    <a:lnTo>
                      <a:pt x="4" y="307"/>
                    </a:lnTo>
                    <a:lnTo>
                      <a:pt x="2" y="303"/>
                    </a:lnTo>
                    <a:lnTo>
                      <a:pt x="2" y="299"/>
                    </a:lnTo>
                    <a:lnTo>
                      <a:pt x="2" y="297"/>
                    </a:lnTo>
                    <a:lnTo>
                      <a:pt x="2" y="293"/>
                    </a:lnTo>
                    <a:lnTo>
                      <a:pt x="2" y="289"/>
                    </a:lnTo>
                    <a:lnTo>
                      <a:pt x="2" y="286"/>
                    </a:lnTo>
                    <a:lnTo>
                      <a:pt x="2" y="284"/>
                    </a:lnTo>
                    <a:lnTo>
                      <a:pt x="0" y="280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grpSp>
          <p:nvGrpSpPr>
            <p:cNvPr id="62" name="Group 156">
              <a:extLst>
                <a:ext uri="{FF2B5EF4-FFF2-40B4-BE49-F238E27FC236}">
                  <a16:creationId xmlns:a16="http://schemas.microsoft.com/office/drawing/2014/main" id="{F865619F-A82E-491A-B333-98BB5D472E8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267200" y="2743200"/>
              <a:ext cx="455613" cy="342900"/>
              <a:chOff x="4777" y="672"/>
              <a:chExt cx="599" cy="416"/>
            </a:xfrm>
          </p:grpSpPr>
          <p:sp>
            <p:nvSpPr>
              <p:cNvPr id="399" name="Freeform 157">
                <a:extLst>
                  <a:ext uri="{FF2B5EF4-FFF2-40B4-BE49-F238E27FC236}">
                    <a16:creationId xmlns:a16="http://schemas.microsoft.com/office/drawing/2014/main" id="{E2873F5F-48D9-47AE-89B6-6CD2E150A7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85" y="681"/>
                <a:ext cx="212" cy="191"/>
              </a:xfrm>
              <a:custGeom>
                <a:avLst/>
                <a:gdLst>
                  <a:gd name="T0" fmla="*/ 0 w 424"/>
                  <a:gd name="T1" fmla="*/ 0 h 383"/>
                  <a:gd name="T2" fmla="*/ 1 w 424"/>
                  <a:gd name="T3" fmla="*/ 0 h 383"/>
                  <a:gd name="T4" fmla="*/ 1 w 424"/>
                  <a:gd name="T5" fmla="*/ 0 h 383"/>
                  <a:gd name="T6" fmla="*/ 1 w 424"/>
                  <a:gd name="T7" fmla="*/ 0 h 383"/>
                  <a:gd name="T8" fmla="*/ 1 w 424"/>
                  <a:gd name="T9" fmla="*/ 0 h 383"/>
                  <a:gd name="T10" fmla="*/ 1 w 424"/>
                  <a:gd name="T11" fmla="*/ 0 h 383"/>
                  <a:gd name="T12" fmla="*/ 1 w 424"/>
                  <a:gd name="T13" fmla="*/ 0 h 383"/>
                  <a:gd name="T14" fmla="*/ 1 w 424"/>
                  <a:gd name="T15" fmla="*/ 0 h 383"/>
                  <a:gd name="T16" fmla="*/ 1 w 424"/>
                  <a:gd name="T17" fmla="*/ 0 h 383"/>
                  <a:gd name="T18" fmla="*/ 1 w 424"/>
                  <a:gd name="T19" fmla="*/ 0 h 383"/>
                  <a:gd name="T20" fmla="*/ 1 w 424"/>
                  <a:gd name="T21" fmla="*/ 0 h 383"/>
                  <a:gd name="T22" fmla="*/ 1 w 424"/>
                  <a:gd name="T23" fmla="*/ 0 h 383"/>
                  <a:gd name="T24" fmla="*/ 0 w 424"/>
                  <a:gd name="T25" fmla="*/ 0 h 383"/>
                  <a:gd name="T26" fmla="*/ 0 w 424"/>
                  <a:gd name="T27" fmla="*/ 0 h 3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4"/>
                  <a:gd name="T43" fmla="*/ 0 h 383"/>
                  <a:gd name="T44" fmla="*/ 424 w 424"/>
                  <a:gd name="T45" fmla="*/ 383 h 38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4" h="383">
                    <a:moveTo>
                      <a:pt x="0" y="230"/>
                    </a:moveTo>
                    <a:lnTo>
                      <a:pt x="62" y="154"/>
                    </a:lnTo>
                    <a:lnTo>
                      <a:pt x="180" y="71"/>
                    </a:lnTo>
                    <a:lnTo>
                      <a:pt x="327" y="16"/>
                    </a:lnTo>
                    <a:lnTo>
                      <a:pt x="424" y="0"/>
                    </a:lnTo>
                    <a:lnTo>
                      <a:pt x="403" y="111"/>
                    </a:lnTo>
                    <a:lnTo>
                      <a:pt x="340" y="236"/>
                    </a:lnTo>
                    <a:lnTo>
                      <a:pt x="268" y="318"/>
                    </a:lnTo>
                    <a:lnTo>
                      <a:pt x="133" y="383"/>
                    </a:lnTo>
                    <a:lnTo>
                      <a:pt x="165" y="297"/>
                    </a:lnTo>
                    <a:lnTo>
                      <a:pt x="176" y="147"/>
                    </a:lnTo>
                    <a:lnTo>
                      <a:pt x="80" y="206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00" name="Freeform 158">
                <a:extLst>
                  <a:ext uri="{FF2B5EF4-FFF2-40B4-BE49-F238E27FC236}">
                    <a16:creationId xmlns:a16="http://schemas.microsoft.com/office/drawing/2014/main" id="{7472B513-CCB1-414E-BD58-AAF5507299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9" y="709"/>
                <a:ext cx="210" cy="227"/>
              </a:xfrm>
              <a:custGeom>
                <a:avLst/>
                <a:gdLst>
                  <a:gd name="T0" fmla="*/ 1 w 420"/>
                  <a:gd name="T1" fmla="*/ 0 h 455"/>
                  <a:gd name="T2" fmla="*/ 1 w 420"/>
                  <a:gd name="T3" fmla="*/ 0 h 455"/>
                  <a:gd name="T4" fmla="*/ 1 w 420"/>
                  <a:gd name="T5" fmla="*/ 0 h 455"/>
                  <a:gd name="T6" fmla="*/ 1 w 420"/>
                  <a:gd name="T7" fmla="*/ 0 h 455"/>
                  <a:gd name="T8" fmla="*/ 1 w 420"/>
                  <a:gd name="T9" fmla="*/ 0 h 455"/>
                  <a:gd name="T10" fmla="*/ 1 w 420"/>
                  <a:gd name="T11" fmla="*/ 0 h 455"/>
                  <a:gd name="T12" fmla="*/ 1 w 420"/>
                  <a:gd name="T13" fmla="*/ 0 h 455"/>
                  <a:gd name="T14" fmla="*/ 1 w 420"/>
                  <a:gd name="T15" fmla="*/ 0 h 455"/>
                  <a:gd name="T16" fmla="*/ 1 w 420"/>
                  <a:gd name="T17" fmla="*/ 0 h 455"/>
                  <a:gd name="T18" fmla="*/ 1 w 420"/>
                  <a:gd name="T19" fmla="*/ 0 h 455"/>
                  <a:gd name="T20" fmla="*/ 0 w 420"/>
                  <a:gd name="T21" fmla="*/ 0 h 455"/>
                  <a:gd name="T22" fmla="*/ 1 w 420"/>
                  <a:gd name="T23" fmla="*/ 0 h 455"/>
                  <a:gd name="T24" fmla="*/ 1 w 420"/>
                  <a:gd name="T25" fmla="*/ 0 h 455"/>
                  <a:gd name="T26" fmla="*/ 1 w 420"/>
                  <a:gd name="T27" fmla="*/ 0 h 455"/>
                  <a:gd name="T28" fmla="*/ 1 w 420"/>
                  <a:gd name="T29" fmla="*/ 0 h 455"/>
                  <a:gd name="T30" fmla="*/ 1 w 420"/>
                  <a:gd name="T31" fmla="*/ 0 h 4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0"/>
                  <a:gd name="T49" fmla="*/ 0 h 455"/>
                  <a:gd name="T50" fmla="*/ 420 w 420"/>
                  <a:gd name="T51" fmla="*/ 455 h 45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0" h="455">
                    <a:moveTo>
                      <a:pt x="125" y="455"/>
                    </a:moveTo>
                    <a:lnTo>
                      <a:pt x="205" y="403"/>
                    </a:lnTo>
                    <a:lnTo>
                      <a:pt x="306" y="306"/>
                    </a:lnTo>
                    <a:lnTo>
                      <a:pt x="380" y="181"/>
                    </a:lnTo>
                    <a:lnTo>
                      <a:pt x="410" y="94"/>
                    </a:lnTo>
                    <a:lnTo>
                      <a:pt x="420" y="0"/>
                    </a:lnTo>
                    <a:lnTo>
                      <a:pt x="344" y="46"/>
                    </a:lnTo>
                    <a:lnTo>
                      <a:pt x="222" y="97"/>
                    </a:lnTo>
                    <a:lnTo>
                      <a:pt x="114" y="156"/>
                    </a:lnTo>
                    <a:lnTo>
                      <a:pt x="51" y="204"/>
                    </a:lnTo>
                    <a:lnTo>
                      <a:pt x="0" y="259"/>
                    </a:lnTo>
                    <a:lnTo>
                      <a:pt x="150" y="221"/>
                    </a:lnTo>
                    <a:lnTo>
                      <a:pt x="254" y="200"/>
                    </a:lnTo>
                    <a:lnTo>
                      <a:pt x="197" y="305"/>
                    </a:lnTo>
                    <a:lnTo>
                      <a:pt x="125" y="4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01" name="Freeform 159">
                <a:extLst>
                  <a:ext uri="{FF2B5EF4-FFF2-40B4-BE49-F238E27FC236}">
                    <a16:creationId xmlns:a16="http://schemas.microsoft.com/office/drawing/2014/main" id="{A32CD0CF-B0FC-4E41-B5F6-4550467CA0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7" y="859"/>
                <a:ext cx="204" cy="159"/>
              </a:xfrm>
              <a:custGeom>
                <a:avLst/>
                <a:gdLst>
                  <a:gd name="T0" fmla="*/ 0 w 407"/>
                  <a:gd name="T1" fmla="*/ 1 h 317"/>
                  <a:gd name="T2" fmla="*/ 1 w 407"/>
                  <a:gd name="T3" fmla="*/ 1 h 317"/>
                  <a:gd name="T4" fmla="*/ 1 w 407"/>
                  <a:gd name="T5" fmla="*/ 1 h 317"/>
                  <a:gd name="T6" fmla="*/ 1 w 407"/>
                  <a:gd name="T7" fmla="*/ 1 h 317"/>
                  <a:gd name="T8" fmla="*/ 1 w 407"/>
                  <a:gd name="T9" fmla="*/ 0 h 317"/>
                  <a:gd name="T10" fmla="*/ 1 w 407"/>
                  <a:gd name="T11" fmla="*/ 1 h 317"/>
                  <a:gd name="T12" fmla="*/ 1 w 407"/>
                  <a:gd name="T13" fmla="*/ 1 h 317"/>
                  <a:gd name="T14" fmla="*/ 1 w 407"/>
                  <a:gd name="T15" fmla="*/ 1 h 317"/>
                  <a:gd name="T16" fmla="*/ 1 w 407"/>
                  <a:gd name="T17" fmla="*/ 1 h 317"/>
                  <a:gd name="T18" fmla="*/ 1 w 407"/>
                  <a:gd name="T19" fmla="*/ 1 h 317"/>
                  <a:gd name="T20" fmla="*/ 1 w 407"/>
                  <a:gd name="T21" fmla="*/ 1 h 317"/>
                  <a:gd name="T22" fmla="*/ 1 w 407"/>
                  <a:gd name="T23" fmla="*/ 1 h 317"/>
                  <a:gd name="T24" fmla="*/ 1 w 407"/>
                  <a:gd name="T25" fmla="*/ 1 h 317"/>
                  <a:gd name="T26" fmla="*/ 0 w 407"/>
                  <a:gd name="T27" fmla="*/ 1 h 317"/>
                  <a:gd name="T28" fmla="*/ 0 w 407"/>
                  <a:gd name="T29" fmla="*/ 1 h 3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07"/>
                  <a:gd name="T46" fmla="*/ 0 h 317"/>
                  <a:gd name="T47" fmla="*/ 407 w 407"/>
                  <a:gd name="T48" fmla="*/ 317 h 3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07" h="317">
                    <a:moveTo>
                      <a:pt x="0" y="234"/>
                    </a:moveTo>
                    <a:lnTo>
                      <a:pt x="68" y="144"/>
                    </a:lnTo>
                    <a:lnTo>
                      <a:pt x="152" y="87"/>
                    </a:lnTo>
                    <a:lnTo>
                      <a:pt x="209" y="40"/>
                    </a:lnTo>
                    <a:lnTo>
                      <a:pt x="407" y="0"/>
                    </a:lnTo>
                    <a:lnTo>
                      <a:pt x="350" y="159"/>
                    </a:lnTo>
                    <a:lnTo>
                      <a:pt x="298" y="260"/>
                    </a:lnTo>
                    <a:lnTo>
                      <a:pt x="262" y="308"/>
                    </a:lnTo>
                    <a:lnTo>
                      <a:pt x="186" y="317"/>
                    </a:lnTo>
                    <a:lnTo>
                      <a:pt x="220" y="270"/>
                    </a:lnTo>
                    <a:lnTo>
                      <a:pt x="249" y="177"/>
                    </a:lnTo>
                    <a:lnTo>
                      <a:pt x="173" y="196"/>
                    </a:lnTo>
                    <a:lnTo>
                      <a:pt x="78" y="213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02" name="Freeform 160">
                <a:extLst>
                  <a:ext uri="{FF2B5EF4-FFF2-40B4-BE49-F238E27FC236}">
                    <a16:creationId xmlns:a16="http://schemas.microsoft.com/office/drawing/2014/main" id="{200178B8-F0B1-46FD-BE3F-F1B6CB5C39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5" y="948"/>
                <a:ext cx="228" cy="126"/>
              </a:xfrm>
              <a:custGeom>
                <a:avLst/>
                <a:gdLst>
                  <a:gd name="T0" fmla="*/ 0 w 457"/>
                  <a:gd name="T1" fmla="*/ 1 h 252"/>
                  <a:gd name="T2" fmla="*/ 0 w 457"/>
                  <a:gd name="T3" fmla="*/ 1 h 252"/>
                  <a:gd name="T4" fmla="*/ 0 w 457"/>
                  <a:gd name="T5" fmla="*/ 1 h 252"/>
                  <a:gd name="T6" fmla="*/ 0 w 457"/>
                  <a:gd name="T7" fmla="*/ 1 h 252"/>
                  <a:gd name="T8" fmla="*/ 0 w 457"/>
                  <a:gd name="T9" fmla="*/ 0 h 252"/>
                  <a:gd name="T10" fmla="*/ 0 w 457"/>
                  <a:gd name="T11" fmla="*/ 1 h 252"/>
                  <a:gd name="T12" fmla="*/ 0 w 457"/>
                  <a:gd name="T13" fmla="*/ 1 h 252"/>
                  <a:gd name="T14" fmla="*/ 0 w 457"/>
                  <a:gd name="T15" fmla="*/ 1 h 252"/>
                  <a:gd name="T16" fmla="*/ 0 w 457"/>
                  <a:gd name="T17" fmla="*/ 1 h 252"/>
                  <a:gd name="T18" fmla="*/ 0 w 457"/>
                  <a:gd name="T19" fmla="*/ 1 h 252"/>
                  <a:gd name="T20" fmla="*/ 0 w 457"/>
                  <a:gd name="T21" fmla="*/ 1 h 252"/>
                  <a:gd name="T22" fmla="*/ 0 w 457"/>
                  <a:gd name="T23" fmla="*/ 1 h 252"/>
                  <a:gd name="T24" fmla="*/ 0 w 457"/>
                  <a:gd name="T25" fmla="*/ 1 h 2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7"/>
                  <a:gd name="T40" fmla="*/ 0 h 252"/>
                  <a:gd name="T41" fmla="*/ 457 w 457"/>
                  <a:gd name="T42" fmla="*/ 252 h 2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7" h="252">
                    <a:moveTo>
                      <a:pt x="0" y="209"/>
                    </a:moveTo>
                    <a:lnTo>
                      <a:pt x="42" y="152"/>
                    </a:lnTo>
                    <a:lnTo>
                      <a:pt x="137" y="78"/>
                    </a:lnTo>
                    <a:lnTo>
                      <a:pt x="270" y="38"/>
                    </a:lnTo>
                    <a:lnTo>
                      <a:pt x="457" y="0"/>
                    </a:lnTo>
                    <a:lnTo>
                      <a:pt x="424" y="83"/>
                    </a:lnTo>
                    <a:lnTo>
                      <a:pt x="371" y="169"/>
                    </a:lnTo>
                    <a:lnTo>
                      <a:pt x="287" y="218"/>
                    </a:lnTo>
                    <a:lnTo>
                      <a:pt x="204" y="252"/>
                    </a:lnTo>
                    <a:lnTo>
                      <a:pt x="101" y="226"/>
                    </a:lnTo>
                    <a:lnTo>
                      <a:pt x="18" y="212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03" name="Freeform 161">
                <a:extLst>
                  <a:ext uri="{FF2B5EF4-FFF2-40B4-BE49-F238E27FC236}">
                    <a16:creationId xmlns:a16="http://schemas.microsoft.com/office/drawing/2014/main" id="{41E1038D-E51E-4E54-8821-CB7691AB36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0" y="807"/>
                <a:ext cx="244" cy="252"/>
              </a:xfrm>
              <a:custGeom>
                <a:avLst/>
                <a:gdLst>
                  <a:gd name="T0" fmla="*/ 0 w 489"/>
                  <a:gd name="T1" fmla="*/ 1 h 504"/>
                  <a:gd name="T2" fmla="*/ 0 w 489"/>
                  <a:gd name="T3" fmla="*/ 1 h 504"/>
                  <a:gd name="T4" fmla="*/ 0 w 489"/>
                  <a:gd name="T5" fmla="*/ 1 h 504"/>
                  <a:gd name="T6" fmla="*/ 0 w 489"/>
                  <a:gd name="T7" fmla="*/ 1 h 504"/>
                  <a:gd name="T8" fmla="*/ 0 w 489"/>
                  <a:gd name="T9" fmla="*/ 1 h 504"/>
                  <a:gd name="T10" fmla="*/ 0 w 489"/>
                  <a:gd name="T11" fmla="*/ 1 h 504"/>
                  <a:gd name="T12" fmla="*/ 0 w 489"/>
                  <a:gd name="T13" fmla="*/ 1 h 504"/>
                  <a:gd name="T14" fmla="*/ 0 w 489"/>
                  <a:gd name="T15" fmla="*/ 0 h 504"/>
                  <a:gd name="T16" fmla="*/ 0 w 489"/>
                  <a:gd name="T17" fmla="*/ 1 h 504"/>
                  <a:gd name="T18" fmla="*/ 0 w 489"/>
                  <a:gd name="T19" fmla="*/ 1 h 504"/>
                  <a:gd name="T20" fmla="*/ 0 w 489"/>
                  <a:gd name="T21" fmla="*/ 1 h 504"/>
                  <a:gd name="T22" fmla="*/ 0 w 489"/>
                  <a:gd name="T23" fmla="*/ 1 h 504"/>
                  <a:gd name="T24" fmla="*/ 0 w 489"/>
                  <a:gd name="T25" fmla="*/ 1 h 504"/>
                  <a:gd name="T26" fmla="*/ 0 w 489"/>
                  <a:gd name="T27" fmla="*/ 1 h 504"/>
                  <a:gd name="T28" fmla="*/ 0 w 489"/>
                  <a:gd name="T29" fmla="*/ 1 h 504"/>
                  <a:gd name="T30" fmla="*/ 0 w 489"/>
                  <a:gd name="T31" fmla="*/ 1 h 504"/>
                  <a:gd name="T32" fmla="*/ 0 w 489"/>
                  <a:gd name="T33" fmla="*/ 1 h 504"/>
                  <a:gd name="T34" fmla="*/ 0 w 489"/>
                  <a:gd name="T35" fmla="*/ 1 h 504"/>
                  <a:gd name="T36" fmla="*/ 0 w 489"/>
                  <a:gd name="T37" fmla="*/ 1 h 504"/>
                  <a:gd name="T38" fmla="*/ 0 w 489"/>
                  <a:gd name="T39" fmla="*/ 1 h 5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89"/>
                  <a:gd name="T61" fmla="*/ 0 h 504"/>
                  <a:gd name="T62" fmla="*/ 489 w 489"/>
                  <a:gd name="T63" fmla="*/ 504 h 5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89" h="504">
                    <a:moveTo>
                      <a:pt x="0" y="504"/>
                    </a:moveTo>
                    <a:lnTo>
                      <a:pt x="103" y="491"/>
                    </a:lnTo>
                    <a:lnTo>
                      <a:pt x="143" y="445"/>
                    </a:lnTo>
                    <a:lnTo>
                      <a:pt x="198" y="388"/>
                    </a:lnTo>
                    <a:lnTo>
                      <a:pt x="327" y="327"/>
                    </a:lnTo>
                    <a:lnTo>
                      <a:pt x="369" y="268"/>
                    </a:lnTo>
                    <a:lnTo>
                      <a:pt x="415" y="154"/>
                    </a:lnTo>
                    <a:lnTo>
                      <a:pt x="489" y="0"/>
                    </a:lnTo>
                    <a:lnTo>
                      <a:pt x="327" y="34"/>
                    </a:lnTo>
                    <a:lnTo>
                      <a:pt x="173" y="90"/>
                    </a:lnTo>
                    <a:lnTo>
                      <a:pt x="74" y="158"/>
                    </a:lnTo>
                    <a:lnTo>
                      <a:pt x="21" y="223"/>
                    </a:lnTo>
                    <a:lnTo>
                      <a:pt x="0" y="272"/>
                    </a:lnTo>
                    <a:lnTo>
                      <a:pt x="103" y="226"/>
                    </a:lnTo>
                    <a:lnTo>
                      <a:pt x="244" y="207"/>
                    </a:lnTo>
                    <a:lnTo>
                      <a:pt x="186" y="280"/>
                    </a:lnTo>
                    <a:lnTo>
                      <a:pt x="114" y="384"/>
                    </a:lnTo>
                    <a:lnTo>
                      <a:pt x="72" y="447"/>
                    </a:lnTo>
                    <a:lnTo>
                      <a:pt x="0" y="50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04" name="Freeform 162">
                <a:extLst>
                  <a:ext uri="{FF2B5EF4-FFF2-40B4-BE49-F238E27FC236}">
                    <a16:creationId xmlns:a16="http://schemas.microsoft.com/office/drawing/2014/main" id="{146585F3-4A9A-4A2C-A758-AF15720F59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8" y="911"/>
                <a:ext cx="207" cy="160"/>
              </a:xfrm>
              <a:custGeom>
                <a:avLst/>
                <a:gdLst>
                  <a:gd name="T0" fmla="*/ 0 w 414"/>
                  <a:gd name="T1" fmla="*/ 0 h 322"/>
                  <a:gd name="T2" fmla="*/ 1 w 414"/>
                  <a:gd name="T3" fmla="*/ 0 h 322"/>
                  <a:gd name="T4" fmla="*/ 1 w 414"/>
                  <a:gd name="T5" fmla="*/ 0 h 322"/>
                  <a:gd name="T6" fmla="*/ 1 w 414"/>
                  <a:gd name="T7" fmla="*/ 0 h 322"/>
                  <a:gd name="T8" fmla="*/ 1 w 414"/>
                  <a:gd name="T9" fmla="*/ 0 h 322"/>
                  <a:gd name="T10" fmla="*/ 1 w 414"/>
                  <a:gd name="T11" fmla="*/ 0 h 322"/>
                  <a:gd name="T12" fmla="*/ 1 w 414"/>
                  <a:gd name="T13" fmla="*/ 0 h 322"/>
                  <a:gd name="T14" fmla="*/ 1 w 414"/>
                  <a:gd name="T15" fmla="*/ 0 h 322"/>
                  <a:gd name="T16" fmla="*/ 1 w 414"/>
                  <a:gd name="T17" fmla="*/ 0 h 322"/>
                  <a:gd name="T18" fmla="*/ 1 w 414"/>
                  <a:gd name="T19" fmla="*/ 0 h 322"/>
                  <a:gd name="T20" fmla="*/ 1 w 414"/>
                  <a:gd name="T21" fmla="*/ 0 h 322"/>
                  <a:gd name="T22" fmla="*/ 1 w 414"/>
                  <a:gd name="T23" fmla="*/ 0 h 322"/>
                  <a:gd name="T24" fmla="*/ 1 w 414"/>
                  <a:gd name="T25" fmla="*/ 0 h 322"/>
                  <a:gd name="T26" fmla="*/ 0 w 414"/>
                  <a:gd name="T27" fmla="*/ 0 h 322"/>
                  <a:gd name="T28" fmla="*/ 0 w 414"/>
                  <a:gd name="T29" fmla="*/ 0 h 3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14"/>
                  <a:gd name="T46" fmla="*/ 0 h 322"/>
                  <a:gd name="T47" fmla="*/ 414 w 414"/>
                  <a:gd name="T48" fmla="*/ 322 h 3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14" h="322">
                    <a:moveTo>
                      <a:pt x="0" y="318"/>
                    </a:moveTo>
                    <a:lnTo>
                      <a:pt x="49" y="322"/>
                    </a:lnTo>
                    <a:lnTo>
                      <a:pt x="119" y="305"/>
                    </a:lnTo>
                    <a:lnTo>
                      <a:pt x="207" y="268"/>
                    </a:lnTo>
                    <a:lnTo>
                      <a:pt x="273" y="189"/>
                    </a:lnTo>
                    <a:lnTo>
                      <a:pt x="334" y="94"/>
                    </a:lnTo>
                    <a:lnTo>
                      <a:pt x="414" y="0"/>
                    </a:lnTo>
                    <a:lnTo>
                      <a:pt x="340" y="8"/>
                    </a:lnTo>
                    <a:lnTo>
                      <a:pt x="234" y="35"/>
                    </a:lnTo>
                    <a:lnTo>
                      <a:pt x="135" y="84"/>
                    </a:lnTo>
                    <a:lnTo>
                      <a:pt x="102" y="114"/>
                    </a:lnTo>
                    <a:lnTo>
                      <a:pt x="93" y="183"/>
                    </a:lnTo>
                    <a:lnTo>
                      <a:pt x="68" y="242"/>
                    </a:lnTo>
                    <a:lnTo>
                      <a:pt x="0" y="31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05" name="Freeform 163">
                <a:extLst>
                  <a:ext uri="{FF2B5EF4-FFF2-40B4-BE49-F238E27FC236}">
                    <a16:creationId xmlns:a16="http://schemas.microsoft.com/office/drawing/2014/main" id="{C5AEC3CF-05C4-4ABE-9A49-4E4A102C19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4" y="886"/>
                <a:ext cx="127" cy="199"/>
              </a:xfrm>
              <a:custGeom>
                <a:avLst/>
                <a:gdLst>
                  <a:gd name="T0" fmla="*/ 1 w 253"/>
                  <a:gd name="T1" fmla="*/ 1 h 397"/>
                  <a:gd name="T2" fmla="*/ 1 w 253"/>
                  <a:gd name="T3" fmla="*/ 1 h 397"/>
                  <a:gd name="T4" fmla="*/ 0 w 253"/>
                  <a:gd name="T5" fmla="*/ 1 h 397"/>
                  <a:gd name="T6" fmla="*/ 1 w 253"/>
                  <a:gd name="T7" fmla="*/ 1 h 397"/>
                  <a:gd name="T8" fmla="*/ 1 w 253"/>
                  <a:gd name="T9" fmla="*/ 1 h 397"/>
                  <a:gd name="T10" fmla="*/ 1 w 253"/>
                  <a:gd name="T11" fmla="*/ 1 h 397"/>
                  <a:gd name="T12" fmla="*/ 1 w 253"/>
                  <a:gd name="T13" fmla="*/ 1 h 397"/>
                  <a:gd name="T14" fmla="*/ 1 w 253"/>
                  <a:gd name="T15" fmla="*/ 0 h 397"/>
                  <a:gd name="T16" fmla="*/ 1 w 253"/>
                  <a:gd name="T17" fmla="*/ 1 h 397"/>
                  <a:gd name="T18" fmla="*/ 1 w 253"/>
                  <a:gd name="T19" fmla="*/ 1 h 397"/>
                  <a:gd name="T20" fmla="*/ 1 w 253"/>
                  <a:gd name="T21" fmla="*/ 1 h 397"/>
                  <a:gd name="T22" fmla="*/ 1 w 253"/>
                  <a:gd name="T23" fmla="*/ 1 h 397"/>
                  <a:gd name="T24" fmla="*/ 1 w 253"/>
                  <a:gd name="T25" fmla="*/ 1 h 397"/>
                  <a:gd name="T26" fmla="*/ 1 w 253"/>
                  <a:gd name="T27" fmla="*/ 1 h 397"/>
                  <a:gd name="T28" fmla="*/ 1 w 253"/>
                  <a:gd name="T29" fmla="*/ 1 h 39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3"/>
                  <a:gd name="T46" fmla="*/ 0 h 397"/>
                  <a:gd name="T47" fmla="*/ 253 w 253"/>
                  <a:gd name="T48" fmla="*/ 397 h 39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3" h="397">
                    <a:moveTo>
                      <a:pt x="36" y="397"/>
                    </a:moveTo>
                    <a:lnTo>
                      <a:pt x="14" y="346"/>
                    </a:lnTo>
                    <a:lnTo>
                      <a:pt x="0" y="270"/>
                    </a:lnTo>
                    <a:lnTo>
                      <a:pt x="10" y="173"/>
                    </a:lnTo>
                    <a:lnTo>
                      <a:pt x="55" y="97"/>
                    </a:lnTo>
                    <a:lnTo>
                      <a:pt x="126" y="38"/>
                    </a:lnTo>
                    <a:lnTo>
                      <a:pt x="207" y="10"/>
                    </a:lnTo>
                    <a:lnTo>
                      <a:pt x="253" y="0"/>
                    </a:lnTo>
                    <a:lnTo>
                      <a:pt x="211" y="72"/>
                    </a:lnTo>
                    <a:lnTo>
                      <a:pt x="188" y="196"/>
                    </a:lnTo>
                    <a:lnTo>
                      <a:pt x="156" y="272"/>
                    </a:lnTo>
                    <a:lnTo>
                      <a:pt x="124" y="335"/>
                    </a:lnTo>
                    <a:lnTo>
                      <a:pt x="74" y="371"/>
                    </a:lnTo>
                    <a:lnTo>
                      <a:pt x="36" y="39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06" name="Freeform 164">
                <a:extLst>
                  <a:ext uri="{FF2B5EF4-FFF2-40B4-BE49-F238E27FC236}">
                    <a16:creationId xmlns:a16="http://schemas.microsoft.com/office/drawing/2014/main" id="{1241DDF3-72C1-469D-9D14-A0D924AC21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1" y="763"/>
                <a:ext cx="190" cy="206"/>
              </a:xfrm>
              <a:custGeom>
                <a:avLst/>
                <a:gdLst>
                  <a:gd name="T0" fmla="*/ 1 w 380"/>
                  <a:gd name="T1" fmla="*/ 1 h 410"/>
                  <a:gd name="T2" fmla="*/ 1 w 380"/>
                  <a:gd name="T3" fmla="*/ 1 h 410"/>
                  <a:gd name="T4" fmla="*/ 1 w 380"/>
                  <a:gd name="T5" fmla="*/ 1 h 410"/>
                  <a:gd name="T6" fmla="*/ 1 w 380"/>
                  <a:gd name="T7" fmla="*/ 1 h 410"/>
                  <a:gd name="T8" fmla="*/ 1 w 380"/>
                  <a:gd name="T9" fmla="*/ 0 h 410"/>
                  <a:gd name="T10" fmla="*/ 1 w 380"/>
                  <a:gd name="T11" fmla="*/ 1 h 410"/>
                  <a:gd name="T12" fmla="*/ 1 w 380"/>
                  <a:gd name="T13" fmla="*/ 1 h 410"/>
                  <a:gd name="T14" fmla="*/ 1 w 380"/>
                  <a:gd name="T15" fmla="*/ 1 h 410"/>
                  <a:gd name="T16" fmla="*/ 1 w 380"/>
                  <a:gd name="T17" fmla="*/ 1 h 410"/>
                  <a:gd name="T18" fmla="*/ 1 w 380"/>
                  <a:gd name="T19" fmla="*/ 1 h 410"/>
                  <a:gd name="T20" fmla="*/ 1 w 380"/>
                  <a:gd name="T21" fmla="*/ 1 h 410"/>
                  <a:gd name="T22" fmla="*/ 1 w 380"/>
                  <a:gd name="T23" fmla="*/ 1 h 410"/>
                  <a:gd name="T24" fmla="*/ 1 w 380"/>
                  <a:gd name="T25" fmla="*/ 1 h 410"/>
                  <a:gd name="T26" fmla="*/ 1 w 380"/>
                  <a:gd name="T27" fmla="*/ 1 h 410"/>
                  <a:gd name="T28" fmla="*/ 1 w 380"/>
                  <a:gd name="T29" fmla="*/ 1 h 410"/>
                  <a:gd name="T30" fmla="*/ 1 w 380"/>
                  <a:gd name="T31" fmla="*/ 1 h 410"/>
                  <a:gd name="T32" fmla="*/ 1 w 380"/>
                  <a:gd name="T33" fmla="*/ 1 h 410"/>
                  <a:gd name="T34" fmla="*/ 0 w 380"/>
                  <a:gd name="T35" fmla="*/ 1 h 410"/>
                  <a:gd name="T36" fmla="*/ 1 w 380"/>
                  <a:gd name="T37" fmla="*/ 1 h 410"/>
                  <a:gd name="T38" fmla="*/ 1 w 380"/>
                  <a:gd name="T39" fmla="*/ 1 h 410"/>
                  <a:gd name="T40" fmla="*/ 1 w 380"/>
                  <a:gd name="T41" fmla="*/ 1 h 4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410"/>
                  <a:gd name="T65" fmla="*/ 380 w 380"/>
                  <a:gd name="T66" fmla="*/ 410 h 4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410">
                    <a:moveTo>
                      <a:pt x="3" y="281"/>
                    </a:moveTo>
                    <a:lnTo>
                      <a:pt x="36" y="196"/>
                    </a:lnTo>
                    <a:lnTo>
                      <a:pt x="110" y="118"/>
                    </a:lnTo>
                    <a:lnTo>
                      <a:pt x="220" y="64"/>
                    </a:lnTo>
                    <a:lnTo>
                      <a:pt x="378" y="0"/>
                    </a:lnTo>
                    <a:lnTo>
                      <a:pt x="380" y="59"/>
                    </a:lnTo>
                    <a:lnTo>
                      <a:pt x="365" y="154"/>
                    </a:lnTo>
                    <a:lnTo>
                      <a:pt x="342" y="215"/>
                    </a:lnTo>
                    <a:lnTo>
                      <a:pt x="294" y="262"/>
                    </a:lnTo>
                    <a:lnTo>
                      <a:pt x="252" y="329"/>
                    </a:lnTo>
                    <a:lnTo>
                      <a:pt x="245" y="359"/>
                    </a:lnTo>
                    <a:lnTo>
                      <a:pt x="186" y="401"/>
                    </a:lnTo>
                    <a:lnTo>
                      <a:pt x="195" y="338"/>
                    </a:lnTo>
                    <a:lnTo>
                      <a:pt x="237" y="239"/>
                    </a:lnTo>
                    <a:lnTo>
                      <a:pt x="154" y="270"/>
                    </a:lnTo>
                    <a:lnTo>
                      <a:pt x="74" y="308"/>
                    </a:lnTo>
                    <a:lnTo>
                      <a:pt x="28" y="355"/>
                    </a:lnTo>
                    <a:lnTo>
                      <a:pt x="0" y="410"/>
                    </a:lnTo>
                    <a:lnTo>
                      <a:pt x="1" y="319"/>
                    </a:lnTo>
                    <a:lnTo>
                      <a:pt x="3" y="28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07" name="Freeform 165">
                <a:extLst>
                  <a:ext uri="{FF2B5EF4-FFF2-40B4-BE49-F238E27FC236}">
                    <a16:creationId xmlns:a16="http://schemas.microsoft.com/office/drawing/2014/main" id="{AF7340AD-BF4E-4C45-9854-32E7D1084E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84" y="740"/>
                <a:ext cx="163" cy="215"/>
              </a:xfrm>
              <a:custGeom>
                <a:avLst/>
                <a:gdLst>
                  <a:gd name="T0" fmla="*/ 0 w 327"/>
                  <a:gd name="T1" fmla="*/ 0 h 432"/>
                  <a:gd name="T2" fmla="*/ 0 w 327"/>
                  <a:gd name="T3" fmla="*/ 0 h 432"/>
                  <a:gd name="T4" fmla="*/ 0 w 327"/>
                  <a:gd name="T5" fmla="*/ 0 h 432"/>
                  <a:gd name="T6" fmla="*/ 0 w 327"/>
                  <a:gd name="T7" fmla="*/ 0 h 432"/>
                  <a:gd name="T8" fmla="*/ 0 w 327"/>
                  <a:gd name="T9" fmla="*/ 0 h 432"/>
                  <a:gd name="T10" fmla="*/ 0 w 327"/>
                  <a:gd name="T11" fmla="*/ 0 h 432"/>
                  <a:gd name="T12" fmla="*/ 0 w 327"/>
                  <a:gd name="T13" fmla="*/ 0 h 432"/>
                  <a:gd name="T14" fmla="*/ 0 w 327"/>
                  <a:gd name="T15" fmla="*/ 0 h 432"/>
                  <a:gd name="T16" fmla="*/ 0 w 327"/>
                  <a:gd name="T17" fmla="*/ 0 h 432"/>
                  <a:gd name="T18" fmla="*/ 0 w 327"/>
                  <a:gd name="T19" fmla="*/ 0 h 432"/>
                  <a:gd name="T20" fmla="*/ 0 w 327"/>
                  <a:gd name="T21" fmla="*/ 0 h 432"/>
                  <a:gd name="T22" fmla="*/ 0 w 327"/>
                  <a:gd name="T23" fmla="*/ 0 h 432"/>
                  <a:gd name="T24" fmla="*/ 0 w 327"/>
                  <a:gd name="T25" fmla="*/ 0 h 432"/>
                  <a:gd name="T26" fmla="*/ 0 w 327"/>
                  <a:gd name="T27" fmla="*/ 0 h 432"/>
                  <a:gd name="T28" fmla="*/ 0 w 327"/>
                  <a:gd name="T29" fmla="*/ 0 h 432"/>
                  <a:gd name="T30" fmla="*/ 0 w 327"/>
                  <a:gd name="T31" fmla="*/ 0 h 432"/>
                  <a:gd name="T32" fmla="*/ 0 w 327"/>
                  <a:gd name="T33" fmla="*/ 0 h 4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7"/>
                  <a:gd name="T52" fmla="*/ 0 h 432"/>
                  <a:gd name="T53" fmla="*/ 327 w 327"/>
                  <a:gd name="T54" fmla="*/ 432 h 4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7" h="432">
                    <a:moveTo>
                      <a:pt x="0" y="432"/>
                    </a:moveTo>
                    <a:lnTo>
                      <a:pt x="26" y="342"/>
                    </a:lnTo>
                    <a:lnTo>
                      <a:pt x="80" y="219"/>
                    </a:lnTo>
                    <a:lnTo>
                      <a:pt x="186" y="111"/>
                    </a:lnTo>
                    <a:lnTo>
                      <a:pt x="254" y="52"/>
                    </a:lnTo>
                    <a:lnTo>
                      <a:pt x="327" y="0"/>
                    </a:lnTo>
                    <a:lnTo>
                      <a:pt x="325" y="101"/>
                    </a:lnTo>
                    <a:lnTo>
                      <a:pt x="317" y="169"/>
                    </a:lnTo>
                    <a:lnTo>
                      <a:pt x="254" y="217"/>
                    </a:lnTo>
                    <a:lnTo>
                      <a:pt x="201" y="284"/>
                    </a:lnTo>
                    <a:lnTo>
                      <a:pt x="195" y="242"/>
                    </a:lnTo>
                    <a:lnTo>
                      <a:pt x="209" y="202"/>
                    </a:lnTo>
                    <a:lnTo>
                      <a:pt x="146" y="244"/>
                    </a:lnTo>
                    <a:lnTo>
                      <a:pt x="89" y="293"/>
                    </a:lnTo>
                    <a:lnTo>
                      <a:pt x="45" y="382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08" name="Freeform 166">
                <a:extLst>
                  <a:ext uri="{FF2B5EF4-FFF2-40B4-BE49-F238E27FC236}">
                    <a16:creationId xmlns:a16="http://schemas.microsoft.com/office/drawing/2014/main" id="{0E618673-0998-41FB-913B-14B4ECF26E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4" y="841"/>
                <a:ext cx="79" cy="178"/>
              </a:xfrm>
              <a:custGeom>
                <a:avLst/>
                <a:gdLst>
                  <a:gd name="T0" fmla="*/ 1 w 157"/>
                  <a:gd name="T1" fmla="*/ 1 h 355"/>
                  <a:gd name="T2" fmla="*/ 1 w 157"/>
                  <a:gd name="T3" fmla="*/ 1 h 355"/>
                  <a:gd name="T4" fmla="*/ 1 w 157"/>
                  <a:gd name="T5" fmla="*/ 1 h 355"/>
                  <a:gd name="T6" fmla="*/ 1 w 157"/>
                  <a:gd name="T7" fmla="*/ 1 h 355"/>
                  <a:gd name="T8" fmla="*/ 1 w 157"/>
                  <a:gd name="T9" fmla="*/ 1 h 355"/>
                  <a:gd name="T10" fmla="*/ 1 w 157"/>
                  <a:gd name="T11" fmla="*/ 1 h 355"/>
                  <a:gd name="T12" fmla="*/ 1 w 157"/>
                  <a:gd name="T13" fmla="*/ 1 h 355"/>
                  <a:gd name="T14" fmla="*/ 1 w 157"/>
                  <a:gd name="T15" fmla="*/ 0 h 355"/>
                  <a:gd name="T16" fmla="*/ 1 w 157"/>
                  <a:gd name="T17" fmla="*/ 1 h 355"/>
                  <a:gd name="T18" fmla="*/ 1 w 157"/>
                  <a:gd name="T19" fmla="*/ 1 h 355"/>
                  <a:gd name="T20" fmla="*/ 1 w 157"/>
                  <a:gd name="T21" fmla="*/ 1 h 355"/>
                  <a:gd name="T22" fmla="*/ 0 w 157"/>
                  <a:gd name="T23" fmla="*/ 1 h 355"/>
                  <a:gd name="T24" fmla="*/ 1 w 157"/>
                  <a:gd name="T25" fmla="*/ 1 h 355"/>
                  <a:gd name="T26" fmla="*/ 1 w 157"/>
                  <a:gd name="T27" fmla="*/ 1 h 3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7"/>
                  <a:gd name="T43" fmla="*/ 0 h 355"/>
                  <a:gd name="T44" fmla="*/ 157 w 157"/>
                  <a:gd name="T45" fmla="*/ 355 h 35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7" h="355">
                    <a:moveTo>
                      <a:pt x="17" y="355"/>
                    </a:moveTo>
                    <a:lnTo>
                      <a:pt x="72" y="355"/>
                    </a:lnTo>
                    <a:lnTo>
                      <a:pt x="121" y="323"/>
                    </a:lnTo>
                    <a:lnTo>
                      <a:pt x="154" y="268"/>
                    </a:lnTo>
                    <a:lnTo>
                      <a:pt x="155" y="190"/>
                    </a:lnTo>
                    <a:lnTo>
                      <a:pt x="155" y="118"/>
                    </a:lnTo>
                    <a:lnTo>
                      <a:pt x="155" y="41"/>
                    </a:lnTo>
                    <a:lnTo>
                      <a:pt x="157" y="0"/>
                    </a:lnTo>
                    <a:lnTo>
                      <a:pt x="108" y="32"/>
                    </a:lnTo>
                    <a:lnTo>
                      <a:pt x="51" y="85"/>
                    </a:lnTo>
                    <a:lnTo>
                      <a:pt x="9" y="161"/>
                    </a:lnTo>
                    <a:lnTo>
                      <a:pt x="0" y="260"/>
                    </a:lnTo>
                    <a:lnTo>
                      <a:pt x="17" y="3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09" name="Freeform 167">
                <a:extLst>
                  <a:ext uri="{FF2B5EF4-FFF2-40B4-BE49-F238E27FC236}">
                    <a16:creationId xmlns:a16="http://schemas.microsoft.com/office/drawing/2014/main" id="{8F0A0F75-B329-4AF5-BDF1-21A921584F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2" y="767"/>
                <a:ext cx="129" cy="162"/>
              </a:xfrm>
              <a:custGeom>
                <a:avLst/>
                <a:gdLst>
                  <a:gd name="T0" fmla="*/ 0 w 258"/>
                  <a:gd name="T1" fmla="*/ 1 h 324"/>
                  <a:gd name="T2" fmla="*/ 1 w 258"/>
                  <a:gd name="T3" fmla="*/ 1 h 324"/>
                  <a:gd name="T4" fmla="*/ 1 w 258"/>
                  <a:gd name="T5" fmla="*/ 1 h 324"/>
                  <a:gd name="T6" fmla="*/ 1 w 258"/>
                  <a:gd name="T7" fmla="*/ 1 h 324"/>
                  <a:gd name="T8" fmla="*/ 1 w 258"/>
                  <a:gd name="T9" fmla="*/ 1 h 324"/>
                  <a:gd name="T10" fmla="*/ 1 w 258"/>
                  <a:gd name="T11" fmla="*/ 1 h 324"/>
                  <a:gd name="T12" fmla="*/ 1 w 258"/>
                  <a:gd name="T13" fmla="*/ 1 h 324"/>
                  <a:gd name="T14" fmla="*/ 1 w 258"/>
                  <a:gd name="T15" fmla="*/ 1 h 324"/>
                  <a:gd name="T16" fmla="*/ 1 w 258"/>
                  <a:gd name="T17" fmla="*/ 0 h 324"/>
                  <a:gd name="T18" fmla="*/ 1 w 258"/>
                  <a:gd name="T19" fmla="*/ 1 h 324"/>
                  <a:gd name="T20" fmla="*/ 1 w 258"/>
                  <a:gd name="T21" fmla="*/ 1 h 324"/>
                  <a:gd name="T22" fmla="*/ 1 w 258"/>
                  <a:gd name="T23" fmla="*/ 1 h 324"/>
                  <a:gd name="T24" fmla="*/ 1 w 258"/>
                  <a:gd name="T25" fmla="*/ 1 h 324"/>
                  <a:gd name="T26" fmla="*/ 1 w 258"/>
                  <a:gd name="T27" fmla="*/ 1 h 324"/>
                  <a:gd name="T28" fmla="*/ 1 w 258"/>
                  <a:gd name="T29" fmla="*/ 1 h 324"/>
                  <a:gd name="T30" fmla="*/ 1 w 258"/>
                  <a:gd name="T31" fmla="*/ 1 h 324"/>
                  <a:gd name="T32" fmla="*/ 1 w 258"/>
                  <a:gd name="T33" fmla="*/ 1 h 324"/>
                  <a:gd name="T34" fmla="*/ 1 w 258"/>
                  <a:gd name="T35" fmla="*/ 1 h 324"/>
                  <a:gd name="T36" fmla="*/ 0 w 258"/>
                  <a:gd name="T37" fmla="*/ 1 h 324"/>
                  <a:gd name="T38" fmla="*/ 0 w 258"/>
                  <a:gd name="T39" fmla="*/ 1 h 3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8"/>
                  <a:gd name="T61" fmla="*/ 0 h 324"/>
                  <a:gd name="T62" fmla="*/ 258 w 258"/>
                  <a:gd name="T63" fmla="*/ 324 h 32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8" h="324">
                    <a:moveTo>
                      <a:pt x="0" y="324"/>
                    </a:moveTo>
                    <a:lnTo>
                      <a:pt x="9" y="287"/>
                    </a:lnTo>
                    <a:lnTo>
                      <a:pt x="28" y="240"/>
                    </a:lnTo>
                    <a:lnTo>
                      <a:pt x="55" y="198"/>
                    </a:lnTo>
                    <a:lnTo>
                      <a:pt x="85" y="156"/>
                    </a:lnTo>
                    <a:lnTo>
                      <a:pt x="123" y="114"/>
                    </a:lnTo>
                    <a:lnTo>
                      <a:pt x="165" y="76"/>
                    </a:lnTo>
                    <a:lnTo>
                      <a:pt x="207" y="40"/>
                    </a:lnTo>
                    <a:lnTo>
                      <a:pt x="258" y="0"/>
                    </a:lnTo>
                    <a:lnTo>
                      <a:pt x="258" y="33"/>
                    </a:lnTo>
                    <a:lnTo>
                      <a:pt x="258" y="80"/>
                    </a:lnTo>
                    <a:lnTo>
                      <a:pt x="253" y="130"/>
                    </a:lnTo>
                    <a:lnTo>
                      <a:pt x="165" y="229"/>
                    </a:lnTo>
                    <a:lnTo>
                      <a:pt x="161" y="200"/>
                    </a:lnTo>
                    <a:lnTo>
                      <a:pt x="167" y="154"/>
                    </a:lnTo>
                    <a:lnTo>
                      <a:pt x="99" y="198"/>
                    </a:lnTo>
                    <a:lnTo>
                      <a:pt x="57" y="238"/>
                    </a:lnTo>
                    <a:lnTo>
                      <a:pt x="30" y="282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0" name="Freeform 168">
                <a:extLst>
                  <a:ext uri="{FF2B5EF4-FFF2-40B4-BE49-F238E27FC236}">
                    <a16:creationId xmlns:a16="http://schemas.microsoft.com/office/drawing/2014/main" id="{4F54F098-EB89-409A-B2F6-9588E267A4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3" y="786"/>
                <a:ext cx="176" cy="177"/>
              </a:xfrm>
              <a:custGeom>
                <a:avLst/>
                <a:gdLst>
                  <a:gd name="T0" fmla="*/ 0 w 354"/>
                  <a:gd name="T1" fmla="*/ 1 h 354"/>
                  <a:gd name="T2" fmla="*/ 0 w 354"/>
                  <a:gd name="T3" fmla="*/ 1 h 354"/>
                  <a:gd name="T4" fmla="*/ 0 w 354"/>
                  <a:gd name="T5" fmla="*/ 1 h 354"/>
                  <a:gd name="T6" fmla="*/ 0 w 354"/>
                  <a:gd name="T7" fmla="*/ 1 h 354"/>
                  <a:gd name="T8" fmla="*/ 0 w 354"/>
                  <a:gd name="T9" fmla="*/ 1 h 354"/>
                  <a:gd name="T10" fmla="*/ 0 w 354"/>
                  <a:gd name="T11" fmla="*/ 1 h 354"/>
                  <a:gd name="T12" fmla="*/ 0 w 354"/>
                  <a:gd name="T13" fmla="*/ 1 h 354"/>
                  <a:gd name="T14" fmla="*/ 0 w 354"/>
                  <a:gd name="T15" fmla="*/ 1 h 354"/>
                  <a:gd name="T16" fmla="*/ 0 w 354"/>
                  <a:gd name="T17" fmla="*/ 1 h 354"/>
                  <a:gd name="T18" fmla="*/ 0 w 354"/>
                  <a:gd name="T19" fmla="*/ 0 h 354"/>
                  <a:gd name="T20" fmla="*/ 0 w 354"/>
                  <a:gd name="T21" fmla="*/ 1 h 354"/>
                  <a:gd name="T22" fmla="*/ 0 w 354"/>
                  <a:gd name="T23" fmla="*/ 1 h 354"/>
                  <a:gd name="T24" fmla="*/ 0 w 354"/>
                  <a:gd name="T25" fmla="*/ 1 h 354"/>
                  <a:gd name="T26" fmla="*/ 0 w 354"/>
                  <a:gd name="T27" fmla="*/ 1 h 354"/>
                  <a:gd name="T28" fmla="*/ 0 w 354"/>
                  <a:gd name="T29" fmla="*/ 1 h 354"/>
                  <a:gd name="T30" fmla="*/ 0 w 354"/>
                  <a:gd name="T31" fmla="*/ 1 h 354"/>
                  <a:gd name="T32" fmla="*/ 0 w 354"/>
                  <a:gd name="T33" fmla="*/ 1 h 354"/>
                  <a:gd name="T34" fmla="*/ 0 w 354"/>
                  <a:gd name="T35" fmla="*/ 1 h 354"/>
                  <a:gd name="T36" fmla="*/ 0 w 354"/>
                  <a:gd name="T37" fmla="*/ 1 h 354"/>
                  <a:gd name="T38" fmla="*/ 0 w 354"/>
                  <a:gd name="T39" fmla="*/ 1 h 354"/>
                  <a:gd name="T40" fmla="*/ 0 w 354"/>
                  <a:gd name="T41" fmla="*/ 1 h 354"/>
                  <a:gd name="T42" fmla="*/ 0 w 354"/>
                  <a:gd name="T43" fmla="*/ 1 h 354"/>
                  <a:gd name="T44" fmla="*/ 0 w 354"/>
                  <a:gd name="T45" fmla="*/ 1 h 354"/>
                  <a:gd name="T46" fmla="*/ 0 w 354"/>
                  <a:gd name="T47" fmla="*/ 1 h 354"/>
                  <a:gd name="T48" fmla="*/ 0 w 354"/>
                  <a:gd name="T49" fmla="*/ 1 h 354"/>
                  <a:gd name="T50" fmla="*/ 0 w 354"/>
                  <a:gd name="T51" fmla="*/ 1 h 354"/>
                  <a:gd name="T52" fmla="*/ 0 w 354"/>
                  <a:gd name="T53" fmla="*/ 1 h 354"/>
                  <a:gd name="T54" fmla="*/ 0 w 354"/>
                  <a:gd name="T55" fmla="*/ 1 h 35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54"/>
                  <a:gd name="T85" fmla="*/ 0 h 354"/>
                  <a:gd name="T86" fmla="*/ 354 w 354"/>
                  <a:gd name="T87" fmla="*/ 354 h 35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54" h="354">
                    <a:moveTo>
                      <a:pt x="10" y="278"/>
                    </a:moveTo>
                    <a:lnTo>
                      <a:pt x="31" y="232"/>
                    </a:lnTo>
                    <a:lnTo>
                      <a:pt x="57" y="183"/>
                    </a:lnTo>
                    <a:lnTo>
                      <a:pt x="94" y="133"/>
                    </a:lnTo>
                    <a:lnTo>
                      <a:pt x="130" y="99"/>
                    </a:lnTo>
                    <a:lnTo>
                      <a:pt x="179" y="67"/>
                    </a:lnTo>
                    <a:lnTo>
                      <a:pt x="230" y="40"/>
                    </a:lnTo>
                    <a:lnTo>
                      <a:pt x="287" y="23"/>
                    </a:lnTo>
                    <a:lnTo>
                      <a:pt x="325" y="10"/>
                    </a:lnTo>
                    <a:lnTo>
                      <a:pt x="354" y="0"/>
                    </a:lnTo>
                    <a:lnTo>
                      <a:pt x="348" y="37"/>
                    </a:lnTo>
                    <a:lnTo>
                      <a:pt x="341" y="76"/>
                    </a:lnTo>
                    <a:lnTo>
                      <a:pt x="322" y="128"/>
                    </a:lnTo>
                    <a:lnTo>
                      <a:pt x="306" y="160"/>
                    </a:lnTo>
                    <a:lnTo>
                      <a:pt x="270" y="232"/>
                    </a:lnTo>
                    <a:lnTo>
                      <a:pt x="247" y="284"/>
                    </a:lnTo>
                    <a:lnTo>
                      <a:pt x="232" y="320"/>
                    </a:lnTo>
                    <a:lnTo>
                      <a:pt x="177" y="354"/>
                    </a:lnTo>
                    <a:lnTo>
                      <a:pt x="192" y="297"/>
                    </a:lnTo>
                    <a:lnTo>
                      <a:pt x="221" y="230"/>
                    </a:lnTo>
                    <a:lnTo>
                      <a:pt x="232" y="200"/>
                    </a:lnTo>
                    <a:lnTo>
                      <a:pt x="166" y="217"/>
                    </a:lnTo>
                    <a:lnTo>
                      <a:pt x="116" y="238"/>
                    </a:lnTo>
                    <a:lnTo>
                      <a:pt x="67" y="265"/>
                    </a:lnTo>
                    <a:lnTo>
                      <a:pt x="31" y="303"/>
                    </a:lnTo>
                    <a:lnTo>
                      <a:pt x="0" y="344"/>
                    </a:lnTo>
                    <a:lnTo>
                      <a:pt x="10" y="27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1" name="Freeform 169">
                <a:extLst>
                  <a:ext uri="{FF2B5EF4-FFF2-40B4-BE49-F238E27FC236}">
                    <a16:creationId xmlns:a16="http://schemas.microsoft.com/office/drawing/2014/main" id="{6DA5193D-CC13-49D9-BE2E-55DDFB8576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8" y="700"/>
                <a:ext cx="158" cy="171"/>
              </a:xfrm>
              <a:custGeom>
                <a:avLst/>
                <a:gdLst>
                  <a:gd name="T0" fmla="*/ 0 w 318"/>
                  <a:gd name="T1" fmla="*/ 0 h 343"/>
                  <a:gd name="T2" fmla="*/ 0 w 318"/>
                  <a:gd name="T3" fmla="*/ 0 h 343"/>
                  <a:gd name="T4" fmla="*/ 0 w 318"/>
                  <a:gd name="T5" fmla="*/ 0 h 343"/>
                  <a:gd name="T6" fmla="*/ 0 w 318"/>
                  <a:gd name="T7" fmla="*/ 0 h 343"/>
                  <a:gd name="T8" fmla="*/ 0 w 318"/>
                  <a:gd name="T9" fmla="*/ 0 h 343"/>
                  <a:gd name="T10" fmla="*/ 0 w 318"/>
                  <a:gd name="T11" fmla="*/ 0 h 343"/>
                  <a:gd name="T12" fmla="*/ 0 w 318"/>
                  <a:gd name="T13" fmla="*/ 0 h 343"/>
                  <a:gd name="T14" fmla="*/ 0 w 318"/>
                  <a:gd name="T15" fmla="*/ 0 h 343"/>
                  <a:gd name="T16" fmla="*/ 0 w 318"/>
                  <a:gd name="T17" fmla="*/ 0 h 343"/>
                  <a:gd name="T18" fmla="*/ 0 w 318"/>
                  <a:gd name="T19" fmla="*/ 0 h 343"/>
                  <a:gd name="T20" fmla="*/ 0 w 318"/>
                  <a:gd name="T21" fmla="*/ 0 h 343"/>
                  <a:gd name="T22" fmla="*/ 0 w 318"/>
                  <a:gd name="T23" fmla="*/ 0 h 343"/>
                  <a:gd name="T24" fmla="*/ 0 w 318"/>
                  <a:gd name="T25" fmla="*/ 0 h 343"/>
                  <a:gd name="T26" fmla="*/ 0 w 318"/>
                  <a:gd name="T27" fmla="*/ 0 h 343"/>
                  <a:gd name="T28" fmla="*/ 0 w 318"/>
                  <a:gd name="T29" fmla="*/ 0 h 343"/>
                  <a:gd name="T30" fmla="*/ 0 w 318"/>
                  <a:gd name="T31" fmla="*/ 0 h 343"/>
                  <a:gd name="T32" fmla="*/ 0 w 318"/>
                  <a:gd name="T33" fmla="*/ 0 h 343"/>
                  <a:gd name="T34" fmla="*/ 0 w 318"/>
                  <a:gd name="T35" fmla="*/ 0 h 343"/>
                  <a:gd name="T36" fmla="*/ 0 w 318"/>
                  <a:gd name="T37" fmla="*/ 0 h 343"/>
                  <a:gd name="T38" fmla="*/ 0 w 318"/>
                  <a:gd name="T39" fmla="*/ 0 h 343"/>
                  <a:gd name="T40" fmla="*/ 0 w 318"/>
                  <a:gd name="T41" fmla="*/ 0 h 343"/>
                  <a:gd name="T42" fmla="*/ 0 w 318"/>
                  <a:gd name="T43" fmla="*/ 0 h 343"/>
                  <a:gd name="T44" fmla="*/ 0 w 318"/>
                  <a:gd name="T45" fmla="*/ 0 h 343"/>
                  <a:gd name="T46" fmla="*/ 0 w 318"/>
                  <a:gd name="T47" fmla="*/ 0 h 343"/>
                  <a:gd name="T48" fmla="*/ 0 w 318"/>
                  <a:gd name="T49" fmla="*/ 0 h 34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18"/>
                  <a:gd name="T76" fmla="*/ 0 h 343"/>
                  <a:gd name="T77" fmla="*/ 318 w 318"/>
                  <a:gd name="T78" fmla="*/ 343 h 34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18" h="343">
                    <a:moveTo>
                      <a:pt x="0" y="168"/>
                    </a:moveTo>
                    <a:lnTo>
                      <a:pt x="31" y="135"/>
                    </a:lnTo>
                    <a:lnTo>
                      <a:pt x="67" y="101"/>
                    </a:lnTo>
                    <a:lnTo>
                      <a:pt x="114" y="73"/>
                    </a:lnTo>
                    <a:lnTo>
                      <a:pt x="171" y="44"/>
                    </a:lnTo>
                    <a:lnTo>
                      <a:pt x="236" y="21"/>
                    </a:lnTo>
                    <a:lnTo>
                      <a:pt x="285" y="6"/>
                    </a:lnTo>
                    <a:lnTo>
                      <a:pt x="318" y="0"/>
                    </a:lnTo>
                    <a:lnTo>
                      <a:pt x="314" y="29"/>
                    </a:lnTo>
                    <a:lnTo>
                      <a:pt x="304" y="65"/>
                    </a:lnTo>
                    <a:lnTo>
                      <a:pt x="289" y="105"/>
                    </a:lnTo>
                    <a:lnTo>
                      <a:pt x="270" y="143"/>
                    </a:lnTo>
                    <a:lnTo>
                      <a:pt x="249" y="175"/>
                    </a:lnTo>
                    <a:lnTo>
                      <a:pt x="228" y="204"/>
                    </a:lnTo>
                    <a:lnTo>
                      <a:pt x="206" y="230"/>
                    </a:lnTo>
                    <a:lnTo>
                      <a:pt x="181" y="255"/>
                    </a:lnTo>
                    <a:lnTo>
                      <a:pt x="147" y="287"/>
                    </a:lnTo>
                    <a:lnTo>
                      <a:pt x="122" y="306"/>
                    </a:lnTo>
                    <a:lnTo>
                      <a:pt x="67" y="343"/>
                    </a:lnTo>
                    <a:lnTo>
                      <a:pt x="93" y="272"/>
                    </a:lnTo>
                    <a:lnTo>
                      <a:pt x="114" y="200"/>
                    </a:lnTo>
                    <a:lnTo>
                      <a:pt x="114" y="122"/>
                    </a:lnTo>
                    <a:lnTo>
                      <a:pt x="69" y="145"/>
                    </a:ln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2" name="Freeform 170">
                <a:extLst>
                  <a:ext uri="{FF2B5EF4-FFF2-40B4-BE49-F238E27FC236}">
                    <a16:creationId xmlns:a16="http://schemas.microsoft.com/office/drawing/2014/main" id="{82817C7D-5901-4CA8-8C28-6FAC5E318C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5" y="737"/>
                <a:ext cx="158" cy="169"/>
              </a:xfrm>
              <a:custGeom>
                <a:avLst/>
                <a:gdLst>
                  <a:gd name="T0" fmla="*/ 0 w 318"/>
                  <a:gd name="T1" fmla="*/ 1 h 338"/>
                  <a:gd name="T2" fmla="*/ 0 w 318"/>
                  <a:gd name="T3" fmla="*/ 1 h 338"/>
                  <a:gd name="T4" fmla="*/ 0 w 318"/>
                  <a:gd name="T5" fmla="*/ 1 h 338"/>
                  <a:gd name="T6" fmla="*/ 0 w 318"/>
                  <a:gd name="T7" fmla="*/ 1 h 338"/>
                  <a:gd name="T8" fmla="*/ 0 w 318"/>
                  <a:gd name="T9" fmla="*/ 1 h 338"/>
                  <a:gd name="T10" fmla="*/ 0 w 318"/>
                  <a:gd name="T11" fmla="*/ 1 h 338"/>
                  <a:gd name="T12" fmla="*/ 0 w 318"/>
                  <a:gd name="T13" fmla="*/ 1 h 338"/>
                  <a:gd name="T14" fmla="*/ 0 w 318"/>
                  <a:gd name="T15" fmla="*/ 1 h 338"/>
                  <a:gd name="T16" fmla="*/ 0 w 318"/>
                  <a:gd name="T17" fmla="*/ 0 h 338"/>
                  <a:gd name="T18" fmla="*/ 0 w 318"/>
                  <a:gd name="T19" fmla="*/ 1 h 338"/>
                  <a:gd name="T20" fmla="*/ 0 w 318"/>
                  <a:gd name="T21" fmla="*/ 1 h 338"/>
                  <a:gd name="T22" fmla="*/ 0 w 318"/>
                  <a:gd name="T23" fmla="*/ 1 h 338"/>
                  <a:gd name="T24" fmla="*/ 0 w 318"/>
                  <a:gd name="T25" fmla="*/ 1 h 338"/>
                  <a:gd name="T26" fmla="*/ 0 w 318"/>
                  <a:gd name="T27" fmla="*/ 1 h 338"/>
                  <a:gd name="T28" fmla="*/ 0 w 318"/>
                  <a:gd name="T29" fmla="*/ 1 h 338"/>
                  <a:gd name="T30" fmla="*/ 0 w 318"/>
                  <a:gd name="T31" fmla="*/ 1 h 338"/>
                  <a:gd name="T32" fmla="*/ 0 w 318"/>
                  <a:gd name="T33" fmla="*/ 1 h 338"/>
                  <a:gd name="T34" fmla="*/ 0 w 318"/>
                  <a:gd name="T35" fmla="*/ 1 h 338"/>
                  <a:gd name="T36" fmla="*/ 0 w 318"/>
                  <a:gd name="T37" fmla="*/ 1 h 338"/>
                  <a:gd name="T38" fmla="*/ 0 w 318"/>
                  <a:gd name="T39" fmla="*/ 1 h 338"/>
                  <a:gd name="T40" fmla="*/ 0 w 318"/>
                  <a:gd name="T41" fmla="*/ 1 h 338"/>
                  <a:gd name="T42" fmla="*/ 0 w 318"/>
                  <a:gd name="T43" fmla="*/ 1 h 3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18"/>
                  <a:gd name="T67" fmla="*/ 0 h 338"/>
                  <a:gd name="T68" fmla="*/ 318 w 318"/>
                  <a:gd name="T69" fmla="*/ 338 h 3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18" h="338">
                    <a:moveTo>
                      <a:pt x="0" y="176"/>
                    </a:moveTo>
                    <a:lnTo>
                      <a:pt x="30" y="152"/>
                    </a:lnTo>
                    <a:lnTo>
                      <a:pt x="68" y="125"/>
                    </a:lnTo>
                    <a:lnTo>
                      <a:pt x="127" y="91"/>
                    </a:lnTo>
                    <a:lnTo>
                      <a:pt x="175" y="66"/>
                    </a:lnTo>
                    <a:lnTo>
                      <a:pt x="219" y="47"/>
                    </a:lnTo>
                    <a:lnTo>
                      <a:pt x="259" y="32"/>
                    </a:lnTo>
                    <a:lnTo>
                      <a:pt x="293" y="15"/>
                    </a:lnTo>
                    <a:lnTo>
                      <a:pt x="318" y="0"/>
                    </a:lnTo>
                    <a:lnTo>
                      <a:pt x="314" y="26"/>
                    </a:lnTo>
                    <a:lnTo>
                      <a:pt x="302" y="64"/>
                    </a:lnTo>
                    <a:lnTo>
                      <a:pt x="281" y="112"/>
                    </a:lnTo>
                    <a:lnTo>
                      <a:pt x="257" y="161"/>
                    </a:lnTo>
                    <a:lnTo>
                      <a:pt x="224" y="212"/>
                    </a:lnTo>
                    <a:lnTo>
                      <a:pt x="190" y="254"/>
                    </a:lnTo>
                    <a:lnTo>
                      <a:pt x="156" y="290"/>
                    </a:lnTo>
                    <a:lnTo>
                      <a:pt x="124" y="319"/>
                    </a:lnTo>
                    <a:lnTo>
                      <a:pt x="87" y="338"/>
                    </a:lnTo>
                    <a:lnTo>
                      <a:pt x="177" y="154"/>
                    </a:lnTo>
                    <a:lnTo>
                      <a:pt x="126" y="154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3" name="Freeform 171">
                <a:extLst>
                  <a:ext uri="{FF2B5EF4-FFF2-40B4-BE49-F238E27FC236}">
                    <a16:creationId xmlns:a16="http://schemas.microsoft.com/office/drawing/2014/main" id="{817095B3-9B52-4B9A-A51A-7557B74F69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9" y="882"/>
                <a:ext cx="178" cy="137"/>
              </a:xfrm>
              <a:custGeom>
                <a:avLst/>
                <a:gdLst>
                  <a:gd name="T0" fmla="*/ 1 w 355"/>
                  <a:gd name="T1" fmla="*/ 1 h 274"/>
                  <a:gd name="T2" fmla="*/ 1 w 355"/>
                  <a:gd name="T3" fmla="*/ 1 h 274"/>
                  <a:gd name="T4" fmla="*/ 1 w 355"/>
                  <a:gd name="T5" fmla="*/ 1 h 274"/>
                  <a:gd name="T6" fmla="*/ 1 w 355"/>
                  <a:gd name="T7" fmla="*/ 1 h 274"/>
                  <a:gd name="T8" fmla="*/ 1 w 355"/>
                  <a:gd name="T9" fmla="*/ 0 h 274"/>
                  <a:gd name="T10" fmla="*/ 1 w 355"/>
                  <a:gd name="T11" fmla="*/ 1 h 274"/>
                  <a:gd name="T12" fmla="*/ 1 w 355"/>
                  <a:gd name="T13" fmla="*/ 1 h 274"/>
                  <a:gd name="T14" fmla="*/ 1 w 355"/>
                  <a:gd name="T15" fmla="*/ 1 h 274"/>
                  <a:gd name="T16" fmla="*/ 1 w 355"/>
                  <a:gd name="T17" fmla="*/ 1 h 274"/>
                  <a:gd name="T18" fmla="*/ 1 w 355"/>
                  <a:gd name="T19" fmla="*/ 1 h 274"/>
                  <a:gd name="T20" fmla="*/ 1 w 355"/>
                  <a:gd name="T21" fmla="*/ 1 h 274"/>
                  <a:gd name="T22" fmla="*/ 1 w 355"/>
                  <a:gd name="T23" fmla="*/ 1 h 274"/>
                  <a:gd name="T24" fmla="*/ 1 w 355"/>
                  <a:gd name="T25" fmla="*/ 1 h 274"/>
                  <a:gd name="T26" fmla="*/ 1 w 355"/>
                  <a:gd name="T27" fmla="*/ 1 h 274"/>
                  <a:gd name="T28" fmla="*/ 1 w 355"/>
                  <a:gd name="T29" fmla="*/ 1 h 274"/>
                  <a:gd name="T30" fmla="*/ 1 w 355"/>
                  <a:gd name="T31" fmla="*/ 1 h 274"/>
                  <a:gd name="T32" fmla="*/ 1 w 355"/>
                  <a:gd name="T33" fmla="*/ 1 h 274"/>
                  <a:gd name="T34" fmla="*/ 0 w 355"/>
                  <a:gd name="T35" fmla="*/ 1 h 274"/>
                  <a:gd name="T36" fmla="*/ 1 w 355"/>
                  <a:gd name="T37" fmla="*/ 1 h 274"/>
                  <a:gd name="T38" fmla="*/ 1 w 355"/>
                  <a:gd name="T39" fmla="*/ 1 h 274"/>
                  <a:gd name="T40" fmla="*/ 1 w 355"/>
                  <a:gd name="T41" fmla="*/ 1 h 2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5"/>
                  <a:gd name="T64" fmla="*/ 0 h 274"/>
                  <a:gd name="T65" fmla="*/ 355 w 355"/>
                  <a:gd name="T66" fmla="*/ 274 h 27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5" h="274">
                    <a:moveTo>
                      <a:pt x="148" y="46"/>
                    </a:moveTo>
                    <a:lnTo>
                      <a:pt x="203" y="35"/>
                    </a:lnTo>
                    <a:lnTo>
                      <a:pt x="249" y="29"/>
                    </a:lnTo>
                    <a:lnTo>
                      <a:pt x="311" y="14"/>
                    </a:lnTo>
                    <a:lnTo>
                      <a:pt x="355" y="0"/>
                    </a:lnTo>
                    <a:lnTo>
                      <a:pt x="344" y="27"/>
                    </a:lnTo>
                    <a:lnTo>
                      <a:pt x="327" y="69"/>
                    </a:lnTo>
                    <a:lnTo>
                      <a:pt x="308" y="122"/>
                    </a:lnTo>
                    <a:lnTo>
                      <a:pt x="292" y="164"/>
                    </a:lnTo>
                    <a:lnTo>
                      <a:pt x="277" y="194"/>
                    </a:lnTo>
                    <a:lnTo>
                      <a:pt x="256" y="225"/>
                    </a:lnTo>
                    <a:lnTo>
                      <a:pt x="226" y="265"/>
                    </a:lnTo>
                    <a:lnTo>
                      <a:pt x="193" y="274"/>
                    </a:lnTo>
                    <a:lnTo>
                      <a:pt x="209" y="242"/>
                    </a:lnTo>
                    <a:lnTo>
                      <a:pt x="245" y="133"/>
                    </a:lnTo>
                    <a:lnTo>
                      <a:pt x="176" y="147"/>
                    </a:lnTo>
                    <a:lnTo>
                      <a:pt x="98" y="162"/>
                    </a:lnTo>
                    <a:lnTo>
                      <a:pt x="0" y="185"/>
                    </a:lnTo>
                    <a:lnTo>
                      <a:pt x="43" y="116"/>
                    </a:lnTo>
                    <a:lnTo>
                      <a:pt x="148" y="4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4" name="Freeform 172">
                <a:extLst>
                  <a:ext uri="{FF2B5EF4-FFF2-40B4-BE49-F238E27FC236}">
                    <a16:creationId xmlns:a16="http://schemas.microsoft.com/office/drawing/2014/main" id="{07D1C724-B46E-47FB-A952-4219AEB3D6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1" y="831"/>
                <a:ext cx="215" cy="228"/>
              </a:xfrm>
              <a:custGeom>
                <a:avLst/>
                <a:gdLst>
                  <a:gd name="T0" fmla="*/ 1 w 430"/>
                  <a:gd name="T1" fmla="*/ 1 h 456"/>
                  <a:gd name="T2" fmla="*/ 1 w 430"/>
                  <a:gd name="T3" fmla="*/ 1 h 456"/>
                  <a:gd name="T4" fmla="*/ 1 w 430"/>
                  <a:gd name="T5" fmla="*/ 1 h 456"/>
                  <a:gd name="T6" fmla="*/ 1 w 430"/>
                  <a:gd name="T7" fmla="*/ 1 h 456"/>
                  <a:gd name="T8" fmla="*/ 1 w 430"/>
                  <a:gd name="T9" fmla="*/ 1 h 456"/>
                  <a:gd name="T10" fmla="*/ 1 w 430"/>
                  <a:gd name="T11" fmla="*/ 1 h 456"/>
                  <a:gd name="T12" fmla="*/ 1 w 430"/>
                  <a:gd name="T13" fmla="*/ 1 h 456"/>
                  <a:gd name="T14" fmla="*/ 1 w 430"/>
                  <a:gd name="T15" fmla="*/ 1 h 456"/>
                  <a:gd name="T16" fmla="*/ 1 w 430"/>
                  <a:gd name="T17" fmla="*/ 0 h 456"/>
                  <a:gd name="T18" fmla="*/ 1 w 430"/>
                  <a:gd name="T19" fmla="*/ 1 h 456"/>
                  <a:gd name="T20" fmla="*/ 1 w 430"/>
                  <a:gd name="T21" fmla="*/ 1 h 456"/>
                  <a:gd name="T22" fmla="*/ 1 w 430"/>
                  <a:gd name="T23" fmla="*/ 1 h 456"/>
                  <a:gd name="T24" fmla="*/ 1 w 430"/>
                  <a:gd name="T25" fmla="*/ 1 h 456"/>
                  <a:gd name="T26" fmla="*/ 1 w 430"/>
                  <a:gd name="T27" fmla="*/ 1 h 456"/>
                  <a:gd name="T28" fmla="*/ 1 w 430"/>
                  <a:gd name="T29" fmla="*/ 1 h 456"/>
                  <a:gd name="T30" fmla="*/ 1 w 430"/>
                  <a:gd name="T31" fmla="*/ 1 h 456"/>
                  <a:gd name="T32" fmla="*/ 1 w 430"/>
                  <a:gd name="T33" fmla="*/ 1 h 456"/>
                  <a:gd name="T34" fmla="*/ 1 w 430"/>
                  <a:gd name="T35" fmla="*/ 1 h 456"/>
                  <a:gd name="T36" fmla="*/ 1 w 430"/>
                  <a:gd name="T37" fmla="*/ 1 h 456"/>
                  <a:gd name="T38" fmla="*/ 1 w 430"/>
                  <a:gd name="T39" fmla="*/ 1 h 456"/>
                  <a:gd name="T40" fmla="*/ 0 w 430"/>
                  <a:gd name="T41" fmla="*/ 1 h 456"/>
                  <a:gd name="T42" fmla="*/ 1 w 430"/>
                  <a:gd name="T43" fmla="*/ 1 h 456"/>
                  <a:gd name="T44" fmla="*/ 1 w 430"/>
                  <a:gd name="T45" fmla="*/ 1 h 456"/>
                  <a:gd name="T46" fmla="*/ 1 w 430"/>
                  <a:gd name="T47" fmla="*/ 1 h 456"/>
                  <a:gd name="T48" fmla="*/ 1 w 430"/>
                  <a:gd name="T49" fmla="*/ 1 h 456"/>
                  <a:gd name="T50" fmla="*/ 1 w 430"/>
                  <a:gd name="T51" fmla="*/ 1 h 456"/>
                  <a:gd name="T52" fmla="*/ 1 w 430"/>
                  <a:gd name="T53" fmla="*/ 1 h 456"/>
                  <a:gd name="T54" fmla="*/ 1 w 430"/>
                  <a:gd name="T55" fmla="*/ 1 h 45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30"/>
                  <a:gd name="T85" fmla="*/ 0 h 456"/>
                  <a:gd name="T86" fmla="*/ 430 w 430"/>
                  <a:gd name="T87" fmla="*/ 456 h 45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30" h="456">
                    <a:moveTo>
                      <a:pt x="53" y="194"/>
                    </a:moveTo>
                    <a:lnTo>
                      <a:pt x="68" y="163"/>
                    </a:lnTo>
                    <a:lnTo>
                      <a:pt x="95" y="129"/>
                    </a:lnTo>
                    <a:lnTo>
                      <a:pt x="133" y="97"/>
                    </a:lnTo>
                    <a:lnTo>
                      <a:pt x="184" y="70"/>
                    </a:lnTo>
                    <a:lnTo>
                      <a:pt x="243" y="43"/>
                    </a:lnTo>
                    <a:lnTo>
                      <a:pt x="306" y="24"/>
                    </a:lnTo>
                    <a:lnTo>
                      <a:pt x="373" y="9"/>
                    </a:lnTo>
                    <a:lnTo>
                      <a:pt x="430" y="0"/>
                    </a:lnTo>
                    <a:lnTo>
                      <a:pt x="411" y="34"/>
                    </a:lnTo>
                    <a:lnTo>
                      <a:pt x="386" y="83"/>
                    </a:lnTo>
                    <a:lnTo>
                      <a:pt x="367" y="129"/>
                    </a:lnTo>
                    <a:lnTo>
                      <a:pt x="346" y="177"/>
                    </a:lnTo>
                    <a:lnTo>
                      <a:pt x="331" y="207"/>
                    </a:lnTo>
                    <a:lnTo>
                      <a:pt x="304" y="241"/>
                    </a:lnTo>
                    <a:lnTo>
                      <a:pt x="279" y="266"/>
                    </a:lnTo>
                    <a:lnTo>
                      <a:pt x="219" y="321"/>
                    </a:lnTo>
                    <a:lnTo>
                      <a:pt x="175" y="361"/>
                    </a:lnTo>
                    <a:lnTo>
                      <a:pt x="131" y="410"/>
                    </a:lnTo>
                    <a:lnTo>
                      <a:pt x="103" y="445"/>
                    </a:lnTo>
                    <a:lnTo>
                      <a:pt x="0" y="456"/>
                    </a:lnTo>
                    <a:lnTo>
                      <a:pt x="57" y="407"/>
                    </a:lnTo>
                    <a:lnTo>
                      <a:pt x="118" y="321"/>
                    </a:lnTo>
                    <a:lnTo>
                      <a:pt x="186" y="226"/>
                    </a:lnTo>
                    <a:lnTo>
                      <a:pt x="243" y="158"/>
                    </a:lnTo>
                    <a:lnTo>
                      <a:pt x="156" y="165"/>
                    </a:lnTo>
                    <a:lnTo>
                      <a:pt x="53" y="19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5" name="Freeform 173">
                <a:extLst>
                  <a:ext uri="{FF2B5EF4-FFF2-40B4-BE49-F238E27FC236}">
                    <a16:creationId xmlns:a16="http://schemas.microsoft.com/office/drawing/2014/main" id="{C653B030-89C2-43EB-8B92-5E44EE37A0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5" y="928"/>
                <a:ext cx="165" cy="133"/>
              </a:xfrm>
              <a:custGeom>
                <a:avLst/>
                <a:gdLst>
                  <a:gd name="T0" fmla="*/ 1 w 329"/>
                  <a:gd name="T1" fmla="*/ 1 h 266"/>
                  <a:gd name="T2" fmla="*/ 1 w 329"/>
                  <a:gd name="T3" fmla="*/ 1 h 266"/>
                  <a:gd name="T4" fmla="*/ 1 w 329"/>
                  <a:gd name="T5" fmla="*/ 1 h 266"/>
                  <a:gd name="T6" fmla="*/ 1 w 329"/>
                  <a:gd name="T7" fmla="*/ 1 h 266"/>
                  <a:gd name="T8" fmla="*/ 1 w 329"/>
                  <a:gd name="T9" fmla="*/ 1 h 266"/>
                  <a:gd name="T10" fmla="*/ 1 w 329"/>
                  <a:gd name="T11" fmla="*/ 0 h 266"/>
                  <a:gd name="T12" fmla="*/ 1 w 329"/>
                  <a:gd name="T13" fmla="*/ 1 h 266"/>
                  <a:gd name="T14" fmla="*/ 1 w 329"/>
                  <a:gd name="T15" fmla="*/ 1 h 266"/>
                  <a:gd name="T16" fmla="*/ 1 w 329"/>
                  <a:gd name="T17" fmla="*/ 1 h 266"/>
                  <a:gd name="T18" fmla="*/ 1 w 329"/>
                  <a:gd name="T19" fmla="*/ 1 h 266"/>
                  <a:gd name="T20" fmla="*/ 1 w 329"/>
                  <a:gd name="T21" fmla="*/ 1 h 266"/>
                  <a:gd name="T22" fmla="*/ 1 w 329"/>
                  <a:gd name="T23" fmla="*/ 1 h 266"/>
                  <a:gd name="T24" fmla="*/ 1 w 329"/>
                  <a:gd name="T25" fmla="*/ 1 h 266"/>
                  <a:gd name="T26" fmla="*/ 1 w 329"/>
                  <a:gd name="T27" fmla="*/ 1 h 266"/>
                  <a:gd name="T28" fmla="*/ 1 w 329"/>
                  <a:gd name="T29" fmla="*/ 1 h 266"/>
                  <a:gd name="T30" fmla="*/ 1 w 329"/>
                  <a:gd name="T31" fmla="*/ 1 h 266"/>
                  <a:gd name="T32" fmla="*/ 0 w 329"/>
                  <a:gd name="T33" fmla="*/ 1 h 266"/>
                  <a:gd name="T34" fmla="*/ 1 w 329"/>
                  <a:gd name="T35" fmla="*/ 1 h 266"/>
                  <a:gd name="T36" fmla="*/ 1 w 329"/>
                  <a:gd name="T37" fmla="*/ 1 h 266"/>
                  <a:gd name="T38" fmla="*/ 1 w 329"/>
                  <a:gd name="T39" fmla="*/ 1 h 2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29"/>
                  <a:gd name="T61" fmla="*/ 0 h 266"/>
                  <a:gd name="T62" fmla="*/ 329 w 329"/>
                  <a:gd name="T63" fmla="*/ 266 h 2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29" h="266">
                    <a:moveTo>
                      <a:pt x="85" y="123"/>
                    </a:moveTo>
                    <a:lnTo>
                      <a:pt x="125" y="87"/>
                    </a:lnTo>
                    <a:lnTo>
                      <a:pt x="173" y="55"/>
                    </a:lnTo>
                    <a:lnTo>
                      <a:pt x="224" y="28"/>
                    </a:lnTo>
                    <a:lnTo>
                      <a:pt x="276" y="9"/>
                    </a:lnTo>
                    <a:lnTo>
                      <a:pt x="329" y="0"/>
                    </a:lnTo>
                    <a:lnTo>
                      <a:pt x="306" y="24"/>
                    </a:lnTo>
                    <a:lnTo>
                      <a:pt x="285" y="53"/>
                    </a:lnTo>
                    <a:lnTo>
                      <a:pt x="264" y="85"/>
                    </a:lnTo>
                    <a:lnTo>
                      <a:pt x="236" y="129"/>
                    </a:lnTo>
                    <a:lnTo>
                      <a:pt x="209" y="169"/>
                    </a:lnTo>
                    <a:lnTo>
                      <a:pt x="184" y="197"/>
                    </a:lnTo>
                    <a:lnTo>
                      <a:pt x="150" y="220"/>
                    </a:lnTo>
                    <a:lnTo>
                      <a:pt x="112" y="243"/>
                    </a:lnTo>
                    <a:lnTo>
                      <a:pt x="78" y="252"/>
                    </a:lnTo>
                    <a:lnTo>
                      <a:pt x="36" y="262"/>
                    </a:lnTo>
                    <a:lnTo>
                      <a:pt x="0" y="266"/>
                    </a:lnTo>
                    <a:lnTo>
                      <a:pt x="47" y="213"/>
                    </a:lnTo>
                    <a:lnTo>
                      <a:pt x="85" y="123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6" name="Freeform 174">
                <a:extLst>
                  <a:ext uri="{FF2B5EF4-FFF2-40B4-BE49-F238E27FC236}">
                    <a16:creationId xmlns:a16="http://schemas.microsoft.com/office/drawing/2014/main" id="{58A3BD48-21CE-4B14-9AF9-B565349418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3" y="971"/>
                <a:ext cx="186" cy="96"/>
              </a:xfrm>
              <a:custGeom>
                <a:avLst/>
                <a:gdLst>
                  <a:gd name="T0" fmla="*/ 0 w 372"/>
                  <a:gd name="T1" fmla="*/ 1 h 192"/>
                  <a:gd name="T2" fmla="*/ 1 w 372"/>
                  <a:gd name="T3" fmla="*/ 1 h 192"/>
                  <a:gd name="T4" fmla="*/ 1 w 372"/>
                  <a:gd name="T5" fmla="*/ 1 h 192"/>
                  <a:gd name="T6" fmla="*/ 1 w 372"/>
                  <a:gd name="T7" fmla="*/ 1 h 192"/>
                  <a:gd name="T8" fmla="*/ 1 w 372"/>
                  <a:gd name="T9" fmla="*/ 1 h 192"/>
                  <a:gd name="T10" fmla="*/ 1 w 372"/>
                  <a:gd name="T11" fmla="*/ 1 h 192"/>
                  <a:gd name="T12" fmla="*/ 1 w 372"/>
                  <a:gd name="T13" fmla="*/ 1 h 192"/>
                  <a:gd name="T14" fmla="*/ 1 w 372"/>
                  <a:gd name="T15" fmla="*/ 1 h 192"/>
                  <a:gd name="T16" fmla="*/ 1 w 372"/>
                  <a:gd name="T17" fmla="*/ 0 h 192"/>
                  <a:gd name="T18" fmla="*/ 1 w 372"/>
                  <a:gd name="T19" fmla="*/ 1 h 192"/>
                  <a:gd name="T20" fmla="*/ 1 w 372"/>
                  <a:gd name="T21" fmla="*/ 1 h 192"/>
                  <a:gd name="T22" fmla="*/ 1 w 372"/>
                  <a:gd name="T23" fmla="*/ 1 h 192"/>
                  <a:gd name="T24" fmla="*/ 1 w 372"/>
                  <a:gd name="T25" fmla="*/ 1 h 192"/>
                  <a:gd name="T26" fmla="*/ 1 w 372"/>
                  <a:gd name="T27" fmla="*/ 1 h 192"/>
                  <a:gd name="T28" fmla="*/ 1 w 372"/>
                  <a:gd name="T29" fmla="*/ 1 h 192"/>
                  <a:gd name="T30" fmla="*/ 1 w 372"/>
                  <a:gd name="T31" fmla="*/ 1 h 192"/>
                  <a:gd name="T32" fmla="*/ 1 w 372"/>
                  <a:gd name="T33" fmla="*/ 1 h 192"/>
                  <a:gd name="T34" fmla="*/ 0 w 372"/>
                  <a:gd name="T35" fmla="*/ 1 h 192"/>
                  <a:gd name="T36" fmla="*/ 0 w 372"/>
                  <a:gd name="T37" fmla="*/ 1 h 1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72"/>
                  <a:gd name="T58" fmla="*/ 0 h 192"/>
                  <a:gd name="T59" fmla="*/ 372 w 372"/>
                  <a:gd name="T60" fmla="*/ 192 h 19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72" h="192">
                    <a:moveTo>
                      <a:pt x="0" y="164"/>
                    </a:moveTo>
                    <a:lnTo>
                      <a:pt x="32" y="128"/>
                    </a:lnTo>
                    <a:lnTo>
                      <a:pt x="66" y="99"/>
                    </a:lnTo>
                    <a:lnTo>
                      <a:pt x="112" y="71"/>
                    </a:lnTo>
                    <a:lnTo>
                      <a:pt x="157" y="48"/>
                    </a:lnTo>
                    <a:lnTo>
                      <a:pt x="214" y="29"/>
                    </a:lnTo>
                    <a:lnTo>
                      <a:pt x="268" y="12"/>
                    </a:lnTo>
                    <a:lnTo>
                      <a:pt x="330" y="2"/>
                    </a:lnTo>
                    <a:lnTo>
                      <a:pt x="372" y="0"/>
                    </a:lnTo>
                    <a:lnTo>
                      <a:pt x="361" y="23"/>
                    </a:lnTo>
                    <a:lnTo>
                      <a:pt x="344" y="52"/>
                    </a:lnTo>
                    <a:lnTo>
                      <a:pt x="319" y="86"/>
                    </a:lnTo>
                    <a:lnTo>
                      <a:pt x="287" y="114"/>
                    </a:lnTo>
                    <a:lnTo>
                      <a:pt x="241" y="145"/>
                    </a:lnTo>
                    <a:lnTo>
                      <a:pt x="201" y="164"/>
                    </a:lnTo>
                    <a:lnTo>
                      <a:pt x="161" y="181"/>
                    </a:lnTo>
                    <a:lnTo>
                      <a:pt x="117" y="192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7" name="Freeform 175">
                <a:extLst>
                  <a:ext uri="{FF2B5EF4-FFF2-40B4-BE49-F238E27FC236}">
                    <a16:creationId xmlns:a16="http://schemas.microsoft.com/office/drawing/2014/main" id="{ABECF1F6-4B6B-4D5F-8276-CEFA404828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8" y="907"/>
                <a:ext cx="86" cy="155"/>
              </a:xfrm>
              <a:custGeom>
                <a:avLst/>
                <a:gdLst>
                  <a:gd name="T0" fmla="*/ 1 w 171"/>
                  <a:gd name="T1" fmla="*/ 1 h 310"/>
                  <a:gd name="T2" fmla="*/ 1 w 171"/>
                  <a:gd name="T3" fmla="*/ 1 h 310"/>
                  <a:gd name="T4" fmla="*/ 0 w 171"/>
                  <a:gd name="T5" fmla="*/ 1 h 310"/>
                  <a:gd name="T6" fmla="*/ 1 w 171"/>
                  <a:gd name="T7" fmla="*/ 1 h 310"/>
                  <a:gd name="T8" fmla="*/ 1 w 171"/>
                  <a:gd name="T9" fmla="*/ 1 h 310"/>
                  <a:gd name="T10" fmla="*/ 1 w 171"/>
                  <a:gd name="T11" fmla="*/ 1 h 310"/>
                  <a:gd name="T12" fmla="*/ 1 w 171"/>
                  <a:gd name="T13" fmla="*/ 1 h 310"/>
                  <a:gd name="T14" fmla="*/ 1 w 171"/>
                  <a:gd name="T15" fmla="*/ 1 h 310"/>
                  <a:gd name="T16" fmla="*/ 1 w 171"/>
                  <a:gd name="T17" fmla="*/ 1 h 310"/>
                  <a:gd name="T18" fmla="*/ 1 w 171"/>
                  <a:gd name="T19" fmla="*/ 1 h 310"/>
                  <a:gd name="T20" fmla="*/ 1 w 171"/>
                  <a:gd name="T21" fmla="*/ 0 h 310"/>
                  <a:gd name="T22" fmla="*/ 1 w 171"/>
                  <a:gd name="T23" fmla="*/ 1 h 310"/>
                  <a:gd name="T24" fmla="*/ 1 w 171"/>
                  <a:gd name="T25" fmla="*/ 1 h 310"/>
                  <a:gd name="T26" fmla="*/ 1 w 171"/>
                  <a:gd name="T27" fmla="*/ 1 h 310"/>
                  <a:gd name="T28" fmla="*/ 1 w 171"/>
                  <a:gd name="T29" fmla="*/ 1 h 310"/>
                  <a:gd name="T30" fmla="*/ 1 w 171"/>
                  <a:gd name="T31" fmla="*/ 1 h 310"/>
                  <a:gd name="T32" fmla="*/ 1 w 171"/>
                  <a:gd name="T33" fmla="*/ 1 h 310"/>
                  <a:gd name="T34" fmla="*/ 1 w 171"/>
                  <a:gd name="T35" fmla="*/ 1 h 310"/>
                  <a:gd name="T36" fmla="*/ 1 w 171"/>
                  <a:gd name="T37" fmla="*/ 1 h 310"/>
                  <a:gd name="T38" fmla="*/ 1 w 171"/>
                  <a:gd name="T39" fmla="*/ 1 h 310"/>
                  <a:gd name="T40" fmla="*/ 1 w 171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71"/>
                  <a:gd name="T64" fmla="*/ 0 h 310"/>
                  <a:gd name="T65" fmla="*/ 171 w 171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71" h="310">
                    <a:moveTo>
                      <a:pt x="13" y="310"/>
                    </a:moveTo>
                    <a:lnTo>
                      <a:pt x="4" y="274"/>
                    </a:lnTo>
                    <a:lnTo>
                      <a:pt x="0" y="232"/>
                    </a:lnTo>
                    <a:lnTo>
                      <a:pt x="2" y="188"/>
                    </a:lnTo>
                    <a:lnTo>
                      <a:pt x="7" y="144"/>
                    </a:lnTo>
                    <a:lnTo>
                      <a:pt x="17" y="114"/>
                    </a:lnTo>
                    <a:lnTo>
                      <a:pt x="34" y="82"/>
                    </a:lnTo>
                    <a:lnTo>
                      <a:pt x="64" y="51"/>
                    </a:lnTo>
                    <a:lnTo>
                      <a:pt x="99" y="28"/>
                    </a:lnTo>
                    <a:lnTo>
                      <a:pt x="133" y="11"/>
                    </a:lnTo>
                    <a:lnTo>
                      <a:pt x="171" y="0"/>
                    </a:lnTo>
                    <a:lnTo>
                      <a:pt x="159" y="26"/>
                    </a:lnTo>
                    <a:lnTo>
                      <a:pt x="148" y="70"/>
                    </a:lnTo>
                    <a:lnTo>
                      <a:pt x="139" y="118"/>
                    </a:lnTo>
                    <a:lnTo>
                      <a:pt x="129" y="161"/>
                    </a:lnTo>
                    <a:lnTo>
                      <a:pt x="114" y="203"/>
                    </a:lnTo>
                    <a:lnTo>
                      <a:pt x="93" y="247"/>
                    </a:lnTo>
                    <a:lnTo>
                      <a:pt x="64" y="279"/>
                    </a:lnTo>
                    <a:lnTo>
                      <a:pt x="34" y="304"/>
                    </a:lnTo>
                    <a:lnTo>
                      <a:pt x="13" y="31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8" name="Freeform 176">
                <a:extLst>
                  <a:ext uri="{FF2B5EF4-FFF2-40B4-BE49-F238E27FC236}">
                    <a16:creationId xmlns:a16="http://schemas.microsoft.com/office/drawing/2014/main" id="{DC1F380D-C72C-4F7F-B0C3-75A6CDF907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17" y="866"/>
                <a:ext cx="52" cy="143"/>
              </a:xfrm>
              <a:custGeom>
                <a:avLst/>
                <a:gdLst>
                  <a:gd name="T0" fmla="*/ 0 w 105"/>
                  <a:gd name="T1" fmla="*/ 1 h 285"/>
                  <a:gd name="T2" fmla="*/ 0 w 105"/>
                  <a:gd name="T3" fmla="*/ 1 h 285"/>
                  <a:gd name="T4" fmla="*/ 0 w 105"/>
                  <a:gd name="T5" fmla="*/ 1 h 285"/>
                  <a:gd name="T6" fmla="*/ 0 w 105"/>
                  <a:gd name="T7" fmla="*/ 1 h 285"/>
                  <a:gd name="T8" fmla="*/ 0 w 105"/>
                  <a:gd name="T9" fmla="*/ 1 h 285"/>
                  <a:gd name="T10" fmla="*/ 0 w 105"/>
                  <a:gd name="T11" fmla="*/ 1 h 285"/>
                  <a:gd name="T12" fmla="*/ 0 w 105"/>
                  <a:gd name="T13" fmla="*/ 1 h 285"/>
                  <a:gd name="T14" fmla="*/ 0 w 105"/>
                  <a:gd name="T15" fmla="*/ 1 h 285"/>
                  <a:gd name="T16" fmla="*/ 0 w 105"/>
                  <a:gd name="T17" fmla="*/ 1 h 285"/>
                  <a:gd name="T18" fmla="*/ 0 w 105"/>
                  <a:gd name="T19" fmla="*/ 0 h 285"/>
                  <a:gd name="T20" fmla="*/ 0 w 105"/>
                  <a:gd name="T21" fmla="*/ 1 h 285"/>
                  <a:gd name="T22" fmla="*/ 0 w 105"/>
                  <a:gd name="T23" fmla="*/ 1 h 285"/>
                  <a:gd name="T24" fmla="*/ 0 w 105"/>
                  <a:gd name="T25" fmla="*/ 1 h 285"/>
                  <a:gd name="T26" fmla="*/ 0 w 105"/>
                  <a:gd name="T27" fmla="*/ 1 h 285"/>
                  <a:gd name="T28" fmla="*/ 0 w 105"/>
                  <a:gd name="T29" fmla="*/ 1 h 285"/>
                  <a:gd name="T30" fmla="*/ 0 w 105"/>
                  <a:gd name="T31" fmla="*/ 1 h 285"/>
                  <a:gd name="T32" fmla="*/ 0 w 105"/>
                  <a:gd name="T33" fmla="*/ 1 h 285"/>
                  <a:gd name="T34" fmla="*/ 0 w 105"/>
                  <a:gd name="T35" fmla="*/ 1 h 285"/>
                  <a:gd name="T36" fmla="*/ 0 w 105"/>
                  <a:gd name="T37" fmla="*/ 1 h 285"/>
                  <a:gd name="T38" fmla="*/ 0 w 105"/>
                  <a:gd name="T39" fmla="*/ 1 h 285"/>
                  <a:gd name="T40" fmla="*/ 0 w 105"/>
                  <a:gd name="T41" fmla="*/ 1 h 285"/>
                  <a:gd name="T42" fmla="*/ 0 w 105"/>
                  <a:gd name="T43" fmla="*/ 1 h 285"/>
                  <a:gd name="T44" fmla="*/ 0 w 105"/>
                  <a:gd name="T45" fmla="*/ 1 h 2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5"/>
                  <a:gd name="T70" fmla="*/ 0 h 285"/>
                  <a:gd name="T71" fmla="*/ 105 w 105"/>
                  <a:gd name="T72" fmla="*/ 285 h 28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5" h="285">
                    <a:moveTo>
                      <a:pt x="12" y="280"/>
                    </a:moveTo>
                    <a:lnTo>
                      <a:pt x="6" y="253"/>
                    </a:lnTo>
                    <a:lnTo>
                      <a:pt x="0" y="213"/>
                    </a:lnTo>
                    <a:lnTo>
                      <a:pt x="0" y="165"/>
                    </a:lnTo>
                    <a:lnTo>
                      <a:pt x="6" y="127"/>
                    </a:lnTo>
                    <a:lnTo>
                      <a:pt x="19" y="95"/>
                    </a:lnTo>
                    <a:lnTo>
                      <a:pt x="38" y="63"/>
                    </a:lnTo>
                    <a:lnTo>
                      <a:pt x="63" y="34"/>
                    </a:lnTo>
                    <a:lnTo>
                      <a:pt x="91" y="10"/>
                    </a:lnTo>
                    <a:lnTo>
                      <a:pt x="101" y="0"/>
                    </a:lnTo>
                    <a:lnTo>
                      <a:pt x="101" y="17"/>
                    </a:lnTo>
                    <a:lnTo>
                      <a:pt x="101" y="46"/>
                    </a:lnTo>
                    <a:lnTo>
                      <a:pt x="105" y="76"/>
                    </a:lnTo>
                    <a:lnTo>
                      <a:pt x="105" y="116"/>
                    </a:lnTo>
                    <a:lnTo>
                      <a:pt x="105" y="158"/>
                    </a:lnTo>
                    <a:lnTo>
                      <a:pt x="101" y="192"/>
                    </a:lnTo>
                    <a:lnTo>
                      <a:pt x="93" y="223"/>
                    </a:lnTo>
                    <a:lnTo>
                      <a:pt x="76" y="251"/>
                    </a:lnTo>
                    <a:lnTo>
                      <a:pt x="57" y="268"/>
                    </a:lnTo>
                    <a:lnTo>
                      <a:pt x="31" y="280"/>
                    </a:lnTo>
                    <a:lnTo>
                      <a:pt x="14" y="285"/>
                    </a:lnTo>
                    <a:lnTo>
                      <a:pt x="12" y="28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19" name="Freeform 177">
                <a:extLst>
                  <a:ext uri="{FF2B5EF4-FFF2-40B4-BE49-F238E27FC236}">
                    <a16:creationId xmlns:a16="http://schemas.microsoft.com/office/drawing/2014/main" id="{A94749F4-0731-447A-8334-59C13B0F7D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77" y="672"/>
                <a:ext cx="228" cy="170"/>
              </a:xfrm>
              <a:custGeom>
                <a:avLst/>
                <a:gdLst>
                  <a:gd name="T0" fmla="*/ 1 w 456"/>
                  <a:gd name="T1" fmla="*/ 0 h 341"/>
                  <a:gd name="T2" fmla="*/ 1 w 456"/>
                  <a:gd name="T3" fmla="*/ 0 h 341"/>
                  <a:gd name="T4" fmla="*/ 1 w 456"/>
                  <a:gd name="T5" fmla="*/ 0 h 341"/>
                  <a:gd name="T6" fmla="*/ 1 w 456"/>
                  <a:gd name="T7" fmla="*/ 0 h 341"/>
                  <a:gd name="T8" fmla="*/ 1 w 456"/>
                  <a:gd name="T9" fmla="*/ 0 h 341"/>
                  <a:gd name="T10" fmla="*/ 1 w 456"/>
                  <a:gd name="T11" fmla="*/ 0 h 341"/>
                  <a:gd name="T12" fmla="*/ 1 w 456"/>
                  <a:gd name="T13" fmla="*/ 0 h 341"/>
                  <a:gd name="T14" fmla="*/ 1 w 456"/>
                  <a:gd name="T15" fmla="*/ 0 h 341"/>
                  <a:gd name="T16" fmla="*/ 1 w 456"/>
                  <a:gd name="T17" fmla="*/ 0 h 341"/>
                  <a:gd name="T18" fmla="*/ 1 w 456"/>
                  <a:gd name="T19" fmla="*/ 0 h 341"/>
                  <a:gd name="T20" fmla="*/ 1 w 456"/>
                  <a:gd name="T21" fmla="*/ 0 h 341"/>
                  <a:gd name="T22" fmla="*/ 1 w 456"/>
                  <a:gd name="T23" fmla="*/ 0 h 341"/>
                  <a:gd name="T24" fmla="*/ 1 w 456"/>
                  <a:gd name="T25" fmla="*/ 0 h 341"/>
                  <a:gd name="T26" fmla="*/ 1 w 456"/>
                  <a:gd name="T27" fmla="*/ 0 h 341"/>
                  <a:gd name="T28" fmla="*/ 1 w 456"/>
                  <a:gd name="T29" fmla="*/ 0 h 341"/>
                  <a:gd name="T30" fmla="*/ 1 w 456"/>
                  <a:gd name="T31" fmla="*/ 0 h 341"/>
                  <a:gd name="T32" fmla="*/ 1 w 456"/>
                  <a:gd name="T33" fmla="*/ 0 h 341"/>
                  <a:gd name="T34" fmla="*/ 1 w 456"/>
                  <a:gd name="T35" fmla="*/ 0 h 341"/>
                  <a:gd name="T36" fmla="*/ 1 w 456"/>
                  <a:gd name="T37" fmla="*/ 0 h 341"/>
                  <a:gd name="T38" fmla="*/ 1 w 456"/>
                  <a:gd name="T39" fmla="*/ 0 h 341"/>
                  <a:gd name="T40" fmla="*/ 1 w 456"/>
                  <a:gd name="T41" fmla="*/ 0 h 341"/>
                  <a:gd name="T42" fmla="*/ 1 w 456"/>
                  <a:gd name="T43" fmla="*/ 0 h 341"/>
                  <a:gd name="T44" fmla="*/ 1 w 456"/>
                  <a:gd name="T45" fmla="*/ 0 h 341"/>
                  <a:gd name="T46" fmla="*/ 1 w 456"/>
                  <a:gd name="T47" fmla="*/ 0 h 341"/>
                  <a:gd name="T48" fmla="*/ 1 w 456"/>
                  <a:gd name="T49" fmla="*/ 0 h 341"/>
                  <a:gd name="T50" fmla="*/ 1 w 456"/>
                  <a:gd name="T51" fmla="*/ 0 h 341"/>
                  <a:gd name="T52" fmla="*/ 1 w 456"/>
                  <a:gd name="T53" fmla="*/ 0 h 341"/>
                  <a:gd name="T54" fmla="*/ 1 w 456"/>
                  <a:gd name="T55" fmla="*/ 0 h 341"/>
                  <a:gd name="T56" fmla="*/ 1 w 456"/>
                  <a:gd name="T57" fmla="*/ 0 h 341"/>
                  <a:gd name="T58" fmla="*/ 1 w 456"/>
                  <a:gd name="T59" fmla="*/ 0 h 341"/>
                  <a:gd name="T60" fmla="*/ 1 w 456"/>
                  <a:gd name="T61" fmla="*/ 0 h 341"/>
                  <a:gd name="T62" fmla="*/ 1 w 456"/>
                  <a:gd name="T63" fmla="*/ 0 h 341"/>
                  <a:gd name="T64" fmla="*/ 1 w 456"/>
                  <a:gd name="T65" fmla="*/ 0 h 341"/>
                  <a:gd name="T66" fmla="*/ 1 w 456"/>
                  <a:gd name="T67" fmla="*/ 0 h 341"/>
                  <a:gd name="T68" fmla="*/ 1 w 456"/>
                  <a:gd name="T69" fmla="*/ 0 h 341"/>
                  <a:gd name="T70" fmla="*/ 1 w 456"/>
                  <a:gd name="T71" fmla="*/ 0 h 341"/>
                  <a:gd name="T72" fmla="*/ 1 w 456"/>
                  <a:gd name="T73" fmla="*/ 0 h 341"/>
                  <a:gd name="T74" fmla="*/ 1 w 456"/>
                  <a:gd name="T75" fmla="*/ 0 h 341"/>
                  <a:gd name="T76" fmla="*/ 1 w 456"/>
                  <a:gd name="T77" fmla="*/ 0 h 341"/>
                  <a:gd name="T78" fmla="*/ 1 w 456"/>
                  <a:gd name="T79" fmla="*/ 0 h 341"/>
                  <a:gd name="T80" fmla="*/ 1 w 456"/>
                  <a:gd name="T81" fmla="*/ 0 h 341"/>
                  <a:gd name="T82" fmla="*/ 1 w 456"/>
                  <a:gd name="T83" fmla="*/ 0 h 341"/>
                  <a:gd name="T84" fmla="*/ 1 w 456"/>
                  <a:gd name="T85" fmla="*/ 0 h 341"/>
                  <a:gd name="T86" fmla="*/ 1 w 456"/>
                  <a:gd name="T87" fmla="*/ 0 h 341"/>
                  <a:gd name="T88" fmla="*/ 1 w 456"/>
                  <a:gd name="T89" fmla="*/ 0 h 341"/>
                  <a:gd name="T90" fmla="*/ 1 w 456"/>
                  <a:gd name="T91" fmla="*/ 0 h 341"/>
                  <a:gd name="T92" fmla="*/ 1 w 456"/>
                  <a:gd name="T93" fmla="*/ 0 h 341"/>
                  <a:gd name="T94" fmla="*/ 1 w 456"/>
                  <a:gd name="T95" fmla="*/ 0 h 341"/>
                  <a:gd name="T96" fmla="*/ 1 w 456"/>
                  <a:gd name="T97" fmla="*/ 0 h 341"/>
                  <a:gd name="T98" fmla="*/ 1 w 456"/>
                  <a:gd name="T99" fmla="*/ 0 h 341"/>
                  <a:gd name="T100" fmla="*/ 1 w 456"/>
                  <a:gd name="T101" fmla="*/ 0 h 341"/>
                  <a:gd name="T102" fmla="*/ 1 w 456"/>
                  <a:gd name="T103" fmla="*/ 0 h 341"/>
                  <a:gd name="T104" fmla="*/ 1 w 456"/>
                  <a:gd name="T105" fmla="*/ 0 h 341"/>
                  <a:gd name="T106" fmla="*/ 1 w 456"/>
                  <a:gd name="T107" fmla="*/ 0 h 341"/>
                  <a:gd name="T108" fmla="*/ 1 w 456"/>
                  <a:gd name="T109" fmla="*/ 0 h 341"/>
                  <a:gd name="T110" fmla="*/ 0 w 456"/>
                  <a:gd name="T111" fmla="*/ 0 h 34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56"/>
                  <a:gd name="T169" fmla="*/ 0 h 341"/>
                  <a:gd name="T170" fmla="*/ 456 w 456"/>
                  <a:gd name="T171" fmla="*/ 341 h 34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56" h="341">
                    <a:moveTo>
                      <a:pt x="0" y="257"/>
                    </a:moveTo>
                    <a:lnTo>
                      <a:pt x="0" y="255"/>
                    </a:lnTo>
                    <a:lnTo>
                      <a:pt x="1" y="251"/>
                    </a:lnTo>
                    <a:lnTo>
                      <a:pt x="1" y="249"/>
                    </a:lnTo>
                    <a:lnTo>
                      <a:pt x="3" y="246"/>
                    </a:lnTo>
                    <a:lnTo>
                      <a:pt x="3" y="244"/>
                    </a:lnTo>
                    <a:lnTo>
                      <a:pt x="7" y="240"/>
                    </a:lnTo>
                    <a:lnTo>
                      <a:pt x="7" y="236"/>
                    </a:lnTo>
                    <a:lnTo>
                      <a:pt x="11" y="232"/>
                    </a:lnTo>
                    <a:lnTo>
                      <a:pt x="11" y="230"/>
                    </a:lnTo>
                    <a:lnTo>
                      <a:pt x="13" y="227"/>
                    </a:lnTo>
                    <a:lnTo>
                      <a:pt x="15" y="225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9" y="217"/>
                    </a:lnTo>
                    <a:lnTo>
                      <a:pt x="20" y="215"/>
                    </a:lnTo>
                    <a:lnTo>
                      <a:pt x="22" y="211"/>
                    </a:lnTo>
                    <a:lnTo>
                      <a:pt x="24" y="209"/>
                    </a:lnTo>
                    <a:lnTo>
                      <a:pt x="26" y="206"/>
                    </a:lnTo>
                    <a:lnTo>
                      <a:pt x="30" y="204"/>
                    </a:lnTo>
                    <a:lnTo>
                      <a:pt x="32" y="200"/>
                    </a:lnTo>
                    <a:lnTo>
                      <a:pt x="34" y="198"/>
                    </a:lnTo>
                    <a:lnTo>
                      <a:pt x="36" y="194"/>
                    </a:lnTo>
                    <a:lnTo>
                      <a:pt x="39" y="190"/>
                    </a:lnTo>
                    <a:lnTo>
                      <a:pt x="41" y="189"/>
                    </a:lnTo>
                    <a:lnTo>
                      <a:pt x="45" y="185"/>
                    </a:lnTo>
                    <a:lnTo>
                      <a:pt x="47" y="181"/>
                    </a:lnTo>
                    <a:lnTo>
                      <a:pt x="51" y="179"/>
                    </a:lnTo>
                    <a:lnTo>
                      <a:pt x="55" y="175"/>
                    </a:lnTo>
                    <a:lnTo>
                      <a:pt x="57" y="171"/>
                    </a:lnTo>
                    <a:lnTo>
                      <a:pt x="60" y="168"/>
                    </a:lnTo>
                    <a:lnTo>
                      <a:pt x="64" y="164"/>
                    </a:lnTo>
                    <a:lnTo>
                      <a:pt x="68" y="162"/>
                    </a:lnTo>
                    <a:lnTo>
                      <a:pt x="72" y="158"/>
                    </a:lnTo>
                    <a:lnTo>
                      <a:pt x="76" y="154"/>
                    </a:lnTo>
                    <a:lnTo>
                      <a:pt x="79" y="150"/>
                    </a:lnTo>
                    <a:lnTo>
                      <a:pt x="83" y="147"/>
                    </a:lnTo>
                    <a:lnTo>
                      <a:pt x="87" y="143"/>
                    </a:lnTo>
                    <a:lnTo>
                      <a:pt x="93" y="139"/>
                    </a:lnTo>
                    <a:lnTo>
                      <a:pt x="97" y="137"/>
                    </a:lnTo>
                    <a:lnTo>
                      <a:pt x="102" y="133"/>
                    </a:lnTo>
                    <a:lnTo>
                      <a:pt x="106" y="130"/>
                    </a:lnTo>
                    <a:lnTo>
                      <a:pt x="112" y="126"/>
                    </a:lnTo>
                    <a:lnTo>
                      <a:pt x="116" y="122"/>
                    </a:lnTo>
                    <a:lnTo>
                      <a:pt x="121" y="118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8" y="109"/>
                    </a:lnTo>
                    <a:lnTo>
                      <a:pt x="144" y="105"/>
                    </a:lnTo>
                    <a:lnTo>
                      <a:pt x="150" y="101"/>
                    </a:lnTo>
                    <a:lnTo>
                      <a:pt x="155" y="97"/>
                    </a:lnTo>
                    <a:lnTo>
                      <a:pt x="161" y="93"/>
                    </a:lnTo>
                    <a:lnTo>
                      <a:pt x="169" y="92"/>
                    </a:lnTo>
                    <a:lnTo>
                      <a:pt x="174" y="88"/>
                    </a:lnTo>
                    <a:lnTo>
                      <a:pt x="180" y="84"/>
                    </a:lnTo>
                    <a:lnTo>
                      <a:pt x="186" y="80"/>
                    </a:lnTo>
                    <a:lnTo>
                      <a:pt x="193" y="78"/>
                    </a:lnTo>
                    <a:lnTo>
                      <a:pt x="199" y="74"/>
                    </a:lnTo>
                    <a:lnTo>
                      <a:pt x="207" y="71"/>
                    </a:lnTo>
                    <a:lnTo>
                      <a:pt x="212" y="69"/>
                    </a:lnTo>
                    <a:lnTo>
                      <a:pt x="218" y="67"/>
                    </a:lnTo>
                    <a:lnTo>
                      <a:pt x="226" y="63"/>
                    </a:lnTo>
                    <a:lnTo>
                      <a:pt x="231" y="61"/>
                    </a:lnTo>
                    <a:lnTo>
                      <a:pt x="237" y="57"/>
                    </a:lnTo>
                    <a:lnTo>
                      <a:pt x="245" y="55"/>
                    </a:lnTo>
                    <a:lnTo>
                      <a:pt x="250" y="54"/>
                    </a:lnTo>
                    <a:lnTo>
                      <a:pt x="256" y="50"/>
                    </a:lnTo>
                    <a:lnTo>
                      <a:pt x="264" y="48"/>
                    </a:lnTo>
                    <a:lnTo>
                      <a:pt x="270" y="46"/>
                    </a:lnTo>
                    <a:lnTo>
                      <a:pt x="275" y="44"/>
                    </a:lnTo>
                    <a:lnTo>
                      <a:pt x="283" y="42"/>
                    </a:lnTo>
                    <a:lnTo>
                      <a:pt x="289" y="40"/>
                    </a:lnTo>
                    <a:lnTo>
                      <a:pt x="294" y="38"/>
                    </a:lnTo>
                    <a:lnTo>
                      <a:pt x="300" y="35"/>
                    </a:lnTo>
                    <a:lnTo>
                      <a:pt x="306" y="35"/>
                    </a:lnTo>
                    <a:lnTo>
                      <a:pt x="311" y="33"/>
                    </a:lnTo>
                    <a:lnTo>
                      <a:pt x="319" y="31"/>
                    </a:lnTo>
                    <a:lnTo>
                      <a:pt x="325" y="29"/>
                    </a:lnTo>
                    <a:lnTo>
                      <a:pt x="330" y="27"/>
                    </a:lnTo>
                    <a:lnTo>
                      <a:pt x="336" y="25"/>
                    </a:lnTo>
                    <a:lnTo>
                      <a:pt x="342" y="25"/>
                    </a:lnTo>
                    <a:lnTo>
                      <a:pt x="346" y="23"/>
                    </a:lnTo>
                    <a:lnTo>
                      <a:pt x="351" y="21"/>
                    </a:lnTo>
                    <a:lnTo>
                      <a:pt x="357" y="19"/>
                    </a:lnTo>
                    <a:lnTo>
                      <a:pt x="363" y="19"/>
                    </a:lnTo>
                    <a:lnTo>
                      <a:pt x="368" y="17"/>
                    </a:lnTo>
                    <a:lnTo>
                      <a:pt x="372" y="16"/>
                    </a:lnTo>
                    <a:lnTo>
                      <a:pt x="378" y="16"/>
                    </a:lnTo>
                    <a:lnTo>
                      <a:pt x="382" y="14"/>
                    </a:lnTo>
                    <a:lnTo>
                      <a:pt x="385" y="12"/>
                    </a:lnTo>
                    <a:lnTo>
                      <a:pt x="391" y="12"/>
                    </a:lnTo>
                    <a:lnTo>
                      <a:pt x="395" y="10"/>
                    </a:lnTo>
                    <a:lnTo>
                      <a:pt x="401" y="10"/>
                    </a:lnTo>
                    <a:lnTo>
                      <a:pt x="404" y="8"/>
                    </a:lnTo>
                    <a:lnTo>
                      <a:pt x="408" y="8"/>
                    </a:lnTo>
                    <a:lnTo>
                      <a:pt x="412" y="8"/>
                    </a:lnTo>
                    <a:lnTo>
                      <a:pt x="416" y="6"/>
                    </a:lnTo>
                    <a:lnTo>
                      <a:pt x="420" y="6"/>
                    </a:lnTo>
                    <a:lnTo>
                      <a:pt x="423" y="6"/>
                    </a:lnTo>
                    <a:lnTo>
                      <a:pt x="427" y="4"/>
                    </a:lnTo>
                    <a:lnTo>
                      <a:pt x="431" y="4"/>
                    </a:lnTo>
                    <a:lnTo>
                      <a:pt x="433" y="4"/>
                    </a:lnTo>
                    <a:lnTo>
                      <a:pt x="437" y="4"/>
                    </a:lnTo>
                    <a:lnTo>
                      <a:pt x="439" y="2"/>
                    </a:lnTo>
                    <a:lnTo>
                      <a:pt x="441" y="2"/>
                    </a:lnTo>
                    <a:lnTo>
                      <a:pt x="446" y="2"/>
                    </a:lnTo>
                    <a:lnTo>
                      <a:pt x="450" y="0"/>
                    </a:lnTo>
                    <a:lnTo>
                      <a:pt x="452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6" y="4"/>
                    </a:lnTo>
                    <a:lnTo>
                      <a:pt x="456" y="6"/>
                    </a:lnTo>
                    <a:lnTo>
                      <a:pt x="454" y="8"/>
                    </a:lnTo>
                    <a:lnTo>
                      <a:pt x="454" y="10"/>
                    </a:lnTo>
                    <a:lnTo>
                      <a:pt x="454" y="14"/>
                    </a:lnTo>
                    <a:lnTo>
                      <a:pt x="454" y="16"/>
                    </a:lnTo>
                    <a:lnTo>
                      <a:pt x="454" y="19"/>
                    </a:lnTo>
                    <a:lnTo>
                      <a:pt x="454" y="23"/>
                    </a:lnTo>
                    <a:lnTo>
                      <a:pt x="452" y="25"/>
                    </a:lnTo>
                    <a:lnTo>
                      <a:pt x="452" y="31"/>
                    </a:lnTo>
                    <a:lnTo>
                      <a:pt x="450" y="35"/>
                    </a:lnTo>
                    <a:lnTo>
                      <a:pt x="450" y="38"/>
                    </a:lnTo>
                    <a:lnTo>
                      <a:pt x="448" y="42"/>
                    </a:lnTo>
                    <a:lnTo>
                      <a:pt x="448" y="48"/>
                    </a:lnTo>
                    <a:lnTo>
                      <a:pt x="448" y="52"/>
                    </a:lnTo>
                    <a:lnTo>
                      <a:pt x="446" y="57"/>
                    </a:lnTo>
                    <a:lnTo>
                      <a:pt x="444" y="63"/>
                    </a:lnTo>
                    <a:lnTo>
                      <a:pt x="444" y="69"/>
                    </a:lnTo>
                    <a:lnTo>
                      <a:pt x="442" y="74"/>
                    </a:lnTo>
                    <a:lnTo>
                      <a:pt x="441" y="80"/>
                    </a:lnTo>
                    <a:lnTo>
                      <a:pt x="439" y="86"/>
                    </a:lnTo>
                    <a:lnTo>
                      <a:pt x="437" y="92"/>
                    </a:lnTo>
                    <a:lnTo>
                      <a:pt x="437" y="97"/>
                    </a:lnTo>
                    <a:lnTo>
                      <a:pt x="435" y="105"/>
                    </a:lnTo>
                    <a:lnTo>
                      <a:pt x="433" y="111"/>
                    </a:lnTo>
                    <a:lnTo>
                      <a:pt x="431" y="116"/>
                    </a:lnTo>
                    <a:lnTo>
                      <a:pt x="429" y="124"/>
                    </a:lnTo>
                    <a:lnTo>
                      <a:pt x="427" y="130"/>
                    </a:lnTo>
                    <a:lnTo>
                      <a:pt x="423" y="137"/>
                    </a:lnTo>
                    <a:lnTo>
                      <a:pt x="422" y="143"/>
                    </a:lnTo>
                    <a:lnTo>
                      <a:pt x="420" y="150"/>
                    </a:lnTo>
                    <a:lnTo>
                      <a:pt x="416" y="156"/>
                    </a:lnTo>
                    <a:lnTo>
                      <a:pt x="414" y="164"/>
                    </a:lnTo>
                    <a:lnTo>
                      <a:pt x="410" y="171"/>
                    </a:lnTo>
                    <a:lnTo>
                      <a:pt x="408" y="177"/>
                    </a:lnTo>
                    <a:lnTo>
                      <a:pt x="404" y="185"/>
                    </a:lnTo>
                    <a:lnTo>
                      <a:pt x="403" y="190"/>
                    </a:lnTo>
                    <a:lnTo>
                      <a:pt x="399" y="198"/>
                    </a:lnTo>
                    <a:lnTo>
                      <a:pt x="395" y="206"/>
                    </a:lnTo>
                    <a:lnTo>
                      <a:pt x="391" y="213"/>
                    </a:lnTo>
                    <a:lnTo>
                      <a:pt x="387" y="219"/>
                    </a:lnTo>
                    <a:lnTo>
                      <a:pt x="384" y="227"/>
                    </a:lnTo>
                    <a:lnTo>
                      <a:pt x="380" y="232"/>
                    </a:lnTo>
                    <a:lnTo>
                      <a:pt x="376" y="240"/>
                    </a:lnTo>
                    <a:lnTo>
                      <a:pt x="372" y="246"/>
                    </a:lnTo>
                    <a:lnTo>
                      <a:pt x="368" y="253"/>
                    </a:lnTo>
                    <a:lnTo>
                      <a:pt x="363" y="259"/>
                    </a:lnTo>
                    <a:lnTo>
                      <a:pt x="359" y="266"/>
                    </a:lnTo>
                    <a:lnTo>
                      <a:pt x="353" y="272"/>
                    </a:lnTo>
                    <a:lnTo>
                      <a:pt x="349" y="278"/>
                    </a:lnTo>
                    <a:lnTo>
                      <a:pt x="344" y="284"/>
                    </a:lnTo>
                    <a:lnTo>
                      <a:pt x="340" y="291"/>
                    </a:lnTo>
                    <a:lnTo>
                      <a:pt x="334" y="297"/>
                    </a:lnTo>
                    <a:lnTo>
                      <a:pt x="328" y="303"/>
                    </a:lnTo>
                    <a:lnTo>
                      <a:pt x="323" y="308"/>
                    </a:lnTo>
                    <a:lnTo>
                      <a:pt x="317" y="314"/>
                    </a:lnTo>
                    <a:lnTo>
                      <a:pt x="309" y="318"/>
                    </a:lnTo>
                    <a:lnTo>
                      <a:pt x="304" y="323"/>
                    </a:lnTo>
                    <a:lnTo>
                      <a:pt x="298" y="327"/>
                    </a:lnTo>
                    <a:lnTo>
                      <a:pt x="292" y="333"/>
                    </a:lnTo>
                    <a:lnTo>
                      <a:pt x="254" y="341"/>
                    </a:lnTo>
                    <a:lnTo>
                      <a:pt x="254" y="339"/>
                    </a:lnTo>
                    <a:lnTo>
                      <a:pt x="256" y="339"/>
                    </a:lnTo>
                    <a:lnTo>
                      <a:pt x="258" y="337"/>
                    </a:lnTo>
                    <a:lnTo>
                      <a:pt x="260" y="335"/>
                    </a:lnTo>
                    <a:lnTo>
                      <a:pt x="264" y="333"/>
                    </a:lnTo>
                    <a:lnTo>
                      <a:pt x="268" y="329"/>
                    </a:lnTo>
                    <a:lnTo>
                      <a:pt x="270" y="327"/>
                    </a:lnTo>
                    <a:lnTo>
                      <a:pt x="271" y="325"/>
                    </a:lnTo>
                    <a:lnTo>
                      <a:pt x="273" y="323"/>
                    </a:lnTo>
                    <a:lnTo>
                      <a:pt x="277" y="322"/>
                    </a:lnTo>
                    <a:lnTo>
                      <a:pt x="279" y="320"/>
                    </a:lnTo>
                    <a:lnTo>
                      <a:pt x="281" y="316"/>
                    </a:lnTo>
                    <a:lnTo>
                      <a:pt x="285" y="314"/>
                    </a:lnTo>
                    <a:lnTo>
                      <a:pt x="289" y="312"/>
                    </a:lnTo>
                    <a:lnTo>
                      <a:pt x="290" y="308"/>
                    </a:lnTo>
                    <a:lnTo>
                      <a:pt x="294" y="304"/>
                    </a:lnTo>
                    <a:lnTo>
                      <a:pt x="296" y="303"/>
                    </a:lnTo>
                    <a:lnTo>
                      <a:pt x="300" y="299"/>
                    </a:lnTo>
                    <a:lnTo>
                      <a:pt x="304" y="295"/>
                    </a:lnTo>
                    <a:lnTo>
                      <a:pt x="308" y="291"/>
                    </a:lnTo>
                    <a:lnTo>
                      <a:pt x="309" y="287"/>
                    </a:lnTo>
                    <a:lnTo>
                      <a:pt x="313" y="284"/>
                    </a:lnTo>
                    <a:lnTo>
                      <a:pt x="317" y="280"/>
                    </a:lnTo>
                    <a:lnTo>
                      <a:pt x="321" y="276"/>
                    </a:lnTo>
                    <a:lnTo>
                      <a:pt x="325" y="272"/>
                    </a:lnTo>
                    <a:lnTo>
                      <a:pt x="328" y="266"/>
                    </a:lnTo>
                    <a:lnTo>
                      <a:pt x="332" y="263"/>
                    </a:lnTo>
                    <a:lnTo>
                      <a:pt x="336" y="257"/>
                    </a:lnTo>
                    <a:lnTo>
                      <a:pt x="340" y="251"/>
                    </a:lnTo>
                    <a:lnTo>
                      <a:pt x="344" y="247"/>
                    </a:lnTo>
                    <a:lnTo>
                      <a:pt x="346" y="242"/>
                    </a:lnTo>
                    <a:lnTo>
                      <a:pt x="351" y="236"/>
                    </a:lnTo>
                    <a:lnTo>
                      <a:pt x="353" y="230"/>
                    </a:lnTo>
                    <a:lnTo>
                      <a:pt x="357" y="225"/>
                    </a:lnTo>
                    <a:lnTo>
                      <a:pt x="361" y="217"/>
                    </a:lnTo>
                    <a:lnTo>
                      <a:pt x="365" y="211"/>
                    </a:lnTo>
                    <a:lnTo>
                      <a:pt x="368" y="206"/>
                    </a:lnTo>
                    <a:lnTo>
                      <a:pt x="372" y="200"/>
                    </a:lnTo>
                    <a:lnTo>
                      <a:pt x="374" y="192"/>
                    </a:lnTo>
                    <a:lnTo>
                      <a:pt x="378" y="185"/>
                    </a:lnTo>
                    <a:lnTo>
                      <a:pt x="382" y="179"/>
                    </a:lnTo>
                    <a:lnTo>
                      <a:pt x="385" y="171"/>
                    </a:lnTo>
                    <a:lnTo>
                      <a:pt x="387" y="164"/>
                    </a:lnTo>
                    <a:lnTo>
                      <a:pt x="391" y="156"/>
                    </a:lnTo>
                    <a:lnTo>
                      <a:pt x="393" y="149"/>
                    </a:lnTo>
                    <a:lnTo>
                      <a:pt x="397" y="141"/>
                    </a:lnTo>
                    <a:lnTo>
                      <a:pt x="399" y="131"/>
                    </a:lnTo>
                    <a:lnTo>
                      <a:pt x="403" y="124"/>
                    </a:lnTo>
                    <a:lnTo>
                      <a:pt x="404" y="114"/>
                    </a:lnTo>
                    <a:lnTo>
                      <a:pt x="408" y="107"/>
                    </a:lnTo>
                    <a:lnTo>
                      <a:pt x="408" y="97"/>
                    </a:lnTo>
                    <a:lnTo>
                      <a:pt x="412" y="88"/>
                    </a:lnTo>
                    <a:lnTo>
                      <a:pt x="414" y="80"/>
                    </a:lnTo>
                    <a:lnTo>
                      <a:pt x="416" y="71"/>
                    </a:lnTo>
                    <a:lnTo>
                      <a:pt x="418" y="61"/>
                    </a:lnTo>
                    <a:lnTo>
                      <a:pt x="418" y="52"/>
                    </a:lnTo>
                    <a:lnTo>
                      <a:pt x="420" y="40"/>
                    </a:lnTo>
                    <a:lnTo>
                      <a:pt x="422" y="31"/>
                    </a:lnTo>
                    <a:lnTo>
                      <a:pt x="420" y="31"/>
                    </a:lnTo>
                    <a:lnTo>
                      <a:pt x="418" y="31"/>
                    </a:lnTo>
                    <a:lnTo>
                      <a:pt x="416" y="33"/>
                    </a:lnTo>
                    <a:lnTo>
                      <a:pt x="412" y="33"/>
                    </a:lnTo>
                    <a:lnTo>
                      <a:pt x="408" y="33"/>
                    </a:lnTo>
                    <a:lnTo>
                      <a:pt x="404" y="33"/>
                    </a:lnTo>
                    <a:lnTo>
                      <a:pt x="401" y="35"/>
                    </a:lnTo>
                    <a:lnTo>
                      <a:pt x="397" y="35"/>
                    </a:lnTo>
                    <a:lnTo>
                      <a:pt x="395" y="35"/>
                    </a:lnTo>
                    <a:lnTo>
                      <a:pt x="391" y="35"/>
                    </a:lnTo>
                    <a:lnTo>
                      <a:pt x="389" y="36"/>
                    </a:lnTo>
                    <a:lnTo>
                      <a:pt x="385" y="36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76" y="40"/>
                    </a:lnTo>
                    <a:lnTo>
                      <a:pt x="372" y="40"/>
                    </a:lnTo>
                    <a:lnTo>
                      <a:pt x="368" y="40"/>
                    </a:lnTo>
                    <a:lnTo>
                      <a:pt x="365" y="42"/>
                    </a:lnTo>
                    <a:lnTo>
                      <a:pt x="361" y="42"/>
                    </a:lnTo>
                    <a:lnTo>
                      <a:pt x="357" y="44"/>
                    </a:lnTo>
                    <a:lnTo>
                      <a:pt x="353" y="44"/>
                    </a:lnTo>
                    <a:lnTo>
                      <a:pt x="349" y="46"/>
                    </a:lnTo>
                    <a:lnTo>
                      <a:pt x="346" y="48"/>
                    </a:lnTo>
                    <a:lnTo>
                      <a:pt x="342" y="48"/>
                    </a:lnTo>
                    <a:lnTo>
                      <a:pt x="336" y="50"/>
                    </a:lnTo>
                    <a:lnTo>
                      <a:pt x="332" y="50"/>
                    </a:lnTo>
                    <a:lnTo>
                      <a:pt x="328" y="52"/>
                    </a:lnTo>
                    <a:lnTo>
                      <a:pt x="323" y="54"/>
                    </a:lnTo>
                    <a:lnTo>
                      <a:pt x="319" y="54"/>
                    </a:lnTo>
                    <a:lnTo>
                      <a:pt x="313" y="55"/>
                    </a:lnTo>
                    <a:lnTo>
                      <a:pt x="309" y="57"/>
                    </a:lnTo>
                    <a:lnTo>
                      <a:pt x="304" y="59"/>
                    </a:lnTo>
                    <a:lnTo>
                      <a:pt x="300" y="59"/>
                    </a:lnTo>
                    <a:lnTo>
                      <a:pt x="294" y="61"/>
                    </a:lnTo>
                    <a:lnTo>
                      <a:pt x="289" y="63"/>
                    </a:lnTo>
                    <a:lnTo>
                      <a:pt x="285" y="65"/>
                    </a:lnTo>
                    <a:lnTo>
                      <a:pt x="279" y="67"/>
                    </a:lnTo>
                    <a:lnTo>
                      <a:pt x="273" y="69"/>
                    </a:lnTo>
                    <a:lnTo>
                      <a:pt x="270" y="71"/>
                    </a:lnTo>
                    <a:lnTo>
                      <a:pt x="264" y="73"/>
                    </a:lnTo>
                    <a:lnTo>
                      <a:pt x="258" y="74"/>
                    </a:lnTo>
                    <a:lnTo>
                      <a:pt x="252" y="76"/>
                    </a:lnTo>
                    <a:lnTo>
                      <a:pt x="249" y="80"/>
                    </a:lnTo>
                    <a:lnTo>
                      <a:pt x="243" y="82"/>
                    </a:lnTo>
                    <a:lnTo>
                      <a:pt x="237" y="84"/>
                    </a:lnTo>
                    <a:lnTo>
                      <a:pt x="231" y="86"/>
                    </a:lnTo>
                    <a:lnTo>
                      <a:pt x="226" y="90"/>
                    </a:lnTo>
                    <a:lnTo>
                      <a:pt x="220" y="92"/>
                    </a:lnTo>
                    <a:lnTo>
                      <a:pt x="216" y="93"/>
                    </a:lnTo>
                    <a:lnTo>
                      <a:pt x="211" y="97"/>
                    </a:lnTo>
                    <a:lnTo>
                      <a:pt x="205" y="99"/>
                    </a:lnTo>
                    <a:lnTo>
                      <a:pt x="199" y="103"/>
                    </a:lnTo>
                    <a:lnTo>
                      <a:pt x="193" y="105"/>
                    </a:lnTo>
                    <a:lnTo>
                      <a:pt x="190" y="109"/>
                    </a:lnTo>
                    <a:lnTo>
                      <a:pt x="184" y="111"/>
                    </a:lnTo>
                    <a:lnTo>
                      <a:pt x="178" y="114"/>
                    </a:lnTo>
                    <a:lnTo>
                      <a:pt x="173" y="116"/>
                    </a:lnTo>
                    <a:lnTo>
                      <a:pt x="167" y="120"/>
                    </a:lnTo>
                    <a:lnTo>
                      <a:pt x="163" y="122"/>
                    </a:lnTo>
                    <a:lnTo>
                      <a:pt x="157" y="126"/>
                    </a:lnTo>
                    <a:lnTo>
                      <a:pt x="154" y="128"/>
                    </a:lnTo>
                    <a:lnTo>
                      <a:pt x="148" y="131"/>
                    </a:lnTo>
                    <a:lnTo>
                      <a:pt x="144" y="135"/>
                    </a:lnTo>
                    <a:lnTo>
                      <a:pt x="140" y="137"/>
                    </a:lnTo>
                    <a:lnTo>
                      <a:pt x="136" y="141"/>
                    </a:lnTo>
                    <a:lnTo>
                      <a:pt x="131" y="143"/>
                    </a:lnTo>
                    <a:lnTo>
                      <a:pt x="127" y="147"/>
                    </a:lnTo>
                    <a:lnTo>
                      <a:pt x="123" y="149"/>
                    </a:lnTo>
                    <a:lnTo>
                      <a:pt x="119" y="152"/>
                    </a:lnTo>
                    <a:lnTo>
                      <a:pt x="116" y="156"/>
                    </a:lnTo>
                    <a:lnTo>
                      <a:pt x="112" y="158"/>
                    </a:lnTo>
                    <a:lnTo>
                      <a:pt x="108" y="162"/>
                    </a:lnTo>
                    <a:lnTo>
                      <a:pt x="104" y="164"/>
                    </a:lnTo>
                    <a:lnTo>
                      <a:pt x="100" y="168"/>
                    </a:lnTo>
                    <a:lnTo>
                      <a:pt x="98" y="169"/>
                    </a:lnTo>
                    <a:lnTo>
                      <a:pt x="95" y="173"/>
                    </a:lnTo>
                    <a:lnTo>
                      <a:pt x="91" y="175"/>
                    </a:lnTo>
                    <a:lnTo>
                      <a:pt x="89" y="179"/>
                    </a:lnTo>
                    <a:lnTo>
                      <a:pt x="85" y="181"/>
                    </a:lnTo>
                    <a:lnTo>
                      <a:pt x="83" y="185"/>
                    </a:lnTo>
                    <a:lnTo>
                      <a:pt x="79" y="187"/>
                    </a:lnTo>
                    <a:lnTo>
                      <a:pt x="78" y="189"/>
                    </a:lnTo>
                    <a:lnTo>
                      <a:pt x="74" y="192"/>
                    </a:lnTo>
                    <a:lnTo>
                      <a:pt x="72" y="194"/>
                    </a:lnTo>
                    <a:lnTo>
                      <a:pt x="70" y="196"/>
                    </a:lnTo>
                    <a:lnTo>
                      <a:pt x="66" y="200"/>
                    </a:lnTo>
                    <a:lnTo>
                      <a:pt x="66" y="202"/>
                    </a:lnTo>
                    <a:lnTo>
                      <a:pt x="60" y="206"/>
                    </a:lnTo>
                    <a:lnTo>
                      <a:pt x="57" y="211"/>
                    </a:lnTo>
                    <a:lnTo>
                      <a:pt x="53" y="215"/>
                    </a:lnTo>
                    <a:lnTo>
                      <a:pt x="49" y="219"/>
                    </a:lnTo>
                    <a:lnTo>
                      <a:pt x="45" y="223"/>
                    </a:lnTo>
                    <a:lnTo>
                      <a:pt x="43" y="227"/>
                    </a:lnTo>
                    <a:lnTo>
                      <a:pt x="41" y="230"/>
                    </a:lnTo>
                    <a:lnTo>
                      <a:pt x="39" y="232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0"/>
                    </a:lnTo>
                    <a:lnTo>
                      <a:pt x="34" y="242"/>
                    </a:lnTo>
                    <a:lnTo>
                      <a:pt x="32" y="244"/>
                    </a:lnTo>
                    <a:lnTo>
                      <a:pt x="32" y="246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20" name="Freeform 178">
                <a:extLst>
                  <a:ext uri="{FF2B5EF4-FFF2-40B4-BE49-F238E27FC236}">
                    <a16:creationId xmlns:a16="http://schemas.microsoft.com/office/drawing/2014/main" id="{07C6B1B0-D7A4-4608-96DF-A2F5689683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41" y="841"/>
                <a:ext cx="135" cy="176"/>
              </a:xfrm>
              <a:custGeom>
                <a:avLst/>
                <a:gdLst>
                  <a:gd name="T0" fmla="*/ 1 w 270"/>
                  <a:gd name="T1" fmla="*/ 1 h 351"/>
                  <a:gd name="T2" fmla="*/ 1 w 270"/>
                  <a:gd name="T3" fmla="*/ 1 h 351"/>
                  <a:gd name="T4" fmla="*/ 1 w 270"/>
                  <a:gd name="T5" fmla="*/ 1 h 351"/>
                  <a:gd name="T6" fmla="*/ 1 w 270"/>
                  <a:gd name="T7" fmla="*/ 1 h 351"/>
                  <a:gd name="T8" fmla="*/ 1 w 270"/>
                  <a:gd name="T9" fmla="*/ 1 h 351"/>
                  <a:gd name="T10" fmla="*/ 1 w 270"/>
                  <a:gd name="T11" fmla="*/ 1 h 351"/>
                  <a:gd name="T12" fmla="*/ 1 w 270"/>
                  <a:gd name="T13" fmla="*/ 1 h 351"/>
                  <a:gd name="T14" fmla="*/ 1 w 270"/>
                  <a:gd name="T15" fmla="*/ 1 h 351"/>
                  <a:gd name="T16" fmla="*/ 1 w 270"/>
                  <a:gd name="T17" fmla="*/ 1 h 351"/>
                  <a:gd name="T18" fmla="*/ 1 w 270"/>
                  <a:gd name="T19" fmla="*/ 1 h 351"/>
                  <a:gd name="T20" fmla="*/ 1 w 270"/>
                  <a:gd name="T21" fmla="*/ 1 h 351"/>
                  <a:gd name="T22" fmla="*/ 1 w 270"/>
                  <a:gd name="T23" fmla="*/ 1 h 351"/>
                  <a:gd name="T24" fmla="*/ 1 w 270"/>
                  <a:gd name="T25" fmla="*/ 0 h 351"/>
                  <a:gd name="T26" fmla="*/ 1 w 270"/>
                  <a:gd name="T27" fmla="*/ 1 h 351"/>
                  <a:gd name="T28" fmla="*/ 1 w 270"/>
                  <a:gd name="T29" fmla="*/ 1 h 351"/>
                  <a:gd name="T30" fmla="*/ 1 w 270"/>
                  <a:gd name="T31" fmla="*/ 1 h 351"/>
                  <a:gd name="T32" fmla="*/ 1 w 270"/>
                  <a:gd name="T33" fmla="*/ 1 h 351"/>
                  <a:gd name="T34" fmla="*/ 1 w 270"/>
                  <a:gd name="T35" fmla="*/ 1 h 351"/>
                  <a:gd name="T36" fmla="*/ 1 w 270"/>
                  <a:gd name="T37" fmla="*/ 1 h 351"/>
                  <a:gd name="T38" fmla="*/ 1 w 270"/>
                  <a:gd name="T39" fmla="*/ 1 h 351"/>
                  <a:gd name="T40" fmla="*/ 1 w 270"/>
                  <a:gd name="T41" fmla="*/ 1 h 351"/>
                  <a:gd name="T42" fmla="*/ 1 w 270"/>
                  <a:gd name="T43" fmla="*/ 1 h 351"/>
                  <a:gd name="T44" fmla="*/ 1 w 270"/>
                  <a:gd name="T45" fmla="*/ 1 h 351"/>
                  <a:gd name="T46" fmla="*/ 1 w 270"/>
                  <a:gd name="T47" fmla="*/ 1 h 351"/>
                  <a:gd name="T48" fmla="*/ 1 w 270"/>
                  <a:gd name="T49" fmla="*/ 1 h 351"/>
                  <a:gd name="T50" fmla="*/ 1 w 270"/>
                  <a:gd name="T51" fmla="*/ 1 h 351"/>
                  <a:gd name="T52" fmla="*/ 1 w 270"/>
                  <a:gd name="T53" fmla="*/ 1 h 351"/>
                  <a:gd name="T54" fmla="*/ 1 w 270"/>
                  <a:gd name="T55" fmla="*/ 1 h 351"/>
                  <a:gd name="T56" fmla="*/ 1 w 270"/>
                  <a:gd name="T57" fmla="*/ 1 h 351"/>
                  <a:gd name="T58" fmla="*/ 1 w 270"/>
                  <a:gd name="T59" fmla="*/ 1 h 351"/>
                  <a:gd name="T60" fmla="*/ 1 w 270"/>
                  <a:gd name="T61" fmla="*/ 1 h 351"/>
                  <a:gd name="T62" fmla="*/ 1 w 270"/>
                  <a:gd name="T63" fmla="*/ 1 h 351"/>
                  <a:gd name="T64" fmla="*/ 1 w 270"/>
                  <a:gd name="T65" fmla="*/ 1 h 351"/>
                  <a:gd name="T66" fmla="*/ 1 w 270"/>
                  <a:gd name="T67" fmla="*/ 1 h 351"/>
                  <a:gd name="T68" fmla="*/ 1 w 270"/>
                  <a:gd name="T69" fmla="*/ 1 h 351"/>
                  <a:gd name="T70" fmla="*/ 1 w 270"/>
                  <a:gd name="T71" fmla="*/ 1 h 351"/>
                  <a:gd name="T72" fmla="*/ 1 w 270"/>
                  <a:gd name="T73" fmla="*/ 1 h 351"/>
                  <a:gd name="T74" fmla="*/ 1 w 270"/>
                  <a:gd name="T75" fmla="*/ 1 h 351"/>
                  <a:gd name="T76" fmla="*/ 1 w 270"/>
                  <a:gd name="T77" fmla="*/ 1 h 351"/>
                  <a:gd name="T78" fmla="*/ 1 w 270"/>
                  <a:gd name="T79" fmla="*/ 1 h 351"/>
                  <a:gd name="T80" fmla="*/ 1 w 270"/>
                  <a:gd name="T81" fmla="*/ 1 h 351"/>
                  <a:gd name="T82" fmla="*/ 1 w 270"/>
                  <a:gd name="T83" fmla="*/ 1 h 351"/>
                  <a:gd name="T84" fmla="*/ 1 w 270"/>
                  <a:gd name="T85" fmla="*/ 1 h 351"/>
                  <a:gd name="T86" fmla="*/ 1 w 270"/>
                  <a:gd name="T87" fmla="*/ 1 h 351"/>
                  <a:gd name="T88" fmla="*/ 1 w 270"/>
                  <a:gd name="T89" fmla="*/ 1 h 351"/>
                  <a:gd name="T90" fmla="*/ 1 w 270"/>
                  <a:gd name="T91" fmla="*/ 1 h 351"/>
                  <a:gd name="T92" fmla="*/ 1 w 270"/>
                  <a:gd name="T93" fmla="*/ 1 h 351"/>
                  <a:gd name="T94" fmla="*/ 1 w 270"/>
                  <a:gd name="T95" fmla="*/ 1 h 351"/>
                  <a:gd name="T96" fmla="*/ 1 w 270"/>
                  <a:gd name="T97" fmla="*/ 1 h 351"/>
                  <a:gd name="T98" fmla="*/ 1 w 270"/>
                  <a:gd name="T99" fmla="*/ 1 h 351"/>
                  <a:gd name="T100" fmla="*/ 1 w 270"/>
                  <a:gd name="T101" fmla="*/ 1 h 351"/>
                  <a:gd name="T102" fmla="*/ 1 w 270"/>
                  <a:gd name="T103" fmla="*/ 1 h 351"/>
                  <a:gd name="T104" fmla="*/ 1 w 270"/>
                  <a:gd name="T105" fmla="*/ 1 h 351"/>
                  <a:gd name="T106" fmla="*/ 1 w 270"/>
                  <a:gd name="T107" fmla="*/ 1 h 351"/>
                  <a:gd name="T108" fmla="*/ 1 w 270"/>
                  <a:gd name="T109" fmla="*/ 1 h 351"/>
                  <a:gd name="T110" fmla="*/ 1 w 270"/>
                  <a:gd name="T111" fmla="*/ 1 h 351"/>
                  <a:gd name="T112" fmla="*/ 1 w 270"/>
                  <a:gd name="T113" fmla="*/ 1 h 3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70"/>
                  <a:gd name="T172" fmla="*/ 0 h 351"/>
                  <a:gd name="T173" fmla="*/ 270 w 270"/>
                  <a:gd name="T174" fmla="*/ 351 h 3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70" h="351">
                    <a:moveTo>
                      <a:pt x="34" y="70"/>
                    </a:moveTo>
                    <a:lnTo>
                      <a:pt x="34" y="68"/>
                    </a:lnTo>
                    <a:lnTo>
                      <a:pt x="38" y="68"/>
                    </a:lnTo>
                    <a:lnTo>
                      <a:pt x="40" y="66"/>
                    </a:lnTo>
                    <a:lnTo>
                      <a:pt x="44" y="66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49" y="64"/>
                    </a:lnTo>
                    <a:lnTo>
                      <a:pt x="53" y="62"/>
                    </a:lnTo>
                    <a:lnTo>
                      <a:pt x="55" y="62"/>
                    </a:lnTo>
                    <a:lnTo>
                      <a:pt x="59" y="61"/>
                    </a:lnTo>
                    <a:lnTo>
                      <a:pt x="63" y="61"/>
                    </a:lnTo>
                    <a:lnTo>
                      <a:pt x="67" y="59"/>
                    </a:lnTo>
                    <a:lnTo>
                      <a:pt x="68" y="59"/>
                    </a:lnTo>
                    <a:lnTo>
                      <a:pt x="70" y="59"/>
                    </a:lnTo>
                    <a:lnTo>
                      <a:pt x="72" y="57"/>
                    </a:lnTo>
                    <a:lnTo>
                      <a:pt x="74" y="57"/>
                    </a:lnTo>
                    <a:lnTo>
                      <a:pt x="78" y="57"/>
                    </a:lnTo>
                    <a:lnTo>
                      <a:pt x="80" y="57"/>
                    </a:lnTo>
                    <a:lnTo>
                      <a:pt x="82" y="55"/>
                    </a:lnTo>
                    <a:lnTo>
                      <a:pt x="86" y="55"/>
                    </a:lnTo>
                    <a:lnTo>
                      <a:pt x="87" y="55"/>
                    </a:lnTo>
                    <a:lnTo>
                      <a:pt x="91" y="55"/>
                    </a:lnTo>
                    <a:lnTo>
                      <a:pt x="93" y="53"/>
                    </a:lnTo>
                    <a:lnTo>
                      <a:pt x="97" y="53"/>
                    </a:lnTo>
                    <a:lnTo>
                      <a:pt x="99" y="53"/>
                    </a:lnTo>
                    <a:lnTo>
                      <a:pt x="103" y="51"/>
                    </a:lnTo>
                    <a:lnTo>
                      <a:pt x="106" y="51"/>
                    </a:lnTo>
                    <a:lnTo>
                      <a:pt x="110" y="51"/>
                    </a:lnTo>
                    <a:lnTo>
                      <a:pt x="114" y="49"/>
                    </a:lnTo>
                    <a:lnTo>
                      <a:pt x="118" y="49"/>
                    </a:lnTo>
                    <a:lnTo>
                      <a:pt x="122" y="49"/>
                    </a:lnTo>
                    <a:lnTo>
                      <a:pt x="126" y="47"/>
                    </a:lnTo>
                    <a:lnTo>
                      <a:pt x="129" y="47"/>
                    </a:lnTo>
                    <a:lnTo>
                      <a:pt x="133" y="47"/>
                    </a:lnTo>
                    <a:lnTo>
                      <a:pt x="137" y="47"/>
                    </a:lnTo>
                    <a:lnTo>
                      <a:pt x="143" y="45"/>
                    </a:lnTo>
                    <a:lnTo>
                      <a:pt x="146" y="45"/>
                    </a:lnTo>
                    <a:lnTo>
                      <a:pt x="150" y="43"/>
                    </a:lnTo>
                    <a:lnTo>
                      <a:pt x="154" y="43"/>
                    </a:lnTo>
                    <a:lnTo>
                      <a:pt x="158" y="43"/>
                    </a:lnTo>
                    <a:lnTo>
                      <a:pt x="162" y="41"/>
                    </a:lnTo>
                    <a:lnTo>
                      <a:pt x="165" y="41"/>
                    </a:lnTo>
                    <a:lnTo>
                      <a:pt x="169" y="40"/>
                    </a:lnTo>
                    <a:lnTo>
                      <a:pt x="173" y="40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4" y="36"/>
                    </a:lnTo>
                    <a:lnTo>
                      <a:pt x="188" y="36"/>
                    </a:lnTo>
                    <a:lnTo>
                      <a:pt x="192" y="34"/>
                    </a:lnTo>
                    <a:lnTo>
                      <a:pt x="194" y="34"/>
                    </a:lnTo>
                    <a:lnTo>
                      <a:pt x="198" y="32"/>
                    </a:lnTo>
                    <a:lnTo>
                      <a:pt x="202" y="32"/>
                    </a:lnTo>
                    <a:lnTo>
                      <a:pt x="203" y="30"/>
                    </a:lnTo>
                    <a:lnTo>
                      <a:pt x="207" y="30"/>
                    </a:lnTo>
                    <a:lnTo>
                      <a:pt x="209" y="28"/>
                    </a:lnTo>
                    <a:lnTo>
                      <a:pt x="213" y="28"/>
                    </a:lnTo>
                    <a:lnTo>
                      <a:pt x="215" y="26"/>
                    </a:lnTo>
                    <a:lnTo>
                      <a:pt x="219" y="26"/>
                    </a:lnTo>
                    <a:lnTo>
                      <a:pt x="221" y="24"/>
                    </a:lnTo>
                    <a:lnTo>
                      <a:pt x="224" y="24"/>
                    </a:lnTo>
                    <a:lnTo>
                      <a:pt x="228" y="22"/>
                    </a:lnTo>
                    <a:lnTo>
                      <a:pt x="232" y="21"/>
                    </a:lnTo>
                    <a:lnTo>
                      <a:pt x="236" y="19"/>
                    </a:lnTo>
                    <a:lnTo>
                      <a:pt x="241" y="17"/>
                    </a:lnTo>
                    <a:lnTo>
                      <a:pt x="243" y="15"/>
                    </a:lnTo>
                    <a:lnTo>
                      <a:pt x="247" y="13"/>
                    </a:lnTo>
                    <a:lnTo>
                      <a:pt x="251" y="11"/>
                    </a:lnTo>
                    <a:lnTo>
                      <a:pt x="253" y="9"/>
                    </a:lnTo>
                    <a:lnTo>
                      <a:pt x="257" y="7"/>
                    </a:lnTo>
                    <a:lnTo>
                      <a:pt x="259" y="7"/>
                    </a:lnTo>
                    <a:lnTo>
                      <a:pt x="260" y="5"/>
                    </a:lnTo>
                    <a:lnTo>
                      <a:pt x="262" y="3"/>
                    </a:lnTo>
                    <a:lnTo>
                      <a:pt x="266" y="2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5"/>
                    </a:lnTo>
                    <a:lnTo>
                      <a:pt x="266" y="7"/>
                    </a:lnTo>
                    <a:lnTo>
                      <a:pt x="264" y="11"/>
                    </a:lnTo>
                    <a:lnTo>
                      <a:pt x="264" y="13"/>
                    </a:lnTo>
                    <a:lnTo>
                      <a:pt x="262" y="17"/>
                    </a:lnTo>
                    <a:lnTo>
                      <a:pt x="262" y="19"/>
                    </a:lnTo>
                    <a:lnTo>
                      <a:pt x="262" y="21"/>
                    </a:lnTo>
                    <a:lnTo>
                      <a:pt x="260" y="22"/>
                    </a:lnTo>
                    <a:lnTo>
                      <a:pt x="259" y="26"/>
                    </a:lnTo>
                    <a:lnTo>
                      <a:pt x="259" y="28"/>
                    </a:lnTo>
                    <a:lnTo>
                      <a:pt x="257" y="32"/>
                    </a:lnTo>
                    <a:lnTo>
                      <a:pt x="257" y="34"/>
                    </a:lnTo>
                    <a:lnTo>
                      <a:pt x="255" y="38"/>
                    </a:lnTo>
                    <a:lnTo>
                      <a:pt x="253" y="41"/>
                    </a:lnTo>
                    <a:lnTo>
                      <a:pt x="253" y="45"/>
                    </a:lnTo>
                    <a:lnTo>
                      <a:pt x="251" y="47"/>
                    </a:lnTo>
                    <a:lnTo>
                      <a:pt x="249" y="51"/>
                    </a:lnTo>
                    <a:lnTo>
                      <a:pt x="249" y="55"/>
                    </a:lnTo>
                    <a:lnTo>
                      <a:pt x="247" y="59"/>
                    </a:lnTo>
                    <a:lnTo>
                      <a:pt x="245" y="62"/>
                    </a:lnTo>
                    <a:lnTo>
                      <a:pt x="245" y="68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0" y="80"/>
                    </a:lnTo>
                    <a:lnTo>
                      <a:pt x="238" y="83"/>
                    </a:lnTo>
                    <a:lnTo>
                      <a:pt x="236" y="87"/>
                    </a:lnTo>
                    <a:lnTo>
                      <a:pt x="236" y="91"/>
                    </a:lnTo>
                    <a:lnTo>
                      <a:pt x="234" y="95"/>
                    </a:lnTo>
                    <a:lnTo>
                      <a:pt x="232" y="100"/>
                    </a:lnTo>
                    <a:lnTo>
                      <a:pt x="230" y="104"/>
                    </a:lnTo>
                    <a:lnTo>
                      <a:pt x="230" y="108"/>
                    </a:lnTo>
                    <a:lnTo>
                      <a:pt x="228" y="112"/>
                    </a:lnTo>
                    <a:lnTo>
                      <a:pt x="226" y="118"/>
                    </a:lnTo>
                    <a:lnTo>
                      <a:pt x="224" y="121"/>
                    </a:lnTo>
                    <a:lnTo>
                      <a:pt x="222" y="125"/>
                    </a:lnTo>
                    <a:lnTo>
                      <a:pt x="221" y="131"/>
                    </a:lnTo>
                    <a:lnTo>
                      <a:pt x="221" y="135"/>
                    </a:lnTo>
                    <a:lnTo>
                      <a:pt x="219" y="138"/>
                    </a:lnTo>
                    <a:lnTo>
                      <a:pt x="217" y="144"/>
                    </a:lnTo>
                    <a:lnTo>
                      <a:pt x="215" y="148"/>
                    </a:lnTo>
                    <a:lnTo>
                      <a:pt x="215" y="152"/>
                    </a:lnTo>
                    <a:lnTo>
                      <a:pt x="213" y="157"/>
                    </a:lnTo>
                    <a:lnTo>
                      <a:pt x="211" y="161"/>
                    </a:lnTo>
                    <a:lnTo>
                      <a:pt x="209" y="165"/>
                    </a:lnTo>
                    <a:lnTo>
                      <a:pt x="207" y="169"/>
                    </a:lnTo>
                    <a:lnTo>
                      <a:pt x="207" y="173"/>
                    </a:lnTo>
                    <a:lnTo>
                      <a:pt x="205" y="178"/>
                    </a:lnTo>
                    <a:lnTo>
                      <a:pt x="203" y="182"/>
                    </a:lnTo>
                    <a:lnTo>
                      <a:pt x="203" y="186"/>
                    </a:lnTo>
                    <a:lnTo>
                      <a:pt x="202" y="190"/>
                    </a:lnTo>
                    <a:lnTo>
                      <a:pt x="200" y="194"/>
                    </a:lnTo>
                    <a:lnTo>
                      <a:pt x="200" y="197"/>
                    </a:lnTo>
                    <a:lnTo>
                      <a:pt x="198" y="201"/>
                    </a:lnTo>
                    <a:lnTo>
                      <a:pt x="196" y="205"/>
                    </a:lnTo>
                    <a:lnTo>
                      <a:pt x="196" y="209"/>
                    </a:lnTo>
                    <a:lnTo>
                      <a:pt x="194" y="213"/>
                    </a:lnTo>
                    <a:lnTo>
                      <a:pt x="192" y="216"/>
                    </a:lnTo>
                    <a:lnTo>
                      <a:pt x="190" y="220"/>
                    </a:lnTo>
                    <a:lnTo>
                      <a:pt x="190" y="224"/>
                    </a:lnTo>
                    <a:lnTo>
                      <a:pt x="188" y="228"/>
                    </a:lnTo>
                    <a:lnTo>
                      <a:pt x="186" y="230"/>
                    </a:lnTo>
                    <a:lnTo>
                      <a:pt x="184" y="233"/>
                    </a:lnTo>
                    <a:lnTo>
                      <a:pt x="184" y="237"/>
                    </a:lnTo>
                    <a:lnTo>
                      <a:pt x="183" y="241"/>
                    </a:lnTo>
                    <a:lnTo>
                      <a:pt x="181" y="245"/>
                    </a:lnTo>
                    <a:lnTo>
                      <a:pt x="179" y="247"/>
                    </a:lnTo>
                    <a:lnTo>
                      <a:pt x="177" y="251"/>
                    </a:lnTo>
                    <a:lnTo>
                      <a:pt x="175" y="254"/>
                    </a:lnTo>
                    <a:lnTo>
                      <a:pt x="173" y="256"/>
                    </a:lnTo>
                    <a:lnTo>
                      <a:pt x="171" y="260"/>
                    </a:lnTo>
                    <a:lnTo>
                      <a:pt x="171" y="264"/>
                    </a:lnTo>
                    <a:lnTo>
                      <a:pt x="169" y="266"/>
                    </a:lnTo>
                    <a:lnTo>
                      <a:pt x="167" y="270"/>
                    </a:lnTo>
                    <a:lnTo>
                      <a:pt x="164" y="272"/>
                    </a:lnTo>
                    <a:lnTo>
                      <a:pt x="164" y="275"/>
                    </a:lnTo>
                    <a:lnTo>
                      <a:pt x="160" y="277"/>
                    </a:lnTo>
                    <a:lnTo>
                      <a:pt x="160" y="281"/>
                    </a:lnTo>
                    <a:lnTo>
                      <a:pt x="156" y="283"/>
                    </a:lnTo>
                    <a:lnTo>
                      <a:pt x="156" y="285"/>
                    </a:lnTo>
                    <a:lnTo>
                      <a:pt x="154" y="289"/>
                    </a:lnTo>
                    <a:lnTo>
                      <a:pt x="152" y="291"/>
                    </a:lnTo>
                    <a:lnTo>
                      <a:pt x="150" y="292"/>
                    </a:lnTo>
                    <a:lnTo>
                      <a:pt x="148" y="296"/>
                    </a:lnTo>
                    <a:lnTo>
                      <a:pt x="145" y="298"/>
                    </a:lnTo>
                    <a:lnTo>
                      <a:pt x="145" y="300"/>
                    </a:lnTo>
                    <a:lnTo>
                      <a:pt x="143" y="302"/>
                    </a:lnTo>
                    <a:lnTo>
                      <a:pt x="141" y="306"/>
                    </a:lnTo>
                    <a:lnTo>
                      <a:pt x="137" y="310"/>
                    </a:lnTo>
                    <a:lnTo>
                      <a:pt x="133" y="313"/>
                    </a:lnTo>
                    <a:lnTo>
                      <a:pt x="129" y="317"/>
                    </a:lnTo>
                    <a:lnTo>
                      <a:pt x="127" y="321"/>
                    </a:lnTo>
                    <a:lnTo>
                      <a:pt x="124" y="323"/>
                    </a:lnTo>
                    <a:lnTo>
                      <a:pt x="120" y="327"/>
                    </a:lnTo>
                    <a:lnTo>
                      <a:pt x="118" y="329"/>
                    </a:lnTo>
                    <a:lnTo>
                      <a:pt x="116" y="332"/>
                    </a:lnTo>
                    <a:lnTo>
                      <a:pt x="112" y="334"/>
                    </a:lnTo>
                    <a:lnTo>
                      <a:pt x="110" y="336"/>
                    </a:lnTo>
                    <a:lnTo>
                      <a:pt x="108" y="338"/>
                    </a:lnTo>
                    <a:lnTo>
                      <a:pt x="108" y="340"/>
                    </a:lnTo>
                    <a:lnTo>
                      <a:pt x="105" y="342"/>
                    </a:lnTo>
                    <a:lnTo>
                      <a:pt x="70" y="351"/>
                    </a:lnTo>
                    <a:lnTo>
                      <a:pt x="70" y="349"/>
                    </a:lnTo>
                    <a:lnTo>
                      <a:pt x="72" y="349"/>
                    </a:lnTo>
                    <a:lnTo>
                      <a:pt x="76" y="348"/>
                    </a:lnTo>
                    <a:lnTo>
                      <a:pt x="80" y="344"/>
                    </a:lnTo>
                    <a:lnTo>
                      <a:pt x="82" y="342"/>
                    </a:lnTo>
                    <a:lnTo>
                      <a:pt x="84" y="340"/>
                    </a:lnTo>
                    <a:lnTo>
                      <a:pt x="86" y="338"/>
                    </a:lnTo>
                    <a:lnTo>
                      <a:pt x="89" y="336"/>
                    </a:lnTo>
                    <a:lnTo>
                      <a:pt x="91" y="332"/>
                    </a:lnTo>
                    <a:lnTo>
                      <a:pt x="95" y="330"/>
                    </a:lnTo>
                    <a:lnTo>
                      <a:pt x="97" y="327"/>
                    </a:lnTo>
                    <a:lnTo>
                      <a:pt x="103" y="323"/>
                    </a:lnTo>
                    <a:lnTo>
                      <a:pt x="105" y="319"/>
                    </a:lnTo>
                    <a:lnTo>
                      <a:pt x="108" y="313"/>
                    </a:lnTo>
                    <a:lnTo>
                      <a:pt x="110" y="311"/>
                    </a:lnTo>
                    <a:lnTo>
                      <a:pt x="112" y="310"/>
                    </a:lnTo>
                    <a:lnTo>
                      <a:pt x="114" y="306"/>
                    </a:lnTo>
                    <a:lnTo>
                      <a:pt x="116" y="304"/>
                    </a:lnTo>
                    <a:lnTo>
                      <a:pt x="118" y="300"/>
                    </a:lnTo>
                    <a:lnTo>
                      <a:pt x="120" y="298"/>
                    </a:lnTo>
                    <a:lnTo>
                      <a:pt x="122" y="294"/>
                    </a:lnTo>
                    <a:lnTo>
                      <a:pt x="124" y="292"/>
                    </a:lnTo>
                    <a:lnTo>
                      <a:pt x="126" y="289"/>
                    </a:lnTo>
                    <a:lnTo>
                      <a:pt x="127" y="285"/>
                    </a:lnTo>
                    <a:lnTo>
                      <a:pt x="129" y="283"/>
                    </a:lnTo>
                    <a:lnTo>
                      <a:pt x="133" y="279"/>
                    </a:lnTo>
                    <a:lnTo>
                      <a:pt x="133" y="275"/>
                    </a:lnTo>
                    <a:lnTo>
                      <a:pt x="137" y="272"/>
                    </a:lnTo>
                    <a:lnTo>
                      <a:pt x="139" y="268"/>
                    </a:lnTo>
                    <a:lnTo>
                      <a:pt x="141" y="264"/>
                    </a:lnTo>
                    <a:lnTo>
                      <a:pt x="143" y="258"/>
                    </a:lnTo>
                    <a:lnTo>
                      <a:pt x="145" y="254"/>
                    </a:lnTo>
                    <a:lnTo>
                      <a:pt x="146" y="251"/>
                    </a:lnTo>
                    <a:lnTo>
                      <a:pt x="148" y="247"/>
                    </a:lnTo>
                    <a:lnTo>
                      <a:pt x="150" y="243"/>
                    </a:lnTo>
                    <a:lnTo>
                      <a:pt x="152" y="237"/>
                    </a:lnTo>
                    <a:lnTo>
                      <a:pt x="154" y="233"/>
                    </a:lnTo>
                    <a:lnTo>
                      <a:pt x="156" y="228"/>
                    </a:lnTo>
                    <a:lnTo>
                      <a:pt x="158" y="222"/>
                    </a:lnTo>
                    <a:lnTo>
                      <a:pt x="160" y="218"/>
                    </a:lnTo>
                    <a:lnTo>
                      <a:pt x="162" y="213"/>
                    </a:lnTo>
                    <a:lnTo>
                      <a:pt x="164" y="207"/>
                    </a:lnTo>
                    <a:lnTo>
                      <a:pt x="165" y="201"/>
                    </a:lnTo>
                    <a:lnTo>
                      <a:pt x="167" y="195"/>
                    </a:lnTo>
                    <a:lnTo>
                      <a:pt x="169" y="190"/>
                    </a:lnTo>
                    <a:lnTo>
                      <a:pt x="171" y="186"/>
                    </a:lnTo>
                    <a:lnTo>
                      <a:pt x="173" y="180"/>
                    </a:lnTo>
                    <a:lnTo>
                      <a:pt x="175" y="176"/>
                    </a:lnTo>
                    <a:lnTo>
                      <a:pt x="177" y="171"/>
                    </a:lnTo>
                    <a:lnTo>
                      <a:pt x="179" y="167"/>
                    </a:lnTo>
                    <a:lnTo>
                      <a:pt x="181" y="161"/>
                    </a:lnTo>
                    <a:lnTo>
                      <a:pt x="181" y="157"/>
                    </a:lnTo>
                    <a:lnTo>
                      <a:pt x="183" y="154"/>
                    </a:lnTo>
                    <a:lnTo>
                      <a:pt x="184" y="150"/>
                    </a:lnTo>
                    <a:lnTo>
                      <a:pt x="186" y="146"/>
                    </a:lnTo>
                    <a:lnTo>
                      <a:pt x="186" y="142"/>
                    </a:lnTo>
                    <a:lnTo>
                      <a:pt x="188" y="138"/>
                    </a:lnTo>
                    <a:lnTo>
                      <a:pt x="190" y="135"/>
                    </a:lnTo>
                    <a:lnTo>
                      <a:pt x="190" y="131"/>
                    </a:lnTo>
                    <a:lnTo>
                      <a:pt x="192" y="129"/>
                    </a:lnTo>
                    <a:lnTo>
                      <a:pt x="194" y="125"/>
                    </a:lnTo>
                    <a:lnTo>
                      <a:pt x="194" y="123"/>
                    </a:lnTo>
                    <a:lnTo>
                      <a:pt x="196" y="119"/>
                    </a:lnTo>
                    <a:lnTo>
                      <a:pt x="198" y="116"/>
                    </a:lnTo>
                    <a:lnTo>
                      <a:pt x="198" y="114"/>
                    </a:lnTo>
                    <a:lnTo>
                      <a:pt x="200" y="112"/>
                    </a:lnTo>
                    <a:lnTo>
                      <a:pt x="200" y="108"/>
                    </a:lnTo>
                    <a:lnTo>
                      <a:pt x="202" y="106"/>
                    </a:lnTo>
                    <a:lnTo>
                      <a:pt x="202" y="104"/>
                    </a:lnTo>
                    <a:lnTo>
                      <a:pt x="203" y="100"/>
                    </a:lnTo>
                    <a:lnTo>
                      <a:pt x="203" y="97"/>
                    </a:lnTo>
                    <a:lnTo>
                      <a:pt x="207" y="93"/>
                    </a:lnTo>
                    <a:lnTo>
                      <a:pt x="207" y="89"/>
                    </a:lnTo>
                    <a:lnTo>
                      <a:pt x="209" y="85"/>
                    </a:lnTo>
                    <a:lnTo>
                      <a:pt x="211" y="81"/>
                    </a:lnTo>
                    <a:lnTo>
                      <a:pt x="211" y="80"/>
                    </a:lnTo>
                    <a:lnTo>
                      <a:pt x="213" y="76"/>
                    </a:lnTo>
                    <a:lnTo>
                      <a:pt x="215" y="74"/>
                    </a:lnTo>
                    <a:lnTo>
                      <a:pt x="215" y="70"/>
                    </a:lnTo>
                    <a:lnTo>
                      <a:pt x="217" y="68"/>
                    </a:lnTo>
                    <a:lnTo>
                      <a:pt x="219" y="64"/>
                    </a:lnTo>
                    <a:lnTo>
                      <a:pt x="221" y="61"/>
                    </a:lnTo>
                    <a:lnTo>
                      <a:pt x="221" y="57"/>
                    </a:lnTo>
                    <a:lnTo>
                      <a:pt x="222" y="53"/>
                    </a:lnTo>
                    <a:lnTo>
                      <a:pt x="221" y="53"/>
                    </a:lnTo>
                    <a:lnTo>
                      <a:pt x="217" y="53"/>
                    </a:lnTo>
                    <a:lnTo>
                      <a:pt x="215" y="55"/>
                    </a:lnTo>
                    <a:lnTo>
                      <a:pt x="213" y="55"/>
                    </a:lnTo>
                    <a:lnTo>
                      <a:pt x="211" y="57"/>
                    </a:lnTo>
                    <a:lnTo>
                      <a:pt x="207" y="57"/>
                    </a:lnTo>
                    <a:lnTo>
                      <a:pt x="203" y="57"/>
                    </a:lnTo>
                    <a:lnTo>
                      <a:pt x="200" y="59"/>
                    </a:lnTo>
                    <a:lnTo>
                      <a:pt x="196" y="61"/>
                    </a:lnTo>
                    <a:lnTo>
                      <a:pt x="192" y="61"/>
                    </a:lnTo>
                    <a:lnTo>
                      <a:pt x="186" y="62"/>
                    </a:lnTo>
                    <a:lnTo>
                      <a:pt x="183" y="64"/>
                    </a:lnTo>
                    <a:lnTo>
                      <a:pt x="179" y="66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69" y="68"/>
                    </a:lnTo>
                    <a:lnTo>
                      <a:pt x="167" y="68"/>
                    </a:lnTo>
                    <a:lnTo>
                      <a:pt x="164" y="68"/>
                    </a:lnTo>
                    <a:lnTo>
                      <a:pt x="162" y="70"/>
                    </a:lnTo>
                    <a:lnTo>
                      <a:pt x="160" y="70"/>
                    </a:lnTo>
                    <a:lnTo>
                      <a:pt x="156" y="70"/>
                    </a:lnTo>
                    <a:lnTo>
                      <a:pt x="152" y="72"/>
                    </a:lnTo>
                    <a:lnTo>
                      <a:pt x="150" y="72"/>
                    </a:lnTo>
                    <a:lnTo>
                      <a:pt x="146" y="72"/>
                    </a:lnTo>
                    <a:lnTo>
                      <a:pt x="145" y="74"/>
                    </a:lnTo>
                    <a:lnTo>
                      <a:pt x="141" y="74"/>
                    </a:lnTo>
                    <a:lnTo>
                      <a:pt x="139" y="76"/>
                    </a:lnTo>
                    <a:lnTo>
                      <a:pt x="135" y="76"/>
                    </a:lnTo>
                    <a:lnTo>
                      <a:pt x="131" y="78"/>
                    </a:lnTo>
                    <a:lnTo>
                      <a:pt x="127" y="78"/>
                    </a:lnTo>
                    <a:lnTo>
                      <a:pt x="126" y="78"/>
                    </a:lnTo>
                    <a:lnTo>
                      <a:pt x="122" y="80"/>
                    </a:lnTo>
                    <a:lnTo>
                      <a:pt x="118" y="80"/>
                    </a:lnTo>
                    <a:lnTo>
                      <a:pt x="116" y="80"/>
                    </a:lnTo>
                    <a:lnTo>
                      <a:pt x="112" y="81"/>
                    </a:lnTo>
                    <a:lnTo>
                      <a:pt x="108" y="81"/>
                    </a:lnTo>
                    <a:lnTo>
                      <a:pt x="106" y="81"/>
                    </a:lnTo>
                    <a:lnTo>
                      <a:pt x="103" y="83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3" y="85"/>
                    </a:lnTo>
                    <a:lnTo>
                      <a:pt x="89" y="85"/>
                    </a:lnTo>
                    <a:lnTo>
                      <a:pt x="87" y="85"/>
                    </a:lnTo>
                    <a:lnTo>
                      <a:pt x="84" y="87"/>
                    </a:lnTo>
                    <a:lnTo>
                      <a:pt x="82" y="87"/>
                    </a:lnTo>
                    <a:lnTo>
                      <a:pt x="78" y="87"/>
                    </a:lnTo>
                    <a:lnTo>
                      <a:pt x="74" y="89"/>
                    </a:lnTo>
                    <a:lnTo>
                      <a:pt x="70" y="89"/>
                    </a:lnTo>
                    <a:lnTo>
                      <a:pt x="68" y="89"/>
                    </a:lnTo>
                    <a:lnTo>
                      <a:pt x="65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7" y="91"/>
                    </a:lnTo>
                    <a:lnTo>
                      <a:pt x="55" y="91"/>
                    </a:lnTo>
                    <a:lnTo>
                      <a:pt x="51" y="91"/>
                    </a:lnTo>
                    <a:lnTo>
                      <a:pt x="49" y="91"/>
                    </a:lnTo>
                    <a:lnTo>
                      <a:pt x="48" y="93"/>
                    </a:lnTo>
                    <a:lnTo>
                      <a:pt x="44" y="93"/>
                    </a:lnTo>
                    <a:lnTo>
                      <a:pt x="40" y="95"/>
                    </a:lnTo>
                    <a:lnTo>
                      <a:pt x="36" y="95"/>
                    </a:lnTo>
                    <a:lnTo>
                      <a:pt x="32" y="97"/>
                    </a:lnTo>
                    <a:lnTo>
                      <a:pt x="29" y="97"/>
                    </a:lnTo>
                    <a:lnTo>
                      <a:pt x="25" y="99"/>
                    </a:lnTo>
                    <a:lnTo>
                      <a:pt x="21" y="99"/>
                    </a:lnTo>
                    <a:lnTo>
                      <a:pt x="19" y="99"/>
                    </a:lnTo>
                    <a:lnTo>
                      <a:pt x="17" y="100"/>
                    </a:lnTo>
                    <a:lnTo>
                      <a:pt x="15" y="100"/>
                    </a:lnTo>
                    <a:lnTo>
                      <a:pt x="11" y="102"/>
                    </a:lnTo>
                    <a:lnTo>
                      <a:pt x="8" y="102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6"/>
                    </a:lnTo>
                    <a:lnTo>
                      <a:pt x="3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21" name="Freeform 179">
                <a:extLst>
                  <a:ext uri="{FF2B5EF4-FFF2-40B4-BE49-F238E27FC236}">
                    <a16:creationId xmlns:a16="http://schemas.microsoft.com/office/drawing/2014/main" id="{27D8A19B-D03A-4D22-A781-D013B19DA2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928"/>
                <a:ext cx="74" cy="100"/>
              </a:xfrm>
              <a:custGeom>
                <a:avLst/>
                <a:gdLst>
                  <a:gd name="T0" fmla="*/ 1 w 148"/>
                  <a:gd name="T1" fmla="*/ 1 h 199"/>
                  <a:gd name="T2" fmla="*/ 1 w 148"/>
                  <a:gd name="T3" fmla="*/ 1 h 199"/>
                  <a:gd name="T4" fmla="*/ 0 w 148"/>
                  <a:gd name="T5" fmla="*/ 1 h 199"/>
                  <a:gd name="T6" fmla="*/ 0 w 148"/>
                  <a:gd name="T7" fmla="*/ 1 h 199"/>
                  <a:gd name="T8" fmla="*/ 0 w 148"/>
                  <a:gd name="T9" fmla="*/ 1 h 199"/>
                  <a:gd name="T10" fmla="*/ 0 w 148"/>
                  <a:gd name="T11" fmla="*/ 1 h 199"/>
                  <a:gd name="T12" fmla="*/ 0 w 148"/>
                  <a:gd name="T13" fmla="*/ 1 h 199"/>
                  <a:gd name="T14" fmla="*/ 0 w 148"/>
                  <a:gd name="T15" fmla="*/ 1 h 199"/>
                  <a:gd name="T16" fmla="*/ 1 w 148"/>
                  <a:gd name="T17" fmla="*/ 1 h 199"/>
                  <a:gd name="T18" fmla="*/ 1 w 148"/>
                  <a:gd name="T19" fmla="*/ 1 h 199"/>
                  <a:gd name="T20" fmla="*/ 1 w 148"/>
                  <a:gd name="T21" fmla="*/ 1 h 199"/>
                  <a:gd name="T22" fmla="*/ 1 w 148"/>
                  <a:gd name="T23" fmla="*/ 1 h 199"/>
                  <a:gd name="T24" fmla="*/ 1 w 148"/>
                  <a:gd name="T25" fmla="*/ 1 h 199"/>
                  <a:gd name="T26" fmla="*/ 1 w 148"/>
                  <a:gd name="T27" fmla="*/ 1 h 199"/>
                  <a:gd name="T28" fmla="*/ 1 w 148"/>
                  <a:gd name="T29" fmla="*/ 1 h 199"/>
                  <a:gd name="T30" fmla="*/ 1 w 148"/>
                  <a:gd name="T31" fmla="*/ 1 h 199"/>
                  <a:gd name="T32" fmla="*/ 1 w 148"/>
                  <a:gd name="T33" fmla="*/ 1 h 199"/>
                  <a:gd name="T34" fmla="*/ 1 w 148"/>
                  <a:gd name="T35" fmla="*/ 1 h 199"/>
                  <a:gd name="T36" fmla="*/ 1 w 148"/>
                  <a:gd name="T37" fmla="*/ 1 h 199"/>
                  <a:gd name="T38" fmla="*/ 1 w 148"/>
                  <a:gd name="T39" fmla="*/ 1 h 199"/>
                  <a:gd name="T40" fmla="*/ 1 w 148"/>
                  <a:gd name="T41" fmla="*/ 1 h 199"/>
                  <a:gd name="T42" fmla="*/ 1 w 148"/>
                  <a:gd name="T43" fmla="*/ 1 h 199"/>
                  <a:gd name="T44" fmla="*/ 1 w 148"/>
                  <a:gd name="T45" fmla="*/ 1 h 199"/>
                  <a:gd name="T46" fmla="*/ 1 w 148"/>
                  <a:gd name="T47" fmla="*/ 1 h 199"/>
                  <a:gd name="T48" fmla="*/ 1 w 148"/>
                  <a:gd name="T49" fmla="*/ 1 h 199"/>
                  <a:gd name="T50" fmla="*/ 1 w 148"/>
                  <a:gd name="T51" fmla="*/ 1 h 199"/>
                  <a:gd name="T52" fmla="*/ 1 w 148"/>
                  <a:gd name="T53" fmla="*/ 1 h 199"/>
                  <a:gd name="T54" fmla="*/ 1 w 148"/>
                  <a:gd name="T55" fmla="*/ 1 h 199"/>
                  <a:gd name="T56" fmla="*/ 1 w 148"/>
                  <a:gd name="T57" fmla="*/ 1 h 199"/>
                  <a:gd name="T58" fmla="*/ 1 w 148"/>
                  <a:gd name="T59" fmla="*/ 1 h 199"/>
                  <a:gd name="T60" fmla="*/ 1 w 148"/>
                  <a:gd name="T61" fmla="*/ 1 h 199"/>
                  <a:gd name="T62" fmla="*/ 1 w 148"/>
                  <a:gd name="T63" fmla="*/ 1 h 199"/>
                  <a:gd name="T64" fmla="*/ 1 w 148"/>
                  <a:gd name="T65" fmla="*/ 1 h 199"/>
                  <a:gd name="T66" fmla="*/ 1 w 148"/>
                  <a:gd name="T67" fmla="*/ 1 h 199"/>
                  <a:gd name="T68" fmla="*/ 1 w 148"/>
                  <a:gd name="T69" fmla="*/ 1 h 199"/>
                  <a:gd name="T70" fmla="*/ 1 w 148"/>
                  <a:gd name="T71" fmla="*/ 1 h 199"/>
                  <a:gd name="T72" fmla="*/ 1 w 148"/>
                  <a:gd name="T73" fmla="*/ 1 h 199"/>
                  <a:gd name="T74" fmla="*/ 1 w 148"/>
                  <a:gd name="T75" fmla="*/ 1 h 199"/>
                  <a:gd name="T76" fmla="*/ 1 w 148"/>
                  <a:gd name="T77" fmla="*/ 1 h 199"/>
                  <a:gd name="T78" fmla="*/ 1 w 148"/>
                  <a:gd name="T79" fmla="*/ 1 h 199"/>
                  <a:gd name="T80" fmla="*/ 1 w 148"/>
                  <a:gd name="T81" fmla="*/ 1 h 199"/>
                  <a:gd name="T82" fmla="*/ 1 w 148"/>
                  <a:gd name="T83" fmla="*/ 1 h 199"/>
                  <a:gd name="T84" fmla="*/ 1 w 148"/>
                  <a:gd name="T85" fmla="*/ 1 h 199"/>
                  <a:gd name="T86" fmla="*/ 1 w 148"/>
                  <a:gd name="T87" fmla="*/ 1 h 199"/>
                  <a:gd name="T88" fmla="*/ 1 w 148"/>
                  <a:gd name="T89" fmla="*/ 1 h 199"/>
                  <a:gd name="T90" fmla="*/ 1 w 148"/>
                  <a:gd name="T91" fmla="*/ 1 h 199"/>
                  <a:gd name="T92" fmla="*/ 1 w 148"/>
                  <a:gd name="T93" fmla="*/ 1 h 199"/>
                  <a:gd name="T94" fmla="*/ 1 w 148"/>
                  <a:gd name="T95" fmla="*/ 1 h 199"/>
                  <a:gd name="T96" fmla="*/ 1 w 148"/>
                  <a:gd name="T97" fmla="*/ 1 h 199"/>
                  <a:gd name="T98" fmla="*/ 1 w 148"/>
                  <a:gd name="T99" fmla="*/ 1 h 199"/>
                  <a:gd name="T100" fmla="*/ 1 w 148"/>
                  <a:gd name="T101" fmla="*/ 1 h 199"/>
                  <a:gd name="T102" fmla="*/ 1 w 148"/>
                  <a:gd name="T103" fmla="*/ 0 h 1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8"/>
                  <a:gd name="T157" fmla="*/ 0 h 199"/>
                  <a:gd name="T158" fmla="*/ 148 w 148"/>
                  <a:gd name="T159" fmla="*/ 199 h 1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8" h="199">
                    <a:moveTo>
                      <a:pt x="6" y="3"/>
                    </a:moveTo>
                    <a:lnTo>
                      <a:pt x="6" y="3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0" y="85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2" y="118"/>
                    </a:lnTo>
                    <a:lnTo>
                      <a:pt x="2" y="123"/>
                    </a:lnTo>
                    <a:lnTo>
                      <a:pt x="2" y="127"/>
                    </a:lnTo>
                    <a:lnTo>
                      <a:pt x="2" y="131"/>
                    </a:lnTo>
                    <a:lnTo>
                      <a:pt x="4" y="135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4"/>
                    </a:lnTo>
                    <a:lnTo>
                      <a:pt x="7" y="159"/>
                    </a:lnTo>
                    <a:lnTo>
                      <a:pt x="7" y="163"/>
                    </a:lnTo>
                    <a:lnTo>
                      <a:pt x="7" y="169"/>
                    </a:lnTo>
                    <a:lnTo>
                      <a:pt x="9" y="173"/>
                    </a:lnTo>
                    <a:lnTo>
                      <a:pt x="9" y="178"/>
                    </a:lnTo>
                    <a:lnTo>
                      <a:pt x="11" y="184"/>
                    </a:lnTo>
                    <a:lnTo>
                      <a:pt x="13" y="188"/>
                    </a:lnTo>
                    <a:lnTo>
                      <a:pt x="15" y="194"/>
                    </a:lnTo>
                    <a:lnTo>
                      <a:pt x="15" y="199"/>
                    </a:lnTo>
                    <a:lnTo>
                      <a:pt x="17" y="199"/>
                    </a:lnTo>
                    <a:lnTo>
                      <a:pt x="19" y="199"/>
                    </a:lnTo>
                    <a:lnTo>
                      <a:pt x="21" y="199"/>
                    </a:lnTo>
                    <a:lnTo>
                      <a:pt x="25" y="199"/>
                    </a:lnTo>
                    <a:lnTo>
                      <a:pt x="28" y="199"/>
                    </a:lnTo>
                    <a:lnTo>
                      <a:pt x="32" y="199"/>
                    </a:lnTo>
                    <a:lnTo>
                      <a:pt x="36" y="197"/>
                    </a:lnTo>
                    <a:lnTo>
                      <a:pt x="40" y="197"/>
                    </a:lnTo>
                    <a:lnTo>
                      <a:pt x="44" y="197"/>
                    </a:lnTo>
                    <a:lnTo>
                      <a:pt x="49" y="197"/>
                    </a:lnTo>
                    <a:lnTo>
                      <a:pt x="51" y="195"/>
                    </a:lnTo>
                    <a:lnTo>
                      <a:pt x="53" y="195"/>
                    </a:lnTo>
                    <a:lnTo>
                      <a:pt x="55" y="195"/>
                    </a:lnTo>
                    <a:lnTo>
                      <a:pt x="59" y="195"/>
                    </a:lnTo>
                    <a:lnTo>
                      <a:pt x="61" y="194"/>
                    </a:lnTo>
                    <a:lnTo>
                      <a:pt x="65" y="194"/>
                    </a:lnTo>
                    <a:lnTo>
                      <a:pt x="66" y="194"/>
                    </a:lnTo>
                    <a:lnTo>
                      <a:pt x="70" y="194"/>
                    </a:lnTo>
                    <a:lnTo>
                      <a:pt x="72" y="192"/>
                    </a:lnTo>
                    <a:lnTo>
                      <a:pt x="76" y="192"/>
                    </a:lnTo>
                    <a:lnTo>
                      <a:pt x="78" y="190"/>
                    </a:lnTo>
                    <a:lnTo>
                      <a:pt x="80" y="190"/>
                    </a:lnTo>
                    <a:lnTo>
                      <a:pt x="84" y="188"/>
                    </a:lnTo>
                    <a:lnTo>
                      <a:pt x="85" y="188"/>
                    </a:lnTo>
                    <a:lnTo>
                      <a:pt x="89" y="186"/>
                    </a:lnTo>
                    <a:lnTo>
                      <a:pt x="91" y="186"/>
                    </a:lnTo>
                    <a:lnTo>
                      <a:pt x="95" y="184"/>
                    </a:lnTo>
                    <a:lnTo>
                      <a:pt x="97" y="182"/>
                    </a:lnTo>
                    <a:lnTo>
                      <a:pt x="101" y="180"/>
                    </a:lnTo>
                    <a:lnTo>
                      <a:pt x="103" y="180"/>
                    </a:lnTo>
                    <a:lnTo>
                      <a:pt x="106" y="178"/>
                    </a:lnTo>
                    <a:lnTo>
                      <a:pt x="108" y="176"/>
                    </a:lnTo>
                    <a:lnTo>
                      <a:pt x="110" y="175"/>
                    </a:lnTo>
                    <a:lnTo>
                      <a:pt x="114" y="173"/>
                    </a:lnTo>
                    <a:lnTo>
                      <a:pt x="116" y="171"/>
                    </a:lnTo>
                    <a:lnTo>
                      <a:pt x="118" y="169"/>
                    </a:lnTo>
                    <a:lnTo>
                      <a:pt x="122" y="167"/>
                    </a:lnTo>
                    <a:lnTo>
                      <a:pt x="123" y="165"/>
                    </a:lnTo>
                    <a:lnTo>
                      <a:pt x="127" y="161"/>
                    </a:lnTo>
                    <a:lnTo>
                      <a:pt x="133" y="157"/>
                    </a:lnTo>
                    <a:lnTo>
                      <a:pt x="135" y="154"/>
                    </a:lnTo>
                    <a:lnTo>
                      <a:pt x="137" y="152"/>
                    </a:lnTo>
                    <a:lnTo>
                      <a:pt x="139" y="150"/>
                    </a:lnTo>
                    <a:lnTo>
                      <a:pt x="141" y="146"/>
                    </a:lnTo>
                    <a:lnTo>
                      <a:pt x="142" y="144"/>
                    </a:lnTo>
                    <a:lnTo>
                      <a:pt x="144" y="140"/>
                    </a:lnTo>
                    <a:lnTo>
                      <a:pt x="146" y="137"/>
                    </a:lnTo>
                    <a:lnTo>
                      <a:pt x="148" y="135"/>
                    </a:lnTo>
                    <a:lnTo>
                      <a:pt x="148" y="133"/>
                    </a:lnTo>
                    <a:lnTo>
                      <a:pt x="148" y="131"/>
                    </a:lnTo>
                    <a:lnTo>
                      <a:pt x="148" y="129"/>
                    </a:lnTo>
                    <a:lnTo>
                      <a:pt x="148" y="125"/>
                    </a:lnTo>
                    <a:lnTo>
                      <a:pt x="148" y="121"/>
                    </a:lnTo>
                    <a:lnTo>
                      <a:pt x="148" y="118"/>
                    </a:lnTo>
                    <a:lnTo>
                      <a:pt x="148" y="114"/>
                    </a:lnTo>
                    <a:lnTo>
                      <a:pt x="148" y="110"/>
                    </a:lnTo>
                    <a:lnTo>
                      <a:pt x="148" y="106"/>
                    </a:lnTo>
                    <a:lnTo>
                      <a:pt x="148" y="102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3"/>
                    </a:lnTo>
                    <a:lnTo>
                      <a:pt x="148" y="91"/>
                    </a:lnTo>
                    <a:lnTo>
                      <a:pt x="148" y="89"/>
                    </a:lnTo>
                    <a:lnTo>
                      <a:pt x="148" y="91"/>
                    </a:lnTo>
                    <a:lnTo>
                      <a:pt x="146" y="93"/>
                    </a:lnTo>
                    <a:lnTo>
                      <a:pt x="146" y="95"/>
                    </a:lnTo>
                    <a:lnTo>
                      <a:pt x="146" y="97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2" y="106"/>
                    </a:lnTo>
                    <a:lnTo>
                      <a:pt x="141" y="110"/>
                    </a:lnTo>
                    <a:lnTo>
                      <a:pt x="139" y="114"/>
                    </a:lnTo>
                    <a:lnTo>
                      <a:pt x="137" y="118"/>
                    </a:lnTo>
                    <a:lnTo>
                      <a:pt x="135" y="121"/>
                    </a:lnTo>
                    <a:lnTo>
                      <a:pt x="133" y="125"/>
                    </a:lnTo>
                    <a:lnTo>
                      <a:pt x="131" y="129"/>
                    </a:lnTo>
                    <a:lnTo>
                      <a:pt x="127" y="133"/>
                    </a:lnTo>
                    <a:lnTo>
                      <a:pt x="123" y="137"/>
                    </a:lnTo>
                    <a:lnTo>
                      <a:pt x="122" y="142"/>
                    </a:lnTo>
                    <a:lnTo>
                      <a:pt x="116" y="146"/>
                    </a:lnTo>
                    <a:lnTo>
                      <a:pt x="112" y="150"/>
                    </a:lnTo>
                    <a:lnTo>
                      <a:pt x="110" y="150"/>
                    </a:lnTo>
                    <a:lnTo>
                      <a:pt x="108" y="154"/>
                    </a:lnTo>
                    <a:lnTo>
                      <a:pt x="104" y="154"/>
                    </a:lnTo>
                    <a:lnTo>
                      <a:pt x="103" y="156"/>
                    </a:lnTo>
                    <a:lnTo>
                      <a:pt x="101" y="157"/>
                    </a:lnTo>
                    <a:lnTo>
                      <a:pt x="97" y="159"/>
                    </a:lnTo>
                    <a:lnTo>
                      <a:pt x="95" y="161"/>
                    </a:lnTo>
                    <a:lnTo>
                      <a:pt x="93" y="163"/>
                    </a:lnTo>
                    <a:lnTo>
                      <a:pt x="89" y="163"/>
                    </a:lnTo>
                    <a:lnTo>
                      <a:pt x="85" y="165"/>
                    </a:lnTo>
                    <a:lnTo>
                      <a:pt x="84" y="167"/>
                    </a:lnTo>
                    <a:lnTo>
                      <a:pt x="80" y="169"/>
                    </a:lnTo>
                    <a:lnTo>
                      <a:pt x="76" y="169"/>
                    </a:lnTo>
                    <a:lnTo>
                      <a:pt x="72" y="169"/>
                    </a:lnTo>
                    <a:lnTo>
                      <a:pt x="70" y="171"/>
                    </a:lnTo>
                    <a:lnTo>
                      <a:pt x="66" y="173"/>
                    </a:lnTo>
                    <a:lnTo>
                      <a:pt x="63" y="173"/>
                    </a:lnTo>
                    <a:lnTo>
                      <a:pt x="59" y="173"/>
                    </a:lnTo>
                    <a:lnTo>
                      <a:pt x="55" y="173"/>
                    </a:lnTo>
                    <a:lnTo>
                      <a:pt x="51" y="175"/>
                    </a:lnTo>
                    <a:lnTo>
                      <a:pt x="46" y="175"/>
                    </a:lnTo>
                    <a:lnTo>
                      <a:pt x="42" y="175"/>
                    </a:lnTo>
                    <a:lnTo>
                      <a:pt x="38" y="175"/>
                    </a:lnTo>
                    <a:lnTo>
                      <a:pt x="32" y="175"/>
                    </a:lnTo>
                    <a:lnTo>
                      <a:pt x="32" y="173"/>
                    </a:lnTo>
                    <a:lnTo>
                      <a:pt x="32" y="171"/>
                    </a:lnTo>
                    <a:lnTo>
                      <a:pt x="30" y="169"/>
                    </a:lnTo>
                    <a:lnTo>
                      <a:pt x="30" y="167"/>
                    </a:lnTo>
                    <a:lnTo>
                      <a:pt x="28" y="165"/>
                    </a:lnTo>
                    <a:lnTo>
                      <a:pt x="28" y="163"/>
                    </a:lnTo>
                    <a:lnTo>
                      <a:pt x="26" y="159"/>
                    </a:lnTo>
                    <a:lnTo>
                      <a:pt x="26" y="156"/>
                    </a:lnTo>
                    <a:lnTo>
                      <a:pt x="25" y="152"/>
                    </a:lnTo>
                    <a:lnTo>
                      <a:pt x="25" y="148"/>
                    </a:lnTo>
                    <a:lnTo>
                      <a:pt x="25" y="144"/>
                    </a:lnTo>
                    <a:lnTo>
                      <a:pt x="23" y="142"/>
                    </a:lnTo>
                    <a:lnTo>
                      <a:pt x="23" y="140"/>
                    </a:lnTo>
                    <a:lnTo>
                      <a:pt x="23" y="138"/>
                    </a:lnTo>
                    <a:lnTo>
                      <a:pt x="23" y="135"/>
                    </a:lnTo>
                    <a:lnTo>
                      <a:pt x="21" y="133"/>
                    </a:lnTo>
                    <a:lnTo>
                      <a:pt x="21" y="131"/>
                    </a:lnTo>
                    <a:lnTo>
                      <a:pt x="21" y="127"/>
                    </a:lnTo>
                    <a:lnTo>
                      <a:pt x="21" y="123"/>
                    </a:lnTo>
                    <a:lnTo>
                      <a:pt x="19" y="121"/>
                    </a:lnTo>
                    <a:lnTo>
                      <a:pt x="19" y="118"/>
                    </a:lnTo>
                    <a:lnTo>
                      <a:pt x="19" y="116"/>
                    </a:lnTo>
                    <a:lnTo>
                      <a:pt x="19" y="112"/>
                    </a:lnTo>
                    <a:lnTo>
                      <a:pt x="19" y="108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7" y="99"/>
                    </a:lnTo>
                    <a:lnTo>
                      <a:pt x="17" y="95"/>
                    </a:lnTo>
                    <a:lnTo>
                      <a:pt x="17" y="91"/>
                    </a:lnTo>
                    <a:lnTo>
                      <a:pt x="17" y="87"/>
                    </a:lnTo>
                    <a:lnTo>
                      <a:pt x="17" y="83"/>
                    </a:lnTo>
                    <a:lnTo>
                      <a:pt x="17" y="79"/>
                    </a:lnTo>
                    <a:lnTo>
                      <a:pt x="17" y="76"/>
                    </a:lnTo>
                    <a:lnTo>
                      <a:pt x="17" y="72"/>
                    </a:lnTo>
                    <a:lnTo>
                      <a:pt x="15" y="68"/>
                    </a:lnTo>
                    <a:lnTo>
                      <a:pt x="15" y="62"/>
                    </a:lnTo>
                    <a:lnTo>
                      <a:pt x="15" y="59"/>
                    </a:lnTo>
                    <a:lnTo>
                      <a:pt x="15" y="55"/>
                    </a:lnTo>
                    <a:lnTo>
                      <a:pt x="15" y="51"/>
                    </a:lnTo>
                    <a:lnTo>
                      <a:pt x="15" y="45"/>
                    </a:lnTo>
                    <a:lnTo>
                      <a:pt x="17" y="41"/>
                    </a:lnTo>
                    <a:lnTo>
                      <a:pt x="17" y="38"/>
                    </a:lnTo>
                    <a:lnTo>
                      <a:pt x="17" y="32"/>
                    </a:lnTo>
                    <a:lnTo>
                      <a:pt x="17" y="28"/>
                    </a:lnTo>
                    <a:lnTo>
                      <a:pt x="17" y="22"/>
                    </a:lnTo>
                    <a:lnTo>
                      <a:pt x="19" y="19"/>
                    </a:lnTo>
                    <a:lnTo>
                      <a:pt x="19" y="13"/>
                    </a:lnTo>
                    <a:lnTo>
                      <a:pt x="19" y="9"/>
                    </a:lnTo>
                    <a:lnTo>
                      <a:pt x="19" y="3"/>
                    </a:lnTo>
                    <a:lnTo>
                      <a:pt x="21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22" name="Freeform 180">
                <a:extLst>
                  <a:ext uri="{FF2B5EF4-FFF2-40B4-BE49-F238E27FC236}">
                    <a16:creationId xmlns:a16="http://schemas.microsoft.com/office/drawing/2014/main" id="{85C4BC21-37D7-4547-A048-464BF991BF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7" y="779"/>
                <a:ext cx="98" cy="106"/>
              </a:xfrm>
              <a:custGeom>
                <a:avLst/>
                <a:gdLst>
                  <a:gd name="T0" fmla="*/ 0 w 198"/>
                  <a:gd name="T1" fmla="*/ 0 h 213"/>
                  <a:gd name="T2" fmla="*/ 0 w 198"/>
                  <a:gd name="T3" fmla="*/ 0 h 213"/>
                  <a:gd name="T4" fmla="*/ 0 w 198"/>
                  <a:gd name="T5" fmla="*/ 0 h 213"/>
                  <a:gd name="T6" fmla="*/ 0 w 198"/>
                  <a:gd name="T7" fmla="*/ 0 h 213"/>
                  <a:gd name="T8" fmla="*/ 0 w 198"/>
                  <a:gd name="T9" fmla="*/ 0 h 213"/>
                  <a:gd name="T10" fmla="*/ 0 w 198"/>
                  <a:gd name="T11" fmla="*/ 0 h 213"/>
                  <a:gd name="T12" fmla="*/ 0 w 198"/>
                  <a:gd name="T13" fmla="*/ 0 h 213"/>
                  <a:gd name="T14" fmla="*/ 0 w 198"/>
                  <a:gd name="T15" fmla="*/ 0 h 213"/>
                  <a:gd name="T16" fmla="*/ 0 w 198"/>
                  <a:gd name="T17" fmla="*/ 0 h 213"/>
                  <a:gd name="T18" fmla="*/ 0 w 198"/>
                  <a:gd name="T19" fmla="*/ 0 h 213"/>
                  <a:gd name="T20" fmla="*/ 0 w 198"/>
                  <a:gd name="T21" fmla="*/ 0 h 213"/>
                  <a:gd name="T22" fmla="*/ 0 w 198"/>
                  <a:gd name="T23" fmla="*/ 0 h 213"/>
                  <a:gd name="T24" fmla="*/ 0 w 198"/>
                  <a:gd name="T25" fmla="*/ 0 h 213"/>
                  <a:gd name="T26" fmla="*/ 0 w 198"/>
                  <a:gd name="T27" fmla="*/ 0 h 213"/>
                  <a:gd name="T28" fmla="*/ 0 w 198"/>
                  <a:gd name="T29" fmla="*/ 0 h 213"/>
                  <a:gd name="T30" fmla="*/ 0 w 198"/>
                  <a:gd name="T31" fmla="*/ 0 h 213"/>
                  <a:gd name="T32" fmla="*/ 0 w 198"/>
                  <a:gd name="T33" fmla="*/ 0 h 2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8"/>
                  <a:gd name="T52" fmla="*/ 0 h 213"/>
                  <a:gd name="T53" fmla="*/ 198 w 198"/>
                  <a:gd name="T54" fmla="*/ 213 h 2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8" h="213">
                    <a:moveTo>
                      <a:pt x="0" y="213"/>
                    </a:moveTo>
                    <a:lnTo>
                      <a:pt x="15" y="185"/>
                    </a:lnTo>
                    <a:lnTo>
                      <a:pt x="34" y="152"/>
                    </a:lnTo>
                    <a:lnTo>
                      <a:pt x="65" y="118"/>
                    </a:lnTo>
                    <a:lnTo>
                      <a:pt x="97" y="88"/>
                    </a:lnTo>
                    <a:lnTo>
                      <a:pt x="139" y="52"/>
                    </a:lnTo>
                    <a:lnTo>
                      <a:pt x="175" y="17"/>
                    </a:lnTo>
                    <a:lnTo>
                      <a:pt x="198" y="0"/>
                    </a:lnTo>
                    <a:lnTo>
                      <a:pt x="198" y="29"/>
                    </a:lnTo>
                    <a:lnTo>
                      <a:pt x="196" y="65"/>
                    </a:lnTo>
                    <a:lnTo>
                      <a:pt x="188" y="114"/>
                    </a:lnTo>
                    <a:lnTo>
                      <a:pt x="118" y="211"/>
                    </a:lnTo>
                    <a:lnTo>
                      <a:pt x="112" y="179"/>
                    </a:lnTo>
                    <a:lnTo>
                      <a:pt x="114" y="131"/>
                    </a:lnTo>
                    <a:lnTo>
                      <a:pt x="61" y="162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23" name="Freeform 181">
                <a:extLst>
                  <a:ext uri="{FF2B5EF4-FFF2-40B4-BE49-F238E27FC236}">
                    <a16:creationId xmlns:a16="http://schemas.microsoft.com/office/drawing/2014/main" id="{1CF8DC95-3FBA-4CD2-B87D-A482CD7245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4" y="878"/>
                <a:ext cx="39" cy="124"/>
              </a:xfrm>
              <a:custGeom>
                <a:avLst/>
                <a:gdLst>
                  <a:gd name="T0" fmla="*/ 1 w 77"/>
                  <a:gd name="T1" fmla="*/ 1 h 247"/>
                  <a:gd name="T2" fmla="*/ 1 w 77"/>
                  <a:gd name="T3" fmla="*/ 1 h 247"/>
                  <a:gd name="T4" fmla="*/ 0 w 77"/>
                  <a:gd name="T5" fmla="*/ 1 h 247"/>
                  <a:gd name="T6" fmla="*/ 1 w 77"/>
                  <a:gd name="T7" fmla="*/ 1 h 247"/>
                  <a:gd name="T8" fmla="*/ 1 w 77"/>
                  <a:gd name="T9" fmla="*/ 1 h 247"/>
                  <a:gd name="T10" fmla="*/ 1 w 77"/>
                  <a:gd name="T11" fmla="*/ 1 h 247"/>
                  <a:gd name="T12" fmla="*/ 1 w 77"/>
                  <a:gd name="T13" fmla="*/ 1 h 247"/>
                  <a:gd name="T14" fmla="*/ 1 w 77"/>
                  <a:gd name="T15" fmla="*/ 0 h 247"/>
                  <a:gd name="T16" fmla="*/ 1 w 77"/>
                  <a:gd name="T17" fmla="*/ 1 h 247"/>
                  <a:gd name="T18" fmla="*/ 1 w 77"/>
                  <a:gd name="T19" fmla="*/ 1 h 247"/>
                  <a:gd name="T20" fmla="*/ 1 w 77"/>
                  <a:gd name="T21" fmla="*/ 1 h 247"/>
                  <a:gd name="T22" fmla="*/ 1 w 77"/>
                  <a:gd name="T23" fmla="*/ 1 h 247"/>
                  <a:gd name="T24" fmla="*/ 1 w 77"/>
                  <a:gd name="T25" fmla="*/ 1 h 247"/>
                  <a:gd name="T26" fmla="*/ 1 w 77"/>
                  <a:gd name="T27" fmla="*/ 1 h 247"/>
                  <a:gd name="T28" fmla="*/ 1 w 77"/>
                  <a:gd name="T29" fmla="*/ 1 h 247"/>
                  <a:gd name="T30" fmla="*/ 1 w 77"/>
                  <a:gd name="T31" fmla="*/ 1 h 247"/>
                  <a:gd name="T32" fmla="*/ 1 w 77"/>
                  <a:gd name="T33" fmla="*/ 1 h 247"/>
                  <a:gd name="T34" fmla="*/ 1 w 77"/>
                  <a:gd name="T35" fmla="*/ 1 h 2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7"/>
                  <a:gd name="T55" fmla="*/ 0 h 247"/>
                  <a:gd name="T56" fmla="*/ 77 w 77"/>
                  <a:gd name="T57" fmla="*/ 247 h 2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7" h="247">
                    <a:moveTo>
                      <a:pt x="9" y="241"/>
                    </a:moveTo>
                    <a:lnTo>
                      <a:pt x="1" y="211"/>
                    </a:lnTo>
                    <a:lnTo>
                      <a:pt x="0" y="173"/>
                    </a:lnTo>
                    <a:lnTo>
                      <a:pt x="1" y="127"/>
                    </a:lnTo>
                    <a:lnTo>
                      <a:pt x="11" y="91"/>
                    </a:lnTo>
                    <a:lnTo>
                      <a:pt x="26" y="59"/>
                    </a:lnTo>
                    <a:lnTo>
                      <a:pt x="53" y="23"/>
                    </a:lnTo>
                    <a:lnTo>
                      <a:pt x="76" y="0"/>
                    </a:lnTo>
                    <a:lnTo>
                      <a:pt x="74" y="23"/>
                    </a:lnTo>
                    <a:lnTo>
                      <a:pt x="76" y="61"/>
                    </a:lnTo>
                    <a:lnTo>
                      <a:pt x="77" y="108"/>
                    </a:lnTo>
                    <a:lnTo>
                      <a:pt x="76" y="154"/>
                    </a:lnTo>
                    <a:lnTo>
                      <a:pt x="66" y="192"/>
                    </a:lnTo>
                    <a:lnTo>
                      <a:pt x="53" y="217"/>
                    </a:lnTo>
                    <a:lnTo>
                      <a:pt x="36" y="232"/>
                    </a:lnTo>
                    <a:lnTo>
                      <a:pt x="9" y="247"/>
                    </a:lnTo>
                    <a:lnTo>
                      <a:pt x="9" y="24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24" name="Freeform 182">
                <a:extLst>
                  <a:ext uri="{FF2B5EF4-FFF2-40B4-BE49-F238E27FC236}">
                    <a16:creationId xmlns:a16="http://schemas.microsoft.com/office/drawing/2014/main" id="{5A763164-E466-4C6C-A52F-4DA17FD62A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4" y="799"/>
                <a:ext cx="166" cy="165"/>
              </a:xfrm>
              <a:custGeom>
                <a:avLst/>
                <a:gdLst>
                  <a:gd name="T0" fmla="*/ 0 w 333"/>
                  <a:gd name="T1" fmla="*/ 0 h 331"/>
                  <a:gd name="T2" fmla="*/ 0 w 333"/>
                  <a:gd name="T3" fmla="*/ 0 h 331"/>
                  <a:gd name="T4" fmla="*/ 0 w 333"/>
                  <a:gd name="T5" fmla="*/ 0 h 331"/>
                  <a:gd name="T6" fmla="*/ 0 w 333"/>
                  <a:gd name="T7" fmla="*/ 0 h 331"/>
                  <a:gd name="T8" fmla="*/ 0 w 333"/>
                  <a:gd name="T9" fmla="*/ 0 h 331"/>
                  <a:gd name="T10" fmla="*/ 0 w 333"/>
                  <a:gd name="T11" fmla="*/ 0 h 331"/>
                  <a:gd name="T12" fmla="*/ 0 w 333"/>
                  <a:gd name="T13" fmla="*/ 0 h 331"/>
                  <a:gd name="T14" fmla="*/ 0 w 333"/>
                  <a:gd name="T15" fmla="*/ 0 h 331"/>
                  <a:gd name="T16" fmla="*/ 0 w 333"/>
                  <a:gd name="T17" fmla="*/ 0 h 331"/>
                  <a:gd name="T18" fmla="*/ 0 w 333"/>
                  <a:gd name="T19" fmla="*/ 0 h 331"/>
                  <a:gd name="T20" fmla="*/ 0 w 333"/>
                  <a:gd name="T21" fmla="*/ 0 h 331"/>
                  <a:gd name="T22" fmla="*/ 0 w 333"/>
                  <a:gd name="T23" fmla="*/ 0 h 331"/>
                  <a:gd name="T24" fmla="*/ 0 w 333"/>
                  <a:gd name="T25" fmla="*/ 0 h 331"/>
                  <a:gd name="T26" fmla="*/ 0 w 333"/>
                  <a:gd name="T27" fmla="*/ 0 h 331"/>
                  <a:gd name="T28" fmla="*/ 0 w 333"/>
                  <a:gd name="T29" fmla="*/ 0 h 331"/>
                  <a:gd name="T30" fmla="*/ 0 w 333"/>
                  <a:gd name="T31" fmla="*/ 0 h 331"/>
                  <a:gd name="T32" fmla="*/ 0 w 333"/>
                  <a:gd name="T33" fmla="*/ 0 h 331"/>
                  <a:gd name="T34" fmla="*/ 0 w 333"/>
                  <a:gd name="T35" fmla="*/ 0 h 331"/>
                  <a:gd name="T36" fmla="*/ 0 w 333"/>
                  <a:gd name="T37" fmla="*/ 0 h 331"/>
                  <a:gd name="T38" fmla="*/ 0 w 333"/>
                  <a:gd name="T39" fmla="*/ 0 h 331"/>
                  <a:gd name="T40" fmla="*/ 0 w 333"/>
                  <a:gd name="T41" fmla="*/ 0 h 331"/>
                  <a:gd name="T42" fmla="*/ 0 w 333"/>
                  <a:gd name="T43" fmla="*/ 0 h 331"/>
                  <a:gd name="T44" fmla="*/ 0 w 333"/>
                  <a:gd name="T45" fmla="*/ 0 h 331"/>
                  <a:gd name="T46" fmla="*/ 0 w 333"/>
                  <a:gd name="T47" fmla="*/ 0 h 331"/>
                  <a:gd name="T48" fmla="*/ 0 w 333"/>
                  <a:gd name="T49" fmla="*/ 0 h 331"/>
                  <a:gd name="T50" fmla="*/ 0 w 333"/>
                  <a:gd name="T51" fmla="*/ 0 h 331"/>
                  <a:gd name="T52" fmla="*/ 0 w 333"/>
                  <a:gd name="T53" fmla="*/ 0 h 3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33"/>
                  <a:gd name="T82" fmla="*/ 0 h 331"/>
                  <a:gd name="T83" fmla="*/ 333 w 333"/>
                  <a:gd name="T84" fmla="*/ 331 h 3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33" h="331">
                    <a:moveTo>
                      <a:pt x="8" y="291"/>
                    </a:moveTo>
                    <a:lnTo>
                      <a:pt x="36" y="228"/>
                    </a:lnTo>
                    <a:lnTo>
                      <a:pt x="59" y="185"/>
                    </a:lnTo>
                    <a:lnTo>
                      <a:pt x="86" y="141"/>
                    </a:lnTo>
                    <a:lnTo>
                      <a:pt x="114" y="108"/>
                    </a:lnTo>
                    <a:lnTo>
                      <a:pt x="156" y="74"/>
                    </a:lnTo>
                    <a:lnTo>
                      <a:pt x="202" y="46"/>
                    </a:lnTo>
                    <a:lnTo>
                      <a:pt x="251" y="25"/>
                    </a:lnTo>
                    <a:lnTo>
                      <a:pt x="301" y="10"/>
                    </a:lnTo>
                    <a:lnTo>
                      <a:pt x="333" y="0"/>
                    </a:lnTo>
                    <a:lnTo>
                      <a:pt x="327" y="27"/>
                    </a:lnTo>
                    <a:lnTo>
                      <a:pt x="316" y="65"/>
                    </a:lnTo>
                    <a:lnTo>
                      <a:pt x="299" y="112"/>
                    </a:lnTo>
                    <a:lnTo>
                      <a:pt x="278" y="158"/>
                    </a:lnTo>
                    <a:lnTo>
                      <a:pt x="261" y="196"/>
                    </a:lnTo>
                    <a:lnTo>
                      <a:pt x="249" y="236"/>
                    </a:lnTo>
                    <a:lnTo>
                      <a:pt x="230" y="291"/>
                    </a:lnTo>
                    <a:lnTo>
                      <a:pt x="181" y="327"/>
                    </a:lnTo>
                    <a:lnTo>
                      <a:pt x="188" y="278"/>
                    </a:lnTo>
                    <a:lnTo>
                      <a:pt x="232" y="175"/>
                    </a:lnTo>
                    <a:lnTo>
                      <a:pt x="175" y="186"/>
                    </a:lnTo>
                    <a:lnTo>
                      <a:pt x="111" y="213"/>
                    </a:lnTo>
                    <a:lnTo>
                      <a:pt x="61" y="247"/>
                    </a:lnTo>
                    <a:lnTo>
                      <a:pt x="14" y="295"/>
                    </a:lnTo>
                    <a:lnTo>
                      <a:pt x="0" y="331"/>
                    </a:lnTo>
                    <a:lnTo>
                      <a:pt x="8" y="29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25" name="Freeform 183">
                <a:extLst>
                  <a:ext uri="{FF2B5EF4-FFF2-40B4-BE49-F238E27FC236}">
                    <a16:creationId xmlns:a16="http://schemas.microsoft.com/office/drawing/2014/main" id="{0BD5525F-3DCA-4708-9A44-CD4F9D1423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46" y="711"/>
                <a:ext cx="120" cy="155"/>
              </a:xfrm>
              <a:custGeom>
                <a:avLst/>
                <a:gdLst>
                  <a:gd name="T0" fmla="*/ 0 w 240"/>
                  <a:gd name="T1" fmla="*/ 1 h 310"/>
                  <a:gd name="T2" fmla="*/ 1 w 240"/>
                  <a:gd name="T3" fmla="*/ 1 h 310"/>
                  <a:gd name="T4" fmla="*/ 1 w 240"/>
                  <a:gd name="T5" fmla="*/ 1 h 310"/>
                  <a:gd name="T6" fmla="*/ 1 w 240"/>
                  <a:gd name="T7" fmla="*/ 1 h 310"/>
                  <a:gd name="T8" fmla="*/ 1 w 240"/>
                  <a:gd name="T9" fmla="*/ 1 h 310"/>
                  <a:gd name="T10" fmla="*/ 1 w 240"/>
                  <a:gd name="T11" fmla="*/ 1 h 310"/>
                  <a:gd name="T12" fmla="*/ 1 w 240"/>
                  <a:gd name="T13" fmla="*/ 0 h 310"/>
                  <a:gd name="T14" fmla="*/ 1 w 240"/>
                  <a:gd name="T15" fmla="*/ 1 h 310"/>
                  <a:gd name="T16" fmla="*/ 1 w 240"/>
                  <a:gd name="T17" fmla="*/ 1 h 310"/>
                  <a:gd name="T18" fmla="*/ 1 w 240"/>
                  <a:gd name="T19" fmla="*/ 1 h 310"/>
                  <a:gd name="T20" fmla="*/ 1 w 240"/>
                  <a:gd name="T21" fmla="*/ 1 h 310"/>
                  <a:gd name="T22" fmla="*/ 1 w 240"/>
                  <a:gd name="T23" fmla="*/ 1 h 310"/>
                  <a:gd name="T24" fmla="*/ 1 w 240"/>
                  <a:gd name="T25" fmla="*/ 1 h 310"/>
                  <a:gd name="T26" fmla="*/ 1 w 240"/>
                  <a:gd name="T27" fmla="*/ 1 h 310"/>
                  <a:gd name="T28" fmla="*/ 1 w 240"/>
                  <a:gd name="T29" fmla="*/ 1 h 310"/>
                  <a:gd name="T30" fmla="*/ 1 w 240"/>
                  <a:gd name="T31" fmla="*/ 1 h 310"/>
                  <a:gd name="T32" fmla="*/ 1 w 240"/>
                  <a:gd name="T33" fmla="*/ 1 h 310"/>
                  <a:gd name="T34" fmla="*/ 1 w 240"/>
                  <a:gd name="T35" fmla="*/ 1 h 310"/>
                  <a:gd name="T36" fmla="*/ 1 w 240"/>
                  <a:gd name="T37" fmla="*/ 1 h 310"/>
                  <a:gd name="T38" fmla="*/ 0 w 240"/>
                  <a:gd name="T39" fmla="*/ 1 h 310"/>
                  <a:gd name="T40" fmla="*/ 0 w 240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0"/>
                  <a:gd name="T64" fmla="*/ 0 h 310"/>
                  <a:gd name="T65" fmla="*/ 240 w 240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0" h="310">
                    <a:moveTo>
                      <a:pt x="0" y="118"/>
                    </a:moveTo>
                    <a:lnTo>
                      <a:pt x="27" y="91"/>
                    </a:lnTo>
                    <a:lnTo>
                      <a:pt x="63" y="63"/>
                    </a:lnTo>
                    <a:lnTo>
                      <a:pt x="109" y="40"/>
                    </a:lnTo>
                    <a:lnTo>
                      <a:pt x="168" y="17"/>
                    </a:lnTo>
                    <a:lnTo>
                      <a:pt x="219" y="4"/>
                    </a:lnTo>
                    <a:lnTo>
                      <a:pt x="240" y="0"/>
                    </a:lnTo>
                    <a:lnTo>
                      <a:pt x="234" y="25"/>
                    </a:lnTo>
                    <a:lnTo>
                      <a:pt x="223" y="59"/>
                    </a:lnTo>
                    <a:lnTo>
                      <a:pt x="206" y="99"/>
                    </a:lnTo>
                    <a:lnTo>
                      <a:pt x="185" y="139"/>
                    </a:lnTo>
                    <a:lnTo>
                      <a:pt x="162" y="168"/>
                    </a:lnTo>
                    <a:lnTo>
                      <a:pt x="128" y="204"/>
                    </a:lnTo>
                    <a:lnTo>
                      <a:pt x="97" y="232"/>
                    </a:lnTo>
                    <a:lnTo>
                      <a:pt x="61" y="266"/>
                    </a:lnTo>
                    <a:lnTo>
                      <a:pt x="17" y="310"/>
                    </a:lnTo>
                    <a:lnTo>
                      <a:pt x="40" y="238"/>
                    </a:lnTo>
                    <a:lnTo>
                      <a:pt x="59" y="133"/>
                    </a:lnTo>
                    <a:lnTo>
                      <a:pt x="59" y="95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26" name="Freeform 184">
                <a:extLst>
                  <a:ext uri="{FF2B5EF4-FFF2-40B4-BE49-F238E27FC236}">
                    <a16:creationId xmlns:a16="http://schemas.microsoft.com/office/drawing/2014/main" id="{23961539-E823-40BC-9CB3-509B48E1D7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79" y="754"/>
                <a:ext cx="124" cy="140"/>
              </a:xfrm>
              <a:custGeom>
                <a:avLst/>
                <a:gdLst>
                  <a:gd name="T0" fmla="*/ 0 w 248"/>
                  <a:gd name="T1" fmla="*/ 1 h 279"/>
                  <a:gd name="T2" fmla="*/ 1 w 248"/>
                  <a:gd name="T3" fmla="*/ 1 h 279"/>
                  <a:gd name="T4" fmla="*/ 1 w 248"/>
                  <a:gd name="T5" fmla="*/ 1 h 279"/>
                  <a:gd name="T6" fmla="*/ 1 w 248"/>
                  <a:gd name="T7" fmla="*/ 1 h 279"/>
                  <a:gd name="T8" fmla="*/ 1 w 248"/>
                  <a:gd name="T9" fmla="*/ 1 h 279"/>
                  <a:gd name="T10" fmla="*/ 1 w 248"/>
                  <a:gd name="T11" fmla="*/ 0 h 279"/>
                  <a:gd name="T12" fmla="*/ 1 w 248"/>
                  <a:gd name="T13" fmla="*/ 1 h 279"/>
                  <a:gd name="T14" fmla="*/ 1 w 248"/>
                  <a:gd name="T15" fmla="*/ 1 h 279"/>
                  <a:gd name="T16" fmla="*/ 1 w 248"/>
                  <a:gd name="T17" fmla="*/ 1 h 279"/>
                  <a:gd name="T18" fmla="*/ 1 w 248"/>
                  <a:gd name="T19" fmla="*/ 1 h 279"/>
                  <a:gd name="T20" fmla="*/ 1 w 248"/>
                  <a:gd name="T21" fmla="*/ 1 h 279"/>
                  <a:gd name="T22" fmla="*/ 1 w 248"/>
                  <a:gd name="T23" fmla="*/ 1 h 279"/>
                  <a:gd name="T24" fmla="*/ 1 w 248"/>
                  <a:gd name="T25" fmla="*/ 1 h 279"/>
                  <a:gd name="T26" fmla="*/ 1 w 248"/>
                  <a:gd name="T27" fmla="*/ 1 h 279"/>
                  <a:gd name="T28" fmla="*/ 0 w 248"/>
                  <a:gd name="T29" fmla="*/ 1 h 279"/>
                  <a:gd name="T30" fmla="*/ 0 w 248"/>
                  <a:gd name="T31" fmla="*/ 1 h 27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48"/>
                  <a:gd name="T49" fmla="*/ 0 h 279"/>
                  <a:gd name="T50" fmla="*/ 248 w 248"/>
                  <a:gd name="T51" fmla="*/ 279 h 27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48" h="279">
                    <a:moveTo>
                      <a:pt x="0" y="129"/>
                    </a:moveTo>
                    <a:lnTo>
                      <a:pt x="29" y="104"/>
                    </a:lnTo>
                    <a:lnTo>
                      <a:pt x="77" y="74"/>
                    </a:lnTo>
                    <a:lnTo>
                      <a:pt x="130" y="47"/>
                    </a:lnTo>
                    <a:lnTo>
                      <a:pt x="192" y="23"/>
                    </a:lnTo>
                    <a:lnTo>
                      <a:pt x="248" y="0"/>
                    </a:lnTo>
                    <a:lnTo>
                      <a:pt x="232" y="38"/>
                    </a:lnTo>
                    <a:lnTo>
                      <a:pt x="213" y="80"/>
                    </a:lnTo>
                    <a:lnTo>
                      <a:pt x="187" y="127"/>
                    </a:lnTo>
                    <a:lnTo>
                      <a:pt x="156" y="173"/>
                    </a:lnTo>
                    <a:lnTo>
                      <a:pt x="115" y="222"/>
                    </a:lnTo>
                    <a:lnTo>
                      <a:pt x="78" y="260"/>
                    </a:lnTo>
                    <a:lnTo>
                      <a:pt x="58" y="279"/>
                    </a:lnTo>
                    <a:lnTo>
                      <a:pt x="141" y="101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27" name="Freeform 185">
                <a:extLst>
                  <a:ext uri="{FF2B5EF4-FFF2-40B4-BE49-F238E27FC236}">
                    <a16:creationId xmlns:a16="http://schemas.microsoft.com/office/drawing/2014/main" id="{04863CF4-B740-4C24-8063-5646D1C00E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845"/>
                <a:ext cx="193" cy="212"/>
              </a:xfrm>
              <a:custGeom>
                <a:avLst/>
                <a:gdLst>
                  <a:gd name="T0" fmla="*/ 1 w 386"/>
                  <a:gd name="T1" fmla="*/ 1 h 424"/>
                  <a:gd name="T2" fmla="*/ 1 w 386"/>
                  <a:gd name="T3" fmla="*/ 1 h 424"/>
                  <a:gd name="T4" fmla="*/ 1 w 386"/>
                  <a:gd name="T5" fmla="*/ 1 h 424"/>
                  <a:gd name="T6" fmla="*/ 1 w 386"/>
                  <a:gd name="T7" fmla="*/ 1 h 424"/>
                  <a:gd name="T8" fmla="*/ 1 w 386"/>
                  <a:gd name="T9" fmla="*/ 1 h 424"/>
                  <a:gd name="T10" fmla="*/ 1 w 386"/>
                  <a:gd name="T11" fmla="*/ 1 h 424"/>
                  <a:gd name="T12" fmla="*/ 1 w 386"/>
                  <a:gd name="T13" fmla="*/ 1 h 424"/>
                  <a:gd name="T14" fmla="*/ 1 w 386"/>
                  <a:gd name="T15" fmla="*/ 0 h 424"/>
                  <a:gd name="T16" fmla="*/ 1 w 386"/>
                  <a:gd name="T17" fmla="*/ 1 h 424"/>
                  <a:gd name="T18" fmla="*/ 1 w 386"/>
                  <a:gd name="T19" fmla="*/ 1 h 424"/>
                  <a:gd name="T20" fmla="*/ 1 w 386"/>
                  <a:gd name="T21" fmla="*/ 1 h 424"/>
                  <a:gd name="T22" fmla="*/ 1 w 386"/>
                  <a:gd name="T23" fmla="*/ 1 h 424"/>
                  <a:gd name="T24" fmla="*/ 1 w 386"/>
                  <a:gd name="T25" fmla="*/ 1 h 424"/>
                  <a:gd name="T26" fmla="*/ 1 w 386"/>
                  <a:gd name="T27" fmla="*/ 1 h 424"/>
                  <a:gd name="T28" fmla="*/ 1 w 386"/>
                  <a:gd name="T29" fmla="*/ 1 h 424"/>
                  <a:gd name="T30" fmla="*/ 1 w 386"/>
                  <a:gd name="T31" fmla="*/ 1 h 424"/>
                  <a:gd name="T32" fmla="*/ 1 w 386"/>
                  <a:gd name="T33" fmla="*/ 1 h 424"/>
                  <a:gd name="T34" fmla="*/ 1 w 386"/>
                  <a:gd name="T35" fmla="*/ 1 h 424"/>
                  <a:gd name="T36" fmla="*/ 0 w 386"/>
                  <a:gd name="T37" fmla="*/ 1 h 424"/>
                  <a:gd name="T38" fmla="*/ 1 w 386"/>
                  <a:gd name="T39" fmla="*/ 1 h 424"/>
                  <a:gd name="T40" fmla="*/ 1 w 386"/>
                  <a:gd name="T41" fmla="*/ 1 h 424"/>
                  <a:gd name="T42" fmla="*/ 1 w 386"/>
                  <a:gd name="T43" fmla="*/ 1 h 424"/>
                  <a:gd name="T44" fmla="*/ 1 w 386"/>
                  <a:gd name="T45" fmla="*/ 1 h 424"/>
                  <a:gd name="T46" fmla="*/ 1 w 386"/>
                  <a:gd name="T47" fmla="*/ 1 h 424"/>
                  <a:gd name="T48" fmla="*/ 1 w 386"/>
                  <a:gd name="T49" fmla="*/ 1 h 4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6"/>
                  <a:gd name="T76" fmla="*/ 0 h 424"/>
                  <a:gd name="T77" fmla="*/ 386 w 386"/>
                  <a:gd name="T78" fmla="*/ 424 h 4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6" h="424">
                    <a:moveTo>
                      <a:pt x="78" y="156"/>
                    </a:moveTo>
                    <a:lnTo>
                      <a:pt x="94" y="128"/>
                    </a:lnTo>
                    <a:lnTo>
                      <a:pt x="122" y="95"/>
                    </a:lnTo>
                    <a:lnTo>
                      <a:pt x="168" y="65"/>
                    </a:lnTo>
                    <a:lnTo>
                      <a:pt x="227" y="38"/>
                    </a:lnTo>
                    <a:lnTo>
                      <a:pt x="289" y="17"/>
                    </a:lnTo>
                    <a:lnTo>
                      <a:pt x="345" y="6"/>
                    </a:lnTo>
                    <a:lnTo>
                      <a:pt x="386" y="0"/>
                    </a:lnTo>
                    <a:lnTo>
                      <a:pt x="369" y="29"/>
                    </a:lnTo>
                    <a:lnTo>
                      <a:pt x="348" y="73"/>
                    </a:lnTo>
                    <a:lnTo>
                      <a:pt x="327" y="118"/>
                    </a:lnTo>
                    <a:lnTo>
                      <a:pt x="310" y="156"/>
                    </a:lnTo>
                    <a:lnTo>
                      <a:pt x="291" y="187"/>
                    </a:lnTo>
                    <a:lnTo>
                      <a:pt x="265" y="219"/>
                    </a:lnTo>
                    <a:lnTo>
                      <a:pt x="229" y="255"/>
                    </a:lnTo>
                    <a:lnTo>
                      <a:pt x="189" y="291"/>
                    </a:lnTo>
                    <a:lnTo>
                      <a:pt x="145" y="344"/>
                    </a:lnTo>
                    <a:lnTo>
                      <a:pt x="94" y="413"/>
                    </a:lnTo>
                    <a:lnTo>
                      <a:pt x="0" y="424"/>
                    </a:lnTo>
                    <a:lnTo>
                      <a:pt x="63" y="373"/>
                    </a:lnTo>
                    <a:lnTo>
                      <a:pt x="120" y="285"/>
                    </a:lnTo>
                    <a:lnTo>
                      <a:pt x="231" y="135"/>
                    </a:lnTo>
                    <a:lnTo>
                      <a:pt x="173" y="135"/>
                    </a:lnTo>
                    <a:lnTo>
                      <a:pt x="78" y="15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28" name="Freeform 186">
                <a:extLst>
                  <a:ext uri="{FF2B5EF4-FFF2-40B4-BE49-F238E27FC236}">
                    <a16:creationId xmlns:a16="http://schemas.microsoft.com/office/drawing/2014/main" id="{63716317-18DC-4CDE-8C00-6F86B6B684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4" y="897"/>
                <a:ext cx="168" cy="117"/>
              </a:xfrm>
              <a:custGeom>
                <a:avLst/>
                <a:gdLst>
                  <a:gd name="T0" fmla="*/ 0 w 337"/>
                  <a:gd name="T1" fmla="*/ 1 h 234"/>
                  <a:gd name="T2" fmla="*/ 0 w 337"/>
                  <a:gd name="T3" fmla="*/ 1 h 234"/>
                  <a:gd name="T4" fmla="*/ 0 w 337"/>
                  <a:gd name="T5" fmla="*/ 1 h 234"/>
                  <a:gd name="T6" fmla="*/ 0 w 337"/>
                  <a:gd name="T7" fmla="*/ 1 h 234"/>
                  <a:gd name="T8" fmla="*/ 0 w 337"/>
                  <a:gd name="T9" fmla="*/ 0 h 234"/>
                  <a:gd name="T10" fmla="*/ 0 w 337"/>
                  <a:gd name="T11" fmla="*/ 1 h 234"/>
                  <a:gd name="T12" fmla="*/ 0 w 337"/>
                  <a:gd name="T13" fmla="*/ 1 h 234"/>
                  <a:gd name="T14" fmla="*/ 0 w 337"/>
                  <a:gd name="T15" fmla="*/ 1 h 234"/>
                  <a:gd name="T16" fmla="*/ 0 w 337"/>
                  <a:gd name="T17" fmla="*/ 1 h 234"/>
                  <a:gd name="T18" fmla="*/ 0 w 337"/>
                  <a:gd name="T19" fmla="*/ 1 h 234"/>
                  <a:gd name="T20" fmla="*/ 0 w 337"/>
                  <a:gd name="T21" fmla="*/ 1 h 234"/>
                  <a:gd name="T22" fmla="*/ 0 w 337"/>
                  <a:gd name="T23" fmla="*/ 1 h 234"/>
                  <a:gd name="T24" fmla="*/ 0 w 337"/>
                  <a:gd name="T25" fmla="*/ 1 h 234"/>
                  <a:gd name="T26" fmla="*/ 0 w 337"/>
                  <a:gd name="T27" fmla="*/ 1 h 234"/>
                  <a:gd name="T28" fmla="*/ 0 w 337"/>
                  <a:gd name="T29" fmla="*/ 1 h 234"/>
                  <a:gd name="T30" fmla="*/ 0 w 337"/>
                  <a:gd name="T31" fmla="*/ 1 h 234"/>
                  <a:gd name="T32" fmla="*/ 0 w 337"/>
                  <a:gd name="T33" fmla="*/ 1 h 234"/>
                  <a:gd name="T34" fmla="*/ 0 w 337"/>
                  <a:gd name="T35" fmla="*/ 1 h 234"/>
                  <a:gd name="T36" fmla="*/ 0 w 337"/>
                  <a:gd name="T37" fmla="*/ 1 h 234"/>
                  <a:gd name="T38" fmla="*/ 0 w 337"/>
                  <a:gd name="T39" fmla="*/ 1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7"/>
                  <a:gd name="T61" fmla="*/ 0 h 234"/>
                  <a:gd name="T62" fmla="*/ 337 w 337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7" h="234">
                    <a:moveTo>
                      <a:pt x="137" y="38"/>
                    </a:moveTo>
                    <a:lnTo>
                      <a:pt x="192" y="30"/>
                    </a:lnTo>
                    <a:lnTo>
                      <a:pt x="249" y="23"/>
                    </a:lnTo>
                    <a:lnTo>
                      <a:pt x="310" y="7"/>
                    </a:lnTo>
                    <a:lnTo>
                      <a:pt x="337" y="0"/>
                    </a:lnTo>
                    <a:lnTo>
                      <a:pt x="323" y="30"/>
                    </a:lnTo>
                    <a:lnTo>
                      <a:pt x="308" y="63"/>
                    </a:lnTo>
                    <a:lnTo>
                      <a:pt x="291" y="108"/>
                    </a:lnTo>
                    <a:lnTo>
                      <a:pt x="274" y="148"/>
                    </a:lnTo>
                    <a:lnTo>
                      <a:pt x="257" y="177"/>
                    </a:lnTo>
                    <a:lnTo>
                      <a:pt x="236" y="207"/>
                    </a:lnTo>
                    <a:lnTo>
                      <a:pt x="204" y="234"/>
                    </a:lnTo>
                    <a:lnTo>
                      <a:pt x="232" y="188"/>
                    </a:lnTo>
                    <a:lnTo>
                      <a:pt x="257" y="101"/>
                    </a:lnTo>
                    <a:lnTo>
                      <a:pt x="158" y="123"/>
                    </a:lnTo>
                    <a:lnTo>
                      <a:pt x="40" y="142"/>
                    </a:lnTo>
                    <a:lnTo>
                      <a:pt x="0" y="150"/>
                    </a:lnTo>
                    <a:lnTo>
                      <a:pt x="70" y="70"/>
                    </a:lnTo>
                    <a:lnTo>
                      <a:pt x="137" y="3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29" name="Freeform 187">
                <a:extLst>
                  <a:ext uri="{FF2B5EF4-FFF2-40B4-BE49-F238E27FC236}">
                    <a16:creationId xmlns:a16="http://schemas.microsoft.com/office/drawing/2014/main" id="{8CBC32E6-1CA7-4875-9C50-2D6417C6BB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4" y="940"/>
                <a:ext cx="135" cy="114"/>
              </a:xfrm>
              <a:custGeom>
                <a:avLst/>
                <a:gdLst>
                  <a:gd name="T0" fmla="*/ 1 w 270"/>
                  <a:gd name="T1" fmla="*/ 1 h 228"/>
                  <a:gd name="T2" fmla="*/ 1 w 270"/>
                  <a:gd name="T3" fmla="*/ 1 h 228"/>
                  <a:gd name="T4" fmla="*/ 1 w 270"/>
                  <a:gd name="T5" fmla="*/ 1 h 228"/>
                  <a:gd name="T6" fmla="*/ 1 w 270"/>
                  <a:gd name="T7" fmla="*/ 1 h 228"/>
                  <a:gd name="T8" fmla="*/ 1 w 270"/>
                  <a:gd name="T9" fmla="*/ 1 h 228"/>
                  <a:gd name="T10" fmla="*/ 1 w 270"/>
                  <a:gd name="T11" fmla="*/ 0 h 228"/>
                  <a:gd name="T12" fmla="*/ 1 w 270"/>
                  <a:gd name="T13" fmla="*/ 1 h 228"/>
                  <a:gd name="T14" fmla="*/ 1 w 270"/>
                  <a:gd name="T15" fmla="*/ 1 h 228"/>
                  <a:gd name="T16" fmla="*/ 1 w 270"/>
                  <a:gd name="T17" fmla="*/ 1 h 228"/>
                  <a:gd name="T18" fmla="*/ 1 w 270"/>
                  <a:gd name="T19" fmla="*/ 1 h 228"/>
                  <a:gd name="T20" fmla="*/ 1 w 270"/>
                  <a:gd name="T21" fmla="*/ 1 h 228"/>
                  <a:gd name="T22" fmla="*/ 1 w 270"/>
                  <a:gd name="T23" fmla="*/ 1 h 228"/>
                  <a:gd name="T24" fmla="*/ 1 w 270"/>
                  <a:gd name="T25" fmla="*/ 1 h 228"/>
                  <a:gd name="T26" fmla="*/ 1 w 270"/>
                  <a:gd name="T27" fmla="*/ 1 h 228"/>
                  <a:gd name="T28" fmla="*/ 0 w 270"/>
                  <a:gd name="T29" fmla="*/ 1 h 228"/>
                  <a:gd name="T30" fmla="*/ 1 w 270"/>
                  <a:gd name="T31" fmla="*/ 1 h 228"/>
                  <a:gd name="T32" fmla="*/ 1 w 270"/>
                  <a:gd name="T33" fmla="*/ 1 h 2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0"/>
                  <a:gd name="T52" fmla="*/ 0 h 228"/>
                  <a:gd name="T53" fmla="*/ 270 w 270"/>
                  <a:gd name="T54" fmla="*/ 228 h 2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0" h="228">
                    <a:moveTo>
                      <a:pt x="57" y="137"/>
                    </a:moveTo>
                    <a:lnTo>
                      <a:pt x="103" y="95"/>
                    </a:lnTo>
                    <a:lnTo>
                      <a:pt x="148" y="57"/>
                    </a:lnTo>
                    <a:lnTo>
                      <a:pt x="202" y="25"/>
                    </a:lnTo>
                    <a:lnTo>
                      <a:pt x="243" y="8"/>
                    </a:lnTo>
                    <a:lnTo>
                      <a:pt x="270" y="0"/>
                    </a:lnTo>
                    <a:lnTo>
                      <a:pt x="247" y="25"/>
                    </a:lnTo>
                    <a:lnTo>
                      <a:pt x="217" y="61"/>
                    </a:lnTo>
                    <a:lnTo>
                      <a:pt x="188" y="105"/>
                    </a:lnTo>
                    <a:lnTo>
                      <a:pt x="164" y="139"/>
                    </a:lnTo>
                    <a:lnTo>
                      <a:pt x="133" y="173"/>
                    </a:lnTo>
                    <a:lnTo>
                      <a:pt x="101" y="192"/>
                    </a:lnTo>
                    <a:lnTo>
                      <a:pt x="67" y="208"/>
                    </a:lnTo>
                    <a:lnTo>
                      <a:pt x="44" y="217"/>
                    </a:lnTo>
                    <a:lnTo>
                      <a:pt x="0" y="228"/>
                    </a:lnTo>
                    <a:lnTo>
                      <a:pt x="57" y="137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30" name="Freeform 188">
                <a:extLst>
                  <a:ext uri="{FF2B5EF4-FFF2-40B4-BE49-F238E27FC236}">
                    <a16:creationId xmlns:a16="http://schemas.microsoft.com/office/drawing/2014/main" id="{6CF583E9-A9C4-4887-9714-0174CE2DD5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90" y="981"/>
                <a:ext cx="153" cy="82"/>
              </a:xfrm>
              <a:custGeom>
                <a:avLst/>
                <a:gdLst>
                  <a:gd name="T0" fmla="*/ 0 w 306"/>
                  <a:gd name="T1" fmla="*/ 1 h 164"/>
                  <a:gd name="T2" fmla="*/ 1 w 306"/>
                  <a:gd name="T3" fmla="*/ 1 h 164"/>
                  <a:gd name="T4" fmla="*/ 1 w 306"/>
                  <a:gd name="T5" fmla="*/ 1 h 164"/>
                  <a:gd name="T6" fmla="*/ 1 w 306"/>
                  <a:gd name="T7" fmla="*/ 1 h 164"/>
                  <a:gd name="T8" fmla="*/ 1 w 306"/>
                  <a:gd name="T9" fmla="*/ 1 h 164"/>
                  <a:gd name="T10" fmla="*/ 1 w 306"/>
                  <a:gd name="T11" fmla="*/ 1 h 164"/>
                  <a:gd name="T12" fmla="*/ 1 w 306"/>
                  <a:gd name="T13" fmla="*/ 1 h 164"/>
                  <a:gd name="T14" fmla="*/ 1 w 306"/>
                  <a:gd name="T15" fmla="*/ 0 h 164"/>
                  <a:gd name="T16" fmla="*/ 1 w 306"/>
                  <a:gd name="T17" fmla="*/ 1 h 164"/>
                  <a:gd name="T18" fmla="*/ 1 w 306"/>
                  <a:gd name="T19" fmla="*/ 1 h 164"/>
                  <a:gd name="T20" fmla="*/ 1 w 306"/>
                  <a:gd name="T21" fmla="*/ 1 h 164"/>
                  <a:gd name="T22" fmla="*/ 1 w 306"/>
                  <a:gd name="T23" fmla="*/ 1 h 164"/>
                  <a:gd name="T24" fmla="*/ 1 w 306"/>
                  <a:gd name="T25" fmla="*/ 1 h 164"/>
                  <a:gd name="T26" fmla="*/ 1 w 306"/>
                  <a:gd name="T27" fmla="*/ 1 h 164"/>
                  <a:gd name="T28" fmla="*/ 1 w 306"/>
                  <a:gd name="T29" fmla="*/ 1 h 164"/>
                  <a:gd name="T30" fmla="*/ 0 w 306"/>
                  <a:gd name="T31" fmla="*/ 1 h 164"/>
                  <a:gd name="T32" fmla="*/ 0 w 306"/>
                  <a:gd name="T33" fmla="*/ 1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6"/>
                  <a:gd name="T52" fmla="*/ 0 h 164"/>
                  <a:gd name="T53" fmla="*/ 306 w 306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6" h="164">
                    <a:moveTo>
                      <a:pt x="0" y="139"/>
                    </a:moveTo>
                    <a:lnTo>
                      <a:pt x="23" y="114"/>
                    </a:lnTo>
                    <a:lnTo>
                      <a:pt x="55" y="89"/>
                    </a:lnTo>
                    <a:lnTo>
                      <a:pt x="101" y="63"/>
                    </a:lnTo>
                    <a:lnTo>
                      <a:pt x="154" y="40"/>
                    </a:lnTo>
                    <a:lnTo>
                      <a:pt x="216" y="17"/>
                    </a:lnTo>
                    <a:lnTo>
                      <a:pt x="264" y="6"/>
                    </a:lnTo>
                    <a:lnTo>
                      <a:pt x="306" y="0"/>
                    </a:lnTo>
                    <a:lnTo>
                      <a:pt x="289" y="25"/>
                    </a:lnTo>
                    <a:lnTo>
                      <a:pt x="264" y="57"/>
                    </a:lnTo>
                    <a:lnTo>
                      <a:pt x="236" y="84"/>
                    </a:lnTo>
                    <a:lnTo>
                      <a:pt x="197" y="110"/>
                    </a:lnTo>
                    <a:lnTo>
                      <a:pt x="156" y="131"/>
                    </a:lnTo>
                    <a:lnTo>
                      <a:pt x="116" y="148"/>
                    </a:lnTo>
                    <a:lnTo>
                      <a:pt x="83" y="164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31" name="Freeform 189">
                <a:extLst>
                  <a:ext uri="{FF2B5EF4-FFF2-40B4-BE49-F238E27FC236}">
                    <a16:creationId xmlns:a16="http://schemas.microsoft.com/office/drawing/2014/main" id="{CD8B94EE-ABF3-4C5F-960B-52981642FD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96" y="920"/>
                <a:ext cx="64" cy="132"/>
              </a:xfrm>
              <a:custGeom>
                <a:avLst/>
                <a:gdLst>
                  <a:gd name="T0" fmla="*/ 1 w 127"/>
                  <a:gd name="T1" fmla="*/ 0 h 265"/>
                  <a:gd name="T2" fmla="*/ 1 w 127"/>
                  <a:gd name="T3" fmla="*/ 0 h 265"/>
                  <a:gd name="T4" fmla="*/ 0 w 127"/>
                  <a:gd name="T5" fmla="*/ 0 h 265"/>
                  <a:gd name="T6" fmla="*/ 0 w 127"/>
                  <a:gd name="T7" fmla="*/ 0 h 265"/>
                  <a:gd name="T8" fmla="*/ 1 w 127"/>
                  <a:gd name="T9" fmla="*/ 0 h 265"/>
                  <a:gd name="T10" fmla="*/ 1 w 127"/>
                  <a:gd name="T11" fmla="*/ 0 h 265"/>
                  <a:gd name="T12" fmla="*/ 1 w 127"/>
                  <a:gd name="T13" fmla="*/ 0 h 265"/>
                  <a:gd name="T14" fmla="*/ 1 w 127"/>
                  <a:gd name="T15" fmla="*/ 0 h 265"/>
                  <a:gd name="T16" fmla="*/ 1 w 127"/>
                  <a:gd name="T17" fmla="*/ 0 h 265"/>
                  <a:gd name="T18" fmla="*/ 1 w 127"/>
                  <a:gd name="T19" fmla="*/ 0 h 265"/>
                  <a:gd name="T20" fmla="*/ 1 w 127"/>
                  <a:gd name="T21" fmla="*/ 0 h 265"/>
                  <a:gd name="T22" fmla="*/ 1 w 127"/>
                  <a:gd name="T23" fmla="*/ 0 h 265"/>
                  <a:gd name="T24" fmla="*/ 1 w 127"/>
                  <a:gd name="T25" fmla="*/ 0 h 265"/>
                  <a:gd name="T26" fmla="*/ 1 w 127"/>
                  <a:gd name="T27" fmla="*/ 0 h 265"/>
                  <a:gd name="T28" fmla="*/ 1 w 127"/>
                  <a:gd name="T29" fmla="*/ 0 h 265"/>
                  <a:gd name="T30" fmla="*/ 1 w 127"/>
                  <a:gd name="T31" fmla="*/ 0 h 265"/>
                  <a:gd name="T32" fmla="*/ 1 w 127"/>
                  <a:gd name="T33" fmla="*/ 0 h 265"/>
                  <a:gd name="T34" fmla="*/ 1 w 127"/>
                  <a:gd name="T35" fmla="*/ 0 h 26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7"/>
                  <a:gd name="T55" fmla="*/ 0 h 265"/>
                  <a:gd name="T56" fmla="*/ 127 w 127"/>
                  <a:gd name="T57" fmla="*/ 265 h 26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7" h="265">
                    <a:moveTo>
                      <a:pt x="8" y="265"/>
                    </a:moveTo>
                    <a:lnTo>
                      <a:pt x="2" y="234"/>
                    </a:lnTo>
                    <a:lnTo>
                      <a:pt x="0" y="202"/>
                    </a:lnTo>
                    <a:lnTo>
                      <a:pt x="0" y="160"/>
                    </a:lnTo>
                    <a:lnTo>
                      <a:pt x="8" y="116"/>
                    </a:lnTo>
                    <a:lnTo>
                      <a:pt x="27" y="78"/>
                    </a:lnTo>
                    <a:lnTo>
                      <a:pt x="59" y="38"/>
                    </a:lnTo>
                    <a:lnTo>
                      <a:pt x="95" y="14"/>
                    </a:lnTo>
                    <a:lnTo>
                      <a:pt x="127" y="0"/>
                    </a:lnTo>
                    <a:lnTo>
                      <a:pt x="120" y="29"/>
                    </a:lnTo>
                    <a:lnTo>
                      <a:pt x="112" y="69"/>
                    </a:lnTo>
                    <a:lnTo>
                      <a:pt x="105" y="111"/>
                    </a:lnTo>
                    <a:lnTo>
                      <a:pt x="97" y="143"/>
                    </a:lnTo>
                    <a:lnTo>
                      <a:pt x="86" y="175"/>
                    </a:lnTo>
                    <a:lnTo>
                      <a:pt x="65" y="210"/>
                    </a:lnTo>
                    <a:lnTo>
                      <a:pt x="36" y="242"/>
                    </a:lnTo>
                    <a:lnTo>
                      <a:pt x="8" y="265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32" name="Freeform 190">
                <a:extLst>
                  <a:ext uri="{FF2B5EF4-FFF2-40B4-BE49-F238E27FC236}">
                    <a16:creationId xmlns:a16="http://schemas.microsoft.com/office/drawing/2014/main" id="{26DD305C-658C-46B8-8240-131B89827F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53" y="789"/>
                <a:ext cx="67" cy="93"/>
              </a:xfrm>
              <a:custGeom>
                <a:avLst/>
                <a:gdLst>
                  <a:gd name="T0" fmla="*/ 0 w 134"/>
                  <a:gd name="T1" fmla="*/ 1 h 186"/>
                  <a:gd name="T2" fmla="*/ 1 w 134"/>
                  <a:gd name="T3" fmla="*/ 1 h 186"/>
                  <a:gd name="T4" fmla="*/ 1 w 134"/>
                  <a:gd name="T5" fmla="*/ 1 h 186"/>
                  <a:gd name="T6" fmla="*/ 1 w 134"/>
                  <a:gd name="T7" fmla="*/ 1 h 186"/>
                  <a:gd name="T8" fmla="*/ 1 w 134"/>
                  <a:gd name="T9" fmla="*/ 1 h 186"/>
                  <a:gd name="T10" fmla="*/ 1 w 134"/>
                  <a:gd name="T11" fmla="*/ 0 h 186"/>
                  <a:gd name="T12" fmla="*/ 1 w 134"/>
                  <a:gd name="T13" fmla="*/ 1 h 186"/>
                  <a:gd name="T14" fmla="*/ 1 w 134"/>
                  <a:gd name="T15" fmla="*/ 1 h 186"/>
                  <a:gd name="T16" fmla="*/ 1 w 134"/>
                  <a:gd name="T17" fmla="*/ 1 h 186"/>
                  <a:gd name="T18" fmla="*/ 1 w 134"/>
                  <a:gd name="T19" fmla="*/ 1 h 186"/>
                  <a:gd name="T20" fmla="*/ 1 w 134"/>
                  <a:gd name="T21" fmla="*/ 1 h 186"/>
                  <a:gd name="T22" fmla="*/ 1 w 134"/>
                  <a:gd name="T23" fmla="*/ 1 h 186"/>
                  <a:gd name="T24" fmla="*/ 0 w 134"/>
                  <a:gd name="T25" fmla="*/ 1 h 186"/>
                  <a:gd name="T26" fmla="*/ 0 w 134"/>
                  <a:gd name="T27" fmla="*/ 1 h 18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4"/>
                  <a:gd name="T43" fmla="*/ 0 h 186"/>
                  <a:gd name="T44" fmla="*/ 134 w 134"/>
                  <a:gd name="T45" fmla="*/ 186 h 18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4" h="186">
                    <a:moveTo>
                      <a:pt x="0" y="137"/>
                    </a:moveTo>
                    <a:lnTo>
                      <a:pt x="19" y="114"/>
                    </a:lnTo>
                    <a:lnTo>
                      <a:pt x="44" y="89"/>
                    </a:lnTo>
                    <a:lnTo>
                      <a:pt x="80" y="57"/>
                    </a:lnTo>
                    <a:lnTo>
                      <a:pt x="105" y="34"/>
                    </a:lnTo>
                    <a:lnTo>
                      <a:pt x="134" y="0"/>
                    </a:lnTo>
                    <a:lnTo>
                      <a:pt x="132" y="21"/>
                    </a:lnTo>
                    <a:lnTo>
                      <a:pt x="126" y="55"/>
                    </a:lnTo>
                    <a:lnTo>
                      <a:pt x="118" y="89"/>
                    </a:lnTo>
                    <a:lnTo>
                      <a:pt x="103" y="129"/>
                    </a:lnTo>
                    <a:lnTo>
                      <a:pt x="57" y="186"/>
                    </a:lnTo>
                    <a:lnTo>
                      <a:pt x="59" y="116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33" name="Freeform 191">
                <a:extLst>
                  <a:ext uri="{FF2B5EF4-FFF2-40B4-BE49-F238E27FC236}">
                    <a16:creationId xmlns:a16="http://schemas.microsoft.com/office/drawing/2014/main" id="{ED5667A7-8284-42C9-B113-A51F1E3370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62" y="721"/>
                <a:ext cx="93" cy="115"/>
              </a:xfrm>
              <a:custGeom>
                <a:avLst/>
                <a:gdLst>
                  <a:gd name="T0" fmla="*/ 1 w 184"/>
                  <a:gd name="T1" fmla="*/ 1 h 230"/>
                  <a:gd name="T2" fmla="*/ 1 w 184"/>
                  <a:gd name="T3" fmla="*/ 1 h 230"/>
                  <a:gd name="T4" fmla="*/ 1 w 184"/>
                  <a:gd name="T5" fmla="*/ 1 h 230"/>
                  <a:gd name="T6" fmla="*/ 1 w 184"/>
                  <a:gd name="T7" fmla="*/ 1 h 230"/>
                  <a:gd name="T8" fmla="*/ 1 w 184"/>
                  <a:gd name="T9" fmla="*/ 0 h 230"/>
                  <a:gd name="T10" fmla="*/ 1 w 184"/>
                  <a:gd name="T11" fmla="*/ 1 h 230"/>
                  <a:gd name="T12" fmla="*/ 1 w 184"/>
                  <a:gd name="T13" fmla="*/ 1 h 230"/>
                  <a:gd name="T14" fmla="*/ 1 w 184"/>
                  <a:gd name="T15" fmla="*/ 1 h 230"/>
                  <a:gd name="T16" fmla="*/ 1 w 184"/>
                  <a:gd name="T17" fmla="*/ 1 h 230"/>
                  <a:gd name="T18" fmla="*/ 1 w 184"/>
                  <a:gd name="T19" fmla="*/ 1 h 230"/>
                  <a:gd name="T20" fmla="*/ 1 w 184"/>
                  <a:gd name="T21" fmla="*/ 1 h 230"/>
                  <a:gd name="T22" fmla="*/ 0 w 184"/>
                  <a:gd name="T23" fmla="*/ 1 h 230"/>
                  <a:gd name="T24" fmla="*/ 1 w 184"/>
                  <a:gd name="T25" fmla="*/ 1 h 230"/>
                  <a:gd name="T26" fmla="*/ 1 w 184"/>
                  <a:gd name="T27" fmla="*/ 1 h 230"/>
                  <a:gd name="T28" fmla="*/ 1 w 184"/>
                  <a:gd name="T29" fmla="*/ 1 h 2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4"/>
                  <a:gd name="T46" fmla="*/ 0 h 230"/>
                  <a:gd name="T47" fmla="*/ 184 w 184"/>
                  <a:gd name="T48" fmla="*/ 230 h 2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4" h="230">
                    <a:moveTo>
                      <a:pt x="26" y="74"/>
                    </a:moveTo>
                    <a:lnTo>
                      <a:pt x="55" y="53"/>
                    </a:lnTo>
                    <a:lnTo>
                      <a:pt x="91" y="34"/>
                    </a:lnTo>
                    <a:lnTo>
                      <a:pt x="144" y="14"/>
                    </a:lnTo>
                    <a:lnTo>
                      <a:pt x="184" y="0"/>
                    </a:lnTo>
                    <a:lnTo>
                      <a:pt x="175" y="31"/>
                    </a:lnTo>
                    <a:lnTo>
                      <a:pt x="159" y="63"/>
                    </a:lnTo>
                    <a:lnTo>
                      <a:pt x="137" y="97"/>
                    </a:lnTo>
                    <a:lnTo>
                      <a:pt x="114" y="128"/>
                    </a:lnTo>
                    <a:lnTo>
                      <a:pt x="78" y="164"/>
                    </a:lnTo>
                    <a:lnTo>
                      <a:pt x="38" y="200"/>
                    </a:lnTo>
                    <a:lnTo>
                      <a:pt x="0" y="230"/>
                    </a:lnTo>
                    <a:lnTo>
                      <a:pt x="24" y="149"/>
                    </a:lnTo>
                    <a:lnTo>
                      <a:pt x="26" y="7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34" name="Freeform 192">
                <a:extLst>
                  <a:ext uri="{FF2B5EF4-FFF2-40B4-BE49-F238E27FC236}">
                    <a16:creationId xmlns:a16="http://schemas.microsoft.com/office/drawing/2014/main" id="{50E1A145-7996-4993-9D32-3A39F42F04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12" y="769"/>
                <a:ext cx="74" cy="76"/>
              </a:xfrm>
              <a:custGeom>
                <a:avLst/>
                <a:gdLst>
                  <a:gd name="T0" fmla="*/ 0 w 148"/>
                  <a:gd name="T1" fmla="*/ 1 h 152"/>
                  <a:gd name="T2" fmla="*/ 1 w 148"/>
                  <a:gd name="T3" fmla="*/ 1 h 152"/>
                  <a:gd name="T4" fmla="*/ 1 w 148"/>
                  <a:gd name="T5" fmla="*/ 1 h 152"/>
                  <a:gd name="T6" fmla="*/ 1 w 148"/>
                  <a:gd name="T7" fmla="*/ 1 h 152"/>
                  <a:gd name="T8" fmla="*/ 1 w 148"/>
                  <a:gd name="T9" fmla="*/ 0 h 152"/>
                  <a:gd name="T10" fmla="*/ 1 w 148"/>
                  <a:gd name="T11" fmla="*/ 1 h 152"/>
                  <a:gd name="T12" fmla="*/ 1 w 148"/>
                  <a:gd name="T13" fmla="*/ 1 h 152"/>
                  <a:gd name="T14" fmla="*/ 1 w 148"/>
                  <a:gd name="T15" fmla="*/ 1 h 152"/>
                  <a:gd name="T16" fmla="*/ 1 w 148"/>
                  <a:gd name="T17" fmla="*/ 1 h 152"/>
                  <a:gd name="T18" fmla="*/ 1 w 148"/>
                  <a:gd name="T19" fmla="*/ 1 h 152"/>
                  <a:gd name="T20" fmla="*/ 0 w 148"/>
                  <a:gd name="T21" fmla="*/ 1 h 152"/>
                  <a:gd name="T22" fmla="*/ 0 w 148"/>
                  <a:gd name="T23" fmla="*/ 1 h 1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152"/>
                  <a:gd name="T38" fmla="*/ 148 w 148"/>
                  <a:gd name="T39" fmla="*/ 152 h 15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152">
                    <a:moveTo>
                      <a:pt x="0" y="82"/>
                    </a:moveTo>
                    <a:lnTo>
                      <a:pt x="31" y="61"/>
                    </a:lnTo>
                    <a:lnTo>
                      <a:pt x="65" y="40"/>
                    </a:lnTo>
                    <a:lnTo>
                      <a:pt x="97" y="23"/>
                    </a:lnTo>
                    <a:lnTo>
                      <a:pt x="148" y="0"/>
                    </a:lnTo>
                    <a:lnTo>
                      <a:pt x="135" y="27"/>
                    </a:lnTo>
                    <a:lnTo>
                      <a:pt x="112" y="71"/>
                    </a:lnTo>
                    <a:lnTo>
                      <a:pt x="78" y="114"/>
                    </a:lnTo>
                    <a:lnTo>
                      <a:pt x="38" y="152"/>
                    </a:lnTo>
                    <a:lnTo>
                      <a:pt x="74" y="74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35" name="Freeform 193">
                <a:extLst>
                  <a:ext uri="{FF2B5EF4-FFF2-40B4-BE49-F238E27FC236}">
                    <a16:creationId xmlns:a16="http://schemas.microsoft.com/office/drawing/2014/main" id="{EE2F0CE2-DB6C-4AB4-B19D-BE8CE734E9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2" y="912"/>
                <a:ext cx="143" cy="61"/>
              </a:xfrm>
              <a:custGeom>
                <a:avLst/>
                <a:gdLst>
                  <a:gd name="T0" fmla="*/ 1 w 285"/>
                  <a:gd name="T1" fmla="*/ 0 h 124"/>
                  <a:gd name="T2" fmla="*/ 1 w 285"/>
                  <a:gd name="T3" fmla="*/ 0 h 124"/>
                  <a:gd name="T4" fmla="*/ 1 w 285"/>
                  <a:gd name="T5" fmla="*/ 0 h 124"/>
                  <a:gd name="T6" fmla="*/ 1 w 285"/>
                  <a:gd name="T7" fmla="*/ 0 h 124"/>
                  <a:gd name="T8" fmla="*/ 1 w 285"/>
                  <a:gd name="T9" fmla="*/ 0 h 124"/>
                  <a:gd name="T10" fmla="*/ 1 w 285"/>
                  <a:gd name="T11" fmla="*/ 0 h 124"/>
                  <a:gd name="T12" fmla="*/ 1 w 285"/>
                  <a:gd name="T13" fmla="*/ 0 h 124"/>
                  <a:gd name="T14" fmla="*/ 0 w 285"/>
                  <a:gd name="T15" fmla="*/ 0 h 124"/>
                  <a:gd name="T16" fmla="*/ 1 w 285"/>
                  <a:gd name="T17" fmla="*/ 0 h 124"/>
                  <a:gd name="T18" fmla="*/ 1 w 285"/>
                  <a:gd name="T19" fmla="*/ 0 h 124"/>
                  <a:gd name="T20" fmla="*/ 1 w 285"/>
                  <a:gd name="T21" fmla="*/ 0 h 1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85"/>
                  <a:gd name="T34" fmla="*/ 0 h 124"/>
                  <a:gd name="T35" fmla="*/ 285 w 285"/>
                  <a:gd name="T36" fmla="*/ 124 h 1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85" h="124">
                    <a:moveTo>
                      <a:pt x="80" y="40"/>
                    </a:moveTo>
                    <a:lnTo>
                      <a:pt x="147" y="33"/>
                    </a:lnTo>
                    <a:lnTo>
                      <a:pt x="221" y="19"/>
                    </a:lnTo>
                    <a:lnTo>
                      <a:pt x="285" y="0"/>
                    </a:lnTo>
                    <a:lnTo>
                      <a:pt x="272" y="31"/>
                    </a:lnTo>
                    <a:lnTo>
                      <a:pt x="245" y="74"/>
                    </a:lnTo>
                    <a:lnTo>
                      <a:pt x="150" y="92"/>
                    </a:lnTo>
                    <a:lnTo>
                      <a:pt x="0" y="124"/>
                    </a:lnTo>
                    <a:lnTo>
                      <a:pt x="46" y="61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36" name="Freeform 194">
                <a:extLst>
                  <a:ext uri="{FF2B5EF4-FFF2-40B4-BE49-F238E27FC236}">
                    <a16:creationId xmlns:a16="http://schemas.microsoft.com/office/drawing/2014/main" id="{97845B0E-81B5-4C31-88A6-047AED43288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1" y="992"/>
                <a:ext cx="123" cy="67"/>
              </a:xfrm>
              <a:custGeom>
                <a:avLst/>
                <a:gdLst>
                  <a:gd name="T0" fmla="*/ 0 w 245"/>
                  <a:gd name="T1" fmla="*/ 1 h 133"/>
                  <a:gd name="T2" fmla="*/ 1 w 245"/>
                  <a:gd name="T3" fmla="*/ 1 h 133"/>
                  <a:gd name="T4" fmla="*/ 1 w 245"/>
                  <a:gd name="T5" fmla="*/ 1 h 133"/>
                  <a:gd name="T6" fmla="*/ 1 w 245"/>
                  <a:gd name="T7" fmla="*/ 1 h 133"/>
                  <a:gd name="T8" fmla="*/ 1 w 245"/>
                  <a:gd name="T9" fmla="*/ 1 h 133"/>
                  <a:gd name="T10" fmla="*/ 1 w 245"/>
                  <a:gd name="T11" fmla="*/ 0 h 133"/>
                  <a:gd name="T12" fmla="*/ 1 w 245"/>
                  <a:gd name="T13" fmla="*/ 1 h 133"/>
                  <a:gd name="T14" fmla="*/ 1 w 245"/>
                  <a:gd name="T15" fmla="*/ 1 h 133"/>
                  <a:gd name="T16" fmla="*/ 1 w 245"/>
                  <a:gd name="T17" fmla="*/ 1 h 133"/>
                  <a:gd name="T18" fmla="*/ 1 w 245"/>
                  <a:gd name="T19" fmla="*/ 1 h 133"/>
                  <a:gd name="T20" fmla="*/ 1 w 245"/>
                  <a:gd name="T21" fmla="*/ 1 h 133"/>
                  <a:gd name="T22" fmla="*/ 0 w 245"/>
                  <a:gd name="T23" fmla="*/ 1 h 133"/>
                  <a:gd name="T24" fmla="*/ 0 w 245"/>
                  <a:gd name="T25" fmla="*/ 1 h 1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5"/>
                  <a:gd name="T40" fmla="*/ 0 h 133"/>
                  <a:gd name="T41" fmla="*/ 245 w 245"/>
                  <a:gd name="T42" fmla="*/ 133 h 1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5" h="133">
                    <a:moveTo>
                      <a:pt x="0" y="122"/>
                    </a:moveTo>
                    <a:lnTo>
                      <a:pt x="34" y="91"/>
                    </a:lnTo>
                    <a:lnTo>
                      <a:pt x="78" y="63"/>
                    </a:lnTo>
                    <a:lnTo>
                      <a:pt x="136" y="34"/>
                    </a:lnTo>
                    <a:lnTo>
                      <a:pt x="188" y="17"/>
                    </a:lnTo>
                    <a:lnTo>
                      <a:pt x="245" y="0"/>
                    </a:lnTo>
                    <a:lnTo>
                      <a:pt x="218" y="27"/>
                    </a:lnTo>
                    <a:lnTo>
                      <a:pt x="180" y="55"/>
                    </a:lnTo>
                    <a:lnTo>
                      <a:pt x="136" y="82"/>
                    </a:lnTo>
                    <a:lnTo>
                      <a:pt x="91" y="106"/>
                    </a:lnTo>
                    <a:lnTo>
                      <a:pt x="38" y="133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37" name="Freeform 195">
                <a:extLst>
                  <a:ext uri="{FF2B5EF4-FFF2-40B4-BE49-F238E27FC236}">
                    <a16:creationId xmlns:a16="http://schemas.microsoft.com/office/drawing/2014/main" id="{EAC42BFE-0B96-4C6A-B388-640B85B125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0" y="855"/>
                <a:ext cx="173" cy="200"/>
              </a:xfrm>
              <a:custGeom>
                <a:avLst/>
                <a:gdLst>
                  <a:gd name="T0" fmla="*/ 1 w 346"/>
                  <a:gd name="T1" fmla="*/ 0 h 401"/>
                  <a:gd name="T2" fmla="*/ 1 w 346"/>
                  <a:gd name="T3" fmla="*/ 0 h 401"/>
                  <a:gd name="T4" fmla="*/ 1 w 346"/>
                  <a:gd name="T5" fmla="*/ 0 h 401"/>
                  <a:gd name="T6" fmla="*/ 1 w 346"/>
                  <a:gd name="T7" fmla="*/ 0 h 401"/>
                  <a:gd name="T8" fmla="*/ 1 w 346"/>
                  <a:gd name="T9" fmla="*/ 0 h 401"/>
                  <a:gd name="T10" fmla="*/ 1 w 346"/>
                  <a:gd name="T11" fmla="*/ 0 h 401"/>
                  <a:gd name="T12" fmla="*/ 1 w 346"/>
                  <a:gd name="T13" fmla="*/ 0 h 401"/>
                  <a:gd name="T14" fmla="*/ 1 w 346"/>
                  <a:gd name="T15" fmla="*/ 0 h 401"/>
                  <a:gd name="T16" fmla="*/ 1 w 346"/>
                  <a:gd name="T17" fmla="*/ 0 h 401"/>
                  <a:gd name="T18" fmla="*/ 1 w 346"/>
                  <a:gd name="T19" fmla="*/ 0 h 401"/>
                  <a:gd name="T20" fmla="*/ 1 w 346"/>
                  <a:gd name="T21" fmla="*/ 0 h 401"/>
                  <a:gd name="T22" fmla="*/ 1 w 346"/>
                  <a:gd name="T23" fmla="*/ 0 h 401"/>
                  <a:gd name="T24" fmla="*/ 1 w 346"/>
                  <a:gd name="T25" fmla="*/ 0 h 401"/>
                  <a:gd name="T26" fmla="*/ 1 w 346"/>
                  <a:gd name="T27" fmla="*/ 0 h 401"/>
                  <a:gd name="T28" fmla="*/ 1 w 346"/>
                  <a:gd name="T29" fmla="*/ 0 h 401"/>
                  <a:gd name="T30" fmla="*/ 1 w 346"/>
                  <a:gd name="T31" fmla="*/ 0 h 401"/>
                  <a:gd name="T32" fmla="*/ 0 w 346"/>
                  <a:gd name="T33" fmla="*/ 0 h 401"/>
                  <a:gd name="T34" fmla="*/ 1 w 346"/>
                  <a:gd name="T35" fmla="*/ 0 h 401"/>
                  <a:gd name="T36" fmla="*/ 1 w 346"/>
                  <a:gd name="T37" fmla="*/ 0 h 401"/>
                  <a:gd name="T38" fmla="*/ 1 w 346"/>
                  <a:gd name="T39" fmla="*/ 0 h 401"/>
                  <a:gd name="T40" fmla="*/ 1 w 346"/>
                  <a:gd name="T41" fmla="*/ 0 h 401"/>
                  <a:gd name="T42" fmla="*/ 1 w 346"/>
                  <a:gd name="T43" fmla="*/ 0 h 401"/>
                  <a:gd name="T44" fmla="*/ 1 w 346"/>
                  <a:gd name="T45" fmla="*/ 0 h 401"/>
                  <a:gd name="T46" fmla="*/ 1 w 346"/>
                  <a:gd name="T47" fmla="*/ 0 h 40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46"/>
                  <a:gd name="T73" fmla="*/ 0 h 401"/>
                  <a:gd name="T74" fmla="*/ 346 w 346"/>
                  <a:gd name="T75" fmla="*/ 401 h 40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46" h="401">
                    <a:moveTo>
                      <a:pt x="110" y="124"/>
                    </a:moveTo>
                    <a:lnTo>
                      <a:pt x="129" y="101"/>
                    </a:lnTo>
                    <a:lnTo>
                      <a:pt x="164" y="76"/>
                    </a:lnTo>
                    <a:lnTo>
                      <a:pt x="207" y="52"/>
                    </a:lnTo>
                    <a:lnTo>
                      <a:pt x="255" y="33"/>
                    </a:lnTo>
                    <a:lnTo>
                      <a:pt x="312" y="14"/>
                    </a:lnTo>
                    <a:lnTo>
                      <a:pt x="346" y="0"/>
                    </a:lnTo>
                    <a:lnTo>
                      <a:pt x="323" y="36"/>
                    </a:lnTo>
                    <a:lnTo>
                      <a:pt x="300" y="82"/>
                    </a:lnTo>
                    <a:lnTo>
                      <a:pt x="274" y="131"/>
                    </a:lnTo>
                    <a:lnTo>
                      <a:pt x="240" y="171"/>
                    </a:lnTo>
                    <a:lnTo>
                      <a:pt x="198" y="219"/>
                    </a:lnTo>
                    <a:lnTo>
                      <a:pt x="156" y="266"/>
                    </a:lnTo>
                    <a:lnTo>
                      <a:pt x="122" y="314"/>
                    </a:lnTo>
                    <a:lnTo>
                      <a:pt x="89" y="363"/>
                    </a:lnTo>
                    <a:lnTo>
                      <a:pt x="65" y="396"/>
                    </a:lnTo>
                    <a:lnTo>
                      <a:pt x="0" y="401"/>
                    </a:lnTo>
                    <a:lnTo>
                      <a:pt x="51" y="356"/>
                    </a:lnTo>
                    <a:lnTo>
                      <a:pt x="107" y="282"/>
                    </a:lnTo>
                    <a:lnTo>
                      <a:pt x="152" y="206"/>
                    </a:lnTo>
                    <a:lnTo>
                      <a:pt x="232" y="111"/>
                    </a:lnTo>
                    <a:lnTo>
                      <a:pt x="160" y="118"/>
                    </a:lnTo>
                    <a:lnTo>
                      <a:pt x="110" y="12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38" name="Freeform 196">
                <a:extLst>
                  <a:ext uri="{FF2B5EF4-FFF2-40B4-BE49-F238E27FC236}">
                    <a16:creationId xmlns:a16="http://schemas.microsoft.com/office/drawing/2014/main" id="{0CF49592-15E8-4AE1-97A8-CB82ABC0EE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43" y="953"/>
                <a:ext cx="103" cy="91"/>
              </a:xfrm>
              <a:custGeom>
                <a:avLst/>
                <a:gdLst>
                  <a:gd name="T0" fmla="*/ 0 w 207"/>
                  <a:gd name="T1" fmla="*/ 1 h 181"/>
                  <a:gd name="T2" fmla="*/ 0 w 207"/>
                  <a:gd name="T3" fmla="*/ 1 h 181"/>
                  <a:gd name="T4" fmla="*/ 0 w 207"/>
                  <a:gd name="T5" fmla="*/ 1 h 181"/>
                  <a:gd name="T6" fmla="*/ 0 w 207"/>
                  <a:gd name="T7" fmla="*/ 1 h 181"/>
                  <a:gd name="T8" fmla="*/ 0 w 207"/>
                  <a:gd name="T9" fmla="*/ 1 h 181"/>
                  <a:gd name="T10" fmla="*/ 0 w 207"/>
                  <a:gd name="T11" fmla="*/ 0 h 181"/>
                  <a:gd name="T12" fmla="*/ 0 w 207"/>
                  <a:gd name="T13" fmla="*/ 1 h 181"/>
                  <a:gd name="T14" fmla="*/ 0 w 207"/>
                  <a:gd name="T15" fmla="*/ 1 h 181"/>
                  <a:gd name="T16" fmla="*/ 0 w 207"/>
                  <a:gd name="T17" fmla="*/ 1 h 181"/>
                  <a:gd name="T18" fmla="*/ 0 w 207"/>
                  <a:gd name="T19" fmla="*/ 1 h 181"/>
                  <a:gd name="T20" fmla="*/ 0 w 207"/>
                  <a:gd name="T21" fmla="*/ 1 h 181"/>
                  <a:gd name="T22" fmla="*/ 0 w 207"/>
                  <a:gd name="T23" fmla="*/ 1 h 181"/>
                  <a:gd name="T24" fmla="*/ 0 w 207"/>
                  <a:gd name="T25" fmla="*/ 1 h 181"/>
                  <a:gd name="T26" fmla="*/ 0 w 207"/>
                  <a:gd name="T27" fmla="*/ 1 h 181"/>
                  <a:gd name="T28" fmla="*/ 0 w 207"/>
                  <a:gd name="T29" fmla="*/ 1 h 1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7"/>
                  <a:gd name="T46" fmla="*/ 0 h 181"/>
                  <a:gd name="T47" fmla="*/ 207 w 207"/>
                  <a:gd name="T48" fmla="*/ 181 h 18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7" h="181">
                    <a:moveTo>
                      <a:pt x="25" y="143"/>
                    </a:moveTo>
                    <a:lnTo>
                      <a:pt x="65" y="112"/>
                    </a:lnTo>
                    <a:lnTo>
                      <a:pt x="110" y="76"/>
                    </a:lnTo>
                    <a:lnTo>
                      <a:pt x="154" y="38"/>
                    </a:lnTo>
                    <a:lnTo>
                      <a:pt x="185" y="15"/>
                    </a:lnTo>
                    <a:lnTo>
                      <a:pt x="207" y="0"/>
                    </a:lnTo>
                    <a:lnTo>
                      <a:pt x="185" y="25"/>
                    </a:lnTo>
                    <a:lnTo>
                      <a:pt x="156" y="63"/>
                    </a:lnTo>
                    <a:lnTo>
                      <a:pt x="129" y="101"/>
                    </a:lnTo>
                    <a:lnTo>
                      <a:pt x="101" y="127"/>
                    </a:lnTo>
                    <a:lnTo>
                      <a:pt x="70" y="150"/>
                    </a:lnTo>
                    <a:lnTo>
                      <a:pt x="38" y="165"/>
                    </a:lnTo>
                    <a:lnTo>
                      <a:pt x="0" y="181"/>
                    </a:lnTo>
                    <a:lnTo>
                      <a:pt x="25" y="14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39" name="Freeform 197">
                <a:extLst>
                  <a:ext uri="{FF2B5EF4-FFF2-40B4-BE49-F238E27FC236}">
                    <a16:creationId xmlns:a16="http://schemas.microsoft.com/office/drawing/2014/main" id="{B78CB460-E6DA-4F39-9E91-BB3BB16746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3" y="933"/>
                <a:ext cx="46" cy="110"/>
              </a:xfrm>
              <a:custGeom>
                <a:avLst/>
                <a:gdLst>
                  <a:gd name="T0" fmla="*/ 0 w 93"/>
                  <a:gd name="T1" fmla="*/ 0 h 221"/>
                  <a:gd name="T2" fmla="*/ 0 w 93"/>
                  <a:gd name="T3" fmla="*/ 0 h 221"/>
                  <a:gd name="T4" fmla="*/ 0 w 93"/>
                  <a:gd name="T5" fmla="*/ 0 h 221"/>
                  <a:gd name="T6" fmla="*/ 0 w 93"/>
                  <a:gd name="T7" fmla="*/ 0 h 221"/>
                  <a:gd name="T8" fmla="*/ 0 w 93"/>
                  <a:gd name="T9" fmla="*/ 0 h 221"/>
                  <a:gd name="T10" fmla="*/ 0 w 93"/>
                  <a:gd name="T11" fmla="*/ 0 h 221"/>
                  <a:gd name="T12" fmla="*/ 0 w 93"/>
                  <a:gd name="T13" fmla="*/ 0 h 221"/>
                  <a:gd name="T14" fmla="*/ 0 w 93"/>
                  <a:gd name="T15" fmla="*/ 0 h 221"/>
                  <a:gd name="T16" fmla="*/ 0 w 93"/>
                  <a:gd name="T17" fmla="*/ 0 h 221"/>
                  <a:gd name="T18" fmla="*/ 0 w 93"/>
                  <a:gd name="T19" fmla="*/ 0 h 221"/>
                  <a:gd name="T20" fmla="*/ 0 w 93"/>
                  <a:gd name="T21" fmla="*/ 0 h 221"/>
                  <a:gd name="T22" fmla="*/ 0 w 93"/>
                  <a:gd name="T23" fmla="*/ 0 h 221"/>
                  <a:gd name="T24" fmla="*/ 0 w 93"/>
                  <a:gd name="T25" fmla="*/ 0 h 221"/>
                  <a:gd name="T26" fmla="*/ 0 w 93"/>
                  <a:gd name="T27" fmla="*/ 0 h 221"/>
                  <a:gd name="T28" fmla="*/ 0 w 93"/>
                  <a:gd name="T29" fmla="*/ 0 h 221"/>
                  <a:gd name="T30" fmla="*/ 0 w 93"/>
                  <a:gd name="T31" fmla="*/ 0 h 221"/>
                  <a:gd name="T32" fmla="*/ 0 w 93"/>
                  <a:gd name="T33" fmla="*/ 0 h 221"/>
                  <a:gd name="T34" fmla="*/ 0 w 93"/>
                  <a:gd name="T35" fmla="*/ 0 h 2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3"/>
                  <a:gd name="T55" fmla="*/ 0 h 221"/>
                  <a:gd name="T56" fmla="*/ 93 w 93"/>
                  <a:gd name="T57" fmla="*/ 221 h 2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3" h="221">
                    <a:moveTo>
                      <a:pt x="0" y="213"/>
                    </a:moveTo>
                    <a:lnTo>
                      <a:pt x="0" y="183"/>
                    </a:lnTo>
                    <a:lnTo>
                      <a:pt x="0" y="145"/>
                    </a:lnTo>
                    <a:lnTo>
                      <a:pt x="8" y="109"/>
                    </a:lnTo>
                    <a:lnTo>
                      <a:pt x="19" y="72"/>
                    </a:lnTo>
                    <a:lnTo>
                      <a:pt x="40" y="42"/>
                    </a:lnTo>
                    <a:lnTo>
                      <a:pt x="67" y="17"/>
                    </a:lnTo>
                    <a:lnTo>
                      <a:pt x="93" y="0"/>
                    </a:lnTo>
                    <a:lnTo>
                      <a:pt x="86" y="21"/>
                    </a:lnTo>
                    <a:lnTo>
                      <a:pt x="80" y="53"/>
                    </a:lnTo>
                    <a:lnTo>
                      <a:pt x="73" y="90"/>
                    </a:lnTo>
                    <a:lnTo>
                      <a:pt x="65" y="126"/>
                    </a:lnTo>
                    <a:lnTo>
                      <a:pt x="50" y="160"/>
                    </a:lnTo>
                    <a:lnTo>
                      <a:pt x="35" y="186"/>
                    </a:lnTo>
                    <a:lnTo>
                      <a:pt x="14" y="207"/>
                    </a:lnTo>
                    <a:lnTo>
                      <a:pt x="0" y="221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40" name="Freeform 198">
                <a:extLst>
                  <a:ext uri="{FF2B5EF4-FFF2-40B4-BE49-F238E27FC236}">
                    <a16:creationId xmlns:a16="http://schemas.microsoft.com/office/drawing/2014/main" id="{D0427DB0-9A98-4BA3-91B5-354572BFCC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0" y="892"/>
                <a:ext cx="26" cy="102"/>
              </a:xfrm>
              <a:custGeom>
                <a:avLst/>
                <a:gdLst>
                  <a:gd name="T0" fmla="*/ 1 w 51"/>
                  <a:gd name="T1" fmla="*/ 0 h 206"/>
                  <a:gd name="T2" fmla="*/ 0 w 51"/>
                  <a:gd name="T3" fmla="*/ 0 h 206"/>
                  <a:gd name="T4" fmla="*/ 0 w 51"/>
                  <a:gd name="T5" fmla="*/ 0 h 206"/>
                  <a:gd name="T6" fmla="*/ 1 w 51"/>
                  <a:gd name="T7" fmla="*/ 0 h 206"/>
                  <a:gd name="T8" fmla="*/ 1 w 51"/>
                  <a:gd name="T9" fmla="*/ 0 h 206"/>
                  <a:gd name="T10" fmla="*/ 1 w 51"/>
                  <a:gd name="T11" fmla="*/ 0 h 206"/>
                  <a:gd name="T12" fmla="*/ 1 w 51"/>
                  <a:gd name="T13" fmla="*/ 0 h 206"/>
                  <a:gd name="T14" fmla="*/ 1 w 51"/>
                  <a:gd name="T15" fmla="*/ 0 h 206"/>
                  <a:gd name="T16" fmla="*/ 1 w 51"/>
                  <a:gd name="T17" fmla="*/ 0 h 206"/>
                  <a:gd name="T18" fmla="*/ 1 w 51"/>
                  <a:gd name="T19" fmla="*/ 0 h 206"/>
                  <a:gd name="T20" fmla="*/ 1 w 51"/>
                  <a:gd name="T21" fmla="*/ 0 h 206"/>
                  <a:gd name="T22" fmla="*/ 1 w 51"/>
                  <a:gd name="T23" fmla="*/ 0 h 206"/>
                  <a:gd name="T24" fmla="*/ 1 w 51"/>
                  <a:gd name="T25" fmla="*/ 0 h 206"/>
                  <a:gd name="T26" fmla="*/ 1 w 51"/>
                  <a:gd name="T27" fmla="*/ 0 h 206"/>
                  <a:gd name="T28" fmla="*/ 1 w 51"/>
                  <a:gd name="T29" fmla="*/ 0 h 206"/>
                  <a:gd name="T30" fmla="*/ 1 w 51"/>
                  <a:gd name="T31" fmla="*/ 0 h 206"/>
                  <a:gd name="T32" fmla="*/ 1 w 51"/>
                  <a:gd name="T33" fmla="*/ 0 h 2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206"/>
                  <a:gd name="T53" fmla="*/ 51 w 51"/>
                  <a:gd name="T54" fmla="*/ 206 h 2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206">
                    <a:moveTo>
                      <a:pt x="4" y="200"/>
                    </a:moveTo>
                    <a:lnTo>
                      <a:pt x="0" y="175"/>
                    </a:lnTo>
                    <a:lnTo>
                      <a:pt x="0" y="137"/>
                    </a:lnTo>
                    <a:lnTo>
                      <a:pt x="4" y="97"/>
                    </a:lnTo>
                    <a:lnTo>
                      <a:pt x="13" y="63"/>
                    </a:lnTo>
                    <a:lnTo>
                      <a:pt x="32" y="25"/>
                    </a:lnTo>
                    <a:lnTo>
                      <a:pt x="51" y="0"/>
                    </a:lnTo>
                    <a:lnTo>
                      <a:pt x="49" y="29"/>
                    </a:lnTo>
                    <a:lnTo>
                      <a:pt x="47" y="61"/>
                    </a:lnTo>
                    <a:lnTo>
                      <a:pt x="45" y="95"/>
                    </a:lnTo>
                    <a:lnTo>
                      <a:pt x="45" y="124"/>
                    </a:lnTo>
                    <a:lnTo>
                      <a:pt x="38" y="149"/>
                    </a:lnTo>
                    <a:lnTo>
                      <a:pt x="26" y="175"/>
                    </a:lnTo>
                    <a:lnTo>
                      <a:pt x="17" y="192"/>
                    </a:lnTo>
                    <a:lnTo>
                      <a:pt x="4" y="206"/>
                    </a:lnTo>
                    <a:lnTo>
                      <a:pt x="4" y="20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41" name="Freeform 199">
                <a:extLst>
                  <a:ext uri="{FF2B5EF4-FFF2-40B4-BE49-F238E27FC236}">
                    <a16:creationId xmlns:a16="http://schemas.microsoft.com/office/drawing/2014/main" id="{6DE6CF90-1195-4A33-9DF0-90F568B7B1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5" y="812"/>
                <a:ext cx="132" cy="147"/>
              </a:xfrm>
              <a:custGeom>
                <a:avLst/>
                <a:gdLst>
                  <a:gd name="T0" fmla="*/ 0 w 264"/>
                  <a:gd name="T1" fmla="*/ 1 h 294"/>
                  <a:gd name="T2" fmla="*/ 1 w 264"/>
                  <a:gd name="T3" fmla="*/ 1 h 294"/>
                  <a:gd name="T4" fmla="*/ 1 w 264"/>
                  <a:gd name="T5" fmla="*/ 1 h 294"/>
                  <a:gd name="T6" fmla="*/ 1 w 264"/>
                  <a:gd name="T7" fmla="*/ 1 h 294"/>
                  <a:gd name="T8" fmla="*/ 1 w 264"/>
                  <a:gd name="T9" fmla="*/ 1 h 294"/>
                  <a:gd name="T10" fmla="*/ 1 w 264"/>
                  <a:gd name="T11" fmla="*/ 1 h 294"/>
                  <a:gd name="T12" fmla="*/ 1 w 264"/>
                  <a:gd name="T13" fmla="*/ 1 h 294"/>
                  <a:gd name="T14" fmla="*/ 1 w 264"/>
                  <a:gd name="T15" fmla="*/ 1 h 294"/>
                  <a:gd name="T16" fmla="*/ 1 w 264"/>
                  <a:gd name="T17" fmla="*/ 0 h 294"/>
                  <a:gd name="T18" fmla="*/ 1 w 264"/>
                  <a:gd name="T19" fmla="*/ 1 h 294"/>
                  <a:gd name="T20" fmla="*/ 1 w 264"/>
                  <a:gd name="T21" fmla="*/ 1 h 294"/>
                  <a:gd name="T22" fmla="*/ 1 w 264"/>
                  <a:gd name="T23" fmla="*/ 1 h 294"/>
                  <a:gd name="T24" fmla="*/ 1 w 264"/>
                  <a:gd name="T25" fmla="*/ 1 h 294"/>
                  <a:gd name="T26" fmla="*/ 1 w 264"/>
                  <a:gd name="T27" fmla="*/ 1 h 294"/>
                  <a:gd name="T28" fmla="*/ 1 w 264"/>
                  <a:gd name="T29" fmla="*/ 1 h 294"/>
                  <a:gd name="T30" fmla="*/ 1 w 264"/>
                  <a:gd name="T31" fmla="*/ 1 h 294"/>
                  <a:gd name="T32" fmla="*/ 1 w 264"/>
                  <a:gd name="T33" fmla="*/ 1 h 294"/>
                  <a:gd name="T34" fmla="*/ 1 w 264"/>
                  <a:gd name="T35" fmla="*/ 1 h 294"/>
                  <a:gd name="T36" fmla="*/ 1 w 264"/>
                  <a:gd name="T37" fmla="*/ 1 h 294"/>
                  <a:gd name="T38" fmla="*/ 1 w 264"/>
                  <a:gd name="T39" fmla="*/ 1 h 294"/>
                  <a:gd name="T40" fmla="*/ 1 w 264"/>
                  <a:gd name="T41" fmla="*/ 1 h 294"/>
                  <a:gd name="T42" fmla="*/ 1 w 264"/>
                  <a:gd name="T43" fmla="*/ 1 h 294"/>
                  <a:gd name="T44" fmla="*/ 0 w 264"/>
                  <a:gd name="T45" fmla="*/ 1 h 294"/>
                  <a:gd name="T46" fmla="*/ 0 w 264"/>
                  <a:gd name="T47" fmla="*/ 1 h 29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64"/>
                  <a:gd name="T73" fmla="*/ 0 h 294"/>
                  <a:gd name="T74" fmla="*/ 264 w 264"/>
                  <a:gd name="T75" fmla="*/ 294 h 29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64" h="294">
                    <a:moveTo>
                      <a:pt x="0" y="234"/>
                    </a:moveTo>
                    <a:lnTo>
                      <a:pt x="15" y="197"/>
                    </a:lnTo>
                    <a:lnTo>
                      <a:pt x="38" y="156"/>
                    </a:lnTo>
                    <a:lnTo>
                      <a:pt x="67" y="118"/>
                    </a:lnTo>
                    <a:lnTo>
                      <a:pt x="105" y="78"/>
                    </a:lnTo>
                    <a:lnTo>
                      <a:pt x="146" y="49"/>
                    </a:lnTo>
                    <a:lnTo>
                      <a:pt x="192" y="28"/>
                    </a:lnTo>
                    <a:lnTo>
                      <a:pt x="242" y="11"/>
                    </a:lnTo>
                    <a:lnTo>
                      <a:pt x="264" y="0"/>
                    </a:lnTo>
                    <a:lnTo>
                      <a:pt x="259" y="24"/>
                    </a:lnTo>
                    <a:lnTo>
                      <a:pt x="247" y="57"/>
                    </a:lnTo>
                    <a:lnTo>
                      <a:pt x="232" y="97"/>
                    </a:lnTo>
                    <a:lnTo>
                      <a:pt x="213" y="131"/>
                    </a:lnTo>
                    <a:lnTo>
                      <a:pt x="194" y="175"/>
                    </a:lnTo>
                    <a:lnTo>
                      <a:pt x="186" y="201"/>
                    </a:lnTo>
                    <a:lnTo>
                      <a:pt x="177" y="232"/>
                    </a:lnTo>
                    <a:lnTo>
                      <a:pt x="169" y="270"/>
                    </a:lnTo>
                    <a:lnTo>
                      <a:pt x="145" y="294"/>
                    </a:lnTo>
                    <a:lnTo>
                      <a:pt x="143" y="251"/>
                    </a:lnTo>
                    <a:lnTo>
                      <a:pt x="184" y="150"/>
                    </a:lnTo>
                    <a:lnTo>
                      <a:pt x="116" y="167"/>
                    </a:lnTo>
                    <a:lnTo>
                      <a:pt x="38" y="201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42" name="Freeform 200">
                <a:extLst>
                  <a:ext uri="{FF2B5EF4-FFF2-40B4-BE49-F238E27FC236}">
                    <a16:creationId xmlns:a16="http://schemas.microsoft.com/office/drawing/2014/main" id="{4BB78397-42B6-4C7F-8474-0A3C3438D3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77" y="731"/>
                <a:ext cx="174" cy="235"/>
              </a:xfrm>
              <a:custGeom>
                <a:avLst/>
                <a:gdLst>
                  <a:gd name="T0" fmla="*/ 0 w 348"/>
                  <a:gd name="T1" fmla="*/ 1 h 470"/>
                  <a:gd name="T2" fmla="*/ 1 w 348"/>
                  <a:gd name="T3" fmla="*/ 1 h 470"/>
                  <a:gd name="T4" fmla="*/ 1 w 348"/>
                  <a:gd name="T5" fmla="*/ 1 h 470"/>
                  <a:gd name="T6" fmla="*/ 1 w 348"/>
                  <a:gd name="T7" fmla="*/ 1 h 470"/>
                  <a:gd name="T8" fmla="*/ 1 w 348"/>
                  <a:gd name="T9" fmla="*/ 1 h 470"/>
                  <a:gd name="T10" fmla="*/ 1 w 348"/>
                  <a:gd name="T11" fmla="*/ 1 h 470"/>
                  <a:gd name="T12" fmla="*/ 1 w 348"/>
                  <a:gd name="T13" fmla="*/ 1 h 470"/>
                  <a:gd name="T14" fmla="*/ 1 w 348"/>
                  <a:gd name="T15" fmla="*/ 1 h 470"/>
                  <a:gd name="T16" fmla="*/ 1 w 348"/>
                  <a:gd name="T17" fmla="*/ 1 h 470"/>
                  <a:gd name="T18" fmla="*/ 1 w 348"/>
                  <a:gd name="T19" fmla="*/ 1 h 470"/>
                  <a:gd name="T20" fmla="*/ 1 w 348"/>
                  <a:gd name="T21" fmla="*/ 1 h 470"/>
                  <a:gd name="T22" fmla="*/ 1 w 348"/>
                  <a:gd name="T23" fmla="*/ 1 h 470"/>
                  <a:gd name="T24" fmla="*/ 1 w 348"/>
                  <a:gd name="T25" fmla="*/ 1 h 470"/>
                  <a:gd name="T26" fmla="*/ 1 w 348"/>
                  <a:gd name="T27" fmla="*/ 1 h 470"/>
                  <a:gd name="T28" fmla="*/ 1 w 348"/>
                  <a:gd name="T29" fmla="*/ 1 h 470"/>
                  <a:gd name="T30" fmla="*/ 1 w 348"/>
                  <a:gd name="T31" fmla="*/ 1 h 470"/>
                  <a:gd name="T32" fmla="*/ 1 w 348"/>
                  <a:gd name="T33" fmla="*/ 1 h 470"/>
                  <a:gd name="T34" fmla="*/ 1 w 348"/>
                  <a:gd name="T35" fmla="*/ 1 h 470"/>
                  <a:gd name="T36" fmla="*/ 1 w 348"/>
                  <a:gd name="T37" fmla="*/ 1 h 470"/>
                  <a:gd name="T38" fmla="*/ 1 w 348"/>
                  <a:gd name="T39" fmla="*/ 1 h 470"/>
                  <a:gd name="T40" fmla="*/ 1 w 348"/>
                  <a:gd name="T41" fmla="*/ 1 h 470"/>
                  <a:gd name="T42" fmla="*/ 1 w 348"/>
                  <a:gd name="T43" fmla="*/ 1 h 470"/>
                  <a:gd name="T44" fmla="*/ 1 w 348"/>
                  <a:gd name="T45" fmla="*/ 1 h 470"/>
                  <a:gd name="T46" fmla="*/ 1 w 348"/>
                  <a:gd name="T47" fmla="*/ 1 h 470"/>
                  <a:gd name="T48" fmla="*/ 1 w 348"/>
                  <a:gd name="T49" fmla="*/ 1 h 470"/>
                  <a:gd name="T50" fmla="*/ 1 w 348"/>
                  <a:gd name="T51" fmla="*/ 1 h 470"/>
                  <a:gd name="T52" fmla="*/ 1 w 348"/>
                  <a:gd name="T53" fmla="*/ 1 h 470"/>
                  <a:gd name="T54" fmla="*/ 1 w 348"/>
                  <a:gd name="T55" fmla="*/ 1 h 470"/>
                  <a:gd name="T56" fmla="*/ 1 w 348"/>
                  <a:gd name="T57" fmla="*/ 1 h 470"/>
                  <a:gd name="T58" fmla="*/ 1 w 348"/>
                  <a:gd name="T59" fmla="*/ 1 h 470"/>
                  <a:gd name="T60" fmla="*/ 1 w 348"/>
                  <a:gd name="T61" fmla="*/ 1 h 470"/>
                  <a:gd name="T62" fmla="*/ 1 w 348"/>
                  <a:gd name="T63" fmla="*/ 1 h 470"/>
                  <a:gd name="T64" fmla="*/ 1 w 348"/>
                  <a:gd name="T65" fmla="*/ 1 h 470"/>
                  <a:gd name="T66" fmla="*/ 1 w 348"/>
                  <a:gd name="T67" fmla="*/ 1 h 470"/>
                  <a:gd name="T68" fmla="*/ 1 w 348"/>
                  <a:gd name="T69" fmla="*/ 1 h 470"/>
                  <a:gd name="T70" fmla="*/ 1 w 348"/>
                  <a:gd name="T71" fmla="*/ 1 h 470"/>
                  <a:gd name="T72" fmla="*/ 1 w 348"/>
                  <a:gd name="T73" fmla="*/ 1 h 470"/>
                  <a:gd name="T74" fmla="*/ 1 w 348"/>
                  <a:gd name="T75" fmla="*/ 1 h 470"/>
                  <a:gd name="T76" fmla="*/ 1 w 348"/>
                  <a:gd name="T77" fmla="*/ 1 h 470"/>
                  <a:gd name="T78" fmla="*/ 1 w 348"/>
                  <a:gd name="T79" fmla="*/ 1 h 470"/>
                  <a:gd name="T80" fmla="*/ 1 w 348"/>
                  <a:gd name="T81" fmla="*/ 1 h 470"/>
                  <a:gd name="T82" fmla="*/ 1 w 348"/>
                  <a:gd name="T83" fmla="*/ 1 h 470"/>
                  <a:gd name="T84" fmla="*/ 1 w 348"/>
                  <a:gd name="T85" fmla="*/ 1 h 470"/>
                  <a:gd name="T86" fmla="*/ 1 w 348"/>
                  <a:gd name="T87" fmla="*/ 1 h 470"/>
                  <a:gd name="T88" fmla="*/ 1 w 348"/>
                  <a:gd name="T89" fmla="*/ 1 h 470"/>
                  <a:gd name="T90" fmla="*/ 1 w 348"/>
                  <a:gd name="T91" fmla="*/ 1 h 470"/>
                  <a:gd name="T92" fmla="*/ 1 w 348"/>
                  <a:gd name="T93" fmla="*/ 1 h 470"/>
                  <a:gd name="T94" fmla="*/ 1 w 348"/>
                  <a:gd name="T95" fmla="*/ 1 h 470"/>
                  <a:gd name="T96" fmla="*/ 1 w 348"/>
                  <a:gd name="T97" fmla="*/ 1 h 470"/>
                  <a:gd name="T98" fmla="*/ 1 w 348"/>
                  <a:gd name="T99" fmla="*/ 1 h 470"/>
                  <a:gd name="T100" fmla="*/ 1 w 348"/>
                  <a:gd name="T101" fmla="*/ 1 h 470"/>
                  <a:gd name="T102" fmla="*/ 1 w 348"/>
                  <a:gd name="T103" fmla="*/ 1 h 470"/>
                  <a:gd name="T104" fmla="*/ 1 w 348"/>
                  <a:gd name="T105" fmla="*/ 1 h 470"/>
                  <a:gd name="T106" fmla="*/ 1 w 348"/>
                  <a:gd name="T107" fmla="*/ 1 h 470"/>
                  <a:gd name="T108" fmla="*/ 1 w 348"/>
                  <a:gd name="T109" fmla="*/ 1 h 470"/>
                  <a:gd name="T110" fmla="*/ 1 w 348"/>
                  <a:gd name="T111" fmla="*/ 1 h 470"/>
                  <a:gd name="T112" fmla="*/ 1 w 348"/>
                  <a:gd name="T113" fmla="*/ 1 h 470"/>
                  <a:gd name="T114" fmla="*/ 1 w 348"/>
                  <a:gd name="T115" fmla="*/ 1 h 470"/>
                  <a:gd name="T116" fmla="*/ 1 w 348"/>
                  <a:gd name="T117" fmla="*/ 1 h 470"/>
                  <a:gd name="T118" fmla="*/ 1 w 348"/>
                  <a:gd name="T119" fmla="*/ 1 h 470"/>
                  <a:gd name="T120" fmla="*/ 1 w 348"/>
                  <a:gd name="T121" fmla="*/ 1 h 470"/>
                  <a:gd name="T122" fmla="*/ 0 w 348"/>
                  <a:gd name="T123" fmla="*/ 1 h 47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8"/>
                  <a:gd name="T187" fmla="*/ 0 h 470"/>
                  <a:gd name="T188" fmla="*/ 348 w 348"/>
                  <a:gd name="T189" fmla="*/ 470 h 47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8" h="470">
                    <a:moveTo>
                      <a:pt x="0" y="470"/>
                    </a:moveTo>
                    <a:lnTo>
                      <a:pt x="0" y="468"/>
                    </a:lnTo>
                    <a:lnTo>
                      <a:pt x="0" y="466"/>
                    </a:lnTo>
                    <a:lnTo>
                      <a:pt x="0" y="464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2" y="453"/>
                    </a:lnTo>
                    <a:lnTo>
                      <a:pt x="2" y="449"/>
                    </a:lnTo>
                    <a:lnTo>
                      <a:pt x="2" y="447"/>
                    </a:lnTo>
                    <a:lnTo>
                      <a:pt x="2" y="443"/>
                    </a:lnTo>
                    <a:lnTo>
                      <a:pt x="4" y="441"/>
                    </a:lnTo>
                    <a:lnTo>
                      <a:pt x="4" y="437"/>
                    </a:lnTo>
                    <a:lnTo>
                      <a:pt x="4" y="434"/>
                    </a:lnTo>
                    <a:lnTo>
                      <a:pt x="4" y="430"/>
                    </a:lnTo>
                    <a:lnTo>
                      <a:pt x="6" y="428"/>
                    </a:lnTo>
                    <a:lnTo>
                      <a:pt x="6" y="424"/>
                    </a:lnTo>
                    <a:lnTo>
                      <a:pt x="8" y="420"/>
                    </a:lnTo>
                    <a:lnTo>
                      <a:pt x="8" y="415"/>
                    </a:lnTo>
                    <a:lnTo>
                      <a:pt x="10" y="411"/>
                    </a:lnTo>
                    <a:lnTo>
                      <a:pt x="10" y="407"/>
                    </a:lnTo>
                    <a:lnTo>
                      <a:pt x="12" y="401"/>
                    </a:lnTo>
                    <a:lnTo>
                      <a:pt x="14" y="397"/>
                    </a:lnTo>
                    <a:lnTo>
                      <a:pt x="14" y="392"/>
                    </a:lnTo>
                    <a:lnTo>
                      <a:pt x="16" y="388"/>
                    </a:lnTo>
                    <a:lnTo>
                      <a:pt x="16" y="382"/>
                    </a:lnTo>
                    <a:lnTo>
                      <a:pt x="17" y="378"/>
                    </a:lnTo>
                    <a:lnTo>
                      <a:pt x="19" y="373"/>
                    </a:lnTo>
                    <a:lnTo>
                      <a:pt x="21" y="367"/>
                    </a:lnTo>
                    <a:lnTo>
                      <a:pt x="23" y="363"/>
                    </a:lnTo>
                    <a:lnTo>
                      <a:pt x="23" y="358"/>
                    </a:lnTo>
                    <a:lnTo>
                      <a:pt x="25" y="352"/>
                    </a:lnTo>
                    <a:lnTo>
                      <a:pt x="27" y="346"/>
                    </a:lnTo>
                    <a:lnTo>
                      <a:pt x="29" y="342"/>
                    </a:lnTo>
                    <a:lnTo>
                      <a:pt x="31" y="337"/>
                    </a:lnTo>
                    <a:lnTo>
                      <a:pt x="33" y="331"/>
                    </a:lnTo>
                    <a:lnTo>
                      <a:pt x="35" y="325"/>
                    </a:lnTo>
                    <a:lnTo>
                      <a:pt x="36" y="320"/>
                    </a:lnTo>
                    <a:lnTo>
                      <a:pt x="40" y="314"/>
                    </a:lnTo>
                    <a:lnTo>
                      <a:pt x="42" y="308"/>
                    </a:lnTo>
                    <a:lnTo>
                      <a:pt x="44" y="301"/>
                    </a:lnTo>
                    <a:lnTo>
                      <a:pt x="48" y="297"/>
                    </a:lnTo>
                    <a:lnTo>
                      <a:pt x="50" y="289"/>
                    </a:lnTo>
                    <a:lnTo>
                      <a:pt x="54" y="285"/>
                    </a:lnTo>
                    <a:lnTo>
                      <a:pt x="55" y="278"/>
                    </a:lnTo>
                    <a:lnTo>
                      <a:pt x="57" y="274"/>
                    </a:lnTo>
                    <a:lnTo>
                      <a:pt x="61" y="266"/>
                    </a:lnTo>
                    <a:lnTo>
                      <a:pt x="65" y="262"/>
                    </a:lnTo>
                    <a:lnTo>
                      <a:pt x="67" y="255"/>
                    </a:lnTo>
                    <a:lnTo>
                      <a:pt x="71" y="249"/>
                    </a:lnTo>
                    <a:lnTo>
                      <a:pt x="74" y="243"/>
                    </a:lnTo>
                    <a:lnTo>
                      <a:pt x="78" y="240"/>
                    </a:lnTo>
                    <a:lnTo>
                      <a:pt x="82" y="234"/>
                    </a:lnTo>
                    <a:lnTo>
                      <a:pt x="86" y="228"/>
                    </a:lnTo>
                    <a:lnTo>
                      <a:pt x="90" y="223"/>
                    </a:lnTo>
                    <a:lnTo>
                      <a:pt x="94" y="217"/>
                    </a:lnTo>
                    <a:lnTo>
                      <a:pt x="97" y="211"/>
                    </a:lnTo>
                    <a:lnTo>
                      <a:pt x="103" y="205"/>
                    </a:lnTo>
                    <a:lnTo>
                      <a:pt x="107" y="202"/>
                    </a:lnTo>
                    <a:lnTo>
                      <a:pt x="111" y="196"/>
                    </a:lnTo>
                    <a:lnTo>
                      <a:pt x="114" y="192"/>
                    </a:lnTo>
                    <a:lnTo>
                      <a:pt x="120" y="186"/>
                    </a:lnTo>
                    <a:lnTo>
                      <a:pt x="124" y="181"/>
                    </a:lnTo>
                    <a:lnTo>
                      <a:pt x="130" y="177"/>
                    </a:lnTo>
                    <a:lnTo>
                      <a:pt x="133" y="171"/>
                    </a:lnTo>
                    <a:lnTo>
                      <a:pt x="139" y="166"/>
                    </a:lnTo>
                    <a:lnTo>
                      <a:pt x="143" y="162"/>
                    </a:lnTo>
                    <a:lnTo>
                      <a:pt x="149" y="156"/>
                    </a:lnTo>
                    <a:lnTo>
                      <a:pt x="152" y="150"/>
                    </a:lnTo>
                    <a:lnTo>
                      <a:pt x="158" y="147"/>
                    </a:lnTo>
                    <a:lnTo>
                      <a:pt x="162" y="143"/>
                    </a:lnTo>
                    <a:lnTo>
                      <a:pt x="168" y="137"/>
                    </a:lnTo>
                    <a:lnTo>
                      <a:pt x="173" y="133"/>
                    </a:lnTo>
                    <a:lnTo>
                      <a:pt x="177" y="128"/>
                    </a:lnTo>
                    <a:lnTo>
                      <a:pt x="183" y="124"/>
                    </a:lnTo>
                    <a:lnTo>
                      <a:pt x="189" y="120"/>
                    </a:lnTo>
                    <a:lnTo>
                      <a:pt x="192" y="114"/>
                    </a:lnTo>
                    <a:lnTo>
                      <a:pt x="198" y="110"/>
                    </a:lnTo>
                    <a:lnTo>
                      <a:pt x="202" y="107"/>
                    </a:lnTo>
                    <a:lnTo>
                      <a:pt x="208" y="103"/>
                    </a:lnTo>
                    <a:lnTo>
                      <a:pt x="211" y="99"/>
                    </a:lnTo>
                    <a:lnTo>
                      <a:pt x="217" y="93"/>
                    </a:lnTo>
                    <a:lnTo>
                      <a:pt x="221" y="90"/>
                    </a:lnTo>
                    <a:lnTo>
                      <a:pt x="227" y="86"/>
                    </a:lnTo>
                    <a:lnTo>
                      <a:pt x="232" y="82"/>
                    </a:lnTo>
                    <a:lnTo>
                      <a:pt x="236" y="78"/>
                    </a:lnTo>
                    <a:lnTo>
                      <a:pt x="242" y="74"/>
                    </a:lnTo>
                    <a:lnTo>
                      <a:pt x="246" y="71"/>
                    </a:lnTo>
                    <a:lnTo>
                      <a:pt x="251" y="67"/>
                    </a:lnTo>
                    <a:lnTo>
                      <a:pt x="255" y="65"/>
                    </a:lnTo>
                    <a:lnTo>
                      <a:pt x="261" y="61"/>
                    </a:lnTo>
                    <a:lnTo>
                      <a:pt x="265" y="57"/>
                    </a:lnTo>
                    <a:lnTo>
                      <a:pt x="268" y="53"/>
                    </a:lnTo>
                    <a:lnTo>
                      <a:pt x="272" y="51"/>
                    </a:lnTo>
                    <a:lnTo>
                      <a:pt x="278" y="48"/>
                    </a:lnTo>
                    <a:lnTo>
                      <a:pt x="282" y="44"/>
                    </a:lnTo>
                    <a:lnTo>
                      <a:pt x="286" y="42"/>
                    </a:lnTo>
                    <a:lnTo>
                      <a:pt x="289" y="38"/>
                    </a:lnTo>
                    <a:lnTo>
                      <a:pt x="293" y="36"/>
                    </a:lnTo>
                    <a:lnTo>
                      <a:pt x="297" y="34"/>
                    </a:lnTo>
                    <a:lnTo>
                      <a:pt x="301" y="31"/>
                    </a:lnTo>
                    <a:lnTo>
                      <a:pt x="305" y="29"/>
                    </a:lnTo>
                    <a:lnTo>
                      <a:pt x="308" y="27"/>
                    </a:lnTo>
                    <a:lnTo>
                      <a:pt x="312" y="23"/>
                    </a:lnTo>
                    <a:lnTo>
                      <a:pt x="314" y="21"/>
                    </a:lnTo>
                    <a:lnTo>
                      <a:pt x="318" y="19"/>
                    </a:lnTo>
                    <a:lnTo>
                      <a:pt x="322" y="17"/>
                    </a:lnTo>
                    <a:lnTo>
                      <a:pt x="324" y="15"/>
                    </a:lnTo>
                    <a:lnTo>
                      <a:pt x="325" y="13"/>
                    </a:lnTo>
                    <a:lnTo>
                      <a:pt x="329" y="12"/>
                    </a:lnTo>
                    <a:lnTo>
                      <a:pt x="331" y="10"/>
                    </a:lnTo>
                    <a:lnTo>
                      <a:pt x="333" y="10"/>
                    </a:lnTo>
                    <a:lnTo>
                      <a:pt x="337" y="6"/>
                    </a:lnTo>
                    <a:lnTo>
                      <a:pt x="341" y="4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6" y="0"/>
                    </a:lnTo>
                    <a:lnTo>
                      <a:pt x="348" y="0"/>
                    </a:lnTo>
                    <a:lnTo>
                      <a:pt x="348" y="2"/>
                    </a:lnTo>
                    <a:lnTo>
                      <a:pt x="348" y="4"/>
                    </a:lnTo>
                    <a:lnTo>
                      <a:pt x="348" y="6"/>
                    </a:lnTo>
                    <a:lnTo>
                      <a:pt x="348" y="10"/>
                    </a:lnTo>
                    <a:lnTo>
                      <a:pt x="348" y="13"/>
                    </a:lnTo>
                    <a:lnTo>
                      <a:pt x="348" y="15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lnTo>
                      <a:pt x="348" y="25"/>
                    </a:lnTo>
                    <a:lnTo>
                      <a:pt x="348" y="27"/>
                    </a:lnTo>
                    <a:lnTo>
                      <a:pt x="348" y="29"/>
                    </a:lnTo>
                    <a:lnTo>
                      <a:pt x="348" y="32"/>
                    </a:lnTo>
                    <a:lnTo>
                      <a:pt x="348" y="34"/>
                    </a:lnTo>
                    <a:lnTo>
                      <a:pt x="348" y="38"/>
                    </a:lnTo>
                    <a:lnTo>
                      <a:pt x="348" y="42"/>
                    </a:lnTo>
                    <a:lnTo>
                      <a:pt x="348" y="46"/>
                    </a:lnTo>
                    <a:lnTo>
                      <a:pt x="346" y="48"/>
                    </a:lnTo>
                    <a:lnTo>
                      <a:pt x="346" y="51"/>
                    </a:lnTo>
                    <a:lnTo>
                      <a:pt x="346" y="55"/>
                    </a:lnTo>
                    <a:lnTo>
                      <a:pt x="346" y="59"/>
                    </a:lnTo>
                    <a:lnTo>
                      <a:pt x="346" y="63"/>
                    </a:lnTo>
                    <a:lnTo>
                      <a:pt x="346" y="65"/>
                    </a:lnTo>
                    <a:lnTo>
                      <a:pt x="346" y="69"/>
                    </a:lnTo>
                    <a:lnTo>
                      <a:pt x="346" y="72"/>
                    </a:lnTo>
                    <a:lnTo>
                      <a:pt x="346" y="76"/>
                    </a:lnTo>
                    <a:lnTo>
                      <a:pt x="346" y="80"/>
                    </a:lnTo>
                    <a:lnTo>
                      <a:pt x="346" y="84"/>
                    </a:lnTo>
                    <a:lnTo>
                      <a:pt x="346" y="88"/>
                    </a:lnTo>
                    <a:lnTo>
                      <a:pt x="346" y="91"/>
                    </a:lnTo>
                    <a:lnTo>
                      <a:pt x="344" y="95"/>
                    </a:lnTo>
                    <a:lnTo>
                      <a:pt x="344" y="99"/>
                    </a:lnTo>
                    <a:lnTo>
                      <a:pt x="344" y="103"/>
                    </a:lnTo>
                    <a:lnTo>
                      <a:pt x="344" y="107"/>
                    </a:lnTo>
                    <a:lnTo>
                      <a:pt x="344" y="110"/>
                    </a:lnTo>
                    <a:lnTo>
                      <a:pt x="344" y="114"/>
                    </a:lnTo>
                    <a:lnTo>
                      <a:pt x="344" y="118"/>
                    </a:lnTo>
                    <a:lnTo>
                      <a:pt x="343" y="122"/>
                    </a:lnTo>
                    <a:lnTo>
                      <a:pt x="343" y="126"/>
                    </a:lnTo>
                    <a:lnTo>
                      <a:pt x="343" y="129"/>
                    </a:lnTo>
                    <a:lnTo>
                      <a:pt x="343" y="133"/>
                    </a:lnTo>
                    <a:lnTo>
                      <a:pt x="343" y="137"/>
                    </a:lnTo>
                    <a:lnTo>
                      <a:pt x="343" y="141"/>
                    </a:lnTo>
                    <a:lnTo>
                      <a:pt x="341" y="145"/>
                    </a:lnTo>
                    <a:lnTo>
                      <a:pt x="341" y="147"/>
                    </a:lnTo>
                    <a:lnTo>
                      <a:pt x="341" y="150"/>
                    </a:lnTo>
                    <a:lnTo>
                      <a:pt x="341" y="154"/>
                    </a:lnTo>
                    <a:lnTo>
                      <a:pt x="339" y="158"/>
                    </a:lnTo>
                    <a:lnTo>
                      <a:pt x="339" y="160"/>
                    </a:lnTo>
                    <a:lnTo>
                      <a:pt x="339" y="164"/>
                    </a:lnTo>
                    <a:lnTo>
                      <a:pt x="337" y="167"/>
                    </a:lnTo>
                    <a:lnTo>
                      <a:pt x="337" y="169"/>
                    </a:lnTo>
                    <a:lnTo>
                      <a:pt x="337" y="173"/>
                    </a:lnTo>
                    <a:lnTo>
                      <a:pt x="335" y="175"/>
                    </a:lnTo>
                    <a:lnTo>
                      <a:pt x="335" y="177"/>
                    </a:lnTo>
                    <a:lnTo>
                      <a:pt x="335" y="181"/>
                    </a:lnTo>
                    <a:lnTo>
                      <a:pt x="335" y="183"/>
                    </a:lnTo>
                    <a:lnTo>
                      <a:pt x="318" y="198"/>
                    </a:lnTo>
                    <a:lnTo>
                      <a:pt x="318" y="196"/>
                    </a:lnTo>
                    <a:lnTo>
                      <a:pt x="318" y="194"/>
                    </a:lnTo>
                    <a:lnTo>
                      <a:pt x="320" y="192"/>
                    </a:lnTo>
                    <a:lnTo>
                      <a:pt x="320" y="188"/>
                    </a:lnTo>
                    <a:lnTo>
                      <a:pt x="320" y="186"/>
                    </a:lnTo>
                    <a:lnTo>
                      <a:pt x="320" y="181"/>
                    </a:lnTo>
                    <a:lnTo>
                      <a:pt x="320" y="179"/>
                    </a:lnTo>
                    <a:lnTo>
                      <a:pt x="320" y="175"/>
                    </a:lnTo>
                    <a:lnTo>
                      <a:pt x="320" y="173"/>
                    </a:lnTo>
                    <a:lnTo>
                      <a:pt x="322" y="169"/>
                    </a:lnTo>
                    <a:lnTo>
                      <a:pt x="322" y="167"/>
                    </a:lnTo>
                    <a:lnTo>
                      <a:pt x="322" y="166"/>
                    </a:lnTo>
                    <a:lnTo>
                      <a:pt x="322" y="162"/>
                    </a:lnTo>
                    <a:lnTo>
                      <a:pt x="322" y="160"/>
                    </a:lnTo>
                    <a:lnTo>
                      <a:pt x="324" y="158"/>
                    </a:lnTo>
                    <a:lnTo>
                      <a:pt x="324" y="154"/>
                    </a:lnTo>
                    <a:lnTo>
                      <a:pt x="324" y="150"/>
                    </a:lnTo>
                    <a:lnTo>
                      <a:pt x="324" y="148"/>
                    </a:lnTo>
                    <a:lnTo>
                      <a:pt x="324" y="145"/>
                    </a:lnTo>
                    <a:lnTo>
                      <a:pt x="324" y="141"/>
                    </a:lnTo>
                    <a:lnTo>
                      <a:pt x="324" y="139"/>
                    </a:lnTo>
                    <a:lnTo>
                      <a:pt x="324" y="135"/>
                    </a:lnTo>
                    <a:lnTo>
                      <a:pt x="325" y="133"/>
                    </a:lnTo>
                    <a:lnTo>
                      <a:pt x="325" y="129"/>
                    </a:lnTo>
                    <a:lnTo>
                      <a:pt x="325" y="126"/>
                    </a:lnTo>
                    <a:lnTo>
                      <a:pt x="325" y="122"/>
                    </a:lnTo>
                    <a:lnTo>
                      <a:pt x="325" y="118"/>
                    </a:lnTo>
                    <a:lnTo>
                      <a:pt x="325" y="116"/>
                    </a:lnTo>
                    <a:lnTo>
                      <a:pt x="325" y="112"/>
                    </a:lnTo>
                    <a:lnTo>
                      <a:pt x="325" y="109"/>
                    </a:lnTo>
                    <a:lnTo>
                      <a:pt x="325" y="107"/>
                    </a:lnTo>
                    <a:lnTo>
                      <a:pt x="325" y="103"/>
                    </a:lnTo>
                    <a:lnTo>
                      <a:pt x="325" y="99"/>
                    </a:lnTo>
                    <a:lnTo>
                      <a:pt x="325" y="95"/>
                    </a:lnTo>
                    <a:lnTo>
                      <a:pt x="327" y="93"/>
                    </a:lnTo>
                    <a:lnTo>
                      <a:pt x="327" y="90"/>
                    </a:lnTo>
                    <a:lnTo>
                      <a:pt x="327" y="86"/>
                    </a:lnTo>
                    <a:lnTo>
                      <a:pt x="327" y="82"/>
                    </a:lnTo>
                    <a:lnTo>
                      <a:pt x="327" y="80"/>
                    </a:lnTo>
                    <a:lnTo>
                      <a:pt x="327" y="76"/>
                    </a:lnTo>
                    <a:lnTo>
                      <a:pt x="327" y="74"/>
                    </a:lnTo>
                    <a:lnTo>
                      <a:pt x="327" y="71"/>
                    </a:lnTo>
                    <a:lnTo>
                      <a:pt x="327" y="69"/>
                    </a:lnTo>
                    <a:lnTo>
                      <a:pt x="327" y="65"/>
                    </a:lnTo>
                    <a:lnTo>
                      <a:pt x="327" y="63"/>
                    </a:lnTo>
                    <a:lnTo>
                      <a:pt x="327" y="61"/>
                    </a:lnTo>
                    <a:lnTo>
                      <a:pt x="327" y="57"/>
                    </a:lnTo>
                    <a:lnTo>
                      <a:pt x="327" y="55"/>
                    </a:lnTo>
                    <a:lnTo>
                      <a:pt x="327" y="51"/>
                    </a:lnTo>
                    <a:lnTo>
                      <a:pt x="325" y="50"/>
                    </a:lnTo>
                    <a:lnTo>
                      <a:pt x="325" y="48"/>
                    </a:lnTo>
                    <a:lnTo>
                      <a:pt x="325" y="44"/>
                    </a:lnTo>
                    <a:lnTo>
                      <a:pt x="325" y="40"/>
                    </a:lnTo>
                    <a:lnTo>
                      <a:pt x="324" y="40"/>
                    </a:lnTo>
                    <a:lnTo>
                      <a:pt x="322" y="42"/>
                    </a:lnTo>
                    <a:lnTo>
                      <a:pt x="320" y="44"/>
                    </a:lnTo>
                    <a:lnTo>
                      <a:pt x="318" y="44"/>
                    </a:lnTo>
                    <a:lnTo>
                      <a:pt x="316" y="46"/>
                    </a:lnTo>
                    <a:lnTo>
                      <a:pt x="314" y="48"/>
                    </a:lnTo>
                    <a:lnTo>
                      <a:pt x="310" y="50"/>
                    </a:lnTo>
                    <a:lnTo>
                      <a:pt x="306" y="51"/>
                    </a:lnTo>
                    <a:lnTo>
                      <a:pt x="303" y="55"/>
                    </a:lnTo>
                    <a:lnTo>
                      <a:pt x="299" y="57"/>
                    </a:lnTo>
                    <a:lnTo>
                      <a:pt x="295" y="59"/>
                    </a:lnTo>
                    <a:lnTo>
                      <a:pt x="291" y="63"/>
                    </a:lnTo>
                    <a:lnTo>
                      <a:pt x="286" y="67"/>
                    </a:lnTo>
                    <a:lnTo>
                      <a:pt x="282" y="71"/>
                    </a:lnTo>
                    <a:lnTo>
                      <a:pt x="276" y="72"/>
                    </a:lnTo>
                    <a:lnTo>
                      <a:pt x="272" y="76"/>
                    </a:lnTo>
                    <a:lnTo>
                      <a:pt x="266" y="80"/>
                    </a:lnTo>
                    <a:lnTo>
                      <a:pt x="261" y="86"/>
                    </a:lnTo>
                    <a:lnTo>
                      <a:pt x="255" y="90"/>
                    </a:lnTo>
                    <a:lnTo>
                      <a:pt x="249" y="93"/>
                    </a:lnTo>
                    <a:lnTo>
                      <a:pt x="242" y="99"/>
                    </a:lnTo>
                    <a:lnTo>
                      <a:pt x="238" y="105"/>
                    </a:lnTo>
                    <a:lnTo>
                      <a:pt x="230" y="109"/>
                    </a:lnTo>
                    <a:lnTo>
                      <a:pt x="225" y="114"/>
                    </a:lnTo>
                    <a:lnTo>
                      <a:pt x="217" y="120"/>
                    </a:lnTo>
                    <a:lnTo>
                      <a:pt x="211" y="126"/>
                    </a:lnTo>
                    <a:lnTo>
                      <a:pt x="206" y="131"/>
                    </a:lnTo>
                    <a:lnTo>
                      <a:pt x="198" y="137"/>
                    </a:lnTo>
                    <a:lnTo>
                      <a:pt x="192" y="143"/>
                    </a:lnTo>
                    <a:lnTo>
                      <a:pt x="185" y="150"/>
                    </a:lnTo>
                    <a:lnTo>
                      <a:pt x="179" y="156"/>
                    </a:lnTo>
                    <a:lnTo>
                      <a:pt x="171" y="162"/>
                    </a:lnTo>
                    <a:lnTo>
                      <a:pt x="166" y="169"/>
                    </a:lnTo>
                    <a:lnTo>
                      <a:pt x="158" y="177"/>
                    </a:lnTo>
                    <a:lnTo>
                      <a:pt x="152" y="183"/>
                    </a:lnTo>
                    <a:lnTo>
                      <a:pt x="145" y="190"/>
                    </a:lnTo>
                    <a:lnTo>
                      <a:pt x="139" y="198"/>
                    </a:lnTo>
                    <a:lnTo>
                      <a:pt x="133" y="205"/>
                    </a:lnTo>
                    <a:lnTo>
                      <a:pt x="128" y="213"/>
                    </a:lnTo>
                    <a:lnTo>
                      <a:pt x="120" y="221"/>
                    </a:lnTo>
                    <a:lnTo>
                      <a:pt x="114" y="228"/>
                    </a:lnTo>
                    <a:lnTo>
                      <a:pt x="109" y="236"/>
                    </a:lnTo>
                    <a:lnTo>
                      <a:pt x="103" y="243"/>
                    </a:lnTo>
                    <a:lnTo>
                      <a:pt x="97" y="253"/>
                    </a:lnTo>
                    <a:lnTo>
                      <a:pt x="92" y="261"/>
                    </a:lnTo>
                    <a:lnTo>
                      <a:pt x="88" y="270"/>
                    </a:lnTo>
                    <a:lnTo>
                      <a:pt x="82" y="278"/>
                    </a:lnTo>
                    <a:lnTo>
                      <a:pt x="76" y="287"/>
                    </a:lnTo>
                    <a:lnTo>
                      <a:pt x="73" y="295"/>
                    </a:lnTo>
                    <a:lnTo>
                      <a:pt x="67" y="304"/>
                    </a:lnTo>
                    <a:lnTo>
                      <a:pt x="63" y="314"/>
                    </a:lnTo>
                    <a:lnTo>
                      <a:pt x="59" y="323"/>
                    </a:lnTo>
                    <a:lnTo>
                      <a:pt x="55" y="333"/>
                    </a:lnTo>
                    <a:lnTo>
                      <a:pt x="54" y="342"/>
                    </a:lnTo>
                    <a:lnTo>
                      <a:pt x="50" y="352"/>
                    </a:lnTo>
                    <a:lnTo>
                      <a:pt x="46" y="359"/>
                    </a:lnTo>
                    <a:lnTo>
                      <a:pt x="44" y="369"/>
                    </a:lnTo>
                    <a:lnTo>
                      <a:pt x="42" y="380"/>
                    </a:lnTo>
                    <a:lnTo>
                      <a:pt x="40" y="390"/>
                    </a:lnTo>
                    <a:lnTo>
                      <a:pt x="38" y="399"/>
                    </a:lnTo>
                    <a:lnTo>
                      <a:pt x="36" y="409"/>
                    </a:lnTo>
                    <a:lnTo>
                      <a:pt x="36" y="420"/>
                    </a:lnTo>
                    <a:lnTo>
                      <a:pt x="36" y="424"/>
                    </a:lnTo>
                    <a:lnTo>
                      <a:pt x="36" y="426"/>
                    </a:lnTo>
                    <a:lnTo>
                      <a:pt x="35" y="430"/>
                    </a:lnTo>
                    <a:lnTo>
                      <a:pt x="35" y="434"/>
                    </a:lnTo>
                    <a:lnTo>
                      <a:pt x="33" y="435"/>
                    </a:lnTo>
                    <a:lnTo>
                      <a:pt x="33" y="439"/>
                    </a:lnTo>
                    <a:lnTo>
                      <a:pt x="31" y="441"/>
                    </a:lnTo>
                    <a:lnTo>
                      <a:pt x="29" y="445"/>
                    </a:lnTo>
                    <a:lnTo>
                      <a:pt x="27" y="449"/>
                    </a:lnTo>
                    <a:lnTo>
                      <a:pt x="23" y="453"/>
                    </a:lnTo>
                    <a:lnTo>
                      <a:pt x="19" y="456"/>
                    </a:lnTo>
                    <a:lnTo>
                      <a:pt x="17" y="460"/>
                    </a:lnTo>
                    <a:lnTo>
                      <a:pt x="14" y="462"/>
                    </a:lnTo>
                    <a:lnTo>
                      <a:pt x="10" y="464"/>
                    </a:lnTo>
                    <a:lnTo>
                      <a:pt x="8" y="466"/>
                    </a:lnTo>
                    <a:lnTo>
                      <a:pt x="4" y="466"/>
                    </a:lnTo>
                    <a:lnTo>
                      <a:pt x="0" y="468"/>
                    </a:lnTo>
                    <a:lnTo>
                      <a:pt x="0" y="4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43" name="Freeform 201">
                <a:extLst>
                  <a:ext uri="{FF2B5EF4-FFF2-40B4-BE49-F238E27FC236}">
                    <a16:creationId xmlns:a16="http://schemas.microsoft.com/office/drawing/2014/main" id="{B32A824E-73DA-44F1-8C4E-7F69F69531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28" y="696"/>
                <a:ext cx="206" cy="254"/>
              </a:xfrm>
              <a:custGeom>
                <a:avLst/>
                <a:gdLst>
                  <a:gd name="T0" fmla="*/ 1 w 412"/>
                  <a:gd name="T1" fmla="*/ 1 h 507"/>
                  <a:gd name="T2" fmla="*/ 1 w 412"/>
                  <a:gd name="T3" fmla="*/ 1 h 507"/>
                  <a:gd name="T4" fmla="*/ 1 w 412"/>
                  <a:gd name="T5" fmla="*/ 1 h 507"/>
                  <a:gd name="T6" fmla="*/ 1 w 412"/>
                  <a:gd name="T7" fmla="*/ 1 h 507"/>
                  <a:gd name="T8" fmla="*/ 1 w 412"/>
                  <a:gd name="T9" fmla="*/ 1 h 507"/>
                  <a:gd name="T10" fmla="*/ 1 w 412"/>
                  <a:gd name="T11" fmla="*/ 1 h 507"/>
                  <a:gd name="T12" fmla="*/ 1 w 412"/>
                  <a:gd name="T13" fmla="*/ 1 h 507"/>
                  <a:gd name="T14" fmla="*/ 1 w 412"/>
                  <a:gd name="T15" fmla="*/ 1 h 507"/>
                  <a:gd name="T16" fmla="*/ 1 w 412"/>
                  <a:gd name="T17" fmla="*/ 1 h 507"/>
                  <a:gd name="T18" fmla="*/ 1 w 412"/>
                  <a:gd name="T19" fmla="*/ 1 h 507"/>
                  <a:gd name="T20" fmla="*/ 1 w 412"/>
                  <a:gd name="T21" fmla="*/ 1 h 507"/>
                  <a:gd name="T22" fmla="*/ 1 w 412"/>
                  <a:gd name="T23" fmla="*/ 1 h 507"/>
                  <a:gd name="T24" fmla="*/ 1 w 412"/>
                  <a:gd name="T25" fmla="*/ 1 h 507"/>
                  <a:gd name="T26" fmla="*/ 1 w 412"/>
                  <a:gd name="T27" fmla="*/ 1 h 507"/>
                  <a:gd name="T28" fmla="*/ 1 w 412"/>
                  <a:gd name="T29" fmla="*/ 1 h 507"/>
                  <a:gd name="T30" fmla="*/ 1 w 412"/>
                  <a:gd name="T31" fmla="*/ 1 h 507"/>
                  <a:gd name="T32" fmla="*/ 1 w 412"/>
                  <a:gd name="T33" fmla="*/ 1 h 507"/>
                  <a:gd name="T34" fmla="*/ 1 w 412"/>
                  <a:gd name="T35" fmla="*/ 1 h 507"/>
                  <a:gd name="T36" fmla="*/ 1 w 412"/>
                  <a:gd name="T37" fmla="*/ 1 h 507"/>
                  <a:gd name="T38" fmla="*/ 1 w 412"/>
                  <a:gd name="T39" fmla="*/ 1 h 507"/>
                  <a:gd name="T40" fmla="*/ 1 w 412"/>
                  <a:gd name="T41" fmla="*/ 1 h 507"/>
                  <a:gd name="T42" fmla="*/ 1 w 412"/>
                  <a:gd name="T43" fmla="*/ 1 h 507"/>
                  <a:gd name="T44" fmla="*/ 1 w 412"/>
                  <a:gd name="T45" fmla="*/ 1 h 507"/>
                  <a:gd name="T46" fmla="*/ 1 w 412"/>
                  <a:gd name="T47" fmla="*/ 1 h 507"/>
                  <a:gd name="T48" fmla="*/ 1 w 412"/>
                  <a:gd name="T49" fmla="*/ 1 h 507"/>
                  <a:gd name="T50" fmla="*/ 1 w 412"/>
                  <a:gd name="T51" fmla="*/ 1 h 507"/>
                  <a:gd name="T52" fmla="*/ 1 w 412"/>
                  <a:gd name="T53" fmla="*/ 1 h 507"/>
                  <a:gd name="T54" fmla="*/ 1 w 412"/>
                  <a:gd name="T55" fmla="*/ 1 h 507"/>
                  <a:gd name="T56" fmla="*/ 1 w 412"/>
                  <a:gd name="T57" fmla="*/ 1 h 507"/>
                  <a:gd name="T58" fmla="*/ 1 w 412"/>
                  <a:gd name="T59" fmla="*/ 1 h 507"/>
                  <a:gd name="T60" fmla="*/ 1 w 412"/>
                  <a:gd name="T61" fmla="*/ 1 h 507"/>
                  <a:gd name="T62" fmla="*/ 1 w 412"/>
                  <a:gd name="T63" fmla="*/ 1 h 507"/>
                  <a:gd name="T64" fmla="*/ 1 w 412"/>
                  <a:gd name="T65" fmla="*/ 1 h 507"/>
                  <a:gd name="T66" fmla="*/ 1 w 412"/>
                  <a:gd name="T67" fmla="*/ 1 h 507"/>
                  <a:gd name="T68" fmla="*/ 1 w 412"/>
                  <a:gd name="T69" fmla="*/ 1 h 507"/>
                  <a:gd name="T70" fmla="*/ 1 w 412"/>
                  <a:gd name="T71" fmla="*/ 1 h 507"/>
                  <a:gd name="T72" fmla="*/ 1 w 412"/>
                  <a:gd name="T73" fmla="*/ 1 h 507"/>
                  <a:gd name="T74" fmla="*/ 1 w 412"/>
                  <a:gd name="T75" fmla="*/ 1 h 507"/>
                  <a:gd name="T76" fmla="*/ 1 w 412"/>
                  <a:gd name="T77" fmla="*/ 1 h 507"/>
                  <a:gd name="T78" fmla="*/ 1 w 412"/>
                  <a:gd name="T79" fmla="*/ 1 h 507"/>
                  <a:gd name="T80" fmla="*/ 1 w 412"/>
                  <a:gd name="T81" fmla="*/ 1 h 507"/>
                  <a:gd name="T82" fmla="*/ 1 w 412"/>
                  <a:gd name="T83" fmla="*/ 1 h 507"/>
                  <a:gd name="T84" fmla="*/ 1 w 412"/>
                  <a:gd name="T85" fmla="*/ 1 h 507"/>
                  <a:gd name="T86" fmla="*/ 1 w 412"/>
                  <a:gd name="T87" fmla="*/ 1 h 507"/>
                  <a:gd name="T88" fmla="*/ 1 w 412"/>
                  <a:gd name="T89" fmla="*/ 1 h 507"/>
                  <a:gd name="T90" fmla="*/ 1 w 412"/>
                  <a:gd name="T91" fmla="*/ 1 h 507"/>
                  <a:gd name="T92" fmla="*/ 1 w 412"/>
                  <a:gd name="T93" fmla="*/ 1 h 507"/>
                  <a:gd name="T94" fmla="*/ 1 w 412"/>
                  <a:gd name="T95" fmla="*/ 1 h 507"/>
                  <a:gd name="T96" fmla="*/ 1 w 412"/>
                  <a:gd name="T97" fmla="*/ 1 h 507"/>
                  <a:gd name="T98" fmla="*/ 1 w 412"/>
                  <a:gd name="T99" fmla="*/ 1 h 507"/>
                  <a:gd name="T100" fmla="*/ 1 w 412"/>
                  <a:gd name="T101" fmla="*/ 1 h 507"/>
                  <a:gd name="T102" fmla="*/ 1 w 412"/>
                  <a:gd name="T103" fmla="*/ 1 h 507"/>
                  <a:gd name="T104" fmla="*/ 1 w 412"/>
                  <a:gd name="T105" fmla="*/ 1 h 507"/>
                  <a:gd name="T106" fmla="*/ 1 w 412"/>
                  <a:gd name="T107" fmla="*/ 1 h 507"/>
                  <a:gd name="T108" fmla="*/ 1 w 412"/>
                  <a:gd name="T109" fmla="*/ 1 h 507"/>
                  <a:gd name="T110" fmla="*/ 1 w 412"/>
                  <a:gd name="T111" fmla="*/ 1 h 507"/>
                  <a:gd name="T112" fmla="*/ 1 w 412"/>
                  <a:gd name="T113" fmla="*/ 1 h 507"/>
                  <a:gd name="T114" fmla="*/ 1 w 412"/>
                  <a:gd name="T115" fmla="*/ 1 h 507"/>
                  <a:gd name="T116" fmla="*/ 1 w 412"/>
                  <a:gd name="T117" fmla="*/ 1 h 507"/>
                  <a:gd name="T118" fmla="*/ 1 w 412"/>
                  <a:gd name="T119" fmla="*/ 1 h 507"/>
                  <a:gd name="T120" fmla="*/ 1 w 412"/>
                  <a:gd name="T121" fmla="*/ 1 h 50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12"/>
                  <a:gd name="T184" fmla="*/ 0 h 507"/>
                  <a:gd name="T185" fmla="*/ 412 w 412"/>
                  <a:gd name="T186" fmla="*/ 507 h 50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12" h="507">
                    <a:moveTo>
                      <a:pt x="59" y="198"/>
                    </a:moveTo>
                    <a:lnTo>
                      <a:pt x="59" y="198"/>
                    </a:lnTo>
                    <a:lnTo>
                      <a:pt x="61" y="196"/>
                    </a:lnTo>
                    <a:lnTo>
                      <a:pt x="63" y="194"/>
                    </a:lnTo>
                    <a:lnTo>
                      <a:pt x="66" y="190"/>
                    </a:lnTo>
                    <a:lnTo>
                      <a:pt x="66" y="188"/>
                    </a:lnTo>
                    <a:lnTo>
                      <a:pt x="70" y="184"/>
                    </a:lnTo>
                    <a:lnTo>
                      <a:pt x="72" y="182"/>
                    </a:lnTo>
                    <a:lnTo>
                      <a:pt x="76" y="180"/>
                    </a:lnTo>
                    <a:lnTo>
                      <a:pt x="78" y="177"/>
                    </a:lnTo>
                    <a:lnTo>
                      <a:pt x="82" y="175"/>
                    </a:lnTo>
                    <a:lnTo>
                      <a:pt x="85" y="171"/>
                    </a:lnTo>
                    <a:lnTo>
                      <a:pt x="91" y="169"/>
                    </a:lnTo>
                    <a:lnTo>
                      <a:pt x="93" y="167"/>
                    </a:lnTo>
                    <a:lnTo>
                      <a:pt x="95" y="165"/>
                    </a:lnTo>
                    <a:lnTo>
                      <a:pt x="97" y="163"/>
                    </a:lnTo>
                    <a:lnTo>
                      <a:pt x="101" y="161"/>
                    </a:lnTo>
                    <a:lnTo>
                      <a:pt x="102" y="160"/>
                    </a:lnTo>
                    <a:lnTo>
                      <a:pt x="104" y="158"/>
                    </a:lnTo>
                    <a:lnTo>
                      <a:pt x="108" y="156"/>
                    </a:lnTo>
                    <a:lnTo>
                      <a:pt x="110" y="154"/>
                    </a:lnTo>
                    <a:lnTo>
                      <a:pt x="114" y="152"/>
                    </a:lnTo>
                    <a:lnTo>
                      <a:pt x="116" y="150"/>
                    </a:lnTo>
                    <a:lnTo>
                      <a:pt x="120" y="148"/>
                    </a:lnTo>
                    <a:lnTo>
                      <a:pt x="123" y="146"/>
                    </a:lnTo>
                    <a:lnTo>
                      <a:pt x="127" y="144"/>
                    </a:lnTo>
                    <a:lnTo>
                      <a:pt x="131" y="142"/>
                    </a:lnTo>
                    <a:lnTo>
                      <a:pt x="135" y="141"/>
                    </a:lnTo>
                    <a:lnTo>
                      <a:pt x="139" y="139"/>
                    </a:lnTo>
                    <a:lnTo>
                      <a:pt x="142" y="137"/>
                    </a:lnTo>
                    <a:lnTo>
                      <a:pt x="146" y="135"/>
                    </a:lnTo>
                    <a:lnTo>
                      <a:pt x="150" y="133"/>
                    </a:lnTo>
                    <a:lnTo>
                      <a:pt x="154" y="131"/>
                    </a:lnTo>
                    <a:lnTo>
                      <a:pt x="158" y="129"/>
                    </a:lnTo>
                    <a:lnTo>
                      <a:pt x="163" y="127"/>
                    </a:lnTo>
                    <a:lnTo>
                      <a:pt x="167" y="125"/>
                    </a:lnTo>
                    <a:lnTo>
                      <a:pt x="173" y="123"/>
                    </a:lnTo>
                    <a:lnTo>
                      <a:pt x="177" y="121"/>
                    </a:lnTo>
                    <a:lnTo>
                      <a:pt x="182" y="120"/>
                    </a:lnTo>
                    <a:lnTo>
                      <a:pt x="188" y="118"/>
                    </a:lnTo>
                    <a:lnTo>
                      <a:pt x="192" y="116"/>
                    </a:lnTo>
                    <a:lnTo>
                      <a:pt x="198" y="114"/>
                    </a:lnTo>
                    <a:lnTo>
                      <a:pt x="203" y="112"/>
                    </a:lnTo>
                    <a:lnTo>
                      <a:pt x="209" y="110"/>
                    </a:lnTo>
                    <a:lnTo>
                      <a:pt x="215" y="108"/>
                    </a:lnTo>
                    <a:lnTo>
                      <a:pt x="220" y="106"/>
                    </a:lnTo>
                    <a:lnTo>
                      <a:pt x="226" y="104"/>
                    </a:lnTo>
                    <a:lnTo>
                      <a:pt x="232" y="101"/>
                    </a:lnTo>
                    <a:lnTo>
                      <a:pt x="237" y="101"/>
                    </a:lnTo>
                    <a:lnTo>
                      <a:pt x="243" y="97"/>
                    </a:lnTo>
                    <a:lnTo>
                      <a:pt x="247" y="95"/>
                    </a:lnTo>
                    <a:lnTo>
                      <a:pt x="253" y="93"/>
                    </a:lnTo>
                    <a:lnTo>
                      <a:pt x="258" y="91"/>
                    </a:lnTo>
                    <a:lnTo>
                      <a:pt x="264" y="89"/>
                    </a:lnTo>
                    <a:lnTo>
                      <a:pt x="268" y="85"/>
                    </a:lnTo>
                    <a:lnTo>
                      <a:pt x="274" y="83"/>
                    </a:lnTo>
                    <a:lnTo>
                      <a:pt x="279" y="82"/>
                    </a:lnTo>
                    <a:lnTo>
                      <a:pt x="283" y="80"/>
                    </a:lnTo>
                    <a:lnTo>
                      <a:pt x="289" y="78"/>
                    </a:lnTo>
                    <a:lnTo>
                      <a:pt x="293" y="76"/>
                    </a:lnTo>
                    <a:lnTo>
                      <a:pt x="298" y="74"/>
                    </a:lnTo>
                    <a:lnTo>
                      <a:pt x="302" y="70"/>
                    </a:lnTo>
                    <a:lnTo>
                      <a:pt x="306" y="68"/>
                    </a:lnTo>
                    <a:lnTo>
                      <a:pt x="310" y="66"/>
                    </a:lnTo>
                    <a:lnTo>
                      <a:pt x="315" y="64"/>
                    </a:lnTo>
                    <a:lnTo>
                      <a:pt x="319" y="61"/>
                    </a:lnTo>
                    <a:lnTo>
                      <a:pt x="323" y="59"/>
                    </a:lnTo>
                    <a:lnTo>
                      <a:pt x="327" y="57"/>
                    </a:lnTo>
                    <a:lnTo>
                      <a:pt x="331" y="55"/>
                    </a:lnTo>
                    <a:lnTo>
                      <a:pt x="334" y="51"/>
                    </a:lnTo>
                    <a:lnTo>
                      <a:pt x="338" y="49"/>
                    </a:lnTo>
                    <a:lnTo>
                      <a:pt x="342" y="47"/>
                    </a:lnTo>
                    <a:lnTo>
                      <a:pt x="346" y="45"/>
                    </a:lnTo>
                    <a:lnTo>
                      <a:pt x="350" y="44"/>
                    </a:lnTo>
                    <a:lnTo>
                      <a:pt x="352" y="42"/>
                    </a:lnTo>
                    <a:lnTo>
                      <a:pt x="355" y="40"/>
                    </a:lnTo>
                    <a:lnTo>
                      <a:pt x="359" y="38"/>
                    </a:lnTo>
                    <a:lnTo>
                      <a:pt x="361" y="34"/>
                    </a:lnTo>
                    <a:lnTo>
                      <a:pt x="365" y="34"/>
                    </a:lnTo>
                    <a:lnTo>
                      <a:pt x="367" y="30"/>
                    </a:lnTo>
                    <a:lnTo>
                      <a:pt x="371" y="28"/>
                    </a:lnTo>
                    <a:lnTo>
                      <a:pt x="372" y="26"/>
                    </a:lnTo>
                    <a:lnTo>
                      <a:pt x="376" y="25"/>
                    </a:lnTo>
                    <a:lnTo>
                      <a:pt x="378" y="23"/>
                    </a:lnTo>
                    <a:lnTo>
                      <a:pt x="380" y="23"/>
                    </a:lnTo>
                    <a:lnTo>
                      <a:pt x="386" y="19"/>
                    </a:lnTo>
                    <a:lnTo>
                      <a:pt x="390" y="15"/>
                    </a:lnTo>
                    <a:lnTo>
                      <a:pt x="393" y="13"/>
                    </a:lnTo>
                    <a:lnTo>
                      <a:pt x="397" y="9"/>
                    </a:lnTo>
                    <a:lnTo>
                      <a:pt x="399" y="7"/>
                    </a:lnTo>
                    <a:lnTo>
                      <a:pt x="403" y="6"/>
                    </a:lnTo>
                    <a:lnTo>
                      <a:pt x="405" y="4"/>
                    </a:lnTo>
                    <a:lnTo>
                      <a:pt x="407" y="2"/>
                    </a:lnTo>
                    <a:lnTo>
                      <a:pt x="409" y="0"/>
                    </a:lnTo>
                    <a:lnTo>
                      <a:pt x="410" y="0"/>
                    </a:lnTo>
                    <a:lnTo>
                      <a:pt x="410" y="2"/>
                    </a:lnTo>
                    <a:lnTo>
                      <a:pt x="410" y="6"/>
                    </a:lnTo>
                    <a:lnTo>
                      <a:pt x="410" y="9"/>
                    </a:lnTo>
                    <a:lnTo>
                      <a:pt x="410" y="13"/>
                    </a:lnTo>
                    <a:lnTo>
                      <a:pt x="410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2" y="25"/>
                    </a:lnTo>
                    <a:lnTo>
                      <a:pt x="410" y="26"/>
                    </a:lnTo>
                    <a:lnTo>
                      <a:pt x="410" y="30"/>
                    </a:lnTo>
                    <a:lnTo>
                      <a:pt x="410" y="34"/>
                    </a:lnTo>
                    <a:lnTo>
                      <a:pt x="410" y="38"/>
                    </a:lnTo>
                    <a:lnTo>
                      <a:pt x="410" y="40"/>
                    </a:lnTo>
                    <a:lnTo>
                      <a:pt x="410" y="44"/>
                    </a:lnTo>
                    <a:lnTo>
                      <a:pt x="410" y="49"/>
                    </a:lnTo>
                    <a:lnTo>
                      <a:pt x="410" y="53"/>
                    </a:lnTo>
                    <a:lnTo>
                      <a:pt x="410" y="57"/>
                    </a:lnTo>
                    <a:lnTo>
                      <a:pt x="410" y="61"/>
                    </a:lnTo>
                    <a:lnTo>
                      <a:pt x="410" y="64"/>
                    </a:lnTo>
                    <a:lnTo>
                      <a:pt x="410" y="70"/>
                    </a:lnTo>
                    <a:lnTo>
                      <a:pt x="410" y="74"/>
                    </a:lnTo>
                    <a:lnTo>
                      <a:pt x="409" y="80"/>
                    </a:lnTo>
                    <a:lnTo>
                      <a:pt x="409" y="85"/>
                    </a:lnTo>
                    <a:lnTo>
                      <a:pt x="409" y="91"/>
                    </a:lnTo>
                    <a:lnTo>
                      <a:pt x="407" y="95"/>
                    </a:lnTo>
                    <a:lnTo>
                      <a:pt x="407" y="101"/>
                    </a:lnTo>
                    <a:lnTo>
                      <a:pt x="407" y="106"/>
                    </a:lnTo>
                    <a:lnTo>
                      <a:pt x="405" y="112"/>
                    </a:lnTo>
                    <a:lnTo>
                      <a:pt x="403" y="116"/>
                    </a:lnTo>
                    <a:lnTo>
                      <a:pt x="403" y="123"/>
                    </a:lnTo>
                    <a:lnTo>
                      <a:pt x="401" y="129"/>
                    </a:lnTo>
                    <a:lnTo>
                      <a:pt x="401" y="135"/>
                    </a:lnTo>
                    <a:lnTo>
                      <a:pt x="399" y="141"/>
                    </a:lnTo>
                    <a:lnTo>
                      <a:pt x="397" y="146"/>
                    </a:lnTo>
                    <a:lnTo>
                      <a:pt x="395" y="152"/>
                    </a:lnTo>
                    <a:lnTo>
                      <a:pt x="395" y="158"/>
                    </a:lnTo>
                    <a:lnTo>
                      <a:pt x="391" y="163"/>
                    </a:lnTo>
                    <a:lnTo>
                      <a:pt x="390" y="171"/>
                    </a:lnTo>
                    <a:lnTo>
                      <a:pt x="390" y="177"/>
                    </a:lnTo>
                    <a:lnTo>
                      <a:pt x="388" y="184"/>
                    </a:lnTo>
                    <a:lnTo>
                      <a:pt x="384" y="190"/>
                    </a:lnTo>
                    <a:lnTo>
                      <a:pt x="382" y="196"/>
                    </a:lnTo>
                    <a:lnTo>
                      <a:pt x="380" y="203"/>
                    </a:lnTo>
                    <a:lnTo>
                      <a:pt x="378" y="209"/>
                    </a:lnTo>
                    <a:lnTo>
                      <a:pt x="374" y="215"/>
                    </a:lnTo>
                    <a:lnTo>
                      <a:pt x="372" y="222"/>
                    </a:lnTo>
                    <a:lnTo>
                      <a:pt x="369" y="228"/>
                    </a:lnTo>
                    <a:lnTo>
                      <a:pt x="367" y="236"/>
                    </a:lnTo>
                    <a:lnTo>
                      <a:pt x="363" y="241"/>
                    </a:lnTo>
                    <a:lnTo>
                      <a:pt x="359" y="249"/>
                    </a:lnTo>
                    <a:lnTo>
                      <a:pt x="355" y="255"/>
                    </a:lnTo>
                    <a:lnTo>
                      <a:pt x="352" y="262"/>
                    </a:lnTo>
                    <a:lnTo>
                      <a:pt x="348" y="268"/>
                    </a:lnTo>
                    <a:lnTo>
                      <a:pt x="344" y="275"/>
                    </a:lnTo>
                    <a:lnTo>
                      <a:pt x="340" y="281"/>
                    </a:lnTo>
                    <a:lnTo>
                      <a:pt x="336" y="289"/>
                    </a:lnTo>
                    <a:lnTo>
                      <a:pt x="331" y="294"/>
                    </a:lnTo>
                    <a:lnTo>
                      <a:pt x="327" y="302"/>
                    </a:lnTo>
                    <a:lnTo>
                      <a:pt x="321" y="308"/>
                    </a:lnTo>
                    <a:lnTo>
                      <a:pt x="317" y="313"/>
                    </a:lnTo>
                    <a:lnTo>
                      <a:pt x="313" y="321"/>
                    </a:lnTo>
                    <a:lnTo>
                      <a:pt x="308" y="327"/>
                    </a:lnTo>
                    <a:lnTo>
                      <a:pt x="304" y="332"/>
                    </a:lnTo>
                    <a:lnTo>
                      <a:pt x="298" y="338"/>
                    </a:lnTo>
                    <a:lnTo>
                      <a:pt x="294" y="344"/>
                    </a:lnTo>
                    <a:lnTo>
                      <a:pt x="289" y="350"/>
                    </a:lnTo>
                    <a:lnTo>
                      <a:pt x="283" y="355"/>
                    </a:lnTo>
                    <a:lnTo>
                      <a:pt x="279" y="361"/>
                    </a:lnTo>
                    <a:lnTo>
                      <a:pt x="274" y="367"/>
                    </a:lnTo>
                    <a:lnTo>
                      <a:pt x="270" y="371"/>
                    </a:lnTo>
                    <a:lnTo>
                      <a:pt x="264" y="376"/>
                    </a:lnTo>
                    <a:lnTo>
                      <a:pt x="260" y="382"/>
                    </a:lnTo>
                    <a:lnTo>
                      <a:pt x="255" y="388"/>
                    </a:lnTo>
                    <a:lnTo>
                      <a:pt x="251" y="391"/>
                    </a:lnTo>
                    <a:lnTo>
                      <a:pt x="245" y="397"/>
                    </a:lnTo>
                    <a:lnTo>
                      <a:pt x="241" y="401"/>
                    </a:lnTo>
                    <a:lnTo>
                      <a:pt x="236" y="407"/>
                    </a:lnTo>
                    <a:lnTo>
                      <a:pt x="232" y="410"/>
                    </a:lnTo>
                    <a:lnTo>
                      <a:pt x="226" y="414"/>
                    </a:lnTo>
                    <a:lnTo>
                      <a:pt x="222" y="420"/>
                    </a:lnTo>
                    <a:lnTo>
                      <a:pt x="217" y="424"/>
                    </a:lnTo>
                    <a:lnTo>
                      <a:pt x="213" y="428"/>
                    </a:lnTo>
                    <a:lnTo>
                      <a:pt x="207" y="431"/>
                    </a:lnTo>
                    <a:lnTo>
                      <a:pt x="203" y="435"/>
                    </a:lnTo>
                    <a:lnTo>
                      <a:pt x="199" y="439"/>
                    </a:lnTo>
                    <a:lnTo>
                      <a:pt x="196" y="443"/>
                    </a:lnTo>
                    <a:lnTo>
                      <a:pt x="190" y="447"/>
                    </a:lnTo>
                    <a:lnTo>
                      <a:pt x="186" y="450"/>
                    </a:lnTo>
                    <a:lnTo>
                      <a:pt x="182" y="454"/>
                    </a:lnTo>
                    <a:lnTo>
                      <a:pt x="179" y="458"/>
                    </a:lnTo>
                    <a:lnTo>
                      <a:pt x="175" y="460"/>
                    </a:lnTo>
                    <a:lnTo>
                      <a:pt x="171" y="464"/>
                    </a:lnTo>
                    <a:lnTo>
                      <a:pt x="165" y="466"/>
                    </a:lnTo>
                    <a:lnTo>
                      <a:pt x="161" y="469"/>
                    </a:lnTo>
                    <a:lnTo>
                      <a:pt x="158" y="471"/>
                    </a:lnTo>
                    <a:lnTo>
                      <a:pt x="156" y="475"/>
                    </a:lnTo>
                    <a:lnTo>
                      <a:pt x="152" y="477"/>
                    </a:lnTo>
                    <a:lnTo>
                      <a:pt x="148" y="479"/>
                    </a:lnTo>
                    <a:lnTo>
                      <a:pt x="144" y="483"/>
                    </a:lnTo>
                    <a:lnTo>
                      <a:pt x="142" y="485"/>
                    </a:lnTo>
                    <a:lnTo>
                      <a:pt x="139" y="486"/>
                    </a:lnTo>
                    <a:lnTo>
                      <a:pt x="135" y="488"/>
                    </a:lnTo>
                    <a:lnTo>
                      <a:pt x="133" y="490"/>
                    </a:lnTo>
                    <a:lnTo>
                      <a:pt x="129" y="492"/>
                    </a:lnTo>
                    <a:lnTo>
                      <a:pt x="127" y="494"/>
                    </a:lnTo>
                    <a:lnTo>
                      <a:pt x="125" y="496"/>
                    </a:lnTo>
                    <a:lnTo>
                      <a:pt x="121" y="496"/>
                    </a:lnTo>
                    <a:lnTo>
                      <a:pt x="120" y="498"/>
                    </a:lnTo>
                    <a:lnTo>
                      <a:pt x="116" y="500"/>
                    </a:lnTo>
                    <a:lnTo>
                      <a:pt x="114" y="504"/>
                    </a:lnTo>
                    <a:lnTo>
                      <a:pt x="110" y="504"/>
                    </a:lnTo>
                    <a:lnTo>
                      <a:pt x="110" y="505"/>
                    </a:lnTo>
                    <a:lnTo>
                      <a:pt x="108" y="507"/>
                    </a:lnTo>
                    <a:lnTo>
                      <a:pt x="123" y="464"/>
                    </a:lnTo>
                    <a:lnTo>
                      <a:pt x="123" y="462"/>
                    </a:lnTo>
                    <a:lnTo>
                      <a:pt x="125" y="462"/>
                    </a:lnTo>
                    <a:lnTo>
                      <a:pt x="125" y="460"/>
                    </a:lnTo>
                    <a:lnTo>
                      <a:pt x="129" y="460"/>
                    </a:lnTo>
                    <a:lnTo>
                      <a:pt x="131" y="458"/>
                    </a:lnTo>
                    <a:lnTo>
                      <a:pt x="135" y="456"/>
                    </a:lnTo>
                    <a:lnTo>
                      <a:pt x="137" y="454"/>
                    </a:lnTo>
                    <a:lnTo>
                      <a:pt x="139" y="452"/>
                    </a:lnTo>
                    <a:lnTo>
                      <a:pt x="140" y="452"/>
                    </a:lnTo>
                    <a:lnTo>
                      <a:pt x="144" y="450"/>
                    </a:lnTo>
                    <a:lnTo>
                      <a:pt x="146" y="448"/>
                    </a:lnTo>
                    <a:lnTo>
                      <a:pt x="148" y="447"/>
                    </a:lnTo>
                    <a:lnTo>
                      <a:pt x="152" y="445"/>
                    </a:lnTo>
                    <a:lnTo>
                      <a:pt x="154" y="443"/>
                    </a:lnTo>
                    <a:lnTo>
                      <a:pt x="156" y="441"/>
                    </a:lnTo>
                    <a:lnTo>
                      <a:pt x="160" y="439"/>
                    </a:lnTo>
                    <a:lnTo>
                      <a:pt x="161" y="435"/>
                    </a:lnTo>
                    <a:lnTo>
                      <a:pt x="165" y="435"/>
                    </a:lnTo>
                    <a:lnTo>
                      <a:pt x="169" y="431"/>
                    </a:lnTo>
                    <a:lnTo>
                      <a:pt x="173" y="429"/>
                    </a:lnTo>
                    <a:lnTo>
                      <a:pt x="175" y="426"/>
                    </a:lnTo>
                    <a:lnTo>
                      <a:pt x="179" y="424"/>
                    </a:lnTo>
                    <a:lnTo>
                      <a:pt x="182" y="420"/>
                    </a:lnTo>
                    <a:lnTo>
                      <a:pt x="186" y="418"/>
                    </a:lnTo>
                    <a:lnTo>
                      <a:pt x="190" y="414"/>
                    </a:lnTo>
                    <a:lnTo>
                      <a:pt x="194" y="412"/>
                    </a:lnTo>
                    <a:lnTo>
                      <a:pt x="198" y="409"/>
                    </a:lnTo>
                    <a:lnTo>
                      <a:pt x="201" y="405"/>
                    </a:lnTo>
                    <a:lnTo>
                      <a:pt x="205" y="401"/>
                    </a:lnTo>
                    <a:lnTo>
                      <a:pt x="209" y="397"/>
                    </a:lnTo>
                    <a:lnTo>
                      <a:pt x="213" y="393"/>
                    </a:lnTo>
                    <a:lnTo>
                      <a:pt x="218" y="390"/>
                    </a:lnTo>
                    <a:lnTo>
                      <a:pt x="222" y="386"/>
                    </a:lnTo>
                    <a:lnTo>
                      <a:pt x="226" y="382"/>
                    </a:lnTo>
                    <a:lnTo>
                      <a:pt x="230" y="378"/>
                    </a:lnTo>
                    <a:lnTo>
                      <a:pt x="234" y="372"/>
                    </a:lnTo>
                    <a:lnTo>
                      <a:pt x="237" y="369"/>
                    </a:lnTo>
                    <a:lnTo>
                      <a:pt x="243" y="365"/>
                    </a:lnTo>
                    <a:lnTo>
                      <a:pt x="247" y="359"/>
                    </a:lnTo>
                    <a:lnTo>
                      <a:pt x="251" y="355"/>
                    </a:lnTo>
                    <a:lnTo>
                      <a:pt x="255" y="350"/>
                    </a:lnTo>
                    <a:lnTo>
                      <a:pt x="260" y="346"/>
                    </a:lnTo>
                    <a:lnTo>
                      <a:pt x="264" y="340"/>
                    </a:lnTo>
                    <a:lnTo>
                      <a:pt x="268" y="334"/>
                    </a:lnTo>
                    <a:lnTo>
                      <a:pt x="272" y="329"/>
                    </a:lnTo>
                    <a:lnTo>
                      <a:pt x="277" y="325"/>
                    </a:lnTo>
                    <a:lnTo>
                      <a:pt x="281" y="319"/>
                    </a:lnTo>
                    <a:lnTo>
                      <a:pt x="285" y="313"/>
                    </a:lnTo>
                    <a:lnTo>
                      <a:pt x="289" y="308"/>
                    </a:lnTo>
                    <a:lnTo>
                      <a:pt x="294" y="302"/>
                    </a:lnTo>
                    <a:lnTo>
                      <a:pt x="298" y="296"/>
                    </a:lnTo>
                    <a:lnTo>
                      <a:pt x="302" y="291"/>
                    </a:lnTo>
                    <a:lnTo>
                      <a:pt x="306" y="283"/>
                    </a:lnTo>
                    <a:lnTo>
                      <a:pt x="310" y="277"/>
                    </a:lnTo>
                    <a:lnTo>
                      <a:pt x="313" y="272"/>
                    </a:lnTo>
                    <a:lnTo>
                      <a:pt x="317" y="264"/>
                    </a:lnTo>
                    <a:lnTo>
                      <a:pt x="321" y="258"/>
                    </a:lnTo>
                    <a:lnTo>
                      <a:pt x="325" y="253"/>
                    </a:lnTo>
                    <a:lnTo>
                      <a:pt x="329" y="245"/>
                    </a:lnTo>
                    <a:lnTo>
                      <a:pt x="332" y="239"/>
                    </a:lnTo>
                    <a:lnTo>
                      <a:pt x="336" y="232"/>
                    </a:lnTo>
                    <a:lnTo>
                      <a:pt x="340" y="226"/>
                    </a:lnTo>
                    <a:lnTo>
                      <a:pt x="342" y="218"/>
                    </a:lnTo>
                    <a:lnTo>
                      <a:pt x="346" y="213"/>
                    </a:lnTo>
                    <a:lnTo>
                      <a:pt x="348" y="207"/>
                    </a:lnTo>
                    <a:lnTo>
                      <a:pt x="352" y="201"/>
                    </a:lnTo>
                    <a:lnTo>
                      <a:pt x="353" y="196"/>
                    </a:lnTo>
                    <a:lnTo>
                      <a:pt x="355" y="190"/>
                    </a:lnTo>
                    <a:lnTo>
                      <a:pt x="359" y="184"/>
                    </a:lnTo>
                    <a:lnTo>
                      <a:pt x="361" y="179"/>
                    </a:lnTo>
                    <a:lnTo>
                      <a:pt x="363" y="175"/>
                    </a:lnTo>
                    <a:lnTo>
                      <a:pt x="365" y="169"/>
                    </a:lnTo>
                    <a:lnTo>
                      <a:pt x="367" y="163"/>
                    </a:lnTo>
                    <a:lnTo>
                      <a:pt x="369" y="160"/>
                    </a:lnTo>
                    <a:lnTo>
                      <a:pt x="371" y="154"/>
                    </a:lnTo>
                    <a:lnTo>
                      <a:pt x="372" y="150"/>
                    </a:lnTo>
                    <a:lnTo>
                      <a:pt x="374" y="146"/>
                    </a:lnTo>
                    <a:lnTo>
                      <a:pt x="376" y="142"/>
                    </a:lnTo>
                    <a:lnTo>
                      <a:pt x="376" y="137"/>
                    </a:lnTo>
                    <a:lnTo>
                      <a:pt x="378" y="133"/>
                    </a:lnTo>
                    <a:lnTo>
                      <a:pt x="380" y="129"/>
                    </a:lnTo>
                    <a:lnTo>
                      <a:pt x="380" y="125"/>
                    </a:lnTo>
                    <a:lnTo>
                      <a:pt x="380" y="121"/>
                    </a:lnTo>
                    <a:lnTo>
                      <a:pt x="382" y="118"/>
                    </a:lnTo>
                    <a:lnTo>
                      <a:pt x="382" y="114"/>
                    </a:lnTo>
                    <a:lnTo>
                      <a:pt x="384" y="110"/>
                    </a:lnTo>
                    <a:lnTo>
                      <a:pt x="384" y="106"/>
                    </a:lnTo>
                    <a:lnTo>
                      <a:pt x="386" y="104"/>
                    </a:lnTo>
                    <a:lnTo>
                      <a:pt x="386" y="101"/>
                    </a:lnTo>
                    <a:lnTo>
                      <a:pt x="388" y="99"/>
                    </a:lnTo>
                    <a:lnTo>
                      <a:pt x="388" y="95"/>
                    </a:lnTo>
                    <a:lnTo>
                      <a:pt x="388" y="91"/>
                    </a:lnTo>
                    <a:lnTo>
                      <a:pt x="388" y="89"/>
                    </a:lnTo>
                    <a:lnTo>
                      <a:pt x="388" y="85"/>
                    </a:lnTo>
                    <a:lnTo>
                      <a:pt x="388" y="83"/>
                    </a:lnTo>
                    <a:lnTo>
                      <a:pt x="390" y="82"/>
                    </a:lnTo>
                    <a:lnTo>
                      <a:pt x="390" y="80"/>
                    </a:lnTo>
                    <a:lnTo>
                      <a:pt x="390" y="78"/>
                    </a:lnTo>
                    <a:lnTo>
                      <a:pt x="390" y="72"/>
                    </a:lnTo>
                    <a:lnTo>
                      <a:pt x="390" y="70"/>
                    </a:lnTo>
                    <a:lnTo>
                      <a:pt x="390" y="66"/>
                    </a:lnTo>
                    <a:lnTo>
                      <a:pt x="390" y="63"/>
                    </a:lnTo>
                    <a:lnTo>
                      <a:pt x="390" y="61"/>
                    </a:lnTo>
                    <a:lnTo>
                      <a:pt x="388" y="59"/>
                    </a:lnTo>
                    <a:lnTo>
                      <a:pt x="388" y="57"/>
                    </a:lnTo>
                    <a:lnTo>
                      <a:pt x="388" y="55"/>
                    </a:lnTo>
                    <a:lnTo>
                      <a:pt x="388" y="53"/>
                    </a:lnTo>
                    <a:lnTo>
                      <a:pt x="386" y="53"/>
                    </a:lnTo>
                    <a:lnTo>
                      <a:pt x="384" y="53"/>
                    </a:lnTo>
                    <a:lnTo>
                      <a:pt x="382" y="55"/>
                    </a:lnTo>
                    <a:lnTo>
                      <a:pt x="380" y="55"/>
                    </a:lnTo>
                    <a:lnTo>
                      <a:pt x="378" y="57"/>
                    </a:lnTo>
                    <a:lnTo>
                      <a:pt x="376" y="59"/>
                    </a:lnTo>
                    <a:lnTo>
                      <a:pt x="372" y="61"/>
                    </a:lnTo>
                    <a:lnTo>
                      <a:pt x="369" y="63"/>
                    </a:lnTo>
                    <a:lnTo>
                      <a:pt x="365" y="64"/>
                    </a:lnTo>
                    <a:lnTo>
                      <a:pt x="359" y="66"/>
                    </a:lnTo>
                    <a:lnTo>
                      <a:pt x="355" y="68"/>
                    </a:lnTo>
                    <a:lnTo>
                      <a:pt x="352" y="72"/>
                    </a:lnTo>
                    <a:lnTo>
                      <a:pt x="348" y="72"/>
                    </a:lnTo>
                    <a:lnTo>
                      <a:pt x="346" y="74"/>
                    </a:lnTo>
                    <a:lnTo>
                      <a:pt x="344" y="76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4" y="80"/>
                    </a:lnTo>
                    <a:lnTo>
                      <a:pt x="331" y="82"/>
                    </a:lnTo>
                    <a:lnTo>
                      <a:pt x="329" y="82"/>
                    </a:lnTo>
                    <a:lnTo>
                      <a:pt x="325" y="83"/>
                    </a:lnTo>
                    <a:lnTo>
                      <a:pt x="323" y="85"/>
                    </a:lnTo>
                    <a:lnTo>
                      <a:pt x="319" y="87"/>
                    </a:lnTo>
                    <a:lnTo>
                      <a:pt x="315" y="89"/>
                    </a:lnTo>
                    <a:lnTo>
                      <a:pt x="312" y="91"/>
                    </a:lnTo>
                    <a:lnTo>
                      <a:pt x="308" y="91"/>
                    </a:lnTo>
                    <a:lnTo>
                      <a:pt x="304" y="93"/>
                    </a:lnTo>
                    <a:lnTo>
                      <a:pt x="302" y="95"/>
                    </a:lnTo>
                    <a:lnTo>
                      <a:pt x="298" y="97"/>
                    </a:lnTo>
                    <a:lnTo>
                      <a:pt x="294" y="99"/>
                    </a:lnTo>
                    <a:lnTo>
                      <a:pt x="291" y="101"/>
                    </a:lnTo>
                    <a:lnTo>
                      <a:pt x="287" y="102"/>
                    </a:lnTo>
                    <a:lnTo>
                      <a:pt x="283" y="102"/>
                    </a:lnTo>
                    <a:lnTo>
                      <a:pt x="279" y="106"/>
                    </a:lnTo>
                    <a:lnTo>
                      <a:pt x="275" y="106"/>
                    </a:lnTo>
                    <a:lnTo>
                      <a:pt x="272" y="108"/>
                    </a:lnTo>
                    <a:lnTo>
                      <a:pt x="266" y="110"/>
                    </a:lnTo>
                    <a:lnTo>
                      <a:pt x="262" y="112"/>
                    </a:lnTo>
                    <a:lnTo>
                      <a:pt x="258" y="114"/>
                    </a:lnTo>
                    <a:lnTo>
                      <a:pt x="255" y="116"/>
                    </a:lnTo>
                    <a:lnTo>
                      <a:pt x="249" y="118"/>
                    </a:lnTo>
                    <a:lnTo>
                      <a:pt x="245" y="120"/>
                    </a:lnTo>
                    <a:lnTo>
                      <a:pt x="241" y="121"/>
                    </a:lnTo>
                    <a:lnTo>
                      <a:pt x="237" y="123"/>
                    </a:lnTo>
                    <a:lnTo>
                      <a:pt x="232" y="125"/>
                    </a:lnTo>
                    <a:lnTo>
                      <a:pt x="228" y="127"/>
                    </a:lnTo>
                    <a:lnTo>
                      <a:pt x="224" y="129"/>
                    </a:lnTo>
                    <a:lnTo>
                      <a:pt x="218" y="131"/>
                    </a:lnTo>
                    <a:lnTo>
                      <a:pt x="215" y="133"/>
                    </a:lnTo>
                    <a:lnTo>
                      <a:pt x="209" y="135"/>
                    </a:lnTo>
                    <a:lnTo>
                      <a:pt x="205" y="137"/>
                    </a:lnTo>
                    <a:lnTo>
                      <a:pt x="199" y="139"/>
                    </a:lnTo>
                    <a:lnTo>
                      <a:pt x="196" y="141"/>
                    </a:lnTo>
                    <a:lnTo>
                      <a:pt x="190" y="142"/>
                    </a:lnTo>
                    <a:lnTo>
                      <a:pt x="186" y="146"/>
                    </a:lnTo>
                    <a:lnTo>
                      <a:pt x="180" y="148"/>
                    </a:lnTo>
                    <a:lnTo>
                      <a:pt x="175" y="150"/>
                    </a:lnTo>
                    <a:lnTo>
                      <a:pt x="171" y="152"/>
                    </a:lnTo>
                    <a:lnTo>
                      <a:pt x="165" y="156"/>
                    </a:lnTo>
                    <a:lnTo>
                      <a:pt x="161" y="158"/>
                    </a:lnTo>
                    <a:lnTo>
                      <a:pt x="156" y="160"/>
                    </a:lnTo>
                    <a:lnTo>
                      <a:pt x="152" y="163"/>
                    </a:lnTo>
                    <a:lnTo>
                      <a:pt x="146" y="165"/>
                    </a:lnTo>
                    <a:lnTo>
                      <a:pt x="142" y="169"/>
                    </a:lnTo>
                    <a:lnTo>
                      <a:pt x="137" y="171"/>
                    </a:lnTo>
                    <a:lnTo>
                      <a:pt x="133" y="175"/>
                    </a:lnTo>
                    <a:lnTo>
                      <a:pt x="127" y="177"/>
                    </a:lnTo>
                    <a:lnTo>
                      <a:pt x="123" y="180"/>
                    </a:lnTo>
                    <a:lnTo>
                      <a:pt x="118" y="182"/>
                    </a:lnTo>
                    <a:lnTo>
                      <a:pt x="114" y="186"/>
                    </a:lnTo>
                    <a:lnTo>
                      <a:pt x="110" y="188"/>
                    </a:lnTo>
                    <a:lnTo>
                      <a:pt x="106" y="192"/>
                    </a:lnTo>
                    <a:lnTo>
                      <a:pt x="101" y="194"/>
                    </a:lnTo>
                    <a:lnTo>
                      <a:pt x="97" y="198"/>
                    </a:lnTo>
                    <a:lnTo>
                      <a:pt x="91" y="199"/>
                    </a:lnTo>
                    <a:lnTo>
                      <a:pt x="87" y="203"/>
                    </a:lnTo>
                    <a:lnTo>
                      <a:pt x="83" y="205"/>
                    </a:lnTo>
                    <a:lnTo>
                      <a:pt x="80" y="209"/>
                    </a:lnTo>
                    <a:lnTo>
                      <a:pt x="76" y="211"/>
                    </a:lnTo>
                    <a:lnTo>
                      <a:pt x="72" y="215"/>
                    </a:lnTo>
                    <a:lnTo>
                      <a:pt x="68" y="217"/>
                    </a:lnTo>
                    <a:lnTo>
                      <a:pt x="64" y="218"/>
                    </a:lnTo>
                    <a:lnTo>
                      <a:pt x="59" y="222"/>
                    </a:lnTo>
                    <a:lnTo>
                      <a:pt x="57" y="224"/>
                    </a:lnTo>
                    <a:lnTo>
                      <a:pt x="53" y="226"/>
                    </a:lnTo>
                    <a:lnTo>
                      <a:pt x="49" y="230"/>
                    </a:lnTo>
                    <a:lnTo>
                      <a:pt x="45" y="232"/>
                    </a:lnTo>
                    <a:lnTo>
                      <a:pt x="44" y="234"/>
                    </a:lnTo>
                    <a:lnTo>
                      <a:pt x="40" y="237"/>
                    </a:lnTo>
                    <a:lnTo>
                      <a:pt x="36" y="239"/>
                    </a:lnTo>
                    <a:lnTo>
                      <a:pt x="32" y="241"/>
                    </a:lnTo>
                    <a:lnTo>
                      <a:pt x="30" y="243"/>
                    </a:lnTo>
                    <a:lnTo>
                      <a:pt x="28" y="245"/>
                    </a:lnTo>
                    <a:lnTo>
                      <a:pt x="25" y="247"/>
                    </a:lnTo>
                    <a:lnTo>
                      <a:pt x="23" y="249"/>
                    </a:lnTo>
                    <a:lnTo>
                      <a:pt x="21" y="251"/>
                    </a:lnTo>
                    <a:lnTo>
                      <a:pt x="17" y="253"/>
                    </a:lnTo>
                    <a:lnTo>
                      <a:pt x="15" y="255"/>
                    </a:lnTo>
                    <a:lnTo>
                      <a:pt x="13" y="256"/>
                    </a:lnTo>
                    <a:lnTo>
                      <a:pt x="11" y="258"/>
                    </a:lnTo>
                    <a:lnTo>
                      <a:pt x="7" y="260"/>
                    </a:lnTo>
                    <a:lnTo>
                      <a:pt x="6" y="264"/>
                    </a:lnTo>
                    <a:lnTo>
                      <a:pt x="4" y="264"/>
                    </a:lnTo>
                    <a:lnTo>
                      <a:pt x="2" y="266"/>
                    </a:lnTo>
                    <a:lnTo>
                      <a:pt x="0" y="268"/>
                    </a:lnTo>
                    <a:lnTo>
                      <a:pt x="59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44" name="Freeform 202">
                <a:extLst>
                  <a:ext uri="{FF2B5EF4-FFF2-40B4-BE49-F238E27FC236}">
                    <a16:creationId xmlns:a16="http://schemas.microsoft.com/office/drawing/2014/main" id="{1E501A37-C99C-498A-AC17-5F46907029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8" y="801"/>
                <a:ext cx="36" cy="74"/>
              </a:xfrm>
              <a:custGeom>
                <a:avLst/>
                <a:gdLst>
                  <a:gd name="T0" fmla="*/ 0 w 72"/>
                  <a:gd name="T1" fmla="*/ 1 h 146"/>
                  <a:gd name="T2" fmla="*/ 1 w 72"/>
                  <a:gd name="T3" fmla="*/ 1 h 146"/>
                  <a:gd name="T4" fmla="*/ 1 w 72"/>
                  <a:gd name="T5" fmla="*/ 1 h 146"/>
                  <a:gd name="T6" fmla="*/ 1 w 72"/>
                  <a:gd name="T7" fmla="*/ 1 h 146"/>
                  <a:gd name="T8" fmla="*/ 1 w 72"/>
                  <a:gd name="T9" fmla="*/ 0 h 146"/>
                  <a:gd name="T10" fmla="*/ 1 w 72"/>
                  <a:gd name="T11" fmla="*/ 1 h 146"/>
                  <a:gd name="T12" fmla="*/ 1 w 72"/>
                  <a:gd name="T13" fmla="*/ 1 h 146"/>
                  <a:gd name="T14" fmla="*/ 1 w 72"/>
                  <a:gd name="T15" fmla="*/ 1 h 146"/>
                  <a:gd name="T16" fmla="*/ 1 w 72"/>
                  <a:gd name="T17" fmla="*/ 1 h 146"/>
                  <a:gd name="T18" fmla="*/ 1 w 72"/>
                  <a:gd name="T19" fmla="*/ 1 h 146"/>
                  <a:gd name="T20" fmla="*/ 0 w 72"/>
                  <a:gd name="T21" fmla="*/ 1 h 146"/>
                  <a:gd name="T22" fmla="*/ 0 w 72"/>
                  <a:gd name="T23" fmla="*/ 1 h 1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2"/>
                  <a:gd name="T37" fmla="*/ 0 h 146"/>
                  <a:gd name="T38" fmla="*/ 72 w 72"/>
                  <a:gd name="T39" fmla="*/ 146 h 1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2" h="146">
                    <a:moveTo>
                      <a:pt x="0" y="82"/>
                    </a:moveTo>
                    <a:lnTo>
                      <a:pt x="19" y="63"/>
                    </a:lnTo>
                    <a:lnTo>
                      <a:pt x="40" y="42"/>
                    </a:lnTo>
                    <a:lnTo>
                      <a:pt x="59" y="21"/>
                    </a:lnTo>
                    <a:lnTo>
                      <a:pt x="72" y="0"/>
                    </a:lnTo>
                    <a:lnTo>
                      <a:pt x="63" y="36"/>
                    </a:lnTo>
                    <a:lnTo>
                      <a:pt x="55" y="64"/>
                    </a:lnTo>
                    <a:lnTo>
                      <a:pt x="36" y="102"/>
                    </a:lnTo>
                    <a:lnTo>
                      <a:pt x="15" y="146"/>
                    </a:lnTo>
                    <a:lnTo>
                      <a:pt x="9" y="11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45" name="Freeform 203">
                <a:extLst>
                  <a:ext uri="{FF2B5EF4-FFF2-40B4-BE49-F238E27FC236}">
                    <a16:creationId xmlns:a16="http://schemas.microsoft.com/office/drawing/2014/main" id="{CB4F416D-3382-410B-88B1-781DE16500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2" y="822"/>
                <a:ext cx="106" cy="93"/>
              </a:xfrm>
              <a:custGeom>
                <a:avLst/>
                <a:gdLst>
                  <a:gd name="T0" fmla="*/ 0 w 213"/>
                  <a:gd name="T1" fmla="*/ 1 h 184"/>
                  <a:gd name="T2" fmla="*/ 0 w 213"/>
                  <a:gd name="T3" fmla="*/ 1 h 184"/>
                  <a:gd name="T4" fmla="*/ 0 w 213"/>
                  <a:gd name="T5" fmla="*/ 1 h 184"/>
                  <a:gd name="T6" fmla="*/ 0 w 213"/>
                  <a:gd name="T7" fmla="*/ 1 h 184"/>
                  <a:gd name="T8" fmla="*/ 0 w 213"/>
                  <a:gd name="T9" fmla="*/ 1 h 184"/>
                  <a:gd name="T10" fmla="*/ 0 w 213"/>
                  <a:gd name="T11" fmla="*/ 1 h 184"/>
                  <a:gd name="T12" fmla="*/ 0 w 213"/>
                  <a:gd name="T13" fmla="*/ 1 h 184"/>
                  <a:gd name="T14" fmla="*/ 0 w 213"/>
                  <a:gd name="T15" fmla="*/ 0 h 184"/>
                  <a:gd name="T16" fmla="*/ 0 w 213"/>
                  <a:gd name="T17" fmla="*/ 1 h 184"/>
                  <a:gd name="T18" fmla="*/ 0 w 213"/>
                  <a:gd name="T19" fmla="*/ 1 h 184"/>
                  <a:gd name="T20" fmla="*/ 0 w 213"/>
                  <a:gd name="T21" fmla="*/ 1 h 184"/>
                  <a:gd name="T22" fmla="*/ 0 w 213"/>
                  <a:gd name="T23" fmla="*/ 1 h 184"/>
                  <a:gd name="T24" fmla="*/ 0 w 213"/>
                  <a:gd name="T25" fmla="*/ 1 h 184"/>
                  <a:gd name="T26" fmla="*/ 0 w 213"/>
                  <a:gd name="T27" fmla="*/ 1 h 184"/>
                  <a:gd name="T28" fmla="*/ 0 w 213"/>
                  <a:gd name="T29" fmla="*/ 1 h 1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3"/>
                  <a:gd name="T46" fmla="*/ 0 h 184"/>
                  <a:gd name="T47" fmla="*/ 213 w 213"/>
                  <a:gd name="T48" fmla="*/ 184 h 18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3" h="184">
                    <a:moveTo>
                      <a:pt x="0" y="184"/>
                    </a:moveTo>
                    <a:lnTo>
                      <a:pt x="19" y="150"/>
                    </a:lnTo>
                    <a:lnTo>
                      <a:pt x="48" y="112"/>
                    </a:lnTo>
                    <a:lnTo>
                      <a:pt x="82" y="76"/>
                    </a:lnTo>
                    <a:lnTo>
                      <a:pt x="118" y="49"/>
                    </a:lnTo>
                    <a:lnTo>
                      <a:pt x="158" y="28"/>
                    </a:lnTo>
                    <a:lnTo>
                      <a:pt x="196" y="9"/>
                    </a:lnTo>
                    <a:lnTo>
                      <a:pt x="213" y="0"/>
                    </a:lnTo>
                    <a:lnTo>
                      <a:pt x="206" y="19"/>
                    </a:lnTo>
                    <a:lnTo>
                      <a:pt x="190" y="49"/>
                    </a:lnTo>
                    <a:lnTo>
                      <a:pt x="169" y="85"/>
                    </a:lnTo>
                    <a:lnTo>
                      <a:pt x="137" y="127"/>
                    </a:lnTo>
                    <a:lnTo>
                      <a:pt x="65" y="156"/>
                    </a:lnTo>
                    <a:lnTo>
                      <a:pt x="0" y="1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46" name="Freeform 204">
                <a:extLst>
                  <a:ext uri="{FF2B5EF4-FFF2-40B4-BE49-F238E27FC236}">
                    <a16:creationId xmlns:a16="http://schemas.microsoft.com/office/drawing/2014/main" id="{74CFF82C-66E2-4625-A668-E2B718A8FA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2" y="732"/>
                <a:ext cx="71" cy="84"/>
              </a:xfrm>
              <a:custGeom>
                <a:avLst/>
                <a:gdLst>
                  <a:gd name="T0" fmla="*/ 1 w 142"/>
                  <a:gd name="T1" fmla="*/ 1 h 167"/>
                  <a:gd name="T2" fmla="*/ 1 w 142"/>
                  <a:gd name="T3" fmla="*/ 1 h 167"/>
                  <a:gd name="T4" fmla="*/ 1 w 142"/>
                  <a:gd name="T5" fmla="*/ 1 h 167"/>
                  <a:gd name="T6" fmla="*/ 1 w 142"/>
                  <a:gd name="T7" fmla="*/ 1 h 167"/>
                  <a:gd name="T8" fmla="*/ 1 w 142"/>
                  <a:gd name="T9" fmla="*/ 0 h 167"/>
                  <a:gd name="T10" fmla="*/ 1 w 142"/>
                  <a:gd name="T11" fmla="*/ 1 h 167"/>
                  <a:gd name="T12" fmla="*/ 1 w 142"/>
                  <a:gd name="T13" fmla="*/ 1 h 167"/>
                  <a:gd name="T14" fmla="*/ 1 w 142"/>
                  <a:gd name="T15" fmla="*/ 1 h 167"/>
                  <a:gd name="T16" fmla="*/ 1 w 142"/>
                  <a:gd name="T17" fmla="*/ 1 h 167"/>
                  <a:gd name="T18" fmla="*/ 1 w 142"/>
                  <a:gd name="T19" fmla="*/ 1 h 167"/>
                  <a:gd name="T20" fmla="*/ 0 w 142"/>
                  <a:gd name="T21" fmla="*/ 1 h 167"/>
                  <a:gd name="T22" fmla="*/ 1 w 142"/>
                  <a:gd name="T23" fmla="*/ 1 h 167"/>
                  <a:gd name="T24" fmla="*/ 1 w 142"/>
                  <a:gd name="T25" fmla="*/ 1 h 1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2"/>
                  <a:gd name="T40" fmla="*/ 0 h 167"/>
                  <a:gd name="T41" fmla="*/ 142 w 142"/>
                  <a:gd name="T42" fmla="*/ 167 h 1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2" h="167">
                    <a:moveTo>
                      <a:pt x="7" y="84"/>
                    </a:moveTo>
                    <a:lnTo>
                      <a:pt x="36" y="51"/>
                    </a:lnTo>
                    <a:lnTo>
                      <a:pt x="66" y="32"/>
                    </a:lnTo>
                    <a:lnTo>
                      <a:pt x="102" y="17"/>
                    </a:lnTo>
                    <a:lnTo>
                      <a:pt x="142" y="0"/>
                    </a:lnTo>
                    <a:lnTo>
                      <a:pt x="123" y="30"/>
                    </a:lnTo>
                    <a:lnTo>
                      <a:pt x="100" y="65"/>
                    </a:lnTo>
                    <a:lnTo>
                      <a:pt x="76" y="95"/>
                    </a:lnTo>
                    <a:lnTo>
                      <a:pt x="49" y="122"/>
                    </a:lnTo>
                    <a:lnTo>
                      <a:pt x="19" y="148"/>
                    </a:lnTo>
                    <a:lnTo>
                      <a:pt x="0" y="167"/>
                    </a:lnTo>
                    <a:lnTo>
                      <a:pt x="7" y="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47" name="Freeform 205">
                <a:extLst>
                  <a:ext uri="{FF2B5EF4-FFF2-40B4-BE49-F238E27FC236}">
                    <a16:creationId xmlns:a16="http://schemas.microsoft.com/office/drawing/2014/main" id="{D57951E9-3B55-4C89-98B4-30F94331B1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36" y="781"/>
                <a:ext cx="36" cy="28"/>
              </a:xfrm>
              <a:custGeom>
                <a:avLst/>
                <a:gdLst>
                  <a:gd name="T0" fmla="*/ 0 w 72"/>
                  <a:gd name="T1" fmla="*/ 0 h 57"/>
                  <a:gd name="T2" fmla="*/ 1 w 72"/>
                  <a:gd name="T3" fmla="*/ 0 h 57"/>
                  <a:gd name="T4" fmla="*/ 1 w 72"/>
                  <a:gd name="T5" fmla="*/ 0 h 57"/>
                  <a:gd name="T6" fmla="*/ 1 w 72"/>
                  <a:gd name="T7" fmla="*/ 0 h 57"/>
                  <a:gd name="T8" fmla="*/ 1 w 72"/>
                  <a:gd name="T9" fmla="*/ 0 h 57"/>
                  <a:gd name="T10" fmla="*/ 1 w 72"/>
                  <a:gd name="T11" fmla="*/ 0 h 57"/>
                  <a:gd name="T12" fmla="*/ 0 w 72"/>
                  <a:gd name="T13" fmla="*/ 0 h 57"/>
                  <a:gd name="T14" fmla="*/ 0 w 72"/>
                  <a:gd name="T15" fmla="*/ 0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2"/>
                  <a:gd name="T25" fmla="*/ 0 h 57"/>
                  <a:gd name="T26" fmla="*/ 72 w 72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2" h="57">
                    <a:moveTo>
                      <a:pt x="0" y="51"/>
                    </a:moveTo>
                    <a:lnTo>
                      <a:pt x="28" y="29"/>
                    </a:lnTo>
                    <a:lnTo>
                      <a:pt x="51" y="13"/>
                    </a:lnTo>
                    <a:lnTo>
                      <a:pt x="72" y="0"/>
                    </a:lnTo>
                    <a:lnTo>
                      <a:pt x="57" y="21"/>
                    </a:lnTo>
                    <a:lnTo>
                      <a:pt x="26" y="57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48" name="Freeform 206">
                <a:extLst>
                  <a:ext uri="{FF2B5EF4-FFF2-40B4-BE49-F238E27FC236}">
                    <a16:creationId xmlns:a16="http://schemas.microsoft.com/office/drawing/2014/main" id="{3483BC30-DE7F-432E-BE63-4CF0EA31EB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5" y="873"/>
                <a:ext cx="85" cy="106"/>
              </a:xfrm>
              <a:custGeom>
                <a:avLst/>
                <a:gdLst>
                  <a:gd name="T0" fmla="*/ 0 w 171"/>
                  <a:gd name="T1" fmla="*/ 0 h 213"/>
                  <a:gd name="T2" fmla="*/ 0 w 171"/>
                  <a:gd name="T3" fmla="*/ 0 h 213"/>
                  <a:gd name="T4" fmla="*/ 0 w 171"/>
                  <a:gd name="T5" fmla="*/ 0 h 213"/>
                  <a:gd name="T6" fmla="*/ 0 w 171"/>
                  <a:gd name="T7" fmla="*/ 0 h 213"/>
                  <a:gd name="T8" fmla="*/ 0 w 171"/>
                  <a:gd name="T9" fmla="*/ 0 h 213"/>
                  <a:gd name="T10" fmla="*/ 0 w 171"/>
                  <a:gd name="T11" fmla="*/ 0 h 213"/>
                  <a:gd name="T12" fmla="*/ 0 w 171"/>
                  <a:gd name="T13" fmla="*/ 0 h 213"/>
                  <a:gd name="T14" fmla="*/ 0 w 171"/>
                  <a:gd name="T15" fmla="*/ 0 h 213"/>
                  <a:gd name="T16" fmla="*/ 0 w 171"/>
                  <a:gd name="T17" fmla="*/ 0 h 213"/>
                  <a:gd name="T18" fmla="*/ 0 w 171"/>
                  <a:gd name="T19" fmla="*/ 0 h 213"/>
                  <a:gd name="T20" fmla="*/ 0 w 171"/>
                  <a:gd name="T21" fmla="*/ 0 h 213"/>
                  <a:gd name="T22" fmla="*/ 0 w 171"/>
                  <a:gd name="T23" fmla="*/ 0 h 213"/>
                  <a:gd name="T24" fmla="*/ 0 w 171"/>
                  <a:gd name="T25" fmla="*/ 0 h 213"/>
                  <a:gd name="T26" fmla="*/ 0 w 171"/>
                  <a:gd name="T27" fmla="*/ 0 h 2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71"/>
                  <a:gd name="T43" fmla="*/ 0 h 213"/>
                  <a:gd name="T44" fmla="*/ 171 w 171"/>
                  <a:gd name="T45" fmla="*/ 213 h 21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71" h="213">
                    <a:moveTo>
                      <a:pt x="17" y="86"/>
                    </a:moveTo>
                    <a:lnTo>
                      <a:pt x="44" y="63"/>
                    </a:lnTo>
                    <a:lnTo>
                      <a:pt x="90" y="37"/>
                    </a:lnTo>
                    <a:lnTo>
                      <a:pt x="130" y="19"/>
                    </a:lnTo>
                    <a:lnTo>
                      <a:pt x="171" y="0"/>
                    </a:lnTo>
                    <a:lnTo>
                      <a:pt x="158" y="27"/>
                    </a:lnTo>
                    <a:lnTo>
                      <a:pt x="137" y="57"/>
                    </a:lnTo>
                    <a:lnTo>
                      <a:pt x="107" y="99"/>
                    </a:lnTo>
                    <a:lnTo>
                      <a:pt x="75" y="137"/>
                    </a:lnTo>
                    <a:lnTo>
                      <a:pt x="33" y="181"/>
                    </a:lnTo>
                    <a:lnTo>
                      <a:pt x="0" y="213"/>
                    </a:lnTo>
                    <a:lnTo>
                      <a:pt x="94" y="78"/>
                    </a:lnTo>
                    <a:lnTo>
                      <a:pt x="17" y="8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49" name="Freeform 207">
                <a:extLst>
                  <a:ext uri="{FF2B5EF4-FFF2-40B4-BE49-F238E27FC236}">
                    <a16:creationId xmlns:a16="http://schemas.microsoft.com/office/drawing/2014/main" id="{580AF749-E036-47AA-A494-62E66FEFDE5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3" y="921"/>
                <a:ext cx="132" cy="52"/>
              </a:xfrm>
              <a:custGeom>
                <a:avLst/>
                <a:gdLst>
                  <a:gd name="T0" fmla="*/ 1 w 264"/>
                  <a:gd name="T1" fmla="*/ 1 h 103"/>
                  <a:gd name="T2" fmla="*/ 1 w 264"/>
                  <a:gd name="T3" fmla="*/ 1 h 103"/>
                  <a:gd name="T4" fmla="*/ 1 w 264"/>
                  <a:gd name="T5" fmla="*/ 1 h 103"/>
                  <a:gd name="T6" fmla="*/ 1 w 264"/>
                  <a:gd name="T7" fmla="*/ 1 h 103"/>
                  <a:gd name="T8" fmla="*/ 1 w 264"/>
                  <a:gd name="T9" fmla="*/ 1 h 103"/>
                  <a:gd name="T10" fmla="*/ 1 w 264"/>
                  <a:gd name="T11" fmla="*/ 0 h 103"/>
                  <a:gd name="T12" fmla="*/ 1 w 264"/>
                  <a:gd name="T13" fmla="*/ 1 h 103"/>
                  <a:gd name="T14" fmla="*/ 1 w 264"/>
                  <a:gd name="T15" fmla="*/ 1 h 103"/>
                  <a:gd name="T16" fmla="*/ 1 w 264"/>
                  <a:gd name="T17" fmla="*/ 1 h 103"/>
                  <a:gd name="T18" fmla="*/ 0 w 264"/>
                  <a:gd name="T19" fmla="*/ 1 h 103"/>
                  <a:gd name="T20" fmla="*/ 1 w 264"/>
                  <a:gd name="T21" fmla="*/ 1 h 103"/>
                  <a:gd name="T22" fmla="*/ 1 w 264"/>
                  <a:gd name="T23" fmla="*/ 1 h 1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4"/>
                  <a:gd name="T37" fmla="*/ 0 h 103"/>
                  <a:gd name="T38" fmla="*/ 264 w 264"/>
                  <a:gd name="T39" fmla="*/ 103 h 10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4" h="103">
                    <a:moveTo>
                      <a:pt x="48" y="50"/>
                    </a:moveTo>
                    <a:lnTo>
                      <a:pt x="93" y="44"/>
                    </a:lnTo>
                    <a:lnTo>
                      <a:pt x="143" y="36"/>
                    </a:lnTo>
                    <a:lnTo>
                      <a:pt x="190" y="23"/>
                    </a:lnTo>
                    <a:lnTo>
                      <a:pt x="245" y="6"/>
                    </a:lnTo>
                    <a:lnTo>
                      <a:pt x="264" y="0"/>
                    </a:lnTo>
                    <a:lnTo>
                      <a:pt x="249" y="19"/>
                    </a:lnTo>
                    <a:lnTo>
                      <a:pt x="224" y="42"/>
                    </a:lnTo>
                    <a:lnTo>
                      <a:pt x="173" y="67"/>
                    </a:lnTo>
                    <a:lnTo>
                      <a:pt x="0" y="103"/>
                    </a:lnTo>
                    <a:lnTo>
                      <a:pt x="48" y="5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50" name="Freeform 208">
                <a:extLst>
                  <a:ext uri="{FF2B5EF4-FFF2-40B4-BE49-F238E27FC236}">
                    <a16:creationId xmlns:a16="http://schemas.microsoft.com/office/drawing/2014/main" id="{709F3500-4413-4997-A4FC-A1BDEB1E15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51" y="980"/>
                <a:ext cx="67" cy="54"/>
              </a:xfrm>
              <a:custGeom>
                <a:avLst/>
                <a:gdLst>
                  <a:gd name="T0" fmla="*/ 1 w 133"/>
                  <a:gd name="T1" fmla="*/ 0 h 109"/>
                  <a:gd name="T2" fmla="*/ 1 w 133"/>
                  <a:gd name="T3" fmla="*/ 0 h 109"/>
                  <a:gd name="T4" fmla="*/ 1 w 133"/>
                  <a:gd name="T5" fmla="*/ 0 h 109"/>
                  <a:gd name="T6" fmla="*/ 1 w 133"/>
                  <a:gd name="T7" fmla="*/ 0 h 109"/>
                  <a:gd name="T8" fmla="*/ 1 w 133"/>
                  <a:gd name="T9" fmla="*/ 0 h 109"/>
                  <a:gd name="T10" fmla="*/ 1 w 133"/>
                  <a:gd name="T11" fmla="*/ 0 h 109"/>
                  <a:gd name="T12" fmla="*/ 1 w 133"/>
                  <a:gd name="T13" fmla="*/ 0 h 109"/>
                  <a:gd name="T14" fmla="*/ 0 w 133"/>
                  <a:gd name="T15" fmla="*/ 0 h 109"/>
                  <a:gd name="T16" fmla="*/ 1 w 133"/>
                  <a:gd name="T17" fmla="*/ 0 h 109"/>
                  <a:gd name="T18" fmla="*/ 1 w 133"/>
                  <a:gd name="T19" fmla="*/ 0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3"/>
                  <a:gd name="T31" fmla="*/ 0 h 109"/>
                  <a:gd name="T32" fmla="*/ 133 w 133"/>
                  <a:gd name="T33" fmla="*/ 109 h 10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3" h="109">
                    <a:moveTo>
                      <a:pt x="6" y="103"/>
                    </a:moveTo>
                    <a:lnTo>
                      <a:pt x="52" y="74"/>
                    </a:lnTo>
                    <a:lnTo>
                      <a:pt x="97" y="38"/>
                    </a:lnTo>
                    <a:lnTo>
                      <a:pt x="133" y="0"/>
                    </a:lnTo>
                    <a:lnTo>
                      <a:pt x="101" y="40"/>
                    </a:lnTo>
                    <a:lnTo>
                      <a:pt x="71" y="72"/>
                    </a:lnTo>
                    <a:lnTo>
                      <a:pt x="31" y="97"/>
                    </a:lnTo>
                    <a:lnTo>
                      <a:pt x="0" y="109"/>
                    </a:lnTo>
                    <a:lnTo>
                      <a:pt x="6" y="10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51" name="Freeform 209">
                <a:extLst>
                  <a:ext uri="{FF2B5EF4-FFF2-40B4-BE49-F238E27FC236}">
                    <a16:creationId xmlns:a16="http://schemas.microsoft.com/office/drawing/2014/main" id="{706B6D42-F20F-4E2F-B767-7F2B8F733CA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8" y="947"/>
                <a:ext cx="31" cy="85"/>
              </a:xfrm>
              <a:custGeom>
                <a:avLst/>
                <a:gdLst>
                  <a:gd name="T0" fmla="*/ 0 w 61"/>
                  <a:gd name="T1" fmla="*/ 0 h 171"/>
                  <a:gd name="T2" fmla="*/ 1 w 61"/>
                  <a:gd name="T3" fmla="*/ 0 h 171"/>
                  <a:gd name="T4" fmla="*/ 1 w 61"/>
                  <a:gd name="T5" fmla="*/ 0 h 171"/>
                  <a:gd name="T6" fmla="*/ 1 w 61"/>
                  <a:gd name="T7" fmla="*/ 0 h 171"/>
                  <a:gd name="T8" fmla="*/ 1 w 61"/>
                  <a:gd name="T9" fmla="*/ 0 h 171"/>
                  <a:gd name="T10" fmla="*/ 1 w 61"/>
                  <a:gd name="T11" fmla="*/ 0 h 171"/>
                  <a:gd name="T12" fmla="*/ 1 w 61"/>
                  <a:gd name="T13" fmla="*/ 0 h 171"/>
                  <a:gd name="T14" fmla="*/ 1 w 61"/>
                  <a:gd name="T15" fmla="*/ 0 h 171"/>
                  <a:gd name="T16" fmla="*/ 1 w 61"/>
                  <a:gd name="T17" fmla="*/ 0 h 171"/>
                  <a:gd name="T18" fmla="*/ 1 w 61"/>
                  <a:gd name="T19" fmla="*/ 0 h 171"/>
                  <a:gd name="T20" fmla="*/ 1 w 61"/>
                  <a:gd name="T21" fmla="*/ 0 h 171"/>
                  <a:gd name="T22" fmla="*/ 0 w 61"/>
                  <a:gd name="T23" fmla="*/ 0 h 171"/>
                  <a:gd name="T24" fmla="*/ 0 w 61"/>
                  <a:gd name="T25" fmla="*/ 0 h 171"/>
                  <a:gd name="T26" fmla="*/ 0 w 61"/>
                  <a:gd name="T27" fmla="*/ 0 h 1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1"/>
                  <a:gd name="T43" fmla="*/ 0 h 171"/>
                  <a:gd name="T44" fmla="*/ 61 w 61"/>
                  <a:gd name="T45" fmla="*/ 171 h 1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1" h="171">
                    <a:moveTo>
                      <a:pt x="0" y="163"/>
                    </a:moveTo>
                    <a:lnTo>
                      <a:pt x="2" y="131"/>
                    </a:lnTo>
                    <a:lnTo>
                      <a:pt x="11" y="87"/>
                    </a:lnTo>
                    <a:lnTo>
                      <a:pt x="26" y="47"/>
                    </a:lnTo>
                    <a:lnTo>
                      <a:pt x="45" y="21"/>
                    </a:lnTo>
                    <a:lnTo>
                      <a:pt x="61" y="0"/>
                    </a:lnTo>
                    <a:lnTo>
                      <a:pt x="47" y="30"/>
                    </a:lnTo>
                    <a:lnTo>
                      <a:pt x="36" y="68"/>
                    </a:lnTo>
                    <a:lnTo>
                      <a:pt x="28" y="100"/>
                    </a:lnTo>
                    <a:lnTo>
                      <a:pt x="19" y="131"/>
                    </a:lnTo>
                    <a:lnTo>
                      <a:pt x="5" y="159"/>
                    </a:lnTo>
                    <a:lnTo>
                      <a:pt x="0" y="171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52" name="Freeform 210">
                <a:extLst>
                  <a:ext uri="{FF2B5EF4-FFF2-40B4-BE49-F238E27FC236}">
                    <a16:creationId xmlns:a16="http://schemas.microsoft.com/office/drawing/2014/main" id="{35A4EB68-CB87-487E-9198-9D63A92AF4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6" y="908"/>
                <a:ext cx="13" cy="74"/>
              </a:xfrm>
              <a:custGeom>
                <a:avLst/>
                <a:gdLst>
                  <a:gd name="T0" fmla="*/ 0 w 27"/>
                  <a:gd name="T1" fmla="*/ 1 h 148"/>
                  <a:gd name="T2" fmla="*/ 0 w 27"/>
                  <a:gd name="T3" fmla="*/ 1 h 148"/>
                  <a:gd name="T4" fmla="*/ 0 w 27"/>
                  <a:gd name="T5" fmla="*/ 1 h 148"/>
                  <a:gd name="T6" fmla="*/ 0 w 27"/>
                  <a:gd name="T7" fmla="*/ 1 h 148"/>
                  <a:gd name="T8" fmla="*/ 0 w 27"/>
                  <a:gd name="T9" fmla="*/ 0 h 148"/>
                  <a:gd name="T10" fmla="*/ 0 w 27"/>
                  <a:gd name="T11" fmla="*/ 1 h 148"/>
                  <a:gd name="T12" fmla="*/ 0 w 27"/>
                  <a:gd name="T13" fmla="*/ 1 h 148"/>
                  <a:gd name="T14" fmla="*/ 0 w 27"/>
                  <a:gd name="T15" fmla="*/ 1 h 148"/>
                  <a:gd name="T16" fmla="*/ 0 w 27"/>
                  <a:gd name="T17" fmla="*/ 1 h 148"/>
                  <a:gd name="T18" fmla="*/ 0 w 27"/>
                  <a:gd name="T19" fmla="*/ 1 h 148"/>
                  <a:gd name="T20" fmla="*/ 0 w 27"/>
                  <a:gd name="T21" fmla="*/ 1 h 1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148"/>
                  <a:gd name="T35" fmla="*/ 27 w 27"/>
                  <a:gd name="T36" fmla="*/ 148 h 1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148">
                    <a:moveTo>
                      <a:pt x="0" y="148"/>
                    </a:moveTo>
                    <a:lnTo>
                      <a:pt x="0" y="116"/>
                    </a:lnTo>
                    <a:lnTo>
                      <a:pt x="2" y="78"/>
                    </a:lnTo>
                    <a:lnTo>
                      <a:pt x="12" y="40"/>
                    </a:lnTo>
                    <a:lnTo>
                      <a:pt x="27" y="0"/>
                    </a:lnTo>
                    <a:lnTo>
                      <a:pt x="23" y="32"/>
                    </a:lnTo>
                    <a:lnTo>
                      <a:pt x="21" y="62"/>
                    </a:lnTo>
                    <a:lnTo>
                      <a:pt x="19" y="93"/>
                    </a:lnTo>
                    <a:lnTo>
                      <a:pt x="14" y="119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53" name="Freeform 211">
                <a:extLst>
                  <a:ext uri="{FF2B5EF4-FFF2-40B4-BE49-F238E27FC236}">
                    <a16:creationId xmlns:a16="http://schemas.microsoft.com/office/drawing/2014/main" id="{27CC057D-1A6C-425A-AE86-67CF33813D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0" y="1004"/>
                <a:ext cx="94" cy="53"/>
              </a:xfrm>
              <a:custGeom>
                <a:avLst/>
                <a:gdLst>
                  <a:gd name="T0" fmla="*/ 0 w 188"/>
                  <a:gd name="T1" fmla="*/ 1 h 106"/>
                  <a:gd name="T2" fmla="*/ 1 w 188"/>
                  <a:gd name="T3" fmla="*/ 1 h 106"/>
                  <a:gd name="T4" fmla="*/ 1 w 188"/>
                  <a:gd name="T5" fmla="*/ 1 h 106"/>
                  <a:gd name="T6" fmla="*/ 1 w 188"/>
                  <a:gd name="T7" fmla="*/ 1 h 106"/>
                  <a:gd name="T8" fmla="*/ 1 w 188"/>
                  <a:gd name="T9" fmla="*/ 1 h 106"/>
                  <a:gd name="T10" fmla="*/ 1 w 188"/>
                  <a:gd name="T11" fmla="*/ 0 h 106"/>
                  <a:gd name="T12" fmla="*/ 1 w 188"/>
                  <a:gd name="T13" fmla="*/ 1 h 106"/>
                  <a:gd name="T14" fmla="*/ 1 w 188"/>
                  <a:gd name="T15" fmla="*/ 1 h 106"/>
                  <a:gd name="T16" fmla="*/ 1 w 188"/>
                  <a:gd name="T17" fmla="*/ 1 h 106"/>
                  <a:gd name="T18" fmla="*/ 1 w 188"/>
                  <a:gd name="T19" fmla="*/ 1 h 106"/>
                  <a:gd name="T20" fmla="*/ 1 w 188"/>
                  <a:gd name="T21" fmla="*/ 1 h 106"/>
                  <a:gd name="T22" fmla="*/ 0 w 188"/>
                  <a:gd name="T23" fmla="*/ 1 h 106"/>
                  <a:gd name="T24" fmla="*/ 0 w 188"/>
                  <a:gd name="T25" fmla="*/ 1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8"/>
                  <a:gd name="T40" fmla="*/ 0 h 106"/>
                  <a:gd name="T41" fmla="*/ 188 w 188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8" h="106">
                    <a:moveTo>
                      <a:pt x="0" y="104"/>
                    </a:moveTo>
                    <a:lnTo>
                      <a:pt x="23" y="83"/>
                    </a:lnTo>
                    <a:lnTo>
                      <a:pt x="64" y="57"/>
                    </a:lnTo>
                    <a:lnTo>
                      <a:pt x="112" y="30"/>
                    </a:lnTo>
                    <a:lnTo>
                      <a:pt x="167" y="7"/>
                    </a:lnTo>
                    <a:lnTo>
                      <a:pt x="188" y="0"/>
                    </a:lnTo>
                    <a:lnTo>
                      <a:pt x="154" y="21"/>
                    </a:lnTo>
                    <a:lnTo>
                      <a:pt x="116" y="43"/>
                    </a:lnTo>
                    <a:lnTo>
                      <a:pt x="66" y="68"/>
                    </a:lnTo>
                    <a:lnTo>
                      <a:pt x="30" y="89"/>
                    </a:lnTo>
                    <a:lnTo>
                      <a:pt x="4" y="106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54" name="Freeform 212">
                <a:extLst>
                  <a:ext uri="{FF2B5EF4-FFF2-40B4-BE49-F238E27FC236}">
                    <a16:creationId xmlns:a16="http://schemas.microsoft.com/office/drawing/2014/main" id="{9CF2C019-99FD-47B7-9694-3A77B20F9C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9" y="841"/>
                <a:ext cx="72" cy="63"/>
              </a:xfrm>
              <a:custGeom>
                <a:avLst/>
                <a:gdLst>
                  <a:gd name="T0" fmla="*/ 0 w 144"/>
                  <a:gd name="T1" fmla="*/ 1 h 125"/>
                  <a:gd name="T2" fmla="*/ 1 w 144"/>
                  <a:gd name="T3" fmla="*/ 1 h 125"/>
                  <a:gd name="T4" fmla="*/ 1 w 144"/>
                  <a:gd name="T5" fmla="*/ 1 h 125"/>
                  <a:gd name="T6" fmla="*/ 1 w 144"/>
                  <a:gd name="T7" fmla="*/ 1 h 125"/>
                  <a:gd name="T8" fmla="*/ 1 w 144"/>
                  <a:gd name="T9" fmla="*/ 0 h 125"/>
                  <a:gd name="T10" fmla="*/ 1 w 144"/>
                  <a:gd name="T11" fmla="*/ 1 h 125"/>
                  <a:gd name="T12" fmla="*/ 1 w 144"/>
                  <a:gd name="T13" fmla="*/ 1 h 125"/>
                  <a:gd name="T14" fmla="*/ 1 w 144"/>
                  <a:gd name="T15" fmla="*/ 1 h 125"/>
                  <a:gd name="T16" fmla="*/ 0 w 144"/>
                  <a:gd name="T17" fmla="*/ 1 h 125"/>
                  <a:gd name="T18" fmla="*/ 0 w 144"/>
                  <a:gd name="T19" fmla="*/ 1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4"/>
                  <a:gd name="T31" fmla="*/ 0 h 125"/>
                  <a:gd name="T32" fmla="*/ 144 w 144"/>
                  <a:gd name="T33" fmla="*/ 125 h 12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4" h="125">
                    <a:moveTo>
                      <a:pt x="0" y="125"/>
                    </a:moveTo>
                    <a:lnTo>
                      <a:pt x="30" y="83"/>
                    </a:lnTo>
                    <a:lnTo>
                      <a:pt x="66" y="45"/>
                    </a:lnTo>
                    <a:lnTo>
                      <a:pt x="108" y="19"/>
                    </a:lnTo>
                    <a:lnTo>
                      <a:pt x="144" y="0"/>
                    </a:lnTo>
                    <a:lnTo>
                      <a:pt x="121" y="30"/>
                    </a:lnTo>
                    <a:lnTo>
                      <a:pt x="85" y="72"/>
                    </a:lnTo>
                    <a:lnTo>
                      <a:pt x="47" y="108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55" name="Freeform 213">
                <a:extLst>
                  <a:ext uri="{FF2B5EF4-FFF2-40B4-BE49-F238E27FC236}">
                    <a16:creationId xmlns:a16="http://schemas.microsoft.com/office/drawing/2014/main" id="{8B8C7FFE-D72F-4FAA-B122-691329E7AE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6" y="747"/>
                <a:ext cx="48" cy="57"/>
              </a:xfrm>
              <a:custGeom>
                <a:avLst/>
                <a:gdLst>
                  <a:gd name="T0" fmla="*/ 0 w 97"/>
                  <a:gd name="T1" fmla="*/ 0 h 115"/>
                  <a:gd name="T2" fmla="*/ 0 w 97"/>
                  <a:gd name="T3" fmla="*/ 0 h 115"/>
                  <a:gd name="T4" fmla="*/ 0 w 97"/>
                  <a:gd name="T5" fmla="*/ 0 h 115"/>
                  <a:gd name="T6" fmla="*/ 0 w 97"/>
                  <a:gd name="T7" fmla="*/ 0 h 115"/>
                  <a:gd name="T8" fmla="*/ 0 w 97"/>
                  <a:gd name="T9" fmla="*/ 0 h 115"/>
                  <a:gd name="T10" fmla="*/ 0 w 97"/>
                  <a:gd name="T11" fmla="*/ 0 h 115"/>
                  <a:gd name="T12" fmla="*/ 0 w 97"/>
                  <a:gd name="T13" fmla="*/ 0 h 115"/>
                  <a:gd name="T14" fmla="*/ 0 w 97"/>
                  <a:gd name="T15" fmla="*/ 0 h 115"/>
                  <a:gd name="T16" fmla="*/ 0 w 97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15"/>
                  <a:gd name="T29" fmla="*/ 97 w 97"/>
                  <a:gd name="T30" fmla="*/ 115 h 1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15">
                    <a:moveTo>
                      <a:pt x="4" y="80"/>
                    </a:moveTo>
                    <a:lnTo>
                      <a:pt x="31" y="50"/>
                    </a:lnTo>
                    <a:lnTo>
                      <a:pt x="59" y="23"/>
                    </a:lnTo>
                    <a:lnTo>
                      <a:pt x="97" y="0"/>
                    </a:lnTo>
                    <a:lnTo>
                      <a:pt x="73" y="33"/>
                    </a:lnTo>
                    <a:lnTo>
                      <a:pt x="44" y="67"/>
                    </a:lnTo>
                    <a:lnTo>
                      <a:pt x="0" y="115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56" name="Freeform 214">
                <a:extLst>
                  <a:ext uri="{FF2B5EF4-FFF2-40B4-BE49-F238E27FC236}">
                    <a16:creationId xmlns:a16="http://schemas.microsoft.com/office/drawing/2014/main" id="{C0150EF6-839B-4627-84D9-028B840CB8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7" y="889"/>
                <a:ext cx="38" cy="27"/>
              </a:xfrm>
              <a:custGeom>
                <a:avLst/>
                <a:gdLst>
                  <a:gd name="T0" fmla="*/ 0 w 76"/>
                  <a:gd name="T1" fmla="*/ 0 h 55"/>
                  <a:gd name="T2" fmla="*/ 1 w 76"/>
                  <a:gd name="T3" fmla="*/ 0 h 55"/>
                  <a:gd name="T4" fmla="*/ 1 w 76"/>
                  <a:gd name="T5" fmla="*/ 0 h 55"/>
                  <a:gd name="T6" fmla="*/ 1 w 76"/>
                  <a:gd name="T7" fmla="*/ 0 h 55"/>
                  <a:gd name="T8" fmla="*/ 1 w 76"/>
                  <a:gd name="T9" fmla="*/ 0 h 55"/>
                  <a:gd name="T10" fmla="*/ 1 w 76"/>
                  <a:gd name="T11" fmla="*/ 0 h 55"/>
                  <a:gd name="T12" fmla="*/ 0 w 76"/>
                  <a:gd name="T13" fmla="*/ 0 h 55"/>
                  <a:gd name="T14" fmla="*/ 0 w 76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6"/>
                  <a:gd name="T25" fmla="*/ 0 h 55"/>
                  <a:gd name="T26" fmla="*/ 76 w 76"/>
                  <a:gd name="T27" fmla="*/ 55 h 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6" h="55">
                    <a:moveTo>
                      <a:pt x="0" y="42"/>
                    </a:moveTo>
                    <a:lnTo>
                      <a:pt x="25" y="24"/>
                    </a:lnTo>
                    <a:lnTo>
                      <a:pt x="61" y="5"/>
                    </a:lnTo>
                    <a:lnTo>
                      <a:pt x="76" y="0"/>
                    </a:lnTo>
                    <a:lnTo>
                      <a:pt x="59" y="26"/>
                    </a:lnTo>
                    <a:lnTo>
                      <a:pt x="30" y="5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57" name="Freeform 215">
                <a:extLst>
                  <a:ext uri="{FF2B5EF4-FFF2-40B4-BE49-F238E27FC236}">
                    <a16:creationId xmlns:a16="http://schemas.microsoft.com/office/drawing/2014/main" id="{8BF8AB01-3A11-4D2A-9625-B3F038A890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7" y="934"/>
                <a:ext cx="105" cy="38"/>
              </a:xfrm>
              <a:custGeom>
                <a:avLst/>
                <a:gdLst>
                  <a:gd name="T0" fmla="*/ 0 w 211"/>
                  <a:gd name="T1" fmla="*/ 1 h 74"/>
                  <a:gd name="T2" fmla="*/ 0 w 211"/>
                  <a:gd name="T3" fmla="*/ 1 h 74"/>
                  <a:gd name="T4" fmla="*/ 0 w 211"/>
                  <a:gd name="T5" fmla="*/ 1 h 74"/>
                  <a:gd name="T6" fmla="*/ 0 w 211"/>
                  <a:gd name="T7" fmla="*/ 1 h 74"/>
                  <a:gd name="T8" fmla="*/ 0 w 211"/>
                  <a:gd name="T9" fmla="*/ 0 h 74"/>
                  <a:gd name="T10" fmla="*/ 0 w 211"/>
                  <a:gd name="T11" fmla="*/ 1 h 74"/>
                  <a:gd name="T12" fmla="*/ 0 w 211"/>
                  <a:gd name="T13" fmla="*/ 1 h 74"/>
                  <a:gd name="T14" fmla="*/ 0 w 211"/>
                  <a:gd name="T15" fmla="*/ 1 h 74"/>
                  <a:gd name="T16" fmla="*/ 0 w 211"/>
                  <a:gd name="T17" fmla="*/ 1 h 74"/>
                  <a:gd name="T18" fmla="*/ 0 w 211"/>
                  <a:gd name="T19" fmla="*/ 1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1"/>
                  <a:gd name="T31" fmla="*/ 0 h 74"/>
                  <a:gd name="T32" fmla="*/ 211 w 211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1" h="74">
                    <a:moveTo>
                      <a:pt x="15" y="49"/>
                    </a:moveTo>
                    <a:lnTo>
                      <a:pt x="76" y="40"/>
                    </a:lnTo>
                    <a:lnTo>
                      <a:pt x="137" y="23"/>
                    </a:lnTo>
                    <a:lnTo>
                      <a:pt x="192" y="9"/>
                    </a:lnTo>
                    <a:lnTo>
                      <a:pt x="211" y="0"/>
                    </a:lnTo>
                    <a:lnTo>
                      <a:pt x="184" y="17"/>
                    </a:lnTo>
                    <a:lnTo>
                      <a:pt x="133" y="46"/>
                    </a:lnTo>
                    <a:lnTo>
                      <a:pt x="0" y="74"/>
                    </a:lnTo>
                    <a:lnTo>
                      <a:pt x="15" y="49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58" name="Freeform 216">
                <a:extLst>
                  <a:ext uri="{FF2B5EF4-FFF2-40B4-BE49-F238E27FC236}">
                    <a16:creationId xmlns:a16="http://schemas.microsoft.com/office/drawing/2014/main" id="{A41F750F-C5AD-43EE-B2BC-EF41B99013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5" y="822"/>
                <a:ext cx="20" cy="47"/>
              </a:xfrm>
              <a:custGeom>
                <a:avLst/>
                <a:gdLst>
                  <a:gd name="T0" fmla="*/ 1 w 40"/>
                  <a:gd name="T1" fmla="*/ 1 h 93"/>
                  <a:gd name="T2" fmla="*/ 1 w 40"/>
                  <a:gd name="T3" fmla="*/ 0 h 93"/>
                  <a:gd name="T4" fmla="*/ 1 w 40"/>
                  <a:gd name="T5" fmla="*/ 1 h 93"/>
                  <a:gd name="T6" fmla="*/ 1 w 40"/>
                  <a:gd name="T7" fmla="*/ 1 h 93"/>
                  <a:gd name="T8" fmla="*/ 0 w 40"/>
                  <a:gd name="T9" fmla="*/ 1 h 93"/>
                  <a:gd name="T10" fmla="*/ 1 w 40"/>
                  <a:gd name="T11" fmla="*/ 1 h 93"/>
                  <a:gd name="T12" fmla="*/ 1 w 40"/>
                  <a:gd name="T13" fmla="*/ 1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"/>
                  <a:gd name="T22" fmla="*/ 0 h 93"/>
                  <a:gd name="T23" fmla="*/ 40 w 40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" h="93">
                    <a:moveTo>
                      <a:pt x="10" y="36"/>
                    </a:moveTo>
                    <a:lnTo>
                      <a:pt x="40" y="0"/>
                    </a:lnTo>
                    <a:lnTo>
                      <a:pt x="31" y="24"/>
                    </a:lnTo>
                    <a:lnTo>
                      <a:pt x="17" y="53"/>
                    </a:lnTo>
                    <a:lnTo>
                      <a:pt x="0" y="93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59" name="Freeform 217">
                <a:extLst>
                  <a:ext uri="{FF2B5EF4-FFF2-40B4-BE49-F238E27FC236}">
                    <a16:creationId xmlns:a16="http://schemas.microsoft.com/office/drawing/2014/main" id="{F79247A6-D846-423A-B449-119E32BC78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831"/>
                <a:ext cx="100" cy="170"/>
              </a:xfrm>
              <a:custGeom>
                <a:avLst/>
                <a:gdLst>
                  <a:gd name="T0" fmla="*/ 0 w 199"/>
                  <a:gd name="T1" fmla="*/ 1 h 340"/>
                  <a:gd name="T2" fmla="*/ 1 w 199"/>
                  <a:gd name="T3" fmla="*/ 1 h 340"/>
                  <a:gd name="T4" fmla="*/ 1 w 199"/>
                  <a:gd name="T5" fmla="*/ 1 h 340"/>
                  <a:gd name="T6" fmla="*/ 1 w 199"/>
                  <a:gd name="T7" fmla="*/ 1 h 340"/>
                  <a:gd name="T8" fmla="*/ 1 w 199"/>
                  <a:gd name="T9" fmla="*/ 1 h 340"/>
                  <a:gd name="T10" fmla="*/ 1 w 199"/>
                  <a:gd name="T11" fmla="*/ 1 h 340"/>
                  <a:gd name="T12" fmla="*/ 1 w 199"/>
                  <a:gd name="T13" fmla="*/ 1 h 340"/>
                  <a:gd name="T14" fmla="*/ 1 w 199"/>
                  <a:gd name="T15" fmla="*/ 1 h 340"/>
                  <a:gd name="T16" fmla="*/ 1 w 199"/>
                  <a:gd name="T17" fmla="*/ 1 h 340"/>
                  <a:gd name="T18" fmla="*/ 1 w 199"/>
                  <a:gd name="T19" fmla="*/ 1 h 340"/>
                  <a:gd name="T20" fmla="*/ 1 w 199"/>
                  <a:gd name="T21" fmla="*/ 1 h 340"/>
                  <a:gd name="T22" fmla="*/ 1 w 199"/>
                  <a:gd name="T23" fmla="*/ 1 h 340"/>
                  <a:gd name="T24" fmla="*/ 1 w 199"/>
                  <a:gd name="T25" fmla="*/ 1 h 340"/>
                  <a:gd name="T26" fmla="*/ 1 w 199"/>
                  <a:gd name="T27" fmla="*/ 1 h 340"/>
                  <a:gd name="T28" fmla="*/ 1 w 199"/>
                  <a:gd name="T29" fmla="*/ 1 h 340"/>
                  <a:gd name="T30" fmla="*/ 1 w 199"/>
                  <a:gd name="T31" fmla="*/ 1 h 340"/>
                  <a:gd name="T32" fmla="*/ 1 w 199"/>
                  <a:gd name="T33" fmla="*/ 1 h 340"/>
                  <a:gd name="T34" fmla="*/ 1 w 199"/>
                  <a:gd name="T35" fmla="*/ 1 h 340"/>
                  <a:gd name="T36" fmla="*/ 1 w 199"/>
                  <a:gd name="T37" fmla="*/ 1 h 340"/>
                  <a:gd name="T38" fmla="*/ 1 w 199"/>
                  <a:gd name="T39" fmla="*/ 1 h 340"/>
                  <a:gd name="T40" fmla="*/ 1 w 199"/>
                  <a:gd name="T41" fmla="*/ 1 h 340"/>
                  <a:gd name="T42" fmla="*/ 1 w 199"/>
                  <a:gd name="T43" fmla="*/ 1 h 340"/>
                  <a:gd name="T44" fmla="*/ 1 w 199"/>
                  <a:gd name="T45" fmla="*/ 1 h 340"/>
                  <a:gd name="T46" fmla="*/ 1 w 199"/>
                  <a:gd name="T47" fmla="*/ 1 h 340"/>
                  <a:gd name="T48" fmla="*/ 1 w 199"/>
                  <a:gd name="T49" fmla="*/ 1 h 340"/>
                  <a:gd name="T50" fmla="*/ 1 w 199"/>
                  <a:gd name="T51" fmla="*/ 1 h 340"/>
                  <a:gd name="T52" fmla="*/ 1 w 199"/>
                  <a:gd name="T53" fmla="*/ 1 h 340"/>
                  <a:gd name="T54" fmla="*/ 1 w 199"/>
                  <a:gd name="T55" fmla="*/ 1 h 340"/>
                  <a:gd name="T56" fmla="*/ 1 w 199"/>
                  <a:gd name="T57" fmla="*/ 1 h 340"/>
                  <a:gd name="T58" fmla="*/ 1 w 199"/>
                  <a:gd name="T59" fmla="*/ 1 h 340"/>
                  <a:gd name="T60" fmla="*/ 1 w 199"/>
                  <a:gd name="T61" fmla="*/ 1 h 340"/>
                  <a:gd name="T62" fmla="*/ 1 w 199"/>
                  <a:gd name="T63" fmla="*/ 1 h 340"/>
                  <a:gd name="T64" fmla="*/ 1 w 199"/>
                  <a:gd name="T65" fmla="*/ 1 h 340"/>
                  <a:gd name="T66" fmla="*/ 1 w 199"/>
                  <a:gd name="T67" fmla="*/ 1 h 340"/>
                  <a:gd name="T68" fmla="*/ 1 w 199"/>
                  <a:gd name="T69" fmla="*/ 1 h 340"/>
                  <a:gd name="T70" fmla="*/ 1 w 199"/>
                  <a:gd name="T71" fmla="*/ 1 h 340"/>
                  <a:gd name="T72" fmla="*/ 1 w 199"/>
                  <a:gd name="T73" fmla="*/ 1 h 340"/>
                  <a:gd name="T74" fmla="*/ 1 w 199"/>
                  <a:gd name="T75" fmla="*/ 1 h 340"/>
                  <a:gd name="T76" fmla="*/ 1 w 199"/>
                  <a:gd name="T77" fmla="*/ 1 h 340"/>
                  <a:gd name="T78" fmla="*/ 1 w 199"/>
                  <a:gd name="T79" fmla="*/ 1 h 340"/>
                  <a:gd name="T80" fmla="*/ 1 w 199"/>
                  <a:gd name="T81" fmla="*/ 1 h 340"/>
                  <a:gd name="T82" fmla="*/ 1 w 199"/>
                  <a:gd name="T83" fmla="*/ 1 h 340"/>
                  <a:gd name="T84" fmla="*/ 1 w 199"/>
                  <a:gd name="T85" fmla="*/ 1 h 340"/>
                  <a:gd name="T86" fmla="*/ 1 w 199"/>
                  <a:gd name="T87" fmla="*/ 1 h 340"/>
                  <a:gd name="T88" fmla="*/ 1 w 199"/>
                  <a:gd name="T89" fmla="*/ 1 h 340"/>
                  <a:gd name="T90" fmla="*/ 1 w 199"/>
                  <a:gd name="T91" fmla="*/ 1 h 340"/>
                  <a:gd name="T92" fmla="*/ 1 w 199"/>
                  <a:gd name="T93" fmla="*/ 1 h 340"/>
                  <a:gd name="T94" fmla="*/ 1 w 199"/>
                  <a:gd name="T95" fmla="*/ 1 h 340"/>
                  <a:gd name="T96" fmla="*/ 1 w 199"/>
                  <a:gd name="T97" fmla="*/ 1 h 340"/>
                  <a:gd name="T98" fmla="*/ 1 w 199"/>
                  <a:gd name="T99" fmla="*/ 1 h 340"/>
                  <a:gd name="T100" fmla="*/ 1 w 199"/>
                  <a:gd name="T101" fmla="*/ 1 h 340"/>
                  <a:gd name="T102" fmla="*/ 1 w 199"/>
                  <a:gd name="T103" fmla="*/ 1 h 340"/>
                  <a:gd name="T104" fmla="*/ 1 w 199"/>
                  <a:gd name="T105" fmla="*/ 1 h 340"/>
                  <a:gd name="T106" fmla="*/ 1 w 199"/>
                  <a:gd name="T107" fmla="*/ 1 h 340"/>
                  <a:gd name="T108" fmla="*/ 1 w 199"/>
                  <a:gd name="T109" fmla="*/ 1 h 340"/>
                  <a:gd name="T110" fmla="*/ 1 w 199"/>
                  <a:gd name="T111" fmla="*/ 1 h 340"/>
                  <a:gd name="T112" fmla="*/ 1 w 199"/>
                  <a:gd name="T113" fmla="*/ 1 h 340"/>
                  <a:gd name="T114" fmla="*/ 1 w 199"/>
                  <a:gd name="T115" fmla="*/ 1 h 340"/>
                  <a:gd name="T116" fmla="*/ 1 w 199"/>
                  <a:gd name="T117" fmla="*/ 1 h 340"/>
                  <a:gd name="T118" fmla="*/ 1 w 199"/>
                  <a:gd name="T119" fmla="*/ 1 h 340"/>
                  <a:gd name="T120" fmla="*/ 1 w 199"/>
                  <a:gd name="T121" fmla="*/ 1 h 340"/>
                  <a:gd name="T122" fmla="*/ 0 w 199"/>
                  <a:gd name="T123" fmla="*/ 1 h 3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340"/>
                  <a:gd name="T188" fmla="*/ 199 w 199"/>
                  <a:gd name="T189" fmla="*/ 340 h 3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340">
                    <a:moveTo>
                      <a:pt x="0" y="209"/>
                    </a:moveTo>
                    <a:lnTo>
                      <a:pt x="0" y="209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4" y="192"/>
                    </a:lnTo>
                    <a:lnTo>
                      <a:pt x="4" y="188"/>
                    </a:lnTo>
                    <a:lnTo>
                      <a:pt x="6" y="186"/>
                    </a:lnTo>
                    <a:lnTo>
                      <a:pt x="6" y="184"/>
                    </a:lnTo>
                    <a:lnTo>
                      <a:pt x="7" y="180"/>
                    </a:lnTo>
                    <a:lnTo>
                      <a:pt x="7" y="177"/>
                    </a:lnTo>
                    <a:lnTo>
                      <a:pt x="9" y="173"/>
                    </a:lnTo>
                    <a:lnTo>
                      <a:pt x="11" y="171"/>
                    </a:lnTo>
                    <a:lnTo>
                      <a:pt x="13" y="167"/>
                    </a:lnTo>
                    <a:lnTo>
                      <a:pt x="13" y="163"/>
                    </a:lnTo>
                    <a:lnTo>
                      <a:pt x="15" y="159"/>
                    </a:lnTo>
                    <a:lnTo>
                      <a:pt x="17" y="156"/>
                    </a:lnTo>
                    <a:lnTo>
                      <a:pt x="19" y="152"/>
                    </a:lnTo>
                    <a:lnTo>
                      <a:pt x="21" y="148"/>
                    </a:lnTo>
                    <a:lnTo>
                      <a:pt x="23" y="144"/>
                    </a:lnTo>
                    <a:lnTo>
                      <a:pt x="25" y="140"/>
                    </a:lnTo>
                    <a:lnTo>
                      <a:pt x="28" y="137"/>
                    </a:lnTo>
                    <a:lnTo>
                      <a:pt x="30" y="133"/>
                    </a:lnTo>
                    <a:lnTo>
                      <a:pt x="32" y="127"/>
                    </a:lnTo>
                    <a:lnTo>
                      <a:pt x="36" y="123"/>
                    </a:lnTo>
                    <a:lnTo>
                      <a:pt x="38" y="120"/>
                    </a:lnTo>
                    <a:lnTo>
                      <a:pt x="42" y="116"/>
                    </a:lnTo>
                    <a:lnTo>
                      <a:pt x="44" y="110"/>
                    </a:lnTo>
                    <a:lnTo>
                      <a:pt x="47" y="106"/>
                    </a:lnTo>
                    <a:lnTo>
                      <a:pt x="51" y="101"/>
                    </a:lnTo>
                    <a:lnTo>
                      <a:pt x="53" y="97"/>
                    </a:lnTo>
                    <a:lnTo>
                      <a:pt x="57" y="93"/>
                    </a:lnTo>
                    <a:lnTo>
                      <a:pt x="61" y="89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74" y="76"/>
                    </a:lnTo>
                    <a:lnTo>
                      <a:pt x="78" y="70"/>
                    </a:lnTo>
                    <a:lnTo>
                      <a:pt x="82" y="66"/>
                    </a:lnTo>
                    <a:lnTo>
                      <a:pt x="87" y="62"/>
                    </a:lnTo>
                    <a:lnTo>
                      <a:pt x="91" y="59"/>
                    </a:lnTo>
                    <a:lnTo>
                      <a:pt x="97" y="55"/>
                    </a:lnTo>
                    <a:lnTo>
                      <a:pt x="101" y="49"/>
                    </a:lnTo>
                    <a:lnTo>
                      <a:pt x="106" y="45"/>
                    </a:lnTo>
                    <a:lnTo>
                      <a:pt x="112" y="42"/>
                    </a:lnTo>
                    <a:lnTo>
                      <a:pt x="118" y="38"/>
                    </a:lnTo>
                    <a:lnTo>
                      <a:pt x="123" y="34"/>
                    </a:lnTo>
                    <a:lnTo>
                      <a:pt x="129" y="30"/>
                    </a:lnTo>
                    <a:lnTo>
                      <a:pt x="137" y="26"/>
                    </a:lnTo>
                    <a:lnTo>
                      <a:pt x="142" y="23"/>
                    </a:lnTo>
                    <a:lnTo>
                      <a:pt x="148" y="19"/>
                    </a:lnTo>
                    <a:lnTo>
                      <a:pt x="156" y="17"/>
                    </a:lnTo>
                    <a:lnTo>
                      <a:pt x="163" y="13"/>
                    </a:lnTo>
                    <a:lnTo>
                      <a:pt x="169" y="9"/>
                    </a:lnTo>
                    <a:lnTo>
                      <a:pt x="177" y="7"/>
                    </a:lnTo>
                    <a:lnTo>
                      <a:pt x="184" y="4"/>
                    </a:lnTo>
                    <a:lnTo>
                      <a:pt x="192" y="2"/>
                    </a:lnTo>
                    <a:lnTo>
                      <a:pt x="199" y="0"/>
                    </a:lnTo>
                    <a:lnTo>
                      <a:pt x="198" y="2"/>
                    </a:lnTo>
                    <a:lnTo>
                      <a:pt x="196" y="4"/>
                    </a:lnTo>
                    <a:lnTo>
                      <a:pt x="194" y="7"/>
                    </a:lnTo>
                    <a:lnTo>
                      <a:pt x="194" y="9"/>
                    </a:lnTo>
                    <a:lnTo>
                      <a:pt x="192" y="11"/>
                    </a:lnTo>
                    <a:lnTo>
                      <a:pt x="190" y="15"/>
                    </a:lnTo>
                    <a:lnTo>
                      <a:pt x="188" y="17"/>
                    </a:lnTo>
                    <a:lnTo>
                      <a:pt x="186" y="19"/>
                    </a:lnTo>
                    <a:lnTo>
                      <a:pt x="184" y="23"/>
                    </a:lnTo>
                    <a:lnTo>
                      <a:pt x="184" y="24"/>
                    </a:lnTo>
                    <a:lnTo>
                      <a:pt x="182" y="26"/>
                    </a:lnTo>
                    <a:lnTo>
                      <a:pt x="182" y="30"/>
                    </a:lnTo>
                    <a:lnTo>
                      <a:pt x="180" y="32"/>
                    </a:lnTo>
                    <a:lnTo>
                      <a:pt x="179" y="36"/>
                    </a:lnTo>
                    <a:lnTo>
                      <a:pt x="179" y="38"/>
                    </a:lnTo>
                    <a:lnTo>
                      <a:pt x="177" y="42"/>
                    </a:lnTo>
                    <a:lnTo>
                      <a:pt x="177" y="45"/>
                    </a:lnTo>
                    <a:lnTo>
                      <a:pt x="177" y="49"/>
                    </a:lnTo>
                    <a:lnTo>
                      <a:pt x="175" y="53"/>
                    </a:lnTo>
                    <a:lnTo>
                      <a:pt x="175" y="57"/>
                    </a:lnTo>
                    <a:lnTo>
                      <a:pt x="173" y="61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3" y="70"/>
                    </a:lnTo>
                    <a:lnTo>
                      <a:pt x="173" y="74"/>
                    </a:lnTo>
                    <a:lnTo>
                      <a:pt x="173" y="76"/>
                    </a:lnTo>
                    <a:lnTo>
                      <a:pt x="173" y="78"/>
                    </a:lnTo>
                    <a:lnTo>
                      <a:pt x="173" y="82"/>
                    </a:lnTo>
                    <a:lnTo>
                      <a:pt x="173" y="83"/>
                    </a:lnTo>
                    <a:lnTo>
                      <a:pt x="173" y="87"/>
                    </a:lnTo>
                    <a:lnTo>
                      <a:pt x="173" y="91"/>
                    </a:lnTo>
                    <a:lnTo>
                      <a:pt x="173" y="95"/>
                    </a:lnTo>
                    <a:lnTo>
                      <a:pt x="173" y="97"/>
                    </a:lnTo>
                    <a:lnTo>
                      <a:pt x="173" y="101"/>
                    </a:lnTo>
                    <a:lnTo>
                      <a:pt x="173" y="104"/>
                    </a:lnTo>
                    <a:lnTo>
                      <a:pt x="173" y="108"/>
                    </a:lnTo>
                    <a:lnTo>
                      <a:pt x="173" y="112"/>
                    </a:lnTo>
                    <a:lnTo>
                      <a:pt x="173" y="116"/>
                    </a:lnTo>
                    <a:lnTo>
                      <a:pt x="173" y="120"/>
                    </a:lnTo>
                    <a:lnTo>
                      <a:pt x="175" y="123"/>
                    </a:lnTo>
                    <a:lnTo>
                      <a:pt x="175" y="127"/>
                    </a:lnTo>
                    <a:lnTo>
                      <a:pt x="175" y="133"/>
                    </a:lnTo>
                    <a:lnTo>
                      <a:pt x="175" y="137"/>
                    </a:lnTo>
                    <a:lnTo>
                      <a:pt x="175" y="140"/>
                    </a:lnTo>
                    <a:lnTo>
                      <a:pt x="175" y="144"/>
                    </a:lnTo>
                    <a:lnTo>
                      <a:pt x="175" y="148"/>
                    </a:lnTo>
                    <a:lnTo>
                      <a:pt x="175" y="152"/>
                    </a:lnTo>
                    <a:lnTo>
                      <a:pt x="177" y="156"/>
                    </a:lnTo>
                    <a:lnTo>
                      <a:pt x="177" y="161"/>
                    </a:lnTo>
                    <a:lnTo>
                      <a:pt x="177" y="165"/>
                    </a:lnTo>
                    <a:lnTo>
                      <a:pt x="177" y="167"/>
                    </a:lnTo>
                    <a:lnTo>
                      <a:pt x="177" y="171"/>
                    </a:lnTo>
                    <a:lnTo>
                      <a:pt x="177" y="175"/>
                    </a:lnTo>
                    <a:lnTo>
                      <a:pt x="177" y="178"/>
                    </a:lnTo>
                    <a:lnTo>
                      <a:pt x="177" y="182"/>
                    </a:lnTo>
                    <a:lnTo>
                      <a:pt x="177" y="184"/>
                    </a:lnTo>
                    <a:lnTo>
                      <a:pt x="177" y="188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7" y="197"/>
                    </a:lnTo>
                    <a:lnTo>
                      <a:pt x="177" y="199"/>
                    </a:lnTo>
                    <a:lnTo>
                      <a:pt x="177" y="203"/>
                    </a:lnTo>
                    <a:lnTo>
                      <a:pt x="177" y="205"/>
                    </a:lnTo>
                    <a:lnTo>
                      <a:pt x="177" y="209"/>
                    </a:lnTo>
                    <a:lnTo>
                      <a:pt x="177" y="211"/>
                    </a:lnTo>
                    <a:lnTo>
                      <a:pt x="177" y="215"/>
                    </a:lnTo>
                    <a:lnTo>
                      <a:pt x="175" y="216"/>
                    </a:lnTo>
                    <a:lnTo>
                      <a:pt x="175" y="220"/>
                    </a:lnTo>
                    <a:lnTo>
                      <a:pt x="175" y="222"/>
                    </a:lnTo>
                    <a:lnTo>
                      <a:pt x="175" y="224"/>
                    </a:lnTo>
                    <a:lnTo>
                      <a:pt x="175" y="226"/>
                    </a:lnTo>
                    <a:lnTo>
                      <a:pt x="175" y="230"/>
                    </a:lnTo>
                    <a:lnTo>
                      <a:pt x="175" y="232"/>
                    </a:lnTo>
                    <a:lnTo>
                      <a:pt x="175" y="234"/>
                    </a:lnTo>
                    <a:lnTo>
                      <a:pt x="173" y="239"/>
                    </a:lnTo>
                    <a:lnTo>
                      <a:pt x="173" y="243"/>
                    </a:lnTo>
                    <a:lnTo>
                      <a:pt x="173" y="247"/>
                    </a:lnTo>
                    <a:lnTo>
                      <a:pt x="173" y="251"/>
                    </a:lnTo>
                    <a:lnTo>
                      <a:pt x="171" y="254"/>
                    </a:lnTo>
                    <a:lnTo>
                      <a:pt x="171" y="260"/>
                    </a:lnTo>
                    <a:lnTo>
                      <a:pt x="169" y="264"/>
                    </a:lnTo>
                    <a:lnTo>
                      <a:pt x="169" y="268"/>
                    </a:lnTo>
                    <a:lnTo>
                      <a:pt x="167" y="272"/>
                    </a:lnTo>
                    <a:lnTo>
                      <a:pt x="167" y="275"/>
                    </a:lnTo>
                    <a:lnTo>
                      <a:pt x="165" y="279"/>
                    </a:lnTo>
                    <a:lnTo>
                      <a:pt x="165" y="283"/>
                    </a:lnTo>
                    <a:lnTo>
                      <a:pt x="163" y="287"/>
                    </a:lnTo>
                    <a:lnTo>
                      <a:pt x="163" y="293"/>
                    </a:lnTo>
                    <a:lnTo>
                      <a:pt x="161" y="296"/>
                    </a:lnTo>
                    <a:lnTo>
                      <a:pt x="160" y="302"/>
                    </a:lnTo>
                    <a:lnTo>
                      <a:pt x="141" y="340"/>
                    </a:lnTo>
                    <a:lnTo>
                      <a:pt x="141" y="338"/>
                    </a:lnTo>
                    <a:lnTo>
                      <a:pt x="141" y="336"/>
                    </a:lnTo>
                    <a:lnTo>
                      <a:pt x="141" y="332"/>
                    </a:lnTo>
                    <a:lnTo>
                      <a:pt x="141" y="331"/>
                    </a:lnTo>
                    <a:lnTo>
                      <a:pt x="142" y="327"/>
                    </a:lnTo>
                    <a:lnTo>
                      <a:pt x="142" y="323"/>
                    </a:lnTo>
                    <a:lnTo>
                      <a:pt x="142" y="317"/>
                    </a:lnTo>
                    <a:lnTo>
                      <a:pt x="142" y="315"/>
                    </a:lnTo>
                    <a:lnTo>
                      <a:pt x="144" y="312"/>
                    </a:lnTo>
                    <a:lnTo>
                      <a:pt x="144" y="310"/>
                    </a:lnTo>
                    <a:lnTo>
                      <a:pt x="144" y="306"/>
                    </a:lnTo>
                    <a:lnTo>
                      <a:pt x="144" y="304"/>
                    </a:lnTo>
                    <a:lnTo>
                      <a:pt x="144" y="300"/>
                    </a:lnTo>
                    <a:lnTo>
                      <a:pt x="146" y="298"/>
                    </a:lnTo>
                    <a:lnTo>
                      <a:pt x="146" y="294"/>
                    </a:lnTo>
                    <a:lnTo>
                      <a:pt x="146" y="291"/>
                    </a:lnTo>
                    <a:lnTo>
                      <a:pt x="146" y="287"/>
                    </a:lnTo>
                    <a:lnTo>
                      <a:pt x="146" y="283"/>
                    </a:lnTo>
                    <a:lnTo>
                      <a:pt x="148" y="279"/>
                    </a:lnTo>
                    <a:lnTo>
                      <a:pt x="148" y="275"/>
                    </a:lnTo>
                    <a:lnTo>
                      <a:pt x="148" y="273"/>
                    </a:lnTo>
                    <a:lnTo>
                      <a:pt x="148" y="270"/>
                    </a:lnTo>
                    <a:lnTo>
                      <a:pt x="150" y="266"/>
                    </a:lnTo>
                    <a:lnTo>
                      <a:pt x="150" y="262"/>
                    </a:lnTo>
                    <a:lnTo>
                      <a:pt x="150" y="258"/>
                    </a:lnTo>
                    <a:lnTo>
                      <a:pt x="150" y="254"/>
                    </a:lnTo>
                    <a:lnTo>
                      <a:pt x="150" y="249"/>
                    </a:lnTo>
                    <a:lnTo>
                      <a:pt x="150" y="245"/>
                    </a:lnTo>
                    <a:lnTo>
                      <a:pt x="152" y="241"/>
                    </a:lnTo>
                    <a:lnTo>
                      <a:pt x="152" y="237"/>
                    </a:lnTo>
                    <a:lnTo>
                      <a:pt x="152" y="234"/>
                    </a:lnTo>
                    <a:lnTo>
                      <a:pt x="152" y="230"/>
                    </a:lnTo>
                    <a:lnTo>
                      <a:pt x="152" y="224"/>
                    </a:lnTo>
                    <a:lnTo>
                      <a:pt x="152" y="220"/>
                    </a:lnTo>
                    <a:lnTo>
                      <a:pt x="154" y="216"/>
                    </a:lnTo>
                    <a:lnTo>
                      <a:pt x="154" y="213"/>
                    </a:lnTo>
                    <a:lnTo>
                      <a:pt x="154" y="209"/>
                    </a:lnTo>
                    <a:lnTo>
                      <a:pt x="154" y="205"/>
                    </a:lnTo>
                    <a:lnTo>
                      <a:pt x="154" y="201"/>
                    </a:lnTo>
                    <a:lnTo>
                      <a:pt x="154" y="196"/>
                    </a:lnTo>
                    <a:lnTo>
                      <a:pt x="154" y="192"/>
                    </a:lnTo>
                    <a:lnTo>
                      <a:pt x="154" y="188"/>
                    </a:lnTo>
                    <a:lnTo>
                      <a:pt x="154" y="184"/>
                    </a:lnTo>
                    <a:lnTo>
                      <a:pt x="154" y="180"/>
                    </a:lnTo>
                    <a:lnTo>
                      <a:pt x="154" y="177"/>
                    </a:lnTo>
                    <a:lnTo>
                      <a:pt x="154" y="173"/>
                    </a:lnTo>
                    <a:lnTo>
                      <a:pt x="154" y="169"/>
                    </a:lnTo>
                    <a:lnTo>
                      <a:pt x="154" y="165"/>
                    </a:lnTo>
                    <a:lnTo>
                      <a:pt x="154" y="161"/>
                    </a:lnTo>
                    <a:lnTo>
                      <a:pt x="154" y="158"/>
                    </a:lnTo>
                    <a:lnTo>
                      <a:pt x="154" y="154"/>
                    </a:lnTo>
                    <a:lnTo>
                      <a:pt x="154" y="150"/>
                    </a:lnTo>
                    <a:lnTo>
                      <a:pt x="154" y="146"/>
                    </a:lnTo>
                    <a:lnTo>
                      <a:pt x="152" y="142"/>
                    </a:lnTo>
                    <a:lnTo>
                      <a:pt x="152" y="140"/>
                    </a:lnTo>
                    <a:lnTo>
                      <a:pt x="152" y="137"/>
                    </a:lnTo>
                    <a:lnTo>
                      <a:pt x="152" y="133"/>
                    </a:lnTo>
                    <a:lnTo>
                      <a:pt x="150" y="129"/>
                    </a:lnTo>
                    <a:lnTo>
                      <a:pt x="150" y="127"/>
                    </a:lnTo>
                    <a:lnTo>
                      <a:pt x="150" y="123"/>
                    </a:lnTo>
                    <a:lnTo>
                      <a:pt x="150" y="120"/>
                    </a:lnTo>
                    <a:lnTo>
                      <a:pt x="150" y="118"/>
                    </a:lnTo>
                    <a:lnTo>
                      <a:pt x="150" y="116"/>
                    </a:lnTo>
                    <a:lnTo>
                      <a:pt x="148" y="112"/>
                    </a:lnTo>
                    <a:lnTo>
                      <a:pt x="148" y="108"/>
                    </a:lnTo>
                    <a:lnTo>
                      <a:pt x="148" y="106"/>
                    </a:lnTo>
                    <a:lnTo>
                      <a:pt x="148" y="104"/>
                    </a:lnTo>
                    <a:lnTo>
                      <a:pt x="148" y="101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5"/>
                    </a:lnTo>
                    <a:lnTo>
                      <a:pt x="148" y="89"/>
                    </a:lnTo>
                    <a:lnTo>
                      <a:pt x="148" y="85"/>
                    </a:lnTo>
                    <a:lnTo>
                      <a:pt x="148" y="82"/>
                    </a:lnTo>
                    <a:lnTo>
                      <a:pt x="148" y="78"/>
                    </a:lnTo>
                    <a:lnTo>
                      <a:pt x="148" y="74"/>
                    </a:lnTo>
                    <a:lnTo>
                      <a:pt x="150" y="70"/>
                    </a:lnTo>
                    <a:lnTo>
                      <a:pt x="150" y="66"/>
                    </a:lnTo>
                    <a:lnTo>
                      <a:pt x="150" y="64"/>
                    </a:lnTo>
                    <a:lnTo>
                      <a:pt x="150" y="61"/>
                    </a:lnTo>
                    <a:lnTo>
                      <a:pt x="152" y="59"/>
                    </a:lnTo>
                    <a:lnTo>
                      <a:pt x="152" y="55"/>
                    </a:lnTo>
                    <a:lnTo>
                      <a:pt x="152" y="53"/>
                    </a:lnTo>
                    <a:lnTo>
                      <a:pt x="154" y="49"/>
                    </a:lnTo>
                    <a:lnTo>
                      <a:pt x="154" y="47"/>
                    </a:lnTo>
                    <a:lnTo>
                      <a:pt x="154" y="43"/>
                    </a:lnTo>
                    <a:lnTo>
                      <a:pt x="156" y="42"/>
                    </a:lnTo>
                    <a:lnTo>
                      <a:pt x="154" y="42"/>
                    </a:lnTo>
                    <a:lnTo>
                      <a:pt x="154" y="43"/>
                    </a:lnTo>
                    <a:lnTo>
                      <a:pt x="150" y="43"/>
                    </a:lnTo>
                    <a:lnTo>
                      <a:pt x="148" y="45"/>
                    </a:lnTo>
                    <a:lnTo>
                      <a:pt x="144" y="47"/>
                    </a:lnTo>
                    <a:lnTo>
                      <a:pt x="141" y="49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1" y="55"/>
                    </a:lnTo>
                    <a:lnTo>
                      <a:pt x="129" y="57"/>
                    </a:lnTo>
                    <a:lnTo>
                      <a:pt x="127" y="59"/>
                    </a:lnTo>
                    <a:lnTo>
                      <a:pt x="123" y="59"/>
                    </a:lnTo>
                    <a:lnTo>
                      <a:pt x="122" y="61"/>
                    </a:lnTo>
                    <a:lnTo>
                      <a:pt x="118" y="62"/>
                    </a:lnTo>
                    <a:lnTo>
                      <a:pt x="116" y="64"/>
                    </a:lnTo>
                    <a:lnTo>
                      <a:pt x="112" y="66"/>
                    </a:lnTo>
                    <a:lnTo>
                      <a:pt x="110" y="68"/>
                    </a:lnTo>
                    <a:lnTo>
                      <a:pt x="106" y="72"/>
                    </a:lnTo>
                    <a:lnTo>
                      <a:pt x="104" y="74"/>
                    </a:lnTo>
                    <a:lnTo>
                      <a:pt x="101" y="76"/>
                    </a:lnTo>
                    <a:lnTo>
                      <a:pt x="99" y="80"/>
                    </a:lnTo>
                    <a:lnTo>
                      <a:pt x="95" y="82"/>
                    </a:lnTo>
                    <a:lnTo>
                      <a:pt x="93" y="85"/>
                    </a:lnTo>
                    <a:lnTo>
                      <a:pt x="89" y="87"/>
                    </a:lnTo>
                    <a:lnTo>
                      <a:pt x="85" y="89"/>
                    </a:lnTo>
                    <a:lnTo>
                      <a:pt x="82" y="93"/>
                    </a:lnTo>
                    <a:lnTo>
                      <a:pt x="80" y="97"/>
                    </a:lnTo>
                    <a:lnTo>
                      <a:pt x="76" y="99"/>
                    </a:lnTo>
                    <a:lnTo>
                      <a:pt x="74" y="102"/>
                    </a:lnTo>
                    <a:lnTo>
                      <a:pt x="70" y="106"/>
                    </a:lnTo>
                    <a:lnTo>
                      <a:pt x="68" y="110"/>
                    </a:lnTo>
                    <a:lnTo>
                      <a:pt x="65" y="112"/>
                    </a:lnTo>
                    <a:lnTo>
                      <a:pt x="61" y="116"/>
                    </a:lnTo>
                    <a:lnTo>
                      <a:pt x="59" y="120"/>
                    </a:lnTo>
                    <a:lnTo>
                      <a:pt x="55" y="123"/>
                    </a:lnTo>
                    <a:lnTo>
                      <a:pt x="53" y="127"/>
                    </a:lnTo>
                    <a:lnTo>
                      <a:pt x="51" y="131"/>
                    </a:lnTo>
                    <a:lnTo>
                      <a:pt x="47" y="135"/>
                    </a:lnTo>
                    <a:lnTo>
                      <a:pt x="46" y="140"/>
                    </a:lnTo>
                    <a:lnTo>
                      <a:pt x="42" y="144"/>
                    </a:lnTo>
                    <a:lnTo>
                      <a:pt x="40" y="148"/>
                    </a:lnTo>
                    <a:lnTo>
                      <a:pt x="38" y="152"/>
                    </a:lnTo>
                    <a:lnTo>
                      <a:pt x="36" y="156"/>
                    </a:lnTo>
                    <a:lnTo>
                      <a:pt x="32" y="161"/>
                    </a:lnTo>
                    <a:lnTo>
                      <a:pt x="30" y="165"/>
                    </a:lnTo>
                    <a:lnTo>
                      <a:pt x="28" y="171"/>
                    </a:lnTo>
                    <a:lnTo>
                      <a:pt x="26" y="175"/>
                    </a:lnTo>
                    <a:lnTo>
                      <a:pt x="25" y="180"/>
                    </a:lnTo>
                    <a:lnTo>
                      <a:pt x="23" y="184"/>
                    </a:lnTo>
                    <a:lnTo>
                      <a:pt x="21" y="190"/>
                    </a:lnTo>
                    <a:lnTo>
                      <a:pt x="21" y="196"/>
                    </a:lnTo>
                    <a:lnTo>
                      <a:pt x="19" y="201"/>
                    </a:lnTo>
                    <a:lnTo>
                      <a:pt x="19" y="205"/>
                    </a:lnTo>
                    <a:lnTo>
                      <a:pt x="17" y="211"/>
                    </a:lnTo>
                    <a:lnTo>
                      <a:pt x="17" y="216"/>
                    </a:lnTo>
                    <a:lnTo>
                      <a:pt x="15" y="220"/>
                    </a:lnTo>
                    <a:lnTo>
                      <a:pt x="15" y="222"/>
                    </a:lnTo>
                    <a:lnTo>
                      <a:pt x="15" y="224"/>
                    </a:lnTo>
                    <a:lnTo>
                      <a:pt x="15" y="226"/>
                    </a:lnTo>
                    <a:lnTo>
                      <a:pt x="13" y="228"/>
                    </a:lnTo>
                    <a:lnTo>
                      <a:pt x="11" y="230"/>
                    </a:lnTo>
                    <a:lnTo>
                      <a:pt x="9" y="228"/>
                    </a:lnTo>
                    <a:lnTo>
                      <a:pt x="6" y="224"/>
                    </a:lnTo>
                    <a:lnTo>
                      <a:pt x="6" y="222"/>
                    </a:lnTo>
                    <a:lnTo>
                      <a:pt x="4" y="220"/>
                    </a:lnTo>
                    <a:lnTo>
                      <a:pt x="2" y="216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60" name="Freeform 218">
                <a:extLst>
                  <a:ext uri="{FF2B5EF4-FFF2-40B4-BE49-F238E27FC236}">
                    <a16:creationId xmlns:a16="http://schemas.microsoft.com/office/drawing/2014/main" id="{EAC03B9F-2E04-48B8-89FD-C18318C57D6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9" y="876"/>
                <a:ext cx="147" cy="212"/>
              </a:xfrm>
              <a:custGeom>
                <a:avLst/>
                <a:gdLst>
                  <a:gd name="T0" fmla="*/ 1 w 293"/>
                  <a:gd name="T1" fmla="*/ 1 h 424"/>
                  <a:gd name="T2" fmla="*/ 1 w 293"/>
                  <a:gd name="T3" fmla="*/ 1 h 424"/>
                  <a:gd name="T4" fmla="*/ 1 w 293"/>
                  <a:gd name="T5" fmla="*/ 1 h 424"/>
                  <a:gd name="T6" fmla="*/ 1 w 293"/>
                  <a:gd name="T7" fmla="*/ 1 h 424"/>
                  <a:gd name="T8" fmla="*/ 1 w 293"/>
                  <a:gd name="T9" fmla="*/ 1 h 424"/>
                  <a:gd name="T10" fmla="*/ 1 w 293"/>
                  <a:gd name="T11" fmla="*/ 1 h 424"/>
                  <a:gd name="T12" fmla="*/ 1 w 293"/>
                  <a:gd name="T13" fmla="*/ 0 h 424"/>
                  <a:gd name="T14" fmla="*/ 1 w 293"/>
                  <a:gd name="T15" fmla="*/ 1 h 424"/>
                  <a:gd name="T16" fmla="*/ 1 w 293"/>
                  <a:gd name="T17" fmla="*/ 1 h 424"/>
                  <a:gd name="T18" fmla="*/ 1 w 293"/>
                  <a:gd name="T19" fmla="*/ 1 h 424"/>
                  <a:gd name="T20" fmla="*/ 1 w 293"/>
                  <a:gd name="T21" fmla="*/ 1 h 424"/>
                  <a:gd name="T22" fmla="*/ 1 w 293"/>
                  <a:gd name="T23" fmla="*/ 1 h 424"/>
                  <a:gd name="T24" fmla="*/ 1 w 293"/>
                  <a:gd name="T25" fmla="*/ 1 h 424"/>
                  <a:gd name="T26" fmla="*/ 1 w 293"/>
                  <a:gd name="T27" fmla="*/ 1 h 424"/>
                  <a:gd name="T28" fmla="*/ 1 w 293"/>
                  <a:gd name="T29" fmla="*/ 1 h 424"/>
                  <a:gd name="T30" fmla="*/ 1 w 293"/>
                  <a:gd name="T31" fmla="*/ 1 h 424"/>
                  <a:gd name="T32" fmla="*/ 1 w 293"/>
                  <a:gd name="T33" fmla="*/ 1 h 424"/>
                  <a:gd name="T34" fmla="*/ 1 w 293"/>
                  <a:gd name="T35" fmla="*/ 1 h 424"/>
                  <a:gd name="T36" fmla="*/ 1 w 293"/>
                  <a:gd name="T37" fmla="*/ 1 h 424"/>
                  <a:gd name="T38" fmla="*/ 1 w 293"/>
                  <a:gd name="T39" fmla="*/ 1 h 424"/>
                  <a:gd name="T40" fmla="*/ 1 w 293"/>
                  <a:gd name="T41" fmla="*/ 1 h 424"/>
                  <a:gd name="T42" fmla="*/ 1 w 293"/>
                  <a:gd name="T43" fmla="*/ 1 h 424"/>
                  <a:gd name="T44" fmla="*/ 1 w 293"/>
                  <a:gd name="T45" fmla="*/ 1 h 424"/>
                  <a:gd name="T46" fmla="*/ 1 w 293"/>
                  <a:gd name="T47" fmla="*/ 1 h 424"/>
                  <a:gd name="T48" fmla="*/ 0 w 293"/>
                  <a:gd name="T49" fmla="*/ 1 h 424"/>
                  <a:gd name="T50" fmla="*/ 0 w 293"/>
                  <a:gd name="T51" fmla="*/ 1 h 424"/>
                  <a:gd name="T52" fmla="*/ 1 w 293"/>
                  <a:gd name="T53" fmla="*/ 1 h 424"/>
                  <a:gd name="T54" fmla="*/ 1 w 293"/>
                  <a:gd name="T55" fmla="*/ 1 h 424"/>
                  <a:gd name="T56" fmla="*/ 1 w 293"/>
                  <a:gd name="T57" fmla="*/ 1 h 424"/>
                  <a:gd name="T58" fmla="*/ 1 w 293"/>
                  <a:gd name="T59" fmla="*/ 1 h 424"/>
                  <a:gd name="T60" fmla="*/ 1 w 293"/>
                  <a:gd name="T61" fmla="*/ 1 h 424"/>
                  <a:gd name="T62" fmla="*/ 1 w 293"/>
                  <a:gd name="T63" fmla="*/ 1 h 424"/>
                  <a:gd name="T64" fmla="*/ 1 w 293"/>
                  <a:gd name="T65" fmla="*/ 1 h 424"/>
                  <a:gd name="T66" fmla="*/ 1 w 293"/>
                  <a:gd name="T67" fmla="*/ 1 h 424"/>
                  <a:gd name="T68" fmla="*/ 1 w 293"/>
                  <a:gd name="T69" fmla="*/ 1 h 424"/>
                  <a:gd name="T70" fmla="*/ 1 w 293"/>
                  <a:gd name="T71" fmla="*/ 1 h 424"/>
                  <a:gd name="T72" fmla="*/ 1 w 293"/>
                  <a:gd name="T73" fmla="*/ 1 h 424"/>
                  <a:gd name="T74" fmla="*/ 1 w 293"/>
                  <a:gd name="T75" fmla="*/ 1 h 424"/>
                  <a:gd name="T76" fmla="*/ 1 w 293"/>
                  <a:gd name="T77" fmla="*/ 1 h 424"/>
                  <a:gd name="T78" fmla="*/ 1 w 293"/>
                  <a:gd name="T79" fmla="*/ 1 h 424"/>
                  <a:gd name="T80" fmla="*/ 1 w 293"/>
                  <a:gd name="T81" fmla="*/ 1 h 424"/>
                  <a:gd name="T82" fmla="*/ 1 w 293"/>
                  <a:gd name="T83" fmla="*/ 1 h 424"/>
                  <a:gd name="T84" fmla="*/ 1 w 293"/>
                  <a:gd name="T85" fmla="*/ 1 h 424"/>
                  <a:gd name="T86" fmla="*/ 1 w 293"/>
                  <a:gd name="T87" fmla="*/ 1 h 424"/>
                  <a:gd name="T88" fmla="*/ 1 w 293"/>
                  <a:gd name="T89" fmla="*/ 1 h 424"/>
                  <a:gd name="T90" fmla="*/ 1 w 293"/>
                  <a:gd name="T91" fmla="*/ 1 h 424"/>
                  <a:gd name="T92" fmla="*/ 1 w 293"/>
                  <a:gd name="T93" fmla="*/ 1 h 424"/>
                  <a:gd name="T94" fmla="*/ 1 w 293"/>
                  <a:gd name="T95" fmla="*/ 1 h 424"/>
                  <a:gd name="T96" fmla="*/ 1 w 293"/>
                  <a:gd name="T97" fmla="*/ 1 h 424"/>
                  <a:gd name="T98" fmla="*/ 1 w 293"/>
                  <a:gd name="T99" fmla="*/ 1 h 424"/>
                  <a:gd name="T100" fmla="*/ 1 w 293"/>
                  <a:gd name="T101" fmla="*/ 1 h 424"/>
                  <a:gd name="T102" fmla="*/ 1 w 293"/>
                  <a:gd name="T103" fmla="*/ 1 h 424"/>
                  <a:gd name="T104" fmla="*/ 1 w 293"/>
                  <a:gd name="T105" fmla="*/ 1 h 424"/>
                  <a:gd name="T106" fmla="*/ 1 w 293"/>
                  <a:gd name="T107" fmla="*/ 1 h 424"/>
                  <a:gd name="T108" fmla="*/ 1 w 293"/>
                  <a:gd name="T109" fmla="*/ 1 h 424"/>
                  <a:gd name="T110" fmla="*/ 1 w 293"/>
                  <a:gd name="T111" fmla="*/ 1 h 4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3"/>
                  <a:gd name="T169" fmla="*/ 0 h 424"/>
                  <a:gd name="T170" fmla="*/ 293 w 293"/>
                  <a:gd name="T171" fmla="*/ 424 h 4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3" h="424">
                    <a:moveTo>
                      <a:pt x="26" y="160"/>
                    </a:moveTo>
                    <a:lnTo>
                      <a:pt x="26" y="158"/>
                    </a:lnTo>
                    <a:lnTo>
                      <a:pt x="28" y="154"/>
                    </a:lnTo>
                    <a:lnTo>
                      <a:pt x="30" y="152"/>
                    </a:lnTo>
                    <a:lnTo>
                      <a:pt x="32" y="148"/>
                    </a:lnTo>
                    <a:lnTo>
                      <a:pt x="34" y="145"/>
                    </a:lnTo>
                    <a:lnTo>
                      <a:pt x="36" y="141"/>
                    </a:lnTo>
                    <a:lnTo>
                      <a:pt x="38" y="139"/>
                    </a:lnTo>
                    <a:lnTo>
                      <a:pt x="40" y="135"/>
                    </a:lnTo>
                    <a:lnTo>
                      <a:pt x="40" y="133"/>
                    </a:lnTo>
                    <a:lnTo>
                      <a:pt x="42" y="131"/>
                    </a:lnTo>
                    <a:lnTo>
                      <a:pt x="43" y="129"/>
                    </a:lnTo>
                    <a:lnTo>
                      <a:pt x="45" y="126"/>
                    </a:lnTo>
                    <a:lnTo>
                      <a:pt x="47" y="124"/>
                    </a:lnTo>
                    <a:lnTo>
                      <a:pt x="51" y="120"/>
                    </a:lnTo>
                    <a:lnTo>
                      <a:pt x="53" y="118"/>
                    </a:lnTo>
                    <a:lnTo>
                      <a:pt x="55" y="114"/>
                    </a:lnTo>
                    <a:lnTo>
                      <a:pt x="59" y="110"/>
                    </a:lnTo>
                    <a:lnTo>
                      <a:pt x="61" y="108"/>
                    </a:lnTo>
                    <a:lnTo>
                      <a:pt x="64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8" y="93"/>
                    </a:lnTo>
                    <a:lnTo>
                      <a:pt x="81" y="89"/>
                    </a:lnTo>
                    <a:lnTo>
                      <a:pt x="85" y="86"/>
                    </a:lnTo>
                    <a:lnTo>
                      <a:pt x="89" y="82"/>
                    </a:lnTo>
                    <a:lnTo>
                      <a:pt x="93" y="80"/>
                    </a:lnTo>
                    <a:lnTo>
                      <a:pt x="99" y="76"/>
                    </a:lnTo>
                    <a:lnTo>
                      <a:pt x="102" y="72"/>
                    </a:lnTo>
                    <a:lnTo>
                      <a:pt x="108" y="69"/>
                    </a:lnTo>
                    <a:lnTo>
                      <a:pt x="112" y="67"/>
                    </a:lnTo>
                    <a:lnTo>
                      <a:pt x="118" y="63"/>
                    </a:lnTo>
                    <a:lnTo>
                      <a:pt x="123" y="59"/>
                    </a:lnTo>
                    <a:lnTo>
                      <a:pt x="129" y="55"/>
                    </a:lnTo>
                    <a:lnTo>
                      <a:pt x="135" y="53"/>
                    </a:lnTo>
                    <a:lnTo>
                      <a:pt x="140" y="50"/>
                    </a:lnTo>
                    <a:lnTo>
                      <a:pt x="148" y="46"/>
                    </a:lnTo>
                    <a:lnTo>
                      <a:pt x="154" y="44"/>
                    </a:lnTo>
                    <a:lnTo>
                      <a:pt x="161" y="40"/>
                    </a:lnTo>
                    <a:lnTo>
                      <a:pt x="169" y="36"/>
                    </a:lnTo>
                    <a:lnTo>
                      <a:pt x="175" y="32"/>
                    </a:lnTo>
                    <a:lnTo>
                      <a:pt x="182" y="31"/>
                    </a:lnTo>
                    <a:lnTo>
                      <a:pt x="190" y="27"/>
                    </a:lnTo>
                    <a:lnTo>
                      <a:pt x="199" y="25"/>
                    </a:lnTo>
                    <a:lnTo>
                      <a:pt x="207" y="21"/>
                    </a:lnTo>
                    <a:lnTo>
                      <a:pt x="215" y="19"/>
                    </a:lnTo>
                    <a:lnTo>
                      <a:pt x="224" y="17"/>
                    </a:lnTo>
                    <a:lnTo>
                      <a:pt x="234" y="13"/>
                    </a:lnTo>
                    <a:lnTo>
                      <a:pt x="241" y="12"/>
                    </a:lnTo>
                    <a:lnTo>
                      <a:pt x="253" y="10"/>
                    </a:lnTo>
                    <a:lnTo>
                      <a:pt x="260" y="6"/>
                    </a:lnTo>
                    <a:lnTo>
                      <a:pt x="272" y="4"/>
                    </a:lnTo>
                    <a:lnTo>
                      <a:pt x="281" y="2"/>
                    </a:lnTo>
                    <a:lnTo>
                      <a:pt x="293" y="0"/>
                    </a:lnTo>
                    <a:lnTo>
                      <a:pt x="291" y="2"/>
                    </a:lnTo>
                    <a:lnTo>
                      <a:pt x="289" y="4"/>
                    </a:lnTo>
                    <a:lnTo>
                      <a:pt x="285" y="6"/>
                    </a:lnTo>
                    <a:lnTo>
                      <a:pt x="283" y="8"/>
                    </a:lnTo>
                    <a:lnTo>
                      <a:pt x="281" y="10"/>
                    </a:lnTo>
                    <a:lnTo>
                      <a:pt x="279" y="12"/>
                    </a:lnTo>
                    <a:lnTo>
                      <a:pt x="277" y="15"/>
                    </a:lnTo>
                    <a:lnTo>
                      <a:pt x="275" y="17"/>
                    </a:lnTo>
                    <a:lnTo>
                      <a:pt x="273" y="21"/>
                    </a:lnTo>
                    <a:lnTo>
                      <a:pt x="270" y="23"/>
                    </a:lnTo>
                    <a:lnTo>
                      <a:pt x="268" y="27"/>
                    </a:lnTo>
                    <a:lnTo>
                      <a:pt x="264" y="31"/>
                    </a:lnTo>
                    <a:lnTo>
                      <a:pt x="262" y="34"/>
                    </a:lnTo>
                    <a:lnTo>
                      <a:pt x="260" y="36"/>
                    </a:lnTo>
                    <a:lnTo>
                      <a:pt x="260" y="38"/>
                    </a:lnTo>
                    <a:lnTo>
                      <a:pt x="258" y="42"/>
                    </a:lnTo>
                    <a:lnTo>
                      <a:pt x="256" y="44"/>
                    </a:lnTo>
                    <a:lnTo>
                      <a:pt x="254" y="46"/>
                    </a:lnTo>
                    <a:lnTo>
                      <a:pt x="254" y="50"/>
                    </a:lnTo>
                    <a:lnTo>
                      <a:pt x="253" y="51"/>
                    </a:lnTo>
                    <a:lnTo>
                      <a:pt x="251" y="55"/>
                    </a:lnTo>
                    <a:lnTo>
                      <a:pt x="251" y="57"/>
                    </a:lnTo>
                    <a:lnTo>
                      <a:pt x="249" y="61"/>
                    </a:lnTo>
                    <a:lnTo>
                      <a:pt x="247" y="63"/>
                    </a:lnTo>
                    <a:lnTo>
                      <a:pt x="245" y="67"/>
                    </a:lnTo>
                    <a:lnTo>
                      <a:pt x="245" y="69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1" y="80"/>
                    </a:lnTo>
                    <a:lnTo>
                      <a:pt x="239" y="84"/>
                    </a:lnTo>
                    <a:lnTo>
                      <a:pt x="237" y="88"/>
                    </a:lnTo>
                    <a:lnTo>
                      <a:pt x="235" y="91"/>
                    </a:lnTo>
                    <a:lnTo>
                      <a:pt x="235" y="95"/>
                    </a:lnTo>
                    <a:lnTo>
                      <a:pt x="234" y="99"/>
                    </a:lnTo>
                    <a:lnTo>
                      <a:pt x="232" y="103"/>
                    </a:lnTo>
                    <a:lnTo>
                      <a:pt x="230" y="107"/>
                    </a:lnTo>
                    <a:lnTo>
                      <a:pt x="230" y="112"/>
                    </a:lnTo>
                    <a:lnTo>
                      <a:pt x="228" y="116"/>
                    </a:lnTo>
                    <a:lnTo>
                      <a:pt x="228" y="120"/>
                    </a:lnTo>
                    <a:lnTo>
                      <a:pt x="226" y="126"/>
                    </a:lnTo>
                    <a:lnTo>
                      <a:pt x="224" y="131"/>
                    </a:lnTo>
                    <a:lnTo>
                      <a:pt x="224" y="135"/>
                    </a:lnTo>
                    <a:lnTo>
                      <a:pt x="222" y="141"/>
                    </a:lnTo>
                    <a:lnTo>
                      <a:pt x="220" y="145"/>
                    </a:lnTo>
                    <a:lnTo>
                      <a:pt x="220" y="150"/>
                    </a:lnTo>
                    <a:lnTo>
                      <a:pt x="218" y="154"/>
                    </a:lnTo>
                    <a:lnTo>
                      <a:pt x="218" y="160"/>
                    </a:lnTo>
                    <a:lnTo>
                      <a:pt x="216" y="165"/>
                    </a:lnTo>
                    <a:lnTo>
                      <a:pt x="215" y="171"/>
                    </a:lnTo>
                    <a:lnTo>
                      <a:pt x="215" y="177"/>
                    </a:lnTo>
                    <a:lnTo>
                      <a:pt x="213" y="181"/>
                    </a:lnTo>
                    <a:lnTo>
                      <a:pt x="211" y="186"/>
                    </a:lnTo>
                    <a:lnTo>
                      <a:pt x="211" y="192"/>
                    </a:lnTo>
                    <a:lnTo>
                      <a:pt x="209" y="198"/>
                    </a:lnTo>
                    <a:lnTo>
                      <a:pt x="209" y="204"/>
                    </a:lnTo>
                    <a:lnTo>
                      <a:pt x="207" y="207"/>
                    </a:lnTo>
                    <a:lnTo>
                      <a:pt x="205" y="213"/>
                    </a:lnTo>
                    <a:lnTo>
                      <a:pt x="205" y="219"/>
                    </a:lnTo>
                    <a:lnTo>
                      <a:pt x="203" y="224"/>
                    </a:lnTo>
                    <a:lnTo>
                      <a:pt x="201" y="230"/>
                    </a:lnTo>
                    <a:lnTo>
                      <a:pt x="199" y="236"/>
                    </a:lnTo>
                    <a:lnTo>
                      <a:pt x="199" y="240"/>
                    </a:lnTo>
                    <a:lnTo>
                      <a:pt x="197" y="245"/>
                    </a:lnTo>
                    <a:lnTo>
                      <a:pt x="196" y="251"/>
                    </a:lnTo>
                    <a:lnTo>
                      <a:pt x="194" y="257"/>
                    </a:lnTo>
                    <a:lnTo>
                      <a:pt x="192" y="262"/>
                    </a:lnTo>
                    <a:lnTo>
                      <a:pt x="190" y="268"/>
                    </a:lnTo>
                    <a:lnTo>
                      <a:pt x="188" y="272"/>
                    </a:lnTo>
                    <a:lnTo>
                      <a:pt x="186" y="278"/>
                    </a:lnTo>
                    <a:lnTo>
                      <a:pt x="184" y="283"/>
                    </a:lnTo>
                    <a:lnTo>
                      <a:pt x="182" y="289"/>
                    </a:lnTo>
                    <a:lnTo>
                      <a:pt x="178" y="295"/>
                    </a:lnTo>
                    <a:lnTo>
                      <a:pt x="178" y="300"/>
                    </a:lnTo>
                    <a:lnTo>
                      <a:pt x="175" y="304"/>
                    </a:lnTo>
                    <a:lnTo>
                      <a:pt x="173" y="310"/>
                    </a:lnTo>
                    <a:lnTo>
                      <a:pt x="169" y="314"/>
                    </a:lnTo>
                    <a:lnTo>
                      <a:pt x="167" y="319"/>
                    </a:lnTo>
                    <a:lnTo>
                      <a:pt x="165" y="325"/>
                    </a:lnTo>
                    <a:lnTo>
                      <a:pt x="161" y="329"/>
                    </a:lnTo>
                    <a:lnTo>
                      <a:pt x="158" y="335"/>
                    </a:lnTo>
                    <a:lnTo>
                      <a:pt x="156" y="338"/>
                    </a:lnTo>
                    <a:lnTo>
                      <a:pt x="152" y="342"/>
                    </a:lnTo>
                    <a:lnTo>
                      <a:pt x="148" y="348"/>
                    </a:lnTo>
                    <a:lnTo>
                      <a:pt x="144" y="352"/>
                    </a:lnTo>
                    <a:lnTo>
                      <a:pt x="142" y="357"/>
                    </a:lnTo>
                    <a:lnTo>
                      <a:pt x="139" y="361"/>
                    </a:lnTo>
                    <a:lnTo>
                      <a:pt x="135" y="365"/>
                    </a:lnTo>
                    <a:lnTo>
                      <a:pt x="131" y="369"/>
                    </a:lnTo>
                    <a:lnTo>
                      <a:pt x="127" y="375"/>
                    </a:lnTo>
                    <a:lnTo>
                      <a:pt x="121" y="378"/>
                    </a:lnTo>
                    <a:lnTo>
                      <a:pt x="118" y="382"/>
                    </a:lnTo>
                    <a:lnTo>
                      <a:pt x="112" y="386"/>
                    </a:lnTo>
                    <a:lnTo>
                      <a:pt x="108" y="390"/>
                    </a:lnTo>
                    <a:lnTo>
                      <a:pt x="102" y="392"/>
                    </a:lnTo>
                    <a:lnTo>
                      <a:pt x="99" y="395"/>
                    </a:lnTo>
                    <a:lnTo>
                      <a:pt x="93" y="399"/>
                    </a:lnTo>
                    <a:lnTo>
                      <a:pt x="87" y="403"/>
                    </a:lnTo>
                    <a:lnTo>
                      <a:pt x="81" y="407"/>
                    </a:lnTo>
                    <a:lnTo>
                      <a:pt x="76" y="409"/>
                    </a:lnTo>
                    <a:lnTo>
                      <a:pt x="70" y="413"/>
                    </a:lnTo>
                    <a:lnTo>
                      <a:pt x="64" y="415"/>
                    </a:lnTo>
                    <a:lnTo>
                      <a:pt x="59" y="418"/>
                    </a:lnTo>
                    <a:lnTo>
                      <a:pt x="53" y="420"/>
                    </a:lnTo>
                    <a:lnTo>
                      <a:pt x="45" y="422"/>
                    </a:lnTo>
                    <a:lnTo>
                      <a:pt x="40" y="424"/>
                    </a:lnTo>
                    <a:lnTo>
                      <a:pt x="38" y="424"/>
                    </a:lnTo>
                    <a:lnTo>
                      <a:pt x="36" y="420"/>
                    </a:lnTo>
                    <a:lnTo>
                      <a:pt x="36" y="418"/>
                    </a:lnTo>
                    <a:lnTo>
                      <a:pt x="34" y="415"/>
                    </a:lnTo>
                    <a:lnTo>
                      <a:pt x="32" y="413"/>
                    </a:lnTo>
                    <a:lnTo>
                      <a:pt x="30" y="409"/>
                    </a:lnTo>
                    <a:lnTo>
                      <a:pt x="28" y="405"/>
                    </a:lnTo>
                    <a:lnTo>
                      <a:pt x="26" y="401"/>
                    </a:lnTo>
                    <a:lnTo>
                      <a:pt x="24" y="397"/>
                    </a:lnTo>
                    <a:lnTo>
                      <a:pt x="24" y="395"/>
                    </a:lnTo>
                    <a:lnTo>
                      <a:pt x="23" y="394"/>
                    </a:lnTo>
                    <a:lnTo>
                      <a:pt x="23" y="392"/>
                    </a:lnTo>
                    <a:lnTo>
                      <a:pt x="21" y="388"/>
                    </a:lnTo>
                    <a:lnTo>
                      <a:pt x="21" y="386"/>
                    </a:lnTo>
                    <a:lnTo>
                      <a:pt x="19" y="382"/>
                    </a:lnTo>
                    <a:lnTo>
                      <a:pt x="19" y="380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5" y="371"/>
                    </a:lnTo>
                    <a:lnTo>
                      <a:pt x="15" y="369"/>
                    </a:lnTo>
                    <a:lnTo>
                      <a:pt x="13" y="365"/>
                    </a:lnTo>
                    <a:lnTo>
                      <a:pt x="11" y="361"/>
                    </a:lnTo>
                    <a:lnTo>
                      <a:pt x="11" y="357"/>
                    </a:lnTo>
                    <a:lnTo>
                      <a:pt x="9" y="356"/>
                    </a:lnTo>
                    <a:lnTo>
                      <a:pt x="9" y="352"/>
                    </a:lnTo>
                    <a:lnTo>
                      <a:pt x="7" y="348"/>
                    </a:lnTo>
                    <a:lnTo>
                      <a:pt x="7" y="344"/>
                    </a:lnTo>
                    <a:lnTo>
                      <a:pt x="5" y="340"/>
                    </a:lnTo>
                    <a:lnTo>
                      <a:pt x="5" y="337"/>
                    </a:lnTo>
                    <a:lnTo>
                      <a:pt x="5" y="333"/>
                    </a:lnTo>
                    <a:lnTo>
                      <a:pt x="4" y="329"/>
                    </a:lnTo>
                    <a:lnTo>
                      <a:pt x="4" y="325"/>
                    </a:lnTo>
                    <a:lnTo>
                      <a:pt x="2" y="321"/>
                    </a:lnTo>
                    <a:lnTo>
                      <a:pt x="2" y="318"/>
                    </a:lnTo>
                    <a:lnTo>
                      <a:pt x="2" y="314"/>
                    </a:lnTo>
                    <a:lnTo>
                      <a:pt x="2" y="310"/>
                    </a:lnTo>
                    <a:lnTo>
                      <a:pt x="0" y="304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0" y="291"/>
                    </a:lnTo>
                    <a:lnTo>
                      <a:pt x="0" y="287"/>
                    </a:lnTo>
                    <a:lnTo>
                      <a:pt x="0" y="283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1"/>
                    </a:lnTo>
                    <a:lnTo>
                      <a:pt x="2" y="257"/>
                    </a:lnTo>
                    <a:lnTo>
                      <a:pt x="2" y="251"/>
                    </a:lnTo>
                    <a:lnTo>
                      <a:pt x="2" y="247"/>
                    </a:lnTo>
                    <a:lnTo>
                      <a:pt x="4" y="243"/>
                    </a:lnTo>
                    <a:lnTo>
                      <a:pt x="5" y="238"/>
                    </a:lnTo>
                    <a:lnTo>
                      <a:pt x="28" y="190"/>
                    </a:lnTo>
                    <a:lnTo>
                      <a:pt x="28" y="192"/>
                    </a:lnTo>
                    <a:lnTo>
                      <a:pt x="26" y="196"/>
                    </a:lnTo>
                    <a:lnTo>
                      <a:pt x="26" y="198"/>
                    </a:lnTo>
                    <a:lnTo>
                      <a:pt x="26" y="202"/>
                    </a:lnTo>
                    <a:lnTo>
                      <a:pt x="24" y="205"/>
                    </a:lnTo>
                    <a:lnTo>
                      <a:pt x="24" y="209"/>
                    </a:lnTo>
                    <a:lnTo>
                      <a:pt x="24" y="211"/>
                    </a:lnTo>
                    <a:lnTo>
                      <a:pt x="23" y="215"/>
                    </a:lnTo>
                    <a:lnTo>
                      <a:pt x="23" y="217"/>
                    </a:lnTo>
                    <a:lnTo>
                      <a:pt x="23" y="219"/>
                    </a:lnTo>
                    <a:lnTo>
                      <a:pt x="23" y="223"/>
                    </a:lnTo>
                    <a:lnTo>
                      <a:pt x="21" y="224"/>
                    </a:lnTo>
                    <a:lnTo>
                      <a:pt x="21" y="228"/>
                    </a:lnTo>
                    <a:lnTo>
                      <a:pt x="21" y="232"/>
                    </a:lnTo>
                    <a:lnTo>
                      <a:pt x="21" y="234"/>
                    </a:lnTo>
                    <a:lnTo>
                      <a:pt x="21" y="238"/>
                    </a:lnTo>
                    <a:lnTo>
                      <a:pt x="21" y="240"/>
                    </a:lnTo>
                    <a:lnTo>
                      <a:pt x="21" y="243"/>
                    </a:lnTo>
                    <a:lnTo>
                      <a:pt x="19" y="247"/>
                    </a:lnTo>
                    <a:lnTo>
                      <a:pt x="19" y="251"/>
                    </a:lnTo>
                    <a:lnTo>
                      <a:pt x="19" y="255"/>
                    </a:lnTo>
                    <a:lnTo>
                      <a:pt x="19" y="259"/>
                    </a:lnTo>
                    <a:lnTo>
                      <a:pt x="19" y="262"/>
                    </a:lnTo>
                    <a:lnTo>
                      <a:pt x="19" y="266"/>
                    </a:lnTo>
                    <a:lnTo>
                      <a:pt x="19" y="270"/>
                    </a:lnTo>
                    <a:lnTo>
                      <a:pt x="19" y="274"/>
                    </a:lnTo>
                    <a:lnTo>
                      <a:pt x="19" y="278"/>
                    </a:lnTo>
                    <a:lnTo>
                      <a:pt x="19" y="281"/>
                    </a:lnTo>
                    <a:lnTo>
                      <a:pt x="19" y="287"/>
                    </a:lnTo>
                    <a:lnTo>
                      <a:pt x="19" y="291"/>
                    </a:lnTo>
                    <a:lnTo>
                      <a:pt x="19" y="295"/>
                    </a:lnTo>
                    <a:lnTo>
                      <a:pt x="19" y="299"/>
                    </a:lnTo>
                    <a:lnTo>
                      <a:pt x="21" y="302"/>
                    </a:lnTo>
                    <a:lnTo>
                      <a:pt x="21" y="308"/>
                    </a:lnTo>
                    <a:lnTo>
                      <a:pt x="21" y="312"/>
                    </a:lnTo>
                    <a:lnTo>
                      <a:pt x="21" y="316"/>
                    </a:lnTo>
                    <a:lnTo>
                      <a:pt x="21" y="321"/>
                    </a:lnTo>
                    <a:lnTo>
                      <a:pt x="23" y="325"/>
                    </a:lnTo>
                    <a:lnTo>
                      <a:pt x="23" y="329"/>
                    </a:lnTo>
                    <a:lnTo>
                      <a:pt x="24" y="335"/>
                    </a:lnTo>
                    <a:lnTo>
                      <a:pt x="24" y="338"/>
                    </a:lnTo>
                    <a:lnTo>
                      <a:pt x="26" y="342"/>
                    </a:lnTo>
                    <a:lnTo>
                      <a:pt x="26" y="348"/>
                    </a:lnTo>
                    <a:lnTo>
                      <a:pt x="28" y="352"/>
                    </a:lnTo>
                    <a:lnTo>
                      <a:pt x="30" y="356"/>
                    </a:lnTo>
                    <a:lnTo>
                      <a:pt x="30" y="361"/>
                    </a:lnTo>
                    <a:lnTo>
                      <a:pt x="32" y="365"/>
                    </a:lnTo>
                    <a:lnTo>
                      <a:pt x="34" y="369"/>
                    </a:lnTo>
                    <a:lnTo>
                      <a:pt x="34" y="375"/>
                    </a:lnTo>
                    <a:lnTo>
                      <a:pt x="36" y="378"/>
                    </a:lnTo>
                    <a:lnTo>
                      <a:pt x="38" y="382"/>
                    </a:lnTo>
                    <a:lnTo>
                      <a:pt x="40" y="388"/>
                    </a:lnTo>
                    <a:lnTo>
                      <a:pt x="42" y="392"/>
                    </a:lnTo>
                    <a:lnTo>
                      <a:pt x="45" y="397"/>
                    </a:lnTo>
                    <a:lnTo>
                      <a:pt x="45" y="395"/>
                    </a:lnTo>
                    <a:lnTo>
                      <a:pt x="47" y="395"/>
                    </a:lnTo>
                    <a:lnTo>
                      <a:pt x="49" y="394"/>
                    </a:lnTo>
                    <a:lnTo>
                      <a:pt x="53" y="394"/>
                    </a:lnTo>
                    <a:lnTo>
                      <a:pt x="55" y="392"/>
                    </a:lnTo>
                    <a:lnTo>
                      <a:pt x="59" y="392"/>
                    </a:lnTo>
                    <a:lnTo>
                      <a:pt x="62" y="390"/>
                    </a:lnTo>
                    <a:lnTo>
                      <a:pt x="66" y="388"/>
                    </a:lnTo>
                    <a:lnTo>
                      <a:pt x="70" y="386"/>
                    </a:lnTo>
                    <a:lnTo>
                      <a:pt x="74" y="384"/>
                    </a:lnTo>
                    <a:lnTo>
                      <a:pt x="78" y="382"/>
                    </a:lnTo>
                    <a:lnTo>
                      <a:pt x="83" y="378"/>
                    </a:lnTo>
                    <a:lnTo>
                      <a:pt x="85" y="378"/>
                    </a:lnTo>
                    <a:lnTo>
                      <a:pt x="89" y="376"/>
                    </a:lnTo>
                    <a:lnTo>
                      <a:pt x="91" y="375"/>
                    </a:lnTo>
                    <a:lnTo>
                      <a:pt x="93" y="373"/>
                    </a:lnTo>
                    <a:lnTo>
                      <a:pt x="97" y="371"/>
                    </a:lnTo>
                    <a:lnTo>
                      <a:pt x="99" y="369"/>
                    </a:lnTo>
                    <a:lnTo>
                      <a:pt x="101" y="367"/>
                    </a:lnTo>
                    <a:lnTo>
                      <a:pt x="104" y="365"/>
                    </a:lnTo>
                    <a:lnTo>
                      <a:pt x="106" y="361"/>
                    </a:lnTo>
                    <a:lnTo>
                      <a:pt x="108" y="359"/>
                    </a:lnTo>
                    <a:lnTo>
                      <a:pt x="112" y="357"/>
                    </a:lnTo>
                    <a:lnTo>
                      <a:pt x="114" y="356"/>
                    </a:lnTo>
                    <a:lnTo>
                      <a:pt x="116" y="352"/>
                    </a:lnTo>
                    <a:lnTo>
                      <a:pt x="120" y="350"/>
                    </a:lnTo>
                    <a:lnTo>
                      <a:pt x="121" y="346"/>
                    </a:lnTo>
                    <a:lnTo>
                      <a:pt x="125" y="344"/>
                    </a:lnTo>
                    <a:lnTo>
                      <a:pt x="127" y="340"/>
                    </a:lnTo>
                    <a:lnTo>
                      <a:pt x="129" y="337"/>
                    </a:lnTo>
                    <a:lnTo>
                      <a:pt x="133" y="335"/>
                    </a:lnTo>
                    <a:lnTo>
                      <a:pt x="135" y="331"/>
                    </a:lnTo>
                    <a:lnTo>
                      <a:pt x="137" y="327"/>
                    </a:lnTo>
                    <a:lnTo>
                      <a:pt x="140" y="323"/>
                    </a:lnTo>
                    <a:lnTo>
                      <a:pt x="142" y="319"/>
                    </a:lnTo>
                    <a:lnTo>
                      <a:pt x="144" y="316"/>
                    </a:lnTo>
                    <a:lnTo>
                      <a:pt x="146" y="312"/>
                    </a:lnTo>
                    <a:lnTo>
                      <a:pt x="150" y="308"/>
                    </a:lnTo>
                    <a:lnTo>
                      <a:pt x="152" y="304"/>
                    </a:lnTo>
                    <a:lnTo>
                      <a:pt x="154" y="300"/>
                    </a:lnTo>
                    <a:lnTo>
                      <a:pt x="156" y="295"/>
                    </a:lnTo>
                    <a:lnTo>
                      <a:pt x="158" y="291"/>
                    </a:lnTo>
                    <a:lnTo>
                      <a:pt x="159" y="285"/>
                    </a:lnTo>
                    <a:lnTo>
                      <a:pt x="163" y="281"/>
                    </a:lnTo>
                    <a:lnTo>
                      <a:pt x="165" y="276"/>
                    </a:lnTo>
                    <a:lnTo>
                      <a:pt x="167" y="270"/>
                    </a:lnTo>
                    <a:lnTo>
                      <a:pt x="169" y="264"/>
                    </a:lnTo>
                    <a:lnTo>
                      <a:pt x="171" y="261"/>
                    </a:lnTo>
                    <a:lnTo>
                      <a:pt x="173" y="255"/>
                    </a:lnTo>
                    <a:lnTo>
                      <a:pt x="175" y="249"/>
                    </a:lnTo>
                    <a:lnTo>
                      <a:pt x="175" y="243"/>
                    </a:lnTo>
                    <a:lnTo>
                      <a:pt x="177" y="238"/>
                    </a:lnTo>
                    <a:lnTo>
                      <a:pt x="178" y="232"/>
                    </a:lnTo>
                    <a:lnTo>
                      <a:pt x="180" y="228"/>
                    </a:lnTo>
                    <a:lnTo>
                      <a:pt x="180" y="223"/>
                    </a:lnTo>
                    <a:lnTo>
                      <a:pt x="182" y="217"/>
                    </a:lnTo>
                    <a:lnTo>
                      <a:pt x="184" y="213"/>
                    </a:lnTo>
                    <a:lnTo>
                      <a:pt x="184" y="207"/>
                    </a:lnTo>
                    <a:lnTo>
                      <a:pt x="186" y="204"/>
                    </a:lnTo>
                    <a:lnTo>
                      <a:pt x="188" y="200"/>
                    </a:lnTo>
                    <a:lnTo>
                      <a:pt x="188" y="194"/>
                    </a:lnTo>
                    <a:lnTo>
                      <a:pt x="190" y="190"/>
                    </a:lnTo>
                    <a:lnTo>
                      <a:pt x="190" y="186"/>
                    </a:lnTo>
                    <a:lnTo>
                      <a:pt x="192" y="183"/>
                    </a:lnTo>
                    <a:lnTo>
                      <a:pt x="192" y="179"/>
                    </a:lnTo>
                    <a:lnTo>
                      <a:pt x="194" y="173"/>
                    </a:lnTo>
                    <a:lnTo>
                      <a:pt x="194" y="169"/>
                    </a:lnTo>
                    <a:lnTo>
                      <a:pt x="196" y="165"/>
                    </a:lnTo>
                    <a:lnTo>
                      <a:pt x="196" y="162"/>
                    </a:lnTo>
                    <a:lnTo>
                      <a:pt x="197" y="158"/>
                    </a:lnTo>
                    <a:lnTo>
                      <a:pt x="197" y="154"/>
                    </a:lnTo>
                    <a:lnTo>
                      <a:pt x="199" y="152"/>
                    </a:lnTo>
                    <a:lnTo>
                      <a:pt x="199" y="148"/>
                    </a:lnTo>
                    <a:lnTo>
                      <a:pt x="199" y="145"/>
                    </a:lnTo>
                    <a:lnTo>
                      <a:pt x="201" y="141"/>
                    </a:lnTo>
                    <a:lnTo>
                      <a:pt x="201" y="137"/>
                    </a:lnTo>
                    <a:lnTo>
                      <a:pt x="203" y="135"/>
                    </a:lnTo>
                    <a:lnTo>
                      <a:pt x="203" y="131"/>
                    </a:lnTo>
                    <a:lnTo>
                      <a:pt x="203" y="127"/>
                    </a:lnTo>
                    <a:lnTo>
                      <a:pt x="205" y="126"/>
                    </a:lnTo>
                    <a:lnTo>
                      <a:pt x="205" y="122"/>
                    </a:lnTo>
                    <a:lnTo>
                      <a:pt x="207" y="118"/>
                    </a:lnTo>
                    <a:lnTo>
                      <a:pt x="207" y="114"/>
                    </a:lnTo>
                    <a:lnTo>
                      <a:pt x="207" y="112"/>
                    </a:lnTo>
                    <a:lnTo>
                      <a:pt x="209" y="108"/>
                    </a:lnTo>
                    <a:lnTo>
                      <a:pt x="209" y="107"/>
                    </a:lnTo>
                    <a:lnTo>
                      <a:pt x="209" y="103"/>
                    </a:lnTo>
                    <a:lnTo>
                      <a:pt x="211" y="101"/>
                    </a:lnTo>
                    <a:lnTo>
                      <a:pt x="211" y="97"/>
                    </a:lnTo>
                    <a:lnTo>
                      <a:pt x="213" y="95"/>
                    </a:lnTo>
                    <a:lnTo>
                      <a:pt x="213" y="91"/>
                    </a:lnTo>
                    <a:lnTo>
                      <a:pt x="215" y="89"/>
                    </a:lnTo>
                    <a:lnTo>
                      <a:pt x="215" y="88"/>
                    </a:lnTo>
                    <a:lnTo>
                      <a:pt x="216" y="84"/>
                    </a:lnTo>
                    <a:lnTo>
                      <a:pt x="216" y="82"/>
                    </a:lnTo>
                    <a:lnTo>
                      <a:pt x="218" y="78"/>
                    </a:lnTo>
                    <a:lnTo>
                      <a:pt x="218" y="76"/>
                    </a:lnTo>
                    <a:lnTo>
                      <a:pt x="220" y="72"/>
                    </a:lnTo>
                    <a:lnTo>
                      <a:pt x="222" y="70"/>
                    </a:lnTo>
                    <a:lnTo>
                      <a:pt x="222" y="69"/>
                    </a:lnTo>
                    <a:lnTo>
                      <a:pt x="224" y="65"/>
                    </a:lnTo>
                    <a:lnTo>
                      <a:pt x="226" y="63"/>
                    </a:lnTo>
                    <a:lnTo>
                      <a:pt x="226" y="61"/>
                    </a:lnTo>
                    <a:lnTo>
                      <a:pt x="228" y="57"/>
                    </a:lnTo>
                    <a:lnTo>
                      <a:pt x="230" y="55"/>
                    </a:lnTo>
                    <a:lnTo>
                      <a:pt x="232" y="53"/>
                    </a:lnTo>
                    <a:lnTo>
                      <a:pt x="234" y="50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7" y="42"/>
                    </a:lnTo>
                    <a:lnTo>
                      <a:pt x="239" y="40"/>
                    </a:lnTo>
                    <a:lnTo>
                      <a:pt x="243" y="36"/>
                    </a:lnTo>
                    <a:lnTo>
                      <a:pt x="241" y="36"/>
                    </a:lnTo>
                    <a:lnTo>
                      <a:pt x="237" y="36"/>
                    </a:lnTo>
                    <a:lnTo>
                      <a:pt x="235" y="38"/>
                    </a:lnTo>
                    <a:lnTo>
                      <a:pt x="234" y="38"/>
                    </a:lnTo>
                    <a:lnTo>
                      <a:pt x="230" y="38"/>
                    </a:lnTo>
                    <a:lnTo>
                      <a:pt x="228" y="38"/>
                    </a:lnTo>
                    <a:lnTo>
                      <a:pt x="226" y="38"/>
                    </a:lnTo>
                    <a:lnTo>
                      <a:pt x="224" y="38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213" y="42"/>
                    </a:lnTo>
                    <a:lnTo>
                      <a:pt x="209" y="42"/>
                    </a:lnTo>
                    <a:lnTo>
                      <a:pt x="205" y="42"/>
                    </a:lnTo>
                    <a:lnTo>
                      <a:pt x="203" y="44"/>
                    </a:lnTo>
                    <a:lnTo>
                      <a:pt x="199" y="44"/>
                    </a:lnTo>
                    <a:lnTo>
                      <a:pt x="196" y="46"/>
                    </a:lnTo>
                    <a:lnTo>
                      <a:pt x="192" y="48"/>
                    </a:lnTo>
                    <a:lnTo>
                      <a:pt x="188" y="48"/>
                    </a:lnTo>
                    <a:lnTo>
                      <a:pt x="184" y="50"/>
                    </a:lnTo>
                    <a:lnTo>
                      <a:pt x="178" y="51"/>
                    </a:lnTo>
                    <a:lnTo>
                      <a:pt x="175" y="53"/>
                    </a:lnTo>
                    <a:lnTo>
                      <a:pt x="171" y="53"/>
                    </a:lnTo>
                    <a:lnTo>
                      <a:pt x="167" y="55"/>
                    </a:lnTo>
                    <a:lnTo>
                      <a:pt x="163" y="57"/>
                    </a:lnTo>
                    <a:lnTo>
                      <a:pt x="158" y="59"/>
                    </a:lnTo>
                    <a:lnTo>
                      <a:pt x="154" y="61"/>
                    </a:lnTo>
                    <a:lnTo>
                      <a:pt x="150" y="63"/>
                    </a:lnTo>
                    <a:lnTo>
                      <a:pt x="144" y="65"/>
                    </a:lnTo>
                    <a:lnTo>
                      <a:pt x="140" y="67"/>
                    </a:lnTo>
                    <a:lnTo>
                      <a:pt x="137" y="69"/>
                    </a:lnTo>
                    <a:lnTo>
                      <a:pt x="131" y="72"/>
                    </a:lnTo>
                    <a:lnTo>
                      <a:pt x="127" y="74"/>
                    </a:lnTo>
                    <a:lnTo>
                      <a:pt x="123" y="76"/>
                    </a:lnTo>
                    <a:lnTo>
                      <a:pt x="118" y="80"/>
                    </a:lnTo>
                    <a:lnTo>
                      <a:pt x="114" y="82"/>
                    </a:lnTo>
                    <a:lnTo>
                      <a:pt x="108" y="86"/>
                    </a:lnTo>
                    <a:lnTo>
                      <a:pt x="104" y="88"/>
                    </a:lnTo>
                    <a:lnTo>
                      <a:pt x="101" y="91"/>
                    </a:lnTo>
                    <a:lnTo>
                      <a:pt x="95" y="95"/>
                    </a:lnTo>
                    <a:lnTo>
                      <a:pt x="91" y="99"/>
                    </a:lnTo>
                    <a:lnTo>
                      <a:pt x="87" y="103"/>
                    </a:lnTo>
                    <a:lnTo>
                      <a:pt x="83" y="107"/>
                    </a:lnTo>
                    <a:lnTo>
                      <a:pt x="80" y="108"/>
                    </a:lnTo>
                    <a:lnTo>
                      <a:pt x="76" y="114"/>
                    </a:lnTo>
                    <a:lnTo>
                      <a:pt x="72" y="118"/>
                    </a:lnTo>
                    <a:lnTo>
                      <a:pt x="66" y="122"/>
                    </a:lnTo>
                    <a:lnTo>
                      <a:pt x="62" y="126"/>
                    </a:lnTo>
                    <a:lnTo>
                      <a:pt x="61" y="131"/>
                    </a:lnTo>
                    <a:lnTo>
                      <a:pt x="57" y="135"/>
                    </a:lnTo>
                    <a:lnTo>
                      <a:pt x="53" y="141"/>
                    </a:lnTo>
                    <a:lnTo>
                      <a:pt x="49" y="145"/>
                    </a:lnTo>
                    <a:lnTo>
                      <a:pt x="47" y="150"/>
                    </a:lnTo>
                    <a:lnTo>
                      <a:pt x="43" y="154"/>
                    </a:lnTo>
                    <a:lnTo>
                      <a:pt x="40" y="160"/>
                    </a:lnTo>
                    <a:lnTo>
                      <a:pt x="38" y="165"/>
                    </a:lnTo>
                    <a:lnTo>
                      <a:pt x="36" y="171"/>
                    </a:lnTo>
                    <a:lnTo>
                      <a:pt x="32" y="177"/>
                    </a:lnTo>
                    <a:lnTo>
                      <a:pt x="30" y="184"/>
                    </a:lnTo>
                    <a:lnTo>
                      <a:pt x="28" y="181"/>
                    </a:lnTo>
                    <a:lnTo>
                      <a:pt x="28" y="177"/>
                    </a:lnTo>
                    <a:lnTo>
                      <a:pt x="28" y="173"/>
                    </a:lnTo>
                    <a:lnTo>
                      <a:pt x="28" y="171"/>
                    </a:lnTo>
                    <a:lnTo>
                      <a:pt x="26" y="169"/>
                    </a:lnTo>
                    <a:lnTo>
                      <a:pt x="26" y="165"/>
                    </a:lnTo>
                    <a:lnTo>
                      <a:pt x="26" y="164"/>
                    </a:lnTo>
                    <a:lnTo>
                      <a:pt x="26" y="162"/>
                    </a:lnTo>
                    <a:lnTo>
                      <a:pt x="26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61" name="Freeform 219">
                <a:extLst>
                  <a:ext uri="{FF2B5EF4-FFF2-40B4-BE49-F238E27FC236}">
                    <a16:creationId xmlns:a16="http://schemas.microsoft.com/office/drawing/2014/main" id="{09B732A1-C50D-47C5-91AA-BD9B67205F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1" y="906"/>
                <a:ext cx="224" cy="172"/>
              </a:xfrm>
              <a:custGeom>
                <a:avLst/>
                <a:gdLst>
                  <a:gd name="T0" fmla="*/ 1 w 447"/>
                  <a:gd name="T1" fmla="*/ 1 h 344"/>
                  <a:gd name="T2" fmla="*/ 1 w 447"/>
                  <a:gd name="T3" fmla="*/ 1 h 344"/>
                  <a:gd name="T4" fmla="*/ 1 w 447"/>
                  <a:gd name="T5" fmla="*/ 1 h 344"/>
                  <a:gd name="T6" fmla="*/ 1 w 447"/>
                  <a:gd name="T7" fmla="*/ 1 h 344"/>
                  <a:gd name="T8" fmla="*/ 1 w 447"/>
                  <a:gd name="T9" fmla="*/ 1 h 344"/>
                  <a:gd name="T10" fmla="*/ 1 w 447"/>
                  <a:gd name="T11" fmla="*/ 1 h 344"/>
                  <a:gd name="T12" fmla="*/ 1 w 447"/>
                  <a:gd name="T13" fmla="*/ 1 h 344"/>
                  <a:gd name="T14" fmla="*/ 1 w 447"/>
                  <a:gd name="T15" fmla="*/ 1 h 344"/>
                  <a:gd name="T16" fmla="*/ 1 w 447"/>
                  <a:gd name="T17" fmla="*/ 0 h 344"/>
                  <a:gd name="T18" fmla="*/ 1 w 447"/>
                  <a:gd name="T19" fmla="*/ 1 h 344"/>
                  <a:gd name="T20" fmla="*/ 1 w 447"/>
                  <a:gd name="T21" fmla="*/ 1 h 344"/>
                  <a:gd name="T22" fmla="*/ 1 w 447"/>
                  <a:gd name="T23" fmla="*/ 1 h 344"/>
                  <a:gd name="T24" fmla="*/ 1 w 447"/>
                  <a:gd name="T25" fmla="*/ 1 h 344"/>
                  <a:gd name="T26" fmla="*/ 1 w 447"/>
                  <a:gd name="T27" fmla="*/ 1 h 344"/>
                  <a:gd name="T28" fmla="*/ 1 w 447"/>
                  <a:gd name="T29" fmla="*/ 1 h 344"/>
                  <a:gd name="T30" fmla="*/ 1 w 447"/>
                  <a:gd name="T31" fmla="*/ 1 h 344"/>
                  <a:gd name="T32" fmla="*/ 1 w 447"/>
                  <a:gd name="T33" fmla="*/ 1 h 344"/>
                  <a:gd name="T34" fmla="*/ 1 w 447"/>
                  <a:gd name="T35" fmla="*/ 1 h 344"/>
                  <a:gd name="T36" fmla="*/ 1 w 447"/>
                  <a:gd name="T37" fmla="*/ 1 h 344"/>
                  <a:gd name="T38" fmla="*/ 1 w 447"/>
                  <a:gd name="T39" fmla="*/ 1 h 344"/>
                  <a:gd name="T40" fmla="*/ 1 w 447"/>
                  <a:gd name="T41" fmla="*/ 1 h 344"/>
                  <a:gd name="T42" fmla="*/ 1 w 447"/>
                  <a:gd name="T43" fmla="*/ 1 h 344"/>
                  <a:gd name="T44" fmla="*/ 1 w 447"/>
                  <a:gd name="T45" fmla="*/ 1 h 344"/>
                  <a:gd name="T46" fmla="*/ 1 w 447"/>
                  <a:gd name="T47" fmla="*/ 1 h 344"/>
                  <a:gd name="T48" fmla="*/ 1 w 447"/>
                  <a:gd name="T49" fmla="*/ 1 h 344"/>
                  <a:gd name="T50" fmla="*/ 1 w 447"/>
                  <a:gd name="T51" fmla="*/ 1 h 344"/>
                  <a:gd name="T52" fmla="*/ 1 w 447"/>
                  <a:gd name="T53" fmla="*/ 1 h 344"/>
                  <a:gd name="T54" fmla="*/ 1 w 447"/>
                  <a:gd name="T55" fmla="*/ 1 h 344"/>
                  <a:gd name="T56" fmla="*/ 1 w 447"/>
                  <a:gd name="T57" fmla="*/ 1 h 344"/>
                  <a:gd name="T58" fmla="*/ 1 w 447"/>
                  <a:gd name="T59" fmla="*/ 1 h 344"/>
                  <a:gd name="T60" fmla="*/ 1 w 447"/>
                  <a:gd name="T61" fmla="*/ 1 h 344"/>
                  <a:gd name="T62" fmla="*/ 1 w 447"/>
                  <a:gd name="T63" fmla="*/ 1 h 344"/>
                  <a:gd name="T64" fmla="*/ 1 w 447"/>
                  <a:gd name="T65" fmla="*/ 1 h 344"/>
                  <a:gd name="T66" fmla="*/ 1 w 447"/>
                  <a:gd name="T67" fmla="*/ 1 h 344"/>
                  <a:gd name="T68" fmla="*/ 1 w 447"/>
                  <a:gd name="T69" fmla="*/ 1 h 344"/>
                  <a:gd name="T70" fmla="*/ 1 w 447"/>
                  <a:gd name="T71" fmla="*/ 1 h 344"/>
                  <a:gd name="T72" fmla="*/ 1 w 447"/>
                  <a:gd name="T73" fmla="*/ 1 h 344"/>
                  <a:gd name="T74" fmla="*/ 1 w 447"/>
                  <a:gd name="T75" fmla="*/ 1 h 344"/>
                  <a:gd name="T76" fmla="*/ 1 w 447"/>
                  <a:gd name="T77" fmla="*/ 1 h 344"/>
                  <a:gd name="T78" fmla="*/ 1 w 447"/>
                  <a:gd name="T79" fmla="*/ 1 h 344"/>
                  <a:gd name="T80" fmla="*/ 1 w 447"/>
                  <a:gd name="T81" fmla="*/ 1 h 344"/>
                  <a:gd name="T82" fmla="*/ 1 w 447"/>
                  <a:gd name="T83" fmla="*/ 1 h 344"/>
                  <a:gd name="T84" fmla="*/ 1 w 447"/>
                  <a:gd name="T85" fmla="*/ 1 h 344"/>
                  <a:gd name="T86" fmla="*/ 1 w 447"/>
                  <a:gd name="T87" fmla="*/ 1 h 344"/>
                  <a:gd name="T88" fmla="*/ 1 w 447"/>
                  <a:gd name="T89" fmla="*/ 1 h 344"/>
                  <a:gd name="T90" fmla="*/ 1 w 447"/>
                  <a:gd name="T91" fmla="*/ 1 h 344"/>
                  <a:gd name="T92" fmla="*/ 1 w 447"/>
                  <a:gd name="T93" fmla="*/ 1 h 344"/>
                  <a:gd name="T94" fmla="*/ 1 w 447"/>
                  <a:gd name="T95" fmla="*/ 1 h 344"/>
                  <a:gd name="T96" fmla="*/ 1 w 447"/>
                  <a:gd name="T97" fmla="*/ 1 h 344"/>
                  <a:gd name="T98" fmla="*/ 1 w 447"/>
                  <a:gd name="T99" fmla="*/ 1 h 344"/>
                  <a:gd name="T100" fmla="*/ 1 w 447"/>
                  <a:gd name="T101" fmla="*/ 1 h 344"/>
                  <a:gd name="T102" fmla="*/ 1 w 447"/>
                  <a:gd name="T103" fmla="*/ 1 h 344"/>
                  <a:gd name="T104" fmla="*/ 1 w 447"/>
                  <a:gd name="T105" fmla="*/ 1 h 344"/>
                  <a:gd name="T106" fmla="*/ 1 w 447"/>
                  <a:gd name="T107" fmla="*/ 1 h 344"/>
                  <a:gd name="T108" fmla="*/ 1 w 447"/>
                  <a:gd name="T109" fmla="*/ 1 h 344"/>
                  <a:gd name="T110" fmla="*/ 1 w 447"/>
                  <a:gd name="T111" fmla="*/ 1 h 34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7"/>
                  <a:gd name="T169" fmla="*/ 0 h 344"/>
                  <a:gd name="T170" fmla="*/ 447 w 447"/>
                  <a:gd name="T171" fmla="*/ 344 h 34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7" h="344">
                    <a:moveTo>
                      <a:pt x="120" y="112"/>
                    </a:moveTo>
                    <a:lnTo>
                      <a:pt x="120" y="110"/>
                    </a:lnTo>
                    <a:lnTo>
                      <a:pt x="122" y="108"/>
                    </a:lnTo>
                    <a:lnTo>
                      <a:pt x="124" y="104"/>
                    </a:lnTo>
                    <a:lnTo>
                      <a:pt x="126" y="103"/>
                    </a:lnTo>
                    <a:lnTo>
                      <a:pt x="128" y="99"/>
                    </a:lnTo>
                    <a:lnTo>
                      <a:pt x="132" y="95"/>
                    </a:lnTo>
                    <a:lnTo>
                      <a:pt x="133" y="93"/>
                    </a:lnTo>
                    <a:lnTo>
                      <a:pt x="135" y="91"/>
                    </a:lnTo>
                    <a:lnTo>
                      <a:pt x="137" y="89"/>
                    </a:lnTo>
                    <a:lnTo>
                      <a:pt x="141" y="87"/>
                    </a:lnTo>
                    <a:lnTo>
                      <a:pt x="143" y="84"/>
                    </a:lnTo>
                    <a:lnTo>
                      <a:pt x="145" y="84"/>
                    </a:lnTo>
                    <a:lnTo>
                      <a:pt x="149" y="80"/>
                    </a:lnTo>
                    <a:lnTo>
                      <a:pt x="152" y="78"/>
                    </a:lnTo>
                    <a:lnTo>
                      <a:pt x="154" y="76"/>
                    </a:lnTo>
                    <a:lnTo>
                      <a:pt x="158" y="74"/>
                    </a:lnTo>
                    <a:lnTo>
                      <a:pt x="162" y="70"/>
                    </a:lnTo>
                    <a:lnTo>
                      <a:pt x="166" y="68"/>
                    </a:lnTo>
                    <a:lnTo>
                      <a:pt x="170" y="66"/>
                    </a:lnTo>
                    <a:lnTo>
                      <a:pt x="173" y="63"/>
                    </a:lnTo>
                    <a:lnTo>
                      <a:pt x="177" y="61"/>
                    </a:lnTo>
                    <a:lnTo>
                      <a:pt x="181" y="59"/>
                    </a:lnTo>
                    <a:lnTo>
                      <a:pt x="187" y="57"/>
                    </a:lnTo>
                    <a:lnTo>
                      <a:pt x="190" y="53"/>
                    </a:lnTo>
                    <a:lnTo>
                      <a:pt x="196" y="51"/>
                    </a:lnTo>
                    <a:lnTo>
                      <a:pt x="202" y="47"/>
                    </a:lnTo>
                    <a:lnTo>
                      <a:pt x="206" y="46"/>
                    </a:lnTo>
                    <a:lnTo>
                      <a:pt x="213" y="44"/>
                    </a:lnTo>
                    <a:lnTo>
                      <a:pt x="217" y="40"/>
                    </a:lnTo>
                    <a:lnTo>
                      <a:pt x="225" y="38"/>
                    </a:lnTo>
                    <a:lnTo>
                      <a:pt x="230" y="36"/>
                    </a:lnTo>
                    <a:lnTo>
                      <a:pt x="238" y="32"/>
                    </a:lnTo>
                    <a:lnTo>
                      <a:pt x="244" y="30"/>
                    </a:lnTo>
                    <a:lnTo>
                      <a:pt x="251" y="28"/>
                    </a:lnTo>
                    <a:lnTo>
                      <a:pt x="257" y="27"/>
                    </a:lnTo>
                    <a:lnTo>
                      <a:pt x="265" y="25"/>
                    </a:lnTo>
                    <a:lnTo>
                      <a:pt x="274" y="21"/>
                    </a:lnTo>
                    <a:lnTo>
                      <a:pt x="282" y="21"/>
                    </a:lnTo>
                    <a:lnTo>
                      <a:pt x="289" y="17"/>
                    </a:lnTo>
                    <a:lnTo>
                      <a:pt x="299" y="15"/>
                    </a:lnTo>
                    <a:lnTo>
                      <a:pt x="306" y="13"/>
                    </a:lnTo>
                    <a:lnTo>
                      <a:pt x="316" y="11"/>
                    </a:lnTo>
                    <a:lnTo>
                      <a:pt x="325" y="9"/>
                    </a:lnTo>
                    <a:lnTo>
                      <a:pt x="335" y="9"/>
                    </a:lnTo>
                    <a:lnTo>
                      <a:pt x="344" y="8"/>
                    </a:lnTo>
                    <a:lnTo>
                      <a:pt x="354" y="6"/>
                    </a:lnTo>
                    <a:lnTo>
                      <a:pt x="365" y="6"/>
                    </a:lnTo>
                    <a:lnTo>
                      <a:pt x="375" y="4"/>
                    </a:lnTo>
                    <a:lnTo>
                      <a:pt x="386" y="2"/>
                    </a:lnTo>
                    <a:lnTo>
                      <a:pt x="398" y="2"/>
                    </a:lnTo>
                    <a:lnTo>
                      <a:pt x="409" y="0"/>
                    </a:lnTo>
                    <a:lnTo>
                      <a:pt x="421" y="0"/>
                    </a:lnTo>
                    <a:lnTo>
                      <a:pt x="434" y="0"/>
                    </a:lnTo>
                    <a:lnTo>
                      <a:pt x="447" y="0"/>
                    </a:lnTo>
                    <a:lnTo>
                      <a:pt x="445" y="0"/>
                    </a:lnTo>
                    <a:lnTo>
                      <a:pt x="443" y="2"/>
                    </a:lnTo>
                    <a:lnTo>
                      <a:pt x="441" y="4"/>
                    </a:lnTo>
                    <a:lnTo>
                      <a:pt x="440" y="6"/>
                    </a:lnTo>
                    <a:lnTo>
                      <a:pt x="438" y="8"/>
                    </a:lnTo>
                    <a:lnTo>
                      <a:pt x="436" y="11"/>
                    </a:lnTo>
                    <a:lnTo>
                      <a:pt x="432" y="15"/>
                    </a:lnTo>
                    <a:lnTo>
                      <a:pt x="428" y="19"/>
                    </a:lnTo>
                    <a:lnTo>
                      <a:pt x="426" y="21"/>
                    </a:lnTo>
                    <a:lnTo>
                      <a:pt x="424" y="23"/>
                    </a:lnTo>
                    <a:lnTo>
                      <a:pt x="422" y="25"/>
                    </a:lnTo>
                    <a:lnTo>
                      <a:pt x="422" y="28"/>
                    </a:lnTo>
                    <a:lnTo>
                      <a:pt x="419" y="30"/>
                    </a:lnTo>
                    <a:lnTo>
                      <a:pt x="417" y="32"/>
                    </a:lnTo>
                    <a:lnTo>
                      <a:pt x="415" y="36"/>
                    </a:lnTo>
                    <a:lnTo>
                      <a:pt x="413" y="38"/>
                    </a:lnTo>
                    <a:lnTo>
                      <a:pt x="411" y="42"/>
                    </a:lnTo>
                    <a:lnTo>
                      <a:pt x="407" y="44"/>
                    </a:lnTo>
                    <a:lnTo>
                      <a:pt x="405" y="47"/>
                    </a:lnTo>
                    <a:lnTo>
                      <a:pt x="403" y="51"/>
                    </a:lnTo>
                    <a:lnTo>
                      <a:pt x="400" y="55"/>
                    </a:lnTo>
                    <a:lnTo>
                      <a:pt x="398" y="57"/>
                    </a:lnTo>
                    <a:lnTo>
                      <a:pt x="394" y="61"/>
                    </a:lnTo>
                    <a:lnTo>
                      <a:pt x="392" y="65"/>
                    </a:lnTo>
                    <a:lnTo>
                      <a:pt x="388" y="70"/>
                    </a:lnTo>
                    <a:lnTo>
                      <a:pt x="386" y="74"/>
                    </a:lnTo>
                    <a:lnTo>
                      <a:pt x="382" y="78"/>
                    </a:lnTo>
                    <a:lnTo>
                      <a:pt x="381" y="82"/>
                    </a:lnTo>
                    <a:lnTo>
                      <a:pt x="377" y="85"/>
                    </a:lnTo>
                    <a:lnTo>
                      <a:pt x="373" y="91"/>
                    </a:lnTo>
                    <a:lnTo>
                      <a:pt x="369" y="95"/>
                    </a:lnTo>
                    <a:lnTo>
                      <a:pt x="365" y="99"/>
                    </a:lnTo>
                    <a:lnTo>
                      <a:pt x="362" y="104"/>
                    </a:lnTo>
                    <a:lnTo>
                      <a:pt x="360" y="110"/>
                    </a:lnTo>
                    <a:lnTo>
                      <a:pt x="356" y="116"/>
                    </a:lnTo>
                    <a:lnTo>
                      <a:pt x="352" y="120"/>
                    </a:lnTo>
                    <a:lnTo>
                      <a:pt x="348" y="125"/>
                    </a:lnTo>
                    <a:lnTo>
                      <a:pt x="344" y="131"/>
                    </a:lnTo>
                    <a:lnTo>
                      <a:pt x="341" y="137"/>
                    </a:lnTo>
                    <a:lnTo>
                      <a:pt x="337" y="143"/>
                    </a:lnTo>
                    <a:lnTo>
                      <a:pt x="331" y="148"/>
                    </a:lnTo>
                    <a:lnTo>
                      <a:pt x="327" y="154"/>
                    </a:lnTo>
                    <a:lnTo>
                      <a:pt x="324" y="160"/>
                    </a:lnTo>
                    <a:lnTo>
                      <a:pt x="320" y="167"/>
                    </a:lnTo>
                    <a:lnTo>
                      <a:pt x="316" y="173"/>
                    </a:lnTo>
                    <a:lnTo>
                      <a:pt x="310" y="179"/>
                    </a:lnTo>
                    <a:lnTo>
                      <a:pt x="306" y="186"/>
                    </a:lnTo>
                    <a:lnTo>
                      <a:pt x="303" y="192"/>
                    </a:lnTo>
                    <a:lnTo>
                      <a:pt x="297" y="200"/>
                    </a:lnTo>
                    <a:lnTo>
                      <a:pt x="293" y="207"/>
                    </a:lnTo>
                    <a:lnTo>
                      <a:pt x="289" y="213"/>
                    </a:lnTo>
                    <a:lnTo>
                      <a:pt x="284" y="222"/>
                    </a:lnTo>
                    <a:lnTo>
                      <a:pt x="280" y="228"/>
                    </a:lnTo>
                    <a:lnTo>
                      <a:pt x="274" y="236"/>
                    </a:lnTo>
                    <a:lnTo>
                      <a:pt x="268" y="241"/>
                    </a:lnTo>
                    <a:lnTo>
                      <a:pt x="263" y="249"/>
                    </a:lnTo>
                    <a:lnTo>
                      <a:pt x="259" y="255"/>
                    </a:lnTo>
                    <a:lnTo>
                      <a:pt x="253" y="260"/>
                    </a:lnTo>
                    <a:lnTo>
                      <a:pt x="248" y="266"/>
                    </a:lnTo>
                    <a:lnTo>
                      <a:pt x="242" y="272"/>
                    </a:lnTo>
                    <a:lnTo>
                      <a:pt x="236" y="276"/>
                    </a:lnTo>
                    <a:lnTo>
                      <a:pt x="230" y="281"/>
                    </a:lnTo>
                    <a:lnTo>
                      <a:pt x="225" y="285"/>
                    </a:lnTo>
                    <a:lnTo>
                      <a:pt x="219" y="291"/>
                    </a:lnTo>
                    <a:lnTo>
                      <a:pt x="213" y="295"/>
                    </a:lnTo>
                    <a:lnTo>
                      <a:pt x="208" y="298"/>
                    </a:lnTo>
                    <a:lnTo>
                      <a:pt x="202" y="302"/>
                    </a:lnTo>
                    <a:lnTo>
                      <a:pt x="196" y="306"/>
                    </a:lnTo>
                    <a:lnTo>
                      <a:pt x="190" y="310"/>
                    </a:lnTo>
                    <a:lnTo>
                      <a:pt x="183" y="312"/>
                    </a:lnTo>
                    <a:lnTo>
                      <a:pt x="177" y="315"/>
                    </a:lnTo>
                    <a:lnTo>
                      <a:pt x="171" y="317"/>
                    </a:lnTo>
                    <a:lnTo>
                      <a:pt x="166" y="321"/>
                    </a:lnTo>
                    <a:lnTo>
                      <a:pt x="160" y="323"/>
                    </a:lnTo>
                    <a:lnTo>
                      <a:pt x="154" y="325"/>
                    </a:lnTo>
                    <a:lnTo>
                      <a:pt x="149" y="327"/>
                    </a:lnTo>
                    <a:lnTo>
                      <a:pt x="143" y="329"/>
                    </a:lnTo>
                    <a:lnTo>
                      <a:pt x="137" y="331"/>
                    </a:lnTo>
                    <a:lnTo>
                      <a:pt x="132" y="333"/>
                    </a:lnTo>
                    <a:lnTo>
                      <a:pt x="126" y="334"/>
                    </a:lnTo>
                    <a:lnTo>
                      <a:pt x="120" y="336"/>
                    </a:lnTo>
                    <a:lnTo>
                      <a:pt x="114" y="336"/>
                    </a:lnTo>
                    <a:lnTo>
                      <a:pt x="109" y="338"/>
                    </a:lnTo>
                    <a:lnTo>
                      <a:pt x="103" y="340"/>
                    </a:lnTo>
                    <a:lnTo>
                      <a:pt x="97" y="340"/>
                    </a:lnTo>
                    <a:lnTo>
                      <a:pt x="92" y="340"/>
                    </a:lnTo>
                    <a:lnTo>
                      <a:pt x="88" y="342"/>
                    </a:lnTo>
                    <a:lnTo>
                      <a:pt x="82" y="342"/>
                    </a:lnTo>
                    <a:lnTo>
                      <a:pt x="76" y="342"/>
                    </a:lnTo>
                    <a:lnTo>
                      <a:pt x="73" y="342"/>
                    </a:lnTo>
                    <a:lnTo>
                      <a:pt x="67" y="342"/>
                    </a:lnTo>
                    <a:lnTo>
                      <a:pt x="63" y="344"/>
                    </a:lnTo>
                    <a:lnTo>
                      <a:pt x="57" y="344"/>
                    </a:lnTo>
                    <a:lnTo>
                      <a:pt x="54" y="344"/>
                    </a:lnTo>
                    <a:lnTo>
                      <a:pt x="50" y="344"/>
                    </a:lnTo>
                    <a:lnTo>
                      <a:pt x="46" y="344"/>
                    </a:lnTo>
                    <a:lnTo>
                      <a:pt x="42" y="344"/>
                    </a:lnTo>
                    <a:lnTo>
                      <a:pt x="38" y="344"/>
                    </a:lnTo>
                    <a:lnTo>
                      <a:pt x="33" y="344"/>
                    </a:lnTo>
                    <a:lnTo>
                      <a:pt x="31" y="344"/>
                    </a:lnTo>
                    <a:lnTo>
                      <a:pt x="27" y="342"/>
                    </a:lnTo>
                    <a:lnTo>
                      <a:pt x="23" y="342"/>
                    </a:lnTo>
                    <a:lnTo>
                      <a:pt x="19" y="342"/>
                    </a:lnTo>
                    <a:lnTo>
                      <a:pt x="18" y="342"/>
                    </a:lnTo>
                    <a:lnTo>
                      <a:pt x="16" y="342"/>
                    </a:lnTo>
                    <a:lnTo>
                      <a:pt x="12" y="342"/>
                    </a:lnTo>
                    <a:lnTo>
                      <a:pt x="10" y="340"/>
                    </a:lnTo>
                    <a:lnTo>
                      <a:pt x="8" y="340"/>
                    </a:lnTo>
                    <a:lnTo>
                      <a:pt x="4" y="340"/>
                    </a:lnTo>
                    <a:lnTo>
                      <a:pt x="2" y="340"/>
                    </a:lnTo>
                    <a:lnTo>
                      <a:pt x="0" y="340"/>
                    </a:lnTo>
                    <a:lnTo>
                      <a:pt x="19" y="319"/>
                    </a:lnTo>
                    <a:lnTo>
                      <a:pt x="21" y="319"/>
                    </a:lnTo>
                    <a:lnTo>
                      <a:pt x="23" y="321"/>
                    </a:lnTo>
                    <a:lnTo>
                      <a:pt x="27" y="321"/>
                    </a:lnTo>
                    <a:lnTo>
                      <a:pt x="29" y="321"/>
                    </a:lnTo>
                    <a:lnTo>
                      <a:pt x="35" y="321"/>
                    </a:lnTo>
                    <a:lnTo>
                      <a:pt x="37" y="321"/>
                    </a:lnTo>
                    <a:lnTo>
                      <a:pt x="38" y="321"/>
                    </a:lnTo>
                    <a:lnTo>
                      <a:pt x="42" y="321"/>
                    </a:lnTo>
                    <a:lnTo>
                      <a:pt x="46" y="321"/>
                    </a:lnTo>
                    <a:lnTo>
                      <a:pt x="48" y="321"/>
                    </a:lnTo>
                    <a:lnTo>
                      <a:pt x="50" y="321"/>
                    </a:lnTo>
                    <a:lnTo>
                      <a:pt x="54" y="321"/>
                    </a:lnTo>
                    <a:lnTo>
                      <a:pt x="57" y="321"/>
                    </a:lnTo>
                    <a:lnTo>
                      <a:pt x="61" y="321"/>
                    </a:lnTo>
                    <a:lnTo>
                      <a:pt x="65" y="321"/>
                    </a:lnTo>
                    <a:lnTo>
                      <a:pt x="69" y="321"/>
                    </a:lnTo>
                    <a:lnTo>
                      <a:pt x="73" y="321"/>
                    </a:lnTo>
                    <a:lnTo>
                      <a:pt x="76" y="321"/>
                    </a:lnTo>
                    <a:lnTo>
                      <a:pt x="80" y="321"/>
                    </a:lnTo>
                    <a:lnTo>
                      <a:pt x="84" y="319"/>
                    </a:lnTo>
                    <a:lnTo>
                      <a:pt x="90" y="319"/>
                    </a:lnTo>
                    <a:lnTo>
                      <a:pt x="94" y="319"/>
                    </a:lnTo>
                    <a:lnTo>
                      <a:pt x="97" y="317"/>
                    </a:lnTo>
                    <a:lnTo>
                      <a:pt x="101" y="317"/>
                    </a:lnTo>
                    <a:lnTo>
                      <a:pt x="107" y="317"/>
                    </a:lnTo>
                    <a:lnTo>
                      <a:pt x="111" y="315"/>
                    </a:lnTo>
                    <a:lnTo>
                      <a:pt x="116" y="314"/>
                    </a:lnTo>
                    <a:lnTo>
                      <a:pt x="120" y="314"/>
                    </a:lnTo>
                    <a:lnTo>
                      <a:pt x="126" y="312"/>
                    </a:lnTo>
                    <a:lnTo>
                      <a:pt x="132" y="310"/>
                    </a:lnTo>
                    <a:lnTo>
                      <a:pt x="135" y="308"/>
                    </a:lnTo>
                    <a:lnTo>
                      <a:pt x="141" y="306"/>
                    </a:lnTo>
                    <a:lnTo>
                      <a:pt x="145" y="306"/>
                    </a:lnTo>
                    <a:lnTo>
                      <a:pt x="151" y="302"/>
                    </a:lnTo>
                    <a:lnTo>
                      <a:pt x="156" y="300"/>
                    </a:lnTo>
                    <a:lnTo>
                      <a:pt x="160" y="298"/>
                    </a:lnTo>
                    <a:lnTo>
                      <a:pt x="166" y="296"/>
                    </a:lnTo>
                    <a:lnTo>
                      <a:pt x="171" y="293"/>
                    </a:lnTo>
                    <a:lnTo>
                      <a:pt x="175" y="291"/>
                    </a:lnTo>
                    <a:lnTo>
                      <a:pt x="181" y="287"/>
                    </a:lnTo>
                    <a:lnTo>
                      <a:pt x="187" y="285"/>
                    </a:lnTo>
                    <a:lnTo>
                      <a:pt x="190" y="281"/>
                    </a:lnTo>
                    <a:lnTo>
                      <a:pt x="196" y="277"/>
                    </a:lnTo>
                    <a:lnTo>
                      <a:pt x="202" y="274"/>
                    </a:lnTo>
                    <a:lnTo>
                      <a:pt x="206" y="272"/>
                    </a:lnTo>
                    <a:lnTo>
                      <a:pt x="211" y="266"/>
                    </a:lnTo>
                    <a:lnTo>
                      <a:pt x="217" y="262"/>
                    </a:lnTo>
                    <a:lnTo>
                      <a:pt x="221" y="258"/>
                    </a:lnTo>
                    <a:lnTo>
                      <a:pt x="227" y="255"/>
                    </a:lnTo>
                    <a:lnTo>
                      <a:pt x="230" y="249"/>
                    </a:lnTo>
                    <a:lnTo>
                      <a:pt x="236" y="243"/>
                    </a:lnTo>
                    <a:lnTo>
                      <a:pt x="240" y="239"/>
                    </a:lnTo>
                    <a:lnTo>
                      <a:pt x="246" y="234"/>
                    </a:lnTo>
                    <a:lnTo>
                      <a:pt x="249" y="228"/>
                    </a:lnTo>
                    <a:lnTo>
                      <a:pt x="253" y="222"/>
                    </a:lnTo>
                    <a:lnTo>
                      <a:pt x="259" y="215"/>
                    </a:lnTo>
                    <a:lnTo>
                      <a:pt x="263" y="209"/>
                    </a:lnTo>
                    <a:lnTo>
                      <a:pt x="267" y="203"/>
                    </a:lnTo>
                    <a:lnTo>
                      <a:pt x="270" y="196"/>
                    </a:lnTo>
                    <a:lnTo>
                      <a:pt x="274" y="190"/>
                    </a:lnTo>
                    <a:lnTo>
                      <a:pt x="280" y="184"/>
                    </a:lnTo>
                    <a:lnTo>
                      <a:pt x="284" y="177"/>
                    </a:lnTo>
                    <a:lnTo>
                      <a:pt x="287" y="171"/>
                    </a:lnTo>
                    <a:lnTo>
                      <a:pt x="291" y="165"/>
                    </a:lnTo>
                    <a:lnTo>
                      <a:pt x="295" y="162"/>
                    </a:lnTo>
                    <a:lnTo>
                      <a:pt x="299" y="156"/>
                    </a:lnTo>
                    <a:lnTo>
                      <a:pt x="301" y="150"/>
                    </a:lnTo>
                    <a:lnTo>
                      <a:pt x="305" y="144"/>
                    </a:lnTo>
                    <a:lnTo>
                      <a:pt x="308" y="139"/>
                    </a:lnTo>
                    <a:lnTo>
                      <a:pt x="312" y="135"/>
                    </a:lnTo>
                    <a:lnTo>
                      <a:pt x="316" y="129"/>
                    </a:lnTo>
                    <a:lnTo>
                      <a:pt x="320" y="125"/>
                    </a:lnTo>
                    <a:lnTo>
                      <a:pt x="324" y="120"/>
                    </a:lnTo>
                    <a:lnTo>
                      <a:pt x="325" y="116"/>
                    </a:lnTo>
                    <a:lnTo>
                      <a:pt x="329" y="110"/>
                    </a:lnTo>
                    <a:lnTo>
                      <a:pt x="331" y="106"/>
                    </a:lnTo>
                    <a:lnTo>
                      <a:pt x="335" y="103"/>
                    </a:lnTo>
                    <a:lnTo>
                      <a:pt x="337" y="99"/>
                    </a:lnTo>
                    <a:lnTo>
                      <a:pt x="341" y="95"/>
                    </a:lnTo>
                    <a:lnTo>
                      <a:pt x="344" y="91"/>
                    </a:lnTo>
                    <a:lnTo>
                      <a:pt x="346" y="87"/>
                    </a:lnTo>
                    <a:lnTo>
                      <a:pt x="350" y="84"/>
                    </a:lnTo>
                    <a:lnTo>
                      <a:pt x="352" y="80"/>
                    </a:lnTo>
                    <a:lnTo>
                      <a:pt x="354" y="76"/>
                    </a:lnTo>
                    <a:lnTo>
                      <a:pt x="358" y="74"/>
                    </a:lnTo>
                    <a:lnTo>
                      <a:pt x="360" y="70"/>
                    </a:lnTo>
                    <a:lnTo>
                      <a:pt x="362" y="66"/>
                    </a:lnTo>
                    <a:lnTo>
                      <a:pt x="365" y="65"/>
                    </a:lnTo>
                    <a:lnTo>
                      <a:pt x="367" y="63"/>
                    </a:lnTo>
                    <a:lnTo>
                      <a:pt x="369" y="59"/>
                    </a:lnTo>
                    <a:lnTo>
                      <a:pt x="371" y="57"/>
                    </a:lnTo>
                    <a:lnTo>
                      <a:pt x="373" y="53"/>
                    </a:lnTo>
                    <a:lnTo>
                      <a:pt x="375" y="51"/>
                    </a:lnTo>
                    <a:lnTo>
                      <a:pt x="377" y="49"/>
                    </a:lnTo>
                    <a:lnTo>
                      <a:pt x="379" y="47"/>
                    </a:lnTo>
                    <a:lnTo>
                      <a:pt x="381" y="44"/>
                    </a:lnTo>
                    <a:lnTo>
                      <a:pt x="382" y="42"/>
                    </a:lnTo>
                    <a:lnTo>
                      <a:pt x="386" y="38"/>
                    </a:lnTo>
                    <a:lnTo>
                      <a:pt x="388" y="36"/>
                    </a:lnTo>
                    <a:lnTo>
                      <a:pt x="392" y="32"/>
                    </a:lnTo>
                    <a:lnTo>
                      <a:pt x="394" y="30"/>
                    </a:lnTo>
                    <a:lnTo>
                      <a:pt x="396" y="28"/>
                    </a:lnTo>
                    <a:lnTo>
                      <a:pt x="398" y="25"/>
                    </a:lnTo>
                    <a:lnTo>
                      <a:pt x="400" y="23"/>
                    </a:lnTo>
                    <a:lnTo>
                      <a:pt x="402" y="23"/>
                    </a:lnTo>
                    <a:lnTo>
                      <a:pt x="403" y="21"/>
                    </a:lnTo>
                    <a:lnTo>
                      <a:pt x="402" y="21"/>
                    </a:lnTo>
                    <a:lnTo>
                      <a:pt x="398" y="21"/>
                    </a:lnTo>
                    <a:lnTo>
                      <a:pt x="396" y="21"/>
                    </a:lnTo>
                    <a:lnTo>
                      <a:pt x="392" y="21"/>
                    </a:lnTo>
                    <a:lnTo>
                      <a:pt x="390" y="21"/>
                    </a:lnTo>
                    <a:lnTo>
                      <a:pt x="388" y="21"/>
                    </a:lnTo>
                    <a:lnTo>
                      <a:pt x="384" y="21"/>
                    </a:lnTo>
                    <a:lnTo>
                      <a:pt x="382" y="21"/>
                    </a:lnTo>
                    <a:lnTo>
                      <a:pt x="379" y="21"/>
                    </a:lnTo>
                    <a:lnTo>
                      <a:pt x="375" y="21"/>
                    </a:lnTo>
                    <a:lnTo>
                      <a:pt x="373" y="21"/>
                    </a:lnTo>
                    <a:lnTo>
                      <a:pt x="369" y="21"/>
                    </a:lnTo>
                    <a:lnTo>
                      <a:pt x="365" y="23"/>
                    </a:lnTo>
                    <a:lnTo>
                      <a:pt x="360" y="23"/>
                    </a:lnTo>
                    <a:lnTo>
                      <a:pt x="356" y="23"/>
                    </a:lnTo>
                    <a:lnTo>
                      <a:pt x="352" y="23"/>
                    </a:lnTo>
                    <a:lnTo>
                      <a:pt x="346" y="25"/>
                    </a:lnTo>
                    <a:lnTo>
                      <a:pt x="343" y="25"/>
                    </a:lnTo>
                    <a:lnTo>
                      <a:pt x="339" y="27"/>
                    </a:lnTo>
                    <a:lnTo>
                      <a:pt x="333" y="27"/>
                    </a:lnTo>
                    <a:lnTo>
                      <a:pt x="329" y="28"/>
                    </a:lnTo>
                    <a:lnTo>
                      <a:pt x="324" y="28"/>
                    </a:lnTo>
                    <a:lnTo>
                      <a:pt x="318" y="30"/>
                    </a:lnTo>
                    <a:lnTo>
                      <a:pt x="312" y="30"/>
                    </a:lnTo>
                    <a:lnTo>
                      <a:pt x="306" y="32"/>
                    </a:lnTo>
                    <a:lnTo>
                      <a:pt x="303" y="34"/>
                    </a:lnTo>
                    <a:lnTo>
                      <a:pt x="297" y="36"/>
                    </a:lnTo>
                    <a:lnTo>
                      <a:pt x="291" y="36"/>
                    </a:lnTo>
                    <a:lnTo>
                      <a:pt x="286" y="38"/>
                    </a:lnTo>
                    <a:lnTo>
                      <a:pt x="280" y="40"/>
                    </a:lnTo>
                    <a:lnTo>
                      <a:pt x="274" y="42"/>
                    </a:lnTo>
                    <a:lnTo>
                      <a:pt x="267" y="42"/>
                    </a:lnTo>
                    <a:lnTo>
                      <a:pt x="261" y="46"/>
                    </a:lnTo>
                    <a:lnTo>
                      <a:pt x="255" y="47"/>
                    </a:lnTo>
                    <a:lnTo>
                      <a:pt x="249" y="49"/>
                    </a:lnTo>
                    <a:lnTo>
                      <a:pt x="244" y="51"/>
                    </a:lnTo>
                    <a:lnTo>
                      <a:pt x="236" y="53"/>
                    </a:lnTo>
                    <a:lnTo>
                      <a:pt x="230" y="57"/>
                    </a:lnTo>
                    <a:lnTo>
                      <a:pt x="225" y="59"/>
                    </a:lnTo>
                    <a:lnTo>
                      <a:pt x="219" y="63"/>
                    </a:lnTo>
                    <a:lnTo>
                      <a:pt x="213" y="65"/>
                    </a:lnTo>
                    <a:lnTo>
                      <a:pt x="206" y="68"/>
                    </a:lnTo>
                    <a:lnTo>
                      <a:pt x="200" y="72"/>
                    </a:lnTo>
                    <a:lnTo>
                      <a:pt x="194" y="74"/>
                    </a:lnTo>
                    <a:lnTo>
                      <a:pt x="189" y="78"/>
                    </a:lnTo>
                    <a:lnTo>
                      <a:pt x="181" y="82"/>
                    </a:lnTo>
                    <a:lnTo>
                      <a:pt x="175" y="85"/>
                    </a:lnTo>
                    <a:lnTo>
                      <a:pt x="170" y="89"/>
                    </a:lnTo>
                    <a:lnTo>
                      <a:pt x="164" y="93"/>
                    </a:lnTo>
                    <a:lnTo>
                      <a:pt x="158" y="99"/>
                    </a:lnTo>
                    <a:lnTo>
                      <a:pt x="152" y="103"/>
                    </a:lnTo>
                    <a:lnTo>
                      <a:pt x="147" y="106"/>
                    </a:lnTo>
                    <a:lnTo>
                      <a:pt x="141" y="112"/>
                    </a:lnTo>
                    <a:lnTo>
                      <a:pt x="135" y="118"/>
                    </a:lnTo>
                    <a:lnTo>
                      <a:pt x="132" y="122"/>
                    </a:lnTo>
                    <a:lnTo>
                      <a:pt x="126" y="127"/>
                    </a:lnTo>
                    <a:lnTo>
                      <a:pt x="120" y="133"/>
                    </a:lnTo>
                    <a:lnTo>
                      <a:pt x="114" y="139"/>
                    </a:lnTo>
                    <a:lnTo>
                      <a:pt x="111" y="144"/>
                    </a:lnTo>
                    <a:lnTo>
                      <a:pt x="120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62" name="Freeform 220">
                <a:extLst>
                  <a:ext uri="{FF2B5EF4-FFF2-40B4-BE49-F238E27FC236}">
                    <a16:creationId xmlns:a16="http://schemas.microsoft.com/office/drawing/2014/main" id="{3A346C32-9E68-4C88-BC54-EC89C5C77A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90" y="799"/>
                <a:ext cx="268" cy="183"/>
              </a:xfrm>
              <a:custGeom>
                <a:avLst/>
                <a:gdLst>
                  <a:gd name="T0" fmla="*/ 1 w 536"/>
                  <a:gd name="T1" fmla="*/ 0 h 367"/>
                  <a:gd name="T2" fmla="*/ 1 w 536"/>
                  <a:gd name="T3" fmla="*/ 0 h 367"/>
                  <a:gd name="T4" fmla="*/ 1 w 536"/>
                  <a:gd name="T5" fmla="*/ 0 h 367"/>
                  <a:gd name="T6" fmla="*/ 1 w 536"/>
                  <a:gd name="T7" fmla="*/ 0 h 367"/>
                  <a:gd name="T8" fmla="*/ 1 w 536"/>
                  <a:gd name="T9" fmla="*/ 0 h 367"/>
                  <a:gd name="T10" fmla="*/ 1 w 536"/>
                  <a:gd name="T11" fmla="*/ 0 h 367"/>
                  <a:gd name="T12" fmla="*/ 1 w 536"/>
                  <a:gd name="T13" fmla="*/ 0 h 367"/>
                  <a:gd name="T14" fmla="*/ 1 w 536"/>
                  <a:gd name="T15" fmla="*/ 0 h 367"/>
                  <a:gd name="T16" fmla="*/ 1 w 536"/>
                  <a:gd name="T17" fmla="*/ 0 h 367"/>
                  <a:gd name="T18" fmla="*/ 1 w 536"/>
                  <a:gd name="T19" fmla="*/ 0 h 367"/>
                  <a:gd name="T20" fmla="*/ 1 w 536"/>
                  <a:gd name="T21" fmla="*/ 0 h 367"/>
                  <a:gd name="T22" fmla="*/ 1 w 536"/>
                  <a:gd name="T23" fmla="*/ 0 h 367"/>
                  <a:gd name="T24" fmla="*/ 1 w 536"/>
                  <a:gd name="T25" fmla="*/ 0 h 367"/>
                  <a:gd name="T26" fmla="*/ 1 w 536"/>
                  <a:gd name="T27" fmla="*/ 0 h 367"/>
                  <a:gd name="T28" fmla="*/ 1 w 536"/>
                  <a:gd name="T29" fmla="*/ 0 h 367"/>
                  <a:gd name="T30" fmla="*/ 1 w 536"/>
                  <a:gd name="T31" fmla="*/ 0 h 367"/>
                  <a:gd name="T32" fmla="*/ 1 w 536"/>
                  <a:gd name="T33" fmla="*/ 0 h 367"/>
                  <a:gd name="T34" fmla="*/ 1 w 536"/>
                  <a:gd name="T35" fmla="*/ 0 h 367"/>
                  <a:gd name="T36" fmla="*/ 1 w 536"/>
                  <a:gd name="T37" fmla="*/ 0 h 367"/>
                  <a:gd name="T38" fmla="*/ 1 w 536"/>
                  <a:gd name="T39" fmla="*/ 0 h 367"/>
                  <a:gd name="T40" fmla="*/ 1 w 536"/>
                  <a:gd name="T41" fmla="*/ 0 h 367"/>
                  <a:gd name="T42" fmla="*/ 1 w 536"/>
                  <a:gd name="T43" fmla="*/ 0 h 367"/>
                  <a:gd name="T44" fmla="*/ 1 w 536"/>
                  <a:gd name="T45" fmla="*/ 0 h 367"/>
                  <a:gd name="T46" fmla="*/ 1 w 536"/>
                  <a:gd name="T47" fmla="*/ 0 h 367"/>
                  <a:gd name="T48" fmla="*/ 1 w 536"/>
                  <a:gd name="T49" fmla="*/ 0 h 367"/>
                  <a:gd name="T50" fmla="*/ 1 w 536"/>
                  <a:gd name="T51" fmla="*/ 0 h 367"/>
                  <a:gd name="T52" fmla="*/ 1 w 536"/>
                  <a:gd name="T53" fmla="*/ 0 h 367"/>
                  <a:gd name="T54" fmla="*/ 1 w 536"/>
                  <a:gd name="T55" fmla="*/ 0 h 367"/>
                  <a:gd name="T56" fmla="*/ 1 w 536"/>
                  <a:gd name="T57" fmla="*/ 0 h 367"/>
                  <a:gd name="T58" fmla="*/ 1 w 536"/>
                  <a:gd name="T59" fmla="*/ 0 h 367"/>
                  <a:gd name="T60" fmla="*/ 1 w 536"/>
                  <a:gd name="T61" fmla="*/ 0 h 367"/>
                  <a:gd name="T62" fmla="*/ 1 w 536"/>
                  <a:gd name="T63" fmla="*/ 0 h 367"/>
                  <a:gd name="T64" fmla="*/ 1 w 536"/>
                  <a:gd name="T65" fmla="*/ 0 h 367"/>
                  <a:gd name="T66" fmla="*/ 1 w 536"/>
                  <a:gd name="T67" fmla="*/ 0 h 367"/>
                  <a:gd name="T68" fmla="*/ 1 w 536"/>
                  <a:gd name="T69" fmla="*/ 0 h 367"/>
                  <a:gd name="T70" fmla="*/ 1 w 536"/>
                  <a:gd name="T71" fmla="*/ 0 h 367"/>
                  <a:gd name="T72" fmla="*/ 1 w 536"/>
                  <a:gd name="T73" fmla="*/ 0 h 367"/>
                  <a:gd name="T74" fmla="*/ 1 w 536"/>
                  <a:gd name="T75" fmla="*/ 0 h 367"/>
                  <a:gd name="T76" fmla="*/ 1 w 536"/>
                  <a:gd name="T77" fmla="*/ 0 h 367"/>
                  <a:gd name="T78" fmla="*/ 1 w 536"/>
                  <a:gd name="T79" fmla="*/ 0 h 367"/>
                  <a:gd name="T80" fmla="*/ 1 w 536"/>
                  <a:gd name="T81" fmla="*/ 0 h 367"/>
                  <a:gd name="T82" fmla="*/ 1 w 536"/>
                  <a:gd name="T83" fmla="*/ 0 h 367"/>
                  <a:gd name="T84" fmla="*/ 1 w 536"/>
                  <a:gd name="T85" fmla="*/ 0 h 367"/>
                  <a:gd name="T86" fmla="*/ 1 w 536"/>
                  <a:gd name="T87" fmla="*/ 0 h 367"/>
                  <a:gd name="T88" fmla="*/ 1 w 536"/>
                  <a:gd name="T89" fmla="*/ 0 h 367"/>
                  <a:gd name="T90" fmla="*/ 1 w 536"/>
                  <a:gd name="T91" fmla="*/ 0 h 367"/>
                  <a:gd name="T92" fmla="*/ 1 w 536"/>
                  <a:gd name="T93" fmla="*/ 0 h 367"/>
                  <a:gd name="T94" fmla="*/ 1 w 536"/>
                  <a:gd name="T95" fmla="*/ 0 h 367"/>
                  <a:gd name="T96" fmla="*/ 1 w 536"/>
                  <a:gd name="T97" fmla="*/ 0 h 367"/>
                  <a:gd name="T98" fmla="*/ 1 w 536"/>
                  <a:gd name="T99" fmla="*/ 0 h 367"/>
                  <a:gd name="T100" fmla="*/ 1 w 536"/>
                  <a:gd name="T101" fmla="*/ 0 h 367"/>
                  <a:gd name="T102" fmla="*/ 1 w 536"/>
                  <a:gd name="T103" fmla="*/ 0 h 367"/>
                  <a:gd name="T104" fmla="*/ 1 w 536"/>
                  <a:gd name="T105" fmla="*/ 0 h 367"/>
                  <a:gd name="T106" fmla="*/ 1 w 536"/>
                  <a:gd name="T107" fmla="*/ 0 h 367"/>
                  <a:gd name="T108" fmla="*/ 1 w 536"/>
                  <a:gd name="T109" fmla="*/ 0 h 367"/>
                  <a:gd name="T110" fmla="*/ 1 w 536"/>
                  <a:gd name="T111" fmla="*/ 0 h 367"/>
                  <a:gd name="T112" fmla="*/ 1 w 536"/>
                  <a:gd name="T113" fmla="*/ 0 h 367"/>
                  <a:gd name="T114" fmla="*/ 1 w 536"/>
                  <a:gd name="T115" fmla="*/ 0 h 367"/>
                  <a:gd name="T116" fmla="*/ 1 w 536"/>
                  <a:gd name="T117" fmla="*/ 0 h 367"/>
                  <a:gd name="T118" fmla="*/ 1 w 536"/>
                  <a:gd name="T119" fmla="*/ 0 h 3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6"/>
                  <a:gd name="T181" fmla="*/ 0 h 367"/>
                  <a:gd name="T182" fmla="*/ 536 w 536"/>
                  <a:gd name="T183" fmla="*/ 367 h 3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6" h="367">
                    <a:moveTo>
                      <a:pt x="0" y="304"/>
                    </a:moveTo>
                    <a:lnTo>
                      <a:pt x="0" y="302"/>
                    </a:lnTo>
                    <a:lnTo>
                      <a:pt x="0" y="300"/>
                    </a:lnTo>
                    <a:lnTo>
                      <a:pt x="0" y="299"/>
                    </a:lnTo>
                    <a:lnTo>
                      <a:pt x="2" y="295"/>
                    </a:lnTo>
                    <a:lnTo>
                      <a:pt x="2" y="293"/>
                    </a:lnTo>
                    <a:lnTo>
                      <a:pt x="4" y="291"/>
                    </a:lnTo>
                    <a:lnTo>
                      <a:pt x="4" y="289"/>
                    </a:lnTo>
                    <a:lnTo>
                      <a:pt x="4" y="287"/>
                    </a:lnTo>
                    <a:lnTo>
                      <a:pt x="6" y="283"/>
                    </a:lnTo>
                    <a:lnTo>
                      <a:pt x="6" y="281"/>
                    </a:lnTo>
                    <a:lnTo>
                      <a:pt x="8" y="278"/>
                    </a:lnTo>
                    <a:lnTo>
                      <a:pt x="10" y="274"/>
                    </a:lnTo>
                    <a:lnTo>
                      <a:pt x="12" y="272"/>
                    </a:lnTo>
                    <a:lnTo>
                      <a:pt x="12" y="268"/>
                    </a:lnTo>
                    <a:lnTo>
                      <a:pt x="13" y="264"/>
                    </a:lnTo>
                    <a:lnTo>
                      <a:pt x="15" y="261"/>
                    </a:lnTo>
                    <a:lnTo>
                      <a:pt x="17" y="257"/>
                    </a:lnTo>
                    <a:lnTo>
                      <a:pt x="19" y="253"/>
                    </a:lnTo>
                    <a:lnTo>
                      <a:pt x="23" y="247"/>
                    </a:lnTo>
                    <a:lnTo>
                      <a:pt x="25" y="243"/>
                    </a:lnTo>
                    <a:lnTo>
                      <a:pt x="27" y="240"/>
                    </a:lnTo>
                    <a:lnTo>
                      <a:pt x="29" y="236"/>
                    </a:lnTo>
                    <a:lnTo>
                      <a:pt x="32" y="230"/>
                    </a:lnTo>
                    <a:lnTo>
                      <a:pt x="36" y="226"/>
                    </a:lnTo>
                    <a:lnTo>
                      <a:pt x="38" y="221"/>
                    </a:lnTo>
                    <a:lnTo>
                      <a:pt x="42" y="217"/>
                    </a:lnTo>
                    <a:lnTo>
                      <a:pt x="46" y="211"/>
                    </a:lnTo>
                    <a:lnTo>
                      <a:pt x="50" y="207"/>
                    </a:lnTo>
                    <a:lnTo>
                      <a:pt x="53" y="202"/>
                    </a:lnTo>
                    <a:lnTo>
                      <a:pt x="57" y="198"/>
                    </a:lnTo>
                    <a:lnTo>
                      <a:pt x="61" y="192"/>
                    </a:lnTo>
                    <a:lnTo>
                      <a:pt x="65" y="186"/>
                    </a:lnTo>
                    <a:lnTo>
                      <a:pt x="69" y="183"/>
                    </a:lnTo>
                    <a:lnTo>
                      <a:pt x="74" y="177"/>
                    </a:lnTo>
                    <a:lnTo>
                      <a:pt x="78" y="171"/>
                    </a:lnTo>
                    <a:lnTo>
                      <a:pt x="84" y="167"/>
                    </a:lnTo>
                    <a:lnTo>
                      <a:pt x="88" y="162"/>
                    </a:lnTo>
                    <a:lnTo>
                      <a:pt x="93" y="156"/>
                    </a:lnTo>
                    <a:lnTo>
                      <a:pt x="99" y="152"/>
                    </a:lnTo>
                    <a:lnTo>
                      <a:pt x="105" y="147"/>
                    </a:lnTo>
                    <a:lnTo>
                      <a:pt x="110" y="141"/>
                    </a:lnTo>
                    <a:lnTo>
                      <a:pt x="118" y="137"/>
                    </a:lnTo>
                    <a:lnTo>
                      <a:pt x="124" y="131"/>
                    </a:lnTo>
                    <a:lnTo>
                      <a:pt x="131" y="127"/>
                    </a:lnTo>
                    <a:lnTo>
                      <a:pt x="137" y="122"/>
                    </a:lnTo>
                    <a:lnTo>
                      <a:pt x="145" y="118"/>
                    </a:lnTo>
                    <a:lnTo>
                      <a:pt x="152" y="112"/>
                    </a:lnTo>
                    <a:lnTo>
                      <a:pt x="160" y="108"/>
                    </a:lnTo>
                    <a:lnTo>
                      <a:pt x="167" y="103"/>
                    </a:lnTo>
                    <a:lnTo>
                      <a:pt x="175" y="99"/>
                    </a:lnTo>
                    <a:lnTo>
                      <a:pt x="183" y="95"/>
                    </a:lnTo>
                    <a:lnTo>
                      <a:pt x="192" y="91"/>
                    </a:lnTo>
                    <a:lnTo>
                      <a:pt x="200" y="88"/>
                    </a:lnTo>
                    <a:lnTo>
                      <a:pt x="209" y="84"/>
                    </a:lnTo>
                    <a:lnTo>
                      <a:pt x="219" y="80"/>
                    </a:lnTo>
                    <a:lnTo>
                      <a:pt x="228" y="76"/>
                    </a:lnTo>
                    <a:lnTo>
                      <a:pt x="238" y="72"/>
                    </a:lnTo>
                    <a:lnTo>
                      <a:pt x="247" y="69"/>
                    </a:lnTo>
                    <a:lnTo>
                      <a:pt x="259" y="65"/>
                    </a:lnTo>
                    <a:lnTo>
                      <a:pt x="270" y="63"/>
                    </a:lnTo>
                    <a:lnTo>
                      <a:pt x="280" y="59"/>
                    </a:lnTo>
                    <a:lnTo>
                      <a:pt x="289" y="57"/>
                    </a:lnTo>
                    <a:lnTo>
                      <a:pt x="299" y="53"/>
                    </a:lnTo>
                    <a:lnTo>
                      <a:pt x="308" y="51"/>
                    </a:lnTo>
                    <a:lnTo>
                      <a:pt x="318" y="50"/>
                    </a:lnTo>
                    <a:lnTo>
                      <a:pt x="325" y="46"/>
                    </a:lnTo>
                    <a:lnTo>
                      <a:pt x="335" y="44"/>
                    </a:lnTo>
                    <a:lnTo>
                      <a:pt x="344" y="42"/>
                    </a:lnTo>
                    <a:lnTo>
                      <a:pt x="352" y="40"/>
                    </a:lnTo>
                    <a:lnTo>
                      <a:pt x="359" y="38"/>
                    </a:lnTo>
                    <a:lnTo>
                      <a:pt x="367" y="34"/>
                    </a:lnTo>
                    <a:lnTo>
                      <a:pt x="375" y="34"/>
                    </a:lnTo>
                    <a:lnTo>
                      <a:pt x="382" y="32"/>
                    </a:lnTo>
                    <a:lnTo>
                      <a:pt x="390" y="31"/>
                    </a:lnTo>
                    <a:lnTo>
                      <a:pt x="396" y="29"/>
                    </a:lnTo>
                    <a:lnTo>
                      <a:pt x="403" y="27"/>
                    </a:lnTo>
                    <a:lnTo>
                      <a:pt x="409" y="25"/>
                    </a:lnTo>
                    <a:lnTo>
                      <a:pt x="416" y="23"/>
                    </a:lnTo>
                    <a:lnTo>
                      <a:pt x="422" y="21"/>
                    </a:lnTo>
                    <a:lnTo>
                      <a:pt x="428" y="21"/>
                    </a:lnTo>
                    <a:lnTo>
                      <a:pt x="434" y="19"/>
                    </a:lnTo>
                    <a:lnTo>
                      <a:pt x="439" y="17"/>
                    </a:lnTo>
                    <a:lnTo>
                      <a:pt x="443" y="17"/>
                    </a:lnTo>
                    <a:lnTo>
                      <a:pt x="449" y="15"/>
                    </a:lnTo>
                    <a:lnTo>
                      <a:pt x="455" y="15"/>
                    </a:lnTo>
                    <a:lnTo>
                      <a:pt x="458" y="13"/>
                    </a:lnTo>
                    <a:lnTo>
                      <a:pt x="464" y="13"/>
                    </a:lnTo>
                    <a:lnTo>
                      <a:pt x="468" y="12"/>
                    </a:lnTo>
                    <a:lnTo>
                      <a:pt x="472" y="10"/>
                    </a:lnTo>
                    <a:lnTo>
                      <a:pt x="475" y="10"/>
                    </a:lnTo>
                    <a:lnTo>
                      <a:pt x="479" y="10"/>
                    </a:lnTo>
                    <a:lnTo>
                      <a:pt x="485" y="10"/>
                    </a:lnTo>
                    <a:lnTo>
                      <a:pt x="487" y="8"/>
                    </a:lnTo>
                    <a:lnTo>
                      <a:pt x="491" y="8"/>
                    </a:lnTo>
                    <a:lnTo>
                      <a:pt x="494" y="6"/>
                    </a:lnTo>
                    <a:lnTo>
                      <a:pt x="498" y="6"/>
                    </a:lnTo>
                    <a:lnTo>
                      <a:pt x="500" y="6"/>
                    </a:lnTo>
                    <a:lnTo>
                      <a:pt x="504" y="4"/>
                    </a:lnTo>
                    <a:lnTo>
                      <a:pt x="506" y="4"/>
                    </a:lnTo>
                    <a:lnTo>
                      <a:pt x="508" y="4"/>
                    </a:lnTo>
                    <a:lnTo>
                      <a:pt x="512" y="2"/>
                    </a:lnTo>
                    <a:lnTo>
                      <a:pt x="513" y="2"/>
                    </a:lnTo>
                    <a:lnTo>
                      <a:pt x="515" y="2"/>
                    </a:lnTo>
                    <a:lnTo>
                      <a:pt x="517" y="2"/>
                    </a:lnTo>
                    <a:lnTo>
                      <a:pt x="521" y="2"/>
                    </a:lnTo>
                    <a:lnTo>
                      <a:pt x="525" y="2"/>
                    </a:lnTo>
                    <a:lnTo>
                      <a:pt x="527" y="0"/>
                    </a:lnTo>
                    <a:lnTo>
                      <a:pt x="531" y="0"/>
                    </a:lnTo>
                    <a:lnTo>
                      <a:pt x="532" y="0"/>
                    </a:lnTo>
                    <a:lnTo>
                      <a:pt x="534" y="0"/>
                    </a:lnTo>
                    <a:lnTo>
                      <a:pt x="536" y="0"/>
                    </a:lnTo>
                    <a:lnTo>
                      <a:pt x="534" y="2"/>
                    </a:lnTo>
                    <a:lnTo>
                      <a:pt x="534" y="4"/>
                    </a:lnTo>
                    <a:lnTo>
                      <a:pt x="532" y="6"/>
                    </a:lnTo>
                    <a:lnTo>
                      <a:pt x="531" y="10"/>
                    </a:lnTo>
                    <a:lnTo>
                      <a:pt x="529" y="15"/>
                    </a:lnTo>
                    <a:lnTo>
                      <a:pt x="527" y="17"/>
                    </a:lnTo>
                    <a:lnTo>
                      <a:pt x="527" y="19"/>
                    </a:lnTo>
                    <a:lnTo>
                      <a:pt x="525" y="21"/>
                    </a:lnTo>
                    <a:lnTo>
                      <a:pt x="523" y="25"/>
                    </a:lnTo>
                    <a:lnTo>
                      <a:pt x="521" y="27"/>
                    </a:lnTo>
                    <a:lnTo>
                      <a:pt x="519" y="31"/>
                    </a:lnTo>
                    <a:lnTo>
                      <a:pt x="517" y="34"/>
                    </a:lnTo>
                    <a:lnTo>
                      <a:pt x="517" y="38"/>
                    </a:lnTo>
                    <a:lnTo>
                      <a:pt x="515" y="40"/>
                    </a:lnTo>
                    <a:lnTo>
                      <a:pt x="513" y="44"/>
                    </a:lnTo>
                    <a:lnTo>
                      <a:pt x="512" y="48"/>
                    </a:lnTo>
                    <a:lnTo>
                      <a:pt x="510" y="51"/>
                    </a:lnTo>
                    <a:lnTo>
                      <a:pt x="508" y="57"/>
                    </a:lnTo>
                    <a:lnTo>
                      <a:pt x="506" y="61"/>
                    </a:lnTo>
                    <a:lnTo>
                      <a:pt x="504" y="65"/>
                    </a:lnTo>
                    <a:lnTo>
                      <a:pt x="502" y="69"/>
                    </a:lnTo>
                    <a:lnTo>
                      <a:pt x="498" y="72"/>
                    </a:lnTo>
                    <a:lnTo>
                      <a:pt x="496" y="78"/>
                    </a:lnTo>
                    <a:lnTo>
                      <a:pt x="494" y="82"/>
                    </a:lnTo>
                    <a:lnTo>
                      <a:pt x="493" y="88"/>
                    </a:lnTo>
                    <a:lnTo>
                      <a:pt x="491" y="91"/>
                    </a:lnTo>
                    <a:lnTo>
                      <a:pt x="487" y="97"/>
                    </a:lnTo>
                    <a:lnTo>
                      <a:pt x="485" y="101"/>
                    </a:lnTo>
                    <a:lnTo>
                      <a:pt x="483" y="107"/>
                    </a:lnTo>
                    <a:lnTo>
                      <a:pt x="481" y="110"/>
                    </a:lnTo>
                    <a:lnTo>
                      <a:pt x="477" y="116"/>
                    </a:lnTo>
                    <a:lnTo>
                      <a:pt x="475" y="120"/>
                    </a:lnTo>
                    <a:lnTo>
                      <a:pt x="474" y="126"/>
                    </a:lnTo>
                    <a:lnTo>
                      <a:pt x="472" y="131"/>
                    </a:lnTo>
                    <a:lnTo>
                      <a:pt x="468" y="135"/>
                    </a:lnTo>
                    <a:lnTo>
                      <a:pt x="466" y="141"/>
                    </a:lnTo>
                    <a:lnTo>
                      <a:pt x="464" y="147"/>
                    </a:lnTo>
                    <a:lnTo>
                      <a:pt x="460" y="152"/>
                    </a:lnTo>
                    <a:lnTo>
                      <a:pt x="458" y="156"/>
                    </a:lnTo>
                    <a:lnTo>
                      <a:pt x="456" y="162"/>
                    </a:lnTo>
                    <a:lnTo>
                      <a:pt x="455" y="167"/>
                    </a:lnTo>
                    <a:lnTo>
                      <a:pt x="451" y="171"/>
                    </a:lnTo>
                    <a:lnTo>
                      <a:pt x="449" y="177"/>
                    </a:lnTo>
                    <a:lnTo>
                      <a:pt x="447" y="183"/>
                    </a:lnTo>
                    <a:lnTo>
                      <a:pt x="443" y="188"/>
                    </a:lnTo>
                    <a:lnTo>
                      <a:pt x="441" y="192"/>
                    </a:lnTo>
                    <a:lnTo>
                      <a:pt x="439" y="198"/>
                    </a:lnTo>
                    <a:lnTo>
                      <a:pt x="437" y="204"/>
                    </a:lnTo>
                    <a:lnTo>
                      <a:pt x="436" y="209"/>
                    </a:lnTo>
                    <a:lnTo>
                      <a:pt x="432" y="213"/>
                    </a:lnTo>
                    <a:lnTo>
                      <a:pt x="430" y="219"/>
                    </a:lnTo>
                    <a:lnTo>
                      <a:pt x="428" y="223"/>
                    </a:lnTo>
                    <a:lnTo>
                      <a:pt x="426" y="228"/>
                    </a:lnTo>
                    <a:lnTo>
                      <a:pt x="424" y="232"/>
                    </a:lnTo>
                    <a:lnTo>
                      <a:pt x="422" y="238"/>
                    </a:lnTo>
                    <a:lnTo>
                      <a:pt x="420" y="243"/>
                    </a:lnTo>
                    <a:lnTo>
                      <a:pt x="418" y="247"/>
                    </a:lnTo>
                    <a:lnTo>
                      <a:pt x="416" y="253"/>
                    </a:lnTo>
                    <a:lnTo>
                      <a:pt x="415" y="257"/>
                    </a:lnTo>
                    <a:lnTo>
                      <a:pt x="413" y="261"/>
                    </a:lnTo>
                    <a:lnTo>
                      <a:pt x="411" y="264"/>
                    </a:lnTo>
                    <a:lnTo>
                      <a:pt x="409" y="268"/>
                    </a:lnTo>
                    <a:lnTo>
                      <a:pt x="407" y="272"/>
                    </a:lnTo>
                    <a:lnTo>
                      <a:pt x="405" y="276"/>
                    </a:lnTo>
                    <a:lnTo>
                      <a:pt x="403" y="280"/>
                    </a:lnTo>
                    <a:lnTo>
                      <a:pt x="401" y="283"/>
                    </a:lnTo>
                    <a:lnTo>
                      <a:pt x="399" y="287"/>
                    </a:lnTo>
                    <a:lnTo>
                      <a:pt x="397" y="289"/>
                    </a:lnTo>
                    <a:lnTo>
                      <a:pt x="396" y="293"/>
                    </a:lnTo>
                    <a:lnTo>
                      <a:pt x="396" y="297"/>
                    </a:lnTo>
                    <a:lnTo>
                      <a:pt x="394" y="299"/>
                    </a:lnTo>
                    <a:lnTo>
                      <a:pt x="392" y="302"/>
                    </a:lnTo>
                    <a:lnTo>
                      <a:pt x="390" y="306"/>
                    </a:lnTo>
                    <a:lnTo>
                      <a:pt x="388" y="308"/>
                    </a:lnTo>
                    <a:lnTo>
                      <a:pt x="386" y="310"/>
                    </a:lnTo>
                    <a:lnTo>
                      <a:pt x="384" y="312"/>
                    </a:lnTo>
                    <a:lnTo>
                      <a:pt x="384" y="316"/>
                    </a:lnTo>
                    <a:lnTo>
                      <a:pt x="380" y="319"/>
                    </a:lnTo>
                    <a:lnTo>
                      <a:pt x="378" y="323"/>
                    </a:lnTo>
                    <a:lnTo>
                      <a:pt x="375" y="327"/>
                    </a:lnTo>
                    <a:lnTo>
                      <a:pt x="373" y="331"/>
                    </a:lnTo>
                    <a:lnTo>
                      <a:pt x="369" y="333"/>
                    </a:lnTo>
                    <a:lnTo>
                      <a:pt x="367" y="337"/>
                    </a:lnTo>
                    <a:lnTo>
                      <a:pt x="365" y="338"/>
                    </a:lnTo>
                    <a:lnTo>
                      <a:pt x="361" y="340"/>
                    </a:lnTo>
                    <a:lnTo>
                      <a:pt x="359" y="342"/>
                    </a:lnTo>
                    <a:lnTo>
                      <a:pt x="358" y="344"/>
                    </a:lnTo>
                    <a:lnTo>
                      <a:pt x="354" y="346"/>
                    </a:lnTo>
                    <a:lnTo>
                      <a:pt x="352" y="348"/>
                    </a:lnTo>
                    <a:lnTo>
                      <a:pt x="350" y="348"/>
                    </a:lnTo>
                    <a:lnTo>
                      <a:pt x="348" y="350"/>
                    </a:lnTo>
                    <a:lnTo>
                      <a:pt x="346" y="350"/>
                    </a:lnTo>
                    <a:lnTo>
                      <a:pt x="301" y="367"/>
                    </a:lnTo>
                    <a:lnTo>
                      <a:pt x="301" y="365"/>
                    </a:lnTo>
                    <a:lnTo>
                      <a:pt x="302" y="363"/>
                    </a:lnTo>
                    <a:lnTo>
                      <a:pt x="304" y="361"/>
                    </a:lnTo>
                    <a:lnTo>
                      <a:pt x="310" y="358"/>
                    </a:lnTo>
                    <a:lnTo>
                      <a:pt x="312" y="356"/>
                    </a:lnTo>
                    <a:lnTo>
                      <a:pt x="314" y="352"/>
                    </a:lnTo>
                    <a:lnTo>
                      <a:pt x="316" y="350"/>
                    </a:lnTo>
                    <a:lnTo>
                      <a:pt x="320" y="346"/>
                    </a:lnTo>
                    <a:lnTo>
                      <a:pt x="321" y="344"/>
                    </a:lnTo>
                    <a:lnTo>
                      <a:pt x="325" y="340"/>
                    </a:lnTo>
                    <a:lnTo>
                      <a:pt x="329" y="337"/>
                    </a:lnTo>
                    <a:lnTo>
                      <a:pt x="333" y="335"/>
                    </a:lnTo>
                    <a:lnTo>
                      <a:pt x="335" y="329"/>
                    </a:lnTo>
                    <a:lnTo>
                      <a:pt x="339" y="325"/>
                    </a:lnTo>
                    <a:lnTo>
                      <a:pt x="342" y="321"/>
                    </a:lnTo>
                    <a:lnTo>
                      <a:pt x="346" y="318"/>
                    </a:lnTo>
                    <a:lnTo>
                      <a:pt x="350" y="312"/>
                    </a:lnTo>
                    <a:lnTo>
                      <a:pt x="354" y="308"/>
                    </a:lnTo>
                    <a:lnTo>
                      <a:pt x="356" y="304"/>
                    </a:lnTo>
                    <a:lnTo>
                      <a:pt x="356" y="302"/>
                    </a:lnTo>
                    <a:lnTo>
                      <a:pt x="358" y="300"/>
                    </a:lnTo>
                    <a:lnTo>
                      <a:pt x="359" y="299"/>
                    </a:lnTo>
                    <a:lnTo>
                      <a:pt x="361" y="295"/>
                    </a:lnTo>
                    <a:lnTo>
                      <a:pt x="363" y="293"/>
                    </a:lnTo>
                    <a:lnTo>
                      <a:pt x="365" y="289"/>
                    </a:lnTo>
                    <a:lnTo>
                      <a:pt x="367" y="287"/>
                    </a:lnTo>
                    <a:lnTo>
                      <a:pt x="369" y="283"/>
                    </a:lnTo>
                    <a:lnTo>
                      <a:pt x="369" y="281"/>
                    </a:lnTo>
                    <a:lnTo>
                      <a:pt x="371" y="278"/>
                    </a:lnTo>
                    <a:lnTo>
                      <a:pt x="373" y="276"/>
                    </a:lnTo>
                    <a:lnTo>
                      <a:pt x="375" y="272"/>
                    </a:lnTo>
                    <a:lnTo>
                      <a:pt x="377" y="270"/>
                    </a:lnTo>
                    <a:lnTo>
                      <a:pt x="378" y="266"/>
                    </a:lnTo>
                    <a:lnTo>
                      <a:pt x="380" y="264"/>
                    </a:lnTo>
                    <a:lnTo>
                      <a:pt x="380" y="261"/>
                    </a:lnTo>
                    <a:lnTo>
                      <a:pt x="382" y="259"/>
                    </a:lnTo>
                    <a:lnTo>
                      <a:pt x="384" y="255"/>
                    </a:lnTo>
                    <a:lnTo>
                      <a:pt x="386" y="253"/>
                    </a:lnTo>
                    <a:lnTo>
                      <a:pt x="386" y="249"/>
                    </a:lnTo>
                    <a:lnTo>
                      <a:pt x="388" y="245"/>
                    </a:lnTo>
                    <a:lnTo>
                      <a:pt x="388" y="243"/>
                    </a:lnTo>
                    <a:lnTo>
                      <a:pt x="390" y="240"/>
                    </a:lnTo>
                    <a:lnTo>
                      <a:pt x="392" y="236"/>
                    </a:lnTo>
                    <a:lnTo>
                      <a:pt x="394" y="232"/>
                    </a:lnTo>
                    <a:lnTo>
                      <a:pt x="396" y="228"/>
                    </a:lnTo>
                    <a:lnTo>
                      <a:pt x="397" y="224"/>
                    </a:lnTo>
                    <a:lnTo>
                      <a:pt x="397" y="221"/>
                    </a:lnTo>
                    <a:lnTo>
                      <a:pt x="399" y="217"/>
                    </a:lnTo>
                    <a:lnTo>
                      <a:pt x="401" y="213"/>
                    </a:lnTo>
                    <a:lnTo>
                      <a:pt x="403" y="209"/>
                    </a:lnTo>
                    <a:lnTo>
                      <a:pt x="405" y="205"/>
                    </a:lnTo>
                    <a:lnTo>
                      <a:pt x="407" y="202"/>
                    </a:lnTo>
                    <a:lnTo>
                      <a:pt x="409" y="196"/>
                    </a:lnTo>
                    <a:lnTo>
                      <a:pt x="413" y="192"/>
                    </a:lnTo>
                    <a:lnTo>
                      <a:pt x="415" y="188"/>
                    </a:lnTo>
                    <a:lnTo>
                      <a:pt x="416" y="183"/>
                    </a:lnTo>
                    <a:lnTo>
                      <a:pt x="418" y="179"/>
                    </a:lnTo>
                    <a:lnTo>
                      <a:pt x="420" y="175"/>
                    </a:lnTo>
                    <a:lnTo>
                      <a:pt x="422" y="169"/>
                    </a:lnTo>
                    <a:lnTo>
                      <a:pt x="424" y="166"/>
                    </a:lnTo>
                    <a:lnTo>
                      <a:pt x="426" y="162"/>
                    </a:lnTo>
                    <a:lnTo>
                      <a:pt x="428" y="156"/>
                    </a:lnTo>
                    <a:lnTo>
                      <a:pt x="430" y="152"/>
                    </a:lnTo>
                    <a:lnTo>
                      <a:pt x="432" y="148"/>
                    </a:lnTo>
                    <a:lnTo>
                      <a:pt x="436" y="143"/>
                    </a:lnTo>
                    <a:lnTo>
                      <a:pt x="437" y="139"/>
                    </a:lnTo>
                    <a:lnTo>
                      <a:pt x="439" y="135"/>
                    </a:lnTo>
                    <a:lnTo>
                      <a:pt x="441" y="129"/>
                    </a:lnTo>
                    <a:lnTo>
                      <a:pt x="443" y="126"/>
                    </a:lnTo>
                    <a:lnTo>
                      <a:pt x="447" y="122"/>
                    </a:lnTo>
                    <a:lnTo>
                      <a:pt x="447" y="118"/>
                    </a:lnTo>
                    <a:lnTo>
                      <a:pt x="451" y="112"/>
                    </a:lnTo>
                    <a:lnTo>
                      <a:pt x="453" y="108"/>
                    </a:lnTo>
                    <a:lnTo>
                      <a:pt x="455" y="105"/>
                    </a:lnTo>
                    <a:lnTo>
                      <a:pt x="456" y="101"/>
                    </a:lnTo>
                    <a:lnTo>
                      <a:pt x="458" y="97"/>
                    </a:lnTo>
                    <a:lnTo>
                      <a:pt x="460" y="93"/>
                    </a:lnTo>
                    <a:lnTo>
                      <a:pt x="462" y="89"/>
                    </a:lnTo>
                    <a:lnTo>
                      <a:pt x="462" y="86"/>
                    </a:lnTo>
                    <a:lnTo>
                      <a:pt x="464" y="82"/>
                    </a:lnTo>
                    <a:lnTo>
                      <a:pt x="466" y="78"/>
                    </a:lnTo>
                    <a:lnTo>
                      <a:pt x="468" y="74"/>
                    </a:lnTo>
                    <a:lnTo>
                      <a:pt x="470" y="70"/>
                    </a:lnTo>
                    <a:lnTo>
                      <a:pt x="472" y="69"/>
                    </a:lnTo>
                    <a:lnTo>
                      <a:pt x="474" y="67"/>
                    </a:lnTo>
                    <a:lnTo>
                      <a:pt x="475" y="63"/>
                    </a:lnTo>
                    <a:lnTo>
                      <a:pt x="475" y="61"/>
                    </a:lnTo>
                    <a:lnTo>
                      <a:pt x="477" y="57"/>
                    </a:lnTo>
                    <a:lnTo>
                      <a:pt x="479" y="55"/>
                    </a:lnTo>
                    <a:lnTo>
                      <a:pt x="479" y="53"/>
                    </a:lnTo>
                    <a:lnTo>
                      <a:pt x="481" y="48"/>
                    </a:lnTo>
                    <a:lnTo>
                      <a:pt x="483" y="46"/>
                    </a:lnTo>
                    <a:lnTo>
                      <a:pt x="485" y="42"/>
                    </a:lnTo>
                    <a:lnTo>
                      <a:pt x="487" y="40"/>
                    </a:lnTo>
                    <a:lnTo>
                      <a:pt x="487" y="38"/>
                    </a:lnTo>
                    <a:lnTo>
                      <a:pt x="485" y="38"/>
                    </a:lnTo>
                    <a:lnTo>
                      <a:pt x="483" y="38"/>
                    </a:lnTo>
                    <a:lnTo>
                      <a:pt x="481" y="38"/>
                    </a:lnTo>
                    <a:lnTo>
                      <a:pt x="477" y="38"/>
                    </a:lnTo>
                    <a:lnTo>
                      <a:pt x="475" y="40"/>
                    </a:lnTo>
                    <a:lnTo>
                      <a:pt x="470" y="40"/>
                    </a:lnTo>
                    <a:lnTo>
                      <a:pt x="466" y="40"/>
                    </a:lnTo>
                    <a:lnTo>
                      <a:pt x="462" y="40"/>
                    </a:lnTo>
                    <a:lnTo>
                      <a:pt x="460" y="40"/>
                    </a:lnTo>
                    <a:lnTo>
                      <a:pt x="458" y="42"/>
                    </a:lnTo>
                    <a:lnTo>
                      <a:pt x="455" y="42"/>
                    </a:lnTo>
                    <a:lnTo>
                      <a:pt x="451" y="42"/>
                    </a:lnTo>
                    <a:lnTo>
                      <a:pt x="449" y="42"/>
                    </a:lnTo>
                    <a:lnTo>
                      <a:pt x="445" y="42"/>
                    </a:lnTo>
                    <a:lnTo>
                      <a:pt x="441" y="44"/>
                    </a:lnTo>
                    <a:lnTo>
                      <a:pt x="437" y="44"/>
                    </a:lnTo>
                    <a:lnTo>
                      <a:pt x="436" y="44"/>
                    </a:lnTo>
                    <a:lnTo>
                      <a:pt x="432" y="44"/>
                    </a:lnTo>
                    <a:lnTo>
                      <a:pt x="428" y="46"/>
                    </a:lnTo>
                    <a:lnTo>
                      <a:pt x="424" y="46"/>
                    </a:lnTo>
                    <a:lnTo>
                      <a:pt x="420" y="46"/>
                    </a:lnTo>
                    <a:lnTo>
                      <a:pt x="416" y="46"/>
                    </a:lnTo>
                    <a:lnTo>
                      <a:pt x="411" y="48"/>
                    </a:lnTo>
                    <a:lnTo>
                      <a:pt x="407" y="48"/>
                    </a:lnTo>
                    <a:lnTo>
                      <a:pt x="403" y="50"/>
                    </a:lnTo>
                    <a:lnTo>
                      <a:pt x="397" y="50"/>
                    </a:lnTo>
                    <a:lnTo>
                      <a:pt x="394" y="51"/>
                    </a:lnTo>
                    <a:lnTo>
                      <a:pt x="390" y="51"/>
                    </a:lnTo>
                    <a:lnTo>
                      <a:pt x="386" y="51"/>
                    </a:lnTo>
                    <a:lnTo>
                      <a:pt x="380" y="53"/>
                    </a:lnTo>
                    <a:lnTo>
                      <a:pt x="377" y="53"/>
                    </a:lnTo>
                    <a:lnTo>
                      <a:pt x="371" y="55"/>
                    </a:lnTo>
                    <a:lnTo>
                      <a:pt x="367" y="55"/>
                    </a:lnTo>
                    <a:lnTo>
                      <a:pt x="361" y="57"/>
                    </a:lnTo>
                    <a:lnTo>
                      <a:pt x="358" y="57"/>
                    </a:lnTo>
                    <a:lnTo>
                      <a:pt x="352" y="59"/>
                    </a:lnTo>
                    <a:lnTo>
                      <a:pt x="348" y="61"/>
                    </a:lnTo>
                    <a:lnTo>
                      <a:pt x="342" y="61"/>
                    </a:lnTo>
                    <a:lnTo>
                      <a:pt x="339" y="63"/>
                    </a:lnTo>
                    <a:lnTo>
                      <a:pt x="333" y="63"/>
                    </a:lnTo>
                    <a:lnTo>
                      <a:pt x="329" y="65"/>
                    </a:lnTo>
                    <a:lnTo>
                      <a:pt x="323" y="67"/>
                    </a:lnTo>
                    <a:lnTo>
                      <a:pt x="318" y="67"/>
                    </a:lnTo>
                    <a:lnTo>
                      <a:pt x="314" y="69"/>
                    </a:lnTo>
                    <a:lnTo>
                      <a:pt x="308" y="70"/>
                    </a:lnTo>
                    <a:lnTo>
                      <a:pt x="302" y="72"/>
                    </a:lnTo>
                    <a:lnTo>
                      <a:pt x="299" y="74"/>
                    </a:lnTo>
                    <a:lnTo>
                      <a:pt x="293" y="74"/>
                    </a:lnTo>
                    <a:lnTo>
                      <a:pt x="289" y="76"/>
                    </a:lnTo>
                    <a:lnTo>
                      <a:pt x="283" y="78"/>
                    </a:lnTo>
                    <a:lnTo>
                      <a:pt x="278" y="80"/>
                    </a:lnTo>
                    <a:lnTo>
                      <a:pt x="274" y="82"/>
                    </a:lnTo>
                    <a:lnTo>
                      <a:pt x="268" y="84"/>
                    </a:lnTo>
                    <a:lnTo>
                      <a:pt x="264" y="86"/>
                    </a:lnTo>
                    <a:lnTo>
                      <a:pt x="259" y="88"/>
                    </a:lnTo>
                    <a:lnTo>
                      <a:pt x="253" y="89"/>
                    </a:lnTo>
                    <a:lnTo>
                      <a:pt x="247" y="93"/>
                    </a:lnTo>
                    <a:lnTo>
                      <a:pt x="242" y="95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4" y="101"/>
                    </a:lnTo>
                    <a:lnTo>
                      <a:pt x="219" y="103"/>
                    </a:lnTo>
                    <a:lnTo>
                      <a:pt x="215" y="107"/>
                    </a:lnTo>
                    <a:lnTo>
                      <a:pt x="209" y="108"/>
                    </a:lnTo>
                    <a:lnTo>
                      <a:pt x="204" y="110"/>
                    </a:lnTo>
                    <a:lnTo>
                      <a:pt x="200" y="112"/>
                    </a:lnTo>
                    <a:lnTo>
                      <a:pt x="194" y="116"/>
                    </a:lnTo>
                    <a:lnTo>
                      <a:pt x="190" y="118"/>
                    </a:lnTo>
                    <a:lnTo>
                      <a:pt x="185" y="120"/>
                    </a:lnTo>
                    <a:lnTo>
                      <a:pt x="181" y="122"/>
                    </a:lnTo>
                    <a:lnTo>
                      <a:pt x="177" y="126"/>
                    </a:lnTo>
                    <a:lnTo>
                      <a:pt x="171" y="127"/>
                    </a:lnTo>
                    <a:lnTo>
                      <a:pt x="167" y="129"/>
                    </a:lnTo>
                    <a:lnTo>
                      <a:pt x="164" y="131"/>
                    </a:lnTo>
                    <a:lnTo>
                      <a:pt x="160" y="133"/>
                    </a:lnTo>
                    <a:lnTo>
                      <a:pt x="156" y="137"/>
                    </a:lnTo>
                    <a:lnTo>
                      <a:pt x="152" y="139"/>
                    </a:lnTo>
                    <a:lnTo>
                      <a:pt x="148" y="141"/>
                    </a:lnTo>
                    <a:lnTo>
                      <a:pt x="145" y="143"/>
                    </a:lnTo>
                    <a:lnTo>
                      <a:pt x="141" y="147"/>
                    </a:lnTo>
                    <a:lnTo>
                      <a:pt x="137" y="148"/>
                    </a:lnTo>
                    <a:lnTo>
                      <a:pt x="133" y="152"/>
                    </a:lnTo>
                    <a:lnTo>
                      <a:pt x="131" y="154"/>
                    </a:lnTo>
                    <a:lnTo>
                      <a:pt x="128" y="156"/>
                    </a:lnTo>
                    <a:lnTo>
                      <a:pt x="124" y="160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4" y="167"/>
                    </a:lnTo>
                    <a:lnTo>
                      <a:pt x="112" y="171"/>
                    </a:lnTo>
                    <a:lnTo>
                      <a:pt x="109" y="173"/>
                    </a:lnTo>
                    <a:lnTo>
                      <a:pt x="105" y="175"/>
                    </a:lnTo>
                    <a:lnTo>
                      <a:pt x="103" y="179"/>
                    </a:lnTo>
                    <a:lnTo>
                      <a:pt x="101" y="181"/>
                    </a:lnTo>
                    <a:lnTo>
                      <a:pt x="97" y="185"/>
                    </a:lnTo>
                    <a:lnTo>
                      <a:pt x="95" y="188"/>
                    </a:lnTo>
                    <a:lnTo>
                      <a:pt x="91" y="190"/>
                    </a:lnTo>
                    <a:lnTo>
                      <a:pt x="90" y="194"/>
                    </a:lnTo>
                    <a:lnTo>
                      <a:pt x="86" y="198"/>
                    </a:lnTo>
                    <a:lnTo>
                      <a:pt x="84" y="202"/>
                    </a:lnTo>
                    <a:lnTo>
                      <a:pt x="82" y="204"/>
                    </a:lnTo>
                    <a:lnTo>
                      <a:pt x="80" y="207"/>
                    </a:lnTo>
                    <a:lnTo>
                      <a:pt x="76" y="211"/>
                    </a:lnTo>
                    <a:lnTo>
                      <a:pt x="74" y="215"/>
                    </a:lnTo>
                    <a:lnTo>
                      <a:pt x="72" y="219"/>
                    </a:lnTo>
                    <a:lnTo>
                      <a:pt x="69" y="223"/>
                    </a:lnTo>
                    <a:lnTo>
                      <a:pt x="67" y="226"/>
                    </a:lnTo>
                    <a:lnTo>
                      <a:pt x="65" y="230"/>
                    </a:lnTo>
                    <a:lnTo>
                      <a:pt x="63" y="234"/>
                    </a:lnTo>
                    <a:lnTo>
                      <a:pt x="59" y="238"/>
                    </a:lnTo>
                    <a:lnTo>
                      <a:pt x="57" y="242"/>
                    </a:lnTo>
                    <a:lnTo>
                      <a:pt x="55" y="245"/>
                    </a:lnTo>
                    <a:lnTo>
                      <a:pt x="53" y="249"/>
                    </a:lnTo>
                    <a:lnTo>
                      <a:pt x="52" y="253"/>
                    </a:lnTo>
                    <a:lnTo>
                      <a:pt x="50" y="259"/>
                    </a:lnTo>
                    <a:lnTo>
                      <a:pt x="48" y="262"/>
                    </a:lnTo>
                    <a:lnTo>
                      <a:pt x="46" y="268"/>
                    </a:lnTo>
                    <a:lnTo>
                      <a:pt x="42" y="272"/>
                    </a:lnTo>
                    <a:lnTo>
                      <a:pt x="40" y="278"/>
                    </a:lnTo>
                    <a:lnTo>
                      <a:pt x="38" y="281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63" name="Freeform 221">
                <a:extLst>
                  <a:ext uri="{FF2B5EF4-FFF2-40B4-BE49-F238E27FC236}">
                    <a16:creationId xmlns:a16="http://schemas.microsoft.com/office/drawing/2014/main" id="{3E24E044-D33F-48A5-8EE4-76B01E1294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1" y="942"/>
                <a:ext cx="238" cy="131"/>
              </a:xfrm>
              <a:custGeom>
                <a:avLst/>
                <a:gdLst>
                  <a:gd name="T0" fmla="*/ 1 w 475"/>
                  <a:gd name="T1" fmla="*/ 1 h 262"/>
                  <a:gd name="T2" fmla="*/ 1 w 475"/>
                  <a:gd name="T3" fmla="*/ 1 h 262"/>
                  <a:gd name="T4" fmla="*/ 1 w 475"/>
                  <a:gd name="T5" fmla="*/ 1 h 262"/>
                  <a:gd name="T6" fmla="*/ 1 w 475"/>
                  <a:gd name="T7" fmla="*/ 1 h 262"/>
                  <a:gd name="T8" fmla="*/ 1 w 475"/>
                  <a:gd name="T9" fmla="*/ 1 h 262"/>
                  <a:gd name="T10" fmla="*/ 1 w 475"/>
                  <a:gd name="T11" fmla="*/ 1 h 262"/>
                  <a:gd name="T12" fmla="*/ 1 w 475"/>
                  <a:gd name="T13" fmla="*/ 1 h 262"/>
                  <a:gd name="T14" fmla="*/ 1 w 475"/>
                  <a:gd name="T15" fmla="*/ 1 h 262"/>
                  <a:gd name="T16" fmla="*/ 1 w 475"/>
                  <a:gd name="T17" fmla="*/ 1 h 262"/>
                  <a:gd name="T18" fmla="*/ 1 w 475"/>
                  <a:gd name="T19" fmla="*/ 1 h 262"/>
                  <a:gd name="T20" fmla="*/ 1 w 475"/>
                  <a:gd name="T21" fmla="*/ 1 h 262"/>
                  <a:gd name="T22" fmla="*/ 1 w 475"/>
                  <a:gd name="T23" fmla="*/ 1 h 262"/>
                  <a:gd name="T24" fmla="*/ 1 w 475"/>
                  <a:gd name="T25" fmla="*/ 1 h 262"/>
                  <a:gd name="T26" fmla="*/ 1 w 475"/>
                  <a:gd name="T27" fmla="*/ 1 h 262"/>
                  <a:gd name="T28" fmla="*/ 1 w 475"/>
                  <a:gd name="T29" fmla="*/ 0 h 262"/>
                  <a:gd name="T30" fmla="*/ 1 w 475"/>
                  <a:gd name="T31" fmla="*/ 1 h 262"/>
                  <a:gd name="T32" fmla="*/ 1 w 475"/>
                  <a:gd name="T33" fmla="*/ 1 h 262"/>
                  <a:gd name="T34" fmla="*/ 1 w 475"/>
                  <a:gd name="T35" fmla="*/ 1 h 262"/>
                  <a:gd name="T36" fmla="*/ 1 w 475"/>
                  <a:gd name="T37" fmla="*/ 1 h 262"/>
                  <a:gd name="T38" fmla="*/ 1 w 475"/>
                  <a:gd name="T39" fmla="*/ 1 h 262"/>
                  <a:gd name="T40" fmla="*/ 1 w 475"/>
                  <a:gd name="T41" fmla="*/ 1 h 262"/>
                  <a:gd name="T42" fmla="*/ 1 w 475"/>
                  <a:gd name="T43" fmla="*/ 1 h 262"/>
                  <a:gd name="T44" fmla="*/ 1 w 475"/>
                  <a:gd name="T45" fmla="*/ 1 h 262"/>
                  <a:gd name="T46" fmla="*/ 1 w 475"/>
                  <a:gd name="T47" fmla="*/ 1 h 262"/>
                  <a:gd name="T48" fmla="*/ 1 w 475"/>
                  <a:gd name="T49" fmla="*/ 1 h 262"/>
                  <a:gd name="T50" fmla="*/ 1 w 475"/>
                  <a:gd name="T51" fmla="*/ 1 h 262"/>
                  <a:gd name="T52" fmla="*/ 1 w 475"/>
                  <a:gd name="T53" fmla="*/ 1 h 262"/>
                  <a:gd name="T54" fmla="*/ 1 w 475"/>
                  <a:gd name="T55" fmla="*/ 1 h 262"/>
                  <a:gd name="T56" fmla="*/ 1 w 475"/>
                  <a:gd name="T57" fmla="*/ 1 h 262"/>
                  <a:gd name="T58" fmla="*/ 1 w 475"/>
                  <a:gd name="T59" fmla="*/ 1 h 262"/>
                  <a:gd name="T60" fmla="*/ 1 w 475"/>
                  <a:gd name="T61" fmla="*/ 1 h 262"/>
                  <a:gd name="T62" fmla="*/ 1 w 475"/>
                  <a:gd name="T63" fmla="*/ 1 h 262"/>
                  <a:gd name="T64" fmla="*/ 1 w 475"/>
                  <a:gd name="T65" fmla="*/ 1 h 262"/>
                  <a:gd name="T66" fmla="*/ 1 w 475"/>
                  <a:gd name="T67" fmla="*/ 1 h 262"/>
                  <a:gd name="T68" fmla="*/ 1 w 475"/>
                  <a:gd name="T69" fmla="*/ 1 h 262"/>
                  <a:gd name="T70" fmla="*/ 1 w 475"/>
                  <a:gd name="T71" fmla="*/ 1 h 262"/>
                  <a:gd name="T72" fmla="*/ 1 w 475"/>
                  <a:gd name="T73" fmla="*/ 1 h 262"/>
                  <a:gd name="T74" fmla="*/ 1 w 475"/>
                  <a:gd name="T75" fmla="*/ 1 h 262"/>
                  <a:gd name="T76" fmla="*/ 1 w 475"/>
                  <a:gd name="T77" fmla="*/ 1 h 262"/>
                  <a:gd name="T78" fmla="*/ 1 w 475"/>
                  <a:gd name="T79" fmla="*/ 1 h 262"/>
                  <a:gd name="T80" fmla="*/ 1 w 475"/>
                  <a:gd name="T81" fmla="*/ 1 h 262"/>
                  <a:gd name="T82" fmla="*/ 1 w 475"/>
                  <a:gd name="T83" fmla="*/ 1 h 262"/>
                  <a:gd name="T84" fmla="*/ 1 w 475"/>
                  <a:gd name="T85" fmla="*/ 1 h 262"/>
                  <a:gd name="T86" fmla="*/ 1 w 475"/>
                  <a:gd name="T87" fmla="*/ 1 h 262"/>
                  <a:gd name="T88" fmla="*/ 1 w 475"/>
                  <a:gd name="T89" fmla="*/ 1 h 262"/>
                  <a:gd name="T90" fmla="*/ 1 w 475"/>
                  <a:gd name="T91" fmla="*/ 1 h 262"/>
                  <a:gd name="T92" fmla="*/ 1 w 475"/>
                  <a:gd name="T93" fmla="*/ 1 h 262"/>
                  <a:gd name="T94" fmla="*/ 1 w 475"/>
                  <a:gd name="T95" fmla="*/ 1 h 262"/>
                  <a:gd name="T96" fmla="*/ 1 w 475"/>
                  <a:gd name="T97" fmla="*/ 1 h 262"/>
                  <a:gd name="T98" fmla="*/ 1 w 475"/>
                  <a:gd name="T99" fmla="*/ 1 h 262"/>
                  <a:gd name="T100" fmla="*/ 1 w 475"/>
                  <a:gd name="T101" fmla="*/ 1 h 262"/>
                  <a:gd name="T102" fmla="*/ 1 w 475"/>
                  <a:gd name="T103" fmla="*/ 1 h 262"/>
                  <a:gd name="T104" fmla="*/ 1 w 475"/>
                  <a:gd name="T105" fmla="*/ 1 h 262"/>
                  <a:gd name="T106" fmla="*/ 1 w 475"/>
                  <a:gd name="T107" fmla="*/ 1 h 26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5"/>
                  <a:gd name="T163" fmla="*/ 0 h 262"/>
                  <a:gd name="T164" fmla="*/ 475 w 475"/>
                  <a:gd name="T165" fmla="*/ 262 h 26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5" h="262">
                    <a:moveTo>
                      <a:pt x="0" y="211"/>
                    </a:moveTo>
                    <a:lnTo>
                      <a:pt x="0" y="209"/>
                    </a:lnTo>
                    <a:lnTo>
                      <a:pt x="2" y="209"/>
                    </a:lnTo>
                    <a:lnTo>
                      <a:pt x="4" y="205"/>
                    </a:lnTo>
                    <a:lnTo>
                      <a:pt x="6" y="202"/>
                    </a:lnTo>
                    <a:lnTo>
                      <a:pt x="7" y="198"/>
                    </a:lnTo>
                    <a:lnTo>
                      <a:pt x="11" y="194"/>
                    </a:lnTo>
                    <a:lnTo>
                      <a:pt x="13" y="190"/>
                    </a:lnTo>
                    <a:lnTo>
                      <a:pt x="15" y="188"/>
                    </a:lnTo>
                    <a:lnTo>
                      <a:pt x="17" y="185"/>
                    </a:lnTo>
                    <a:lnTo>
                      <a:pt x="21" y="183"/>
                    </a:lnTo>
                    <a:lnTo>
                      <a:pt x="25" y="175"/>
                    </a:lnTo>
                    <a:lnTo>
                      <a:pt x="30" y="169"/>
                    </a:lnTo>
                    <a:lnTo>
                      <a:pt x="34" y="164"/>
                    </a:lnTo>
                    <a:lnTo>
                      <a:pt x="40" y="158"/>
                    </a:lnTo>
                    <a:lnTo>
                      <a:pt x="45" y="152"/>
                    </a:lnTo>
                    <a:lnTo>
                      <a:pt x="49" y="147"/>
                    </a:lnTo>
                    <a:lnTo>
                      <a:pt x="55" y="141"/>
                    </a:lnTo>
                    <a:lnTo>
                      <a:pt x="61" y="137"/>
                    </a:lnTo>
                    <a:lnTo>
                      <a:pt x="66" y="131"/>
                    </a:lnTo>
                    <a:lnTo>
                      <a:pt x="70" y="128"/>
                    </a:lnTo>
                    <a:lnTo>
                      <a:pt x="76" y="122"/>
                    </a:lnTo>
                    <a:lnTo>
                      <a:pt x="82" y="118"/>
                    </a:lnTo>
                    <a:lnTo>
                      <a:pt x="87" y="114"/>
                    </a:lnTo>
                    <a:lnTo>
                      <a:pt x="93" y="110"/>
                    </a:lnTo>
                    <a:lnTo>
                      <a:pt x="99" y="107"/>
                    </a:lnTo>
                    <a:lnTo>
                      <a:pt x="106" y="103"/>
                    </a:lnTo>
                    <a:lnTo>
                      <a:pt x="112" y="99"/>
                    </a:lnTo>
                    <a:lnTo>
                      <a:pt x="118" y="95"/>
                    </a:lnTo>
                    <a:lnTo>
                      <a:pt x="123" y="91"/>
                    </a:lnTo>
                    <a:lnTo>
                      <a:pt x="129" y="90"/>
                    </a:lnTo>
                    <a:lnTo>
                      <a:pt x="135" y="86"/>
                    </a:lnTo>
                    <a:lnTo>
                      <a:pt x="142" y="84"/>
                    </a:lnTo>
                    <a:lnTo>
                      <a:pt x="148" y="80"/>
                    </a:lnTo>
                    <a:lnTo>
                      <a:pt x="154" y="78"/>
                    </a:lnTo>
                    <a:lnTo>
                      <a:pt x="161" y="76"/>
                    </a:lnTo>
                    <a:lnTo>
                      <a:pt x="167" y="72"/>
                    </a:lnTo>
                    <a:lnTo>
                      <a:pt x="173" y="71"/>
                    </a:lnTo>
                    <a:lnTo>
                      <a:pt x="180" y="69"/>
                    </a:lnTo>
                    <a:lnTo>
                      <a:pt x="188" y="67"/>
                    </a:lnTo>
                    <a:lnTo>
                      <a:pt x="194" y="65"/>
                    </a:lnTo>
                    <a:lnTo>
                      <a:pt x="201" y="63"/>
                    </a:lnTo>
                    <a:lnTo>
                      <a:pt x="209" y="61"/>
                    </a:lnTo>
                    <a:lnTo>
                      <a:pt x="215" y="57"/>
                    </a:lnTo>
                    <a:lnTo>
                      <a:pt x="222" y="57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3" y="51"/>
                    </a:lnTo>
                    <a:lnTo>
                      <a:pt x="251" y="50"/>
                    </a:lnTo>
                    <a:lnTo>
                      <a:pt x="258" y="48"/>
                    </a:lnTo>
                    <a:lnTo>
                      <a:pt x="266" y="46"/>
                    </a:lnTo>
                    <a:lnTo>
                      <a:pt x="274" y="44"/>
                    </a:lnTo>
                    <a:lnTo>
                      <a:pt x="281" y="42"/>
                    </a:lnTo>
                    <a:lnTo>
                      <a:pt x="289" y="40"/>
                    </a:lnTo>
                    <a:lnTo>
                      <a:pt x="298" y="38"/>
                    </a:lnTo>
                    <a:lnTo>
                      <a:pt x="306" y="38"/>
                    </a:lnTo>
                    <a:lnTo>
                      <a:pt x="314" y="36"/>
                    </a:lnTo>
                    <a:lnTo>
                      <a:pt x="323" y="34"/>
                    </a:lnTo>
                    <a:lnTo>
                      <a:pt x="331" y="32"/>
                    </a:lnTo>
                    <a:lnTo>
                      <a:pt x="338" y="31"/>
                    </a:lnTo>
                    <a:lnTo>
                      <a:pt x="348" y="29"/>
                    </a:lnTo>
                    <a:lnTo>
                      <a:pt x="355" y="27"/>
                    </a:lnTo>
                    <a:lnTo>
                      <a:pt x="365" y="25"/>
                    </a:lnTo>
                    <a:lnTo>
                      <a:pt x="372" y="23"/>
                    </a:lnTo>
                    <a:lnTo>
                      <a:pt x="382" y="21"/>
                    </a:lnTo>
                    <a:lnTo>
                      <a:pt x="391" y="19"/>
                    </a:lnTo>
                    <a:lnTo>
                      <a:pt x="401" y="17"/>
                    </a:lnTo>
                    <a:lnTo>
                      <a:pt x="409" y="15"/>
                    </a:lnTo>
                    <a:lnTo>
                      <a:pt x="418" y="13"/>
                    </a:lnTo>
                    <a:lnTo>
                      <a:pt x="428" y="12"/>
                    </a:lnTo>
                    <a:lnTo>
                      <a:pt x="437" y="10"/>
                    </a:lnTo>
                    <a:lnTo>
                      <a:pt x="447" y="6"/>
                    </a:lnTo>
                    <a:lnTo>
                      <a:pt x="456" y="4"/>
                    </a:lnTo>
                    <a:lnTo>
                      <a:pt x="466" y="2"/>
                    </a:lnTo>
                    <a:lnTo>
                      <a:pt x="475" y="0"/>
                    </a:lnTo>
                    <a:lnTo>
                      <a:pt x="475" y="2"/>
                    </a:lnTo>
                    <a:lnTo>
                      <a:pt x="475" y="4"/>
                    </a:lnTo>
                    <a:lnTo>
                      <a:pt x="475" y="8"/>
                    </a:lnTo>
                    <a:lnTo>
                      <a:pt x="473" y="12"/>
                    </a:lnTo>
                    <a:lnTo>
                      <a:pt x="473" y="13"/>
                    </a:lnTo>
                    <a:lnTo>
                      <a:pt x="473" y="15"/>
                    </a:lnTo>
                    <a:lnTo>
                      <a:pt x="471" y="19"/>
                    </a:lnTo>
                    <a:lnTo>
                      <a:pt x="471" y="23"/>
                    </a:lnTo>
                    <a:lnTo>
                      <a:pt x="471" y="27"/>
                    </a:lnTo>
                    <a:lnTo>
                      <a:pt x="469" y="31"/>
                    </a:lnTo>
                    <a:lnTo>
                      <a:pt x="469" y="34"/>
                    </a:lnTo>
                    <a:lnTo>
                      <a:pt x="467" y="38"/>
                    </a:lnTo>
                    <a:lnTo>
                      <a:pt x="467" y="42"/>
                    </a:lnTo>
                    <a:lnTo>
                      <a:pt x="466" y="46"/>
                    </a:lnTo>
                    <a:lnTo>
                      <a:pt x="466" y="51"/>
                    </a:lnTo>
                    <a:lnTo>
                      <a:pt x="464" y="55"/>
                    </a:lnTo>
                    <a:lnTo>
                      <a:pt x="462" y="59"/>
                    </a:lnTo>
                    <a:lnTo>
                      <a:pt x="460" y="65"/>
                    </a:lnTo>
                    <a:lnTo>
                      <a:pt x="458" y="71"/>
                    </a:lnTo>
                    <a:lnTo>
                      <a:pt x="456" y="74"/>
                    </a:lnTo>
                    <a:lnTo>
                      <a:pt x="454" y="80"/>
                    </a:lnTo>
                    <a:lnTo>
                      <a:pt x="452" y="86"/>
                    </a:lnTo>
                    <a:lnTo>
                      <a:pt x="450" y="91"/>
                    </a:lnTo>
                    <a:lnTo>
                      <a:pt x="448" y="97"/>
                    </a:lnTo>
                    <a:lnTo>
                      <a:pt x="445" y="103"/>
                    </a:lnTo>
                    <a:lnTo>
                      <a:pt x="443" y="109"/>
                    </a:lnTo>
                    <a:lnTo>
                      <a:pt x="441" y="114"/>
                    </a:lnTo>
                    <a:lnTo>
                      <a:pt x="437" y="120"/>
                    </a:lnTo>
                    <a:lnTo>
                      <a:pt x="433" y="126"/>
                    </a:lnTo>
                    <a:lnTo>
                      <a:pt x="429" y="131"/>
                    </a:lnTo>
                    <a:lnTo>
                      <a:pt x="428" y="135"/>
                    </a:lnTo>
                    <a:lnTo>
                      <a:pt x="422" y="141"/>
                    </a:lnTo>
                    <a:lnTo>
                      <a:pt x="418" y="147"/>
                    </a:lnTo>
                    <a:lnTo>
                      <a:pt x="414" y="152"/>
                    </a:lnTo>
                    <a:lnTo>
                      <a:pt x="410" y="160"/>
                    </a:lnTo>
                    <a:lnTo>
                      <a:pt x="407" y="164"/>
                    </a:lnTo>
                    <a:lnTo>
                      <a:pt x="401" y="169"/>
                    </a:lnTo>
                    <a:lnTo>
                      <a:pt x="397" y="175"/>
                    </a:lnTo>
                    <a:lnTo>
                      <a:pt x="391" y="181"/>
                    </a:lnTo>
                    <a:lnTo>
                      <a:pt x="386" y="186"/>
                    </a:lnTo>
                    <a:lnTo>
                      <a:pt x="382" y="192"/>
                    </a:lnTo>
                    <a:lnTo>
                      <a:pt x="376" y="196"/>
                    </a:lnTo>
                    <a:lnTo>
                      <a:pt x="371" y="202"/>
                    </a:lnTo>
                    <a:lnTo>
                      <a:pt x="365" y="207"/>
                    </a:lnTo>
                    <a:lnTo>
                      <a:pt x="357" y="211"/>
                    </a:lnTo>
                    <a:lnTo>
                      <a:pt x="352" y="217"/>
                    </a:lnTo>
                    <a:lnTo>
                      <a:pt x="344" y="221"/>
                    </a:lnTo>
                    <a:lnTo>
                      <a:pt x="336" y="224"/>
                    </a:lnTo>
                    <a:lnTo>
                      <a:pt x="331" y="230"/>
                    </a:lnTo>
                    <a:lnTo>
                      <a:pt x="323" y="234"/>
                    </a:lnTo>
                    <a:lnTo>
                      <a:pt x="315" y="238"/>
                    </a:lnTo>
                    <a:lnTo>
                      <a:pt x="308" y="242"/>
                    </a:lnTo>
                    <a:lnTo>
                      <a:pt x="298" y="245"/>
                    </a:lnTo>
                    <a:lnTo>
                      <a:pt x="291" y="247"/>
                    </a:lnTo>
                    <a:lnTo>
                      <a:pt x="281" y="251"/>
                    </a:lnTo>
                    <a:lnTo>
                      <a:pt x="274" y="255"/>
                    </a:lnTo>
                    <a:lnTo>
                      <a:pt x="264" y="257"/>
                    </a:lnTo>
                    <a:lnTo>
                      <a:pt x="255" y="259"/>
                    </a:lnTo>
                    <a:lnTo>
                      <a:pt x="245" y="262"/>
                    </a:lnTo>
                    <a:lnTo>
                      <a:pt x="241" y="262"/>
                    </a:lnTo>
                    <a:lnTo>
                      <a:pt x="239" y="262"/>
                    </a:lnTo>
                    <a:lnTo>
                      <a:pt x="237" y="262"/>
                    </a:lnTo>
                    <a:lnTo>
                      <a:pt x="234" y="262"/>
                    </a:lnTo>
                    <a:lnTo>
                      <a:pt x="230" y="262"/>
                    </a:lnTo>
                    <a:lnTo>
                      <a:pt x="228" y="262"/>
                    </a:lnTo>
                    <a:lnTo>
                      <a:pt x="224" y="262"/>
                    </a:lnTo>
                    <a:lnTo>
                      <a:pt x="222" y="262"/>
                    </a:lnTo>
                    <a:lnTo>
                      <a:pt x="218" y="261"/>
                    </a:lnTo>
                    <a:lnTo>
                      <a:pt x="215" y="259"/>
                    </a:lnTo>
                    <a:lnTo>
                      <a:pt x="213" y="257"/>
                    </a:lnTo>
                    <a:lnTo>
                      <a:pt x="213" y="255"/>
                    </a:lnTo>
                    <a:lnTo>
                      <a:pt x="215" y="255"/>
                    </a:lnTo>
                    <a:lnTo>
                      <a:pt x="218" y="253"/>
                    </a:lnTo>
                    <a:lnTo>
                      <a:pt x="222" y="253"/>
                    </a:lnTo>
                    <a:lnTo>
                      <a:pt x="224" y="251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32" y="249"/>
                    </a:lnTo>
                    <a:lnTo>
                      <a:pt x="234" y="247"/>
                    </a:lnTo>
                    <a:lnTo>
                      <a:pt x="237" y="245"/>
                    </a:lnTo>
                    <a:lnTo>
                      <a:pt x="241" y="245"/>
                    </a:lnTo>
                    <a:lnTo>
                      <a:pt x="245" y="243"/>
                    </a:lnTo>
                    <a:lnTo>
                      <a:pt x="247" y="242"/>
                    </a:lnTo>
                    <a:lnTo>
                      <a:pt x="253" y="240"/>
                    </a:lnTo>
                    <a:lnTo>
                      <a:pt x="256" y="240"/>
                    </a:lnTo>
                    <a:lnTo>
                      <a:pt x="260" y="238"/>
                    </a:lnTo>
                    <a:lnTo>
                      <a:pt x="264" y="234"/>
                    </a:lnTo>
                    <a:lnTo>
                      <a:pt x="268" y="232"/>
                    </a:lnTo>
                    <a:lnTo>
                      <a:pt x="274" y="230"/>
                    </a:lnTo>
                    <a:lnTo>
                      <a:pt x="277" y="228"/>
                    </a:lnTo>
                    <a:lnTo>
                      <a:pt x="283" y="226"/>
                    </a:lnTo>
                    <a:lnTo>
                      <a:pt x="287" y="223"/>
                    </a:lnTo>
                    <a:lnTo>
                      <a:pt x="293" y="221"/>
                    </a:lnTo>
                    <a:lnTo>
                      <a:pt x="296" y="219"/>
                    </a:lnTo>
                    <a:lnTo>
                      <a:pt x="302" y="215"/>
                    </a:lnTo>
                    <a:lnTo>
                      <a:pt x="308" y="213"/>
                    </a:lnTo>
                    <a:lnTo>
                      <a:pt x="312" y="209"/>
                    </a:lnTo>
                    <a:lnTo>
                      <a:pt x="317" y="205"/>
                    </a:lnTo>
                    <a:lnTo>
                      <a:pt x="323" y="202"/>
                    </a:lnTo>
                    <a:lnTo>
                      <a:pt x="327" y="200"/>
                    </a:lnTo>
                    <a:lnTo>
                      <a:pt x="333" y="194"/>
                    </a:lnTo>
                    <a:lnTo>
                      <a:pt x="338" y="192"/>
                    </a:lnTo>
                    <a:lnTo>
                      <a:pt x="342" y="186"/>
                    </a:lnTo>
                    <a:lnTo>
                      <a:pt x="348" y="183"/>
                    </a:lnTo>
                    <a:lnTo>
                      <a:pt x="353" y="179"/>
                    </a:lnTo>
                    <a:lnTo>
                      <a:pt x="357" y="175"/>
                    </a:lnTo>
                    <a:lnTo>
                      <a:pt x="363" y="171"/>
                    </a:lnTo>
                    <a:lnTo>
                      <a:pt x="367" y="166"/>
                    </a:lnTo>
                    <a:lnTo>
                      <a:pt x="372" y="162"/>
                    </a:lnTo>
                    <a:lnTo>
                      <a:pt x="378" y="156"/>
                    </a:lnTo>
                    <a:lnTo>
                      <a:pt x="382" y="150"/>
                    </a:lnTo>
                    <a:lnTo>
                      <a:pt x="386" y="147"/>
                    </a:lnTo>
                    <a:lnTo>
                      <a:pt x="391" y="141"/>
                    </a:lnTo>
                    <a:lnTo>
                      <a:pt x="395" y="135"/>
                    </a:lnTo>
                    <a:lnTo>
                      <a:pt x="401" y="129"/>
                    </a:lnTo>
                    <a:lnTo>
                      <a:pt x="405" y="124"/>
                    </a:lnTo>
                    <a:lnTo>
                      <a:pt x="409" y="118"/>
                    </a:lnTo>
                    <a:lnTo>
                      <a:pt x="412" y="112"/>
                    </a:lnTo>
                    <a:lnTo>
                      <a:pt x="416" y="107"/>
                    </a:lnTo>
                    <a:lnTo>
                      <a:pt x="420" y="99"/>
                    </a:lnTo>
                    <a:lnTo>
                      <a:pt x="424" y="93"/>
                    </a:lnTo>
                    <a:lnTo>
                      <a:pt x="428" y="88"/>
                    </a:lnTo>
                    <a:lnTo>
                      <a:pt x="429" y="80"/>
                    </a:lnTo>
                    <a:lnTo>
                      <a:pt x="431" y="74"/>
                    </a:lnTo>
                    <a:lnTo>
                      <a:pt x="435" y="67"/>
                    </a:lnTo>
                    <a:lnTo>
                      <a:pt x="437" y="59"/>
                    </a:lnTo>
                    <a:lnTo>
                      <a:pt x="441" y="51"/>
                    </a:lnTo>
                    <a:lnTo>
                      <a:pt x="443" y="44"/>
                    </a:lnTo>
                    <a:lnTo>
                      <a:pt x="445" y="36"/>
                    </a:lnTo>
                    <a:lnTo>
                      <a:pt x="447" y="29"/>
                    </a:lnTo>
                    <a:lnTo>
                      <a:pt x="445" y="29"/>
                    </a:lnTo>
                    <a:lnTo>
                      <a:pt x="443" y="29"/>
                    </a:lnTo>
                    <a:lnTo>
                      <a:pt x="439" y="29"/>
                    </a:lnTo>
                    <a:lnTo>
                      <a:pt x="437" y="29"/>
                    </a:lnTo>
                    <a:lnTo>
                      <a:pt x="435" y="29"/>
                    </a:lnTo>
                    <a:lnTo>
                      <a:pt x="431" y="29"/>
                    </a:lnTo>
                    <a:lnTo>
                      <a:pt x="428" y="29"/>
                    </a:lnTo>
                    <a:lnTo>
                      <a:pt x="424" y="29"/>
                    </a:lnTo>
                    <a:lnTo>
                      <a:pt x="420" y="29"/>
                    </a:lnTo>
                    <a:lnTo>
                      <a:pt x="416" y="31"/>
                    </a:lnTo>
                    <a:lnTo>
                      <a:pt x="410" y="31"/>
                    </a:lnTo>
                    <a:lnTo>
                      <a:pt x="405" y="31"/>
                    </a:lnTo>
                    <a:lnTo>
                      <a:pt x="399" y="32"/>
                    </a:lnTo>
                    <a:lnTo>
                      <a:pt x="395" y="32"/>
                    </a:lnTo>
                    <a:lnTo>
                      <a:pt x="388" y="32"/>
                    </a:lnTo>
                    <a:lnTo>
                      <a:pt x="382" y="34"/>
                    </a:lnTo>
                    <a:lnTo>
                      <a:pt x="376" y="34"/>
                    </a:lnTo>
                    <a:lnTo>
                      <a:pt x="369" y="36"/>
                    </a:lnTo>
                    <a:lnTo>
                      <a:pt x="361" y="36"/>
                    </a:lnTo>
                    <a:lnTo>
                      <a:pt x="355" y="38"/>
                    </a:lnTo>
                    <a:lnTo>
                      <a:pt x="348" y="38"/>
                    </a:lnTo>
                    <a:lnTo>
                      <a:pt x="340" y="40"/>
                    </a:lnTo>
                    <a:lnTo>
                      <a:pt x="331" y="42"/>
                    </a:lnTo>
                    <a:lnTo>
                      <a:pt x="323" y="44"/>
                    </a:lnTo>
                    <a:lnTo>
                      <a:pt x="315" y="44"/>
                    </a:lnTo>
                    <a:lnTo>
                      <a:pt x="308" y="48"/>
                    </a:lnTo>
                    <a:lnTo>
                      <a:pt x="298" y="48"/>
                    </a:lnTo>
                    <a:lnTo>
                      <a:pt x="291" y="50"/>
                    </a:lnTo>
                    <a:lnTo>
                      <a:pt x="283" y="53"/>
                    </a:lnTo>
                    <a:lnTo>
                      <a:pt x="274" y="55"/>
                    </a:lnTo>
                    <a:lnTo>
                      <a:pt x="264" y="57"/>
                    </a:lnTo>
                    <a:lnTo>
                      <a:pt x="256" y="59"/>
                    </a:lnTo>
                    <a:lnTo>
                      <a:pt x="247" y="63"/>
                    </a:lnTo>
                    <a:lnTo>
                      <a:pt x="237" y="65"/>
                    </a:lnTo>
                    <a:lnTo>
                      <a:pt x="230" y="69"/>
                    </a:lnTo>
                    <a:lnTo>
                      <a:pt x="220" y="71"/>
                    </a:lnTo>
                    <a:lnTo>
                      <a:pt x="211" y="74"/>
                    </a:lnTo>
                    <a:lnTo>
                      <a:pt x="203" y="78"/>
                    </a:lnTo>
                    <a:lnTo>
                      <a:pt x="194" y="80"/>
                    </a:lnTo>
                    <a:lnTo>
                      <a:pt x="184" y="84"/>
                    </a:lnTo>
                    <a:lnTo>
                      <a:pt x="177" y="88"/>
                    </a:lnTo>
                    <a:lnTo>
                      <a:pt x="167" y="91"/>
                    </a:lnTo>
                    <a:lnTo>
                      <a:pt x="158" y="95"/>
                    </a:lnTo>
                    <a:lnTo>
                      <a:pt x="150" y="101"/>
                    </a:lnTo>
                    <a:lnTo>
                      <a:pt x="141" y="105"/>
                    </a:lnTo>
                    <a:lnTo>
                      <a:pt x="133" y="110"/>
                    </a:lnTo>
                    <a:lnTo>
                      <a:pt x="123" y="114"/>
                    </a:lnTo>
                    <a:lnTo>
                      <a:pt x="116" y="120"/>
                    </a:lnTo>
                    <a:lnTo>
                      <a:pt x="108" y="126"/>
                    </a:lnTo>
                    <a:lnTo>
                      <a:pt x="101" y="129"/>
                    </a:lnTo>
                    <a:lnTo>
                      <a:pt x="91" y="135"/>
                    </a:lnTo>
                    <a:lnTo>
                      <a:pt x="83" y="141"/>
                    </a:lnTo>
                    <a:lnTo>
                      <a:pt x="76" y="147"/>
                    </a:lnTo>
                    <a:lnTo>
                      <a:pt x="70" y="154"/>
                    </a:lnTo>
                    <a:lnTo>
                      <a:pt x="63" y="160"/>
                    </a:lnTo>
                    <a:lnTo>
                      <a:pt x="55" y="167"/>
                    </a:lnTo>
                    <a:lnTo>
                      <a:pt x="49" y="173"/>
                    </a:lnTo>
                    <a:lnTo>
                      <a:pt x="44" y="181"/>
                    </a:lnTo>
                    <a:lnTo>
                      <a:pt x="38" y="188"/>
                    </a:lnTo>
                    <a:lnTo>
                      <a:pt x="32" y="196"/>
                    </a:lnTo>
                    <a:lnTo>
                      <a:pt x="26" y="204"/>
                    </a:lnTo>
                    <a:lnTo>
                      <a:pt x="21" y="211"/>
                    </a:lnTo>
                    <a:lnTo>
                      <a:pt x="0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464" name="Freeform 222">
                <a:extLst>
                  <a:ext uri="{FF2B5EF4-FFF2-40B4-BE49-F238E27FC236}">
                    <a16:creationId xmlns:a16="http://schemas.microsoft.com/office/drawing/2014/main" id="{161E83CD-93A1-477A-84E8-7F89FC4DCE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2" y="747"/>
                <a:ext cx="198" cy="166"/>
              </a:xfrm>
              <a:custGeom>
                <a:avLst/>
                <a:gdLst>
                  <a:gd name="T0" fmla="*/ 0 w 398"/>
                  <a:gd name="T1" fmla="*/ 1 h 331"/>
                  <a:gd name="T2" fmla="*/ 0 w 398"/>
                  <a:gd name="T3" fmla="*/ 1 h 331"/>
                  <a:gd name="T4" fmla="*/ 0 w 398"/>
                  <a:gd name="T5" fmla="*/ 1 h 331"/>
                  <a:gd name="T6" fmla="*/ 0 w 398"/>
                  <a:gd name="T7" fmla="*/ 1 h 331"/>
                  <a:gd name="T8" fmla="*/ 0 w 398"/>
                  <a:gd name="T9" fmla="*/ 1 h 331"/>
                  <a:gd name="T10" fmla="*/ 0 w 398"/>
                  <a:gd name="T11" fmla="*/ 1 h 331"/>
                  <a:gd name="T12" fmla="*/ 0 w 398"/>
                  <a:gd name="T13" fmla="*/ 1 h 331"/>
                  <a:gd name="T14" fmla="*/ 0 w 398"/>
                  <a:gd name="T15" fmla="*/ 1 h 331"/>
                  <a:gd name="T16" fmla="*/ 0 w 398"/>
                  <a:gd name="T17" fmla="*/ 1 h 331"/>
                  <a:gd name="T18" fmla="*/ 0 w 398"/>
                  <a:gd name="T19" fmla="*/ 1 h 331"/>
                  <a:gd name="T20" fmla="*/ 0 w 398"/>
                  <a:gd name="T21" fmla="*/ 1 h 331"/>
                  <a:gd name="T22" fmla="*/ 0 w 398"/>
                  <a:gd name="T23" fmla="*/ 1 h 331"/>
                  <a:gd name="T24" fmla="*/ 0 w 398"/>
                  <a:gd name="T25" fmla="*/ 1 h 331"/>
                  <a:gd name="T26" fmla="*/ 0 w 398"/>
                  <a:gd name="T27" fmla="*/ 1 h 331"/>
                  <a:gd name="T28" fmla="*/ 0 w 398"/>
                  <a:gd name="T29" fmla="*/ 1 h 331"/>
                  <a:gd name="T30" fmla="*/ 0 w 398"/>
                  <a:gd name="T31" fmla="*/ 1 h 331"/>
                  <a:gd name="T32" fmla="*/ 0 w 398"/>
                  <a:gd name="T33" fmla="*/ 1 h 331"/>
                  <a:gd name="T34" fmla="*/ 0 w 398"/>
                  <a:gd name="T35" fmla="*/ 1 h 331"/>
                  <a:gd name="T36" fmla="*/ 0 w 398"/>
                  <a:gd name="T37" fmla="*/ 1 h 331"/>
                  <a:gd name="T38" fmla="*/ 0 w 398"/>
                  <a:gd name="T39" fmla="*/ 1 h 331"/>
                  <a:gd name="T40" fmla="*/ 0 w 398"/>
                  <a:gd name="T41" fmla="*/ 1 h 331"/>
                  <a:gd name="T42" fmla="*/ 0 w 398"/>
                  <a:gd name="T43" fmla="*/ 1 h 331"/>
                  <a:gd name="T44" fmla="*/ 0 w 398"/>
                  <a:gd name="T45" fmla="*/ 1 h 331"/>
                  <a:gd name="T46" fmla="*/ 0 w 398"/>
                  <a:gd name="T47" fmla="*/ 1 h 331"/>
                  <a:gd name="T48" fmla="*/ 0 w 398"/>
                  <a:gd name="T49" fmla="*/ 1 h 331"/>
                  <a:gd name="T50" fmla="*/ 0 w 398"/>
                  <a:gd name="T51" fmla="*/ 1 h 331"/>
                  <a:gd name="T52" fmla="*/ 0 w 398"/>
                  <a:gd name="T53" fmla="*/ 1 h 331"/>
                  <a:gd name="T54" fmla="*/ 0 w 398"/>
                  <a:gd name="T55" fmla="*/ 1 h 331"/>
                  <a:gd name="T56" fmla="*/ 0 w 398"/>
                  <a:gd name="T57" fmla="*/ 1 h 331"/>
                  <a:gd name="T58" fmla="*/ 0 w 398"/>
                  <a:gd name="T59" fmla="*/ 1 h 331"/>
                  <a:gd name="T60" fmla="*/ 0 w 398"/>
                  <a:gd name="T61" fmla="*/ 1 h 331"/>
                  <a:gd name="T62" fmla="*/ 0 w 398"/>
                  <a:gd name="T63" fmla="*/ 1 h 331"/>
                  <a:gd name="T64" fmla="*/ 0 w 398"/>
                  <a:gd name="T65" fmla="*/ 1 h 331"/>
                  <a:gd name="T66" fmla="*/ 0 w 398"/>
                  <a:gd name="T67" fmla="*/ 1 h 331"/>
                  <a:gd name="T68" fmla="*/ 0 w 398"/>
                  <a:gd name="T69" fmla="*/ 1 h 331"/>
                  <a:gd name="T70" fmla="*/ 0 w 398"/>
                  <a:gd name="T71" fmla="*/ 1 h 331"/>
                  <a:gd name="T72" fmla="*/ 0 w 398"/>
                  <a:gd name="T73" fmla="*/ 1 h 331"/>
                  <a:gd name="T74" fmla="*/ 0 w 398"/>
                  <a:gd name="T75" fmla="*/ 1 h 331"/>
                  <a:gd name="T76" fmla="*/ 0 w 398"/>
                  <a:gd name="T77" fmla="*/ 1 h 331"/>
                  <a:gd name="T78" fmla="*/ 0 w 398"/>
                  <a:gd name="T79" fmla="*/ 1 h 331"/>
                  <a:gd name="T80" fmla="*/ 0 w 398"/>
                  <a:gd name="T81" fmla="*/ 1 h 331"/>
                  <a:gd name="T82" fmla="*/ 0 w 398"/>
                  <a:gd name="T83" fmla="*/ 1 h 331"/>
                  <a:gd name="T84" fmla="*/ 0 w 398"/>
                  <a:gd name="T85" fmla="*/ 1 h 331"/>
                  <a:gd name="T86" fmla="*/ 0 w 398"/>
                  <a:gd name="T87" fmla="*/ 1 h 331"/>
                  <a:gd name="T88" fmla="*/ 0 w 398"/>
                  <a:gd name="T89" fmla="*/ 1 h 331"/>
                  <a:gd name="T90" fmla="*/ 0 w 398"/>
                  <a:gd name="T91" fmla="*/ 1 h 331"/>
                  <a:gd name="T92" fmla="*/ 0 w 398"/>
                  <a:gd name="T93" fmla="*/ 1 h 331"/>
                  <a:gd name="T94" fmla="*/ 0 w 398"/>
                  <a:gd name="T95" fmla="*/ 1 h 331"/>
                  <a:gd name="T96" fmla="*/ 0 w 398"/>
                  <a:gd name="T97" fmla="*/ 1 h 331"/>
                  <a:gd name="T98" fmla="*/ 0 w 398"/>
                  <a:gd name="T99" fmla="*/ 1 h 331"/>
                  <a:gd name="T100" fmla="*/ 0 w 398"/>
                  <a:gd name="T101" fmla="*/ 1 h 331"/>
                  <a:gd name="T102" fmla="*/ 0 w 398"/>
                  <a:gd name="T103" fmla="*/ 1 h 331"/>
                  <a:gd name="T104" fmla="*/ 0 w 398"/>
                  <a:gd name="T105" fmla="*/ 1 h 331"/>
                  <a:gd name="T106" fmla="*/ 0 w 398"/>
                  <a:gd name="T107" fmla="*/ 1 h 331"/>
                  <a:gd name="T108" fmla="*/ 0 w 398"/>
                  <a:gd name="T109" fmla="*/ 1 h 331"/>
                  <a:gd name="T110" fmla="*/ 0 w 398"/>
                  <a:gd name="T111" fmla="*/ 1 h 331"/>
                  <a:gd name="T112" fmla="*/ 0 w 398"/>
                  <a:gd name="T113" fmla="*/ 1 h 331"/>
                  <a:gd name="T114" fmla="*/ 0 w 398"/>
                  <a:gd name="T115" fmla="*/ 1 h 331"/>
                  <a:gd name="T116" fmla="*/ 0 w 398"/>
                  <a:gd name="T117" fmla="*/ 1 h 33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8"/>
                  <a:gd name="T178" fmla="*/ 0 h 331"/>
                  <a:gd name="T179" fmla="*/ 398 w 398"/>
                  <a:gd name="T180" fmla="*/ 331 h 33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8" h="331">
                    <a:moveTo>
                      <a:pt x="0" y="270"/>
                    </a:moveTo>
                    <a:lnTo>
                      <a:pt x="0" y="269"/>
                    </a:lnTo>
                    <a:lnTo>
                      <a:pt x="2" y="267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4" y="261"/>
                    </a:lnTo>
                    <a:lnTo>
                      <a:pt x="6" y="257"/>
                    </a:lnTo>
                    <a:lnTo>
                      <a:pt x="6" y="255"/>
                    </a:lnTo>
                    <a:lnTo>
                      <a:pt x="8" y="251"/>
                    </a:lnTo>
                    <a:lnTo>
                      <a:pt x="10" y="248"/>
                    </a:lnTo>
                    <a:lnTo>
                      <a:pt x="12" y="244"/>
                    </a:lnTo>
                    <a:lnTo>
                      <a:pt x="16" y="240"/>
                    </a:lnTo>
                    <a:lnTo>
                      <a:pt x="18" y="236"/>
                    </a:lnTo>
                    <a:lnTo>
                      <a:pt x="21" y="232"/>
                    </a:lnTo>
                    <a:lnTo>
                      <a:pt x="25" y="227"/>
                    </a:lnTo>
                    <a:lnTo>
                      <a:pt x="25" y="225"/>
                    </a:lnTo>
                    <a:lnTo>
                      <a:pt x="27" y="223"/>
                    </a:lnTo>
                    <a:lnTo>
                      <a:pt x="29" y="219"/>
                    </a:lnTo>
                    <a:lnTo>
                      <a:pt x="31" y="217"/>
                    </a:lnTo>
                    <a:lnTo>
                      <a:pt x="33" y="215"/>
                    </a:lnTo>
                    <a:lnTo>
                      <a:pt x="35" y="211"/>
                    </a:lnTo>
                    <a:lnTo>
                      <a:pt x="38" y="210"/>
                    </a:lnTo>
                    <a:lnTo>
                      <a:pt x="40" y="208"/>
                    </a:lnTo>
                    <a:lnTo>
                      <a:pt x="42" y="204"/>
                    </a:lnTo>
                    <a:lnTo>
                      <a:pt x="44" y="202"/>
                    </a:lnTo>
                    <a:lnTo>
                      <a:pt x="48" y="198"/>
                    </a:lnTo>
                    <a:lnTo>
                      <a:pt x="50" y="196"/>
                    </a:lnTo>
                    <a:lnTo>
                      <a:pt x="52" y="192"/>
                    </a:lnTo>
                    <a:lnTo>
                      <a:pt x="56" y="191"/>
                    </a:lnTo>
                    <a:lnTo>
                      <a:pt x="57" y="187"/>
                    </a:lnTo>
                    <a:lnTo>
                      <a:pt x="61" y="185"/>
                    </a:lnTo>
                    <a:lnTo>
                      <a:pt x="63" y="181"/>
                    </a:lnTo>
                    <a:lnTo>
                      <a:pt x="67" y="179"/>
                    </a:lnTo>
                    <a:lnTo>
                      <a:pt x="71" y="175"/>
                    </a:lnTo>
                    <a:lnTo>
                      <a:pt x="73" y="172"/>
                    </a:lnTo>
                    <a:lnTo>
                      <a:pt x="77" y="170"/>
                    </a:lnTo>
                    <a:lnTo>
                      <a:pt x="80" y="166"/>
                    </a:lnTo>
                    <a:lnTo>
                      <a:pt x="84" y="164"/>
                    </a:lnTo>
                    <a:lnTo>
                      <a:pt x="88" y="160"/>
                    </a:lnTo>
                    <a:lnTo>
                      <a:pt x="92" y="156"/>
                    </a:lnTo>
                    <a:lnTo>
                      <a:pt x="96" y="154"/>
                    </a:lnTo>
                    <a:lnTo>
                      <a:pt x="99" y="151"/>
                    </a:lnTo>
                    <a:lnTo>
                      <a:pt x="103" y="149"/>
                    </a:lnTo>
                    <a:lnTo>
                      <a:pt x="107" y="145"/>
                    </a:lnTo>
                    <a:lnTo>
                      <a:pt x="113" y="143"/>
                    </a:lnTo>
                    <a:lnTo>
                      <a:pt x="116" y="139"/>
                    </a:lnTo>
                    <a:lnTo>
                      <a:pt x="122" y="137"/>
                    </a:lnTo>
                    <a:lnTo>
                      <a:pt x="126" y="134"/>
                    </a:lnTo>
                    <a:lnTo>
                      <a:pt x="130" y="130"/>
                    </a:lnTo>
                    <a:lnTo>
                      <a:pt x="134" y="128"/>
                    </a:lnTo>
                    <a:lnTo>
                      <a:pt x="139" y="124"/>
                    </a:lnTo>
                    <a:lnTo>
                      <a:pt x="143" y="122"/>
                    </a:lnTo>
                    <a:lnTo>
                      <a:pt x="147" y="118"/>
                    </a:lnTo>
                    <a:lnTo>
                      <a:pt x="153" y="116"/>
                    </a:lnTo>
                    <a:lnTo>
                      <a:pt x="156" y="115"/>
                    </a:lnTo>
                    <a:lnTo>
                      <a:pt x="160" y="113"/>
                    </a:lnTo>
                    <a:lnTo>
                      <a:pt x="166" y="109"/>
                    </a:lnTo>
                    <a:lnTo>
                      <a:pt x="170" y="107"/>
                    </a:lnTo>
                    <a:lnTo>
                      <a:pt x="173" y="105"/>
                    </a:lnTo>
                    <a:lnTo>
                      <a:pt x="179" y="103"/>
                    </a:lnTo>
                    <a:lnTo>
                      <a:pt x="183" y="99"/>
                    </a:lnTo>
                    <a:lnTo>
                      <a:pt x="187" y="97"/>
                    </a:lnTo>
                    <a:lnTo>
                      <a:pt x="192" y="96"/>
                    </a:lnTo>
                    <a:lnTo>
                      <a:pt x="196" y="94"/>
                    </a:lnTo>
                    <a:lnTo>
                      <a:pt x="200" y="92"/>
                    </a:lnTo>
                    <a:lnTo>
                      <a:pt x="204" y="90"/>
                    </a:lnTo>
                    <a:lnTo>
                      <a:pt x="210" y="88"/>
                    </a:lnTo>
                    <a:lnTo>
                      <a:pt x="213" y="86"/>
                    </a:lnTo>
                    <a:lnTo>
                      <a:pt x="217" y="84"/>
                    </a:lnTo>
                    <a:lnTo>
                      <a:pt x="221" y="82"/>
                    </a:lnTo>
                    <a:lnTo>
                      <a:pt x="227" y="80"/>
                    </a:lnTo>
                    <a:lnTo>
                      <a:pt x="230" y="78"/>
                    </a:lnTo>
                    <a:lnTo>
                      <a:pt x="234" y="77"/>
                    </a:lnTo>
                    <a:lnTo>
                      <a:pt x="238" y="75"/>
                    </a:lnTo>
                    <a:lnTo>
                      <a:pt x="242" y="73"/>
                    </a:lnTo>
                    <a:lnTo>
                      <a:pt x="248" y="73"/>
                    </a:lnTo>
                    <a:lnTo>
                      <a:pt x="251" y="71"/>
                    </a:lnTo>
                    <a:lnTo>
                      <a:pt x="255" y="69"/>
                    </a:lnTo>
                    <a:lnTo>
                      <a:pt x="261" y="67"/>
                    </a:lnTo>
                    <a:lnTo>
                      <a:pt x="265" y="65"/>
                    </a:lnTo>
                    <a:lnTo>
                      <a:pt x="269" y="63"/>
                    </a:lnTo>
                    <a:lnTo>
                      <a:pt x="272" y="61"/>
                    </a:lnTo>
                    <a:lnTo>
                      <a:pt x="276" y="59"/>
                    </a:lnTo>
                    <a:lnTo>
                      <a:pt x="280" y="58"/>
                    </a:lnTo>
                    <a:lnTo>
                      <a:pt x="284" y="56"/>
                    </a:lnTo>
                    <a:lnTo>
                      <a:pt x="289" y="54"/>
                    </a:lnTo>
                    <a:lnTo>
                      <a:pt x="293" y="54"/>
                    </a:lnTo>
                    <a:lnTo>
                      <a:pt x="297" y="50"/>
                    </a:lnTo>
                    <a:lnTo>
                      <a:pt x="301" y="50"/>
                    </a:lnTo>
                    <a:lnTo>
                      <a:pt x="305" y="48"/>
                    </a:lnTo>
                    <a:lnTo>
                      <a:pt x="310" y="46"/>
                    </a:lnTo>
                    <a:lnTo>
                      <a:pt x="314" y="44"/>
                    </a:lnTo>
                    <a:lnTo>
                      <a:pt x="318" y="42"/>
                    </a:lnTo>
                    <a:lnTo>
                      <a:pt x="322" y="40"/>
                    </a:lnTo>
                    <a:lnTo>
                      <a:pt x="327" y="39"/>
                    </a:lnTo>
                    <a:lnTo>
                      <a:pt x="331" y="37"/>
                    </a:lnTo>
                    <a:lnTo>
                      <a:pt x="335" y="35"/>
                    </a:lnTo>
                    <a:lnTo>
                      <a:pt x="339" y="33"/>
                    </a:lnTo>
                    <a:lnTo>
                      <a:pt x="343" y="31"/>
                    </a:lnTo>
                    <a:lnTo>
                      <a:pt x="348" y="27"/>
                    </a:lnTo>
                    <a:lnTo>
                      <a:pt x="352" y="25"/>
                    </a:lnTo>
                    <a:lnTo>
                      <a:pt x="356" y="23"/>
                    </a:lnTo>
                    <a:lnTo>
                      <a:pt x="360" y="21"/>
                    </a:lnTo>
                    <a:lnTo>
                      <a:pt x="364" y="19"/>
                    </a:lnTo>
                    <a:lnTo>
                      <a:pt x="369" y="16"/>
                    </a:lnTo>
                    <a:lnTo>
                      <a:pt x="373" y="14"/>
                    </a:lnTo>
                    <a:lnTo>
                      <a:pt x="377" y="12"/>
                    </a:lnTo>
                    <a:lnTo>
                      <a:pt x="381" y="8"/>
                    </a:lnTo>
                    <a:lnTo>
                      <a:pt x="386" y="6"/>
                    </a:lnTo>
                    <a:lnTo>
                      <a:pt x="390" y="4"/>
                    </a:lnTo>
                    <a:lnTo>
                      <a:pt x="394" y="0"/>
                    </a:lnTo>
                    <a:lnTo>
                      <a:pt x="394" y="2"/>
                    </a:lnTo>
                    <a:lnTo>
                      <a:pt x="396" y="4"/>
                    </a:lnTo>
                    <a:lnTo>
                      <a:pt x="396" y="8"/>
                    </a:lnTo>
                    <a:lnTo>
                      <a:pt x="396" y="10"/>
                    </a:lnTo>
                    <a:lnTo>
                      <a:pt x="396" y="14"/>
                    </a:lnTo>
                    <a:lnTo>
                      <a:pt x="398" y="18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398" y="25"/>
                    </a:lnTo>
                    <a:lnTo>
                      <a:pt x="398" y="27"/>
                    </a:lnTo>
                    <a:lnTo>
                      <a:pt x="398" y="31"/>
                    </a:lnTo>
                    <a:lnTo>
                      <a:pt x="398" y="33"/>
                    </a:lnTo>
                    <a:lnTo>
                      <a:pt x="398" y="35"/>
                    </a:lnTo>
                    <a:lnTo>
                      <a:pt x="398" y="39"/>
                    </a:lnTo>
                    <a:lnTo>
                      <a:pt x="398" y="40"/>
                    </a:lnTo>
                    <a:lnTo>
                      <a:pt x="398" y="44"/>
                    </a:lnTo>
                    <a:lnTo>
                      <a:pt x="398" y="48"/>
                    </a:lnTo>
                    <a:lnTo>
                      <a:pt x="398" y="52"/>
                    </a:lnTo>
                    <a:lnTo>
                      <a:pt x="398" y="56"/>
                    </a:lnTo>
                    <a:lnTo>
                      <a:pt x="398" y="59"/>
                    </a:lnTo>
                    <a:lnTo>
                      <a:pt x="398" y="63"/>
                    </a:lnTo>
                    <a:lnTo>
                      <a:pt x="398" y="67"/>
                    </a:lnTo>
                    <a:lnTo>
                      <a:pt x="398" y="71"/>
                    </a:lnTo>
                    <a:lnTo>
                      <a:pt x="398" y="75"/>
                    </a:lnTo>
                    <a:lnTo>
                      <a:pt x="398" y="78"/>
                    </a:lnTo>
                    <a:lnTo>
                      <a:pt x="398" y="82"/>
                    </a:lnTo>
                    <a:lnTo>
                      <a:pt x="396" y="86"/>
                    </a:lnTo>
                    <a:lnTo>
                      <a:pt x="396" y="92"/>
                    </a:lnTo>
                    <a:lnTo>
                      <a:pt x="396" y="96"/>
                    </a:lnTo>
                    <a:lnTo>
                      <a:pt x="396" y="101"/>
                    </a:lnTo>
                    <a:lnTo>
                      <a:pt x="394" y="105"/>
                    </a:lnTo>
                    <a:lnTo>
                      <a:pt x="394" y="111"/>
                    </a:lnTo>
                    <a:lnTo>
                      <a:pt x="392" y="116"/>
                    </a:lnTo>
                    <a:lnTo>
                      <a:pt x="392" y="120"/>
                    </a:lnTo>
                    <a:lnTo>
                      <a:pt x="390" y="126"/>
                    </a:lnTo>
                    <a:lnTo>
                      <a:pt x="390" y="132"/>
                    </a:lnTo>
                    <a:lnTo>
                      <a:pt x="388" y="135"/>
                    </a:lnTo>
                    <a:lnTo>
                      <a:pt x="388" y="141"/>
                    </a:lnTo>
                    <a:lnTo>
                      <a:pt x="386" y="147"/>
                    </a:lnTo>
                    <a:lnTo>
                      <a:pt x="384" y="153"/>
                    </a:lnTo>
                    <a:lnTo>
                      <a:pt x="384" y="158"/>
                    </a:lnTo>
                    <a:lnTo>
                      <a:pt x="383" y="164"/>
                    </a:lnTo>
                    <a:lnTo>
                      <a:pt x="381" y="170"/>
                    </a:lnTo>
                    <a:lnTo>
                      <a:pt x="379" y="175"/>
                    </a:lnTo>
                    <a:lnTo>
                      <a:pt x="377" y="181"/>
                    </a:lnTo>
                    <a:lnTo>
                      <a:pt x="375" y="187"/>
                    </a:lnTo>
                    <a:lnTo>
                      <a:pt x="373" y="192"/>
                    </a:lnTo>
                    <a:lnTo>
                      <a:pt x="371" y="198"/>
                    </a:lnTo>
                    <a:lnTo>
                      <a:pt x="369" y="206"/>
                    </a:lnTo>
                    <a:lnTo>
                      <a:pt x="367" y="211"/>
                    </a:lnTo>
                    <a:lnTo>
                      <a:pt x="364" y="217"/>
                    </a:lnTo>
                    <a:lnTo>
                      <a:pt x="362" y="225"/>
                    </a:lnTo>
                    <a:lnTo>
                      <a:pt x="358" y="230"/>
                    </a:lnTo>
                    <a:lnTo>
                      <a:pt x="356" y="238"/>
                    </a:lnTo>
                    <a:lnTo>
                      <a:pt x="354" y="242"/>
                    </a:lnTo>
                    <a:lnTo>
                      <a:pt x="352" y="246"/>
                    </a:lnTo>
                    <a:lnTo>
                      <a:pt x="348" y="248"/>
                    </a:lnTo>
                    <a:lnTo>
                      <a:pt x="346" y="251"/>
                    </a:lnTo>
                    <a:lnTo>
                      <a:pt x="343" y="253"/>
                    </a:lnTo>
                    <a:lnTo>
                      <a:pt x="339" y="255"/>
                    </a:lnTo>
                    <a:lnTo>
                      <a:pt x="335" y="257"/>
                    </a:lnTo>
                    <a:lnTo>
                      <a:pt x="333" y="259"/>
                    </a:lnTo>
                    <a:lnTo>
                      <a:pt x="329" y="259"/>
                    </a:lnTo>
                    <a:lnTo>
                      <a:pt x="327" y="259"/>
                    </a:lnTo>
                    <a:lnTo>
                      <a:pt x="324" y="261"/>
                    </a:lnTo>
                    <a:lnTo>
                      <a:pt x="322" y="261"/>
                    </a:lnTo>
                    <a:lnTo>
                      <a:pt x="318" y="261"/>
                    </a:lnTo>
                    <a:lnTo>
                      <a:pt x="320" y="257"/>
                    </a:lnTo>
                    <a:lnTo>
                      <a:pt x="322" y="255"/>
                    </a:lnTo>
                    <a:lnTo>
                      <a:pt x="322" y="251"/>
                    </a:lnTo>
                    <a:lnTo>
                      <a:pt x="324" y="250"/>
                    </a:lnTo>
                    <a:lnTo>
                      <a:pt x="326" y="246"/>
                    </a:lnTo>
                    <a:lnTo>
                      <a:pt x="327" y="244"/>
                    </a:lnTo>
                    <a:lnTo>
                      <a:pt x="327" y="242"/>
                    </a:lnTo>
                    <a:lnTo>
                      <a:pt x="329" y="238"/>
                    </a:lnTo>
                    <a:lnTo>
                      <a:pt x="329" y="236"/>
                    </a:lnTo>
                    <a:lnTo>
                      <a:pt x="331" y="234"/>
                    </a:lnTo>
                    <a:lnTo>
                      <a:pt x="333" y="230"/>
                    </a:lnTo>
                    <a:lnTo>
                      <a:pt x="333" y="229"/>
                    </a:lnTo>
                    <a:lnTo>
                      <a:pt x="335" y="227"/>
                    </a:lnTo>
                    <a:lnTo>
                      <a:pt x="337" y="223"/>
                    </a:lnTo>
                    <a:lnTo>
                      <a:pt x="337" y="221"/>
                    </a:lnTo>
                    <a:lnTo>
                      <a:pt x="339" y="217"/>
                    </a:lnTo>
                    <a:lnTo>
                      <a:pt x="341" y="215"/>
                    </a:lnTo>
                    <a:lnTo>
                      <a:pt x="341" y="211"/>
                    </a:lnTo>
                    <a:lnTo>
                      <a:pt x="343" y="208"/>
                    </a:lnTo>
                    <a:lnTo>
                      <a:pt x="345" y="204"/>
                    </a:lnTo>
                    <a:lnTo>
                      <a:pt x="345" y="202"/>
                    </a:lnTo>
                    <a:lnTo>
                      <a:pt x="346" y="198"/>
                    </a:lnTo>
                    <a:lnTo>
                      <a:pt x="348" y="194"/>
                    </a:lnTo>
                    <a:lnTo>
                      <a:pt x="348" y="191"/>
                    </a:lnTo>
                    <a:lnTo>
                      <a:pt x="350" y="187"/>
                    </a:lnTo>
                    <a:lnTo>
                      <a:pt x="350" y="183"/>
                    </a:lnTo>
                    <a:lnTo>
                      <a:pt x="352" y="179"/>
                    </a:lnTo>
                    <a:lnTo>
                      <a:pt x="354" y="173"/>
                    </a:lnTo>
                    <a:lnTo>
                      <a:pt x="354" y="170"/>
                    </a:lnTo>
                    <a:lnTo>
                      <a:pt x="356" y="166"/>
                    </a:lnTo>
                    <a:lnTo>
                      <a:pt x="358" y="162"/>
                    </a:lnTo>
                    <a:lnTo>
                      <a:pt x="358" y="156"/>
                    </a:lnTo>
                    <a:lnTo>
                      <a:pt x="360" y="153"/>
                    </a:lnTo>
                    <a:lnTo>
                      <a:pt x="360" y="149"/>
                    </a:lnTo>
                    <a:lnTo>
                      <a:pt x="362" y="145"/>
                    </a:lnTo>
                    <a:lnTo>
                      <a:pt x="362" y="139"/>
                    </a:lnTo>
                    <a:lnTo>
                      <a:pt x="364" y="135"/>
                    </a:lnTo>
                    <a:lnTo>
                      <a:pt x="364" y="130"/>
                    </a:lnTo>
                    <a:lnTo>
                      <a:pt x="365" y="124"/>
                    </a:lnTo>
                    <a:lnTo>
                      <a:pt x="365" y="120"/>
                    </a:lnTo>
                    <a:lnTo>
                      <a:pt x="367" y="115"/>
                    </a:lnTo>
                    <a:lnTo>
                      <a:pt x="367" y="111"/>
                    </a:lnTo>
                    <a:lnTo>
                      <a:pt x="367" y="105"/>
                    </a:lnTo>
                    <a:lnTo>
                      <a:pt x="369" y="99"/>
                    </a:lnTo>
                    <a:lnTo>
                      <a:pt x="369" y="96"/>
                    </a:lnTo>
                    <a:lnTo>
                      <a:pt x="369" y="90"/>
                    </a:lnTo>
                    <a:lnTo>
                      <a:pt x="369" y="84"/>
                    </a:lnTo>
                    <a:lnTo>
                      <a:pt x="369" y="78"/>
                    </a:lnTo>
                    <a:lnTo>
                      <a:pt x="371" y="73"/>
                    </a:lnTo>
                    <a:lnTo>
                      <a:pt x="371" y="67"/>
                    </a:lnTo>
                    <a:lnTo>
                      <a:pt x="371" y="63"/>
                    </a:lnTo>
                    <a:lnTo>
                      <a:pt x="371" y="58"/>
                    </a:lnTo>
                    <a:lnTo>
                      <a:pt x="371" y="52"/>
                    </a:lnTo>
                    <a:lnTo>
                      <a:pt x="369" y="52"/>
                    </a:lnTo>
                    <a:lnTo>
                      <a:pt x="367" y="54"/>
                    </a:lnTo>
                    <a:lnTo>
                      <a:pt x="364" y="56"/>
                    </a:lnTo>
                    <a:lnTo>
                      <a:pt x="362" y="58"/>
                    </a:lnTo>
                    <a:lnTo>
                      <a:pt x="360" y="58"/>
                    </a:lnTo>
                    <a:lnTo>
                      <a:pt x="358" y="59"/>
                    </a:lnTo>
                    <a:lnTo>
                      <a:pt x="354" y="59"/>
                    </a:lnTo>
                    <a:lnTo>
                      <a:pt x="352" y="61"/>
                    </a:lnTo>
                    <a:lnTo>
                      <a:pt x="350" y="61"/>
                    </a:lnTo>
                    <a:lnTo>
                      <a:pt x="346" y="63"/>
                    </a:lnTo>
                    <a:lnTo>
                      <a:pt x="343" y="65"/>
                    </a:lnTo>
                    <a:lnTo>
                      <a:pt x="341" y="67"/>
                    </a:lnTo>
                    <a:lnTo>
                      <a:pt x="337" y="67"/>
                    </a:lnTo>
                    <a:lnTo>
                      <a:pt x="333" y="69"/>
                    </a:lnTo>
                    <a:lnTo>
                      <a:pt x="327" y="71"/>
                    </a:lnTo>
                    <a:lnTo>
                      <a:pt x="324" y="73"/>
                    </a:lnTo>
                    <a:lnTo>
                      <a:pt x="320" y="73"/>
                    </a:lnTo>
                    <a:lnTo>
                      <a:pt x="318" y="73"/>
                    </a:lnTo>
                    <a:lnTo>
                      <a:pt x="316" y="75"/>
                    </a:lnTo>
                    <a:lnTo>
                      <a:pt x="312" y="75"/>
                    </a:lnTo>
                    <a:lnTo>
                      <a:pt x="310" y="75"/>
                    </a:lnTo>
                    <a:lnTo>
                      <a:pt x="307" y="77"/>
                    </a:lnTo>
                    <a:lnTo>
                      <a:pt x="303" y="77"/>
                    </a:lnTo>
                    <a:lnTo>
                      <a:pt x="301" y="78"/>
                    </a:lnTo>
                    <a:lnTo>
                      <a:pt x="297" y="78"/>
                    </a:lnTo>
                    <a:lnTo>
                      <a:pt x="295" y="80"/>
                    </a:lnTo>
                    <a:lnTo>
                      <a:pt x="291" y="80"/>
                    </a:lnTo>
                    <a:lnTo>
                      <a:pt x="288" y="82"/>
                    </a:lnTo>
                    <a:lnTo>
                      <a:pt x="284" y="82"/>
                    </a:lnTo>
                    <a:lnTo>
                      <a:pt x="282" y="84"/>
                    </a:lnTo>
                    <a:lnTo>
                      <a:pt x="278" y="84"/>
                    </a:lnTo>
                    <a:lnTo>
                      <a:pt x="274" y="86"/>
                    </a:lnTo>
                    <a:lnTo>
                      <a:pt x="270" y="86"/>
                    </a:lnTo>
                    <a:lnTo>
                      <a:pt x="267" y="88"/>
                    </a:lnTo>
                    <a:lnTo>
                      <a:pt x="261" y="90"/>
                    </a:lnTo>
                    <a:lnTo>
                      <a:pt x="257" y="90"/>
                    </a:lnTo>
                    <a:lnTo>
                      <a:pt x="253" y="92"/>
                    </a:lnTo>
                    <a:lnTo>
                      <a:pt x="249" y="94"/>
                    </a:lnTo>
                    <a:lnTo>
                      <a:pt x="244" y="96"/>
                    </a:lnTo>
                    <a:lnTo>
                      <a:pt x="240" y="96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7" y="101"/>
                    </a:lnTo>
                    <a:lnTo>
                      <a:pt x="221" y="103"/>
                    </a:lnTo>
                    <a:lnTo>
                      <a:pt x="217" y="105"/>
                    </a:lnTo>
                    <a:lnTo>
                      <a:pt x="211" y="107"/>
                    </a:lnTo>
                    <a:lnTo>
                      <a:pt x="208" y="111"/>
                    </a:lnTo>
                    <a:lnTo>
                      <a:pt x="202" y="113"/>
                    </a:lnTo>
                    <a:lnTo>
                      <a:pt x="196" y="115"/>
                    </a:lnTo>
                    <a:lnTo>
                      <a:pt x="192" y="118"/>
                    </a:lnTo>
                    <a:lnTo>
                      <a:pt x="187" y="120"/>
                    </a:lnTo>
                    <a:lnTo>
                      <a:pt x="183" y="122"/>
                    </a:lnTo>
                    <a:lnTo>
                      <a:pt x="177" y="126"/>
                    </a:lnTo>
                    <a:lnTo>
                      <a:pt x="172" y="128"/>
                    </a:lnTo>
                    <a:lnTo>
                      <a:pt x="168" y="132"/>
                    </a:lnTo>
                    <a:lnTo>
                      <a:pt x="162" y="134"/>
                    </a:lnTo>
                    <a:lnTo>
                      <a:pt x="156" y="137"/>
                    </a:lnTo>
                    <a:lnTo>
                      <a:pt x="153" y="141"/>
                    </a:lnTo>
                    <a:lnTo>
                      <a:pt x="147" y="143"/>
                    </a:lnTo>
                    <a:lnTo>
                      <a:pt x="141" y="147"/>
                    </a:lnTo>
                    <a:lnTo>
                      <a:pt x="137" y="151"/>
                    </a:lnTo>
                    <a:lnTo>
                      <a:pt x="132" y="154"/>
                    </a:lnTo>
                    <a:lnTo>
                      <a:pt x="128" y="158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3" y="170"/>
                    </a:lnTo>
                    <a:lnTo>
                      <a:pt x="109" y="173"/>
                    </a:lnTo>
                    <a:lnTo>
                      <a:pt x="103" y="177"/>
                    </a:lnTo>
                    <a:lnTo>
                      <a:pt x="99" y="181"/>
                    </a:lnTo>
                    <a:lnTo>
                      <a:pt x="94" y="185"/>
                    </a:lnTo>
                    <a:lnTo>
                      <a:pt x="90" y="189"/>
                    </a:lnTo>
                    <a:lnTo>
                      <a:pt x="86" y="194"/>
                    </a:lnTo>
                    <a:lnTo>
                      <a:pt x="80" y="198"/>
                    </a:lnTo>
                    <a:lnTo>
                      <a:pt x="77" y="202"/>
                    </a:lnTo>
                    <a:lnTo>
                      <a:pt x="73" y="206"/>
                    </a:lnTo>
                    <a:lnTo>
                      <a:pt x="69" y="211"/>
                    </a:lnTo>
                    <a:lnTo>
                      <a:pt x="65" y="215"/>
                    </a:lnTo>
                    <a:lnTo>
                      <a:pt x="61" y="221"/>
                    </a:lnTo>
                    <a:lnTo>
                      <a:pt x="57" y="227"/>
                    </a:lnTo>
                    <a:lnTo>
                      <a:pt x="54" y="232"/>
                    </a:lnTo>
                    <a:lnTo>
                      <a:pt x="50" y="236"/>
                    </a:lnTo>
                    <a:lnTo>
                      <a:pt x="46" y="242"/>
                    </a:lnTo>
                    <a:lnTo>
                      <a:pt x="42" y="246"/>
                    </a:lnTo>
                    <a:lnTo>
                      <a:pt x="40" y="251"/>
                    </a:lnTo>
                    <a:lnTo>
                      <a:pt x="37" y="257"/>
                    </a:lnTo>
                    <a:lnTo>
                      <a:pt x="35" y="263"/>
                    </a:lnTo>
                    <a:lnTo>
                      <a:pt x="31" y="269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5" y="286"/>
                    </a:lnTo>
                    <a:lnTo>
                      <a:pt x="23" y="291"/>
                    </a:lnTo>
                    <a:lnTo>
                      <a:pt x="21" y="297"/>
                    </a:lnTo>
                    <a:lnTo>
                      <a:pt x="19" y="303"/>
                    </a:lnTo>
                    <a:lnTo>
                      <a:pt x="18" y="308"/>
                    </a:lnTo>
                    <a:lnTo>
                      <a:pt x="16" y="314"/>
                    </a:lnTo>
                    <a:lnTo>
                      <a:pt x="16" y="322"/>
                    </a:lnTo>
                    <a:lnTo>
                      <a:pt x="14" y="324"/>
                    </a:lnTo>
                    <a:lnTo>
                      <a:pt x="14" y="327"/>
                    </a:lnTo>
                    <a:lnTo>
                      <a:pt x="12" y="329"/>
                    </a:lnTo>
                    <a:lnTo>
                      <a:pt x="12" y="331"/>
                    </a:lnTo>
                    <a:lnTo>
                      <a:pt x="10" y="331"/>
                    </a:lnTo>
                    <a:lnTo>
                      <a:pt x="10" y="329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6" y="326"/>
                    </a:lnTo>
                    <a:lnTo>
                      <a:pt x="6" y="324"/>
                    </a:lnTo>
                    <a:lnTo>
                      <a:pt x="6" y="320"/>
                    </a:lnTo>
                    <a:lnTo>
                      <a:pt x="6" y="316"/>
                    </a:lnTo>
                    <a:lnTo>
                      <a:pt x="4" y="314"/>
                    </a:lnTo>
                    <a:lnTo>
                      <a:pt x="4" y="310"/>
                    </a:lnTo>
                    <a:lnTo>
                      <a:pt x="4" y="307"/>
                    </a:lnTo>
                    <a:lnTo>
                      <a:pt x="2" y="303"/>
                    </a:lnTo>
                    <a:lnTo>
                      <a:pt x="2" y="299"/>
                    </a:lnTo>
                    <a:lnTo>
                      <a:pt x="2" y="297"/>
                    </a:lnTo>
                    <a:lnTo>
                      <a:pt x="2" y="293"/>
                    </a:lnTo>
                    <a:lnTo>
                      <a:pt x="2" y="289"/>
                    </a:lnTo>
                    <a:lnTo>
                      <a:pt x="2" y="286"/>
                    </a:lnTo>
                    <a:lnTo>
                      <a:pt x="2" y="284"/>
                    </a:lnTo>
                    <a:lnTo>
                      <a:pt x="0" y="280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grpSp>
          <p:nvGrpSpPr>
            <p:cNvPr id="63" name="Group 223">
              <a:extLst>
                <a:ext uri="{FF2B5EF4-FFF2-40B4-BE49-F238E27FC236}">
                  <a16:creationId xmlns:a16="http://schemas.microsoft.com/office/drawing/2014/main" id="{2B81841A-F157-46AC-8773-D9E4FC12A787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33800" y="1828800"/>
              <a:ext cx="457200" cy="342900"/>
              <a:chOff x="4777" y="672"/>
              <a:chExt cx="599" cy="416"/>
            </a:xfrm>
          </p:grpSpPr>
          <p:sp>
            <p:nvSpPr>
              <p:cNvPr id="333" name="Freeform 224">
                <a:extLst>
                  <a:ext uri="{FF2B5EF4-FFF2-40B4-BE49-F238E27FC236}">
                    <a16:creationId xmlns:a16="http://schemas.microsoft.com/office/drawing/2014/main" id="{6F8763E4-628C-4A7B-B34A-3DA1CA45C9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85" y="681"/>
                <a:ext cx="212" cy="191"/>
              </a:xfrm>
              <a:custGeom>
                <a:avLst/>
                <a:gdLst>
                  <a:gd name="T0" fmla="*/ 0 w 424"/>
                  <a:gd name="T1" fmla="*/ 0 h 383"/>
                  <a:gd name="T2" fmla="*/ 1 w 424"/>
                  <a:gd name="T3" fmla="*/ 0 h 383"/>
                  <a:gd name="T4" fmla="*/ 1 w 424"/>
                  <a:gd name="T5" fmla="*/ 0 h 383"/>
                  <a:gd name="T6" fmla="*/ 1 w 424"/>
                  <a:gd name="T7" fmla="*/ 0 h 383"/>
                  <a:gd name="T8" fmla="*/ 1 w 424"/>
                  <a:gd name="T9" fmla="*/ 0 h 383"/>
                  <a:gd name="T10" fmla="*/ 1 w 424"/>
                  <a:gd name="T11" fmla="*/ 0 h 383"/>
                  <a:gd name="T12" fmla="*/ 1 w 424"/>
                  <a:gd name="T13" fmla="*/ 0 h 383"/>
                  <a:gd name="T14" fmla="*/ 1 w 424"/>
                  <a:gd name="T15" fmla="*/ 0 h 383"/>
                  <a:gd name="T16" fmla="*/ 1 w 424"/>
                  <a:gd name="T17" fmla="*/ 0 h 383"/>
                  <a:gd name="T18" fmla="*/ 1 w 424"/>
                  <a:gd name="T19" fmla="*/ 0 h 383"/>
                  <a:gd name="T20" fmla="*/ 1 w 424"/>
                  <a:gd name="T21" fmla="*/ 0 h 383"/>
                  <a:gd name="T22" fmla="*/ 1 w 424"/>
                  <a:gd name="T23" fmla="*/ 0 h 383"/>
                  <a:gd name="T24" fmla="*/ 0 w 424"/>
                  <a:gd name="T25" fmla="*/ 0 h 383"/>
                  <a:gd name="T26" fmla="*/ 0 w 424"/>
                  <a:gd name="T27" fmla="*/ 0 h 3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4"/>
                  <a:gd name="T43" fmla="*/ 0 h 383"/>
                  <a:gd name="T44" fmla="*/ 424 w 424"/>
                  <a:gd name="T45" fmla="*/ 383 h 38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4" h="383">
                    <a:moveTo>
                      <a:pt x="0" y="230"/>
                    </a:moveTo>
                    <a:lnTo>
                      <a:pt x="62" y="154"/>
                    </a:lnTo>
                    <a:lnTo>
                      <a:pt x="180" y="71"/>
                    </a:lnTo>
                    <a:lnTo>
                      <a:pt x="327" y="16"/>
                    </a:lnTo>
                    <a:lnTo>
                      <a:pt x="424" y="0"/>
                    </a:lnTo>
                    <a:lnTo>
                      <a:pt x="403" y="111"/>
                    </a:lnTo>
                    <a:lnTo>
                      <a:pt x="340" y="236"/>
                    </a:lnTo>
                    <a:lnTo>
                      <a:pt x="268" y="318"/>
                    </a:lnTo>
                    <a:lnTo>
                      <a:pt x="133" y="383"/>
                    </a:lnTo>
                    <a:lnTo>
                      <a:pt x="165" y="297"/>
                    </a:lnTo>
                    <a:lnTo>
                      <a:pt x="176" y="147"/>
                    </a:lnTo>
                    <a:lnTo>
                      <a:pt x="80" y="206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34" name="Freeform 225">
                <a:extLst>
                  <a:ext uri="{FF2B5EF4-FFF2-40B4-BE49-F238E27FC236}">
                    <a16:creationId xmlns:a16="http://schemas.microsoft.com/office/drawing/2014/main" id="{C7930C75-0ACB-42C1-B242-A27F37CAEB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9" y="709"/>
                <a:ext cx="210" cy="227"/>
              </a:xfrm>
              <a:custGeom>
                <a:avLst/>
                <a:gdLst>
                  <a:gd name="T0" fmla="*/ 1 w 420"/>
                  <a:gd name="T1" fmla="*/ 0 h 455"/>
                  <a:gd name="T2" fmla="*/ 1 w 420"/>
                  <a:gd name="T3" fmla="*/ 0 h 455"/>
                  <a:gd name="T4" fmla="*/ 1 w 420"/>
                  <a:gd name="T5" fmla="*/ 0 h 455"/>
                  <a:gd name="T6" fmla="*/ 1 w 420"/>
                  <a:gd name="T7" fmla="*/ 0 h 455"/>
                  <a:gd name="T8" fmla="*/ 1 w 420"/>
                  <a:gd name="T9" fmla="*/ 0 h 455"/>
                  <a:gd name="T10" fmla="*/ 1 w 420"/>
                  <a:gd name="T11" fmla="*/ 0 h 455"/>
                  <a:gd name="T12" fmla="*/ 1 w 420"/>
                  <a:gd name="T13" fmla="*/ 0 h 455"/>
                  <a:gd name="T14" fmla="*/ 1 w 420"/>
                  <a:gd name="T15" fmla="*/ 0 h 455"/>
                  <a:gd name="T16" fmla="*/ 1 w 420"/>
                  <a:gd name="T17" fmla="*/ 0 h 455"/>
                  <a:gd name="T18" fmla="*/ 1 w 420"/>
                  <a:gd name="T19" fmla="*/ 0 h 455"/>
                  <a:gd name="T20" fmla="*/ 0 w 420"/>
                  <a:gd name="T21" fmla="*/ 0 h 455"/>
                  <a:gd name="T22" fmla="*/ 1 w 420"/>
                  <a:gd name="T23" fmla="*/ 0 h 455"/>
                  <a:gd name="T24" fmla="*/ 1 w 420"/>
                  <a:gd name="T25" fmla="*/ 0 h 455"/>
                  <a:gd name="T26" fmla="*/ 1 w 420"/>
                  <a:gd name="T27" fmla="*/ 0 h 455"/>
                  <a:gd name="T28" fmla="*/ 1 w 420"/>
                  <a:gd name="T29" fmla="*/ 0 h 455"/>
                  <a:gd name="T30" fmla="*/ 1 w 420"/>
                  <a:gd name="T31" fmla="*/ 0 h 4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0"/>
                  <a:gd name="T49" fmla="*/ 0 h 455"/>
                  <a:gd name="T50" fmla="*/ 420 w 420"/>
                  <a:gd name="T51" fmla="*/ 455 h 45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0" h="455">
                    <a:moveTo>
                      <a:pt x="125" y="455"/>
                    </a:moveTo>
                    <a:lnTo>
                      <a:pt x="205" y="403"/>
                    </a:lnTo>
                    <a:lnTo>
                      <a:pt x="306" y="306"/>
                    </a:lnTo>
                    <a:lnTo>
                      <a:pt x="380" y="181"/>
                    </a:lnTo>
                    <a:lnTo>
                      <a:pt x="410" y="94"/>
                    </a:lnTo>
                    <a:lnTo>
                      <a:pt x="420" y="0"/>
                    </a:lnTo>
                    <a:lnTo>
                      <a:pt x="344" y="46"/>
                    </a:lnTo>
                    <a:lnTo>
                      <a:pt x="222" y="97"/>
                    </a:lnTo>
                    <a:lnTo>
                      <a:pt x="114" y="156"/>
                    </a:lnTo>
                    <a:lnTo>
                      <a:pt x="51" y="204"/>
                    </a:lnTo>
                    <a:lnTo>
                      <a:pt x="0" y="259"/>
                    </a:lnTo>
                    <a:lnTo>
                      <a:pt x="150" y="221"/>
                    </a:lnTo>
                    <a:lnTo>
                      <a:pt x="254" y="200"/>
                    </a:lnTo>
                    <a:lnTo>
                      <a:pt x="197" y="305"/>
                    </a:lnTo>
                    <a:lnTo>
                      <a:pt x="125" y="4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35" name="Freeform 226">
                <a:extLst>
                  <a:ext uri="{FF2B5EF4-FFF2-40B4-BE49-F238E27FC236}">
                    <a16:creationId xmlns:a16="http://schemas.microsoft.com/office/drawing/2014/main" id="{086A830A-F110-4D4D-9BA6-6F67362A48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7" y="859"/>
                <a:ext cx="204" cy="159"/>
              </a:xfrm>
              <a:custGeom>
                <a:avLst/>
                <a:gdLst>
                  <a:gd name="T0" fmla="*/ 0 w 407"/>
                  <a:gd name="T1" fmla="*/ 1 h 317"/>
                  <a:gd name="T2" fmla="*/ 1 w 407"/>
                  <a:gd name="T3" fmla="*/ 1 h 317"/>
                  <a:gd name="T4" fmla="*/ 1 w 407"/>
                  <a:gd name="T5" fmla="*/ 1 h 317"/>
                  <a:gd name="T6" fmla="*/ 1 w 407"/>
                  <a:gd name="T7" fmla="*/ 1 h 317"/>
                  <a:gd name="T8" fmla="*/ 1 w 407"/>
                  <a:gd name="T9" fmla="*/ 0 h 317"/>
                  <a:gd name="T10" fmla="*/ 1 w 407"/>
                  <a:gd name="T11" fmla="*/ 1 h 317"/>
                  <a:gd name="T12" fmla="*/ 1 w 407"/>
                  <a:gd name="T13" fmla="*/ 1 h 317"/>
                  <a:gd name="T14" fmla="*/ 1 w 407"/>
                  <a:gd name="T15" fmla="*/ 1 h 317"/>
                  <a:gd name="T16" fmla="*/ 1 w 407"/>
                  <a:gd name="T17" fmla="*/ 1 h 317"/>
                  <a:gd name="T18" fmla="*/ 1 w 407"/>
                  <a:gd name="T19" fmla="*/ 1 h 317"/>
                  <a:gd name="T20" fmla="*/ 1 w 407"/>
                  <a:gd name="T21" fmla="*/ 1 h 317"/>
                  <a:gd name="T22" fmla="*/ 1 w 407"/>
                  <a:gd name="T23" fmla="*/ 1 h 317"/>
                  <a:gd name="T24" fmla="*/ 1 w 407"/>
                  <a:gd name="T25" fmla="*/ 1 h 317"/>
                  <a:gd name="T26" fmla="*/ 0 w 407"/>
                  <a:gd name="T27" fmla="*/ 1 h 317"/>
                  <a:gd name="T28" fmla="*/ 0 w 407"/>
                  <a:gd name="T29" fmla="*/ 1 h 3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07"/>
                  <a:gd name="T46" fmla="*/ 0 h 317"/>
                  <a:gd name="T47" fmla="*/ 407 w 407"/>
                  <a:gd name="T48" fmla="*/ 317 h 3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07" h="317">
                    <a:moveTo>
                      <a:pt x="0" y="234"/>
                    </a:moveTo>
                    <a:lnTo>
                      <a:pt x="68" y="144"/>
                    </a:lnTo>
                    <a:lnTo>
                      <a:pt x="152" y="87"/>
                    </a:lnTo>
                    <a:lnTo>
                      <a:pt x="209" y="40"/>
                    </a:lnTo>
                    <a:lnTo>
                      <a:pt x="407" y="0"/>
                    </a:lnTo>
                    <a:lnTo>
                      <a:pt x="350" y="159"/>
                    </a:lnTo>
                    <a:lnTo>
                      <a:pt x="298" y="260"/>
                    </a:lnTo>
                    <a:lnTo>
                      <a:pt x="262" y="308"/>
                    </a:lnTo>
                    <a:lnTo>
                      <a:pt x="186" y="317"/>
                    </a:lnTo>
                    <a:lnTo>
                      <a:pt x="220" y="270"/>
                    </a:lnTo>
                    <a:lnTo>
                      <a:pt x="249" y="177"/>
                    </a:lnTo>
                    <a:lnTo>
                      <a:pt x="173" y="196"/>
                    </a:lnTo>
                    <a:lnTo>
                      <a:pt x="78" y="213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36" name="Freeform 227">
                <a:extLst>
                  <a:ext uri="{FF2B5EF4-FFF2-40B4-BE49-F238E27FC236}">
                    <a16:creationId xmlns:a16="http://schemas.microsoft.com/office/drawing/2014/main" id="{FF7AB17D-DE1E-4D4B-82F5-8FD7AAE1DB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5" y="948"/>
                <a:ext cx="228" cy="126"/>
              </a:xfrm>
              <a:custGeom>
                <a:avLst/>
                <a:gdLst>
                  <a:gd name="T0" fmla="*/ 0 w 457"/>
                  <a:gd name="T1" fmla="*/ 1 h 252"/>
                  <a:gd name="T2" fmla="*/ 0 w 457"/>
                  <a:gd name="T3" fmla="*/ 1 h 252"/>
                  <a:gd name="T4" fmla="*/ 0 w 457"/>
                  <a:gd name="T5" fmla="*/ 1 h 252"/>
                  <a:gd name="T6" fmla="*/ 0 w 457"/>
                  <a:gd name="T7" fmla="*/ 1 h 252"/>
                  <a:gd name="T8" fmla="*/ 0 w 457"/>
                  <a:gd name="T9" fmla="*/ 0 h 252"/>
                  <a:gd name="T10" fmla="*/ 0 w 457"/>
                  <a:gd name="T11" fmla="*/ 1 h 252"/>
                  <a:gd name="T12" fmla="*/ 0 w 457"/>
                  <a:gd name="T13" fmla="*/ 1 h 252"/>
                  <a:gd name="T14" fmla="*/ 0 w 457"/>
                  <a:gd name="T15" fmla="*/ 1 h 252"/>
                  <a:gd name="T16" fmla="*/ 0 w 457"/>
                  <a:gd name="T17" fmla="*/ 1 h 252"/>
                  <a:gd name="T18" fmla="*/ 0 w 457"/>
                  <a:gd name="T19" fmla="*/ 1 h 252"/>
                  <a:gd name="T20" fmla="*/ 0 w 457"/>
                  <a:gd name="T21" fmla="*/ 1 h 252"/>
                  <a:gd name="T22" fmla="*/ 0 w 457"/>
                  <a:gd name="T23" fmla="*/ 1 h 252"/>
                  <a:gd name="T24" fmla="*/ 0 w 457"/>
                  <a:gd name="T25" fmla="*/ 1 h 2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7"/>
                  <a:gd name="T40" fmla="*/ 0 h 252"/>
                  <a:gd name="T41" fmla="*/ 457 w 457"/>
                  <a:gd name="T42" fmla="*/ 252 h 2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7" h="252">
                    <a:moveTo>
                      <a:pt x="0" y="209"/>
                    </a:moveTo>
                    <a:lnTo>
                      <a:pt x="42" y="152"/>
                    </a:lnTo>
                    <a:lnTo>
                      <a:pt x="137" y="78"/>
                    </a:lnTo>
                    <a:lnTo>
                      <a:pt x="270" y="38"/>
                    </a:lnTo>
                    <a:lnTo>
                      <a:pt x="457" y="0"/>
                    </a:lnTo>
                    <a:lnTo>
                      <a:pt x="424" y="83"/>
                    </a:lnTo>
                    <a:lnTo>
                      <a:pt x="371" y="169"/>
                    </a:lnTo>
                    <a:lnTo>
                      <a:pt x="287" y="218"/>
                    </a:lnTo>
                    <a:lnTo>
                      <a:pt x="204" y="252"/>
                    </a:lnTo>
                    <a:lnTo>
                      <a:pt x="101" y="226"/>
                    </a:lnTo>
                    <a:lnTo>
                      <a:pt x="18" y="212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37" name="Freeform 228">
                <a:extLst>
                  <a:ext uri="{FF2B5EF4-FFF2-40B4-BE49-F238E27FC236}">
                    <a16:creationId xmlns:a16="http://schemas.microsoft.com/office/drawing/2014/main" id="{CEF31C05-17DB-47DB-A4EE-B7310F5A03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0" y="807"/>
                <a:ext cx="244" cy="252"/>
              </a:xfrm>
              <a:custGeom>
                <a:avLst/>
                <a:gdLst>
                  <a:gd name="T0" fmla="*/ 0 w 489"/>
                  <a:gd name="T1" fmla="*/ 1 h 504"/>
                  <a:gd name="T2" fmla="*/ 0 w 489"/>
                  <a:gd name="T3" fmla="*/ 1 h 504"/>
                  <a:gd name="T4" fmla="*/ 0 w 489"/>
                  <a:gd name="T5" fmla="*/ 1 h 504"/>
                  <a:gd name="T6" fmla="*/ 0 w 489"/>
                  <a:gd name="T7" fmla="*/ 1 h 504"/>
                  <a:gd name="T8" fmla="*/ 0 w 489"/>
                  <a:gd name="T9" fmla="*/ 1 h 504"/>
                  <a:gd name="T10" fmla="*/ 0 w 489"/>
                  <a:gd name="T11" fmla="*/ 1 h 504"/>
                  <a:gd name="T12" fmla="*/ 0 w 489"/>
                  <a:gd name="T13" fmla="*/ 1 h 504"/>
                  <a:gd name="T14" fmla="*/ 0 w 489"/>
                  <a:gd name="T15" fmla="*/ 0 h 504"/>
                  <a:gd name="T16" fmla="*/ 0 w 489"/>
                  <a:gd name="T17" fmla="*/ 1 h 504"/>
                  <a:gd name="T18" fmla="*/ 0 w 489"/>
                  <a:gd name="T19" fmla="*/ 1 h 504"/>
                  <a:gd name="T20" fmla="*/ 0 w 489"/>
                  <a:gd name="T21" fmla="*/ 1 h 504"/>
                  <a:gd name="T22" fmla="*/ 0 w 489"/>
                  <a:gd name="T23" fmla="*/ 1 h 504"/>
                  <a:gd name="T24" fmla="*/ 0 w 489"/>
                  <a:gd name="T25" fmla="*/ 1 h 504"/>
                  <a:gd name="T26" fmla="*/ 0 w 489"/>
                  <a:gd name="T27" fmla="*/ 1 h 504"/>
                  <a:gd name="T28" fmla="*/ 0 w 489"/>
                  <a:gd name="T29" fmla="*/ 1 h 504"/>
                  <a:gd name="T30" fmla="*/ 0 w 489"/>
                  <a:gd name="T31" fmla="*/ 1 h 504"/>
                  <a:gd name="T32" fmla="*/ 0 w 489"/>
                  <a:gd name="T33" fmla="*/ 1 h 504"/>
                  <a:gd name="T34" fmla="*/ 0 w 489"/>
                  <a:gd name="T35" fmla="*/ 1 h 504"/>
                  <a:gd name="T36" fmla="*/ 0 w 489"/>
                  <a:gd name="T37" fmla="*/ 1 h 504"/>
                  <a:gd name="T38" fmla="*/ 0 w 489"/>
                  <a:gd name="T39" fmla="*/ 1 h 5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89"/>
                  <a:gd name="T61" fmla="*/ 0 h 504"/>
                  <a:gd name="T62" fmla="*/ 489 w 489"/>
                  <a:gd name="T63" fmla="*/ 504 h 5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89" h="504">
                    <a:moveTo>
                      <a:pt x="0" y="504"/>
                    </a:moveTo>
                    <a:lnTo>
                      <a:pt x="103" y="491"/>
                    </a:lnTo>
                    <a:lnTo>
                      <a:pt x="143" y="445"/>
                    </a:lnTo>
                    <a:lnTo>
                      <a:pt x="198" y="388"/>
                    </a:lnTo>
                    <a:lnTo>
                      <a:pt x="327" y="327"/>
                    </a:lnTo>
                    <a:lnTo>
                      <a:pt x="369" y="268"/>
                    </a:lnTo>
                    <a:lnTo>
                      <a:pt x="415" y="154"/>
                    </a:lnTo>
                    <a:lnTo>
                      <a:pt x="489" y="0"/>
                    </a:lnTo>
                    <a:lnTo>
                      <a:pt x="327" y="34"/>
                    </a:lnTo>
                    <a:lnTo>
                      <a:pt x="173" y="90"/>
                    </a:lnTo>
                    <a:lnTo>
                      <a:pt x="74" y="158"/>
                    </a:lnTo>
                    <a:lnTo>
                      <a:pt x="21" y="223"/>
                    </a:lnTo>
                    <a:lnTo>
                      <a:pt x="0" y="272"/>
                    </a:lnTo>
                    <a:lnTo>
                      <a:pt x="103" y="226"/>
                    </a:lnTo>
                    <a:lnTo>
                      <a:pt x="244" y="207"/>
                    </a:lnTo>
                    <a:lnTo>
                      <a:pt x="186" y="280"/>
                    </a:lnTo>
                    <a:lnTo>
                      <a:pt x="114" y="384"/>
                    </a:lnTo>
                    <a:lnTo>
                      <a:pt x="72" y="447"/>
                    </a:lnTo>
                    <a:lnTo>
                      <a:pt x="0" y="50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38" name="Freeform 229">
                <a:extLst>
                  <a:ext uri="{FF2B5EF4-FFF2-40B4-BE49-F238E27FC236}">
                    <a16:creationId xmlns:a16="http://schemas.microsoft.com/office/drawing/2014/main" id="{8C75B854-39BA-4618-89FE-434B2B0141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8" y="911"/>
                <a:ext cx="207" cy="160"/>
              </a:xfrm>
              <a:custGeom>
                <a:avLst/>
                <a:gdLst>
                  <a:gd name="T0" fmla="*/ 0 w 414"/>
                  <a:gd name="T1" fmla="*/ 0 h 322"/>
                  <a:gd name="T2" fmla="*/ 1 w 414"/>
                  <a:gd name="T3" fmla="*/ 0 h 322"/>
                  <a:gd name="T4" fmla="*/ 1 w 414"/>
                  <a:gd name="T5" fmla="*/ 0 h 322"/>
                  <a:gd name="T6" fmla="*/ 1 w 414"/>
                  <a:gd name="T7" fmla="*/ 0 h 322"/>
                  <a:gd name="T8" fmla="*/ 1 w 414"/>
                  <a:gd name="T9" fmla="*/ 0 h 322"/>
                  <a:gd name="T10" fmla="*/ 1 w 414"/>
                  <a:gd name="T11" fmla="*/ 0 h 322"/>
                  <a:gd name="T12" fmla="*/ 1 w 414"/>
                  <a:gd name="T13" fmla="*/ 0 h 322"/>
                  <a:gd name="T14" fmla="*/ 1 w 414"/>
                  <a:gd name="T15" fmla="*/ 0 h 322"/>
                  <a:gd name="T16" fmla="*/ 1 w 414"/>
                  <a:gd name="T17" fmla="*/ 0 h 322"/>
                  <a:gd name="T18" fmla="*/ 1 w 414"/>
                  <a:gd name="T19" fmla="*/ 0 h 322"/>
                  <a:gd name="T20" fmla="*/ 1 w 414"/>
                  <a:gd name="T21" fmla="*/ 0 h 322"/>
                  <a:gd name="T22" fmla="*/ 1 w 414"/>
                  <a:gd name="T23" fmla="*/ 0 h 322"/>
                  <a:gd name="T24" fmla="*/ 1 w 414"/>
                  <a:gd name="T25" fmla="*/ 0 h 322"/>
                  <a:gd name="T26" fmla="*/ 0 w 414"/>
                  <a:gd name="T27" fmla="*/ 0 h 322"/>
                  <a:gd name="T28" fmla="*/ 0 w 414"/>
                  <a:gd name="T29" fmla="*/ 0 h 3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14"/>
                  <a:gd name="T46" fmla="*/ 0 h 322"/>
                  <a:gd name="T47" fmla="*/ 414 w 414"/>
                  <a:gd name="T48" fmla="*/ 322 h 3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14" h="322">
                    <a:moveTo>
                      <a:pt x="0" y="318"/>
                    </a:moveTo>
                    <a:lnTo>
                      <a:pt x="49" y="322"/>
                    </a:lnTo>
                    <a:lnTo>
                      <a:pt x="119" y="305"/>
                    </a:lnTo>
                    <a:lnTo>
                      <a:pt x="207" y="268"/>
                    </a:lnTo>
                    <a:lnTo>
                      <a:pt x="273" y="189"/>
                    </a:lnTo>
                    <a:lnTo>
                      <a:pt x="334" y="94"/>
                    </a:lnTo>
                    <a:lnTo>
                      <a:pt x="414" y="0"/>
                    </a:lnTo>
                    <a:lnTo>
                      <a:pt x="340" y="8"/>
                    </a:lnTo>
                    <a:lnTo>
                      <a:pt x="234" y="35"/>
                    </a:lnTo>
                    <a:lnTo>
                      <a:pt x="135" y="84"/>
                    </a:lnTo>
                    <a:lnTo>
                      <a:pt x="102" y="114"/>
                    </a:lnTo>
                    <a:lnTo>
                      <a:pt x="93" y="183"/>
                    </a:lnTo>
                    <a:lnTo>
                      <a:pt x="68" y="242"/>
                    </a:lnTo>
                    <a:lnTo>
                      <a:pt x="0" y="31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39" name="Freeform 230">
                <a:extLst>
                  <a:ext uri="{FF2B5EF4-FFF2-40B4-BE49-F238E27FC236}">
                    <a16:creationId xmlns:a16="http://schemas.microsoft.com/office/drawing/2014/main" id="{B058E106-3414-4571-8358-A5AC6BAFE8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4" y="886"/>
                <a:ext cx="127" cy="199"/>
              </a:xfrm>
              <a:custGeom>
                <a:avLst/>
                <a:gdLst>
                  <a:gd name="T0" fmla="*/ 1 w 253"/>
                  <a:gd name="T1" fmla="*/ 1 h 397"/>
                  <a:gd name="T2" fmla="*/ 1 w 253"/>
                  <a:gd name="T3" fmla="*/ 1 h 397"/>
                  <a:gd name="T4" fmla="*/ 0 w 253"/>
                  <a:gd name="T5" fmla="*/ 1 h 397"/>
                  <a:gd name="T6" fmla="*/ 1 w 253"/>
                  <a:gd name="T7" fmla="*/ 1 h 397"/>
                  <a:gd name="T8" fmla="*/ 1 w 253"/>
                  <a:gd name="T9" fmla="*/ 1 h 397"/>
                  <a:gd name="T10" fmla="*/ 1 w 253"/>
                  <a:gd name="T11" fmla="*/ 1 h 397"/>
                  <a:gd name="T12" fmla="*/ 1 w 253"/>
                  <a:gd name="T13" fmla="*/ 1 h 397"/>
                  <a:gd name="T14" fmla="*/ 1 w 253"/>
                  <a:gd name="T15" fmla="*/ 0 h 397"/>
                  <a:gd name="T16" fmla="*/ 1 w 253"/>
                  <a:gd name="T17" fmla="*/ 1 h 397"/>
                  <a:gd name="T18" fmla="*/ 1 w 253"/>
                  <a:gd name="T19" fmla="*/ 1 h 397"/>
                  <a:gd name="T20" fmla="*/ 1 w 253"/>
                  <a:gd name="T21" fmla="*/ 1 h 397"/>
                  <a:gd name="T22" fmla="*/ 1 w 253"/>
                  <a:gd name="T23" fmla="*/ 1 h 397"/>
                  <a:gd name="T24" fmla="*/ 1 w 253"/>
                  <a:gd name="T25" fmla="*/ 1 h 397"/>
                  <a:gd name="T26" fmla="*/ 1 w 253"/>
                  <a:gd name="T27" fmla="*/ 1 h 397"/>
                  <a:gd name="T28" fmla="*/ 1 w 253"/>
                  <a:gd name="T29" fmla="*/ 1 h 39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3"/>
                  <a:gd name="T46" fmla="*/ 0 h 397"/>
                  <a:gd name="T47" fmla="*/ 253 w 253"/>
                  <a:gd name="T48" fmla="*/ 397 h 39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3" h="397">
                    <a:moveTo>
                      <a:pt x="36" y="397"/>
                    </a:moveTo>
                    <a:lnTo>
                      <a:pt x="14" y="346"/>
                    </a:lnTo>
                    <a:lnTo>
                      <a:pt x="0" y="270"/>
                    </a:lnTo>
                    <a:lnTo>
                      <a:pt x="10" y="173"/>
                    </a:lnTo>
                    <a:lnTo>
                      <a:pt x="55" y="97"/>
                    </a:lnTo>
                    <a:lnTo>
                      <a:pt x="126" y="38"/>
                    </a:lnTo>
                    <a:lnTo>
                      <a:pt x="207" y="10"/>
                    </a:lnTo>
                    <a:lnTo>
                      <a:pt x="253" y="0"/>
                    </a:lnTo>
                    <a:lnTo>
                      <a:pt x="211" y="72"/>
                    </a:lnTo>
                    <a:lnTo>
                      <a:pt x="188" y="196"/>
                    </a:lnTo>
                    <a:lnTo>
                      <a:pt x="156" y="272"/>
                    </a:lnTo>
                    <a:lnTo>
                      <a:pt x="124" y="335"/>
                    </a:lnTo>
                    <a:lnTo>
                      <a:pt x="74" y="371"/>
                    </a:lnTo>
                    <a:lnTo>
                      <a:pt x="36" y="39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40" name="Freeform 231">
                <a:extLst>
                  <a:ext uri="{FF2B5EF4-FFF2-40B4-BE49-F238E27FC236}">
                    <a16:creationId xmlns:a16="http://schemas.microsoft.com/office/drawing/2014/main" id="{D517E948-86B8-49E5-9754-B1375B7E4A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1" y="763"/>
                <a:ext cx="190" cy="206"/>
              </a:xfrm>
              <a:custGeom>
                <a:avLst/>
                <a:gdLst>
                  <a:gd name="T0" fmla="*/ 1 w 380"/>
                  <a:gd name="T1" fmla="*/ 1 h 410"/>
                  <a:gd name="T2" fmla="*/ 1 w 380"/>
                  <a:gd name="T3" fmla="*/ 1 h 410"/>
                  <a:gd name="T4" fmla="*/ 1 w 380"/>
                  <a:gd name="T5" fmla="*/ 1 h 410"/>
                  <a:gd name="T6" fmla="*/ 1 w 380"/>
                  <a:gd name="T7" fmla="*/ 1 h 410"/>
                  <a:gd name="T8" fmla="*/ 1 w 380"/>
                  <a:gd name="T9" fmla="*/ 0 h 410"/>
                  <a:gd name="T10" fmla="*/ 1 w 380"/>
                  <a:gd name="T11" fmla="*/ 1 h 410"/>
                  <a:gd name="T12" fmla="*/ 1 w 380"/>
                  <a:gd name="T13" fmla="*/ 1 h 410"/>
                  <a:gd name="T14" fmla="*/ 1 w 380"/>
                  <a:gd name="T15" fmla="*/ 1 h 410"/>
                  <a:gd name="T16" fmla="*/ 1 w 380"/>
                  <a:gd name="T17" fmla="*/ 1 h 410"/>
                  <a:gd name="T18" fmla="*/ 1 w 380"/>
                  <a:gd name="T19" fmla="*/ 1 h 410"/>
                  <a:gd name="T20" fmla="*/ 1 w 380"/>
                  <a:gd name="T21" fmla="*/ 1 h 410"/>
                  <a:gd name="T22" fmla="*/ 1 w 380"/>
                  <a:gd name="T23" fmla="*/ 1 h 410"/>
                  <a:gd name="T24" fmla="*/ 1 w 380"/>
                  <a:gd name="T25" fmla="*/ 1 h 410"/>
                  <a:gd name="T26" fmla="*/ 1 w 380"/>
                  <a:gd name="T27" fmla="*/ 1 h 410"/>
                  <a:gd name="T28" fmla="*/ 1 w 380"/>
                  <a:gd name="T29" fmla="*/ 1 h 410"/>
                  <a:gd name="T30" fmla="*/ 1 w 380"/>
                  <a:gd name="T31" fmla="*/ 1 h 410"/>
                  <a:gd name="T32" fmla="*/ 1 w 380"/>
                  <a:gd name="T33" fmla="*/ 1 h 410"/>
                  <a:gd name="T34" fmla="*/ 0 w 380"/>
                  <a:gd name="T35" fmla="*/ 1 h 410"/>
                  <a:gd name="T36" fmla="*/ 1 w 380"/>
                  <a:gd name="T37" fmla="*/ 1 h 410"/>
                  <a:gd name="T38" fmla="*/ 1 w 380"/>
                  <a:gd name="T39" fmla="*/ 1 h 410"/>
                  <a:gd name="T40" fmla="*/ 1 w 380"/>
                  <a:gd name="T41" fmla="*/ 1 h 4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410"/>
                  <a:gd name="T65" fmla="*/ 380 w 380"/>
                  <a:gd name="T66" fmla="*/ 410 h 4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410">
                    <a:moveTo>
                      <a:pt x="3" y="281"/>
                    </a:moveTo>
                    <a:lnTo>
                      <a:pt x="36" y="196"/>
                    </a:lnTo>
                    <a:lnTo>
                      <a:pt x="110" y="118"/>
                    </a:lnTo>
                    <a:lnTo>
                      <a:pt x="220" y="64"/>
                    </a:lnTo>
                    <a:lnTo>
                      <a:pt x="378" y="0"/>
                    </a:lnTo>
                    <a:lnTo>
                      <a:pt x="380" y="59"/>
                    </a:lnTo>
                    <a:lnTo>
                      <a:pt x="365" y="154"/>
                    </a:lnTo>
                    <a:lnTo>
                      <a:pt x="342" y="215"/>
                    </a:lnTo>
                    <a:lnTo>
                      <a:pt x="294" y="262"/>
                    </a:lnTo>
                    <a:lnTo>
                      <a:pt x="252" y="329"/>
                    </a:lnTo>
                    <a:lnTo>
                      <a:pt x="245" y="359"/>
                    </a:lnTo>
                    <a:lnTo>
                      <a:pt x="186" y="401"/>
                    </a:lnTo>
                    <a:lnTo>
                      <a:pt x="195" y="338"/>
                    </a:lnTo>
                    <a:lnTo>
                      <a:pt x="237" y="239"/>
                    </a:lnTo>
                    <a:lnTo>
                      <a:pt x="154" y="270"/>
                    </a:lnTo>
                    <a:lnTo>
                      <a:pt x="74" y="308"/>
                    </a:lnTo>
                    <a:lnTo>
                      <a:pt x="28" y="355"/>
                    </a:lnTo>
                    <a:lnTo>
                      <a:pt x="0" y="410"/>
                    </a:lnTo>
                    <a:lnTo>
                      <a:pt x="1" y="319"/>
                    </a:lnTo>
                    <a:lnTo>
                      <a:pt x="3" y="28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41" name="Freeform 232">
                <a:extLst>
                  <a:ext uri="{FF2B5EF4-FFF2-40B4-BE49-F238E27FC236}">
                    <a16:creationId xmlns:a16="http://schemas.microsoft.com/office/drawing/2014/main" id="{3F69D118-83E6-4F2A-9229-EE71191A2A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84" y="740"/>
                <a:ext cx="163" cy="215"/>
              </a:xfrm>
              <a:custGeom>
                <a:avLst/>
                <a:gdLst>
                  <a:gd name="T0" fmla="*/ 0 w 327"/>
                  <a:gd name="T1" fmla="*/ 0 h 432"/>
                  <a:gd name="T2" fmla="*/ 0 w 327"/>
                  <a:gd name="T3" fmla="*/ 0 h 432"/>
                  <a:gd name="T4" fmla="*/ 0 w 327"/>
                  <a:gd name="T5" fmla="*/ 0 h 432"/>
                  <a:gd name="T6" fmla="*/ 0 w 327"/>
                  <a:gd name="T7" fmla="*/ 0 h 432"/>
                  <a:gd name="T8" fmla="*/ 0 w 327"/>
                  <a:gd name="T9" fmla="*/ 0 h 432"/>
                  <a:gd name="T10" fmla="*/ 0 w 327"/>
                  <a:gd name="T11" fmla="*/ 0 h 432"/>
                  <a:gd name="T12" fmla="*/ 0 w 327"/>
                  <a:gd name="T13" fmla="*/ 0 h 432"/>
                  <a:gd name="T14" fmla="*/ 0 w 327"/>
                  <a:gd name="T15" fmla="*/ 0 h 432"/>
                  <a:gd name="T16" fmla="*/ 0 w 327"/>
                  <a:gd name="T17" fmla="*/ 0 h 432"/>
                  <a:gd name="T18" fmla="*/ 0 w 327"/>
                  <a:gd name="T19" fmla="*/ 0 h 432"/>
                  <a:gd name="T20" fmla="*/ 0 w 327"/>
                  <a:gd name="T21" fmla="*/ 0 h 432"/>
                  <a:gd name="T22" fmla="*/ 0 w 327"/>
                  <a:gd name="T23" fmla="*/ 0 h 432"/>
                  <a:gd name="T24" fmla="*/ 0 w 327"/>
                  <a:gd name="T25" fmla="*/ 0 h 432"/>
                  <a:gd name="T26" fmla="*/ 0 w 327"/>
                  <a:gd name="T27" fmla="*/ 0 h 432"/>
                  <a:gd name="T28" fmla="*/ 0 w 327"/>
                  <a:gd name="T29" fmla="*/ 0 h 432"/>
                  <a:gd name="T30" fmla="*/ 0 w 327"/>
                  <a:gd name="T31" fmla="*/ 0 h 432"/>
                  <a:gd name="T32" fmla="*/ 0 w 327"/>
                  <a:gd name="T33" fmla="*/ 0 h 4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7"/>
                  <a:gd name="T52" fmla="*/ 0 h 432"/>
                  <a:gd name="T53" fmla="*/ 327 w 327"/>
                  <a:gd name="T54" fmla="*/ 432 h 4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7" h="432">
                    <a:moveTo>
                      <a:pt x="0" y="432"/>
                    </a:moveTo>
                    <a:lnTo>
                      <a:pt x="26" y="342"/>
                    </a:lnTo>
                    <a:lnTo>
                      <a:pt x="80" y="219"/>
                    </a:lnTo>
                    <a:lnTo>
                      <a:pt x="186" y="111"/>
                    </a:lnTo>
                    <a:lnTo>
                      <a:pt x="254" y="52"/>
                    </a:lnTo>
                    <a:lnTo>
                      <a:pt x="327" y="0"/>
                    </a:lnTo>
                    <a:lnTo>
                      <a:pt x="325" y="101"/>
                    </a:lnTo>
                    <a:lnTo>
                      <a:pt x="317" y="169"/>
                    </a:lnTo>
                    <a:lnTo>
                      <a:pt x="254" y="217"/>
                    </a:lnTo>
                    <a:lnTo>
                      <a:pt x="201" y="284"/>
                    </a:lnTo>
                    <a:lnTo>
                      <a:pt x="195" y="242"/>
                    </a:lnTo>
                    <a:lnTo>
                      <a:pt x="209" y="202"/>
                    </a:lnTo>
                    <a:lnTo>
                      <a:pt x="146" y="244"/>
                    </a:lnTo>
                    <a:lnTo>
                      <a:pt x="89" y="293"/>
                    </a:lnTo>
                    <a:lnTo>
                      <a:pt x="45" y="382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42" name="Freeform 233">
                <a:extLst>
                  <a:ext uri="{FF2B5EF4-FFF2-40B4-BE49-F238E27FC236}">
                    <a16:creationId xmlns:a16="http://schemas.microsoft.com/office/drawing/2014/main" id="{16019764-599F-496D-9CAF-1180F642EB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4" y="841"/>
                <a:ext cx="79" cy="178"/>
              </a:xfrm>
              <a:custGeom>
                <a:avLst/>
                <a:gdLst>
                  <a:gd name="T0" fmla="*/ 1 w 157"/>
                  <a:gd name="T1" fmla="*/ 1 h 355"/>
                  <a:gd name="T2" fmla="*/ 1 w 157"/>
                  <a:gd name="T3" fmla="*/ 1 h 355"/>
                  <a:gd name="T4" fmla="*/ 1 w 157"/>
                  <a:gd name="T5" fmla="*/ 1 h 355"/>
                  <a:gd name="T6" fmla="*/ 1 w 157"/>
                  <a:gd name="T7" fmla="*/ 1 h 355"/>
                  <a:gd name="T8" fmla="*/ 1 w 157"/>
                  <a:gd name="T9" fmla="*/ 1 h 355"/>
                  <a:gd name="T10" fmla="*/ 1 w 157"/>
                  <a:gd name="T11" fmla="*/ 1 h 355"/>
                  <a:gd name="T12" fmla="*/ 1 w 157"/>
                  <a:gd name="T13" fmla="*/ 1 h 355"/>
                  <a:gd name="T14" fmla="*/ 1 w 157"/>
                  <a:gd name="T15" fmla="*/ 0 h 355"/>
                  <a:gd name="T16" fmla="*/ 1 w 157"/>
                  <a:gd name="T17" fmla="*/ 1 h 355"/>
                  <a:gd name="T18" fmla="*/ 1 w 157"/>
                  <a:gd name="T19" fmla="*/ 1 h 355"/>
                  <a:gd name="T20" fmla="*/ 1 w 157"/>
                  <a:gd name="T21" fmla="*/ 1 h 355"/>
                  <a:gd name="T22" fmla="*/ 0 w 157"/>
                  <a:gd name="T23" fmla="*/ 1 h 355"/>
                  <a:gd name="T24" fmla="*/ 1 w 157"/>
                  <a:gd name="T25" fmla="*/ 1 h 355"/>
                  <a:gd name="T26" fmla="*/ 1 w 157"/>
                  <a:gd name="T27" fmla="*/ 1 h 3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7"/>
                  <a:gd name="T43" fmla="*/ 0 h 355"/>
                  <a:gd name="T44" fmla="*/ 157 w 157"/>
                  <a:gd name="T45" fmla="*/ 355 h 35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7" h="355">
                    <a:moveTo>
                      <a:pt x="17" y="355"/>
                    </a:moveTo>
                    <a:lnTo>
                      <a:pt x="72" y="355"/>
                    </a:lnTo>
                    <a:lnTo>
                      <a:pt x="121" y="323"/>
                    </a:lnTo>
                    <a:lnTo>
                      <a:pt x="154" y="268"/>
                    </a:lnTo>
                    <a:lnTo>
                      <a:pt x="155" y="190"/>
                    </a:lnTo>
                    <a:lnTo>
                      <a:pt x="155" y="118"/>
                    </a:lnTo>
                    <a:lnTo>
                      <a:pt x="155" y="41"/>
                    </a:lnTo>
                    <a:lnTo>
                      <a:pt x="157" y="0"/>
                    </a:lnTo>
                    <a:lnTo>
                      <a:pt x="108" y="32"/>
                    </a:lnTo>
                    <a:lnTo>
                      <a:pt x="51" y="85"/>
                    </a:lnTo>
                    <a:lnTo>
                      <a:pt x="9" y="161"/>
                    </a:lnTo>
                    <a:lnTo>
                      <a:pt x="0" y="260"/>
                    </a:lnTo>
                    <a:lnTo>
                      <a:pt x="17" y="3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43" name="Freeform 234">
                <a:extLst>
                  <a:ext uri="{FF2B5EF4-FFF2-40B4-BE49-F238E27FC236}">
                    <a16:creationId xmlns:a16="http://schemas.microsoft.com/office/drawing/2014/main" id="{8083ED81-D67A-406B-AC3C-AEA740D6913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2" y="767"/>
                <a:ext cx="129" cy="162"/>
              </a:xfrm>
              <a:custGeom>
                <a:avLst/>
                <a:gdLst>
                  <a:gd name="T0" fmla="*/ 0 w 258"/>
                  <a:gd name="T1" fmla="*/ 1 h 324"/>
                  <a:gd name="T2" fmla="*/ 1 w 258"/>
                  <a:gd name="T3" fmla="*/ 1 h 324"/>
                  <a:gd name="T4" fmla="*/ 1 w 258"/>
                  <a:gd name="T5" fmla="*/ 1 h 324"/>
                  <a:gd name="T6" fmla="*/ 1 w 258"/>
                  <a:gd name="T7" fmla="*/ 1 h 324"/>
                  <a:gd name="T8" fmla="*/ 1 w 258"/>
                  <a:gd name="T9" fmla="*/ 1 h 324"/>
                  <a:gd name="T10" fmla="*/ 1 w 258"/>
                  <a:gd name="T11" fmla="*/ 1 h 324"/>
                  <a:gd name="T12" fmla="*/ 1 w 258"/>
                  <a:gd name="T13" fmla="*/ 1 h 324"/>
                  <a:gd name="T14" fmla="*/ 1 w 258"/>
                  <a:gd name="T15" fmla="*/ 1 h 324"/>
                  <a:gd name="T16" fmla="*/ 1 w 258"/>
                  <a:gd name="T17" fmla="*/ 0 h 324"/>
                  <a:gd name="T18" fmla="*/ 1 w 258"/>
                  <a:gd name="T19" fmla="*/ 1 h 324"/>
                  <a:gd name="T20" fmla="*/ 1 w 258"/>
                  <a:gd name="T21" fmla="*/ 1 h 324"/>
                  <a:gd name="T22" fmla="*/ 1 w 258"/>
                  <a:gd name="T23" fmla="*/ 1 h 324"/>
                  <a:gd name="T24" fmla="*/ 1 w 258"/>
                  <a:gd name="T25" fmla="*/ 1 h 324"/>
                  <a:gd name="T26" fmla="*/ 1 w 258"/>
                  <a:gd name="T27" fmla="*/ 1 h 324"/>
                  <a:gd name="T28" fmla="*/ 1 w 258"/>
                  <a:gd name="T29" fmla="*/ 1 h 324"/>
                  <a:gd name="T30" fmla="*/ 1 w 258"/>
                  <a:gd name="T31" fmla="*/ 1 h 324"/>
                  <a:gd name="T32" fmla="*/ 1 w 258"/>
                  <a:gd name="T33" fmla="*/ 1 h 324"/>
                  <a:gd name="T34" fmla="*/ 1 w 258"/>
                  <a:gd name="T35" fmla="*/ 1 h 324"/>
                  <a:gd name="T36" fmla="*/ 0 w 258"/>
                  <a:gd name="T37" fmla="*/ 1 h 324"/>
                  <a:gd name="T38" fmla="*/ 0 w 258"/>
                  <a:gd name="T39" fmla="*/ 1 h 3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8"/>
                  <a:gd name="T61" fmla="*/ 0 h 324"/>
                  <a:gd name="T62" fmla="*/ 258 w 258"/>
                  <a:gd name="T63" fmla="*/ 324 h 32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8" h="324">
                    <a:moveTo>
                      <a:pt x="0" y="324"/>
                    </a:moveTo>
                    <a:lnTo>
                      <a:pt x="9" y="287"/>
                    </a:lnTo>
                    <a:lnTo>
                      <a:pt x="28" y="240"/>
                    </a:lnTo>
                    <a:lnTo>
                      <a:pt x="55" y="198"/>
                    </a:lnTo>
                    <a:lnTo>
                      <a:pt x="85" y="156"/>
                    </a:lnTo>
                    <a:lnTo>
                      <a:pt x="123" y="114"/>
                    </a:lnTo>
                    <a:lnTo>
                      <a:pt x="165" y="76"/>
                    </a:lnTo>
                    <a:lnTo>
                      <a:pt x="207" y="40"/>
                    </a:lnTo>
                    <a:lnTo>
                      <a:pt x="258" y="0"/>
                    </a:lnTo>
                    <a:lnTo>
                      <a:pt x="258" y="33"/>
                    </a:lnTo>
                    <a:lnTo>
                      <a:pt x="258" y="80"/>
                    </a:lnTo>
                    <a:lnTo>
                      <a:pt x="253" y="130"/>
                    </a:lnTo>
                    <a:lnTo>
                      <a:pt x="165" y="229"/>
                    </a:lnTo>
                    <a:lnTo>
                      <a:pt x="161" y="200"/>
                    </a:lnTo>
                    <a:lnTo>
                      <a:pt x="167" y="154"/>
                    </a:lnTo>
                    <a:lnTo>
                      <a:pt x="99" y="198"/>
                    </a:lnTo>
                    <a:lnTo>
                      <a:pt x="57" y="238"/>
                    </a:lnTo>
                    <a:lnTo>
                      <a:pt x="30" y="282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44" name="Freeform 235">
                <a:extLst>
                  <a:ext uri="{FF2B5EF4-FFF2-40B4-BE49-F238E27FC236}">
                    <a16:creationId xmlns:a16="http://schemas.microsoft.com/office/drawing/2014/main" id="{8FA6D9EA-D2E5-4D99-8C58-F83A1739E2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3" y="786"/>
                <a:ext cx="176" cy="177"/>
              </a:xfrm>
              <a:custGeom>
                <a:avLst/>
                <a:gdLst>
                  <a:gd name="T0" fmla="*/ 0 w 354"/>
                  <a:gd name="T1" fmla="*/ 1 h 354"/>
                  <a:gd name="T2" fmla="*/ 0 w 354"/>
                  <a:gd name="T3" fmla="*/ 1 h 354"/>
                  <a:gd name="T4" fmla="*/ 0 w 354"/>
                  <a:gd name="T5" fmla="*/ 1 h 354"/>
                  <a:gd name="T6" fmla="*/ 0 w 354"/>
                  <a:gd name="T7" fmla="*/ 1 h 354"/>
                  <a:gd name="T8" fmla="*/ 0 w 354"/>
                  <a:gd name="T9" fmla="*/ 1 h 354"/>
                  <a:gd name="T10" fmla="*/ 0 w 354"/>
                  <a:gd name="T11" fmla="*/ 1 h 354"/>
                  <a:gd name="T12" fmla="*/ 0 w 354"/>
                  <a:gd name="T13" fmla="*/ 1 h 354"/>
                  <a:gd name="T14" fmla="*/ 0 w 354"/>
                  <a:gd name="T15" fmla="*/ 1 h 354"/>
                  <a:gd name="T16" fmla="*/ 0 w 354"/>
                  <a:gd name="T17" fmla="*/ 1 h 354"/>
                  <a:gd name="T18" fmla="*/ 0 w 354"/>
                  <a:gd name="T19" fmla="*/ 0 h 354"/>
                  <a:gd name="T20" fmla="*/ 0 w 354"/>
                  <a:gd name="T21" fmla="*/ 1 h 354"/>
                  <a:gd name="T22" fmla="*/ 0 w 354"/>
                  <a:gd name="T23" fmla="*/ 1 h 354"/>
                  <a:gd name="T24" fmla="*/ 0 w 354"/>
                  <a:gd name="T25" fmla="*/ 1 h 354"/>
                  <a:gd name="T26" fmla="*/ 0 w 354"/>
                  <a:gd name="T27" fmla="*/ 1 h 354"/>
                  <a:gd name="T28" fmla="*/ 0 w 354"/>
                  <a:gd name="T29" fmla="*/ 1 h 354"/>
                  <a:gd name="T30" fmla="*/ 0 w 354"/>
                  <a:gd name="T31" fmla="*/ 1 h 354"/>
                  <a:gd name="T32" fmla="*/ 0 w 354"/>
                  <a:gd name="T33" fmla="*/ 1 h 354"/>
                  <a:gd name="T34" fmla="*/ 0 w 354"/>
                  <a:gd name="T35" fmla="*/ 1 h 354"/>
                  <a:gd name="T36" fmla="*/ 0 w 354"/>
                  <a:gd name="T37" fmla="*/ 1 h 354"/>
                  <a:gd name="T38" fmla="*/ 0 w 354"/>
                  <a:gd name="T39" fmla="*/ 1 h 354"/>
                  <a:gd name="T40" fmla="*/ 0 w 354"/>
                  <a:gd name="T41" fmla="*/ 1 h 354"/>
                  <a:gd name="T42" fmla="*/ 0 w 354"/>
                  <a:gd name="T43" fmla="*/ 1 h 354"/>
                  <a:gd name="T44" fmla="*/ 0 w 354"/>
                  <a:gd name="T45" fmla="*/ 1 h 354"/>
                  <a:gd name="T46" fmla="*/ 0 w 354"/>
                  <a:gd name="T47" fmla="*/ 1 h 354"/>
                  <a:gd name="T48" fmla="*/ 0 w 354"/>
                  <a:gd name="T49" fmla="*/ 1 h 354"/>
                  <a:gd name="T50" fmla="*/ 0 w 354"/>
                  <a:gd name="T51" fmla="*/ 1 h 354"/>
                  <a:gd name="T52" fmla="*/ 0 w 354"/>
                  <a:gd name="T53" fmla="*/ 1 h 354"/>
                  <a:gd name="T54" fmla="*/ 0 w 354"/>
                  <a:gd name="T55" fmla="*/ 1 h 35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54"/>
                  <a:gd name="T85" fmla="*/ 0 h 354"/>
                  <a:gd name="T86" fmla="*/ 354 w 354"/>
                  <a:gd name="T87" fmla="*/ 354 h 35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54" h="354">
                    <a:moveTo>
                      <a:pt x="10" y="278"/>
                    </a:moveTo>
                    <a:lnTo>
                      <a:pt x="31" y="232"/>
                    </a:lnTo>
                    <a:lnTo>
                      <a:pt x="57" y="183"/>
                    </a:lnTo>
                    <a:lnTo>
                      <a:pt x="94" y="133"/>
                    </a:lnTo>
                    <a:lnTo>
                      <a:pt x="130" y="99"/>
                    </a:lnTo>
                    <a:lnTo>
                      <a:pt x="179" y="67"/>
                    </a:lnTo>
                    <a:lnTo>
                      <a:pt x="230" y="40"/>
                    </a:lnTo>
                    <a:lnTo>
                      <a:pt x="287" y="23"/>
                    </a:lnTo>
                    <a:lnTo>
                      <a:pt x="325" y="10"/>
                    </a:lnTo>
                    <a:lnTo>
                      <a:pt x="354" y="0"/>
                    </a:lnTo>
                    <a:lnTo>
                      <a:pt x="348" y="37"/>
                    </a:lnTo>
                    <a:lnTo>
                      <a:pt x="341" y="76"/>
                    </a:lnTo>
                    <a:lnTo>
                      <a:pt x="322" y="128"/>
                    </a:lnTo>
                    <a:lnTo>
                      <a:pt x="306" y="160"/>
                    </a:lnTo>
                    <a:lnTo>
                      <a:pt x="270" y="232"/>
                    </a:lnTo>
                    <a:lnTo>
                      <a:pt x="247" y="284"/>
                    </a:lnTo>
                    <a:lnTo>
                      <a:pt x="232" y="320"/>
                    </a:lnTo>
                    <a:lnTo>
                      <a:pt x="177" y="354"/>
                    </a:lnTo>
                    <a:lnTo>
                      <a:pt x="192" y="297"/>
                    </a:lnTo>
                    <a:lnTo>
                      <a:pt x="221" y="230"/>
                    </a:lnTo>
                    <a:lnTo>
                      <a:pt x="232" y="200"/>
                    </a:lnTo>
                    <a:lnTo>
                      <a:pt x="166" y="217"/>
                    </a:lnTo>
                    <a:lnTo>
                      <a:pt x="116" y="238"/>
                    </a:lnTo>
                    <a:lnTo>
                      <a:pt x="67" y="265"/>
                    </a:lnTo>
                    <a:lnTo>
                      <a:pt x="31" y="303"/>
                    </a:lnTo>
                    <a:lnTo>
                      <a:pt x="0" y="344"/>
                    </a:lnTo>
                    <a:lnTo>
                      <a:pt x="10" y="27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45" name="Freeform 236">
                <a:extLst>
                  <a:ext uri="{FF2B5EF4-FFF2-40B4-BE49-F238E27FC236}">
                    <a16:creationId xmlns:a16="http://schemas.microsoft.com/office/drawing/2014/main" id="{AEDE5D12-A5B0-497F-AAFF-AA10564798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8" y="700"/>
                <a:ext cx="158" cy="171"/>
              </a:xfrm>
              <a:custGeom>
                <a:avLst/>
                <a:gdLst>
                  <a:gd name="T0" fmla="*/ 0 w 318"/>
                  <a:gd name="T1" fmla="*/ 0 h 343"/>
                  <a:gd name="T2" fmla="*/ 0 w 318"/>
                  <a:gd name="T3" fmla="*/ 0 h 343"/>
                  <a:gd name="T4" fmla="*/ 0 w 318"/>
                  <a:gd name="T5" fmla="*/ 0 h 343"/>
                  <a:gd name="T6" fmla="*/ 0 w 318"/>
                  <a:gd name="T7" fmla="*/ 0 h 343"/>
                  <a:gd name="T8" fmla="*/ 0 w 318"/>
                  <a:gd name="T9" fmla="*/ 0 h 343"/>
                  <a:gd name="T10" fmla="*/ 0 w 318"/>
                  <a:gd name="T11" fmla="*/ 0 h 343"/>
                  <a:gd name="T12" fmla="*/ 0 w 318"/>
                  <a:gd name="T13" fmla="*/ 0 h 343"/>
                  <a:gd name="T14" fmla="*/ 0 w 318"/>
                  <a:gd name="T15" fmla="*/ 0 h 343"/>
                  <a:gd name="T16" fmla="*/ 0 w 318"/>
                  <a:gd name="T17" fmla="*/ 0 h 343"/>
                  <a:gd name="T18" fmla="*/ 0 w 318"/>
                  <a:gd name="T19" fmla="*/ 0 h 343"/>
                  <a:gd name="T20" fmla="*/ 0 w 318"/>
                  <a:gd name="T21" fmla="*/ 0 h 343"/>
                  <a:gd name="T22" fmla="*/ 0 w 318"/>
                  <a:gd name="T23" fmla="*/ 0 h 343"/>
                  <a:gd name="T24" fmla="*/ 0 w 318"/>
                  <a:gd name="T25" fmla="*/ 0 h 343"/>
                  <a:gd name="T26" fmla="*/ 0 w 318"/>
                  <a:gd name="T27" fmla="*/ 0 h 343"/>
                  <a:gd name="T28" fmla="*/ 0 w 318"/>
                  <a:gd name="T29" fmla="*/ 0 h 343"/>
                  <a:gd name="T30" fmla="*/ 0 w 318"/>
                  <a:gd name="T31" fmla="*/ 0 h 343"/>
                  <a:gd name="T32" fmla="*/ 0 w 318"/>
                  <a:gd name="T33" fmla="*/ 0 h 343"/>
                  <a:gd name="T34" fmla="*/ 0 w 318"/>
                  <a:gd name="T35" fmla="*/ 0 h 343"/>
                  <a:gd name="T36" fmla="*/ 0 w 318"/>
                  <a:gd name="T37" fmla="*/ 0 h 343"/>
                  <a:gd name="T38" fmla="*/ 0 w 318"/>
                  <a:gd name="T39" fmla="*/ 0 h 343"/>
                  <a:gd name="T40" fmla="*/ 0 w 318"/>
                  <a:gd name="T41" fmla="*/ 0 h 343"/>
                  <a:gd name="T42" fmla="*/ 0 w 318"/>
                  <a:gd name="T43" fmla="*/ 0 h 343"/>
                  <a:gd name="T44" fmla="*/ 0 w 318"/>
                  <a:gd name="T45" fmla="*/ 0 h 343"/>
                  <a:gd name="T46" fmla="*/ 0 w 318"/>
                  <a:gd name="T47" fmla="*/ 0 h 343"/>
                  <a:gd name="T48" fmla="*/ 0 w 318"/>
                  <a:gd name="T49" fmla="*/ 0 h 34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18"/>
                  <a:gd name="T76" fmla="*/ 0 h 343"/>
                  <a:gd name="T77" fmla="*/ 318 w 318"/>
                  <a:gd name="T78" fmla="*/ 343 h 34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18" h="343">
                    <a:moveTo>
                      <a:pt x="0" y="168"/>
                    </a:moveTo>
                    <a:lnTo>
                      <a:pt x="31" y="135"/>
                    </a:lnTo>
                    <a:lnTo>
                      <a:pt x="67" y="101"/>
                    </a:lnTo>
                    <a:lnTo>
                      <a:pt x="114" y="73"/>
                    </a:lnTo>
                    <a:lnTo>
                      <a:pt x="171" y="44"/>
                    </a:lnTo>
                    <a:lnTo>
                      <a:pt x="236" y="21"/>
                    </a:lnTo>
                    <a:lnTo>
                      <a:pt x="285" y="6"/>
                    </a:lnTo>
                    <a:lnTo>
                      <a:pt x="318" y="0"/>
                    </a:lnTo>
                    <a:lnTo>
                      <a:pt x="314" y="29"/>
                    </a:lnTo>
                    <a:lnTo>
                      <a:pt x="304" y="65"/>
                    </a:lnTo>
                    <a:lnTo>
                      <a:pt x="289" y="105"/>
                    </a:lnTo>
                    <a:lnTo>
                      <a:pt x="270" y="143"/>
                    </a:lnTo>
                    <a:lnTo>
                      <a:pt x="249" y="175"/>
                    </a:lnTo>
                    <a:lnTo>
                      <a:pt x="228" y="204"/>
                    </a:lnTo>
                    <a:lnTo>
                      <a:pt x="206" y="230"/>
                    </a:lnTo>
                    <a:lnTo>
                      <a:pt x="181" y="255"/>
                    </a:lnTo>
                    <a:lnTo>
                      <a:pt x="147" y="287"/>
                    </a:lnTo>
                    <a:lnTo>
                      <a:pt x="122" y="306"/>
                    </a:lnTo>
                    <a:lnTo>
                      <a:pt x="67" y="343"/>
                    </a:lnTo>
                    <a:lnTo>
                      <a:pt x="93" y="272"/>
                    </a:lnTo>
                    <a:lnTo>
                      <a:pt x="114" y="200"/>
                    </a:lnTo>
                    <a:lnTo>
                      <a:pt x="114" y="122"/>
                    </a:lnTo>
                    <a:lnTo>
                      <a:pt x="69" y="145"/>
                    </a:ln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46" name="Freeform 237">
                <a:extLst>
                  <a:ext uri="{FF2B5EF4-FFF2-40B4-BE49-F238E27FC236}">
                    <a16:creationId xmlns:a16="http://schemas.microsoft.com/office/drawing/2014/main" id="{BEA68CCE-2E92-4EC3-B68A-3C97526203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5" y="737"/>
                <a:ext cx="158" cy="169"/>
              </a:xfrm>
              <a:custGeom>
                <a:avLst/>
                <a:gdLst>
                  <a:gd name="T0" fmla="*/ 0 w 318"/>
                  <a:gd name="T1" fmla="*/ 1 h 338"/>
                  <a:gd name="T2" fmla="*/ 0 w 318"/>
                  <a:gd name="T3" fmla="*/ 1 h 338"/>
                  <a:gd name="T4" fmla="*/ 0 w 318"/>
                  <a:gd name="T5" fmla="*/ 1 h 338"/>
                  <a:gd name="T6" fmla="*/ 0 w 318"/>
                  <a:gd name="T7" fmla="*/ 1 h 338"/>
                  <a:gd name="T8" fmla="*/ 0 w 318"/>
                  <a:gd name="T9" fmla="*/ 1 h 338"/>
                  <a:gd name="T10" fmla="*/ 0 w 318"/>
                  <a:gd name="T11" fmla="*/ 1 h 338"/>
                  <a:gd name="T12" fmla="*/ 0 w 318"/>
                  <a:gd name="T13" fmla="*/ 1 h 338"/>
                  <a:gd name="T14" fmla="*/ 0 w 318"/>
                  <a:gd name="T15" fmla="*/ 1 h 338"/>
                  <a:gd name="T16" fmla="*/ 0 w 318"/>
                  <a:gd name="T17" fmla="*/ 0 h 338"/>
                  <a:gd name="T18" fmla="*/ 0 w 318"/>
                  <a:gd name="T19" fmla="*/ 1 h 338"/>
                  <a:gd name="T20" fmla="*/ 0 w 318"/>
                  <a:gd name="T21" fmla="*/ 1 h 338"/>
                  <a:gd name="T22" fmla="*/ 0 w 318"/>
                  <a:gd name="T23" fmla="*/ 1 h 338"/>
                  <a:gd name="T24" fmla="*/ 0 w 318"/>
                  <a:gd name="T25" fmla="*/ 1 h 338"/>
                  <a:gd name="T26" fmla="*/ 0 w 318"/>
                  <a:gd name="T27" fmla="*/ 1 h 338"/>
                  <a:gd name="T28" fmla="*/ 0 w 318"/>
                  <a:gd name="T29" fmla="*/ 1 h 338"/>
                  <a:gd name="T30" fmla="*/ 0 w 318"/>
                  <a:gd name="T31" fmla="*/ 1 h 338"/>
                  <a:gd name="T32" fmla="*/ 0 w 318"/>
                  <a:gd name="T33" fmla="*/ 1 h 338"/>
                  <a:gd name="T34" fmla="*/ 0 w 318"/>
                  <a:gd name="T35" fmla="*/ 1 h 338"/>
                  <a:gd name="T36" fmla="*/ 0 w 318"/>
                  <a:gd name="T37" fmla="*/ 1 h 338"/>
                  <a:gd name="T38" fmla="*/ 0 w 318"/>
                  <a:gd name="T39" fmla="*/ 1 h 338"/>
                  <a:gd name="T40" fmla="*/ 0 w 318"/>
                  <a:gd name="T41" fmla="*/ 1 h 338"/>
                  <a:gd name="T42" fmla="*/ 0 w 318"/>
                  <a:gd name="T43" fmla="*/ 1 h 3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18"/>
                  <a:gd name="T67" fmla="*/ 0 h 338"/>
                  <a:gd name="T68" fmla="*/ 318 w 318"/>
                  <a:gd name="T69" fmla="*/ 338 h 3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18" h="338">
                    <a:moveTo>
                      <a:pt x="0" y="176"/>
                    </a:moveTo>
                    <a:lnTo>
                      <a:pt x="30" y="152"/>
                    </a:lnTo>
                    <a:lnTo>
                      <a:pt x="68" y="125"/>
                    </a:lnTo>
                    <a:lnTo>
                      <a:pt x="127" y="91"/>
                    </a:lnTo>
                    <a:lnTo>
                      <a:pt x="175" y="66"/>
                    </a:lnTo>
                    <a:lnTo>
                      <a:pt x="219" y="47"/>
                    </a:lnTo>
                    <a:lnTo>
                      <a:pt x="259" y="32"/>
                    </a:lnTo>
                    <a:lnTo>
                      <a:pt x="293" y="15"/>
                    </a:lnTo>
                    <a:lnTo>
                      <a:pt x="318" y="0"/>
                    </a:lnTo>
                    <a:lnTo>
                      <a:pt x="314" y="26"/>
                    </a:lnTo>
                    <a:lnTo>
                      <a:pt x="302" y="64"/>
                    </a:lnTo>
                    <a:lnTo>
                      <a:pt x="281" y="112"/>
                    </a:lnTo>
                    <a:lnTo>
                      <a:pt x="257" y="161"/>
                    </a:lnTo>
                    <a:lnTo>
                      <a:pt x="224" y="212"/>
                    </a:lnTo>
                    <a:lnTo>
                      <a:pt x="190" y="254"/>
                    </a:lnTo>
                    <a:lnTo>
                      <a:pt x="156" y="290"/>
                    </a:lnTo>
                    <a:lnTo>
                      <a:pt x="124" y="319"/>
                    </a:lnTo>
                    <a:lnTo>
                      <a:pt x="87" y="338"/>
                    </a:lnTo>
                    <a:lnTo>
                      <a:pt x="177" y="154"/>
                    </a:lnTo>
                    <a:lnTo>
                      <a:pt x="126" y="154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47" name="Freeform 238">
                <a:extLst>
                  <a:ext uri="{FF2B5EF4-FFF2-40B4-BE49-F238E27FC236}">
                    <a16:creationId xmlns:a16="http://schemas.microsoft.com/office/drawing/2014/main" id="{D6FB5C7C-5D93-46A8-B4A5-2C67B7FE93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9" y="882"/>
                <a:ext cx="178" cy="137"/>
              </a:xfrm>
              <a:custGeom>
                <a:avLst/>
                <a:gdLst>
                  <a:gd name="T0" fmla="*/ 1 w 355"/>
                  <a:gd name="T1" fmla="*/ 1 h 274"/>
                  <a:gd name="T2" fmla="*/ 1 w 355"/>
                  <a:gd name="T3" fmla="*/ 1 h 274"/>
                  <a:gd name="T4" fmla="*/ 1 w 355"/>
                  <a:gd name="T5" fmla="*/ 1 h 274"/>
                  <a:gd name="T6" fmla="*/ 1 w 355"/>
                  <a:gd name="T7" fmla="*/ 1 h 274"/>
                  <a:gd name="T8" fmla="*/ 1 w 355"/>
                  <a:gd name="T9" fmla="*/ 0 h 274"/>
                  <a:gd name="T10" fmla="*/ 1 w 355"/>
                  <a:gd name="T11" fmla="*/ 1 h 274"/>
                  <a:gd name="T12" fmla="*/ 1 w 355"/>
                  <a:gd name="T13" fmla="*/ 1 h 274"/>
                  <a:gd name="T14" fmla="*/ 1 w 355"/>
                  <a:gd name="T15" fmla="*/ 1 h 274"/>
                  <a:gd name="T16" fmla="*/ 1 w 355"/>
                  <a:gd name="T17" fmla="*/ 1 h 274"/>
                  <a:gd name="T18" fmla="*/ 1 w 355"/>
                  <a:gd name="T19" fmla="*/ 1 h 274"/>
                  <a:gd name="T20" fmla="*/ 1 w 355"/>
                  <a:gd name="T21" fmla="*/ 1 h 274"/>
                  <a:gd name="T22" fmla="*/ 1 w 355"/>
                  <a:gd name="T23" fmla="*/ 1 h 274"/>
                  <a:gd name="T24" fmla="*/ 1 w 355"/>
                  <a:gd name="T25" fmla="*/ 1 h 274"/>
                  <a:gd name="T26" fmla="*/ 1 w 355"/>
                  <a:gd name="T27" fmla="*/ 1 h 274"/>
                  <a:gd name="T28" fmla="*/ 1 w 355"/>
                  <a:gd name="T29" fmla="*/ 1 h 274"/>
                  <a:gd name="T30" fmla="*/ 1 w 355"/>
                  <a:gd name="T31" fmla="*/ 1 h 274"/>
                  <a:gd name="T32" fmla="*/ 1 w 355"/>
                  <a:gd name="T33" fmla="*/ 1 h 274"/>
                  <a:gd name="T34" fmla="*/ 0 w 355"/>
                  <a:gd name="T35" fmla="*/ 1 h 274"/>
                  <a:gd name="T36" fmla="*/ 1 w 355"/>
                  <a:gd name="T37" fmla="*/ 1 h 274"/>
                  <a:gd name="T38" fmla="*/ 1 w 355"/>
                  <a:gd name="T39" fmla="*/ 1 h 274"/>
                  <a:gd name="T40" fmla="*/ 1 w 355"/>
                  <a:gd name="T41" fmla="*/ 1 h 2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5"/>
                  <a:gd name="T64" fmla="*/ 0 h 274"/>
                  <a:gd name="T65" fmla="*/ 355 w 355"/>
                  <a:gd name="T66" fmla="*/ 274 h 27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5" h="274">
                    <a:moveTo>
                      <a:pt x="148" y="46"/>
                    </a:moveTo>
                    <a:lnTo>
                      <a:pt x="203" y="35"/>
                    </a:lnTo>
                    <a:lnTo>
                      <a:pt x="249" y="29"/>
                    </a:lnTo>
                    <a:lnTo>
                      <a:pt x="311" y="14"/>
                    </a:lnTo>
                    <a:lnTo>
                      <a:pt x="355" y="0"/>
                    </a:lnTo>
                    <a:lnTo>
                      <a:pt x="344" y="27"/>
                    </a:lnTo>
                    <a:lnTo>
                      <a:pt x="327" y="69"/>
                    </a:lnTo>
                    <a:lnTo>
                      <a:pt x="308" y="122"/>
                    </a:lnTo>
                    <a:lnTo>
                      <a:pt x="292" y="164"/>
                    </a:lnTo>
                    <a:lnTo>
                      <a:pt x="277" y="194"/>
                    </a:lnTo>
                    <a:lnTo>
                      <a:pt x="256" y="225"/>
                    </a:lnTo>
                    <a:lnTo>
                      <a:pt x="226" y="265"/>
                    </a:lnTo>
                    <a:lnTo>
                      <a:pt x="193" y="274"/>
                    </a:lnTo>
                    <a:lnTo>
                      <a:pt x="209" y="242"/>
                    </a:lnTo>
                    <a:lnTo>
                      <a:pt x="245" y="133"/>
                    </a:lnTo>
                    <a:lnTo>
                      <a:pt x="176" y="147"/>
                    </a:lnTo>
                    <a:lnTo>
                      <a:pt x="98" y="162"/>
                    </a:lnTo>
                    <a:lnTo>
                      <a:pt x="0" y="185"/>
                    </a:lnTo>
                    <a:lnTo>
                      <a:pt x="43" y="116"/>
                    </a:lnTo>
                    <a:lnTo>
                      <a:pt x="148" y="4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48" name="Freeform 239">
                <a:extLst>
                  <a:ext uri="{FF2B5EF4-FFF2-40B4-BE49-F238E27FC236}">
                    <a16:creationId xmlns:a16="http://schemas.microsoft.com/office/drawing/2014/main" id="{0D5E6AAD-A666-44D6-8CA0-85EB2A9F77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1" y="831"/>
                <a:ext cx="215" cy="228"/>
              </a:xfrm>
              <a:custGeom>
                <a:avLst/>
                <a:gdLst>
                  <a:gd name="T0" fmla="*/ 1 w 430"/>
                  <a:gd name="T1" fmla="*/ 1 h 456"/>
                  <a:gd name="T2" fmla="*/ 1 w 430"/>
                  <a:gd name="T3" fmla="*/ 1 h 456"/>
                  <a:gd name="T4" fmla="*/ 1 w 430"/>
                  <a:gd name="T5" fmla="*/ 1 h 456"/>
                  <a:gd name="T6" fmla="*/ 1 w 430"/>
                  <a:gd name="T7" fmla="*/ 1 h 456"/>
                  <a:gd name="T8" fmla="*/ 1 w 430"/>
                  <a:gd name="T9" fmla="*/ 1 h 456"/>
                  <a:gd name="T10" fmla="*/ 1 w 430"/>
                  <a:gd name="T11" fmla="*/ 1 h 456"/>
                  <a:gd name="T12" fmla="*/ 1 w 430"/>
                  <a:gd name="T13" fmla="*/ 1 h 456"/>
                  <a:gd name="T14" fmla="*/ 1 w 430"/>
                  <a:gd name="T15" fmla="*/ 1 h 456"/>
                  <a:gd name="T16" fmla="*/ 1 w 430"/>
                  <a:gd name="T17" fmla="*/ 0 h 456"/>
                  <a:gd name="T18" fmla="*/ 1 w 430"/>
                  <a:gd name="T19" fmla="*/ 1 h 456"/>
                  <a:gd name="T20" fmla="*/ 1 w 430"/>
                  <a:gd name="T21" fmla="*/ 1 h 456"/>
                  <a:gd name="T22" fmla="*/ 1 w 430"/>
                  <a:gd name="T23" fmla="*/ 1 h 456"/>
                  <a:gd name="T24" fmla="*/ 1 w 430"/>
                  <a:gd name="T25" fmla="*/ 1 h 456"/>
                  <a:gd name="T26" fmla="*/ 1 w 430"/>
                  <a:gd name="T27" fmla="*/ 1 h 456"/>
                  <a:gd name="T28" fmla="*/ 1 w 430"/>
                  <a:gd name="T29" fmla="*/ 1 h 456"/>
                  <a:gd name="T30" fmla="*/ 1 w 430"/>
                  <a:gd name="T31" fmla="*/ 1 h 456"/>
                  <a:gd name="T32" fmla="*/ 1 w 430"/>
                  <a:gd name="T33" fmla="*/ 1 h 456"/>
                  <a:gd name="T34" fmla="*/ 1 w 430"/>
                  <a:gd name="T35" fmla="*/ 1 h 456"/>
                  <a:gd name="T36" fmla="*/ 1 w 430"/>
                  <a:gd name="T37" fmla="*/ 1 h 456"/>
                  <a:gd name="T38" fmla="*/ 1 w 430"/>
                  <a:gd name="T39" fmla="*/ 1 h 456"/>
                  <a:gd name="T40" fmla="*/ 0 w 430"/>
                  <a:gd name="T41" fmla="*/ 1 h 456"/>
                  <a:gd name="T42" fmla="*/ 1 w 430"/>
                  <a:gd name="T43" fmla="*/ 1 h 456"/>
                  <a:gd name="T44" fmla="*/ 1 w 430"/>
                  <a:gd name="T45" fmla="*/ 1 h 456"/>
                  <a:gd name="T46" fmla="*/ 1 w 430"/>
                  <a:gd name="T47" fmla="*/ 1 h 456"/>
                  <a:gd name="T48" fmla="*/ 1 w 430"/>
                  <a:gd name="T49" fmla="*/ 1 h 456"/>
                  <a:gd name="T50" fmla="*/ 1 w 430"/>
                  <a:gd name="T51" fmla="*/ 1 h 456"/>
                  <a:gd name="T52" fmla="*/ 1 w 430"/>
                  <a:gd name="T53" fmla="*/ 1 h 456"/>
                  <a:gd name="T54" fmla="*/ 1 w 430"/>
                  <a:gd name="T55" fmla="*/ 1 h 45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30"/>
                  <a:gd name="T85" fmla="*/ 0 h 456"/>
                  <a:gd name="T86" fmla="*/ 430 w 430"/>
                  <a:gd name="T87" fmla="*/ 456 h 45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30" h="456">
                    <a:moveTo>
                      <a:pt x="53" y="194"/>
                    </a:moveTo>
                    <a:lnTo>
                      <a:pt x="68" y="163"/>
                    </a:lnTo>
                    <a:lnTo>
                      <a:pt x="95" y="129"/>
                    </a:lnTo>
                    <a:lnTo>
                      <a:pt x="133" y="97"/>
                    </a:lnTo>
                    <a:lnTo>
                      <a:pt x="184" y="70"/>
                    </a:lnTo>
                    <a:lnTo>
                      <a:pt x="243" y="43"/>
                    </a:lnTo>
                    <a:lnTo>
                      <a:pt x="306" y="24"/>
                    </a:lnTo>
                    <a:lnTo>
                      <a:pt x="373" y="9"/>
                    </a:lnTo>
                    <a:lnTo>
                      <a:pt x="430" y="0"/>
                    </a:lnTo>
                    <a:lnTo>
                      <a:pt x="411" y="34"/>
                    </a:lnTo>
                    <a:lnTo>
                      <a:pt x="386" y="83"/>
                    </a:lnTo>
                    <a:lnTo>
                      <a:pt x="367" y="129"/>
                    </a:lnTo>
                    <a:lnTo>
                      <a:pt x="346" y="177"/>
                    </a:lnTo>
                    <a:lnTo>
                      <a:pt x="331" y="207"/>
                    </a:lnTo>
                    <a:lnTo>
                      <a:pt x="304" y="241"/>
                    </a:lnTo>
                    <a:lnTo>
                      <a:pt x="279" y="266"/>
                    </a:lnTo>
                    <a:lnTo>
                      <a:pt x="219" y="321"/>
                    </a:lnTo>
                    <a:lnTo>
                      <a:pt x="175" y="361"/>
                    </a:lnTo>
                    <a:lnTo>
                      <a:pt x="131" y="410"/>
                    </a:lnTo>
                    <a:lnTo>
                      <a:pt x="103" y="445"/>
                    </a:lnTo>
                    <a:lnTo>
                      <a:pt x="0" y="456"/>
                    </a:lnTo>
                    <a:lnTo>
                      <a:pt x="57" y="407"/>
                    </a:lnTo>
                    <a:lnTo>
                      <a:pt x="118" y="321"/>
                    </a:lnTo>
                    <a:lnTo>
                      <a:pt x="186" y="226"/>
                    </a:lnTo>
                    <a:lnTo>
                      <a:pt x="243" y="158"/>
                    </a:lnTo>
                    <a:lnTo>
                      <a:pt x="156" y="165"/>
                    </a:lnTo>
                    <a:lnTo>
                      <a:pt x="53" y="19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49" name="Freeform 240">
                <a:extLst>
                  <a:ext uri="{FF2B5EF4-FFF2-40B4-BE49-F238E27FC236}">
                    <a16:creationId xmlns:a16="http://schemas.microsoft.com/office/drawing/2014/main" id="{BBB4D82A-7EFE-4398-8171-857F409090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5" y="928"/>
                <a:ext cx="165" cy="133"/>
              </a:xfrm>
              <a:custGeom>
                <a:avLst/>
                <a:gdLst>
                  <a:gd name="T0" fmla="*/ 1 w 329"/>
                  <a:gd name="T1" fmla="*/ 1 h 266"/>
                  <a:gd name="T2" fmla="*/ 1 w 329"/>
                  <a:gd name="T3" fmla="*/ 1 h 266"/>
                  <a:gd name="T4" fmla="*/ 1 w 329"/>
                  <a:gd name="T5" fmla="*/ 1 h 266"/>
                  <a:gd name="T6" fmla="*/ 1 w 329"/>
                  <a:gd name="T7" fmla="*/ 1 h 266"/>
                  <a:gd name="T8" fmla="*/ 1 w 329"/>
                  <a:gd name="T9" fmla="*/ 1 h 266"/>
                  <a:gd name="T10" fmla="*/ 1 w 329"/>
                  <a:gd name="T11" fmla="*/ 0 h 266"/>
                  <a:gd name="T12" fmla="*/ 1 w 329"/>
                  <a:gd name="T13" fmla="*/ 1 h 266"/>
                  <a:gd name="T14" fmla="*/ 1 w 329"/>
                  <a:gd name="T15" fmla="*/ 1 h 266"/>
                  <a:gd name="T16" fmla="*/ 1 w 329"/>
                  <a:gd name="T17" fmla="*/ 1 h 266"/>
                  <a:gd name="T18" fmla="*/ 1 w 329"/>
                  <a:gd name="T19" fmla="*/ 1 h 266"/>
                  <a:gd name="T20" fmla="*/ 1 w 329"/>
                  <a:gd name="T21" fmla="*/ 1 h 266"/>
                  <a:gd name="T22" fmla="*/ 1 w 329"/>
                  <a:gd name="T23" fmla="*/ 1 h 266"/>
                  <a:gd name="T24" fmla="*/ 1 w 329"/>
                  <a:gd name="T25" fmla="*/ 1 h 266"/>
                  <a:gd name="T26" fmla="*/ 1 w 329"/>
                  <a:gd name="T27" fmla="*/ 1 h 266"/>
                  <a:gd name="T28" fmla="*/ 1 w 329"/>
                  <a:gd name="T29" fmla="*/ 1 h 266"/>
                  <a:gd name="T30" fmla="*/ 1 w 329"/>
                  <a:gd name="T31" fmla="*/ 1 h 266"/>
                  <a:gd name="T32" fmla="*/ 0 w 329"/>
                  <a:gd name="T33" fmla="*/ 1 h 266"/>
                  <a:gd name="T34" fmla="*/ 1 w 329"/>
                  <a:gd name="T35" fmla="*/ 1 h 266"/>
                  <a:gd name="T36" fmla="*/ 1 w 329"/>
                  <a:gd name="T37" fmla="*/ 1 h 266"/>
                  <a:gd name="T38" fmla="*/ 1 w 329"/>
                  <a:gd name="T39" fmla="*/ 1 h 2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29"/>
                  <a:gd name="T61" fmla="*/ 0 h 266"/>
                  <a:gd name="T62" fmla="*/ 329 w 329"/>
                  <a:gd name="T63" fmla="*/ 266 h 2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29" h="266">
                    <a:moveTo>
                      <a:pt x="85" y="123"/>
                    </a:moveTo>
                    <a:lnTo>
                      <a:pt x="125" y="87"/>
                    </a:lnTo>
                    <a:lnTo>
                      <a:pt x="173" y="55"/>
                    </a:lnTo>
                    <a:lnTo>
                      <a:pt x="224" y="28"/>
                    </a:lnTo>
                    <a:lnTo>
                      <a:pt x="276" y="9"/>
                    </a:lnTo>
                    <a:lnTo>
                      <a:pt x="329" y="0"/>
                    </a:lnTo>
                    <a:lnTo>
                      <a:pt x="306" y="24"/>
                    </a:lnTo>
                    <a:lnTo>
                      <a:pt x="285" y="53"/>
                    </a:lnTo>
                    <a:lnTo>
                      <a:pt x="264" y="85"/>
                    </a:lnTo>
                    <a:lnTo>
                      <a:pt x="236" y="129"/>
                    </a:lnTo>
                    <a:lnTo>
                      <a:pt x="209" y="169"/>
                    </a:lnTo>
                    <a:lnTo>
                      <a:pt x="184" y="197"/>
                    </a:lnTo>
                    <a:lnTo>
                      <a:pt x="150" y="220"/>
                    </a:lnTo>
                    <a:lnTo>
                      <a:pt x="112" y="243"/>
                    </a:lnTo>
                    <a:lnTo>
                      <a:pt x="78" y="252"/>
                    </a:lnTo>
                    <a:lnTo>
                      <a:pt x="36" y="262"/>
                    </a:lnTo>
                    <a:lnTo>
                      <a:pt x="0" y="266"/>
                    </a:lnTo>
                    <a:lnTo>
                      <a:pt x="47" y="213"/>
                    </a:lnTo>
                    <a:lnTo>
                      <a:pt x="85" y="123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50" name="Freeform 241">
                <a:extLst>
                  <a:ext uri="{FF2B5EF4-FFF2-40B4-BE49-F238E27FC236}">
                    <a16:creationId xmlns:a16="http://schemas.microsoft.com/office/drawing/2014/main" id="{56A6D32A-6339-42B4-B56A-06FA9D664B4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3" y="971"/>
                <a:ext cx="186" cy="96"/>
              </a:xfrm>
              <a:custGeom>
                <a:avLst/>
                <a:gdLst>
                  <a:gd name="T0" fmla="*/ 0 w 372"/>
                  <a:gd name="T1" fmla="*/ 1 h 192"/>
                  <a:gd name="T2" fmla="*/ 1 w 372"/>
                  <a:gd name="T3" fmla="*/ 1 h 192"/>
                  <a:gd name="T4" fmla="*/ 1 w 372"/>
                  <a:gd name="T5" fmla="*/ 1 h 192"/>
                  <a:gd name="T6" fmla="*/ 1 w 372"/>
                  <a:gd name="T7" fmla="*/ 1 h 192"/>
                  <a:gd name="T8" fmla="*/ 1 w 372"/>
                  <a:gd name="T9" fmla="*/ 1 h 192"/>
                  <a:gd name="T10" fmla="*/ 1 w 372"/>
                  <a:gd name="T11" fmla="*/ 1 h 192"/>
                  <a:gd name="T12" fmla="*/ 1 w 372"/>
                  <a:gd name="T13" fmla="*/ 1 h 192"/>
                  <a:gd name="T14" fmla="*/ 1 w 372"/>
                  <a:gd name="T15" fmla="*/ 1 h 192"/>
                  <a:gd name="T16" fmla="*/ 1 w 372"/>
                  <a:gd name="T17" fmla="*/ 0 h 192"/>
                  <a:gd name="T18" fmla="*/ 1 w 372"/>
                  <a:gd name="T19" fmla="*/ 1 h 192"/>
                  <a:gd name="T20" fmla="*/ 1 w 372"/>
                  <a:gd name="T21" fmla="*/ 1 h 192"/>
                  <a:gd name="T22" fmla="*/ 1 w 372"/>
                  <a:gd name="T23" fmla="*/ 1 h 192"/>
                  <a:gd name="T24" fmla="*/ 1 w 372"/>
                  <a:gd name="T25" fmla="*/ 1 h 192"/>
                  <a:gd name="T26" fmla="*/ 1 w 372"/>
                  <a:gd name="T27" fmla="*/ 1 h 192"/>
                  <a:gd name="T28" fmla="*/ 1 w 372"/>
                  <a:gd name="T29" fmla="*/ 1 h 192"/>
                  <a:gd name="T30" fmla="*/ 1 w 372"/>
                  <a:gd name="T31" fmla="*/ 1 h 192"/>
                  <a:gd name="T32" fmla="*/ 1 w 372"/>
                  <a:gd name="T33" fmla="*/ 1 h 192"/>
                  <a:gd name="T34" fmla="*/ 0 w 372"/>
                  <a:gd name="T35" fmla="*/ 1 h 192"/>
                  <a:gd name="T36" fmla="*/ 0 w 372"/>
                  <a:gd name="T37" fmla="*/ 1 h 1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72"/>
                  <a:gd name="T58" fmla="*/ 0 h 192"/>
                  <a:gd name="T59" fmla="*/ 372 w 372"/>
                  <a:gd name="T60" fmla="*/ 192 h 19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72" h="192">
                    <a:moveTo>
                      <a:pt x="0" y="164"/>
                    </a:moveTo>
                    <a:lnTo>
                      <a:pt x="32" y="128"/>
                    </a:lnTo>
                    <a:lnTo>
                      <a:pt x="66" y="99"/>
                    </a:lnTo>
                    <a:lnTo>
                      <a:pt x="112" y="71"/>
                    </a:lnTo>
                    <a:lnTo>
                      <a:pt x="157" y="48"/>
                    </a:lnTo>
                    <a:lnTo>
                      <a:pt x="214" y="29"/>
                    </a:lnTo>
                    <a:lnTo>
                      <a:pt x="268" y="12"/>
                    </a:lnTo>
                    <a:lnTo>
                      <a:pt x="330" y="2"/>
                    </a:lnTo>
                    <a:lnTo>
                      <a:pt x="372" y="0"/>
                    </a:lnTo>
                    <a:lnTo>
                      <a:pt x="361" y="23"/>
                    </a:lnTo>
                    <a:lnTo>
                      <a:pt x="344" y="52"/>
                    </a:lnTo>
                    <a:lnTo>
                      <a:pt x="319" y="86"/>
                    </a:lnTo>
                    <a:lnTo>
                      <a:pt x="287" y="114"/>
                    </a:lnTo>
                    <a:lnTo>
                      <a:pt x="241" y="145"/>
                    </a:lnTo>
                    <a:lnTo>
                      <a:pt x="201" y="164"/>
                    </a:lnTo>
                    <a:lnTo>
                      <a:pt x="161" y="181"/>
                    </a:lnTo>
                    <a:lnTo>
                      <a:pt x="117" y="192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51" name="Freeform 242">
                <a:extLst>
                  <a:ext uri="{FF2B5EF4-FFF2-40B4-BE49-F238E27FC236}">
                    <a16:creationId xmlns:a16="http://schemas.microsoft.com/office/drawing/2014/main" id="{29917922-5C85-4D83-9721-BD508DE80C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8" y="907"/>
                <a:ext cx="86" cy="155"/>
              </a:xfrm>
              <a:custGeom>
                <a:avLst/>
                <a:gdLst>
                  <a:gd name="T0" fmla="*/ 1 w 171"/>
                  <a:gd name="T1" fmla="*/ 1 h 310"/>
                  <a:gd name="T2" fmla="*/ 1 w 171"/>
                  <a:gd name="T3" fmla="*/ 1 h 310"/>
                  <a:gd name="T4" fmla="*/ 0 w 171"/>
                  <a:gd name="T5" fmla="*/ 1 h 310"/>
                  <a:gd name="T6" fmla="*/ 1 w 171"/>
                  <a:gd name="T7" fmla="*/ 1 h 310"/>
                  <a:gd name="T8" fmla="*/ 1 w 171"/>
                  <a:gd name="T9" fmla="*/ 1 h 310"/>
                  <a:gd name="T10" fmla="*/ 1 w 171"/>
                  <a:gd name="T11" fmla="*/ 1 h 310"/>
                  <a:gd name="T12" fmla="*/ 1 w 171"/>
                  <a:gd name="T13" fmla="*/ 1 h 310"/>
                  <a:gd name="T14" fmla="*/ 1 w 171"/>
                  <a:gd name="T15" fmla="*/ 1 h 310"/>
                  <a:gd name="T16" fmla="*/ 1 w 171"/>
                  <a:gd name="T17" fmla="*/ 1 h 310"/>
                  <a:gd name="T18" fmla="*/ 1 w 171"/>
                  <a:gd name="T19" fmla="*/ 1 h 310"/>
                  <a:gd name="T20" fmla="*/ 1 w 171"/>
                  <a:gd name="T21" fmla="*/ 0 h 310"/>
                  <a:gd name="T22" fmla="*/ 1 w 171"/>
                  <a:gd name="T23" fmla="*/ 1 h 310"/>
                  <a:gd name="T24" fmla="*/ 1 w 171"/>
                  <a:gd name="T25" fmla="*/ 1 h 310"/>
                  <a:gd name="T26" fmla="*/ 1 w 171"/>
                  <a:gd name="T27" fmla="*/ 1 h 310"/>
                  <a:gd name="T28" fmla="*/ 1 w 171"/>
                  <a:gd name="T29" fmla="*/ 1 h 310"/>
                  <a:gd name="T30" fmla="*/ 1 w 171"/>
                  <a:gd name="T31" fmla="*/ 1 h 310"/>
                  <a:gd name="T32" fmla="*/ 1 w 171"/>
                  <a:gd name="T33" fmla="*/ 1 h 310"/>
                  <a:gd name="T34" fmla="*/ 1 w 171"/>
                  <a:gd name="T35" fmla="*/ 1 h 310"/>
                  <a:gd name="T36" fmla="*/ 1 w 171"/>
                  <a:gd name="T37" fmla="*/ 1 h 310"/>
                  <a:gd name="T38" fmla="*/ 1 w 171"/>
                  <a:gd name="T39" fmla="*/ 1 h 310"/>
                  <a:gd name="T40" fmla="*/ 1 w 171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71"/>
                  <a:gd name="T64" fmla="*/ 0 h 310"/>
                  <a:gd name="T65" fmla="*/ 171 w 171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71" h="310">
                    <a:moveTo>
                      <a:pt x="13" y="310"/>
                    </a:moveTo>
                    <a:lnTo>
                      <a:pt x="4" y="274"/>
                    </a:lnTo>
                    <a:lnTo>
                      <a:pt x="0" y="232"/>
                    </a:lnTo>
                    <a:lnTo>
                      <a:pt x="2" y="188"/>
                    </a:lnTo>
                    <a:lnTo>
                      <a:pt x="7" y="144"/>
                    </a:lnTo>
                    <a:lnTo>
                      <a:pt x="17" y="114"/>
                    </a:lnTo>
                    <a:lnTo>
                      <a:pt x="34" y="82"/>
                    </a:lnTo>
                    <a:lnTo>
                      <a:pt x="64" y="51"/>
                    </a:lnTo>
                    <a:lnTo>
                      <a:pt x="99" y="28"/>
                    </a:lnTo>
                    <a:lnTo>
                      <a:pt x="133" y="11"/>
                    </a:lnTo>
                    <a:lnTo>
                      <a:pt x="171" y="0"/>
                    </a:lnTo>
                    <a:lnTo>
                      <a:pt x="159" y="26"/>
                    </a:lnTo>
                    <a:lnTo>
                      <a:pt x="148" y="70"/>
                    </a:lnTo>
                    <a:lnTo>
                      <a:pt x="139" y="118"/>
                    </a:lnTo>
                    <a:lnTo>
                      <a:pt x="129" y="161"/>
                    </a:lnTo>
                    <a:lnTo>
                      <a:pt x="114" y="203"/>
                    </a:lnTo>
                    <a:lnTo>
                      <a:pt x="93" y="247"/>
                    </a:lnTo>
                    <a:lnTo>
                      <a:pt x="64" y="279"/>
                    </a:lnTo>
                    <a:lnTo>
                      <a:pt x="34" y="304"/>
                    </a:lnTo>
                    <a:lnTo>
                      <a:pt x="13" y="31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52" name="Freeform 243">
                <a:extLst>
                  <a:ext uri="{FF2B5EF4-FFF2-40B4-BE49-F238E27FC236}">
                    <a16:creationId xmlns:a16="http://schemas.microsoft.com/office/drawing/2014/main" id="{F2BD5815-CC7A-4A81-8792-28A7F7F9D0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17" y="866"/>
                <a:ext cx="52" cy="143"/>
              </a:xfrm>
              <a:custGeom>
                <a:avLst/>
                <a:gdLst>
                  <a:gd name="T0" fmla="*/ 0 w 105"/>
                  <a:gd name="T1" fmla="*/ 1 h 285"/>
                  <a:gd name="T2" fmla="*/ 0 w 105"/>
                  <a:gd name="T3" fmla="*/ 1 h 285"/>
                  <a:gd name="T4" fmla="*/ 0 w 105"/>
                  <a:gd name="T5" fmla="*/ 1 h 285"/>
                  <a:gd name="T6" fmla="*/ 0 w 105"/>
                  <a:gd name="T7" fmla="*/ 1 h 285"/>
                  <a:gd name="T8" fmla="*/ 0 w 105"/>
                  <a:gd name="T9" fmla="*/ 1 h 285"/>
                  <a:gd name="T10" fmla="*/ 0 w 105"/>
                  <a:gd name="T11" fmla="*/ 1 h 285"/>
                  <a:gd name="T12" fmla="*/ 0 w 105"/>
                  <a:gd name="T13" fmla="*/ 1 h 285"/>
                  <a:gd name="T14" fmla="*/ 0 w 105"/>
                  <a:gd name="T15" fmla="*/ 1 h 285"/>
                  <a:gd name="T16" fmla="*/ 0 w 105"/>
                  <a:gd name="T17" fmla="*/ 1 h 285"/>
                  <a:gd name="T18" fmla="*/ 0 w 105"/>
                  <a:gd name="T19" fmla="*/ 0 h 285"/>
                  <a:gd name="T20" fmla="*/ 0 w 105"/>
                  <a:gd name="T21" fmla="*/ 1 h 285"/>
                  <a:gd name="T22" fmla="*/ 0 w 105"/>
                  <a:gd name="T23" fmla="*/ 1 h 285"/>
                  <a:gd name="T24" fmla="*/ 0 w 105"/>
                  <a:gd name="T25" fmla="*/ 1 h 285"/>
                  <a:gd name="T26" fmla="*/ 0 w 105"/>
                  <a:gd name="T27" fmla="*/ 1 h 285"/>
                  <a:gd name="T28" fmla="*/ 0 w 105"/>
                  <a:gd name="T29" fmla="*/ 1 h 285"/>
                  <a:gd name="T30" fmla="*/ 0 w 105"/>
                  <a:gd name="T31" fmla="*/ 1 h 285"/>
                  <a:gd name="T32" fmla="*/ 0 w 105"/>
                  <a:gd name="T33" fmla="*/ 1 h 285"/>
                  <a:gd name="T34" fmla="*/ 0 w 105"/>
                  <a:gd name="T35" fmla="*/ 1 h 285"/>
                  <a:gd name="T36" fmla="*/ 0 w 105"/>
                  <a:gd name="T37" fmla="*/ 1 h 285"/>
                  <a:gd name="T38" fmla="*/ 0 w 105"/>
                  <a:gd name="T39" fmla="*/ 1 h 285"/>
                  <a:gd name="T40" fmla="*/ 0 w 105"/>
                  <a:gd name="T41" fmla="*/ 1 h 285"/>
                  <a:gd name="T42" fmla="*/ 0 w 105"/>
                  <a:gd name="T43" fmla="*/ 1 h 285"/>
                  <a:gd name="T44" fmla="*/ 0 w 105"/>
                  <a:gd name="T45" fmla="*/ 1 h 2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5"/>
                  <a:gd name="T70" fmla="*/ 0 h 285"/>
                  <a:gd name="T71" fmla="*/ 105 w 105"/>
                  <a:gd name="T72" fmla="*/ 285 h 28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5" h="285">
                    <a:moveTo>
                      <a:pt x="12" y="280"/>
                    </a:moveTo>
                    <a:lnTo>
                      <a:pt x="6" y="253"/>
                    </a:lnTo>
                    <a:lnTo>
                      <a:pt x="0" y="213"/>
                    </a:lnTo>
                    <a:lnTo>
                      <a:pt x="0" y="165"/>
                    </a:lnTo>
                    <a:lnTo>
                      <a:pt x="6" y="127"/>
                    </a:lnTo>
                    <a:lnTo>
                      <a:pt x="19" y="95"/>
                    </a:lnTo>
                    <a:lnTo>
                      <a:pt x="38" y="63"/>
                    </a:lnTo>
                    <a:lnTo>
                      <a:pt x="63" y="34"/>
                    </a:lnTo>
                    <a:lnTo>
                      <a:pt x="91" y="10"/>
                    </a:lnTo>
                    <a:lnTo>
                      <a:pt x="101" y="0"/>
                    </a:lnTo>
                    <a:lnTo>
                      <a:pt x="101" y="17"/>
                    </a:lnTo>
                    <a:lnTo>
                      <a:pt x="101" y="46"/>
                    </a:lnTo>
                    <a:lnTo>
                      <a:pt x="105" y="76"/>
                    </a:lnTo>
                    <a:lnTo>
                      <a:pt x="105" y="116"/>
                    </a:lnTo>
                    <a:lnTo>
                      <a:pt x="105" y="158"/>
                    </a:lnTo>
                    <a:lnTo>
                      <a:pt x="101" y="192"/>
                    </a:lnTo>
                    <a:lnTo>
                      <a:pt x="93" y="223"/>
                    </a:lnTo>
                    <a:lnTo>
                      <a:pt x="76" y="251"/>
                    </a:lnTo>
                    <a:lnTo>
                      <a:pt x="57" y="268"/>
                    </a:lnTo>
                    <a:lnTo>
                      <a:pt x="31" y="280"/>
                    </a:lnTo>
                    <a:lnTo>
                      <a:pt x="14" y="285"/>
                    </a:lnTo>
                    <a:lnTo>
                      <a:pt x="12" y="28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53" name="Freeform 244">
                <a:extLst>
                  <a:ext uri="{FF2B5EF4-FFF2-40B4-BE49-F238E27FC236}">
                    <a16:creationId xmlns:a16="http://schemas.microsoft.com/office/drawing/2014/main" id="{5FD66B7C-60A7-425D-BF69-4B5D045199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77" y="672"/>
                <a:ext cx="228" cy="170"/>
              </a:xfrm>
              <a:custGeom>
                <a:avLst/>
                <a:gdLst>
                  <a:gd name="T0" fmla="*/ 1 w 456"/>
                  <a:gd name="T1" fmla="*/ 0 h 341"/>
                  <a:gd name="T2" fmla="*/ 1 w 456"/>
                  <a:gd name="T3" fmla="*/ 0 h 341"/>
                  <a:gd name="T4" fmla="*/ 1 w 456"/>
                  <a:gd name="T5" fmla="*/ 0 h 341"/>
                  <a:gd name="T6" fmla="*/ 1 w 456"/>
                  <a:gd name="T7" fmla="*/ 0 h 341"/>
                  <a:gd name="T8" fmla="*/ 1 w 456"/>
                  <a:gd name="T9" fmla="*/ 0 h 341"/>
                  <a:gd name="T10" fmla="*/ 1 w 456"/>
                  <a:gd name="T11" fmla="*/ 0 h 341"/>
                  <a:gd name="T12" fmla="*/ 1 w 456"/>
                  <a:gd name="T13" fmla="*/ 0 h 341"/>
                  <a:gd name="T14" fmla="*/ 1 w 456"/>
                  <a:gd name="T15" fmla="*/ 0 h 341"/>
                  <a:gd name="T16" fmla="*/ 1 w 456"/>
                  <a:gd name="T17" fmla="*/ 0 h 341"/>
                  <a:gd name="T18" fmla="*/ 1 w 456"/>
                  <a:gd name="T19" fmla="*/ 0 h 341"/>
                  <a:gd name="T20" fmla="*/ 1 w 456"/>
                  <a:gd name="T21" fmla="*/ 0 h 341"/>
                  <a:gd name="T22" fmla="*/ 1 w 456"/>
                  <a:gd name="T23" fmla="*/ 0 h 341"/>
                  <a:gd name="T24" fmla="*/ 1 w 456"/>
                  <a:gd name="T25" fmla="*/ 0 h 341"/>
                  <a:gd name="T26" fmla="*/ 1 w 456"/>
                  <a:gd name="T27" fmla="*/ 0 h 341"/>
                  <a:gd name="T28" fmla="*/ 1 w 456"/>
                  <a:gd name="T29" fmla="*/ 0 h 341"/>
                  <a:gd name="T30" fmla="*/ 1 w 456"/>
                  <a:gd name="T31" fmla="*/ 0 h 341"/>
                  <a:gd name="T32" fmla="*/ 1 w 456"/>
                  <a:gd name="T33" fmla="*/ 0 h 341"/>
                  <a:gd name="T34" fmla="*/ 1 w 456"/>
                  <a:gd name="T35" fmla="*/ 0 h 341"/>
                  <a:gd name="T36" fmla="*/ 1 w 456"/>
                  <a:gd name="T37" fmla="*/ 0 h 341"/>
                  <a:gd name="T38" fmla="*/ 1 w 456"/>
                  <a:gd name="T39" fmla="*/ 0 h 341"/>
                  <a:gd name="T40" fmla="*/ 1 w 456"/>
                  <a:gd name="T41" fmla="*/ 0 h 341"/>
                  <a:gd name="T42" fmla="*/ 1 w 456"/>
                  <a:gd name="T43" fmla="*/ 0 h 341"/>
                  <a:gd name="T44" fmla="*/ 1 w 456"/>
                  <a:gd name="T45" fmla="*/ 0 h 341"/>
                  <a:gd name="T46" fmla="*/ 1 w 456"/>
                  <a:gd name="T47" fmla="*/ 0 h 341"/>
                  <a:gd name="T48" fmla="*/ 1 w 456"/>
                  <a:gd name="T49" fmla="*/ 0 h 341"/>
                  <a:gd name="T50" fmla="*/ 1 w 456"/>
                  <a:gd name="T51" fmla="*/ 0 h 341"/>
                  <a:gd name="T52" fmla="*/ 1 w 456"/>
                  <a:gd name="T53" fmla="*/ 0 h 341"/>
                  <a:gd name="T54" fmla="*/ 1 w 456"/>
                  <a:gd name="T55" fmla="*/ 0 h 341"/>
                  <a:gd name="T56" fmla="*/ 1 w 456"/>
                  <a:gd name="T57" fmla="*/ 0 h 341"/>
                  <a:gd name="T58" fmla="*/ 1 w 456"/>
                  <a:gd name="T59" fmla="*/ 0 h 341"/>
                  <a:gd name="T60" fmla="*/ 1 w 456"/>
                  <a:gd name="T61" fmla="*/ 0 h 341"/>
                  <a:gd name="T62" fmla="*/ 1 w 456"/>
                  <a:gd name="T63" fmla="*/ 0 h 341"/>
                  <a:gd name="T64" fmla="*/ 1 w 456"/>
                  <a:gd name="T65" fmla="*/ 0 h 341"/>
                  <a:gd name="T66" fmla="*/ 1 w 456"/>
                  <a:gd name="T67" fmla="*/ 0 h 341"/>
                  <a:gd name="T68" fmla="*/ 1 w 456"/>
                  <a:gd name="T69" fmla="*/ 0 h 341"/>
                  <a:gd name="T70" fmla="*/ 1 w 456"/>
                  <a:gd name="T71" fmla="*/ 0 h 341"/>
                  <a:gd name="T72" fmla="*/ 1 w 456"/>
                  <a:gd name="T73" fmla="*/ 0 h 341"/>
                  <a:gd name="T74" fmla="*/ 1 w 456"/>
                  <a:gd name="T75" fmla="*/ 0 h 341"/>
                  <a:gd name="T76" fmla="*/ 1 w 456"/>
                  <a:gd name="T77" fmla="*/ 0 h 341"/>
                  <a:gd name="T78" fmla="*/ 1 w 456"/>
                  <a:gd name="T79" fmla="*/ 0 h 341"/>
                  <a:gd name="T80" fmla="*/ 1 w 456"/>
                  <a:gd name="T81" fmla="*/ 0 h 341"/>
                  <a:gd name="T82" fmla="*/ 1 w 456"/>
                  <a:gd name="T83" fmla="*/ 0 h 341"/>
                  <a:gd name="T84" fmla="*/ 1 w 456"/>
                  <a:gd name="T85" fmla="*/ 0 h 341"/>
                  <a:gd name="T86" fmla="*/ 1 w 456"/>
                  <a:gd name="T87" fmla="*/ 0 h 341"/>
                  <a:gd name="T88" fmla="*/ 1 w 456"/>
                  <a:gd name="T89" fmla="*/ 0 h 341"/>
                  <a:gd name="T90" fmla="*/ 1 w 456"/>
                  <a:gd name="T91" fmla="*/ 0 h 341"/>
                  <a:gd name="T92" fmla="*/ 1 w 456"/>
                  <a:gd name="T93" fmla="*/ 0 h 341"/>
                  <a:gd name="T94" fmla="*/ 1 w 456"/>
                  <a:gd name="T95" fmla="*/ 0 h 341"/>
                  <a:gd name="T96" fmla="*/ 1 w 456"/>
                  <a:gd name="T97" fmla="*/ 0 h 341"/>
                  <a:gd name="T98" fmla="*/ 1 w 456"/>
                  <a:gd name="T99" fmla="*/ 0 h 341"/>
                  <a:gd name="T100" fmla="*/ 1 w 456"/>
                  <a:gd name="T101" fmla="*/ 0 h 341"/>
                  <a:gd name="T102" fmla="*/ 1 w 456"/>
                  <a:gd name="T103" fmla="*/ 0 h 341"/>
                  <a:gd name="T104" fmla="*/ 1 w 456"/>
                  <a:gd name="T105" fmla="*/ 0 h 341"/>
                  <a:gd name="T106" fmla="*/ 1 w 456"/>
                  <a:gd name="T107" fmla="*/ 0 h 341"/>
                  <a:gd name="T108" fmla="*/ 1 w 456"/>
                  <a:gd name="T109" fmla="*/ 0 h 341"/>
                  <a:gd name="T110" fmla="*/ 0 w 456"/>
                  <a:gd name="T111" fmla="*/ 0 h 34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56"/>
                  <a:gd name="T169" fmla="*/ 0 h 341"/>
                  <a:gd name="T170" fmla="*/ 456 w 456"/>
                  <a:gd name="T171" fmla="*/ 341 h 34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56" h="341">
                    <a:moveTo>
                      <a:pt x="0" y="257"/>
                    </a:moveTo>
                    <a:lnTo>
                      <a:pt x="0" y="255"/>
                    </a:lnTo>
                    <a:lnTo>
                      <a:pt x="1" y="251"/>
                    </a:lnTo>
                    <a:lnTo>
                      <a:pt x="1" y="249"/>
                    </a:lnTo>
                    <a:lnTo>
                      <a:pt x="3" y="246"/>
                    </a:lnTo>
                    <a:lnTo>
                      <a:pt x="3" y="244"/>
                    </a:lnTo>
                    <a:lnTo>
                      <a:pt x="7" y="240"/>
                    </a:lnTo>
                    <a:lnTo>
                      <a:pt x="7" y="236"/>
                    </a:lnTo>
                    <a:lnTo>
                      <a:pt x="11" y="232"/>
                    </a:lnTo>
                    <a:lnTo>
                      <a:pt x="11" y="230"/>
                    </a:lnTo>
                    <a:lnTo>
                      <a:pt x="13" y="227"/>
                    </a:lnTo>
                    <a:lnTo>
                      <a:pt x="15" y="225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9" y="217"/>
                    </a:lnTo>
                    <a:lnTo>
                      <a:pt x="20" y="215"/>
                    </a:lnTo>
                    <a:lnTo>
                      <a:pt x="22" y="211"/>
                    </a:lnTo>
                    <a:lnTo>
                      <a:pt x="24" y="209"/>
                    </a:lnTo>
                    <a:lnTo>
                      <a:pt x="26" y="206"/>
                    </a:lnTo>
                    <a:lnTo>
                      <a:pt x="30" y="204"/>
                    </a:lnTo>
                    <a:lnTo>
                      <a:pt x="32" y="200"/>
                    </a:lnTo>
                    <a:lnTo>
                      <a:pt x="34" y="198"/>
                    </a:lnTo>
                    <a:lnTo>
                      <a:pt x="36" y="194"/>
                    </a:lnTo>
                    <a:lnTo>
                      <a:pt x="39" y="190"/>
                    </a:lnTo>
                    <a:lnTo>
                      <a:pt x="41" y="189"/>
                    </a:lnTo>
                    <a:lnTo>
                      <a:pt x="45" y="185"/>
                    </a:lnTo>
                    <a:lnTo>
                      <a:pt x="47" y="181"/>
                    </a:lnTo>
                    <a:lnTo>
                      <a:pt x="51" y="179"/>
                    </a:lnTo>
                    <a:lnTo>
                      <a:pt x="55" y="175"/>
                    </a:lnTo>
                    <a:lnTo>
                      <a:pt x="57" y="171"/>
                    </a:lnTo>
                    <a:lnTo>
                      <a:pt x="60" y="168"/>
                    </a:lnTo>
                    <a:lnTo>
                      <a:pt x="64" y="164"/>
                    </a:lnTo>
                    <a:lnTo>
                      <a:pt x="68" y="162"/>
                    </a:lnTo>
                    <a:lnTo>
                      <a:pt x="72" y="158"/>
                    </a:lnTo>
                    <a:lnTo>
                      <a:pt x="76" y="154"/>
                    </a:lnTo>
                    <a:lnTo>
                      <a:pt x="79" y="150"/>
                    </a:lnTo>
                    <a:lnTo>
                      <a:pt x="83" y="147"/>
                    </a:lnTo>
                    <a:lnTo>
                      <a:pt x="87" y="143"/>
                    </a:lnTo>
                    <a:lnTo>
                      <a:pt x="93" y="139"/>
                    </a:lnTo>
                    <a:lnTo>
                      <a:pt x="97" y="137"/>
                    </a:lnTo>
                    <a:lnTo>
                      <a:pt x="102" y="133"/>
                    </a:lnTo>
                    <a:lnTo>
                      <a:pt x="106" y="130"/>
                    </a:lnTo>
                    <a:lnTo>
                      <a:pt x="112" y="126"/>
                    </a:lnTo>
                    <a:lnTo>
                      <a:pt x="116" y="122"/>
                    </a:lnTo>
                    <a:lnTo>
                      <a:pt x="121" y="118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8" y="109"/>
                    </a:lnTo>
                    <a:lnTo>
                      <a:pt x="144" y="105"/>
                    </a:lnTo>
                    <a:lnTo>
                      <a:pt x="150" y="101"/>
                    </a:lnTo>
                    <a:lnTo>
                      <a:pt x="155" y="97"/>
                    </a:lnTo>
                    <a:lnTo>
                      <a:pt x="161" y="93"/>
                    </a:lnTo>
                    <a:lnTo>
                      <a:pt x="169" y="92"/>
                    </a:lnTo>
                    <a:lnTo>
                      <a:pt x="174" y="88"/>
                    </a:lnTo>
                    <a:lnTo>
                      <a:pt x="180" y="84"/>
                    </a:lnTo>
                    <a:lnTo>
                      <a:pt x="186" y="80"/>
                    </a:lnTo>
                    <a:lnTo>
                      <a:pt x="193" y="78"/>
                    </a:lnTo>
                    <a:lnTo>
                      <a:pt x="199" y="74"/>
                    </a:lnTo>
                    <a:lnTo>
                      <a:pt x="207" y="71"/>
                    </a:lnTo>
                    <a:lnTo>
                      <a:pt x="212" y="69"/>
                    </a:lnTo>
                    <a:lnTo>
                      <a:pt x="218" y="67"/>
                    </a:lnTo>
                    <a:lnTo>
                      <a:pt x="226" y="63"/>
                    </a:lnTo>
                    <a:lnTo>
                      <a:pt x="231" y="61"/>
                    </a:lnTo>
                    <a:lnTo>
                      <a:pt x="237" y="57"/>
                    </a:lnTo>
                    <a:lnTo>
                      <a:pt x="245" y="55"/>
                    </a:lnTo>
                    <a:lnTo>
                      <a:pt x="250" y="54"/>
                    </a:lnTo>
                    <a:lnTo>
                      <a:pt x="256" y="50"/>
                    </a:lnTo>
                    <a:lnTo>
                      <a:pt x="264" y="48"/>
                    </a:lnTo>
                    <a:lnTo>
                      <a:pt x="270" y="46"/>
                    </a:lnTo>
                    <a:lnTo>
                      <a:pt x="275" y="44"/>
                    </a:lnTo>
                    <a:lnTo>
                      <a:pt x="283" y="42"/>
                    </a:lnTo>
                    <a:lnTo>
                      <a:pt x="289" y="40"/>
                    </a:lnTo>
                    <a:lnTo>
                      <a:pt x="294" y="38"/>
                    </a:lnTo>
                    <a:lnTo>
                      <a:pt x="300" y="35"/>
                    </a:lnTo>
                    <a:lnTo>
                      <a:pt x="306" y="35"/>
                    </a:lnTo>
                    <a:lnTo>
                      <a:pt x="311" y="33"/>
                    </a:lnTo>
                    <a:lnTo>
                      <a:pt x="319" y="31"/>
                    </a:lnTo>
                    <a:lnTo>
                      <a:pt x="325" y="29"/>
                    </a:lnTo>
                    <a:lnTo>
                      <a:pt x="330" y="27"/>
                    </a:lnTo>
                    <a:lnTo>
                      <a:pt x="336" y="25"/>
                    </a:lnTo>
                    <a:lnTo>
                      <a:pt x="342" y="25"/>
                    </a:lnTo>
                    <a:lnTo>
                      <a:pt x="346" y="23"/>
                    </a:lnTo>
                    <a:lnTo>
                      <a:pt x="351" y="21"/>
                    </a:lnTo>
                    <a:lnTo>
                      <a:pt x="357" y="19"/>
                    </a:lnTo>
                    <a:lnTo>
                      <a:pt x="363" y="19"/>
                    </a:lnTo>
                    <a:lnTo>
                      <a:pt x="368" y="17"/>
                    </a:lnTo>
                    <a:lnTo>
                      <a:pt x="372" y="16"/>
                    </a:lnTo>
                    <a:lnTo>
                      <a:pt x="378" y="16"/>
                    </a:lnTo>
                    <a:lnTo>
                      <a:pt x="382" y="14"/>
                    </a:lnTo>
                    <a:lnTo>
                      <a:pt x="385" y="12"/>
                    </a:lnTo>
                    <a:lnTo>
                      <a:pt x="391" y="12"/>
                    </a:lnTo>
                    <a:lnTo>
                      <a:pt x="395" y="10"/>
                    </a:lnTo>
                    <a:lnTo>
                      <a:pt x="401" y="10"/>
                    </a:lnTo>
                    <a:lnTo>
                      <a:pt x="404" y="8"/>
                    </a:lnTo>
                    <a:lnTo>
                      <a:pt x="408" y="8"/>
                    </a:lnTo>
                    <a:lnTo>
                      <a:pt x="412" y="8"/>
                    </a:lnTo>
                    <a:lnTo>
                      <a:pt x="416" y="6"/>
                    </a:lnTo>
                    <a:lnTo>
                      <a:pt x="420" y="6"/>
                    </a:lnTo>
                    <a:lnTo>
                      <a:pt x="423" y="6"/>
                    </a:lnTo>
                    <a:lnTo>
                      <a:pt x="427" y="4"/>
                    </a:lnTo>
                    <a:lnTo>
                      <a:pt x="431" y="4"/>
                    </a:lnTo>
                    <a:lnTo>
                      <a:pt x="433" y="4"/>
                    </a:lnTo>
                    <a:lnTo>
                      <a:pt x="437" y="4"/>
                    </a:lnTo>
                    <a:lnTo>
                      <a:pt x="439" y="2"/>
                    </a:lnTo>
                    <a:lnTo>
                      <a:pt x="441" y="2"/>
                    </a:lnTo>
                    <a:lnTo>
                      <a:pt x="446" y="2"/>
                    </a:lnTo>
                    <a:lnTo>
                      <a:pt x="450" y="0"/>
                    </a:lnTo>
                    <a:lnTo>
                      <a:pt x="452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6" y="4"/>
                    </a:lnTo>
                    <a:lnTo>
                      <a:pt x="456" y="6"/>
                    </a:lnTo>
                    <a:lnTo>
                      <a:pt x="454" y="8"/>
                    </a:lnTo>
                    <a:lnTo>
                      <a:pt x="454" y="10"/>
                    </a:lnTo>
                    <a:lnTo>
                      <a:pt x="454" y="14"/>
                    </a:lnTo>
                    <a:lnTo>
                      <a:pt x="454" y="16"/>
                    </a:lnTo>
                    <a:lnTo>
                      <a:pt x="454" y="19"/>
                    </a:lnTo>
                    <a:lnTo>
                      <a:pt x="454" y="23"/>
                    </a:lnTo>
                    <a:lnTo>
                      <a:pt x="452" y="25"/>
                    </a:lnTo>
                    <a:lnTo>
                      <a:pt x="452" y="31"/>
                    </a:lnTo>
                    <a:lnTo>
                      <a:pt x="450" y="35"/>
                    </a:lnTo>
                    <a:lnTo>
                      <a:pt x="450" y="38"/>
                    </a:lnTo>
                    <a:lnTo>
                      <a:pt x="448" y="42"/>
                    </a:lnTo>
                    <a:lnTo>
                      <a:pt x="448" y="48"/>
                    </a:lnTo>
                    <a:lnTo>
                      <a:pt x="448" y="52"/>
                    </a:lnTo>
                    <a:lnTo>
                      <a:pt x="446" y="57"/>
                    </a:lnTo>
                    <a:lnTo>
                      <a:pt x="444" y="63"/>
                    </a:lnTo>
                    <a:lnTo>
                      <a:pt x="444" y="69"/>
                    </a:lnTo>
                    <a:lnTo>
                      <a:pt x="442" y="74"/>
                    </a:lnTo>
                    <a:lnTo>
                      <a:pt x="441" y="80"/>
                    </a:lnTo>
                    <a:lnTo>
                      <a:pt x="439" y="86"/>
                    </a:lnTo>
                    <a:lnTo>
                      <a:pt x="437" y="92"/>
                    </a:lnTo>
                    <a:lnTo>
                      <a:pt x="437" y="97"/>
                    </a:lnTo>
                    <a:lnTo>
                      <a:pt x="435" y="105"/>
                    </a:lnTo>
                    <a:lnTo>
                      <a:pt x="433" y="111"/>
                    </a:lnTo>
                    <a:lnTo>
                      <a:pt x="431" y="116"/>
                    </a:lnTo>
                    <a:lnTo>
                      <a:pt x="429" y="124"/>
                    </a:lnTo>
                    <a:lnTo>
                      <a:pt x="427" y="130"/>
                    </a:lnTo>
                    <a:lnTo>
                      <a:pt x="423" y="137"/>
                    </a:lnTo>
                    <a:lnTo>
                      <a:pt x="422" y="143"/>
                    </a:lnTo>
                    <a:lnTo>
                      <a:pt x="420" y="150"/>
                    </a:lnTo>
                    <a:lnTo>
                      <a:pt x="416" y="156"/>
                    </a:lnTo>
                    <a:lnTo>
                      <a:pt x="414" y="164"/>
                    </a:lnTo>
                    <a:lnTo>
                      <a:pt x="410" y="171"/>
                    </a:lnTo>
                    <a:lnTo>
                      <a:pt x="408" y="177"/>
                    </a:lnTo>
                    <a:lnTo>
                      <a:pt x="404" y="185"/>
                    </a:lnTo>
                    <a:lnTo>
                      <a:pt x="403" y="190"/>
                    </a:lnTo>
                    <a:lnTo>
                      <a:pt x="399" y="198"/>
                    </a:lnTo>
                    <a:lnTo>
                      <a:pt x="395" y="206"/>
                    </a:lnTo>
                    <a:lnTo>
                      <a:pt x="391" y="213"/>
                    </a:lnTo>
                    <a:lnTo>
                      <a:pt x="387" y="219"/>
                    </a:lnTo>
                    <a:lnTo>
                      <a:pt x="384" y="227"/>
                    </a:lnTo>
                    <a:lnTo>
                      <a:pt x="380" y="232"/>
                    </a:lnTo>
                    <a:lnTo>
                      <a:pt x="376" y="240"/>
                    </a:lnTo>
                    <a:lnTo>
                      <a:pt x="372" y="246"/>
                    </a:lnTo>
                    <a:lnTo>
                      <a:pt x="368" y="253"/>
                    </a:lnTo>
                    <a:lnTo>
                      <a:pt x="363" y="259"/>
                    </a:lnTo>
                    <a:lnTo>
                      <a:pt x="359" y="266"/>
                    </a:lnTo>
                    <a:lnTo>
                      <a:pt x="353" y="272"/>
                    </a:lnTo>
                    <a:lnTo>
                      <a:pt x="349" y="278"/>
                    </a:lnTo>
                    <a:lnTo>
                      <a:pt x="344" y="284"/>
                    </a:lnTo>
                    <a:lnTo>
                      <a:pt x="340" y="291"/>
                    </a:lnTo>
                    <a:lnTo>
                      <a:pt x="334" y="297"/>
                    </a:lnTo>
                    <a:lnTo>
                      <a:pt x="328" y="303"/>
                    </a:lnTo>
                    <a:lnTo>
                      <a:pt x="323" y="308"/>
                    </a:lnTo>
                    <a:lnTo>
                      <a:pt x="317" y="314"/>
                    </a:lnTo>
                    <a:lnTo>
                      <a:pt x="309" y="318"/>
                    </a:lnTo>
                    <a:lnTo>
                      <a:pt x="304" y="323"/>
                    </a:lnTo>
                    <a:lnTo>
                      <a:pt x="298" y="327"/>
                    </a:lnTo>
                    <a:lnTo>
                      <a:pt x="292" y="333"/>
                    </a:lnTo>
                    <a:lnTo>
                      <a:pt x="254" y="341"/>
                    </a:lnTo>
                    <a:lnTo>
                      <a:pt x="254" y="339"/>
                    </a:lnTo>
                    <a:lnTo>
                      <a:pt x="256" y="339"/>
                    </a:lnTo>
                    <a:lnTo>
                      <a:pt x="258" y="337"/>
                    </a:lnTo>
                    <a:lnTo>
                      <a:pt x="260" y="335"/>
                    </a:lnTo>
                    <a:lnTo>
                      <a:pt x="264" y="333"/>
                    </a:lnTo>
                    <a:lnTo>
                      <a:pt x="268" y="329"/>
                    </a:lnTo>
                    <a:lnTo>
                      <a:pt x="270" y="327"/>
                    </a:lnTo>
                    <a:lnTo>
                      <a:pt x="271" y="325"/>
                    </a:lnTo>
                    <a:lnTo>
                      <a:pt x="273" y="323"/>
                    </a:lnTo>
                    <a:lnTo>
                      <a:pt x="277" y="322"/>
                    </a:lnTo>
                    <a:lnTo>
                      <a:pt x="279" y="320"/>
                    </a:lnTo>
                    <a:lnTo>
                      <a:pt x="281" y="316"/>
                    </a:lnTo>
                    <a:lnTo>
                      <a:pt x="285" y="314"/>
                    </a:lnTo>
                    <a:lnTo>
                      <a:pt x="289" y="312"/>
                    </a:lnTo>
                    <a:lnTo>
                      <a:pt x="290" y="308"/>
                    </a:lnTo>
                    <a:lnTo>
                      <a:pt x="294" y="304"/>
                    </a:lnTo>
                    <a:lnTo>
                      <a:pt x="296" y="303"/>
                    </a:lnTo>
                    <a:lnTo>
                      <a:pt x="300" y="299"/>
                    </a:lnTo>
                    <a:lnTo>
                      <a:pt x="304" y="295"/>
                    </a:lnTo>
                    <a:lnTo>
                      <a:pt x="308" y="291"/>
                    </a:lnTo>
                    <a:lnTo>
                      <a:pt x="309" y="287"/>
                    </a:lnTo>
                    <a:lnTo>
                      <a:pt x="313" y="284"/>
                    </a:lnTo>
                    <a:lnTo>
                      <a:pt x="317" y="280"/>
                    </a:lnTo>
                    <a:lnTo>
                      <a:pt x="321" y="276"/>
                    </a:lnTo>
                    <a:lnTo>
                      <a:pt x="325" y="272"/>
                    </a:lnTo>
                    <a:lnTo>
                      <a:pt x="328" y="266"/>
                    </a:lnTo>
                    <a:lnTo>
                      <a:pt x="332" y="263"/>
                    </a:lnTo>
                    <a:lnTo>
                      <a:pt x="336" y="257"/>
                    </a:lnTo>
                    <a:lnTo>
                      <a:pt x="340" y="251"/>
                    </a:lnTo>
                    <a:lnTo>
                      <a:pt x="344" y="247"/>
                    </a:lnTo>
                    <a:lnTo>
                      <a:pt x="346" y="242"/>
                    </a:lnTo>
                    <a:lnTo>
                      <a:pt x="351" y="236"/>
                    </a:lnTo>
                    <a:lnTo>
                      <a:pt x="353" y="230"/>
                    </a:lnTo>
                    <a:lnTo>
                      <a:pt x="357" y="225"/>
                    </a:lnTo>
                    <a:lnTo>
                      <a:pt x="361" y="217"/>
                    </a:lnTo>
                    <a:lnTo>
                      <a:pt x="365" y="211"/>
                    </a:lnTo>
                    <a:lnTo>
                      <a:pt x="368" y="206"/>
                    </a:lnTo>
                    <a:lnTo>
                      <a:pt x="372" y="200"/>
                    </a:lnTo>
                    <a:lnTo>
                      <a:pt x="374" y="192"/>
                    </a:lnTo>
                    <a:lnTo>
                      <a:pt x="378" y="185"/>
                    </a:lnTo>
                    <a:lnTo>
                      <a:pt x="382" y="179"/>
                    </a:lnTo>
                    <a:lnTo>
                      <a:pt x="385" y="171"/>
                    </a:lnTo>
                    <a:lnTo>
                      <a:pt x="387" y="164"/>
                    </a:lnTo>
                    <a:lnTo>
                      <a:pt x="391" y="156"/>
                    </a:lnTo>
                    <a:lnTo>
                      <a:pt x="393" y="149"/>
                    </a:lnTo>
                    <a:lnTo>
                      <a:pt x="397" y="141"/>
                    </a:lnTo>
                    <a:lnTo>
                      <a:pt x="399" y="131"/>
                    </a:lnTo>
                    <a:lnTo>
                      <a:pt x="403" y="124"/>
                    </a:lnTo>
                    <a:lnTo>
                      <a:pt x="404" y="114"/>
                    </a:lnTo>
                    <a:lnTo>
                      <a:pt x="408" y="107"/>
                    </a:lnTo>
                    <a:lnTo>
                      <a:pt x="408" y="97"/>
                    </a:lnTo>
                    <a:lnTo>
                      <a:pt x="412" y="88"/>
                    </a:lnTo>
                    <a:lnTo>
                      <a:pt x="414" y="80"/>
                    </a:lnTo>
                    <a:lnTo>
                      <a:pt x="416" y="71"/>
                    </a:lnTo>
                    <a:lnTo>
                      <a:pt x="418" y="61"/>
                    </a:lnTo>
                    <a:lnTo>
                      <a:pt x="418" y="52"/>
                    </a:lnTo>
                    <a:lnTo>
                      <a:pt x="420" y="40"/>
                    </a:lnTo>
                    <a:lnTo>
                      <a:pt x="422" y="31"/>
                    </a:lnTo>
                    <a:lnTo>
                      <a:pt x="420" y="31"/>
                    </a:lnTo>
                    <a:lnTo>
                      <a:pt x="418" y="31"/>
                    </a:lnTo>
                    <a:lnTo>
                      <a:pt x="416" y="33"/>
                    </a:lnTo>
                    <a:lnTo>
                      <a:pt x="412" y="33"/>
                    </a:lnTo>
                    <a:lnTo>
                      <a:pt x="408" y="33"/>
                    </a:lnTo>
                    <a:lnTo>
                      <a:pt x="404" y="33"/>
                    </a:lnTo>
                    <a:lnTo>
                      <a:pt x="401" y="35"/>
                    </a:lnTo>
                    <a:lnTo>
                      <a:pt x="397" y="35"/>
                    </a:lnTo>
                    <a:lnTo>
                      <a:pt x="395" y="35"/>
                    </a:lnTo>
                    <a:lnTo>
                      <a:pt x="391" y="35"/>
                    </a:lnTo>
                    <a:lnTo>
                      <a:pt x="389" y="36"/>
                    </a:lnTo>
                    <a:lnTo>
                      <a:pt x="385" y="36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76" y="40"/>
                    </a:lnTo>
                    <a:lnTo>
                      <a:pt x="372" y="40"/>
                    </a:lnTo>
                    <a:lnTo>
                      <a:pt x="368" y="40"/>
                    </a:lnTo>
                    <a:lnTo>
                      <a:pt x="365" y="42"/>
                    </a:lnTo>
                    <a:lnTo>
                      <a:pt x="361" y="42"/>
                    </a:lnTo>
                    <a:lnTo>
                      <a:pt x="357" y="44"/>
                    </a:lnTo>
                    <a:lnTo>
                      <a:pt x="353" y="44"/>
                    </a:lnTo>
                    <a:lnTo>
                      <a:pt x="349" y="46"/>
                    </a:lnTo>
                    <a:lnTo>
                      <a:pt x="346" y="48"/>
                    </a:lnTo>
                    <a:lnTo>
                      <a:pt x="342" y="48"/>
                    </a:lnTo>
                    <a:lnTo>
                      <a:pt x="336" y="50"/>
                    </a:lnTo>
                    <a:lnTo>
                      <a:pt x="332" y="50"/>
                    </a:lnTo>
                    <a:lnTo>
                      <a:pt x="328" y="52"/>
                    </a:lnTo>
                    <a:lnTo>
                      <a:pt x="323" y="54"/>
                    </a:lnTo>
                    <a:lnTo>
                      <a:pt x="319" y="54"/>
                    </a:lnTo>
                    <a:lnTo>
                      <a:pt x="313" y="55"/>
                    </a:lnTo>
                    <a:lnTo>
                      <a:pt x="309" y="57"/>
                    </a:lnTo>
                    <a:lnTo>
                      <a:pt x="304" y="59"/>
                    </a:lnTo>
                    <a:lnTo>
                      <a:pt x="300" y="59"/>
                    </a:lnTo>
                    <a:lnTo>
                      <a:pt x="294" y="61"/>
                    </a:lnTo>
                    <a:lnTo>
                      <a:pt x="289" y="63"/>
                    </a:lnTo>
                    <a:lnTo>
                      <a:pt x="285" y="65"/>
                    </a:lnTo>
                    <a:lnTo>
                      <a:pt x="279" y="67"/>
                    </a:lnTo>
                    <a:lnTo>
                      <a:pt x="273" y="69"/>
                    </a:lnTo>
                    <a:lnTo>
                      <a:pt x="270" y="71"/>
                    </a:lnTo>
                    <a:lnTo>
                      <a:pt x="264" y="73"/>
                    </a:lnTo>
                    <a:lnTo>
                      <a:pt x="258" y="74"/>
                    </a:lnTo>
                    <a:lnTo>
                      <a:pt x="252" y="76"/>
                    </a:lnTo>
                    <a:lnTo>
                      <a:pt x="249" y="80"/>
                    </a:lnTo>
                    <a:lnTo>
                      <a:pt x="243" y="82"/>
                    </a:lnTo>
                    <a:lnTo>
                      <a:pt x="237" y="84"/>
                    </a:lnTo>
                    <a:lnTo>
                      <a:pt x="231" y="86"/>
                    </a:lnTo>
                    <a:lnTo>
                      <a:pt x="226" y="90"/>
                    </a:lnTo>
                    <a:lnTo>
                      <a:pt x="220" y="92"/>
                    </a:lnTo>
                    <a:lnTo>
                      <a:pt x="216" y="93"/>
                    </a:lnTo>
                    <a:lnTo>
                      <a:pt x="211" y="97"/>
                    </a:lnTo>
                    <a:lnTo>
                      <a:pt x="205" y="99"/>
                    </a:lnTo>
                    <a:lnTo>
                      <a:pt x="199" y="103"/>
                    </a:lnTo>
                    <a:lnTo>
                      <a:pt x="193" y="105"/>
                    </a:lnTo>
                    <a:lnTo>
                      <a:pt x="190" y="109"/>
                    </a:lnTo>
                    <a:lnTo>
                      <a:pt x="184" y="111"/>
                    </a:lnTo>
                    <a:lnTo>
                      <a:pt x="178" y="114"/>
                    </a:lnTo>
                    <a:lnTo>
                      <a:pt x="173" y="116"/>
                    </a:lnTo>
                    <a:lnTo>
                      <a:pt x="167" y="120"/>
                    </a:lnTo>
                    <a:lnTo>
                      <a:pt x="163" y="122"/>
                    </a:lnTo>
                    <a:lnTo>
                      <a:pt x="157" y="126"/>
                    </a:lnTo>
                    <a:lnTo>
                      <a:pt x="154" y="128"/>
                    </a:lnTo>
                    <a:lnTo>
                      <a:pt x="148" y="131"/>
                    </a:lnTo>
                    <a:lnTo>
                      <a:pt x="144" y="135"/>
                    </a:lnTo>
                    <a:lnTo>
                      <a:pt x="140" y="137"/>
                    </a:lnTo>
                    <a:lnTo>
                      <a:pt x="136" y="141"/>
                    </a:lnTo>
                    <a:lnTo>
                      <a:pt x="131" y="143"/>
                    </a:lnTo>
                    <a:lnTo>
                      <a:pt x="127" y="147"/>
                    </a:lnTo>
                    <a:lnTo>
                      <a:pt x="123" y="149"/>
                    </a:lnTo>
                    <a:lnTo>
                      <a:pt x="119" y="152"/>
                    </a:lnTo>
                    <a:lnTo>
                      <a:pt x="116" y="156"/>
                    </a:lnTo>
                    <a:lnTo>
                      <a:pt x="112" y="158"/>
                    </a:lnTo>
                    <a:lnTo>
                      <a:pt x="108" y="162"/>
                    </a:lnTo>
                    <a:lnTo>
                      <a:pt x="104" y="164"/>
                    </a:lnTo>
                    <a:lnTo>
                      <a:pt x="100" y="168"/>
                    </a:lnTo>
                    <a:lnTo>
                      <a:pt x="98" y="169"/>
                    </a:lnTo>
                    <a:lnTo>
                      <a:pt x="95" y="173"/>
                    </a:lnTo>
                    <a:lnTo>
                      <a:pt x="91" y="175"/>
                    </a:lnTo>
                    <a:lnTo>
                      <a:pt x="89" y="179"/>
                    </a:lnTo>
                    <a:lnTo>
                      <a:pt x="85" y="181"/>
                    </a:lnTo>
                    <a:lnTo>
                      <a:pt x="83" y="185"/>
                    </a:lnTo>
                    <a:lnTo>
                      <a:pt x="79" y="187"/>
                    </a:lnTo>
                    <a:lnTo>
                      <a:pt x="78" y="189"/>
                    </a:lnTo>
                    <a:lnTo>
                      <a:pt x="74" y="192"/>
                    </a:lnTo>
                    <a:lnTo>
                      <a:pt x="72" y="194"/>
                    </a:lnTo>
                    <a:lnTo>
                      <a:pt x="70" y="196"/>
                    </a:lnTo>
                    <a:lnTo>
                      <a:pt x="66" y="200"/>
                    </a:lnTo>
                    <a:lnTo>
                      <a:pt x="66" y="202"/>
                    </a:lnTo>
                    <a:lnTo>
                      <a:pt x="60" y="206"/>
                    </a:lnTo>
                    <a:lnTo>
                      <a:pt x="57" y="211"/>
                    </a:lnTo>
                    <a:lnTo>
                      <a:pt x="53" y="215"/>
                    </a:lnTo>
                    <a:lnTo>
                      <a:pt x="49" y="219"/>
                    </a:lnTo>
                    <a:lnTo>
                      <a:pt x="45" y="223"/>
                    </a:lnTo>
                    <a:lnTo>
                      <a:pt x="43" y="227"/>
                    </a:lnTo>
                    <a:lnTo>
                      <a:pt x="41" y="230"/>
                    </a:lnTo>
                    <a:lnTo>
                      <a:pt x="39" y="232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0"/>
                    </a:lnTo>
                    <a:lnTo>
                      <a:pt x="34" y="242"/>
                    </a:lnTo>
                    <a:lnTo>
                      <a:pt x="32" y="244"/>
                    </a:lnTo>
                    <a:lnTo>
                      <a:pt x="32" y="246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54" name="Freeform 245">
                <a:extLst>
                  <a:ext uri="{FF2B5EF4-FFF2-40B4-BE49-F238E27FC236}">
                    <a16:creationId xmlns:a16="http://schemas.microsoft.com/office/drawing/2014/main" id="{683E9E1D-9AED-4D88-9182-B4DAB79FA6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41" y="841"/>
                <a:ext cx="135" cy="176"/>
              </a:xfrm>
              <a:custGeom>
                <a:avLst/>
                <a:gdLst>
                  <a:gd name="T0" fmla="*/ 1 w 270"/>
                  <a:gd name="T1" fmla="*/ 1 h 351"/>
                  <a:gd name="T2" fmla="*/ 1 w 270"/>
                  <a:gd name="T3" fmla="*/ 1 h 351"/>
                  <a:gd name="T4" fmla="*/ 1 w 270"/>
                  <a:gd name="T5" fmla="*/ 1 h 351"/>
                  <a:gd name="T6" fmla="*/ 1 w 270"/>
                  <a:gd name="T7" fmla="*/ 1 h 351"/>
                  <a:gd name="T8" fmla="*/ 1 w 270"/>
                  <a:gd name="T9" fmla="*/ 1 h 351"/>
                  <a:gd name="T10" fmla="*/ 1 w 270"/>
                  <a:gd name="T11" fmla="*/ 1 h 351"/>
                  <a:gd name="T12" fmla="*/ 1 w 270"/>
                  <a:gd name="T13" fmla="*/ 1 h 351"/>
                  <a:gd name="T14" fmla="*/ 1 w 270"/>
                  <a:gd name="T15" fmla="*/ 1 h 351"/>
                  <a:gd name="T16" fmla="*/ 1 w 270"/>
                  <a:gd name="T17" fmla="*/ 1 h 351"/>
                  <a:gd name="T18" fmla="*/ 1 w 270"/>
                  <a:gd name="T19" fmla="*/ 1 h 351"/>
                  <a:gd name="T20" fmla="*/ 1 w 270"/>
                  <a:gd name="T21" fmla="*/ 1 h 351"/>
                  <a:gd name="T22" fmla="*/ 1 w 270"/>
                  <a:gd name="T23" fmla="*/ 1 h 351"/>
                  <a:gd name="T24" fmla="*/ 1 w 270"/>
                  <a:gd name="T25" fmla="*/ 0 h 351"/>
                  <a:gd name="T26" fmla="*/ 1 w 270"/>
                  <a:gd name="T27" fmla="*/ 1 h 351"/>
                  <a:gd name="T28" fmla="*/ 1 w 270"/>
                  <a:gd name="T29" fmla="*/ 1 h 351"/>
                  <a:gd name="T30" fmla="*/ 1 w 270"/>
                  <a:gd name="T31" fmla="*/ 1 h 351"/>
                  <a:gd name="T32" fmla="*/ 1 w 270"/>
                  <a:gd name="T33" fmla="*/ 1 h 351"/>
                  <a:gd name="T34" fmla="*/ 1 w 270"/>
                  <a:gd name="T35" fmla="*/ 1 h 351"/>
                  <a:gd name="T36" fmla="*/ 1 w 270"/>
                  <a:gd name="T37" fmla="*/ 1 h 351"/>
                  <a:gd name="T38" fmla="*/ 1 w 270"/>
                  <a:gd name="T39" fmla="*/ 1 h 351"/>
                  <a:gd name="T40" fmla="*/ 1 w 270"/>
                  <a:gd name="T41" fmla="*/ 1 h 351"/>
                  <a:gd name="T42" fmla="*/ 1 w 270"/>
                  <a:gd name="T43" fmla="*/ 1 h 351"/>
                  <a:gd name="T44" fmla="*/ 1 w 270"/>
                  <a:gd name="T45" fmla="*/ 1 h 351"/>
                  <a:gd name="T46" fmla="*/ 1 w 270"/>
                  <a:gd name="T47" fmla="*/ 1 h 351"/>
                  <a:gd name="T48" fmla="*/ 1 w 270"/>
                  <a:gd name="T49" fmla="*/ 1 h 351"/>
                  <a:gd name="T50" fmla="*/ 1 w 270"/>
                  <a:gd name="T51" fmla="*/ 1 h 351"/>
                  <a:gd name="T52" fmla="*/ 1 w 270"/>
                  <a:gd name="T53" fmla="*/ 1 h 351"/>
                  <a:gd name="T54" fmla="*/ 1 w 270"/>
                  <a:gd name="T55" fmla="*/ 1 h 351"/>
                  <a:gd name="T56" fmla="*/ 1 w 270"/>
                  <a:gd name="T57" fmla="*/ 1 h 351"/>
                  <a:gd name="T58" fmla="*/ 1 w 270"/>
                  <a:gd name="T59" fmla="*/ 1 h 351"/>
                  <a:gd name="T60" fmla="*/ 1 w 270"/>
                  <a:gd name="T61" fmla="*/ 1 h 351"/>
                  <a:gd name="T62" fmla="*/ 1 w 270"/>
                  <a:gd name="T63" fmla="*/ 1 h 351"/>
                  <a:gd name="T64" fmla="*/ 1 w 270"/>
                  <a:gd name="T65" fmla="*/ 1 h 351"/>
                  <a:gd name="T66" fmla="*/ 1 w 270"/>
                  <a:gd name="T67" fmla="*/ 1 h 351"/>
                  <a:gd name="T68" fmla="*/ 1 w 270"/>
                  <a:gd name="T69" fmla="*/ 1 h 351"/>
                  <a:gd name="T70" fmla="*/ 1 w 270"/>
                  <a:gd name="T71" fmla="*/ 1 h 351"/>
                  <a:gd name="T72" fmla="*/ 1 w 270"/>
                  <a:gd name="T73" fmla="*/ 1 h 351"/>
                  <a:gd name="T74" fmla="*/ 1 w 270"/>
                  <a:gd name="T75" fmla="*/ 1 h 351"/>
                  <a:gd name="T76" fmla="*/ 1 w 270"/>
                  <a:gd name="T77" fmla="*/ 1 h 351"/>
                  <a:gd name="T78" fmla="*/ 1 w 270"/>
                  <a:gd name="T79" fmla="*/ 1 h 351"/>
                  <a:gd name="T80" fmla="*/ 1 w 270"/>
                  <a:gd name="T81" fmla="*/ 1 h 351"/>
                  <a:gd name="T82" fmla="*/ 1 w 270"/>
                  <a:gd name="T83" fmla="*/ 1 h 351"/>
                  <a:gd name="T84" fmla="*/ 1 w 270"/>
                  <a:gd name="T85" fmla="*/ 1 h 351"/>
                  <a:gd name="T86" fmla="*/ 1 w 270"/>
                  <a:gd name="T87" fmla="*/ 1 h 351"/>
                  <a:gd name="T88" fmla="*/ 1 w 270"/>
                  <a:gd name="T89" fmla="*/ 1 h 351"/>
                  <a:gd name="T90" fmla="*/ 1 w 270"/>
                  <a:gd name="T91" fmla="*/ 1 h 351"/>
                  <a:gd name="T92" fmla="*/ 1 w 270"/>
                  <a:gd name="T93" fmla="*/ 1 h 351"/>
                  <a:gd name="T94" fmla="*/ 1 w 270"/>
                  <a:gd name="T95" fmla="*/ 1 h 351"/>
                  <a:gd name="T96" fmla="*/ 1 w 270"/>
                  <a:gd name="T97" fmla="*/ 1 h 351"/>
                  <a:gd name="T98" fmla="*/ 1 w 270"/>
                  <a:gd name="T99" fmla="*/ 1 h 351"/>
                  <a:gd name="T100" fmla="*/ 1 w 270"/>
                  <a:gd name="T101" fmla="*/ 1 h 351"/>
                  <a:gd name="T102" fmla="*/ 1 w 270"/>
                  <a:gd name="T103" fmla="*/ 1 h 351"/>
                  <a:gd name="T104" fmla="*/ 1 w 270"/>
                  <a:gd name="T105" fmla="*/ 1 h 351"/>
                  <a:gd name="T106" fmla="*/ 1 w 270"/>
                  <a:gd name="T107" fmla="*/ 1 h 351"/>
                  <a:gd name="T108" fmla="*/ 1 w 270"/>
                  <a:gd name="T109" fmla="*/ 1 h 351"/>
                  <a:gd name="T110" fmla="*/ 1 w 270"/>
                  <a:gd name="T111" fmla="*/ 1 h 351"/>
                  <a:gd name="T112" fmla="*/ 1 w 270"/>
                  <a:gd name="T113" fmla="*/ 1 h 3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70"/>
                  <a:gd name="T172" fmla="*/ 0 h 351"/>
                  <a:gd name="T173" fmla="*/ 270 w 270"/>
                  <a:gd name="T174" fmla="*/ 351 h 3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70" h="351">
                    <a:moveTo>
                      <a:pt x="34" y="70"/>
                    </a:moveTo>
                    <a:lnTo>
                      <a:pt x="34" y="68"/>
                    </a:lnTo>
                    <a:lnTo>
                      <a:pt x="38" y="68"/>
                    </a:lnTo>
                    <a:lnTo>
                      <a:pt x="40" y="66"/>
                    </a:lnTo>
                    <a:lnTo>
                      <a:pt x="44" y="66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49" y="64"/>
                    </a:lnTo>
                    <a:lnTo>
                      <a:pt x="53" y="62"/>
                    </a:lnTo>
                    <a:lnTo>
                      <a:pt x="55" y="62"/>
                    </a:lnTo>
                    <a:lnTo>
                      <a:pt x="59" y="61"/>
                    </a:lnTo>
                    <a:lnTo>
                      <a:pt x="63" y="61"/>
                    </a:lnTo>
                    <a:lnTo>
                      <a:pt x="67" y="59"/>
                    </a:lnTo>
                    <a:lnTo>
                      <a:pt x="68" y="59"/>
                    </a:lnTo>
                    <a:lnTo>
                      <a:pt x="70" y="59"/>
                    </a:lnTo>
                    <a:lnTo>
                      <a:pt x="72" y="57"/>
                    </a:lnTo>
                    <a:lnTo>
                      <a:pt x="74" y="57"/>
                    </a:lnTo>
                    <a:lnTo>
                      <a:pt x="78" y="57"/>
                    </a:lnTo>
                    <a:lnTo>
                      <a:pt x="80" y="57"/>
                    </a:lnTo>
                    <a:lnTo>
                      <a:pt x="82" y="55"/>
                    </a:lnTo>
                    <a:lnTo>
                      <a:pt x="86" y="55"/>
                    </a:lnTo>
                    <a:lnTo>
                      <a:pt x="87" y="55"/>
                    </a:lnTo>
                    <a:lnTo>
                      <a:pt x="91" y="55"/>
                    </a:lnTo>
                    <a:lnTo>
                      <a:pt x="93" y="53"/>
                    </a:lnTo>
                    <a:lnTo>
                      <a:pt x="97" y="53"/>
                    </a:lnTo>
                    <a:lnTo>
                      <a:pt x="99" y="53"/>
                    </a:lnTo>
                    <a:lnTo>
                      <a:pt x="103" y="51"/>
                    </a:lnTo>
                    <a:lnTo>
                      <a:pt x="106" y="51"/>
                    </a:lnTo>
                    <a:lnTo>
                      <a:pt x="110" y="51"/>
                    </a:lnTo>
                    <a:lnTo>
                      <a:pt x="114" y="49"/>
                    </a:lnTo>
                    <a:lnTo>
                      <a:pt x="118" y="49"/>
                    </a:lnTo>
                    <a:lnTo>
                      <a:pt x="122" y="49"/>
                    </a:lnTo>
                    <a:lnTo>
                      <a:pt x="126" y="47"/>
                    </a:lnTo>
                    <a:lnTo>
                      <a:pt x="129" y="47"/>
                    </a:lnTo>
                    <a:lnTo>
                      <a:pt x="133" y="47"/>
                    </a:lnTo>
                    <a:lnTo>
                      <a:pt x="137" y="47"/>
                    </a:lnTo>
                    <a:lnTo>
                      <a:pt x="143" y="45"/>
                    </a:lnTo>
                    <a:lnTo>
                      <a:pt x="146" y="45"/>
                    </a:lnTo>
                    <a:lnTo>
                      <a:pt x="150" y="43"/>
                    </a:lnTo>
                    <a:lnTo>
                      <a:pt x="154" y="43"/>
                    </a:lnTo>
                    <a:lnTo>
                      <a:pt x="158" y="43"/>
                    </a:lnTo>
                    <a:lnTo>
                      <a:pt x="162" y="41"/>
                    </a:lnTo>
                    <a:lnTo>
                      <a:pt x="165" y="41"/>
                    </a:lnTo>
                    <a:lnTo>
                      <a:pt x="169" y="40"/>
                    </a:lnTo>
                    <a:lnTo>
                      <a:pt x="173" y="40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4" y="36"/>
                    </a:lnTo>
                    <a:lnTo>
                      <a:pt x="188" y="36"/>
                    </a:lnTo>
                    <a:lnTo>
                      <a:pt x="192" y="34"/>
                    </a:lnTo>
                    <a:lnTo>
                      <a:pt x="194" y="34"/>
                    </a:lnTo>
                    <a:lnTo>
                      <a:pt x="198" y="32"/>
                    </a:lnTo>
                    <a:lnTo>
                      <a:pt x="202" y="32"/>
                    </a:lnTo>
                    <a:lnTo>
                      <a:pt x="203" y="30"/>
                    </a:lnTo>
                    <a:lnTo>
                      <a:pt x="207" y="30"/>
                    </a:lnTo>
                    <a:lnTo>
                      <a:pt x="209" y="28"/>
                    </a:lnTo>
                    <a:lnTo>
                      <a:pt x="213" y="28"/>
                    </a:lnTo>
                    <a:lnTo>
                      <a:pt x="215" y="26"/>
                    </a:lnTo>
                    <a:lnTo>
                      <a:pt x="219" y="26"/>
                    </a:lnTo>
                    <a:lnTo>
                      <a:pt x="221" y="24"/>
                    </a:lnTo>
                    <a:lnTo>
                      <a:pt x="224" y="24"/>
                    </a:lnTo>
                    <a:lnTo>
                      <a:pt x="228" y="22"/>
                    </a:lnTo>
                    <a:lnTo>
                      <a:pt x="232" y="21"/>
                    </a:lnTo>
                    <a:lnTo>
                      <a:pt x="236" y="19"/>
                    </a:lnTo>
                    <a:lnTo>
                      <a:pt x="241" y="17"/>
                    </a:lnTo>
                    <a:lnTo>
                      <a:pt x="243" y="15"/>
                    </a:lnTo>
                    <a:lnTo>
                      <a:pt x="247" y="13"/>
                    </a:lnTo>
                    <a:lnTo>
                      <a:pt x="251" y="11"/>
                    </a:lnTo>
                    <a:lnTo>
                      <a:pt x="253" y="9"/>
                    </a:lnTo>
                    <a:lnTo>
                      <a:pt x="257" y="7"/>
                    </a:lnTo>
                    <a:lnTo>
                      <a:pt x="259" y="7"/>
                    </a:lnTo>
                    <a:lnTo>
                      <a:pt x="260" y="5"/>
                    </a:lnTo>
                    <a:lnTo>
                      <a:pt x="262" y="3"/>
                    </a:lnTo>
                    <a:lnTo>
                      <a:pt x="266" y="2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5"/>
                    </a:lnTo>
                    <a:lnTo>
                      <a:pt x="266" y="7"/>
                    </a:lnTo>
                    <a:lnTo>
                      <a:pt x="264" y="11"/>
                    </a:lnTo>
                    <a:lnTo>
                      <a:pt x="264" y="13"/>
                    </a:lnTo>
                    <a:lnTo>
                      <a:pt x="262" y="17"/>
                    </a:lnTo>
                    <a:lnTo>
                      <a:pt x="262" y="19"/>
                    </a:lnTo>
                    <a:lnTo>
                      <a:pt x="262" y="21"/>
                    </a:lnTo>
                    <a:lnTo>
                      <a:pt x="260" y="22"/>
                    </a:lnTo>
                    <a:lnTo>
                      <a:pt x="259" y="26"/>
                    </a:lnTo>
                    <a:lnTo>
                      <a:pt x="259" y="28"/>
                    </a:lnTo>
                    <a:lnTo>
                      <a:pt x="257" y="32"/>
                    </a:lnTo>
                    <a:lnTo>
                      <a:pt x="257" y="34"/>
                    </a:lnTo>
                    <a:lnTo>
                      <a:pt x="255" y="38"/>
                    </a:lnTo>
                    <a:lnTo>
                      <a:pt x="253" y="41"/>
                    </a:lnTo>
                    <a:lnTo>
                      <a:pt x="253" y="45"/>
                    </a:lnTo>
                    <a:lnTo>
                      <a:pt x="251" y="47"/>
                    </a:lnTo>
                    <a:lnTo>
                      <a:pt x="249" y="51"/>
                    </a:lnTo>
                    <a:lnTo>
                      <a:pt x="249" y="55"/>
                    </a:lnTo>
                    <a:lnTo>
                      <a:pt x="247" y="59"/>
                    </a:lnTo>
                    <a:lnTo>
                      <a:pt x="245" y="62"/>
                    </a:lnTo>
                    <a:lnTo>
                      <a:pt x="245" y="68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0" y="80"/>
                    </a:lnTo>
                    <a:lnTo>
                      <a:pt x="238" y="83"/>
                    </a:lnTo>
                    <a:lnTo>
                      <a:pt x="236" y="87"/>
                    </a:lnTo>
                    <a:lnTo>
                      <a:pt x="236" y="91"/>
                    </a:lnTo>
                    <a:lnTo>
                      <a:pt x="234" y="95"/>
                    </a:lnTo>
                    <a:lnTo>
                      <a:pt x="232" y="100"/>
                    </a:lnTo>
                    <a:lnTo>
                      <a:pt x="230" y="104"/>
                    </a:lnTo>
                    <a:lnTo>
                      <a:pt x="230" y="108"/>
                    </a:lnTo>
                    <a:lnTo>
                      <a:pt x="228" y="112"/>
                    </a:lnTo>
                    <a:lnTo>
                      <a:pt x="226" y="118"/>
                    </a:lnTo>
                    <a:lnTo>
                      <a:pt x="224" y="121"/>
                    </a:lnTo>
                    <a:lnTo>
                      <a:pt x="222" y="125"/>
                    </a:lnTo>
                    <a:lnTo>
                      <a:pt x="221" y="131"/>
                    </a:lnTo>
                    <a:lnTo>
                      <a:pt x="221" y="135"/>
                    </a:lnTo>
                    <a:lnTo>
                      <a:pt x="219" y="138"/>
                    </a:lnTo>
                    <a:lnTo>
                      <a:pt x="217" y="144"/>
                    </a:lnTo>
                    <a:lnTo>
                      <a:pt x="215" y="148"/>
                    </a:lnTo>
                    <a:lnTo>
                      <a:pt x="215" y="152"/>
                    </a:lnTo>
                    <a:lnTo>
                      <a:pt x="213" y="157"/>
                    </a:lnTo>
                    <a:lnTo>
                      <a:pt x="211" y="161"/>
                    </a:lnTo>
                    <a:lnTo>
                      <a:pt x="209" y="165"/>
                    </a:lnTo>
                    <a:lnTo>
                      <a:pt x="207" y="169"/>
                    </a:lnTo>
                    <a:lnTo>
                      <a:pt x="207" y="173"/>
                    </a:lnTo>
                    <a:lnTo>
                      <a:pt x="205" y="178"/>
                    </a:lnTo>
                    <a:lnTo>
                      <a:pt x="203" y="182"/>
                    </a:lnTo>
                    <a:lnTo>
                      <a:pt x="203" y="186"/>
                    </a:lnTo>
                    <a:lnTo>
                      <a:pt x="202" y="190"/>
                    </a:lnTo>
                    <a:lnTo>
                      <a:pt x="200" y="194"/>
                    </a:lnTo>
                    <a:lnTo>
                      <a:pt x="200" y="197"/>
                    </a:lnTo>
                    <a:lnTo>
                      <a:pt x="198" y="201"/>
                    </a:lnTo>
                    <a:lnTo>
                      <a:pt x="196" y="205"/>
                    </a:lnTo>
                    <a:lnTo>
                      <a:pt x="196" y="209"/>
                    </a:lnTo>
                    <a:lnTo>
                      <a:pt x="194" y="213"/>
                    </a:lnTo>
                    <a:lnTo>
                      <a:pt x="192" y="216"/>
                    </a:lnTo>
                    <a:lnTo>
                      <a:pt x="190" y="220"/>
                    </a:lnTo>
                    <a:lnTo>
                      <a:pt x="190" y="224"/>
                    </a:lnTo>
                    <a:lnTo>
                      <a:pt x="188" y="228"/>
                    </a:lnTo>
                    <a:lnTo>
                      <a:pt x="186" y="230"/>
                    </a:lnTo>
                    <a:lnTo>
                      <a:pt x="184" y="233"/>
                    </a:lnTo>
                    <a:lnTo>
                      <a:pt x="184" y="237"/>
                    </a:lnTo>
                    <a:lnTo>
                      <a:pt x="183" y="241"/>
                    </a:lnTo>
                    <a:lnTo>
                      <a:pt x="181" y="245"/>
                    </a:lnTo>
                    <a:lnTo>
                      <a:pt x="179" y="247"/>
                    </a:lnTo>
                    <a:lnTo>
                      <a:pt x="177" y="251"/>
                    </a:lnTo>
                    <a:lnTo>
                      <a:pt x="175" y="254"/>
                    </a:lnTo>
                    <a:lnTo>
                      <a:pt x="173" y="256"/>
                    </a:lnTo>
                    <a:lnTo>
                      <a:pt x="171" y="260"/>
                    </a:lnTo>
                    <a:lnTo>
                      <a:pt x="171" y="264"/>
                    </a:lnTo>
                    <a:lnTo>
                      <a:pt x="169" y="266"/>
                    </a:lnTo>
                    <a:lnTo>
                      <a:pt x="167" y="270"/>
                    </a:lnTo>
                    <a:lnTo>
                      <a:pt x="164" y="272"/>
                    </a:lnTo>
                    <a:lnTo>
                      <a:pt x="164" y="275"/>
                    </a:lnTo>
                    <a:lnTo>
                      <a:pt x="160" y="277"/>
                    </a:lnTo>
                    <a:lnTo>
                      <a:pt x="160" y="281"/>
                    </a:lnTo>
                    <a:lnTo>
                      <a:pt x="156" y="283"/>
                    </a:lnTo>
                    <a:lnTo>
                      <a:pt x="156" y="285"/>
                    </a:lnTo>
                    <a:lnTo>
                      <a:pt x="154" y="289"/>
                    </a:lnTo>
                    <a:lnTo>
                      <a:pt x="152" y="291"/>
                    </a:lnTo>
                    <a:lnTo>
                      <a:pt x="150" y="292"/>
                    </a:lnTo>
                    <a:lnTo>
                      <a:pt x="148" y="296"/>
                    </a:lnTo>
                    <a:lnTo>
                      <a:pt x="145" y="298"/>
                    </a:lnTo>
                    <a:lnTo>
                      <a:pt x="145" y="300"/>
                    </a:lnTo>
                    <a:lnTo>
                      <a:pt x="143" y="302"/>
                    </a:lnTo>
                    <a:lnTo>
                      <a:pt x="141" y="306"/>
                    </a:lnTo>
                    <a:lnTo>
                      <a:pt x="137" y="310"/>
                    </a:lnTo>
                    <a:lnTo>
                      <a:pt x="133" y="313"/>
                    </a:lnTo>
                    <a:lnTo>
                      <a:pt x="129" y="317"/>
                    </a:lnTo>
                    <a:lnTo>
                      <a:pt x="127" y="321"/>
                    </a:lnTo>
                    <a:lnTo>
                      <a:pt x="124" y="323"/>
                    </a:lnTo>
                    <a:lnTo>
                      <a:pt x="120" y="327"/>
                    </a:lnTo>
                    <a:lnTo>
                      <a:pt x="118" y="329"/>
                    </a:lnTo>
                    <a:lnTo>
                      <a:pt x="116" y="332"/>
                    </a:lnTo>
                    <a:lnTo>
                      <a:pt x="112" y="334"/>
                    </a:lnTo>
                    <a:lnTo>
                      <a:pt x="110" y="336"/>
                    </a:lnTo>
                    <a:lnTo>
                      <a:pt x="108" y="338"/>
                    </a:lnTo>
                    <a:lnTo>
                      <a:pt x="108" y="340"/>
                    </a:lnTo>
                    <a:lnTo>
                      <a:pt x="105" y="342"/>
                    </a:lnTo>
                    <a:lnTo>
                      <a:pt x="70" y="351"/>
                    </a:lnTo>
                    <a:lnTo>
                      <a:pt x="70" y="349"/>
                    </a:lnTo>
                    <a:lnTo>
                      <a:pt x="72" y="349"/>
                    </a:lnTo>
                    <a:lnTo>
                      <a:pt x="76" y="348"/>
                    </a:lnTo>
                    <a:lnTo>
                      <a:pt x="80" y="344"/>
                    </a:lnTo>
                    <a:lnTo>
                      <a:pt x="82" y="342"/>
                    </a:lnTo>
                    <a:lnTo>
                      <a:pt x="84" y="340"/>
                    </a:lnTo>
                    <a:lnTo>
                      <a:pt x="86" y="338"/>
                    </a:lnTo>
                    <a:lnTo>
                      <a:pt x="89" y="336"/>
                    </a:lnTo>
                    <a:lnTo>
                      <a:pt x="91" y="332"/>
                    </a:lnTo>
                    <a:lnTo>
                      <a:pt x="95" y="330"/>
                    </a:lnTo>
                    <a:lnTo>
                      <a:pt x="97" y="327"/>
                    </a:lnTo>
                    <a:lnTo>
                      <a:pt x="103" y="323"/>
                    </a:lnTo>
                    <a:lnTo>
                      <a:pt x="105" y="319"/>
                    </a:lnTo>
                    <a:lnTo>
                      <a:pt x="108" y="313"/>
                    </a:lnTo>
                    <a:lnTo>
                      <a:pt x="110" y="311"/>
                    </a:lnTo>
                    <a:lnTo>
                      <a:pt x="112" y="310"/>
                    </a:lnTo>
                    <a:lnTo>
                      <a:pt x="114" y="306"/>
                    </a:lnTo>
                    <a:lnTo>
                      <a:pt x="116" y="304"/>
                    </a:lnTo>
                    <a:lnTo>
                      <a:pt x="118" y="300"/>
                    </a:lnTo>
                    <a:lnTo>
                      <a:pt x="120" y="298"/>
                    </a:lnTo>
                    <a:lnTo>
                      <a:pt x="122" y="294"/>
                    </a:lnTo>
                    <a:lnTo>
                      <a:pt x="124" y="292"/>
                    </a:lnTo>
                    <a:lnTo>
                      <a:pt x="126" y="289"/>
                    </a:lnTo>
                    <a:lnTo>
                      <a:pt x="127" y="285"/>
                    </a:lnTo>
                    <a:lnTo>
                      <a:pt x="129" y="283"/>
                    </a:lnTo>
                    <a:lnTo>
                      <a:pt x="133" y="279"/>
                    </a:lnTo>
                    <a:lnTo>
                      <a:pt x="133" y="275"/>
                    </a:lnTo>
                    <a:lnTo>
                      <a:pt x="137" y="272"/>
                    </a:lnTo>
                    <a:lnTo>
                      <a:pt x="139" y="268"/>
                    </a:lnTo>
                    <a:lnTo>
                      <a:pt x="141" y="264"/>
                    </a:lnTo>
                    <a:lnTo>
                      <a:pt x="143" y="258"/>
                    </a:lnTo>
                    <a:lnTo>
                      <a:pt x="145" y="254"/>
                    </a:lnTo>
                    <a:lnTo>
                      <a:pt x="146" y="251"/>
                    </a:lnTo>
                    <a:lnTo>
                      <a:pt x="148" y="247"/>
                    </a:lnTo>
                    <a:lnTo>
                      <a:pt x="150" y="243"/>
                    </a:lnTo>
                    <a:lnTo>
                      <a:pt x="152" y="237"/>
                    </a:lnTo>
                    <a:lnTo>
                      <a:pt x="154" y="233"/>
                    </a:lnTo>
                    <a:lnTo>
                      <a:pt x="156" y="228"/>
                    </a:lnTo>
                    <a:lnTo>
                      <a:pt x="158" y="222"/>
                    </a:lnTo>
                    <a:lnTo>
                      <a:pt x="160" y="218"/>
                    </a:lnTo>
                    <a:lnTo>
                      <a:pt x="162" y="213"/>
                    </a:lnTo>
                    <a:lnTo>
                      <a:pt x="164" y="207"/>
                    </a:lnTo>
                    <a:lnTo>
                      <a:pt x="165" y="201"/>
                    </a:lnTo>
                    <a:lnTo>
                      <a:pt x="167" y="195"/>
                    </a:lnTo>
                    <a:lnTo>
                      <a:pt x="169" y="190"/>
                    </a:lnTo>
                    <a:lnTo>
                      <a:pt x="171" y="186"/>
                    </a:lnTo>
                    <a:lnTo>
                      <a:pt x="173" y="180"/>
                    </a:lnTo>
                    <a:lnTo>
                      <a:pt x="175" y="176"/>
                    </a:lnTo>
                    <a:lnTo>
                      <a:pt x="177" y="171"/>
                    </a:lnTo>
                    <a:lnTo>
                      <a:pt x="179" y="167"/>
                    </a:lnTo>
                    <a:lnTo>
                      <a:pt x="181" y="161"/>
                    </a:lnTo>
                    <a:lnTo>
                      <a:pt x="181" y="157"/>
                    </a:lnTo>
                    <a:lnTo>
                      <a:pt x="183" y="154"/>
                    </a:lnTo>
                    <a:lnTo>
                      <a:pt x="184" y="150"/>
                    </a:lnTo>
                    <a:lnTo>
                      <a:pt x="186" y="146"/>
                    </a:lnTo>
                    <a:lnTo>
                      <a:pt x="186" y="142"/>
                    </a:lnTo>
                    <a:lnTo>
                      <a:pt x="188" y="138"/>
                    </a:lnTo>
                    <a:lnTo>
                      <a:pt x="190" y="135"/>
                    </a:lnTo>
                    <a:lnTo>
                      <a:pt x="190" y="131"/>
                    </a:lnTo>
                    <a:lnTo>
                      <a:pt x="192" y="129"/>
                    </a:lnTo>
                    <a:lnTo>
                      <a:pt x="194" y="125"/>
                    </a:lnTo>
                    <a:lnTo>
                      <a:pt x="194" y="123"/>
                    </a:lnTo>
                    <a:lnTo>
                      <a:pt x="196" y="119"/>
                    </a:lnTo>
                    <a:lnTo>
                      <a:pt x="198" y="116"/>
                    </a:lnTo>
                    <a:lnTo>
                      <a:pt x="198" y="114"/>
                    </a:lnTo>
                    <a:lnTo>
                      <a:pt x="200" y="112"/>
                    </a:lnTo>
                    <a:lnTo>
                      <a:pt x="200" y="108"/>
                    </a:lnTo>
                    <a:lnTo>
                      <a:pt x="202" y="106"/>
                    </a:lnTo>
                    <a:lnTo>
                      <a:pt x="202" y="104"/>
                    </a:lnTo>
                    <a:lnTo>
                      <a:pt x="203" y="100"/>
                    </a:lnTo>
                    <a:lnTo>
                      <a:pt x="203" y="97"/>
                    </a:lnTo>
                    <a:lnTo>
                      <a:pt x="207" y="93"/>
                    </a:lnTo>
                    <a:lnTo>
                      <a:pt x="207" y="89"/>
                    </a:lnTo>
                    <a:lnTo>
                      <a:pt x="209" y="85"/>
                    </a:lnTo>
                    <a:lnTo>
                      <a:pt x="211" y="81"/>
                    </a:lnTo>
                    <a:lnTo>
                      <a:pt x="211" y="80"/>
                    </a:lnTo>
                    <a:lnTo>
                      <a:pt x="213" y="76"/>
                    </a:lnTo>
                    <a:lnTo>
                      <a:pt x="215" y="74"/>
                    </a:lnTo>
                    <a:lnTo>
                      <a:pt x="215" y="70"/>
                    </a:lnTo>
                    <a:lnTo>
                      <a:pt x="217" y="68"/>
                    </a:lnTo>
                    <a:lnTo>
                      <a:pt x="219" y="64"/>
                    </a:lnTo>
                    <a:lnTo>
                      <a:pt x="221" y="61"/>
                    </a:lnTo>
                    <a:lnTo>
                      <a:pt x="221" y="57"/>
                    </a:lnTo>
                    <a:lnTo>
                      <a:pt x="222" y="53"/>
                    </a:lnTo>
                    <a:lnTo>
                      <a:pt x="221" y="53"/>
                    </a:lnTo>
                    <a:lnTo>
                      <a:pt x="217" y="53"/>
                    </a:lnTo>
                    <a:lnTo>
                      <a:pt x="215" y="55"/>
                    </a:lnTo>
                    <a:lnTo>
                      <a:pt x="213" y="55"/>
                    </a:lnTo>
                    <a:lnTo>
                      <a:pt x="211" y="57"/>
                    </a:lnTo>
                    <a:lnTo>
                      <a:pt x="207" y="57"/>
                    </a:lnTo>
                    <a:lnTo>
                      <a:pt x="203" y="57"/>
                    </a:lnTo>
                    <a:lnTo>
                      <a:pt x="200" y="59"/>
                    </a:lnTo>
                    <a:lnTo>
                      <a:pt x="196" y="61"/>
                    </a:lnTo>
                    <a:lnTo>
                      <a:pt x="192" y="61"/>
                    </a:lnTo>
                    <a:lnTo>
                      <a:pt x="186" y="62"/>
                    </a:lnTo>
                    <a:lnTo>
                      <a:pt x="183" y="64"/>
                    </a:lnTo>
                    <a:lnTo>
                      <a:pt x="179" y="66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69" y="68"/>
                    </a:lnTo>
                    <a:lnTo>
                      <a:pt x="167" y="68"/>
                    </a:lnTo>
                    <a:lnTo>
                      <a:pt x="164" y="68"/>
                    </a:lnTo>
                    <a:lnTo>
                      <a:pt x="162" y="70"/>
                    </a:lnTo>
                    <a:lnTo>
                      <a:pt x="160" y="70"/>
                    </a:lnTo>
                    <a:lnTo>
                      <a:pt x="156" y="70"/>
                    </a:lnTo>
                    <a:lnTo>
                      <a:pt x="152" y="72"/>
                    </a:lnTo>
                    <a:lnTo>
                      <a:pt x="150" y="72"/>
                    </a:lnTo>
                    <a:lnTo>
                      <a:pt x="146" y="72"/>
                    </a:lnTo>
                    <a:lnTo>
                      <a:pt x="145" y="74"/>
                    </a:lnTo>
                    <a:lnTo>
                      <a:pt x="141" y="74"/>
                    </a:lnTo>
                    <a:lnTo>
                      <a:pt x="139" y="76"/>
                    </a:lnTo>
                    <a:lnTo>
                      <a:pt x="135" y="76"/>
                    </a:lnTo>
                    <a:lnTo>
                      <a:pt x="131" y="78"/>
                    </a:lnTo>
                    <a:lnTo>
                      <a:pt x="127" y="78"/>
                    </a:lnTo>
                    <a:lnTo>
                      <a:pt x="126" y="78"/>
                    </a:lnTo>
                    <a:lnTo>
                      <a:pt x="122" y="80"/>
                    </a:lnTo>
                    <a:lnTo>
                      <a:pt x="118" y="80"/>
                    </a:lnTo>
                    <a:lnTo>
                      <a:pt x="116" y="80"/>
                    </a:lnTo>
                    <a:lnTo>
                      <a:pt x="112" y="81"/>
                    </a:lnTo>
                    <a:lnTo>
                      <a:pt x="108" y="81"/>
                    </a:lnTo>
                    <a:lnTo>
                      <a:pt x="106" y="81"/>
                    </a:lnTo>
                    <a:lnTo>
                      <a:pt x="103" y="83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3" y="85"/>
                    </a:lnTo>
                    <a:lnTo>
                      <a:pt x="89" y="85"/>
                    </a:lnTo>
                    <a:lnTo>
                      <a:pt x="87" y="85"/>
                    </a:lnTo>
                    <a:lnTo>
                      <a:pt x="84" y="87"/>
                    </a:lnTo>
                    <a:lnTo>
                      <a:pt x="82" y="87"/>
                    </a:lnTo>
                    <a:lnTo>
                      <a:pt x="78" y="87"/>
                    </a:lnTo>
                    <a:lnTo>
                      <a:pt x="74" y="89"/>
                    </a:lnTo>
                    <a:lnTo>
                      <a:pt x="70" y="89"/>
                    </a:lnTo>
                    <a:lnTo>
                      <a:pt x="68" y="89"/>
                    </a:lnTo>
                    <a:lnTo>
                      <a:pt x="65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7" y="91"/>
                    </a:lnTo>
                    <a:lnTo>
                      <a:pt x="55" y="91"/>
                    </a:lnTo>
                    <a:lnTo>
                      <a:pt x="51" y="91"/>
                    </a:lnTo>
                    <a:lnTo>
                      <a:pt x="49" y="91"/>
                    </a:lnTo>
                    <a:lnTo>
                      <a:pt x="48" y="93"/>
                    </a:lnTo>
                    <a:lnTo>
                      <a:pt x="44" y="93"/>
                    </a:lnTo>
                    <a:lnTo>
                      <a:pt x="40" y="95"/>
                    </a:lnTo>
                    <a:lnTo>
                      <a:pt x="36" y="95"/>
                    </a:lnTo>
                    <a:lnTo>
                      <a:pt x="32" y="97"/>
                    </a:lnTo>
                    <a:lnTo>
                      <a:pt x="29" y="97"/>
                    </a:lnTo>
                    <a:lnTo>
                      <a:pt x="25" y="99"/>
                    </a:lnTo>
                    <a:lnTo>
                      <a:pt x="21" y="99"/>
                    </a:lnTo>
                    <a:lnTo>
                      <a:pt x="19" y="99"/>
                    </a:lnTo>
                    <a:lnTo>
                      <a:pt x="17" y="100"/>
                    </a:lnTo>
                    <a:lnTo>
                      <a:pt x="15" y="100"/>
                    </a:lnTo>
                    <a:lnTo>
                      <a:pt x="11" y="102"/>
                    </a:lnTo>
                    <a:lnTo>
                      <a:pt x="8" y="102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6"/>
                    </a:lnTo>
                    <a:lnTo>
                      <a:pt x="3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55" name="Freeform 246">
                <a:extLst>
                  <a:ext uri="{FF2B5EF4-FFF2-40B4-BE49-F238E27FC236}">
                    <a16:creationId xmlns:a16="http://schemas.microsoft.com/office/drawing/2014/main" id="{A4216DA9-89C1-4CC7-B95D-AADF27B908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928"/>
                <a:ext cx="74" cy="100"/>
              </a:xfrm>
              <a:custGeom>
                <a:avLst/>
                <a:gdLst>
                  <a:gd name="T0" fmla="*/ 1 w 148"/>
                  <a:gd name="T1" fmla="*/ 1 h 199"/>
                  <a:gd name="T2" fmla="*/ 1 w 148"/>
                  <a:gd name="T3" fmla="*/ 1 h 199"/>
                  <a:gd name="T4" fmla="*/ 0 w 148"/>
                  <a:gd name="T5" fmla="*/ 1 h 199"/>
                  <a:gd name="T6" fmla="*/ 0 w 148"/>
                  <a:gd name="T7" fmla="*/ 1 h 199"/>
                  <a:gd name="T8" fmla="*/ 0 w 148"/>
                  <a:gd name="T9" fmla="*/ 1 h 199"/>
                  <a:gd name="T10" fmla="*/ 0 w 148"/>
                  <a:gd name="T11" fmla="*/ 1 h 199"/>
                  <a:gd name="T12" fmla="*/ 0 w 148"/>
                  <a:gd name="T13" fmla="*/ 1 h 199"/>
                  <a:gd name="T14" fmla="*/ 0 w 148"/>
                  <a:gd name="T15" fmla="*/ 1 h 199"/>
                  <a:gd name="T16" fmla="*/ 1 w 148"/>
                  <a:gd name="T17" fmla="*/ 1 h 199"/>
                  <a:gd name="T18" fmla="*/ 1 w 148"/>
                  <a:gd name="T19" fmla="*/ 1 h 199"/>
                  <a:gd name="T20" fmla="*/ 1 w 148"/>
                  <a:gd name="T21" fmla="*/ 1 h 199"/>
                  <a:gd name="T22" fmla="*/ 1 w 148"/>
                  <a:gd name="T23" fmla="*/ 1 h 199"/>
                  <a:gd name="T24" fmla="*/ 1 w 148"/>
                  <a:gd name="T25" fmla="*/ 1 h 199"/>
                  <a:gd name="T26" fmla="*/ 1 w 148"/>
                  <a:gd name="T27" fmla="*/ 1 h 199"/>
                  <a:gd name="T28" fmla="*/ 1 w 148"/>
                  <a:gd name="T29" fmla="*/ 1 h 199"/>
                  <a:gd name="T30" fmla="*/ 1 w 148"/>
                  <a:gd name="T31" fmla="*/ 1 h 199"/>
                  <a:gd name="T32" fmla="*/ 1 w 148"/>
                  <a:gd name="T33" fmla="*/ 1 h 199"/>
                  <a:gd name="T34" fmla="*/ 1 w 148"/>
                  <a:gd name="T35" fmla="*/ 1 h 199"/>
                  <a:gd name="T36" fmla="*/ 1 w 148"/>
                  <a:gd name="T37" fmla="*/ 1 h 199"/>
                  <a:gd name="T38" fmla="*/ 1 w 148"/>
                  <a:gd name="T39" fmla="*/ 1 h 199"/>
                  <a:gd name="T40" fmla="*/ 1 w 148"/>
                  <a:gd name="T41" fmla="*/ 1 h 199"/>
                  <a:gd name="T42" fmla="*/ 1 w 148"/>
                  <a:gd name="T43" fmla="*/ 1 h 199"/>
                  <a:gd name="T44" fmla="*/ 1 w 148"/>
                  <a:gd name="T45" fmla="*/ 1 h 199"/>
                  <a:gd name="T46" fmla="*/ 1 w 148"/>
                  <a:gd name="T47" fmla="*/ 1 h 199"/>
                  <a:gd name="T48" fmla="*/ 1 w 148"/>
                  <a:gd name="T49" fmla="*/ 1 h 199"/>
                  <a:gd name="T50" fmla="*/ 1 w 148"/>
                  <a:gd name="T51" fmla="*/ 1 h 199"/>
                  <a:gd name="T52" fmla="*/ 1 w 148"/>
                  <a:gd name="T53" fmla="*/ 1 h 199"/>
                  <a:gd name="T54" fmla="*/ 1 w 148"/>
                  <a:gd name="T55" fmla="*/ 1 h 199"/>
                  <a:gd name="T56" fmla="*/ 1 w 148"/>
                  <a:gd name="T57" fmla="*/ 1 h 199"/>
                  <a:gd name="T58" fmla="*/ 1 w 148"/>
                  <a:gd name="T59" fmla="*/ 1 h 199"/>
                  <a:gd name="T60" fmla="*/ 1 w 148"/>
                  <a:gd name="T61" fmla="*/ 1 h 199"/>
                  <a:gd name="T62" fmla="*/ 1 w 148"/>
                  <a:gd name="T63" fmla="*/ 1 h 199"/>
                  <a:gd name="T64" fmla="*/ 1 w 148"/>
                  <a:gd name="T65" fmla="*/ 1 h 199"/>
                  <a:gd name="T66" fmla="*/ 1 w 148"/>
                  <a:gd name="T67" fmla="*/ 1 h 199"/>
                  <a:gd name="T68" fmla="*/ 1 w 148"/>
                  <a:gd name="T69" fmla="*/ 1 h 199"/>
                  <a:gd name="T70" fmla="*/ 1 w 148"/>
                  <a:gd name="T71" fmla="*/ 1 h 199"/>
                  <a:gd name="T72" fmla="*/ 1 w 148"/>
                  <a:gd name="T73" fmla="*/ 1 h 199"/>
                  <a:gd name="T74" fmla="*/ 1 w 148"/>
                  <a:gd name="T75" fmla="*/ 1 h 199"/>
                  <a:gd name="T76" fmla="*/ 1 w 148"/>
                  <a:gd name="T77" fmla="*/ 1 h 199"/>
                  <a:gd name="T78" fmla="*/ 1 w 148"/>
                  <a:gd name="T79" fmla="*/ 1 h 199"/>
                  <a:gd name="T80" fmla="*/ 1 w 148"/>
                  <a:gd name="T81" fmla="*/ 1 h 199"/>
                  <a:gd name="T82" fmla="*/ 1 w 148"/>
                  <a:gd name="T83" fmla="*/ 1 h 199"/>
                  <a:gd name="T84" fmla="*/ 1 w 148"/>
                  <a:gd name="T85" fmla="*/ 1 h 199"/>
                  <a:gd name="T86" fmla="*/ 1 w 148"/>
                  <a:gd name="T87" fmla="*/ 1 h 199"/>
                  <a:gd name="T88" fmla="*/ 1 w 148"/>
                  <a:gd name="T89" fmla="*/ 1 h 199"/>
                  <a:gd name="T90" fmla="*/ 1 w 148"/>
                  <a:gd name="T91" fmla="*/ 1 h 199"/>
                  <a:gd name="T92" fmla="*/ 1 w 148"/>
                  <a:gd name="T93" fmla="*/ 1 h 199"/>
                  <a:gd name="T94" fmla="*/ 1 w 148"/>
                  <a:gd name="T95" fmla="*/ 1 h 199"/>
                  <a:gd name="T96" fmla="*/ 1 w 148"/>
                  <a:gd name="T97" fmla="*/ 1 h 199"/>
                  <a:gd name="T98" fmla="*/ 1 w 148"/>
                  <a:gd name="T99" fmla="*/ 1 h 199"/>
                  <a:gd name="T100" fmla="*/ 1 w 148"/>
                  <a:gd name="T101" fmla="*/ 1 h 199"/>
                  <a:gd name="T102" fmla="*/ 1 w 148"/>
                  <a:gd name="T103" fmla="*/ 0 h 1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8"/>
                  <a:gd name="T157" fmla="*/ 0 h 199"/>
                  <a:gd name="T158" fmla="*/ 148 w 148"/>
                  <a:gd name="T159" fmla="*/ 199 h 1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8" h="199">
                    <a:moveTo>
                      <a:pt x="6" y="3"/>
                    </a:moveTo>
                    <a:lnTo>
                      <a:pt x="6" y="3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0" y="85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2" y="118"/>
                    </a:lnTo>
                    <a:lnTo>
                      <a:pt x="2" y="123"/>
                    </a:lnTo>
                    <a:lnTo>
                      <a:pt x="2" y="127"/>
                    </a:lnTo>
                    <a:lnTo>
                      <a:pt x="2" y="131"/>
                    </a:lnTo>
                    <a:lnTo>
                      <a:pt x="4" y="135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4"/>
                    </a:lnTo>
                    <a:lnTo>
                      <a:pt x="7" y="159"/>
                    </a:lnTo>
                    <a:lnTo>
                      <a:pt x="7" y="163"/>
                    </a:lnTo>
                    <a:lnTo>
                      <a:pt x="7" y="169"/>
                    </a:lnTo>
                    <a:lnTo>
                      <a:pt x="9" y="173"/>
                    </a:lnTo>
                    <a:lnTo>
                      <a:pt x="9" y="178"/>
                    </a:lnTo>
                    <a:lnTo>
                      <a:pt x="11" y="184"/>
                    </a:lnTo>
                    <a:lnTo>
                      <a:pt x="13" y="188"/>
                    </a:lnTo>
                    <a:lnTo>
                      <a:pt x="15" y="194"/>
                    </a:lnTo>
                    <a:lnTo>
                      <a:pt x="15" y="199"/>
                    </a:lnTo>
                    <a:lnTo>
                      <a:pt x="17" y="199"/>
                    </a:lnTo>
                    <a:lnTo>
                      <a:pt x="19" y="199"/>
                    </a:lnTo>
                    <a:lnTo>
                      <a:pt x="21" y="199"/>
                    </a:lnTo>
                    <a:lnTo>
                      <a:pt x="25" y="199"/>
                    </a:lnTo>
                    <a:lnTo>
                      <a:pt x="28" y="199"/>
                    </a:lnTo>
                    <a:lnTo>
                      <a:pt x="32" y="199"/>
                    </a:lnTo>
                    <a:lnTo>
                      <a:pt x="36" y="197"/>
                    </a:lnTo>
                    <a:lnTo>
                      <a:pt x="40" y="197"/>
                    </a:lnTo>
                    <a:lnTo>
                      <a:pt x="44" y="197"/>
                    </a:lnTo>
                    <a:lnTo>
                      <a:pt x="49" y="197"/>
                    </a:lnTo>
                    <a:lnTo>
                      <a:pt x="51" y="195"/>
                    </a:lnTo>
                    <a:lnTo>
                      <a:pt x="53" y="195"/>
                    </a:lnTo>
                    <a:lnTo>
                      <a:pt x="55" y="195"/>
                    </a:lnTo>
                    <a:lnTo>
                      <a:pt x="59" y="195"/>
                    </a:lnTo>
                    <a:lnTo>
                      <a:pt x="61" y="194"/>
                    </a:lnTo>
                    <a:lnTo>
                      <a:pt x="65" y="194"/>
                    </a:lnTo>
                    <a:lnTo>
                      <a:pt x="66" y="194"/>
                    </a:lnTo>
                    <a:lnTo>
                      <a:pt x="70" y="194"/>
                    </a:lnTo>
                    <a:lnTo>
                      <a:pt x="72" y="192"/>
                    </a:lnTo>
                    <a:lnTo>
                      <a:pt x="76" y="192"/>
                    </a:lnTo>
                    <a:lnTo>
                      <a:pt x="78" y="190"/>
                    </a:lnTo>
                    <a:lnTo>
                      <a:pt x="80" y="190"/>
                    </a:lnTo>
                    <a:lnTo>
                      <a:pt x="84" y="188"/>
                    </a:lnTo>
                    <a:lnTo>
                      <a:pt x="85" y="188"/>
                    </a:lnTo>
                    <a:lnTo>
                      <a:pt x="89" y="186"/>
                    </a:lnTo>
                    <a:lnTo>
                      <a:pt x="91" y="186"/>
                    </a:lnTo>
                    <a:lnTo>
                      <a:pt x="95" y="184"/>
                    </a:lnTo>
                    <a:lnTo>
                      <a:pt x="97" y="182"/>
                    </a:lnTo>
                    <a:lnTo>
                      <a:pt x="101" y="180"/>
                    </a:lnTo>
                    <a:lnTo>
                      <a:pt x="103" y="180"/>
                    </a:lnTo>
                    <a:lnTo>
                      <a:pt x="106" y="178"/>
                    </a:lnTo>
                    <a:lnTo>
                      <a:pt x="108" y="176"/>
                    </a:lnTo>
                    <a:lnTo>
                      <a:pt x="110" y="175"/>
                    </a:lnTo>
                    <a:lnTo>
                      <a:pt x="114" y="173"/>
                    </a:lnTo>
                    <a:lnTo>
                      <a:pt x="116" y="171"/>
                    </a:lnTo>
                    <a:lnTo>
                      <a:pt x="118" y="169"/>
                    </a:lnTo>
                    <a:lnTo>
                      <a:pt x="122" y="167"/>
                    </a:lnTo>
                    <a:lnTo>
                      <a:pt x="123" y="165"/>
                    </a:lnTo>
                    <a:lnTo>
                      <a:pt x="127" y="161"/>
                    </a:lnTo>
                    <a:lnTo>
                      <a:pt x="133" y="157"/>
                    </a:lnTo>
                    <a:lnTo>
                      <a:pt x="135" y="154"/>
                    </a:lnTo>
                    <a:lnTo>
                      <a:pt x="137" y="152"/>
                    </a:lnTo>
                    <a:lnTo>
                      <a:pt x="139" y="150"/>
                    </a:lnTo>
                    <a:lnTo>
                      <a:pt x="141" y="146"/>
                    </a:lnTo>
                    <a:lnTo>
                      <a:pt x="142" y="144"/>
                    </a:lnTo>
                    <a:lnTo>
                      <a:pt x="144" y="140"/>
                    </a:lnTo>
                    <a:lnTo>
                      <a:pt x="146" y="137"/>
                    </a:lnTo>
                    <a:lnTo>
                      <a:pt x="148" y="135"/>
                    </a:lnTo>
                    <a:lnTo>
                      <a:pt x="148" y="133"/>
                    </a:lnTo>
                    <a:lnTo>
                      <a:pt x="148" y="131"/>
                    </a:lnTo>
                    <a:lnTo>
                      <a:pt x="148" y="129"/>
                    </a:lnTo>
                    <a:lnTo>
                      <a:pt x="148" y="125"/>
                    </a:lnTo>
                    <a:lnTo>
                      <a:pt x="148" y="121"/>
                    </a:lnTo>
                    <a:lnTo>
                      <a:pt x="148" y="118"/>
                    </a:lnTo>
                    <a:lnTo>
                      <a:pt x="148" y="114"/>
                    </a:lnTo>
                    <a:lnTo>
                      <a:pt x="148" y="110"/>
                    </a:lnTo>
                    <a:lnTo>
                      <a:pt x="148" y="106"/>
                    </a:lnTo>
                    <a:lnTo>
                      <a:pt x="148" y="102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3"/>
                    </a:lnTo>
                    <a:lnTo>
                      <a:pt x="148" y="91"/>
                    </a:lnTo>
                    <a:lnTo>
                      <a:pt x="148" y="89"/>
                    </a:lnTo>
                    <a:lnTo>
                      <a:pt x="148" y="91"/>
                    </a:lnTo>
                    <a:lnTo>
                      <a:pt x="146" y="93"/>
                    </a:lnTo>
                    <a:lnTo>
                      <a:pt x="146" y="95"/>
                    </a:lnTo>
                    <a:lnTo>
                      <a:pt x="146" y="97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2" y="106"/>
                    </a:lnTo>
                    <a:lnTo>
                      <a:pt x="141" y="110"/>
                    </a:lnTo>
                    <a:lnTo>
                      <a:pt x="139" y="114"/>
                    </a:lnTo>
                    <a:lnTo>
                      <a:pt x="137" y="118"/>
                    </a:lnTo>
                    <a:lnTo>
                      <a:pt x="135" y="121"/>
                    </a:lnTo>
                    <a:lnTo>
                      <a:pt x="133" y="125"/>
                    </a:lnTo>
                    <a:lnTo>
                      <a:pt x="131" y="129"/>
                    </a:lnTo>
                    <a:lnTo>
                      <a:pt x="127" y="133"/>
                    </a:lnTo>
                    <a:lnTo>
                      <a:pt x="123" y="137"/>
                    </a:lnTo>
                    <a:lnTo>
                      <a:pt x="122" y="142"/>
                    </a:lnTo>
                    <a:lnTo>
                      <a:pt x="116" y="146"/>
                    </a:lnTo>
                    <a:lnTo>
                      <a:pt x="112" y="150"/>
                    </a:lnTo>
                    <a:lnTo>
                      <a:pt x="110" y="150"/>
                    </a:lnTo>
                    <a:lnTo>
                      <a:pt x="108" y="154"/>
                    </a:lnTo>
                    <a:lnTo>
                      <a:pt x="104" y="154"/>
                    </a:lnTo>
                    <a:lnTo>
                      <a:pt x="103" y="156"/>
                    </a:lnTo>
                    <a:lnTo>
                      <a:pt x="101" y="157"/>
                    </a:lnTo>
                    <a:lnTo>
                      <a:pt x="97" y="159"/>
                    </a:lnTo>
                    <a:lnTo>
                      <a:pt x="95" y="161"/>
                    </a:lnTo>
                    <a:lnTo>
                      <a:pt x="93" y="163"/>
                    </a:lnTo>
                    <a:lnTo>
                      <a:pt x="89" y="163"/>
                    </a:lnTo>
                    <a:lnTo>
                      <a:pt x="85" y="165"/>
                    </a:lnTo>
                    <a:lnTo>
                      <a:pt x="84" y="167"/>
                    </a:lnTo>
                    <a:lnTo>
                      <a:pt x="80" y="169"/>
                    </a:lnTo>
                    <a:lnTo>
                      <a:pt x="76" y="169"/>
                    </a:lnTo>
                    <a:lnTo>
                      <a:pt x="72" y="169"/>
                    </a:lnTo>
                    <a:lnTo>
                      <a:pt x="70" y="171"/>
                    </a:lnTo>
                    <a:lnTo>
                      <a:pt x="66" y="173"/>
                    </a:lnTo>
                    <a:lnTo>
                      <a:pt x="63" y="173"/>
                    </a:lnTo>
                    <a:lnTo>
                      <a:pt x="59" y="173"/>
                    </a:lnTo>
                    <a:lnTo>
                      <a:pt x="55" y="173"/>
                    </a:lnTo>
                    <a:lnTo>
                      <a:pt x="51" y="175"/>
                    </a:lnTo>
                    <a:lnTo>
                      <a:pt x="46" y="175"/>
                    </a:lnTo>
                    <a:lnTo>
                      <a:pt x="42" y="175"/>
                    </a:lnTo>
                    <a:lnTo>
                      <a:pt x="38" y="175"/>
                    </a:lnTo>
                    <a:lnTo>
                      <a:pt x="32" y="175"/>
                    </a:lnTo>
                    <a:lnTo>
                      <a:pt x="32" y="173"/>
                    </a:lnTo>
                    <a:lnTo>
                      <a:pt x="32" y="171"/>
                    </a:lnTo>
                    <a:lnTo>
                      <a:pt x="30" y="169"/>
                    </a:lnTo>
                    <a:lnTo>
                      <a:pt x="30" y="167"/>
                    </a:lnTo>
                    <a:lnTo>
                      <a:pt x="28" y="165"/>
                    </a:lnTo>
                    <a:lnTo>
                      <a:pt x="28" y="163"/>
                    </a:lnTo>
                    <a:lnTo>
                      <a:pt x="26" y="159"/>
                    </a:lnTo>
                    <a:lnTo>
                      <a:pt x="26" y="156"/>
                    </a:lnTo>
                    <a:lnTo>
                      <a:pt x="25" y="152"/>
                    </a:lnTo>
                    <a:lnTo>
                      <a:pt x="25" y="148"/>
                    </a:lnTo>
                    <a:lnTo>
                      <a:pt x="25" y="144"/>
                    </a:lnTo>
                    <a:lnTo>
                      <a:pt x="23" y="142"/>
                    </a:lnTo>
                    <a:lnTo>
                      <a:pt x="23" y="140"/>
                    </a:lnTo>
                    <a:lnTo>
                      <a:pt x="23" y="138"/>
                    </a:lnTo>
                    <a:lnTo>
                      <a:pt x="23" y="135"/>
                    </a:lnTo>
                    <a:lnTo>
                      <a:pt x="21" y="133"/>
                    </a:lnTo>
                    <a:lnTo>
                      <a:pt x="21" y="131"/>
                    </a:lnTo>
                    <a:lnTo>
                      <a:pt x="21" y="127"/>
                    </a:lnTo>
                    <a:lnTo>
                      <a:pt x="21" y="123"/>
                    </a:lnTo>
                    <a:lnTo>
                      <a:pt x="19" y="121"/>
                    </a:lnTo>
                    <a:lnTo>
                      <a:pt x="19" y="118"/>
                    </a:lnTo>
                    <a:lnTo>
                      <a:pt x="19" y="116"/>
                    </a:lnTo>
                    <a:lnTo>
                      <a:pt x="19" y="112"/>
                    </a:lnTo>
                    <a:lnTo>
                      <a:pt x="19" y="108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7" y="99"/>
                    </a:lnTo>
                    <a:lnTo>
                      <a:pt x="17" y="95"/>
                    </a:lnTo>
                    <a:lnTo>
                      <a:pt x="17" y="91"/>
                    </a:lnTo>
                    <a:lnTo>
                      <a:pt x="17" y="87"/>
                    </a:lnTo>
                    <a:lnTo>
                      <a:pt x="17" y="83"/>
                    </a:lnTo>
                    <a:lnTo>
                      <a:pt x="17" y="79"/>
                    </a:lnTo>
                    <a:lnTo>
                      <a:pt x="17" y="76"/>
                    </a:lnTo>
                    <a:lnTo>
                      <a:pt x="17" y="72"/>
                    </a:lnTo>
                    <a:lnTo>
                      <a:pt x="15" y="68"/>
                    </a:lnTo>
                    <a:lnTo>
                      <a:pt x="15" y="62"/>
                    </a:lnTo>
                    <a:lnTo>
                      <a:pt x="15" y="59"/>
                    </a:lnTo>
                    <a:lnTo>
                      <a:pt x="15" y="55"/>
                    </a:lnTo>
                    <a:lnTo>
                      <a:pt x="15" y="51"/>
                    </a:lnTo>
                    <a:lnTo>
                      <a:pt x="15" y="45"/>
                    </a:lnTo>
                    <a:lnTo>
                      <a:pt x="17" y="41"/>
                    </a:lnTo>
                    <a:lnTo>
                      <a:pt x="17" y="38"/>
                    </a:lnTo>
                    <a:lnTo>
                      <a:pt x="17" y="32"/>
                    </a:lnTo>
                    <a:lnTo>
                      <a:pt x="17" y="28"/>
                    </a:lnTo>
                    <a:lnTo>
                      <a:pt x="17" y="22"/>
                    </a:lnTo>
                    <a:lnTo>
                      <a:pt x="19" y="19"/>
                    </a:lnTo>
                    <a:lnTo>
                      <a:pt x="19" y="13"/>
                    </a:lnTo>
                    <a:lnTo>
                      <a:pt x="19" y="9"/>
                    </a:lnTo>
                    <a:lnTo>
                      <a:pt x="19" y="3"/>
                    </a:lnTo>
                    <a:lnTo>
                      <a:pt x="21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56" name="Freeform 247">
                <a:extLst>
                  <a:ext uri="{FF2B5EF4-FFF2-40B4-BE49-F238E27FC236}">
                    <a16:creationId xmlns:a16="http://schemas.microsoft.com/office/drawing/2014/main" id="{6223D1EB-C552-4411-933F-1F7BCD2309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7" y="779"/>
                <a:ext cx="98" cy="106"/>
              </a:xfrm>
              <a:custGeom>
                <a:avLst/>
                <a:gdLst>
                  <a:gd name="T0" fmla="*/ 0 w 198"/>
                  <a:gd name="T1" fmla="*/ 0 h 213"/>
                  <a:gd name="T2" fmla="*/ 0 w 198"/>
                  <a:gd name="T3" fmla="*/ 0 h 213"/>
                  <a:gd name="T4" fmla="*/ 0 w 198"/>
                  <a:gd name="T5" fmla="*/ 0 h 213"/>
                  <a:gd name="T6" fmla="*/ 0 w 198"/>
                  <a:gd name="T7" fmla="*/ 0 h 213"/>
                  <a:gd name="T8" fmla="*/ 0 w 198"/>
                  <a:gd name="T9" fmla="*/ 0 h 213"/>
                  <a:gd name="T10" fmla="*/ 0 w 198"/>
                  <a:gd name="T11" fmla="*/ 0 h 213"/>
                  <a:gd name="T12" fmla="*/ 0 w 198"/>
                  <a:gd name="T13" fmla="*/ 0 h 213"/>
                  <a:gd name="T14" fmla="*/ 0 w 198"/>
                  <a:gd name="T15" fmla="*/ 0 h 213"/>
                  <a:gd name="T16" fmla="*/ 0 w 198"/>
                  <a:gd name="T17" fmla="*/ 0 h 213"/>
                  <a:gd name="T18" fmla="*/ 0 w 198"/>
                  <a:gd name="T19" fmla="*/ 0 h 213"/>
                  <a:gd name="T20" fmla="*/ 0 w 198"/>
                  <a:gd name="T21" fmla="*/ 0 h 213"/>
                  <a:gd name="T22" fmla="*/ 0 w 198"/>
                  <a:gd name="T23" fmla="*/ 0 h 213"/>
                  <a:gd name="T24" fmla="*/ 0 w 198"/>
                  <a:gd name="T25" fmla="*/ 0 h 213"/>
                  <a:gd name="T26" fmla="*/ 0 w 198"/>
                  <a:gd name="T27" fmla="*/ 0 h 213"/>
                  <a:gd name="T28" fmla="*/ 0 w 198"/>
                  <a:gd name="T29" fmla="*/ 0 h 213"/>
                  <a:gd name="T30" fmla="*/ 0 w 198"/>
                  <a:gd name="T31" fmla="*/ 0 h 213"/>
                  <a:gd name="T32" fmla="*/ 0 w 198"/>
                  <a:gd name="T33" fmla="*/ 0 h 2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8"/>
                  <a:gd name="T52" fmla="*/ 0 h 213"/>
                  <a:gd name="T53" fmla="*/ 198 w 198"/>
                  <a:gd name="T54" fmla="*/ 213 h 2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8" h="213">
                    <a:moveTo>
                      <a:pt x="0" y="213"/>
                    </a:moveTo>
                    <a:lnTo>
                      <a:pt x="15" y="185"/>
                    </a:lnTo>
                    <a:lnTo>
                      <a:pt x="34" y="152"/>
                    </a:lnTo>
                    <a:lnTo>
                      <a:pt x="65" y="118"/>
                    </a:lnTo>
                    <a:lnTo>
                      <a:pt x="97" y="88"/>
                    </a:lnTo>
                    <a:lnTo>
                      <a:pt x="139" y="52"/>
                    </a:lnTo>
                    <a:lnTo>
                      <a:pt x="175" y="17"/>
                    </a:lnTo>
                    <a:lnTo>
                      <a:pt x="198" y="0"/>
                    </a:lnTo>
                    <a:lnTo>
                      <a:pt x="198" y="29"/>
                    </a:lnTo>
                    <a:lnTo>
                      <a:pt x="196" y="65"/>
                    </a:lnTo>
                    <a:lnTo>
                      <a:pt x="188" y="114"/>
                    </a:lnTo>
                    <a:lnTo>
                      <a:pt x="118" y="211"/>
                    </a:lnTo>
                    <a:lnTo>
                      <a:pt x="112" y="179"/>
                    </a:lnTo>
                    <a:lnTo>
                      <a:pt x="114" y="131"/>
                    </a:lnTo>
                    <a:lnTo>
                      <a:pt x="61" y="162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57" name="Freeform 248">
                <a:extLst>
                  <a:ext uri="{FF2B5EF4-FFF2-40B4-BE49-F238E27FC236}">
                    <a16:creationId xmlns:a16="http://schemas.microsoft.com/office/drawing/2014/main" id="{FF661982-7005-4C38-8CC9-3D682DBB12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4" y="878"/>
                <a:ext cx="39" cy="124"/>
              </a:xfrm>
              <a:custGeom>
                <a:avLst/>
                <a:gdLst>
                  <a:gd name="T0" fmla="*/ 1 w 77"/>
                  <a:gd name="T1" fmla="*/ 1 h 247"/>
                  <a:gd name="T2" fmla="*/ 1 w 77"/>
                  <a:gd name="T3" fmla="*/ 1 h 247"/>
                  <a:gd name="T4" fmla="*/ 0 w 77"/>
                  <a:gd name="T5" fmla="*/ 1 h 247"/>
                  <a:gd name="T6" fmla="*/ 1 w 77"/>
                  <a:gd name="T7" fmla="*/ 1 h 247"/>
                  <a:gd name="T8" fmla="*/ 1 w 77"/>
                  <a:gd name="T9" fmla="*/ 1 h 247"/>
                  <a:gd name="T10" fmla="*/ 1 w 77"/>
                  <a:gd name="T11" fmla="*/ 1 h 247"/>
                  <a:gd name="T12" fmla="*/ 1 w 77"/>
                  <a:gd name="T13" fmla="*/ 1 h 247"/>
                  <a:gd name="T14" fmla="*/ 1 w 77"/>
                  <a:gd name="T15" fmla="*/ 0 h 247"/>
                  <a:gd name="T16" fmla="*/ 1 w 77"/>
                  <a:gd name="T17" fmla="*/ 1 h 247"/>
                  <a:gd name="T18" fmla="*/ 1 w 77"/>
                  <a:gd name="T19" fmla="*/ 1 h 247"/>
                  <a:gd name="T20" fmla="*/ 1 w 77"/>
                  <a:gd name="T21" fmla="*/ 1 h 247"/>
                  <a:gd name="T22" fmla="*/ 1 w 77"/>
                  <a:gd name="T23" fmla="*/ 1 h 247"/>
                  <a:gd name="T24" fmla="*/ 1 w 77"/>
                  <a:gd name="T25" fmla="*/ 1 h 247"/>
                  <a:gd name="T26" fmla="*/ 1 w 77"/>
                  <a:gd name="T27" fmla="*/ 1 h 247"/>
                  <a:gd name="T28" fmla="*/ 1 w 77"/>
                  <a:gd name="T29" fmla="*/ 1 h 247"/>
                  <a:gd name="T30" fmla="*/ 1 w 77"/>
                  <a:gd name="T31" fmla="*/ 1 h 247"/>
                  <a:gd name="T32" fmla="*/ 1 w 77"/>
                  <a:gd name="T33" fmla="*/ 1 h 247"/>
                  <a:gd name="T34" fmla="*/ 1 w 77"/>
                  <a:gd name="T35" fmla="*/ 1 h 2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7"/>
                  <a:gd name="T55" fmla="*/ 0 h 247"/>
                  <a:gd name="T56" fmla="*/ 77 w 77"/>
                  <a:gd name="T57" fmla="*/ 247 h 2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7" h="247">
                    <a:moveTo>
                      <a:pt x="9" y="241"/>
                    </a:moveTo>
                    <a:lnTo>
                      <a:pt x="1" y="211"/>
                    </a:lnTo>
                    <a:lnTo>
                      <a:pt x="0" y="173"/>
                    </a:lnTo>
                    <a:lnTo>
                      <a:pt x="1" y="127"/>
                    </a:lnTo>
                    <a:lnTo>
                      <a:pt x="11" y="91"/>
                    </a:lnTo>
                    <a:lnTo>
                      <a:pt x="26" y="59"/>
                    </a:lnTo>
                    <a:lnTo>
                      <a:pt x="53" y="23"/>
                    </a:lnTo>
                    <a:lnTo>
                      <a:pt x="76" y="0"/>
                    </a:lnTo>
                    <a:lnTo>
                      <a:pt x="74" y="23"/>
                    </a:lnTo>
                    <a:lnTo>
                      <a:pt x="76" y="61"/>
                    </a:lnTo>
                    <a:lnTo>
                      <a:pt x="77" y="108"/>
                    </a:lnTo>
                    <a:lnTo>
                      <a:pt x="76" y="154"/>
                    </a:lnTo>
                    <a:lnTo>
                      <a:pt x="66" y="192"/>
                    </a:lnTo>
                    <a:lnTo>
                      <a:pt x="53" y="217"/>
                    </a:lnTo>
                    <a:lnTo>
                      <a:pt x="36" y="232"/>
                    </a:lnTo>
                    <a:lnTo>
                      <a:pt x="9" y="247"/>
                    </a:lnTo>
                    <a:lnTo>
                      <a:pt x="9" y="24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58" name="Freeform 249">
                <a:extLst>
                  <a:ext uri="{FF2B5EF4-FFF2-40B4-BE49-F238E27FC236}">
                    <a16:creationId xmlns:a16="http://schemas.microsoft.com/office/drawing/2014/main" id="{D29DD416-2318-43E0-8185-6EFD98E3E0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4" y="799"/>
                <a:ext cx="166" cy="165"/>
              </a:xfrm>
              <a:custGeom>
                <a:avLst/>
                <a:gdLst>
                  <a:gd name="T0" fmla="*/ 0 w 333"/>
                  <a:gd name="T1" fmla="*/ 0 h 331"/>
                  <a:gd name="T2" fmla="*/ 0 w 333"/>
                  <a:gd name="T3" fmla="*/ 0 h 331"/>
                  <a:gd name="T4" fmla="*/ 0 w 333"/>
                  <a:gd name="T5" fmla="*/ 0 h 331"/>
                  <a:gd name="T6" fmla="*/ 0 w 333"/>
                  <a:gd name="T7" fmla="*/ 0 h 331"/>
                  <a:gd name="T8" fmla="*/ 0 w 333"/>
                  <a:gd name="T9" fmla="*/ 0 h 331"/>
                  <a:gd name="T10" fmla="*/ 0 w 333"/>
                  <a:gd name="T11" fmla="*/ 0 h 331"/>
                  <a:gd name="T12" fmla="*/ 0 w 333"/>
                  <a:gd name="T13" fmla="*/ 0 h 331"/>
                  <a:gd name="T14" fmla="*/ 0 w 333"/>
                  <a:gd name="T15" fmla="*/ 0 h 331"/>
                  <a:gd name="T16" fmla="*/ 0 w 333"/>
                  <a:gd name="T17" fmla="*/ 0 h 331"/>
                  <a:gd name="T18" fmla="*/ 0 w 333"/>
                  <a:gd name="T19" fmla="*/ 0 h 331"/>
                  <a:gd name="T20" fmla="*/ 0 w 333"/>
                  <a:gd name="T21" fmla="*/ 0 h 331"/>
                  <a:gd name="T22" fmla="*/ 0 w 333"/>
                  <a:gd name="T23" fmla="*/ 0 h 331"/>
                  <a:gd name="T24" fmla="*/ 0 w 333"/>
                  <a:gd name="T25" fmla="*/ 0 h 331"/>
                  <a:gd name="T26" fmla="*/ 0 w 333"/>
                  <a:gd name="T27" fmla="*/ 0 h 331"/>
                  <a:gd name="T28" fmla="*/ 0 w 333"/>
                  <a:gd name="T29" fmla="*/ 0 h 331"/>
                  <a:gd name="T30" fmla="*/ 0 w 333"/>
                  <a:gd name="T31" fmla="*/ 0 h 331"/>
                  <a:gd name="T32" fmla="*/ 0 w 333"/>
                  <a:gd name="T33" fmla="*/ 0 h 331"/>
                  <a:gd name="T34" fmla="*/ 0 w 333"/>
                  <a:gd name="T35" fmla="*/ 0 h 331"/>
                  <a:gd name="T36" fmla="*/ 0 w 333"/>
                  <a:gd name="T37" fmla="*/ 0 h 331"/>
                  <a:gd name="T38" fmla="*/ 0 w 333"/>
                  <a:gd name="T39" fmla="*/ 0 h 331"/>
                  <a:gd name="T40" fmla="*/ 0 w 333"/>
                  <a:gd name="T41" fmla="*/ 0 h 331"/>
                  <a:gd name="T42" fmla="*/ 0 w 333"/>
                  <a:gd name="T43" fmla="*/ 0 h 331"/>
                  <a:gd name="T44" fmla="*/ 0 w 333"/>
                  <a:gd name="T45" fmla="*/ 0 h 331"/>
                  <a:gd name="T46" fmla="*/ 0 w 333"/>
                  <a:gd name="T47" fmla="*/ 0 h 331"/>
                  <a:gd name="T48" fmla="*/ 0 w 333"/>
                  <a:gd name="T49" fmla="*/ 0 h 331"/>
                  <a:gd name="T50" fmla="*/ 0 w 333"/>
                  <a:gd name="T51" fmla="*/ 0 h 331"/>
                  <a:gd name="T52" fmla="*/ 0 w 333"/>
                  <a:gd name="T53" fmla="*/ 0 h 3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33"/>
                  <a:gd name="T82" fmla="*/ 0 h 331"/>
                  <a:gd name="T83" fmla="*/ 333 w 333"/>
                  <a:gd name="T84" fmla="*/ 331 h 3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33" h="331">
                    <a:moveTo>
                      <a:pt x="8" y="291"/>
                    </a:moveTo>
                    <a:lnTo>
                      <a:pt x="36" y="228"/>
                    </a:lnTo>
                    <a:lnTo>
                      <a:pt x="59" y="185"/>
                    </a:lnTo>
                    <a:lnTo>
                      <a:pt x="86" y="141"/>
                    </a:lnTo>
                    <a:lnTo>
                      <a:pt x="114" y="108"/>
                    </a:lnTo>
                    <a:lnTo>
                      <a:pt x="156" y="74"/>
                    </a:lnTo>
                    <a:lnTo>
                      <a:pt x="202" y="46"/>
                    </a:lnTo>
                    <a:lnTo>
                      <a:pt x="251" y="25"/>
                    </a:lnTo>
                    <a:lnTo>
                      <a:pt x="301" y="10"/>
                    </a:lnTo>
                    <a:lnTo>
                      <a:pt x="333" y="0"/>
                    </a:lnTo>
                    <a:lnTo>
                      <a:pt x="327" y="27"/>
                    </a:lnTo>
                    <a:lnTo>
                      <a:pt x="316" y="65"/>
                    </a:lnTo>
                    <a:lnTo>
                      <a:pt x="299" y="112"/>
                    </a:lnTo>
                    <a:lnTo>
                      <a:pt x="278" y="158"/>
                    </a:lnTo>
                    <a:lnTo>
                      <a:pt x="261" y="196"/>
                    </a:lnTo>
                    <a:lnTo>
                      <a:pt x="249" y="236"/>
                    </a:lnTo>
                    <a:lnTo>
                      <a:pt x="230" y="291"/>
                    </a:lnTo>
                    <a:lnTo>
                      <a:pt x="181" y="327"/>
                    </a:lnTo>
                    <a:lnTo>
                      <a:pt x="188" y="278"/>
                    </a:lnTo>
                    <a:lnTo>
                      <a:pt x="232" y="175"/>
                    </a:lnTo>
                    <a:lnTo>
                      <a:pt x="175" y="186"/>
                    </a:lnTo>
                    <a:lnTo>
                      <a:pt x="111" y="213"/>
                    </a:lnTo>
                    <a:lnTo>
                      <a:pt x="61" y="247"/>
                    </a:lnTo>
                    <a:lnTo>
                      <a:pt x="14" y="295"/>
                    </a:lnTo>
                    <a:lnTo>
                      <a:pt x="0" y="331"/>
                    </a:lnTo>
                    <a:lnTo>
                      <a:pt x="8" y="29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59" name="Freeform 250">
                <a:extLst>
                  <a:ext uri="{FF2B5EF4-FFF2-40B4-BE49-F238E27FC236}">
                    <a16:creationId xmlns:a16="http://schemas.microsoft.com/office/drawing/2014/main" id="{3D375815-1323-407D-9F18-5B746C6785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46" y="711"/>
                <a:ext cx="120" cy="155"/>
              </a:xfrm>
              <a:custGeom>
                <a:avLst/>
                <a:gdLst>
                  <a:gd name="T0" fmla="*/ 0 w 240"/>
                  <a:gd name="T1" fmla="*/ 1 h 310"/>
                  <a:gd name="T2" fmla="*/ 1 w 240"/>
                  <a:gd name="T3" fmla="*/ 1 h 310"/>
                  <a:gd name="T4" fmla="*/ 1 w 240"/>
                  <a:gd name="T5" fmla="*/ 1 h 310"/>
                  <a:gd name="T6" fmla="*/ 1 w 240"/>
                  <a:gd name="T7" fmla="*/ 1 h 310"/>
                  <a:gd name="T8" fmla="*/ 1 w 240"/>
                  <a:gd name="T9" fmla="*/ 1 h 310"/>
                  <a:gd name="T10" fmla="*/ 1 w 240"/>
                  <a:gd name="T11" fmla="*/ 1 h 310"/>
                  <a:gd name="T12" fmla="*/ 1 w 240"/>
                  <a:gd name="T13" fmla="*/ 0 h 310"/>
                  <a:gd name="T14" fmla="*/ 1 w 240"/>
                  <a:gd name="T15" fmla="*/ 1 h 310"/>
                  <a:gd name="T16" fmla="*/ 1 w 240"/>
                  <a:gd name="T17" fmla="*/ 1 h 310"/>
                  <a:gd name="T18" fmla="*/ 1 w 240"/>
                  <a:gd name="T19" fmla="*/ 1 h 310"/>
                  <a:gd name="T20" fmla="*/ 1 w 240"/>
                  <a:gd name="T21" fmla="*/ 1 h 310"/>
                  <a:gd name="T22" fmla="*/ 1 w 240"/>
                  <a:gd name="T23" fmla="*/ 1 h 310"/>
                  <a:gd name="T24" fmla="*/ 1 w 240"/>
                  <a:gd name="T25" fmla="*/ 1 h 310"/>
                  <a:gd name="T26" fmla="*/ 1 w 240"/>
                  <a:gd name="T27" fmla="*/ 1 h 310"/>
                  <a:gd name="T28" fmla="*/ 1 w 240"/>
                  <a:gd name="T29" fmla="*/ 1 h 310"/>
                  <a:gd name="T30" fmla="*/ 1 w 240"/>
                  <a:gd name="T31" fmla="*/ 1 h 310"/>
                  <a:gd name="T32" fmla="*/ 1 w 240"/>
                  <a:gd name="T33" fmla="*/ 1 h 310"/>
                  <a:gd name="T34" fmla="*/ 1 w 240"/>
                  <a:gd name="T35" fmla="*/ 1 h 310"/>
                  <a:gd name="T36" fmla="*/ 1 w 240"/>
                  <a:gd name="T37" fmla="*/ 1 h 310"/>
                  <a:gd name="T38" fmla="*/ 0 w 240"/>
                  <a:gd name="T39" fmla="*/ 1 h 310"/>
                  <a:gd name="T40" fmla="*/ 0 w 240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0"/>
                  <a:gd name="T64" fmla="*/ 0 h 310"/>
                  <a:gd name="T65" fmla="*/ 240 w 240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0" h="310">
                    <a:moveTo>
                      <a:pt x="0" y="118"/>
                    </a:moveTo>
                    <a:lnTo>
                      <a:pt x="27" y="91"/>
                    </a:lnTo>
                    <a:lnTo>
                      <a:pt x="63" y="63"/>
                    </a:lnTo>
                    <a:lnTo>
                      <a:pt x="109" y="40"/>
                    </a:lnTo>
                    <a:lnTo>
                      <a:pt x="168" y="17"/>
                    </a:lnTo>
                    <a:lnTo>
                      <a:pt x="219" y="4"/>
                    </a:lnTo>
                    <a:lnTo>
                      <a:pt x="240" y="0"/>
                    </a:lnTo>
                    <a:lnTo>
                      <a:pt x="234" y="25"/>
                    </a:lnTo>
                    <a:lnTo>
                      <a:pt x="223" y="59"/>
                    </a:lnTo>
                    <a:lnTo>
                      <a:pt x="206" y="99"/>
                    </a:lnTo>
                    <a:lnTo>
                      <a:pt x="185" y="139"/>
                    </a:lnTo>
                    <a:lnTo>
                      <a:pt x="162" y="168"/>
                    </a:lnTo>
                    <a:lnTo>
                      <a:pt x="128" y="204"/>
                    </a:lnTo>
                    <a:lnTo>
                      <a:pt x="97" y="232"/>
                    </a:lnTo>
                    <a:lnTo>
                      <a:pt x="61" y="266"/>
                    </a:lnTo>
                    <a:lnTo>
                      <a:pt x="17" y="310"/>
                    </a:lnTo>
                    <a:lnTo>
                      <a:pt x="40" y="238"/>
                    </a:lnTo>
                    <a:lnTo>
                      <a:pt x="59" y="133"/>
                    </a:lnTo>
                    <a:lnTo>
                      <a:pt x="59" y="95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60" name="Freeform 251">
                <a:extLst>
                  <a:ext uri="{FF2B5EF4-FFF2-40B4-BE49-F238E27FC236}">
                    <a16:creationId xmlns:a16="http://schemas.microsoft.com/office/drawing/2014/main" id="{E1D9EBCD-4E7D-463B-A345-58B361C066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79" y="754"/>
                <a:ext cx="124" cy="140"/>
              </a:xfrm>
              <a:custGeom>
                <a:avLst/>
                <a:gdLst>
                  <a:gd name="T0" fmla="*/ 0 w 248"/>
                  <a:gd name="T1" fmla="*/ 1 h 279"/>
                  <a:gd name="T2" fmla="*/ 1 w 248"/>
                  <a:gd name="T3" fmla="*/ 1 h 279"/>
                  <a:gd name="T4" fmla="*/ 1 w 248"/>
                  <a:gd name="T5" fmla="*/ 1 h 279"/>
                  <a:gd name="T6" fmla="*/ 1 w 248"/>
                  <a:gd name="T7" fmla="*/ 1 h 279"/>
                  <a:gd name="T8" fmla="*/ 1 w 248"/>
                  <a:gd name="T9" fmla="*/ 1 h 279"/>
                  <a:gd name="T10" fmla="*/ 1 w 248"/>
                  <a:gd name="T11" fmla="*/ 0 h 279"/>
                  <a:gd name="T12" fmla="*/ 1 w 248"/>
                  <a:gd name="T13" fmla="*/ 1 h 279"/>
                  <a:gd name="T14" fmla="*/ 1 w 248"/>
                  <a:gd name="T15" fmla="*/ 1 h 279"/>
                  <a:gd name="T16" fmla="*/ 1 w 248"/>
                  <a:gd name="T17" fmla="*/ 1 h 279"/>
                  <a:gd name="T18" fmla="*/ 1 w 248"/>
                  <a:gd name="T19" fmla="*/ 1 h 279"/>
                  <a:gd name="T20" fmla="*/ 1 w 248"/>
                  <a:gd name="T21" fmla="*/ 1 h 279"/>
                  <a:gd name="T22" fmla="*/ 1 w 248"/>
                  <a:gd name="T23" fmla="*/ 1 h 279"/>
                  <a:gd name="T24" fmla="*/ 1 w 248"/>
                  <a:gd name="T25" fmla="*/ 1 h 279"/>
                  <a:gd name="T26" fmla="*/ 1 w 248"/>
                  <a:gd name="T27" fmla="*/ 1 h 279"/>
                  <a:gd name="T28" fmla="*/ 0 w 248"/>
                  <a:gd name="T29" fmla="*/ 1 h 279"/>
                  <a:gd name="T30" fmla="*/ 0 w 248"/>
                  <a:gd name="T31" fmla="*/ 1 h 27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48"/>
                  <a:gd name="T49" fmla="*/ 0 h 279"/>
                  <a:gd name="T50" fmla="*/ 248 w 248"/>
                  <a:gd name="T51" fmla="*/ 279 h 27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48" h="279">
                    <a:moveTo>
                      <a:pt x="0" y="129"/>
                    </a:moveTo>
                    <a:lnTo>
                      <a:pt x="29" y="104"/>
                    </a:lnTo>
                    <a:lnTo>
                      <a:pt x="77" y="74"/>
                    </a:lnTo>
                    <a:lnTo>
                      <a:pt x="130" y="47"/>
                    </a:lnTo>
                    <a:lnTo>
                      <a:pt x="192" y="23"/>
                    </a:lnTo>
                    <a:lnTo>
                      <a:pt x="248" y="0"/>
                    </a:lnTo>
                    <a:lnTo>
                      <a:pt x="232" y="38"/>
                    </a:lnTo>
                    <a:lnTo>
                      <a:pt x="213" y="80"/>
                    </a:lnTo>
                    <a:lnTo>
                      <a:pt x="187" y="127"/>
                    </a:lnTo>
                    <a:lnTo>
                      <a:pt x="156" y="173"/>
                    </a:lnTo>
                    <a:lnTo>
                      <a:pt x="115" y="222"/>
                    </a:lnTo>
                    <a:lnTo>
                      <a:pt x="78" y="260"/>
                    </a:lnTo>
                    <a:lnTo>
                      <a:pt x="58" y="279"/>
                    </a:lnTo>
                    <a:lnTo>
                      <a:pt x="141" y="101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61" name="Freeform 252">
                <a:extLst>
                  <a:ext uri="{FF2B5EF4-FFF2-40B4-BE49-F238E27FC236}">
                    <a16:creationId xmlns:a16="http://schemas.microsoft.com/office/drawing/2014/main" id="{23688145-2492-4EAD-897F-E6FB3FF70E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845"/>
                <a:ext cx="193" cy="212"/>
              </a:xfrm>
              <a:custGeom>
                <a:avLst/>
                <a:gdLst>
                  <a:gd name="T0" fmla="*/ 1 w 386"/>
                  <a:gd name="T1" fmla="*/ 1 h 424"/>
                  <a:gd name="T2" fmla="*/ 1 w 386"/>
                  <a:gd name="T3" fmla="*/ 1 h 424"/>
                  <a:gd name="T4" fmla="*/ 1 w 386"/>
                  <a:gd name="T5" fmla="*/ 1 h 424"/>
                  <a:gd name="T6" fmla="*/ 1 w 386"/>
                  <a:gd name="T7" fmla="*/ 1 h 424"/>
                  <a:gd name="T8" fmla="*/ 1 w 386"/>
                  <a:gd name="T9" fmla="*/ 1 h 424"/>
                  <a:gd name="T10" fmla="*/ 1 w 386"/>
                  <a:gd name="T11" fmla="*/ 1 h 424"/>
                  <a:gd name="T12" fmla="*/ 1 w 386"/>
                  <a:gd name="T13" fmla="*/ 1 h 424"/>
                  <a:gd name="T14" fmla="*/ 1 w 386"/>
                  <a:gd name="T15" fmla="*/ 0 h 424"/>
                  <a:gd name="T16" fmla="*/ 1 w 386"/>
                  <a:gd name="T17" fmla="*/ 1 h 424"/>
                  <a:gd name="T18" fmla="*/ 1 w 386"/>
                  <a:gd name="T19" fmla="*/ 1 h 424"/>
                  <a:gd name="T20" fmla="*/ 1 w 386"/>
                  <a:gd name="T21" fmla="*/ 1 h 424"/>
                  <a:gd name="T22" fmla="*/ 1 w 386"/>
                  <a:gd name="T23" fmla="*/ 1 h 424"/>
                  <a:gd name="T24" fmla="*/ 1 w 386"/>
                  <a:gd name="T25" fmla="*/ 1 h 424"/>
                  <a:gd name="T26" fmla="*/ 1 w 386"/>
                  <a:gd name="T27" fmla="*/ 1 h 424"/>
                  <a:gd name="T28" fmla="*/ 1 w 386"/>
                  <a:gd name="T29" fmla="*/ 1 h 424"/>
                  <a:gd name="T30" fmla="*/ 1 w 386"/>
                  <a:gd name="T31" fmla="*/ 1 h 424"/>
                  <a:gd name="T32" fmla="*/ 1 w 386"/>
                  <a:gd name="T33" fmla="*/ 1 h 424"/>
                  <a:gd name="T34" fmla="*/ 1 w 386"/>
                  <a:gd name="T35" fmla="*/ 1 h 424"/>
                  <a:gd name="T36" fmla="*/ 0 w 386"/>
                  <a:gd name="T37" fmla="*/ 1 h 424"/>
                  <a:gd name="T38" fmla="*/ 1 w 386"/>
                  <a:gd name="T39" fmla="*/ 1 h 424"/>
                  <a:gd name="T40" fmla="*/ 1 w 386"/>
                  <a:gd name="T41" fmla="*/ 1 h 424"/>
                  <a:gd name="T42" fmla="*/ 1 w 386"/>
                  <a:gd name="T43" fmla="*/ 1 h 424"/>
                  <a:gd name="T44" fmla="*/ 1 w 386"/>
                  <a:gd name="T45" fmla="*/ 1 h 424"/>
                  <a:gd name="T46" fmla="*/ 1 w 386"/>
                  <a:gd name="T47" fmla="*/ 1 h 424"/>
                  <a:gd name="T48" fmla="*/ 1 w 386"/>
                  <a:gd name="T49" fmla="*/ 1 h 4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6"/>
                  <a:gd name="T76" fmla="*/ 0 h 424"/>
                  <a:gd name="T77" fmla="*/ 386 w 386"/>
                  <a:gd name="T78" fmla="*/ 424 h 4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6" h="424">
                    <a:moveTo>
                      <a:pt x="78" y="156"/>
                    </a:moveTo>
                    <a:lnTo>
                      <a:pt x="94" y="128"/>
                    </a:lnTo>
                    <a:lnTo>
                      <a:pt x="122" y="95"/>
                    </a:lnTo>
                    <a:lnTo>
                      <a:pt x="168" y="65"/>
                    </a:lnTo>
                    <a:lnTo>
                      <a:pt x="227" y="38"/>
                    </a:lnTo>
                    <a:lnTo>
                      <a:pt x="289" y="17"/>
                    </a:lnTo>
                    <a:lnTo>
                      <a:pt x="345" y="6"/>
                    </a:lnTo>
                    <a:lnTo>
                      <a:pt x="386" y="0"/>
                    </a:lnTo>
                    <a:lnTo>
                      <a:pt x="369" y="29"/>
                    </a:lnTo>
                    <a:lnTo>
                      <a:pt x="348" y="73"/>
                    </a:lnTo>
                    <a:lnTo>
                      <a:pt x="327" y="118"/>
                    </a:lnTo>
                    <a:lnTo>
                      <a:pt x="310" y="156"/>
                    </a:lnTo>
                    <a:lnTo>
                      <a:pt x="291" y="187"/>
                    </a:lnTo>
                    <a:lnTo>
                      <a:pt x="265" y="219"/>
                    </a:lnTo>
                    <a:lnTo>
                      <a:pt x="229" y="255"/>
                    </a:lnTo>
                    <a:lnTo>
                      <a:pt x="189" y="291"/>
                    </a:lnTo>
                    <a:lnTo>
                      <a:pt x="145" y="344"/>
                    </a:lnTo>
                    <a:lnTo>
                      <a:pt x="94" y="413"/>
                    </a:lnTo>
                    <a:lnTo>
                      <a:pt x="0" y="424"/>
                    </a:lnTo>
                    <a:lnTo>
                      <a:pt x="63" y="373"/>
                    </a:lnTo>
                    <a:lnTo>
                      <a:pt x="120" y="285"/>
                    </a:lnTo>
                    <a:lnTo>
                      <a:pt x="231" y="135"/>
                    </a:lnTo>
                    <a:lnTo>
                      <a:pt x="173" y="135"/>
                    </a:lnTo>
                    <a:lnTo>
                      <a:pt x="78" y="15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62" name="Freeform 253">
                <a:extLst>
                  <a:ext uri="{FF2B5EF4-FFF2-40B4-BE49-F238E27FC236}">
                    <a16:creationId xmlns:a16="http://schemas.microsoft.com/office/drawing/2014/main" id="{63605E7F-1F0A-49CD-879C-01147D0EF2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4" y="897"/>
                <a:ext cx="168" cy="117"/>
              </a:xfrm>
              <a:custGeom>
                <a:avLst/>
                <a:gdLst>
                  <a:gd name="T0" fmla="*/ 0 w 337"/>
                  <a:gd name="T1" fmla="*/ 1 h 234"/>
                  <a:gd name="T2" fmla="*/ 0 w 337"/>
                  <a:gd name="T3" fmla="*/ 1 h 234"/>
                  <a:gd name="T4" fmla="*/ 0 w 337"/>
                  <a:gd name="T5" fmla="*/ 1 h 234"/>
                  <a:gd name="T6" fmla="*/ 0 w 337"/>
                  <a:gd name="T7" fmla="*/ 1 h 234"/>
                  <a:gd name="T8" fmla="*/ 0 w 337"/>
                  <a:gd name="T9" fmla="*/ 0 h 234"/>
                  <a:gd name="T10" fmla="*/ 0 w 337"/>
                  <a:gd name="T11" fmla="*/ 1 h 234"/>
                  <a:gd name="T12" fmla="*/ 0 w 337"/>
                  <a:gd name="T13" fmla="*/ 1 h 234"/>
                  <a:gd name="T14" fmla="*/ 0 w 337"/>
                  <a:gd name="T15" fmla="*/ 1 h 234"/>
                  <a:gd name="T16" fmla="*/ 0 w 337"/>
                  <a:gd name="T17" fmla="*/ 1 h 234"/>
                  <a:gd name="T18" fmla="*/ 0 w 337"/>
                  <a:gd name="T19" fmla="*/ 1 h 234"/>
                  <a:gd name="T20" fmla="*/ 0 w 337"/>
                  <a:gd name="T21" fmla="*/ 1 h 234"/>
                  <a:gd name="T22" fmla="*/ 0 w 337"/>
                  <a:gd name="T23" fmla="*/ 1 h 234"/>
                  <a:gd name="T24" fmla="*/ 0 w 337"/>
                  <a:gd name="T25" fmla="*/ 1 h 234"/>
                  <a:gd name="T26" fmla="*/ 0 w 337"/>
                  <a:gd name="T27" fmla="*/ 1 h 234"/>
                  <a:gd name="T28" fmla="*/ 0 w 337"/>
                  <a:gd name="T29" fmla="*/ 1 h 234"/>
                  <a:gd name="T30" fmla="*/ 0 w 337"/>
                  <a:gd name="T31" fmla="*/ 1 h 234"/>
                  <a:gd name="T32" fmla="*/ 0 w 337"/>
                  <a:gd name="T33" fmla="*/ 1 h 234"/>
                  <a:gd name="T34" fmla="*/ 0 w 337"/>
                  <a:gd name="T35" fmla="*/ 1 h 234"/>
                  <a:gd name="T36" fmla="*/ 0 w 337"/>
                  <a:gd name="T37" fmla="*/ 1 h 234"/>
                  <a:gd name="T38" fmla="*/ 0 w 337"/>
                  <a:gd name="T39" fmla="*/ 1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7"/>
                  <a:gd name="T61" fmla="*/ 0 h 234"/>
                  <a:gd name="T62" fmla="*/ 337 w 337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7" h="234">
                    <a:moveTo>
                      <a:pt x="137" y="38"/>
                    </a:moveTo>
                    <a:lnTo>
                      <a:pt x="192" y="30"/>
                    </a:lnTo>
                    <a:lnTo>
                      <a:pt x="249" y="23"/>
                    </a:lnTo>
                    <a:lnTo>
                      <a:pt x="310" y="7"/>
                    </a:lnTo>
                    <a:lnTo>
                      <a:pt x="337" y="0"/>
                    </a:lnTo>
                    <a:lnTo>
                      <a:pt x="323" y="30"/>
                    </a:lnTo>
                    <a:lnTo>
                      <a:pt x="308" y="63"/>
                    </a:lnTo>
                    <a:lnTo>
                      <a:pt x="291" y="108"/>
                    </a:lnTo>
                    <a:lnTo>
                      <a:pt x="274" y="148"/>
                    </a:lnTo>
                    <a:lnTo>
                      <a:pt x="257" y="177"/>
                    </a:lnTo>
                    <a:lnTo>
                      <a:pt x="236" y="207"/>
                    </a:lnTo>
                    <a:lnTo>
                      <a:pt x="204" y="234"/>
                    </a:lnTo>
                    <a:lnTo>
                      <a:pt x="232" y="188"/>
                    </a:lnTo>
                    <a:lnTo>
                      <a:pt x="257" y="101"/>
                    </a:lnTo>
                    <a:lnTo>
                      <a:pt x="158" y="123"/>
                    </a:lnTo>
                    <a:lnTo>
                      <a:pt x="40" y="142"/>
                    </a:lnTo>
                    <a:lnTo>
                      <a:pt x="0" y="150"/>
                    </a:lnTo>
                    <a:lnTo>
                      <a:pt x="70" y="70"/>
                    </a:lnTo>
                    <a:lnTo>
                      <a:pt x="137" y="3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63" name="Freeform 254">
                <a:extLst>
                  <a:ext uri="{FF2B5EF4-FFF2-40B4-BE49-F238E27FC236}">
                    <a16:creationId xmlns:a16="http://schemas.microsoft.com/office/drawing/2014/main" id="{5A55E4AB-DE56-4E91-A983-9F75E18A56D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4" y="940"/>
                <a:ext cx="135" cy="114"/>
              </a:xfrm>
              <a:custGeom>
                <a:avLst/>
                <a:gdLst>
                  <a:gd name="T0" fmla="*/ 1 w 270"/>
                  <a:gd name="T1" fmla="*/ 1 h 228"/>
                  <a:gd name="T2" fmla="*/ 1 w 270"/>
                  <a:gd name="T3" fmla="*/ 1 h 228"/>
                  <a:gd name="T4" fmla="*/ 1 w 270"/>
                  <a:gd name="T5" fmla="*/ 1 h 228"/>
                  <a:gd name="T6" fmla="*/ 1 w 270"/>
                  <a:gd name="T7" fmla="*/ 1 h 228"/>
                  <a:gd name="T8" fmla="*/ 1 w 270"/>
                  <a:gd name="T9" fmla="*/ 1 h 228"/>
                  <a:gd name="T10" fmla="*/ 1 w 270"/>
                  <a:gd name="T11" fmla="*/ 0 h 228"/>
                  <a:gd name="T12" fmla="*/ 1 w 270"/>
                  <a:gd name="T13" fmla="*/ 1 h 228"/>
                  <a:gd name="T14" fmla="*/ 1 w 270"/>
                  <a:gd name="T15" fmla="*/ 1 h 228"/>
                  <a:gd name="T16" fmla="*/ 1 w 270"/>
                  <a:gd name="T17" fmla="*/ 1 h 228"/>
                  <a:gd name="T18" fmla="*/ 1 w 270"/>
                  <a:gd name="T19" fmla="*/ 1 h 228"/>
                  <a:gd name="T20" fmla="*/ 1 w 270"/>
                  <a:gd name="T21" fmla="*/ 1 h 228"/>
                  <a:gd name="T22" fmla="*/ 1 w 270"/>
                  <a:gd name="T23" fmla="*/ 1 h 228"/>
                  <a:gd name="T24" fmla="*/ 1 w 270"/>
                  <a:gd name="T25" fmla="*/ 1 h 228"/>
                  <a:gd name="T26" fmla="*/ 1 w 270"/>
                  <a:gd name="T27" fmla="*/ 1 h 228"/>
                  <a:gd name="T28" fmla="*/ 0 w 270"/>
                  <a:gd name="T29" fmla="*/ 1 h 228"/>
                  <a:gd name="T30" fmla="*/ 1 w 270"/>
                  <a:gd name="T31" fmla="*/ 1 h 228"/>
                  <a:gd name="T32" fmla="*/ 1 w 270"/>
                  <a:gd name="T33" fmla="*/ 1 h 2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0"/>
                  <a:gd name="T52" fmla="*/ 0 h 228"/>
                  <a:gd name="T53" fmla="*/ 270 w 270"/>
                  <a:gd name="T54" fmla="*/ 228 h 2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0" h="228">
                    <a:moveTo>
                      <a:pt x="57" y="137"/>
                    </a:moveTo>
                    <a:lnTo>
                      <a:pt x="103" y="95"/>
                    </a:lnTo>
                    <a:lnTo>
                      <a:pt x="148" y="57"/>
                    </a:lnTo>
                    <a:lnTo>
                      <a:pt x="202" y="25"/>
                    </a:lnTo>
                    <a:lnTo>
                      <a:pt x="243" y="8"/>
                    </a:lnTo>
                    <a:lnTo>
                      <a:pt x="270" y="0"/>
                    </a:lnTo>
                    <a:lnTo>
                      <a:pt x="247" y="25"/>
                    </a:lnTo>
                    <a:lnTo>
                      <a:pt x="217" y="61"/>
                    </a:lnTo>
                    <a:lnTo>
                      <a:pt x="188" y="105"/>
                    </a:lnTo>
                    <a:lnTo>
                      <a:pt x="164" y="139"/>
                    </a:lnTo>
                    <a:lnTo>
                      <a:pt x="133" y="173"/>
                    </a:lnTo>
                    <a:lnTo>
                      <a:pt x="101" y="192"/>
                    </a:lnTo>
                    <a:lnTo>
                      <a:pt x="67" y="208"/>
                    </a:lnTo>
                    <a:lnTo>
                      <a:pt x="44" y="217"/>
                    </a:lnTo>
                    <a:lnTo>
                      <a:pt x="0" y="228"/>
                    </a:lnTo>
                    <a:lnTo>
                      <a:pt x="57" y="137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64" name="Freeform 255">
                <a:extLst>
                  <a:ext uri="{FF2B5EF4-FFF2-40B4-BE49-F238E27FC236}">
                    <a16:creationId xmlns:a16="http://schemas.microsoft.com/office/drawing/2014/main" id="{19BE5D7B-26EC-4906-AC2C-AB3CA55B71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90" y="981"/>
                <a:ext cx="153" cy="82"/>
              </a:xfrm>
              <a:custGeom>
                <a:avLst/>
                <a:gdLst>
                  <a:gd name="T0" fmla="*/ 0 w 306"/>
                  <a:gd name="T1" fmla="*/ 1 h 164"/>
                  <a:gd name="T2" fmla="*/ 1 w 306"/>
                  <a:gd name="T3" fmla="*/ 1 h 164"/>
                  <a:gd name="T4" fmla="*/ 1 w 306"/>
                  <a:gd name="T5" fmla="*/ 1 h 164"/>
                  <a:gd name="T6" fmla="*/ 1 w 306"/>
                  <a:gd name="T7" fmla="*/ 1 h 164"/>
                  <a:gd name="T8" fmla="*/ 1 w 306"/>
                  <a:gd name="T9" fmla="*/ 1 h 164"/>
                  <a:gd name="T10" fmla="*/ 1 w 306"/>
                  <a:gd name="T11" fmla="*/ 1 h 164"/>
                  <a:gd name="T12" fmla="*/ 1 w 306"/>
                  <a:gd name="T13" fmla="*/ 1 h 164"/>
                  <a:gd name="T14" fmla="*/ 1 w 306"/>
                  <a:gd name="T15" fmla="*/ 0 h 164"/>
                  <a:gd name="T16" fmla="*/ 1 w 306"/>
                  <a:gd name="T17" fmla="*/ 1 h 164"/>
                  <a:gd name="T18" fmla="*/ 1 w 306"/>
                  <a:gd name="T19" fmla="*/ 1 h 164"/>
                  <a:gd name="T20" fmla="*/ 1 w 306"/>
                  <a:gd name="T21" fmla="*/ 1 h 164"/>
                  <a:gd name="T22" fmla="*/ 1 w 306"/>
                  <a:gd name="T23" fmla="*/ 1 h 164"/>
                  <a:gd name="T24" fmla="*/ 1 w 306"/>
                  <a:gd name="T25" fmla="*/ 1 h 164"/>
                  <a:gd name="T26" fmla="*/ 1 w 306"/>
                  <a:gd name="T27" fmla="*/ 1 h 164"/>
                  <a:gd name="T28" fmla="*/ 1 w 306"/>
                  <a:gd name="T29" fmla="*/ 1 h 164"/>
                  <a:gd name="T30" fmla="*/ 0 w 306"/>
                  <a:gd name="T31" fmla="*/ 1 h 164"/>
                  <a:gd name="T32" fmla="*/ 0 w 306"/>
                  <a:gd name="T33" fmla="*/ 1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6"/>
                  <a:gd name="T52" fmla="*/ 0 h 164"/>
                  <a:gd name="T53" fmla="*/ 306 w 306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6" h="164">
                    <a:moveTo>
                      <a:pt x="0" y="139"/>
                    </a:moveTo>
                    <a:lnTo>
                      <a:pt x="23" y="114"/>
                    </a:lnTo>
                    <a:lnTo>
                      <a:pt x="55" y="89"/>
                    </a:lnTo>
                    <a:lnTo>
                      <a:pt x="101" y="63"/>
                    </a:lnTo>
                    <a:lnTo>
                      <a:pt x="154" y="40"/>
                    </a:lnTo>
                    <a:lnTo>
                      <a:pt x="216" y="17"/>
                    </a:lnTo>
                    <a:lnTo>
                      <a:pt x="264" y="6"/>
                    </a:lnTo>
                    <a:lnTo>
                      <a:pt x="306" y="0"/>
                    </a:lnTo>
                    <a:lnTo>
                      <a:pt x="289" y="25"/>
                    </a:lnTo>
                    <a:lnTo>
                      <a:pt x="264" y="57"/>
                    </a:lnTo>
                    <a:lnTo>
                      <a:pt x="236" y="84"/>
                    </a:lnTo>
                    <a:lnTo>
                      <a:pt x="197" y="110"/>
                    </a:lnTo>
                    <a:lnTo>
                      <a:pt x="156" y="131"/>
                    </a:lnTo>
                    <a:lnTo>
                      <a:pt x="116" y="148"/>
                    </a:lnTo>
                    <a:lnTo>
                      <a:pt x="83" y="164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65" name="Freeform 256">
                <a:extLst>
                  <a:ext uri="{FF2B5EF4-FFF2-40B4-BE49-F238E27FC236}">
                    <a16:creationId xmlns:a16="http://schemas.microsoft.com/office/drawing/2014/main" id="{FEF278E5-9004-45F7-8E35-F321A45D2E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96" y="920"/>
                <a:ext cx="64" cy="132"/>
              </a:xfrm>
              <a:custGeom>
                <a:avLst/>
                <a:gdLst>
                  <a:gd name="T0" fmla="*/ 1 w 127"/>
                  <a:gd name="T1" fmla="*/ 0 h 265"/>
                  <a:gd name="T2" fmla="*/ 1 w 127"/>
                  <a:gd name="T3" fmla="*/ 0 h 265"/>
                  <a:gd name="T4" fmla="*/ 0 w 127"/>
                  <a:gd name="T5" fmla="*/ 0 h 265"/>
                  <a:gd name="T6" fmla="*/ 0 w 127"/>
                  <a:gd name="T7" fmla="*/ 0 h 265"/>
                  <a:gd name="T8" fmla="*/ 1 w 127"/>
                  <a:gd name="T9" fmla="*/ 0 h 265"/>
                  <a:gd name="T10" fmla="*/ 1 w 127"/>
                  <a:gd name="T11" fmla="*/ 0 h 265"/>
                  <a:gd name="T12" fmla="*/ 1 w 127"/>
                  <a:gd name="T13" fmla="*/ 0 h 265"/>
                  <a:gd name="T14" fmla="*/ 1 w 127"/>
                  <a:gd name="T15" fmla="*/ 0 h 265"/>
                  <a:gd name="T16" fmla="*/ 1 w 127"/>
                  <a:gd name="T17" fmla="*/ 0 h 265"/>
                  <a:gd name="T18" fmla="*/ 1 w 127"/>
                  <a:gd name="T19" fmla="*/ 0 h 265"/>
                  <a:gd name="T20" fmla="*/ 1 w 127"/>
                  <a:gd name="T21" fmla="*/ 0 h 265"/>
                  <a:gd name="T22" fmla="*/ 1 w 127"/>
                  <a:gd name="T23" fmla="*/ 0 h 265"/>
                  <a:gd name="T24" fmla="*/ 1 w 127"/>
                  <a:gd name="T25" fmla="*/ 0 h 265"/>
                  <a:gd name="T26" fmla="*/ 1 w 127"/>
                  <a:gd name="T27" fmla="*/ 0 h 265"/>
                  <a:gd name="T28" fmla="*/ 1 w 127"/>
                  <a:gd name="T29" fmla="*/ 0 h 265"/>
                  <a:gd name="T30" fmla="*/ 1 w 127"/>
                  <a:gd name="T31" fmla="*/ 0 h 265"/>
                  <a:gd name="T32" fmla="*/ 1 w 127"/>
                  <a:gd name="T33" fmla="*/ 0 h 265"/>
                  <a:gd name="T34" fmla="*/ 1 w 127"/>
                  <a:gd name="T35" fmla="*/ 0 h 26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7"/>
                  <a:gd name="T55" fmla="*/ 0 h 265"/>
                  <a:gd name="T56" fmla="*/ 127 w 127"/>
                  <a:gd name="T57" fmla="*/ 265 h 26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7" h="265">
                    <a:moveTo>
                      <a:pt x="8" y="265"/>
                    </a:moveTo>
                    <a:lnTo>
                      <a:pt x="2" y="234"/>
                    </a:lnTo>
                    <a:lnTo>
                      <a:pt x="0" y="202"/>
                    </a:lnTo>
                    <a:lnTo>
                      <a:pt x="0" y="160"/>
                    </a:lnTo>
                    <a:lnTo>
                      <a:pt x="8" y="116"/>
                    </a:lnTo>
                    <a:lnTo>
                      <a:pt x="27" y="78"/>
                    </a:lnTo>
                    <a:lnTo>
                      <a:pt x="59" y="38"/>
                    </a:lnTo>
                    <a:lnTo>
                      <a:pt x="95" y="14"/>
                    </a:lnTo>
                    <a:lnTo>
                      <a:pt x="127" y="0"/>
                    </a:lnTo>
                    <a:lnTo>
                      <a:pt x="120" y="29"/>
                    </a:lnTo>
                    <a:lnTo>
                      <a:pt x="112" y="69"/>
                    </a:lnTo>
                    <a:lnTo>
                      <a:pt x="105" y="111"/>
                    </a:lnTo>
                    <a:lnTo>
                      <a:pt x="97" y="143"/>
                    </a:lnTo>
                    <a:lnTo>
                      <a:pt x="86" y="175"/>
                    </a:lnTo>
                    <a:lnTo>
                      <a:pt x="65" y="210"/>
                    </a:lnTo>
                    <a:lnTo>
                      <a:pt x="36" y="242"/>
                    </a:lnTo>
                    <a:lnTo>
                      <a:pt x="8" y="265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66" name="Freeform 257">
                <a:extLst>
                  <a:ext uri="{FF2B5EF4-FFF2-40B4-BE49-F238E27FC236}">
                    <a16:creationId xmlns:a16="http://schemas.microsoft.com/office/drawing/2014/main" id="{986EF3A5-F3E1-4D11-A31C-BD4616592C5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53" y="789"/>
                <a:ext cx="67" cy="93"/>
              </a:xfrm>
              <a:custGeom>
                <a:avLst/>
                <a:gdLst>
                  <a:gd name="T0" fmla="*/ 0 w 134"/>
                  <a:gd name="T1" fmla="*/ 1 h 186"/>
                  <a:gd name="T2" fmla="*/ 1 w 134"/>
                  <a:gd name="T3" fmla="*/ 1 h 186"/>
                  <a:gd name="T4" fmla="*/ 1 w 134"/>
                  <a:gd name="T5" fmla="*/ 1 h 186"/>
                  <a:gd name="T6" fmla="*/ 1 w 134"/>
                  <a:gd name="T7" fmla="*/ 1 h 186"/>
                  <a:gd name="T8" fmla="*/ 1 w 134"/>
                  <a:gd name="T9" fmla="*/ 1 h 186"/>
                  <a:gd name="T10" fmla="*/ 1 w 134"/>
                  <a:gd name="T11" fmla="*/ 0 h 186"/>
                  <a:gd name="T12" fmla="*/ 1 w 134"/>
                  <a:gd name="T13" fmla="*/ 1 h 186"/>
                  <a:gd name="T14" fmla="*/ 1 w 134"/>
                  <a:gd name="T15" fmla="*/ 1 h 186"/>
                  <a:gd name="T16" fmla="*/ 1 w 134"/>
                  <a:gd name="T17" fmla="*/ 1 h 186"/>
                  <a:gd name="T18" fmla="*/ 1 w 134"/>
                  <a:gd name="T19" fmla="*/ 1 h 186"/>
                  <a:gd name="T20" fmla="*/ 1 w 134"/>
                  <a:gd name="T21" fmla="*/ 1 h 186"/>
                  <a:gd name="T22" fmla="*/ 1 w 134"/>
                  <a:gd name="T23" fmla="*/ 1 h 186"/>
                  <a:gd name="T24" fmla="*/ 0 w 134"/>
                  <a:gd name="T25" fmla="*/ 1 h 186"/>
                  <a:gd name="T26" fmla="*/ 0 w 134"/>
                  <a:gd name="T27" fmla="*/ 1 h 18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4"/>
                  <a:gd name="T43" fmla="*/ 0 h 186"/>
                  <a:gd name="T44" fmla="*/ 134 w 134"/>
                  <a:gd name="T45" fmla="*/ 186 h 18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4" h="186">
                    <a:moveTo>
                      <a:pt x="0" y="137"/>
                    </a:moveTo>
                    <a:lnTo>
                      <a:pt x="19" y="114"/>
                    </a:lnTo>
                    <a:lnTo>
                      <a:pt x="44" y="89"/>
                    </a:lnTo>
                    <a:lnTo>
                      <a:pt x="80" y="57"/>
                    </a:lnTo>
                    <a:lnTo>
                      <a:pt x="105" y="34"/>
                    </a:lnTo>
                    <a:lnTo>
                      <a:pt x="134" y="0"/>
                    </a:lnTo>
                    <a:lnTo>
                      <a:pt x="132" y="21"/>
                    </a:lnTo>
                    <a:lnTo>
                      <a:pt x="126" y="55"/>
                    </a:lnTo>
                    <a:lnTo>
                      <a:pt x="118" y="89"/>
                    </a:lnTo>
                    <a:lnTo>
                      <a:pt x="103" y="129"/>
                    </a:lnTo>
                    <a:lnTo>
                      <a:pt x="57" y="186"/>
                    </a:lnTo>
                    <a:lnTo>
                      <a:pt x="59" y="116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67" name="Freeform 258">
                <a:extLst>
                  <a:ext uri="{FF2B5EF4-FFF2-40B4-BE49-F238E27FC236}">
                    <a16:creationId xmlns:a16="http://schemas.microsoft.com/office/drawing/2014/main" id="{960F410A-5BDB-467E-93CC-793FF93AF3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62" y="721"/>
                <a:ext cx="93" cy="115"/>
              </a:xfrm>
              <a:custGeom>
                <a:avLst/>
                <a:gdLst>
                  <a:gd name="T0" fmla="*/ 1 w 184"/>
                  <a:gd name="T1" fmla="*/ 1 h 230"/>
                  <a:gd name="T2" fmla="*/ 1 w 184"/>
                  <a:gd name="T3" fmla="*/ 1 h 230"/>
                  <a:gd name="T4" fmla="*/ 1 w 184"/>
                  <a:gd name="T5" fmla="*/ 1 h 230"/>
                  <a:gd name="T6" fmla="*/ 1 w 184"/>
                  <a:gd name="T7" fmla="*/ 1 h 230"/>
                  <a:gd name="T8" fmla="*/ 1 w 184"/>
                  <a:gd name="T9" fmla="*/ 0 h 230"/>
                  <a:gd name="T10" fmla="*/ 1 w 184"/>
                  <a:gd name="T11" fmla="*/ 1 h 230"/>
                  <a:gd name="T12" fmla="*/ 1 w 184"/>
                  <a:gd name="T13" fmla="*/ 1 h 230"/>
                  <a:gd name="T14" fmla="*/ 1 w 184"/>
                  <a:gd name="T15" fmla="*/ 1 h 230"/>
                  <a:gd name="T16" fmla="*/ 1 w 184"/>
                  <a:gd name="T17" fmla="*/ 1 h 230"/>
                  <a:gd name="T18" fmla="*/ 1 w 184"/>
                  <a:gd name="T19" fmla="*/ 1 h 230"/>
                  <a:gd name="T20" fmla="*/ 1 w 184"/>
                  <a:gd name="T21" fmla="*/ 1 h 230"/>
                  <a:gd name="T22" fmla="*/ 0 w 184"/>
                  <a:gd name="T23" fmla="*/ 1 h 230"/>
                  <a:gd name="T24" fmla="*/ 1 w 184"/>
                  <a:gd name="T25" fmla="*/ 1 h 230"/>
                  <a:gd name="T26" fmla="*/ 1 w 184"/>
                  <a:gd name="T27" fmla="*/ 1 h 230"/>
                  <a:gd name="T28" fmla="*/ 1 w 184"/>
                  <a:gd name="T29" fmla="*/ 1 h 2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4"/>
                  <a:gd name="T46" fmla="*/ 0 h 230"/>
                  <a:gd name="T47" fmla="*/ 184 w 184"/>
                  <a:gd name="T48" fmla="*/ 230 h 2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4" h="230">
                    <a:moveTo>
                      <a:pt x="26" y="74"/>
                    </a:moveTo>
                    <a:lnTo>
                      <a:pt x="55" y="53"/>
                    </a:lnTo>
                    <a:lnTo>
                      <a:pt x="91" y="34"/>
                    </a:lnTo>
                    <a:lnTo>
                      <a:pt x="144" y="14"/>
                    </a:lnTo>
                    <a:lnTo>
                      <a:pt x="184" y="0"/>
                    </a:lnTo>
                    <a:lnTo>
                      <a:pt x="175" y="31"/>
                    </a:lnTo>
                    <a:lnTo>
                      <a:pt x="159" y="63"/>
                    </a:lnTo>
                    <a:lnTo>
                      <a:pt x="137" y="97"/>
                    </a:lnTo>
                    <a:lnTo>
                      <a:pt x="114" y="128"/>
                    </a:lnTo>
                    <a:lnTo>
                      <a:pt x="78" y="164"/>
                    </a:lnTo>
                    <a:lnTo>
                      <a:pt x="38" y="200"/>
                    </a:lnTo>
                    <a:lnTo>
                      <a:pt x="0" y="230"/>
                    </a:lnTo>
                    <a:lnTo>
                      <a:pt x="24" y="149"/>
                    </a:lnTo>
                    <a:lnTo>
                      <a:pt x="26" y="7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68" name="Freeform 259">
                <a:extLst>
                  <a:ext uri="{FF2B5EF4-FFF2-40B4-BE49-F238E27FC236}">
                    <a16:creationId xmlns:a16="http://schemas.microsoft.com/office/drawing/2014/main" id="{14EC663D-7DB3-4288-A34C-5060F29763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12" y="769"/>
                <a:ext cx="74" cy="76"/>
              </a:xfrm>
              <a:custGeom>
                <a:avLst/>
                <a:gdLst>
                  <a:gd name="T0" fmla="*/ 0 w 148"/>
                  <a:gd name="T1" fmla="*/ 1 h 152"/>
                  <a:gd name="T2" fmla="*/ 1 w 148"/>
                  <a:gd name="T3" fmla="*/ 1 h 152"/>
                  <a:gd name="T4" fmla="*/ 1 w 148"/>
                  <a:gd name="T5" fmla="*/ 1 h 152"/>
                  <a:gd name="T6" fmla="*/ 1 w 148"/>
                  <a:gd name="T7" fmla="*/ 1 h 152"/>
                  <a:gd name="T8" fmla="*/ 1 w 148"/>
                  <a:gd name="T9" fmla="*/ 0 h 152"/>
                  <a:gd name="T10" fmla="*/ 1 w 148"/>
                  <a:gd name="T11" fmla="*/ 1 h 152"/>
                  <a:gd name="T12" fmla="*/ 1 w 148"/>
                  <a:gd name="T13" fmla="*/ 1 h 152"/>
                  <a:gd name="T14" fmla="*/ 1 w 148"/>
                  <a:gd name="T15" fmla="*/ 1 h 152"/>
                  <a:gd name="T16" fmla="*/ 1 w 148"/>
                  <a:gd name="T17" fmla="*/ 1 h 152"/>
                  <a:gd name="T18" fmla="*/ 1 w 148"/>
                  <a:gd name="T19" fmla="*/ 1 h 152"/>
                  <a:gd name="T20" fmla="*/ 0 w 148"/>
                  <a:gd name="T21" fmla="*/ 1 h 152"/>
                  <a:gd name="T22" fmla="*/ 0 w 148"/>
                  <a:gd name="T23" fmla="*/ 1 h 1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152"/>
                  <a:gd name="T38" fmla="*/ 148 w 148"/>
                  <a:gd name="T39" fmla="*/ 152 h 15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152">
                    <a:moveTo>
                      <a:pt x="0" y="82"/>
                    </a:moveTo>
                    <a:lnTo>
                      <a:pt x="31" y="61"/>
                    </a:lnTo>
                    <a:lnTo>
                      <a:pt x="65" y="40"/>
                    </a:lnTo>
                    <a:lnTo>
                      <a:pt x="97" y="23"/>
                    </a:lnTo>
                    <a:lnTo>
                      <a:pt x="148" y="0"/>
                    </a:lnTo>
                    <a:lnTo>
                      <a:pt x="135" y="27"/>
                    </a:lnTo>
                    <a:lnTo>
                      <a:pt x="112" y="71"/>
                    </a:lnTo>
                    <a:lnTo>
                      <a:pt x="78" y="114"/>
                    </a:lnTo>
                    <a:lnTo>
                      <a:pt x="38" y="152"/>
                    </a:lnTo>
                    <a:lnTo>
                      <a:pt x="74" y="74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69" name="Freeform 260">
                <a:extLst>
                  <a:ext uri="{FF2B5EF4-FFF2-40B4-BE49-F238E27FC236}">
                    <a16:creationId xmlns:a16="http://schemas.microsoft.com/office/drawing/2014/main" id="{C9778CAC-CF25-48C9-B26C-06DCCA0A96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2" y="912"/>
                <a:ext cx="143" cy="61"/>
              </a:xfrm>
              <a:custGeom>
                <a:avLst/>
                <a:gdLst>
                  <a:gd name="T0" fmla="*/ 1 w 285"/>
                  <a:gd name="T1" fmla="*/ 0 h 124"/>
                  <a:gd name="T2" fmla="*/ 1 w 285"/>
                  <a:gd name="T3" fmla="*/ 0 h 124"/>
                  <a:gd name="T4" fmla="*/ 1 w 285"/>
                  <a:gd name="T5" fmla="*/ 0 h 124"/>
                  <a:gd name="T6" fmla="*/ 1 w 285"/>
                  <a:gd name="T7" fmla="*/ 0 h 124"/>
                  <a:gd name="T8" fmla="*/ 1 w 285"/>
                  <a:gd name="T9" fmla="*/ 0 h 124"/>
                  <a:gd name="T10" fmla="*/ 1 w 285"/>
                  <a:gd name="T11" fmla="*/ 0 h 124"/>
                  <a:gd name="T12" fmla="*/ 1 w 285"/>
                  <a:gd name="T13" fmla="*/ 0 h 124"/>
                  <a:gd name="T14" fmla="*/ 0 w 285"/>
                  <a:gd name="T15" fmla="*/ 0 h 124"/>
                  <a:gd name="T16" fmla="*/ 1 w 285"/>
                  <a:gd name="T17" fmla="*/ 0 h 124"/>
                  <a:gd name="T18" fmla="*/ 1 w 285"/>
                  <a:gd name="T19" fmla="*/ 0 h 124"/>
                  <a:gd name="T20" fmla="*/ 1 w 285"/>
                  <a:gd name="T21" fmla="*/ 0 h 1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85"/>
                  <a:gd name="T34" fmla="*/ 0 h 124"/>
                  <a:gd name="T35" fmla="*/ 285 w 285"/>
                  <a:gd name="T36" fmla="*/ 124 h 1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85" h="124">
                    <a:moveTo>
                      <a:pt x="80" y="40"/>
                    </a:moveTo>
                    <a:lnTo>
                      <a:pt x="147" y="33"/>
                    </a:lnTo>
                    <a:lnTo>
                      <a:pt x="221" y="19"/>
                    </a:lnTo>
                    <a:lnTo>
                      <a:pt x="285" y="0"/>
                    </a:lnTo>
                    <a:lnTo>
                      <a:pt x="272" y="31"/>
                    </a:lnTo>
                    <a:lnTo>
                      <a:pt x="245" y="74"/>
                    </a:lnTo>
                    <a:lnTo>
                      <a:pt x="150" y="92"/>
                    </a:lnTo>
                    <a:lnTo>
                      <a:pt x="0" y="124"/>
                    </a:lnTo>
                    <a:lnTo>
                      <a:pt x="46" y="61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70" name="Freeform 261">
                <a:extLst>
                  <a:ext uri="{FF2B5EF4-FFF2-40B4-BE49-F238E27FC236}">
                    <a16:creationId xmlns:a16="http://schemas.microsoft.com/office/drawing/2014/main" id="{228AFA30-3EF9-44BE-B234-927E5CD1ED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1" y="992"/>
                <a:ext cx="123" cy="67"/>
              </a:xfrm>
              <a:custGeom>
                <a:avLst/>
                <a:gdLst>
                  <a:gd name="T0" fmla="*/ 0 w 245"/>
                  <a:gd name="T1" fmla="*/ 1 h 133"/>
                  <a:gd name="T2" fmla="*/ 1 w 245"/>
                  <a:gd name="T3" fmla="*/ 1 h 133"/>
                  <a:gd name="T4" fmla="*/ 1 w 245"/>
                  <a:gd name="T5" fmla="*/ 1 h 133"/>
                  <a:gd name="T6" fmla="*/ 1 w 245"/>
                  <a:gd name="T7" fmla="*/ 1 h 133"/>
                  <a:gd name="T8" fmla="*/ 1 w 245"/>
                  <a:gd name="T9" fmla="*/ 1 h 133"/>
                  <a:gd name="T10" fmla="*/ 1 w 245"/>
                  <a:gd name="T11" fmla="*/ 0 h 133"/>
                  <a:gd name="T12" fmla="*/ 1 w 245"/>
                  <a:gd name="T13" fmla="*/ 1 h 133"/>
                  <a:gd name="T14" fmla="*/ 1 w 245"/>
                  <a:gd name="T15" fmla="*/ 1 h 133"/>
                  <a:gd name="T16" fmla="*/ 1 w 245"/>
                  <a:gd name="T17" fmla="*/ 1 h 133"/>
                  <a:gd name="T18" fmla="*/ 1 w 245"/>
                  <a:gd name="T19" fmla="*/ 1 h 133"/>
                  <a:gd name="T20" fmla="*/ 1 w 245"/>
                  <a:gd name="T21" fmla="*/ 1 h 133"/>
                  <a:gd name="T22" fmla="*/ 0 w 245"/>
                  <a:gd name="T23" fmla="*/ 1 h 133"/>
                  <a:gd name="T24" fmla="*/ 0 w 245"/>
                  <a:gd name="T25" fmla="*/ 1 h 1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5"/>
                  <a:gd name="T40" fmla="*/ 0 h 133"/>
                  <a:gd name="T41" fmla="*/ 245 w 245"/>
                  <a:gd name="T42" fmla="*/ 133 h 1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5" h="133">
                    <a:moveTo>
                      <a:pt x="0" y="122"/>
                    </a:moveTo>
                    <a:lnTo>
                      <a:pt x="34" y="91"/>
                    </a:lnTo>
                    <a:lnTo>
                      <a:pt x="78" y="63"/>
                    </a:lnTo>
                    <a:lnTo>
                      <a:pt x="136" y="34"/>
                    </a:lnTo>
                    <a:lnTo>
                      <a:pt x="188" y="17"/>
                    </a:lnTo>
                    <a:lnTo>
                      <a:pt x="245" y="0"/>
                    </a:lnTo>
                    <a:lnTo>
                      <a:pt x="218" y="27"/>
                    </a:lnTo>
                    <a:lnTo>
                      <a:pt x="180" y="55"/>
                    </a:lnTo>
                    <a:lnTo>
                      <a:pt x="136" y="82"/>
                    </a:lnTo>
                    <a:lnTo>
                      <a:pt x="91" y="106"/>
                    </a:lnTo>
                    <a:lnTo>
                      <a:pt x="38" y="133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71" name="Freeform 262">
                <a:extLst>
                  <a:ext uri="{FF2B5EF4-FFF2-40B4-BE49-F238E27FC236}">
                    <a16:creationId xmlns:a16="http://schemas.microsoft.com/office/drawing/2014/main" id="{13104D9E-804F-4AFE-B9D3-248786CAD3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0" y="855"/>
                <a:ext cx="173" cy="200"/>
              </a:xfrm>
              <a:custGeom>
                <a:avLst/>
                <a:gdLst>
                  <a:gd name="T0" fmla="*/ 1 w 346"/>
                  <a:gd name="T1" fmla="*/ 0 h 401"/>
                  <a:gd name="T2" fmla="*/ 1 w 346"/>
                  <a:gd name="T3" fmla="*/ 0 h 401"/>
                  <a:gd name="T4" fmla="*/ 1 w 346"/>
                  <a:gd name="T5" fmla="*/ 0 h 401"/>
                  <a:gd name="T6" fmla="*/ 1 w 346"/>
                  <a:gd name="T7" fmla="*/ 0 h 401"/>
                  <a:gd name="T8" fmla="*/ 1 w 346"/>
                  <a:gd name="T9" fmla="*/ 0 h 401"/>
                  <a:gd name="T10" fmla="*/ 1 w 346"/>
                  <a:gd name="T11" fmla="*/ 0 h 401"/>
                  <a:gd name="T12" fmla="*/ 1 w 346"/>
                  <a:gd name="T13" fmla="*/ 0 h 401"/>
                  <a:gd name="T14" fmla="*/ 1 w 346"/>
                  <a:gd name="T15" fmla="*/ 0 h 401"/>
                  <a:gd name="T16" fmla="*/ 1 w 346"/>
                  <a:gd name="T17" fmla="*/ 0 h 401"/>
                  <a:gd name="T18" fmla="*/ 1 w 346"/>
                  <a:gd name="T19" fmla="*/ 0 h 401"/>
                  <a:gd name="T20" fmla="*/ 1 w 346"/>
                  <a:gd name="T21" fmla="*/ 0 h 401"/>
                  <a:gd name="T22" fmla="*/ 1 w 346"/>
                  <a:gd name="T23" fmla="*/ 0 h 401"/>
                  <a:gd name="T24" fmla="*/ 1 w 346"/>
                  <a:gd name="T25" fmla="*/ 0 h 401"/>
                  <a:gd name="T26" fmla="*/ 1 w 346"/>
                  <a:gd name="T27" fmla="*/ 0 h 401"/>
                  <a:gd name="T28" fmla="*/ 1 w 346"/>
                  <a:gd name="T29" fmla="*/ 0 h 401"/>
                  <a:gd name="T30" fmla="*/ 1 w 346"/>
                  <a:gd name="T31" fmla="*/ 0 h 401"/>
                  <a:gd name="T32" fmla="*/ 0 w 346"/>
                  <a:gd name="T33" fmla="*/ 0 h 401"/>
                  <a:gd name="T34" fmla="*/ 1 w 346"/>
                  <a:gd name="T35" fmla="*/ 0 h 401"/>
                  <a:gd name="T36" fmla="*/ 1 w 346"/>
                  <a:gd name="T37" fmla="*/ 0 h 401"/>
                  <a:gd name="T38" fmla="*/ 1 w 346"/>
                  <a:gd name="T39" fmla="*/ 0 h 401"/>
                  <a:gd name="T40" fmla="*/ 1 w 346"/>
                  <a:gd name="T41" fmla="*/ 0 h 401"/>
                  <a:gd name="T42" fmla="*/ 1 w 346"/>
                  <a:gd name="T43" fmla="*/ 0 h 401"/>
                  <a:gd name="T44" fmla="*/ 1 w 346"/>
                  <a:gd name="T45" fmla="*/ 0 h 401"/>
                  <a:gd name="T46" fmla="*/ 1 w 346"/>
                  <a:gd name="T47" fmla="*/ 0 h 40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46"/>
                  <a:gd name="T73" fmla="*/ 0 h 401"/>
                  <a:gd name="T74" fmla="*/ 346 w 346"/>
                  <a:gd name="T75" fmla="*/ 401 h 40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46" h="401">
                    <a:moveTo>
                      <a:pt x="110" y="124"/>
                    </a:moveTo>
                    <a:lnTo>
                      <a:pt x="129" y="101"/>
                    </a:lnTo>
                    <a:lnTo>
                      <a:pt x="164" y="76"/>
                    </a:lnTo>
                    <a:lnTo>
                      <a:pt x="207" y="52"/>
                    </a:lnTo>
                    <a:lnTo>
                      <a:pt x="255" y="33"/>
                    </a:lnTo>
                    <a:lnTo>
                      <a:pt x="312" y="14"/>
                    </a:lnTo>
                    <a:lnTo>
                      <a:pt x="346" y="0"/>
                    </a:lnTo>
                    <a:lnTo>
                      <a:pt x="323" y="36"/>
                    </a:lnTo>
                    <a:lnTo>
                      <a:pt x="300" y="82"/>
                    </a:lnTo>
                    <a:lnTo>
                      <a:pt x="274" y="131"/>
                    </a:lnTo>
                    <a:lnTo>
                      <a:pt x="240" y="171"/>
                    </a:lnTo>
                    <a:lnTo>
                      <a:pt x="198" y="219"/>
                    </a:lnTo>
                    <a:lnTo>
                      <a:pt x="156" y="266"/>
                    </a:lnTo>
                    <a:lnTo>
                      <a:pt x="122" y="314"/>
                    </a:lnTo>
                    <a:lnTo>
                      <a:pt x="89" y="363"/>
                    </a:lnTo>
                    <a:lnTo>
                      <a:pt x="65" y="396"/>
                    </a:lnTo>
                    <a:lnTo>
                      <a:pt x="0" y="401"/>
                    </a:lnTo>
                    <a:lnTo>
                      <a:pt x="51" y="356"/>
                    </a:lnTo>
                    <a:lnTo>
                      <a:pt x="107" y="282"/>
                    </a:lnTo>
                    <a:lnTo>
                      <a:pt x="152" y="206"/>
                    </a:lnTo>
                    <a:lnTo>
                      <a:pt x="232" y="111"/>
                    </a:lnTo>
                    <a:lnTo>
                      <a:pt x="160" y="118"/>
                    </a:lnTo>
                    <a:lnTo>
                      <a:pt x="110" y="12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72" name="Freeform 263">
                <a:extLst>
                  <a:ext uri="{FF2B5EF4-FFF2-40B4-BE49-F238E27FC236}">
                    <a16:creationId xmlns:a16="http://schemas.microsoft.com/office/drawing/2014/main" id="{239E40DA-F3CB-4BC9-80E5-AC5E19EC06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43" y="953"/>
                <a:ext cx="103" cy="91"/>
              </a:xfrm>
              <a:custGeom>
                <a:avLst/>
                <a:gdLst>
                  <a:gd name="T0" fmla="*/ 0 w 207"/>
                  <a:gd name="T1" fmla="*/ 1 h 181"/>
                  <a:gd name="T2" fmla="*/ 0 w 207"/>
                  <a:gd name="T3" fmla="*/ 1 h 181"/>
                  <a:gd name="T4" fmla="*/ 0 w 207"/>
                  <a:gd name="T5" fmla="*/ 1 h 181"/>
                  <a:gd name="T6" fmla="*/ 0 w 207"/>
                  <a:gd name="T7" fmla="*/ 1 h 181"/>
                  <a:gd name="T8" fmla="*/ 0 w 207"/>
                  <a:gd name="T9" fmla="*/ 1 h 181"/>
                  <a:gd name="T10" fmla="*/ 0 w 207"/>
                  <a:gd name="T11" fmla="*/ 0 h 181"/>
                  <a:gd name="T12" fmla="*/ 0 w 207"/>
                  <a:gd name="T13" fmla="*/ 1 h 181"/>
                  <a:gd name="T14" fmla="*/ 0 w 207"/>
                  <a:gd name="T15" fmla="*/ 1 h 181"/>
                  <a:gd name="T16" fmla="*/ 0 w 207"/>
                  <a:gd name="T17" fmla="*/ 1 h 181"/>
                  <a:gd name="T18" fmla="*/ 0 w 207"/>
                  <a:gd name="T19" fmla="*/ 1 h 181"/>
                  <a:gd name="T20" fmla="*/ 0 w 207"/>
                  <a:gd name="T21" fmla="*/ 1 h 181"/>
                  <a:gd name="T22" fmla="*/ 0 w 207"/>
                  <a:gd name="T23" fmla="*/ 1 h 181"/>
                  <a:gd name="T24" fmla="*/ 0 w 207"/>
                  <a:gd name="T25" fmla="*/ 1 h 181"/>
                  <a:gd name="T26" fmla="*/ 0 w 207"/>
                  <a:gd name="T27" fmla="*/ 1 h 181"/>
                  <a:gd name="T28" fmla="*/ 0 w 207"/>
                  <a:gd name="T29" fmla="*/ 1 h 1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7"/>
                  <a:gd name="T46" fmla="*/ 0 h 181"/>
                  <a:gd name="T47" fmla="*/ 207 w 207"/>
                  <a:gd name="T48" fmla="*/ 181 h 18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7" h="181">
                    <a:moveTo>
                      <a:pt x="25" y="143"/>
                    </a:moveTo>
                    <a:lnTo>
                      <a:pt x="65" y="112"/>
                    </a:lnTo>
                    <a:lnTo>
                      <a:pt x="110" y="76"/>
                    </a:lnTo>
                    <a:lnTo>
                      <a:pt x="154" y="38"/>
                    </a:lnTo>
                    <a:lnTo>
                      <a:pt x="185" y="15"/>
                    </a:lnTo>
                    <a:lnTo>
                      <a:pt x="207" y="0"/>
                    </a:lnTo>
                    <a:lnTo>
                      <a:pt x="185" y="25"/>
                    </a:lnTo>
                    <a:lnTo>
                      <a:pt x="156" y="63"/>
                    </a:lnTo>
                    <a:lnTo>
                      <a:pt x="129" y="101"/>
                    </a:lnTo>
                    <a:lnTo>
                      <a:pt x="101" y="127"/>
                    </a:lnTo>
                    <a:lnTo>
                      <a:pt x="70" y="150"/>
                    </a:lnTo>
                    <a:lnTo>
                      <a:pt x="38" y="165"/>
                    </a:lnTo>
                    <a:lnTo>
                      <a:pt x="0" y="181"/>
                    </a:lnTo>
                    <a:lnTo>
                      <a:pt x="25" y="14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73" name="Freeform 264">
                <a:extLst>
                  <a:ext uri="{FF2B5EF4-FFF2-40B4-BE49-F238E27FC236}">
                    <a16:creationId xmlns:a16="http://schemas.microsoft.com/office/drawing/2014/main" id="{6CF1F545-9159-4A5A-A416-932215AD68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3" y="933"/>
                <a:ext cx="46" cy="110"/>
              </a:xfrm>
              <a:custGeom>
                <a:avLst/>
                <a:gdLst>
                  <a:gd name="T0" fmla="*/ 0 w 93"/>
                  <a:gd name="T1" fmla="*/ 0 h 221"/>
                  <a:gd name="T2" fmla="*/ 0 w 93"/>
                  <a:gd name="T3" fmla="*/ 0 h 221"/>
                  <a:gd name="T4" fmla="*/ 0 w 93"/>
                  <a:gd name="T5" fmla="*/ 0 h 221"/>
                  <a:gd name="T6" fmla="*/ 0 w 93"/>
                  <a:gd name="T7" fmla="*/ 0 h 221"/>
                  <a:gd name="T8" fmla="*/ 0 w 93"/>
                  <a:gd name="T9" fmla="*/ 0 h 221"/>
                  <a:gd name="T10" fmla="*/ 0 w 93"/>
                  <a:gd name="T11" fmla="*/ 0 h 221"/>
                  <a:gd name="T12" fmla="*/ 0 w 93"/>
                  <a:gd name="T13" fmla="*/ 0 h 221"/>
                  <a:gd name="T14" fmla="*/ 0 w 93"/>
                  <a:gd name="T15" fmla="*/ 0 h 221"/>
                  <a:gd name="T16" fmla="*/ 0 w 93"/>
                  <a:gd name="T17" fmla="*/ 0 h 221"/>
                  <a:gd name="T18" fmla="*/ 0 w 93"/>
                  <a:gd name="T19" fmla="*/ 0 h 221"/>
                  <a:gd name="T20" fmla="*/ 0 w 93"/>
                  <a:gd name="T21" fmla="*/ 0 h 221"/>
                  <a:gd name="T22" fmla="*/ 0 w 93"/>
                  <a:gd name="T23" fmla="*/ 0 h 221"/>
                  <a:gd name="T24" fmla="*/ 0 w 93"/>
                  <a:gd name="T25" fmla="*/ 0 h 221"/>
                  <a:gd name="T26" fmla="*/ 0 w 93"/>
                  <a:gd name="T27" fmla="*/ 0 h 221"/>
                  <a:gd name="T28" fmla="*/ 0 w 93"/>
                  <a:gd name="T29" fmla="*/ 0 h 221"/>
                  <a:gd name="T30" fmla="*/ 0 w 93"/>
                  <a:gd name="T31" fmla="*/ 0 h 221"/>
                  <a:gd name="T32" fmla="*/ 0 w 93"/>
                  <a:gd name="T33" fmla="*/ 0 h 221"/>
                  <a:gd name="T34" fmla="*/ 0 w 93"/>
                  <a:gd name="T35" fmla="*/ 0 h 2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3"/>
                  <a:gd name="T55" fmla="*/ 0 h 221"/>
                  <a:gd name="T56" fmla="*/ 93 w 93"/>
                  <a:gd name="T57" fmla="*/ 221 h 2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3" h="221">
                    <a:moveTo>
                      <a:pt x="0" y="213"/>
                    </a:moveTo>
                    <a:lnTo>
                      <a:pt x="0" y="183"/>
                    </a:lnTo>
                    <a:lnTo>
                      <a:pt x="0" y="145"/>
                    </a:lnTo>
                    <a:lnTo>
                      <a:pt x="8" y="109"/>
                    </a:lnTo>
                    <a:lnTo>
                      <a:pt x="19" y="72"/>
                    </a:lnTo>
                    <a:lnTo>
                      <a:pt x="40" y="42"/>
                    </a:lnTo>
                    <a:lnTo>
                      <a:pt x="67" y="17"/>
                    </a:lnTo>
                    <a:lnTo>
                      <a:pt x="93" y="0"/>
                    </a:lnTo>
                    <a:lnTo>
                      <a:pt x="86" y="21"/>
                    </a:lnTo>
                    <a:lnTo>
                      <a:pt x="80" y="53"/>
                    </a:lnTo>
                    <a:lnTo>
                      <a:pt x="73" y="90"/>
                    </a:lnTo>
                    <a:lnTo>
                      <a:pt x="65" y="126"/>
                    </a:lnTo>
                    <a:lnTo>
                      <a:pt x="50" y="160"/>
                    </a:lnTo>
                    <a:lnTo>
                      <a:pt x="35" y="186"/>
                    </a:lnTo>
                    <a:lnTo>
                      <a:pt x="14" y="207"/>
                    </a:lnTo>
                    <a:lnTo>
                      <a:pt x="0" y="221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74" name="Freeform 265">
                <a:extLst>
                  <a:ext uri="{FF2B5EF4-FFF2-40B4-BE49-F238E27FC236}">
                    <a16:creationId xmlns:a16="http://schemas.microsoft.com/office/drawing/2014/main" id="{EE0A805E-3856-4A89-A381-60F78B0F64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0" y="892"/>
                <a:ext cx="26" cy="102"/>
              </a:xfrm>
              <a:custGeom>
                <a:avLst/>
                <a:gdLst>
                  <a:gd name="T0" fmla="*/ 1 w 51"/>
                  <a:gd name="T1" fmla="*/ 0 h 206"/>
                  <a:gd name="T2" fmla="*/ 0 w 51"/>
                  <a:gd name="T3" fmla="*/ 0 h 206"/>
                  <a:gd name="T4" fmla="*/ 0 w 51"/>
                  <a:gd name="T5" fmla="*/ 0 h 206"/>
                  <a:gd name="T6" fmla="*/ 1 w 51"/>
                  <a:gd name="T7" fmla="*/ 0 h 206"/>
                  <a:gd name="T8" fmla="*/ 1 w 51"/>
                  <a:gd name="T9" fmla="*/ 0 h 206"/>
                  <a:gd name="T10" fmla="*/ 1 w 51"/>
                  <a:gd name="T11" fmla="*/ 0 h 206"/>
                  <a:gd name="T12" fmla="*/ 1 w 51"/>
                  <a:gd name="T13" fmla="*/ 0 h 206"/>
                  <a:gd name="T14" fmla="*/ 1 w 51"/>
                  <a:gd name="T15" fmla="*/ 0 h 206"/>
                  <a:gd name="T16" fmla="*/ 1 w 51"/>
                  <a:gd name="T17" fmla="*/ 0 h 206"/>
                  <a:gd name="T18" fmla="*/ 1 w 51"/>
                  <a:gd name="T19" fmla="*/ 0 h 206"/>
                  <a:gd name="T20" fmla="*/ 1 w 51"/>
                  <a:gd name="T21" fmla="*/ 0 h 206"/>
                  <a:gd name="T22" fmla="*/ 1 w 51"/>
                  <a:gd name="T23" fmla="*/ 0 h 206"/>
                  <a:gd name="T24" fmla="*/ 1 w 51"/>
                  <a:gd name="T25" fmla="*/ 0 h 206"/>
                  <a:gd name="T26" fmla="*/ 1 w 51"/>
                  <a:gd name="T27" fmla="*/ 0 h 206"/>
                  <a:gd name="T28" fmla="*/ 1 w 51"/>
                  <a:gd name="T29" fmla="*/ 0 h 206"/>
                  <a:gd name="T30" fmla="*/ 1 w 51"/>
                  <a:gd name="T31" fmla="*/ 0 h 206"/>
                  <a:gd name="T32" fmla="*/ 1 w 51"/>
                  <a:gd name="T33" fmla="*/ 0 h 2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206"/>
                  <a:gd name="T53" fmla="*/ 51 w 51"/>
                  <a:gd name="T54" fmla="*/ 206 h 2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206">
                    <a:moveTo>
                      <a:pt x="4" y="200"/>
                    </a:moveTo>
                    <a:lnTo>
                      <a:pt x="0" y="175"/>
                    </a:lnTo>
                    <a:lnTo>
                      <a:pt x="0" y="137"/>
                    </a:lnTo>
                    <a:lnTo>
                      <a:pt x="4" y="97"/>
                    </a:lnTo>
                    <a:lnTo>
                      <a:pt x="13" y="63"/>
                    </a:lnTo>
                    <a:lnTo>
                      <a:pt x="32" y="25"/>
                    </a:lnTo>
                    <a:lnTo>
                      <a:pt x="51" y="0"/>
                    </a:lnTo>
                    <a:lnTo>
                      <a:pt x="49" y="29"/>
                    </a:lnTo>
                    <a:lnTo>
                      <a:pt x="47" y="61"/>
                    </a:lnTo>
                    <a:lnTo>
                      <a:pt x="45" y="95"/>
                    </a:lnTo>
                    <a:lnTo>
                      <a:pt x="45" y="124"/>
                    </a:lnTo>
                    <a:lnTo>
                      <a:pt x="38" y="149"/>
                    </a:lnTo>
                    <a:lnTo>
                      <a:pt x="26" y="175"/>
                    </a:lnTo>
                    <a:lnTo>
                      <a:pt x="17" y="192"/>
                    </a:lnTo>
                    <a:lnTo>
                      <a:pt x="4" y="206"/>
                    </a:lnTo>
                    <a:lnTo>
                      <a:pt x="4" y="20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75" name="Freeform 266">
                <a:extLst>
                  <a:ext uri="{FF2B5EF4-FFF2-40B4-BE49-F238E27FC236}">
                    <a16:creationId xmlns:a16="http://schemas.microsoft.com/office/drawing/2014/main" id="{D01CD72B-D2BD-41CE-9727-E7622BD3D0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5" y="812"/>
                <a:ext cx="132" cy="147"/>
              </a:xfrm>
              <a:custGeom>
                <a:avLst/>
                <a:gdLst>
                  <a:gd name="T0" fmla="*/ 0 w 264"/>
                  <a:gd name="T1" fmla="*/ 1 h 294"/>
                  <a:gd name="T2" fmla="*/ 1 w 264"/>
                  <a:gd name="T3" fmla="*/ 1 h 294"/>
                  <a:gd name="T4" fmla="*/ 1 w 264"/>
                  <a:gd name="T5" fmla="*/ 1 h 294"/>
                  <a:gd name="T6" fmla="*/ 1 w 264"/>
                  <a:gd name="T7" fmla="*/ 1 h 294"/>
                  <a:gd name="T8" fmla="*/ 1 w 264"/>
                  <a:gd name="T9" fmla="*/ 1 h 294"/>
                  <a:gd name="T10" fmla="*/ 1 w 264"/>
                  <a:gd name="T11" fmla="*/ 1 h 294"/>
                  <a:gd name="T12" fmla="*/ 1 w 264"/>
                  <a:gd name="T13" fmla="*/ 1 h 294"/>
                  <a:gd name="T14" fmla="*/ 1 w 264"/>
                  <a:gd name="T15" fmla="*/ 1 h 294"/>
                  <a:gd name="T16" fmla="*/ 1 w 264"/>
                  <a:gd name="T17" fmla="*/ 0 h 294"/>
                  <a:gd name="T18" fmla="*/ 1 w 264"/>
                  <a:gd name="T19" fmla="*/ 1 h 294"/>
                  <a:gd name="T20" fmla="*/ 1 w 264"/>
                  <a:gd name="T21" fmla="*/ 1 h 294"/>
                  <a:gd name="T22" fmla="*/ 1 w 264"/>
                  <a:gd name="T23" fmla="*/ 1 h 294"/>
                  <a:gd name="T24" fmla="*/ 1 w 264"/>
                  <a:gd name="T25" fmla="*/ 1 h 294"/>
                  <a:gd name="T26" fmla="*/ 1 w 264"/>
                  <a:gd name="T27" fmla="*/ 1 h 294"/>
                  <a:gd name="T28" fmla="*/ 1 w 264"/>
                  <a:gd name="T29" fmla="*/ 1 h 294"/>
                  <a:gd name="T30" fmla="*/ 1 w 264"/>
                  <a:gd name="T31" fmla="*/ 1 h 294"/>
                  <a:gd name="T32" fmla="*/ 1 w 264"/>
                  <a:gd name="T33" fmla="*/ 1 h 294"/>
                  <a:gd name="T34" fmla="*/ 1 w 264"/>
                  <a:gd name="T35" fmla="*/ 1 h 294"/>
                  <a:gd name="T36" fmla="*/ 1 w 264"/>
                  <a:gd name="T37" fmla="*/ 1 h 294"/>
                  <a:gd name="T38" fmla="*/ 1 w 264"/>
                  <a:gd name="T39" fmla="*/ 1 h 294"/>
                  <a:gd name="T40" fmla="*/ 1 w 264"/>
                  <a:gd name="T41" fmla="*/ 1 h 294"/>
                  <a:gd name="T42" fmla="*/ 1 w 264"/>
                  <a:gd name="T43" fmla="*/ 1 h 294"/>
                  <a:gd name="T44" fmla="*/ 0 w 264"/>
                  <a:gd name="T45" fmla="*/ 1 h 294"/>
                  <a:gd name="T46" fmla="*/ 0 w 264"/>
                  <a:gd name="T47" fmla="*/ 1 h 29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64"/>
                  <a:gd name="T73" fmla="*/ 0 h 294"/>
                  <a:gd name="T74" fmla="*/ 264 w 264"/>
                  <a:gd name="T75" fmla="*/ 294 h 29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64" h="294">
                    <a:moveTo>
                      <a:pt x="0" y="234"/>
                    </a:moveTo>
                    <a:lnTo>
                      <a:pt x="15" y="197"/>
                    </a:lnTo>
                    <a:lnTo>
                      <a:pt x="38" y="156"/>
                    </a:lnTo>
                    <a:lnTo>
                      <a:pt x="67" y="118"/>
                    </a:lnTo>
                    <a:lnTo>
                      <a:pt x="105" y="78"/>
                    </a:lnTo>
                    <a:lnTo>
                      <a:pt x="146" y="49"/>
                    </a:lnTo>
                    <a:lnTo>
                      <a:pt x="192" y="28"/>
                    </a:lnTo>
                    <a:lnTo>
                      <a:pt x="242" y="11"/>
                    </a:lnTo>
                    <a:lnTo>
                      <a:pt x="264" y="0"/>
                    </a:lnTo>
                    <a:lnTo>
                      <a:pt x="259" y="24"/>
                    </a:lnTo>
                    <a:lnTo>
                      <a:pt x="247" y="57"/>
                    </a:lnTo>
                    <a:lnTo>
                      <a:pt x="232" y="97"/>
                    </a:lnTo>
                    <a:lnTo>
                      <a:pt x="213" y="131"/>
                    </a:lnTo>
                    <a:lnTo>
                      <a:pt x="194" y="175"/>
                    </a:lnTo>
                    <a:lnTo>
                      <a:pt x="186" y="201"/>
                    </a:lnTo>
                    <a:lnTo>
                      <a:pt x="177" y="232"/>
                    </a:lnTo>
                    <a:lnTo>
                      <a:pt x="169" y="270"/>
                    </a:lnTo>
                    <a:lnTo>
                      <a:pt x="145" y="294"/>
                    </a:lnTo>
                    <a:lnTo>
                      <a:pt x="143" y="251"/>
                    </a:lnTo>
                    <a:lnTo>
                      <a:pt x="184" y="150"/>
                    </a:lnTo>
                    <a:lnTo>
                      <a:pt x="116" y="167"/>
                    </a:lnTo>
                    <a:lnTo>
                      <a:pt x="38" y="201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76" name="Freeform 267">
                <a:extLst>
                  <a:ext uri="{FF2B5EF4-FFF2-40B4-BE49-F238E27FC236}">
                    <a16:creationId xmlns:a16="http://schemas.microsoft.com/office/drawing/2014/main" id="{B4B44DBB-54AE-4E6E-83B2-2BD00C1508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77" y="731"/>
                <a:ext cx="174" cy="235"/>
              </a:xfrm>
              <a:custGeom>
                <a:avLst/>
                <a:gdLst>
                  <a:gd name="T0" fmla="*/ 0 w 348"/>
                  <a:gd name="T1" fmla="*/ 1 h 470"/>
                  <a:gd name="T2" fmla="*/ 1 w 348"/>
                  <a:gd name="T3" fmla="*/ 1 h 470"/>
                  <a:gd name="T4" fmla="*/ 1 w 348"/>
                  <a:gd name="T5" fmla="*/ 1 h 470"/>
                  <a:gd name="T6" fmla="*/ 1 w 348"/>
                  <a:gd name="T7" fmla="*/ 1 h 470"/>
                  <a:gd name="T8" fmla="*/ 1 w 348"/>
                  <a:gd name="T9" fmla="*/ 1 h 470"/>
                  <a:gd name="T10" fmla="*/ 1 w 348"/>
                  <a:gd name="T11" fmla="*/ 1 h 470"/>
                  <a:gd name="T12" fmla="*/ 1 w 348"/>
                  <a:gd name="T13" fmla="*/ 1 h 470"/>
                  <a:gd name="T14" fmla="*/ 1 w 348"/>
                  <a:gd name="T15" fmla="*/ 1 h 470"/>
                  <a:gd name="T16" fmla="*/ 1 w 348"/>
                  <a:gd name="T17" fmla="*/ 1 h 470"/>
                  <a:gd name="T18" fmla="*/ 1 w 348"/>
                  <a:gd name="T19" fmla="*/ 1 h 470"/>
                  <a:gd name="T20" fmla="*/ 1 w 348"/>
                  <a:gd name="T21" fmla="*/ 1 h 470"/>
                  <a:gd name="T22" fmla="*/ 1 w 348"/>
                  <a:gd name="T23" fmla="*/ 1 h 470"/>
                  <a:gd name="T24" fmla="*/ 1 w 348"/>
                  <a:gd name="T25" fmla="*/ 1 h 470"/>
                  <a:gd name="T26" fmla="*/ 1 w 348"/>
                  <a:gd name="T27" fmla="*/ 1 h 470"/>
                  <a:gd name="T28" fmla="*/ 1 w 348"/>
                  <a:gd name="T29" fmla="*/ 1 h 470"/>
                  <a:gd name="T30" fmla="*/ 1 w 348"/>
                  <a:gd name="T31" fmla="*/ 1 h 470"/>
                  <a:gd name="T32" fmla="*/ 1 w 348"/>
                  <a:gd name="T33" fmla="*/ 1 h 470"/>
                  <a:gd name="T34" fmla="*/ 1 w 348"/>
                  <a:gd name="T35" fmla="*/ 1 h 470"/>
                  <a:gd name="T36" fmla="*/ 1 w 348"/>
                  <a:gd name="T37" fmla="*/ 1 h 470"/>
                  <a:gd name="T38" fmla="*/ 1 w 348"/>
                  <a:gd name="T39" fmla="*/ 1 h 470"/>
                  <a:gd name="T40" fmla="*/ 1 w 348"/>
                  <a:gd name="T41" fmla="*/ 1 h 470"/>
                  <a:gd name="T42" fmla="*/ 1 w 348"/>
                  <a:gd name="T43" fmla="*/ 1 h 470"/>
                  <a:gd name="T44" fmla="*/ 1 w 348"/>
                  <a:gd name="T45" fmla="*/ 1 h 470"/>
                  <a:gd name="T46" fmla="*/ 1 w 348"/>
                  <a:gd name="T47" fmla="*/ 1 h 470"/>
                  <a:gd name="T48" fmla="*/ 1 w 348"/>
                  <a:gd name="T49" fmla="*/ 1 h 470"/>
                  <a:gd name="T50" fmla="*/ 1 w 348"/>
                  <a:gd name="T51" fmla="*/ 1 h 470"/>
                  <a:gd name="T52" fmla="*/ 1 w 348"/>
                  <a:gd name="T53" fmla="*/ 1 h 470"/>
                  <a:gd name="T54" fmla="*/ 1 w 348"/>
                  <a:gd name="T55" fmla="*/ 1 h 470"/>
                  <a:gd name="T56" fmla="*/ 1 w 348"/>
                  <a:gd name="T57" fmla="*/ 1 h 470"/>
                  <a:gd name="T58" fmla="*/ 1 w 348"/>
                  <a:gd name="T59" fmla="*/ 1 h 470"/>
                  <a:gd name="T60" fmla="*/ 1 w 348"/>
                  <a:gd name="T61" fmla="*/ 1 h 470"/>
                  <a:gd name="T62" fmla="*/ 1 w 348"/>
                  <a:gd name="T63" fmla="*/ 1 h 470"/>
                  <a:gd name="T64" fmla="*/ 1 w 348"/>
                  <a:gd name="T65" fmla="*/ 1 h 470"/>
                  <a:gd name="T66" fmla="*/ 1 w 348"/>
                  <a:gd name="T67" fmla="*/ 1 h 470"/>
                  <a:gd name="T68" fmla="*/ 1 w 348"/>
                  <a:gd name="T69" fmla="*/ 1 h 470"/>
                  <a:gd name="T70" fmla="*/ 1 w 348"/>
                  <a:gd name="T71" fmla="*/ 1 h 470"/>
                  <a:gd name="T72" fmla="*/ 1 w 348"/>
                  <a:gd name="T73" fmla="*/ 1 h 470"/>
                  <a:gd name="T74" fmla="*/ 1 w 348"/>
                  <a:gd name="T75" fmla="*/ 1 h 470"/>
                  <a:gd name="T76" fmla="*/ 1 w 348"/>
                  <a:gd name="T77" fmla="*/ 1 h 470"/>
                  <a:gd name="T78" fmla="*/ 1 w 348"/>
                  <a:gd name="T79" fmla="*/ 1 h 470"/>
                  <a:gd name="T80" fmla="*/ 1 w 348"/>
                  <a:gd name="T81" fmla="*/ 1 h 470"/>
                  <a:gd name="T82" fmla="*/ 1 w 348"/>
                  <a:gd name="T83" fmla="*/ 1 h 470"/>
                  <a:gd name="T84" fmla="*/ 1 w 348"/>
                  <a:gd name="T85" fmla="*/ 1 h 470"/>
                  <a:gd name="T86" fmla="*/ 1 w 348"/>
                  <a:gd name="T87" fmla="*/ 1 h 470"/>
                  <a:gd name="T88" fmla="*/ 1 w 348"/>
                  <a:gd name="T89" fmla="*/ 1 h 470"/>
                  <a:gd name="T90" fmla="*/ 1 w 348"/>
                  <a:gd name="T91" fmla="*/ 1 h 470"/>
                  <a:gd name="T92" fmla="*/ 1 w 348"/>
                  <a:gd name="T93" fmla="*/ 1 h 470"/>
                  <a:gd name="T94" fmla="*/ 1 w 348"/>
                  <a:gd name="T95" fmla="*/ 1 h 470"/>
                  <a:gd name="T96" fmla="*/ 1 w 348"/>
                  <a:gd name="T97" fmla="*/ 1 h 470"/>
                  <a:gd name="T98" fmla="*/ 1 w 348"/>
                  <a:gd name="T99" fmla="*/ 1 h 470"/>
                  <a:gd name="T100" fmla="*/ 1 w 348"/>
                  <a:gd name="T101" fmla="*/ 1 h 470"/>
                  <a:gd name="T102" fmla="*/ 1 w 348"/>
                  <a:gd name="T103" fmla="*/ 1 h 470"/>
                  <a:gd name="T104" fmla="*/ 1 w 348"/>
                  <a:gd name="T105" fmla="*/ 1 h 470"/>
                  <a:gd name="T106" fmla="*/ 1 w 348"/>
                  <a:gd name="T107" fmla="*/ 1 h 470"/>
                  <a:gd name="T108" fmla="*/ 1 w 348"/>
                  <a:gd name="T109" fmla="*/ 1 h 470"/>
                  <a:gd name="T110" fmla="*/ 1 w 348"/>
                  <a:gd name="T111" fmla="*/ 1 h 470"/>
                  <a:gd name="T112" fmla="*/ 1 w 348"/>
                  <a:gd name="T113" fmla="*/ 1 h 470"/>
                  <a:gd name="T114" fmla="*/ 1 w 348"/>
                  <a:gd name="T115" fmla="*/ 1 h 470"/>
                  <a:gd name="T116" fmla="*/ 1 w 348"/>
                  <a:gd name="T117" fmla="*/ 1 h 470"/>
                  <a:gd name="T118" fmla="*/ 1 w 348"/>
                  <a:gd name="T119" fmla="*/ 1 h 470"/>
                  <a:gd name="T120" fmla="*/ 1 w 348"/>
                  <a:gd name="T121" fmla="*/ 1 h 470"/>
                  <a:gd name="T122" fmla="*/ 0 w 348"/>
                  <a:gd name="T123" fmla="*/ 1 h 47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8"/>
                  <a:gd name="T187" fmla="*/ 0 h 470"/>
                  <a:gd name="T188" fmla="*/ 348 w 348"/>
                  <a:gd name="T189" fmla="*/ 470 h 47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8" h="470">
                    <a:moveTo>
                      <a:pt x="0" y="470"/>
                    </a:moveTo>
                    <a:lnTo>
                      <a:pt x="0" y="468"/>
                    </a:lnTo>
                    <a:lnTo>
                      <a:pt x="0" y="466"/>
                    </a:lnTo>
                    <a:lnTo>
                      <a:pt x="0" y="464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2" y="453"/>
                    </a:lnTo>
                    <a:lnTo>
                      <a:pt x="2" y="449"/>
                    </a:lnTo>
                    <a:lnTo>
                      <a:pt x="2" y="447"/>
                    </a:lnTo>
                    <a:lnTo>
                      <a:pt x="2" y="443"/>
                    </a:lnTo>
                    <a:lnTo>
                      <a:pt x="4" y="441"/>
                    </a:lnTo>
                    <a:lnTo>
                      <a:pt x="4" y="437"/>
                    </a:lnTo>
                    <a:lnTo>
                      <a:pt x="4" y="434"/>
                    </a:lnTo>
                    <a:lnTo>
                      <a:pt x="4" y="430"/>
                    </a:lnTo>
                    <a:lnTo>
                      <a:pt x="6" y="428"/>
                    </a:lnTo>
                    <a:lnTo>
                      <a:pt x="6" y="424"/>
                    </a:lnTo>
                    <a:lnTo>
                      <a:pt x="8" y="420"/>
                    </a:lnTo>
                    <a:lnTo>
                      <a:pt x="8" y="415"/>
                    </a:lnTo>
                    <a:lnTo>
                      <a:pt x="10" y="411"/>
                    </a:lnTo>
                    <a:lnTo>
                      <a:pt x="10" y="407"/>
                    </a:lnTo>
                    <a:lnTo>
                      <a:pt x="12" y="401"/>
                    </a:lnTo>
                    <a:lnTo>
                      <a:pt x="14" y="397"/>
                    </a:lnTo>
                    <a:lnTo>
                      <a:pt x="14" y="392"/>
                    </a:lnTo>
                    <a:lnTo>
                      <a:pt x="16" y="388"/>
                    </a:lnTo>
                    <a:lnTo>
                      <a:pt x="16" y="382"/>
                    </a:lnTo>
                    <a:lnTo>
                      <a:pt x="17" y="378"/>
                    </a:lnTo>
                    <a:lnTo>
                      <a:pt x="19" y="373"/>
                    </a:lnTo>
                    <a:lnTo>
                      <a:pt x="21" y="367"/>
                    </a:lnTo>
                    <a:lnTo>
                      <a:pt x="23" y="363"/>
                    </a:lnTo>
                    <a:lnTo>
                      <a:pt x="23" y="358"/>
                    </a:lnTo>
                    <a:lnTo>
                      <a:pt x="25" y="352"/>
                    </a:lnTo>
                    <a:lnTo>
                      <a:pt x="27" y="346"/>
                    </a:lnTo>
                    <a:lnTo>
                      <a:pt x="29" y="342"/>
                    </a:lnTo>
                    <a:lnTo>
                      <a:pt x="31" y="337"/>
                    </a:lnTo>
                    <a:lnTo>
                      <a:pt x="33" y="331"/>
                    </a:lnTo>
                    <a:lnTo>
                      <a:pt x="35" y="325"/>
                    </a:lnTo>
                    <a:lnTo>
                      <a:pt x="36" y="320"/>
                    </a:lnTo>
                    <a:lnTo>
                      <a:pt x="40" y="314"/>
                    </a:lnTo>
                    <a:lnTo>
                      <a:pt x="42" y="308"/>
                    </a:lnTo>
                    <a:lnTo>
                      <a:pt x="44" y="301"/>
                    </a:lnTo>
                    <a:lnTo>
                      <a:pt x="48" y="297"/>
                    </a:lnTo>
                    <a:lnTo>
                      <a:pt x="50" y="289"/>
                    </a:lnTo>
                    <a:lnTo>
                      <a:pt x="54" y="285"/>
                    </a:lnTo>
                    <a:lnTo>
                      <a:pt x="55" y="278"/>
                    </a:lnTo>
                    <a:lnTo>
                      <a:pt x="57" y="274"/>
                    </a:lnTo>
                    <a:lnTo>
                      <a:pt x="61" y="266"/>
                    </a:lnTo>
                    <a:lnTo>
                      <a:pt x="65" y="262"/>
                    </a:lnTo>
                    <a:lnTo>
                      <a:pt x="67" y="255"/>
                    </a:lnTo>
                    <a:lnTo>
                      <a:pt x="71" y="249"/>
                    </a:lnTo>
                    <a:lnTo>
                      <a:pt x="74" y="243"/>
                    </a:lnTo>
                    <a:lnTo>
                      <a:pt x="78" y="240"/>
                    </a:lnTo>
                    <a:lnTo>
                      <a:pt x="82" y="234"/>
                    </a:lnTo>
                    <a:lnTo>
                      <a:pt x="86" y="228"/>
                    </a:lnTo>
                    <a:lnTo>
                      <a:pt x="90" y="223"/>
                    </a:lnTo>
                    <a:lnTo>
                      <a:pt x="94" y="217"/>
                    </a:lnTo>
                    <a:lnTo>
                      <a:pt x="97" y="211"/>
                    </a:lnTo>
                    <a:lnTo>
                      <a:pt x="103" y="205"/>
                    </a:lnTo>
                    <a:lnTo>
                      <a:pt x="107" y="202"/>
                    </a:lnTo>
                    <a:lnTo>
                      <a:pt x="111" y="196"/>
                    </a:lnTo>
                    <a:lnTo>
                      <a:pt x="114" y="192"/>
                    </a:lnTo>
                    <a:lnTo>
                      <a:pt x="120" y="186"/>
                    </a:lnTo>
                    <a:lnTo>
                      <a:pt x="124" y="181"/>
                    </a:lnTo>
                    <a:lnTo>
                      <a:pt x="130" y="177"/>
                    </a:lnTo>
                    <a:lnTo>
                      <a:pt x="133" y="171"/>
                    </a:lnTo>
                    <a:lnTo>
                      <a:pt x="139" y="166"/>
                    </a:lnTo>
                    <a:lnTo>
                      <a:pt x="143" y="162"/>
                    </a:lnTo>
                    <a:lnTo>
                      <a:pt x="149" y="156"/>
                    </a:lnTo>
                    <a:lnTo>
                      <a:pt x="152" y="150"/>
                    </a:lnTo>
                    <a:lnTo>
                      <a:pt x="158" y="147"/>
                    </a:lnTo>
                    <a:lnTo>
                      <a:pt x="162" y="143"/>
                    </a:lnTo>
                    <a:lnTo>
                      <a:pt x="168" y="137"/>
                    </a:lnTo>
                    <a:lnTo>
                      <a:pt x="173" y="133"/>
                    </a:lnTo>
                    <a:lnTo>
                      <a:pt x="177" y="128"/>
                    </a:lnTo>
                    <a:lnTo>
                      <a:pt x="183" y="124"/>
                    </a:lnTo>
                    <a:lnTo>
                      <a:pt x="189" y="120"/>
                    </a:lnTo>
                    <a:lnTo>
                      <a:pt x="192" y="114"/>
                    </a:lnTo>
                    <a:lnTo>
                      <a:pt x="198" y="110"/>
                    </a:lnTo>
                    <a:lnTo>
                      <a:pt x="202" y="107"/>
                    </a:lnTo>
                    <a:lnTo>
                      <a:pt x="208" y="103"/>
                    </a:lnTo>
                    <a:lnTo>
                      <a:pt x="211" y="99"/>
                    </a:lnTo>
                    <a:lnTo>
                      <a:pt x="217" y="93"/>
                    </a:lnTo>
                    <a:lnTo>
                      <a:pt x="221" y="90"/>
                    </a:lnTo>
                    <a:lnTo>
                      <a:pt x="227" y="86"/>
                    </a:lnTo>
                    <a:lnTo>
                      <a:pt x="232" y="82"/>
                    </a:lnTo>
                    <a:lnTo>
                      <a:pt x="236" y="78"/>
                    </a:lnTo>
                    <a:lnTo>
                      <a:pt x="242" y="74"/>
                    </a:lnTo>
                    <a:lnTo>
                      <a:pt x="246" y="71"/>
                    </a:lnTo>
                    <a:lnTo>
                      <a:pt x="251" y="67"/>
                    </a:lnTo>
                    <a:lnTo>
                      <a:pt x="255" y="65"/>
                    </a:lnTo>
                    <a:lnTo>
                      <a:pt x="261" y="61"/>
                    </a:lnTo>
                    <a:lnTo>
                      <a:pt x="265" y="57"/>
                    </a:lnTo>
                    <a:lnTo>
                      <a:pt x="268" y="53"/>
                    </a:lnTo>
                    <a:lnTo>
                      <a:pt x="272" y="51"/>
                    </a:lnTo>
                    <a:lnTo>
                      <a:pt x="278" y="48"/>
                    </a:lnTo>
                    <a:lnTo>
                      <a:pt x="282" y="44"/>
                    </a:lnTo>
                    <a:lnTo>
                      <a:pt x="286" y="42"/>
                    </a:lnTo>
                    <a:lnTo>
                      <a:pt x="289" y="38"/>
                    </a:lnTo>
                    <a:lnTo>
                      <a:pt x="293" y="36"/>
                    </a:lnTo>
                    <a:lnTo>
                      <a:pt x="297" y="34"/>
                    </a:lnTo>
                    <a:lnTo>
                      <a:pt x="301" y="31"/>
                    </a:lnTo>
                    <a:lnTo>
                      <a:pt x="305" y="29"/>
                    </a:lnTo>
                    <a:lnTo>
                      <a:pt x="308" y="27"/>
                    </a:lnTo>
                    <a:lnTo>
                      <a:pt x="312" y="23"/>
                    </a:lnTo>
                    <a:lnTo>
                      <a:pt x="314" y="21"/>
                    </a:lnTo>
                    <a:lnTo>
                      <a:pt x="318" y="19"/>
                    </a:lnTo>
                    <a:lnTo>
                      <a:pt x="322" y="17"/>
                    </a:lnTo>
                    <a:lnTo>
                      <a:pt x="324" y="15"/>
                    </a:lnTo>
                    <a:lnTo>
                      <a:pt x="325" y="13"/>
                    </a:lnTo>
                    <a:lnTo>
                      <a:pt x="329" y="12"/>
                    </a:lnTo>
                    <a:lnTo>
                      <a:pt x="331" y="10"/>
                    </a:lnTo>
                    <a:lnTo>
                      <a:pt x="333" y="10"/>
                    </a:lnTo>
                    <a:lnTo>
                      <a:pt x="337" y="6"/>
                    </a:lnTo>
                    <a:lnTo>
                      <a:pt x="341" y="4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6" y="0"/>
                    </a:lnTo>
                    <a:lnTo>
                      <a:pt x="348" y="0"/>
                    </a:lnTo>
                    <a:lnTo>
                      <a:pt x="348" y="2"/>
                    </a:lnTo>
                    <a:lnTo>
                      <a:pt x="348" y="4"/>
                    </a:lnTo>
                    <a:lnTo>
                      <a:pt x="348" y="6"/>
                    </a:lnTo>
                    <a:lnTo>
                      <a:pt x="348" y="10"/>
                    </a:lnTo>
                    <a:lnTo>
                      <a:pt x="348" y="13"/>
                    </a:lnTo>
                    <a:lnTo>
                      <a:pt x="348" y="15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lnTo>
                      <a:pt x="348" y="25"/>
                    </a:lnTo>
                    <a:lnTo>
                      <a:pt x="348" y="27"/>
                    </a:lnTo>
                    <a:lnTo>
                      <a:pt x="348" y="29"/>
                    </a:lnTo>
                    <a:lnTo>
                      <a:pt x="348" y="32"/>
                    </a:lnTo>
                    <a:lnTo>
                      <a:pt x="348" y="34"/>
                    </a:lnTo>
                    <a:lnTo>
                      <a:pt x="348" y="38"/>
                    </a:lnTo>
                    <a:lnTo>
                      <a:pt x="348" y="42"/>
                    </a:lnTo>
                    <a:lnTo>
                      <a:pt x="348" y="46"/>
                    </a:lnTo>
                    <a:lnTo>
                      <a:pt x="346" y="48"/>
                    </a:lnTo>
                    <a:lnTo>
                      <a:pt x="346" y="51"/>
                    </a:lnTo>
                    <a:lnTo>
                      <a:pt x="346" y="55"/>
                    </a:lnTo>
                    <a:lnTo>
                      <a:pt x="346" y="59"/>
                    </a:lnTo>
                    <a:lnTo>
                      <a:pt x="346" y="63"/>
                    </a:lnTo>
                    <a:lnTo>
                      <a:pt x="346" y="65"/>
                    </a:lnTo>
                    <a:lnTo>
                      <a:pt x="346" y="69"/>
                    </a:lnTo>
                    <a:lnTo>
                      <a:pt x="346" y="72"/>
                    </a:lnTo>
                    <a:lnTo>
                      <a:pt x="346" y="76"/>
                    </a:lnTo>
                    <a:lnTo>
                      <a:pt x="346" y="80"/>
                    </a:lnTo>
                    <a:lnTo>
                      <a:pt x="346" y="84"/>
                    </a:lnTo>
                    <a:lnTo>
                      <a:pt x="346" y="88"/>
                    </a:lnTo>
                    <a:lnTo>
                      <a:pt x="346" y="91"/>
                    </a:lnTo>
                    <a:lnTo>
                      <a:pt x="344" y="95"/>
                    </a:lnTo>
                    <a:lnTo>
                      <a:pt x="344" y="99"/>
                    </a:lnTo>
                    <a:lnTo>
                      <a:pt x="344" y="103"/>
                    </a:lnTo>
                    <a:lnTo>
                      <a:pt x="344" y="107"/>
                    </a:lnTo>
                    <a:lnTo>
                      <a:pt x="344" y="110"/>
                    </a:lnTo>
                    <a:lnTo>
                      <a:pt x="344" y="114"/>
                    </a:lnTo>
                    <a:lnTo>
                      <a:pt x="344" y="118"/>
                    </a:lnTo>
                    <a:lnTo>
                      <a:pt x="343" y="122"/>
                    </a:lnTo>
                    <a:lnTo>
                      <a:pt x="343" y="126"/>
                    </a:lnTo>
                    <a:lnTo>
                      <a:pt x="343" y="129"/>
                    </a:lnTo>
                    <a:lnTo>
                      <a:pt x="343" y="133"/>
                    </a:lnTo>
                    <a:lnTo>
                      <a:pt x="343" y="137"/>
                    </a:lnTo>
                    <a:lnTo>
                      <a:pt x="343" y="141"/>
                    </a:lnTo>
                    <a:lnTo>
                      <a:pt x="341" y="145"/>
                    </a:lnTo>
                    <a:lnTo>
                      <a:pt x="341" y="147"/>
                    </a:lnTo>
                    <a:lnTo>
                      <a:pt x="341" y="150"/>
                    </a:lnTo>
                    <a:lnTo>
                      <a:pt x="341" y="154"/>
                    </a:lnTo>
                    <a:lnTo>
                      <a:pt x="339" y="158"/>
                    </a:lnTo>
                    <a:lnTo>
                      <a:pt x="339" y="160"/>
                    </a:lnTo>
                    <a:lnTo>
                      <a:pt x="339" y="164"/>
                    </a:lnTo>
                    <a:lnTo>
                      <a:pt x="337" y="167"/>
                    </a:lnTo>
                    <a:lnTo>
                      <a:pt x="337" y="169"/>
                    </a:lnTo>
                    <a:lnTo>
                      <a:pt x="337" y="173"/>
                    </a:lnTo>
                    <a:lnTo>
                      <a:pt x="335" y="175"/>
                    </a:lnTo>
                    <a:lnTo>
                      <a:pt x="335" y="177"/>
                    </a:lnTo>
                    <a:lnTo>
                      <a:pt x="335" y="181"/>
                    </a:lnTo>
                    <a:lnTo>
                      <a:pt x="335" y="183"/>
                    </a:lnTo>
                    <a:lnTo>
                      <a:pt x="318" y="198"/>
                    </a:lnTo>
                    <a:lnTo>
                      <a:pt x="318" y="196"/>
                    </a:lnTo>
                    <a:lnTo>
                      <a:pt x="318" y="194"/>
                    </a:lnTo>
                    <a:lnTo>
                      <a:pt x="320" y="192"/>
                    </a:lnTo>
                    <a:lnTo>
                      <a:pt x="320" y="188"/>
                    </a:lnTo>
                    <a:lnTo>
                      <a:pt x="320" y="186"/>
                    </a:lnTo>
                    <a:lnTo>
                      <a:pt x="320" y="181"/>
                    </a:lnTo>
                    <a:lnTo>
                      <a:pt x="320" y="179"/>
                    </a:lnTo>
                    <a:lnTo>
                      <a:pt x="320" y="175"/>
                    </a:lnTo>
                    <a:lnTo>
                      <a:pt x="320" y="173"/>
                    </a:lnTo>
                    <a:lnTo>
                      <a:pt x="322" y="169"/>
                    </a:lnTo>
                    <a:lnTo>
                      <a:pt x="322" y="167"/>
                    </a:lnTo>
                    <a:lnTo>
                      <a:pt x="322" y="166"/>
                    </a:lnTo>
                    <a:lnTo>
                      <a:pt x="322" y="162"/>
                    </a:lnTo>
                    <a:lnTo>
                      <a:pt x="322" y="160"/>
                    </a:lnTo>
                    <a:lnTo>
                      <a:pt x="324" y="158"/>
                    </a:lnTo>
                    <a:lnTo>
                      <a:pt x="324" y="154"/>
                    </a:lnTo>
                    <a:lnTo>
                      <a:pt x="324" y="150"/>
                    </a:lnTo>
                    <a:lnTo>
                      <a:pt x="324" y="148"/>
                    </a:lnTo>
                    <a:lnTo>
                      <a:pt x="324" y="145"/>
                    </a:lnTo>
                    <a:lnTo>
                      <a:pt x="324" y="141"/>
                    </a:lnTo>
                    <a:lnTo>
                      <a:pt x="324" y="139"/>
                    </a:lnTo>
                    <a:lnTo>
                      <a:pt x="324" y="135"/>
                    </a:lnTo>
                    <a:lnTo>
                      <a:pt x="325" y="133"/>
                    </a:lnTo>
                    <a:lnTo>
                      <a:pt x="325" y="129"/>
                    </a:lnTo>
                    <a:lnTo>
                      <a:pt x="325" y="126"/>
                    </a:lnTo>
                    <a:lnTo>
                      <a:pt x="325" y="122"/>
                    </a:lnTo>
                    <a:lnTo>
                      <a:pt x="325" y="118"/>
                    </a:lnTo>
                    <a:lnTo>
                      <a:pt x="325" y="116"/>
                    </a:lnTo>
                    <a:lnTo>
                      <a:pt x="325" y="112"/>
                    </a:lnTo>
                    <a:lnTo>
                      <a:pt x="325" y="109"/>
                    </a:lnTo>
                    <a:lnTo>
                      <a:pt x="325" y="107"/>
                    </a:lnTo>
                    <a:lnTo>
                      <a:pt x="325" y="103"/>
                    </a:lnTo>
                    <a:lnTo>
                      <a:pt x="325" y="99"/>
                    </a:lnTo>
                    <a:lnTo>
                      <a:pt x="325" y="95"/>
                    </a:lnTo>
                    <a:lnTo>
                      <a:pt x="327" y="93"/>
                    </a:lnTo>
                    <a:lnTo>
                      <a:pt x="327" y="90"/>
                    </a:lnTo>
                    <a:lnTo>
                      <a:pt x="327" y="86"/>
                    </a:lnTo>
                    <a:lnTo>
                      <a:pt x="327" y="82"/>
                    </a:lnTo>
                    <a:lnTo>
                      <a:pt x="327" y="80"/>
                    </a:lnTo>
                    <a:lnTo>
                      <a:pt x="327" y="76"/>
                    </a:lnTo>
                    <a:lnTo>
                      <a:pt x="327" y="74"/>
                    </a:lnTo>
                    <a:lnTo>
                      <a:pt x="327" y="71"/>
                    </a:lnTo>
                    <a:lnTo>
                      <a:pt x="327" y="69"/>
                    </a:lnTo>
                    <a:lnTo>
                      <a:pt x="327" y="65"/>
                    </a:lnTo>
                    <a:lnTo>
                      <a:pt x="327" y="63"/>
                    </a:lnTo>
                    <a:lnTo>
                      <a:pt x="327" y="61"/>
                    </a:lnTo>
                    <a:lnTo>
                      <a:pt x="327" y="57"/>
                    </a:lnTo>
                    <a:lnTo>
                      <a:pt x="327" y="55"/>
                    </a:lnTo>
                    <a:lnTo>
                      <a:pt x="327" y="51"/>
                    </a:lnTo>
                    <a:lnTo>
                      <a:pt x="325" y="50"/>
                    </a:lnTo>
                    <a:lnTo>
                      <a:pt x="325" y="48"/>
                    </a:lnTo>
                    <a:lnTo>
                      <a:pt x="325" y="44"/>
                    </a:lnTo>
                    <a:lnTo>
                      <a:pt x="325" y="40"/>
                    </a:lnTo>
                    <a:lnTo>
                      <a:pt x="324" y="40"/>
                    </a:lnTo>
                    <a:lnTo>
                      <a:pt x="322" y="42"/>
                    </a:lnTo>
                    <a:lnTo>
                      <a:pt x="320" y="44"/>
                    </a:lnTo>
                    <a:lnTo>
                      <a:pt x="318" y="44"/>
                    </a:lnTo>
                    <a:lnTo>
                      <a:pt x="316" y="46"/>
                    </a:lnTo>
                    <a:lnTo>
                      <a:pt x="314" y="48"/>
                    </a:lnTo>
                    <a:lnTo>
                      <a:pt x="310" y="50"/>
                    </a:lnTo>
                    <a:lnTo>
                      <a:pt x="306" y="51"/>
                    </a:lnTo>
                    <a:lnTo>
                      <a:pt x="303" y="55"/>
                    </a:lnTo>
                    <a:lnTo>
                      <a:pt x="299" y="57"/>
                    </a:lnTo>
                    <a:lnTo>
                      <a:pt x="295" y="59"/>
                    </a:lnTo>
                    <a:lnTo>
                      <a:pt x="291" y="63"/>
                    </a:lnTo>
                    <a:lnTo>
                      <a:pt x="286" y="67"/>
                    </a:lnTo>
                    <a:lnTo>
                      <a:pt x="282" y="71"/>
                    </a:lnTo>
                    <a:lnTo>
                      <a:pt x="276" y="72"/>
                    </a:lnTo>
                    <a:lnTo>
                      <a:pt x="272" y="76"/>
                    </a:lnTo>
                    <a:lnTo>
                      <a:pt x="266" y="80"/>
                    </a:lnTo>
                    <a:lnTo>
                      <a:pt x="261" y="86"/>
                    </a:lnTo>
                    <a:lnTo>
                      <a:pt x="255" y="90"/>
                    </a:lnTo>
                    <a:lnTo>
                      <a:pt x="249" y="93"/>
                    </a:lnTo>
                    <a:lnTo>
                      <a:pt x="242" y="99"/>
                    </a:lnTo>
                    <a:lnTo>
                      <a:pt x="238" y="105"/>
                    </a:lnTo>
                    <a:lnTo>
                      <a:pt x="230" y="109"/>
                    </a:lnTo>
                    <a:lnTo>
                      <a:pt x="225" y="114"/>
                    </a:lnTo>
                    <a:lnTo>
                      <a:pt x="217" y="120"/>
                    </a:lnTo>
                    <a:lnTo>
                      <a:pt x="211" y="126"/>
                    </a:lnTo>
                    <a:lnTo>
                      <a:pt x="206" y="131"/>
                    </a:lnTo>
                    <a:lnTo>
                      <a:pt x="198" y="137"/>
                    </a:lnTo>
                    <a:lnTo>
                      <a:pt x="192" y="143"/>
                    </a:lnTo>
                    <a:lnTo>
                      <a:pt x="185" y="150"/>
                    </a:lnTo>
                    <a:lnTo>
                      <a:pt x="179" y="156"/>
                    </a:lnTo>
                    <a:lnTo>
                      <a:pt x="171" y="162"/>
                    </a:lnTo>
                    <a:lnTo>
                      <a:pt x="166" y="169"/>
                    </a:lnTo>
                    <a:lnTo>
                      <a:pt x="158" y="177"/>
                    </a:lnTo>
                    <a:lnTo>
                      <a:pt x="152" y="183"/>
                    </a:lnTo>
                    <a:lnTo>
                      <a:pt x="145" y="190"/>
                    </a:lnTo>
                    <a:lnTo>
                      <a:pt x="139" y="198"/>
                    </a:lnTo>
                    <a:lnTo>
                      <a:pt x="133" y="205"/>
                    </a:lnTo>
                    <a:lnTo>
                      <a:pt x="128" y="213"/>
                    </a:lnTo>
                    <a:lnTo>
                      <a:pt x="120" y="221"/>
                    </a:lnTo>
                    <a:lnTo>
                      <a:pt x="114" y="228"/>
                    </a:lnTo>
                    <a:lnTo>
                      <a:pt x="109" y="236"/>
                    </a:lnTo>
                    <a:lnTo>
                      <a:pt x="103" y="243"/>
                    </a:lnTo>
                    <a:lnTo>
                      <a:pt x="97" y="253"/>
                    </a:lnTo>
                    <a:lnTo>
                      <a:pt x="92" y="261"/>
                    </a:lnTo>
                    <a:lnTo>
                      <a:pt x="88" y="270"/>
                    </a:lnTo>
                    <a:lnTo>
                      <a:pt x="82" y="278"/>
                    </a:lnTo>
                    <a:lnTo>
                      <a:pt x="76" y="287"/>
                    </a:lnTo>
                    <a:lnTo>
                      <a:pt x="73" y="295"/>
                    </a:lnTo>
                    <a:lnTo>
                      <a:pt x="67" y="304"/>
                    </a:lnTo>
                    <a:lnTo>
                      <a:pt x="63" y="314"/>
                    </a:lnTo>
                    <a:lnTo>
                      <a:pt x="59" y="323"/>
                    </a:lnTo>
                    <a:lnTo>
                      <a:pt x="55" y="333"/>
                    </a:lnTo>
                    <a:lnTo>
                      <a:pt x="54" y="342"/>
                    </a:lnTo>
                    <a:lnTo>
                      <a:pt x="50" y="352"/>
                    </a:lnTo>
                    <a:lnTo>
                      <a:pt x="46" y="359"/>
                    </a:lnTo>
                    <a:lnTo>
                      <a:pt x="44" y="369"/>
                    </a:lnTo>
                    <a:lnTo>
                      <a:pt x="42" y="380"/>
                    </a:lnTo>
                    <a:lnTo>
                      <a:pt x="40" y="390"/>
                    </a:lnTo>
                    <a:lnTo>
                      <a:pt x="38" y="399"/>
                    </a:lnTo>
                    <a:lnTo>
                      <a:pt x="36" y="409"/>
                    </a:lnTo>
                    <a:lnTo>
                      <a:pt x="36" y="420"/>
                    </a:lnTo>
                    <a:lnTo>
                      <a:pt x="36" y="424"/>
                    </a:lnTo>
                    <a:lnTo>
                      <a:pt x="36" y="426"/>
                    </a:lnTo>
                    <a:lnTo>
                      <a:pt x="35" y="430"/>
                    </a:lnTo>
                    <a:lnTo>
                      <a:pt x="35" y="434"/>
                    </a:lnTo>
                    <a:lnTo>
                      <a:pt x="33" y="435"/>
                    </a:lnTo>
                    <a:lnTo>
                      <a:pt x="33" y="439"/>
                    </a:lnTo>
                    <a:lnTo>
                      <a:pt x="31" y="441"/>
                    </a:lnTo>
                    <a:lnTo>
                      <a:pt x="29" y="445"/>
                    </a:lnTo>
                    <a:lnTo>
                      <a:pt x="27" y="449"/>
                    </a:lnTo>
                    <a:lnTo>
                      <a:pt x="23" y="453"/>
                    </a:lnTo>
                    <a:lnTo>
                      <a:pt x="19" y="456"/>
                    </a:lnTo>
                    <a:lnTo>
                      <a:pt x="17" y="460"/>
                    </a:lnTo>
                    <a:lnTo>
                      <a:pt x="14" y="462"/>
                    </a:lnTo>
                    <a:lnTo>
                      <a:pt x="10" y="464"/>
                    </a:lnTo>
                    <a:lnTo>
                      <a:pt x="8" y="466"/>
                    </a:lnTo>
                    <a:lnTo>
                      <a:pt x="4" y="466"/>
                    </a:lnTo>
                    <a:lnTo>
                      <a:pt x="0" y="468"/>
                    </a:lnTo>
                    <a:lnTo>
                      <a:pt x="0" y="4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77" name="Freeform 268">
                <a:extLst>
                  <a:ext uri="{FF2B5EF4-FFF2-40B4-BE49-F238E27FC236}">
                    <a16:creationId xmlns:a16="http://schemas.microsoft.com/office/drawing/2014/main" id="{F88A5BA3-07DB-41A2-B231-235D1CD10A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28" y="696"/>
                <a:ext cx="206" cy="254"/>
              </a:xfrm>
              <a:custGeom>
                <a:avLst/>
                <a:gdLst>
                  <a:gd name="T0" fmla="*/ 1 w 412"/>
                  <a:gd name="T1" fmla="*/ 1 h 507"/>
                  <a:gd name="T2" fmla="*/ 1 w 412"/>
                  <a:gd name="T3" fmla="*/ 1 h 507"/>
                  <a:gd name="T4" fmla="*/ 1 w 412"/>
                  <a:gd name="T5" fmla="*/ 1 h 507"/>
                  <a:gd name="T6" fmla="*/ 1 w 412"/>
                  <a:gd name="T7" fmla="*/ 1 h 507"/>
                  <a:gd name="T8" fmla="*/ 1 w 412"/>
                  <a:gd name="T9" fmla="*/ 1 h 507"/>
                  <a:gd name="T10" fmla="*/ 1 w 412"/>
                  <a:gd name="T11" fmla="*/ 1 h 507"/>
                  <a:gd name="T12" fmla="*/ 1 w 412"/>
                  <a:gd name="T13" fmla="*/ 1 h 507"/>
                  <a:gd name="T14" fmla="*/ 1 w 412"/>
                  <a:gd name="T15" fmla="*/ 1 h 507"/>
                  <a:gd name="T16" fmla="*/ 1 w 412"/>
                  <a:gd name="T17" fmla="*/ 1 h 507"/>
                  <a:gd name="T18" fmla="*/ 1 w 412"/>
                  <a:gd name="T19" fmla="*/ 1 h 507"/>
                  <a:gd name="T20" fmla="*/ 1 w 412"/>
                  <a:gd name="T21" fmla="*/ 1 h 507"/>
                  <a:gd name="T22" fmla="*/ 1 w 412"/>
                  <a:gd name="T23" fmla="*/ 1 h 507"/>
                  <a:gd name="T24" fmla="*/ 1 w 412"/>
                  <a:gd name="T25" fmla="*/ 1 h 507"/>
                  <a:gd name="T26" fmla="*/ 1 w 412"/>
                  <a:gd name="T27" fmla="*/ 1 h 507"/>
                  <a:gd name="T28" fmla="*/ 1 w 412"/>
                  <a:gd name="T29" fmla="*/ 1 h 507"/>
                  <a:gd name="T30" fmla="*/ 1 w 412"/>
                  <a:gd name="T31" fmla="*/ 1 h 507"/>
                  <a:gd name="T32" fmla="*/ 1 w 412"/>
                  <a:gd name="T33" fmla="*/ 1 h 507"/>
                  <a:gd name="T34" fmla="*/ 1 w 412"/>
                  <a:gd name="T35" fmla="*/ 1 h 507"/>
                  <a:gd name="T36" fmla="*/ 1 w 412"/>
                  <a:gd name="T37" fmla="*/ 1 h 507"/>
                  <a:gd name="T38" fmla="*/ 1 w 412"/>
                  <a:gd name="T39" fmla="*/ 1 h 507"/>
                  <a:gd name="T40" fmla="*/ 1 w 412"/>
                  <a:gd name="T41" fmla="*/ 1 h 507"/>
                  <a:gd name="T42" fmla="*/ 1 w 412"/>
                  <a:gd name="T43" fmla="*/ 1 h 507"/>
                  <a:gd name="T44" fmla="*/ 1 w 412"/>
                  <a:gd name="T45" fmla="*/ 1 h 507"/>
                  <a:gd name="T46" fmla="*/ 1 w 412"/>
                  <a:gd name="T47" fmla="*/ 1 h 507"/>
                  <a:gd name="T48" fmla="*/ 1 w 412"/>
                  <a:gd name="T49" fmla="*/ 1 h 507"/>
                  <a:gd name="T50" fmla="*/ 1 w 412"/>
                  <a:gd name="T51" fmla="*/ 1 h 507"/>
                  <a:gd name="T52" fmla="*/ 1 w 412"/>
                  <a:gd name="T53" fmla="*/ 1 h 507"/>
                  <a:gd name="T54" fmla="*/ 1 w 412"/>
                  <a:gd name="T55" fmla="*/ 1 h 507"/>
                  <a:gd name="T56" fmla="*/ 1 w 412"/>
                  <a:gd name="T57" fmla="*/ 1 h 507"/>
                  <a:gd name="T58" fmla="*/ 1 w 412"/>
                  <a:gd name="T59" fmla="*/ 1 h 507"/>
                  <a:gd name="T60" fmla="*/ 1 w 412"/>
                  <a:gd name="T61" fmla="*/ 1 h 507"/>
                  <a:gd name="T62" fmla="*/ 1 w 412"/>
                  <a:gd name="T63" fmla="*/ 1 h 507"/>
                  <a:gd name="T64" fmla="*/ 1 w 412"/>
                  <a:gd name="T65" fmla="*/ 1 h 507"/>
                  <a:gd name="T66" fmla="*/ 1 w 412"/>
                  <a:gd name="T67" fmla="*/ 1 h 507"/>
                  <a:gd name="T68" fmla="*/ 1 w 412"/>
                  <a:gd name="T69" fmla="*/ 1 h 507"/>
                  <a:gd name="T70" fmla="*/ 1 w 412"/>
                  <a:gd name="T71" fmla="*/ 1 h 507"/>
                  <a:gd name="T72" fmla="*/ 1 w 412"/>
                  <a:gd name="T73" fmla="*/ 1 h 507"/>
                  <a:gd name="T74" fmla="*/ 1 w 412"/>
                  <a:gd name="T75" fmla="*/ 1 h 507"/>
                  <a:gd name="T76" fmla="*/ 1 w 412"/>
                  <a:gd name="T77" fmla="*/ 1 h 507"/>
                  <a:gd name="T78" fmla="*/ 1 w 412"/>
                  <a:gd name="T79" fmla="*/ 1 h 507"/>
                  <a:gd name="T80" fmla="*/ 1 w 412"/>
                  <a:gd name="T81" fmla="*/ 1 h 507"/>
                  <a:gd name="T82" fmla="*/ 1 w 412"/>
                  <a:gd name="T83" fmla="*/ 1 h 507"/>
                  <a:gd name="T84" fmla="*/ 1 w 412"/>
                  <a:gd name="T85" fmla="*/ 1 h 507"/>
                  <a:gd name="T86" fmla="*/ 1 w 412"/>
                  <a:gd name="T87" fmla="*/ 1 h 507"/>
                  <a:gd name="T88" fmla="*/ 1 w 412"/>
                  <a:gd name="T89" fmla="*/ 1 h 507"/>
                  <a:gd name="T90" fmla="*/ 1 w 412"/>
                  <a:gd name="T91" fmla="*/ 1 h 507"/>
                  <a:gd name="T92" fmla="*/ 1 w 412"/>
                  <a:gd name="T93" fmla="*/ 1 h 507"/>
                  <a:gd name="T94" fmla="*/ 1 w 412"/>
                  <a:gd name="T95" fmla="*/ 1 h 507"/>
                  <a:gd name="T96" fmla="*/ 1 w 412"/>
                  <a:gd name="T97" fmla="*/ 1 h 507"/>
                  <a:gd name="T98" fmla="*/ 1 w 412"/>
                  <a:gd name="T99" fmla="*/ 1 h 507"/>
                  <a:gd name="T100" fmla="*/ 1 w 412"/>
                  <a:gd name="T101" fmla="*/ 1 h 507"/>
                  <a:gd name="T102" fmla="*/ 1 w 412"/>
                  <a:gd name="T103" fmla="*/ 1 h 507"/>
                  <a:gd name="T104" fmla="*/ 1 w 412"/>
                  <a:gd name="T105" fmla="*/ 1 h 507"/>
                  <a:gd name="T106" fmla="*/ 1 w 412"/>
                  <a:gd name="T107" fmla="*/ 1 h 507"/>
                  <a:gd name="T108" fmla="*/ 1 w 412"/>
                  <a:gd name="T109" fmla="*/ 1 h 507"/>
                  <a:gd name="T110" fmla="*/ 1 w 412"/>
                  <a:gd name="T111" fmla="*/ 1 h 507"/>
                  <a:gd name="T112" fmla="*/ 1 w 412"/>
                  <a:gd name="T113" fmla="*/ 1 h 507"/>
                  <a:gd name="T114" fmla="*/ 1 w 412"/>
                  <a:gd name="T115" fmla="*/ 1 h 507"/>
                  <a:gd name="T116" fmla="*/ 1 w 412"/>
                  <a:gd name="T117" fmla="*/ 1 h 507"/>
                  <a:gd name="T118" fmla="*/ 1 w 412"/>
                  <a:gd name="T119" fmla="*/ 1 h 507"/>
                  <a:gd name="T120" fmla="*/ 1 w 412"/>
                  <a:gd name="T121" fmla="*/ 1 h 50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12"/>
                  <a:gd name="T184" fmla="*/ 0 h 507"/>
                  <a:gd name="T185" fmla="*/ 412 w 412"/>
                  <a:gd name="T186" fmla="*/ 507 h 50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12" h="507">
                    <a:moveTo>
                      <a:pt x="59" y="198"/>
                    </a:moveTo>
                    <a:lnTo>
                      <a:pt x="59" y="198"/>
                    </a:lnTo>
                    <a:lnTo>
                      <a:pt x="61" y="196"/>
                    </a:lnTo>
                    <a:lnTo>
                      <a:pt x="63" y="194"/>
                    </a:lnTo>
                    <a:lnTo>
                      <a:pt x="66" y="190"/>
                    </a:lnTo>
                    <a:lnTo>
                      <a:pt x="66" y="188"/>
                    </a:lnTo>
                    <a:lnTo>
                      <a:pt x="70" y="184"/>
                    </a:lnTo>
                    <a:lnTo>
                      <a:pt x="72" y="182"/>
                    </a:lnTo>
                    <a:lnTo>
                      <a:pt x="76" y="180"/>
                    </a:lnTo>
                    <a:lnTo>
                      <a:pt x="78" y="177"/>
                    </a:lnTo>
                    <a:lnTo>
                      <a:pt x="82" y="175"/>
                    </a:lnTo>
                    <a:lnTo>
                      <a:pt x="85" y="171"/>
                    </a:lnTo>
                    <a:lnTo>
                      <a:pt x="91" y="169"/>
                    </a:lnTo>
                    <a:lnTo>
                      <a:pt x="93" y="167"/>
                    </a:lnTo>
                    <a:lnTo>
                      <a:pt x="95" y="165"/>
                    </a:lnTo>
                    <a:lnTo>
                      <a:pt x="97" y="163"/>
                    </a:lnTo>
                    <a:lnTo>
                      <a:pt x="101" y="161"/>
                    </a:lnTo>
                    <a:lnTo>
                      <a:pt x="102" y="160"/>
                    </a:lnTo>
                    <a:lnTo>
                      <a:pt x="104" y="158"/>
                    </a:lnTo>
                    <a:lnTo>
                      <a:pt x="108" y="156"/>
                    </a:lnTo>
                    <a:lnTo>
                      <a:pt x="110" y="154"/>
                    </a:lnTo>
                    <a:lnTo>
                      <a:pt x="114" y="152"/>
                    </a:lnTo>
                    <a:lnTo>
                      <a:pt x="116" y="150"/>
                    </a:lnTo>
                    <a:lnTo>
                      <a:pt x="120" y="148"/>
                    </a:lnTo>
                    <a:lnTo>
                      <a:pt x="123" y="146"/>
                    </a:lnTo>
                    <a:lnTo>
                      <a:pt x="127" y="144"/>
                    </a:lnTo>
                    <a:lnTo>
                      <a:pt x="131" y="142"/>
                    </a:lnTo>
                    <a:lnTo>
                      <a:pt x="135" y="141"/>
                    </a:lnTo>
                    <a:lnTo>
                      <a:pt x="139" y="139"/>
                    </a:lnTo>
                    <a:lnTo>
                      <a:pt x="142" y="137"/>
                    </a:lnTo>
                    <a:lnTo>
                      <a:pt x="146" y="135"/>
                    </a:lnTo>
                    <a:lnTo>
                      <a:pt x="150" y="133"/>
                    </a:lnTo>
                    <a:lnTo>
                      <a:pt x="154" y="131"/>
                    </a:lnTo>
                    <a:lnTo>
                      <a:pt x="158" y="129"/>
                    </a:lnTo>
                    <a:lnTo>
                      <a:pt x="163" y="127"/>
                    </a:lnTo>
                    <a:lnTo>
                      <a:pt x="167" y="125"/>
                    </a:lnTo>
                    <a:lnTo>
                      <a:pt x="173" y="123"/>
                    </a:lnTo>
                    <a:lnTo>
                      <a:pt x="177" y="121"/>
                    </a:lnTo>
                    <a:lnTo>
                      <a:pt x="182" y="120"/>
                    </a:lnTo>
                    <a:lnTo>
                      <a:pt x="188" y="118"/>
                    </a:lnTo>
                    <a:lnTo>
                      <a:pt x="192" y="116"/>
                    </a:lnTo>
                    <a:lnTo>
                      <a:pt x="198" y="114"/>
                    </a:lnTo>
                    <a:lnTo>
                      <a:pt x="203" y="112"/>
                    </a:lnTo>
                    <a:lnTo>
                      <a:pt x="209" y="110"/>
                    </a:lnTo>
                    <a:lnTo>
                      <a:pt x="215" y="108"/>
                    </a:lnTo>
                    <a:lnTo>
                      <a:pt x="220" y="106"/>
                    </a:lnTo>
                    <a:lnTo>
                      <a:pt x="226" y="104"/>
                    </a:lnTo>
                    <a:lnTo>
                      <a:pt x="232" y="101"/>
                    </a:lnTo>
                    <a:lnTo>
                      <a:pt x="237" y="101"/>
                    </a:lnTo>
                    <a:lnTo>
                      <a:pt x="243" y="97"/>
                    </a:lnTo>
                    <a:lnTo>
                      <a:pt x="247" y="95"/>
                    </a:lnTo>
                    <a:lnTo>
                      <a:pt x="253" y="93"/>
                    </a:lnTo>
                    <a:lnTo>
                      <a:pt x="258" y="91"/>
                    </a:lnTo>
                    <a:lnTo>
                      <a:pt x="264" y="89"/>
                    </a:lnTo>
                    <a:lnTo>
                      <a:pt x="268" y="85"/>
                    </a:lnTo>
                    <a:lnTo>
                      <a:pt x="274" y="83"/>
                    </a:lnTo>
                    <a:lnTo>
                      <a:pt x="279" y="82"/>
                    </a:lnTo>
                    <a:lnTo>
                      <a:pt x="283" y="80"/>
                    </a:lnTo>
                    <a:lnTo>
                      <a:pt x="289" y="78"/>
                    </a:lnTo>
                    <a:lnTo>
                      <a:pt x="293" y="76"/>
                    </a:lnTo>
                    <a:lnTo>
                      <a:pt x="298" y="74"/>
                    </a:lnTo>
                    <a:lnTo>
                      <a:pt x="302" y="70"/>
                    </a:lnTo>
                    <a:lnTo>
                      <a:pt x="306" y="68"/>
                    </a:lnTo>
                    <a:lnTo>
                      <a:pt x="310" y="66"/>
                    </a:lnTo>
                    <a:lnTo>
                      <a:pt x="315" y="64"/>
                    </a:lnTo>
                    <a:lnTo>
                      <a:pt x="319" y="61"/>
                    </a:lnTo>
                    <a:lnTo>
                      <a:pt x="323" y="59"/>
                    </a:lnTo>
                    <a:lnTo>
                      <a:pt x="327" y="57"/>
                    </a:lnTo>
                    <a:lnTo>
                      <a:pt x="331" y="55"/>
                    </a:lnTo>
                    <a:lnTo>
                      <a:pt x="334" y="51"/>
                    </a:lnTo>
                    <a:lnTo>
                      <a:pt x="338" y="49"/>
                    </a:lnTo>
                    <a:lnTo>
                      <a:pt x="342" y="47"/>
                    </a:lnTo>
                    <a:lnTo>
                      <a:pt x="346" y="45"/>
                    </a:lnTo>
                    <a:lnTo>
                      <a:pt x="350" y="44"/>
                    </a:lnTo>
                    <a:lnTo>
                      <a:pt x="352" y="42"/>
                    </a:lnTo>
                    <a:lnTo>
                      <a:pt x="355" y="40"/>
                    </a:lnTo>
                    <a:lnTo>
                      <a:pt x="359" y="38"/>
                    </a:lnTo>
                    <a:lnTo>
                      <a:pt x="361" y="34"/>
                    </a:lnTo>
                    <a:lnTo>
                      <a:pt x="365" y="34"/>
                    </a:lnTo>
                    <a:lnTo>
                      <a:pt x="367" y="30"/>
                    </a:lnTo>
                    <a:lnTo>
                      <a:pt x="371" y="28"/>
                    </a:lnTo>
                    <a:lnTo>
                      <a:pt x="372" y="26"/>
                    </a:lnTo>
                    <a:lnTo>
                      <a:pt x="376" y="25"/>
                    </a:lnTo>
                    <a:lnTo>
                      <a:pt x="378" y="23"/>
                    </a:lnTo>
                    <a:lnTo>
                      <a:pt x="380" y="23"/>
                    </a:lnTo>
                    <a:lnTo>
                      <a:pt x="386" y="19"/>
                    </a:lnTo>
                    <a:lnTo>
                      <a:pt x="390" y="15"/>
                    </a:lnTo>
                    <a:lnTo>
                      <a:pt x="393" y="13"/>
                    </a:lnTo>
                    <a:lnTo>
                      <a:pt x="397" y="9"/>
                    </a:lnTo>
                    <a:lnTo>
                      <a:pt x="399" y="7"/>
                    </a:lnTo>
                    <a:lnTo>
                      <a:pt x="403" y="6"/>
                    </a:lnTo>
                    <a:lnTo>
                      <a:pt x="405" y="4"/>
                    </a:lnTo>
                    <a:lnTo>
                      <a:pt x="407" y="2"/>
                    </a:lnTo>
                    <a:lnTo>
                      <a:pt x="409" y="0"/>
                    </a:lnTo>
                    <a:lnTo>
                      <a:pt x="410" y="0"/>
                    </a:lnTo>
                    <a:lnTo>
                      <a:pt x="410" y="2"/>
                    </a:lnTo>
                    <a:lnTo>
                      <a:pt x="410" y="6"/>
                    </a:lnTo>
                    <a:lnTo>
                      <a:pt x="410" y="9"/>
                    </a:lnTo>
                    <a:lnTo>
                      <a:pt x="410" y="13"/>
                    </a:lnTo>
                    <a:lnTo>
                      <a:pt x="410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2" y="25"/>
                    </a:lnTo>
                    <a:lnTo>
                      <a:pt x="410" y="26"/>
                    </a:lnTo>
                    <a:lnTo>
                      <a:pt x="410" y="30"/>
                    </a:lnTo>
                    <a:lnTo>
                      <a:pt x="410" y="34"/>
                    </a:lnTo>
                    <a:lnTo>
                      <a:pt x="410" y="38"/>
                    </a:lnTo>
                    <a:lnTo>
                      <a:pt x="410" y="40"/>
                    </a:lnTo>
                    <a:lnTo>
                      <a:pt x="410" y="44"/>
                    </a:lnTo>
                    <a:lnTo>
                      <a:pt x="410" y="49"/>
                    </a:lnTo>
                    <a:lnTo>
                      <a:pt x="410" y="53"/>
                    </a:lnTo>
                    <a:lnTo>
                      <a:pt x="410" y="57"/>
                    </a:lnTo>
                    <a:lnTo>
                      <a:pt x="410" y="61"/>
                    </a:lnTo>
                    <a:lnTo>
                      <a:pt x="410" y="64"/>
                    </a:lnTo>
                    <a:lnTo>
                      <a:pt x="410" y="70"/>
                    </a:lnTo>
                    <a:lnTo>
                      <a:pt x="410" y="74"/>
                    </a:lnTo>
                    <a:lnTo>
                      <a:pt x="409" y="80"/>
                    </a:lnTo>
                    <a:lnTo>
                      <a:pt x="409" y="85"/>
                    </a:lnTo>
                    <a:lnTo>
                      <a:pt x="409" y="91"/>
                    </a:lnTo>
                    <a:lnTo>
                      <a:pt x="407" y="95"/>
                    </a:lnTo>
                    <a:lnTo>
                      <a:pt x="407" y="101"/>
                    </a:lnTo>
                    <a:lnTo>
                      <a:pt x="407" y="106"/>
                    </a:lnTo>
                    <a:lnTo>
                      <a:pt x="405" y="112"/>
                    </a:lnTo>
                    <a:lnTo>
                      <a:pt x="403" y="116"/>
                    </a:lnTo>
                    <a:lnTo>
                      <a:pt x="403" y="123"/>
                    </a:lnTo>
                    <a:lnTo>
                      <a:pt x="401" y="129"/>
                    </a:lnTo>
                    <a:lnTo>
                      <a:pt x="401" y="135"/>
                    </a:lnTo>
                    <a:lnTo>
                      <a:pt x="399" y="141"/>
                    </a:lnTo>
                    <a:lnTo>
                      <a:pt x="397" y="146"/>
                    </a:lnTo>
                    <a:lnTo>
                      <a:pt x="395" y="152"/>
                    </a:lnTo>
                    <a:lnTo>
                      <a:pt x="395" y="158"/>
                    </a:lnTo>
                    <a:lnTo>
                      <a:pt x="391" y="163"/>
                    </a:lnTo>
                    <a:lnTo>
                      <a:pt x="390" y="171"/>
                    </a:lnTo>
                    <a:lnTo>
                      <a:pt x="390" y="177"/>
                    </a:lnTo>
                    <a:lnTo>
                      <a:pt x="388" y="184"/>
                    </a:lnTo>
                    <a:lnTo>
                      <a:pt x="384" y="190"/>
                    </a:lnTo>
                    <a:lnTo>
                      <a:pt x="382" y="196"/>
                    </a:lnTo>
                    <a:lnTo>
                      <a:pt x="380" y="203"/>
                    </a:lnTo>
                    <a:lnTo>
                      <a:pt x="378" y="209"/>
                    </a:lnTo>
                    <a:lnTo>
                      <a:pt x="374" y="215"/>
                    </a:lnTo>
                    <a:lnTo>
                      <a:pt x="372" y="222"/>
                    </a:lnTo>
                    <a:lnTo>
                      <a:pt x="369" y="228"/>
                    </a:lnTo>
                    <a:lnTo>
                      <a:pt x="367" y="236"/>
                    </a:lnTo>
                    <a:lnTo>
                      <a:pt x="363" y="241"/>
                    </a:lnTo>
                    <a:lnTo>
                      <a:pt x="359" y="249"/>
                    </a:lnTo>
                    <a:lnTo>
                      <a:pt x="355" y="255"/>
                    </a:lnTo>
                    <a:lnTo>
                      <a:pt x="352" y="262"/>
                    </a:lnTo>
                    <a:lnTo>
                      <a:pt x="348" y="268"/>
                    </a:lnTo>
                    <a:lnTo>
                      <a:pt x="344" y="275"/>
                    </a:lnTo>
                    <a:lnTo>
                      <a:pt x="340" y="281"/>
                    </a:lnTo>
                    <a:lnTo>
                      <a:pt x="336" y="289"/>
                    </a:lnTo>
                    <a:lnTo>
                      <a:pt x="331" y="294"/>
                    </a:lnTo>
                    <a:lnTo>
                      <a:pt x="327" y="302"/>
                    </a:lnTo>
                    <a:lnTo>
                      <a:pt x="321" y="308"/>
                    </a:lnTo>
                    <a:lnTo>
                      <a:pt x="317" y="313"/>
                    </a:lnTo>
                    <a:lnTo>
                      <a:pt x="313" y="321"/>
                    </a:lnTo>
                    <a:lnTo>
                      <a:pt x="308" y="327"/>
                    </a:lnTo>
                    <a:lnTo>
                      <a:pt x="304" y="332"/>
                    </a:lnTo>
                    <a:lnTo>
                      <a:pt x="298" y="338"/>
                    </a:lnTo>
                    <a:lnTo>
                      <a:pt x="294" y="344"/>
                    </a:lnTo>
                    <a:lnTo>
                      <a:pt x="289" y="350"/>
                    </a:lnTo>
                    <a:lnTo>
                      <a:pt x="283" y="355"/>
                    </a:lnTo>
                    <a:lnTo>
                      <a:pt x="279" y="361"/>
                    </a:lnTo>
                    <a:lnTo>
                      <a:pt x="274" y="367"/>
                    </a:lnTo>
                    <a:lnTo>
                      <a:pt x="270" y="371"/>
                    </a:lnTo>
                    <a:lnTo>
                      <a:pt x="264" y="376"/>
                    </a:lnTo>
                    <a:lnTo>
                      <a:pt x="260" y="382"/>
                    </a:lnTo>
                    <a:lnTo>
                      <a:pt x="255" y="388"/>
                    </a:lnTo>
                    <a:lnTo>
                      <a:pt x="251" y="391"/>
                    </a:lnTo>
                    <a:lnTo>
                      <a:pt x="245" y="397"/>
                    </a:lnTo>
                    <a:lnTo>
                      <a:pt x="241" y="401"/>
                    </a:lnTo>
                    <a:lnTo>
                      <a:pt x="236" y="407"/>
                    </a:lnTo>
                    <a:lnTo>
                      <a:pt x="232" y="410"/>
                    </a:lnTo>
                    <a:lnTo>
                      <a:pt x="226" y="414"/>
                    </a:lnTo>
                    <a:lnTo>
                      <a:pt x="222" y="420"/>
                    </a:lnTo>
                    <a:lnTo>
                      <a:pt x="217" y="424"/>
                    </a:lnTo>
                    <a:lnTo>
                      <a:pt x="213" y="428"/>
                    </a:lnTo>
                    <a:lnTo>
                      <a:pt x="207" y="431"/>
                    </a:lnTo>
                    <a:lnTo>
                      <a:pt x="203" y="435"/>
                    </a:lnTo>
                    <a:lnTo>
                      <a:pt x="199" y="439"/>
                    </a:lnTo>
                    <a:lnTo>
                      <a:pt x="196" y="443"/>
                    </a:lnTo>
                    <a:lnTo>
                      <a:pt x="190" y="447"/>
                    </a:lnTo>
                    <a:lnTo>
                      <a:pt x="186" y="450"/>
                    </a:lnTo>
                    <a:lnTo>
                      <a:pt x="182" y="454"/>
                    </a:lnTo>
                    <a:lnTo>
                      <a:pt x="179" y="458"/>
                    </a:lnTo>
                    <a:lnTo>
                      <a:pt x="175" y="460"/>
                    </a:lnTo>
                    <a:lnTo>
                      <a:pt x="171" y="464"/>
                    </a:lnTo>
                    <a:lnTo>
                      <a:pt x="165" y="466"/>
                    </a:lnTo>
                    <a:lnTo>
                      <a:pt x="161" y="469"/>
                    </a:lnTo>
                    <a:lnTo>
                      <a:pt x="158" y="471"/>
                    </a:lnTo>
                    <a:lnTo>
                      <a:pt x="156" y="475"/>
                    </a:lnTo>
                    <a:lnTo>
                      <a:pt x="152" y="477"/>
                    </a:lnTo>
                    <a:lnTo>
                      <a:pt x="148" y="479"/>
                    </a:lnTo>
                    <a:lnTo>
                      <a:pt x="144" y="483"/>
                    </a:lnTo>
                    <a:lnTo>
                      <a:pt x="142" y="485"/>
                    </a:lnTo>
                    <a:lnTo>
                      <a:pt x="139" y="486"/>
                    </a:lnTo>
                    <a:lnTo>
                      <a:pt x="135" y="488"/>
                    </a:lnTo>
                    <a:lnTo>
                      <a:pt x="133" y="490"/>
                    </a:lnTo>
                    <a:lnTo>
                      <a:pt x="129" y="492"/>
                    </a:lnTo>
                    <a:lnTo>
                      <a:pt x="127" y="494"/>
                    </a:lnTo>
                    <a:lnTo>
                      <a:pt x="125" y="496"/>
                    </a:lnTo>
                    <a:lnTo>
                      <a:pt x="121" y="496"/>
                    </a:lnTo>
                    <a:lnTo>
                      <a:pt x="120" y="498"/>
                    </a:lnTo>
                    <a:lnTo>
                      <a:pt x="116" y="500"/>
                    </a:lnTo>
                    <a:lnTo>
                      <a:pt x="114" y="504"/>
                    </a:lnTo>
                    <a:lnTo>
                      <a:pt x="110" y="504"/>
                    </a:lnTo>
                    <a:lnTo>
                      <a:pt x="110" y="505"/>
                    </a:lnTo>
                    <a:lnTo>
                      <a:pt x="108" y="507"/>
                    </a:lnTo>
                    <a:lnTo>
                      <a:pt x="123" y="464"/>
                    </a:lnTo>
                    <a:lnTo>
                      <a:pt x="123" y="462"/>
                    </a:lnTo>
                    <a:lnTo>
                      <a:pt x="125" y="462"/>
                    </a:lnTo>
                    <a:lnTo>
                      <a:pt x="125" y="460"/>
                    </a:lnTo>
                    <a:lnTo>
                      <a:pt x="129" y="460"/>
                    </a:lnTo>
                    <a:lnTo>
                      <a:pt x="131" y="458"/>
                    </a:lnTo>
                    <a:lnTo>
                      <a:pt x="135" y="456"/>
                    </a:lnTo>
                    <a:lnTo>
                      <a:pt x="137" y="454"/>
                    </a:lnTo>
                    <a:lnTo>
                      <a:pt x="139" y="452"/>
                    </a:lnTo>
                    <a:lnTo>
                      <a:pt x="140" y="452"/>
                    </a:lnTo>
                    <a:lnTo>
                      <a:pt x="144" y="450"/>
                    </a:lnTo>
                    <a:lnTo>
                      <a:pt x="146" y="448"/>
                    </a:lnTo>
                    <a:lnTo>
                      <a:pt x="148" y="447"/>
                    </a:lnTo>
                    <a:lnTo>
                      <a:pt x="152" y="445"/>
                    </a:lnTo>
                    <a:lnTo>
                      <a:pt x="154" y="443"/>
                    </a:lnTo>
                    <a:lnTo>
                      <a:pt x="156" y="441"/>
                    </a:lnTo>
                    <a:lnTo>
                      <a:pt x="160" y="439"/>
                    </a:lnTo>
                    <a:lnTo>
                      <a:pt x="161" y="435"/>
                    </a:lnTo>
                    <a:lnTo>
                      <a:pt x="165" y="435"/>
                    </a:lnTo>
                    <a:lnTo>
                      <a:pt x="169" y="431"/>
                    </a:lnTo>
                    <a:lnTo>
                      <a:pt x="173" y="429"/>
                    </a:lnTo>
                    <a:lnTo>
                      <a:pt x="175" y="426"/>
                    </a:lnTo>
                    <a:lnTo>
                      <a:pt x="179" y="424"/>
                    </a:lnTo>
                    <a:lnTo>
                      <a:pt x="182" y="420"/>
                    </a:lnTo>
                    <a:lnTo>
                      <a:pt x="186" y="418"/>
                    </a:lnTo>
                    <a:lnTo>
                      <a:pt x="190" y="414"/>
                    </a:lnTo>
                    <a:lnTo>
                      <a:pt x="194" y="412"/>
                    </a:lnTo>
                    <a:lnTo>
                      <a:pt x="198" y="409"/>
                    </a:lnTo>
                    <a:lnTo>
                      <a:pt x="201" y="405"/>
                    </a:lnTo>
                    <a:lnTo>
                      <a:pt x="205" y="401"/>
                    </a:lnTo>
                    <a:lnTo>
                      <a:pt x="209" y="397"/>
                    </a:lnTo>
                    <a:lnTo>
                      <a:pt x="213" y="393"/>
                    </a:lnTo>
                    <a:lnTo>
                      <a:pt x="218" y="390"/>
                    </a:lnTo>
                    <a:lnTo>
                      <a:pt x="222" y="386"/>
                    </a:lnTo>
                    <a:lnTo>
                      <a:pt x="226" y="382"/>
                    </a:lnTo>
                    <a:lnTo>
                      <a:pt x="230" y="378"/>
                    </a:lnTo>
                    <a:lnTo>
                      <a:pt x="234" y="372"/>
                    </a:lnTo>
                    <a:lnTo>
                      <a:pt x="237" y="369"/>
                    </a:lnTo>
                    <a:lnTo>
                      <a:pt x="243" y="365"/>
                    </a:lnTo>
                    <a:lnTo>
                      <a:pt x="247" y="359"/>
                    </a:lnTo>
                    <a:lnTo>
                      <a:pt x="251" y="355"/>
                    </a:lnTo>
                    <a:lnTo>
                      <a:pt x="255" y="350"/>
                    </a:lnTo>
                    <a:lnTo>
                      <a:pt x="260" y="346"/>
                    </a:lnTo>
                    <a:lnTo>
                      <a:pt x="264" y="340"/>
                    </a:lnTo>
                    <a:lnTo>
                      <a:pt x="268" y="334"/>
                    </a:lnTo>
                    <a:lnTo>
                      <a:pt x="272" y="329"/>
                    </a:lnTo>
                    <a:lnTo>
                      <a:pt x="277" y="325"/>
                    </a:lnTo>
                    <a:lnTo>
                      <a:pt x="281" y="319"/>
                    </a:lnTo>
                    <a:lnTo>
                      <a:pt x="285" y="313"/>
                    </a:lnTo>
                    <a:lnTo>
                      <a:pt x="289" y="308"/>
                    </a:lnTo>
                    <a:lnTo>
                      <a:pt x="294" y="302"/>
                    </a:lnTo>
                    <a:lnTo>
                      <a:pt x="298" y="296"/>
                    </a:lnTo>
                    <a:lnTo>
                      <a:pt x="302" y="291"/>
                    </a:lnTo>
                    <a:lnTo>
                      <a:pt x="306" y="283"/>
                    </a:lnTo>
                    <a:lnTo>
                      <a:pt x="310" y="277"/>
                    </a:lnTo>
                    <a:lnTo>
                      <a:pt x="313" y="272"/>
                    </a:lnTo>
                    <a:lnTo>
                      <a:pt x="317" y="264"/>
                    </a:lnTo>
                    <a:lnTo>
                      <a:pt x="321" y="258"/>
                    </a:lnTo>
                    <a:lnTo>
                      <a:pt x="325" y="253"/>
                    </a:lnTo>
                    <a:lnTo>
                      <a:pt x="329" y="245"/>
                    </a:lnTo>
                    <a:lnTo>
                      <a:pt x="332" y="239"/>
                    </a:lnTo>
                    <a:lnTo>
                      <a:pt x="336" y="232"/>
                    </a:lnTo>
                    <a:lnTo>
                      <a:pt x="340" y="226"/>
                    </a:lnTo>
                    <a:lnTo>
                      <a:pt x="342" y="218"/>
                    </a:lnTo>
                    <a:lnTo>
                      <a:pt x="346" y="213"/>
                    </a:lnTo>
                    <a:lnTo>
                      <a:pt x="348" y="207"/>
                    </a:lnTo>
                    <a:lnTo>
                      <a:pt x="352" y="201"/>
                    </a:lnTo>
                    <a:lnTo>
                      <a:pt x="353" y="196"/>
                    </a:lnTo>
                    <a:lnTo>
                      <a:pt x="355" y="190"/>
                    </a:lnTo>
                    <a:lnTo>
                      <a:pt x="359" y="184"/>
                    </a:lnTo>
                    <a:lnTo>
                      <a:pt x="361" y="179"/>
                    </a:lnTo>
                    <a:lnTo>
                      <a:pt x="363" y="175"/>
                    </a:lnTo>
                    <a:lnTo>
                      <a:pt x="365" y="169"/>
                    </a:lnTo>
                    <a:lnTo>
                      <a:pt x="367" y="163"/>
                    </a:lnTo>
                    <a:lnTo>
                      <a:pt x="369" y="160"/>
                    </a:lnTo>
                    <a:lnTo>
                      <a:pt x="371" y="154"/>
                    </a:lnTo>
                    <a:lnTo>
                      <a:pt x="372" y="150"/>
                    </a:lnTo>
                    <a:lnTo>
                      <a:pt x="374" y="146"/>
                    </a:lnTo>
                    <a:lnTo>
                      <a:pt x="376" y="142"/>
                    </a:lnTo>
                    <a:lnTo>
                      <a:pt x="376" y="137"/>
                    </a:lnTo>
                    <a:lnTo>
                      <a:pt x="378" y="133"/>
                    </a:lnTo>
                    <a:lnTo>
                      <a:pt x="380" y="129"/>
                    </a:lnTo>
                    <a:lnTo>
                      <a:pt x="380" y="125"/>
                    </a:lnTo>
                    <a:lnTo>
                      <a:pt x="380" y="121"/>
                    </a:lnTo>
                    <a:lnTo>
                      <a:pt x="382" y="118"/>
                    </a:lnTo>
                    <a:lnTo>
                      <a:pt x="382" y="114"/>
                    </a:lnTo>
                    <a:lnTo>
                      <a:pt x="384" y="110"/>
                    </a:lnTo>
                    <a:lnTo>
                      <a:pt x="384" y="106"/>
                    </a:lnTo>
                    <a:lnTo>
                      <a:pt x="386" y="104"/>
                    </a:lnTo>
                    <a:lnTo>
                      <a:pt x="386" y="101"/>
                    </a:lnTo>
                    <a:lnTo>
                      <a:pt x="388" y="99"/>
                    </a:lnTo>
                    <a:lnTo>
                      <a:pt x="388" y="95"/>
                    </a:lnTo>
                    <a:lnTo>
                      <a:pt x="388" y="91"/>
                    </a:lnTo>
                    <a:lnTo>
                      <a:pt x="388" y="89"/>
                    </a:lnTo>
                    <a:lnTo>
                      <a:pt x="388" y="85"/>
                    </a:lnTo>
                    <a:lnTo>
                      <a:pt x="388" y="83"/>
                    </a:lnTo>
                    <a:lnTo>
                      <a:pt x="390" y="82"/>
                    </a:lnTo>
                    <a:lnTo>
                      <a:pt x="390" y="80"/>
                    </a:lnTo>
                    <a:lnTo>
                      <a:pt x="390" y="78"/>
                    </a:lnTo>
                    <a:lnTo>
                      <a:pt x="390" y="72"/>
                    </a:lnTo>
                    <a:lnTo>
                      <a:pt x="390" y="70"/>
                    </a:lnTo>
                    <a:lnTo>
                      <a:pt x="390" y="66"/>
                    </a:lnTo>
                    <a:lnTo>
                      <a:pt x="390" y="63"/>
                    </a:lnTo>
                    <a:lnTo>
                      <a:pt x="390" y="61"/>
                    </a:lnTo>
                    <a:lnTo>
                      <a:pt x="388" y="59"/>
                    </a:lnTo>
                    <a:lnTo>
                      <a:pt x="388" y="57"/>
                    </a:lnTo>
                    <a:lnTo>
                      <a:pt x="388" y="55"/>
                    </a:lnTo>
                    <a:lnTo>
                      <a:pt x="388" y="53"/>
                    </a:lnTo>
                    <a:lnTo>
                      <a:pt x="386" y="53"/>
                    </a:lnTo>
                    <a:lnTo>
                      <a:pt x="384" y="53"/>
                    </a:lnTo>
                    <a:lnTo>
                      <a:pt x="382" y="55"/>
                    </a:lnTo>
                    <a:lnTo>
                      <a:pt x="380" y="55"/>
                    </a:lnTo>
                    <a:lnTo>
                      <a:pt x="378" y="57"/>
                    </a:lnTo>
                    <a:lnTo>
                      <a:pt x="376" y="59"/>
                    </a:lnTo>
                    <a:lnTo>
                      <a:pt x="372" y="61"/>
                    </a:lnTo>
                    <a:lnTo>
                      <a:pt x="369" y="63"/>
                    </a:lnTo>
                    <a:lnTo>
                      <a:pt x="365" y="64"/>
                    </a:lnTo>
                    <a:lnTo>
                      <a:pt x="359" y="66"/>
                    </a:lnTo>
                    <a:lnTo>
                      <a:pt x="355" y="68"/>
                    </a:lnTo>
                    <a:lnTo>
                      <a:pt x="352" y="72"/>
                    </a:lnTo>
                    <a:lnTo>
                      <a:pt x="348" y="72"/>
                    </a:lnTo>
                    <a:lnTo>
                      <a:pt x="346" y="74"/>
                    </a:lnTo>
                    <a:lnTo>
                      <a:pt x="344" y="76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4" y="80"/>
                    </a:lnTo>
                    <a:lnTo>
                      <a:pt x="331" y="82"/>
                    </a:lnTo>
                    <a:lnTo>
                      <a:pt x="329" y="82"/>
                    </a:lnTo>
                    <a:lnTo>
                      <a:pt x="325" y="83"/>
                    </a:lnTo>
                    <a:lnTo>
                      <a:pt x="323" y="85"/>
                    </a:lnTo>
                    <a:lnTo>
                      <a:pt x="319" y="87"/>
                    </a:lnTo>
                    <a:lnTo>
                      <a:pt x="315" y="89"/>
                    </a:lnTo>
                    <a:lnTo>
                      <a:pt x="312" y="91"/>
                    </a:lnTo>
                    <a:lnTo>
                      <a:pt x="308" y="91"/>
                    </a:lnTo>
                    <a:lnTo>
                      <a:pt x="304" y="93"/>
                    </a:lnTo>
                    <a:lnTo>
                      <a:pt x="302" y="95"/>
                    </a:lnTo>
                    <a:lnTo>
                      <a:pt x="298" y="97"/>
                    </a:lnTo>
                    <a:lnTo>
                      <a:pt x="294" y="99"/>
                    </a:lnTo>
                    <a:lnTo>
                      <a:pt x="291" y="101"/>
                    </a:lnTo>
                    <a:lnTo>
                      <a:pt x="287" y="102"/>
                    </a:lnTo>
                    <a:lnTo>
                      <a:pt x="283" y="102"/>
                    </a:lnTo>
                    <a:lnTo>
                      <a:pt x="279" y="106"/>
                    </a:lnTo>
                    <a:lnTo>
                      <a:pt x="275" y="106"/>
                    </a:lnTo>
                    <a:lnTo>
                      <a:pt x="272" y="108"/>
                    </a:lnTo>
                    <a:lnTo>
                      <a:pt x="266" y="110"/>
                    </a:lnTo>
                    <a:lnTo>
                      <a:pt x="262" y="112"/>
                    </a:lnTo>
                    <a:lnTo>
                      <a:pt x="258" y="114"/>
                    </a:lnTo>
                    <a:lnTo>
                      <a:pt x="255" y="116"/>
                    </a:lnTo>
                    <a:lnTo>
                      <a:pt x="249" y="118"/>
                    </a:lnTo>
                    <a:lnTo>
                      <a:pt x="245" y="120"/>
                    </a:lnTo>
                    <a:lnTo>
                      <a:pt x="241" y="121"/>
                    </a:lnTo>
                    <a:lnTo>
                      <a:pt x="237" y="123"/>
                    </a:lnTo>
                    <a:lnTo>
                      <a:pt x="232" y="125"/>
                    </a:lnTo>
                    <a:lnTo>
                      <a:pt x="228" y="127"/>
                    </a:lnTo>
                    <a:lnTo>
                      <a:pt x="224" y="129"/>
                    </a:lnTo>
                    <a:lnTo>
                      <a:pt x="218" y="131"/>
                    </a:lnTo>
                    <a:lnTo>
                      <a:pt x="215" y="133"/>
                    </a:lnTo>
                    <a:lnTo>
                      <a:pt x="209" y="135"/>
                    </a:lnTo>
                    <a:lnTo>
                      <a:pt x="205" y="137"/>
                    </a:lnTo>
                    <a:lnTo>
                      <a:pt x="199" y="139"/>
                    </a:lnTo>
                    <a:lnTo>
                      <a:pt x="196" y="141"/>
                    </a:lnTo>
                    <a:lnTo>
                      <a:pt x="190" y="142"/>
                    </a:lnTo>
                    <a:lnTo>
                      <a:pt x="186" y="146"/>
                    </a:lnTo>
                    <a:lnTo>
                      <a:pt x="180" y="148"/>
                    </a:lnTo>
                    <a:lnTo>
                      <a:pt x="175" y="150"/>
                    </a:lnTo>
                    <a:lnTo>
                      <a:pt x="171" y="152"/>
                    </a:lnTo>
                    <a:lnTo>
                      <a:pt x="165" y="156"/>
                    </a:lnTo>
                    <a:lnTo>
                      <a:pt x="161" y="158"/>
                    </a:lnTo>
                    <a:lnTo>
                      <a:pt x="156" y="160"/>
                    </a:lnTo>
                    <a:lnTo>
                      <a:pt x="152" y="163"/>
                    </a:lnTo>
                    <a:lnTo>
                      <a:pt x="146" y="165"/>
                    </a:lnTo>
                    <a:lnTo>
                      <a:pt x="142" y="169"/>
                    </a:lnTo>
                    <a:lnTo>
                      <a:pt x="137" y="171"/>
                    </a:lnTo>
                    <a:lnTo>
                      <a:pt x="133" y="175"/>
                    </a:lnTo>
                    <a:lnTo>
                      <a:pt x="127" y="177"/>
                    </a:lnTo>
                    <a:lnTo>
                      <a:pt x="123" y="180"/>
                    </a:lnTo>
                    <a:lnTo>
                      <a:pt x="118" y="182"/>
                    </a:lnTo>
                    <a:lnTo>
                      <a:pt x="114" y="186"/>
                    </a:lnTo>
                    <a:lnTo>
                      <a:pt x="110" y="188"/>
                    </a:lnTo>
                    <a:lnTo>
                      <a:pt x="106" y="192"/>
                    </a:lnTo>
                    <a:lnTo>
                      <a:pt x="101" y="194"/>
                    </a:lnTo>
                    <a:lnTo>
                      <a:pt x="97" y="198"/>
                    </a:lnTo>
                    <a:lnTo>
                      <a:pt x="91" y="199"/>
                    </a:lnTo>
                    <a:lnTo>
                      <a:pt x="87" y="203"/>
                    </a:lnTo>
                    <a:lnTo>
                      <a:pt x="83" y="205"/>
                    </a:lnTo>
                    <a:lnTo>
                      <a:pt x="80" y="209"/>
                    </a:lnTo>
                    <a:lnTo>
                      <a:pt x="76" y="211"/>
                    </a:lnTo>
                    <a:lnTo>
                      <a:pt x="72" y="215"/>
                    </a:lnTo>
                    <a:lnTo>
                      <a:pt x="68" y="217"/>
                    </a:lnTo>
                    <a:lnTo>
                      <a:pt x="64" y="218"/>
                    </a:lnTo>
                    <a:lnTo>
                      <a:pt x="59" y="222"/>
                    </a:lnTo>
                    <a:lnTo>
                      <a:pt x="57" y="224"/>
                    </a:lnTo>
                    <a:lnTo>
                      <a:pt x="53" y="226"/>
                    </a:lnTo>
                    <a:lnTo>
                      <a:pt x="49" y="230"/>
                    </a:lnTo>
                    <a:lnTo>
                      <a:pt x="45" y="232"/>
                    </a:lnTo>
                    <a:lnTo>
                      <a:pt x="44" y="234"/>
                    </a:lnTo>
                    <a:lnTo>
                      <a:pt x="40" y="237"/>
                    </a:lnTo>
                    <a:lnTo>
                      <a:pt x="36" y="239"/>
                    </a:lnTo>
                    <a:lnTo>
                      <a:pt x="32" y="241"/>
                    </a:lnTo>
                    <a:lnTo>
                      <a:pt x="30" y="243"/>
                    </a:lnTo>
                    <a:lnTo>
                      <a:pt x="28" y="245"/>
                    </a:lnTo>
                    <a:lnTo>
                      <a:pt x="25" y="247"/>
                    </a:lnTo>
                    <a:lnTo>
                      <a:pt x="23" y="249"/>
                    </a:lnTo>
                    <a:lnTo>
                      <a:pt x="21" y="251"/>
                    </a:lnTo>
                    <a:lnTo>
                      <a:pt x="17" y="253"/>
                    </a:lnTo>
                    <a:lnTo>
                      <a:pt x="15" y="255"/>
                    </a:lnTo>
                    <a:lnTo>
                      <a:pt x="13" y="256"/>
                    </a:lnTo>
                    <a:lnTo>
                      <a:pt x="11" y="258"/>
                    </a:lnTo>
                    <a:lnTo>
                      <a:pt x="7" y="260"/>
                    </a:lnTo>
                    <a:lnTo>
                      <a:pt x="6" y="264"/>
                    </a:lnTo>
                    <a:lnTo>
                      <a:pt x="4" y="264"/>
                    </a:lnTo>
                    <a:lnTo>
                      <a:pt x="2" y="266"/>
                    </a:lnTo>
                    <a:lnTo>
                      <a:pt x="0" y="268"/>
                    </a:lnTo>
                    <a:lnTo>
                      <a:pt x="59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78" name="Freeform 269">
                <a:extLst>
                  <a:ext uri="{FF2B5EF4-FFF2-40B4-BE49-F238E27FC236}">
                    <a16:creationId xmlns:a16="http://schemas.microsoft.com/office/drawing/2014/main" id="{B2174756-BC35-47F5-9D68-A42B82C8C0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8" y="801"/>
                <a:ext cx="36" cy="74"/>
              </a:xfrm>
              <a:custGeom>
                <a:avLst/>
                <a:gdLst>
                  <a:gd name="T0" fmla="*/ 0 w 72"/>
                  <a:gd name="T1" fmla="*/ 1 h 146"/>
                  <a:gd name="T2" fmla="*/ 1 w 72"/>
                  <a:gd name="T3" fmla="*/ 1 h 146"/>
                  <a:gd name="T4" fmla="*/ 1 w 72"/>
                  <a:gd name="T5" fmla="*/ 1 h 146"/>
                  <a:gd name="T6" fmla="*/ 1 w 72"/>
                  <a:gd name="T7" fmla="*/ 1 h 146"/>
                  <a:gd name="T8" fmla="*/ 1 w 72"/>
                  <a:gd name="T9" fmla="*/ 0 h 146"/>
                  <a:gd name="T10" fmla="*/ 1 w 72"/>
                  <a:gd name="T11" fmla="*/ 1 h 146"/>
                  <a:gd name="T12" fmla="*/ 1 w 72"/>
                  <a:gd name="T13" fmla="*/ 1 h 146"/>
                  <a:gd name="T14" fmla="*/ 1 w 72"/>
                  <a:gd name="T15" fmla="*/ 1 h 146"/>
                  <a:gd name="T16" fmla="*/ 1 w 72"/>
                  <a:gd name="T17" fmla="*/ 1 h 146"/>
                  <a:gd name="T18" fmla="*/ 1 w 72"/>
                  <a:gd name="T19" fmla="*/ 1 h 146"/>
                  <a:gd name="T20" fmla="*/ 0 w 72"/>
                  <a:gd name="T21" fmla="*/ 1 h 146"/>
                  <a:gd name="T22" fmla="*/ 0 w 72"/>
                  <a:gd name="T23" fmla="*/ 1 h 1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2"/>
                  <a:gd name="T37" fmla="*/ 0 h 146"/>
                  <a:gd name="T38" fmla="*/ 72 w 72"/>
                  <a:gd name="T39" fmla="*/ 146 h 1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2" h="146">
                    <a:moveTo>
                      <a:pt x="0" y="82"/>
                    </a:moveTo>
                    <a:lnTo>
                      <a:pt x="19" y="63"/>
                    </a:lnTo>
                    <a:lnTo>
                      <a:pt x="40" y="42"/>
                    </a:lnTo>
                    <a:lnTo>
                      <a:pt x="59" y="21"/>
                    </a:lnTo>
                    <a:lnTo>
                      <a:pt x="72" y="0"/>
                    </a:lnTo>
                    <a:lnTo>
                      <a:pt x="63" y="36"/>
                    </a:lnTo>
                    <a:lnTo>
                      <a:pt x="55" y="64"/>
                    </a:lnTo>
                    <a:lnTo>
                      <a:pt x="36" y="102"/>
                    </a:lnTo>
                    <a:lnTo>
                      <a:pt x="15" y="146"/>
                    </a:lnTo>
                    <a:lnTo>
                      <a:pt x="9" y="11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79" name="Freeform 270">
                <a:extLst>
                  <a:ext uri="{FF2B5EF4-FFF2-40B4-BE49-F238E27FC236}">
                    <a16:creationId xmlns:a16="http://schemas.microsoft.com/office/drawing/2014/main" id="{C516A474-08F2-42C9-8AF0-7C1B4282FDA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2" y="822"/>
                <a:ext cx="106" cy="93"/>
              </a:xfrm>
              <a:custGeom>
                <a:avLst/>
                <a:gdLst>
                  <a:gd name="T0" fmla="*/ 0 w 213"/>
                  <a:gd name="T1" fmla="*/ 1 h 184"/>
                  <a:gd name="T2" fmla="*/ 0 w 213"/>
                  <a:gd name="T3" fmla="*/ 1 h 184"/>
                  <a:gd name="T4" fmla="*/ 0 w 213"/>
                  <a:gd name="T5" fmla="*/ 1 h 184"/>
                  <a:gd name="T6" fmla="*/ 0 w 213"/>
                  <a:gd name="T7" fmla="*/ 1 h 184"/>
                  <a:gd name="T8" fmla="*/ 0 w 213"/>
                  <a:gd name="T9" fmla="*/ 1 h 184"/>
                  <a:gd name="T10" fmla="*/ 0 w 213"/>
                  <a:gd name="T11" fmla="*/ 1 h 184"/>
                  <a:gd name="T12" fmla="*/ 0 w 213"/>
                  <a:gd name="T13" fmla="*/ 1 h 184"/>
                  <a:gd name="T14" fmla="*/ 0 w 213"/>
                  <a:gd name="T15" fmla="*/ 0 h 184"/>
                  <a:gd name="T16" fmla="*/ 0 w 213"/>
                  <a:gd name="T17" fmla="*/ 1 h 184"/>
                  <a:gd name="T18" fmla="*/ 0 w 213"/>
                  <a:gd name="T19" fmla="*/ 1 h 184"/>
                  <a:gd name="T20" fmla="*/ 0 w 213"/>
                  <a:gd name="T21" fmla="*/ 1 h 184"/>
                  <a:gd name="T22" fmla="*/ 0 w 213"/>
                  <a:gd name="T23" fmla="*/ 1 h 184"/>
                  <a:gd name="T24" fmla="*/ 0 w 213"/>
                  <a:gd name="T25" fmla="*/ 1 h 184"/>
                  <a:gd name="T26" fmla="*/ 0 w 213"/>
                  <a:gd name="T27" fmla="*/ 1 h 184"/>
                  <a:gd name="T28" fmla="*/ 0 w 213"/>
                  <a:gd name="T29" fmla="*/ 1 h 1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3"/>
                  <a:gd name="T46" fmla="*/ 0 h 184"/>
                  <a:gd name="T47" fmla="*/ 213 w 213"/>
                  <a:gd name="T48" fmla="*/ 184 h 18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3" h="184">
                    <a:moveTo>
                      <a:pt x="0" y="184"/>
                    </a:moveTo>
                    <a:lnTo>
                      <a:pt x="19" y="150"/>
                    </a:lnTo>
                    <a:lnTo>
                      <a:pt x="48" y="112"/>
                    </a:lnTo>
                    <a:lnTo>
                      <a:pt x="82" y="76"/>
                    </a:lnTo>
                    <a:lnTo>
                      <a:pt x="118" y="49"/>
                    </a:lnTo>
                    <a:lnTo>
                      <a:pt x="158" y="28"/>
                    </a:lnTo>
                    <a:lnTo>
                      <a:pt x="196" y="9"/>
                    </a:lnTo>
                    <a:lnTo>
                      <a:pt x="213" y="0"/>
                    </a:lnTo>
                    <a:lnTo>
                      <a:pt x="206" y="19"/>
                    </a:lnTo>
                    <a:lnTo>
                      <a:pt x="190" y="49"/>
                    </a:lnTo>
                    <a:lnTo>
                      <a:pt x="169" y="85"/>
                    </a:lnTo>
                    <a:lnTo>
                      <a:pt x="137" y="127"/>
                    </a:lnTo>
                    <a:lnTo>
                      <a:pt x="65" y="156"/>
                    </a:lnTo>
                    <a:lnTo>
                      <a:pt x="0" y="1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80" name="Freeform 271">
                <a:extLst>
                  <a:ext uri="{FF2B5EF4-FFF2-40B4-BE49-F238E27FC236}">
                    <a16:creationId xmlns:a16="http://schemas.microsoft.com/office/drawing/2014/main" id="{C158BEEC-DDF4-443E-A353-0675539E30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2" y="732"/>
                <a:ext cx="71" cy="84"/>
              </a:xfrm>
              <a:custGeom>
                <a:avLst/>
                <a:gdLst>
                  <a:gd name="T0" fmla="*/ 1 w 142"/>
                  <a:gd name="T1" fmla="*/ 1 h 167"/>
                  <a:gd name="T2" fmla="*/ 1 w 142"/>
                  <a:gd name="T3" fmla="*/ 1 h 167"/>
                  <a:gd name="T4" fmla="*/ 1 w 142"/>
                  <a:gd name="T5" fmla="*/ 1 h 167"/>
                  <a:gd name="T6" fmla="*/ 1 w 142"/>
                  <a:gd name="T7" fmla="*/ 1 h 167"/>
                  <a:gd name="T8" fmla="*/ 1 w 142"/>
                  <a:gd name="T9" fmla="*/ 0 h 167"/>
                  <a:gd name="T10" fmla="*/ 1 w 142"/>
                  <a:gd name="T11" fmla="*/ 1 h 167"/>
                  <a:gd name="T12" fmla="*/ 1 w 142"/>
                  <a:gd name="T13" fmla="*/ 1 h 167"/>
                  <a:gd name="T14" fmla="*/ 1 w 142"/>
                  <a:gd name="T15" fmla="*/ 1 h 167"/>
                  <a:gd name="T16" fmla="*/ 1 w 142"/>
                  <a:gd name="T17" fmla="*/ 1 h 167"/>
                  <a:gd name="T18" fmla="*/ 1 w 142"/>
                  <a:gd name="T19" fmla="*/ 1 h 167"/>
                  <a:gd name="T20" fmla="*/ 0 w 142"/>
                  <a:gd name="T21" fmla="*/ 1 h 167"/>
                  <a:gd name="T22" fmla="*/ 1 w 142"/>
                  <a:gd name="T23" fmla="*/ 1 h 167"/>
                  <a:gd name="T24" fmla="*/ 1 w 142"/>
                  <a:gd name="T25" fmla="*/ 1 h 1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2"/>
                  <a:gd name="T40" fmla="*/ 0 h 167"/>
                  <a:gd name="T41" fmla="*/ 142 w 142"/>
                  <a:gd name="T42" fmla="*/ 167 h 1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2" h="167">
                    <a:moveTo>
                      <a:pt x="7" y="84"/>
                    </a:moveTo>
                    <a:lnTo>
                      <a:pt x="36" y="51"/>
                    </a:lnTo>
                    <a:lnTo>
                      <a:pt x="66" y="32"/>
                    </a:lnTo>
                    <a:lnTo>
                      <a:pt x="102" y="17"/>
                    </a:lnTo>
                    <a:lnTo>
                      <a:pt x="142" y="0"/>
                    </a:lnTo>
                    <a:lnTo>
                      <a:pt x="123" y="30"/>
                    </a:lnTo>
                    <a:lnTo>
                      <a:pt x="100" y="65"/>
                    </a:lnTo>
                    <a:lnTo>
                      <a:pt x="76" y="95"/>
                    </a:lnTo>
                    <a:lnTo>
                      <a:pt x="49" y="122"/>
                    </a:lnTo>
                    <a:lnTo>
                      <a:pt x="19" y="148"/>
                    </a:lnTo>
                    <a:lnTo>
                      <a:pt x="0" y="167"/>
                    </a:lnTo>
                    <a:lnTo>
                      <a:pt x="7" y="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81" name="Freeform 272">
                <a:extLst>
                  <a:ext uri="{FF2B5EF4-FFF2-40B4-BE49-F238E27FC236}">
                    <a16:creationId xmlns:a16="http://schemas.microsoft.com/office/drawing/2014/main" id="{4E534F90-B86A-4DF2-B732-5E413DF8CF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36" y="781"/>
                <a:ext cx="36" cy="28"/>
              </a:xfrm>
              <a:custGeom>
                <a:avLst/>
                <a:gdLst>
                  <a:gd name="T0" fmla="*/ 0 w 72"/>
                  <a:gd name="T1" fmla="*/ 0 h 57"/>
                  <a:gd name="T2" fmla="*/ 1 w 72"/>
                  <a:gd name="T3" fmla="*/ 0 h 57"/>
                  <a:gd name="T4" fmla="*/ 1 w 72"/>
                  <a:gd name="T5" fmla="*/ 0 h 57"/>
                  <a:gd name="T6" fmla="*/ 1 w 72"/>
                  <a:gd name="T7" fmla="*/ 0 h 57"/>
                  <a:gd name="T8" fmla="*/ 1 w 72"/>
                  <a:gd name="T9" fmla="*/ 0 h 57"/>
                  <a:gd name="T10" fmla="*/ 1 w 72"/>
                  <a:gd name="T11" fmla="*/ 0 h 57"/>
                  <a:gd name="T12" fmla="*/ 0 w 72"/>
                  <a:gd name="T13" fmla="*/ 0 h 57"/>
                  <a:gd name="T14" fmla="*/ 0 w 72"/>
                  <a:gd name="T15" fmla="*/ 0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2"/>
                  <a:gd name="T25" fmla="*/ 0 h 57"/>
                  <a:gd name="T26" fmla="*/ 72 w 72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2" h="57">
                    <a:moveTo>
                      <a:pt x="0" y="51"/>
                    </a:moveTo>
                    <a:lnTo>
                      <a:pt x="28" y="29"/>
                    </a:lnTo>
                    <a:lnTo>
                      <a:pt x="51" y="13"/>
                    </a:lnTo>
                    <a:lnTo>
                      <a:pt x="72" y="0"/>
                    </a:lnTo>
                    <a:lnTo>
                      <a:pt x="57" y="21"/>
                    </a:lnTo>
                    <a:lnTo>
                      <a:pt x="26" y="57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82" name="Freeform 273">
                <a:extLst>
                  <a:ext uri="{FF2B5EF4-FFF2-40B4-BE49-F238E27FC236}">
                    <a16:creationId xmlns:a16="http://schemas.microsoft.com/office/drawing/2014/main" id="{663FFC22-E983-40EE-BE4B-A9E1EB0D60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5" y="873"/>
                <a:ext cx="85" cy="106"/>
              </a:xfrm>
              <a:custGeom>
                <a:avLst/>
                <a:gdLst>
                  <a:gd name="T0" fmla="*/ 0 w 171"/>
                  <a:gd name="T1" fmla="*/ 0 h 213"/>
                  <a:gd name="T2" fmla="*/ 0 w 171"/>
                  <a:gd name="T3" fmla="*/ 0 h 213"/>
                  <a:gd name="T4" fmla="*/ 0 w 171"/>
                  <a:gd name="T5" fmla="*/ 0 h 213"/>
                  <a:gd name="T6" fmla="*/ 0 w 171"/>
                  <a:gd name="T7" fmla="*/ 0 h 213"/>
                  <a:gd name="T8" fmla="*/ 0 w 171"/>
                  <a:gd name="T9" fmla="*/ 0 h 213"/>
                  <a:gd name="T10" fmla="*/ 0 w 171"/>
                  <a:gd name="T11" fmla="*/ 0 h 213"/>
                  <a:gd name="T12" fmla="*/ 0 w 171"/>
                  <a:gd name="T13" fmla="*/ 0 h 213"/>
                  <a:gd name="T14" fmla="*/ 0 w 171"/>
                  <a:gd name="T15" fmla="*/ 0 h 213"/>
                  <a:gd name="T16" fmla="*/ 0 w 171"/>
                  <a:gd name="T17" fmla="*/ 0 h 213"/>
                  <a:gd name="T18" fmla="*/ 0 w 171"/>
                  <a:gd name="T19" fmla="*/ 0 h 213"/>
                  <a:gd name="T20" fmla="*/ 0 w 171"/>
                  <a:gd name="T21" fmla="*/ 0 h 213"/>
                  <a:gd name="T22" fmla="*/ 0 w 171"/>
                  <a:gd name="T23" fmla="*/ 0 h 213"/>
                  <a:gd name="T24" fmla="*/ 0 w 171"/>
                  <a:gd name="T25" fmla="*/ 0 h 213"/>
                  <a:gd name="T26" fmla="*/ 0 w 171"/>
                  <a:gd name="T27" fmla="*/ 0 h 2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71"/>
                  <a:gd name="T43" fmla="*/ 0 h 213"/>
                  <a:gd name="T44" fmla="*/ 171 w 171"/>
                  <a:gd name="T45" fmla="*/ 213 h 21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71" h="213">
                    <a:moveTo>
                      <a:pt x="17" y="86"/>
                    </a:moveTo>
                    <a:lnTo>
                      <a:pt x="44" y="63"/>
                    </a:lnTo>
                    <a:lnTo>
                      <a:pt x="90" y="37"/>
                    </a:lnTo>
                    <a:lnTo>
                      <a:pt x="130" y="19"/>
                    </a:lnTo>
                    <a:lnTo>
                      <a:pt x="171" y="0"/>
                    </a:lnTo>
                    <a:lnTo>
                      <a:pt x="158" y="27"/>
                    </a:lnTo>
                    <a:lnTo>
                      <a:pt x="137" y="57"/>
                    </a:lnTo>
                    <a:lnTo>
                      <a:pt x="107" y="99"/>
                    </a:lnTo>
                    <a:lnTo>
                      <a:pt x="75" y="137"/>
                    </a:lnTo>
                    <a:lnTo>
                      <a:pt x="33" y="181"/>
                    </a:lnTo>
                    <a:lnTo>
                      <a:pt x="0" y="213"/>
                    </a:lnTo>
                    <a:lnTo>
                      <a:pt x="94" y="78"/>
                    </a:lnTo>
                    <a:lnTo>
                      <a:pt x="17" y="8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83" name="Freeform 274">
                <a:extLst>
                  <a:ext uri="{FF2B5EF4-FFF2-40B4-BE49-F238E27FC236}">
                    <a16:creationId xmlns:a16="http://schemas.microsoft.com/office/drawing/2014/main" id="{B93B0FF1-3220-43C6-AEF9-F088C8356D3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3" y="921"/>
                <a:ext cx="132" cy="52"/>
              </a:xfrm>
              <a:custGeom>
                <a:avLst/>
                <a:gdLst>
                  <a:gd name="T0" fmla="*/ 1 w 264"/>
                  <a:gd name="T1" fmla="*/ 1 h 103"/>
                  <a:gd name="T2" fmla="*/ 1 w 264"/>
                  <a:gd name="T3" fmla="*/ 1 h 103"/>
                  <a:gd name="T4" fmla="*/ 1 w 264"/>
                  <a:gd name="T5" fmla="*/ 1 h 103"/>
                  <a:gd name="T6" fmla="*/ 1 w 264"/>
                  <a:gd name="T7" fmla="*/ 1 h 103"/>
                  <a:gd name="T8" fmla="*/ 1 w 264"/>
                  <a:gd name="T9" fmla="*/ 1 h 103"/>
                  <a:gd name="T10" fmla="*/ 1 w 264"/>
                  <a:gd name="T11" fmla="*/ 0 h 103"/>
                  <a:gd name="T12" fmla="*/ 1 w 264"/>
                  <a:gd name="T13" fmla="*/ 1 h 103"/>
                  <a:gd name="T14" fmla="*/ 1 w 264"/>
                  <a:gd name="T15" fmla="*/ 1 h 103"/>
                  <a:gd name="T16" fmla="*/ 1 w 264"/>
                  <a:gd name="T17" fmla="*/ 1 h 103"/>
                  <a:gd name="T18" fmla="*/ 0 w 264"/>
                  <a:gd name="T19" fmla="*/ 1 h 103"/>
                  <a:gd name="T20" fmla="*/ 1 w 264"/>
                  <a:gd name="T21" fmla="*/ 1 h 103"/>
                  <a:gd name="T22" fmla="*/ 1 w 264"/>
                  <a:gd name="T23" fmla="*/ 1 h 1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4"/>
                  <a:gd name="T37" fmla="*/ 0 h 103"/>
                  <a:gd name="T38" fmla="*/ 264 w 264"/>
                  <a:gd name="T39" fmla="*/ 103 h 10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4" h="103">
                    <a:moveTo>
                      <a:pt x="48" y="50"/>
                    </a:moveTo>
                    <a:lnTo>
                      <a:pt x="93" y="44"/>
                    </a:lnTo>
                    <a:lnTo>
                      <a:pt x="143" y="36"/>
                    </a:lnTo>
                    <a:lnTo>
                      <a:pt x="190" y="23"/>
                    </a:lnTo>
                    <a:lnTo>
                      <a:pt x="245" y="6"/>
                    </a:lnTo>
                    <a:lnTo>
                      <a:pt x="264" y="0"/>
                    </a:lnTo>
                    <a:lnTo>
                      <a:pt x="249" y="19"/>
                    </a:lnTo>
                    <a:lnTo>
                      <a:pt x="224" y="42"/>
                    </a:lnTo>
                    <a:lnTo>
                      <a:pt x="173" y="67"/>
                    </a:lnTo>
                    <a:lnTo>
                      <a:pt x="0" y="103"/>
                    </a:lnTo>
                    <a:lnTo>
                      <a:pt x="48" y="5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84" name="Freeform 275">
                <a:extLst>
                  <a:ext uri="{FF2B5EF4-FFF2-40B4-BE49-F238E27FC236}">
                    <a16:creationId xmlns:a16="http://schemas.microsoft.com/office/drawing/2014/main" id="{AE247ED1-BFDB-460E-8CEC-519CFA380E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51" y="980"/>
                <a:ext cx="67" cy="54"/>
              </a:xfrm>
              <a:custGeom>
                <a:avLst/>
                <a:gdLst>
                  <a:gd name="T0" fmla="*/ 1 w 133"/>
                  <a:gd name="T1" fmla="*/ 0 h 109"/>
                  <a:gd name="T2" fmla="*/ 1 w 133"/>
                  <a:gd name="T3" fmla="*/ 0 h 109"/>
                  <a:gd name="T4" fmla="*/ 1 w 133"/>
                  <a:gd name="T5" fmla="*/ 0 h 109"/>
                  <a:gd name="T6" fmla="*/ 1 w 133"/>
                  <a:gd name="T7" fmla="*/ 0 h 109"/>
                  <a:gd name="T8" fmla="*/ 1 w 133"/>
                  <a:gd name="T9" fmla="*/ 0 h 109"/>
                  <a:gd name="T10" fmla="*/ 1 w 133"/>
                  <a:gd name="T11" fmla="*/ 0 h 109"/>
                  <a:gd name="T12" fmla="*/ 1 w 133"/>
                  <a:gd name="T13" fmla="*/ 0 h 109"/>
                  <a:gd name="T14" fmla="*/ 0 w 133"/>
                  <a:gd name="T15" fmla="*/ 0 h 109"/>
                  <a:gd name="T16" fmla="*/ 1 w 133"/>
                  <a:gd name="T17" fmla="*/ 0 h 109"/>
                  <a:gd name="T18" fmla="*/ 1 w 133"/>
                  <a:gd name="T19" fmla="*/ 0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3"/>
                  <a:gd name="T31" fmla="*/ 0 h 109"/>
                  <a:gd name="T32" fmla="*/ 133 w 133"/>
                  <a:gd name="T33" fmla="*/ 109 h 10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3" h="109">
                    <a:moveTo>
                      <a:pt x="6" y="103"/>
                    </a:moveTo>
                    <a:lnTo>
                      <a:pt x="52" y="74"/>
                    </a:lnTo>
                    <a:lnTo>
                      <a:pt x="97" y="38"/>
                    </a:lnTo>
                    <a:lnTo>
                      <a:pt x="133" y="0"/>
                    </a:lnTo>
                    <a:lnTo>
                      <a:pt x="101" y="40"/>
                    </a:lnTo>
                    <a:lnTo>
                      <a:pt x="71" y="72"/>
                    </a:lnTo>
                    <a:lnTo>
                      <a:pt x="31" y="97"/>
                    </a:lnTo>
                    <a:lnTo>
                      <a:pt x="0" y="109"/>
                    </a:lnTo>
                    <a:lnTo>
                      <a:pt x="6" y="10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85" name="Freeform 276">
                <a:extLst>
                  <a:ext uri="{FF2B5EF4-FFF2-40B4-BE49-F238E27FC236}">
                    <a16:creationId xmlns:a16="http://schemas.microsoft.com/office/drawing/2014/main" id="{BDDA42B6-5FD7-434E-A332-077C44BE78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8" y="947"/>
                <a:ext cx="31" cy="85"/>
              </a:xfrm>
              <a:custGeom>
                <a:avLst/>
                <a:gdLst>
                  <a:gd name="T0" fmla="*/ 0 w 61"/>
                  <a:gd name="T1" fmla="*/ 0 h 171"/>
                  <a:gd name="T2" fmla="*/ 1 w 61"/>
                  <a:gd name="T3" fmla="*/ 0 h 171"/>
                  <a:gd name="T4" fmla="*/ 1 w 61"/>
                  <a:gd name="T5" fmla="*/ 0 h 171"/>
                  <a:gd name="T6" fmla="*/ 1 w 61"/>
                  <a:gd name="T7" fmla="*/ 0 h 171"/>
                  <a:gd name="T8" fmla="*/ 1 w 61"/>
                  <a:gd name="T9" fmla="*/ 0 h 171"/>
                  <a:gd name="T10" fmla="*/ 1 w 61"/>
                  <a:gd name="T11" fmla="*/ 0 h 171"/>
                  <a:gd name="T12" fmla="*/ 1 w 61"/>
                  <a:gd name="T13" fmla="*/ 0 h 171"/>
                  <a:gd name="T14" fmla="*/ 1 w 61"/>
                  <a:gd name="T15" fmla="*/ 0 h 171"/>
                  <a:gd name="T16" fmla="*/ 1 w 61"/>
                  <a:gd name="T17" fmla="*/ 0 h 171"/>
                  <a:gd name="T18" fmla="*/ 1 w 61"/>
                  <a:gd name="T19" fmla="*/ 0 h 171"/>
                  <a:gd name="T20" fmla="*/ 1 w 61"/>
                  <a:gd name="T21" fmla="*/ 0 h 171"/>
                  <a:gd name="T22" fmla="*/ 0 w 61"/>
                  <a:gd name="T23" fmla="*/ 0 h 171"/>
                  <a:gd name="T24" fmla="*/ 0 w 61"/>
                  <a:gd name="T25" fmla="*/ 0 h 171"/>
                  <a:gd name="T26" fmla="*/ 0 w 61"/>
                  <a:gd name="T27" fmla="*/ 0 h 1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1"/>
                  <a:gd name="T43" fmla="*/ 0 h 171"/>
                  <a:gd name="T44" fmla="*/ 61 w 61"/>
                  <a:gd name="T45" fmla="*/ 171 h 1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1" h="171">
                    <a:moveTo>
                      <a:pt x="0" y="163"/>
                    </a:moveTo>
                    <a:lnTo>
                      <a:pt x="2" y="131"/>
                    </a:lnTo>
                    <a:lnTo>
                      <a:pt x="11" y="87"/>
                    </a:lnTo>
                    <a:lnTo>
                      <a:pt x="26" y="47"/>
                    </a:lnTo>
                    <a:lnTo>
                      <a:pt x="45" y="21"/>
                    </a:lnTo>
                    <a:lnTo>
                      <a:pt x="61" y="0"/>
                    </a:lnTo>
                    <a:lnTo>
                      <a:pt x="47" y="30"/>
                    </a:lnTo>
                    <a:lnTo>
                      <a:pt x="36" y="68"/>
                    </a:lnTo>
                    <a:lnTo>
                      <a:pt x="28" y="100"/>
                    </a:lnTo>
                    <a:lnTo>
                      <a:pt x="19" y="131"/>
                    </a:lnTo>
                    <a:lnTo>
                      <a:pt x="5" y="159"/>
                    </a:lnTo>
                    <a:lnTo>
                      <a:pt x="0" y="171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86" name="Freeform 277">
                <a:extLst>
                  <a:ext uri="{FF2B5EF4-FFF2-40B4-BE49-F238E27FC236}">
                    <a16:creationId xmlns:a16="http://schemas.microsoft.com/office/drawing/2014/main" id="{95178EC3-F83A-4D6A-B43F-4FBFFF5CB4E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6" y="908"/>
                <a:ext cx="13" cy="74"/>
              </a:xfrm>
              <a:custGeom>
                <a:avLst/>
                <a:gdLst>
                  <a:gd name="T0" fmla="*/ 0 w 27"/>
                  <a:gd name="T1" fmla="*/ 1 h 148"/>
                  <a:gd name="T2" fmla="*/ 0 w 27"/>
                  <a:gd name="T3" fmla="*/ 1 h 148"/>
                  <a:gd name="T4" fmla="*/ 0 w 27"/>
                  <a:gd name="T5" fmla="*/ 1 h 148"/>
                  <a:gd name="T6" fmla="*/ 0 w 27"/>
                  <a:gd name="T7" fmla="*/ 1 h 148"/>
                  <a:gd name="T8" fmla="*/ 0 w 27"/>
                  <a:gd name="T9" fmla="*/ 0 h 148"/>
                  <a:gd name="T10" fmla="*/ 0 w 27"/>
                  <a:gd name="T11" fmla="*/ 1 h 148"/>
                  <a:gd name="T12" fmla="*/ 0 w 27"/>
                  <a:gd name="T13" fmla="*/ 1 h 148"/>
                  <a:gd name="T14" fmla="*/ 0 w 27"/>
                  <a:gd name="T15" fmla="*/ 1 h 148"/>
                  <a:gd name="T16" fmla="*/ 0 w 27"/>
                  <a:gd name="T17" fmla="*/ 1 h 148"/>
                  <a:gd name="T18" fmla="*/ 0 w 27"/>
                  <a:gd name="T19" fmla="*/ 1 h 148"/>
                  <a:gd name="T20" fmla="*/ 0 w 27"/>
                  <a:gd name="T21" fmla="*/ 1 h 1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148"/>
                  <a:gd name="T35" fmla="*/ 27 w 27"/>
                  <a:gd name="T36" fmla="*/ 148 h 1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148">
                    <a:moveTo>
                      <a:pt x="0" y="148"/>
                    </a:moveTo>
                    <a:lnTo>
                      <a:pt x="0" y="116"/>
                    </a:lnTo>
                    <a:lnTo>
                      <a:pt x="2" y="78"/>
                    </a:lnTo>
                    <a:lnTo>
                      <a:pt x="12" y="40"/>
                    </a:lnTo>
                    <a:lnTo>
                      <a:pt x="27" y="0"/>
                    </a:lnTo>
                    <a:lnTo>
                      <a:pt x="23" y="32"/>
                    </a:lnTo>
                    <a:lnTo>
                      <a:pt x="21" y="62"/>
                    </a:lnTo>
                    <a:lnTo>
                      <a:pt x="19" y="93"/>
                    </a:lnTo>
                    <a:lnTo>
                      <a:pt x="14" y="119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87" name="Freeform 278">
                <a:extLst>
                  <a:ext uri="{FF2B5EF4-FFF2-40B4-BE49-F238E27FC236}">
                    <a16:creationId xmlns:a16="http://schemas.microsoft.com/office/drawing/2014/main" id="{D7A612A4-CDFA-408F-A044-7277298ED1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0" y="1004"/>
                <a:ext cx="94" cy="53"/>
              </a:xfrm>
              <a:custGeom>
                <a:avLst/>
                <a:gdLst>
                  <a:gd name="T0" fmla="*/ 0 w 188"/>
                  <a:gd name="T1" fmla="*/ 1 h 106"/>
                  <a:gd name="T2" fmla="*/ 1 w 188"/>
                  <a:gd name="T3" fmla="*/ 1 h 106"/>
                  <a:gd name="T4" fmla="*/ 1 w 188"/>
                  <a:gd name="T5" fmla="*/ 1 h 106"/>
                  <a:gd name="T6" fmla="*/ 1 w 188"/>
                  <a:gd name="T7" fmla="*/ 1 h 106"/>
                  <a:gd name="T8" fmla="*/ 1 w 188"/>
                  <a:gd name="T9" fmla="*/ 1 h 106"/>
                  <a:gd name="T10" fmla="*/ 1 w 188"/>
                  <a:gd name="T11" fmla="*/ 0 h 106"/>
                  <a:gd name="T12" fmla="*/ 1 w 188"/>
                  <a:gd name="T13" fmla="*/ 1 h 106"/>
                  <a:gd name="T14" fmla="*/ 1 w 188"/>
                  <a:gd name="T15" fmla="*/ 1 h 106"/>
                  <a:gd name="T16" fmla="*/ 1 w 188"/>
                  <a:gd name="T17" fmla="*/ 1 h 106"/>
                  <a:gd name="T18" fmla="*/ 1 w 188"/>
                  <a:gd name="T19" fmla="*/ 1 h 106"/>
                  <a:gd name="T20" fmla="*/ 1 w 188"/>
                  <a:gd name="T21" fmla="*/ 1 h 106"/>
                  <a:gd name="T22" fmla="*/ 0 w 188"/>
                  <a:gd name="T23" fmla="*/ 1 h 106"/>
                  <a:gd name="T24" fmla="*/ 0 w 188"/>
                  <a:gd name="T25" fmla="*/ 1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8"/>
                  <a:gd name="T40" fmla="*/ 0 h 106"/>
                  <a:gd name="T41" fmla="*/ 188 w 188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8" h="106">
                    <a:moveTo>
                      <a:pt x="0" y="104"/>
                    </a:moveTo>
                    <a:lnTo>
                      <a:pt x="23" y="83"/>
                    </a:lnTo>
                    <a:lnTo>
                      <a:pt x="64" y="57"/>
                    </a:lnTo>
                    <a:lnTo>
                      <a:pt x="112" y="30"/>
                    </a:lnTo>
                    <a:lnTo>
                      <a:pt x="167" y="7"/>
                    </a:lnTo>
                    <a:lnTo>
                      <a:pt x="188" y="0"/>
                    </a:lnTo>
                    <a:lnTo>
                      <a:pt x="154" y="21"/>
                    </a:lnTo>
                    <a:lnTo>
                      <a:pt x="116" y="43"/>
                    </a:lnTo>
                    <a:lnTo>
                      <a:pt x="66" y="68"/>
                    </a:lnTo>
                    <a:lnTo>
                      <a:pt x="30" y="89"/>
                    </a:lnTo>
                    <a:lnTo>
                      <a:pt x="4" y="106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88" name="Freeform 279">
                <a:extLst>
                  <a:ext uri="{FF2B5EF4-FFF2-40B4-BE49-F238E27FC236}">
                    <a16:creationId xmlns:a16="http://schemas.microsoft.com/office/drawing/2014/main" id="{51E4CFE5-CC1B-4959-98B0-4FE0F6100E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9" y="841"/>
                <a:ext cx="72" cy="63"/>
              </a:xfrm>
              <a:custGeom>
                <a:avLst/>
                <a:gdLst>
                  <a:gd name="T0" fmla="*/ 0 w 144"/>
                  <a:gd name="T1" fmla="*/ 1 h 125"/>
                  <a:gd name="T2" fmla="*/ 1 w 144"/>
                  <a:gd name="T3" fmla="*/ 1 h 125"/>
                  <a:gd name="T4" fmla="*/ 1 w 144"/>
                  <a:gd name="T5" fmla="*/ 1 h 125"/>
                  <a:gd name="T6" fmla="*/ 1 w 144"/>
                  <a:gd name="T7" fmla="*/ 1 h 125"/>
                  <a:gd name="T8" fmla="*/ 1 w 144"/>
                  <a:gd name="T9" fmla="*/ 0 h 125"/>
                  <a:gd name="T10" fmla="*/ 1 w 144"/>
                  <a:gd name="T11" fmla="*/ 1 h 125"/>
                  <a:gd name="T12" fmla="*/ 1 w 144"/>
                  <a:gd name="T13" fmla="*/ 1 h 125"/>
                  <a:gd name="T14" fmla="*/ 1 w 144"/>
                  <a:gd name="T15" fmla="*/ 1 h 125"/>
                  <a:gd name="T16" fmla="*/ 0 w 144"/>
                  <a:gd name="T17" fmla="*/ 1 h 125"/>
                  <a:gd name="T18" fmla="*/ 0 w 144"/>
                  <a:gd name="T19" fmla="*/ 1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4"/>
                  <a:gd name="T31" fmla="*/ 0 h 125"/>
                  <a:gd name="T32" fmla="*/ 144 w 144"/>
                  <a:gd name="T33" fmla="*/ 125 h 12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4" h="125">
                    <a:moveTo>
                      <a:pt x="0" y="125"/>
                    </a:moveTo>
                    <a:lnTo>
                      <a:pt x="30" y="83"/>
                    </a:lnTo>
                    <a:lnTo>
                      <a:pt x="66" y="45"/>
                    </a:lnTo>
                    <a:lnTo>
                      <a:pt x="108" y="19"/>
                    </a:lnTo>
                    <a:lnTo>
                      <a:pt x="144" y="0"/>
                    </a:lnTo>
                    <a:lnTo>
                      <a:pt x="121" y="30"/>
                    </a:lnTo>
                    <a:lnTo>
                      <a:pt x="85" y="72"/>
                    </a:lnTo>
                    <a:lnTo>
                      <a:pt x="47" y="108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89" name="Freeform 280">
                <a:extLst>
                  <a:ext uri="{FF2B5EF4-FFF2-40B4-BE49-F238E27FC236}">
                    <a16:creationId xmlns:a16="http://schemas.microsoft.com/office/drawing/2014/main" id="{DB7E0D12-64B0-4DEA-919B-AE818BE590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6" y="747"/>
                <a:ext cx="48" cy="57"/>
              </a:xfrm>
              <a:custGeom>
                <a:avLst/>
                <a:gdLst>
                  <a:gd name="T0" fmla="*/ 0 w 97"/>
                  <a:gd name="T1" fmla="*/ 0 h 115"/>
                  <a:gd name="T2" fmla="*/ 0 w 97"/>
                  <a:gd name="T3" fmla="*/ 0 h 115"/>
                  <a:gd name="T4" fmla="*/ 0 w 97"/>
                  <a:gd name="T5" fmla="*/ 0 h 115"/>
                  <a:gd name="T6" fmla="*/ 0 w 97"/>
                  <a:gd name="T7" fmla="*/ 0 h 115"/>
                  <a:gd name="T8" fmla="*/ 0 w 97"/>
                  <a:gd name="T9" fmla="*/ 0 h 115"/>
                  <a:gd name="T10" fmla="*/ 0 w 97"/>
                  <a:gd name="T11" fmla="*/ 0 h 115"/>
                  <a:gd name="T12" fmla="*/ 0 w 97"/>
                  <a:gd name="T13" fmla="*/ 0 h 115"/>
                  <a:gd name="T14" fmla="*/ 0 w 97"/>
                  <a:gd name="T15" fmla="*/ 0 h 115"/>
                  <a:gd name="T16" fmla="*/ 0 w 97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15"/>
                  <a:gd name="T29" fmla="*/ 97 w 97"/>
                  <a:gd name="T30" fmla="*/ 115 h 1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15">
                    <a:moveTo>
                      <a:pt x="4" y="80"/>
                    </a:moveTo>
                    <a:lnTo>
                      <a:pt x="31" y="50"/>
                    </a:lnTo>
                    <a:lnTo>
                      <a:pt x="59" y="23"/>
                    </a:lnTo>
                    <a:lnTo>
                      <a:pt x="97" y="0"/>
                    </a:lnTo>
                    <a:lnTo>
                      <a:pt x="73" y="33"/>
                    </a:lnTo>
                    <a:lnTo>
                      <a:pt x="44" y="67"/>
                    </a:lnTo>
                    <a:lnTo>
                      <a:pt x="0" y="115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90" name="Freeform 281">
                <a:extLst>
                  <a:ext uri="{FF2B5EF4-FFF2-40B4-BE49-F238E27FC236}">
                    <a16:creationId xmlns:a16="http://schemas.microsoft.com/office/drawing/2014/main" id="{908C9BB1-D012-4692-A934-452445E46B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7" y="889"/>
                <a:ext cx="38" cy="27"/>
              </a:xfrm>
              <a:custGeom>
                <a:avLst/>
                <a:gdLst>
                  <a:gd name="T0" fmla="*/ 0 w 76"/>
                  <a:gd name="T1" fmla="*/ 0 h 55"/>
                  <a:gd name="T2" fmla="*/ 1 w 76"/>
                  <a:gd name="T3" fmla="*/ 0 h 55"/>
                  <a:gd name="T4" fmla="*/ 1 w 76"/>
                  <a:gd name="T5" fmla="*/ 0 h 55"/>
                  <a:gd name="T6" fmla="*/ 1 w 76"/>
                  <a:gd name="T7" fmla="*/ 0 h 55"/>
                  <a:gd name="T8" fmla="*/ 1 w 76"/>
                  <a:gd name="T9" fmla="*/ 0 h 55"/>
                  <a:gd name="T10" fmla="*/ 1 w 76"/>
                  <a:gd name="T11" fmla="*/ 0 h 55"/>
                  <a:gd name="T12" fmla="*/ 0 w 76"/>
                  <a:gd name="T13" fmla="*/ 0 h 55"/>
                  <a:gd name="T14" fmla="*/ 0 w 76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6"/>
                  <a:gd name="T25" fmla="*/ 0 h 55"/>
                  <a:gd name="T26" fmla="*/ 76 w 76"/>
                  <a:gd name="T27" fmla="*/ 55 h 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6" h="55">
                    <a:moveTo>
                      <a:pt x="0" y="42"/>
                    </a:moveTo>
                    <a:lnTo>
                      <a:pt x="25" y="24"/>
                    </a:lnTo>
                    <a:lnTo>
                      <a:pt x="61" y="5"/>
                    </a:lnTo>
                    <a:lnTo>
                      <a:pt x="76" y="0"/>
                    </a:lnTo>
                    <a:lnTo>
                      <a:pt x="59" y="26"/>
                    </a:lnTo>
                    <a:lnTo>
                      <a:pt x="30" y="5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91" name="Freeform 282">
                <a:extLst>
                  <a:ext uri="{FF2B5EF4-FFF2-40B4-BE49-F238E27FC236}">
                    <a16:creationId xmlns:a16="http://schemas.microsoft.com/office/drawing/2014/main" id="{947181E5-2FCF-4D45-A150-E827B963CB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7" y="934"/>
                <a:ext cx="105" cy="38"/>
              </a:xfrm>
              <a:custGeom>
                <a:avLst/>
                <a:gdLst>
                  <a:gd name="T0" fmla="*/ 0 w 211"/>
                  <a:gd name="T1" fmla="*/ 1 h 74"/>
                  <a:gd name="T2" fmla="*/ 0 w 211"/>
                  <a:gd name="T3" fmla="*/ 1 h 74"/>
                  <a:gd name="T4" fmla="*/ 0 w 211"/>
                  <a:gd name="T5" fmla="*/ 1 h 74"/>
                  <a:gd name="T6" fmla="*/ 0 w 211"/>
                  <a:gd name="T7" fmla="*/ 1 h 74"/>
                  <a:gd name="T8" fmla="*/ 0 w 211"/>
                  <a:gd name="T9" fmla="*/ 0 h 74"/>
                  <a:gd name="T10" fmla="*/ 0 w 211"/>
                  <a:gd name="T11" fmla="*/ 1 h 74"/>
                  <a:gd name="T12" fmla="*/ 0 w 211"/>
                  <a:gd name="T13" fmla="*/ 1 h 74"/>
                  <a:gd name="T14" fmla="*/ 0 w 211"/>
                  <a:gd name="T15" fmla="*/ 1 h 74"/>
                  <a:gd name="T16" fmla="*/ 0 w 211"/>
                  <a:gd name="T17" fmla="*/ 1 h 74"/>
                  <a:gd name="T18" fmla="*/ 0 w 211"/>
                  <a:gd name="T19" fmla="*/ 1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1"/>
                  <a:gd name="T31" fmla="*/ 0 h 74"/>
                  <a:gd name="T32" fmla="*/ 211 w 211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1" h="74">
                    <a:moveTo>
                      <a:pt x="15" y="49"/>
                    </a:moveTo>
                    <a:lnTo>
                      <a:pt x="76" y="40"/>
                    </a:lnTo>
                    <a:lnTo>
                      <a:pt x="137" y="23"/>
                    </a:lnTo>
                    <a:lnTo>
                      <a:pt x="192" y="9"/>
                    </a:lnTo>
                    <a:lnTo>
                      <a:pt x="211" y="0"/>
                    </a:lnTo>
                    <a:lnTo>
                      <a:pt x="184" y="17"/>
                    </a:lnTo>
                    <a:lnTo>
                      <a:pt x="133" y="46"/>
                    </a:lnTo>
                    <a:lnTo>
                      <a:pt x="0" y="74"/>
                    </a:lnTo>
                    <a:lnTo>
                      <a:pt x="15" y="49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92" name="Freeform 283">
                <a:extLst>
                  <a:ext uri="{FF2B5EF4-FFF2-40B4-BE49-F238E27FC236}">
                    <a16:creationId xmlns:a16="http://schemas.microsoft.com/office/drawing/2014/main" id="{527A3A13-0A10-4763-9FEB-6DC60EA27F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5" y="822"/>
                <a:ext cx="20" cy="47"/>
              </a:xfrm>
              <a:custGeom>
                <a:avLst/>
                <a:gdLst>
                  <a:gd name="T0" fmla="*/ 1 w 40"/>
                  <a:gd name="T1" fmla="*/ 1 h 93"/>
                  <a:gd name="T2" fmla="*/ 1 w 40"/>
                  <a:gd name="T3" fmla="*/ 0 h 93"/>
                  <a:gd name="T4" fmla="*/ 1 w 40"/>
                  <a:gd name="T5" fmla="*/ 1 h 93"/>
                  <a:gd name="T6" fmla="*/ 1 w 40"/>
                  <a:gd name="T7" fmla="*/ 1 h 93"/>
                  <a:gd name="T8" fmla="*/ 0 w 40"/>
                  <a:gd name="T9" fmla="*/ 1 h 93"/>
                  <a:gd name="T10" fmla="*/ 1 w 40"/>
                  <a:gd name="T11" fmla="*/ 1 h 93"/>
                  <a:gd name="T12" fmla="*/ 1 w 40"/>
                  <a:gd name="T13" fmla="*/ 1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"/>
                  <a:gd name="T22" fmla="*/ 0 h 93"/>
                  <a:gd name="T23" fmla="*/ 40 w 40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" h="93">
                    <a:moveTo>
                      <a:pt x="10" y="36"/>
                    </a:moveTo>
                    <a:lnTo>
                      <a:pt x="40" y="0"/>
                    </a:lnTo>
                    <a:lnTo>
                      <a:pt x="31" y="24"/>
                    </a:lnTo>
                    <a:lnTo>
                      <a:pt x="17" y="53"/>
                    </a:lnTo>
                    <a:lnTo>
                      <a:pt x="0" y="93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93" name="Freeform 284">
                <a:extLst>
                  <a:ext uri="{FF2B5EF4-FFF2-40B4-BE49-F238E27FC236}">
                    <a16:creationId xmlns:a16="http://schemas.microsoft.com/office/drawing/2014/main" id="{BF8C44B2-48E9-4854-82BE-4773B81BB3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831"/>
                <a:ext cx="100" cy="170"/>
              </a:xfrm>
              <a:custGeom>
                <a:avLst/>
                <a:gdLst>
                  <a:gd name="T0" fmla="*/ 0 w 199"/>
                  <a:gd name="T1" fmla="*/ 1 h 340"/>
                  <a:gd name="T2" fmla="*/ 1 w 199"/>
                  <a:gd name="T3" fmla="*/ 1 h 340"/>
                  <a:gd name="T4" fmla="*/ 1 w 199"/>
                  <a:gd name="T5" fmla="*/ 1 h 340"/>
                  <a:gd name="T6" fmla="*/ 1 w 199"/>
                  <a:gd name="T7" fmla="*/ 1 h 340"/>
                  <a:gd name="T8" fmla="*/ 1 w 199"/>
                  <a:gd name="T9" fmla="*/ 1 h 340"/>
                  <a:gd name="T10" fmla="*/ 1 w 199"/>
                  <a:gd name="T11" fmla="*/ 1 h 340"/>
                  <a:gd name="T12" fmla="*/ 1 w 199"/>
                  <a:gd name="T13" fmla="*/ 1 h 340"/>
                  <a:gd name="T14" fmla="*/ 1 w 199"/>
                  <a:gd name="T15" fmla="*/ 1 h 340"/>
                  <a:gd name="T16" fmla="*/ 1 w 199"/>
                  <a:gd name="T17" fmla="*/ 1 h 340"/>
                  <a:gd name="T18" fmla="*/ 1 w 199"/>
                  <a:gd name="T19" fmla="*/ 1 h 340"/>
                  <a:gd name="T20" fmla="*/ 1 w 199"/>
                  <a:gd name="T21" fmla="*/ 1 h 340"/>
                  <a:gd name="T22" fmla="*/ 1 w 199"/>
                  <a:gd name="T23" fmla="*/ 1 h 340"/>
                  <a:gd name="T24" fmla="*/ 1 w 199"/>
                  <a:gd name="T25" fmla="*/ 1 h 340"/>
                  <a:gd name="T26" fmla="*/ 1 w 199"/>
                  <a:gd name="T27" fmla="*/ 1 h 340"/>
                  <a:gd name="T28" fmla="*/ 1 w 199"/>
                  <a:gd name="T29" fmla="*/ 1 h 340"/>
                  <a:gd name="T30" fmla="*/ 1 w 199"/>
                  <a:gd name="T31" fmla="*/ 1 h 340"/>
                  <a:gd name="T32" fmla="*/ 1 w 199"/>
                  <a:gd name="T33" fmla="*/ 1 h 340"/>
                  <a:gd name="T34" fmla="*/ 1 w 199"/>
                  <a:gd name="T35" fmla="*/ 1 h 340"/>
                  <a:gd name="T36" fmla="*/ 1 w 199"/>
                  <a:gd name="T37" fmla="*/ 1 h 340"/>
                  <a:gd name="T38" fmla="*/ 1 w 199"/>
                  <a:gd name="T39" fmla="*/ 1 h 340"/>
                  <a:gd name="T40" fmla="*/ 1 w 199"/>
                  <a:gd name="T41" fmla="*/ 1 h 340"/>
                  <a:gd name="T42" fmla="*/ 1 w 199"/>
                  <a:gd name="T43" fmla="*/ 1 h 340"/>
                  <a:gd name="T44" fmla="*/ 1 w 199"/>
                  <a:gd name="T45" fmla="*/ 1 h 340"/>
                  <a:gd name="T46" fmla="*/ 1 w 199"/>
                  <a:gd name="T47" fmla="*/ 1 h 340"/>
                  <a:gd name="T48" fmla="*/ 1 w 199"/>
                  <a:gd name="T49" fmla="*/ 1 h 340"/>
                  <a:gd name="T50" fmla="*/ 1 w 199"/>
                  <a:gd name="T51" fmla="*/ 1 h 340"/>
                  <a:gd name="T52" fmla="*/ 1 w 199"/>
                  <a:gd name="T53" fmla="*/ 1 h 340"/>
                  <a:gd name="T54" fmla="*/ 1 w 199"/>
                  <a:gd name="T55" fmla="*/ 1 h 340"/>
                  <a:gd name="T56" fmla="*/ 1 w 199"/>
                  <a:gd name="T57" fmla="*/ 1 h 340"/>
                  <a:gd name="T58" fmla="*/ 1 w 199"/>
                  <a:gd name="T59" fmla="*/ 1 h 340"/>
                  <a:gd name="T60" fmla="*/ 1 w 199"/>
                  <a:gd name="T61" fmla="*/ 1 h 340"/>
                  <a:gd name="T62" fmla="*/ 1 w 199"/>
                  <a:gd name="T63" fmla="*/ 1 h 340"/>
                  <a:gd name="T64" fmla="*/ 1 w 199"/>
                  <a:gd name="T65" fmla="*/ 1 h 340"/>
                  <a:gd name="T66" fmla="*/ 1 w 199"/>
                  <a:gd name="T67" fmla="*/ 1 h 340"/>
                  <a:gd name="T68" fmla="*/ 1 w 199"/>
                  <a:gd name="T69" fmla="*/ 1 h 340"/>
                  <a:gd name="T70" fmla="*/ 1 w 199"/>
                  <a:gd name="T71" fmla="*/ 1 h 340"/>
                  <a:gd name="T72" fmla="*/ 1 w 199"/>
                  <a:gd name="T73" fmla="*/ 1 h 340"/>
                  <a:gd name="T74" fmla="*/ 1 w 199"/>
                  <a:gd name="T75" fmla="*/ 1 h 340"/>
                  <a:gd name="T76" fmla="*/ 1 w 199"/>
                  <a:gd name="T77" fmla="*/ 1 h 340"/>
                  <a:gd name="T78" fmla="*/ 1 w 199"/>
                  <a:gd name="T79" fmla="*/ 1 h 340"/>
                  <a:gd name="T80" fmla="*/ 1 w 199"/>
                  <a:gd name="T81" fmla="*/ 1 h 340"/>
                  <a:gd name="T82" fmla="*/ 1 w 199"/>
                  <a:gd name="T83" fmla="*/ 1 h 340"/>
                  <a:gd name="T84" fmla="*/ 1 w 199"/>
                  <a:gd name="T85" fmla="*/ 1 h 340"/>
                  <a:gd name="T86" fmla="*/ 1 w 199"/>
                  <a:gd name="T87" fmla="*/ 1 h 340"/>
                  <a:gd name="T88" fmla="*/ 1 w 199"/>
                  <a:gd name="T89" fmla="*/ 1 h 340"/>
                  <a:gd name="T90" fmla="*/ 1 w 199"/>
                  <a:gd name="T91" fmla="*/ 1 h 340"/>
                  <a:gd name="T92" fmla="*/ 1 w 199"/>
                  <a:gd name="T93" fmla="*/ 1 h 340"/>
                  <a:gd name="T94" fmla="*/ 1 w 199"/>
                  <a:gd name="T95" fmla="*/ 1 h 340"/>
                  <a:gd name="T96" fmla="*/ 1 w 199"/>
                  <a:gd name="T97" fmla="*/ 1 h 340"/>
                  <a:gd name="T98" fmla="*/ 1 w 199"/>
                  <a:gd name="T99" fmla="*/ 1 h 340"/>
                  <a:gd name="T100" fmla="*/ 1 w 199"/>
                  <a:gd name="T101" fmla="*/ 1 h 340"/>
                  <a:gd name="T102" fmla="*/ 1 w 199"/>
                  <a:gd name="T103" fmla="*/ 1 h 340"/>
                  <a:gd name="T104" fmla="*/ 1 w 199"/>
                  <a:gd name="T105" fmla="*/ 1 h 340"/>
                  <a:gd name="T106" fmla="*/ 1 w 199"/>
                  <a:gd name="T107" fmla="*/ 1 h 340"/>
                  <a:gd name="T108" fmla="*/ 1 w 199"/>
                  <a:gd name="T109" fmla="*/ 1 h 340"/>
                  <a:gd name="T110" fmla="*/ 1 w 199"/>
                  <a:gd name="T111" fmla="*/ 1 h 340"/>
                  <a:gd name="T112" fmla="*/ 1 w 199"/>
                  <a:gd name="T113" fmla="*/ 1 h 340"/>
                  <a:gd name="T114" fmla="*/ 1 w 199"/>
                  <a:gd name="T115" fmla="*/ 1 h 340"/>
                  <a:gd name="T116" fmla="*/ 1 w 199"/>
                  <a:gd name="T117" fmla="*/ 1 h 340"/>
                  <a:gd name="T118" fmla="*/ 1 w 199"/>
                  <a:gd name="T119" fmla="*/ 1 h 340"/>
                  <a:gd name="T120" fmla="*/ 1 w 199"/>
                  <a:gd name="T121" fmla="*/ 1 h 340"/>
                  <a:gd name="T122" fmla="*/ 0 w 199"/>
                  <a:gd name="T123" fmla="*/ 1 h 3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340"/>
                  <a:gd name="T188" fmla="*/ 199 w 199"/>
                  <a:gd name="T189" fmla="*/ 340 h 3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340">
                    <a:moveTo>
                      <a:pt x="0" y="209"/>
                    </a:moveTo>
                    <a:lnTo>
                      <a:pt x="0" y="209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4" y="192"/>
                    </a:lnTo>
                    <a:lnTo>
                      <a:pt x="4" y="188"/>
                    </a:lnTo>
                    <a:lnTo>
                      <a:pt x="6" y="186"/>
                    </a:lnTo>
                    <a:lnTo>
                      <a:pt x="6" y="184"/>
                    </a:lnTo>
                    <a:lnTo>
                      <a:pt x="7" y="180"/>
                    </a:lnTo>
                    <a:lnTo>
                      <a:pt x="7" y="177"/>
                    </a:lnTo>
                    <a:lnTo>
                      <a:pt x="9" y="173"/>
                    </a:lnTo>
                    <a:lnTo>
                      <a:pt x="11" y="171"/>
                    </a:lnTo>
                    <a:lnTo>
                      <a:pt x="13" y="167"/>
                    </a:lnTo>
                    <a:lnTo>
                      <a:pt x="13" y="163"/>
                    </a:lnTo>
                    <a:lnTo>
                      <a:pt x="15" y="159"/>
                    </a:lnTo>
                    <a:lnTo>
                      <a:pt x="17" y="156"/>
                    </a:lnTo>
                    <a:lnTo>
                      <a:pt x="19" y="152"/>
                    </a:lnTo>
                    <a:lnTo>
                      <a:pt x="21" y="148"/>
                    </a:lnTo>
                    <a:lnTo>
                      <a:pt x="23" y="144"/>
                    </a:lnTo>
                    <a:lnTo>
                      <a:pt x="25" y="140"/>
                    </a:lnTo>
                    <a:lnTo>
                      <a:pt x="28" y="137"/>
                    </a:lnTo>
                    <a:lnTo>
                      <a:pt x="30" y="133"/>
                    </a:lnTo>
                    <a:lnTo>
                      <a:pt x="32" y="127"/>
                    </a:lnTo>
                    <a:lnTo>
                      <a:pt x="36" y="123"/>
                    </a:lnTo>
                    <a:lnTo>
                      <a:pt x="38" y="120"/>
                    </a:lnTo>
                    <a:lnTo>
                      <a:pt x="42" y="116"/>
                    </a:lnTo>
                    <a:lnTo>
                      <a:pt x="44" y="110"/>
                    </a:lnTo>
                    <a:lnTo>
                      <a:pt x="47" y="106"/>
                    </a:lnTo>
                    <a:lnTo>
                      <a:pt x="51" y="101"/>
                    </a:lnTo>
                    <a:lnTo>
                      <a:pt x="53" y="97"/>
                    </a:lnTo>
                    <a:lnTo>
                      <a:pt x="57" y="93"/>
                    </a:lnTo>
                    <a:lnTo>
                      <a:pt x="61" y="89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74" y="76"/>
                    </a:lnTo>
                    <a:lnTo>
                      <a:pt x="78" y="70"/>
                    </a:lnTo>
                    <a:lnTo>
                      <a:pt x="82" y="66"/>
                    </a:lnTo>
                    <a:lnTo>
                      <a:pt x="87" y="62"/>
                    </a:lnTo>
                    <a:lnTo>
                      <a:pt x="91" y="59"/>
                    </a:lnTo>
                    <a:lnTo>
                      <a:pt x="97" y="55"/>
                    </a:lnTo>
                    <a:lnTo>
                      <a:pt x="101" y="49"/>
                    </a:lnTo>
                    <a:lnTo>
                      <a:pt x="106" y="45"/>
                    </a:lnTo>
                    <a:lnTo>
                      <a:pt x="112" y="42"/>
                    </a:lnTo>
                    <a:lnTo>
                      <a:pt x="118" y="38"/>
                    </a:lnTo>
                    <a:lnTo>
                      <a:pt x="123" y="34"/>
                    </a:lnTo>
                    <a:lnTo>
                      <a:pt x="129" y="30"/>
                    </a:lnTo>
                    <a:lnTo>
                      <a:pt x="137" y="26"/>
                    </a:lnTo>
                    <a:lnTo>
                      <a:pt x="142" y="23"/>
                    </a:lnTo>
                    <a:lnTo>
                      <a:pt x="148" y="19"/>
                    </a:lnTo>
                    <a:lnTo>
                      <a:pt x="156" y="17"/>
                    </a:lnTo>
                    <a:lnTo>
                      <a:pt x="163" y="13"/>
                    </a:lnTo>
                    <a:lnTo>
                      <a:pt x="169" y="9"/>
                    </a:lnTo>
                    <a:lnTo>
                      <a:pt x="177" y="7"/>
                    </a:lnTo>
                    <a:lnTo>
                      <a:pt x="184" y="4"/>
                    </a:lnTo>
                    <a:lnTo>
                      <a:pt x="192" y="2"/>
                    </a:lnTo>
                    <a:lnTo>
                      <a:pt x="199" y="0"/>
                    </a:lnTo>
                    <a:lnTo>
                      <a:pt x="198" y="2"/>
                    </a:lnTo>
                    <a:lnTo>
                      <a:pt x="196" y="4"/>
                    </a:lnTo>
                    <a:lnTo>
                      <a:pt x="194" y="7"/>
                    </a:lnTo>
                    <a:lnTo>
                      <a:pt x="194" y="9"/>
                    </a:lnTo>
                    <a:lnTo>
                      <a:pt x="192" y="11"/>
                    </a:lnTo>
                    <a:lnTo>
                      <a:pt x="190" y="15"/>
                    </a:lnTo>
                    <a:lnTo>
                      <a:pt x="188" y="17"/>
                    </a:lnTo>
                    <a:lnTo>
                      <a:pt x="186" y="19"/>
                    </a:lnTo>
                    <a:lnTo>
                      <a:pt x="184" y="23"/>
                    </a:lnTo>
                    <a:lnTo>
                      <a:pt x="184" y="24"/>
                    </a:lnTo>
                    <a:lnTo>
                      <a:pt x="182" y="26"/>
                    </a:lnTo>
                    <a:lnTo>
                      <a:pt x="182" y="30"/>
                    </a:lnTo>
                    <a:lnTo>
                      <a:pt x="180" y="32"/>
                    </a:lnTo>
                    <a:lnTo>
                      <a:pt x="179" y="36"/>
                    </a:lnTo>
                    <a:lnTo>
                      <a:pt x="179" y="38"/>
                    </a:lnTo>
                    <a:lnTo>
                      <a:pt x="177" y="42"/>
                    </a:lnTo>
                    <a:lnTo>
                      <a:pt x="177" y="45"/>
                    </a:lnTo>
                    <a:lnTo>
                      <a:pt x="177" y="49"/>
                    </a:lnTo>
                    <a:lnTo>
                      <a:pt x="175" y="53"/>
                    </a:lnTo>
                    <a:lnTo>
                      <a:pt x="175" y="57"/>
                    </a:lnTo>
                    <a:lnTo>
                      <a:pt x="173" y="61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3" y="70"/>
                    </a:lnTo>
                    <a:lnTo>
                      <a:pt x="173" y="74"/>
                    </a:lnTo>
                    <a:lnTo>
                      <a:pt x="173" y="76"/>
                    </a:lnTo>
                    <a:lnTo>
                      <a:pt x="173" y="78"/>
                    </a:lnTo>
                    <a:lnTo>
                      <a:pt x="173" y="82"/>
                    </a:lnTo>
                    <a:lnTo>
                      <a:pt x="173" y="83"/>
                    </a:lnTo>
                    <a:lnTo>
                      <a:pt x="173" y="87"/>
                    </a:lnTo>
                    <a:lnTo>
                      <a:pt x="173" y="91"/>
                    </a:lnTo>
                    <a:lnTo>
                      <a:pt x="173" y="95"/>
                    </a:lnTo>
                    <a:lnTo>
                      <a:pt x="173" y="97"/>
                    </a:lnTo>
                    <a:lnTo>
                      <a:pt x="173" y="101"/>
                    </a:lnTo>
                    <a:lnTo>
                      <a:pt x="173" y="104"/>
                    </a:lnTo>
                    <a:lnTo>
                      <a:pt x="173" y="108"/>
                    </a:lnTo>
                    <a:lnTo>
                      <a:pt x="173" y="112"/>
                    </a:lnTo>
                    <a:lnTo>
                      <a:pt x="173" y="116"/>
                    </a:lnTo>
                    <a:lnTo>
                      <a:pt x="173" y="120"/>
                    </a:lnTo>
                    <a:lnTo>
                      <a:pt x="175" y="123"/>
                    </a:lnTo>
                    <a:lnTo>
                      <a:pt x="175" y="127"/>
                    </a:lnTo>
                    <a:lnTo>
                      <a:pt x="175" y="133"/>
                    </a:lnTo>
                    <a:lnTo>
                      <a:pt x="175" y="137"/>
                    </a:lnTo>
                    <a:lnTo>
                      <a:pt x="175" y="140"/>
                    </a:lnTo>
                    <a:lnTo>
                      <a:pt x="175" y="144"/>
                    </a:lnTo>
                    <a:lnTo>
                      <a:pt x="175" y="148"/>
                    </a:lnTo>
                    <a:lnTo>
                      <a:pt x="175" y="152"/>
                    </a:lnTo>
                    <a:lnTo>
                      <a:pt x="177" y="156"/>
                    </a:lnTo>
                    <a:lnTo>
                      <a:pt x="177" y="161"/>
                    </a:lnTo>
                    <a:lnTo>
                      <a:pt x="177" y="165"/>
                    </a:lnTo>
                    <a:lnTo>
                      <a:pt x="177" y="167"/>
                    </a:lnTo>
                    <a:lnTo>
                      <a:pt x="177" y="171"/>
                    </a:lnTo>
                    <a:lnTo>
                      <a:pt x="177" y="175"/>
                    </a:lnTo>
                    <a:lnTo>
                      <a:pt x="177" y="178"/>
                    </a:lnTo>
                    <a:lnTo>
                      <a:pt x="177" y="182"/>
                    </a:lnTo>
                    <a:lnTo>
                      <a:pt x="177" y="184"/>
                    </a:lnTo>
                    <a:lnTo>
                      <a:pt x="177" y="188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7" y="197"/>
                    </a:lnTo>
                    <a:lnTo>
                      <a:pt x="177" y="199"/>
                    </a:lnTo>
                    <a:lnTo>
                      <a:pt x="177" y="203"/>
                    </a:lnTo>
                    <a:lnTo>
                      <a:pt x="177" y="205"/>
                    </a:lnTo>
                    <a:lnTo>
                      <a:pt x="177" y="209"/>
                    </a:lnTo>
                    <a:lnTo>
                      <a:pt x="177" y="211"/>
                    </a:lnTo>
                    <a:lnTo>
                      <a:pt x="177" y="215"/>
                    </a:lnTo>
                    <a:lnTo>
                      <a:pt x="175" y="216"/>
                    </a:lnTo>
                    <a:lnTo>
                      <a:pt x="175" y="220"/>
                    </a:lnTo>
                    <a:lnTo>
                      <a:pt x="175" y="222"/>
                    </a:lnTo>
                    <a:lnTo>
                      <a:pt x="175" y="224"/>
                    </a:lnTo>
                    <a:lnTo>
                      <a:pt x="175" y="226"/>
                    </a:lnTo>
                    <a:lnTo>
                      <a:pt x="175" y="230"/>
                    </a:lnTo>
                    <a:lnTo>
                      <a:pt x="175" y="232"/>
                    </a:lnTo>
                    <a:lnTo>
                      <a:pt x="175" y="234"/>
                    </a:lnTo>
                    <a:lnTo>
                      <a:pt x="173" y="239"/>
                    </a:lnTo>
                    <a:lnTo>
                      <a:pt x="173" y="243"/>
                    </a:lnTo>
                    <a:lnTo>
                      <a:pt x="173" y="247"/>
                    </a:lnTo>
                    <a:lnTo>
                      <a:pt x="173" y="251"/>
                    </a:lnTo>
                    <a:lnTo>
                      <a:pt x="171" y="254"/>
                    </a:lnTo>
                    <a:lnTo>
                      <a:pt x="171" y="260"/>
                    </a:lnTo>
                    <a:lnTo>
                      <a:pt x="169" y="264"/>
                    </a:lnTo>
                    <a:lnTo>
                      <a:pt x="169" y="268"/>
                    </a:lnTo>
                    <a:lnTo>
                      <a:pt x="167" y="272"/>
                    </a:lnTo>
                    <a:lnTo>
                      <a:pt x="167" y="275"/>
                    </a:lnTo>
                    <a:lnTo>
                      <a:pt x="165" y="279"/>
                    </a:lnTo>
                    <a:lnTo>
                      <a:pt x="165" y="283"/>
                    </a:lnTo>
                    <a:lnTo>
                      <a:pt x="163" y="287"/>
                    </a:lnTo>
                    <a:lnTo>
                      <a:pt x="163" y="293"/>
                    </a:lnTo>
                    <a:lnTo>
                      <a:pt x="161" y="296"/>
                    </a:lnTo>
                    <a:lnTo>
                      <a:pt x="160" y="302"/>
                    </a:lnTo>
                    <a:lnTo>
                      <a:pt x="141" y="340"/>
                    </a:lnTo>
                    <a:lnTo>
                      <a:pt x="141" y="338"/>
                    </a:lnTo>
                    <a:lnTo>
                      <a:pt x="141" y="336"/>
                    </a:lnTo>
                    <a:lnTo>
                      <a:pt x="141" y="332"/>
                    </a:lnTo>
                    <a:lnTo>
                      <a:pt x="141" y="331"/>
                    </a:lnTo>
                    <a:lnTo>
                      <a:pt x="142" y="327"/>
                    </a:lnTo>
                    <a:lnTo>
                      <a:pt x="142" y="323"/>
                    </a:lnTo>
                    <a:lnTo>
                      <a:pt x="142" y="317"/>
                    </a:lnTo>
                    <a:lnTo>
                      <a:pt x="142" y="315"/>
                    </a:lnTo>
                    <a:lnTo>
                      <a:pt x="144" y="312"/>
                    </a:lnTo>
                    <a:lnTo>
                      <a:pt x="144" y="310"/>
                    </a:lnTo>
                    <a:lnTo>
                      <a:pt x="144" y="306"/>
                    </a:lnTo>
                    <a:lnTo>
                      <a:pt x="144" y="304"/>
                    </a:lnTo>
                    <a:lnTo>
                      <a:pt x="144" y="300"/>
                    </a:lnTo>
                    <a:lnTo>
                      <a:pt x="146" y="298"/>
                    </a:lnTo>
                    <a:lnTo>
                      <a:pt x="146" y="294"/>
                    </a:lnTo>
                    <a:lnTo>
                      <a:pt x="146" y="291"/>
                    </a:lnTo>
                    <a:lnTo>
                      <a:pt x="146" y="287"/>
                    </a:lnTo>
                    <a:lnTo>
                      <a:pt x="146" y="283"/>
                    </a:lnTo>
                    <a:lnTo>
                      <a:pt x="148" y="279"/>
                    </a:lnTo>
                    <a:lnTo>
                      <a:pt x="148" y="275"/>
                    </a:lnTo>
                    <a:lnTo>
                      <a:pt x="148" y="273"/>
                    </a:lnTo>
                    <a:lnTo>
                      <a:pt x="148" y="270"/>
                    </a:lnTo>
                    <a:lnTo>
                      <a:pt x="150" y="266"/>
                    </a:lnTo>
                    <a:lnTo>
                      <a:pt x="150" y="262"/>
                    </a:lnTo>
                    <a:lnTo>
                      <a:pt x="150" y="258"/>
                    </a:lnTo>
                    <a:lnTo>
                      <a:pt x="150" y="254"/>
                    </a:lnTo>
                    <a:lnTo>
                      <a:pt x="150" y="249"/>
                    </a:lnTo>
                    <a:lnTo>
                      <a:pt x="150" y="245"/>
                    </a:lnTo>
                    <a:lnTo>
                      <a:pt x="152" y="241"/>
                    </a:lnTo>
                    <a:lnTo>
                      <a:pt x="152" y="237"/>
                    </a:lnTo>
                    <a:lnTo>
                      <a:pt x="152" y="234"/>
                    </a:lnTo>
                    <a:lnTo>
                      <a:pt x="152" y="230"/>
                    </a:lnTo>
                    <a:lnTo>
                      <a:pt x="152" y="224"/>
                    </a:lnTo>
                    <a:lnTo>
                      <a:pt x="152" y="220"/>
                    </a:lnTo>
                    <a:lnTo>
                      <a:pt x="154" y="216"/>
                    </a:lnTo>
                    <a:lnTo>
                      <a:pt x="154" y="213"/>
                    </a:lnTo>
                    <a:lnTo>
                      <a:pt x="154" y="209"/>
                    </a:lnTo>
                    <a:lnTo>
                      <a:pt x="154" y="205"/>
                    </a:lnTo>
                    <a:lnTo>
                      <a:pt x="154" y="201"/>
                    </a:lnTo>
                    <a:lnTo>
                      <a:pt x="154" y="196"/>
                    </a:lnTo>
                    <a:lnTo>
                      <a:pt x="154" y="192"/>
                    </a:lnTo>
                    <a:lnTo>
                      <a:pt x="154" y="188"/>
                    </a:lnTo>
                    <a:lnTo>
                      <a:pt x="154" y="184"/>
                    </a:lnTo>
                    <a:lnTo>
                      <a:pt x="154" y="180"/>
                    </a:lnTo>
                    <a:lnTo>
                      <a:pt x="154" y="177"/>
                    </a:lnTo>
                    <a:lnTo>
                      <a:pt x="154" y="173"/>
                    </a:lnTo>
                    <a:lnTo>
                      <a:pt x="154" y="169"/>
                    </a:lnTo>
                    <a:lnTo>
                      <a:pt x="154" y="165"/>
                    </a:lnTo>
                    <a:lnTo>
                      <a:pt x="154" y="161"/>
                    </a:lnTo>
                    <a:lnTo>
                      <a:pt x="154" y="158"/>
                    </a:lnTo>
                    <a:lnTo>
                      <a:pt x="154" y="154"/>
                    </a:lnTo>
                    <a:lnTo>
                      <a:pt x="154" y="150"/>
                    </a:lnTo>
                    <a:lnTo>
                      <a:pt x="154" y="146"/>
                    </a:lnTo>
                    <a:lnTo>
                      <a:pt x="152" y="142"/>
                    </a:lnTo>
                    <a:lnTo>
                      <a:pt x="152" y="140"/>
                    </a:lnTo>
                    <a:lnTo>
                      <a:pt x="152" y="137"/>
                    </a:lnTo>
                    <a:lnTo>
                      <a:pt x="152" y="133"/>
                    </a:lnTo>
                    <a:lnTo>
                      <a:pt x="150" y="129"/>
                    </a:lnTo>
                    <a:lnTo>
                      <a:pt x="150" y="127"/>
                    </a:lnTo>
                    <a:lnTo>
                      <a:pt x="150" y="123"/>
                    </a:lnTo>
                    <a:lnTo>
                      <a:pt x="150" y="120"/>
                    </a:lnTo>
                    <a:lnTo>
                      <a:pt x="150" y="118"/>
                    </a:lnTo>
                    <a:lnTo>
                      <a:pt x="150" y="116"/>
                    </a:lnTo>
                    <a:lnTo>
                      <a:pt x="148" y="112"/>
                    </a:lnTo>
                    <a:lnTo>
                      <a:pt x="148" y="108"/>
                    </a:lnTo>
                    <a:lnTo>
                      <a:pt x="148" y="106"/>
                    </a:lnTo>
                    <a:lnTo>
                      <a:pt x="148" y="104"/>
                    </a:lnTo>
                    <a:lnTo>
                      <a:pt x="148" y="101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5"/>
                    </a:lnTo>
                    <a:lnTo>
                      <a:pt x="148" y="89"/>
                    </a:lnTo>
                    <a:lnTo>
                      <a:pt x="148" y="85"/>
                    </a:lnTo>
                    <a:lnTo>
                      <a:pt x="148" y="82"/>
                    </a:lnTo>
                    <a:lnTo>
                      <a:pt x="148" y="78"/>
                    </a:lnTo>
                    <a:lnTo>
                      <a:pt x="148" y="74"/>
                    </a:lnTo>
                    <a:lnTo>
                      <a:pt x="150" y="70"/>
                    </a:lnTo>
                    <a:lnTo>
                      <a:pt x="150" y="66"/>
                    </a:lnTo>
                    <a:lnTo>
                      <a:pt x="150" y="64"/>
                    </a:lnTo>
                    <a:lnTo>
                      <a:pt x="150" y="61"/>
                    </a:lnTo>
                    <a:lnTo>
                      <a:pt x="152" y="59"/>
                    </a:lnTo>
                    <a:lnTo>
                      <a:pt x="152" y="55"/>
                    </a:lnTo>
                    <a:lnTo>
                      <a:pt x="152" y="53"/>
                    </a:lnTo>
                    <a:lnTo>
                      <a:pt x="154" y="49"/>
                    </a:lnTo>
                    <a:lnTo>
                      <a:pt x="154" y="47"/>
                    </a:lnTo>
                    <a:lnTo>
                      <a:pt x="154" y="43"/>
                    </a:lnTo>
                    <a:lnTo>
                      <a:pt x="156" y="42"/>
                    </a:lnTo>
                    <a:lnTo>
                      <a:pt x="154" y="42"/>
                    </a:lnTo>
                    <a:lnTo>
                      <a:pt x="154" y="43"/>
                    </a:lnTo>
                    <a:lnTo>
                      <a:pt x="150" y="43"/>
                    </a:lnTo>
                    <a:lnTo>
                      <a:pt x="148" y="45"/>
                    </a:lnTo>
                    <a:lnTo>
                      <a:pt x="144" y="47"/>
                    </a:lnTo>
                    <a:lnTo>
                      <a:pt x="141" y="49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1" y="55"/>
                    </a:lnTo>
                    <a:lnTo>
                      <a:pt x="129" y="57"/>
                    </a:lnTo>
                    <a:lnTo>
                      <a:pt x="127" y="59"/>
                    </a:lnTo>
                    <a:lnTo>
                      <a:pt x="123" y="59"/>
                    </a:lnTo>
                    <a:lnTo>
                      <a:pt x="122" y="61"/>
                    </a:lnTo>
                    <a:lnTo>
                      <a:pt x="118" y="62"/>
                    </a:lnTo>
                    <a:lnTo>
                      <a:pt x="116" y="64"/>
                    </a:lnTo>
                    <a:lnTo>
                      <a:pt x="112" y="66"/>
                    </a:lnTo>
                    <a:lnTo>
                      <a:pt x="110" y="68"/>
                    </a:lnTo>
                    <a:lnTo>
                      <a:pt x="106" y="72"/>
                    </a:lnTo>
                    <a:lnTo>
                      <a:pt x="104" y="74"/>
                    </a:lnTo>
                    <a:lnTo>
                      <a:pt x="101" y="76"/>
                    </a:lnTo>
                    <a:lnTo>
                      <a:pt x="99" y="80"/>
                    </a:lnTo>
                    <a:lnTo>
                      <a:pt x="95" y="82"/>
                    </a:lnTo>
                    <a:lnTo>
                      <a:pt x="93" y="85"/>
                    </a:lnTo>
                    <a:lnTo>
                      <a:pt x="89" y="87"/>
                    </a:lnTo>
                    <a:lnTo>
                      <a:pt x="85" y="89"/>
                    </a:lnTo>
                    <a:lnTo>
                      <a:pt x="82" y="93"/>
                    </a:lnTo>
                    <a:lnTo>
                      <a:pt x="80" y="97"/>
                    </a:lnTo>
                    <a:lnTo>
                      <a:pt x="76" y="99"/>
                    </a:lnTo>
                    <a:lnTo>
                      <a:pt x="74" y="102"/>
                    </a:lnTo>
                    <a:lnTo>
                      <a:pt x="70" y="106"/>
                    </a:lnTo>
                    <a:lnTo>
                      <a:pt x="68" y="110"/>
                    </a:lnTo>
                    <a:lnTo>
                      <a:pt x="65" y="112"/>
                    </a:lnTo>
                    <a:lnTo>
                      <a:pt x="61" y="116"/>
                    </a:lnTo>
                    <a:lnTo>
                      <a:pt x="59" y="120"/>
                    </a:lnTo>
                    <a:lnTo>
                      <a:pt x="55" y="123"/>
                    </a:lnTo>
                    <a:lnTo>
                      <a:pt x="53" y="127"/>
                    </a:lnTo>
                    <a:lnTo>
                      <a:pt x="51" y="131"/>
                    </a:lnTo>
                    <a:lnTo>
                      <a:pt x="47" y="135"/>
                    </a:lnTo>
                    <a:lnTo>
                      <a:pt x="46" y="140"/>
                    </a:lnTo>
                    <a:lnTo>
                      <a:pt x="42" y="144"/>
                    </a:lnTo>
                    <a:lnTo>
                      <a:pt x="40" y="148"/>
                    </a:lnTo>
                    <a:lnTo>
                      <a:pt x="38" y="152"/>
                    </a:lnTo>
                    <a:lnTo>
                      <a:pt x="36" y="156"/>
                    </a:lnTo>
                    <a:lnTo>
                      <a:pt x="32" y="161"/>
                    </a:lnTo>
                    <a:lnTo>
                      <a:pt x="30" y="165"/>
                    </a:lnTo>
                    <a:lnTo>
                      <a:pt x="28" y="171"/>
                    </a:lnTo>
                    <a:lnTo>
                      <a:pt x="26" y="175"/>
                    </a:lnTo>
                    <a:lnTo>
                      <a:pt x="25" y="180"/>
                    </a:lnTo>
                    <a:lnTo>
                      <a:pt x="23" y="184"/>
                    </a:lnTo>
                    <a:lnTo>
                      <a:pt x="21" y="190"/>
                    </a:lnTo>
                    <a:lnTo>
                      <a:pt x="21" y="196"/>
                    </a:lnTo>
                    <a:lnTo>
                      <a:pt x="19" y="201"/>
                    </a:lnTo>
                    <a:lnTo>
                      <a:pt x="19" y="205"/>
                    </a:lnTo>
                    <a:lnTo>
                      <a:pt x="17" y="211"/>
                    </a:lnTo>
                    <a:lnTo>
                      <a:pt x="17" y="216"/>
                    </a:lnTo>
                    <a:lnTo>
                      <a:pt x="15" y="220"/>
                    </a:lnTo>
                    <a:lnTo>
                      <a:pt x="15" y="222"/>
                    </a:lnTo>
                    <a:lnTo>
                      <a:pt x="15" y="224"/>
                    </a:lnTo>
                    <a:lnTo>
                      <a:pt x="15" y="226"/>
                    </a:lnTo>
                    <a:lnTo>
                      <a:pt x="13" y="228"/>
                    </a:lnTo>
                    <a:lnTo>
                      <a:pt x="11" y="230"/>
                    </a:lnTo>
                    <a:lnTo>
                      <a:pt x="9" y="228"/>
                    </a:lnTo>
                    <a:lnTo>
                      <a:pt x="6" y="224"/>
                    </a:lnTo>
                    <a:lnTo>
                      <a:pt x="6" y="222"/>
                    </a:lnTo>
                    <a:lnTo>
                      <a:pt x="4" y="220"/>
                    </a:lnTo>
                    <a:lnTo>
                      <a:pt x="2" y="216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94" name="Freeform 285">
                <a:extLst>
                  <a:ext uri="{FF2B5EF4-FFF2-40B4-BE49-F238E27FC236}">
                    <a16:creationId xmlns:a16="http://schemas.microsoft.com/office/drawing/2014/main" id="{DF18D29E-D320-4295-AD17-FDB81FC726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9" y="876"/>
                <a:ext cx="147" cy="212"/>
              </a:xfrm>
              <a:custGeom>
                <a:avLst/>
                <a:gdLst>
                  <a:gd name="T0" fmla="*/ 1 w 293"/>
                  <a:gd name="T1" fmla="*/ 1 h 424"/>
                  <a:gd name="T2" fmla="*/ 1 w 293"/>
                  <a:gd name="T3" fmla="*/ 1 h 424"/>
                  <a:gd name="T4" fmla="*/ 1 w 293"/>
                  <a:gd name="T5" fmla="*/ 1 h 424"/>
                  <a:gd name="T6" fmla="*/ 1 w 293"/>
                  <a:gd name="T7" fmla="*/ 1 h 424"/>
                  <a:gd name="T8" fmla="*/ 1 w 293"/>
                  <a:gd name="T9" fmla="*/ 1 h 424"/>
                  <a:gd name="T10" fmla="*/ 1 w 293"/>
                  <a:gd name="T11" fmla="*/ 1 h 424"/>
                  <a:gd name="T12" fmla="*/ 1 w 293"/>
                  <a:gd name="T13" fmla="*/ 0 h 424"/>
                  <a:gd name="T14" fmla="*/ 1 w 293"/>
                  <a:gd name="T15" fmla="*/ 1 h 424"/>
                  <a:gd name="T16" fmla="*/ 1 w 293"/>
                  <a:gd name="T17" fmla="*/ 1 h 424"/>
                  <a:gd name="T18" fmla="*/ 1 w 293"/>
                  <a:gd name="T19" fmla="*/ 1 h 424"/>
                  <a:gd name="T20" fmla="*/ 1 w 293"/>
                  <a:gd name="T21" fmla="*/ 1 h 424"/>
                  <a:gd name="T22" fmla="*/ 1 w 293"/>
                  <a:gd name="T23" fmla="*/ 1 h 424"/>
                  <a:gd name="T24" fmla="*/ 1 w 293"/>
                  <a:gd name="T25" fmla="*/ 1 h 424"/>
                  <a:gd name="T26" fmla="*/ 1 w 293"/>
                  <a:gd name="T27" fmla="*/ 1 h 424"/>
                  <a:gd name="T28" fmla="*/ 1 w 293"/>
                  <a:gd name="T29" fmla="*/ 1 h 424"/>
                  <a:gd name="T30" fmla="*/ 1 w 293"/>
                  <a:gd name="T31" fmla="*/ 1 h 424"/>
                  <a:gd name="T32" fmla="*/ 1 w 293"/>
                  <a:gd name="T33" fmla="*/ 1 h 424"/>
                  <a:gd name="T34" fmla="*/ 1 w 293"/>
                  <a:gd name="T35" fmla="*/ 1 h 424"/>
                  <a:gd name="T36" fmla="*/ 1 w 293"/>
                  <a:gd name="T37" fmla="*/ 1 h 424"/>
                  <a:gd name="T38" fmla="*/ 1 w 293"/>
                  <a:gd name="T39" fmla="*/ 1 h 424"/>
                  <a:gd name="T40" fmla="*/ 1 w 293"/>
                  <a:gd name="T41" fmla="*/ 1 h 424"/>
                  <a:gd name="T42" fmla="*/ 1 w 293"/>
                  <a:gd name="T43" fmla="*/ 1 h 424"/>
                  <a:gd name="T44" fmla="*/ 1 w 293"/>
                  <a:gd name="T45" fmla="*/ 1 h 424"/>
                  <a:gd name="T46" fmla="*/ 1 w 293"/>
                  <a:gd name="T47" fmla="*/ 1 h 424"/>
                  <a:gd name="T48" fmla="*/ 0 w 293"/>
                  <a:gd name="T49" fmla="*/ 1 h 424"/>
                  <a:gd name="T50" fmla="*/ 0 w 293"/>
                  <a:gd name="T51" fmla="*/ 1 h 424"/>
                  <a:gd name="T52" fmla="*/ 1 w 293"/>
                  <a:gd name="T53" fmla="*/ 1 h 424"/>
                  <a:gd name="T54" fmla="*/ 1 w 293"/>
                  <a:gd name="T55" fmla="*/ 1 h 424"/>
                  <a:gd name="T56" fmla="*/ 1 w 293"/>
                  <a:gd name="T57" fmla="*/ 1 h 424"/>
                  <a:gd name="T58" fmla="*/ 1 w 293"/>
                  <a:gd name="T59" fmla="*/ 1 h 424"/>
                  <a:gd name="T60" fmla="*/ 1 w 293"/>
                  <a:gd name="T61" fmla="*/ 1 h 424"/>
                  <a:gd name="T62" fmla="*/ 1 w 293"/>
                  <a:gd name="T63" fmla="*/ 1 h 424"/>
                  <a:gd name="T64" fmla="*/ 1 w 293"/>
                  <a:gd name="T65" fmla="*/ 1 h 424"/>
                  <a:gd name="T66" fmla="*/ 1 w 293"/>
                  <a:gd name="T67" fmla="*/ 1 h 424"/>
                  <a:gd name="T68" fmla="*/ 1 w 293"/>
                  <a:gd name="T69" fmla="*/ 1 h 424"/>
                  <a:gd name="T70" fmla="*/ 1 w 293"/>
                  <a:gd name="T71" fmla="*/ 1 h 424"/>
                  <a:gd name="T72" fmla="*/ 1 w 293"/>
                  <a:gd name="T73" fmla="*/ 1 h 424"/>
                  <a:gd name="T74" fmla="*/ 1 w 293"/>
                  <a:gd name="T75" fmla="*/ 1 h 424"/>
                  <a:gd name="T76" fmla="*/ 1 w 293"/>
                  <a:gd name="T77" fmla="*/ 1 h 424"/>
                  <a:gd name="T78" fmla="*/ 1 w 293"/>
                  <a:gd name="T79" fmla="*/ 1 h 424"/>
                  <a:gd name="T80" fmla="*/ 1 w 293"/>
                  <a:gd name="T81" fmla="*/ 1 h 424"/>
                  <a:gd name="T82" fmla="*/ 1 w 293"/>
                  <a:gd name="T83" fmla="*/ 1 h 424"/>
                  <a:gd name="T84" fmla="*/ 1 w 293"/>
                  <a:gd name="T85" fmla="*/ 1 h 424"/>
                  <a:gd name="T86" fmla="*/ 1 w 293"/>
                  <a:gd name="T87" fmla="*/ 1 h 424"/>
                  <a:gd name="T88" fmla="*/ 1 w 293"/>
                  <a:gd name="T89" fmla="*/ 1 h 424"/>
                  <a:gd name="T90" fmla="*/ 1 w 293"/>
                  <a:gd name="T91" fmla="*/ 1 h 424"/>
                  <a:gd name="T92" fmla="*/ 1 w 293"/>
                  <a:gd name="T93" fmla="*/ 1 h 424"/>
                  <a:gd name="T94" fmla="*/ 1 w 293"/>
                  <a:gd name="T95" fmla="*/ 1 h 424"/>
                  <a:gd name="T96" fmla="*/ 1 w 293"/>
                  <a:gd name="T97" fmla="*/ 1 h 424"/>
                  <a:gd name="T98" fmla="*/ 1 w 293"/>
                  <a:gd name="T99" fmla="*/ 1 h 424"/>
                  <a:gd name="T100" fmla="*/ 1 w 293"/>
                  <a:gd name="T101" fmla="*/ 1 h 424"/>
                  <a:gd name="T102" fmla="*/ 1 w 293"/>
                  <a:gd name="T103" fmla="*/ 1 h 424"/>
                  <a:gd name="T104" fmla="*/ 1 w 293"/>
                  <a:gd name="T105" fmla="*/ 1 h 424"/>
                  <a:gd name="T106" fmla="*/ 1 w 293"/>
                  <a:gd name="T107" fmla="*/ 1 h 424"/>
                  <a:gd name="T108" fmla="*/ 1 w 293"/>
                  <a:gd name="T109" fmla="*/ 1 h 424"/>
                  <a:gd name="T110" fmla="*/ 1 w 293"/>
                  <a:gd name="T111" fmla="*/ 1 h 4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3"/>
                  <a:gd name="T169" fmla="*/ 0 h 424"/>
                  <a:gd name="T170" fmla="*/ 293 w 293"/>
                  <a:gd name="T171" fmla="*/ 424 h 4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3" h="424">
                    <a:moveTo>
                      <a:pt x="26" y="160"/>
                    </a:moveTo>
                    <a:lnTo>
                      <a:pt x="26" y="158"/>
                    </a:lnTo>
                    <a:lnTo>
                      <a:pt x="28" y="154"/>
                    </a:lnTo>
                    <a:lnTo>
                      <a:pt x="30" y="152"/>
                    </a:lnTo>
                    <a:lnTo>
                      <a:pt x="32" y="148"/>
                    </a:lnTo>
                    <a:lnTo>
                      <a:pt x="34" y="145"/>
                    </a:lnTo>
                    <a:lnTo>
                      <a:pt x="36" y="141"/>
                    </a:lnTo>
                    <a:lnTo>
                      <a:pt x="38" y="139"/>
                    </a:lnTo>
                    <a:lnTo>
                      <a:pt x="40" y="135"/>
                    </a:lnTo>
                    <a:lnTo>
                      <a:pt x="40" y="133"/>
                    </a:lnTo>
                    <a:lnTo>
                      <a:pt x="42" y="131"/>
                    </a:lnTo>
                    <a:lnTo>
                      <a:pt x="43" y="129"/>
                    </a:lnTo>
                    <a:lnTo>
                      <a:pt x="45" y="126"/>
                    </a:lnTo>
                    <a:lnTo>
                      <a:pt x="47" y="124"/>
                    </a:lnTo>
                    <a:lnTo>
                      <a:pt x="51" y="120"/>
                    </a:lnTo>
                    <a:lnTo>
                      <a:pt x="53" y="118"/>
                    </a:lnTo>
                    <a:lnTo>
                      <a:pt x="55" y="114"/>
                    </a:lnTo>
                    <a:lnTo>
                      <a:pt x="59" y="110"/>
                    </a:lnTo>
                    <a:lnTo>
                      <a:pt x="61" y="108"/>
                    </a:lnTo>
                    <a:lnTo>
                      <a:pt x="64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8" y="93"/>
                    </a:lnTo>
                    <a:lnTo>
                      <a:pt x="81" y="89"/>
                    </a:lnTo>
                    <a:lnTo>
                      <a:pt x="85" y="86"/>
                    </a:lnTo>
                    <a:lnTo>
                      <a:pt x="89" y="82"/>
                    </a:lnTo>
                    <a:lnTo>
                      <a:pt x="93" y="80"/>
                    </a:lnTo>
                    <a:lnTo>
                      <a:pt x="99" y="76"/>
                    </a:lnTo>
                    <a:lnTo>
                      <a:pt x="102" y="72"/>
                    </a:lnTo>
                    <a:lnTo>
                      <a:pt x="108" y="69"/>
                    </a:lnTo>
                    <a:lnTo>
                      <a:pt x="112" y="67"/>
                    </a:lnTo>
                    <a:lnTo>
                      <a:pt x="118" y="63"/>
                    </a:lnTo>
                    <a:lnTo>
                      <a:pt x="123" y="59"/>
                    </a:lnTo>
                    <a:lnTo>
                      <a:pt x="129" y="55"/>
                    </a:lnTo>
                    <a:lnTo>
                      <a:pt x="135" y="53"/>
                    </a:lnTo>
                    <a:lnTo>
                      <a:pt x="140" y="50"/>
                    </a:lnTo>
                    <a:lnTo>
                      <a:pt x="148" y="46"/>
                    </a:lnTo>
                    <a:lnTo>
                      <a:pt x="154" y="44"/>
                    </a:lnTo>
                    <a:lnTo>
                      <a:pt x="161" y="40"/>
                    </a:lnTo>
                    <a:lnTo>
                      <a:pt x="169" y="36"/>
                    </a:lnTo>
                    <a:lnTo>
                      <a:pt x="175" y="32"/>
                    </a:lnTo>
                    <a:lnTo>
                      <a:pt x="182" y="31"/>
                    </a:lnTo>
                    <a:lnTo>
                      <a:pt x="190" y="27"/>
                    </a:lnTo>
                    <a:lnTo>
                      <a:pt x="199" y="25"/>
                    </a:lnTo>
                    <a:lnTo>
                      <a:pt x="207" y="21"/>
                    </a:lnTo>
                    <a:lnTo>
                      <a:pt x="215" y="19"/>
                    </a:lnTo>
                    <a:lnTo>
                      <a:pt x="224" y="17"/>
                    </a:lnTo>
                    <a:lnTo>
                      <a:pt x="234" y="13"/>
                    </a:lnTo>
                    <a:lnTo>
                      <a:pt x="241" y="12"/>
                    </a:lnTo>
                    <a:lnTo>
                      <a:pt x="253" y="10"/>
                    </a:lnTo>
                    <a:lnTo>
                      <a:pt x="260" y="6"/>
                    </a:lnTo>
                    <a:lnTo>
                      <a:pt x="272" y="4"/>
                    </a:lnTo>
                    <a:lnTo>
                      <a:pt x="281" y="2"/>
                    </a:lnTo>
                    <a:lnTo>
                      <a:pt x="293" y="0"/>
                    </a:lnTo>
                    <a:lnTo>
                      <a:pt x="291" y="2"/>
                    </a:lnTo>
                    <a:lnTo>
                      <a:pt x="289" y="4"/>
                    </a:lnTo>
                    <a:lnTo>
                      <a:pt x="285" y="6"/>
                    </a:lnTo>
                    <a:lnTo>
                      <a:pt x="283" y="8"/>
                    </a:lnTo>
                    <a:lnTo>
                      <a:pt x="281" y="10"/>
                    </a:lnTo>
                    <a:lnTo>
                      <a:pt x="279" y="12"/>
                    </a:lnTo>
                    <a:lnTo>
                      <a:pt x="277" y="15"/>
                    </a:lnTo>
                    <a:lnTo>
                      <a:pt x="275" y="17"/>
                    </a:lnTo>
                    <a:lnTo>
                      <a:pt x="273" y="21"/>
                    </a:lnTo>
                    <a:lnTo>
                      <a:pt x="270" y="23"/>
                    </a:lnTo>
                    <a:lnTo>
                      <a:pt x="268" y="27"/>
                    </a:lnTo>
                    <a:lnTo>
                      <a:pt x="264" y="31"/>
                    </a:lnTo>
                    <a:lnTo>
                      <a:pt x="262" y="34"/>
                    </a:lnTo>
                    <a:lnTo>
                      <a:pt x="260" y="36"/>
                    </a:lnTo>
                    <a:lnTo>
                      <a:pt x="260" y="38"/>
                    </a:lnTo>
                    <a:lnTo>
                      <a:pt x="258" y="42"/>
                    </a:lnTo>
                    <a:lnTo>
                      <a:pt x="256" y="44"/>
                    </a:lnTo>
                    <a:lnTo>
                      <a:pt x="254" y="46"/>
                    </a:lnTo>
                    <a:lnTo>
                      <a:pt x="254" y="50"/>
                    </a:lnTo>
                    <a:lnTo>
                      <a:pt x="253" y="51"/>
                    </a:lnTo>
                    <a:lnTo>
                      <a:pt x="251" y="55"/>
                    </a:lnTo>
                    <a:lnTo>
                      <a:pt x="251" y="57"/>
                    </a:lnTo>
                    <a:lnTo>
                      <a:pt x="249" y="61"/>
                    </a:lnTo>
                    <a:lnTo>
                      <a:pt x="247" y="63"/>
                    </a:lnTo>
                    <a:lnTo>
                      <a:pt x="245" y="67"/>
                    </a:lnTo>
                    <a:lnTo>
                      <a:pt x="245" y="69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1" y="80"/>
                    </a:lnTo>
                    <a:lnTo>
                      <a:pt x="239" y="84"/>
                    </a:lnTo>
                    <a:lnTo>
                      <a:pt x="237" y="88"/>
                    </a:lnTo>
                    <a:lnTo>
                      <a:pt x="235" y="91"/>
                    </a:lnTo>
                    <a:lnTo>
                      <a:pt x="235" y="95"/>
                    </a:lnTo>
                    <a:lnTo>
                      <a:pt x="234" y="99"/>
                    </a:lnTo>
                    <a:lnTo>
                      <a:pt x="232" y="103"/>
                    </a:lnTo>
                    <a:lnTo>
                      <a:pt x="230" y="107"/>
                    </a:lnTo>
                    <a:lnTo>
                      <a:pt x="230" y="112"/>
                    </a:lnTo>
                    <a:lnTo>
                      <a:pt x="228" y="116"/>
                    </a:lnTo>
                    <a:lnTo>
                      <a:pt x="228" y="120"/>
                    </a:lnTo>
                    <a:lnTo>
                      <a:pt x="226" y="126"/>
                    </a:lnTo>
                    <a:lnTo>
                      <a:pt x="224" y="131"/>
                    </a:lnTo>
                    <a:lnTo>
                      <a:pt x="224" y="135"/>
                    </a:lnTo>
                    <a:lnTo>
                      <a:pt x="222" y="141"/>
                    </a:lnTo>
                    <a:lnTo>
                      <a:pt x="220" y="145"/>
                    </a:lnTo>
                    <a:lnTo>
                      <a:pt x="220" y="150"/>
                    </a:lnTo>
                    <a:lnTo>
                      <a:pt x="218" y="154"/>
                    </a:lnTo>
                    <a:lnTo>
                      <a:pt x="218" y="160"/>
                    </a:lnTo>
                    <a:lnTo>
                      <a:pt x="216" y="165"/>
                    </a:lnTo>
                    <a:lnTo>
                      <a:pt x="215" y="171"/>
                    </a:lnTo>
                    <a:lnTo>
                      <a:pt x="215" y="177"/>
                    </a:lnTo>
                    <a:lnTo>
                      <a:pt x="213" y="181"/>
                    </a:lnTo>
                    <a:lnTo>
                      <a:pt x="211" y="186"/>
                    </a:lnTo>
                    <a:lnTo>
                      <a:pt x="211" y="192"/>
                    </a:lnTo>
                    <a:lnTo>
                      <a:pt x="209" y="198"/>
                    </a:lnTo>
                    <a:lnTo>
                      <a:pt x="209" y="204"/>
                    </a:lnTo>
                    <a:lnTo>
                      <a:pt x="207" y="207"/>
                    </a:lnTo>
                    <a:lnTo>
                      <a:pt x="205" y="213"/>
                    </a:lnTo>
                    <a:lnTo>
                      <a:pt x="205" y="219"/>
                    </a:lnTo>
                    <a:lnTo>
                      <a:pt x="203" y="224"/>
                    </a:lnTo>
                    <a:lnTo>
                      <a:pt x="201" y="230"/>
                    </a:lnTo>
                    <a:lnTo>
                      <a:pt x="199" y="236"/>
                    </a:lnTo>
                    <a:lnTo>
                      <a:pt x="199" y="240"/>
                    </a:lnTo>
                    <a:lnTo>
                      <a:pt x="197" y="245"/>
                    </a:lnTo>
                    <a:lnTo>
                      <a:pt x="196" y="251"/>
                    </a:lnTo>
                    <a:lnTo>
                      <a:pt x="194" y="257"/>
                    </a:lnTo>
                    <a:lnTo>
                      <a:pt x="192" y="262"/>
                    </a:lnTo>
                    <a:lnTo>
                      <a:pt x="190" y="268"/>
                    </a:lnTo>
                    <a:lnTo>
                      <a:pt x="188" y="272"/>
                    </a:lnTo>
                    <a:lnTo>
                      <a:pt x="186" y="278"/>
                    </a:lnTo>
                    <a:lnTo>
                      <a:pt x="184" y="283"/>
                    </a:lnTo>
                    <a:lnTo>
                      <a:pt x="182" y="289"/>
                    </a:lnTo>
                    <a:lnTo>
                      <a:pt x="178" y="295"/>
                    </a:lnTo>
                    <a:lnTo>
                      <a:pt x="178" y="300"/>
                    </a:lnTo>
                    <a:lnTo>
                      <a:pt x="175" y="304"/>
                    </a:lnTo>
                    <a:lnTo>
                      <a:pt x="173" y="310"/>
                    </a:lnTo>
                    <a:lnTo>
                      <a:pt x="169" y="314"/>
                    </a:lnTo>
                    <a:lnTo>
                      <a:pt x="167" y="319"/>
                    </a:lnTo>
                    <a:lnTo>
                      <a:pt x="165" y="325"/>
                    </a:lnTo>
                    <a:lnTo>
                      <a:pt x="161" y="329"/>
                    </a:lnTo>
                    <a:lnTo>
                      <a:pt x="158" y="335"/>
                    </a:lnTo>
                    <a:lnTo>
                      <a:pt x="156" y="338"/>
                    </a:lnTo>
                    <a:lnTo>
                      <a:pt x="152" y="342"/>
                    </a:lnTo>
                    <a:lnTo>
                      <a:pt x="148" y="348"/>
                    </a:lnTo>
                    <a:lnTo>
                      <a:pt x="144" y="352"/>
                    </a:lnTo>
                    <a:lnTo>
                      <a:pt x="142" y="357"/>
                    </a:lnTo>
                    <a:lnTo>
                      <a:pt x="139" y="361"/>
                    </a:lnTo>
                    <a:lnTo>
                      <a:pt x="135" y="365"/>
                    </a:lnTo>
                    <a:lnTo>
                      <a:pt x="131" y="369"/>
                    </a:lnTo>
                    <a:lnTo>
                      <a:pt x="127" y="375"/>
                    </a:lnTo>
                    <a:lnTo>
                      <a:pt x="121" y="378"/>
                    </a:lnTo>
                    <a:lnTo>
                      <a:pt x="118" y="382"/>
                    </a:lnTo>
                    <a:lnTo>
                      <a:pt x="112" y="386"/>
                    </a:lnTo>
                    <a:lnTo>
                      <a:pt x="108" y="390"/>
                    </a:lnTo>
                    <a:lnTo>
                      <a:pt x="102" y="392"/>
                    </a:lnTo>
                    <a:lnTo>
                      <a:pt x="99" y="395"/>
                    </a:lnTo>
                    <a:lnTo>
                      <a:pt x="93" y="399"/>
                    </a:lnTo>
                    <a:lnTo>
                      <a:pt x="87" y="403"/>
                    </a:lnTo>
                    <a:lnTo>
                      <a:pt x="81" y="407"/>
                    </a:lnTo>
                    <a:lnTo>
                      <a:pt x="76" y="409"/>
                    </a:lnTo>
                    <a:lnTo>
                      <a:pt x="70" y="413"/>
                    </a:lnTo>
                    <a:lnTo>
                      <a:pt x="64" y="415"/>
                    </a:lnTo>
                    <a:lnTo>
                      <a:pt x="59" y="418"/>
                    </a:lnTo>
                    <a:lnTo>
                      <a:pt x="53" y="420"/>
                    </a:lnTo>
                    <a:lnTo>
                      <a:pt x="45" y="422"/>
                    </a:lnTo>
                    <a:lnTo>
                      <a:pt x="40" y="424"/>
                    </a:lnTo>
                    <a:lnTo>
                      <a:pt x="38" y="424"/>
                    </a:lnTo>
                    <a:lnTo>
                      <a:pt x="36" y="420"/>
                    </a:lnTo>
                    <a:lnTo>
                      <a:pt x="36" y="418"/>
                    </a:lnTo>
                    <a:lnTo>
                      <a:pt x="34" y="415"/>
                    </a:lnTo>
                    <a:lnTo>
                      <a:pt x="32" y="413"/>
                    </a:lnTo>
                    <a:lnTo>
                      <a:pt x="30" y="409"/>
                    </a:lnTo>
                    <a:lnTo>
                      <a:pt x="28" y="405"/>
                    </a:lnTo>
                    <a:lnTo>
                      <a:pt x="26" y="401"/>
                    </a:lnTo>
                    <a:lnTo>
                      <a:pt x="24" y="397"/>
                    </a:lnTo>
                    <a:lnTo>
                      <a:pt x="24" y="395"/>
                    </a:lnTo>
                    <a:lnTo>
                      <a:pt x="23" y="394"/>
                    </a:lnTo>
                    <a:lnTo>
                      <a:pt x="23" y="392"/>
                    </a:lnTo>
                    <a:lnTo>
                      <a:pt x="21" y="388"/>
                    </a:lnTo>
                    <a:lnTo>
                      <a:pt x="21" y="386"/>
                    </a:lnTo>
                    <a:lnTo>
                      <a:pt x="19" y="382"/>
                    </a:lnTo>
                    <a:lnTo>
                      <a:pt x="19" y="380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5" y="371"/>
                    </a:lnTo>
                    <a:lnTo>
                      <a:pt x="15" y="369"/>
                    </a:lnTo>
                    <a:lnTo>
                      <a:pt x="13" y="365"/>
                    </a:lnTo>
                    <a:lnTo>
                      <a:pt x="11" y="361"/>
                    </a:lnTo>
                    <a:lnTo>
                      <a:pt x="11" y="357"/>
                    </a:lnTo>
                    <a:lnTo>
                      <a:pt x="9" y="356"/>
                    </a:lnTo>
                    <a:lnTo>
                      <a:pt x="9" y="352"/>
                    </a:lnTo>
                    <a:lnTo>
                      <a:pt x="7" y="348"/>
                    </a:lnTo>
                    <a:lnTo>
                      <a:pt x="7" y="344"/>
                    </a:lnTo>
                    <a:lnTo>
                      <a:pt x="5" y="340"/>
                    </a:lnTo>
                    <a:lnTo>
                      <a:pt x="5" y="337"/>
                    </a:lnTo>
                    <a:lnTo>
                      <a:pt x="5" y="333"/>
                    </a:lnTo>
                    <a:lnTo>
                      <a:pt x="4" y="329"/>
                    </a:lnTo>
                    <a:lnTo>
                      <a:pt x="4" y="325"/>
                    </a:lnTo>
                    <a:lnTo>
                      <a:pt x="2" y="321"/>
                    </a:lnTo>
                    <a:lnTo>
                      <a:pt x="2" y="318"/>
                    </a:lnTo>
                    <a:lnTo>
                      <a:pt x="2" y="314"/>
                    </a:lnTo>
                    <a:lnTo>
                      <a:pt x="2" y="310"/>
                    </a:lnTo>
                    <a:lnTo>
                      <a:pt x="0" y="304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0" y="291"/>
                    </a:lnTo>
                    <a:lnTo>
                      <a:pt x="0" y="287"/>
                    </a:lnTo>
                    <a:lnTo>
                      <a:pt x="0" y="283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1"/>
                    </a:lnTo>
                    <a:lnTo>
                      <a:pt x="2" y="257"/>
                    </a:lnTo>
                    <a:lnTo>
                      <a:pt x="2" y="251"/>
                    </a:lnTo>
                    <a:lnTo>
                      <a:pt x="2" y="247"/>
                    </a:lnTo>
                    <a:lnTo>
                      <a:pt x="4" y="243"/>
                    </a:lnTo>
                    <a:lnTo>
                      <a:pt x="5" y="238"/>
                    </a:lnTo>
                    <a:lnTo>
                      <a:pt x="28" y="190"/>
                    </a:lnTo>
                    <a:lnTo>
                      <a:pt x="28" y="192"/>
                    </a:lnTo>
                    <a:lnTo>
                      <a:pt x="26" y="196"/>
                    </a:lnTo>
                    <a:lnTo>
                      <a:pt x="26" y="198"/>
                    </a:lnTo>
                    <a:lnTo>
                      <a:pt x="26" y="202"/>
                    </a:lnTo>
                    <a:lnTo>
                      <a:pt x="24" y="205"/>
                    </a:lnTo>
                    <a:lnTo>
                      <a:pt x="24" y="209"/>
                    </a:lnTo>
                    <a:lnTo>
                      <a:pt x="24" y="211"/>
                    </a:lnTo>
                    <a:lnTo>
                      <a:pt x="23" y="215"/>
                    </a:lnTo>
                    <a:lnTo>
                      <a:pt x="23" y="217"/>
                    </a:lnTo>
                    <a:lnTo>
                      <a:pt x="23" y="219"/>
                    </a:lnTo>
                    <a:lnTo>
                      <a:pt x="23" y="223"/>
                    </a:lnTo>
                    <a:lnTo>
                      <a:pt x="21" y="224"/>
                    </a:lnTo>
                    <a:lnTo>
                      <a:pt x="21" y="228"/>
                    </a:lnTo>
                    <a:lnTo>
                      <a:pt x="21" y="232"/>
                    </a:lnTo>
                    <a:lnTo>
                      <a:pt x="21" y="234"/>
                    </a:lnTo>
                    <a:lnTo>
                      <a:pt x="21" y="238"/>
                    </a:lnTo>
                    <a:lnTo>
                      <a:pt x="21" y="240"/>
                    </a:lnTo>
                    <a:lnTo>
                      <a:pt x="21" y="243"/>
                    </a:lnTo>
                    <a:lnTo>
                      <a:pt x="19" y="247"/>
                    </a:lnTo>
                    <a:lnTo>
                      <a:pt x="19" y="251"/>
                    </a:lnTo>
                    <a:lnTo>
                      <a:pt x="19" y="255"/>
                    </a:lnTo>
                    <a:lnTo>
                      <a:pt x="19" y="259"/>
                    </a:lnTo>
                    <a:lnTo>
                      <a:pt x="19" y="262"/>
                    </a:lnTo>
                    <a:lnTo>
                      <a:pt x="19" y="266"/>
                    </a:lnTo>
                    <a:lnTo>
                      <a:pt x="19" y="270"/>
                    </a:lnTo>
                    <a:lnTo>
                      <a:pt x="19" y="274"/>
                    </a:lnTo>
                    <a:lnTo>
                      <a:pt x="19" y="278"/>
                    </a:lnTo>
                    <a:lnTo>
                      <a:pt x="19" y="281"/>
                    </a:lnTo>
                    <a:lnTo>
                      <a:pt x="19" y="287"/>
                    </a:lnTo>
                    <a:lnTo>
                      <a:pt x="19" y="291"/>
                    </a:lnTo>
                    <a:lnTo>
                      <a:pt x="19" y="295"/>
                    </a:lnTo>
                    <a:lnTo>
                      <a:pt x="19" y="299"/>
                    </a:lnTo>
                    <a:lnTo>
                      <a:pt x="21" y="302"/>
                    </a:lnTo>
                    <a:lnTo>
                      <a:pt x="21" y="308"/>
                    </a:lnTo>
                    <a:lnTo>
                      <a:pt x="21" y="312"/>
                    </a:lnTo>
                    <a:lnTo>
                      <a:pt x="21" y="316"/>
                    </a:lnTo>
                    <a:lnTo>
                      <a:pt x="21" y="321"/>
                    </a:lnTo>
                    <a:lnTo>
                      <a:pt x="23" y="325"/>
                    </a:lnTo>
                    <a:lnTo>
                      <a:pt x="23" y="329"/>
                    </a:lnTo>
                    <a:lnTo>
                      <a:pt x="24" y="335"/>
                    </a:lnTo>
                    <a:lnTo>
                      <a:pt x="24" y="338"/>
                    </a:lnTo>
                    <a:lnTo>
                      <a:pt x="26" y="342"/>
                    </a:lnTo>
                    <a:lnTo>
                      <a:pt x="26" y="348"/>
                    </a:lnTo>
                    <a:lnTo>
                      <a:pt x="28" y="352"/>
                    </a:lnTo>
                    <a:lnTo>
                      <a:pt x="30" y="356"/>
                    </a:lnTo>
                    <a:lnTo>
                      <a:pt x="30" y="361"/>
                    </a:lnTo>
                    <a:lnTo>
                      <a:pt x="32" y="365"/>
                    </a:lnTo>
                    <a:lnTo>
                      <a:pt x="34" y="369"/>
                    </a:lnTo>
                    <a:lnTo>
                      <a:pt x="34" y="375"/>
                    </a:lnTo>
                    <a:lnTo>
                      <a:pt x="36" y="378"/>
                    </a:lnTo>
                    <a:lnTo>
                      <a:pt x="38" y="382"/>
                    </a:lnTo>
                    <a:lnTo>
                      <a:pt x="40" y="388"/>
                    </a:lnTo>
                    <a:lnTo>
                      <a:pt x="42" y="392"/>
                    </a:lnTo>
                    <a:lnTo>
                      <a:pt x="45" y="397"/>
                    </a:lnTo>
                    <a:lnTo>
                      <a:pt x="45" y="395"/>
                    </a:lnTo>
                    <a:lnTo>
                      <a:pt x="47" y="395"/>
                    </a:lnTo>
                    <a:lnTo>
                      <a:pt x="49" y="394"/>
                    </a:lnTo>
                    <a:lnTo>
                      <a:pt x="53" y="394"/>
                    </a:lnTo>
                    <a:lnTo>
                      <a:pt x="55" y="392"/>
                    </a:lnTo>
                    <a:lnTo>
                      <a:pt x="59" y="392"/>
                    </a:lnTo>
                    <a:lnTo>
                      <a:pt x="62" y="390"/>
                    </a:lnTo>
                    <a:lnTo>
                      <a:pt x="66" y="388"/>
                    </a:lnTo>
                    <a:lnTo>
                      <a:pt x="70" y="386"/>
                    </a:lnTo>
                    <a:lnTo>
                      <a:pt x="74" y="384"/>
                    </a:lnTo>
                    <a:lnTo>
                      <a:pt x="78" y="382"/>
                    </a:lnTo>
                    <a:lnTo>
                      <a:pt x="83" y="378"/>
                    </a:lnTo>
                    <a:lnTo>
                      <a:pt x="85" y="378"/>
                    </a:lnTo>
                    <a:lnTo>
                      <a:pt x="89" y="376"/>
                    </a:lnTo>
                    <a:lnTo>
                      <a:pt x="91" y="375"/>
                    </a:lnTo>
                    <a:lnTo>
                      <a:pt x="93" y="373"/>
                    </a:lnTo>
                    <a:lnTo>
                      <a:pt x="97" y="371"/>
                    </a:lnTo>
                    <a:lnTo>
                      <a:pt x="99" y="369"/>
                    </a:lnTo>
                    <a:lnTo>
                      <a:pt x="101" y="367"/>
                    </a:lnTo>
                    <a:lnTo>
                      <a:pt x="104" y="365"/>
                    </a:lnTo>
                    <a:lnTo>
                      <a:pt x="106" y="361"/>
                    </a:lnTo>
                    <a:lnTo>
                      <a:pt x="108" y="359"/>
                    </a:lnTo>
                    <a:lnTo>
                      <a:pt x="112" y="357"/>
                    </a:lnTo>
                    <a:lnTo>
                      <a:pt x="114" y="356"/>
                    </a:lnTo>
                    <a:lnTo>
                      <a:pt x="116" y="352"/>
                    </a:lnTo>
                    <a:lnTo>
                      <a:pt x="120" y="350"/>
                    </a:lnTo>
                    <a:lnTo>
                      <a:pt x="121" y="346"/>
                    </a:lnTo>
                    <a:lnTo>
                      <a:pt x="125" y="344"/>
                    </a:lnTo>
                    <a:lnTo>
                      <a:pt x="127" y="340"/>
                    </a:lnTo>
                    <a:lnTo>
                      <a:pt x="129" y="337"/>
                    </a:lnTo>
                    <a:lnTo>
                      <a:pt x="133" y="335"/>
                    </a:lnTo>
                    <a:lnTo>
                      <a:pt x="135" y="331"/>
                    </a:lnTo>
                    <a:lnTo>
                      <a:pt x="137" y="327"/>
                    </a:lnTo>
                    <a:lnTo>
                      <a:pt x="140" y="323"/>
                    </a:lnTo>
                    <a:lnTo>
                      <a:pt x="142" y="319"/>
                    </a:lnTo>
                    <a:lnTo>
                      <a:pt x="144" y="316"/>
                    </a:lnTo>
                    <a:lnTo>
                      <a:pt x="146" y="312"/>
                    </a:lnTo>
                    <a:lnTo>
                      <a:pt x="150" y="308"/>
                    </a:lnTo>
                    <a:lnTo>
                      <a:pt x="152" y="304"/>
                    </a:lnTo>
                    <a:lnTo>
                      <a:pt x="154" y="300"/>
                    </a:lnTo>
                    <a:lnTo>
                      <a:pt x="156" y="295"/>
                    </a:lnTo>
                    <a:lnTo>
                      <a:pt x="158" y="291"/>
                    </a:lnTo>
                    <a:lnTo>
                      <a:pt x="159" y="285"/>
                    </a:lnTo>
                    <a:lnTo>
                      <a:pt x="163" y="281"/>
                    </a:lnTo>
                    <a:lnTo>
                      <a:pt x="165" y="276"/>
                    </a:lnTo>
                    <a:lnTo>
                      <a:pt x="167" y="270"/>
                    </a:lnTo>
                    <a:lnTo>
                      <a:pt x="169" y="264"/>
                    </a:lnTo>
                    <a:lnTo>
                      <a:pt x="171" y="261"/>
                    </a:lnTo>
                    <a:lnTo>
                      <a:pt x="173" y="255"/>
                    </a:lnTo>
                    <a:lnTo>
                      <a:pt x="175" y="249"/>
                    </a:lnTo>
                    <a:lnTo>
                      <a:pt x="175" y="243"/>
                    </a:lnTo>
                    <a:lnTo>
                      <a:pt x="177" y="238"/>
                    </a:lnTo>
                    <a:lnTo>
                      <a:pt x="178" y="232"/>
                    </a:lnTo>
                    <a:lnTo>
                      <a:pt x="180" y="228"/>
                    </a:lnTo>
                    <a:lnTo>
                      <a:pt x="180" y="223"/>
                    </a:lnTo>
                    <a:lnTo>
                      <a:pt x="182" y="217"/>
                    </a:lnTo>
                    <a:lnTo>
                      <a:pt x="184" y="213"/>
                    </a:lnTo>
                    <a:lnTo>
                      <a:pt x="184" y="207"/>
                    </a:lnTo>
                    <a:lnTo>
                      <a:pt x="186" y="204"/>
                    </a:lnTo>
                    <a:lnTo>
                      <a:pt x="188" y="200"/>
                    </a:lnTo>
                    <a:lnTo>
                      <a:pt x="188" y="194"/>
                    </a:lnTo>
                    <a:lnTo>
                      <a:pt x="190" y="190"/>
                    </a:lnTo>
                    <a:lnTo>
                      <a:pt x="190" y="186"/>
                    </a:lnTo>
                    <a:lnTo>
                      <a:pt x="192" y="183"/>
                    </a:lnTo>
                    <a:lnTo>
                      <a:pt x="192" y="179"/>
                    </a:lnTo>
                    <a:lnTo>
                      <a:pt x="194" y="173"/>
                    </a:lnTo>
                    <a:lnTo>
                      <a:pt x="194" y="169"/>
                    </a:lnTo>
                    <a:lnTo>
                      <a:pt x="196" y="165"/>
                    </a:lnTo>
                    <a:lnTo>
                      <a:pt x="196" y="162"/>
                    </a:lnTo>
                    <a:lnTo>
                      <a:pt x="197" y="158"/>
                    </a:lnTo>
                    <a:lnTo>
                      <a:pt x="197" y="154"/>
                    </a:lnTo>
                    <a:lnTo>
                      <a:pt x="199" y="152"/>
                    </a:lnTo>
                    <a:lnTo>
                      <a:pt x="199" y="148"/>
                    </a:lnTo>
                    <a:lnTo>
                      <a:pt x="199" y="145"/>
                    </a:lnTo>
                    <a:lnTo>
                      <a:pt x="201" y="141"/>
                    </a:lnTo>
                    <a:lnTo>
                      <a:pt x="201" y="137"/>
                    </a:lnTo>
                    <a:lnTo>
                      <a:pt x="203" y="135"/>
                    </a:lnTo>
                    <a:lnTo>
                      <a:pt x="203" y="131"/>
                    </a:lnTo>
                    <a:lnTo>
                      <a:pt x="203" y="127"/>
                    </a:lnTo>
                    <a:lnTo>
                      <a:pt x="205" y="126"/>
                    </a:lnTo>
                    <a:lnTo>
                      <a:pt x="205" y="122"/>
                    </a:lnTo>
                    <a:lnTo>
                      <a:pt x="207" y="118"/>
                    </a:lnTo>
                    <a:lnTo>
                      <a:pt x="207" y="114"/>
                    </a:lnTo>
                    <a:lnTo>
                      <a:pt x="207" y="112"/>
                    </a:lnTo>
                    <a:lnTo>
                      <a:pt x="209" y="108"/>
                    </a:lnTo>
                    <a:lnTo>
                      <a:pt x="209" y="107"/>
                    </a:lnTo>
                    <a:lnTo>
                      <a:pt x="209" y="103"/>
                    </a:lnTo>
                    <a:lnTo>
                      <a:pt x="211" y="101"/>
                    </a:lnTo>
                    <a:lnTo>
                      <a:pt x="211" y="97"/>
                    </a:lnTo>
                    <a:lnTo>
                      <a:pt x="213" y="95"/>
                    </a:lnTo>
                    <a:lnTo>
                      <a:pt x="213" y="91"/>
                    </a:lnTo>
                    <a:lnTo>
                      <a:pt x="215" y="89"/>
                    </a:lnTo>
                    <a:lnTo>
                      <a:pt x="215" y="88"/>
                    </a:lnTo>
                    <a:lnTo>
                      <a:pt x="216" y="84"/>
                    </a:lnTo>
                    <a:lnTo>
                      <a:pt x="216" y="82"/>
                    </a:lnTo>
                    <a:lnTo>
                      <a:pt x="218" y="78"/>
                    </a:lnTo>
                    <a:lnTo>
                      <a:pt x="218" y="76"/>
                    </a:lnTo>
                    <a:lnTo>
                      <a:pt x="220" y="72"/>
                    </a:lnTo>
                    <a:lnTo>
                      <a:pt x="222" y="70"/>
                    </a:lnTo>
                    <a:lnTo>
                      <a:pt x="222" y="69"/>
                    </a:lnTo>
                    <a:lnTo>
                      <a:pt x="224" y="65"/>
                    </a:lnTo>
                    <a:lnTo>
                      <a:pt x="226" y="63"/>
                    </a:lnTo>
                    <a:lnTo>
                      <a:pt x="226" y="61"/>
                    </a:lnTo>
                    <a:lnTo>
                      <a:pt x="228" y="57"/>
                    </a:lnTo>
                    <a:lnTo>
                      <a:pt x="230" y="55"/>
                    </a:lnTo>
                    <a:lnTo>
                      <a:pt x="232" y="53"/>
                    </a:lnTo>
                    <a:lnTo>
                      <a:pt x="234" y="50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7" y="42"/>
                    </a:lnTo>
                    <a:lnTo>
                      <a:pt x="239" y="40"/>
                    </a:lnTo>
                    <a:lnTo>
                      <a:pt x="243" y="36"/>
                    </a:lnTo>
                    <a:lnTo>
                      <a:pt x="241" y="36"/>
                    </a:lnTo>
                    <a:lnTo>
                      <a:pt x="237" y="36"/>
                    </a:lnTo>
                    <a:lnTo>
                      <a:pt x="235" y="38"/>
                    </a:lnTo>
                    <a:lnTo>
                      <a:pt x="234" y="38"/>
                    </a:lnTo>
                    <a:lnTo>
                      <a:pt x="230" y="38"/>
                    </a:lnTo>
                    <a:lnTo>
                      <a:pt x="228" y="38"/>
                    </a:lnTo>
                    <a:lnTo>
                      <a:pt x="226" y="38"/>
                    </a:lnTo>
                    <a:lnTo>
                      <a:pt x="224" y="38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213" y="42"/>
                    </a:lnTo>
                    <a:lnTo>
                      <a:pt x="209" y="42"/>
                    </a:lnTo>
                    <a:lnTo>
                      <a:pt x="205" y="42"/>
                    </a:lnTo>
                    <a:lnTo>
                      <a:pt x="203" y="44"/>
                    </a:lnTo>
                    <a:lnTo>
                      <a:pt x="199" y="44"/>
                    </a:lnTo>
                    <a:lnTo>
                      <a:pt x="196" y="46"/>
                    </a:lnTo>
                    <a:lnTo>
                      <a:pt x="192" y="48"/>
                    </a:lnTo>
                    <a:lnTo>
                      <a:pt x="188" y="48"/>
                    </a:lnTo>
                    <a:lnTo>
                      <a:pt x="184" y="50"/>
                    </a:lnTo>
                    <a:lnTo>
                      <a:pt x="178" y="51"/>
                    </a:lnTo>
                    <a:lnTo>
                      <a:pt x="175" y="53"/>
                    </a:lnTo>
                    <a:lnTo>
                      <a:pt x="171" y="53"/>
                    </a:lnTo>
                    <a:lnTo>
                      <a:pt x="167" y="55"/>
                    </a:lnTo>
                    <a:lnTo>
                      <a:pt x="163" y="57"/>
                    </a:lnTo>
                    <a:lnTo>
                      <a:pt x="158" y="59"/>
                    </a:lnTo>
                    <a:lnTo>
                      <a:pt x="154" y="61"/>
                    </a:lnTo>
                    <a:lnTo>
                      <a:pt x="150" y="63"/>
                    </a:lnTo>
                    <a:lnTo>
                      <a:pt x="144" y="65"/>
                    </a:lnTo>
                    <a:lnTo>
                      <a:pt x="140" y="67"/>
                    </a:lnTo>
                    <a:lnTo>
                      <a:pt x="137" y="69"/>
                    </a:lnTo>
                    <a:lnTo>
                      <a:pt x="131" y="72"/>
                    </a:lnTo>
                    <a:lnTo>
                      <a:pt x="127" y="74"/>
                    </a:lnTo>
                    <a:lnTo>
                      <a:pt x="123" y="76"/>
                    </a:lnTo>
                    <a:lnTo>
                      <a:pt x="118" y="80"/>
                    </a:lnTo>
                    <a:lnTo>
                      <a:pt x="114" y="82"/>
                    </a:lnTo>
                    <a:lnTo>
                      <a:pt x="108" y="86"/>
                    </a:lnTo>
                    <a:lnTo>
                      <a:pt x="104" y="88"/>
                    </a:lnTo>
                    <a:lnTo>
                      <a:pt x="101" y="91"/>
                    </a:lnTo>
                    <a:lnTo>
                      <a:pt x="95" y="95"/>
                    </a:lnTo>
                    <a:lnTo>
                      <a:pt x="91" y="99"/>
                    </a:lnTo>
                    <a:lnTo>
                      <a:pt x="87" y="103"/>
                    </a:lnTo>
                    <a:lnTo>
                      <a:pt x="83" y="107"/>
                    </a:lnTo>
                    <a:lnTo>
                      <a:pt x="80" y="108"/>
                    </a:lnTo>
                    <a:lnTo>
                      <a:pt x="76" y="114"/>
                    </a:lnTo>
                    <a:lnTo>
                      <a:pt x="72" y="118"/>
                    </a:lnTo>
                    <a:lnTo>
                      <a:pt x="66" y="122"/>
                    </a:lnTo>
                    <a:lnTo>
                      <a:pt x="62" y="126"/>
                    </a:lnTo>
                    <a:lnTo>
                      <a:pt x="61" y="131"/>
                    </a:lnTo>
                    <a:lnTo>
                      <a:pt x="57" y="135"/>
                    </a:lnTo>
                    <a:lnTo>
                      <a:pt x="53" y="141"/>
                    </a:lnTo>
                    <a:lnTo>
                      <a:pt x="49" y="145"/>
                    </a:lnTo>
                    <a:lnTo>
                      <a:pt x="47" y="150"/>
                    </a:lnTo>
                    <a:lnTo>
                      <a:pt x="43" y="154"/>
                    </a:lnTo>
                    <a:lnTo>
                      <a:pt x="40" y="160"/>
                    </a:lnTo>
                    <a:lnTo>
                      <a:pt x="38" y="165"/>
                    </a:lnTo>
                    <a:lnTo>
                      <a:pt x="36" y="171"/>
                    </a:lnTo>
                    <a:lnTo>
                      <a:pt x="32" y="177"/>
                    </a:lnTo>
                    <a:lnTo>
                      <a:pt x="30" y="184"/>
                    </a:lnTo>
                    <a:lnTo>
                      <a:pt x="28" y="181"/>
                    </a:lnTo>
                    <a:lnTo>
                      <a:pt x="28" y="177"/>
                    </a:lnTo>
                    <a:lnTo>
                      <a:pt x="28" y="173"/>
                    </a:lnTo>
                    <a:lnTo>
                      <a:pt x="28" y="171"/>
                    </a:lnTo>
                    <a:lnTo>
                      <a:pt x="26" y="169"/>
                    </a:lnTo>
                    <a:lnTo>
                      <a:pt x="26" y="165"/>
                    </a:lnTo>
                    <a:lnTo>
                      <a:pt x="26" y="164"/>
                    </a:lnTo>
                    <a:lnTo>
                      <a:pt x="26" y="162"/>
                    </a:lnTo>
                    <a:lnTo>
                      <a:pt x="26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95" name="Freeform 286">
                <a:extLst>
                  <a:ext uri="{FF2B5EF4-FFF2-40B4-BE49-F238E27FC236}">
                    <a16:creationId xmlns:a16="http://schemas.microsoft.com/office/drawing/2014/main" id="{384E67F0-7FFE-436C-99BA-033BE32544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1" y="906"/>
                <a:ext cx="224" cy="172"/>
              </a:xfrm>
              <a:custGeom>
                <a:avLst/>
                <a:gdLst>
                  <a:gd name="T0" fmla="*/ 1 w 447"/>
                  <a:gd name="T1" fmla="*/ 1 h 344"/>
                  <a:gd name="T2" fmla="*/ 1 w 447"/>
                  <a:gd name="T3" fmla="*/ 1 h 344"/>
                  <a:gd name="T4" fmla="*/ 1 w 447"/>
                  <a:gd name="T5" fmla="*/ 1 h 344"/>
                  <a:gd name="T6" fmla="*/ 1 w 447"/>
                  <a:gd name="T7" fmla="*/ 1 h 344"/>
                  <a:gd name="T8" fmla="*/ 1 w 447"/>
                  <a:gd name="T9" fmla="*/ 1 h 344"/>
                  <a:gd name="T10" fmla="*/ 1 w 447"/>
                  <a:gd name="T11" fmla="*/ 1 h 344"/>
                  <a:gd name="T12" fmla="*/ 1 w 447"/>
                  <a:gd name="T13" fmla="*/ 1 h 344"/>
                  <a:gd name="T14" fmla="*/ 1 w 447"/>
                  <a:gd name="T15" fmla="*/ 1 h 344"/>
                  <a:gd name="T16" fmla="*/ 1 w 447"/>
                  <a:gd name="T17" fmla="*/ 0 h 344"/>
                  <a:gd name="T18" fmla="*/ 1 w 447"/>
                  <a:gd name="T19" fmla="*/ 1 h 344"/>
                  <a:gd name="T20" fmla="*/ 1 w 447"/>
                  <a:gd name="T21" fmla="*/ 1 h 344"/>
                  <a:gd name="T22" fmla="*/ 1 w 447"/>
                  <a:gd name="T23" fmla="*/ 1 h 344"/>
                  <a:gd name="T24" fmla="*/ 1 w 447"/>
                  <a:gd name="T25" fmla="*/ 1 h 344"/>
                  <a:gd name="T26" fmla="*/ 1 w 447"/>
                  <a:gd name="T27" fmla="*/ 1 h 344"/>
                  <a:gd name="T28" fmla="*/ 1 w 447"/>
                  <a:gd name="T29" fmla="*/ 1 h 344"/>
                  <a:gd name="T30" fmla="*/ 1 w 447"/>
                  <a:gd name="T31" fmla="*/ 1 h 344"/>
                  <a:gd name="T32" fmla="*/ 1 w 447"/>
                  <a:gd name="T33" fmla="*/ 1 h 344"/>
                  <a:gd name="T34" fmla="*/ 1 w 447"/>
                  <a:gd name="T35" fmla="*/ 1 h 344"/>
                  <a:gd name="T36" fmla="*/ 1 w 447"/>
                  <a:gd name="T37" fmla="*/ 1 h 344"/>
                  <a:gd name="T38" fmla="*/ 1 w 447"/>
                  <a:gd name="T39" fmla="*/ 1 h 344"/>
                  <a:gd name="T40" fmla="*/ 1 w 447"/>
                  <a:gd name="T41" fmla="*/ 1 h 344"/>
                  <a:gd name="T42" fmla="*/ 1 w 447"/>
                  <a:gd name="T43" fmla="*/ 1 h 344"/>
                  <a:gd name="T44" fmla="*/ 1 w 447"/>
                  <a:gd name="T45" fmla="*/ 1 h 344"/>
                  <a:gd name="T46" fmla="*/ 1 w 447"/>
                  <a:gd name="T47" fmla="*/ 1 h 344"/>
                  <a:gd name="T48" fmla="*/ 1 w 447"/>
                  <a:gd name="T49" fmla="*/ 1 h 344"/>
                  <a:gd name="T50" fmla="*/ 1 w 447"/>
                  <a:gd name="T51" fmla="*/ 1 h 344"/>
                  <a:gd name="T52" fmla="*/ 1 w 447"/>
                  <a:gd name="T53" fmla="*/ 1 h 344"/>
                  <a:gd name="T54" fmla="*/ 1 w 447"/>
                  <a:gd name="T55" fmla="*/ 1 h 344"/>
                  <a:gd name="T56" fmla="*/ 1 w 447"/>
                  <a:gd name="T57" fmla="*/ 1 h 344"/>
                  <a:gd name="T58" fmla="*/ 1 w 447"/>
                  <a:gd name="T59" fmla="*/ 1 h 344"/>
                  <a:gd name="T60" fmla="*/ 1 w 447"/>
                  <a:gd name="T61" fmla="*/ 1 h 344"/>
                  <a:gd name="T62" fmla="*/ 1 w 447"/>
                  <a:gd name="T63" fmla="*/ 1 h 344"/>
                  <a:gd name="T64" fmla="*/ 1 w 447"/>
                  <a:gd name="T65" fmla="*/ 1 h 344"/>
                  <a:gd name="T66" fmla="*/ 1 w 447"/>
                  <a:gd name="T67" fmla="*/ 1 h 344"/>
                  <a:gd name="T68" fmla="*/ 1 w 447"/>
                  <a:gd name="T69" fmla="*/ 1 h 344"/>
                  <a:gd name="T70" fmla="*/ 1 w 447"/>
                  <a:gd name="T71" fmla="*/ 1 h 344"/>
                  <a:gd name="T72" fmla="*/ 1 w 447"/>
                  <a:gd name="T73" fmla="*/ 1 h 344"/>
                  <a:gd name="T74" fmla="*/ 1 w 447"/>
                  <a:gd name="T75" fmla="*/ 1 h 344"/>
                  <a:gd name="T76" fmla="*/ 1 w 447"/>
                  <a:gd name="T77" fmla="*/ 1 h 344"/>
                  <a:gd name="T78" fmla="*/ 1 w 447"/>
                  <a:gd name="T79" fmla="*/ 1 h 344"/>
                  <a:gd name="T80" fmla="*/ 1 w 447"/>
                  <a:gd name="T81" fmla="*/ 1 h 344"/>
                  <a:gd name="T82" fmla="*/ 1 w 447"/>
                  <a:gd name="T83" fmla="*/ 1 h 344"/>
                  <a:gd name="T84" fmla="*/ 1 w 447"/>
                  <a:gd name="T85" fmla="*/ 1 h 344"/>
                  <a:gd name="T86" fmla="*/ 1 w 447"/>
                  <a:gd name="T87" fmla="*/ 1 h 344"/>
                  <a:gd name="T88" fmla="*/ 1 w 447"/>
                  <a:gd name="T89" fmla="*/ 1 h 344"/>
                  <a:gd name="T90" fmla="*/ 1 w 447"/>
                  <a:gd name="T91" fmla="*/ 1 h 344"/>
                  <a:gd name="T92" fmla="*/ 1 w 447"/>
                  <a:gd name="T93" fmla="*/ 1 h 344"/>
                  <a:gd name="T94" fmla="*/ 1 w 447"/>
                  <a:gd name="T95" fmla="*/ 1 h 344"/>
                  <a:gd name="T96" fmla="*/ 1 w 447"/>
                  <a:gd name="T97" fmla="*/ 1 h 344"/>
                  <a:gd name="T98" fmla="*/ 1 w 447"/>
                  <a:gd name="T99" fmla="*/ 1 h 344"/>
                  <a:gd name="T100" fmla="*/ 1 w 447"/>
                  <a:gd name="T101" fmla="*/ 1 h 344"/>
                  <a:gd name="T102" fmla="*/ 1 w 447"/>
                  <a:gd name="T103" fmla="*/ 1 h 344"/>
                  <a:gd name="T104" fmla="*/ 1 w 447"/>
                  <a:gd name="T105" fmla="*/ 1 h 344"/>
                  <a:gd name="T106" fmla="*/ 1 w 447"/>
                  <a:gd name="T107" fmla="*/ 1 h 344"/>
                  <a:gd name="T108" fmla="*/ 1 w 447"/>
                  <a:gd name="T109" fmla="*/ 1 h 344"/>
                  <a:gd name="T110" fmla="*/ 1 w 447"/>
                  <a:gd name="T111" fmla="*/ 1 h 34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7"/>
                  <a:gd name="T169" fmla="*/ 0 h 344"/>
                  <a:gd name="T170" fmla="*/ 447 w 447"/>
                  <a:gd name="T171" fmla="*/ 344 h 34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7" h="344">
                    <a:moveTo>
                      <a:pt x="120" y="112"/>
                    </a:moveTo>
                    <a:lnTo>
                      <a:pt x="120" y="110"/>
                    </a:lnTo>
                    <a:lnTo>
                      <a:pt x="122" y="108"/>
                    </a:lnTo>
                    <a:lnTo>
                      <a:pt x="124" y="104"/>
                    </a:lnTo>
                    <a:lnTo>
                      <a:pt x="126" y="103"/>
                    </a:lnTo>
                    <a:lnTo>
                      <a:pt x="128" y="99"/>
                    </a:lnTo>
                    <a:lnTo>
                      <a:pt x="132" y="95"/>
                    </a:lnTo>
                    <a:lnTo>
                      <a:pt x="133" y="93"/>
                    </a:lnTo>
                    <a:lnTo>
                      <a:pt x="135" y="91"/>
                    </a:lnTo>
                    <a:lnTo>
                      <a:pt x="137" y="89"/>
                    </a:lnTo>
                    <a:lnTo>
                      <a:pt x="141" y="87"/>
                    </a:lnTo>
                    <a:lnTo>
                      <a:pt x="143" y="84"/>
                    </a:lnTo>
                    <a:lnTo>
                      <a:pt x="145" y="84"/>
                    </a:lnTo>
                    <a:lnTo>
                      <a:pt x="149" y="80"/>
                    </a:lnTo>
                    <a:lnTo>
                      <a:pt x="152" y="78"/>
                    </a:lnTo>
                    <a:lnTo>
                      <a:pt x="154" y="76"/>
                    </a:lnTo>
                    <a:lnTo>
                      <a:pt x="158" y="74"/>
                    </a:lnTo>
                    <a:lnTo>
                      <a:pt x="162" y="70"/>
                    </a:lnTo>
                    <a:lnTo>
                      <a:pt x="166" y="68"/>
                    </a:lnTo>
                    <a:lnTo>
                      <a:pt x="170" y="66"/>
                    </a:lnTo>
                    <a:lnTo>
                      <a:pt x="173" y="63"/>
                    </a:lnTo>
                    <a:lnTo>
                      <a:pt x="177" y="61"/>
                    </a:lnTo>
                    <a:lnTo>
                      <a:pt x="181" y="59"/>
                    </a:lnTo>
                    <a:lnTo>
                      <a:pt x="187" y="57"/>
                    </a:lnTo>
                    <a:lnTo>
                      <a:pt x="190" y="53"/>
                    </a:lnTo>
                    <a:lnTo>
                      <a:pt x="196" y="51"/>
                    </a:lnTo>
                    <a:lnTo>
                      <a:pt x="202" y="47"/>
                    </a:lnTo>
                    <a:lnTo>
                      <a:pt x="206" y="46"/>
                    </a:lnTo>
                    <a:lnTo>
                      <a:pt x="213" y="44"/>
                    </a:lnTo>
                    <a:lnTo>
                      <a:pt x="217" y="40"/>
                    </a:lnTo>
                    <a:lnTo>
                      <a:pt x="225" y="38"/>
                    </a:lnTo>
                    <a:lnTo>
                      <a:pt x="230" y="36"/>
                    </a:lnTo>
                    <a:lnTo>
                      <a:pt x="238" y="32"/>
                    </a:lnTo>
                    <a:lnTo>
                      <a:pt x="244" y="30"/>
                    </a:lnTo>
                    <a:lnTo>
                      <a:pt x="251" y="28"/>
                    </a:lnTo>
                    <a:lnTo>
                      <a:pt x="257" y="27"/>
                    </a:lnTo>
                    <a:lnTo>
                      <a:pt x="265" y="25"/>
                    </a:lnTo>
                    <a:lnTo>
                      <a:pt x="274" y="21"/>
                    </a:lnTo>
                    <a:lnTo>
                      <a:pt x="282" y="21"/>
                    </a:lnTo>
                    <a:lnTo>
                      <a:pt x="289" y="17"/>
                    </a:lnTo>
                    <a:lnTo>
                      <a:pt x="299" y="15"/>
                    </a:lnTo>
                    <a:lnTo>
                      <a:pt x="306" y="13"/>
                    </a:lnTo>
                    <a:lnTo>
                      <a:pt x="316" y="11"/>
                    </a:lnTo>
                    <a:lnTo>
                      <a:pt x="325" y="9"/>
                    </a:lnTo>
                    <a:lnTo>
                      <a:pt x="335" y="9"/>
                    </a:lnTo>
                    <a:lnTo>
                      <a:pt x="344" y="8"/>
                    </a:lnTo>
                    <a:lnTo>
                      <a:pt x="354" y="6"/>
                    </a:lnTo>
                    <a:lnTo>
                      <a:pt x="365" y="6"/>
                    </a:lnTo>
                    <a:lnTo>
                      <a:pt x="375" y="4"/>
                    </a:lnTo>
                    <a:lnTo>
                      <a:pt x="386" y="2"/>
                    </a:lnTo>
                    <a:lnTo>
                      <a:pt x="398" y="2"/>
                    </a:lnTo>
                    <a:lnTo>
                      <a:pt x="409" y="0"/>
                    </a:lnTo>
                    <a:lnTo>
                      <a:pt x="421" y="0"/>
                    </a:lnTo>
                    <a:lnTo>
                      <a:pt x="434" y="0"/>
                    </a:lnTo>
                    <a:lnTo>
                      <a:pt x="447" y="0"/>
                    </a:lnTo>
                    <a:lnTo>
                      <a:pt x="445" y="0"/>
                    </a:lnTo>
                    <a:lnTo>
                      <a:pt x="443" y="2"/>
                    </a:lnTo>
                    <a:lnTo>
                      <a:pt x="441" y="4"/>
                    </a:lnTo>
                    <a:lnTo>
                      <a:pt x="440" y="6"/>
                    </a:lnTo>
                    <a:lnTo>
                      <a:pt x="438" y="8"/>
                    </a:lnTo>
                    <a:lnTo>
                      <a:pt x="436" y="11"/>
                    </a:lnTo>
                    <a:lnTo>
                      <a:pt x="432" y="15"/>
                    </a:lnTo>
                    <a:lnTo>
                      <a:pt x="428" y="19"/>
                    </a:lnTo>
                    <a:lnTo>
                      <a:pt x="426" y="21"/>
                    </a:lnTo>
                    <a:lnTo>
                      <a:pt x="424" y="23"/>
                    </a:lnTo>
                    <a:lnTo>
                      <a:pt x="422" y="25"/>
                    </a:lnTo>
                    <a:lnTo>
                      <a:pt x="422" y="28"/>
                    </a:lnTo>
                    <a:lnTo>
                      <a:pt x="419" y="30"/>
                    </a:lnTo>
                    <a:lnTo>
                      <a:pt x="417" y="32"/>
                    </a:lnTo>
                    <a:lnTo>
                      <a:pt x="415" y="36"/>
                    </a:lnTo>
                    <a:lnTo>
                      <a:pt x="413" y="38"/>
                    </a:lnTo>
                    <a:lnTo>
                      <a:pt x="411" y="42"/>
                    </a:lnTo>
                    <a:lnTo>
                      <a:pt x="407" y="44"/>
                    </a:lnTo>
                    <a:lnTo>
                      <a:pt x="405" y="47"/>
                    </a:lnTo>
                    <a:lnTo>
                      <a:pt x="403" y="51"/>
                    </a:lnTo>
                    <a:lnTo>
                      <a:pt x="400" y="55"/>
                    </a:lnTo>
                    <a:lnTo>
                      <a:pt x="398" y="57"/>
                    </a:lnTo>
                    <a:lnTo>
                      <a:pt x="394" y="61"/>
                    </a:lnTo>
                    <a:lnTo>
                      <a:pt x="392" y="65"/>
                    </a:lnTo>
                    <a:lnTo>
                      <a:pt x="388" y="70"/>
                    </a:lnTo>
                    <a:lnTo>
                      <a:pt x="386" y="74"/>
                    </a:lnTo>
                    <a:lnTo>
                      <a:pt x="382" y="78"/>
                    </a:lnTo>
                    <a:lnTo>
                      <a:pt x="381" y="82"/>
                    </a:lnTo>
                    <a:lnTo>
                      <a:pt x="377" y="85"/>
                    </a:lnTo>
                    <a:lnTo>
                      <a:pt x="373" y="91"/>
                    </a:lnTo>
                    <a:lnTo>
                      <a:pt x="369" y="95"/>
                    </a:lnTo>
                    <a:lnTo>
                      <a:pt x="365" y="99"/>
                    </a:lnTo>
                    <a:lnTo>
                      <a:pt x="362" y="104"/>
                    </a:lnTo>
                    <a:lnTo>
                      <a:pt x="360" y="110"/>
                    </a:lnTo>
                    <a:lnTo>
                      <a:pt x="356" y="116"/>
                    </a:lnTo>
                    <a:lnTo>
                      <a:pt x="352" y="120"/>
                    </a:lnTo>
                    <a:lnTo>
                      <a:pt x="348" y="125"/>
                    </a:lnTo>
                    <a:lnTo>
                      <a:pt x="344" y="131"/>
                    </a:lnTo>
                    <a:lnTo>
                      <a:pt x="341" y="137"/>
                    </a:lnTo>
                    <a:lnTo>
                      <a:pt x="337" y="143"/>
                    </a:lnTo>
                    <a:lnTo>
                      <a:pt x="331" y="148"/>
                    </a:lnTo>
                    <a:lnTo>
                      <a:pt x="327" y="154"/>
                    </a:lnTo>
                    <a:lnTo>
                      <a:pt x="324" y="160"/>
                    </a:lnTo>
                    <a:lnTo>
                      <a:pt x="320" y="167"/>
                    </a:lnTo>
                    <a:lnTo>
                      <a:pt x="316" y="173"/>
                    </a:lnTo>
                    <a:lnTo>
                      <a:pt x="310" y="179"/>
                    </a:lnTo>
                    <a:lnTo>
                      <a:pt x="306" y="186"/>
                    </a:lnTo>
                    <a:lnTo>
                      <a:pt x="303" y="192"/>
                    </a:lnTo>
                    <a:lnTo>
                      <a:pt x="297" y="200"/>
                    </a:lnTo>
                    <a:lnTo>
                      <a:pt x="293" y="207"/>
                    </a:lnTo>
                    <a:lnTo>
                      <a:pt x="289" y="213"/>
                    </a:lnTo>
                    <a:lnTo>
                      <a:pt x="284" y="222"/>
                    </a:lnTo>
                    <a:lnTo>
                      <a:pt x="280" y="228"/>
                    </a:lnTo>
                    <a:lnTo>
                      <a:pt x="274" y="236"/>
                    </a:lnTo>
                    <a:lnTo>
                      <a:pt x="268" y="241"/>
                    </a:lnTo>
                    <a:lnTo>
                      <a:pt x="263" y="249"/>
                    </a:lnTo>
                    <a:lnTo>
                      <a:pt x="259" y="255"/>
                    </a:lnTo>
                    <a:lnTo>
                      <a:pt x="253" y="260"/>
                    </a:lnTo>
                    <a:lnTo>
                      <a:pt x="248" y="266"/>
                    </a:lnTo>
                    <a:lnTo>
                      <a:pt x="242" y="272"/>
                    </a:lnTo>
                    <a:lnTo>
                      <a:pt x="236" y="276"/>
                    </a:lnTo>
                    <a:lnTo>
                      <a:pt x="230" y="281"/>
                    </a:lnTo>
                    <a:lnTo>
                      <a:pt x="225" y="285"/>
                    </a:lnTo>
                    <a:lnTo>
                      <a:pt x="219" y="291"/>
                    </a:lnTo>
                    <a:lnTo>
                      <a:pt x="213" y="295"/>
                    </a:lnTo>
                    <a:lnTo>
                      <a:pt x="208" y="298"/>
                    </a:lnTo>
                    <a:lnTo>
                      <a:pt x="202" y="302"/>
                    </a:lnTo>
                    <a:lnTo>
                      <a:pt x="196" y="306"/>
                    </a:lnTo>
                    <a:lnTo>
                      <a:pt x="190" y="310"/>
                    </a:lnTo>
                    <a:lnTo>
                      <a:pt x="183" y="312"/>
                    </a:lnTo>
                    <a:lnTo>
                      <a:pt x="177" y="315"/>
                    </a:lnTo>
                    <a:lnTo>
                      <a:pt x="171" y="317"/>
                    </a:lnTo>
                    <a:lnTo>
                      <a:pt x="166" y="321"/>
                    </a:lnTo>
                    <a:lnTo>
                      <a:pt x="160" y="323"/>
                    </a:lnTo>
                    <a:lnTo>
                      <a:pt x="154" y="325"/>
                    </a:lnTo>
                    <a:lnTo>
                      <a:pt x="149" y="327"/>
                    </a:lnTo>
                    <a:lnTo>
                      <a:pt x="143" y="329"/>
                    </a:lnTo>
                    <a:lnTo>
                      <a:pt x="137" y="331"/>
                    </a:lnTo>
                    <a:lnTo>
                      <a:pt x="132" y="333"/>
                    </a:lnTo>
                    <a:lnTo>
                      <a:pt x="126" y="334"/>
                    </a:lnTo>
                    <a:lnTo>
                      <a:pt x="120" y="336"/>
                    </a:lnTo>
                    <a:lnTo>
                      <a:pt x="114" y="336"/>
                    </a:lnTo>
                    <a:lnTo>
                      <a:pt x="109" y="338"/>
                    </a:lnTo>
                    <a:lnTo>
                      <a:pt x="103" y="340"/>
                    </a:lnTo>
                    <a:lnTo>
                      <a:pt x="97" y="340"/>
                    </a:lnTo>
                    <a:lnTo>
                      <a:pt x="92" y="340"/>
                    </a:lnTo>
                    <a:lnTo>
                      <a:pt x="88" y="342"/>
                    </a:lnTo>
                    <a:lnTo>
                      <a:pt x="82" y="342"/>
                    </a:lnTo>
                    <a:lnTo>
                      <a:pt x="76" y="342"/>
                    </a:lnTo>
                    <a:lnTo>
                      <a:pt x="73" y="342"/>
                    </a:lnTo>
                    <a:lnTo>
                      <a:pt x="67" y="342"/>
                    </a:lnTo>
                    <a:lnTo>
                      <a:pt x="63" y="344"/>
                    </a:lnTo>
                    <a:lnTo>
                      <a:pt x="57" y="344"/>
                    </a:lnTo>
                    <a:lnTo>
                      <a:pt x="54" y="344"/>
                    </a:lnTo>
                    <a:lnTo>
                      <a:pt x="50" y="344"/>
                    </a:lnTo>
                    <a:lnTo>
                      <a:pt x="46" y="344"/>
                    </a:lnTo>
                    <a:lnTo>
                      <a:pt x="42" y="344"/>
                    </a:lnTo>
                    <a:lnTo>
                      <a:pt x="38" y="344"/>
                    </a:lnTo>
                    <a:lnTo>
                      <a:pt x="33" y="344"/>
                    </a:lnTo>
                    <a:lnTo>
                      <a:pt x="31" y="344"/>
                    </a:lnTo>
                    <a:lnTo>
                      <a:pt x="27" y="342"/>
                    </a:lnTo>
                    <a:lnTo>
                      <a:pt x="23" y="342"/>
                    </a:lnTo>
                    <a:lnTo>
                      <a:pt x="19" y="342"/>
                    </a:lnTo>
                    <a:lnTo>
                      <a:pt x="18" y="342"/>
                    </a:lnTo>
                    <a:lnTo>
                      <a:pt x="16" y="342"/>
                    </a:lnTo>
                    <a:lnTo>
                      <a:pt x="12" y="342"/>
                    </a:lnTo>
                    <a:lnTo>
                      <a:pt x="10" y="340"/>
                    </a:lnTo>
                    <a:lnTo>
                      <a:pt x="8" y="340"/>
                    </a:lnTo>
                    <a:lnTo>
                      <a:pt x="4" y="340"/>
                    </a:lnTo>
                    <a:lnTo>
                      <a:pt x="2" y="340"/>
                    </a:lnTo>
                    <a:lnTo>
                      <a:pt x="0" y="340"/>
                    </a:lnTo>
                    <a:lnTo>
                      <a:pt x="19" y="319"/>
                    </a:lnTo>
                    <a:lnTo>
                      <a:pt x="21" y="319"/>
                    </a:lnTo>
                    <a:lnTo>
                      <a:pt x="23" y="321"/>
                    </a:lnTo>
                    <a:lnTo>
                      <a:pt x="27" y="321"/>
                    </a:lnTo>
                    <a:lnTo>
                      <a:pt x="29" y="321"/>
                    </a:lnTo>
                    <a:lnTo>
                      <a:pt x="35" y="321"/>
                    </a:lnTo>
                    <a:lnTo>
                      <a:pt x="37" y="321"/>
                    </a:lnTo>
                    <a:lnTo>
                      <a:pt x="38" y="321"/>
                    </a:lnTo>
                    <a:lnTo>
                      <a:pt x="42" y="321"/>
                    </a:lnTo>
                    <a:lnTo>
                      <a:pt x="46" y="321"/>
                    </a:lnTo>
                    <a:lnTo>
                      <a:pt x="48" y="321"/>
                    </a:lnTo>
                    <a:lnTo>
                      <a:pt x="50" y="321"/>
                    </a:lnTo>
                    <a:lnTo>
                      <a:pt x="54" y="321"/>
                    </a:lnTo>
                    <a:lnTo>
                      <a:pt x="57" y="321"/>
                    </a:lnTo>
                    <a:lnTo>
                      <a:pt x="61" y="321"/>
                    </a:lnTo>
                    <a:lnTo>
                      <a:pt x="65" y="321"/>
                    </a:lnTo>
                    <a:lnTo>
                      <a:pt x="69" y="321"/>
                    </a:lnTo>
                    <a:lnTo>
                      <a:pt x="73" y="321"/>
                    </a:lnTo>
                    <a:lnTo>
                      <a:pt x="76" y="321"/>
                    </a:lnTo>
                    <a:lnTo>
                      <a:pt x="80" y="321"/>
                    </a:lnTo>
                    <a:lnTo>
                      <a:pt x="84" y="319"/>
                    </a:lnTo>
                    <a:lnTo>
                      <a:pt x="90" y="319"/>
                    </a:lnTo>
                    <a:lnTo>
                      <a:pt x="94" y="319"/>
                    </a:lnTo>
                    <a:lnTo>
                      <a:pt x="97" y="317"/>
                    </a:lnTo>
                    <a:lnTo>
                      <a:pt x="101" y="317"/>
                    </a:lnTo>
                    <a:lnTo>
                      <a:pt x="107" y="317"/>
                    </a:lnTo>
                    <a:lnTo>
                      <a:pt x="111" y="315"/>
                    </a:lnTo>
                    <a:lnTo>
                      <a:pt x="116" y="314"/>
                    </a:lnTo>
                    <a:lnTo>
                      <a:pt x="120" y="314"/>
                    </a:lnTo>
                    <a:lnTo>
                      <a:pt x="126" y="312"/>
                    </a:lnTo>
                    <a:lnTo>
                      <a:pt x="132" y="310"/>
                    </a:lnTo>
                    <a:lnTo>
                      <a:pt x="135" y="308"/>
                    </a:lnTo>
                    <a:lnTo>
                      <a:pt x="141" y="306"/>
                    </a:lnTo>
                    <a:lnTo>
                      <a:pt x="145" y="306"/>
                    </a:lnTo>
                    <a:lnTo>
                      <a:pt x="151" y="302"/>
                    </a:lnTo>
                    <a:lnTo>
                      <a:pt x="156" y="300"/>
                    </a:lnTo>
                    <a:lnTo>
                      <a:pt x="160" y="298"/>
                    </a:lnTo>
                    <a:lnTo>
                      <a:pt x="166" y="296"/>
                    </a:lnTo>
                    <a:lnTo>
                      <a:pt x="171" y="293"/>
                    </a:lnTo>
                    <a:lnTo>
                      <a:pt x="175" y="291"/>
                    </a:lnTo>
                    <a:lnTo>
                      <a:pt x="181" y="287"/>
                    </a:lnTo>
                    <a:lnTo>
                      <a:pt x="187" y="285"/>
                    </a:lnTo>
                    <a:lnTo>
                      <a:pt x="190" y="281"/>
                    </a:lnTo>
                    <a:lnTo>
                      <a:pt x="196" y="277"/>
                    </a:lnTo>
                    <a:lnTo>
                      <a:pt x="202" y="274"/>
                    </a:lnTo>
                    <a:lnTo>
                      <a:pt x="206" y="272"/>
                    </a:lnTo>
                    <a:lnTo>
                      <a:pt x="211" y="266"/>
                    </a:lnTo>
                    <a:lnTo>
                      <a:pt x="217" y="262"/>
                    </a:lnTo>
                    <a:lnTo>
                      <a:pt x="221" y="258"/>
                    </a:lnTo>
                    <a:lnTo>
                      <a:pt x="227" y="255"/>
                    </a:lnTo>
                    <a:lnTo>
                      <a:pt x="230" y="249"/>
                    </a:lnTo>
                    <a:lnTo>
                      <a:pt x="236" y="243"/>
                    </a:lnTo>
                    <a:lnTo>
                      <a:pt x="240" y="239"/>
                    </a:lnTo>
                    <a:lnTo>
                      <a:pt x="246" y="234"/>
                    </a:lnTo>
                    <a:lnTo>
                      <a:pt x="249" y="228"/>
                    </a:lnTo>
                    <a:lnTo>
                      <a:pt x="253" y="222"/>
                    </a:lnTo>
                    <a:lnTo>
                      <a:pt x="259" y="215"/>
                    </a:lnTo>
                    <a:lnTo>
                      <a:pt x="263" y="209"/>
                    </a:lnTo>
                    <a:lnTo>
                      <a:pt x="267" y="203"/>
                    </a:lnTo>
                    <a:lnTo>
                      <a:pt x="270" y="196"/>
                    </a:lnTo>
                    <a:lnTo>
                      <a:pt x="274" y="190"/>
                    </a:lnTo>
                    <a:lnTo>
                      <a:pt x="280" y="184"/>
                    </a:lnTo>
                    <a:lnTo>
                      <a:pt x="284" y="177"/>
                    </a:lnTo>
                    <a:lnTo>
                      <a:pt x="287" y="171"/>
                    </a:lnTo>
                    <a:lnTo>
                      <a:pt x="291" y="165"/>
                    </a:lnTo>
                    <a:lnTo>
                      <a:pt x="295" y="162"/>
                    </a:lnTo>
                    <a:lnTo>
                      <a:pt x="299" y="156"/>
                    </a:lnTo>
                    <a:lnTo>
                      <a:pt x="301" y="150"/>
                    </a:lnTo>
                    <a:lnTo>
                      <a:pt x="305" y="144"/>
                    </a:lnTo>
                    <a:lnTo>
                      <a:pt x="308" y="139"/>
                    </a:lnTo>
                    <a:lnTo>
                      <a:pt x="312" y="135"/>
                    </a:lnTo>
                    <a:lnTo>
                      <a:pt x="316" y="129"/>
                    </a:lnTo>
                    <a:lnTo>
                      <a:pt x="320" y="125"/>
                    </a:lnTo>
                    <a:lnTo>
                      <a:pt x="324" y="120"/>
                    </a:lnTo>
                    <a:lnTo>
                      <a:pt x="325" y="116"/>
                    </a:lnTo>
                    <a:lnTo>
                      <a:pt x="329" y="110"/>
                    </a:lnTo>
                    <a:lnTo>
                      <a:pt x="331" y="106"/>
                    </a:lnTo>
                    <a:lnTo>
                      <a:pt x="335" y="103"/>
                    </a:lnTo>
                    <a:lnTo>
                      <a:pt x="337" y="99"/>
                    </a:lnTo>
                    <a:lnTo>
                      <a:pt x="341" y="95"/>
                    </a:lnTo>
                    <a:lnTo>
                      <a:pt x="344" y="91"/>
                    </a:lnTo>
                    <a:lnTo>
                      <a:pt x="346" y="87"/>
                    </a:lnTo>
                    <a:lnTo>
                      <a:pt x="350" y="84"/>
                    </a:lnTo>
                    <a:lnTo>
                      <a:pt x="352" y="80"/>
                    </a:lnTo>
                    <a:lnTo>
                      <a:pt x="354" y="76"/>
                    </a:lnTo>
                    <a:lnTo>
                      <a:pt x="358" y="74"/>
                    </a:lnTo>
                    <a:lnTo>
                      <a:pt x="360" y="70"/>
                    </a:lnTo>
                    <a:lnTo>
                      <a:pt x="362" y="66"/>
                    </a:lnTo>
                    <a:lnTo>
                      <a:pt x="365" y="65"/>
                    </a:lnTo>
                    <a:lnTo>
                      <a:pt x="367" y="63"/>
                    </a:lnTo>
                    <a:lnTo>
                      <a:pt x="369" y="59"/>
                    </a:lnTo>
                    <a:lnTo>
                      <a:pt x="371" y="57"/>
                    </a:lnTo>
                    <a:lnTo>
                      <a:pt x="373" y="53"/>
                    </a:lnTo>
                    <a:lnTo>
                      <a:pt x="375" y="51"/>
                    </a:lnTo>
                    <a:lnTo>
                      <a:pt x="377" y="49"/>
                    </a:lnTo>
                    <a:lnTo>
                      <a:pt x="379" y="47"/>
                    </a:lnTo>
                    <a:lnTo>
                      <a:pt x="381" y="44"/>
                    </a:lnTo>
                    <a:lnTo>
                      <a:pt x="382" y="42"/>
                    </a:lnTo>
                    <a:lnTo>
                      <a:pt x="386" y="38"/>
                    </a:lnTo>
                    <a:lnTo>
                      <a:pt x="388" y="36"/>
                    </a:lnTo>
                    <a:lnTo>
                      <a:pt x="392" y="32"/>
                    </a:lnTo>
                    <a:lnTo>
                      <a:pt x="394" y="30"/>
                    </a:lnTo>
                    <a:lnTo>
                      <a:pt x="396" y="28"/>
                    </a:lnTo>
                    <a:lnTo>
                      <a:pt x="398" y="25"/>
                    </a:lnTo>
                    <a:lnTo>
                      <a:pt x="400" y="23"/>
                    </a:lnTo>
                    <a:lnTo>
                      <a:pt x="402" y="23"/>
                    </a:lnTo>
                    <a:lnTo>
                      <a:pt x="403" y="21"/>
                    </a:lnTo>
                    <a:lnTo>
                      <a:pt x="402" y="21"/>
                    </a:lnTo>
                    <a:lnTo>
                      <a:pt x="398" y="21"/>
                    </a:lnTo>
                    <a:lnTo>
                      <a:pt x="396" y="21"/>
                    </a:lnTo>
                    <a:lnTo>
                      <a:pt x="392" y="21"/>
                    </a:lnTo>
                    <a:lnTo>
                      <a:pt x="390" y="21"/>
                    </a:lnTo>
                    <a:lnTo>
                      <a:pt x="388" y="21"/>
                    </a:lnTo>
                    <a:lnTo>
                      <a:pt x="384" y="21"/>
                    </a:lnTo>
                    <a:lnTo>
                      <a:pt x="382" y="21"/>
                    </a:lnTo>
                    <a:lnTo>
                      <a:pt x="379" y="21"/>
                    </a:lnTo>
                    <a:lnTo>
                      <a:pt x="375" y="21"/>
                    </a:lnTo>
                    <a:lnTo>
                      <a:pt x="373" y="21"/>
                    </a:lnTo>
                    <a:lnTo>
                      <a:pt x="369" y="21"/>
                    </a:lnTo>
                    <a:lnTo>
                      <a:pt x="365" y="23"/>
                    </a:lnTo>
                    <a:lnTo>
                      <a:pt x="360" y="23"/>
                    </a:lnTo>
                    <a:lnTo>
                      <a:pt x="356" y="23"/>
                    </a:lnTo>
                    <a:lnTo>
                      <a:pt x="352" y="23"/>
                    </a:lnTo>
                    <a:lnTo>
                      <a:pt x="346" y="25"/>
                    </a:lnTo>
                    <a:lnTo>
                      <a:pt x="343" y="25"/>
                    </a:lnTo>
                    <a:lnTo>
                      <a:pt x="339" y="27"/>
                    </a:lnTo>
                    <a:lnTo>
                      <a:pt x="333" y="27"/>
                    </a:lnTo>
                    <a:lnTo>
                      <a:pt x="329" y="28"/>
                    </a:lnTo>
                    <a:lnTo>
                      <a:pt x="324" y="28"/>
                    </a:lnTo>
                    <a:lnTo>
                      <a:pt x="318" y="30"/>
                    </a:lnTo>
                    <a:lnTo>
                      <a:pt x="312" y="30"/>
                    </a:lnTo>
                    <a:lnTo>
                      <a:pt x="306" y="32"/>
                    </a:lnTo>
                    <a:lnTo>
                      <a:pt x="303" y="34"/>
                    </a:lnTo>
                    <a:lnTo>
                      <a:pt x="297" y="36"/>
                    </a:lnTo>
                    <a:lnTo>
                      <a:pt x="291" y="36"/>
                    </a:lnTo>
                    <a:lnTo>
                      <a:pt x="286" y="38"/>
                    </a:lnTo>
                    <a:lnTo>
                      <a:pt x="280" y="40"/>
                    </a:lnTo>
                    <a:lnTo>
                      <a:pt x="274" y="42"/>
                    </a:lnTo>
                    <a:lnTo>
                      <a:pt x="267" y="42"/>
                    </a:lnTo>
                    <a:lnTo>
                      <a:pt x="261" y="46"/>
                    </a:lnTo>
                    <a:lnTo>
                      <a:pt x="255" y="47"/>
                    </a:lnTo>
                    <a:lnTo>
                      <a:pt x="249" y="49"/>
                    </a:lnTo>
                    <a:lnTo>
                      <a:pt x="244" y="51"/>
                    </a:lnTo>
                    <a:lnTo>
                      <a:pt x="236" y="53"/>
                    </a:lnTo>
                    <a:lnTo>
                      <a:pt x="230" y="57"/>
                    </a:lnTo>
                    <a:lnTo>
                      <a:pt x="225" y="59"/>
                    </a:lnTo>
                    <a:lnTo>
                      <a:pt x="219" y="63"/>
                    </a:lnTo>
                    <a:lnTo>
                      <a:pt x="213" y="65"/>
                    </a:lnTo>
                    <a:lnTo>
                      <a:pt x="206" y="68"/>
                    </a:lnTo>
                    <a:lnTo>
                      <a:pt x="200" y="72"/>
                    </a:lnTo>
                    <a:lnTo>
                      <a:pt x="194" y="74"/>
                    </a:lnTo>
                    <a:lnTo>
                      <a:pt x="189" y="78"/>
                    </a:lnTo>
                    <a:lnTo>
                      <a:pt x="181" y="82"/>
                    </a:lnTo>
                    <a:lnTo>
                      <a:pt x="175" y="85"/>
                    </a:lnTo>
                    <a:lnTo>
                      <a:pt x="170" y="89"/>
                    </a:lnTo>
                    <a:lnTo>
                      <a:pt x="164" y="93"/>
                    </a:lnTo>
                    <a:lnTo>
                      <a:pt x="158" y="99"/>
                    </a:lnTo>
                    <a:lnTo>
                      <a:pt x="152" y="103"/>
                    </a:lnTo>
                    <a:lnTo>
                      <a:pt x="147" y="106"/>
                    </a:lnTo>
                    <a:lnTo>
                      <a:pt x="141" y="112"/>
                    </a:lnTo>
                    <a:lnTo>
                      <a:pt x="135" y="118"/>
                    </a:lnTo>
                    <a:lnTo>
                      <a:pt x="132" y="122"/>
                    </a:lnTo>
                    <a:lnTo>
                      <a:pt x="126" y="127"/>
                    </a:lnTo>
                    <a:lnTo>
                      <a:pt x="120" y="133"/>
                    </a:lnTo>
                    <a:lnTo>
                      <a:pt x="114" y="139"/>
                    </a:lnTo>
                    <a:lnTo>
                      <a:pt x="111" y="144"/>
                    </a:lnTo>
                    <a:lnTo>
                      <a:pt x="120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96" name="Freeform 287">
                <a:extLst>
                  <a:ext uri="{FF2B5EF4-FFF2-40B4-BE49-F238E27FC236}">
                    <a16:creationId xmlns:a16="http://schemas.microsoft.com/office/drawing/2014/main" id="{E68E244C-5A73-4F27-833E-C7FA1BAFFA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90" y="799"/>
                <a:ext cx="268" cy="183"/>
              </a:xfrm>
              <a:custGeom>
                <a:avLst/>
                <a:gdLst>
                  <a:gd name="T0" fmla="*/ 1 w 536"/>
                  <a:gd name="T1" fmla="*/ 0 h 367"/>
                  <a:gd name="T2" fmla="*/ 1 w 536"/>
                  <a:gd name="T3" fmla="*/ 0 h 367"/>
                  <a:gd name="T4" fmla="*/ 1 w 536"/>
                  <a:gd name="T5" fmla="*/ 0 h 367"/>
                  <a:gd name="T6" fmla="*/ 1 w 536"/>
                  <a:gd name="T7" fmla="*/ 0 h 367"/>
                  <a:gd name="T8" fmla="*/ 1 w 536"/>
                  <a:gd name="T9" fmla="*/ 0 h 367"/>
                  <a:gd name="T10" fmla="*/ 1 w 536"/>
                  <a:gd name="T11" fmla="*/ 0 h 367"/>
                  <a:gd name="T12" fmla="*/ 1 w 536"/>
                  <a:gd name="T13" fmla="*/ 0 h 367"/>
                  <a:gd name="T14" fmla="*/ 1 w 536"/>
                  <a:gd name="T15" fmla="*/ 0 h 367"/>
                  <a:gd name="T16" fmla="*/ 1 w 536"/>
                  <a:gd name="T17" fmla="*/ 0 h 367"/>
                  <a:gd name="T18" fmla="*/ 1 w 536"/>
                  <a:gd name="T19" fmla="*/ 0 h 367"/>
                  <a:gd name="T20" fmla="*/ 1 w 536"/>
                  <a:gd name="T21" fmla="*/ 0 h 367"/>
                  <a:gd name="T22" fmla="*/ 1 w 536"/>
                  <a:gd name="T23" fmla="*/ 0 h 367"/>
                  <a:gd name="T24" fmla="*/ 1 w 536"/>
                  <a:gd name="T25" fmla="*/ 0 h 367"/>
                  <a:gd name="T26" fmla="*/ 1 w 536"/>
                  <a:gd name="T27" fmla="*/ 0 h 367"/>
                  <a:gd name="T28" fmla="*/ 1 w 536"/>
                  <a:gd name="T29" fmla="*/ 0 h 367"/>
                  <a:gd name="T30" fmla="*/ 1 w 536"/>
                  <a:gd name="T31" fmla="*/ 0 h 367"/>
                  <a:gd name="T32" fmla="*/ 1 w 536"/>
                  <a:gd name="T33" fmla="*/ 0 h 367"/>
                  <a:gd name="T34" fmla="*/ 1 w 536"/>
                  <a:gd name="T35" fmla="*/ 0 h 367"/>
                  <a:gd name="T36" fmla="*/ 1 w 536"/>
                  <a:gd name="T37" fmla="*/ 0 h 367"/>
                  <a:gd name="T38" fmla="*/ 1 w 536"/>
                  <a:gd name="T39" fmla="*/ 0 h 367"/>
                  <a:gd name="T40" fmla="*/ 1 w 536"/>
                  <a:gd name="T41" fmla="*/ 0 h 367"/>
                  <a:gd name="T42" fmla="*/ 1 w 536"/>
                  <a:gd name="T43" fmla="*/ 0 h 367"/>
                  <a:gd name="T44" fmla="*/ 1 w 536"/>
                  <a:gd name="T45" fmla="*/ 0 h 367"/>
                  <a:gd name="T46" fmla="*/ 1 w 536"/>
                  <a:gd name="T47" fmla="*/ 0 h 367"/>
                  <a:gd name="T48" fmla="*/ 1 w 536"/>
                  <a:gd name="T49" fmla="*/ 0 h 367"/>
                  <a:gd name="T50" fmla="*/ 1 w 536"/>
                  <a:gd name="T51" fmla="*/ 0 h 367"/>
                  <a:gd name="T52" fmla="*/ 1 w 536"/>
                  <a:gd name="T53" fmla="*/ 0 h 367"/>
                  <a:gd name="T54" fmla="*/ 1 w 536"/>
                  <a:gd name="T55" fmla="*/ 0 h 367"/>
                  <a:gd name="T56" fmla="*/ 1 w 536"/>
                  <a:gd name="T57" fmla="*/ 0 h 367"/>
                  <a:gd name="T58" fmla="*/ 1 w 536"/>
                  <a:gd name="T59" fmla="*/ 0 h 367"/>
                  <a:gd name="T60" fmla="*/ 1 w 536"/>
                  <a:gd name="T61" fmla="*/ 0 h 367"/>
                  <a:gd name="T62" fmla="*/ 1 w 536"/>
                  <a:gd name="T63" fmla="*/ 0 h 367"/>
                  <a:gd name="T64" fmla="*/ 1 w 536"/>
                  <a:gd name="T65" fmla="*/ 0 h 367"/>
                  <a:gd name="T66" fmla="*/ 1 w 536"/>
                  <a:gd name="T67" fmla="*/ 0 h 367"/>
                  <a:gd name="T68" fmla="*/ 1 w 536"/>
                  <a:gd name="T69" fmla="*/ 0 h 367"/>
                  <a:gd name="T70" fmla="*/ 1 w 536"/>
                  <a:gd name="T71" fmla="*/ 0 h 367"/>
                  <a:gd name="T72" fmla="*/ 1 w 536"/>
                  <a:gd name="T73" fmla="*/ 0 h 367"/>
                  <a:gd name="T74" fmla="*/ 1 w 536"/>
                  <a:gd name="T75" fmla="*/ 0 h 367"/>
                  <a:gd name="T76" fmla="*/ 1 w 536"/>
                  <a:gd name="T77" fmla="*/ 0 h 367"/>
                  <a:gd name="T78" fmla="*/ 1 w 536"/>
                  <a:gd name="T79" fmla="*/ 0 h 367"/>
                  <a:gd name="T80" fmla="*/ 1 w 536"/>
                  <a:gd name="T81" fmla="*/ 0 h 367"/>
                  <a:gd name="T82" fmla="*/ 1 w 536"/>
                  <a:gd name="T83" fmla="*/ 0 h 367"/>
                  <a:gd name="T84" fmla="*/ 1 w 536"/>
                  <a:gd name="T85" fmla="*/ 0 h 367"/>
                  <a:gd name="T86" fmla="*/ 1 w 536"/>
                  <a:gd name="T87" fmla="*/ 0 h 367"/>
                  <a:gd name="T88" fmla="*/ 1 w 536"/>
                  <a:gd name="T89" fmla="*/ 0 h 367"/>
                  <a:gd name="T90" fmla="*/ 1 w 536"/>
                  <a:gd name="T91" fmla="*/ 0 h 367"/>
                  <a:gd name="T92" fmla="*/ 1 w 536"/>
                  <a:gd name="T93" fmla="*/ 0 h 367"/>
                  <a:gd name="T94" fmla="*/ 1 w 536"/>
                  <a:gd name="T95" fmla="*/ 0 h 367"/>
                  <a:gd name="T96" fmla="*/ 1 w 536"/>
                  <a:gd name="T97" fmla="*/ 0 h 367"/>
                  <a:gd name="T98" fmla="*/ 1 w 536"/>
                  <a:gd name="T99" fmla="*/ 0 h 367"/>
                  <a:gd name="T100" fmla="*/ 1 w 536"/>
                  <a:gd name="T101" fmla="*/ 0 h 367"/>
                  <a:gd name="T102" fmla="*/ 1 w 536"/>
                  <a:gd name="T103" fmla="*/ 0 h 367"/>
                  <a:gd name="T104" fmla="*/ 1 w 536"/>
                  <a:gd name="T105" fmla="*/ 0 h 367"/>
                  <a:gd name="T106" fmla="*/ 1 w 536"/>
                  <a:gd name="T107" fmla="*/ 0 h 367"/>
                  <a:gd name="T108" fmla="*/ 1 w 536"/>
                  <a:gd name="T109" fmla="*/ 0 h 367"/>
                  <a:gd name="T110" fmla="*/ 1 w 536"/>
                  <a:gd name="T111" fmla="*/ 0 h 367"/>
                  <a:gd name="T112" fmla="*/ 1 w 536"/>
                  <a:gd name="T113" fmla="*/ 0 h 367"/>
                  <a:gd name="T114" fmla="*/ 1 w 536"/>
                  <a:gd name="T115" fmla="*/ 0 h 367"/>
                  <a:gd name="T116" fmla="*/ 1 w 536"/>
                  <a:gd name="T117" fmla="*/ 0 h 367"/>
                  <a:gd name="T118" fmla="*/ 1 w 536"/>
                  <a:gd name="T119" fmla="*/ 0 h 3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6"/>
                  <a:gd name="T181" fmla="*/ 0 h 367"/>
                  <a:gd name="T182" fmla="*/ 536 w 536"/>
                  <a:gd name="T183" fmla="*/ 367 h 3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6" h="367">
                    <a:moveTo>
                      <a:pt x="0" y="304"/>
                    </a:moveTo>
                    <a:lnTo>
                      <a:pt x="0" y="302"/>
                    </a:lnTo>
                    <a:lnTo>
                      <a:pt x="0" y="300"/>
                    </a:lnTo>
                    <a:lnTo>
                      <a:pt x="0" y="299"/>
                    </a:lnTo>
                    <a:lnTo>
                      <a:pt x="2" y="295"/>
                    </a:lnTo>
                    <a:lnTo>
                      <a:pt x="2" y="293"/>
                    </a:lnTo>
                    <a:lnTo>
                      <a:pt x="4" y="291"/>
                    </a:lnTo>
                    <a:lnTo>
                      <a:pt x="4" y="289"/>
                    </a:lnTo>
                    <a:lnTo>
                      <a:pt x="4" y="287"/>
                    </a:lnTo>
                    <a:lnTo>
                      <a:pt x="6" y="283"/>
                    </a:lnTo>
                    <a:lnTo>
                      <a:pt x="6" y="281"/>
                    </a:lnTo>
                    <a:lnTo>
                      <a:pt x="8" y="278"/>
                    </a:lnTo>
                    <a:lnTo>
                      <a:pt x="10" y="274"/>
                    </a:lnTo>
                    <a:lnTo>
                      <a:pt x="12" y="272"/>
                    </a:lnTo>
                    <a:lnTo>
                      <a:pt x="12" y="268"/>
                    </a:lnTo>
                    <a:lnTo>
                      <a:pt x="13" y="264"/>
                    </a:lnTo>
                    <a:lnTo>
                      <a:pt x="15" y="261"/>
                    </a:lnTo>
                    <a:lnTo>
                      <a:pt x="17" y="257"/>
                    </a:lnTo>
                    <a:lnTo>
                      <a:pt x="19" y="253"/>
                    </a:lnTo>
                    <a:lnTo>
                      <a:pt x="23" y="247"/>
                    </a:lnTo>
                    <a:lnTo>
                      <a:pt x="25" y="243"/>
                    </a:lnTo>
                    <a:lnTo>
                      <a:pt x="27" y="240"/>
                    </a:lnTo>
                    <a:lnTo>
                      <a:pt x="29" y="236"/>
                    </a:lnTo>
                    <a:lnTo>
                      <a:pt x="32" y="230"/>
                    </a:lnTo>
                    <a:lnTo>
                      <a:pt x="36" y="226"/>
                    </a:lnTo>
                    <a:lnTo>
                      <a:pt x="38" y="221"/>
                    </a:lnTo>
                    <a:lnTo>
                      <a:pt x="42" y="217"/>
                    </a:lnTo>
                    <a:lnTo>
                      <a:pt x="46" y="211"/>
                    </a:lnTo>
                    <a:lnTo>
                      <a:pt x="50" y="207"/>
                    </a:lnTo>
                    <a:lnTo>
                      <a:pt x="53" y="202"/>
                    </a:lnTo>
                    <a:lnTo>
                      <a:pt x="57" y="198"/>
                    </a:lnTo>
                    <a:lnTo>
                      <a:pt x="61" y="192"/>
                    </a:lnTo>
                    <a:lnTo>
                      <a:pt x="65" y="186"/>
                    </a:lnTo>
                    <a:lnTo>
                      <a:pt x="69" y="183"/>
                    </a:lnTo>
                    <a:lnTo>
                      <a:pt x="74" y="177"/>
                    </a:lnTo>
                    <a:lnTo>
                      <a:pt x="78" y="171"/>
                    </a:lnTo>
                    <a:lnTo>
                      <a:pt x="84" y="167"/>
                    </a:lnTo>
                    <a:lnTo>
                      <a:pt x="88" y="162"/>
                    </a:lnTo>
                    <a:lnTo>
                      <a:pt x="93" y="156"/>
                    </a:lnTo>
                    <a:lnTo>
                      <a:pt x="99" y="152"/>
                    </a:lnTo>
                    <a:lnTo>
                      <a:pt x="105" y="147"/>
                    </a:lnTo>
                    <a:lnTo>
                      <a:pt x="110" y="141"/>
                    </a:lnTo>
                    <a:lnTo>
                      <a:pt x="118" y="137"/>
                    </a:lnTo>
                    <a:lnTo>
                      <a:pt x="124" y="131"/>
                    </a:lnTo>
                    <a:lnTo>
                      <a:pt x="131" y="127"/>
                    </a:lnTo>
                    <a:lnTo>
                      <a:pt x="137" y="122"/>
                    </a:lnTo>
                    <a:lnTo>
                      <a:pt x="145" y="118"/>
                    </a:lnTo>
                    <a:lnTo>
                      <a:pt x="152" y="112"/>
                    </a:lnTo>
                    <a:lnTo>
                      <a:pt x="160" y="108"/>
                    </a:lnTo>
                    <a:lnTo>
                      <a:pt x="167" y="103"/>
                    </a:lnTo>
                    <a:lnTo>
                      <a:pt x="175" y="99"/>
                    </a:lnTo>
                    <a:lnTo>
                      <a:pt x="183" y="95"/>
                    </a:lnTo>
                    <a:lnTo>
                      <a:pt x="192" y="91"/>
                    </a:lnTo>
                    <a:lnTo>
                      <a:pt x="200" y="88"/>
                    </a:lnTo>
                    <a:lnTo>
                      <a:pt x="209" y="84"/>
                    </a:lnTo>
                    <a:lnTo>
                      <a:pt x="219" y="80"/>
                    </a:lnTo>
                    <a:lnTo>
                      <a:pt x="228" y="76"/>
                    </a:lnTo>
                    <a:lnTo>
                      <a:pt x="238" y="72"/>
                    </a:lnTo>
                    <a:lnTo>
                      <a:pt x="247" y="69"/>
                    </a:lnTo>
                    <a:lnTo>
                      <a:pt x="259" y="65"/>
                    </a:lnTo>
                    <a:lnTo>
                      <a:pt x="270" y="63"/>
                    </a:lnTo>
                    <a:lnTo>
                      <a:pt x="280" y="59"/>
                    </a:lnTo>
                    <a:lnTo>
                      <a:pt x="289" y="57"/>
                    </a:lnTo>
                    <a:lnTo>
                      <a:pt x="299" y="53"/>
                    </a:lnTo>
                    <a:lnTo>
                      <a:pt x="308" y="51"/>
                    </a:lnTo>
                    <a:lnTo>
                      <a:pt x="318" y="50"/>
                    </a:lnTo>
                    <a:lnTo>
                      <a:pt x="325" y="46"/>
                    </a:lnTo>
                    <a:lnTo>
                      <a:pt x="335" y="44"/>
                    </a:lnTo>
                    <a:lnTo>
                      <a:pt x="344" y="42"/>
                    </a:lnTo>
                    <a:lnTo>
                      <a:pt x="352" y="40"/>
                    </a:lnTo>
                    <a:lnTo>
                      <a:pt x="359" y="38"/>
                    </a:lnTo>
                    <a:lnTo>
                      <a:pt x="367" y="34"/>
                    </a:lnTo>
                    <a:lnTo>
                      <a:pt x="375" y="34"/>
                    </a:lnTo>
                    <a:lnTo>
                      <a:pt x="382" y="32"/>
                    </a:lnTo>
                    <a:lnTo>
                      <a:pt x="390" y="31"/>
                    </a:lnTo>
                    <a:lnTo>
                      <a:pt x="396" y="29"/>
                    </a:lnTo>
                    <a:lnTo>
                      <a:pt x="403" y="27"/>
                    </a:lnTo>
                    <a:lnTo>
                      <a:pt x="409" y="25"/>
                    </a:lnTo>
                    <a:lnTo>
                      <a:pt x="416" y="23"/>
                    </a:lnTo>
                    <a:lnTo>
                      <a:pt x="422" y="21"/>
                    </a:lnTo>
                    <a:lnTo>
                      <a:pt x="428" y="21"/>
                    </a:lnTo>
                    <a:lnTo>
                      <a:pt x="434" y="19"/>
                    </a:lnTo>
                    <a:lnTo>
                      <a:pt x="439" y="17"/>
                    </a:lnTo>
                    <a:lnTo>
                      <a:pt x="443" y="17"/>
                    </a:lnTo>
                    <a:lnTo>
                      <a:pt x="449" y="15"/>
                    </a:lnTo>
                    <a:lnTo>
                      <a:pt x="455" y="15"/>
                    </a:lnTo>
                    <a:lnTo>
                      <a:pt x="458" y="13"/>
                    </a:lnTo>
                    <a:lnTo>
                      <a:pt x="464" y="13"/>
                    </a:lnTo>
                    <a:lnTo>
                      <a:pt x="468" y="12"/>
                    </a:lnTo>
                    <a:lnTo>
                      <a:pt x="472" y="10"/>
                    </a:lnTo>
                    <a:lnTo>
                      <a:pt x="475" y="10"/>
                    </a:lnTo>
                    <a:lnTo>
                      <a:pt x="479" y="10"/>
                    </a:lnTo>
                    <a:lnTo>
                      <a:pt x="485" y="10"/>
                    </a:lnTo>
                    <a:lnTo>
                      <a:pt x="487" y="8"/>
                    </a:lnTo>
                    <a:lnTo>
                      <a:pt x="491" y="8"/>
                    </a:lnTo>
                    <a:lnTo>
                      <a:pt x="494" y="6"/>
                    </a:lnTo>
                    <a:lnTo>
                      <a:pt x="498" y="6"/>
                    </a:lnTo>
                    <a:lnTo>
                      <a:pt x="500" y="6"/>
                    </a:lnTo>
                    <a:lnTo>
                      <a:pt x="504" y="4"/>
                    </a:lnTo>
                    <a:lnTo>
                      <a:pt x="506" y="4"/>
                    </a:lnTo>
                    <a:lnTo>
                      <a:pt x="508" y="4"/>
                    </a:lnTo>
                    <a:lnTo>
                      <a:pt x="512" y="2"/>
                    </a:lnTo>
                    <a:lnTo>
                      <a:pt x="513" y="2"/>
                    </a:lnTo>
                    <a:lnTo>
                      <a:pt x="515" y="2"/>
                    </a:lnTo>
                    <a:lnTo>
                      <a:pt x="517" y="2"/>
                    </a:lnTo>
                    <a:lnTo>
                      <a:pt x="521" y="2"/>
                    </a:lnTo>
                    <a:lnTo>
                      <a:pt x="525" y="2"/>
                    </a:lnTo>
                    <a:lnTo>
                      <a:pt x="527" y="0"/>
                    </a:lnTo>
                    <a:lnTo>
                      <a:pt x="531" y="0"/>
                    </a:lnTo>
                    <a:lnTo>
                      <a:pt x="532" y="0"/>
                    </a:lnTo>
                    <a:lnTo>
                      <a:pt x="534" y="0"/>
                    </a:lnTo>
                    <a:lnTo>
                      <a:pt x="536" y="0"/>
                    </a:lnTo>
                    <a:lnTo>
                      <a:pt x="534" y="2"/>
                    </a:lnTo>
                    <a:lnTo>
                      <a:pt x="534" y="4"/>
                    </a:lnTo>
                    <a:lnTo>
                      <a:pt x="532" y="6"/>
                    </a:lnTo>
                    <a:lnTo>
                      <a:pt x="531" y="10"/>
                    </a:lnTo>
                    <a:lnTo>
                      <a:pt x="529" y="15"/>
                    </a:lnTo>
                    <a:lnTo>
                      <a:pt x="527" y="17"/>
                    </a:lnTo>
                    <a:lnTo>
                      <a:pt x="527" y="19"/>
                    </a:lnTo>
                    <a:lnTo>
                      <a:pt x="525" y="21"/>
                    </a:lnTo>
                    <a:lnTo>
                      <a:pt x="523" y="25"/>
                    </a:lnTo>
                    <a:lnTo>
                      <a:pt x="521" y="27"/>
                    </a:lnTo>
                    <a:lnTo>
                      <a:pt x="519" y="31"/>
                    </a:lnTo>
                    <a:lnTo>
                      <a:pt x="517" y="34"/>
                    </a:lnTo>
                    <a:lnTo>
                      <a:pt x="517" y="38"/>
                    </a:lnTo>
                    <a:lnTo>
                      <a:pt x="515" y="40"/>
                    </a:lnTo>
                    <a:lnTo>
                      <a:pt x="513" y="44"/>
                    </a:lnTo>
                    <a:lnTo>
                      <a:pt x="512" y="48"/>
                    </a:lnTo>
                    <a:lnTo>
                      <a:pt x="510" y="51"/>
                    </a:lnTo>
                    <a:lnTo>
                      <a:pt x="508" y="57"/>
                    </a:lnTo>
                    <a:lnTo>
                      <a:pt x="506" y="61"/>
                    </a:lnTo>
                    <a:lnTo>
                      <a:pt x="504" y="65"/>
                    </a:lnTo>
                    <a:lnTo>
                      <a:pt x="502" y="69"/>
                    </a:lnTo>
                    <a:lnTo>
                      <a:pt x="498" y="72"/>
                    </a:lnTo>
                    <a:lnTo>
                      <a:pt x="496" y="78"/>
                    </a:lnTo>
                    <a:lnTo>
                      <a:pt x="494" y="82"/>
                    </a:lnTo>
                    <a:lnTo>
                      <a:pt x="493" y="88"/>
                    </a:lnTo>
                    <a:lnTo>
                      <a:pt x="491" y="91"/>
                    </a:lnTo>
                    <a:lnTo>
                      <a:pt x="487" y="97"/>
                    </a:lnTo>
                    <a:lnTo>
                      <a:pt x="485" y="101"/>
                    </a:lnTo>
                    <a:lnTo>
                      <a:pt x="483" y="107"/>
                    </a:lnTo>
                    <a:lnTo>
                      <a:pt x="481" y="110"/>
                    </a:lnTo>
                    <a:lnTo>
                      <a:pt x="477" y="116"/>
                    </a:lnTo>
                    <a:lnTo>
                      <a:pt x="475" y="120"/>
                    </a:lnTo>
                    <a:lnTo>
                      <a:pt x="474" y="126"/>
                    </a:lnTo>
                    <a:lnTo>
                      <a:pt x="472" y="131"/>
                    </a:lnTo>
                    <a:lnTo>
                      <a:pt x="468" y="135"/>
                    </a:lnTo>
                    <a:lnTo>
                      <a:pt x="466" y="141"/>
                    </a:lnTo>
                    <a:lnTo>
                      <a:pt x="464" y="147"/>
                    </a:lnTo>
                    <a:lnTo>
                      <a:pt x="460" y="152"/>
                    </a:lnTo>
                    <a:lnTo>
                      <a:pt x="458" y="156"/>
                    </a:lnTo>
                    <a:lnTo>
                      <a:pt x="456" y="162"/>
                    </a:lnTo>
                    <a:lnTo>
                      <a:pt x="455" y="167"/>
                    </a:lnTo>
                    <a:lnTo>
                      <a:pt x="451" y="171"/>
                    </a:lnTo>
                    <a:lnTo>
                      <a:pt x="449" y="177"/>
                    </a:lnTo>
                    <a:lnTo>
                      <a:pt x="447" y="183"/>
                    </a:lnTo>
                    <a:lnTo>
                      <a:pt x="443" y="188"/>
                    </a:lnTo>
                    <a:lnTo>
                      <a:pt x="441" y="192"/>
                    </a:lnTo>
                    <a:lnTo>
                      <a:pt x="439" y="198"/>
                    </a:lnTo>
                    <a:lnTo>
                      <a:pt x="437" y="204"/>
                    </a:lnTo>
                    <a:lnTo>
                      <a:pt x="436" y="209"/>
                    </a:lnTo>
                    <a:lnTo>
                      <a:pt x="432" y="213"/>
                    </a:lnTo>
                    <a:lnTo>
                      <a:pt x="430" y="219"/>
                    </a:lnTo>
                    <a:lnTo>
                      <a:pt x="428" y="223"/>
                    </a:lnTo>
                    <a:lnTo>
                      <a:pt x="426" y="228"/>
                    </a:lnTo>
                    <a:lnTo>
                      <a:pt x="424" y="232"/>
                    </a:lnTo>
                    <a:lnTo>
                      <a:pt x="422" y="238"/>
                    </a:lnTo>
                    <a:lnTo>
                      <a:pt x="420" y="243"/>
                    </a:lnTo>
                    <a:lnTo>
                      <a:pt x="418" y="247"/>
                    </a:lnTo>
                    <a:lnTo>
                      <a:pt x="416" y="253"/>
                    </a:lnTo>
                    <a:lnTo>
                      <a:pt x="415" y="257"/>
                    </a:lnTo>
                    <a:lnTo>
                      <a:pt x="413" y="261"/>
                    </a:lnTo>
                    <a:lnTo>
                      <a:pt x="411" y="264"/>
                    </a:lnTo>
                    <a:lnTo>
                      <a:pt x="409" y="268"/>
                    </a:lnTo>
                    <a:lnTo>
                      <a:pt x="407" y="272"/>
                    </a:lnTo>
                    <a:lnTo>
                      <a:pt x="405" y="276"/>
                    </a:lnTo>
                    <a:lnTo>
                      <a:pt x="403" y="280"/>
                    </a:lnTo>
                    <a:lnTo>
                      <a:pt x="401" y="283"/>
                    </a:lnTo>
                    <a:lnTo>
                      <a:pt x="399" y="287"/>
                    </a:lnTo>
                    <a:lnTo>
                      <a:pt x="397" y="289"/>
                    </a:lnTo>
                    <a:lnTo>
                      <a:pt x="396" y="293"/>
                    </a:lnTo>
                    <a:lnTo>
                      <a:pt x="396" y="297"/>
                    </a:lnTo>
                    <a:lnTo>
                      <a:pt x="394" y="299"/>
                    </a:lnTo>
                    <a:lnTo>
                      <a:pt x="392" y="302"/>
                    </a:lnTo>
                    <a:lnTo>
                      <a:pt x="390" y="306"/>
                    </a:lnTo>
                    <a:lnTo>
                      <a:pt x="388" y="308"/>
                    </a:lnTo>
                    <a:lnTo>
                      <a:pt x="386" y="310"/>
                    </a:lnTo>
                    <a:lnTo>
                      <a:pt x="384" y="312"/>
                    </a:lnTo>
                    <a:lnTo>
                      <a:pt x="384" y="316"/>
                    </a:lnTo>
                    <a:lnTo>
                      <a:pt x="380" y="319"/>
                    </a:lnTo>
                    <a:lnTo>
                      <a:pt x="378" y="323"/>
                    </a:lnTo>
                    <a:lnTo>
                      <a:pt x="375" y="327"/>
                    </a:lnTo>
                    <a:lnTo>
                      <a:pt x="373" y="331"/>
                    </a:lnTo>
                    <a:lnTo>
                      <a:pt x="369" y="333"/>
                    </a:lnTo>
                    <a:lnTo>
                      <a:pt x="367" y="337"/>
                    </a:lnTo>
                    <a:lnTo>
                      <a:pt x="365" y="338"/>
                    </a:lnTo>
                    <a:lnTo>
                      <a:pt x="361" y="340"/>
                    </a:lnTo>
                    <a:lnTo>
                      <a:pt x="359" y="342"/>
                    </a:lnTo>
                    <a:lnTo>
                      <a:pt x="358" y="344"/>
                    </a:lnTo>
                    <a:lnTo>
                      <a:pt x="354" y="346"/>
                    </a:lnTo>
                    <a:lnTo>
                      <a:pt x="352" y="348"/>
                    </a:lnTo>
                    <a:lnTo>
                      <a:pt x="350" y="348"/>
                    </a:lnTo>
                    <a:lnTo>
                      <a:pt x="348" y="350"/>
                    </a:lnTo>
                    <a:lnTo>
                      <a:pt x="346" y="350"/>
                    </a:lnTo>
                    <a:lnTo>
                      <a:pt x="301" y="367"/>
                    </a:lnTo>
                    <a:lnTo>
                      <a:pt x="301" y="365"/>
                    </a:lnTo>
                    <a:lnTo>
                      <a:pt x="302" y="363"/>
                    </a:lnTo>
                    <a:lnTo>
                      <a:pt x="304" y="361"/>
                    </a:lnTo>
                    <a:lnTo>
                      <a:pt x="310" y="358"/>
                    </a:lnTo>
                    <a:lnTo>
                      <a:pt x="312" y="356"/>
                    </a:lnTo>
                    <a:lnTo>
                      <a:pt x="314" y="352"/>
                    </a:lnTo>
                    <a:lnTo>
                      <a:pt x="316" y="350"/>
                    </a:lnTo>
                    <a:lnTo>
                      <a:pt x="320" y="346"/>
                    </a:lnTo>
                    <a:lnTo>
                      <a:pt x="321" y="344"/>
                    </a:lnTo>
                    <a:lnTo>
                      <a:pt x="325" y="340"/>
                    </a:lnTo>
                    <a:lnTo>
                      <a:pt x="329" y="337"/>
                    </a:lnTo>
                    <a:lnTo>
                      <a:pt x="333" y="335"/>
                    </a:lnTo>
                    <a:lnTo>
                      <a:pt x="335" y="329"/>
                    </a:lnTo>
                    <a:lnTo>
                      <a:pt x="339" y="325"/>
                    </a:lnTo>
                    <a:lnTo>
                      <a:pt x="342" y="321"/>
                    </a:lnTo>
                    <a:lnTo>
                      <a:pt x="346" y="318"/>
                    </a:lnTo>
                    <a:lnTo>
                      <a:pt x="350" y="312"/>
                    </a:lnTo>
                    <a:lnTo>
                      <a:pt x="354" y="308"/>
                    </a:lnTo>
                    <a:lnTo>
                      <a:pt x="356" y="304"/>
                    </a:lnTo>
                    <a:lnTo>
                      <a:pt x="356" y="302"/>
                    </a:lnTo>
                    <a:lnTo>
                      <a:pt x="358" y="300"/>
                    </a:lnTo>
                    <a:lnTo>
                      <a:pt x="359" y="299"/>
                    </a:lnTo>
                    <a:lnTo>
                      <a:pt x="361" y="295"/>
                    </a:lnTo>
                    <a:lnTo>
                      <a:pt x="363" y="293"/>
                    </a:lnTo>
                    <a:lnTo>
                      <a:pt x="365" y="289"/>
                    </a:lnTo>
                    <a:lnTo>
                      <a:pt x="367" y="287"/>
                    </a:lnTo>
                    <a:lnTo>
                      <a:pt x="369" y="283"/>
                    </a:lnTo>
                    <a:lnTo>
                      <a:pt x="369" y="281"/>
                    </a:lnTo>
                    <a:lnTo>
                      <a:pt x="371" y="278"/>
                    </a:lnTo>
                    <a:lnTo>
                      <a:pt x="373" y="276"/>
                    </a:lnTo>
                    <a:lnTo>
                      <a:pt x="375" y="272"/>
                    </a:lnTo>
                    <a:lnTo>
                      <a:pt x="377" y="270"/>
                    </a:lnTo>
                    <a:lnTo>
                      <a:pt x="378" y="266"/>
                    </a:lnTo>
                    <a:lnTo>
                      <a:pt x="380" y="264"/>
                    </a:lnTo>
                    <a:lnTo>
                      <a:pt x="380" y="261"/>
                    </a:lnTo>
                    <a:lnTo>
                      <a:pt x="382" y="259"/>
                    </a:lnTo>
                    <a:lnTo>
                      <a:pt x="384" y="255"/>
                    </a:lnTo>
                    <a:lnTo>
                      <a:pt x="386" y="253"/>
                    </a:lnTo>
                    <a:lnTo>
                      <a:pt x="386" y="249"/>
                    </a:lnTo>
                    <a:lnTo>
                      <a:pt x="388" y="245"/>
                    </a:lnTo>
                    <a:lnTo>
                      <a:pt x="388" y="243"/>
                    </a:lnTo>
                    <a:lnTo>
                      <a:pt x="390" y="240"/>
                    </a:lnTo>
                    <a:lnTo>
                      <a:pt x="392" y="236"/>
                    </a:lnTo>
                    <a:lnTo>
                      <a:pt x="394" y="232"/>
                    </a:lnTo>
                    <a:lnTo>
                      <a:pt x="396" y="228"/>
                    </a:lnTo>
                    <a:lnTo>
                      <a:pt x="397" y="224"/>
                    </a:lnTo>
                    <a:lnTo>
                      <a:pt x="397" y="221"/>
                    </a:lnTo>
                    <a:lnTo>
                      <a:pt x="399" y="217"/>
                    </a:lnTo>
                    <a:lnTo>
                      <a:pt x="401" y="213"/>
                    </a:lnTo>
                    <a:lnTo>
                      <a:pt x="403" y="209"/>
                    </a:lnTo>
                    <a:lnTo>
                      <a:pt x="405" y="205"/>
                    </a:lnTo>
                    <a:lnTo>
                      <a:pt x="407" y="202"/>
                    </a:lnTo>
                    <a:lnTo>
                      <a:pt x="409" y="196"/>
                    </a:lnTo>
                    <a:lnTo>
                      <a:pt x="413" y="192"/>
                    </a:lnTo>
                    <a:lnTo>
                      <a:pt x="415" y="188"/>
                    </a:lnTo>
                    <a:lnTo>
                      <a:pt x="416" y="183"/>
                    </a:lnTo>
                    <a:lnTo>
                      <a:pt x="418" y="179"/>
                    </a:lnTo>
                    <a:lnTo>
                      <a:pt x="420" y="175"/>
                    </a:lnTo>
                    <a:lnTo>
                      <a:pt x="422" y="169"/>
                    </a:lnTo>
                    <a:lnTo>
                      <a:pt x="424" y="166"/>
                    </a:lnTo>
                    <a:lnTo>
                      <a:pt x="426" y="162"/>
                    </a:lnTo>
                    <a:lnTo>
                      <a:pt x="428" y="156"/>
                    </a:lnTo>
                    <a:lnTo>
                      <a:pt x="430" y="152"/>
                    </a:lnTo>
                    <a:lnTo>
                      <a:pt x="432" y="148"/>
                    </a:lnTo>
                    <a:lnTo>
                      <a:pt x="436" y="143"/>
                    </a:lnTo>
                    <a:lnTo>
                      <a:pt x="437" y="139"/>
                    </a:lnTo>
                    <a:lnTo>
                      <a:pt x="439" y="135"/>
                    </a:lnTo>
                    <a:lnTo>
                      <a:pt x="441" y="129"/>
                    </a:lnTo>
                    <a:lnTo>
                      <a:pt x="443" y="126"/>
                    </a:lnTo>
                    <a:lnTo>
                      <a:pt x="447" y="122"/>
                    </a:lnTo>
                    <a:lnTo>
                      <a:pt x="447" y="118"/>
                    </a:lnTo>
                    <a:lnTo>
                      <a:pt x="451" y="112"/>
                    </a:lnTo>
                    <a:lnTo>
                      <a:pt x="453" y="108"/>
                    </a:lnTo>
                    <a:lnTo>
                      <a:pt x="455" y="105"/>
                    </a:lnTo>
                    <a:lnTo>
                      <a:pt x="456" y="101"/>
                    </a:lnTo>
                    <a:lnTo>
                      <a:pt x="458" y="97"/>
                    </a:lnTo>
                    <a:lnTo>
                      <a:pt x="460" y="93"/>
                    </a:lnTo>
                    <a:lnTo>
                      <a:pt x="462" y="89"/>
                    </a:lnTo>
                    <a:lnTo>
                      <a:pt x="462" y="86"/>
                    </a:lnTo>
                    <a:lnTo>
                      <a:pt x="464" y="82"/>
                    </a:lnTo>
                    <a:lnTo>
                      <a:pt x="466" y="78"/>
                    </a:lnTo>
                    <a:lnTo>
                      <a:pt x="468" y="74"/>
                    </a:lnTo>
                    <a:lnTo>
                      <a:pt x="470" y="70"/>
                    </a:lnTo>
                    <a:lnTo>
                      <a:pt x="472" y="69"/>
                    </a:lnTo>
                    <a:lnTo>
                      <a:pt x="474" y="67"/>
                    </a:lnTo>
                    <a:lnTo>
                      <a:pt x="475" y="63"/>
                    </a:lnTo>
                    <a:lnTo>
                      <a:pt x="475" y="61"/>
                    </a:lnTo>
                    <a:lnTo>
                      <a:pt x="477" y="57"/>
                    </a:lnTo>
                    <a:lnTo>
                      <a:pt x="479" y="55"/>
                    </a:lnTo>
                    <a:lnTo>
                      <a:pt x="479" y="53"/>
                    </a:lnTo>
                    <a:lnTo>
                      <a:pt x="481" y="48"/>
                    </a:lnTo>
                    <a:lnTo>
                      <a:pt x="483" y="46"/>
                    </a:lnTo>
                    <a:lnTo>
                      <a:pt x="485" y="42"/>
                    </a:lnTo>
                    <a:lnTo>
                      <a:pt x="487" y="40"/>
                    </a:lnTo>
                    <a:lnTo>
                      <a:pt x="487" y="38"/>
                    </a:lnTo>
                    <a:lnTo>
                      <a:pt x="485" y="38"/>
                    </a:lnTo>
                    <a:lnTo>
                      <a:pt x="483" y="38"/>
                    </a:lnTo>
                    <a:lnTo>
                      <a:pt x="481" y="38"/>
                    </a:lnTo>
                    <a:lnTo>
                      <a:pt x="477" y="38"/>
                    </a:lnTo>
                    <a:lnTo>
                      <a:pt x="475" y="40"/>
                    </a:lnTo>
                    <a:lnTo>
                      <a:pt x="470" y="40"/>
                    </a:lnTo>
                    <a:lnTo>
                      <a:pt x="466" y="40"/>
                    </a:lnTo>
                    <a:lnTo>
                      <a:pt x="462" y="40"/>
                    </a:lnTo>
                    <a:lnTo>
                      <a:pt x="460" y="40"/>
                    </a:lnTo>
                    <a:lnTo>
                      <a:pt x="458" y="42"/>
                    </a:lnTo>
                    <a:lnTo>
                      <a:pt x="455" y="42"/>
                    </a:lnTo>
                    <a:lnTo>
                      <a:pt x="451" y="42"/>
                    </a:lnTo>
                    <a:lnTo>
                      <a:pt x="449" y="42"/>
                    </a:lnTo>
                    <a:lnTo>
                      <a:pt x="445" y="42"/>
                    </a:lnTo>
                    <a:lnTo>
                      <a:pt x="441" y="44"/>
                    </a:lnTo>
                    <a:lnTo>
                      <a:pt x="437" y="44"/>
                    </a:lnTo>
                    <a:lnTo>
                      <a:pt x="436" y="44"/>
                    </a:lnTo>
                    <a:lnTo>
                      <a:pt x="432" y="44"/>
                    </a:lnTo>
                    <a:lnTo>
                      <a:pt x="428" y="46"/>
                    </a:lnTo>
                    <a:lnTo>
                      <a:pt x="424" y="46"/>
                    </a:lnTo>
                    <a:lnTo>
                      <a:pt x="420" y="46"/>
                    </a:lnTo>
                    <a:lnTo>
                      <a:pt x="416" y="46"/>
                    </a:lnTo>
                    <a:lnTo>
                      <a:pt x="411" y="48"/>
                    </a:lnTo>
                    <a:lnTo>
                      <a:pt x="407" y="48"/>
                    </a:lnTo>
                    <a:lnTo>
                      <a:pt x="403" y="50"/>
                    </a:lnTo>
                    <a:lnTo>
                      <a:pt x="397" y="50"/>
                    </a:lnTo>
                    <a:lnTo>
                      <a:pt x="394" y="51"/>
                    </a:lnTo>
                    <a:lnTo>
                      <a:pt x="390" y="51"/>
                    </a:lnTo>
                    <a:lnTo>
                      <a:pt x="386" y="51"/>
                    </a:lnTo>
                    <a:lnTo>
                      <a:pt x="380" y="53"/>
                    </a:lnTo>
                    <a:lnTo>
                      <a:pt x="377" y="53"/>
                    </a:lnTo>
                    <a:lnTo>
                      <a:pt x="371" y="55"/>
                    </a:lnTo>
                    <a:lnTo>
                      <a:pt x="367" y="55"/>
                    </a:lnTo>
                    <a:lnTo>
                      <a:pt x="361" y="57"/>
                    </a:lnTo>
                    <a:lnTo>
                      <a:pt x="358" y="57"/>
                    </a:lnTo>
                    <a:lnTo>
                      <a:pt x="352" y="59"/>
                    </a:lnTo>
                    <a:lnTo>
                      <a:pt x="348" y="61"/>
                    </a:lnTo>
                    <a:lnTo>
                      <a:pt x="342" y="61"/>
                    </a:lnTo>
                    <a:lnTo>
                      <a:pt x="339" y="63"/>
                    </a:lnTo>
                    <a:lnTo>
                      <a:pt x="333" y="63"/>
                    </a:lnTo>
                    <a:lnTo>
                      <a:pt x="329" y="65"/>
                    </a:lnTo>
                    <a:lnTo>
                      <a:pt x="323" y="67"/>
                    </a:lnTo>
                    <a:lnTo>
                      <a:pt x="318" y="67"/>
                    </a:lnTo>
                    <a:lnTo>
                      <a:pt x="314" y="69"/>
                    </a:lnTo>
                    <a:lnTo>
                      <a:pt x="308" y="70"/>
                    </a:lnTo>
                    <a:lnTo>
                      <a:pt x="302" y="72"/>
                    </a:lnTo>
                    <a:lnTo>
                      <a:pt x="299" y="74"/>
                    </a:lnTo>
                    <a:lnTo>
                      <a:pt x="293" y="74"/>
                    </a:lnTo>
                    <a:lnTo>
                      <a:pt x="289" y="76"/>
                    </a:lnTo>
                    <a:lnTo>
                      <a:pt x="283" y="78"/>
                    </a:lnTo>
                    <a:lnTo>
                      <a:pt x="278" y="80"/>
                    </a:lnTo>
                    <a:lnTo>
                      <a:pt x="274" y="82"/>
                    </a:lnTo>
                    <a:lnTo>
                      <a:pt x="268" y="84"/>
                    </a:lnTo>
                    <a:lnTo>
                      <a:pt x="264" y="86"/>
                    </a:lnTo>
                    <a:lnTo>
                      <a:pt x="259" y="88"/>
                    </a:lnTo>
                    <a:lnTo>
                      <a:pt x="253" y="89"/>
                    </a:lnTo>
                    <a:lnTo>
                      <a:pt x="247" y="93"/>
                    </a:lnTo>
                    <a:lnTo>
                      <a:pt x="242" y="95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4" y="101"/>
                    </a:lnTo>
                    <a:lnTo>
                      <a:pt x="219" y="103"/>
                    </a:lnTo>
                    <a:lnTo>
                      <a:pt x="215" y="107"/>
                    </a:lnTo>
                    <a:lnTo>
                      <a:pt x="209" y="108"/>
                    </a:lnTo>
                    <a:lnTo>
                      <a:pt x="204" y="110"/>
                    </a:lnTo>
                    <a:lnTo>
                      <a:pt x="200" y="112"/>
                    </a:lnTo>
                    <a:lnTo>
                      <a:pt x="194" y="116"/>
                    </a:lnTo>
                    <a:lnTo>
                      <a:pt x="190" y="118"/>
                    </a:lnTo>
                    <a:lnTo>
                      <a:pt x="185" y="120"/>
                    </a:lnTo>
                    <a:lnTo>
                      <a:pt x="181" y="122"/>
                    </a:lnTo>
                    <a:lnTo>
                      <a:pt x="177" y="126"/>
                    </a:lnTo>
                    <a:lnTo>
                      <a:pt x="171" y="127"/>
                    </a:lnTo>
                    <a:lnTo>
                      <a:pt x="167" y="129"/>
                    </a:lnTo>
                    <a:lnTo>
                      <a:pt x="164" y="131"/>
                    </a:lnTo>
                    <a:lnTo>
                      <a:pt x="160" y="133"/>
                    </a:lnTo>
                    <a:lnTo>
                      <a:pt x="156" y="137"/>
                    </a:lnTo>
                    <a:lnTo>
                      <a:pt x="152" y="139"/>
                    </a:lnTo>
                    <a:lnTo>
                      <a:pt x="148" y="141"/>
                    </a:lnTo>
                    <a:lnTo>
                      <a:pt x="145" y="143"/>
                    </a:lnTo>
                    <a:lnTo>
                      <a:pt x="141" y="147"/>
                    </a:lnTo>
                    <a:lnTo>
                      <a:pt x="137" y="148"/>
                    </a:lnTo>
                    <a:lnTo>
                      <a:pt x="133" y="152"/>
                    </a:lnTo>
                    <a:lnTo>
                      <a:pt x="131" y="154"/>
                    </a:lnTo>
                    <a:lnTo>
                      <a:pt x="128" y="156"/>
                    </a:lnTo>
                    <a:lnTo>
                      <a:pt x="124" y="160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4" y="167"/>
                    </a:lnTo>
                    <a:lnTo>
                      <a:pt x="112" y="171"/>
                    </a:lnTo>
                    <a:lnTo>
                      <a:pt x="109" y="173"/>
                    </a:lnTo>
                    <a:lnTo>
                      <a:pt x="105" y="175"/>
                    </a:lnTo>
                    <a:lnTo>
                      <a:pt x="103" y="179"/>
                    </a:lnTo>
                    <a:lnTo>
                      <a:pt x="101" y="181"/>
                    </a:lnTo>
                    <a:lnTo>
                      <a:pt x="97" y="185"/>
                    </a:lnTo>
                    <a:lnTo>
                      <a:pt x="95" y="188"/>
                    </a:lnTo>
                    <a:lnTo>
                      <a:pt x="91" y="190"/>
                    </a:lnTo>
                    <a:lnTo>
                      <a:pt x="90" y="194"/>
                    </a:lnTo>
                    <a:lnTo>
                      <a:pt x="86" y="198"/>
                    </a:lnTo>
                    <a:lnTo>
                      <a:pt x="84" y="202"/>
                    </a:lnTo>
                    <a:lnTo>
                      <a:pt x="82" y="204"/>
                    </a:lnTo>
                    <a:lnTo>
                      <a:pt x="80" y="207"/>
                    </a:lnTo>
                    <a:lnTo>
                      <a:pt x="76" y="211"/>
                    </a:lnTo>
                    <a:lnTo>
                      <a:pt x="74" y="215"/>
                    </a:lnTo>
                    <a:lnTo>
                      <a:pt x="72" y="219"/>
                    </a:lnTo>
                    <a:lnTo>
                      <a:pt x="69" y="223"/>
                    </a:lnTo>
                    <a:lnTo>
                      <a:pt x="67" y="226"/>
                    </a:lnTo>
                    <a:lnTo>
                      <a:pt x="65" y="230"/>
                    </a:lnTo>
                    <a:lnTo>
                      <a:pt x="63" y="234"/>
                    </a:lnTo>
                    <a:lnTo>
                      <a:pt x="59" y="238"/>
                    </a:lnTo>
                    <a:lnTo>
                      <a:pt x="57" y="242"/>
                    </a:lnTo>
                    <a:lnTo>
                      <a:pt x="55" y="245"/>
                    </a:lnTo>
                    <a:lnTo>
                      <a:pt x="53" y="249"/>
                    </a:lnTo>
                    <a:lnTo>
                      <a:pt x="52" y="253"/>
                    </a:lnTo>
                    <a:lnTo>
                      <a:pt x="50" y="259"/>
                    </a:lnTo>
                    <a:lnTo>
                      <a:pt x="48" y="262"/>
                    </a:lnTo>
                    <a:lnTo>
                      <a:pt x="46" y="268"/>
                    </a:lnTo>
                    <a:lnTo>
                      <a:pt x="42" y="272"/>
                    </a:lnTo>
                    <a:lnTo>
                      <a:pt x="40" y="278"/>
                    </a:lnTo>
                    <a:lnTo>
                      <a:pt x="38" y="281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97" name="Freeform 288">
                <a:extLst>
                  <a:ext uri="{FF2B5EF4-FFF2-40B4-BE49-F238E27FC236}">
                    <a16:creationId xmlns:a16="http://schemas.microsoft.com/office/drawing/2014/main" id="{8ACFEDFE-7670-454C-B4BA-96F362D990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1" y="942"/>
                <a:ext cx="238" cy="131"/>
              </a:xfrm>
              <a:custGeom>
                <a:avLst/>
                <a:gdLst>
                  <a:gd name="T0" fmla="*/ 1 w 475"/>
                  <a:gd name="T1" fmla="*/ 1 h 262"/>
                  <a:gd name="T2" fmla="*/ 1 w 475"/>
                  <a:gd name="T3" fmla="*/ 1 h 262"/>
                  <a:gd name="T4" fmla="*/ 1 w 475"/>
                  <a:gd name="T5" fmla="*/ 1 h 262"/>
                  <a:gd name="T6" fmla="*/ 1 w 475"/>
                  <a:gd name="T7" fmla="*/ 1 h 262"/>
                  <a:gd name="T8" fmla="*/ 1 w 475"/>
                  <a:gd name="T9" fmla="*/ 1 h 262"/>
                  <a:gd name="T10" fmla="*/ 1 w 475"/>
                  <a:gd name="T11" fmla="*/ 1 h 262"/>
                  <a:gd name="T12" fmla="*/ 1 w 475"/>
                  <a:gd name="T13" fmla="*/ 1 h 262"/>
                  <a:gd name="T14" fmla="*/ 1 w 475"/>
                  <a:gd name="T15" fmla="*/ 1 h 262"/>
                  <a:gd name="T16" fmla="*/ 1 w 475"/>
                  <a:gd name="T17" fmla="*/ 1 h 262"/>
                  <a:gd name="T18" fmla="*/ 1 w 475"/>
                  <a:gd name="T19" fmla="*/ 1 h 262"/>
                  <a:gd name="T20" fmla="*/ 1 w 475"/>
                  <a:gd name="T21" fmla="*/ 1 h 262"/>
                  <a:gd name="T22" fmla="*/ 1 w 475"/>
                  <a:gd name="T23" fmla="*/ 1 h 262"/>
                  <a:gd name="T24" fmla="*/ 1 w 475"/>
                  <a:gd name="T25" fmla="*/ 1 h 262"/>
                  <a:gd name="T26" fmla="*/ 1 w 475"/>
                  <a:gd name="T27" fmla="*/ 1 h 262"/>
                  <a:gd name="T28" fmla="*/ 1 w 475"/>
                  <a:gd name="T29" fmla="*/ 0 h 262"/>
                  <a:gd name="T30" fmla="*/ 1 w 475"/>
                  <a:gd name="T31" fmla="*/ 1 h 262"/>
                  <a:gd name="T32" fmla="*/ 1 w 475"/>
                  <a:gd name="T33" fmla="*/ 1 h 262"/>
                  <a:gd name="T34" fmla="*/ 1 w 475"/>
                  <a:gd name="T35" fmla="*/ 1 h 262"/>
                  <a:gd name="T36" fmla="*/ 1 w 475"/>
                  <a:gd name="T37" fmla="*/ 1 h 262"/>
                  <a:gd name="T38" fmla="*/ 1 w 475"/>
                  <a:gd name="T39" fmla="*/ 1 h 262"/>
                  <a:gd name="T40" fmla="*/ 1 w 475"/>
                  <a:gd name="T41" fmla="*/ 1 h 262"/>
                  <a:gd name="T42" fmla="*/ 1 w 475"/>
                  <a:gd name="T43" fmla="*/ 1 h 262"/>
                  <a:gd name="T44" fmla="*/ 1 w 475"/>
                  <a:gd name="T45" fmla="*/ 1 h 262"/>
                  <a:gd name="T46" fmla="*/ 1 w 475"/>
                  <a:gd name="T47" fmla="*/ 1 h 262"/>
                  <a:gd name="T48" fmla="*/ 1 w 475"/>
                  <a:gd name="T49" fmla="*/ 1 h 262"/>
                  <a:gd name="T50" fmla="*/ 1 w 475"/>
                  <a:gd name="T51" fmla="*/ 1 h 262"/>
                  <a:gd name="T52" fmla="*/ 1 w 475"/>
                  <a:gd name="T53" fmla="*/ 1 h 262"/>
                  <a:gd name="T54" fmla="*/ 1 w 475"/>
                  <a:gd name="T55" fmla="*/ 1 h 262"/>
                  <a:gd name="T56" fmla="*/ 1 w 475"/>
                  <a:gd name="T57" fmla="*/ 1 h 262"/>
                  <a:gd name="T58" fmla="*/ 1 w 475"/>
                  <a:gd name="T59" fmla="*/ 1 h 262"/>
                  <a:gd name="T60" fmla="*/ 1 w 475"/>
                  <a:gd name="T61" fmla="*/ 1 h 262"/>
                  <a:gd name="T62" fmla="*/ 1 w 475"/>
                  <a:gd name="T63" fmla="*/ 1 h 262"/>
                  <a:gd name="T64" fmla="*/ 1 w 475"/>
                  <a:gd name="T65" fmla="*/ 1 h 262"/>
                  <a:gd name="T66" fmla="*/ 1 w 475"/>
                  <a:gd name="T67" fmla="*/ 1 h 262"/>
                  <a:gd name="T68" fmla="*/ 1 w 475"/>
                  <a:gd name="T69" fmla="*/ 1 h 262"/>
                  <a:gd name="T70" fmla="*/ 1 w 475"/>
                  <a:gd name="T71" fmla="*/ 1 h 262"/>
                  <a:gd name="T72" fmla="*/ 1 w 475"/>
                  <a:gd name="T73" fmla="*/ 1 h 262"/>
                  <a:gd name="T74" fmla="*/ 1 w 475"/>
                  <a:gd name="T75" fmla="*/ 1 h 262"/>
                  <a:gd name="T76" fmla="*/ 1 w 475"/>
                  <a:gd name="T77" fmla="*/ 1 h 262"/>
                  <a:gd name="T78" fmla="*/ 1 w 475"/>
                  <a:gd name="T79" fmla="*/ 1 h 262"/>
                  <a:gd name="T80" fmla="*/ 1 w 475"/>
                  <a:gd name="T81" fmla="*/ 1 h 262"/>
                  <a:gd name="T82" fmla="*/ 1 w 475"/>
                  <a:gd name="T83" fmla="*/ 1 h 262"/>
                  <a:gd name="T84" fmla="*/ 1 w 475"/>
                  <a:gd name="T85" fmla="*/ 1 h 262"/>
                  <a:gd name="T86" fmla="*/ 1 w 475"/>
                  <a:gd name="T87" fmla="*/ 1 h 262"/>
                  <a:gd name="T88" fmla="*/ 1 w 475"/>
                  <a:gd name="T89" fmla="*/ 1 h 262"/>
                  <a:gd name="T90" fmla="*/ 1 w 475"/>
                  <a:gd name="T91" fmla="*/ 1 h 262"/>
                  <a:gd name="T92" fmla="*/ 1 w 475"/>
                  <a:gd name="T93" fmla="*/ 1 h 262"/>
                  <a:gd name="T94" fmla="*/ 1 w 475"/>
                  <a:gd name="T95" fmla="*/ 1 h 262"/>
                  <a:gd name="T96" fmla="*/ 1 w 475"/>
                  <a:gd name="T97" fmla="*/ 1 h 262"/>
                  <a:gd name="T98" fmla="*/ 1 w 475"/>
                  <a:gd name="T99" fmla="*/ 1 h 262"/>
                  <a:gd name="T100" fmla="*/ 1 w 475"/>
                  <a:gd name="T101" fmla="*/ 1 h 262"/>
                  <a:gd name="T102" fmla="*/ 1 w 475"/>
                  <a:gd name="T103" fmla="*/ 1 h 262"/>
                  <a:gd name="T104" fmla="*/ 1 w 475"/>
                  <a:gd name="T105" fmla="*/ 1 h 262"/>
                  <a:gd name="T106" fmla="*/ 1 w 475"/>
                  <a:gd name="T107" fmla="*/ 1 h 26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5"/>
                  <a:gd name="T163" fmla="*/ 0 h 262"/>
                  <a:gd name="T164" fmla="*/ 475 w 475"/>
                  <a:gd name="T165" fmla="*/ 262 h 26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5" h="262">
                    <a:moveTo>
                      <a:pt x="0" y="211"/>
                    </a:moveTo>
                    <a:lnTo>
                      <a:pt x="0" y="209"/>
                    </a:lnTo>
                    <a:lnTo>
                      <a:pt x="2" y="209"/>
                    </a:lnTo>
                    <a:lnTo>
                      <a:pt x="4" y="205"/>
                    </a:lnTo>
                    <a:lnTo>
                      <a:pt x="6" y="202"/>
                    </a:lnTo>
                    <a:lnTo>
                      <a:pt x="7" y="198"/>
                    </a:lnTo>
                    <a:lnTo>
                      <a:pt x="11" y="194"/>
                    </a:lnTo>
                    <a:lnTo>
                      <a:pt x="13" y="190"/>
                    </a:lnTo>
                    <a:lnTo>
                      <a:pt x="15" y="188"/>
                    </a:lnTo>
                    <a:lnTo>
                      <a:pt x="17" y="185"/>
                    </a:lnTo>
                    <a:lnTo>
                      <a:pt x="21" y="183"/>
                    </a:lnTo>
                    <a:lnTo>
                      <a:pt x="25" y="175"/>
                    </a:lnTo>
                    <a:lnTo>
                      <a:pt x="30" y="169"/>
                    </a:lnTo>
                    <a:lnTo>
                      <a:pt x="34" y="164"/>
                    </a:lnTo>
                    <a:lnTo>
                      <a:pt x="40" y="158"/>
                    </a:lnTo>
                    <a:lnTo>
                      <a:pt x="45" y="152"/>
                    </a:lnTo>
                    <a:lnTo>
                      <a:pt x="49" y="147"/>
                    </a:lnTo>
                    <a:lnTo>
                      <a:pt x="55" y="141"/>
                    </a:lnTo>
                    <a:lnTo>
                      <a:pt x="61" y="137"/>
                    </a:lnTo>
                    <a:lnTo>
                      <a:pt x="66" y="131"/>
                    </a:lnTo>
                    <a:lnTo>
                      <a:pt x="70" y="128"/>
                    </a:lnTo>
                    <a:lnTo>
                      <a:pt x="76" y="122"/>
                    </a:lnTo>
                    <a:lnTo>
                      <a:pt x="82" y="118"/>
                    </a:lnTo>
                    <a:lnTo>
                      <a:pt x="87" y="114"/>
                    </a:lnTo>
                    <a:lnTo>
                      <a:pt x="93" y="110"/>
                    </a:lnTo>
                    <a:lnTo>
                      <a:pt x="99" y="107"/>
                    </a:lnTo>
                    <a:lnTo>
                      <a:pt x="106" y="103"/>
                    </a:lnTo>
                    <a:lnTo>
                      <a:pt x="112" y="99"/>
                    </a:lnTo>
                    <a:lnTo>
                      <a:pt x="118" y="95"/>
                    </a:lnTo>
                    <a:lnTo>
                      <a:pt x="123" y="91"/>
                    </a:lnTo>
                    <a:lnTo>
                      <a:pt x="129" y="90"/>
                    </a:lnTo>
                    <a:lnTo>
                      <a:pt x="135" y="86"/>
                    </a:lnTo>
                    <a:lnTo>
                      <a:pt x="142" y="84"/>
                    </a:lnTo>
                    <a:lnTo>
                      <a:pt x="148" y="80"/>
                    </a:lnTo>
                    <a:lnTo>
                      <a:pt x="154" y="78"/>
                    </a:lnTo>
                    <a:lnTo>
                      <a:pt x="161" y="76"/>
                    </a:lnTo>
                    <a:lnTo>
                      <a:pt x="167" y="72"/>
                    </a:lnTo>
                    <a:lnTo>
                      <a:pt x="173" y="71"/>
                    </a:lnTo>
                    <a:lnTo>
                      <a:pt x="180" y="69"/>
                    </a:lnTo>
                    <a:lnTo>
                      <a:pt x="188" y="67"/>
                    </a:lnTo>
                    <a:lnTo>
                      <a:pt x="194" y="65"/>
                    </a:lnTo>
                    <a:lnTo>
                      <a:pt x="201" y="63"/>
                    </a:lnTo>
                    <a:lnTo>
                      <a:pt x="209" y="61"/>
                    </a:lnTo>
                    <a:lnTo>
                      <a:pt x="215" y="57"/>
                    </a:lnTo>
                    <a:lnTo>
                      <a:pt x="222" y="57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3" y="51"/>
                    </a:lnTo>
                    <a:lnTo>
                      <a:pt x="251" y="50"/>
                    </a:lnTo>
                    <a:lnTo>
                      <a:pt x="258" y="48"/>
                    </a:lnTo>
                    <a:lnTo>
                      <a:pt x="266" y="46"/>
                    </a:lnTo>
                    <a:lnTo>
                      <a:pt x="274" y="44"/>
                    </a:lnTo>
                    <a:lnTo>
                      <a:pt x="281" y="42"/>
                    </a:lnTo>
                    <a:lnTo>
                      <a:pt x="289" y="40"/>
                    </a:lnTo>
                    <a:lnTo>
                      <a:pt x="298" y="38"/>
                    </a:lnTo>
                    <a:lnTo>
                      <a:pt x="306" y="38"/>
                    </a:lnTo>
                    <a:lnTo>
                      <a:pt x="314" y="36"/>
                    </a:lnTo>
                    <a:lnTo>
                      <a:pt x="323" y="34"/>
                    </a:lnTo>
                    <a:lnTo>
                      <a:pt x="331" y="32"/>
                    </a:lnTo>
                    <a:lnTo>
                      <a:pt x="338" y="31"/>
                    </a:lnTo>
                    <a:lnTo>
                      <a:pt x="348" y="29"/>
                    </a:lnTo>
                    <a:lnTo>
                      <a:pt x="355" y="27"/>
                    </a:lnTo>
                    <a:lnTo>
                      <a:pt x="365" y="25"/>
                    </a:lnTo>
                    <a:lnTo>
                      <a:pt x="372" y="23"/>
                    </a:lnTo>
                    <a:lnTo>
                      <a:pt x="382" y="21"/>
                    </a:lnTo>
                    <a:lnTo>
                      <a:pt x="391" y="19"/>
                    </a:lnTo>
                    <a:lnTo>
                      <a:pt x="401" y="17"/>
                    </a:lnTo>
                    <a:lnTo>
                      <a:pt x="409" y="15"/>
                    </a:lnTo>
                    <a:lnTo>
                      <a:pt x="418" y="13"/>
                    </a:lnTo>
                    <a:lnTo>
                      <a:pt x="428" y="12"/>
                    </a:lnTo>
                    <a:lnTo>
                      <a:pt x="437" y="10"/>
                    </a:lnTo>
                    <a:lnTo>
                      <a:pt x="447" y="6"/>
                    </a:lnTo>
                    <a:lnTo>
                      <a:pt x="456" y="4"/>
                    </a:lnTo>
                    <a:lnTo>
                      <a:pt x="466" y="2"/>
                    </a:lnTo>
                    <a:lnTo>
                      <a:pt x="475" y="0"/>
                    </a:lnTo>
                    <a:lnTo>
                      <a:pt x="475" y="2"/>
                    </a:lnTo>
                    <a:lnTo>
                      <a:pt x="475" y="4"/>
                    </a:lnTo>
                    <a:lnTo>
                      <a:pt x="475" y="8"/>
                    </a:lnTo>
                    <a:lnTo>
                      <a:pt x="473" y="12"/>
                    </a:lnTo>
                    <a:lnTo>
                      <a:pt x="473" y="13"/>
                    </a:lnTo>
                    <a:lnTo>
                      <a:pt x="473" y="15"/>
                    </a:lnTo>
                    <a:lnTo>
                      <a:pt x="471" y="19"/>
                    </a:lnTo>
                    <a:lnTo>
                      <a:pt x="471" y="23"/>
                    </a:lnTo>
                    <a:lnTo>
                      <a:pt x="471" y="27"/>
                    </a:lnTo>
                    <a:lnTo>
                      <a:pt x="469" y="31"/>
                    </a:lnTo>
                    <a:lnTo>
                      <a:pt x="469" y="34"/>
                    </a:lnTo>
                    <a:lnTo>
                      <a:pt x="467" y="38"/>
                    </a:lnTo>
                    <a:lnTo>
                      <a:pt x="467" y="42"/>
                    </a:lnTo>
                    <a:lnTo>
                      <a:pt x="466" y="46"/>
                    </a:lnTo>
                    <a:lnTo>
                      <a:pt x="466" y="51"/>
                    </a:lnTo>
                    <a:lnTo>
                      <a:pt x="464" y="55"/>
                    </a:lnTo>
                    <a:lnTo>
                      <a:pt x="462" y="59"/>
                    </a:lnTo>
                    <a:lnTo>
                      <a:pt x="460" y="65"/>
                    </a:lnTo>
                    <a:lnTo>
                      <a:pt x="458" y="71"/>
                    </a:lnTo>
                    <a:lnTo>
                      <a:pt x="456" y="74"/>
                    </a:lnTo>
                    <a:lnTo>
                      <a:pt x="454" y="80"/>
                    </a:lnTo>
                    <a:lnTo>
                      <a:pt x="452" y="86"/>
                    </a:lnTo>
                    <a:lnTo>
                      <a:pt x="450" y="91"/>
                    </a:lnTo>
                    <a:lnTo>
                      <a:pt x="448" y="97"/>
                    </a:lnTo>
                    <a:lnTo>
                      <a:pt x="445" y="103"/>
                    </a:lnTo>
                    <a:lnTo>
                      <a:pt x="443" y="109"/>
                    </a:lnTo>
                    <a:lnTo>
                      <a:pt x="441" y="114"/>
                    </a:lnTo>
                    <a:lnTo>
                      <a:pt x="437" y="120"/>
                    </a:lnTo>
                    <a:lnTo>
                      <a:pt x="433" y="126"/>
                    </a:lnTo>
                    <a:lnTo>
                      <a:pt x="429" y="131"/>
                    </a:lnTo>
                    <a:lnTo>
                      <a:pt x="428" y="135"/>
                    </a:lnTo>
                    <a:lnTo>
                      <a:pt x="422" y="141"/>
                    </a:lnTo>
                    <a:lnTo>
                      <a:pt x="418" y="147"/>
                    </a:lnTo>
                    <a:lnTo>
                      <a:pt x="414" y="152"/>
                    </a:lnTo>
                    <a:lnTo>
                      <a:pt x="410" y="160"/>
                    </a:lnTo>
                    <a:lnTo>
                      <a:pt x="407" y="164"/>
                    </a:lnTo>
                    <a:lnTo>
                      <a:pt x="401" y="169"/>
                    </a:lnTo>
                    <a:lnTo>
                      <a:pt x="397" y="175"/>
                    </a:lnTo>
                    <a:lnTo>
                      <a:pt x="391" y="181"/>
                    </a:lnTo>
                    <a:lnTo>
                      <a:pt x="386" y="186"/>
                    </a:lnTo>
                    <a:lnTo>
                      <a:pt x="382" y="192"/>
                    </a:lnTo>
                    <a:lnTo>
                      <a:pt x="376" y="196"/>
                    </a:lnTo>
                    <a:lnTo>
                      <a:pt x="371" y="202"/>
                    </a:lnTo>
                    <a:lnTo>
                      <a:pt x="365" y="207"/>
                    </a:lnTo>
                    <a:lnTo>
                      <a:pt x="357" y="211"/>
                    </a:lnTo>
                    <a:lnTo>
                      <a:pt x="352" y="217"/>
                    </a:lnTo>
                    <a:lnTo>
                      <a:pt x="344" y="221"/>
                    </a:lnTo>
                    <a:lnTo>
                      <a:pt x="336" y="224"/>
                    </a:lnTo>
                    <a:lnTo>
                      <a:pt x="331" y="230"/>
                    </a:lnTo>
                    <a:lnTo>
                      <a:pt x="323" y="234"/>
                    </a:lnTo>
                    <a:lnTo>
                      <a:pt x="315" y="238"/>
                    </a:lnTo>
                    <a:lnTo>
                      <a:pt x="308" y="242"/>
                    </a:lnTo>
                    <a:lnTo>
                      <a:pt x="298" y="245"/>
                    </a:lnTo>
                    <a:lnTo>
                      <a:pt x="291" y="247"/>
                    </a:lnTo>
                    <a:lnTo>
                      <a:pt x="281" y="251"/>
                    </a:lnTo>
                    <a:lnTo>
                      <a:pt x="274" y="255"/>
                    </a:lnTo>
                    <a:lnTo>
                      <a:pt x="264" y="257"/>
                    </a:lnTo>
                    <a:lnTo>
                      <a:pt x="255" y="259"/>
                    </a:lnTo>
                    <a:lnTo>
                      <a:pt x="245" y="262"/>
                    </a:lnTo>
                    <a:lnTo>
                      <a:pt x="241" y="262"/>
                    </a:lnTo>
                    <a:lnTo>
                      <a:pt x="239" y="262"/>
                    </a:lnTo>
                    <a:lnTo>
                      <a:pt x="237" y="262"/>
                    </a:lnTo>
                    <a:lnTo>
                      <a:pt x="234" y="262"/>
                    </a:lnTo>
                    <a:lnTo>
                      <a:pt x="230" y="262"/>
                    </a:lnTo>
                    <a:lnTo>
                      <a:pt x="228" y="262"/>
                    </a:lnTo>
                    <a:lnTo>
                      <a:pt x="224" y="262"/>
                    </a:lnTo>
                    <a:lnTo>
                      <a:pt x="222" y="262"/>
                    </a:lnTo>
                    <a:lnTo>
                      <a:pt x="218" y="261"/>
                    </a:lnTo>
                    <a:lnTo>
                      <a:pt x="215" y="259"/>
                    </a:lnTo>
                    <a:lnTo>
                      <a:pt x="213" y="257"/>
                    </a:lnTo>
                    <a:lnTo>
                      <a:pt x="213" y="255"/>
                    </a:lnTo>
                    <a:lnTo>
                      <a:pt x="215" y="255"/>
                    </a:lnTo>
                    <a:lnTo>
                      <a:pt x="218" y="253"/>
                    </a:lnTo>
                    <a:lnTo>
                      <a:pt x="222" y="253"/>
                    </a:lnTo>
                    <a:lnTo>
                      <a:pt x="224" y="251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32" y="249"/>
                    </a:lnTo>
                    <a:lnTo>
                      <a:pt x="234" y="247"/>
                    </a:lnTo>
                    <a:lnTo>
                      <a:pt x="237" y="245"/>
                    </a:lnTo>
                    <a:lnTo>
                      <a:pt x="241" y="245"/>
                    </a:lnTo>
                    <a:lnTo>
                      <a:pt x="245" y="243"/>
                    </a:lnTo>
                    <a:lnTo>
                      <a:pt x="247" y="242"/>
                    </a:lnTo>
                    <a:lnTo>
                      <a:pt x="253" y="240"/>
                    </a:lnTo>
                    <a:lnTo>
                      <a:pt x="256" y="240"/>
                    </a:lnTo>
                    <a:lnTo>
                      <a:pt x="260" y="238"/>
                    </a:lnTo>
                    <a:lnTo>
                      <a:pt x="264" y="234"/>
                    </a:lnTo>
                    <a:lnTo>
                      <a:pt x="268" y="232"/>
                    </a:lnTo>
                    <a:lnTo>
                      <a:pt x="274" y="230"/>
                    </a:lnTo>
                    <a:lnTo>
                      <a:pt x="277" y="228"/>
                    </a:lnTo>
                    <a:lnTo>
                      <a:pt x="283" y="226"/>
                    </a:lnTo>
                    <a:lnTo>
                      <a:pt x="287" y="223"/>
                    </a:lnTo>
                    <a:lnTo>
                      <a:pt x="293" y="221"/>
                    </a:lnTo>
                    <a:lnTo>
                      <a:pt x="296" y="219"/>
                    </a:lnTo>
                    <a:lnTo>
                      <a:pt x="302" y="215"/>
                    </a:lnTo>
                    <a:lnTo>
                      <a:pt x="308" y="213"/>
                    </a:lnTo>
                    <a:lnTo>
                      <a:pt x="312" y="209"/>
                    </a:lnTo>
                    <a:lnTo>
                      <a:pt x="317" y="205"/>
                    </a:lnTo>
                    <a:lnTo>
                      <a:pt x="323" y="202"/>
                    </a:lnTo>
                    <a:lnTo>
                      <a:pt x="327" y="200"/>
                    </a:lnTo>
                    <a:lnTo>
                      <a:pt x="333" y="194"/>
                    </a:lnTo>
                    <a:lnTo>
                      <a:pt x="338" y="192"/>
                    </a:lnTo>
                    <a:lnTo>
                      <a:pt x="342" y="186"/>
                    </a:lnTo>
                    <a:lnTo>
                      <a:pt x="348" y="183"/>
                    </a:lnTo>
                    <a:lnTo>
                      <a:pt x="353" y="179"/>
                    </a:lnTo>
                    <a:lnTo>
                      <a:pt x="357" y="175"/>
                    </a:lnTo>
                    <a:lnTo>
                      <a:pt x="363" y="171"/>
                    </a:lnTo>
                    <a:lnTo>
                      <a:pt x="367" y="166"/>
                    </a:lnTo>
                    <a:lnTo>
                      <a:pt x="372" y="162"/>
                    </a:lnTo>
                    <a:lnTo>
                      <a:pt x="378" y="156"/>
                    </a:lnTo>
                    <a:lnTo>
                      <a:pt x="382" y="150"/>
                    </a:lnTo>
                    <a:lnTo>
                      <a:pt x="386" y="147"/>
                    </a:lnTo>
                    <a:lnTo>
                      <a:pt x="391" y="141"/>
                    </a:lnTo>
                    <a:lnTo>
                      <a:pt x="395" y="135"/>
                    </a:lnTo>
                    <a:lnTo>
                      <a:pt x="401" y="129"/>
                    </a:lnTo>
                    <a:lnTo>
                      <a:pt x="405" y="124"/>
                    </a:lnTo>
                    <a:lnTo>
                      <a:pt x="409" y="118"/>
                    </a:lnTo>
                    <a:lnTo>
                      <a:pt x="412" y="112"/>
                    </a:lnTo>
                    <a:lnTo>
                      <a:pt x="416" y="107"/>
                    </a:lnTo>
                    <a:lnTo>
                      <a:pt x="420" y="99"/>
                    </a:lnTo>
                    <a:lnTo>
                      <a:pt x="424" y="93"/>
                    </a:lnTo>
                    <a:lnTo>
                      <a:pt x="428" y="88"/>
                    </a:lnTo>
                    <a:lnTo>
                      <a:pt x="429" y="80"/>
                    </a:lnTo>
                    <a:lnTo>
                      <a:pt x="431" y="74"/>
                    </a:lnTo>
                    <a:lnTo>
                      <a:pt x="435" y="67"/>
                    </a:lnTo>
                    <a:lnTo>
                      <a:pt x="437" y="59"/>
                    </a:lnTo>
                    <a:lnTo>
                      <a:pt x="441" y="51"/>
                    </a:lnTo>
                    <a:lnTo>
                      <a:pt x="443" y="44"/>
                    </a:lnTo>
                    <a:lnTo>
                      <a:pt x="445" y="36"/>
                    </a:lnTo>
                    <a:lnTo>
                      <a:pt x="447" y="29"/>
                    </a:lnTo>
                    <a:lnTo>
                      <a:pt x="445" y="29"/>
                    </a:lnTo>
                    <a:lnTo>
                      <a:pt x="443" y="29"/>
                    </a:lnTo>
                    <a:lnTo>
                      <a:pt x="439" y="29"/>
                    </a:lnTo>
                    <a:lnTo>
                      <a:pt x="437" y="29"/>
                    </a:lnTo>
                    <a:lnTo>
                      <a:pt x="435" y="29"/>
                    </a:lnTo>
                    <a:lnTo>
                      <a:pt x="431" y="29"/>
                    </a:lnTo>
                    <a:lnTo>
                      <a:pt x="428" y="29"/>
                    </a:lnTo>
                    <a:lnTo>
                      <a:pt x="424" y="29"/>
                    </a:lnTo>
                    <a:lnTo>
                      <a:pt x="420" y="29"/>
                    </a:lnTo>
                    <a:lnTo>
                      <a:pt x="416" y="31"/>
                    </a:lnTo>
                    <a:lnTo>
                      <a:pt x="410" y="31"/>
                    </a:lnTo>
                    <a:lnTo>
                      <a:pt x="405" y="31"/>
                    </a:lnTo>
                    <a:lnTo>
                      <a:pt x="399" y="32"/>
                    </a:lnTo>
                    <a:lnTo>
                      <a:pt x="395" y="32"/>
                    </a:lnTo>
                    <a:lnTo>
                      <a:pt x="388" y="32"/>
                    </a:lnTo>
                    <a:lnTo>
                      <a:pt x="382" y="34"/>
                    </a:lnTo>
                    <a:lnTo>
                      <a:pt x="376" y="34"/>
                    </a:lnTo>
                    <a:lnTo>
                      <a:pt x="369" y="36"/>
                    </a:lnTo>
                    <a:lnTo>
                      <a:pt x="361" y="36"/>
                    </a:lnTo>
                    <a:lnTo>
                      <a:pt x="355" y="38"/>
                    </a:lnTo>
                    <a:lnTo>
                      <a:pt x="348" y="38"/>
                    </a:lnTo>
                    <a:lnTo>
                      <a:pt x="340" y="40"/>
                    </a:lnTo>
                    <a:lnTo>
                      <a:pt x="331" y="42"/>
                    </a:lnTo>
                    <a:lnTo>
                      <a:pt x="323" y="44"/>
                    </a:lnTo>
                    <a:lnTo>
                      <a:pt x="315" y="44"/>
                    </a:lnTo>
                    <a:lnTo>
                      <a:pt x="308" y="48"/>
                    </a:lnTo>
                    <a:lnTo>
                      <a:pt x="298" y="48"/>
                    </a:lnTo>
                    <a:lnTo>
                      <a:pt x="291" y="50"/>
                    </a:lnTo>
                    <a:lnTo>
                      <a:pt x="283" y="53"/>
                    </a:lnTo>
                    <a:lnTo>
                      <a:pt x="274" y="55"/>
                    </a:lnTo>
                    <a:lnTo>
                      <a:pt x="264" y="57"/>
                    </a:lnTo>
                    <a:lnTo>
                      <a:pt x="256" y="59"/>
                    </a:lnTo>
                    <a:lnTo>
                      <a:pt x="247" y="63"/>
                    </a:lnTo>
                    <a:lnTo>
                      <a:pt x="237" y="65"/>
                    </a:lnTo>
                    <a:lnTo>
                      <a:pt x="230" y="69"/>
                    </a:lnTo>
                    <a:lnTo>
                      <a:pt x="220" y="71"/>
                    </a:lnTo>
                    <a:lnTo>
                      <a:pt x="211" y="74"/>
                    </a:lnTo>
                    <a:lnTo>
                      <a:pt x="203" y="78"/>
                    </a:lnTo>
                    <a:lnTo>
                      <a:pt x="194" y="80"/>
                    </a:lnTo>
                    <a:lnTo>
                      <a:pt x="184" y="84"/>
                    </a:lnTo>
                    <a:lnTo>
                      <a:pt x="177" y="88"/>
                    </a:lnTo>
                    <a:lnTo>
                      <a:pt x="167" y="91"/>
                    </a:lnTo>
                    <a:lnTo>
                      <a:pt x="158" y="95"/>
                    </a:lnTo>
                    <a:lnTo>
                      <a:pt x="150" y="101"/>
                    </a:lnTo>
                    <a:lnTo>
                      <a:pt x="141" y="105"/>
                    </a:lnTo>
                    <a:lnTo>
                      <a:pt x="133" y="110"/>
                    </a:lnTo>
                    <a:lnTo>
                      <a:pt x="123" y="114"/>
                    </a:lnTo>
                    <a:lnTo>
                      <a:pt x="116" y="120"/>
                    </a:lnTo>
                    <a:lnTo>
                      <a:pt x="108" y="126"/>
                    </a:lnTo>
                    <a:lnTo>
                      <a:pt x="101" y="129"/>
                    </a:lnTo>
                    <a:lnTo>
                      <a:pt x="91" y="135"/>
                    </a:lnTo>
                    <a:lnTo>
                      <a:pt x="83" y="141"/>
                    </a:lnTo>
                    <a:lnTo>
                      <a:pt x="76" y="147"/>
                    </a:lnTo>
                    <a:lnTo>
                      <a:pt x="70" y="154"/>
                    </a:lnTo>
                    <a:lnTo>
                      <a:pt x="63" y="160"/>
                    </a:lnTo>
                    <a:lnTo>
                      <a:pt x="55" y="167"/>
                    </a:lnTo>
                    <a:lnTo>
                      <a:pt x="49" y="173"/>
                    </a:lnTo>
                    <a:lnTo>
                      <a:pt x="44" y="181"/>
                    </a:lnTo>
                    <a:lnTo>
                      <a:pt x="38" y="188"/>
                    </a:lnTo>
                    <a:lnTo>
                      <a:pt x="32" y="196"/>
                    </a:lnTo>
                    <a:lnTo>
                      <a:pt x="26" y="204"/>
                    </a:lnTo>
                    <a:lnTo>
                      <a:pt x="21" y="211"/>
                    </a:lnTo>
                    <a:lnTo>
                      <a:pt x="0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98" name="Freeform 289">
                <a:extLst>
                  <a:ext uri="{FF2B5EF4-FFF2-40B4-BE49-F238E27FC236}">
                    <a16:creationId xmlns:a16="http://schemas.microsoft.com/office/drawing/2014/main" id="{4F12F740-AD21-4FF2-8079-DF2BE9FA13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2" y="747"/>
                <a:ext cx="198" cy="166"/>
              </a:xfrm>
              <a:custGeom>
                <a:avLst/>
                <a:gdLst>
                  <a:gd name="T0" fmla="*/ 0 w 398"/>
                  <a:gd name="T1" fmla="*/ 1 h 331"/>
                  <a:gd name="T2" fmla="*/ 0 w 398"/>
                  <a:gd name="T3" fmla="*/ 1 h 331"/>
                  <a:gd name="T4" fmla="*/ 0 w 398"/>
                  <a:gd name="T5" fmla="*/ 1 h 331"/>
                  <a:gd name="T6" fmla="*/ 0 w 398"/>
                  <a:gd name="T7" fmla="*/ 1 h 331"/>
                  <a:gd name="T8" fmla="*/ 0 w 398"/>
                  <a:gd name="T9" fmla="*/ 1 h 331"/>
                  <a:gd name="T10" fmla="*/ 0 w 398"/>
                  <a:gd name="T11" fmla="*/ 1 h 331"/>
                  <a:gd name="T12" fmla="*/ 0 w 398"/>
                  <a:gd name="T13" fmla="*/ 1 h 331"/>
                  <a:gd name="T14" fmla="*/ 0 w 398"/>
                  <a:gd name="T15" fmla="*/ 1 h 331"/>
                  <a:gd name="T16" fmla="*/ 0 w 398"/>
                  <a:gd name="T17" fmla="*/ 1 h 331"/>
                  <a:gd name="T18" fmla="*/ 0 w 398"/>
                  <a:gd name="T19" fmla="*/ 1 h 331"/>
                  <a:gd name="T20" fmla="*/ 0 w 398"/>
                  <a:gd name="T21" fmla="*/ 1 h 331"/>
                  <a:gd name="T22" fmla="*/ 0 w 398"/>
                  <a:gd name="T23" fmla="*/ 1 h 331"/>
                  <a:gd name="T24" fmla="*/ 0 w 398"/>
                  <a:gd name="T25" fmla="*/ 1 h 331"/>
                  <a:gd name="T26" fmla="*/ 0 w 398"/>
                  <a:gd name="T27" fmla="*/ 1 h 331"/>
                  <a:gd name="T28" fmla="*/ 0 w 398"/>
                  <a:gd name="T29" fmla="*/ 1 h 331"/>
                  <a:gd name="T30" fmla="*/ 0 w 398"/>
                  <a:gd name="T31" fmla="*/ 1 h 331"/>
                  <a:gd name="T32" fmla="*/ 0 w 398"/>
                  <a:gd name="T33" fmla="*/ 1 h 331"/>
                  <a:gd name="T34" fmla="*/ 0 w 398"/>
                  <a:gd name="T35" fmla="*/ 1 h 331"/>
                  <a:gd name="T36" fmla="*/ 0 w 398"/>
                  <a:gd name="T37" fmla="*/ 1 h 331"/>
                  <a:gd name="T38" fmla="*/ 0 w 398"/>
                  <a:gd name="T39" fmla="*/ 1 h 331"/>
                  <a:gd name="T40" fmla="*/ 0 w 398"/>
                  <a:gd name="T41" fmla="*/ 1 h 331"/>
                  <a:gd name="T42" fmla="*/ 0 w 398"/>
                  <a:gd name="T43" fmla="*/ 1 h 331"/>
                  <a:gd name="T44" fmla="*/ 0 w 398"/>
                  <a:gd name="T45" fmla="*/ 1 h 331"/>
                  <a:gd name="T46" fmla="*/ 0 w 398"/>
                  <a:gd name="T47" fmla="*/ 1 h 331"/>
                  <a:gd name="T48" fmla="*/ 0 w 398"/>
                  <a:gd name="T49" fmla="*/ 1 h 331"/>
                  <a:gd name="T50" fmla="*/ 0 w 398"/>
                  <a:gd name="T51" fmla="*/ 1 h 331"/>
                  <a:gd name="T52" fmla="*/ 0 w 398"/>
                  <a:gd name="T53" fmla="*/ 1 h 331"/>
                  <a:gd name="T54" fmla="*/ 0 w 398"/>
                  <a:gd name="T55" fmla="*/ 1 h 331"/>
                  <a:gd name="T56" fmla="*/ 0 w 398"/>
                  <a:gd name="T57" fmla="*/ 1 h 331"/>
                  <a:gd name="T58" fmla="*/ 0 w 398"/>
                  <a:gd name="T59" fmla="*/ 1 h 331"/>
                  <a:gd name="T60" fmla="*/ 0 w 398"/>
                  <a:gd name="T61" fmla="*/ 1 h 331"/>
                  <a:gd name="T62" fmla="*/ 0 w 398"/>
                  <a:gd name="T63" fmla="*/ 1 h 331"/>
                  <a:gd name="T64" fmla="*/ 0 w 398"/>
                  <a:gd name="T65" fmla="*/ 1 h 331"/>
                  <a:gd name="T66" fmla="*/ 0 w 398"/>
                  <a:gd name="T67" fmla="*/ 1 h 331"/>
                  <a:gd name="T68" fmla="*/ 0 w 398"/>
                  <a:gd name="T69" fmla="*/ 1 h 331"/>
                  <a:gd name="T70" fmla="*/ 0 w 398"/>
                  <a:gd name="T71" fmla="*/ 1 h 331"/>
                  <a:gd name="T72" fmla="*/ 0 w 398"/>
                  <a:gd name="T73" fmla="*/ 1 h 331"/>
                  <a:gd name="T74" fmla="*/ 0 w 398"/>
                  <a:gd name="T75" fmla="*/ 1 h 331"/>
                  <a:gd name="T76" fmla="*/ 0 w 398"/>
                  <a:gd name="T77" fmla="*/ 1 h 331"/>
                  <a:gd name="T78" fmla="*/ 0 w 398"/>
                  <a:gd name="T79" fmla="*/ 1 h 331"/>
                  <a:gd name="T80" fmla="*/ 0 w 398"/>
                  <a:gd name="T81" fmla="*/ 1 h 331"/>
                  <a:gd name="T82" fmla="*/ 0 w 398"/>
                  <a:gd name="T83" fmla="*/ 1 h 331"/>
                  <a:gd name="T84" fmla="*/ 0 w 398"/>
                  <a:gd name="T85" fmla="*/ 1 h 331"/>
                  <a:gd name="T86" fmla="*/ 0 w 398"/>
                  <a:gd name="T87" fmla="*/ 1 h 331"/>
                  <a:gd name="T88" fmla="*/ 0 w 398"/>
                  <a:gd name="T89" fmla="*/ 1 h 331"/>
                  <a:gd name="T90" fmla="*/ 0 w 398"/>
                  <a:gd name="T91" fmla="*/ 1 h 331"/>
                  <a:gd name="T92" fmla="*/ 0 w 398"/>
                  <a:gd name="T93" fmla="*/ 1 h 331"/>
                  <a:gd name="T94" fmla="*/ 0 w 398"/>
                  <a:gd name="T95" fmla="*/ 1 h 331"/>
                  <a:gd name="T96" fmla="*/ 0 w 398"/>
                  <a:gd name="T97" fmla="*/ 1 h 331"/>
                  <a:gd name="T98" fmla="*/ 0 w 398"/>
                  <a:gd name="T99" fmla="*/ 1 h 331"/>
                  <a:gd name="T100" fmla="*/ 0 w 398"/>
                  <a:gd name="T101" fmla="*/ 1 h 331"/>
                  <a:gd name="T102" fmla="*/ 0 w 398"/>
                  <a:gd name="T103" fmla="*/ 1 h 331"/>
                  <a:gd name="T104" fmla="*/ 0 w 398"/>
                  <a:gd name="T105" fmla="*/ 1 h 331"/>
                  <a:gd name="T106" fmla="*/ 0 w 398"/>
                  <a:gd name="T107" fmla="*/ 1 h 331"/>
                  <a:gd name="T108" fmla="*/ 0 w 398"/>
                  <a:gd name="T109" fmla="*/ 1 h 331"/>
                  <a:gd name="T110" fmla="*/ 0 w 398"/>
                  <a:gd name="T111" fmla="*/ 1 h 331"/>
                  <a:gd name="T112" fmla="*/ 0 w 398"/>
                  <a:gd name="T113" fmla="*/ 1 h 331"/>
                  <a:gd name="T114" fmla="*/ 0 w 398"/>
                  <a:gd name="T115" fmla="*/ 1 h 331"/>
                  <a:gd name="T116" fmla="*/ 0 w 398"/>
                  <a:gd name="T117" fmla="*/ 1 h 33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8"/>
                  <a:gd name="T178" fmla="*/ 0 h 331"/>
                  <a:gd name="T179" fmla="*/ 398 w 398"/>
                  <a:gd name="T180" fmla="*/ 331 h 33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8" h="331">
                    <a:moveTo>
                      <a:pt x="0" y="270"/>
                    </a:moveTo>
                    <a:lnTo>
                      <a:pt x="0" y="269"/>
                    </a:lnTo>
                    <a:lnTo>
                      <a:pt x="2" y="267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4" y="261"/>
                    </a:lnTo>
                    <a:lnTo>
                      <a:pt x="6" y="257"/>
                    </a:lnTo>
                    <a:lnTo>
                      <a:pt x="6" y="255"/>
                    </a:lnTo>
                    <a:lnTo>
                      <a:pt x="8" y="251"/>
                    </a:lnTo>
                    <a:lnTo>
                      <a:pt x="10" y="248"/>
                    </a:lnTo>
                    <a:lnTo>
                      <a:pt x="12" y="244"/>
                    </a:lnTo>
                    <a:lnTo>
                      <a:pt x="16" y="240"/>
                    </a:lnTo>
                    <a:lnTo>
                      <a:pt x="18" y="236"/>
                    </a:lnTo>
                    <a:lnTo>
                      <a:pt x="21" y="232"/>
                    </a:lnTo>
                    <a:lnTo>
                      <a:pt x="25" y="227"/>
                    </a:lnTo>
                    <a:lnTo>
                      <a:pt x="25" y="225"/>
                    </a:lnTo>
                    <a:lnTo>
                      <a:pt x="27" y="223"/>
                    </a:lnTo>
                    <a:lnTo>
                      <a:pt x="29" y="219"/>
                    </a:lnTo>
                    <a:lnTo>
                      <a:pt x="31" y="217"/>
                    </a:lnTo>
                    <a:lnTo>
                      <a:pt x="33" y="215"/>
                    </a:lnTo>
                    <a:lnTo>
                      <a:pt x="35" y="211"/>
                    </a:lnTo>
                    <a:lnTo>
                      <a:pt x="38" y="210"/>
                    </a:lnTo>
                    <a:lnTo>
                      <a:pt x="40" y="208"/>
                    </a:lnTo>
                    <a:lnTo>
                      <a:pt x="42" y="204"/>
                    </a:lnTo>
                    <a:lnTo>
                      <a:pt x="44" y="202"/>
                    </a:lnTo>
                    <a:lnTo>
                      <a:pt x="48" y="198"/>
                    </a:lnTo>
                    <a:lnTo>
                      <a:pt x="50" y="196"/>
                    </a:lnTo>
                    <a:lnTo>
                      <a:pt x="52" y="192"/>
                    </a:lnTo>
                    <a:lnTo>
                      <a:pt x="56" y="191"/>
                    </a:lnTo>
                    <a:lnTo>
                      <a:pt x="57" y="187"/>
                    </a:lnTo>
                    <a:lnTo>
                      <a:pt x="61" y="185"/>
                    </a:lnTo>
                    <a:lnTo>
                      <a:pt x="63" y="181"/>
                    </a:lnTo>
                    <a:lnTo>
                      <a:pt x="67" y="179"/>
                    </a:lnTo>
                    <a:lnTo>
                      <a:pt x="71" y="175"/>
                    </a:lnTo>
                    <a:lnTo>
                      <a:pt x="73" y="172"/>
                    </a:lnTo>
                    <a:lnTo>
                      <a:pt x="77" y="170"/>
                    </a:lnTo>
                    <a:lnTo>
                      <a:pt x="80" y="166"/>
                    </a:lnTo>
                    <a:lnTo>
                      <a:pt x="84" y="164"/>
                    </a:lnTo>
                    <a:lnTo>
                      <a:pt x="88" y="160"/>
                    </a:lnTo>
                    <a:lnTo>
                      <a:pt x="92" y="156"/>
                    </a:lnTo>
                    <a:lnTo>
                      <a:pt x="96" y="154"/>
                    </a:lnTo>
                    <a:lnTo>
                      <a:pt x="99" y="151"/>
                    </a:lnTo>
                    <a:lnTo>
                      <a:pt x="103" y="149"/>
                    </a:lnTo>
                    <a:lnTo>
                      <a:pt x="107" y="145"/>
                    </a:lnTo>
                    <a:lnTo>
                      <a:pt x="113" y="143"/>
                    </a:lnTo>
                    <a:lnTo>
                      <a:pt x="116" y="139"/>
                    </a:lnTo>
                    <a:lnTo>
                      <a:pt x="122" y="137"/>
                    </a:lnTo>
                    <a:lnTo>
                      <a:pt x="126" y="134"/>
                    </a:lnTo>
                    <a:lnTo>
                      <a:pt x="130" y="130"/>
                    </a:lnTo>
                    <a:lnTo>
                      <a:pt x="134" y="128"/>
                    </a:lnTo>
                    <a:lnTo>
                      <a:pt x="139" y="124"/>
                    </a:lnTo>
                    <a:lnTo>
                      <a:pt x="143" y="122"/>
                    </a:lnTo>
                    <a:lnTo>
                      <a:pt x="147" y="118"/>
                    </a:lnTo>
                    <a:lnTo>
                      <a:pt x="153" y="116"/>
                    </a:lnTo>
                    <a:lnTo>
                      <a:pt x="156" y="115"/>
                    </a:lnTo>
                    <a:lnTo>
                      <a:pt x="160" y="113"/>
                    </a:lnTo>
                    <a:lnTo>
                      <a:pt x="166" y="109"/>
                    </a:lnTo>
                    <a:lnTo>
                      <a:pt x="170" y="107"/>
                    </a:lnTo>
                    <a:lnTo>
                      <a:pt x="173" y="105"/>
                    </a:lnTo>
                    <a:lnTo>
                      <a:pt x="179" y="103"/>
                    </a:lnTo>
                    <a:lnTo>
                      <a:pt x="183" y="99"/>
                    </a:lnTo>
                    <a:lnTo>
                      <a:pt x="187" y="97"/>
                    </a:lnTo>
                    <a:lnTo>
                      <a:pt x="192" y="96"/>
                    </a:lnTo>
                    <a:lnTo>
                      <a:pt x="196" y="94"/>
                    </a:lnTo>
                    <a:lnTo>
                      <a:pt x="200" y="92"/>
                    </a:lnTo>
                    <a:lnTo>
                      <a:pt x="204" y="90"/>
                    </a:lnTo>
                    <a:lnTo>
                      <a:pt x="210" y="88"/>
                    </a:lnTo>
                    <a:lnTo>
                      <a:pt x="213" y="86"/>
                    </a:lnTo>
                    <a:lnTo>
                      <a:pt x="217" y="84"/>
                    </a:lnTo>
                    <a:lnTo>
                      <a:pt x="221" y="82"/>
                    </a:lnTo>
                    <a:lnTo>
                      <a:pt x="227" y="80"/>
                    </a:lnTo>
                    <a:lnTo>
                      <a:pt x="230" y="78"/>
                    </a:lnTo>
                    <a:lnTo>
                      <a:pt x="234" y="77"/>
                    </a:lnTo>
                    <a:lnTo>
                      <a:pt x="238" y="75"/>
                    </a:lnTo>
                    <a:lnTo>
                      <a:pt x="242" y="73"/>
                    </a:lnTo>
                    <a:lnTo>
                      <a:pt x="248" y="73"/>
                    </a:lnTo>
                    <a:lnTo>
                      <a:pt x="251" y="71"/>
                    </a:lnTo>
                    <a:lnTo>
                      <a:pt x="255" y="69"/>
                    </a:lnTo>
                    <a:lnTo>
                      <a:pt x="261" y="67"/>
                    </a:lnTo>
                    <a:lnTo>
                      <a:pt x="265" y="65"/>
                    </a:lnTo>
                    <a:lnTo>
                      <a:pt x="269" y="63"/>
                    </a:lnTo>
                    <a:lnTo>
                      <a:pt x="272" y="61"/>
                    </a:lnTo>
                    <a:lnTo>
                      <a:pt x="276" y="59"/>
                    </a:lnTo>
                    <a:lnTo>
                      <a:pt x="280" y="58"/>
                    </a:lnTo>
                    <a:lnTo>
                      <a:pt x="284" y="56"/>
                    </a:lnTo>
                    <a:lnTo>
                      <a:pt x="289" y="54"/>
                    </a:lnTo>
                    <a:lnTo>
                      <a:pt x="293" y="54"/>
                    </a:lnTo>
                    <a:lnTo>
                      <a:pt x="297" y="50"/>
                    </a:lnTo>
                    <a:lnTo>
                      <a:pt x="301" y="50"/>
                    </a:lnTo>
                    <a:lnTo>
                      <a:pt x="305" y="48"/>
                    </a:lnTo>
                    <a:lnTo>
                      <a:pt x="310" y="46"/>
                    </a:lnTo>
                    <a:lnTo>
                      <a:pt x="314" y="44"/>
                    </a:lnTo>
                    <a:lnTo>
                      <a:pt x="318" y="42"/>
                    </a:lnTo>
                    <a:lnTo>
                      <a:pt x="322" y="40"/>
                    </a:lnTo>
                    <a:lnTo>
                      <a:pt x="327" y="39"/>
                    </a:lnTo>
                    <a:lnTo>
                      <a:pt x="331" y="37"/>
                    </a:lnTo>
                    <a:lnTo>
                      <a:pt x="335" y="35"/>
                    </a:lnTo>
                    <a:lnTo>
                      <a:pt x="339" y="33"/>
                    </a:lnTo>
                    <a:lnTo>
                      <a:pt x="343" y="31"/>
                    </a:lnTo>
                    <a:lnTo>
                      <a:pt x="348" y="27"/>
                    </a:lnTo>
                    <a:lnTo>
                      <a:pt x="352" y="25"/>
                    </a:lnTo>
                    <a:lnTo>
                      <a:pt x="356" y="23"/>
                    </a:lnTo>
                    <a:lnTo>
                      <a:pt x="360" y="21"/>
                    </a:lnTo>
                    <a:lnTo>
                      <a:pt x="364" y="19"/>
                    </a:lnTo>
                    <a:lnTo>
                      <a:pt x="369" y="16"/>
                    </a:lnTo>
                    <a:lnTo>
                      <a:pt x="373" y="14"/>
                    </a:lnTo>
                    <a:lnTo>
                      <a:pt x="377" y="12"/>
                    </a:lnTo>
                    <a:lnTo>
                      <a:pt x="381" y="8"/>
                    </a:lnTo>
                    <a:lnTo>
                      <a:pt x="386" y="6"/>
                    </a:lnTo>
                    <a:lnTo>
                      <a:pt x="390" y="4"/>
                    </a:lnTo>
                    <a:lnTo>
                      <a:pt x="394" y="0"/>
                    </a:lnTo>
                    <a:lnTo>
                      <a:pt x="394" y="2"/>
                    </a:lnTo>
                    <a:lnTo>
                      <a:pt x="396" y="4"/>
                    </a:lnTo>
                    <a:lnTo>
                      <a:pt x="396" y="8"/>
                    </a:lnTo>
                    <a:lnTo>
                      <a:pt x="396" y="10"/>
                    </a:lnTo>
                    <a:lnTo>
                      <a:pt x="396" y="14"/>
                    </a:lnTo>
                    <a:lnTo>
                      <a:pt x="398" y="18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398" y="25"/>
                    </a:lnTo>
                    <a:lnTo>
                      <a:pt x="398" y="27"/>
                    </a:lnTo>
                    <a:lnTo>
                      <a:pt x="398" y="31"/>
                    </a:lnTo>
                    <a:lnTo>
                      <a:pt x="398" y="33"/>
                    </a:lnTo>
                    <a:lnTo>
                      <a:pt x="398" y="35"/>
                    </a:lnTo>
                    <a:lnTo>
                      <a:pt x="398" y="39"/>
                    </a:lnTo>
                    <a:lnTo>
                      <a:pt x="398" y="40"/>
                    </a:lnTo>
                    <a:lnTo>
                      <a:pt x="398" y="44"/>
                    </a:lnTo>
                    <a:lnTo>
                      <a:pt x="398" y="48"/>
                    </a:lnTo>
                    <a:lnTo>
                      <a:pt x="398" y="52"/>
                    </a:lnTo>
                    <a:lnTo>
                      <a:pt x="398" y="56"/>
                    </a:lnTo>
                    <a:lnTo>
                      <a:pt x="398" y="59"/>
                    </a:lnTo>
                    <a:lnTo>
                      <a:pt x="398" y="63"/>
                    </a:lnTo>
                    <a:lnTo>
                      <a:pt x="398" y="67"/>
                    </a:lnTo>
                    <a:lnTo>
                      <a:pt x="398" y="71"/>
                    </a:lnTo>
                    <a:lnTo>
                      <a:pt x="398" y="75"/>
                    </a:lnTo>
                    <a:lnTo>
                      <a:pt x="398" y="78"/>
                    </a:lnTo>
                    <a:lnTo>
                      <a:pt x="398" y="82"/>
                    </a:lnTo>
                    <a:lnTo>
                      <a:pt x="396" y="86"/>
                    </a:lnTo>
                    <a:lnTo>
                      <a:pt x="396" y="92"/>
                    </a:lnTo>
                    <a:lnTo>
                      <a:pt x="396" y="96"/>
                    </a:lnTo>
                    <a:lnTo>
                      <a:pt x="396" y="101"/>
                    </a:lnTo>
                    <a:lnTo>
                      <a:pt x="394" y="105"/>
                    </a:lnTo>
                    <a:lnTo>
                      <a:pt x="394" y="111"/>
                    </a:lnTo>
                    <a:lnTo>
                      <a:pt x="392" y="116"/>
                    </a:lnTo>
                    <a:lnTo>
                      <a:pt x="392" y="120"/>
                    </a:lnTo>
                    <a:lnTo>
                      <a:pt x="390" y="126"/>
                    </a:lnTo>
                    <a:lnTo>
                      <a:pt x="390" y="132"/>
                    </a:lnTo>
                    <a:lnTo>
                      <a:pt x="388" y="135"/>
                    </a:lnTo>
                    <a:lnTo>
                      <a:pt x="388" y="141"/>
                    </a:lnTo>
                    <a:lnTo>
                      <a:pt x="386" y="147"/>
                    </a:lnTo>
                    <a:lnTo>
                      <a:pt x="384" y="153"/>
                    </a:lnTo>
                    <a:lnTo>
                      <a:pt x="384" y="158"/>
                    </a:lnTo>
                    <a:lnTo>
                      <a:pt x="383" y="164"/>
                    </a:lnTo>
                    <a:lnTo>
                      <a:pt x="381" y="170"/>
                    </a:lnTo>
                    <a:lnTo>
                      <a:pt x="379" y="175"/>
                    </a:lnTo>
                    <a:lnTo>
                      <a:pt x="377" y="181"/>
                    </a:lnTo>
                    <a:lnTo>
                      <a:pt x="375" y="187"/>
                    </a:lnTo>
                    <a:lnTo>
                      <a:pt x="373" y="192"/>
                    </a:lnTo>
                    <a:lnTo>
                      <a:pt x="371" y="198"/>
                    </a:lnTo>
                    <a:lnTo>
                      <a:pt x="369" y="206"/>
                    </a:lnTo>
                    <a:lnTo>
                      <a:pt x="367" y="211"/>
                    </a:lnTo>
                    <a:lnTo>
                      <a:pt x="364" y="217"/>
                    </a:lnTo>
                    <a:lnTo>
                      <a:pt x="362" y="225"/>
                    </a:lnTo>
                    <a:lnTo>
                      <a:pt x="358" y="230"/>
                    </a:lnTo>
                    <a:lnTo>
                      <a:pt x="356" y="238"/>
                    </a:lnTo>
                    <a:lnTo>
                      <a:pt x="354" y="242"/>
                    </a:lnTo>
                    <a:lnTo>
                      <a:pt x="352" y="246"/>
                    </a:lnTo>
                    <a:lnTo>
                      <a:pt x="348" y="248"/>
                    </a:lnTo>
                    <a:lnTo>
                      <a:pt x="346" y="251"/>
                    </a:lnTo>
                    <a:lnTo>
                      <a:pt x="343" y="253"/>
                    </a:lnTo>
                    <a:lnTo>
                      <a:pt x="339" y="255"/>
                    </a:lnTo>
                    <a:lnTo>
                      <a:pt x="335" y="257"/>
                    </a:lnTo>
                    <a:lnTo>
                      <a:pt x="333" y="259"/>
                    </a:lnTo>
                    <a:lnTo>
                      <a:pt x="329" y="259"/>
                    </a:lnTo>
                    <a:lnTo>
                      <a:pt x="327" y="259"/>
                    </a:lnTo>
                    <a:lnTo>
                      <a:pt x="324" y="261"/>
                    </a:lnTo>
                    <a:lnTo>
                      <a:pt x="322" y="261"/>
                    </a:lnTo>
                    <a:lnTo>
                      <a:pt x="318" y="261"/>
                    </a:lnTo>
                    <a:lnTo>
                      <a:pt x="320" y="257"/>
                    </a:lnTo>
                    <a:lnTo>
                      <a:pt x="322" y="255"/>
                    </a:lnTo>
                    <a:lnTo>
                      <a:pt x="322" y="251"/>
                    </a:lnTo>
                    <a:lnTo>
                      <a:pt x="324" y="250"/>
                    </a:lnTo>
                    <a:lnTo>
                      <a:pt x="326" y="246"/>
                    </a:lnTo>
                    <a:lnTo>
                      <a:pt x="327" y="244"/>
                    </a:lnTo>
                    <a:lnTo>
                      <a:pt x="327" y="242"/>
                    </a:lnTo>
                    <a:lnTo>
                      <a:pt x="329" y="238"/>
                    </a:lnTo>
                    <a:lnTo>
                      <a:pt x="329" y="236"/>
                    </a:lnTo>
                    <a:lnTo>
                      <a:pt x="331" y="234"/>
                    </a:lnTo>
                    <a:lnTo>
                      <a:pt x="333" y="230"/>
                    </a:lnTo>
                    <a:lnTo>
                      <a:pt x="333" y="229"/>
                    </a:lnTo>
                    <a:lnTo>
                      <a:pt x="335" y="227"/>
                    </a:lnTo>
                    <a:lnTo>
                      <a:pt x="337" y="223"/>
                    </a:lnTo>
                    <a:lnTo>
                      <a:pt x="337" y="221"/>
                    </a:lnTo>
                    <a:lnTo>
                      <a:pt x="339" y="217"/>
                    </a:lnTo>
                    <a:lnTo>
                      <a:pt x="341" y="215"/>
                    </a:lnTo>
                    <a:lnTo>
                      <a:pt x="341" y="211"/>
                    </a:lnTo>
                    <a:lnTo>
                      <a:pt x="343" y="208"/>
                    </a:lnTo>
                    <a:lnTo>
                      <a:pt x="345" y="204"/>
                    </a:lnTo>
                    <a:lnTo>
                      <a:pt x="345" y="202"/>
                    </a:lnTo>
                    <a:lnTo>
                      <a:pt x="346" y="198"/>
                    </a:lnTo>
                    <a:lnTo>
                      <a:pt x="348" y="194"/>
                    </a:lnTo>
                    <a:lnTo>
                      <a:pt x="348" y="191"/>
                    </a:lnTo>
                    <a:lnTo>
                      <a:pt x="350" y="187"/>
                    </a:lnTo>
                    <a:lnTo>
                      <a:pt x="350" y="183"/>
                    </a:lnTo>
                    <a:lnTo>
                      <a:pt x="352" y="179"/>
                    </a:lnTo>
                    <a:lnTo>
                      <a:pt x="354" y="173"/>
                    </a:lnTo>
                    <a:lnTo>
                      <a:pt x="354" y="170"/>
                    </a:lnTo>
                    <a:lnTo>
                      <a:pt x="356" y="166"/>
                    </a:lnTo>
                    <a:lnTo>
                      <a:pt x="358" y="162"/>
                    </a:lnTo>
                    <a:lnTo>
                      <a:pt x="358" y="156"/>
                    </a:lnTo>
                    <a:lnTo>
                      <a:pt x="360" y="153"/>
                    </a:lnTo>
                    <a:lnTo>
                      <a:pt x="360" y="149"/>
                    </a:lnTo>
                    <a:lnTo>
                      <a:pt x="362" y="145"/>
                    </a:lnTo>
                    <a:lnTo>
                      <a:pt x="362" y="139"/>
                    </a:lnTo>
                    <a:lnTo>
                      <a:pt x="364" y="135"/>
                    </a:lnTo>
                    <a:lnTo>
                      <a:pt x="364" y="130"/>
                    </a:lnTo>
                    <a:lnTo>
                      <a:pt x="365" y="124"/>
                    </a:lnTo>
                    <a:lnTo>
                      <a:pt x="365" y="120"/>
                    </a:lnTo>
                    <a:lnTo>
                      <a:pt x="367" y="115"/>
                    </a:lnTo>
                    <a:lnTo>
                      <a:pt x="367" y="111"/>
                    </a:lnTo>
                    <a:lnTo>
                      <a:pt x="367" y="105"/>
                    </a:lnTo>
                    <a:lnTo>
                      <a:pt x="369" y="99"/>
                    </a:lnTo>
                    <a:lnTo>
                      <a:pt x="369" y="96"/>
                    </a:lnTo>
                    <a:lnTo>
                      <a:pt x="369" y="90"/>
                    </a:lnTo>
                    <a:lnTo>
                      <a:pt x="369" y="84"/>
                    </a:lnTo>
                    <a:lnTo>
                      <a:pt x="369" y="78"/>
                    </a:lnTo>
                    <a:lnTo>
                      <a:pt x="371" y="73"/>
                    </a:lnTo>
                    <a:lnTo>
                      <a:pt x="371" y="67"/>
                    </a:lnTo>
                    <a:lnTo>
                      <a:pt x="371" y="63"/>
                    </a:lnTo>
                    <a:lnTo>
                      <a:pt x="371" y="58"/>
                    </a:lnTo>
                    <a:lnTo>
                      <a:pt x="371" y="52"/>
                    </a:lnTo>
                    <a:lnTo>
                      <a:pt x="369" y="52"/>
                    </a:lnTo>
                    <a:lnTo>
                      <a:pt x="367" y="54"/>
                    </a:lnTo>
                    <a:lnTo>
                      <a:pt x="364" y="56"/>
                    </a:lnTo>
                    <a:lnTo>
                      <a:pt x="362" y="58"/>
                    </a:lnTo>
                    <a:lnTo>
                      <a:pt x="360" y="58"/>
                    </a:lnTo>
                    <a:lnTo>
                      <a:pt x="358" y="59"/>
                    </a:lnTo>
                    <a:lnTo>
                      <a:pt x="354" y="59"/>
                    </a:lnTo>
                    <a:lnTo>
                      <a:pt x="352" y="61"/>
                    </a:lnTo>
                    <a:lnTo>
                      <a:pt x="350" y="61"/>
                    </a:lnTo>
                    <a:lnTo>
                      <a:pt x="346" y="63"/>
                    </a:lnTo>
                    <a:lnTo>
                      <a:pt x="343" y="65"/>
                    </a:lnTo>
                    <a:lnTo>
                      <a:pt x="341" y="67"/>
                    </a:lnTo>
                    <a:lnTo>
                      <a:pt x="337" y="67"/>
                    </a:lnTo>
                    <a:lnTo>
                      <a:pt x="333" y="69"/>
                    </a:lnTo>
                    <a:lnTo>
                      <a:pt x="327" y="71"/>
                    </a:lnTo>
                    <a:lnTo>
                      <a:pt x="324" y="73"/>
                    </a:lnTo>
                    <a:lnTo>
                      <a:pt x="320" y="73"/>
                    </a:lnTo>
                    <a:lnTo>
                      <a:pt x="318" y="73"/>
                    </a:lnTo>
                    <a:lnTo>
                      <a:pt x="316" y="75"/>
                    </a:lnTo>
                    <a:lnTo>
                      <a:pt x="312" y="75"/>
                    </a:lnTo>
                    <a:lnTo>
                      <a:pt x="310" y="75"/>
                    </a:lnTo>
                    <a:lnTo>
                      <a:pt x="307" y="77"/>
                    </a:lnTo>
                    <a:lnTo>
                      <a:pt x="303" y="77"/>
                    </a:lnTo>
                    <a:lnTo>
                      <a:pt x="301" y="78"/>
                    </a:lnTo>
                    <a:lnTo>
                      <a:pt x="297" y="78"/>
                    </a:lnTo>
                    <a:lnTo>
                      <a:pt x="295" y="80"/>
                    </a:lnTo>
                    <a:lnTo>
                      <a:pt x="291" y="80"/>
                    </a:lnTo>
                    <a:lnTo>
                      <a:pt x="288" y="82"/>
                    </a:lnTo>
                    <a:lnTo>
                      <a:pt x="284" y="82"/>
                    </a:lnTo>
                    <a:lnTo>
                      <a:pt x="282" y="84"/>
                    </a:lnTo>
                    <a:lnTo>
                      <a:pt x="278" y="84"/>
                    </a:lnTo>
                    <a:lnTo>
                      <a:pt x="274" y="86"/>
                    </a:lnTo>
                    <a:lnTo>
                      <a:pt x="270" y="86"/>
                    </a:lnTo>
                    <a:lnTo>
                      <a:pt x="267" y="88"/>
                    </a:lnTo>
                    <a:lnTo>
                      <a:pt x="261" y="90"/>
                    </a:lnTo>
                    <a:lnTo>
                      <a:pt x="257" y="90"/>
                    </a:lnTo>
                    <a:lnTo>
                      <a:pt x="253" y="92"/>
                    </a:lnTo>
                    <a:lnTo>
                      <a:pt x="249" y="94"/>
                    </a:lnTo>
                    <a:lnTo>
                      <a:pt x="244" y="96"/>
                    </a:lnTo>
                    <a:lnTo>
                      <a:pt x="240" y="96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7" y="101"/>
                    </a:lnTo>
                    <a:lnTo>
                      <a:pt x="221" y="103"/>
                    </a:lnTo>
                    <a:lnTo>
                      <a:pt x="217" y="105"/>
                    </a:lnTo>
                    <a:lnTo>
                      <a:pt x="211" y="107"/>
                    </a:lnTo>
                    <a:lnTo>
                      <a:pt x="208" y="111"/>
                    </a:lnTo>
                    <a:lnTo>
                      <a:pt x="202" y="113"/>
                    </a:lnTo>
                    <a:lnTo>
                      <a:pt x="196" y="115"/>
                    </a:lnTo>
                    <a:lnTo>
                      <a:pt x="192" y="118"/>
                    </a:lnTo>
                    <a:lnTo>
                      <a:pt x="187" y="120"/>
                    </a:lnTo>
                    <a:lnTo>
                      <a:pt x="183" y="122"/>
                    </a:lnTo>
                    <a:lnTo>
                      <a:pt x="177" y="126"/>
                    </a:lnTo>
                    <a:lnTo>
                      <a:pt x="172" y="128"/>
                    </a:lnTo>
                    <a:lnTo>
                      <a:pt x="168" y="132"/>
                    </a:lnTo>
                    <a:lnTo>
                      <a:pt x="162" y="134"/>
                    </a:lnTo>
                    <a:lnTo>
                      <a:pt x="156" y="137"/>
                    </a:lnTo>
                    <a:lnTo>
                      <a:pt x="153" y="141"/>
                    </a:lnTo>
                    <a:lnTo>
                      <a:pt x="147" y="143"/>
                    </a:lnTo>
                    <a:lnTo>
                      <a:pt x="141" y="147"/>
                    </a:lnTo>
                    <a:lnTo>
                      <a:pt x="137" y="151"/>
                    </a:lnTo>
                    <a:lnTo>
                      <a:pt x="132" y="154"/>
                    </a:lnTo>
                    <a:lnTo>
                      <a:pt x="128" y="158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3" y="170"/>
                    </a:lnTo>
                    <a:lnTo>
                      <a:pt x="109" y="173"/>
                    </a:lnTo>
                    <a:lnTo>
                      <a:pt x="103" y="177"/>
                    </a:lnTo>
                    <a:lnTo>
                      <a:pt x="99" y="181"/>
                    </a:lnTo>
                    <a:lnTo>
                      <a:pt x="94" y="185"/>
                    </a:lnTo>
                    <a:lnTo>
                      <a:pt x="90" y="189"/>
                    </a:lnTo>
                    <a:lnTo>
                      <a:pt x="86" y="194"/>
                    </a:lnTo>
                    <a:lnTo>
                      <a:pt x="80" y="198"/>
                    </a:lnTo>
                    <a:lnTo>
                      <a:pt x="77" y="202"/>
                    </a:lnTo>
                    <a:lnTo>
                      <a:pt x="73" y="206"/>
                    </a:lnTo>
                    <a:lnTo>
                      <a:pt x="69" y="211"/>
                    </a:lnTo>
                    <a:lnTo>
                      <a:pt x="65" y="215"/>
                    </a:lnTo>
                    <a:lnTo>
                      <a:pt x="61" y="221"/>
                    </a:lnTo>
                    <a:lnTo>
                      <a:pt x="57" y="227"/>
                    </a:lnTo>
                    <a:lnTo>
                      <a:pt x="54" y="232"/>
                    </a:lnTo>
                    <a:lnTo>
                      <a:pt x="50" y="236"/>
                    </a:lnTo>
                    <a:lnTo>
                      <a:pt x="46" y="242"/>
                    </a:lnTo>
                    <a:lnTo>
                      <a:pt x="42" y="246"/>
                    </a:lnTo>
                    <a:lnTo>
                      <a:pt x="40" y="251"/>
                    </a:lnTo>
                    <a:lnTo>
                      <a:pt x="37" y="257"/>
                    </a:lnTo>
                    <a:lnTo>
                      <a:pt x="35" y="263"/>
                    </a:lnTo>
                    <a:lnTo>
                      <a:pt x="31" y="269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5" y="286"/>
                    </a:lnTo>
                    <a:lnTo>
                      <a:pt x="23" y="291"/>
                    </a:lnTo>
                    <a:lnTo>
                      <a:pt x="21" y="297"/>
                    </a:lnTo>
                    <a:lnTo>
                      <a:pt x="19" y="303"/>
                    </a:lnTo>
                    <a:lnTo>
                      <a:pt x="18" y="308"/>
                    </a:lnTo>
                    <a:lnTo>
                      <a:pt x="16" y="314"/>
                    </a:lnTo>
                    <a:lnTo>
                      <a:pt x="16" y="322"/>
                    </a:lnTo>
                    <a:lnTo>
                      <a:pt x="14" y="324"/>
                    </a:lnTo>
                    <a:lnTo>
                      <a:pt x="14" y="327"/>
                    </a:lnTo>
                    <a:lnTo>
                      <a:pt x="12" y="329"/>
                    </a:lnTo>
                    <a:lnTo>
                      <a:pt x="12" y="331"/>
                    </a:lnTo>
                    <a:lnTo>
                      <a:pt x="10" y="331"/>
                    </a:lnTo>
                    <a:lnTo>
                      <a:pt x="10" y="329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6" y="326"/>
                    </a:lnTo>
                    <a:lnTo>
                      <a:pt x="6" y="324"/>
                    </a:lnTo>
                    <a:lnTo>
                      <a:pt x="6" y="320"/>
                    </a:lnTo>
                    <a:lnTo>
                      <a:pt x="6" y="316"/>
                    </a:lnTo>
                    <a:lnTo>
                      <a:pt x="4" y="314"/>
                    </a:lnTo>
                    <a:lnTo>
                      <a:pt x="4" y="310"/>
                    </a:lnTo>
                    <a:lnTo>
                      <a:pt x="4" y="307"/>
                    </a:lnTo>
                    <a:lnTo>
                      <a:pt x="2" y="303"/>
                    </a:lnTo>
                    <a:lnTo>
                      <a:pt x="2" y="299"/>
                    </a:lnTo>
                    <a:lnTo>
                      <a:pt x="2" y="297"/>
                    </a:lnTo>
                    <a:lnTo>
                      <a:pt x="2" y="293"/>
                    </a:lnTo>
                    <a:lnTo>
                      <a:pt x="2" y="289"/>
                    </a:lnTo>
                    <a:lnTo>
                      <a:pt x="2" y="286"/>
                    </a:lnTo>
                    <a:lnTo>
                      <a:pt x="2" y="284"/>
                    </a:lnTo>
                    <a:lnTo>
                      <a:pt x="0" y="280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grpSp>
          <p:nvGrpSpPr>
            <p:cNvPr id="64" name="Group 290">
              <a:extLst>
                <a:ext uri="{FF2B5EF4-FFF2-40B4-BE49-F238E27FC236}">
                  <a16:creationId xmlns:a16="http://schemas.microsoft.com/office/drawing/2014/main" id="{EC29649F-04A2-4884-A45A-C5FB0D571BFA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895600" y="3352800"/>
              <a:ext cx="457200" cy="342900"/>
              <a:chOff x="4777" y="672"/>
              <a:chExt cx="599" cy="416"/>
            </a:xfrm>
          </p:grpSpPr>
          <p:sp>
            <p:nvSpPr>
              <p:cNvPr id="267" name="Freeform 291">
                <a:extLst>
                  <a:ext uri="{FF2B5EF4-FFF2-40B4-BE49-F238E27FC236}">
                    <a16:creationId xmlns:a16="http://schemas.microsoft.com/office/drawing/2014/main" id="{A3126F15-D2D0-43C1-925C-8E0704BB6E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85" y="681"/>
                <a:ext cx="212" cy="191"/>
              </a:xfrm>
              <a:custGeom>
                <a:avLst/>
                <a:gdLst>
                  <a:gd name="T0" fmla="*/ 0 w 424"/>
                  <a:gd name="T1" fmla="*/ 0 h 383"/>
                  <a:gd name="T2" fmla="*/ 1 w 424"/>
                  <a:gd name="T3" fmla="*/ 0 h 383"/>
                  <a:gd name="T4" fmla="*/ 1 w 424"/>
                  <a:gd name="T5" fmla="*/ 0 h 383"/>
                  <a:gd name="T6" fmla="*/ 1 w 424"/>
                  <a:gd name="T7" fmla="*/ 0 h 383"/>
                  <a:gd name="T8" fmla="*/ 1 w 424"/>
                  <a:gd name="T9" fmla="*/ 0 h 383"/>
                  <a:gd name="T10" fmla="*/ 1 w 424"/>
                  <a:gd name="T11" fmla="*/ 0 h 383"/>
                  <a:gd name="T12" fmla="*/ 1 w 424"/>
                  <a:gd name="T13" fmla="*/ 0 h 383"/>
                  <a:gd name="T14" fmla="*/ 1 w 424"/>
                  <a:gd name="T15" fmla="*/ 0 h 383"/>
                  <a:gd name="T16" fmla="*/ 1 w 424"/>
                  <a:gd name="T17" fmla="*/ 0 h 383"/>
                  <a:gd name="T18" fmla="*/ 1 w 424"/>
                  <a:gd name="T19" fmla="*/ 0 h 383"/>
                  <a:gd name="T20" fmla="*/ 1 w 424"/>
                  <a:gd name="T21" fmla="*/ 0 h 383"/>
                  <a:gd name="T22" fmla="*/ 1 w 424"/>
                  <a:gd name="T23" fmla="*/ 0 h 383"/>
                  <a:gd name="T24" fmla="*/ 0 w 424"/>
                  <a:gd name="T25" fmla="*/ 0 h 383"/>
                  <a:gd name="T26" fmla="*/ 0 w 424"/>
                  <a:gd name="T27" fmla="*/ 0 h 3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4"/>
                  <a:gd name="T43" fmla="*/ 0 h 383"/>
                  <a:gd name="T44" fmla="*/ 424 w 424"/>
                  <a:gd name="T45" fmla="*/ 383 h 38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4" h="383">
                    <a:moveTo>
                      <a:pt x="0" y="230"/>
                    </a:moveTo>
                    <a:lnTo>
                      <a:pt x="62" y="154"/>
                    </a:lnTo>
                    <a:lnTo>
                      <a:pt x="180" y="71"/>
                    </a:lnTo>
                    <a:lnTo>
                      <a:pt x="327" y="16"/>
                    </a:lnTo>
                    <a:lnTo>
                      <a:pt x="424" y="0"/>
                    </a:lnTo>
                    <a:lnTo>
                      <a:pt x="403" y="111"/>
                    </a:lnTo>
                    <a:lnTo>
                      <a:pt x="340" y="236"/>
                    </a:lnTo>
                    <a:lnTo>
                      <a:pt x="268" y="318"/>
                    </a:lnTo>
                    <a:lnTo>
                      <a:pt x="133" y="383"/>
                    </a:lnTo>
                    <a:lnTo>
                      <a:pt x="165" y="297"/>
                    </a:lnTo>
                    <a:lnTo>
                      <a:pt x="176" y="147"/>
                    </a:lnTo>
                    <a:lnTo>
                      <a:pt x="80" y="206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68" name="Freeform 292">
                <a:extLst>
                  <a:ext uri="{FF2B5EF4-FFF2-40B4-BE49-F238E27FC236}">
                    <a16:creationId xmlns:a16="http://schemas.microsoft.com/office/drawing/2014/main" id="{6F4D3FAF-99B6-4715-A2C8-FEEE116101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9" y="709"/>
                <a:ext cx="210" cy="227"/>
              </a:xfrm>
              <a:custGeom>
                <a:avLst/>
                <a:gdLst>
                  <a:gd name="T0" fmla="*/ 1 w 420"/>
                  <a:gd name="T1" fmla="*/ 0 h 455"/>
                  <a:gd name="T2" fmla="*/ 1 w 420"/>
                  <a:gd name="T3" fmla="*/ 0 h 455"/>
                  <a:gd name="T4" fmla="*/ 1 w 420"/>
                  <a:gd name="T5" fmla="*/ 0 h 455"/>
                  <a:gd name="T6" fmla="*/ 1 w 420"/>
                  <a:gd name="T7" fmla="*/ 0 h 455"/>
                  <a:gd name="T8" fmla="*/ 1 w 420"/>
                  <a:gd name="T9" fmla="*/ 0 h 455"/>
                  <a:gd name="T10" fmla="*/ 1 w 420"/>
                  <a:gd name="T11" fmla="*/ 0 h 455"/>
                  <a:gd name="T12" fmla="*/ 1 w 420"/>
                  <a:gd name="T13" fmla="*/ 0 h 455"/>
                  <a:gd name="T14" fmla="*/ 1 w 420"/>
                  <a:gd name="T15" fmla="*/ 0 h 455"/>
                  <a:gd name="T16" fmla="*/ 1 w 420"/>
                  <a:gd name="T17" fmla="*/ 0 h 455"/>
                  <a:gd name="T18" fmla="*/ 1 w 420"/>
                  <a:gd name="T19" fmla="*/ 0 h 455"/>
                  <a:gd name="T20" fmla="*/ 0 w 420"/>
                  <a:gd name="T21" fmla="*/ 0 h 455"/>
                  <a:gd name="T22" fmla="*/ 1 w 420"/>
                  <a:gd name="T23" fmla="*/ 0 h 455"/>
                  <a:gd name="T24" fmla="*/ 1 w 420"/>
                  <a:gd name="T25" fmla="*/ 0 h 455"/>
                  <a:gd name="T26" fmla="*/ 1 w 420"/>
                  <a:gd name="T27" fmla="*/ 0 h 455"/>
                  <a:gd name="T28" fmla="*/ 1 w 420"/>
                  <a:gd name="T29" fmla="*/ 0 h 455"/>
                  <a:gd name="T30" fmla="*/ 1 w 420"/>
                  <a:gd name="T31" fmla="*/ 0 h 4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0"/>
                  <a:gd name="T49" fmla="*/ 0 h 455"/>
                  <a:gd name="T50" fmla="*/ 420 w 420"/>
                  <a:gd name="T51" fmla="*/ 455 h 45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0" h="455">
                    <a:moveTo>
                      <a:pt x="125" y="455"/>
                    </a:moveTo>
                    <a:lnTo>
                      <a:pt x="205" y="403"/>
                    </a:lnTo>
                    <a:lnTo>
                      <a:pt x="306" y="306"/>
                    </a:lnTo>
                    <a:lnTo>
                      <a:pt x="380" y="181"/>
                    </a:lnTo>
                    <a:lnTo>
                      <a:pt x="410" y="94"/>
                    </a:lnTo>
                    <a:lnTo>
                      <a:pt x="420" y="0"/>
                    </a:lnTo>
                    <a:lnTo>
                      <a:pt x="344" y="46"/>
                    </a:lnTo>
                    <a:lnTo>
                      <a:pt x="222" y="97"/>
                    </a:lnTo>
                    <a:lnTo>
                      <a:pt x="114" y="156"/>
                    </a:lnTo>
                    <a:lnTo>
                      <a:pt x="51" y="204"/>
                    </a:lnTo>
                    <a:lnTo>
                      <a:pt x="0" y="259"/>
                    </a:lnTo>
                    <a:lnTo>
                      <a:pt x="150" y="221"/>
                    </a:lnTo>
                    <a:lnTo>
                      <a:pt x="254" y="200"/>
                    </a:lnTo>
                    <a:lnTo>
                      <a:pt x="197" y="305"/>
                    </a:lnTo>
                    <a:lnTo>
                      <a:pt x="125" y="4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69" name="Freeform 293">
                <a:extLst>
                  <a:ext uri="{FF2B5EF4-FFF2-40B4-BE49-F238E27FC236}">
                    <a16:creationId xmlns:a16="http://schemas.microsoft.com/office/drawing/2014/main" id="{FC35FFAB-E2F9-46A6-93E5-9CED612BF9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7" y="859"/>
                <a:ext cx="204" cy="159"/>
              </a:xfrm>
              <a:custGeom>
                <a:avLst/>
                <a:gdLst>
                  <a:gd name="T0" fmla="*/ 0 w 407"/>
                  <a:gd name="T1" fmla="*/ 1 h 317"/>
                  <a:gd name="T2" fmla="*/ 1 w 407"/>
                  <a:gd name="T3" fmla="*/ 1 h 317"/>
                  <a:gd name="T4" fmla="*/ 1 w 407"/>
                  <a:gd name="T5" fmla="*/ 1 h 317"/>
                  <a:gd name="T6" fmla="*/ 1 w 407"/>
                  <a:gd name="T7" fmla="*/ 1 h 317"/>
                  <a:gd name="T8" fmla="*/ 1 w 407"/>
                  <a:gd name="T9" fmla="*/ 0 h 317"/>
                  <a:gd name="T10" fmla="*/ 1 w 407"/>
                  <a:gd name="T11" fmla="*/ 1 h 317"/>
                  <a:gd name="T12" fmla="*/ 1 w 407"/>
                  <a:gd name="T13" fmla="*/ 1 h 317"/>
                  <a:gd name="T14" fmla="*/ 1 w 407"/>
                  <a:gd name="T15" fmla="*/ 1 h 317"/>
                  <a:gd name="T16" fmla="*/ 1 w 407"/>
                  <a:gd name="T17" fmla="*/ 1 h 317"/>
                  <a:gd name="T18" fmla="*/ 1 w 407"/>
                  <a:gd name="T19" fmla="*/ 1 h 317"/>
                  <a:gd name="T20" fmla="*/ 1 w 407"/>
                  <a:gd name="T21" fmla="*/ 1 h 317"/>
                  <a:gd name="T22" fmla="*/ 1 w 407"/>
                  <a:gd name="T23" fmla="*/ 1 h 317"/>
                  <a:gd name="T24" fmla="*/ 1 w 407"/>
                  <a:gd name="T25" fmla="*/ 1 h 317"/>
                  <a:gd name="T26" fmla="*/ 0 w 407"/>
                  <a:gd name="T27" fmla="*/ 1 h 317"/>
                  <a:gd name="T28" fmla="*/ 0 w 407"/>
                  <a:gd name="T29" fmla="*/ 1 h 3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07"/>
                  <a:gd name="T46" fmla="*/ 0 h 317"/>
                  <a:gd name="T47" fmla="*/ 407 w 407"/>
                  <a:gd name="T48" fmla="*/ 317 h 3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07" h="317">
                    <a:moveTo>
                      <a:pt x="0" y="234"/>
                    </a:moveTo>
                    <a:lnTo>
                      <a:pt x="68" y="144"/>
                    </a:lnTo>
                    <a:lnTo>
                      <a:pt x="152" y="87"/>
                    </a:lnTo>
                    <a:lnTo>
                      <a:pt x="209" y="40"/>
                    </a:lnTo>
                    <a:lnTo>
                      <a:pt x="407" y="0"/>
                    </a:lnTo>
                    <a:lnTo>
                      <a:pt x="350" y="159"/>
                    </a:lnTo>
                    <a:lnTo>
                      <a:pt x="298" y="260"/>
                    </a:lnTo>
                    <a:lnTo>
                      <a:pt x="262" y="308"/>
                    </a:lnTo>
                    <a:lnTo>
                      <a:pt x="186" y="317"/>
                    </a:lnTo>
                    <a:lnTo>
                      <a:pt x="220" y="270"/>
                    </a:lnTo>
                    <a:lnTo>
                      <a:pt x="249" y="177"/>
                    </a:lnTo>
                    <a:lnTo>
                      <a:pt x="173" y="196"/>
                    </a:lnTo>
                    <a:lnTo>
                      <a:pt x="78" y="213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70" name="Freeform 294">
                <a:extLst>
                  <a:ext uri="{FF2B5EF4-FFF2-40B4-BE49-F238E27FC236}">
                    <a16:creationId xmlns:a16="http://schemas.microsoft.com/office/drawing/2014/main" id="{8D524D0C-4EDD-415D-99C8-8DED1F72DF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5" y="948"/>
                <a:ext cx="228" cy="126"/>
              </a:xfrm>
              <a:custGeom>
                <a:avLst/>
                <a:gdLst>
                  <a:gd name="T0" fmla="*/ 0 w 457"/>
                  <a:gd name="T1" fmla="*/ 1 h 252"/>
                  <a:gd name="T2" fmla="*/ 0 w 457"/>
                  <a:gd name="T3" fmla="*/ 1 h 252"/>
                  <a:gd name="T4" fmla="*/ 0 w 457"/>
                  <a:gd name="T5" fmla="*/ 1 h 252"/>
                  <a:gd name="T6" fmla="*/ 0 w 457"/>
                  <a:gd name="T7" fmla="*/ 1 h 252"/>
                  <a:gd name="T8" fmla="*/ 0 w 457"/>
                  <a:gd name="T9" fmla="*/ 0 h 252"/>
                  <a:gd name="T10" fmla="*/ 0 w 457"/>
                  <a:gd name="T11" fmla="*/ 1 h 252"/>
                  <a:gd name="T12" fmla="*/ 0 w 457"/>
                  <a:gd name="T13" fmla="*/ 1 h 252"/>
                  <a:gd name="T14" fmla="*/ 0 w 457"/>
                  <a:gd name="T15" fmla="*/ 1 h 252"/>
                  <a:gd name="T16" fmla="*/ 0 w 457"/>
                  <a:gd name="T17" fmla="*/ 1 h 252"/>
                  <a:gd name="T18" fmla="*/ 0 w 457"/>
                  <a:gd name="T19" fmla="*/ 1 h 252"/>
                  <a:gd name="T20" fmla="*/ 0 w 457"/>
                  <a:gd name="T21" fmla="*/ 1 h 252"/>
                  <a:gd name="T22" fmla="*/ 0 w 457"/>
                  <a:gd name="T23" fmla="*/ 1 h 252"/>
                  <a:gd name="T24" fmla="*/ 0 w 457"/>
                  <a:gd name="T25" fmla="*/ 1 h 2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7"/>
                  <a:gd name="T40" fmla="*/ 0 h 252"/>
                  <a:gd name="T41" fmla="*/ 457 w 457"/>
                  <a:gd name="T42" fmla="*/ 252 h 2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7" h="252">
                    <a:moveTo>
                      <a:pt x="0" y="209"/>
                    </a:moveTo>
                    <a:lnTo>
                      <a:pt x="42" y="152"/>
                    </a:lnTo>
                    <a:lnTo>
                      <a:pt x="137" y="78"/>
                    </a:lnTo>
                    <a:lnTo>
                      <a:pt x="270" y="38"/>
                    </a:lnTo>
                    <a:lnTo>
                      <a:pt x="457" y="0"/>
                    </a:lnTo>
                    <a:lnTo>
                      <a:pt x="424" y="83"/>
                    </a:lnTo>
                    <a:lnTo>
                      <a:pt x="371" y="169"/>
                    </a:lnTo>
                    <a:lnTo>
                      <a:pt x="287" y="218"/>
                    </a:lnTo>
                    <a:lnTo>
                      <a:pt x="204" y="252"/>
                    </a:lnTo>
                    <a:lnTo>
                      <a:pt x="101" y="226"/>
                    </a:lnTo>
                    <a:lnTo>
                      <a:pt x="18" y="212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71" name="Freeform 295">
                <a:extLst>
                  <a:ext uri="{FF2B5EF4-FFF2-40B4-BE49-F238E27FC236}">
                    <a16:creationId xmlns:a16="http://schemas.microsoft.com/office/drawing/2014/main" id="{B49E42C9-4100-4A78-8109-AF4FFECF51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0" y="807"/>
                <a:ext cx="244" cy="252"/>
              </a:xfrm>
              <a:custGeom>
                <a:avLst/>
                <a:gdLst>
                  <a:gd name="T0" fmla="*/ 0 w 489"/>
                  <a:gd name="T1" fmla="*/ 1 h 504"/>
                  <a:gd name="T2" fmla="*/ 0 w 489"/>
                  <a:gd name="T3" fmla="*/ 1 h 504"/>
                  <a:gd name="T4" fmla="*/ 0 w 489"/>
                  <a:gd name="T5" fmla="*/ 1 h 504"/>
                  <a:gd name="T6" fmla="*/ 0 w 489"/>
                  <a:gd name="T7" fmla="*/ 1 h 504"/>
                  <a:gd name="T8" fmla="*/ 0 w 489"/>
                  <a:gd name="T9" fmla="*/ 1 h 504"/>
                  <a:gd name="T10" fmla="*/ 0 w 489"/>
                  <a:gd name="T11" fmla="*/ 1 h 504"/>
                  <a:gd name="T12" fmla="*/ 0 w 489"/>
                  <a:gd name="T13" fmla="*/ 1 h 504"/>
                  <a:gd name="T14" fmla="*/ 0 w 489"/>
                  <a:gd name="T15" fmla="*/ 0 h 504"/>
                  <a:gd name="T16" fmla="*/ 0 w 489"/>
                  <a:gd name="T17" fmla="*/ 1 h 504"/>
                  <a:gd name="T18" fmla="*/ 0 w 489"/>
                  <a:gd name="T19" fmla="*/ 1 h 504"/>
                  <a:gd name="T20" fmla="*/ 0 w 489"/>
                  <a:gd name="T21" fmla="*/ 1 h 504"/>
                  <a:gd name="T22" fmla="*/ 0 w 489"/>
                  <a:gd name="T23" fmla="*/ 1 h 504"/>
                  <a:gd name="T24" fmla="*/ 0 w 489"/>
                  <a:gd name="T25" fmla="*/ 1 h 504"/>
                  <a:gd name="T26" fmla="*/ 0 w 489"/>
                  <a:gd name="T27" fmla="*/ 1 h 504"/>
                  <a:gd name="T28" fmla="*/ 0 w 489"/>
                  <a:gd name="T29" fmla="*/ 1 h 504"/>
                  <a:gd name="T30" fmla="*/ 0 w 489"/>
                  <a:gd name="T31" fmla="*/ 1 h 504"/>
                  <a:gd name="T32" fmla="*/ 0 w 489"/>
                  <a:gd name="T33" fmla="*/ 1 h 504"/>
                  <a:gd name="T34" fmla="*/ 0 w 489"/>
                  <a:gd name="T35" fmla="*/ 1 h 504"/>
                  <a:gd name="T36" fmla="*/ 0 w 489"/>
                  <a:gd name="T37" fmla="*/ 1 h 504"/>
                  <a:gd name="T38" fmla="*/ 0 w 489"/>
                  <a:gd name="T39" fmla="*/ 1 h 5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89"/>
                  <a:gd name="T61" fmla="*/ 0 h 504"/>
                  <a:gd name="T62" fmla="*/ 489 w 489"/>
                  <a:gd name="T63" fmla="*/ 504 h 5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89" h="504">
                    <a:moveTo>
                      <a:pt x="0" y="504"/>
                    </a:moveTo>
                    <a:lnTo>
                      <a:pt x="103" y="491"/>
                    </a:lnTo>
                    <a:lnTo>
                      <a:pt x="143" y="445"/>
                    </a:lnTo>
                    <a:lnTo>
                      <a:pt x="198" y="388"/>
                    </a:lnTo>
                    <a:lnTo>
                      <a:pt x="327" y="327"/>
                    </a:lnTo>
                    <a:lnTo>
                      <a:pt x="369" y="268"/>
                    </a:lnTo>
                    <a:lnTo>
                      <a:pt x="415" y="154"/>
                    </a:lnTo>
                    <a:lnTo>
                      <a:pt x="489" y="0"/>
                    </a:lnTo>
                    <a:lnTo>
                      <a:pt x="327" y="34"/>
                    </a:lnTo>
                    <a:lnTo>
                      <a:pt x="173" y="90"/>
                    </a:lnTo>
                    <a:lnTo>
                      <a:pt x="74" y="158"/>
                    </a:lnTo>
                    <a:lnTo>
                      <a:pt x="21" y="223"/>
                    </a:lnTo>
                    <a:lnTo>
                      <a:pt x="0" y="272"/>
                    </a:lnTo>
                    <a:lnTo>
                      <a:pt x="103" y="226"/>
                    </a:lnTo>
                    <a:lnTo>
                      <a:pt x="244" y="207"/>
                    </a:lnTo>
                    <a:lnTo>
                      <a:pt x="186" y="280"/>
                    </a:lnTo>
                    <a:lnTo>
                      <a:pt x="114" y="384"/>
                    </a:lnTo>
                    <a:lnTo>
                      <a:pt x="72" y="447"/>
                    </a:lnTo>
                    <a:lnTo>
                      <a:pt x="0" y="50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72" name="Freeform 296">
                <a:extLst>
                  <a:ext uri="{FF2B5EF4-FFF2-40B4-BE49-F238E27FC236}">
                    <a16:creationId xmlns:a16="http://schemas.microsoft.com/office/drawing/2014/main" id="{81D5573F-BCED-46C3-A849-E9575DEECC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8" y="911"/>
                <a:ext cx="207" cy="160"/>
              </a:xfrm>
              <a:custGeom>
                <a:avLst/>
                <a:gdLst>
                  <a:gd name="T0" fmla="*/ 0 w 414"/>
                  <a:gd name="T1" fmla="*/ 0 h 322"/>
                  <a:gd name="T2" fmla="*/ 1 w 414"/>
                  <a:gd name="T3" fmla="*/ 0 h 322"/>
                  <a:gd name="T4" fmla="*/ 1 w 414"/>
                  <a:gd name="T5" fmla="*/ 0 h 322"/>
                  <a:gd name="T6" fmla="*/ 1 w 414"/>
                  <a:gd name="T7" fmla="*/ 0 h 322"/>
                  <a:gd name="T8" fmla="*/ 1 w 414"/>
                  <a:gd name="T9" fmla="*/ 0 h 322"/>
                  <a:gd name="T10" fmla="*/ 1 w 414"/>
                  <a:gd name="T11" fmla="*/ 0 h 322"/>
                  <a:gd name="T12" fmla="*/ 1 w 414"/>
                  <a:gd name="T13" fmla="*/ 0 h 322"/>
                  <a:gd name="T14" fmla="*/ 1 w 414"/>
                  <a:gd name="T15" fmla="*/ 0 h 322"/>
                  <a:gd name="T16" fmla="*/ 1 w 414"/>
                  <a:gd name="T17" fmla="*/ 0 h 322"/>
                  <a:gd name="T18" fmla="*/ 1 w 414"/>
                  <a:gd name="T19" fmla="*/ 0 h 322"/>
                  <a:gd name="T20" fmla="*/ 1 w 414"/>
                  <a:gd name="T21" fmla="*/ 0 h 322"/>
                  <a:gd name="T22" fmla="*/ 1 w 414"/>
                  <a:gd name="T23" fmla="*/ 0 h 322"/>
                  <a:gd name="T24" fmla="*/ 1 w 414"/>
                  <a:gd name="T25" fmla="*/ 0 h 322"/>
                  <a:gd name="T26" fmla="*/ 0 w 414"/>
                  <a:gd name="T27" fmla="*/ 0 h 322"/>
                  <a:gd name="T28" fmla="*/ 0 w 414"/>
                  <a:gd name="T29" fmla="*/ 0 h 3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14"/>
                  <a:gd name="T46" fmla="*/ 0 h 322"/>
                  <a:gd name="T47" fmla="*/ 414 w 414"/>
                  <a:gd name="T48" fmla="*/ 322 h 3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14" h="322">
                    <a:moveTo>
                      <a:pt x="0" y="318"/>
                    </a:moveTo>
                    <a:lnTo>
                      <a:pt x="49" y="322"/>
                    </a:lnTo>
                    <a:lnTo>
                      <a:pt x="119" y="305"/>
                    </a:lnTo>
                    <a:lnTo>
                      <a:pt x="207" y="268"/>
                    </a:lnTo>
                    <a:lnTo>
                      <a:pt x="273" y="189"/>
                    </a:lnTo>
                    <a:lnTo>
                      <a:pt x="334" y="94"/>
                    </a:lnTo>
                    <a:lnTo>
                      <a:pt x="414" y="0"/>
                    </a:lnTo>
                    <a:lnTo>
                      <a:pt x="340" y="8"/>
                    </a:lnTo>
                    <a:lnTo>
                      <a:pt x="234" y="35"/>
                    </a:lnTo>
                    <a:lnTo>
                      <a:pt x="135" y="84"/>
                    </a:lnTo>
                    <a:lnTo>
                      <a:pt x="102" y="114"/>
                    </a:lnTo>
                    <a:lnTo>
                      <a:pt x="93" y="183"/>
                    </a:lnTo>
                    <a:lnTo>
                      <a:pt x="68" y="242"/>
                    </a:lnTo>
                    <a:lnTo>
                      <a:pt x="0" y="31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73" name="Freeform 297">
                <a:extLst>
                  <a:ext uri="{FF2B5EF4-FFF2-40B4-BE49-F238E27FC236}">
                    <a16:creationId xmlns:a16="http://schemas.microsoft.com/office/drawing/2014/main" id="{F2EE6F28-D79D-4502-B017-4CBD5D5FC84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4" y="886"/>
                <a:ext cx="127" cy="199"/>
              </a:xfrm>
              <a:custGeom>
                <a:avLst/>
                <a:gdLst>
                  <a:gd name="T0" fmla="*/ 1 w 253"/>
                  <a:gd name="T1" fmla="*/ 1 h 397"/>
                  <a:gd name="T2" fmla="*/ 1 w 253"/>
                  <a:gd name="T3" fmla="*/ 1 h 397"/>
                  <a:gd name="T4" fmla="*/ 0 w 253"/>
                  <a:gd name="T5" fmla="*/ 1 h 397"/>
                  <a:gd name="T6" fmla="*/ 1 w 253"/>
                  <a:gd name="T7" fmla="*/ 1 h 397"/>
                  <a:gd name="T8" fmla="*/ 1 w 253"/>
                  <a:gd name="T9" fmla="*/ 1 h 397"/>
                  <a:gd name="T10" fmla="*/ 1 w 253"/>
                  <a:gd name="T11" fmla="*/ 1 h 397"/>
                  <a:gd name="T12" fmla="*/ 1 w 253"/>
                  <a:gd name="T13" fmla="*/ 1 h 397"/>
                  <a:gd name="T14" fmla="*/ 1 w 253"/>
                  <a:gd name="T15" fmla="*/ 0 h 397"/>
                  <a:gd name="T16" fmla="*/ 1 w 253"/>
                  <a:gd name="T17" fmla="*/ 1 h 397"/>
                  <a:gd name="T18" fmla="*/ 1 w 253"/>
                  <a:gd name="T19" fmla="*/ 1 h 397"/>
                  <a:gd name="T20" fmla="*/ 1 w 253"/>
                  <a:gd name="T21" fmla="*/ 1 h 397"/>
                  <a:gd name="T22" fmla="*/ 1 w 253"/>
                  <a:gd name="T23" fmla="*/ 1 h 397"/>
                  <a:gd name="T24" fmla="*/ 1 w 253"/>
                  <a:gd name="T25" fmla="*/ 1 h 397"/>
                  <a:gd name="T26" fmla="*/ 1 w 253"/>
                  <a:gd name="T27" fmla="*/ 1 h 397"/>
                  <a:gd name="T28" fmla="*/ 1 w 253"/>
                  <a:gd name="T29" fmla="*/ 1 h 39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3"/>
                  <a:gd name="T46" fmla="*/ 0 h 397"/>
                  <a:gd name="T47" fmla="*/ 253 w 253"/>
                  <a:gd name="T48" fmla="*/ 397 h 39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3" h="397">
                    <a:moveTo>
                      <a:pt x="36" y="397"/>
                    </a:moveTo>
                    <a:lnTo>
                      <a:pt x="14" y="346"/>
                    </a:lnTo>
                    <a:lnTo>
                      <a:pt x="0" y="270"/>
                    </a:lnTo>
                    <a:lnTo>
                      <a:pt x="10" y="173"/>
                    </a:lnTo>
                    <a:lnTo>
                      <a:pt x="55" y="97"/>
                    </a:lnTo>
                    <a:lnTo>
                      <a:pt x="126" y="38"/>
                    </a:lnTo>
                    <a:lnTo>
                      <a:pt x="207" y="10"/>
                    </a:lnTo>
                    <a:lnTo>
                      <a:pt x="253" y="0"/>
                    </a:lnTo>
                    <a:lnTo>
                      <a:pt x="211" y="72"/>
                    </a:lnTo>
                    <a:lnTo>
                      <a:pt x="188" y="196"/>
                    </a:lnTo>
                    <a:lnTo>
                      <a:pt x="156" y="272"/>
                    </a:lnTo>
                    <a:lnTo>
                      <a:pt x="124" y="335"/>
                    </a:lnTo>
                    <a:lnTo>
                      <a:pt x="74" y="371"/>
                    </a:lnTo>
                    <a:lnTo>
                      <a:pt x="36" y="39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74" name="Freeform 298">
                <a:extLst>
                  <a:ext uri="{FF2B5EF4-FFF2-40B4-BE49-F238E27FC236}">
                    <a16:creationId xmlns:a16="http://schemas.microsoft.com/office/drawing/2014/main" id="{86578D74-38AB-4EF5-8A22-68F93024DC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1" y="763"/>
                <a:ext cx="190" cy="206"/>
              </a:xfrm>
              <a:custGeom>
                <a:avLst/>
                <a:gdLst>
                  <a:gd name="T0" fmla="*/ 1 w 380"/>
                  <a:gd name="T1" fmla="*/ 1 h 410"/>
                  <a:gd name="T2" fmla="*/ 1 w 380"/>
                  <a:gd name="T3" fmla="*/ 1 h 410"/>
                  <a:gd name="T4" fmla="*/ 1 w 380"/>
                  <a:gd name="T5" fmla="*/ 1 h 410"/>
                  <a:gd name="T6" fmla="*/ 1 w 380"/>
                  <a:gd name="T7" fmla="*/ 1 h 410"/>
                  <a:gd name="T8" fmla="*/ 1 w 380"/>
                  <a:gd name="T9" fmla="*/ 0 h 410"/>
                  <a:gd name="T10" fmla="*/ 1 w 380"/>
                  <a:gd name="T11" fmla="*/ 1 h 410"/>
                  <a:gd name="T12" fmla="*/ 1 w 380"/>
                  <a:gd name="T13" fmla="*/ 1 h 410"/>
                  <a:gd name="T14" fmla="*/ 1 w 380"/>
                  <a:gd name="T15" fmla="*/ 1 h 410"/>
                  <a:gd name="T16" fmla="*/ 1 w 380"/>
                  <a:gd name="T17" fmla="*/ 1 h 410"/>
                  <a:gd name="T18" fmla="*/ 1 w 380"/>
                  <a:gd name="T19" fmla="*/ 1 h 410"/>
                  <a:gd name="T20" fmla="*/ 1 w 380"/>
                  <a:gd name="T21" fmla="*/ 1 h 410"/>
                  <a:gd name="T22" fmla="*/ 1 w 380"/>
                  <a:gd name="T23" fmla="*/ 1 h 410"/>
                  <a:gd name="T24" fmla="*/ 1 w 380"/>
                  <a:gd name="T25" fmla="*/ 1 h 410"/>
                  <a:gd name="T26" fmla="*/ 1 w 380"/>
                  <a:gd name="T27" fmla="*/ 1 h 410"/>
                  <a:gd name="T28" fmla="*/ 1 w 380"/>
                  <a:gd name="T29" fmla="*/ 1 h 410"/>
                  <a:gd name="T30" fmla="*/ 1 w 380"/>
                  <a:gd name="T31" fmla="*/ 1 h 410"/>
                  <a:gd name="T32" fmla="*/ 1 w 380"/>
                  <a:gd name="T33" fmla="*/ 1 h 410"/>
                  <a:gd name="T34" fmla="*/ 0 w 380"/>
                  <a:gd name="T35" fmla="*/ 1 h 410"/>
                  <a:gd name="T36" fmla="*/ 1 w 380"/>
                  <a:gd name="T37" fmla="*/ 1 h 410"/>
                  <a:gd name="T38" fmla="*/ 1 w 380"/>
                  <a:gd name="T39" fmla="*/ 1 h 410"/>
                  <a:gd name="T40" fmla="*/ 1 w 380"/>
                  <a:gd name="T41" fmla="*/ 1 h 4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410"/>
                  <a:gd name="T65" fmla="*/ 380 w 380"/>
                  <a:gd name="T66" fmla="*/ 410 h 4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410">
                    <a:moveTo>
                      <a:pt x="3" y="281"/>
                    </a:moveTo>
                    <a:lnTo>
                      <a:pt x="36" y="196"/>
                    </a:lnTo>
                    <a:lnTo>
                      <a:pt x="110" y="118"/>
                    </a:lnTo>
                    <a:lnTo>
                      <a:pt x="220" y="64"/>
                    </a:lnTo>
                    <a:lnTo>
                      <a:pt x="378" y="0"/>
                    </a:lnTo>
                    <a:lnTo>
                      <a:pt x="380" y="59"/>
                    </a:lnTo>
                    <a:lnTo>
                      <a:pt x="365" y="154"/>
                    </a:lnTo>
                    <a:lnTo>
                      <a:pt x="342" y="215"/>
                    </a:lnTo>
                    <a:lnTo>
                      <a:pt x="294" y="262"/>
                    </a:lnTo>
                    <a:lnTo>
                      <a:pt x="252" y="329"/>
                    </a:lnTo>
                    <a:lnTo>
                      <a:pt x="245" y="359"/>
                    </a:lnTo>
                    <a:lnTo>
                      <a:pt x="186" y="401"/>
                    </a:lnTo>
                    <a:lnTo>
                      <a:pt x="195" y="338"/>
                    </a:lnTo>
                    <a:lnTo>
                      <a:pt x="237" y="239"/>
                    </a:lnTo>
                    <a:lnTo>
                      <a:pt x="154" y="270"/>
                    </a:lnTo>
                    <a:lnTo>
                      <a:pt x="74" y="308"/>
                    </a:lnTo>
                    <a:lnTo>
                      <a:pt x="28" y="355"/>
                    </a:lnTo>
                    <a:lnTo>
                      <a:pt x="0" y="410"/>
                    </a:lnTo>
                    <a:lnTo>
                      <a:pt x="1" y="319"/>
                    </a:lnTo>
                    <a:lnTo>
                      <a:pt x="3" y="28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75" name="Freeform 299">
                <a:extLst>
                  <a:ext uri="{FF2B5EF4-FFF2-40B4-BE49-F238E27FC236}">
                    <a16:creationId xmlns:a16="http://schemas.microsoft.com/office/drawing/2014/main" id="{FAC26A83-5862-4863-AD8C-C8E4B6B119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84" y="740"/>
                <a:ext cx="163" cy="215"/>
              </a:xfrm>
              <a:custGeom>
                <a:avLst/>
                <a:gdLst>
                  <a:gd name="T0" fmla="*/ 0 w 327"/>
                  <a:gd name="T1" fmla="*/ 0 h 432"/>
                  <a:gd name="T2" fmla="*/ 0 w 327"/>
                  <a:gd name="T3" fmla="*/ 0 h 432"/>
                  <a:gd name="T4" fmla="*/ 0 w 327"/>
                  <a:gd name="T5" fmla="*/ 0 h 432"/>
                  <a:gd name="T6" fmla="*/ 0 w 327"/>
                  <a:gd name="T7" fmla="*/ 0 h 432"/>
                  <a:gd name="T8" fmla="*/ 0 w 327"/>
                  <a:gd name="T9" fmla="*/ 0 h 432"/>
                  <a:gd name="T10" fmla="*/ 0 w 327"/>
                  <a:gd name="T11" fmla="*/ 0 h 432"/>
                  <a:gd name="T12" fmla="*/ 0 w 327"/>
                  <a:gd name="T13" fmla="*/ 0 h 432"/>
                  <a:gd name="T14" fmla="*/ 0 w 327"/>
                  <a:gd name="T15" fmla="*/ 0 h 432"/>
                  <a:gd name="T16" fmla="*/ 0 w 327"/>
                  <a:gd name="T17" fmla="*/ 0 h 432"/>
                  <a:gd name="T18" fmla="*/ 0 w 327"/>
                  <a:gd name="T19" fmla="*/ 0 h 432"/>
                  <a:gd name="T20" fmla="*/ 0 w 327"/>
                  <a:gd name="T21" fmla="*/ 0 h 432"/>
                  <a:gd name="T22" fmla="*/ 0 w 327"/>
                  <a:gd name="T23" fmla="*/ 0 h 432"/>
                  <a:gd name="T24" fmla="*/ 0 w 327"/>
                  <a:gd name="T25" fmla="*/ 0 h 432"/>
                  <a:gd name="T26" fmla="*/ 0 w 327"/>
                  <a:gd name="T27" fmla="*/ 0 h 432"/>
                  <a:gd name="T28" fmla="*/ 0 w 327"/>
                  <a:gd name="T29" fmla="*/ 0 h 432"/>
                  <a:gd name="T30" fmla="*/ 0 w 327"/>
                  <a:gd name="T31" fmla="*/ 0 h 432"/>
                  <a:gd name="T32" fmla="*/ 0 w 327"/>
                  <a:gd name="T33" fmla="*/ 0 h 4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7"/>
                  <a:gd name="T52" fmla="*/ 0 h 432"/>
                  <a:gd name="T53" fmla="*/ 327 w 327"/>
                  <a:gd name="T54" fmla="*/ 432 h 4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7" h="432">
                    <a:moveTo>
                      <a:pt x="0" y="432"/>
                    </a:moveTo>
                    <a:lnTo>
                      <a:pt x="26" y="342"/>
                    </a:lnTo>
                    <a:lnTo>
                      <a:pt x="80" y="219"/>
                    </a:lnTo>
                    <a:lnTo>
                      <a:pt x="186" y="111"/>
                    </a:lnTo>
                    <a:lnTo>
                      <a:pt x="254" y="52"/>
                    </a:lnTo>
                    <a:lnTo>
                      <a:pt x="327" y="0"/>
                    </a:lnTo>
                    <a:lnTo>
                      <a:pt x="325" y="101"/>
                    </a:lnTo>
                    <a:lnTo>
                      <a:pt x="317" y="169"/>
                    </a:lnTo>
                    <a:lnTo>
                      <a:pt x="254" y="217"/>
                    </a:lnTo>
                    <a:lnTo>
                      <a:pt x="201" y="284"/>
                    </a:lnTo>
                    <a:lnTo>
                      <a:pt x="195" y="242"/>
                    </a:lnTo>
                    <a:lnTo>
                      <a:pt x="209" y="202"/>
                    </a:lnTo>
                    <a:lnTo>
                      <a:pt x="146" y="244"/>
                    </a:lnTo>
                    <a:lnTo>
                      <a:pt x="89" y="293"/>
                    </a:lnTo>
                    <a:lnTo>
                      <a:pt x="45" y="382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76" name="Freeform 300">
                <a:extLst>
                  <a:ext uri="{FF2B5EF4-FFF2-40B4-BE49-F238E27FC236}">
                    <a16:creationId xmlns:a16="http://schemas.microsoft.com/office/drawing/2014/main" id="{D13EDD2F-2B78-461D-A907-D552BEC7C94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4" y="841"/>
                <a:ext cx="79" cy="178"/>
              </a:xfrm>
              <a:custGeom>
                <a:avLst/>
                <a:gdLst>
                  <a:gd name="T0" fmla="*/ 1 w 157"/>
                  <a:gd name="T1" fmla="*/ 1 h 355"/>
                  <a:gd name="T2" fmla="*/ 1 w 157"/>
                  <a:gd name="T3" fmla="*/ 1 h 355"/>
                  <a:gd name="T4" fmla="*/ 1 w 157"/>
                  <a:gd name="T5" fmla="*/ 1 h 355"/>
                  <a:gd name="T6" fmla="*/ 1 w 157"/>
                  <a:gd name="T7" fmla="*/ 1 h 355"/>
                  <a:gd name="T8" fmla="*/ 1 w 157"/>
                  <a:gd name="T9" fmla="*/ 1 h 355"/>
                  <a:gd name="T10" fmla="*/ 1 w 157"/>
                  <a:gd name="T11" fmla="*/ 1 h 355"/>
                  <a:gd name="T12" fmla="*/ 1 w 157"/>
                  <a:gd name="T13" fmla="*/ 1 h 355"/>
                  <a:gd name="T14" fmla="*/ 1 w 157"/>
                  <a:gd name="T15" fmla="*/ 0 h 355"/>
                  <a:gd name="T16" fmla="*/ 1 w 157"/>
                  <a:gd name="T17" fmla="*/ 1 h 355"/>
                  <a:gd name="T18" fmla="*/ 1 w 157"/>
                  <a:gd name="T19" fmla="*/ 1 h 355"/>
                  <a:gd name="T20" fmla="*/ 1 w 157"/>
                  <a:gd name="T21" fmla="*/ 1 h 355"/>
                  <a:gd name="T22" fmla="*/ 0 w 157"/>
                  <a:gd name="T23" fmla="*/ 1 h 355"/>
                  <a:gd name="T24" fmla="*/ 1 w 157"/>
                  <a:gd name="T25" fmla="*/ 1 h 355"/>
                  <a:gd name="T26" fmla="*/ 1 w 157"/>
                  <a:gd name="T27" fmla="*/ 1 h 3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7"/>
                  <a:gd name="T43" fmla="*/ 0 h 355"/>
                  <a:gd name="T44" fmla="*/ 157 w 157"/>
                  <a:gd name="T45" fmla="*/ 355 h 35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7" h="355">
                    <a:moveTo>
                      <a:pt x="17" y="355"/>
                    </a:moveTo>
                    <a:lnTo>
                      <a:pt x="72" y="355"/>
                    </a:lnTo>
                    <a:lnTo>
                      <a:pt x="121" y="323"/>
                    </a:lnTo>
                    <a:lnTo>
                      <a:pt x="154" y="268"/>
                    </a:lnTo>
                    <a:lnTo>
                      <a:pt x="155" y="190"/>
                    </a:lnTo>
                    <a:lnTo>
                      <a:pt x="155" y="118"/>
                    </a:lnTo>
                    <a:lnTo>
                      <a:pt x="155" y="41"/>
                    </a:lnTo>
                    <a:lnTo>
                      <a:pt x="157" y="0"/>
                    </a:lnTo>
                    <a:lnTo>
                      <a:pt x="108" y="32"/>
                    </a:lnTo>
                    <a:lnTo>
                      <a:pt x="51" y="85"/>
                    </a:lnTo>
                    <a:lnTo>
                      <a:pt x="9" y="161"/>
                    </a:lnTo>
                    <a:lnTo>
                      <a:pt x="0" y="260"/>
                    </a:lnTo>
                    <a:lnTo>
                      <a:pt x="17" y="3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77" name="Freeform 301">
                <a:extLst>
                  <a:ext uri="{FF2B5EF4-FFF2-40B4-BE49-F238E27FC236}">
                    <a16:creationId xmlns:a16="http://schemas.microsoft.com/office/drawing/2014/main" id="{4C86BE86-3651-46EB-AE8F-1EF9678CB9F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2" y="767"/>
                <a:ext cx="129" cy="162"/>
              </a:xfrm>
              <a:custGeom>
                <a:avLst/>
                <a:gdLst>
                  <a:gd name="T0" fmla="*/ 0 w 258"/>
                  <a:gd name="T1" fmla="*/ 1 h 324"/>
                  <a:gd name="T2" fmla="*/ 1 w 258"/>
                  <a:gd name="T3" fmla="*/ 1 h 324"/>
                  <a:gd name="T4" fmla="*/ 1 w 258"/>
                  <a:gd name="T5" fmla="*/ 1 h 324"/>
                  <a:gd name="T6" fmla="*/ 1 w 258"/>
                  <a:gd name="T7" fmla="*/ 1 h 324"/>
                  <a:gd name="T8" fmla="*/ 1 w 258"/>
                  <a:gd name="T9" fmla="*/ 1 h 324"/>
                  <a:gd name="T10" fmla="*/ 1 w 258"/>
                  <a:gd name="T11" fmla="*/ 1 h 324"/>
                  <a:gd name="T12" fmla="*/ 1 w 258"/>
                  <a:gd name="T13" fmla="*/ 1 h 324"/>
                  <a:gd name="T14" fmla="*/ 1 w 258"/>
                  <a:gd name="T15" fmla="*/ 1 h 324"/>
                  <a:gd name="T16" fmla="*/ 1 w 258"/>
                  <a:gd name="T17" fmla="*/ 0 h 324"/>
                  <a:gd name="T18" fmla="*/ 1 w 258"/>
                  <a:gd name="T19" fmla="*/ 1 h 324"/>
                  <a:gd name="T20" fmla="*/ 1 w 258"/>
                  <a:gd name="T21" fmla="*/ 1 h 324"/>
                  <a:gd name="T22" fmla="*/ 1 w 258"/>
                  <a:gd name="T23" fmla="*/ 1 h 324"/>
                  <a:gd name="T24" fmla="*/ 1 w 258"/>
                  <a:gd name="T25" fmla="*/ 1 h 324"/>
                  <a:gd name="T26" fmla="*/ 1 w 258"/>
                  <a:gd name="T27" fmla="*/ 1 h 324"/>
                  <a:gd name="T28" fmla="*/ 1 w 258"/>
                  <a:gd name="T29" fmla="*/ 1 h 324"/>
                  <a:gd name="T30" fmla="*/ 1 w 258"/>
                  <a:gd name="T31" fmla="*/ 1 h 324"/>
                  <a:gd name="T32" fmla="*/ 1 w 258"/>
                  <a:gd name="T33" fmla="*/ 1 h 324"/>
                  <a:gd name="T34" fmla="*/ 1 w 258"/>
                  <a:gd name="T35" fmla="*/ 1 h 324"/>
                  <a:gd name="T36" fmla="*/ 0 w 258"/>
                  <a:gd name="T37" fmla="*/ 1 h 324"/>
                  <a:gd name="T38" fmla="*/ 0 w 258"/>
                  <a:gd name="T39" fmla="*/ 1 h 3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8"/>
                  <a:gd name="T61" fmla="*/ 0 h 324"/>
                  <a:gd name="T62" fmla="*/ 258 w 258"/>
                  <a:gd name="T63" fmla="*/ 324 h 32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8" h="324">
                    <a:moveTo>
                      <a:pt x="0" y="324"/>
                    </a:moveTo>
                    <a:lnTo>
                      <a:pt x="9" y="287"/>
                    </a:lnTo>
                    <a:lnTo>
                      <a:pt x="28" y="240"/>
                    </a:lnTo>
                    <a:lnTo>
                      <a:pt x="55" y="198"/>
                    </a:lnTo>
                    <a:lnTo>
                      <a:pt x="85" y="156"/>
                    </a:lnTo>
                    <a:lnTo>
                      <a:pt x="123" y="114"/>
                    </a:lnTo>
                    <a:lnTo>
                      <a:pt x="165" y="76"/>
                    </a:lnTo>
                    <a:lnTo>
                      <a:pt x="207" y="40"/>
                    </a:lnTo>
                    <a:lnTo>
                      <a:pt x="258" y="0"/>
                    </a:lnTo>
                    <a:lnTo>
                      <a:pt x="258" y="33"/>
                    </a:lnTo>
                    <a:lnTo>
                      <a:pt x="258" y="80"/>
                    </a:lnTo>
                    <a:lnTo>
                      <a:pt x="253" y="130"/>
                    </a:lnTo>
                    <a:lnTo>
                      <a:pt x="165" y="229"/>
                    </a:lnTo>
                    <a:lnTo>
                      <a:pt x="161" y="200"/>
                    </a:lnTo>
                    <a:lnTo>
                      <a:pt x="167" y="154"/>
                    </a:lnTo>
                    <a:lnTo>
                      <a:pt x="99" y="198"/>
                    </a:lnTo>
                    <a:lnTo>
                      <a:pt x="57" y="238"/>
                    </a:lnTo>
                    <a:lnTo>
                      <a:pt x="30" y="282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78" name="Freeform 302">
                <a:extLst>
                  <a:ext uri="{FF2B5EF4-FFF2-40B4-BE49-F238E27FC236}">
                    <a16:creationId xmlns:a16="http://schemas.microsoft.com/office/drawing/2014/main" id="{1A21D2F3-B914-40FF-B57F-BE84D3061D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3" y="786"/>
                <a:ext cx="176" cy="177"/>
              </a:xfrm>
              <a:custGeom>
                <a:avLst/>
                <a:gdLst>
                  <a:gd name="T0" fmla="*/ 0 w 354"/>
                  <a:gd name="T1" fmla="*/ 1 h 354"/>
                  <a:gd name="T2" fmla="*/ 0 w 354"/>
                  <a:gd name="T3" fmla="*/ 1 h 354"/>
                  <a:gd name="T4" fmla="*/ 0 w 354"/>
                  <a:gd name="T5" fmla="*/ 1 h 354"/>
                  <a:gd name="T6" fmla="*/ 0 w 354"/>
                  <a:gd name="T7" fmla="*/ 1 h 354"/>
                  <a:gd name="T8" fmla="*/ 0 w 354"/>
                  <a:gd name="T9" fmla="*/ 1 h 354"/>
                  <a:gd name="T10" fmla="*/ 0 w 354"/>
                  <a:gd name="T11" fmla="*/ 1 h 354"/>
                  <a:gd name="T12" fmla="*/ 0 w 354"/>
                  <a:gd name="T13" fmla="*/ 1 h 354"/>
                  <a:gd name="T14" fmla="*/ 0 w 354"/>
                  <a:gd name="T15" fmla="*/ 1 h 354"/>
                  <a:gd name="T16" fmla="*/ 0 w 354"/>
                  <a:gd name="T17" fmla="*/ 1 h 354"/>
                  <a:gd name="T18" fmla="*/ 0 w 354"/>
                  <a:gd name="T19" fmla="*/ 0 h 354"/>
                  <a:gd name="T20" fmla="*/ 0 w 354"/>
                  <a:gd name="T21" fmla="*/ 1 h 354"/>
                  <a:gd name="T22" fmla="*/ 0 w 354"/>
                  <a:gd name="T23" fmla="*/ 1 h 354"/>
                  <a:gd name="T24" fmla="*/ 0 w 354"/>
                  <a:gd name="T25" fmla="*/ 1 h 354"/>
                  <a:gd name="T26" fmla="*/ 0 w 354"/>
                  <a:gd name="T27" fmla="*/ 1 h 354"/>
                  <a:gd name="T28" fmla="*/ 0 w 354"/>
                  <a:gd name="T29" fmla="*/ 1 h 354"/>
                  <a:gd name="T30" fmla="*/ 0 w 354"/>
                  <a:gd name="T31" fmla="*/ 1 h 354"/>
                  <a:gd name="T32" fmla="*/ 0 w 354"/>
                  <a:gd name="T33" fmla="*/ 1 h 354"/>
                  <a:gd name="T34" fmla="*/ 0 w 354"/>
                  <a:gd name="T35" fmla="*/ 1 h 354"/>
                  <a:gd name="T36" fmla="*/ 0 w 354"/>
                  <a:gd name="T37" fmla="*/ 1 h 354"/>
                  <a:gd name="T38" fmla="*/ 0 w 354"/>
                  <a:gd name="T39" fmla="*/ 1 h 354"/>
                  <a:gd name="T40" fmla="*/ 0 w 354"/>
                  <a:gd name="T41" fmla="*/ 1 h 354"/>
                  <a:gd name="T42" fmla="*/ 0 w 354"/>
                  <a:gd name="T43" fmla="*/ 1 h 354"/>
                  <a:gd name="T44" fmla="*/ 0 w 354"/>
                  <a:gd name="T45" fmla="*/ 1 h 354"/>
                  <a:gd name="T46" fmla="*/ 0 w 354"/>
                  <a:gd name="T47" fmla="*/ 1 h 354"/>
                  <a:gd name="T48" fmla="*/ 0 w 354"/>
                  <a:gd name="T49" fmla="*/ 1 h 354"/>
                  <a:gd name="T50" fmla="*/ 0 w 354"/>
                  <a:gd name="T51" fmla="*/ 1 h 354"/>
                  <a:gd name="T52" fmla="*/ 0 w 354"/>
                  <a:gd name="T53" fmla="*/ 1 h 354"/>
                  <a:gd name="T54" fmla="*/ 0 w 354"/>
                  <a:gd name="T55" fmla="*/ 1 h 35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54"/>
                  <a:gd name="T85" fmla="*/ 0 h 354"/>
                  <a:gd name="T86" fmla="*/ 354 w 354"/>
                  <a:gd name="T87" fmla="*/ 354 h 35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54" h="354">
                    <a:moveTo>
                      <a:pt x="10" y="278"/>
                    </a:moveTo>
                    <a:lnTo>
                      <a:pt x="31" y="232"/>
                    </a:lnTo>
                    <a:lnTo>
                      <a:pt x="57" y="183"/>
                    </a:lnTo>
                    <a:lnTo>
                      <a:pt x="94" y="133"/>
                    </a:lnTo>
                    <a:lnTo>
                      <a:pt x="130" y="99"/>
                    </a:lnTo>
                    <a:lnTo>
                      <a:pt x="179" y="67"/>
                    </a:lnTo>
                    <a:lnTo>
                      <a:pt x="230" y="40"/>
                    </a:lnTo>
                    <a:lnTo>
                      <a:pt x="287" y="23"/>
                    </a:lnTo>
                    <a:lnTo>
                      <a:pt x="325" y="10"/>
                    </a:lnTo>
                    <a:lnTo>
                      <a:pt x="354" y="0"/>
                    </a:lnTo>
                    <a:lnTo>
                      <a:pt x="348" y="37"/>
                    </a:lnTo>
                    <a:lnTo>
                      <a:pt x="341" y="76"/>
                    </a:lnTo>
                    <a:lnTo>
                      <a:pt x="322" y="128"/>
                    </a:lnTo>
                    <a:lnTo>
                      <a:pt x="306" y="160"/>
                    </a:lnTo>
                    <a:lnTo>
                      <a:pt x="270" y="232"/>
                    </a:lnTo>
                    <a:lnTo>
                      <a:pt x="247" y="284"/>
                    </a:lnTo>
                    <a:lnTo>
                      <a:pt x="232" y="320"/>
                    </a:lnTo>
                    <a:lnTo>
                      <a:pt x="177" y="354"/>
                    </a:lnTo>
                    <a:lnTo>
                      <a:pt x="192" y="297"/>
                    </a:lnTo>
                    <a:lnTo>
                      <a:pt x="221" y="230"/>
                    </a:lnTo>
                    <a:lnTo>
                      <a:pt x="232" y="200"/>
                    </a:lnTo>
                    <a:lnTo>
                      <a:pt x="166" y="217"/>
                    </a:lnTo>
                    <a:lnTo>
                      <a:pt x="116" y="238"/>
                    </a:lnTo>
                    <a:lnTo>
                      <a:pt x="67" y="265"/>
                    </a:lnTo>
                    <a:lnTo>
                      <a:pt x="31" y="303"/>
                    </a:lnTo>
                    <a:lnTo>
                      <a:pt x="0" y="344"/>
                    </a:lnTo>
                    <a:lnTo>
                      <a:pt x="10" y="27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79" name="Freeform 303">
                <a:extLst>
                  <a:ext uri="{FF2B5EF4-FFF2-40B4-BE49-F238E27FC236}">
                    <a16:creationId xmlns:a16="http://schemas.microsoft.com/office/drawing/2014/main" id="{73975F13-1847-424C-B203-7A0D817EF8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8" y="700"/>
                <a:ext cx="158" cy="171"/>
              </a:xfrm>
              <a:custGeom>
                <a:avLst/>
                <a:gdLst>
                  <a:gd name="T0" fmla="*/ 0 w 318"/>
                  <a:gd name="T1" fmla="*/ 0 h 343"/>
                  <a:gd name="T2" fmla="*/ 0 w 318"/>
                  <a:gd name="T3" fmla="*/ 0 h 343"/>
                  <a:gd name="T4" fmla="*/ 0 w 318"/>
                  <a:gd name="T5" fmla="*/ 0 h 343"/>
                  <a:gd name="T6" fmla="*/ 0 w 318"/>
                  <a:gd name="T7" fmla="*/ 0 h 343"/>
                  <a:gd name="T8" fmla="*/ 0 w 318"/>
                  <a:gd name="T9" fmla="*/ 0 h 343"/>
                  <a:gd name="T10" fmla="*/ 0 w 318"/>
                  <a:gd name="T11" fmla="*/ 0 h 343"/>
                  <a:gd name="T12" fmla="*/ 0 w 318"/>
                  <a:gd name="T13" fmla="*/ 0 h 343"/>
                  <a:gd name="T14" fmla="*/ 0 w 318"/>
                  <a:gd name="T15" fmla="*/ 0 h 343"/>
                  <a:gd name="T16" fmla="*/ 0 w 318"/>
                  <a:gd name="T17" fmla="*/ 0 h 343"/>
                  <a:gd name="T18" fmla="*/ 0 w 318"/>
                  <a:gd name="T19" fmla="*/ 0 h 343"/>
                  <a:gd name="T20" fmla="*/ 0 w 318"/>
                  <a:gd name="T21" fmla="*/ 0 h 343"/>
                  <a:gd name="T22" fmla="*/ 0 w 318"/>
                  <a:gd name="T23" fmla="*/ 0 h 343"/>
                  <a:gd name="T24" fmla="*/ 0 w 318"/>
                  <a:gd name="T25" fmla="*/ 0 h 343"/>
                  <a:gd name="T26" fmla="*/ 0 w 318"/>
                  <a:gd name="T27" fmla="*/ 0 h 343"/>
                  <a:gd name="T28" fmla="*/ 0 w 318"/>
                  <a:gd name="T29" fmla="*/ 0 h 343"/>
                  <a:gd name="T30" fmla="*/ 0 w 318"/>
                  <a:gd name="T31" fmla="*/ 0 h 343"/>
                  <a:gd name="T32" fmla="*/ 0 w 318"/>
                  <a:gd name="T33" fmla="*/ 0 h 343"/>
                  <a:gd name="T34" fmla="*/ 0 w 318"/>
                  <a:gd name="T35" fmla="*/ 0 h 343"/>
                  <a:gd name="T36" fmla="*/ 0 w 318"/>
                  <a:gd name="T37" fmla="*/ 0 h 343"/>
                  <a:gd name="T38" fmla="*/ 0 w 318"/>
                  <a:gd name="T39" fmla="*/ 0 h 343"/>
                  <a:gd name="T40" fmla="*/ 0 w 318"/>
                  <a:gd name="T41" fmla="*/ 0 h 343"/>
                  <a:gd name="T42" fmla="*/ 0 w 318"/>
                  <a:gd name="T43" fmla="*/ 0 h 343"/>
                  <a:gd name="T44" fmla="*/ 0 w 318"/>
                  <a:gd name="T45" fmla="*/ 0 h 343"/>
                  <a:gd name="T46" fmla="*/ 0 w 318"/>
                  <a:gd name="T47" fmla="*/ 0 h 343"/>
                  <a:gd name="T48" fmla="*/ 0 w 318"/>
                  <a:gd name="T49" fmla="*/ 0 h 34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18"/>
                  <a:gd name="T76" fmla="*/ 0 h 343"/>
                  <a:gd name="T77" fmla="*/ 318 w 318"/>
                  <a:gd name="T78" fmla="*/ 343 h 34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18" h="343">
                    <a:moveTo>
                      <a:pt x="0" y="168"/>
                    </a:moveTo>
                    <a:lnTo>
                      <a:pt x="31" y="135"/>
                    </a:lnTo>
                    <a:lnTo>
                      <a:pt x="67" y="101"/>
                    </a:lnTo>
                    <a:lnTo>
                      <a:pt x="114" y="73"/>
                    </a:lnTo>
                    <a:lnTo>
                      <a:pt x="171" y="44"/>
                    </a:lnTo>
                    <a:lnTo>
                      <a:pt x="236" y="21"/>
                    </a:lnTo>
                    <a:lnTo>
                      <a:pt x="285" y="6"/>
                    </a:lnTo>
                    <a:lnTo>
                      <a:pt x="318" y="0"/>
                    </a:lnTo>
                    <a:lnTo>
                      <a:pt x="314" y="29"/>
                    </a:lnTo>
                    <a:lnTo>
                      <a:pt x="304" y="65"/>
                    </a:lnTo>
                    <a:lnTo>
                      <a:pt x="289" y="105"/>
                    </a:lnTo>
                    <a:lnTo>
                      <a:pt x="270" y="143"/>
                    </a:lnTo>
                    <a:lnTo>
                      <a:pt x="249" y="175"/>
                    </a:lnTo>
                    <a:lnTo>
                      <a:pt x="228" y="204"/>
                    </a:lnTo>
                    <a:lnTo>
                      <a:pt x="206" y="230"/>
                    </a:lnTo>
                    <a:lnTo>
                      <a:pt x="181" y="255"/>
                    </a:lnTo>
                    <a:lnTo>
                      <a:pt x="147" y="287"/>
                    </a:lnTo>
                    <a:lnTo>
                      <a:pt x="122" y="306"/>
                    </a:lnTo>
                    <a:lnTo>
                      <a:pt x="67" y="343"/>
                    </a:lnTo>
                    <a:lnTo>
                      <a:pt x="93" y="272"/>
                    </a:lnTo>
                    <a:lnTo>
                      <a:pt x="114" y="200"/>
                    </a:lnTo>
                    <a:lnTo>
                      <a:pt x="114" y="122"/>
                    </a:lnTo>
                    <a:lnTo>
                      <a:pt x="69" y="145"/>
                    </a:ln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80" name="Freeform 304">
                <a:extLst>
                  <a:ext uri="{FF2B5EF4-FFF2-40B4-BE49-F238E27FC236}">
                    <a16:creationId xmlns:a16="http://schemas.microsoft.com/office/drawing/2014/main" id="{9F6B4800-5C56-4688-8E4C-4FB9A991C1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5" y="737"/>
                <a:ext cx="158" cy="169"/>
              </a:xfrm>
              <a:custGeom>
                <a:avLst/>
                <a:gdLst>
                  <a:gd name="T0" fmla="*/ 0 w 318"/>
                  <a:gd name="T1" fmla="*/ 1 h 338"/>
                  <a:gd name="T2" fmla="*/ 0 w 318"/>
                  <a:gd name="T3" fmla="*/ 1 h 338"/>
                  <a:gd name="T4" fmla="*/ 0 w 318"/>
                  <a:gd name="T5" fmla="*/ 1 h 338"/>
                  <a:gd name="T6" fmla="*/ 0 w 318"/>
                  <a:gd name="T7" fmla="*/ 1 h 338"/>
                  <a:gd name="T8" fmla="*/ 0 w 318"/>
                  <a:gd name="T9" fmla="*/ 1 h 338"/>
                  <a:gd name="T10" fmla="*/ 0 w 318"/>
                  <a:gd name="T11" fmla="*/ 1 h 338"/>
                  <a:gd name="T12" fmla="*/ 0 w 318"/>
                  <a:gd name="T13" fmla="*/ 1 h 338"/>
                  <a:gd name="T14" fmla="*/ 0 w 318"/>
                  <a:gd name="T15" fmla="*/ 1 h 338"/>
                  <a:gd name="T16" fmla="*/ 0 w 318"/>
                  <a:gd name="T17" fmla="*/ 0 h 338"/>
                  <a:gd name="T18" fmla="*/ 0 w 318"/>
                  <a:gd name="T19" fmla="*/ 1 h 338"/>
                  <a:gd name="T20" fmla="*/ 0 w 318"/>
                  <a:gd name="T21" fmla="*/ 1 h 338"/>
                  <a:gd name="T22" fmla="*/ 0 w 318"/>
                  <a:gd name="T23" fmla="*/ 1 h 338"/>
                  <a:gd name="T24" fmla="*/ 0 w 318"/>
                  <a:gd name="T25" fmla="*/ 1 h 338"/>
                  <a:gd name="T26" fmla="*/ 0 w 318"/>
                  <a:gd name="T27" fmla="*/ 1 h 338"/>
                  <a:gd name="T28" fmla="*/ 0 w 318"/>
                  <a:gd name="T29" fmla="*/ 1 h 338"/>
                  <a:gd name="T30" fmla="*/ 0 w 318"/>
                  <a:gd name="T31" fmla="*/ 1 h 338"/>
                  <a:gd name="T32" fmla="*/ 0 w 318"/>
                  <a:gd name="T33" fmla="*/ 1 h 338"/>
                  <a:gd name="T34" fmla="*/ 0 w 318"/>
                  <a:gd name="T35" fmla="*/ 1 h 338"/>
                  <a:gd name="T36" fmla="*/ 0 w 318"/>
                  <a:gd name="T37" fmla="*/ 1 h 338"/>
                  <a:gd name="T38" fmla="*/ 0 w 318"/>
                  <a:gd name="T39" fmla="*/ 1 h 338"/>
                  <a:gd name="T40" fmla="*/ 0 w 318"/>
                  <a:gd name="T41" fmla="*/ 1 h 338"/>
                  <a:gd name="T42" fmla="*/ 0 w 318"/>
                  <a:gd name="T43" fmla="*/ 1 h 3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18"/>
                  <a:gd name="T67" fmla="*/ 0 h 338"/>
                  <a:gd name="T68" fmla="*/ 318 w 318"/>
                  <a:gd name="T69" fmla="*/ 338 h 3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18" h="338">
                    <a:moveTo>
                      <a:pt x="0" y="176"/>
                    </a:moveTo>
                    <a:lnTo>
                      <a:pt x="30" y="152"/>
                    </a:lnTo>
                    <a:lnTo>
                      <a:pt x="68" y="125"/>
                    </a:lnTo>
                    <a:lnTo>
                      <a:pt x="127" y="91"/>
                    </a:lnTo>
                    <a:lnTo>
                      <a:pt x="175" y="66"/>
                    </a:lnTo>
                    <a:lnTo>
                      <a:pt x="219" y="47"/>
                    </a:lnTo>
                    <a:lnTo>
                      <a:pt x="259" y="32"/>
                    </a:lnTo>
                    <a:lnTo>
                      <a:pt x="293" y="15"/>
                    </a:lnTo>
                    <a:lnTo>
                      <a:pt x="318" y="0"/>
                    </a:lnTo>
                    <a:lnTo>
                      <a:pt x="314" y="26"/>
                    </a:lnTo>
                    <a:lnTo>
                      <a:pt x="302" y="64"/>
                    </a:lnTo>
                    <a:lnTo>
                      <a:pt x="281" y="112"/>
                    </a:lnTo>
                    <a:lnTo>
                      <a:pt x="257" y="161"/>
                    </a:lnTo>
                    <a:lnTo>
                      <a:pt x="224" y="212"/>
                    </a:lnTo>
                    <a:lnTo>
                      <a:pt x="190" y="254"/>
                    </a:lnTo>
                    <a:lnTo>
                      <a:pt x="156" y="290"/>
                    </a:lnTo>
                    <a:lnTo>
                      <a:pt x="124" y="319"/>
                    </a:lnTo>
                    <a:lnTo>
                      <a:pt x="87" y="338"/>
                    </a:lnTo>
                    <a:lnTo>
                      <a:pt x="177" y="154"/>
                    </a:lnTo>
                    <a:lnTo>
                      <a:pt x="126" y="154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81" name="Freeform 305">
                <a:extLst>
                  <a:ext uri="{FF2B5EF4-FFF2-40B4-BE49-F238E27FC236}">
                    <a16:creationId xmlns:a16="http://schemas.microsoft.com/office/drawing/2014/main" id="{2D7896DB-CB61-414D-B34B-623F6B8E74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9" y="882"/>
                <a:ext cx="178" cy="137"/>
              </a:xfrm>
              <a:custGeom>
                <a:avLst/>
                <a:gdLst>
                  <a:gd name="T0" fmla="*/ 1 w 355"/>
                  <a:gd name="T1" fmla="*/ 1 h 274"/>
                  <a:gd name="T2" fmla="*/ 1 w 355"/>
                  <a:gd name="T3" fmla="*/ 1 h 274"/>
                  <a:gd name="T4" fmla="*/ 1 w 355"/>
                  <a:gd name="T5" fmla="*/ 1 h 274"/>
                  <a:gd name="T6" fmla="*/ 1 w 355"/>
                  <a:gd name="T7" fmla="*/ 1 h 274"/>
                  <a:gd name="T8" fmla="*/ 1 w 355"/>
                  <a:gd name="T9" fmla="*/ 0 h 274"/>
                  <a:gd name="T10" fmla="*/ 1 w 355"/>
                  <a:gd name="T11" fmla="*/ 1 h 274"/>
                  <a:gd name="T12" fmla="*/ 1 w 355"/>
                  <a:gd name="T13" fmla="*/ 1 h 274"/>
                  <a:gd name="T14" fmla="*/ 1 w 355"/>
                  <a:gd name="T15" fmla="*/ 1 h 274"/>
                  <a:gd name="T16" fmla="*/ 1 w 355"/>
                  <a:gd name="T17" fmla="*/ 1 h 274"/>
                  <a:gd name="T18" fmla="*/ 1 w 355"/>
                  <a:gd name="T19" fmla="*/ 1 h 274"/>
                  <a:gd name="T20" fmla="*/ 1 w 355"/>
                  <a:gd name="T21" fmla="*/ 1 h 274"/>
                  <a:gd name="T22" fmla="*/ 1 w 355"/>
                  <a:gd name="T23" fmla="*/ 1 h 274"/>
                  <a:gd name="T24" fmla="*/ 1 w 355"/>
                  <a:gd name="T25" fmla="*/ 1 h 274"/>
                  <a:gd name="T26" fmla="*/ 1 w 355"/>
                  <a:gd name="T27" fmla="*/ 1 h 274"/>
                  <a:gd name="T28" fmla="*/ 1 w 355"/>
                  <a:gd name="T29" fmla="*/ 1 h 274"/>
                  <a:gd name="T30" fmla="*/ 1 w 355"/>
                  <a:gd name="T31" fmla="*/ 1 h 274"/>
                  <a:gd name="T32" fmla="*/ 1 w 355"/>
                  <a:gd name="T33" fmla="*/ 1 h 274"/>
                  <a:gd name="T34" fmla="*/ 0 w 355"/>
                  <a:gd name="T35" fmla="*/ 1 h 274"/>
                  <a:gd name="T36" fmla="*/ 1 w 355"/>
                  <a:gd name="T37" fmla="*/ 1 h 274"/>
                  <a:gd name="T38" fmla="*/ 1 w 355"/>
                  <a:gd name="T39" fmla="*/ 1 h 274"/>
                  <a:gd name="T40" fmla="*/ 1 w 355"/>
                  <a:gd name="T41" fmla="*/ 1 h 2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5"/>
                  <a:gd name="T64" fmla="*/ 0 h 274"/>
                  <a:gd name="T65" fmla="*/ 355 w 355"/>
                  <a:gd name="T66" fmla="*/ 274 h 27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5" h="274">
                    <a:moveTo>
                      <a:pt x="148" y="46"/>
                    </a:moveTo>
                    <a:lnTo>
                      <a:pt x="203" y="35"/>
                    </a:lnTo>
                    <a:lnTo>
                      <a:pt x="249" y="29"/>
                    </a:lnTo>
                    <a:lnTo>
                      <a:pt x="311" y="14"/>
                    </a:lnTo>
                    <a:lnTo>
                      <a:pt x="355" y="0"/>
                    </a:lnTo>
                    <a:lnTo>
                      <a:pt x="344" y="27"/>
                    </a:lnTo>
                    <a:lnTo>
                      <a:pt x="327" y="69"/>
                    </a:lnTo>
                    <a:lnTo>
                      <a:pt x="308" y="122"/>
                    </a:lnTo>
                    <a:lnTo>
                      <a:pt x="292" y="164"/>
                    </a:lnTo>
                    <a:lnTo>
                      <a:pt x="277" y="194"/>
                    </a:lnTo>
                    <a:lnTo>
                      <a:pt x="256" y="225"/>
                    </a:lnTo>
                    <a:lnTo>
                      <a:pt x="226" y="265"/>
                    </a:lnTo>
                    <a:lnTo>
                      <a:pt x="193" y="274"/>
                    </a:lnTo>
                    <a:lnTo>
                      <a:pt x="209" y="242"/>
                    </a:lnTo>
                    <a:lnTo>
                      <a:pt x="245" y="133"/>
                    </a:lnTo>
                    <a:lnTo>
                      <a:pt x="176" y="147"/>
                    </a:lnTo>
                    <a:lnTo>
                      <a:pt x="98" y="162"/>
                    </a:lnTo>
                    <a:lnTo>
                      <a:pt x="0" y="185"/>
                    </a:lnTo>
                    <a:lnTo>
                      <a:pt x="43" y="116"/>
                    </a:lnTo>
                    <a:lnTo>
                      <a:pt x="148" y="4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82" name="Freeform 306">
                <a:extLst>
                  <a:ext uri="{FF2B5EF4-FFF2-40B4-BE49-F238E27FC236}">
                    <a16:creationId xmlns:a16="http://schemas.microsoft.com/office/drawing/2014/main" id="{D630108F-8147-496F-9DEF-D8CC7C0549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1" y="831"/>
                <a:ext cx="215" cy="228"/>
              </a:xfrm>
              <a:custGeom>
                <a:avLst/>
                <a:gdLst>
                  <a:gd name="T0" fmla="*/ 1 w 430"/>
                  <a:gd name="T1" fmla="*/ 1 h 456"/>
                  <a:gd name="T2" fmla="*/ 1 w 430"/>
                  <a:gd name="T3" fmla="*/ 1 h 456"/>
                  <a:gd name="T4" fmla="*/ 1 w 430"/>
                  <a:gd name="T5" fmla="*/ 1 h 456"/>
                  <a:gd name="T6" fmla="*/ 1 w 430"/>
                  <a:gd name="T7" fmla="*/ 1 h 456"/>
                  <a:gd name="T8" fmla="*/ 1 w 430"/>
                  <a:gd name="T9" fmla="*/ 1 h 456"/>
                  <a:gd name="T10" fmla="*/ 1 w 430"/>
                  <a:gd name="T11" fmla="*/ 1 h 456"/>
                  <a:gd name="T12" fmla="*/ 1 w 430"/>
                  <a:gd name="T13" fmla="*/ 1 h 456"/>
                  <a:gd name="T14" fmla="*/ 1 w 430"/>
                  <a:gd name="T15" fmla="*/ 1 h 456"/>
                  <a:gd name="T16" fmla="*/ 1 w 430"/>
                  <a:gd name="T17" fmla="*/ 0 h 456"/>
                  <a:gd name="T18" fmla="*/ 1 w 430"/>
                  <a:gd name="T19" fmla="*/ 1 h 456"/>
                  <a:gd name="T20" fmla="*/ 1 w 430"/>
                  <a:gd name="T21" fmla="*/ 1 h 456"/>
                  <a:gd name="T22" fmla="*/ 1 w 430"/>
                  <a:gd name="T23" fmla="*/ 1 h 456"/>
                  <a:gd name="T24" fmla="*/ 1 w 430"/>
                  <a:gd name="T25" fmla="*/ 1 h 456"/>
                  <a:gd name="T26" fmla="*/ 1 w 430"/>
                  <a:gd name="T27" fmla="*/ 1 h 456"/>
                  <a:gd name="T28" fmla="*/ 1 w 430"/>
                  <a:gd name="T29" fmla="*/ 1 h 456"/>
                  <a:gd name="T30" fmla="*/ 1 w 430"/>
                  <a:gd name="T31" fmla="*/ 1 h 456"/>
                  <a:gd name="T32" fmla="*/ 1 w 430"/>
                  <a:gd name="T33" fmla="*/ 1 h 456"/>
                  <a:gd name="T34" fmla="*/ 1 w 430"/>
                  <a:gd name="T35" fmla="*/ 1 h 456"/>
                  <a:gd name="T36" fmla="*/ 1 w 430"/>
                  <a:gd name="T37" fmla="*/ 1 h 456"/>
                  <a:gd name="T38" fmla="*/ 1 w 430"/>
                  <a:gd name="T39" fmla="*/ 1 h 456"/>
                  <a:gd name="T40" fmla="*/ 0 w 430"/>
                  <a:gd name="T41" fmla="*/ 1 h 456"/>
                  <a:gd name="T42" fmla="*/ 1 w 430"/>
                  <a:gd name="T43" fmla="*/ 1 h 456"/>
                  <a:gd name="T44" fmla="*/ 1 w 430"/>
                  <a:gd name="T45" fmla="*/ 1 h 456"/>
                  <a:gd name="T46" fmla="*/ 1 w 430"/>
                  <a:gd name="T47" fmla="*/ 1 h 456"/>
                  <a:gd name="T48" fmla="*/ 1 w 430"/>
                  <a:gd name="T49" fmla="*/ 1 h 456"/>
                  <a:gd name="T50" fmla="*/ 1 w 430"/>
                  <a:gd name="T51" fmla="*/ 1 h 456"/>
                  <a:gd name="T52" fmla="*/ 1 w 430"/>
                  <a:gd name="T53" fmla="*/ 1 h 456"/>
                  <a:gd name="T54" fmla="*/ 1 w 430"/>
                  <a:gd name="T55" fmla="*/ 1 h 45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30"/>
                  <a:gd name="T85" fmla="*/ 0 h 456"/>
                  <a:gd name="T86" fmla="*/ 430 w 430"/>
                  <a:gd name="T87" fmla="*/ 456 h 45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30" h="456">
                    <a:moveTo>
                      <a:pt x="53" y="194"/>
                    </a:moveTo>
                    <a:lnTo>
                      <a:pt x="68" y="163"/>
                    </a:lnTo>
                    <a:lnTo>
                      <a:pt x="95" y="129"/>
                    </a:lnTo>
                    <a:lnTo>
                      <a:pt x="133" y="97"/>
                    </a:lnTo>
                    <a:lnTo>
                      <a:pt x="184" y="70"/>
                    </a:lnTo>
                    <a:lnTo>
                      <a:pt x="243" y="43"/>
                    </a:lnTo>
                    <a:lnTo>
                      <a:pt x="306" y="24"/>
                    </a:lnTo>
                    <a:lnTo>
                      <a:pt x="373" y="9"/>
                    </a:lnTo>
                    <a:lnTo>
                      <a:pt x="430" y="0"/>
                    </a:lnTo>
                    <a:lnTo>
                      <a:pt x="411" y="34"/>
                    </a:lnTo>
                    <a:lnTo>
                      <a:pt x="386" y="83"/>
                    </a:lnTo>
                    <a:lnTo>
                      <a:pt x="367" y="129"/>
                    </a:lnTo>
                    <a:lnTo>
                      <a:pt x="346" y="177"/>
                    </a:lnTo>
                    <a:lnTo>
                      <a:pt x="331" y="207"/>
                    </a:lnTo>
                    <a:lnTo>
                      <a:pt x="304" y="241"/>
                    </a:lnTo>
                    <a:lnTo>
                      <a:pt x="279" y="266"/>
                    </a:lnTo>
                    <a:lnTo>
                      <a:pt x="219" y="321"/>
                    </a:lnTo>
                    <a:lnTo>
                      <a:pt x="175" y="361"/>
                    </a:lnTo>
                    <a:lnTo>
                      <a:pt x="131" y="410"/>
                    </a:lnTo>
                    <a:lnTo>
                      <a:pt x="103" y="445"/>
                    </a:lnTo>
                    <a:lnTo>
                      <a:pt x="0" y="456"/>
                    </a:lnTo>
                    <a:lnTo>
                      <a:pt x="57" y="407"/>
                    </a:lnTo>
                    <a:lnTo>
                      <a:pt x="118" y="321"/>
                    </a:lnTo>
                    <a:lnTo>
                      <a:pt x="186" y="226"/>
                    </a:lnTo>
                    <a:lnTo>
                      <a:pt x="243" y="158"/>
                    </a:lnTo>
                    <a:lnTo>
                      <a:pt x="156" y="165"/>
                    </a:lnTo>
                    <a:lnTo>
                      <a:pt x="53" y="19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83" name="Freeform 307">
                <a:extLst>
                  <a:ext uri="{FF2B5EF4-FFF2-40B4-BE49-F238E27FC236}">
                    <a16:creationId xmlns:a16="http://schemas.microsoft.com/office/drawing/2014/main" id="{982222C3-E5EF-4F12-A3C3-70DEAD7F84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5" y="928"/>
                <a:ext cx="165" cy="133"/>
              </a:xfrm>
              <a:custGeom>
                <a:avLst/>
                <a:gdLst>
                  <a:gd name="T0" fmla="*/ 1 w 329"/>
                  <a:gd name="T1" fmla="*/ 1 h 266"/>
                  <a:gd name="T2" fmla="*/ 1 w 329"/>
                  <a:gd name="T3" fmla="*/ 1 h 266"/>
                  <a:gd name="T4" fmla="*/ 1 w 329"/>
                  <a:gd name="T5" fmla="*/ 1 h 266"/>
                  <a:gd name="T6" fmla="*/ 1 w 329"/>
                  <a:gd name="T7" fmla="*/ 1 h 266"/>
                  <a:gd name="T8" fmla="*/ 1 w 329"/>
                  <a:gd name="T9" fmla="*/ 1 h 266"/>
                  <a:gd name="T10" fmla="*/ 1 w 329"/>
                  <a:gd name="T11" fmla="*/ 0 h 266"/>
                  <a:gd name="T12" fmla="*/ 1 w 329"/>
                  <a:gd name="T13" fmla="*/ 1 h 266"/>
                  <a:gd name="T14" fmla="*/ 1 w 329"/>
                  <a:gd name="T15" fmla="*/ 1 h 266"/>
                  <a:gd name="T16" fmla="*/ 1 w 329"/>
                  <a:gd name="T17" fmla="*/ 1 h 266"/>
                  <a:gd name="T18" fmla="*/ 1 w 329"/>
                  <a:gd name="T19" fmla="*/ 1 h 266"/>
                  <a:gd name="T20" fmla="*/ 1 w 329"/>
                  <a:gd name="T21" fmla="*/ 1 h 266"/>
                  <a:gd name="T22" fmla="*/ 1 w 329"/>
                  <a:gd name="T23" fmla="*/ 1 h 266"/>
                  <a:gd name="T24" fmla="*/ 1 w 329"/>
                  <a:gd name="T25" fmla="*/ 1 h 266"/>
                  <a:gd name="T26" fmla="*/ 1 w 329"/>
                  <a:gd name="T27" fmla="*/ 1 h 266"/>
                  <a:gd name="T28" fmla="*/ 1 w 329"/>
                  <a:gd name="T29" fmla="*/ 1 h 266"/>
                  <a:gd name="T30" fmla="*/ 1 w 329"/>
                  <a:gd name="T31" fmla="*/ 1 h 266"/>
                  <a:gd name="T32" fmla="*/ 0 w 329"/>
                  <a:gd name="T33" fmla="*/ 1 h 266"/>
                  <a:gd name="T34" fmla="*/ 1 w 329"/>
                  <a:gd name="T35" fmla="*/ 1 h 266"/>
                  <a:gd name="T36" fmla="*/ 1 w 329"/>
                  <a:gd name="T37" fmla="*/ 1 h 266"/>
                  <a:gd name="T38" fmla="*/ 1 w 329"/>
                  <a:gd name="T39" fmla="*/ 1 h 2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29"/>
                  <a:gd name="T61" fmla="*/ 0 h 266"/>
                  <a:gd name="T62" fmla="*/ 329 w 329"/>
                  <a:gd name="T63" fmla="*/ 266 h 2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29" h="266">
                    <a:moveTo>
                      <a:pt x="85" y="123"/>
                    </a:moveTo>
                    <a:lnTo>
                      <a:pt x="125" y="87"/>
                    </a:lnTo>
                    <a:lnTo>
                      <a:pt x="173" y="55"/>
                    </a:lnTo>
                    <a:lnTo>
                      <a:pt x="224" y="28"/>
                    </a:lnTo>
                    <a:lnTo>
                      <a:pt x="276" y="9"/>
                    </a:lnTo>
                    <a:lnTo>
                      <a:pt x="329" y="0"/>
                    </a:lnTo>
                    <a:lnTo>
                      <a:pt x="306" y="24"/>
                    </a:lnTo>
                    <a:lnTo>
                      <a:pt x="285" y="53"/>
                    </a:lnTo>
                    <a:lnTo>
                      <a:pt x="264" y="85"/>
                    </a:lnTo>
                    <a:lnTo>
                      <a:pt x="236" y="129"/>
                    </a:lnTo>
                    <a:lnTo>
                      <a:pt x="209" y="169"/>
                    </a:lnTo>
                    <a:lnTo>
                      <a:pt x="184" y="197"/>
                    </a:lnTo>
                    <a:lnTo>
                      <a:pt x="150" y="220"/>
                    </a:lnTo>
                    <a:lnTo>
                      <a:pt x="112" y="243"/>
                    </a:lnTo>
                    <a:lnTo>
                      <a:pt x="78" y="252"/>
                    </a:lnTo>
                    <a:lnTo>
                      <a:pt x="36" y="262"/>
                    </a:lnTo>
                    <a:lnTo>
                      <a:pt x="0" y="266"/>
                    </a:lnTo>
                    <a:lnTo>
                      <a:pt x="47" y="213"/>
                    </a:lnTo>
                    <a:lnTo>
                      <a:pt x="85" y="123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84" name="Freeform 308">
                <a:extLst>
                  <a:ext uri="{FF2B5EF4-FFF2-40B4-BE49-F238E27FC236}">
                    <a16:creationId xmlns:a16="http://schemas.microsoft.com/office/drawing/2014/main" id="{65F16FEB-362E-45C2-ABC5-9E639D011A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3" y="971"/>
                <a:ext cx="186" cy="96"/>
              </a:xfrm>
              <a:custGeom>
                <a:avLst/>
                <a:gdLst>
                  <a:gd name="T0" fmla="*/ 0 w 372"/>
                  <a:gd name="T1" fmla="*/ 1 h 192"/>
                  <a:gd name="T2" fmla="*/ 1 w 372"/>
                  <a:gd name="T3" fmla="*/ 1 h 192"/>
                  <a:gd name="T4" fmla="*/ 1 w 372"/>
                  <a:gd name="T5" fmla="*/ 1 h 192"/>
                  <a:gd name="T6" fmla="*/ 1 w 372"/>
                  <a:gd name="T7" fmla="*/ 1 h 192"/>
                  <a:gd name="T8" fmla="*/ 1 w 372"/>
                  <a:gd name="T9" fmla="*/ 1 h 192"/>
                  <a:gd name="T10" fmla="*/ 1 w 372"/>
                  <a:gd name="T11" fmla="*/ 1 h 192"/>
                  <a:gd name="T12" fmla="*/ 1 w 372"/>
                  <a:gd name="T13" fmla="*/ 1 h 192"/>
                  <a:gd name="T14" fmla="*/ 1 w 372"/>
                  <a:gd name="T15" fmla="*/ 1 h 192"/>
                  <a:gd name="T16" fmla="*/ 1 w 372"/>
                  <a:gd name="T17" fmla="*/ 0 h 192"/>
                  <a:gd name="T18" fmla="*/ 1 w 372"/>
                  <a:gd name="T19" fmla="*/ 1 h 192"/>
                  <a:gd name="T20" fmla="*/ 1 w 372"/>
                  <a:gd name="T21" fmla="*/ 1 h 192"/>
                  <a:gd name="T22" fmla="*/ 1 w 372"/>
                  <a:gd name="T23" fmla="*/ 1 h 192"/>
                  <a:gd name="T24" fmla="*/ 1 w 372"/>
                  <a:gd name="T25" fmla="*/ 1 h 192"/>
                  <a:gd name="T26" fmla="*/ 1 w 372"/>
                  <a:gd name="T27" fmla="*/ 1 h 192"/>
                  <a:gd name="T28" fmla="*/ 1 w 372"/>
                  <a:gd name="T29" fmla="*/ 1 h 192"/>
                  <a:gd name="T30" fmla="*/ 1 w 372"/>
                  <a:gd name="T31" fmla="*/ 1 h 192"/>
                  <a:gd name="T32" fmla="*/ 1 w 372"/>
                  <a:gd name="T33" fmla="*/ 1 h 192"/>
                  <a:gd name="T34" fmla="*/ 0 w 372"/>
                  <a:gd name="T35" fmla="*/ 1 h 192"/>
                  <a:gd name="T36" fmla="*/ 0 w 372"/>
                  <a:gd name="T37" fmla="*/ 1 h 1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72"/>
                  <a:gd name="T58" fmla="*/ 0 h 192"/>
                  <a:gd name="T59" fmla="*/ 372 w 372"/>
                  <a:gd name="T60" fmla="*/ 192 h 19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72" h="192">
                    <a:moveTo>
                      <a:pt x="0" y="164"/>
                    </a:moveTo>
                    <a:lnTo>
                      <a:pt x="32" y="128"/>
                    </a:lnTo>
                    <a:lnTo>
                      <a:pt x="66" y="99"/>
                    </a:lnTo>
                    <a:lnTo>
                      <a:pt x="112" y="71"/>
                    </a:lnTo>
                    <a:lnTo>
                      <a:pt x="157" y="48"/>
                    </a:lnTo>
                    <a:lnTo>
                      <a:pt x="214" y="29"/>
                    </a:lnTo>
                    <a:lnTo>
                      <a:pt x="268" y="12"/>
                    </a:lnTo>
                    <a:lnTo>
                      <a:pt x="330" y="2"/>
                    </a:lnTo>
                    <a:lnTo>
                      <a:pt x="372" y="0"/>
                    </a:lnTo>
                    <a:lnTo>
                      <a:pt x="361" y="23"/>
                    </a:lnTo>
                    <a:lnTo>
                      <a:pt x="344" y="52"/>
                    </a:lnTo>
                    <a:lnTo>
                      <a:pt x="319" y="86"/>
                    </a:lnTo>
                    <a:lnTo>
                      <a:pt x="287" y="114"/>
                    </a:lnTo>
                    <a:lnTo>
                      <a:pt x="241" y="145"/>
                    </a:lnTo>
                    <a:lnTo>
                      <a:pt x="201" y="164"/>
                    </a:lnTo>
                    <a:lnTo>
                      <a:pt x="161" y="181"/>
                    </a:lnTo>
                    <a:lnTo>
                      <a:pt x="117" y="192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85" name="Freeform 309">
                <a:extLst>
                  <a:ext uri="{FF2B5EF4-FFF2-40B4-BE49-F238E27FC236}">
                    <a16:creationId xmlns:a16="http://schemas.microsoft.com/office/drawing/2014/main" id="{303DC8A5-CE69-4C3C-A055-1F87F002FC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8" y="907"/>
                <a:ext cx="86" cy="155"/>
              </a:xfrm>
              <a:custGeom>
                <a:avLst/>
                <a:gdLst>
                  <a:gd name="T0" fmla="*/ 1 w 171"/>
                  <a:gd name="T1" fmla="*/ 1 h 310"/>
                  <a:gd name="T2" fmla="*/ 1 w 171"/>
                  <a:gd name="T3" fmla="*/ 1 h 310"/>
                  <a:gd name="T4" fmla="*/ 0 w 171"/>
                  <a:gd name="T5" fmla="*/ 1 h 310"/>
                  <a:gd name="T6" fmla="*/ 1 w 171"/>
                  <a:gd name="T7" fmla="*/ 1 h 310"/>
                  <a:gd name="T8" fmla="*/ 1 w 171"/>
                  <a:gd name="T9" fmla="*/ 1 h 310"/>
                  <a:gd name="T10" fmla="*/ 1 w 171"/>
                  <a:gd name="T11" fmla="*/ 1 h 310"/>
                  <a:gd name="T12" fmla="*/ 1 w 171"/>
                  <a:gd name="T13" fmla="*/ 1 h 310"/>
                  <a:gd name="T14" fmla="*/ 1 w 171"/>
                  <a:gd name="T15" fmla="*/ 1 h 310"/>
                  <a:gd name="T16" fmla="*/ 1 w 171"/>
                  <a:gd name="T17" fmla="*/ 1 h 310"/>
                  <a:gd name="T18" fmla="*/ 1 w 171"/>
                  <a:gd name="T19" fmla="*/ 1 h 310"/>
                  <a:gd name="T20" fmla="*/ 1 w 171"/>
                  <a:gd name="T21" fmla="*/ 0 h 310"/>
                  <a:gd name="T22" fmla="*/ 1 w 171"/>
                  <a:gd name="T23" fmla="*/ 1 h 310"/>
                  <a:gd name="T24" fmla="*/ 1 w 171"/>
                  <a:gd name="T25" fmla="*/ 1 h 310"/>
                  <a:gd name="T26" fmla="*/ 1 w 171"/>
                  <a:gd name="T27" fmla="*/ 1 h 310"/>
                  <a:gd name="T28" fmla="*/ 1 w 171"/>
                  <a:gd name="T29" fmla="*/ 1 h 310"/>
                  <a:gd name="T30" fmla="*/ 1 w 171"/>
                  <a:gd name="T31" fmla="*/ 1 h 310"/>
                  <a:gd name="T32" fmla="*/ 1 w 171"/>
                  <a:gd name="T33" fmla="*/ 1 h 310"/>
                  <a:gd name="T34" fmla="*/ 1 w 171"/>
                  <a:gd name="T35" fmla="*/ 1 h 310"/>
                  <a:gd name="T36" fmla="*/ 1 w 171"/>
                  <a:gd name="T37" fmla="*/ 1 h 310"/>
                  <a:gd name="T38" fmla="*/ 1 w 171"/>
                  <a:gd name="T39" fmla="*/ 1 h 310"/>
                  <a:gd name="T40" fmla="*/ 1 w 171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71"/>
                  <a:gd name="T64" fmla="*/ 0 h 310"/>
                  <a:gd name="T65" fmla="*/ 171 w 171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71" h="310">
                    <a:moveTo>
                      <a:pt x="13" y="310"/>
                    </a:moveTo>
                    <a:lnTo>
                      <a:pt x="4" y="274"/>
                    </a:lnTo>
                    <a:lnTo>
                      <a:pt x="0" y="232"/>
                    </a:lnTo>
                    <a:lnTo>
                      <a:pt x="2" y="188"/>
                    </a:lnTo>
                    <a:lnTo>
                      <a:pt x="7" y="144"/>
                    </a:lnTo>
                    <a:lnTo>
                      <a:pt x="17" y="114"/>
                    </a:lnTo>
                    <a:lnTo>
                      <a:pt x="34" y="82"/>
                    </a:lnTo>
                    <a:lnTo>
                      <a:pt x="64" y="51"/>
                    </a:lnTo>
                    <a:lnTo>
                      <a:pt x="99" y="28"/>
                    </a:lnTo>
                    <a:lnTo>
                      <a:pt x="133" y="11"/>
                    </a:lnTo>
                    <a:lnTo>
                      <a:pt x="171" y="0"/>
                    </a:lnTo>
                    <a:lnTo>
                      <a:pt x="159" y="26"/>
                    </a:lnTo>
                    <a:lnTo>
                      <a:pt x="148" y="70"/>
                    </a:lnTo>
                    <a:lnTo>
                      <a:pt x="139" y="118"/>
                    </a:lnTo>
                    <a:lnTo>
                      <a:pt x="129" y="161"/>
                    </a:lnTo>
                    <a:lnTo>
                      <a:pt x="114" y="203"/>
                    </a:lnTo>
                    <a:lnTo>
                      <a:pt x="93" y="247"/>
                    </a:lnTo>
                    <a:lnTo>
                      <a:pt x="64" y="279"/>
                    </a:lnTo>
                    <a:lnTo>
                      <a:pt x="34" y="304"/>
                    </a:lnTo>
                    <a:lnTo>
                      <a:pt x="13" y="31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86" name="Freeform 310">
                <a:extLst>
                  <a:ext uri="{FF2B5EF4-FFF2-40B4-BE49-F238E27FC236}">
                    <a16:creationId xmlns:a16="http://schemas.microsoft.com/office/drawing/2014/main" id="{6299737A-A042-4834-9A03-DE20ADD2DE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17" y="866"/>
                <a:ext cx="52" cy="143"/>
              </a:xfrm>
              <a:custGeom>
                <a:avLst/>
                <a:gdLst>
                  <a:gd name="T0" fmla="*/ 0 w 105"/>
                  <a:gd name="T1" fmla="*/ 1 h 285"/>
                  <a:gd name="T2" fmla="*/ 0 w 105"/>
                  <a:gd name="T3" fmla="*/ 1 h 285"/>
                  <a:gd name="T4" fmla="*/ 0 w 105"/>
                  <a:gd name="T5" fmla="*/ 1 h 285"/>
                  <a:gd name="T6" fmla="*/ 0 w 105"/>
                  <a:gd name="T7" fmla="*/ 1 h 285"/>
                  <a:gd name="T8" fmla="*/ 0 w 105"/>
                  <a:gd name="T9" fmla="*/ 1 h 285"/>
                  <a:gd name="T10" fmla="*/ 0 w 105"/>
                  <a:gd name="T11" fmla="*/ 1 h 285"/>
                  <a:gd name="T12" fmla="*/ 0 w 105"/>
                  <a:gd name="T13" fmla="*/ 1 h 285"/>
                  <a:gd name="T14" fmla="*/ 0 w 105"/>
                  <a:gd name="T15" fmla="*/ 1 h 285"/>
                  <a:gd name="T16" fmla="*/ 0 w 105"/>
                  <a:gd name="T17" fmla="*/ 1 h 285"/>
                  <a:gd name="T18" fmla="*/ 0 w 105"/>
                  <a:gd name="T19" fmla="*/ 0 h 285"/>
                  <a:gd name="T20" fmla="*/ 0 w 105"/>
                  <a:gd name="T21" fmla="*/ 1 h 285"/>
                  <a:gd name="T22" fmla="*/ 0 w 105"/>
                  <a:gd name="T23" fmla="*/ 1 h 285"/>
                  <a:gd name="T24" fmla="*/ 0 w 105"/>
                  <a:gd name="T25" fmla="*/ 1 h 285"/>
                  <a:gd name="T26" fmla="*/ 0 w 105"/>
                  <a:gd name="T27" fmla="*/ 1 h 285"/>
                  <a:gd name="T28" fmla="*/ 0 w 105"/>
                  <a:gd name="T29" fmla="*/ 1 h 285"/>
                  <a:gd name="T30" fmla="*/ 0 w 105"/>
                  <a:gd name="T31" fmla="*/ 1 h 285"/>
                  <a:gd name="T32" fmla="*/ 0 w 105"/>
                  <a:gd name="T33" fmla="*/ 1 h 285"/>
                  <a:gd name="T34" fmla="*/ 0 w 105"/>
                  <a:gd name="T35" fmla="*/ 1 h 285"/>
                  <a:gd name="T36" fmla="*/ 0 w 105"/>
                  <a:gd name="T37" fmla="*/ 1 h 285"/>
                  <a:gd name="T38" fmla="*/ 0 w 105"/>
                  <a:gd name="T39" fmla="*/ 1 h 285"/>
                  <a:gd name="T40" fmla="*/ 0 w 105"/>
                  <a:gd name="T41" fmla="*/ 1 h 285"/>
                  <a:gd name="T42" fmla="*/ 0 w 105"/>
                  <a:gd name="T43" fmla="*/ 1 h 285"/>
                  <a:gd name="T44" fmla="*/ 0 w 105"/>
                  <a:gd name="T45" fmla="*/ 1 h 2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5"/>
                  <a:gd name="T70" fmla="*/ 0 h 285"/>
                  <a:gd name="T71" fmla="*/ 105 w 105"/>
                  <a:gd name="T72" fmla="*/ 285 h 28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5" h="285">
                    <a:moveTo>
                      <a:pt x="12" y="280"/>
                    </a:moveTo>
                    <a:lnTo>
                      <a:pt x="6" y="253"/>
                    </a:lnTo>
                    <a:lnTo>
                      <a:pt x="0" y="213"/>
                    </a:lnTo>
                    <a:lnTo>
                      <a:pt x="0" y="165"/>
                    </a:lnTo>
                    <a:lnTo>
                      <a:pt x="6" y="127"/>
                    </a:lnTo>
                    <a:lnTo>
                      <a:pt x="19" y="95"/>
                    </a:lnTo>
                    <a:lnTo>
                      <a:pt x="38" y="63"/>
                    </a:lnTo>
                    <a:lnTo>
                      <a:pt x="63" y="34"/>
                    </a:lnTo>
                    <a:lnTo>
                      <a:pt x="91" y="10"/>
                    </a:lnTo>
                    <a:lnTo>
                      <a:pt x="101" y="0"/>
                    </a:lnTo>
                    <a:lnTo>
                      <a:pt x="101" y="17"/>
                    </a:lnTo>
                    <a:lnTo>
                      <a:pt x="101" y="46"/>
                    </a:lnTo>
                    <a:lnTo>
                      <a:pt x="105" y="76"/>
                    </a:lnTo>
                    <a:lnTo>
                      <a:pt x="105" y="116"/>
                    </a:lnTo>
                    <a:lnTo>
                      <a:pt x="105" y="158"/>
                    </a:lnTo>
                    <a:lnTo>
                      <a:pt x="101" y="192"/>
                    </a:lnTo>
                    <a:lnTo>
                      <a:pt x="93" y="223"/>
                    </a:lnTo>
                    <a:lnTo>
                      <a:pt x="76" y="251"/>
                    </a:lnTo>
                    <a:lnTo>
                      <a:pt x="57" y="268"/>
                    </a:lnTo>
                    <a:lnTo>
                      <a:pt x="31" y="280"/>
                    </a:lnTo>
                    <a:lnTo>
                      <a:pt x="14" y="285"/>
                    </a:lnTo>
                    <a:lnTo>
                      <a:pt x="12" y="28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87" name="Freeform 311">
                <a:extLst>
                  <a:ext uri="{FF2B5EF4-FFF2-40B4-BE49-F238E27FC236}">
                    <a16:creationId xmlns:a16="http://schemas.microsoft.com/office/drawing/2014/main" id="{BD3CBFB1-E984-4515-9489-5AB94FB60E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77" y="672"/>
                <a:ext cx="228" cy="170"/>
              </a:xfrm>
              <a:custGeom>
                <a:avLst/>
                <a:gdLst>
                  <a:gd name="T0" fmla="*/ 1 w 456"/>
                  <a:gd name="T1" fmla="*/ 0 h 341"/>
                  <a:gd name="T2" fmla="*/ 1 w 456"/>
                  <a:gd name="T3" fmla="*/ 0 h 341"/>
                  <a:gd name="T4" fmla="*/ 1 w 456"/>
                  <a:gd name="T5" fmla="*/ 0 h 341"/>
                  <a:gd name="T6" fmla="*/ 1 w 456"/>
                  <a:gd name="T7" fmla="*/ 0 h 341"/>
                  <a:gd name="T8" fmla="*/ 1 w 456"/>
                  <a:gd name="T9" fmla="*/ 0 h 341"/>
                  <a:gd name="T10" fmla="*/ 1 w 456"/>
                  <a:gd name="T11" fmla="*/ 0 h 341"/>
                  <a:gd name="T12" fmla="*/ 1 w 456"/>
                  <a:gd name="T13" fmla="*/ 0 h 341"/>
                  <a:gd name="T14" fmla="*/ 1 w 456"/>
                  <a:gd name="T15" fmla="*/ 0 h 341"/>
                  <a:gd name="T16" fmla="*/ 1 w 456"/>
                  <a:gd name="T17" fmla="*/ 0 h 341"/>
                  <a:gd name="T18" fmla="*/ 1 w 456"/>
                  <a:gd name="T19" fmla="*/ 0 h 341"/>
                  <a:gd name="T20" fmla="*/ 1 w 456"/>
                  <a:gd name="T21" fmla="*/ 0 h 341"/>
                  <a:gd name="T22" fmla="*/ 1 w 456"/>
                  <a:gd name="T23" fmla="*/ 0 h 341"/>
                  <a:gd name="T24" fmla="*/ 1 w 456"/>
                  <a:gd name="T25" fmla="*/ 0 h 341"/>
                  <a:gd name="T26" fmla="*/ 1 w 456"/>
                  <a:gd name="T27" fmla="*/ 0 h 341"/>
                  <a:gd name="T28" fmla="*/ 1 w 456"/>
                  <a:gd name="T29" fmla="*/ 0 h 341"/>
                  <a:gd name="T30" fmla="*/ 1 w 456"/>
                  <a:gd name="T31" fmla="*/ 0 h 341"/>
                  <a:gd name="T32" fmla="*/ 1 w 456"/>
                  <a:gd name="T33" fmla="*/ 0 h 341"/>
                  <a:gd name="T34" fmla="*/ 1 w 456"/>
                  <a:gd name="T35" fmla="*/ 0 h 341"/>
                  <a:gd name="T36" fmla="*/ 1 w 456"/>
                  <a:gd name="T37" fmla="*/ 0 h 341"/>
                  <a:gd name="T38" fmla="*/ 1 w 456"/>
                  <a:gd name="T39" fmla="*/ 0 h 341"/>
                  <a:gd name="T40" fmla="*/ 1 w 456"/>
                  <a:gd name="T41" fmla="*/ 0 h 341"/>
                  <a:gd name="T42" fmla="*/ 1 w 456"/>
                  <a:gd name="T43" fmla="*/ 0 h 341"/>
                  <a:gd name="T44" fmla="*/ 1 w 456"/>
                  <a:gd name="T45" fmla="*/ 0 h 341"/>
                  <a:gd name="T46" fmla="*/ 1 w 456"/>
                  <a:gd name="T47" fmla="*/ 0 h 341"/>
                  <a:gd name="T48" fmla="*/ 1 w 456"/>
                  <a:gd name="T49" fmla="*/ 0 h 341"/>
                  <a:gd name="T50" fmla="*/ 1 w 456"/>
                  <a:gd name="T51" fmla="*/ 0 h 341"/>
                  <a:gd name="T52" fmla="*/ 1 w 456"/>
                  <a:gd name="T53" fmla="*/ 0 h 341"/>
                  <a:gd name="T54" fmla="*/ 1 w 456"/>
                  <a:gd name="T55" fmla="*/ 0 h 341"/>
                  <a:gd name="T56" fmla="*/ 1 w 456"/>
                  <a:gd name="T57" fmla="*/ 0 h 341"/>
                  <a:gd name="T58" fmla="*/ 1 w 456"/>
                  <a:gd name="T59" fmla="*/ 0 h 341"/>
                  <a:gd name="T60" fmla="*/ 1 w 456"/>
                  <a:gd name="T61" fmla="*/ 0 h 341"/>
                  <a:gd name="T62" fmla="*/ 1 w 456"/>
                  <a:gd name="T63" fmla="*/ 0 h 341"/>
                  <a:gd name="T64" fmla="*/ 1 w 456"/>
                  <a:gd name="T65" fmla="*/ 0 h 341"/>
                  <a:gd name="T66" fmla="*/ 1 w 456"/>
                  <a:gd name="T67" fmla="*/ 0 h 341"/>
                  <a:gd name="T68" fmla="*/ 1 w 456"/>
                  <a:gd name="T69" fmla="*/ 0 h 341"/>
                  <a:gd name="T70" fmla="*/ 1 w 456"/>
                  <a:gd name="T71" fmla="*/ 0 h 341"/>
                  <a:gd name="T72" fmla="*/ 1 w 456"/>
                  <a:gd name="T73" fmla="*/ 0 h 341"/>
                  <a:gd name="T74" fmla="*/ 1 w 456"/>
                  <a:gd name="T75" fmla="*/ 0 h 341"/>
                  <a:gd name="T76" fmla="*/ 1 w 456"/>
                  <a:gd name="T77" fmla="*/ 0 h 341"/>
                  <a:gd name="T78" fmla="*/ 1 w 456"/>
                  <a:gd name="T79" fmla="*/ 0 h 341"/>
                  <a:gd name="T80" fmla="*/ 1 w 456"/>
                  <a:gd name="T81" fmla="*/ 0 h 341"/>
                  <a:gd name="T82" fmla="*/ 1 w 456"/>
                  <a:gd name="T83" fmla="*/ 0 h 341"/>
                  <a:gd name="T84" fmla="*/ 1 w 456"/>
                  <a:gd name="T85" fmla="*/ 0 h 341"/>
                  <a:gd name="T86" fmla="*/ 1 w 456"/>
                  <a:gd name="T87" fmla="*/ 0 h 341"/>
                  <a:gd name="T88" fmla="*/ 1 w 456"/>
                  <a:gd name="T89" fmla="*/ 0 h 341"/>
                  <a:gd name="T90" fmla="*/ 1 w 456"/>
                  <a:gd name="T91" fmla="*/ 0 h 341"/>
                  <a:gd name="T92" fmla="*/ 1 w 456"/>
                  <a:gd name="T93" fmla="*/ 0 h 341"/>
                  <a:gd name="T94" fmla="*/ 1 w 456"/>
                  <a:gd name="T95" fmla="*/ 0 h 341"/>
                  <a:gd name="T96" fmla="*/ 1 w 456"/>
                  <a:gd name="T97" fmla="*/ 0 h 341"/>
                  <a:gd name="T98" fmla="*/ 1 w 456"/>
                  <a:gd name="T99" fmla="*/ 0 h 341"/>
                  <a:gd name="T100" fmla="*/ 1 w 456"/>
                  <a:gd name="T101" fmla="*/ 0 h 341"/>
                  <a:gd name="T102" fmla="*/ 1 w 456"/>
                  <a:gd name="T103" fmla="*/ 0 h 341"/>
                  <a:gd name="T104" fmla="*/ 1 w 456"/>
                  <a:gd name="T105" fmla="*/ 0 h 341"/>
                  <a:gd name="T106" fmla="*/ 1 w 456"/>
                  <a:gd name="T107" fmla="*/ 0 h 341"/>
                  <a:gd name="T108" fmla="*/ 1 w 456"/>
                  <a:gd name="T109" fmla="*/ 0 h 341"/>
                  <a:gd name="T110" fmla="*/ 0 w 456"/>
                  <a:gd name="T111" fmla="*/ 0 h 34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56"/>
                  <a:gd name="T169" fmla="*/ 0 h 341"/>
                  <a:gd name="T170" fmla="*/ 456 w 456"/>
                  <a:gd name="T171" fmla="*/ 341 h 34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56" h="341">
                    <a:moveTo>
                      <a:pt x="0" y="257"/>
                    </a:moveTo>
                    <a:lnTo>
                      <a:pt x="0" y="255"/>
                    </a:lnTo>
                    <a:lnTo>
                      <a:pt x="1" y="251"/>
                    </a:lnTo>
                    <a:lnTo>
                      <a:pt x="1" y="249"/>
                    </a:lnTo>
                    <a:lnTo>
                      <a:pt x="3" y="246"/>
                    </a:lnTo>
                    <a:lnTo>
                      <a:pt x="3" y="244"/>
                    </a:lnTo>
                    <a:lnTo>
                      <a:pt x="7" y="240"/>
                    </a:lnTo>
                    <a:lnTo>
                      <a:pt x="7" y="236"/>
                    </a:lnTo>
                    <a:lnTo>
                      <a:pt x="11" y="232"/>
                    </a:lnTo>
                    <a:lnTo>
                      <a:pt x="11" y="230"/>
                    </a:lnTo>
                    <a:lnTo>
                      <a:pt x="13" y="227"/>
                    </a:lnTo>
                    <a:lnTo>
                      <a:pt x="15" y="225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9" y="217"/>
                    </a:lnTo>
                    <a:lnTo>
                      <a:pt x="20" y="215"/>
                    </a:lnTo>
                    <a:lnTo>
                      <a:pt x="22" y="211"/>
                    </a:lnTo>
                    <a:lnTo>
                      <a:pt x="24" y="209"/>
                    </a:lnTo>
                    <a:lnTo>
                      <a:pt x="26" y="206"/>
                    </a:lnTo>
                    <a:lnTo>
                      <a:pt x="30" y="204"/>
                    </a:lnTo>
                    <a:lnTo>
                      <a:pt x="32" y="200"/>
                    </a:lnTo>
                    <a:lnTo>
                      <a:pt x="34" y="198"/>
                    </a:lnTo>
                    <a:lnTo>
                      <a:pt x="36" y="194"/>
                    </a:lnTo>
                    <a:lnTo>
                      <a:pt x="39" y="190"/>
                    </a:lnTo>
                    <a:lnTo>
                      <a:pt x="41" y="189"/>
                    </a:lnTo>
                    <a:lnTo>
                      <a:pt x="45" y="185"/>
                    </a:lnTo>
                    <a:lnTo>
                      <a:pt x="47" y="181"/>
                    </a:lnTo>
                    <a:lnTo>
                      <a:pt x="51" y="179"/>
                    </a:lnTo>
                    <a:lnTo>
                      <a:pt x="55" y="175"/>
                    </a:lnTo>
                    <a:lnTo>
                      <a:pt x="57" y="171"/>
                    </a:lnTo>
                    <a:lnTo>
                      <a:pt x="60" y="168"/>
                    </a:lnTo>
                    <a:lnTo>
                      <a:pt x="64" y="164"/>
                    </a:lnTo>
                    <a:lnTo>
                      <a:pt x="68" y="162"/>
                    </a:lnTo>
                    <a:lnTo>
                      <a:pt x="72" y="158"/>
                    </a:lnTo>
                    <a:lnTo>
                      <a:pt x="76" y="154"/>
                    </a:lnTo>
                    <a:lnTo>
                      <a:pt x="79" y="150"/>
                    </a:lnTo>
                    <a:lnTo>
                      <a:pt x="83" y="147"/>
                    </a:lnTo>
                    <a:lnTo>
                      <a:pt x="87" y="143"/>
                    </a:lnTo>
                    <a:lnTo>
                      <a:pt x="93" y="139"/>
                    </a:lnTo>
                    <a:lnTo>
                      <a:pt x="97" y="137"/>
                    </a:lnTo>
                    <a:lnTo>
                      <a:pt x="102" y="133"/>
                    </a:lnTo>
                    <a:lnTo>
                      <a:pt x="106" y="130"/>
                    </a:lnTo>
                    <a:lnTo>
                      <a:pt x="112" y="126"/>
                    </a:lnTo>
                    <a:lnTo>
                      <a:pt x="116" y="122"/>
                    </a:lnTo>
                    <a:lnTo>
                      <a:pt x="121" y="118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8" y="109"/>
                    </a:lnTo>
                    <a:lnTo>
                      <a:pt x="144" y="105"/>
                    </a:lnTo>
                    <a:lnTo>
                      <a:pt x="150" y="101"/>
                    </a:lnTo>
                    <a:lnTo>
                      <a:pt x="155" y="97"/>
                    </a:lnTo>
                    <a:lnTo>
                      <a:pt x="161" y="93"/>
                    </a:lnTo>
                    <a:lnTo>
                      <a:pt x="169" y="92"/>
                    </a:lnTo>
                    <a:lnTo>
                      <a:pt x="174" y="88"/>
                    </a:lnTo>
                    <a:lnTo>
                      <a:pt x="180" y="84"/>
                    </a:lnTo>
                    <a:lnTo>
                      <a:pt x="186" y="80"/>
                    </a:lnTo>
                    <a:lnTo>
                      <a:pt x="193" y="78"/>
                    </a:lnTo>
                    <a:lnTo>
                      <a:pt x="199" y="74"/>
                    </a:lnTo>
                    <a:lnTo>
                      <a:pt x="207" y="71"/>
                    </a:lnTo>
                    <a:lnTo>
                      <a:pt x="212" y="69"/>
                    </a:lnTo>
                    <a:lnTo>
                      <a:pt x="218" y="67"/>
                    </a:lnTo>
                    <a:lnTo>
                      <a:pt x="226" y="63"/>
                    </a:lnTo>
                    <a:lnTo>
                      <a:pt x="231" y="61"/>
                    </a:lnTo>
                    <a:lnTo>
                      <a:pt x="237" y="57"/>
                    </a:lnTo>
                    <a:lnTo>
                      <a:pt x="245" y="55"/>
                    </a:lnTo>
                    <a:lnTo>
                      <a:pt x="250" y="54"/>
                    </a:lnTo>
                    <a:lnTo>
                      <a:pt x="256" y="50"/>
                    </a:lnTo>
                    <a:lnTo>
                      <a:pt x="264" y="48"/>
                    </a:lnTo>
                    <a:lnTo>
                      <a:pt x="270" y="46"/>
                    </a:lnTo>
                    <a:lnTo>
                      <a:pt x="275" y="44"/>
                    </a:lnTo>
                    <a:lnTo>
                      <a:pt x="283" y="42"/>
                    </a:lnTo>
                    <a:lnTo>
                      <a:pt x="289" y="40"/>
                    </a:lnTo>
                    <a:lnTo>
                      <a:pt x="294" y="38"/>
                    </a:lnTo>
                    <a:lnTo>
                      <a:pt x="300" y="35"/>
                    </a:lnTo>
                    <a:lnTo>
                      <a:pt x="306" y="35"/>
                    </a:lnTo>
                    <a:lnTo>
                      <a:pt x="311" y="33"/>
                    </a:lnTo>
                    <a:lnTo>
                      <a:pt x="319" y="31"/>
                    </a:lnTo>
                    <a:lnTo>
                      <a:pt x="325" y="29"/>
                    </a:lnTo>
                    <a:lnTo>
                      <a:pt x="330" y="27"/>
                    </a:lnTo>
                    <a:lnTo>
                      <a:pt x="336" y="25"/>
                    </a:lnTo>
                    <a:lnTo>
                      <a:pt x="342" y="25"/>
                    </a:lnTo>
                    <a:lnTo>
                      <a:pt x="346" y="23"/>
                    </a:lnTo>
                    <a:lnTo>
                      <a:pt x="351" y="21"/>
                    </a:lnTo>
                    <a:lnTo>
                      <a:pt x="357" y="19"/>
                    </a:lnTo>
                    <a:lnTo>
                      <a:pt x="363" y="19"/>
                    </a:lnTo>
                    <a:lnTo>
                      <a:pt x="368" y="17"/>
                    </a:lnTo>
                    <a:lnTo>
                      <a:pt x="372" y="16"/>
                    </a:lnTo>
                    <a:lnTo>
                      <a:pt x="378" y="16"/>
                    </a:lnTo>
                    <a:lnTo>
                      <a:pt x="382" y="14"/>
                    </a:lnTo>
                    <a:lnTo>
                      <a:pt x="385" y="12"/>
                    </a:lnTo>
                    <a:lnTo>
                      <a:pt x="391" y="12"/>
                    </a:lnTo>
                    <a:lnTo>
                      <a:pt x="395" y="10"/>
                    </a:lnTo>
                    <a:lnTo>
                      <a:pt x="401" y="10"/>
                    </a:lnTo>
                    <a:lnTo>
                      <a:pt x="404" y="8"/>
                    </a:lnTo>
                    <a:lnTo>
                      <a:pt x="408" y="8"/>
                    </a:lnTo>
                    <a:lnTo>
                      <a:pt x="412" y="8"/>
                    </a:lnTo>
                    <a:lnTo>
                      <a:pt x="416" y="6"/>
                    </a:lnTo>
                    <a:lnTo>
                      <a:pt x="420" y="6"/>
                    </a:lnTo>
                    <a:lnTo>
                      <a:pt x="423" y="6"/>
                    </a:lnTo>
                    <a:lnTo>
                      <a:pt x="427" y="4"/>
                    </a:lnTo>
                    <a:lnTo>
                      <a:pt x="431" y="4"/>
                    </a:lnTo>
                    <a:lnTo>
                      <a:pt x="433" y="4"/>
                    </a:lnTo>
                    <a:lnTo>
                      <a:pt x="437" y="4"/>
                    </a:lnTo>
                    <a:lnTo>
                      <a:pt x="439" y="2"/>
                    </a:lnTo>
                    <a:lnTo>
                      <a:pt x="441" y="2"/>
                    </a:lnTo>
                    <a:lnTo>
                      <a:pt x="446" y="2"/>
                    </a:lnTo>
                    <a:lnTo>
                      <a:pt x="450" y="0"/>
                    </a:lnTo>
                    <a:lnTo>
                      <a:pt x="452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6" y="4"/>
                    </a:lnTo>
                    <a:lnTo>
                      <a:pt x="456" y="6"/>
                    </a:lnTo>
                    <a:lnTo>
                      <a:pt x="454" y="8"/>
                    </a:lnTo>
                    <a:lnTo>
                      <a:pt x="454" y="10"/>
                    </a:lnTo>
                    <a:lnTo>
                      <a:pt x="454" y="14"/>
                    </a:lnTo>
                    <a:lnTo>
                      <a:pt x="454" y="16"/>
                    </a:lnTo>
                    <a:lnTo>
                      <a:pt x="454" y="19"/>
                    </a:lnTo>
                    <a:lnTo>
                      <a:pt x="454" y="23"/>
                    </a:lnTo>
                    <a:lnTo>
                      <a:pt x="452" y="25"/>
                    </a:lnTo>
                    <a:lnTo>
                      <a:pt x="452" y="31"/>
                    </a:lnTo>
                    <a:lnTo>
                      <a:pt x="450" y="35"/>
                    </a:lnTo>
                    <a:lnTo>
                      <a:pt x="450" y="38"/>
                    </a:lnTo>
                    <a:lnTo>
                      <a:pt x="448" y="42"/>
                    </a:lnTo>
                    <a:lnTo>
                      <a:pt x="448" y="48"/>
                    </a:lnTo>
                    <a:lnTo>
                      <a:pt x="448" y="52"/>
                    </a:lnTo>
                    <a:lnTo>
                      <a:pt x="446" y="57"/>
                    </a:lnTo>
                    <a:lnTo>
                      <a:pt x="444" y="63"/>
                    </a:lnTo>
                    <a:lnTo>
                      <a:pt x="444" y="69"/>
                    </a:lnTo>
                    <a:lnTo>
                      <a:pt x="442" y="74"/>
                    </a:lnTo>
                    <a:lnTo>
                      <a:pt x="441" y="80"/>
                    </a:lnTo>
                    <a:lnTo>
                      <a:pt x="439" y="86"/>
                    </a:lnTo>
                    <a:lnTo>
                      <a:pt x="437" y="92"/>
                    </a:lnTo>
                    <a:lnTo>
                      <a:pt x="437" y="97"/>
                    </a:lnTo>
                    <a:lnTo>
                      <a:pt x="435" y="105"/>
                    </a:lnTo>
                    <a:lnTo>
                      <a:pt x="433" y="111"/>
                    </a:lnTo>
                    <a:lnTo>
                      <a:pt x="431" y="116"/>
                    </a:lnTo>
                    <a:lnTo>
                      <a:pt x="429" y="124"/>
                    </a:lnTo>
                    <a:lnTo>
                      <a:pt x="427" y="130"/>
                    </a:lnTo>
                    <a:lnTo>
                      <a:pt x="423" y="137"/>
                    </a:lnTo>
                    <a:lnTo>
                      <a:pt x="422" y="143"/>
                    </a:lnTo>
                    <a:lnTo>
                      <a:pt x="420" y="150"/>
                    </a:lnTo>
                    <a:lnTo>
                      <a:pt x="416" y="156"/>
                    </a:lnTo>
                    <a:lnTo>
                      <a:pt x="414" y="164"/>
                    </a:lnTo>
                    <a:lnTo>
                      <a:pt x="410" y="171"/>
                    </a:lnTo>
                    <a:lnTo>
                      <a:pt x="408" y="177"/>
                    </a:lnTo>
                    <a:lnTo>
                      <a:pt x="404" y="185"/>
                    </a:lnTo>
                    <a:lnTo>
                      <a:pt x="403" y="190"/>
                    </a:lnTo>
                    <a:lnTo>
                      <a:pt x="399" y="198"/>
                    </a:lnTo>
                    <a:lnTo>
                      <a:pt x="395" y="206"/>
                    </a:lnTo>
                    <a:lnTo>
                      <a:pt x="391" y="213"/>
                    </a:lnTo>
                    <a:lnTo>
                      <a:pt x="387" y="219"/>
                    </a:lnTo>
                    <a:lnTo>
                      <a:pt x="384" y="227"/>
                    </a:lnTo>
                    <a:lnTo>
                      <a:pt x="380" y="232"/>
                    </a:lnTo>
                    <a:lnTo>
                      <a:pt x="376" y="240"/>
                    </a:lnTo>
                    <a:lnTo>
                      <a:pt x="372" y="246"/>
                    </a:lnTo>
                    <a:lnTo>
                      <a:pt x="368" y="253"/>
                    </a:lnTo>
                    <a:lnTo>
                      <a:pt x="363" y="259"/>
                    </a:lnTo>
                    <a:lnTo>
                      <a:pt x="359" y="266"/>
                    </a:lnTo>
                    <a:lnTo>
                      <a:pt x="353" y="272"/>
                    </a:lnTo>
                    <a:lnTo>
                      <a:pt x="349" y="278"/>
                    </a:lnTo>
                    <a:lnTo>
                      <a:pt x="344" y="284"/>
                    </a:lnTo>
                    <a:lnTo>
                      <a:pt x="340" y="291"/>
                    </a:lnTo>
                    <a:lnTo>
                      <a:pt x="334" y="297"/>
                    </a:lnTo>
                    <a:lnTo>
                      <a:pt x="328" y="303"/>
                    </a:lnTo>
                    <a:lnTo>
                      <a:pt x="323" y="308"/>
                    </a:lnTo>
                    <a:lnTo>
                      <a:pt x="317" y="314"/>
                    </a:lnTo>
                    <a:lnTo>
                      <a:pt x="309" y="318"/>
                    </a:lnTo>
                    <a:lnTo>
                      <a:pt x="304" y="323"/>
                    </a:lnTo>
                    <a:lnTo>
                      <a:pt x="298" y="327"/>
                    </a:lnTo>
                    <a:lnTo>
                      <a:pt x="292" y="333"/>
                    </a:lnTo>
                    <a:lnTo>
                      <a:pt x="254" y="341"/>
                    </a:lnTo>
                    <a:lnTo>
                      <a:pt x="254" y="339"/>
                    </a:lnTo>
                    <a:lnTo>
                      <a:pt x="256" y="339"/>
                    </a:lnTo>
                    <a:lnTo>
                      <a:pt x="258" y="337"/>
                    </a:lnTo>
                    <a:lnTo>
                      <a:pt x="260" y="335"/>
                    </a:lnTo>
                    <a:lnTo>
                      <a:pt x="264" y="333"/>
                    </a:lnTo>
                    <a:lnTo>
                      <a:pt x="268" y="329"/>
                    </a:lnTo>
                    <a:lnTo>
                      <a:pt x="270" y="327"/>
                    </a:lnTo>
                    <a:lnTo>
                      <a:pt x="271" y="325"/>
                    </a:lnTo>
                    <a:lnTo>
                      <a:pt x="273" y="323"/>
                    </a:lnTo>
                    <a:lnTo>
                      <a:pt x="277" y="322"/>
                    </a:lnTo>
                    <a:lnTo>
                      <a:pt x="279" y="320"/>
                    </a:lnTo>
                    <a:lnTo>
                      <a:pt x="281" y="316"/>
                    </a:lnTo>
                    <a:lnTo>
                      <a:pt x="285" y="314"/>
                    </a:lnTo>
                    <a:lnTo>
                      <a:pt x="289" y="312"/>
                    </a:lnTo>
                    <a:lnTo>
                      <a:pt x="290" y="308"/>
                    </a:lnTo>
                    <a:lnTo>
                      <a:pt x="294" y="304"/>
                    </a:lnTo>
                    <a:lnTo>
                      <a:pt x="296" y="303"/>
                    </a:lnTo>
                    <a:lnTo>
                      <a:pt x="300" y="299"/>
                    </a:lnTo>
                    <a:lnTo>
                      <a:pt x="304" y="295"/>
                    </a:lnTo>
                    <a:lnTo>
                      <a:pt x="308" y="291"/>
                    </a:lnTo>
                    <a:lnTo>
                      <a:pt x="309" y="287"/>
                    </a:lnTo>
                    <a:lnTo>
                      <a:pt x="313" y="284"/>
                    </a:lnTo>
                    <a:lnTo>
                      <a:pt x="317" y="280"/>
                    </a:lnTo>
                    <a:lnTo>
                      <a:pt x="321" y="276"/>
                    </a:lnTo>
                    <a:lnTo>
                      <a:pt x="325" y="272"/>
                    </a:lnTo>
                    <a:lnTo>
                      <a:pt x="328" y="266"/>
                    </a:lnTo>
                    <a:lnTo>
                      <a:pt x="332" y="263"/>
                    </a:lnTo>
                    <a:lnTo>
                      <a:pt x="336" y="257"/>
                    </a:lnTo>
                    <a:lnTo>
                      <a:pt x="340" y="251"/>
                    </a:lnTo>
                    <a:lnTo>
                      <a:pt x="344" y="247"/>
                    </a:lnTo>
                    <a:lnTo>
                      <a:pt x="346" y="242"/>
                    </a:lnTo>
                    <a:lnTo>
                      <a:pt x="351" y="236"/>
                    </a:lnTo>
                    <a:lnTo>
                      <a:pt x="353" y="230"/>
                    </a:lnTo>
                    <a:lnTo>
                      <a:pt x="357" y="225"/>
                    </a:lnTo>
                    <a:lnTo>
                      <a:pt x="361" y="217"/>
                    </a:lnTo>
                    <a:lnTo>
                      <a:pt x="365" y="211"/>
                    </a:lnTo>
                    <a:lnTo>
                      <a:pt x="368" y="206"/>
                    </a:lnTo>
                    <a:lnTo>
                      <a:pt x="372" y="200"/>
                    </a:lnTo>
                    <a:lnTo>
                      <a:pt x="374" y="192"/>
                    </a:lnTo>
                    <a:lnTo>
                      <a:pt x="378" y="185"/>
                    </a:lnTo>
                    <a:lnTo>
                      <a:pt x="382" y="179"/>
                    </a:lnTo>
                    <a:lnTo>
                      <a:pt x="385" y="171"/>
                    </a:lnTo>
                    <a:lnTo>
                      <a:pt x="387" y="164"/>
                    </a:lnTo>
                    <a:lnTo>
                      <a:pt x="391" y="156"/>
                    </a:lnTo>
                    <a:lnTo>
                      <a:pt x="393" y="149"/>
                    </a:lnTo>
                    <a:lnTo>
                      <a:pt x="397" y="141"/>
                    </a:lnTo>
                    <a:lnTo>
                      <a:pt x="399" y="131"/>
                    </a:lnTo>
                    <a:lnTo>
                      <a:pt x="403" y="124"/>
                    </a:lnTo>
                    <a:lnTo>
                      <a:pt x="404" y="114"/>
                    </a:lnTo>
                    <a:lnTo>
                      <a:pt x="408" y="107"/>
                    </a:lnTo>
                    <a:lnTo>
                      <a:pt x="408" y="97"/>
                    </a:lnTo>
                    <a:lnTo>
                      <a:pt x="412" y="88"/>
                    </a:lnTo>
                    <a:lnTo>
                      <a:pt x="414" y="80"/>
                    </a:lnTo>
                    <a:lnTo>
                      <a:pt x="416" y="71"/>
                    </a:lnTo>
                    <a:lnTo>
                      <a:pt x="418" y="61"/>
                    </a:lnTo>
                    <a:lnTo>
                      <a:pt x="418" y="52"/>
                    </a:lnTo>
                    <a:lnTo>
                      <a:pt x="420" y="40"/>
                    </a:lnTo>
                    <a:lnTo>
                      <a:pt x="422" y="31"/>
                    </a:lnTo>
                    <a:lnTo>
                      <a:pt x="420" y="31"/>
                    </a:lnTo>
                    <a:lnTo>
                      <a:pt x="418" y="31"/>
                    </a:lnTo>
                    <a:lnTo>
                      <a:pt x="416" y="33"/>
                    </a:lnTo>
                    <a:lnTo>
                      <a:pt x="412" y="33"/>
                    </a:lnTo>
                    <a:lnTo>
                      <a:pt x="408" y="33"/>
                    </a:lnTo>
                    <a:lnTo>
                      <a:pt x="404" y="33"/>
                    </a:lnTo>
                    <a:lnTo>
                      <a:pt x="401" y="35"/>
                    </a:lnTo>
                    <a:lnTo>
                      <a:pt x="397" y="35"/>
                    </a:lnTo>
                    <a:lnTo>
                      <a:pt x="395" y="35"/>
                    </a:lnTo>
                    <a:lnTo>
                      <a:pt x="391" y="35"/>
                    </a:lnTo>
                    <a:lnTo>
                      <a:pt x="389" y="36"/>
                    </a:lnTo>
                    <a:lnTo>
                      <a:pt x="385" y="36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76" y="40"/>
                    </a:lnTo>
                    <a:lnTo>
                      <a:pt x="372" y="40"/>
                    </a:lnTo>
                    <a:lnTo>
                      <a:pt x="368" y="40"/>
                    </a:lnTo>
                    <a:lnTo>
                      <a:pt x="365" y="42"/>
                    </a:lnTo>
                    <a:lnTo>
                      <a:pt x="361" y="42"/>
                    </a:lnTo>
                    <a:lnTo>
                      <a:pt x="357" y="44"/>
                    </a:lnTo>
                    <a:lnTo>
                      <a:pt x="353" y="44"/>
                    </a:lnTo>
                    <a:lnTo>
                      <a:pt x="349" y="46"/>
                    </a:lnTo>
                    <a:lnTo>
                      <a:pt x="346" y="48"/>
                    </a:lnTo>
                    <a:lnTo>
                      <a:pt x="342" y="48"/>
                    </a:lnTo>
                    <a:lnTo>
                      <a:pt x="336" y="50"/>
                    </a:lnTo>
                    <a:lnTo>
                      <a:pt x="332" y="50"/>
                    </a:lnTo>
                    <a:lnTo>
                      <a:pt x="328" y="52"/>
                    </a:lnTo>
                    <a:lnTo>
                      <a:pt x="323" y="54"/>
                    </a:lnTo>
                    <a:lnTo>
                      <a:pt x="319" y="54"/>
                    </a:lnTo>
                    <a:lnTo>
                      <a:pt x="313" y="55"/>
                    </a:lnTo>
                    <a:lnTo>
                      <a:pt x="309" y="57"/>
                    </a:lnTo>
                    <a:lnTo>
                      <a:pt x="304" y="59"/>
                    </a:lnTo>
                    <a:lnTo>
                      <a:pt x="300" y="59"/>
                    </a:lnTo>
                    <a:lnTo>
                      <a:pt x="294" y="61"/>
                    </a:lnTo>
                    <a:lnTo>
                      <a:pt x="289" y="63"/>
                    </a:lnTo>
                    <a:lnTo>
                      <a:pt x="285" y="65"/>
                    </a:lnTo>
                    <a:lnTo>
                      <a:pt x="279" y="67"/>
                    </a:lnTo>
                    <a:lnTo>
                      <a:pt x="273" y="69"/>
                    </a:lnTo>
                    <a:lnTo>
                      <a:pt x="270" y="71"/>
                    </a:lnTo>
                    <a:lnTo>
                      <a:pt x="264" y="73"/>
                    </a:lnTo>
                    <a:lnTo>
                      <a:pt x="258" y="74"/>
                    </a:lnTo>
                    <a:lnTo>
                      <a:pt x="252" y="76"/>
                    </a:lnTo>
                    <a:lnTo>
                      <a:pt x="249" y="80"/>
                    </a:lnTo>
                    <a:lnTo>
                      <a:pt x="243" y="82"/>
                    </a:lnTo>
                    <a:lnTo>
                      <a:pt x="237" y="84"/>
                    </a:lnTo>
                    <a:lnTo>
                      <a:pt x="231" y="86"/>
                    </a:lnTo>
                    <a:lnTo>
                      <a:pt x="226" y="90"/>
                    </a:lnTo>
                    <a:lnTo>
                      <a:pt x="220" y="92"/>
                    </a:lnTo>
                    <a:lnTo>
                      <a:pt x="216" y="93"/>
                    </a:lnTo>
                    <a:lnTo>
                      <a:pt x="211" y="97"/>
                    </a:lnTo>
                    <a:lnTo>
                      <a:pt x="205" y="99"/>
                    </a:lnTo>
                    <a:lnTo>
                      <a:pt x="199" y="103"/>
                    </a:lnTo>
                    <a:lnTo>
                      <a:pt x="193" y="105"/>
                    </a:lnTo>
                    <a:lnTo>
                      <a:pt x="190" y="109"/>
                    </a:lnTo>
                    <a:lnTo>
                      <a:pt x="184" y="111"/>
                    </a:lnTo>
                    <a:lnTo>
                      <a:pt x="178" y="114"/>
                    </a:lnTo>
                    <a:lnTo>
                      <a:pt x="173" y="116"/>
                    </a:lnTo>
                    <a:lnTo>
                      <a:pt x="167" y="120"/>
                    </a:lnTo>
                    <a:lnTo>
                      <a:pt x="163" y="122"/>
                    </a:lnTo>
                    <a:lnTo>
                      <a:pt x="157" y="126"/>
                    </a:lnTo>
                    <a:lnTo>
                      <a:pt x="154" y="128"/>
                    </a:lnTo>
                    <a:lnTo>
                      <a:pt x="148" y="131"/>
                    </a:lnTo>
                    <a:lnTo>
                      <a:pt x="144" y="135"/>
                    </a:lnTo>
                    <a:lnTo>
                      <a:pt x="140" y="137"/>
                    </a:lnTo>
                    <a:lnTo>
                      <a:pt x="136" y="141"/>
                    </a:lnTo>
                    <a:lnTo>
                      <a:pt x="131" y="143"/>
                    </a:lnTo>
                    <a:lnTo>
                      <a:pt x="127" y="147"/>
                    </a:lnTo>
                    <a:lnTo>
                      <a:pt x="123" y="149"/>
                    </a:lnTo>
                    <a:lnTo>
                      <a:pt x="119" y="152"/>
                    </a:lnTo>
                    <a:lnTo>
                      <a:pt x="116" y="156"/>
                    </a:lnTo>
                    <a:lnTo>
                      <a:pt x="112" y="158"/>
                    </a:lnTo>
                    <a:lnTo>
                      <a:pt x="108" y="162"/>
                    </a:lnTo>
                    <a:lnTo>
                      <a:pt x="104" y="164"/>
                    </a:lnTo>
                    <a:lnTo>
                      <a:pt x="100" y="168"/>
                    </a:lnTo>
                    <a:lnTo>
                      <a:pt x="98" y="169"/>
                    </a:lnTo>
                    <a:lnTo>
                      <a:pt x="95" y="173"/>
                    </a:lnTo>
                    <a:lnTo>
                      <a:pt x="91" y="175"/>
                    </a:lnTo>
                    <a:lnTo>
                      <a:pt x="89" y="179"/>
                    </a:lnTo>
                    <a:lnTo>
                      <a:pt x="85" y="181"/>
                    </a:lnTo>
                    <a:lnTo>
                      <a:pt x="83" y="185"/>
                    </a:lnTo>
                    <a:lnTo>
                      <a:pt x="79" y="187"/>
                    </a:lnTo>
                    <a:lnTo>
                      <a:pt x="78" y="189"/>
                    </a:lnTo>
                    <a:lnTo>
                      <a:pt x="74" y="192"/>
                    </a:lnTo>
                    <a:lnTo>
                      <a:pt x="72" y="194"/>
                    </a:lnTo>
                    <a:lnTo>
                      <a:pt x="70" y="196"/>
                    </a:lnTo>
                    <a:lnTo>
                      <a:pt x="66" y="200"/>
                    </a:lnTo>
                    <a:lnTo>
                      <a:pt x="66" y="202"/>
                    </a:lnTo>
                    <a:lnTo>
                      <a:pt x="60" y="206"/>
                    </a:lnTo>
                    <a:lnTo>
                      <a:pt x="57" y="211"/>
                    </a:lnTo>
                    <a:lnTo>
                      <a:pt x="53" y="215"/>
                    </a:lnTo>
                    <a:lnTo>
                      <a:pt x="49" y="219"/>
                    </a:lnTo>
                    <a:lnTo>
                      <a:pt x="45" y="223"/>
                    </a:lnTo>
                    <a:lnTo>
                      <a:pt x="43" y="227"/>
                    </a:lnTo>
                    <a:lnTo>
                      <a:pt x="41" y="230"/>
                    </a:lnTo>
                    <a:lnTo>
                      <a:pt x="39" y="232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0"/>
                    </a:lnTo>
                    <a:lnTo>
                      <a:pt x="34" y="242"/>
                    </a:lnTo>
                    <a:lnTo>
                      <a:pt x="32" y="244"/>
                    </a:lnTo>
                    <a:lnTo>
                      <a:pt x="32" y="246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88" name="Freeform 312">
                <a:extLst>
                  <a:ext uri="{FF2B5EF4-FFF2-40B4-BE49-F238E27FC236}">
                    <a16:creationId xmlns:a16="http://schemas.microsoft.com/office/drawing/2014/main" id="{42920CC1-D096-4739-97D4-F103C06B6F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41" y="841"/>
                <a:ext cx="135" cy="176"/>
              </a:xfrm>
              <a:custGeom>
                <a:avLst/>
                <a:gdLst>
                  <a:gd name="T0" fmla="*/ 1 w 270"/>
                  <a:gd name="T1" fmla="*/ 1 h 351"/>
                  <a:gd name="T2" fmla="*/ 1 w 270"/>
                  <a:gd name="T3" fmla="*/ 1 h 351"/>
                  <a:gd name="T4" fmla="*/ 1 w 270"/>
                  <a:gd name="T5" fmla="*/ 1 h 351"/>
                  <a:gd name="T6" fmla="*/ 1 w 270"/>
                  <a:gd name="T7" fmla="*/ 1 h 351"/>
                  <a:gd name="T8" fmla="*/ 1 w 270"/>
                  <a:gd name="T9" fmla="*/ 1 h 351"/>
                  <a:gd name="T10" fmla="*/ 1 w 270"/>
                  <a:gd name="T11" fmla="*/ 1 h 351"/>
                  <a:gd name="T12" fmla="*/ 1 w 270"/>
                  <a:gd name="T13" fmla="*/ 1 h 351"/>
                  <a:gd name="T14" fmla="*/ 1 w 270"/>
                  <a:gd name="T15" fmla="*/ 1 h 351"/>
                  <a:gd name="T16" fmla="*/ 1 w 270"/>
                  <a:gd name="T17" fmla="*/ 1 h 351"/>
                  <a:gd name="T18" fmla="*/ 1 w 270"/>
                  <a:gd name="T19" fmla="*/ 1 h 351"/>
                  <a:gd name="T20" fmla="*/ 1 w 270"/>
                  <a:gd name="T21" fmla="*/ 1 h 351"/>
                  <a:gd name="T22" fmla="*/ 1 w 270"/>
                  <a:gd name="T23" fmla="*/ 1 h 351"/>
                  <a:gd name="T24" fmla="*/ 1 w 270"/>
                  <a:gd name="T25" fmla="*/ 0 h 351"/>
                  <a:gd name="T26" fmla="*/ 1 w 270"/>
                  <a:gd name="T27" fmla="*/ 1 h 351"/>
                  <a:gd name="T28" fmla="*/ 1 w 270"/>
                  <a:gd name="T29" fmla="*/ 1 h 351"/>
                  <a:gd name="T30" fmla="*/ 1 w 270"/>
                  <a:gd name="T31" fmla="*/ 1 h 351"/>
                  <a:gd name="T32" fmla="*/ 1 w 270"/>
                  <a:gd name="T33" fmla="*/ 1 h 351"/>
                  <a:gd name="T34" fmla="*/ 1 w 270"/>
                  <a:gd name="T35" fmla="*/ 1 h 351"/>
                  <a:gd name="T36" fmla="*/ 1 w 270"/>
                  <a:gd name="T37" fmla="*/ 1 h 351"/>
                  <a:gd name="T38" fmla="*/ 1 w 270"/>
                  <a:gd name="T39" fmla="*/ 1 h 351"/>
                  <a:gd name="T40" fmla="*/ 1 w 270"/>
                  <a:gd name="T41" fmla="*/ 1 h 351"/>
                  <a:gd name="T42" fmla="*/ 1 w 270"/>
                  <a:gd name="T43" fmla="*/ 1 h 351"/>
                  <a:gd name="T44" fmla="*/ 1 w 270"/>
                  <a:gd name="T45" fmla="*/ 1 h 351"/>
                  <a:gd name="T46" fmla="*/ 1 w 270"/>
                  <a:gd name="T47" fmla="*/ 1 h 351"/>
                  <a:gd name="T48" fmla="*/ 1 w 270"/>
                  <a:gd name="T49" fmla="*/ 1 h 351"/>
                  <a:gd name="T50" fmla="*/ 1 w 270"/>
                  <a:gd name="T51" fmla="*/ 1 h 351"/>
                  <a:gd name="T52" fmla="*/ 1 w 270"/>
                  <a:gd name="T53" fmla="*/ 1 h 351"/>
                  <a:gd name="T54" fmla="*/ 1 w 270"/>
                  <a:gd name="T55" fmla="*/ 1 h 351"/>
                  <a:gd name="T56" fmla="*/ 1 w 270"/>
                  <a:gd name="T57" fmla="*/ 1 h 351"/>
                  <a:gd name="T58" fmla="*/ 1 w 270"/>
                  <a:gd name="T59" fmla="*/ 1 h 351"/>
                  <a:gd name="T60" fmla="*/ 1 w 270"/>
                  <a:gd name="T61" fmla="*/ 1 h 351"/>
                  <a:gd name="T62" fmla="*/ 1 w 270"/>
                  <a:gd name="T63" fmla="*/ 1 h 351"/>
                  <a:gd name="T64" fmla="*/ 1 w 270"/>
                  <a:gd name="T65" fmla="*/ 1 h 351"/>
                  <a:gd name="T66" fmla="*/ 1 w 270"/>
                  <a:gd name="T67" fmla="*/ 1 h 351"/>
                  <a:gd name="T68" fmla="*/ 1 w 270"/>
                  <a:gd name="T69" fmla="*/ 1 h 351"/>
                  <a:gd name="T70" fmla="*/ 1 w 270"/>
                  <a:gd name="T71" fmla="*/ 1 h 351"/>
                  <a:gd name="T72" fmla="*/ 1 w 270"/>
                  <a:gd name="T73" fmla="*/ 1 h 351"/>
                  <a:gd name="T74" fmla="*/ 1 w 270"/>
                  <a:gd name="T75" fmla="*/ 1 h 351"/>
                  <a:gd name="T76" fmla="*/ 1 w 270"/>
                  <a:gd name="T77" fmla="*/ 1 h 351"/>
                  <a:gd name="T78" fmla="*/ 1 w 270"/>
                  <a:gd name="T79" fmla="*/ 1 h 351"/>
                  <a:gd name="T80" fmla="*/ 1 w 270"/>
                  <a:gd name="T81" fmla="*/ 1 h 351"/>
                  <a:gd name="T82" fmla="*/ 1 w 270"/>
                  <a:gd name="T83" fmla="*/ 1 h 351"/>
                  <a:gd name="T84" fmla="*/ 1 w 270"/>
                  <a:gd name="T85" fmla="*/ 1 h 351"/>
                  <a:gd name="T86" fmla="*/ 1 w 270"/>
                  <a:gd name="T87" fmla="*/ 1 h 351"/>
                  <a:gd name="T88" fmla="*/ 1 w 270"/>
                  <a:gd name="T89" fmla="*/ 1 h 351"/>
                  <a:gd name="T90" fmla="*/ 1 w 270"/>
                  <a:gd name="T91" fmla="*/ 1 h 351"/>
                  <a:gd name="T92" fmla="*/ 1 w 270"/>
                  <a:gd name="T93" fmla="*/ 1 h 351"/>
                  <a:gd name="T94" fmla="*/ 1 w 270"/>
                  <a:gd name="T95" fmla="*/ 1 h 351"/>
                  <a:gd name="T96" fmla="*/ 1 w 270"/>
                  <a:gd name="T97" fmla="*/ 1 h 351"/>
                  <a:gd name="T98" fmla="*/ 1 w 270"/>
                  <a:gd name="T99" fmla="*/ 1 h 351"/>
                  <a:gd name="T100" fmla="*/ 1 w 270"/>
                  <a:gd name="T101" fmla="*/ 1 h 351"/>
                  <a:gd name="T102" fmla="*/ 1 w 270"/>
                  <a:gd name="T103" fmla="*/ 1 h 351"/>
                  <a:gd name="T104" fmla="*/ 1 w 270"/>
                  <a:gd name="T105" fmla="*/ 1 h 351"/>
                  <a:gd name="T106" fmla="*/ 1 w 270"/>
                  <a:gd name="T107" fmla="*/ 1 h 351"/>
                  <a:gd name="T108" fmla="*/ 1 w 270"/>
                  <a:gd name="T109" fmla="*/ 1 h 351"/>
                  <a:gd name="T110" fmla="*/ 1 w 270"/>
                  <a:gd name="T111" fmla="*/ 1 h 351"/>
                  <a:gd name="T112" fmla="*/ 1 w 270"/>
                  <a:gd name="T113" fmla="*/ 1 h 3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70"/>
                  <a:gd name="T172" fmla="*/ 0 h 351"/>
                  <a:gd name="T173" fmla="*/ 270 w 270"/>
                  <a:gd name="T174" fmla="*/ 351 h 3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70" h="351">
                    <a:moveTo>
                      <a:pt x="34" y="70"/>
                    </a:moveTo>
                    <a:lnTo>
                      <a:pt x="34" y="68"/>
                    </a:lnTo>
                    <a:lnTo>
                      <a:pt x="38" y="68"/>
                    </a:lnTo>
                    <a:lnTo>
                      <a:pt x="40" y="66"/>
                    </a:lnTo>
                    <a:lnTo>
                      <a:pt x="44" y="66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49" y="64"/>
                    </a:lnTo>
                    <a:lnTo>
                      <a:pt x="53" y="62"/>
                    </a:lnTo>
                    <a:lnTo>
                      <a:pt x="55" y="62"/>
                    </a:lnTo>
                    <a:lnTo>
                      <a:pt x="59" y="61"/>
                    </a:lnTo>
                    <a:lnTo>
                      <a:pt x="63" y="61"/>
                    </a:lnTo>
                    <a:lnTo>
                      <a:pt x="67" y="59"/>
                    </a:lnTo>
                    <a:lnTo>
                      <a:pt x="68" y="59"/>
                    </a:lnTo>
                    <a:lnTo>
                      <a:pt x="70" y="59"/>
                    </a:lnTo>
                    <a:lnTo>
                      <a:pt x="72" y="57"/>
                    </a:lnTo>
                    <a:lnTo>
                      <a:pt x="74" y="57"/>
                    </a:lnTo>
                    <a:lnTo>
                      <a:pt x="78" y="57"/>
                    </a:lnTo>
                    <a:lnTo>
                      <a:pt x="80" y="57"/>
                    </a:lnTo>
                    <a:lnTo>
                      <a:pt x="82" y="55"/>
                    </a:lnTo>
                    <a:lnTo>
                      <a:pt x="86" y="55"/>
                    </a:lnTo>
                    <a:lnTo>
                      <a:pt x="87" y="55"/>
                    </a:lnTo>
                    <a:lnTo>
                      <a:pt x="91" y="55"/>
                    </a:lnTo>
                    <a:lnTo>
                      <a:pt x="93" y="53"/>
                    </a:lnTo>
                    <a:lnTo>
                      <a:pt x="97" y="53"/>
                    </a:lnTo>
                    <a:lnTo>
                      <a:pt x="99" y="53"/>
                    </a:lnTo>
                    <a:lnTo>
                      <a:pt x="103" y="51"/>
                    </a:lnTo>
                    <a:lnTo>
                      <a:pt x="106" y="51"/>
                    </a:lnTo>
                    <a:lnTo>
                      <a:pt x="110" y="51"/>
                    </a:lnTo>
                    <a:lnTo>
                      <a:pt x="114" y="49"/>
                    </a:lnTo>
                    <a:lnTo>
                      <a:pt x="118" y="49"/>
                    </a:lnTo>
                    <a:lnTo>
                      <a:pt x="122" y="49"/>
                    </a:lnTo>
                    <a:lnTo>
                      <a:pt x="126" y="47"/>
                    </a:lnTo>
                    <a:lnTo>
                      <a:pt x="129" y="47"/>
                    </a:lnTo>
                    <a:lnTo>
                      <a:pt x="133" y="47"/>
                    </a:lnTo>
                    <a:lnTo>
                      <a:pt x="137" y="47"/>
                    </a:lnTo>
                    <a:lnTo>
                      <a:pt x="143" y="45"/>
                    </a:lnTo>
                    <a:lnTo>
                      <a:pt x="146" y="45"/>
                    </a:lnTo>
                    <a:lnTo>
                      <a:pt x="150" y="43"/>
                    </a:lnTo>
                    <a:lnTo>
                      <a:pt x="154" y="43"/>
                    </a:lnTo>
                    <a:lnTo>
                      <a:pt x="158" y="43"/>
                    </a:lnTo>
                    <a:lnTo>
                      <a:pt x="162" y="41"/>
                    </a:lnTo>
                    <a:lnTo>
                      <a:pt x="165" y="41"/>
                    </a:lnTo>
                    <a:lnTo>
                      <a:pt x="169" y="40"/>
                    </a:lnTo>
                    <a:lnTo>
                      <a:pt x="173" y="40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4" y="36"/>
                    </a:lnTo>
                    <a:lnTo>
                      <a:pt x="188" y="36"/>
                    </a:lnTo>
                    <a:lnTo>
                      <a:pt x="192" y="34"/>
                    </a:lnTo>
                    <a:lnTo>
                      <a:pt x="194" y="34"/>
                    </a:lnTo>
                    <a:lnTo>
                      <a:pt x="198" y="32"/>
                    </a:lnTo>
                    <a:lnTo>
                      <a:pt x="202" y="32"/>
                    </a:lnTo>
                    <a:lnTo>
                      <a:pt x="203" y="30"/>
                    </a:lnTo>
                    <a:lnTo>
                      <a:pt x="207" y="30"/>
                    </a:lnTo>
                    <a:lnTo>
                      <a:pt x="209" y="28"/>
                    </a:lnTo>
                    <a:lnTo>
                      <a:pt x="213" y="28"/>
                    </a:lnTo>
                    <a:lnTo>
                      <a:pt x="215" y="26"/>
                    </a:lnTo>
                    <a:lnTo>
                      <a:pt x="219" y="26"/>
                    </a:lnTo>
                    <a:lnTo>
                      <a:pt x="221" y="24"/>
                    </a:lnTo>
                    <a:lnTo>
                      <a:pt x="224" y="24"/>
                    </a:lnTo>
                    <a:lnTo>
                      <a:pt x="228" y="22"/>
                    </a:lnTo>
                    <a:lnTo>
                      <a:pt x="232" y="21"/>
                    </a:lnTo>
                    <a:lnTo>
                      <a:pt x="236" y="19"/>
                    </a:lnTo>
                    <a:lnTo>
                      <a:pt x="241" y="17"/>
                    </a:lnTo>
                    <a:lnTo>
                      <a:pt x="243" y="15"/>
                    </a:lnTo>
                    <a:lnTo>
                      <a:pt x="247" y="13"/>
                    </a:lnTo>
                    <a:lnTo>
                      <a:pt x="251" y="11"/>
                    </a:lnTo>
                    <a:lnTo>
                      <a:pt x="253" y="9"/>
                    </a:lnTo>
                    <a:lnTo>
                      <a:pt x="257" y="7"/>
                    </a:lnTo>
                    <a:lnTo>
                      <a:pt x="259" y="7"/>
                    </a:lnTo>
                    <a:lnTo>
                      <a:pt x="260" y="5"/>
                    </a:lnTo>
                    <a:lnTo>
                      <a:pt x="262" y="3"/>
                    </a:lnTo>
                    <a:lnTo>
                      <a:pt x="266" y="2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5"/>
                    </a:lnTo>
                    <a:lnTo>
                      <a:pt x="266" y="7"/>
                    </a:lnTo>
                    <a:lnTo>
                      <a:pt x="264" y="11"/>
                    </a:lnTo>
                    <a:lnTo>
                      <a:pt x="264" y="13"/>
                    </a:lnTo>
                    <a:lnTo>
                      <a:pt x="262" y="17"/>
                    </a:lnTo>
                    <a:lnTo>
                      <a:pt x="262" y="19"/>
                    </a:lnTo>
                    <a:lnTo>
                      <a:pt x="262" y="21"/>
                    </a:lnTo>
                    <a:lnTo>
                      <a:pt x="260" y="22"/>
                    </a:lnTo>
                    <a:lnTo>
                      <a:pt x="259" y="26"/>
                    </a:lnTo>
                    <a:lnTo>
                      <a:pt x="259" y="28"/>
                    </a:lnTo>
                    <a:lnTo>
                      <a:pt x="257" y="32"/>
                    </a:lnTo>
                    <a:lnTo>
                      <a:pt x="257" y="34"/>
                    </a:lnTo>
                    <a:lnTo>
                      <a:pt x="255" y="38"/>
                    </a:lnTo>
                    <a:lnTo>
                      <a:pt x="253" y="41"/>
                    </a:lnTo>
                    <a:lnTo>
                      <a:pt x="253" y="45"/>
                    </a:lnTo>
                    <a:lnTo>
                      <a:pt x="251" y="47"/>
                    </a:lnTo>
                    <a:lnTo>
                      <a:pt x="249" y="51"/>
                    </a:lnTo>
                    <a:lnTo>
                      <a:pt x="249" y="55"/>
                    </a:lnTo>
                    <a:lnTo>
                      <a:pt x="247" y="59"/>
                    </a:lnTo>
                    <a:lnTo>
                      <a:pt x="245" y="62"/>
                    </a:lnTo>
                    <a:lnTo>
                      <a:pt x="245" y="68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0" y="80"/>
                    </a:lnTo>
                    <a:lnTo>
                      <a:pt x="238" y="83"/>
                    </a:lnTo>
                    <a:lnTo>
                      <a:pt x="236" y="87"/>
                    </a:lnTo>
                    <a:lnTo>
                      <a:pt x="236" y="91"/>
                    </a:lnTo>
                    <a:lnTo>
                      <a:pt x="234" y="95"/>
                    </a:lnTo>
                    <a:lnTo>
                      <a:pt x="232" y="100"/>
                    </a:lnTo>
                    <a:lnTo>
                      <a:pt x="230" y="104"/>
                    </a:lnTo>
                    <a:lnTo>
                      <a:pt x="230" y="108"/>
                    </a:lnTo>
                    <a:lnTo>
                      <a:pt x="228" y="112"/>
                    </a:lnTo>
                    <a:lnTo>
                      <a:pt x="226" y="118"/>
                    </a:lnTo>
                    <a:lnTo>
                      <a:pt x="224" y="121"/>
                    </a:lnTo>
                    <a:lnTo>
                      <a:pt x="222" y="125"/>
                    </a:lnTo>
                    <a:lnTo>
                      <a:pt x="221" y="131"/>
                    </a:lnTo>
                    <a:lnTo>
                      <a:pt x="221" y="135"/>
                    </a:lnTo>
                    <a:lnTo>
                      <a:pt x="219" y="138"/>
                    </a:lnTo>
                    <a:lnTo>
                      <a:pt x="217" y="144"/>
                    </a:lnTo>
                    <a:lnTo>
                      <a:pt x="215" y="148"/>
                    </a:lnTo>
                    <a:lnTo>
                      <a:pt x="215" y="152"/>
                    </a:lnTo>
                    <a:lnTo>
                      <a:pt x="213" y="157"/>
                    </a:lnTo>
                    <a:lnTo>
                      <a:pt x="211" y="161"/>
                    </a:lnTo>
                    <a:lnTo>
                      <a:pt x="209" y="165"/>
                    </a:lnTo>
                    <a:lnTo>
                      <a:pt x="207" y="169"/>
                    </a:lnTo>
                    <a:lnTo>
                      <a:pt x="207" y="173"/>
                    </a:lnTo>
                    <a:lnTo>
                      <a:pt x="205" y="178"/>
                    </a:lnTo>
                    <a:lnTo>
                      <a:pt x="203" y="182"/>
                    </a:lnTo>
                    <a:lnTo>
                      <a:pt x="203" y="186"/>
                    </a:lnTo>
                    <a:lnTo>
                      <a:pt x="202" y="190"/>
                    </a:lnTo>
                    <a:lnTo>
                      <a:pt x="200" y="194"/>
                    </a:lnTo>
                    <a:lnTo>
                      <a:pt x="200" y="197"/>
                    </a:lnTo>
                    <a:lnTo>
                      <a:pt x="198" y="201"/>
                    </a:lnTo>
                    <a:lnTo>
                      <a:pt x="196" y="205"/>
                    </a:lnTo>
                    <a:lnTo>
                      <a:pt x="196" y="209"/>
                    </a:lnTo>
                    <a:lnTo>
                      <a:pt x="194" y="213"/>
                    </a:lnTo>
                    <a:lnTo>
                      <a:pt x="192" y="216"/>
                    </a:lnTo>
                    <a:lnTo>
                      <a:pt x="190" y="220"/>
                    </a:lnTo>
                    <a:lnTo>
                      <a:pt x="190" y="224"/>
                    </a:lnTo>
                    <a:lnTo>
                      <a:pt x="188" y="228"/>
                    </a:lnTo>
                    <a:lnTo>
                      <a:pt x="186" y="230"/>
                    </a:lnTo>
                    <a:lnTo>
                      <a:pt x="184" y="233"/>
                    </a:lnTo>
                    <a:lnTo>
                      <a:pt x="184" y="237"/>
                    </a:lnTo>
                    <a:lnTo>
                      <a:pt x="183" y="241"/>
                    </a:lnTo>
                    <a:lnTo>
                      <a:pt x="181" y="245"/>
                    </a:lnTo>
                    <a:lnTo>
                      <a:pt x="179" y="247"/>
                    </a:lnTo>
                    <a:lnTo>
                      <a:pt x="177" y="251"/>
                    </a:lnTo>
                    <a:lnTo>
                      <a:pt x="175" y="254"/>
                    </a:lnTo>
                    <a:lnTo>
                      <a:pt x="173" y="256"/>
                    </a:lnTo>
                    <a:lnTo>
                      <a:pt x="171" y="260"/>
                    </a:lnTo>
                    <a:lnTo>
                      <a:pt x="171" y="264"/>
                    </a:lnTo>
                    <a:lnTo>
                      <a:pt x="169" y="266"/>
                    </a:lnTo>
                    <a:lnTo>
                      <a:pt x="167" y="270"/>
                    </a:lnTo>
                    <a:lnTo>
                      <a:pt x="164" y="272"/>
                    </a:lnTo>
                    <a:lnTo>
                      <a:pt x="164" y="275"/>
                    </a:lnTo>
                    <a:lnTo>
                      <a:pt x="160" y="277"/>
                    </a:lnTo>
                    <a:lnTo>
                      <a:pt x="160" y="281"/>
                    </a:lnTo>
                    <a:lnTo>
                      <a:pt x="156" y="283"/>
                    </a:lnTo>
                    <a:lnTo>
                      <a:pt x="156" y="285"/>
                    </a:lnTo>
                    <a:lnTo>
                      <a:pt x="154" y="289"/>
                    </a:lnTo>
                    <a:lnTo>
                      <a:pt x="152" y="291"/>
                    </a:lnTo>
                    <a:lnTo>
                      <a:pt x="150" y="292"/>
                    </a:lnTo>
                    <a:lnTo>
                      <a:pt x="148" y="296"/>
                    </a:lnTo>
                    <a:lnTo>
                      <a:pt x="145" y="298"/>
                    </a:lnTo>
                    <a:lnTo>
                      <a:pt x="145" y="300"/>
                    </a:lnTo>
                    <a:lnTo>
                      <a:pt x="143" y="302"/>
                    </a:lnTo>
                    <a:lnTo>
                      <a:pt x="141" y="306"/>
                    </a:lnTo>
                    <a:lnTo>
                      <a:pt x="137" y="310"/>
                    </a:lnTo>
                    <a:lnTo>
                      <a:pt x="133" y="313"/>
                    </a:lnTo>
                    <a:lnTo>
                      <a:pt x="129" y="317"/>
                    </a:lnTo>
                    <a:lnTo>
                      <a:pt x="127" y="321"/>
                    </a:lnTo>
                    <a:lnTo>
                      <a:pt x="124" y="323"/>
                    </a:lnTo>
                    <a:lnTo>
                      <a:pt x="120" y="327"/>
                    </a:lnTo>
                    <a:lnTo>
                      <a:pt x="118" y="329"/>
                    </a:lnTo>
                    <a:lnTo>
                      <a:pt x="116" y="332"/>
                    </a:lnTo>
                    <a:lnTo>
                      <a:pt x="112" y="334"/>
                    </a:lnTo>
                    <a:lnTo>
                      <a:pt x="110" y="336"/>
                    </a:lnTo>
                    <a:lnTo>
                      <a:pt x="108" y="338"/>
                    </a:lnTo>
                    <a:lnTo>
                      <a:pt x="108" y="340"/>
                    </a:lnTo>
                    <a:lnTo>
                      <a:pt x="105" y="342"/>
                    </a:lnTo>
                    <a:lnTo>
                      <a:pt x="70" y="351"/>
                    </a:lnTo>
                    <a:lnTo>
                      <a:pt x="70" y="349"/>
                    </a:lnTo>
                    <a:lnTo>
                      <a:pt x="72" y="349"/>
                    </a:lnTo>
                    <a:lnTo>
                      <a:pt x="76" y="348"/>
                    </a:lnTo>
                    <a:lnTo>
                      <a:pt x="80" y="344"/>
                    </a:lnTo>
                    <a:lnTo>
                      <a:pt x="82" y="342"/>
                    </a:lnTo>
                    <a:lnTo>
                      <a:pt x="84" y="340"/>
                    </a:lnTo>
                    <a:lnTo>
                      <a:pt x="86" y="338"/>
                    </a:lnTo>
                    <a:lnTo>
                      <a:pt x="89" y="336"/>
                    </a:lnTo>
                    <a:lnTo>
                      <a:pt x="91" y="332"/>
                    </a:lnTo>
                    <a:lnTo>
                      <a:pt x="95" y="330"/>
                    </a:lnTo>
                    <a:lnTo>
                      <a:pt x="97" y="327"/>
                    </a:lnTo>
                    <a:lnTo>
                      <a:pt x="103" y="323"/>
                    </a:lnTo>
                    <a:lnTo>
                      <a:pt x="105" y="319"/>
                    </a:lnTo>
                    <a:lnTo>
                      <a:pt x="108" y="313"/>
                    </a:lnTo>
                    <a:lnTo>
                      <a:pt x="110" y="311"/>
                    </a:lnTo>
                    <a:lnTo>
                      <a:pt x="112" y="310"/>
                    </a:lnTo>
                    <a:lnTo>
                      <a:pt x="114" y="306"/>
                    </a:lnTo>
                    <a:lnTo>
                      <a:pt x="116" y="304"/>
                    </a:lnTo>
                    <a:lnTo>
                      <a:pt x="118" y="300"/>
                    </a:lnTo>
                    <a:lnTo>
                      <a:pt x="120" y="298"/>
                    </a:lnTo>
                    <a:lnTo>
                      <a:pt x="122" y="294"/>
                    </a:lnTo>
                    <a:lnTo>
                      <a:pt x="124" y="292"/>
                    </a:lnTo>
                    <a:lnTo>
                      <a:pt x="126" y="289"/>
                    </a:lnTo>
                    <a:lnTo>
                      <a:pt x="127" y="285"/>
                    </a:lnTo>
                    <a:lnTo>
                      <a:pt x="129" y="283"/>
                    </a:lnTo>
                    <a:lnTo>
                      <a:pt x="133" y="279"/>
                    </a:lnTo>
                    <a:lnTo>
                      <a:pt x="133" y="275"/>
                    </a:lnTo>
                    <a:lnTo>
                      <a:pt x="137" y="272"/>
                    </a:lnTo>
                    <a:lnTo>
                      <a:pt x="139" y="268"/>
                    </a:lnTo>
                    <a:lnTo>
                      <a:pt x="141" y="264"/>
                    </a:lnTo>
                    <a:lnTo>
                      <a:pt x="143" y="258"/>
                    </a:lnTo>
                    <a:lnTo>
                      <a:pt x="145" y="254"/>
                    </a:lnTo>
                    <a:lnTo>
                      <a:pt x="146" y="251"/>
                    </a:lnTo>
                    <a:lnTo>
                      <a:pt x="148" y="247"/>
                    </a:lnTo>
                    <a:lnTo>
                      <a:pt x="150" y="243"/>
                    </a:lnTo>
                    <a:lnTo>
                      <a:pt x="152" y="237"/>
                    </a:lnTo>
                    <a:lnTo>
                      <a:pt x="154" y="233"/>
                    </a:lnTo>
                    <a:lnTo>
                      <a:pt x="156" y="228"/>
                    </a:lnTo>
                    <a:lnTo>
                      <a:pt x="158" y="222"/>
                    </a:lnTo>
                    <a:lnTo>
                      <a:pt x="160" y="218"/>
                    </a:lnTo>
                    <a:lnTo>
                      <a:pt x="162" y="213"/>
                    </a:lnTo>
                    <a:lnTo>
                      <a:pt x="164" y="207"/>
                    </a:lnTo>
                    <a:lnTo>
                      <a:pt x="165" y="201"/>
                    </a:lnTo>
                    <a:lnTo>
                      <a:pt x="167" y="195"/>
                    </a:lnTo>
                    <a:lnTo>
                      <a:pt x="169" y="190"/>
                    </a:lnTo>
                    <a:lnTo>
                      <a:pt x="171" y="186"/>
                    </a:lnTo>
                    <a:lnTo>
                      <a:pt x="173" y="180"/>
                    </a:lnTo>
                    <a:lnTo>
                      <a:pt x="175" y="176"/>
                    </a:lnTo>
                    <a:lnTo>
                      <a:pt x="177" y="171"/>
                    </a:lnTo>
                    <a:lnTo>
                      <a:pt x="179" y="167"/>
                    </a:lnTo>
                    <a:lnTo>
                      <a:pt x="181" y="161"/>
                    </a:lnTo>
                    <a:lnTo>
                      <a:pt x="181" y="157"/>
                    </a:lnTo>
                    <a:lnTo>
                      <a:pt x="183" y="154"/>
                    </a:lnTo>
                    <a:lnTo>
                      <a:pt x="184" y="150"/>
                    </a:lnTo>
                    <a:lnTo>
                      <a:pt x="186" y="146"/>
                    </a:lnTo>
                    <a:lnTo>
                      <a:pt x="186" y="142"/>
                    </a:lnTo>
                    <a:lnTo>
                      <a:pt x="188" y="138"/>
                    </a:lnTo>
                    <a:lnTo>
                      <a:pt x="190" y="135"/>
                    </a:lnTo>
                    <a:lnTo>
                      <a:pt x="190" y="131"/>
                    </a:lnTo>
                    <a:lnTo>
                      <a:pt x="192" y="129"/>
                    </a:lnTo>
                    <a:lnTo>
                      <a:pt x="194" y="125"/>
                    </a:lnTo>
                    <a:lnTo>
                      <a:pt x="194" y="123"/>
                    </a:lnTo>
                    <a:lnTo>
                      <a:pt x="196" y="119"/>
                    </a:lnTo>
                    <a:lnTo>
                      <a:pt x="198" y="116"/>
                    </a:lnTo>
                    <a:lnTo>
                      <a:pt x="198" y="114"/>
                    </a:lnTo>
                    <a:lnTo>
                      <a:pt x="200" y="112"/>
                    </a:lnTo>
                    <a:lnTo>
                      <a:pt x="200" y="108"/>
                    </a:lnTo>
                    <a:lnTo>
                      <a:pt x="202" y="106"/>
                    </a:lnTo>
                    <a:lnTo>
                      <a:pt x="202" y="104"/>
                    </a:lnTo>
                    <a:lnTo>
                      <a:pt x="203" y="100"/>
                    </a:lnTo>
                    <a:lnTo>
                      <a:pt x="203" y="97"/>
                    </a:lnTo>
                    <a:lnTo>
                      <a:pt x="207" y="93"/>
                    </a:lnTo>
                    <a:lnTo>
                      <a:pt x="207" y="89"/>
                    </a:lnTo>
                    <a:lnTo>
                      <a:pt x="209" y="85"/>
                    </a:lnTo>
                    <a:lnTo>
                      <a:pt x="211" y="81"/>
                    </a:lnTo>
                    <a:lnTo>
                      <a:pt x="211" y="80"/>
                    </a:lnTo>
                    <a:lnTo>
                      <a:pt x="213" y="76"/>
                    </a:lnTo>
                    <a:lnTo>
                      <a:pt x="215" y="74"/>
                    </a:lnTo>
                    <a:lnTo>
                      <a:pt x="215" y="70"/>
                    </a:lnTo>
                    <a:lnTo>
                      <a:pt x="217" y="68"/>
                    </a:lnTo>
                    <a:lnTo>
                      <a:pt x="219" y="64"/>
                    </a:lnTo>
                    <a:lnTo>
                      <a:pt x="221" y="61"/>
                    </a:lnTo>
                    <a:lnTo>
                      <a:pt x="221" y="57"/>
                    </a:lnTo>
                    <a:lnTo>
                      <a:pt x="222" y="53"/>
                    </a:lnTo>
                    <a:lnTo>
                      <a:pt x="221" y="53"/>
                    </a:lnTo>
                    <a:lnTo>
                      <a:pt x="217" y="53"/>
                    </a:lnTo>
                    <a:lnTo>
                      <a:pt x="215" y="55"/>
                    </a:lnTo>
                    <a:lnTo>
                      <a:pt x="213" y="55"/>
                    </a:lnTo>
                    <a:lnTo>
                      <a:pt x="211" y="57"/>
                    </a:lnTo>
                    <a:lnTo>
                      <a:pt x="207" y="57"/>
                    </a:lnTo>
                    <a:lnTo>
                      <a:pt x="203" y="57"/>
                    </a:lnTo>
                    <a:lnTo>
                      <a:pt x="200" y="59"/>
                    </a:lnTo>
                    <a:lnTo>
                      <a:pt x="196" y="61"/>
                    </a:lnTo>
                    <a:lnTo>
                      <a:pt x="192" y="61"/>
                    </a:lnTo>
                    <a:lnTo>
                      <a:pt x="186" y="62"/>
                    </a:lnTo>
                    <a:lnTo>
                      <a:pt x="183" y="64"/>
                    </a:lnTo>
                    <a:lnTo>
                      <a:pt x="179" y="66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69" y="68"/>
                    </a:lnTo>
                    <a:lnTo>
                      <a:pt x="167" y="68"/>
                    </a:lnTo>
                    <a:lnTo>
                      <a:pt x="164" y="68"/>
                    </a:lnTo>
                    <a:lnTo>
                      <a:pt x="162" y="70"/>
                    </a:lnTo>
                    <a:lnTo>
                      <a:pt x="160" y="70"/>
                    </a:lnTo>
                    <a:lnTo>
                      <a:pt x="156" y="70"/>
                    </a:lnTo>
                    <a:lnTo>
                      <a:pt x="152" y="72"/>
                    </a:lnTo>
                    <a:lnTo>
                      <a:pt x="150" y="72"/>
                    </a:lnTo>
                    <a:lnTo>
                      <a:pt x="146" y="72"/>
                    </a:lnTo>
                    <a:lnTo>
                      <a:pt x="145" y="74"/>
                    </a:lnTo>
                    <a:lnTo>
                      <a:pt x="141" y="74"/>
                    </a:lnTo>
                    <a:lnTo>
                      <a:pt x="139" y="76"/>
                    </a:lnTo>
                    <a:lnTo>
                      <a:pt x="135" y="76"/>
                    </a:lnTo>
                    <a:lnTo>
                      <a:pt x="131" y="78"/>
                    </a:lnTo>
                    <a:lnTo>
                      <a:pt x="127" y="78"/>
                    </a:lnTo>
                    <a:lnTo>
                      <a:pt x="126" y="78"/>
                    </a:lnTo>
                    <a:lnTo>
                      <a:pt x="122" y="80"/>
                    </a:lnTo>
                    <a:lnTo>
                      <a:pt x="118" y="80"/>
                    </a:lnTo>
                    <a:lnTo>
                      <a:pt x="116" y="80"/>
                    </a:lnTo>
                    <a:lnTo>
                      <a:pt x="112" y="81"/>
                    </a:lnTo>
                    <a:lnTo>
                      <a:pt x="108" y="81"/>
                    </a:lnTo>
                    <a:lnTo>
                      <a:pt x="106" y="81"/>
                    </a:lnTo>
                    <a:lnTo>
                      <a:pt x="103" y="83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3" y="85"/>
                    </a:lnTo>
                    <a:lnTo>
                      <a:pt x="89" y="85"/>
                    </a:lnTo>
                    <a:lnTo>
                      <a:pt x="87" y="85"/>
                    </a:lnTo>
                    <a:lnTo>
                      <a:pt x="84" y="87"/>
                    </a:lnTo>
                    <a:lnTo>
                      <a:pt x="82" y="87"/>
                    </a:lnTo>
                    <a:lnTo>
                      <a:pt x="78" y="87"/>
                    </a:lnTo>
                    <a:lnTo>
                      <a:pt x="74" y="89"/>
                    </a:lnTo>
                    <a:lnTo>
                      <a:pt x="70" y="89"/>
                    </a:lnTo>
                    <a:lnTo>
                      <a:pt x="68" y="89"/>
                    </a:lnTo>
                    <a:lnTo>
                      <a:pt x="65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7" y="91"/>
                    </a:lnTo>
                    <a:lnTo>
                      <a:pt x="55" y="91"/>
                    </a:lnTo>
                    <a:lnTo>
                      <a:pt x="51" y="91"/>
                    </a:lnTo>
                    <a:lnTo>
                      <a:pt x="49" y="91"/>
                    </a:lnTo>
                    <a:lnTo>
                      <a:pt x="48" y="93"/>
                    </a:lnTo>
                    <a:lnTo>
                      <a:pt x="44" y="93"/>
                    </a:lnTo>
                    <a:lnTo>
                      <a:pt x="40" y="95"/>
                    </a:lnTo>
                    <a:lnTo>
                      <a:pt x="36" y="95"/>
                    </a:lnTo>
                    <a:lnTo>
                      <a:pt x="32" y="97"/>
                    </a:lnTo>
                    <a:lnTo>
                      <a:pt x="29" y="97"/>
                    </a:lnTo>
                    <a:lnTo>
                      <a:pt x="25" y="99"/>
                    </a:lnTo>
                    <a:lnTo>
                      <a:pt x="21" y="99"/>
                    </a:lnTo>
                    <a:lnTo>
                      <a:pt x="19" y="99"/>
                    </a:lnTo>
                    <a:lnTo>
                      <a:pt x="17" y="100"/>
                    </a:lnTo>
                    <a:lnTo>
                      <a:pt x="15" y="100"/>
                    </a:lnTo>
                    <a:lnTo>
                      <a:pt x="11" y="102"/>
                    </a:lnTo>
                    <a:lnTo>
                      <a:pt x="8" y="102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6"/>
                    </a:lnTo>
                    <a:lnTo>
                      <a:pt x="3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89" name="Freeform 313">
                <a:extLst>
                  <a:ext uri="{FF2B5EF4-FFF2-40B4-BE49-F238E27FC236}">
                    <a16:creationId xmlns:a16="http://schemas.microsoft.com/office/drawing/2014/main" id="{7E6F8FF0-9A50-42A6-B8B5-EDF28D47771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928"/>
                <a:ext cx="74" cy="100"/>
              </a:xfrm>
              <a:custGeom>
                <a:avLst/>
                <a:gdLst>
                  <a:gd name="T0" fmla="*/ 1 w 148"/>
                  <a:gd name="T1" fmla="*/ 1 h 199"/>
                  <a:gd name="T2" fmla="*/ 1 w 148"/>
                  <a:gd name="T3" fmla="*/ 1 h 199"/>
                  <a:gd name="T4" fmla="*/ 0 w 148"/>
                  <a:gd name="T5" fmla="*/ 1 h 199"/>
                  <a:gd name="T6" fmla="*/ 0 w 148"/>
                  <a:gd name="T7" fmla="*/ 1 h 199"/>
                  <a:gd name="T8" fmla="*/ 0 w 148"/>
                  <a:gd name="T9" fmla="*/ 1 h 199"/>
                  <a:gd name="T10" fmla="*/ 0 w 148"/>
                  <a:gd name="T11" fmla="*/ 1 h 199"/>
                  <a:gd name="T12" fmla="*/ 0 w 148"/>
                  <a:gd name="T13" fmla="*/ 1 h 199"/>
                  <a:gd name="T14" fmla="*/ 0 w 148"/>
                  <a:gd name="T15" fmla="*/ 1 h 199"/>
                  <a:gd name="T16" fmla="*/ 1 w 148"/>
                  <a:gd name="T17" fmla="*/ 1 h 199"/>
                  <a:gd name="T18" fmla="*/ 1 w 148"/>
                  <a:gd name="T19" fmla="*/ 1 h 199"/>
                  <a:gd name="T20" fmla="*/ 1 w 148"/>
                  <a:gd name="T21" fmla="*/ 1 h 199"/>
                  <a:gd name="T22" fmla="*/ 1 w 148"/>
                  <a:gd name="T23" fmla="*/ 1 h 199"/>
                  <a:gd name="T24" fmla="*/ 1 w 148"/>
                  <a:gd name="T25" fmla="*/ 1 h 199"/>
                  <a:gd name="T26" fmla="*/ 1 w 148"/>
                  <a:gd name="T27" fmla="*/ 1 h 199"/>
                  <a:gd name="T28" fmla="*/ 1 w 148"/>
                  <a:gd name="T29" fmla="*/ 1 h 199"/>
                  <a:gd name="T30" fmla="*/ 1 w 148"/>
                  <a:gd name="T31" fmla="*/ 1 h 199"/>
                  <a:gd name="T32" fmla="*/ 1 w 148"/>
                  <a:gd name="T33" fmla="*/ 1 h 199"/>
                  <a:gd name="T34" fmla="*/ 1 w 148"/>
                  <a:gd name="T35" fmla="*/ 1 h 199"/>
                  <a:gd name="T36" fmla="*/ 1 w 148"/>
                  <a:gd name="T37" fmla="*/ 1 h 199"/>
                  <a:gd name="T38" fmla="*/ 1 w 148"/>
                  <a:gd name="T39" fmla="*/ 1 h 199"/>
                  <a:gd name="T40" fmla="*/ 1 w 148"/>
                  <a:gd name="T41" fmla="*/ 1 h 199"/>
                  <a:gd name="T42" fmla="*/ 1 w 148"/>
                  <a:gd name="T43" fmla="*/ 1 h 199"/>
                  <a:gd name="T44" fmla="*/ 1 w 148"/>
                  <a:gd name="T45" fmla="*/ 1 h 199"/>
                  <a:gd name="T46" fmla="*/ 1 w 148"/>
                  <a:gd name="T47" fmla="*/ 1 h 199"/>
                  <a:gd name="T48" fmla="*/ 1 w 148"/>
                  <a:gd name="T49" fmla="*/ 1 h 199"/>
                  <a:gd name="T50" fmla="*/ 1 w 148"/>
                  <a:gd name="T51" fmla="*/ 1 h 199"/>
                  <a:gd name="T52" fmla="*/ 1 w 148"/>
                  <a:gd name="T53" fmla="*/ 1 h 199"/>
                  <a:gd name="T54" fmla="*/ 1 w 148"/>
                  <a:gd name="T55" fmla="*/ 1 h 199"/>
                  <a:gd name="T56" fmla="*/ 1 w 148"/>
                  <a:gd name="T57" fmla="*/ 1 h 199"/>
                  <a:gd name="T58" fmla="*/ 1 w 148"/>
                  <a:gd name="T59" fmla="*/ 1 h 199"/>
                  <a:gd name="T60" fmla="*/ 1 w 148"/>
                  <a:gd name="T61" fmla="*/ 1 h 199"/>
                  <a:gd name="T62" fmla="*/ 1 w 148"/>
                  <a:gd name="T63" fmla="*/ 1 h 199"/>
                  <a:gd name="T64" fmla="*/ 1 w 148"/>
                  <a:gd name="T65" fmla="*/ 1 h 199"/>
                  <a:gd name="T66" fmla="*/ 1 w 148"/>
                  <a:gd name="T67" fmla="*/ 1 h 199"/>
                  <a:gd name="T68" fmla="*/ 1 w 148"/>
                  <a:gd name="T69" fmla="*/ 1 h 199"/>
                  <a:gd name="T70" fmla="*/ 1 w 148"/>
                  <a:gd name="T71" fmla="*/ 1 h 199"/>
                  <a:gd name="T72" fmla="*/ 1 w 148"/>
                  <a:gd name="T73" fmla="*/ 1 h 199"/>
                  <a:gd name="T74" fmla="*/ 1 w 148"/>
                  <a:gd name="T75" fmla="*/ 1 h 199"/>
                  <a:gd name="T76" fmla="*/ 1 w 148"/>
                  <a:gd name="T77" fmla="*/ 1 h 199"/>
                  <a:gd name="T78" fmla="*/ 1 w 148"/>
                  <a:gd name="T79" fmla="*/ 1 h 199"/>
                  <a:gd name="T80" fmla="*/ 1 w 148"/>
                  <a:gd name="T81" fmla="*/ 1 h 199"/>
                  <a:gd name="T82" fmla="*/ 1 w 148"/>
                  <a:gd name="T83" fmla="*/ 1 h 199"/>
                  <a:gd name="T84" fmla="*/ 1 w 148"/>
                  <a:gd name="T85" fmla="*/ 1 h 199"/>
                  <a:gd name="T86" fmla="*/ 1 w 148"/>
                  <a:gd name="T87" fmla="*/ 1 h 199"/>
                  <a:gd name="T88" fmla="*/ 1 w 148"/>
                  <a:gd name="T89" fmla="*/ 1 h 199"/>
                  <a:gd name="T90" fmla="*/ 1 w 148"/>
                  <a:gd name="T91" fmla="*/ 1 h 199"/>
                  <a:gd name="T92" fmla="*/ 1 w 148"/>
                  <a:gd name="T93" fmla="*/ 1 h 199"/>
                  <a:gd name="T94" fmla="*/ 1 w 148"/>
                  <a:gd name="T95" fmla="*/ 1 h 199"/>
                  <a:gd name="T96" fmla="*/ 1 w 148"/>
                  <a:gd name="T97" fmla="*/ 1 h 199"/>
                  <a:gd name="T98" fmla="*/ 1 w 148"/>
                  <a:gd name="T99" fmla="*/ 1 h 199"/>
                  <a:gd name="T100" fmla="*/ 1 w 148"/>
                  <a:gd name="T101" fmla="*/ 1 h 199"/>
                  <a:gd name="T102" fmla="*/ 1 w 148"/>
                  <a:gd name="T103" fmla="*/ 0 h 1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8"/>
                  <a:gd name="T157" fmla="*/ 0 h 199"/>
                  <a:gd name="T158" fmla="*/ 148 w 148"/>
                  <a:gd name="T159" fmla="*/ 199 h 1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8" h="199">
                    <a:moveTo>
                      <a:pt x="6" y="3"/>
                    </a:moveTo>
                    <a:lnTo>
                      <a:pt x="6" y="3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0" y="85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2" y="118"/>
                    </a:lnTo>
                    <a:lnTo>
                      <a:pt x="2" y="123"/>
                    </a:lnTo>
                    <a:lnTo>
                      <a:pt x="2" y="127"/>
                    </a:lnTo>
                    <a:lnTo>
                      <a:pt x="2" y="131"/>
                    </a:lnTo>
                    <a:lnTo>
                      <a:pt x="4" y="135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4"/>
                    </a:lnTo>
                    <a:lnTo>
                      <a:pt x="7" y="159"/>
                    </a:lnTo>
                    <a:lnTo>
                      <a:pt x="7" y="163"/>
                    </a:lnTo>
                    <a:lnTo>
                      <a:pt x="7" y="169"/>
                    </a:lnTo>
                    <a:lnTo>
                      <a:pt x="9" y="173"/>
                    </a:lnTo>
                    <a:lnTo>
                      <a:pt x="9" y="178"/>
                    </a:lnTo>
                    <a:lnTo>
                      <a:pt x="11" y="184"/>
                    </a:lnTo>
                    <a:lnTo>
                      <a:pt x="13" y="188"/>
                    </a:lnTo>
                    <a:lnTo>
                      <a:pt x="15" y="194"/>
                    </a:lnTo>
                    <a:lnTo>
                      <a:pt x="15" y="199"/>
                    </a:lnTo>
                    <a:lnTo>
                      <a:pt x="17" y="199"/>
                    </a:lnTo>
                    <a:lnTo>
                      <a:pt x="19" y="199"/>
                    </a:lnTo>
                    <a:lnTo>
                      <a:pt x="21" y="199"/>
                    </a:lnTo>
                    <a:lnTo>
                      <a:pt x="25" y="199"/>
                    </a:lnTo>
                    <a:lnTo>
                      <a:pt x="28" y="199"/>
                    </a:lnTo>
                    <a:lnTo>
                      <a:pt x="32" y="199"/>
                    </a:lnTo>
                    <a:lnTo>
                      <a:pt x="36" y="197"/>
                    </a:lnTo>
                    <a:lnTo>
                      <a:pt x="40" y="197"/>
                    </a:lnTo>
                    <a:lnTo>
                      <a:pt x="44" y="197"/>
                    </a:lnTo>
                    <a:lnTo>
                      <a:pt x="49" y="197"/>
                    </a:lnTo>
                    <a:lnTo>
                      <a:pt x="51" y="195"/>
                    </a:lnTo>
                    <a:lnTo>
                      <a:pt x="53" y="195"/>
                    </a:lnTo>
                    <a:lnTo>
                      <a:pt x="55" y="195"/>
                    </a:lnTo>
                    <a:lnTo>
                      <a:pt x="59" y="195"/>
                    </a:lnTo>
                    <a:lnTo>
                      <a:pt x="61" y="194"/>
                    </a:lnTo>
                    <a:lnTo>
                      <a:pt x="65" y="194"/>
                    </a:lnTo>
                    <a:lnTo>
                      <a:pt x="66" y="194"/>
                    </a:lnTo>
                    <a:lnTo>
                      <a:pt x="70" y="194"/>
                    </a:lnTo>
                    <a:lnTo>
                      <a:pt x="72" y="192"/>
                    </a:lnTo>
                    <a:lnTo>
                      <a:pt x="76" y="192"/>
                    </a:lnTo>
                    <a:lnTo>
                      <a:pt x="78" y="190"/>
                    </a:lnTo>
                    <a:lnTo>
                      <a:pt x="80" y="190"/>
                    </a:lnTo>
                    <a:lnTo>
                      <a:pt x="84" y="188"/>
                    </a:lnTo>
                    <a:lnTo>
                      <a:pt x="85" y="188"/>
                    </a:lnTo>
                    <a:lnTo>
                      <a:pt x="89" y="186"/>
                    </a:lnTo>
                    <a:lnTo>
                      <a:pt x="91" y="186"/>
                    </a:lnTo>
                    <a:lnTo>
                      <a:pt x="95" y="184"/>
                    </a:lnTo>
                    <a:lnTo>
                      <a:pt x="97" y="182"/>
                    </a:lnTo>
                    <a:lnTo>
                      <a:pt x="101" y="180"/>
                    </a:lnTo>
                    <a:lnTo>
                      <a:pt x="103" y="180"/>
                    </a:lnTo>
                    <a:lnTo>
                      <a:pt x="106" y="178"/>
                    </a:lnTo>
                    <a:lnTo>
                      <a:pt x="108" y="176"/>
                    </a:lnTo>
                    <a:lnTo>
                      <a:pt x="110" y="175"/>
                    </a:lnTo>
                    <a:lnTo>
                      <a:pt x="114" y="173"/>
                    </a:lnTo>
                    <a:lnTo>
                      <a:pt x="116" y="171"/>
                    </a:lnTo>
                    <a:lnTo>
                      <a:pt x="118" y="169"/>
                    </a:lnTo>
                    <a:lnTo>
                      <a:pt x="122" y="167"/>
                    </a:lnTo>
                    <a:lnTo>
                      <a:pt x="123" y="165"/>
                    </a:lnTo>
                    <a:lnTo>
                      <a:pt x="127" y="161"/>
                    </a:lnTo>
                    <a:lnTo>
                      <a:pt x="133" y="157"/>
                    </a:lnTo>
                    <a:lnTo>
                      <a:pt x="135" y="154"/>
                    </a:lnTo>
                    <a:lnTo>
                      <a:pt x="137" y="152"/>
                    </a:lnTo>
                    <a:lnTo>
                      <a:pt x="139" y="150"/>
                    </a:lnTo>
                    <a:lnTo>
                      <a:pt x="141" y="146"/>
                    </a:lnTo>
                    <a:lnTo>
                      <a:pt x="142" y="144"/>
                    </a:lnTo>
                    <a:lnTo>
                      <a:pt x="144" y="140"/>
                    </a:lnTo>
                    <a:lnTo>
                      <a:pt x="146" y="137"/>
                    </a:lnTo>
                    <a:lnTo>
                      <a:pt x="148" y="135"/>
                    </a:lnTo>
                    <a:lnTo>
                      <a:pt x="148" y="133"/>
                    </a:lnTo>
                    <a:lnTo>
                      <a:pt x="148" y="131"/>
                    </a:lnTo>
                    <a:lnTo>
                      <a:pt x="148" y="129"/>
                    </a:lnTo>
                    <a:lnTo>
                      <a:pt x="148" y="125"/>
                    </a:lnTo>
                    <a:lnTo>
                      <a:pt x="148" y="121"/>
                    </a:lnTo>
                    <a:lnTo>
                      <a:pt x="148" y="118"/>
                    </a:lnTo>
                    <a:lnTo>
                      <a:pt x="148" y="114"/>
                    </a:lnTo>
                    <a:lnTo>
                      <a:pt x="148" y="110"/>
                    </a:lnTo>
                    <a:lnTo>
                      <a:pt x="148" y="106"/>
                    </a:lnTo>
                    <a:lnTo>
                      <a:pt x="148" y="102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3"/>
                    </a:lnTo>
                    <a:lnTo>
                      <a:pt x="148" y="91"/>
                    </a:lnTo>
                    <a:lnTo>
                      <a:pt x="148" y="89"/>
                    </a:lnTo>
                    <a:lnTo>
                      <a:pt x="148" y="91"/>
                    </a:lnTo>
                    <a:lnTo>
                      <a:pt x="146" y="93"/>
                    </a:lnTo>
                    <a:lnTo>
                      <a:pt x="146" y="95"/>
                    </a:lnTo>
                    <a:lnTo>
                      <a:pt x="146" y="97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2" y="106"/>
                    </a:lnTo>
                    <a:lnTo>
                      <a:pt x="141" y="110"/>
                    </a:lnTo>
                    <a:lnTo>
                      <a:pt x="139" y="114"/>
                    </a:lnTo>
                    <a:lnTo>
                      <a:pt x="137" y="118"/>
                    </a:lnTo>
                    <a:lnTo>
                      <a:pt x="135" y="121"/>
                    </a:lnTo>
                    <a:lnTo>
                      <a:pt x="133" y="125"/>
                    </a:lnTo>
                    <a:lnTo>
                      <a:pt x="131" y="129"/>
                    </a:lnTo>
                    <a:lnTo>
                      <a:pt x="127" y="133"/>
                    </a:lnTo>
                    <a:lnTo>
                      <a:pt x="123" y="137"/>
                    </a:lnTo>
                    <a:lnTo>
                      <a:pt x="122" y="142"/>
                    </a:lnTo>
                    <a:lnTo>
                      <a:pt x="116" y="146"/>
                    </a:lnTo>
                    <a:lnTo>
                      <a:pt x="112" y="150"/>
                    </a:lnTo>
                    <a:lnTo>
                      <a:pt x="110" y="150"/>
                    </a:lnTo>
                    <a:lnTo>
                      <a:pt x="108" y="154"/>
                    </a:lnTo>
                    <a:lnTo>
                      <a:pt x="104" y="154"/>
                    </a:lnTo>
                    <a:lnTo>
                      <a:pt x="103" y="156"/>
                    </a:lnTo>
                    <a:lnTo>
                      <a:pt x="101" y="157"/>
                    </a:lnTo>
                    <a:lnTo>
                      <a:pt x="97" y="159"/>
                    </a:lnTo>
                    <a:lnTo>
                      <a:pt x="95" y="161"/>
                    </a:lnTo>
                    <a:lnTo>
                      <a:pt x="93" y="163"/>
                    </a:lnTo>
                    <a:lnTo>
                      <a:pt x="89" y="163"/>
                    </a:lnTo>
                    <a:lnTo>
                      <a:pt x="85" y="165"/>
                    </a:lnTo>
                    <a:lnTo>
                      <a:pt x="84" y="167"/>
                    </a:lnTo>
                    <a:lnTo>
                      <a:pt x="80" y="169"/>
                    </a:lnTo>
                    <a:lnTo>
                      <a:pt x="76" y="169"/>
                    </a:lnTo>
                    <a:lnTo>
                      <a:pt x="72" y="169"/>
                    </a:lnTo>
                    <a:lnTo>
                      <a:pt x="70" y="171"/>
                    </a:lnTo>
                    <a:lnTo>
                      <a:pt x="66" y="173"/>
                    </a:lnTo>
                    <a:lnTo>
                      <a:pt x="63" y="173"/>
                    </a:lnTo>
                    <a:lnTo>
                      <a:pt x="59" y="173"/>
                    </a:lnTo>
                    <a:lnTo>
                      <a:pt x="55" y="173"/>
                    </a:lnTo>
                    <a:lnTo>
                      <a:pt x="51" y="175"/>
                    </a:lnTo>
                    <a:lnTo>
                      <a:pt x="46" y="175"/>
                    </a:lnTo>
                    <a:lnTo>
                      <a:pt x="42" y="175"/>
                    </a:lnTo>
                    <a:lnTo>
                      <a:pt x="38" y="175"/>
                    </a:lnTo>
                    <a:lnTo>
                      <a:pt x="32" y="175"/>
                    </a:lnTo>
                    <a:lnTo>
                      <a:pt x="32" y="173"/>
                    </a:lnTo>
                    <a:lnTo>
                      <a:pt x="32" y="171"/>
                    </a:lnTo>
                    <a:lnTo>
                      <a:pt x="30" y="169"/>
                    </a:lnTo>
                    <a:lnTo>
                      <a:pt x="30" y="167"/>
                    </a:lnTo>
                    <a:lnTo>
                      <a:pt x="28" y="165"/>
                    </a:lnTo>
                    <a:lnTo>
                      <a:pt x="28" y="163"/>
                    </a:lnTo>
                    <a:lnTo>
                      <a:pt x="26" y="159"/>
                    </a:lnTo>
                    <a:lnTo>
                      <a:pt x="26" y="156"/>
                    </a:lnTo>
                    <a:lnTo>
                      <a:pt x="25" y="152"/>
                    </a:lnTo>
                    <a:lnTo>
                      <a:pt x="25" y="148"/>
                    </a:lnTo>
                    <a:lnTo>
                      <a:pt x="25" y="144"/>
                    </a:lnTo>
                    <a:lnTo>
                      <a:pt x="23" y="142"/>
                    </a:lnTo>
                    <a:lnTo>
                      <a:pt x="23" y="140"/>
                    </a:lnTo>
                    <a:lnTo>
                      <a:pt x="23" y="138"/>
                    </a:lnTo>
                    <a:lnTo>
                      <a:pt x="23" y="135"/>
                    </a:lnTo>
                    <a:lnTo>
                      <a:pt x="21" y="133"/>
                    </a:lnTo>
                    <a:lnTo>
                      <a:pt x="21" y="131"/>
                    </a:lnTo>
                    <a:lnTo>
                      <a:pt x="21" y="127"/>
                    </a:lnTo>
                    <a:lnTo>
                      <a:pt x="21" y="123"/>
                    </a:lnTo>
                    <a:lnTo>
                      <a:pt x="19" y="121"/>
                    </a:lnTo>
                    <a:lnTo>
                      <a:pt x="19" y="118"/>
                    </a:lnTo>
                    <a:lnTo>
                      <a:pt x="19" y="116"/>
                    </a:lnTo>
                    <a:lnTo>
                      <a:pt x="19" y="112"/>
                    </a:lnTo>
                    <a:lnTo>
                      <a:pt x="19" y="108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7" y="99"/>
                    </a:lnTo>
                    <a:lnTo>
                      <a:pt x="17" y="95"/>
                    </a:lnTo>
                    <a:lnTo>
                      <a:pt x="17" y="91"/>
                    </a:lnTo>
                    <a:lnTo>
                      <a:pt x="17" y="87"/>
                    </a:lnTo>
                    <a:lnTo>
                      <a:pt x="17" y="83"/>
                    </a:lnTo>
                    <a:lnTo>
                      <a:pt x="17" y="79"/>
                    </a:lnTo>
                    <a:lnTo>
                      <a:pt x="17" y="76"/>
                    </a:lnTo>
                    <a:lnTo>
                      <a:pt x="17" y="72"/>
                    </a:lnTo>
                    <a:lnTo>
                      <a:pt x="15" y="68"/>
                    </a:lnTo>
                    <a:lnTo>
                      <a:pt x="15" y="62"/>
                    </a:lnTo>
                    <a:lnTo>
                      <a:pt x="15" y="59"/>
                    </a:lnTo>
                    <a:lnTo>
                      <a:pt x="15" y="55"/>
                    </a:lnTo>
                    <a:lnTo>
                      <a:pt x="15" y="51"/>
                    </a:lnTo>
                    <a:lnTo>
                      <a:pt x="15" y="45"/>
                    </a:lnTo>
                    <a:lnTo>
                      <a:pt x="17" y="41"/>
                    </a:lnTo>
                    <a:lnTo>
                      <a:pt x="17" y="38"/>
                    </a:lnTo>
                    <a:lnTo>
                      <a:pt x="17" y="32"/>
                    </a:lnTo>
                    <a:lnTo>
                      <a:pt x="17" y="28"/>
                    </a:lnTo>
                    <a:lnTo>
                      <a:pt x="17" y="22"/>
                    </a:lnTo>
                    <a:lnTo>
                      <a:pt x="19" y="19"/>
                    </a:lnTo>
                    <a:lnTo>
                      <a:pt x="19" y="13"/>
                    </a:lnTo>
                    <a:lnTo>
                      <a:pt x="19" y="9"/>
                    </a:lnTo>
                    <a:lnTo>
                      <a:pt x="19" y="3"/>
                    </a:lnTo>
                    <a:lnTo>
                      <a:pt x="21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90" name="Freeform 314">
                <a:extLst>
                  <a:ext uri="{FF2B5EF4-FFF2-40B4-BE49-F238E27FC236}">
                    <a16:creationId xmlns:a16="http://schemas.microsoft.com/office/drawing/2014/main" id="{59C6D91A-8C0D-44CE-BA25-17D8B917C5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7" y="779"/>
                <a:ext cx="98" cy="106"/>
              </a:xfrm>
              <a:custGeom>
                <a:avLst/>
                <a:gdLst>
                  <a:gd name="T0" fmla="*/ 0 w 198"/>
                  <a:gd name="T1" fmla="*/ 0 h 213"/>
                  <a:gd name="T2" fmla="*/ 0 w 198"/>
                  <a:gd name="T3" fmla="*/ 0 h 213"/>
                  <a:gd name="T4" fmla="*/ 0 w 198"/>
                  <a:gd name="T5" fmla="*/ 0 h 213"/>
                  <a:gd name="T6" fmla="*/ 0 w 198"/>
                  <a:gd name="T7" fmla="*/ 0 h 213"/>
                  <a:gd name="T8" fmla="*/ 0 w 198"/>
                  <a:gd name="T9" fmla="*/ 0 h 213"/>
                  <a:gd name="T10" fmla="*/ 0 w 198"/>
                  <a:gd name="T11" fmla="*/ 0 h 213"/>
                  <a:gd name="T12" fmla="*/ 0 w 198"/>
                  <a:gd name="T13" fmla="*/ 0 h 213"/>
                  <a:gd name="T14" fmla="*/ 0 w 198"/>
                  <a:gd name="T15" fmla="*/ 0 h 213"/>
                  <a:gd name="T16" fmla="*/ 0 w 198"/>
                  <a:gd name="T17" fmla="*/ 0 h 213"/>
                  <a:gd name="T18" fmla="*/ 0 w 198"/>
                  <a:gd name="T19" fmla="*/ 0 h 213"/>
                  <a:gd name="T20" fmla="*/ 0 w 198"/>
                  <a:gd name="T21" fmla="*/ 0 h 213"/>
                  <a:gd name="T22" fmla="*/ 0 w 198"/>
                  <a:gd name="T23" fmla="*/ 0 h 213"/>
                  <a:gd name="T24" fmla="*/ 0 w 198"/>
                  <a:gd name="T25" fmla="*/ 0 h 213"/>
                  <a:gd name="T26" fmla="*/ 0 w 198"/>
                  <a:gd name="T27" fmla="*/ 0 h 213"/>
                  <a:gd name="T28" fmla="*/ 0 w 198"/>
                  <a:gd name="T29" fmla="*/ 0 h 213"/>
                  <a:gd name="T30" fmla="*/ 0 w 198"/>
                  <a:gd name="T31" fmla="*/ 0 h 213"/>
                  <a:gd name="T32" fmla="*/ 0 w 198"/>
                  <a:gd name="T33" fmla="*/ 0 h 2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8"/>
                  <a:gd name="T52" fmla="*/ 0 h 213"/>
                  <a:gd name="T53" fmla="*/ 198 w 198"/>
                  <a:gd name="T54" fmla="*/ 213 h 2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8" h="213">
                    <a:moveTo>
                      <a:pt x="0" y="213"/>
                    </a:moveTo>
                    <a:lnTo>
                      <a:pt x="15" y="185"/>
                    </a:lnTo>
                    <a:lnTo>
                      <a:pt x="34" y="152"/>
                    </a:lnTo>
                    <a:lnTo>
                      <a:pt x="65" y="118"/>
                    </a:lnTo>
                    <a:lnTo>
                      <a:pt x="97" y="88"/>
                    </a:lnTo>
                    <a:lnTo>
                      <a:pt x="139" y="52"/>
                    </a:lnTo>
                    <a:lnTo>
                      <a:pt x="175" y="17"/>
                    </a:lnTo>
                    <a:lnTo>
                      <a:pt x="198" y="0"/>
                    </a:lnTo>
                    <a:lnTo>
                      <a:pt x="198" y="29"/>
                    </a:lnTo>
                    <a:lnTo>
                      <a:pt x="196" y="65"/>
                    </a:lnTo>
                    <a:lnTo>
                      <a:pt x="188" y="114"/>
                    </a:lnTo>
                    <a:lnTo>
                      <a:pt x="118" y="211"/>
                    </a:lnTo>
                    <a:lnTo>
                      <a:pt x="112" y="179"/>
                    </a:lnTo>
                    <a:lnTo>
                      <a:pt x="114" y="131"/>
                    </a:lnTo>
                    <a:lnTo>
                      <a:pt x="61" y="162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91" name="Freeform 315">
                <a:extLst>
                  <a:ext uri="{FF2B5EF4-FFF2-40B4-BE49-F238E27FC236}">
                    <a16:creationId xmlns:a16="http://schemas.microsoft.com/office/drawing/2014/main" id="{C3EACEFC-F506-4B28-816A-0745C62877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4" y="878"/>
                <a:ext cx="39" cy="124"/>
              </a:xfrm>
              <a:custGeom>
                <a:avLst/>
                <a:gdLst>
                  <a:gd name="T0" fmla="*/ 1 w 77"/>
                  <a:gd name="T1" fmla="*/ 1 h 247"/>
                  <a:gd name="T2" fmla="*/ 1 w 77"/>
                  <a:gd name="T3" fmla="*/ 1 h 247"/>
                  <a:gd name="T4" fmla="*/ 0 w 77"/>
                  <a:gd name="T5" fmla="*/ 1 h 247"/>
                  <a:gd name="T6" fmla="*/ 1 w 77"/>
                  <a:gd name="T7" fmla="*/ 1 h 247"/>
                  <a:gd name="T8" fmla="*/ 1 w 77"/>
                  <a:gd name="T9" fmla="*/ 1 h 247"/>
                  <a:gd name="T10" fmla="*/ 1 w 77"/>
                  <a:gd name="T11" fmla="*/ 1 h 247"/>
                  <a:gd name="T12" fmla="*/ 1 w 77"/>
                  <a:gd name="T13" fmla="*/ 1 h 247"/>
                  <a:gd name="T14" fmla="*/ 1 w 77"/>
                  <a:gd name="T15" fmla="*/ 0 h 247"/>
                  <a:gd name="T16" fmla="*/ 1 w 77"/>
                  <a:gd name="T17" fmla="*/ 1 h 247"/>
                  <a:gd name="T18" fmla="*/ 1 w 77"/>
                  <a:gd name="T19" fmla="*/ 1 h 247"/>
                  <a:gd name="T20" fmla="*/ 1 w 77"/>
                  <a:gd name="T21" fmla="*/ 1 h 247"/>
                  <a:gd name="T22" fmla="*/ 1 w 77"/>
                  <a:gd name="T23" fmla="*/ 1 h 247"/>
                  <a:gd name="T24" fmla="*/ 1 w 77"/>
                  <a:gd name="T25" fmla="*/ 1 h 247"/>
                  <a:gd name="T26" fmla="*/ 1 w 77"/>
                  <a:gd name="T27" fmla="*/ 1 h 247"/>
                  <a:gd name="T28" fmla="*/ 1 w 77"/>
                  <a:gd name="T29" fmla="*/ 1 h 247"/>
                  <a:gd name="T30" fmla="*/ 1 w 77"/>
                  <a:gd name="T31" fmla="*/ 1 h 247"/>
                  <a:gd name="T32" fmla="*/ 1 w 77"/>
                  <a:gd name="T33" fmla="*/ 1 h 247"/>
                  <a:gd name="T34" fmla="*/ 1 w 77"/>
                  <a:gd name="T35" fmla="*/ 1 h 2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7"/>
                  <a:gd name="T55" fmla="*/ 0 h 247"/>
                  <a:gd name="T56" fmla="*/ 77 w 77"/>
                  <a:gd name="T57" fmla="*/ 247 h 2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7" h="247">
                    <a:moveTo>
                      <a:pt x="9" y="241"/>
                    </a:moveTo>
                    <a:lnTo>
                      <a:pt x="1" y="211"/>
                    </a:lnTo>
                    <a:lnTo>
                      <a:pt x="0" y="173"/>
                    </a:lnTo>
                    <a:lnTo>
                      <a:pt x="1" y="127"/>
                    </a:lnTo>
                    <a:lnTo>
                      <a:pt x="11" y="91"/>
                    </a:lnTo>
                    <a:lnTo>
                      <a:pt x="26" y="59"/>
                    </a:lnTo>
                    <a:lnTo>
                      <a:pt x="53" y="23"/>
                    </a:lnTo>
                    <a:lnTo>
                      <a:pt x="76" y="0"/>
                    </a:lnTo>
                    <a:lnTo>
                      <a:pt x="74" y="23"/>
                    </a:lnTo>
                    <a:lnTo>
                      <a:pt x="76" y="61"/>
                    </a:lnTo>
                    <a:lnTo>
                      <a:pt x="77" y="108"/>
                    </a:lnTo>
                    <a:lnTo>
                      <a:pt x="76" y="154"/>
                    </a:lnTo>
                    <a:lnTo>
                      <a:pt x="66" y="192"/>
                    </a:lnTo>
                    <a:lnTo>
                      <a:pt x="53" y="217"/>
                    </a:lnTo>
                    <a:lnTo>
                      <a:pt x="36" y="232"/>
                    </a:lnTo>
                    <a:lnTo>
                      <a:pt x="9" y="247"/>
                    </a:lnTo>
                    <a:lnTo>
                      <a:pt x="9" y="24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92" name="Freeform 316">
                <a:extLst>
                  <a:ext uri="{FF2B5EF4-FFF2-40B4-BE49-F238E27FC236}">
                    <a16:creationId xmlns:a16="http://schemas.microsoft.com/office/drawing/2014/main" id="{6E6228AC-9309-4497-874E-E46D1B14A7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4" y="799"/>
                <a:ext cx="166" cy="165"/>
              </a:xfrm>
              <a:custGeom>
                <a:avLst/>
                <a:gdLst>
                  <a:gd name="T0" fmla="*/ 0 w 333"/>
                  <a:gd name="T1" fmla="*/ 0 h 331"/>
                  <a:gd name="T2" fmla="*/ 0 w 333"/>
                  <a:gd name="T3" fmla="*/ 0 h 331"/>
                  <a:gd name="T4" fmla="*/ 0 w 333"/>
                  <a:gd name="T5" fmla="*/ 0 h 331"/>
                  <a:gd name="T6" fmla="*/ 0 w 333"/>
                  <a:gd name="T7" fmla="*/ 0 h 331"/>
                  <a:gd name="T8" fmla="*/ 0 w 333"/>
                  <a:gd name="T9" fmla="*/ 0 h 331"/>
                  <a:gd name="T10" fmla="*/ 0 w 333"/>
                  <a:gd name="T11" fmla="*/ 0 h 331"/>
                  <a:gd name="T12" fmla="*/ 0 w 333"/>
                  <a:gd name="T13" fmla="*/ 0 h 331"/>
                  <a:gd name="T14" fmla="*/ 0 w 333"/>
                  <a:gd name="T15" fmla="*/ 0 h 331"/>
                  <a:gd name="T16" fmla="*/ 0 w 333"/>
                  <a:gd name="T17" fmla="*/ 0 h 331"/>
                  <a:gd name="T18" fmla="*/ 0 w 333"/>
                  <a:gd name="T19" fmla="*/ 0 h 331"/>
                  <a:gd name="T20" fmla="*/ 0 w 333"/>
                  <a:gd name="T21" fmla="*/ 0 h 331"/>
                  <a:gd name="T22" fmla="*/ 0 w 333"/>
                  <a:gd name="T23" fmla="*/ 0 h 331"/>
                  <a:gd name="T24" fmla="*/ 0 w 333"/>
                  <a:gd name="T25" fmla="*/ 0 h 331"/>
                  <a:gd name="T26" fmla="*/ 0 w 333"/>
                  <a:gd name="T27" fmla="*/ 0 h 331"/>
                  <a:gd name="T28" fmla="*/ 0 w 333"/>
                  <a:gd name="T29" fmla="*/ 0 h 331"/>
                  <a:gd name="T30" fmla="*/ 0 w 333"/>
                  <a:gd name="T31" fmla="*/ 0 h 331"/>
                  <a:gd name="T32" fmla="*/ 0 w 333"/>
                  <a:gd name="T33" fmla="*/ 0 h 331"/>
                  <a:gd name="T34" fmla="*/ 0 w 333"/>
                  <a:gd name="T35" fmla="*/ 0 h 331"/>
                  <a:gd name="T36" fmla="*/ 0 w 333"/>
                  <a:gd name="T37" fmla="*/ 0 h 331"/>
                  <a:gd name="T38" fmla="*/ 0 w 333"/>
                  <a:gd name="T39" fmla="*/ 0 h 331"/>
                  <a:gd name="T40" fmla="*/ 0 w 333"/>
                  <a:gd name="T41" fmla="*/ 0 h 331"/>
                  <a:gd name="T42" fmla="*/ 0 w 333"/>
                  <a:gd name="T43" fmla="*/ 0 h 331"/>
                  <a:gd name="T44" fmla="*/ 0 w 333"/>
                  <a:gd name="T45" fmla="*/ 0 h 331"/>
                  <a:gd name="T46" fmla="*/ 0 w 333"/>
                  <a:gd name="T47" fmla="*/ 0 h 331"/>
                  <a:gd name="T48" fmla="*/ 0 w 333"/>
                  <a:gd name="T49" fmla="*/ 0 h 331"/>
                  <a:gd name="T50" fmla="*/ 0 w 333"/>
                  <a:gd name="T51" fmla="*/ 0 h 331"/>
                  <a:gd name="T52" fmla="*/ 0 w 333"/>
                  <a:gd name="T53" fmla="*/ 0 h 3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33"/>
                  <a:gd name="T82" fmla="*/ 0 h 331"/>
                  <a:gd name="T83" fmla="*/ 333 w 333"/>
                  <a:gd name="T84" fmla="*/ 331 h 3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33" h="331">
                    <a:moveTo>
                      <a:pt x="8" y="291"/>
                    </a:moveTo>
                    <a:lnTo>
                      <a:pt x="36" y="228"/>
                    </a:lnTo>
                    <a:lnTo>
                      <a:pt x="59" y="185"/>
                    </a:lnTo>
                    <a:lnTo>
                      <a:pt x="86" y="141"/>
                    </a:lnTo>
                    <a:lnTo>
                      <a:pt x="114" y="108"/>
                    </a:lnTo>
                    <a:lnTo>
                      <a:pt x="156" y="74"/>
                    </a:lnTo>
                    <a:lnTo>
                      <a:pt x="202" y="46"/>
                    </a:lnTo>
                    <a:lnTo>
                      <a:pt x="251" y="25"/>
                    </a:lnTo>
                    <a:lnTo>
                      <a:pt x="301" y="10"/>
                    </a:lnTo>
                    <a:lnTo>
                      <a:pt x="333" y="0"/>
                    </a:lnTo>
                    <a:lnTo>
                      <a:pt x="327" y="27"/>
                    </a:lnTo>
                    <a:lnTo>
                      <a:pt x="316" y="65"/>
                    </a:lnTo>
                    <a:lnTo>
                      <a:pt x="299" y="112"/>
                    </a:lnTo>
                    <a:lnTo>
                      <a:pt x="278" y="158"/>
                    </a:lnTo>
                    <a:lnTo>
                      <a:pt x="261" y="196"/>
                    </a:lnTo>
                    <a:lnTo>
                      <a:pt x="249" y="236"/>
                    </a:lnTo>
                    <a:lnTo>
                      <a:pt x="230" y="291"/>
                    </a:lnTo>
                    <a:lnTo>
                      <a:pt x="181" y="327"/>
                    </a:lnTo>
                    <a:lnTo>
                      <a:pt x="188" y="278"/>
                    </a:lnTo>
                    <a:lnTo>
                      <a:pt x="232" y="175"/>
                    </a:lnTo>
                    <a:lnTo>
                      <a:pt x="175" y="186"/>
                    </a:lnTo>
                    <a:lnTo>
                      <a:pt x="111" y="213"/>
                    </a:lnTo>
                    <a:lnTo>
                      <a:pt x="61" y="247"/>
                    </a:lnTo>
                    <a:lnTo>
                      <a:pt x="14" y="295"/>
                    </a:lnTo>
                    <a:lnTo>
                      <a:pt x="0" y="331"/>
                    </a:lnTo>
                    <a:lnTo>
                      <a:pt x="8" y="29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93" name="Freeform 317">
                <a:extLst>
                  <a:ext uri="{FF2B5EF4-FFF2-40B4-BE49-F238E27FC236}">
                    <a16:creationId xmlns:a16="http://schemas.microsoft.com/office/drawing/2014/main" id="{783587EA-118F-4C9B-B0BB-19DDF2A1B9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46" y="711"/>
                <a:ext cx="120" cy="155"/>
              </a:xfrm>
              <a:custGeom>
                <a:avLst/>
                <a:gdLst>
                  <a:gd name="T0" fmla="*/ 0 w 240"/>
                  <a:gd name="T1" fmla="*/ 1 h 310"/>
                  <a:gd name="T2" fmla="*/ 1 w 240"/>
                  <a:gd name="T3" fmla="*/ 1 h 310"/>
                  <a:gd name="T4" fmla="*/ 1 w 240"/>
                  <a:gd name="T5" fmla="*/ 1 h 310"/>
                  <a:gd name="T6" fmla="*/ 1 w 240"/>
                  <a:gd name="T7" fmla="*/ 1 h 310"/>
                  <a:gd name="T8" fmla="*/ 1 w 240"/>
                  <a:gd name="T9" fmla="*/ 1 h 310"/>
                  <a:gd name="T10" fmla="*/ 1 w 240"/>
                  <a:gd name="T11" fmla="*/ 1 h 310"/>
                  <a:gd name="T12" fmla="*/ 1 w 240"/>
                  <a:gd name="T13" fmla="*/ 0 h 310"/>
                  <a:gd name="T14" fmla="*/ 1 w 240"/>
                  <a:gd name="T15" fmla="*/ 1 h 310"/>
                  <a:gd name="T16" fmla="*/ 1 w 240"/>
                  <a:gd name="T17" fmla="*/ 1 h 310"/>
                  <a:gd name="T18" fmla="*/ 1 w 240"/>
                  <a:gd name="T19" fmla="*/ 1 h 310"/>
                  <a:gd name="T20" fmla="*/ 1 w 240"/>
                  <a:gd name="T21" fmla="*/ 1 h 310"/>
                  <a:gd name="T22" fmla="*/ 1 w 240"/>
                  <a:gd name="T23" fmla="*/ 1 h 310"/>
                  <a:gd name="T24" fmla="*/ 1 w 240"/>
                  <a:gd name="T25" fmla="*/ 1 h 310"/>
                  <a:gd name="T26" fmla="*/ 1 w 240"/>
                  <a:gd name="T27" fmla="*/ 1 h 310"/>
                  <a:gd name="T28" fmla="*/ 1 w 240"/>
                  <a:gd name="T29" fmla="*/ 1 h 310"/>
                  <a:gd name="T30" fmla="*/ 1 w 240"/>
                  <a:gd name="T31" fmla="*/ 1 h 310"/>
                  <a:gd name="T32" fmla="*/ 1 w 240"/>
                  <a:gd name="T33" fmla="*/ 1 h 310"/>
                  <a:gd name="T34" fmla="*/ 1 w 240"/>
                  <a:gd name="T35" fmla="*/ 1 h 310"/>
                  <a:gd name="T36" fmla="*/ 1 w 240"/>
                  <a:gd name="T37" fmla="*/ 1 h 310"/>
                  <a:gd name="T38" fmla="*/ 0 w 240"/>
                  <a:gd name="T39" fmla="*/ 1 h 310"/>
                  <a:gd name="T40" fmla="*/ 0 w 240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0"/>
                  <a:gd name="T64" fmla="*/ 0 h 310"/>
                  <a:gd name="T65" fmla="*/ 240 w 240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0" h="310">
                    <a:moveTo>
                      <a:pt x="0" y="118"/>
                    </a:moveTo>
                    <a:lnTo>
                      <a:pt x="27" y="91"/>
                    </a:lnTo>
                    <a:lnTo>
                      <a:pt x="63" y="63"/>
                    </a:lnTo>
                    <a:lnTo>
                      <a:pt x="109" y="40"/>
                    </a:lnTo>
                    <a:lnTo>
                      <a:pt x="168" y="17"/>
                    </a:lnTo>
                    <a:lnTo>
                      <a:pt x="219" y="4"/>
                    </a:lnTo>
                    <a:lnTo>
                      <a:pt x="240" y="0"/>
                    </a:lnTo>
                    <a:lnTo>
                      <a:pt x="234" y="25"/>
                    </a:lnTo>
                    <a:lnTo>
                      <a:pt x="223" y="59"/>
                    </a:lnTo>
                    <a:lnTo>
                      <a:pt x="206" y="99"/>
                    </a:lnTo>
                    <a:lnTo>
                      <a:pt x="185" y="139"/>
                    </a:lnTo>
                    <a:lnTo>
                      <a:pt x="162" y="168"/>
                    </a:lnTo>
                    <a:lnTo>
                      <a:pt x="128" y="204"/>
                    </a:lnTo>
                    <a:lnTo>
                      <a:pt x="97" y="232"/>
                    </a:lnTo>
                    <a:lnTo>
                      <a:pt x="61" y="266"/>
                    </a:lnTo>
                    <a:lnTo>
                      <a:pt x="17" y="310"/>
                    </a:lnTo>
                    <a:lnTo>
                      <a:pt x="40" y="238"/>
                    </a:lnTo>
                    <a:lnTo>
                      <a:pt x="59" y="133"/>
                    </a:lnTo>
                    <a:lnTo>
                      <a:pt x="59" y="95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94" name="Freeform 318">
                <a:extLst>
                  <a:ext uri="{FF2B5EF4-FFF2-40B4-BE49-F238E27FC236}">
                    <a16:creationId xmlns:a16="http://schemas.microsoft.com/office/drawing/2014/main" id="{B6949B80-7FE6-4B57-885C-1A006B19BE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79" y="754"/>
                <a:ext cx="124" cy="140"/>
              </a:xfrm>
              <a:custGeom>
                <a:avLst/>
                <a:gdLst>
                  <a:gd name="T0" fmla="*/ 0 w 248"/>
                  <a:gd name="T1" fmla="*/ 1 h 279"/>
                  <a:gd name="T2" fmla="*/ 1 w 248"/>
                  <a:gd name="T3" fmla="*/ 1 h 279"/>
                  <a:gd name="T4" fmla="*/ 1 w 248"/>
                  <a:gd name="T5" fmla="*/ 1 h 279"/>
                  <a:gd name="T6" fmla="*/ 1 w 248"/>
                  <a:gd name="T7" fmla="*/ 1 h 279"/>
                  <a:gd name="T8" fmla="*/ 1 w 248"/>
                  <a:gd name="T9" fmla="*/ 1 h 279"/>
                  <a:gd name="T10" fmla="*/ 1 w 248"/>
                  <a:gd name="T11" fmla="*/ 0 h 279"/>
                  <a:gd name="T12" fmla="*/ 1 w 248"/>
                  <a:gd name="T13" fmla="*/ 1 h 279"/>
                  <a:gd name="T14" fmla="*/ 1 w 248"/>
                  <a:gd name="T15" fmla="*/ 1 h 279"/>
                  <a:gd name="T16" fmla="*/ 1 w 248"/>
                  <a:gd name="T17" fmla="*/ 1 h 279"/>
                  <a:gd name="T18" fmla="*/ 1 w 248"/>
                  <a:gd name="T19" fmla="*/ 1 h 279"/>
                  <a:gd name="T20" fmla="*/ 1 w 248"/>
                  <a:gd name="T21" fmla="*/ 1 h 279"/>
                  <a:gd name="T22" fmla="*/ 1 w 248"/>
                  <a:gd name="T23" fmla="*/ 1 h 279"/>
                  <a:gd name="T24" fmla="*/ 1 w 248"/>
                  <a:gd name="T25" fmla="*/ 1 h 279"/>
                  <a:gd name="T26" fmla="*/ 1 w 248"/>
                  <a:gd name="T27" fmla="*/ 1 h 279"/>
                  <a:gd name="T28" fmla="*/ 0 w 248"/>
                  <a:gd name="T29" fmla="*/ 1 h 279"/>
                  <a:gd name="T30" fmla="*/ 0 w 248"/>
                  <a:gd name="T31" fmla="*/ 1 h 27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48"/>
                  <a:gd name="T49" fmla="*/ 0 h 279"/>
                  <a:gd name="T50" fmla="*/ 248 w 248"/>
                  <a:gd name="T51" fmla="*/ 279 h 27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48" h="279">
                    <a:moveTo>
                      <a:pt x="0" y="129"/>
                    </a:moveTo>
                    <a:lnTo>
                      <a:pt x="29" y="104"/>
                    </a:lnTo>
                    <a:lnTo>
                      <a:pt x="77" y="74"/>
                    </a:lnTo>
                    <a:lnTo>
                      <a:pt x="130" y="47"/>
                    </a:lnTo>
                    <a:lnTo>
                      <a:pt x="192" y="23"/>
                    </a:lnTo>
                    <a:lnTo>
                      <a:pt x="248" y="0"/>
                    </a:lnTo>
                    <a:lnTo>
                      <a:pt x="232" y="38"/>
                    </a:lnTo>
                    <a:lnTo>
                      <a:pt x="213" y="80"/>
                    </a:lnTo>
                    <a:lnTo>
                      <a:pt x="187" y="127"/>
                    </a:lnTo>
                    <a:lnTo>
                      <a:pt x="156" y="173"/>
                    </a:lnTo>
                    <a:lnTo>
                      <a:pt x="115" y="222"/>
                    </a:lnTo>
                    <a:lnTo>
                      <a:pt x="78" y="260"/>
                    </a:lnTo>
                    <a:lnTo>
                      <a:pt x="58" y="279"/>
                    </a:lnTo>
                    <a:lnTo>
                      <a:pt x="141" y="101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95" name="Freeform 319">
                <a:extLst>
                  <a:ext uri="{FF2B5EF4-FFF2-40B4-BE49-F238E27FC236}">
                    <a16:creationId xmlns:a16="http://schemas.microsoft.com/office/drawing/2014/main" id="{EED523DF-B3E9-4D82-93CC-FF6F44DA24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845"/>
                <a:ext cx="193" cy="212"/>
              </a:xfrm>
              <a:custGeom>
                <a:avLst/>
                <a:gdLst>
                  <a:gd name="T0" fmla="*/ 1 w 386"/>
                  <a:gd name="T1" fmla="*/ 1 h 424"/>
                  <a:gd name="T2" fmla="*/ 1 w 386"/>
                  <a:gd name="T3" fmla="*/ 1 h 424"/>
                  <a:gd name="T4" fmla="*/ 1 w 386"/>
                  <a:gd name="T5" fmla="*/ 1 h 424"/>
                  <a:gd name="T6" fmla="*/ 1 w 386"/>
                  <a:gd name="T7" fmla="*/ 1 h 424"/>
                  <a:gd name="T8" fmla="*/ 1 w 386"/>
                  <a:gd name="T9" fmla="*/ 1 h 424"/>
                  <a:gd name="T10" fmla="*/ 1 w 386"/>
                  <a:gd name="T11" fmla="*/ 1 h 424"/>
                  <a:gd name="T12" fmla="*/ 1 w 386"/>
                  <a:gd name="T13" fmla="*/ 1 h 424"/>
                  <a:gd name="T14" fmla="*/ 1 w 386"/>
                  <a:gd name="T15" fmla="*/ 0 h 424"/>
                  <a:gd name="T16" fmla="*/ 1 w 386"/>
                  <a:gd name="T17" fmla="*/ 1 h 424"/>
                  <a:gd name="T18" fmla="*/ 1 w 386"/>
                  <a:gd name="T19" fmla="*/ 1 h 424"/>
                  <a:gd name="T20" fmla="*/ 1 w 386"/>
                  <a:gd name="T21" fmla="*/ 1 h 424"/>
                  <a:gd name="T22" fmla="*/ 1 w 386"/>
                  <a:gd name="T23" fmla="*/ 1 h 424"/>
                  <a:gd name="T24" fmla="*/ 1 w 386"/>
                  <a:gd name="T25" fmla="*/ 1 h 424"/>
                  <a:gd name="T26" fmla="*/ 1 w 386"/>
                  <a:gd name="T27" fmla="*/ 1 h 424"/>
                  <a:gd name="T28" fmla="*/ 1 w 386"/>
                  <a:gd name="T29" fmla="*/ 1 h 424"/>
                  <a:gd name="T30" fmla="*/ 1 w 386"/>
                  <a:gd name="T31" fmla="*/ 1 h 424"/>
                  <a:gd name="T32" fmla="*/ 1 w 386"/>
                  <a:gd name="T33" fmla="*/ 1 h 424"/>
                  <a:gd name="T34" fmla="*/ 1 w 386"/>
                  <a:gd name="T35" fmla="*/ 1 h 424"/>
                  <a:gd name="T36" fmla="*/ 0 w 386"/>
                  <a:gd name="T37" fmla="*/ 1 h 424"/>
                  <a:gd name="T38" fmla="*/ 1 w 386"/>
                  <a:gd name="T39" fmla="*/ 1 h 424"/>
                  <a:gd name="T40" fmla="*/ 1 w 386"/>
                  <a:gd name="T41" fmla="*/ 1 h 424"/>
                  <a:gd name="T42" fmla="*/ 1 w 386"/>
                  <a:gd name="T43" fmla="*/ 1 h 424"/>
                  <a:gd name="T44" fmla="*/ 1 w 386"/>
                  <a:gd name="T45" fmla="*/ 1 h 424"/>
                  <a:gd name="T46" fmla="*/ 1 w 386"/>
                  <a:gd name="T47" fmla="*/ 1 h 424"/>
                  <a:gd name="T48" fmla="*/ 1 w 386"/>
                  <a:gd name="T49" fmla="*/ 1 h 4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6"/>
                  <a:gd name="T76" fmla="*/ 0 h 424"/>
                  <a:gd name="T77" fmla="*/ 386 w 386"/>
                  <a:gd name="T78" fmla="*/ 424 h 4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6" h="424">
                    <a:moveTo>
                      <a:pt x="78" y="156"/>
                    </a:moveTo>
                    <a:lnTo>
                      <a:pt x="94" y="128"/>
                    </a:lnTo>
                    <a:lnTo>
                      <a:pt x="122" y="95"/>
                    </a:lnTo>
                    <a:lnTo>
                      <a:pt x="168" y="65"/>
                    </a:lnTo>
                    <a:lnTo>
                      <a:pt x="227" y="38"/>
                    </a:lnTo>
                    <a:lnTo>
                      <a:pt x="289" y="17"/>
                    </a:lnTo>
                    <a:lnTo>
                      <a:pt x="345" y="6"/>
                    </a:lnTo>
                    <a:lnTo>
                      <a:pt x="386" y="0"/>
                    </a:lnTo>
                    <a:lnTo>
                      <a:pt x="369" y="29"/>
                    </a:lnTo>
                    <a:lnTo>
                      <a:pt x="348" y="73"/>
                    </a:lnTo>
                    <a:lnTo>
                      <a:pt x="327" y="118"/>
                    </a:lnTo>
                    <a:lnTo>
                      <a:pt x="310" y="156"/>
                    </a:lnTo>
                    <a:lnTo>
                      <a:pt x="291" y="187"/>
                    </a:lnTo>
                    <a:lnTo>
                      <a:pt x="265" y="219"/>
                    </a:lnTo>
                    <a:lnTo>
                      <a:pt x="229" y="255"/>
                    </a:lnTo>
                    <a:lnTo>
                      <a:pt x="189" y="291"/>
                    </a:lnTo>
                    <a:lnTo>
                      <a:pt x="145" y="344"/>
                    </a:lnTo>
                    <a:lnTo>
                      <a:pt x="94" y="413"/>
                    </a:lnTo>
                    <a:lnTo>
                      <a:pt x="0" y="424"/>
                    </a:lnTo>
                    <a:lnTo>
                      <a:pt x="63" y="373"/>
                    </a:lnTo>
                    <a:lnTo>
                      <a:pt x="120" y="285"/>
                    </a:lnTo>
                    <a:lnTo>
                      <a:pt x="231" y="135"/>
                    </a:lnTo>
                    <a:lnTo>
                      <a:pt x="173" y="135"/>
                    </a:lnTo>
                    <a:lnTo>
                      <a:pt x="78" y="15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96" name="Freeform 320">
                <a:extLst>
                  <a:ext uri="{FF2B5EF4-FFF2-40B4-BE49-F238E27FC236}">
                    <a16:creationId xmlns:a16="http://schemas.microsoft.com/office/drawing/2014/main" id="{0800FDDF-C523-433B-8128-FC9AC9DC6E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4" y="897"/>
                <a:ext cx="168" cy="117"/>
              </a:xfrm>
              <a:custGeom>
                <a:avLst/>
                <a:gdLst>
                  <a:gd name="T0" fmla="*/ 0 w 337"/>
                  <a:gd name="T1" fmla="*/ 1 h 234"/>
                  <a:gd name="T2" fmla="*/ 0 w 337"/>
                  <a:gd name="T3" fmla="*/ 1 h 234"/>
                  <a:gd name="T4" fmla="*/ 0 w 337"/>
                  <a:gd name="T5" fmla="*/ 1 h 234"/>
                  <a:gd name="T6" fmla="*/ 0 w 337"/>
                  <a:gd name="T7" fmla="*/ 1 h 234"/>
                  <a:gd name="T8" fmla="*/ 0 w 337"/>
                  <a:gd name="T9" fmla="*/ 0 h 234"/>
                  <a:gd name="T10" fmla="*/ 0 w 337"/>
                  <a:gd name="T11" fmla="*/ 1 h 234"/>
                  <a:gd name="T12" fmla="*/ 0 w 337"/>
                  <a:gd name="T13" fmla="*/ 1 h 234"/>
                  <a:gd name="T14" fmla="*/ 0 w 337"/>
                  <a:gd name="T15" fmla="*/ 1 h 234"/>
                  <a:gd name="T16" fmla="*/ 0 w 337"/>
                  <a:gd name="T17" fmla="*/ 1 h 234"/>
                  <a:gd name="T18" fmla="*/ 0 w 337"/>
                  <a:gd name="T19" fmla="*/ 1 h 234"/>
                  <a:gd name="T20" fmla="*/ 0 w 337"/>
                  <a:gd name="T21" fmla="*/ 1 h 234"/>
                  <a:gd name="T22" fmla="*/ 0 w 337"/>
                  <a:gd name="T23" fmla="*/ 1 h 234"/>
                  <a:gd name="T24" fmla="*/ 0 w 337"/>
                  <a:gd name="T25" fmla="*/ 1 h 234"/>
                  <a:gd name="T26" fmla="*/ 0 w 337"/>
                  <a:gd name="T27" fmla="*/ 1 h 234"/>
                  <a:gd name="T28" fmla="*/ 0 w 337"/>
                  <a:gd name="T29" fmla="*/ 1 h 234"/>
                  <a:gd name="T30" fmla="*/ 0 w 337"/>
                  <a:gd name="T31" fmla="*/ 1 h 234"/>
                  <a:gd name="T32" fmla="*/ 0 w 337"/>
                  <a:gd name="T33" fmla="*/ 1 h 234"/>
                  <a:gd name="T34" fmla="*/ 0 w 337"/>
                  <a:gd name="T35" fmla="*/ 1 h 234"/>
                  <a:gd name="T36" fmla="*/ 0 w 337"/>
                  <a:gd name="T37" fmla="*/ 1 h 234"/>
                  <a:gd name="T38" fmla="*/ 0 w 337"/>
                  <a:gd name="T39" fmla="*/ 1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7"/>
                  <a:gd name="T61" fmla="*/ 0 h 234"/>
                  <a:gd name="T62" fmla="*/ 337 w 337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7" h="234">
                    <a:moveTo>
                      <a:pt x="137" y="38"/>
                    </a:moveTo>
                    <a:lnTo>
                      <a:pt x="192" y="30"/>
                    </a:lnTo>
                    <a:lnTo>
                      <a:pt x="249" y="23"/>
                    </a:lnTo>
                    <a:lnTo>
                      <a:pt x="310" y="7"/>
                    </a:lnTo>
                    <a:lnTo>
                      <a:pt x="337" y="0"/>
                    </a:lnTo>
                    <a:lnTo>
                      <a:pt x="323" y="30"/>
                    </a:lnTo>
                    <a:lnTo>
                      <a:pt x="308" y="63"/>
                    </a:lnTo>
                    <a:lnTo>
                      <a:pt x="291" y="108"/>
                    </a:lnTo>
                    <a:lnTo>
                      <a:pt x="274" y="148"/>
                    </a:lnTo>
                    <a:lnTo>
                      <a:pt x="257" y="177"/>
                    </a:lnTo>
                    <a:lnTo>
                      <a:pt x="236" y="207"/>
                    </a:lnTo>
                    <a:lnTo>
                      <a:pt x="204" y="234"/>
                    </a:lnTo>
                    <a:lnTo>
                      <a:pt x="232" y="188"/>
                    </a:lnTo>
                    <a:lnTo>
                      <a:pt x="257" y="101"/>
                    </a:lnTo>
                    <a:lnTo>
                      <a:pt x="158" y="123"/>
                    </a:lnTo>
                    <a:lnTo>
                      <a:pt x="40" y="142"/>
                    </a:lnTo>
                    <a:lnTo>
                      <a:pt x="0" y="150"/>
                    </a:lnTo>
                    <a:lnTo>
                      <a:pt x="70" y="70"/>
                    </a:lnTo>
                    <a:lnTo>
                      <a:pt x="137" y="3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97" name="Freeform 321">
                <a:extLst>
                  <a:ext uri="{FF2B5EF4-FFF2-40B4-BE49-F238E27FC236}">
                    <a16:creationId xmlns:a16="http://schemas.microsoft.com/office/drawing/2014/main" id="{C6975ABE-E8C2-4AAB-9677-C2A46D9CC7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4" y="940"/>
                <a:ext cx="135" cy="114"/>
              </a:xfrm>
              <a:custGeom>
                <a:avLst/>
                <a:gdLst>
                  <a:gd name="T0" fmla="*/ 1 w 270"/>
                  <a:gd name="T1" fmla="*/ 1 h 228"/>
                  <a:gd name="T2" fmla="*/ 1 w 270"/>
                  <a:gd name="T3" fmla="*/ 1 h 228"/>
                  <a:gd name="T4" fmla="*/ 1 w 270"/>
                  <a:gd name="T5" fmla="*/ 1 h 228"/>
                  <a:gd name="T6" fmla="*/ 1 w 270"/>
                  <a:gd name="T7" fmla="*/ 1 h 228"/>
                  <a:gd name="T8" fmla="*/ 1 w 270"/>
                  <a:gd name="T9" fmla="*/ 1 h 228"/>
                  <a:gd name="T10" fmla="*/ 1 w 270"/>
                  <a:gd name="T11" fmla="*/ 0 h 228"/>
                  <a:gd name="T12" fmla="*/ 1 w 270"/>
                  <a:gd name="T13" fmla="*/ 1 h 228"/>
                  <a:gd name="T14" fmla="*/ 1 w 270"/>
                  <a:gd name="T15" fmla="*/ 1 h 228"/>
                  <a:gd name="T16" fmla="*/ 1 w 270"/>
                  <a:gd name="T17" fmla="*/ 1 h 228"/>
                  <a:gd name="T18" fmla="*/ 1 w 270"/>
                  <a:gd name="T19" fmla="*/ 1 h 228"/>
                  <a:gd name="T20" fmla="*/ 1 w 270"/>
                  <a:gd name="T21" fmla="*/ 1 h 228"/>
                  <a:gd name="T22" fmla="*/ 1 w 270"/>
                  <a:gd name="T23" fmla="*/ 1 h 228"/>
                  <a:gd name="T24" fmla="*/ 1 w 270"/>
                  <a:gd name="T25" fmla="*/ 1 h 228"/>
                  <a:gd name="T26" fmla="*/ 1 w 270"/>
                  <a:gd name="T27" fmla="*/ 1 h 228"/>
                  <a:gd name="T28" fmla="*/ 0 w 270"/>
                  <a:gd name="T29" fmla="*/ 1 h 228"/>
                  <a:gd name="T30" fmla="*/ 1 w 270"/>
                  <a:gd name="T31" fmla="*/ 1 h 228"/>
                  <a:gd name="T32" fmla="*/ 1 w 270"/>
                  <a:gd name="T33" fmla="*/ 1 h 2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0"/>
                  <a:gd name="T52" fmla="*/ 0 h 228"/>
                  <a:gd name="T53" fmla="*/ 270 w 270"/>
                  <a:gd name="T54" fmla="*/ 228 h 2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0" h="228">
                    <a:moveTo>
                      <a:pt x="57" y="137"/>
                    </a:moveTo>
                    <a:lnTo>
                      <a:pt x="103" y="95"/>
                    </a:lnTo>
                    <a:lnTo>
                      <a:pt x="148" y="57"/>
                    </a:lnTo>
                    <a:lnTo>
                      <a:pt x="202" y="25"/>
                    </a:lnTo>
                    <a:lnTo>
                      <a:pt x="243" y="8"/>
                    </a:lnTo>
                    <a:lnTo>
                      <a:pt x="270" y="0"/>
                    </a:lnTo>
                    <a:lnTo>
                      <a:pt x="247" y="25"/>
                    </a:lnTo>
                    <a:lnTo>
                      <a:pt x="217" y="61"/>
                    </a:lnTo>
                    <a:lnTo>
                      <a:pt x="188" y="105"/>
                    </a:lnTo>
                    <a:lnTo>
                      <a:pt x="164" y="139"/>
                    </a:lnTo>
                    <a:lnTo>
                      <a:pt x="133" y="173"/>
                    </a:lnTo>
                    <a:lnTo>
                      <a:pt x="101" y="192"/>
                    </a:lnTo>
                    <a:lnTo>
                      <a:pt x="67" y="208"/>
                    </a:lnTo>
                    <a:lnTo>
                      <a:pt x="44" y="217"/>
                    </a:lnTo>
                    <a:lnTo>
                      <a:pt x="0" y="228"/>
                    </a:lnTo>
                    <a:lnTo>
                      <a:pt x="57" y="137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98" name="Freeform 322">
                <a:extLst>
                  <a:ext uri="{FF2B5EF4-FFF2-40B4-BE49-F238E27FC236}">
                    <a16:creationId xmlns:a16="http://schemas.microsoft.com/office/drawing/2014/main" id="{2EEFEE84-AED7-44F1-9CEF-7D5F0D80F3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90" y="981"/>
                <a:ext cx="153" cy="82"/>
              </a:xfrm>
              <a:custGeom>
                <a:avLst/>
                <a:gdLst>
                  <a:gd name="T0" fmla="*/ 0 w 306"/>
                  <a:gd name="T1" fmla="*/ 1 h 164"/>
                  <a:gd name="T2" fmla="*/ 1 w 306"/>
                  <a:gd name="T3" fmla="*/ 1 h 164"/>
                  <a:gd name="T4" fmla="*/ 1 w 306"/>
                  <a:gd name="T5" fmla="*/ 1 h 164"/>
                  <a:gd name="T6" fmla="*/ 1 w 306"/>
                  <a:gd name="T7" fmla="*/ 1 h 164"/>
                  <a:gd name="T8" fmla="*/ 1 w 306"/>
                  <a:gd name="T9" fmla="*/ 1 h 164"/>
                  <a:gd name="T10" fmla="*/ 1 w 306"/>
                  <a:gd name="T11" fmla="*/ 1 h 164"/>
                  <a:gd name="T12" fmla="*/ 1 w 306"/>
                  <a:gd name="T13" fmla="*/ 1 h 164"/>
                  <a:gd name="T14" fmla="*/ 1 w 306"/>
                  <a:gd name="T15" fmla="*/ 0 h 164"/>
                  <a:gd name="T16" fmla="*/ 1 w 306"/>
                  <a:gd name="T17" fmla="*/ 1 h 164"/>
                  <a:gd name="T18" fmla="*/ 1 w 306"/>
                  <a:gd name="T19" fmla="*/ 1 h 164"/>
                  <a:gd name="T20" fmla="*/ 1 w 306"/>
                  <a:gd name="T21" fmla="*/ 1 h 164"/>
                  <a:gd name="T22" fmla="*/ 1 w 306"/>
                  <a:gd name="T23" fmla="*/ 1 h 164"/>
                  <a:gd name="T24" fmla="*/ 1 w 306"/>
                  <a:gd name="T25" fmla="*/ 1 h 164"/>
                  <a:gd name="T26" fmla="*/ 1 w 306"/>
                  <a:gd name="T27" fmla="*/ 1 h 164"/>
                  <a:gd name="T28" fmla="*/ 1 w 306"/>
                  <a:gd name="T29" fmla="*/ 1 h 164"/>
                  <a:gd name="T30" fmla="*/ 0 w 306"/>
                  <a:gd name="T31" fmla="*/ 1 h 164"/>
                  <a:gd name="T32" fmla="*/ 0 w 306"/>
                  <a:gd name="T33" fmla="*/ 1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6"/>
                  <a:gd name="T52" fmla="*/ 0 h 164"/>
                  <a:gd name="T53" fmla="*/ 306 w 306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6" h="164">
                    <a:moveTo>
                      <a:pt x="0" y="139"/>
                    </a:moveTo>
                    <a:lnTo>
                      <a:pt x="23" y="114"/>
                    </a:lnTo>
                    <a:lnTo>
                      <a:pt x="55" y="89"/>
                    </a:lnTo>
                    <a:lnTo>
                      <a:pt x="101" y="63"/>
                    </a:lnTo>
                    <a:lnTo>
                      <a:pt x="154" y="40"/>
                    </a:lnTo>
                    <a:lnTo>
                      <a:pt x="216" y="17"/>
                    </a:lnTo>
                    <a:lnTo>
                      <a:pt x="264" y="6"/>
                    </a:lnTo>
                    <a:lnTo>
                      <a:pt x="306" y="0"/>
                    </a:lnTo>
                    <a:lnTo>
                      <a:pt x="289" y="25"/>
                    </a:lnTo>
                    <a:lnTo>
                      <a:pt x="264" y="57"/>
                    </a:lnTo>
                    <a:lnTo>
                      <a:pt x="236" y="84"/>
                    </a:lnTo>
                    <a:lnTo>
                      <a:pt x="197" y="110"/>
                    </a:lnTo>
                    <a:lnTo>
                      <a:pt x="156" y="131"/>
                    </a:lnTo>
                    <a:lnTo>
                      <a:pt x="116" y="148"/>
                    </a:lnTo>
                    <a:lnTo>
                      <a:pt x="83" y="164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99" name="Freeform 323">
                <a:extLst>
                  <a:ext uri="{FF2B5EF4-FFF2-40B4-BE49-F238E27FC236}">
                    <a16:creationId xmlns:a16="http://schemas.microsoft.com/office/drawing/2014/main" id="{2BF14792-DB54-443A-AFE2-6DD227EF647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96" y="920"/>
                <a:ext cx="64" cy="132"/>
              </a:xfrm>
              <a:custGeom>
                <a:avLst/>
                <a:gdLst>
                  <a:gd name="T0" fmla="*/ 1 w 127"/>
                  <a:gd name="T1" fmla="*/ 0 h 265"/>
                  <a:gd name="T2" fmla="*/ 1 w 127"/>
                  <a:gd name="T3" fmla="*/ 0 h 265"/>
                  <a:gd name="T4" fmla="*/ 0 w 127"/>
                  <a:gd name="T5" fmla="*/ 0 h 265"/>
                  <a:gd name="T6" fmla="*/ 0 w 127"/>
                  <a:gd name="T7" fmla="*/ 0 h 265"/>
                  <a:gd name="T8" fmla="*/ 1 w 127"/>
                  <a:gd name="T9" fmla="*/ 0 h 265"/>
                  <a:gd name="T10" fmla="*/ 1 w 127"/>
                  <a:gd name="T11" fmla="*/ 0 h 265"/>
                  <a:gd name="T12" fmla="*/ 1 w 127"/>
                  <a:gd name="T13" fmla="*/ 0 h 265"/>
                  <a:gd name="T14" fmla="*/ 1 w 127"/>
                  <a:gd name="T15" fmla="*/ 0 h 265"/>
                  <a:gd name="T16" fmla="*/ 1 w 127"/>
                  <a:gd name="T17" fmla="*/ 0 h 265"/>
                  <a:gd name="T18" fmla="*/ 1 w 127"/>
                  <a:gd name="T19" fmla="*/ 0 h 265"/>
                  <a:gd name="T20" fmla="*/ 1 w 127"/>
                  <a:gd name="T21" fmla="*/ 0 h 265"/>
                  <a:gd name="T22" fmla="*/ 1 w 127"/>
                  <a:gd name="T23" fmla="*/ 0 h 265"/>
                  <a:gd name="T24" fmla="*/ 1 w 127"/>
                  <a:gd name="T25" fmla="*/ 0 h 265"/>
                  <a:gd name="T26" fmla="*/ 1 w 127"/>
                  <a:gd name="T27" fmla="*/ 0 h 265"/>
                  <a:gd name="T28" fmla="*/ 1 w 127"/>
                  <a:gd name="T29" fmla="*/ 0 h 265"/>
                  <a:gd name="T30" fmla="*/ 1 w 127"/>
                  <a:gd name="T31" fmla="*/ 0 h 265"/>
                  <a:gd name="T32" fmla="*/ 1 w 127"/>
                  <a:gd name="T33" fmla="*/ 0 h 265"/>
                  <a:gd name="T34" fmla="*/ 1 w 127"/>
                  <a:gd name="T35" fmla="*/ 0 h 26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7"/>
                  <a:gd name="T55" fmla="*/ 0 h 265"/>
                  <a:gd name="T56" fmla="*/ 127 w 127"/>
                  <a:gd name="T57" fmla="*/ 265 h 26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7" h="265">
                    <a:moveTo>
                      <a:pt x="8" y="265"/>
                    </a:moveTo>
                    <a:lnTo>
                      <a:pt x="2" y="234"/>
                    </a:lnTo>
                    <a:lnTo>
                      <a:pt x="0" y="202"/>
                    </a:lnTo>
                    <a:lnTo>
                      <a:pt x="0" y="160"/>
                    </a:lnTo>
                    <a:lnTo>
                      <a:pt x="8" y="116"/>
                    </a:lnTo>
                    <a:lnTo>
                      <a:pt x="27" y="78"/>
                    </a:lnTo>
                    <a:lnTo>
                      <a:pt x="59" y="38"/>
                    </a:lnTo>
                    <a:lnTo>
                      <a:pt x="95" y="14"/>
                    </a:lnTo>
                    <a:lnTo>
                      <a:pt x="127" y="0"/>
                    </a:lnTo>
                    <a:lnTo>
                      <a:pt x="120" y="29"/>
                    </a:lnTo>
                    <a:lnTo>
                      <a:pt x="112" y="69"/>
                    </a:lnTo>
                    <a:lnTo>
                      <a:pt x="105" y="111"/>
                    </a:lnTo>
                    <a:lnTo>
                      <a:pt x="97" y="143"/>
                    </a:lnTo>
                    <a:lnTo>
                      <a:pt x="86" y="175"/>
                    </a:lnTo>
                    <a:lnTo>
                      <a:pt x="65" y="210"/>
                    </a:lnTo>
                    <a:lnTo>
                      <a:pt x="36" y="242"/>
                    </a:lnTo>
                    <a:lnTo>
                      <a:pt x="8" y="265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0" name="Freeform 324">
                <a:extLst>
                  <a:ext uri="{FF2B5EF4-FFF2-40B4-BE49-F238E27FC236}">
                    <a16:creationId xmlns:a16="http://schemas.microsoft.com/office/drawing/2014/main" id="{0B5D8E62-E74F-43B3-80DC-57B8373A83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53" y="789"/>
                <a:ext cx="67" cy="93"/>
              </a:xfrm>
              <a:custGeom>
                <a:avLst/>
                <a:gdLst>
                  <a:gd name="T0" fmla="*/ 0 w 134"/>
                  <a:gd name="T1" fmla="*/ 1 h 186"/>
                  <a:gd name="T2" fmla="*/ 1 w 134"/>
                  <a:gd name="T3" fmla="*/ 1 h 186"/>
                  <a:gd name="T4" fmla="*/ 1 w 134"/>
                  <a:gd name="T5" fmla="*/ 1 h 186"/>
                  <a:gd name="T6" fmla="*/ 1 w 134"/>
                  <a:gd name="T7" fmla="*/ 1 h 186"/>
                  <a:gd name="T8" fmla="*/ 1 w 134"/>
                  <a:gd name="T9" fmla="*/ 1 h 186"/>
                  <a:gd name="T10" fmla="*/ 1 w 134"/>
                  <a:gd name="T11" fmla="*/ 0 h 186"/>
                  <a:gd name="T12" fmla="*/ 1 w 134"/>
                  <a:gd name="T13" fmla="*/ 1 h 186"/>
                  <a:gd name="T14" fmla="*/ 1 w 134"/>
                  <a:gd name="T15" fmla="*/ 1 h 186"/>
                  <a:gd name="T16" fmla="*/ 1 w 134"/>
                  <a:gd name="T17" fmla="*/ 1 h 186"/>
                  <a:gd name="T18" fmla="*/ 1 w 134"/>
                  <a:gd name="T19" fmla="*/ 1 h 186"/>
                  <a:gd name="T20" fmla="*/ 1 w 134"/>
                  <a:gd name="T21" fmla="*/ 1 h 186"/>
                  <a:gd name="T22" fmla="*/ 1 w 134"/>
                  <a:gd name="T23" fmla="*/ 1 h 186"/>
                  <a:gd name="T24" fmla="*/ 0 w 134"/>
                  <a:gd name="T25" fmla="*/ 1 h 186"/>
                  <a:gd name="T26" fmla="*/ 0 w 134"/>
                  <a:gd name="T27" fmla="*/ 1 h 18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4"/>
                  <a:gd name="T43" fmla="*/ 0 h 186"/>
                  <a:gd name="T44" fmla="*/ 134 w 134"/>
                  <a:gd name="T45" fmla="*/ 186 h 18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4" h="186">
                    <a:moveTo>
                      <a:pt x="0" y="137"/>
                    </a:moveTo>
                    <a:lnTo>
                      <a:pt x="19" y="114"/>
                    </a:lnTo>
                    <a:lnTo>
                      <a:pt x="44" y="89"/>
                    </a:lnTo>
                    <a:lnTo>
                      <a:pt x="80" y="57"/>
                    </a:lnTo>
                    <a:lnTo>
                      <a:pt x="105" y="34"/>
                    </a:lnTo>
                    <a:lnTo>
                      <a:pt x="134" y="0"/>
                    </a:lnTo>
                    <a:lnTo>
                      <a:pt x="132" y="21"/>
                    </a:lnTo>
                    <a:lnTo>
                      <a:pt x="126" y="55"/>
                    </a:lnTo>
                    <a:lnTo>
                      <a:pt x="118" y="89"/>
                    </a:lnTo>
                    <a:lnTo>
                      <a:pt x="103" y="129"/>
                    </a:lnTo>
                    <a:lnTo>
                      <a:pt x="57" y="186"/>
                    </a:lnTo>
                    <a:lnTo>
                      <a:pt x="59" y="116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1" name="Freeform 325">
                <a:extLst>
                  <a:ext uri="{FF2B5EF4-FFF2-40B4-BE49-F238E27FC236}">
                    <a16:creationId xmlns:a16="http://schemas.microsoft.com/office/drawing/2014/main" id="{32777F73-DACD-47FD-9165-9DD2DBCD74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62" y="721"/>
                <a:ext cx="93" cy="115"/>
              </a:xfrm>
              <a:custGeom>
                <a:avLst/>
                <a:gdLst>
                  <a:gd name="T0" fmla="*/ 1 w 184"/>
                  <a:gd name="T1" fmla="*/ 1 h 230"/>
                  <a:gd name="T2" fmla="*/ 1 w 184"/>
                  <a:gd name="T3" fmla="*/ 1 h 230"/>
                  <a:gd name="T4" fmla="*/ 1 w 184"/>
                  <a:gd name="T5" fmla="*/ 1 h 230"/>
                  <a:gd name="T6" fmla="*/ 1 w 184"/>
                  <a:gd name="T7" fmla="*/ 1 h 230"/>
                  <a:gd name="T8" fmla="*/ 1 w 184"/>
                  <a:gd name="T9" fmla="*/ 0 h 230"/>
                  <a:gd name="T10" fmla="*/ 1 w 184"/>
                  <a:gd name="T11" fmla="*/ 1 h 230"/>
                  <a:gd name="T12" fmla="*/ 1 w 184"/>
                  <a:gd name="T13" fmla="*/ 1 h 230"/>
                  <a:gd name="T14" fmla="*/ 1 w 184"/>
                  <a:gd name="T15" fmla="*/ 1 h 230"/>
                  <a:gd name="T16" fmla="*/ 1 w 184"/>
                  <a:gd name="T17" fmla="*/ 1 h 230"/>
                  <a:gd name="T18" fmla="*/ 1 w 184"/>
                  <a:gd name="T19" fmla="*/ 1 h 230"/>
                  <a:gd name="T20" fmla="*/ 1 w 184"/>
                  <a:gd name="T21" fmla="*/ 1 h 230"/>
                  <a:gd name="T22" fmla="*/ 0 w 184"/>
                  <a:gd name="T23" fmla="*/ 1 h 230"/>
                  <a:gd name="T24" fmla="*/ 1 w 184"/>
                  <a:gd name="T25" fmla="*/ 1 h 230"/>
                  <a:gd name="T26" fmla="*/ 1 w 184"/>
                  <a:gd name="T27" fmla="*/ 1 h 230"/>
                  <a:gd name="T28" fmla="*/ 1 w 184"/>
                  <a:gd name="T29" fmla="*/ 1 h 2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4"/>
                  <a:gd name="T46" fmla="*/ 0 h 230"/>
                  <a:gd name="T47" fmla="*/ 184 w 184"/>
                  <a:gd name="T48" fmla="*/ 230 h 2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4" h="230">
                    <a:moveTo>
                      <a:pt x="26" y="74"/>
                    </a:moveTo>
                    <a:lnTo>
                      <a:pt x="55" y="53"/>
                    </a:lnTo>
                    <a:lnTo>
                      <a:pt x="91" y="34"/>
                    </a:lnTo>
                    <a:lnTo>
                      <a:pt x="144" y="14"/>
                    </a:lnTo>
                    <a:lnTo>
                      <a:pt x="184" y="0"/>
                    </a:lnTo>
                    <a:lnTo>
                      <a:pt x="175" y="31"/>
                    </a:lnTo>
                    <a:lnTo>
                      <a:pt x="159" y="63"/>
                    </a:lnTo>
                    <a:lnTo>
                      <a:pt x="137" y="97"/>
                    </a:lnTo>
                    <a:lnTo>
                      <a:pt x="114" y="128"/>
                    </a:lnTo>
                    <a:lnTo>
                      <a:pt x="78" y="164"/>
                    </a:lnTo>
                    <a:lnTo>
                      <a:pt x="38" y="200"/>
                    </a:lnTo>
                    <a:lnTo>
                      <a:pt x="0" y="230"/>
                    </a:lnTo>
                    <a:lnTo>
                      <a:pt x="24" y="149"/>
                    </a:lnTo>
                    <a:lnTo>
                      <a:pt x="26" y="7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2" name="Freeform 326">
                <a:extLst>
                  <a:ext uri="{FF2B5EF4-FFF2-40B4-BE49-F238E27FC236}">
                    <a16:creationId xmlns:a16="http://schemas.microsoft.com/office/drawing/2014/main" id="{75DB78E6-3B23-4788-83B6-8ABF33678F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12" y="769"/>
                <a:ext cx="74" cy="76"/>
              </a:xfrm>
              <a:custGeom>
                <a:avLst/>
                <a:gdLst>
                  <a:gd name="T0" fmla="*/ 0 w 148"/>
                  <a:gd name="T1" fmla="*/ 1 h 152"/>
                  <a:gd name="T2" fmla="*/ 1 w 148"/>
                  <a:gd name="T3" fmla="*/ 1 h 152"/>
                  <a:gd name="T4" fmla="*/ 1 w 148"/>
                  <a:gd name="T5" fmla="*/ 1 h 152"/>
                  <a:gd name="T6" fmla="*/ 1 w 148"/>
                  <a:gd name="T7" fmla="*/ 1 h 152"/>
                  <a:gd name="T8" fmla="*/ 1 w 148"/>
                  <a:gd name="T9" fmla="*/ 0 h 152"/>
                  <a:gd name="T10" fmla="*/ 1 w 148"/>
                  <a:gd name="T11" fmla="*/ 1 h 152"/>
                  <a:gd name="T12" fmla="*/ 1 w 148"/>
                  <a:gd name="T13" fmla="*/ 1 h 152"/>
                  <a:gd name="T14" fmla="*/ 1 w 148"/>
                  <a:gd name="T15" fmla="*/ 1 h 152"/>
                  <a:gd name="T16" fmla="*/ 1 w 148"/>
                  <a:gd name="T17" fmla="*/ 1 h 152"/>
                  <a:gd name="T18" fmla="*/ 1 w 148"/>
                  <a:gd name="T19" fmla="*/ 1 h 152"/>
                  <a:gd name="T20" fmla="*/ 0 w 148"/>
                  <a:gd name="T21" fmla="*/ 1 h 152"/>
                  <a:gd name="T22" fmla="*/ 0 w 148"/>
                  <a:gd name="T23" fmla="*/ 1 h 1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152"/>
                  <a:gd name="T38" fmla="*/ 148 w 148"/>
                  <a:gd name="T39" fmla="*/ 152 h 15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152">
                    <a:moveTo>
                      <a:pt x="0" y="82"/>
                    </a:moveTo>
                    <a:lnTo>
                      <a:pt x="31" y="61"/>
                    </a:lnTo>
                    <a:lnTo>
                      <a:pt x="65" y="40"/>
                    </a:lnTo>
                    <a:lnTo>
                      <a:pt x="97" y="23"/>
                    </a:lnTo>
                    <a:lnTo>
                      <a:pt x="148" y="0"/>
                    </a:lnTo>
                    <a:lnTo>
                      <a:pt x="135" y="27"/>
                    </a:lnTo>
                    <a:lnTo>
                      <a:pt x="112" y="71"/>
                    </a:lnTo>
                    <a:lnTo>
                      <a:pt x="78" y="114"/>
                    </a:lnTo>
                    <a:lnTo>
                      <a:pt x="38" y="152"/>
                    </a:lnTo>
                    <a:lnTo>
                      <a:pt x="74" y="74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3" name="Freeform 327">
                <a:extLst>
                  <a:ext uri="{FF2B5EF4-FFF2-40B4-BE49-F238E27FC236}">
                    <a16:creationId xmlns:a16="http://schemas.microsoft.com/office/drawing/2014/main" id="{80C94EAA-3757-47C2-937D-45362C1257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2" y="912"/>
                <a:ext cx="143" cy="61"/>
              </a:xfrm>
              <a:custGeom>
                <a:avLst/>
                <a:gdLst>
                  <a:gd name="T0" fmla="*/ 1 w 285"/>
                  <a:gd name="T1" fmla="*/ 0 h 124"/>
                  <a:gd name="T2" fmla="*/ 1 w 285"/>
                  <a:gd name="T3" fmla="*/ 0 h 124"/>
                  <a:gd name="T4" fmla="*/ 1 w 285"/>
                  <a:gd name="T5" fmla="*/ 0 h 124"/>
                  <a:gd name="T6" fmla="*/ 1 w 285"/>
                  <a:gd name="T7" fmla="*/ 0 h 124"/>
                  <a:gd name="T8" fmla="*/ 1 w 285"/>
                  <a:gd name="T9" fmla="*/ 0 h 124"/>
                  <a:gd name="T10" fmla="*/ 1 w 285"/>
                  <a:gd name="T11" fmla="*/ 0 h 124"/>
                  <a:gd name="T12" fmla="*/ 1 w 285"/>
                  <a:gd name="T13" fmla="*/ 0 h 124"/>
                  <a:gd name="T14" fmla="*/ 0 w 285"/>
                  <a:gd name="T15" fmla="*/ 0 h 124"/>
                  <a:gd name="T16" fmla="*/ 1 w 285"/>
                  <a:gd name="T17" fmla="*/ 0 h 124"/>
                  <a:gd name="T18" fmla="*/ 1 w 285"/>
                  <a:gd name="T19" fmla="*/ 0 h 124"/>
                  <a:gd name="T20" fmla="*/ 1 w 285"/>
                  <a:gd name="T21" fmla="*/ 0 h 1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85"/>
                  <a:gd name="T34" fmla="*/ 0 h 124"/>
                  <a:gd name="T35" fmla="*/ 285 w 285"/>
                  <a:gd name="T36" fmla="*/ 124 h 1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85" h="124">
                    <a:moveTo>
                      <a:pt x="80" y="40"/>
                    </a:moveTo>
                    <a:lnTo>
                      <a:pt x="147" y="33"/>
                    </a:lnTo>
                    <a:lnTo>
                      <a:pt x="221" y="19"/>
                    </a:lnTo>
                    <a:lnTo>
                      <a:pt x="285" y="0"/>
                    </a:lnTo>
                    <a:lnTo>
                      <a:pt x="272" y="31"/>
                    </a:lnTo>
                    <a:lnTo>
                      <a:pt x="245" y="74"/>
                    </a:lnTo>
                    <a:lnTo>
                      <a:pt x="150" y="92"/>
                    </a:lnTo>
                    <a:lnTo>
                      <a:pt x="0" y="124"/>
                    </a:lnTo>
                    <a:lnTo>
                      <a:pt x="46" y="61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4" name="Freeform 328">
                <a:extLst>
                  <a:ext uri="{FF2B5EF4-FFF2-40B4-BE49-F238E27FC236}">
                    <a16:creationId xmlns:a16="http://schemas.microsoft.com/office/drawing/2014/main" id="{2CD74726-09DF-4EFE-A3CB-7030319AC9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1" y="992"/>
                <a:ext cx="123" cy="67"/>
              </a:xfrm>
              <a:custGeom>
                <a:avLst/>
                <a:gdLst>
                  <a:gd name="T0" fmla="*/ 0 w 245"/>
                  <a:gd name="T1" fmla="*/ 1 h 133"/>
                  <a:gd name="T2" fmla="*/ 1 w 245"/>
                  <a:gd name="T3" fmla="*/ 1 h 133"/>
                  <a:gd name="T4" fmla="*/ 1 w 245"/>
                  <a:gd name="T5" fmla="*/ 1 h 133"/>
                  <a:gd name="T6" fmla="*/ 1 w 245"/>
                  <a:gd name="T7" fmla="*/ 1 h 133"/>
                  <a:gd name="T8" fmla="*/ 1 w 245"/>
                  <a:gd name="T9" fmla="*/ 1 h 133"/>
                  <a:gd name="T10" fmla="*/ 1 w 245"/>
                  <a:gd name="T11" fmla="*/ 0 h 133"/>
                  <a:gd name="T12" fmla="*/ 1 w 245"/>
                  <a:gd name="T13" fmla="*/ 1 h 133"/>
                  <a:gd name="T14" fmla="*/ 1 w 245"/>
                  <a:gd name="T15" fmla="*/ 1 h 133"/>
                  <a:gd name="T16" fmla="*/ 1 w 245"/>
                  <a:gd name="T17" fmla="*/ 1 h 133"/>
                  <a:gd name="T18" fmla="*/ 1 w 245"/>
                  <a:gd name="T19" fmla="*/ 1 h 133"/>
                  <a:gd name="T20" fmla="*/ 1 w 245"/>
                  <a:gd name="T21" fmla="*/ 1 h 133"/>
                  <a:gd name="T22" fmla="*/ 0 w 245"/>
                  <a:gd name="T23" fmla="*/ 1 h 133"/>
                  <a:gd name="T24" fmla="*/ 0 w 245"/>
                  <a:gd name="T25" fmla="*/ 1 h 1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5"/>
                  <a:gd name="T40" fmla="*/ 0 h 133"/>
                  <a:gd name="T41" fmla="*/ 245 w 245"/>
                  <a:gd name="T42" fmla="*/ 133 h 1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5" h="133">
                    <a:moveTo>
                      <a:pt x="0" y="122"/>
                    </a:moveTo>
                    <a:lnTo>
                      <a:pt x="34" y="91"/>
                    </a:lnTo>
                    <a:lnTo>
                      <a:pt x="78" y="63"/>
                    </a:lnTo>
                    <a:lnTo>
                      <a:pt x="136" y="34"/>
                    </a:lnTo>
                    <a:lnTo>
                      <a:pt x="188" y="17"/>
                    </a:lnTo>
                    <a:lnTo>
                      <a:pt x="245" y="0"/>
                    </a:lnTo>
                    <a:lnTo>
                      <a:pt x="218" y="27"/>
                    </a:lnTo>
                    <a:lnTo>
                      <a:pt x="180" y="55"/>
                    </a:lnTo>
                    <a:lnTo>
                      <a:pt x="136" y="82"/>
                    </a:lnTo>
                    <a:lnTo>
                      <a:pt x="91" y="106"/>
                    </a:lnTo>
                    <a:lnTo>
                      <a:pt x="38" y="133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5" name="Freeform 329">
                <a:extLst>
                  <a:ext uri="{FF2B5EF4-FFF2-40B4-BE49-F238E27FC236}">
                    <a16:creationId xmlns:a16="http://schemas.microsoft.com/office/drawing/2014/main" id="{56AA47A5-B5E4-4CD9-A5FC-7A4794D57F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0" y="855"/>
                <a:ext cx="173" cy="200"/>
              </a:xfrm>
              <a:custGeom>
                <a:avLst/>
                <a:gdLst>
                  <a:gd name="T0" fmla="*/ 1 w 346"/>
                  <a:gd name="T1" fmla="*/ 0 h 401"/>
                  <a:gd name="T2" fmla="*/ 1 w 346"/>
                  <a:gd name="T3" fmla="*/ 0 h 401"/>
                  <a:gd name="T4" fmla="*/ 1 w 346"/>
                  <a:gd name="T5" fmla="*/ 0 h 401"/>
                  <a:gd name="T6" fmla="*/ 1 w 346"/>
                  <a:gd name="T7" fmla="*/ 0 h 401"/>
                  <a:gd name="T8" fmla="*/ 1 w 346"/>
                  <a:gd name="T9" fmla="*/ 0 h 401"/>
                  <a:gd name="T10" fmla="*/ 1 w 346"/>
                  <a:gd name="T11" fmla="*/ 0 h 401"/>
                  <a:gd name="T12" fmla="*/ 1 w 346"/>
                  <a:gd name="T13" fmla="*/ 0 h 401"/>
                  <a:gd name="T14" fmla="*/ 1 w 346"/>
                  <a:gd name="T15" fmla="*/ 0 h 401"/>
                  <a:gd name="T16" fmla="*/ 1 w 346"/>
                  <a:gd name="T17" fmla="*/ 0 h 401"/>
                  <a:gd name="T18" fmla="*/ 1 w 346"/>
                  <a:gd name="T19" fmla="*/ 0 h 401"/>
                  <a:gd name="T20" fmla="*/ 1 w 346"/>
                  <a:gd name="T21" fmla="*/ 0 h 401"/>
                  <a:gd name="T22" fmla="*/ 1 w 346"/>
                  <a:gd name="T23" fmla="*/ 0 h 401"/>
                  <a:gd name="T24" fmla="*/ 1 w 346"/>
                  <a:gd name="T25" fmla="*/ 0 h 401"/>
                  <a:gd name="T26" fmla="*/ 1 w 346"/>
                  <a:gd name="T27" fmla="*/ 0 h 401"/>
                  <a:gd name="T28" fmla="*/ 1 w 346"/>
                  <a:gd name="T29" fmla="*/ 0 h 401"/>
                  <a:gd name="T30" fmla="*/ 1 w 346"/>
                  <a:gd name="T31" fmla="*/ 0 h 401"/>
                  <a:gd name="T32" fmla="*/ 0 w 346"/>
                  <a:gd name="T33" fmla="*/ 0 h 401"/>
                  <a:gd name="T34" fmla="*/ 1 w 346"/>
                  <a:gd name="T35" fmla="*/ 0 h 401"/>
                  <a:gd name="T36" fmla="*/ 1 w 346"/>
                  <a:gd name="T37" fmla="*/ 0 h 401"/>
                  <a:gd name="T38" fmla="*/ 1 w 346"/>
                  <a:gd name="T39" fmla="*/ 0 h 401"/>
                  <a:gd name="T40" fmla="*/ 1 w 346"/>
                  <a:gd name="T41" fmla="*/ 0 h 401"/>
                  <a:gd name="T42" fmla="*/ 1 w 346"/>
                  <a:gd name="T43" fmla="*/ 0 h 401"/>
                  <a:gd name="T44" fmla="*/ 1 w 346"/>
                  <a:gd name="T45" fmla="*/ 0 h 401"/>
                  <a:gd name="T46" fmla="*/ 1 w 346"/>
                  <a:gd name="T47" fmla="*/ 0 h 40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46"/>
                  <a:gd name="T73" fmla="*/ 0 h 401"/>
                  <a:gd name="T74" fmla="*/ 346 w 346"/>
                  <a:gd name="T75" fmla="*/ 401 h 40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46" h="401">
                    <a:moveTo>
                      <a:pt x="110" y="124"/>
                    </a:moveTo>
                    <a:lnTo>
                      <a:pt x="129" y="101"/>
                    </a:lnTo>
                    <a:lnTo>
                      <a:pt x="164" y="76"/>
                    </a:lnTo>
                    <a:lnTo>
                      <a:pt x="207" y="52"/>
                    </a:lnTo>
                    <a:lnTo>
                      <a:pt x="255" y="33"/>
                    </a:lnTo>
                    <a:lnTo>
                      <a:pt x="312" y="14"/>
                    </a:lnTo>
                    <a:lnTo>
                      <a:pt x="346" y="0"/>
                    </a:lnTo>
                    <a:lnTo>
                      <a:pt x="323" y="36"/>
                    </a:lnTo>
                    <a:lnTo>
                      <a:pt x="300" y="82"/>
                    </a:lnTo>
                    <a:lnTo>
                      <a:pt x="274" y="131"/>
                    </a:lnTo>
                    <a:lnTo>
                      <a:pt x="240" y="171"/>
                    </a:lnTo>
                    <a:lnTo>
                      <a:pt x="198" y="219"/>
                    </a:lnTo>
                    <a:lnTo>
                      <a:pt x="156" y="266"/>
                    </a:lnTo>
                    <a:lnTo>
                      <a:pt x="122" y="314"/>
                    </a:lnTo>
                    <a:lnTo>
                      <a:pt x="89" y="363"/>
                    </a:lnTo>
                    <a:lnTo>
                      <a:pt x="65" y="396"/>
                    </a:lnTo>
                    <a:lnTo>
                      <a:pt x="0" y="401"/>
                    </a:lnTo>
                    <a:lnTo>
                      <a:pt x="51" y="356"/>
                    </a:lnTo>
                    <a:lnTo>
                      <a:pt x="107" y="282"/>
                    </a:lnTo>
                    <a:lnTo>
                      <a:pt x="152" y="206"/>
                    </a:lnTo>
                    <a:lnTo>
                      <a:pt x="232" y="111"/>
                    </a:lnTo>
                    <a:lnTo>
                      <a:pt x="160" y="118"/>
                    </a:lnTo>
                    <a:lnTo>
                      <a:pt x="110" y="12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6" name="Freeform 330">
                <a:extLst>
                  <a:ext uri="{FF2B5EF4-FFF2-40B4-BE49-F238E27FC236}">
                    <a16:creationId xmlns:a16="http://schemas.microsoft.com/office/drawing/2014/main" id="{6246E375-5975-4FCD-84DB-C40FED2149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43" y="953"/>
                <a:ext cx="103" cy="91"/>
              </a:xfrm>
              <a:custGeom>
                <a:avLst/>
                <a:gdLst>
                  <a:gd name="T0" fmla="*/ 0 w 207"/>
                  <a:gd name="T1" fmla="*/ 1 h 181"/>
                  <a:gd name="T2" fmla="*/ 0 w 207"/>
                  <a:gd name="T3" fmla="*/ 1 h 181"/>
                  <a:gd name="T4" fmla="*/ 0 w 207"/>
                  <a:gd name="T5" fmla="*/ 1 h 181"/>
                  <a:gd name="T6" fmla="*/ 0 w 207"/>
                  <a:gd name="T7" fmla="*/ 1 h 181"/>
                  <a:gd name="T8" fmla="*/ 0 w 207"/>
                  <a:gd name="T9" fmla="*/ 1 h 181"/>
                  <a:gd name="T10" fmla="*/ 0 w 207"/>
                  <a:gd name="T11" fmla="*/ 0 h 181"/>
                  <a:gd name="T12" fmla="*/ 0 w 207"/>
                  <a:gd name="T13" fmla="*/ 1 h 181"/>
                  <a:gd name="T14" fmla="*/ 0 w 207"/>
                  <a:gd name="T15" fmla="*/ 1 h 181"/>
                  <a:gd name="T16" fmla="*/ 0 w 207"/>
                  <a:gd name="T17" fmla="*/ 1 h 181"/>
                  <a:gd name="T18" fmla="*/ 0 w 207"/>
                  <a:gd name="T19" fmla="*/ 1 h 181"/>
                  <a:gd name="T20" fmla="*/ 0 w 207"/>
                  <a:gd name="T21" fmla="*/ 1 h 181"/>
                  <a:gd name="T22" fmla="*/ 0 w 207"/>
                  <a:gd name="T23" fmla="*/ 1 h 181"/>
                  <a:gd name="T24" fmla="*/ 0 w 207"/>
                  <a:gd name="T25" fmla="*/ 1 h 181"/>
                  <a:gd name="T26" fmla="*/ 0 w 207"/>
                  <a:gd name="T27" fmla="*/ 1 h 181"/>
                  <a:gd name="T28" fmla="*/ 0 w 207"/>
                  <a:gd name="T29" fmla="*/ 1 h 1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7"/>
                  <a:gd name="T46" fmla="*/ 0 h 181"/>
                  <a:gd name="T47" fmla="*/ 207 w 207"/>
                  <a:gd name="T48" fmla="*/ 181 h 18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7" h="181">
                    <a:moveTo>
                      <a:pt x="25" y="143"/>
                    </a:moveTo>
                    <a:lnTo>
                      <a:pt x="65" y="112"/>
                    </a:lnTo>
                    <a:lnTo>
                      <a:pt x="110" y="76"/>
                    </a:lnTo>
                    <a:lnTo>
                      <a:pt x="154" y="38"/>
                    </a:lnTo>
                    <a:lnTo>
                      <a:pt x="185" y="15"/>
                    </a:lnTo>
                    <a:lnTo>
                      <a:pt x="207" y="0"/>
                    </a:lnTo>
                    <a:lnTo>
                      <a:pt x="185" y="25"/>
                    </a:lnTo>
                    <a:lnTo>
                      <a:pt x="156" y="63"/>
                    </a:lnTo>
                    <a:lnTo>
                      <a:pt x="129" y="101"/>
                    </a:lnTo>
                    <a:lnTo>
                      <a:pt x="101" y="127"/>
                    </a:lnTo>
                    <a:lnTo>
                      <a:pt x="70" y="150"/>
                    </a:lnTo>
                    <a:lnTo>
                      <a:pt x="38" y="165"/>
                    </a:lnTo>
                    <a:lnTo>
                      <a:pt x="0" y="181"/>
                    </a:lnTo>
                    <a:lnTo>
                      <a:pt x="25" y="14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7" name="Freeform 331">
                <a:extLst>
                  <a:ext uri="{FF2B5EF4-FFF2-40B4-BE49-F238E27FC236}">
                    <a16:creationId xmlns:a16="http://schemas.microsoft.com/office/drawing/2014/main" id="{3DAA1EAF-625F-448B-A82C-D2F8AD1901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3" y="933"/>
                <a:ext cx="46" cy="110"/>
              </a:xfrm>
              <a:custGeom>
                <a:avLst/>
                <a:gdLst>
                  <a:gd name="T0" fmla="*/ 0 w 93"/>
                  <a:gd name="T1" fmla="*/ 0 h 221"/>
                  <a:gd name="T2" fmla="*/ 0 w 93"/>
                  <a:gd name="T3" fmla="*/ 0 h 221"/>
                  <a:gd name="T4" fmla="*/ 0 w 93"/>
                  <a:gd name="T5" fmla="*/ 0 h 221"/>
                  <a:gd name="T6" fmla="*/ 0 w 93"/>
                  <a:gd name="T7" fmla="*/ 0 h 221"/>
                  <a:gd name="T8" fmla="*/ 0 w 93"/>
                  <a:gd name="T9" fmla="*/ 0 h 221"/>
                  <a:gd name="T10" fmla="*/ 0 w 93"/>
                  <a:gd name="T11" fmla="*/ 0 h 221"/>
                  <a:gd name="T12" fmla="*/ 0 w 93"/>
                  <a:gd name="T13" fmla="*/ 0 h 221"/>
                  <a:gd name="T14" fmla="*/ 0 w 93"/>
                  <a:gd name="T15" fmla="*/ 0 h 221"/>
                  <a:gd name="T16" fmla="*/ 0 w 93"/>
                  <a:gd name="T17" fmla="*/ 0 h 221"/>
                  <a:gd name="T18" fmla="*/ 0 w 93"/>
                  <a:gd name="T19" fmla="*/ 0 h 221"/>
                  <a:gd name="T20" fmla="*/ 0 w 93"/>
                  <a:gd name="T21" fmla="*/ 0 h 221"/>
                  <a:gd name="T22" fmla="*/ 0 w 93"/>
                  <a:gd name="T23" fmla="*/ 0 h 221"/>
                  <a:gd name="T24" fmla="*/ 0 w 93"/>
                  <a:gd name="T25" fmla="*/ 0 h 221"/>
                  <a:gd name="T26" fmla="*/ 0 w 93"/>
                  <a:gd name="T27" fmla="*/ 0 h 221"/>
                  <a:gd name="T28" fmla="*/ 0 w 93"/>
                  <a:gd name="T29" fmla="*/ 0 h 221"/>
                  <a:gd name="T30" fmla="*/ 0 w 93"/>
                  <a:gd name="T31" fmla="*/ 0 h 221"/>
                  <a:gd name="T32" fmla="*/ 0 w 93"/>
                  <a:gd name="T33" fmla="*/ 0 h 221"/>
                  <a:gd name="T34" fmla="*/ 0 w 93"/>
                  <a:gd name="T35" fmla="*/ 0 h 2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3"/>
                  <a:gd name="T55" fmla="*/ 0 h 221"/>
                  <a:gd name="T56" fmla="*/ 93 w 93"/>
                  <a:gd name="T57" fmla="*/ 221 h 2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3" h="221">
                    <a:moveTo>
                      <a:pt x="0" y="213"/>
                    </a:moveTo>
                    <a:lnTo>
                      <a:pt x="0" y="183"/>
                    </a:lnTo>
                    <a:lnTo>
                      <a:pt x="0" y="145"/>
                    </a:lnTo>
                    <a:lnTo>
                      <a:pt x="8" y="109"/>
                    </a:lnTo>
                    <a:lnTo>
                      <a:pt x="19" y="72"/>
                    </a:lnTo>
                    <a:lnTo>
                      <a:pt x="40" y="42"/>
                    </a:lnTo>
                    <a:lnTo>
                      <a:pt x="67" y="17"/>
                    </a:lnTo>
                    <a:lnTo>
                      <a:pt x="93" y="0"/>
                    </a:lnTo>
                    <a:lnTo>
                      <a:pt x="86" y="21"/>
                    </a:lnTo>
                    <a:lnTo>
                      <a:pt x="80" y="53"/>
                    </a:lnTo>
                    <a:lnTo>
                      <a:pt x="73" y="90"/>
                    </a:lnTo>
                    <a:lnTo>
                      <a:pt x="65" y="126"/>
                    </a:lnTo>
                    <a:lnTo>
                      <a:pt x="50" y="160"/>
                    </a:lnTo>
                    <a:lnTo>
                      <a:pt x="35" y="186"/>
                    </a:lnTo>
                    <a:lnTo>
                      <a:pt x="14" y="207"/>
                    </a:lnTo>
                    <a:lnTo>
                      <a:pt x="0" y="221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8" name="Freeform 332">
                <a:extLst>
                  <a:ext uri="{FF2B5EF4-FFF2-40B4-BE49-F238E27FC236}">
                    <a16:creationId xmlns:a16="http://schemas.microsoft.com/office/drawing/2014/main" id="{092ED3E7-C1C6-4507-AFC7-D765ABA7620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0" y="892"/>
                <a:ext cx="26" cy="102"/>
              </a:xfrm>
              <a:custGeom>
                <a:avLst/>
                <a:gdLst>
                  <a:gd name="T0" fmla="*/ 1 w 51"/>
                  <a:gd name="T1" fmla="*/ 0 h 206"/>
                  <a:gd name="T2" fmla="*/ 0 w 51"/>
                  <a:gd name="T3" fmla="*/ 0 h 206"/>
                  <a:gd name="T4" fmla="*/ 0 w 51"/>
                  <a:gd name="T5" fmla="*/ 0 h 206"/>
                  <a:gd name="T6" fmla="*/ 1 w 51"/>
                  <a:gd name="T7" fmla="*/ 0 h 206"/>
                  <a:gd name="T8" fmla="*/ 1 w 51"/>
                  <a:gd name="T9" fmla="*/ 0 h 206"/>
                  <a:gd name="T10" fmla="*/ 1 w 51"/>
                  <a:gd name="T11" fmla="*/ 0 h 206"/>
                  <a:gd name="T12" fmla="*/ 1 w 51"/>
                  <a:gd name="T13" fmla="*/ 0 h 206"/>
                  <a:gd name="T14" fmla="*/ 1 w 51"/>
                  <a:gd name="T15" fmla="*/ 0 h 206"/>
                  <a:gd name="T16" fmla="*/ 1 w 51"/>
                  <a:gd name="T17" fmla="*/ 0 h 206"/>
                  <a:gd name="T18" fmla="*/ 1 w 51"/>
                  <a:gd name="T19" fmla="*/ 0 h 206"/>
                  <a:gd name="T20" fmla="*/ 1 w 51"/>
                  <a:gd name="T21" fmla="*/ 0 h 206"/>
                  <a:gd name="T22" fmla="*/ 1 w 51"/>
                  <a:gd name="T23" fmla="*/ 0 h 206"/>
                  <a:gd name="T24" fmla="*/ 1 w 51"/>
                  <a:gd name="T25" fmla="*/ 0 h 206"/>
                  <a:gd name="T26" fmla="*/ 1 w 51"/>
                  <a:gd name="T27" fmla="*/ 0 h 206"/>
                  <a:gd name="T28" fmla="*/ 1 w 51"/>
                  <a:gd name="T29" fmla="*/ 0 h 206"/>
                  <a:gd name="T30" fmla="*/ 1 w 51"/>
                  <a:gd name="T31" fmla="*/ 0 h 206"/>
                  <a:gd name="T32" fmla="*/ 1 w 51"/>
                  <a:gd name="T33" fmla="*/ 0 h 2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206"/>
                  <a:gd name="T53" fmla="*/ 51 w 51"/>
                  <a:gd name="T54" fmla="*/ 206 h 2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206">
                    <a:moveTo>
                      <a:pt x="4" y="200"/>
                    </a:moveTo>
                    <a:lnTo>
                      <a:pt x="0" y="175"/>
                    </a:lnTo>
                    <a:lnTo>
                      <a:pt x="0" y="137"/>
                    </a:lnTo>
                    <a:lnTo>
                      <a:pt x="4" y="97"/>
                    </a:lnTo>
                    <a:lnTo>
                      <a:pt x="13" y="63"/>
                    </a:lnTo>
                    <a:lnTo>
                      <a:pt x="32" y="25"/>
                    </a:lnTo>
                    <a:lnTo>
                      <a:pt x="51" y="0"/>
                    </a:lnTo>
                    <a:lnTo>
                      <a:pt x="49" y="29"/>
                    </a:lnTo>
                    <a:lnTo>
                      <a:pt x="47" y="61"/>
                    </a:lnTo>
                    <a:lnTo>
                      <a:pt x="45" y="95"/>
                    </a:lnTo>
                    <a:lnTo>
                      <a:pt x="45" y="124"/>
                    </a:lnTo>
                    <a:lnTo>
                      <a:pt x="38" y="149"/>
                    </a:lnTo>
                    <a:lnTo>
                      <a:pt x="26" y="175"/>
                    </a:lnTo>
                    <a:lnTo>
                      <a:pt x="17" y="192"/>
                    </a:lnTo>
                    <a:lnTo>
                      <a:pt x="4" y="206"/>
                    </a:lnTo>
                    <a:lnTo>
                      <a:pt x="4" y="20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09" name="Freeform 333">
                <a:extLst>
                  <a:ext uri="{FF2B5EF4-FFF2-40B4-BE49-F238E27FC236}">
                    <a16:creationId xmlns:a16="http://schemas.microsoft.com/office/drawing/2014/main" id="{CD85FD54-A155-46B5-B9F2-FB80A07CA1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5" y="812"/>
                <a:ext cx="132" cy="147"/>
              </a:xfrm>
              <a:custGeom>
                <a:avLst/>
                <a:gdLst>
                  <a:gd name="T0" fmla="*/ 0 w 264"/>
                  <a:gd name="T1" fmla="*/ 1 h 294"/>
                  <a:gd name="T2" fmla="*/ 1 w 264"/>
                  <a:gd name="T3" fmla="*/ 1 h 294"/>
                  <a:gd name="T4" fmla="*/ 1 w 264"/>
                  <a:gd name="T5" fmla="*/ 1 h 294"/>
                  <a:gd name="T6" fmla="*/ 1 w 264"/>
                  <a:gd name="T7" fmla="*/ 1 h 294"/>
                  <a:gd name="T8" fmla="*/ 1 w 264"/>
                  <a:gd name="T9" fmla="*/ 1 h 294"/>
                  <a:gd name="T10" fmla="*/ 1 w 264"/>
                  <a:gd name="T11" fmla="*/ 1 h 294"/>
                  <a:gd name="T12" fmla="*/ 1 w 264"/>
                  <a:gd name="T13" fmla="*/ 1 h 294"/>
                  <a:gd name="T14" fmla="*/ 1 w 264"/>
                  <a:gd name="T15" fmla="*/ 1 h 294"/>
                  <a:gd name="T16" fmla="*/ 1 w 264"/>
                  <a:gd name="T17" fmla="*/ 0 h 294"/>
                  <a:gd name="T18" fmla="*/ 1 w 264"/>
                  <a:gd name="T19" fmla="*/ 1 h 294"/>
                  <a:gd name="T20" fmla="*/ 1 w 264"/>
                  <a:gd name="T21" fmla="*/ 1 h 294"/>
                  <a:gd name="T22" fmla="*/ 1 w 264"/>
                  <a:gd name="T23" fmla="*/ 1 h 294"/>
                  <a:gd name="T24" fmla="*/ 1 w 264"/>
                  <a:gd name="T25" fmla="*/ 1 h 294"/>
                  <a:gd name="T26" fmla="*/ 1 w 264"/>
                  <a:gd name="T27" fmla="*/ 1 h 294"/>
                  <a:gd name="T28" fmla="*/ 1 w 264"/>
                  <a:gd name="T29" fmla="*/ 1 h 294"/>
                  <a:gd name="T30" fmla="*/ 1 w 264"/>
                  <a:gd name="T31" fmla="*/ 1 h 294"/>
                  <a:gd name="T32" fmla="*/ 1 w 264"/>
                  <a:gd name="T33" fmla="*/ 1 h 294"/>
                  <a:gd name="T34" fmla="*/ 1 w 264"/>
                  <a:gd name="T35" fmla="*/ 1 h 294"/>
                  <a:gd name="T36" fmla="*/ 1 w 264"/>
                  <a:gd name="T37" fmla="*/ 1 h 294"/>
                  <a:gd name="T38" fmla="*/ 1 w 264"/>
                  <a:gd name="T39" fmla="*/ 1 h 294"/>
                  <a:gd name="T40" fmla="*/ 1 w 264"/>
                  <a:gd name="T41" fmla="*/ 1 h 294"/>
                  <a:gd name="T42" fmla="*/ 1 w 264"/>
                  <a:gd name="T43" fmla="*/ 1 h 294"/>
                  <a:gd name="T44" fmla="*/ 0 w 264"/>
                  <a:gd name="T45" fmla="*/ 1 h 294"/>
                  <a:gd name="T46" fmla="*/ 0 w 264"/>
                  <a:gd name="T47" fmla="*/ 1 h 29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64"/>
                  <a:gd name="T73" fmla="*/ 0 h 294"/>
                  <a:gd name="T74" fmla="*/ 264 w 264"/>
                  <a:gd name="T75" fmla="*/ 294 h 29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64" h="294">
                    <a:moveTo>
                      <a:pt x="0" y="234"/>
                    </a:moveTo>
                    <a:lnTo>
                      <a:pt x="15" y="197"/>
                    </a:lnTo>
                    <a:lnTo>
                      <a:pt x="38" y="156"/>
                    </a:lnTo>
                    <a:lnTo>
                      <a:pt x="67" y="118"/>
                    </a:lnTo>
                    <a:lnTo>
                      <a:pt x="105" y="78"/>
                    </a:lnTo>
                    <a:lnTo>
                      <a:pt x="146" y="49"/>
                    </a:lnTo>
                    <a:lnTo>
                      <a:pt x="192" y="28"/>
                    </a:lnTo>
                    <a:lnTo>
                      <a:pt x="242" y="11"/>
                    </a:lnTo>
                    <a:lnTo>
                      <a:pt x="264" y="0"/>
                    </a:lnTo>
                    <a:lnTo>
                      <a:pt x="259" y="24"/>
                    </a:lnTo>
                    <a:lnTo>
                      <a:pt x="247" y="57"/>
                    </a:lnTo>
                    <a:lnTo>
                      <a:pt x="232" y="97"/>
                    </a:lnTo>
                    <a:lnTo>
                      <a:pt x="213" y="131"/>
                    </a:lnTo>
                    <a:lnTo>
                      <a:pt x="194" y="175"/>
                    </a:lnTo>
                    <a:lnTo>
                      <a:pt x="186" y="201"/>
                    </a:lnTo>
                    <a:lnTo>
                      <a:pt x="177" y="232"/>
                    </a:lnTo>
                    <a:lnTo>
                      <a:pt x="169" y="270"/>
                    </a:lnTo>
                    <a:lnTo>
                      <a:pt x="145" y="294"/>
                    </a:lnTo>
                    <a:lnTo>
                      <a:pt x="143" y="251"/>
                    </a:lnTo>
                    <a:lnTo>
                      <a:pt x="184" y="150"/>
                    </a:lnTo>
                    <a:lnTo>
                      <a:pt x="116" y="167"/>
                    </a:lnTo>
                    <a:lnTo>
                      <a:pt x="38" y="201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10" name="Freeform 334">
                <a:extLst>
                  <a:ext uri="{FF2B5EF4-FFF2-40B4-BE49-F238E27FC236}">
                    <a16:creationId xmlns:a16="http://schemas.microsoft.com/office/drawing/2014/main" id="{034925B2-9D61-4546-99A1-05A0F355B5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77" y="731"/>
                <a:ext cx="174" cy="235"/>
              </a:xfrm>
              <a:custGeom>
                <a:avLst/>
                <a:gdLst>
                  <a:gd name="T0" fmla="*/ 0 w 348"/>
                  <a:gd name="T1" fmla="*/ 1 h 470"/>
                  <a:gd name="T2" fmla="*/ 1 w 348"/>
                  <a:gd name="T3" fmla="*/ 1 h 470"/>
                  <a:gd name="T4" fmla="*/ 1 w 348"/>
                  <a:gd name="T5" fmla="*/ 1 h 470"/>
                  <a:gd name="T6" fmla="*/ 1 w 348"/>
                  <a:gd name="T7" fmla="*/ 1 h 470"/>
                  <a:gd name="T8" fmla="*/ 1 w 348"/>
                  <a:gd name="T9" fmla="*/ 1 h 470"/>
                  <a:gd name="T10" fmla="*/ 1 w 348"/>
                  <a:gd name="T11" fmla="*/ 1 h 470"/>
                  <a:gd name="T12" fmla="*/ 1 w 348"/>
                  <a:gd name="T13" fmla="*/ 1 h 470"/>
                  <a:gd name="T14" fmla="*/ 1 w 348"/>
                  <a:gd name="T15" fmla="*/ 1 h 470"/>
                  <a:gd name="T16" fmla="*/ 1 w 348"/>
                  <a:gd name="T17" fmla="*/ 1 h 470"/>
                  <a:gd name="T18" fmla="*/ 1 w 348"/>
                  <a:gd name="T19" fmla="*/ 1 h 470"/>
                  <a:gd name="T20" fmla="*/ 1 w 348"/>
                  <a:gd name="T21" fmla="*/ 1 h 470"/>
                  <a:gd name="T22" fmla="*/ 1 w 348"/>
                  <a:gd name="T23" fmla="*/ 1 h 470"/>
                  <a:gd name="T24" fmla="*/ 1 w 348"/>
                  <a:gd name="T25" fmla="*/ 1 h 470"/>
                  <a:gd name="T26" fmla="*/ 1 w 348"/>
                  <a:gd name="T27" fmla="*/ 1 h 470"/>
                  <a:gd name="T28" fmla="*/ 1 w 348"/>
                  <a:gd name="T29" fmla="*/ 1 h 470"/>
                  <a:gd name="T30" fmla="*/ 1 w 348"/>
                  <a:gd name="T31" fmla="*/ 1 h 470"/>
                  <a:gd name="T32" fmla="*/ 1 w 348"/>
                  <a:gd name="T33" fmla="*/ 1 h 470"/>
                  <a:gd name="T34" fmla="*/ 1 w 348"/>
                  <a:gd name="T35" fmla="*/ 1 h 470"/>
                  <a:gd name="T36" fmla="*/ 1 w 348"/>
                  <a:gd name="T37" fmla="*/ 1 h 470"/>
                  <a:gd name="T38" fmla="*/ 1 w 348"/>
                  <a:gd name="T39" fmla="*/ 1 h 470"/>
                  <a:gd name="T40" fmla="*/ 1 w 348"/>
                  <a:gd name="T41" fmla="*/ 1 h 470"/>
                  <a:gd name="T42" fmla="*/ 1 w 348"/>
                  <a:gd name="T43" fmla="*/ 1 h 470"/>
                  <a:gd name="T44" fmla="*/ 1 w 348"/>
                  <a:gd name="T45" fmla="*/ 1 h 470"/>
                  <a:gd name="T46" fmla="*/ 1 w 348"/>
                  <a:gd name="T47" fmla="*/ 1 h 470"/>
                  <a:gd name="T48" fmla="*/ 1 w 348"/>
                  <a:gd name="T49" fmla="*/ 1 h 470"/>
                  <a:gd name="T50" fmla="*/ 1 w 348"/>
                  <a:gd name="T51" fmla="*/ 1 h 470"/>
                  <a:gd name="T52" fmla="*/ 1 w 348"/>
                  <a:gd name="T53" fmla="*/ 1 h 470"/>
                  <a:gd name="T54" fmla="*/ 1 w 348"/>
                  <a:gd name="T55" fmla="*/ 1 h 470"/>
                  <a:gd name="T56" fmla="*/ 1 w 348"/>
                  <a:gd name="T57" fmla="*/ 1 h 470"/>
                  <a:gd name="T58" fmla="*/ 1 w 348"/>
                  <a:gd name="T59" fmla="*/ 1 h 470"/>
                  <a:gd name="T60" fmla="*/ 1 w 348"/>
                  <a:gd name="T61" fmla="*/ 1 h 470"/>
                  <a:gd name="T62" fmla="*/ 1 w 348"/>
                  <a:gd name="T63" fmla="*/ 1 h 470"/>
                  <a:gd name="T64" fmla="*/ 1 w 348"/>
                  <a:gd name="T65" fmla="*/ 1 h 470"/>
                  <a:gd name="T66" fmla="*/ 1 w 348"/>
                  <a:gd name="T67" fmla="*/ 1 h 470"/>
                  <a:gd name="T68" fmla="*/ 1 w 348"/>
                  <a:gd name="T69" fmla="*/ 1 h 470"/>
                  <a:gd name="T70" fmla="*/ 1 w 348"/>
                  <a:gd name="T71" fmla="*/ 1 h 470"/>
                  <a:gd name="T72" fmla="*/ 1 w 348"/>
                  <a:gd name="T73" fmla="*/ 1 h 470"/>
                  <a:gd name="T74" fmla="*/ 1 w 348"/>
                  <a:gd name="T75" fmla="*/ 1 h 470"/>
                  <a:gd name="T76" fmla="*/ 1 w 348"/>
                  <a:gd name="T77" fmla="*/ 1 h 470"/>
                  <a:gd name="T78" fmla="*/ 1 w 348"/>
                  <a:gd name="T79" fmla="*/ 1 h 470"/>
                  <a:gd name="T80" fmla="*/ 1 w 348"/>
                  <a:gd name="T81" fmla="*/ 1 h 470"/>
                  <a:gd name="T82" fmla="*/ 1 w 348"/>
                  <a:gd name="T83" fmla="*/ 1 h 470"/>
                  <a:gd name="T84" fmla="*/ 1 w 348"/>
                  <a:gd name="T85" fmla="*/ 1 h 470"/>
                  <a:gd name="T86" fmla="*/ 1 w 348"/>
                  <a:gd name="T87" fmla="*/ 1 h 470"/>
                  <a:gd name="T88" fmla="*/ 1 w 348"/>
                  <a:gd name="T89" fmla="*/ 1 h 470"/>
                  <a:gd name="T90" fmla="*/ 1 w 348"/>
                  <a:gd name="T91" fmla="*/ 1 h 470"/>
                  <a:gd name="T92" fmla="*/ 1 w 348"/>
                  <a:gd name="T93" fmla="*/ 1 h 470"/>
                  <a:gd name="T94" fmla="*/ 1 w 348"/>
                  <a:gd name="T95" fmla="*/ 1 h 470"/>
                  <a:gd name="T96" fmla="*/ 1 w 348"/>
                  <a:gd name="T97" fmla="*/ 1 h 470"/>
                  <a:gd name="T98" fmla="*/ 1 w 348"/>
                  <a:gd name="T99" fmla="*/ 1 h 470"/>
                  <a:gd name="T100" fmla="*/ 1 w 348"/>
                  <a:gd name="T101" fmla="*/ 1 h 470"/>
                  <a:gd name="T102" fmla="*/ 1 w 348"/>
                  <a:gd name="T103" fmla="*/ 1 h 470"/>
                  <a:gd name="T104" fmla="*/ 1 w 348"/>
                  <a:gd name="T105" fmla="*/ 1 h 470"/>
                  <a:gd name="T106" fmla="*/ 1 w 348"/>
                  <a:gd name="T107" fmla="*/ 1 h 470"/>
                  <a:gd name="T108" fmla="*/ 1 w 348"/>
                  <a:gd name="T109" fmla="*/ 1 h 470"/>
                  <a:gd name="T110" fmla="*/ 1 w 348"/>
                  <a:gd name="T111" fmla="*/ 1 h 470"/>
                  <a:gd name="T112" fmla="*/ 1 w 348"/>
                  <a:gd name="T113" fmla="*/ 1 h 470"/>
                  <a:gd name="T114" fmla="*/ 1 w 348"/>
                  <a:gd name="T115" fmla="*/ 1 h 470"/>
                  <a:gd name="T116" fmla="*/ 1 w 348"/>
                  <a:gd name="T117" fmla="*/ 1 h 470"/>
                  <a:gd name="T118" fmla="*/ 1 w 348"/>
                  <a:gd name="T119" fmla="*/ 1 h 470"/>
                  <a:gd name="T120" fmla="*/ 1 w 348"/>
                  <a:gd name="T121" fmla="*/ 1 h 470"/>
                  <a:gd name="T122" fmla="*/ 0 w 348"/>
                  <a:gd name="T123" fmla="*/ 1 h 47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8"/>
                  <a:gd name="T187" fmla="*/ 0 h 470"/>
                  <a:gd name="T188" fmla="*/ 348 w 348"/>
                  <a:gd name="T189" fmla="*/ 470 h 47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8" h="470">
                    <a:moveTo>
                      <a:pt x="0" y="470"/>
                    </a:moveTo>
                    <a:lnTo>
                      <a:pt x="0" y="468"/>
                    </a:lnTo>
                    <a:lnTo>
                      <a:pt x="0" y="466"/>
                    </a:lnTo>
                    <a:lnTo>
                      <a:pt x="0" y="464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2" y="453"/>
                    </a:lnTo>
                    <a:lnTo>
                      <a:pt x="2" y="449"/>
                    </a:lnTo>
                    <a:lnTo>
                      <a:pt x="2" y="447"/>
                    </a:lnTo>
                    <a:lnTo>
                      <a:pt x="2" y="443"/>
                    </a:lnTo>
                    <a:lnTo>
                      <a:pt x="4" y="441"/>
                    </a:lnTo>
                    <a:lnTo>
                      <a:pt x="4" y="437"/>
                    </a:lnTo>
                    <a:lnTo>
                      <a:pt x="4" y="434"/>
                    </a:lnTo>
                    <a:lnTo>
                      <a:pt x="4" y="430"/>
                    </a:lnTo>
                    <a:lnTo>
                      <a:pt x="6" y="428"/>
                    </a:lnTo>
                    <a:lnTo>
                      <a:pt x="6" y="424"/>
                    </a:lnTo>
                    <a:lnTo>
                      <a:pt x="8" y="420"/>
                    </a:lnTo>
                    <a:lnTo>
                      <a:pt x="8" y="415"/>
                    </a:lnTo>
                    <a:lnTo>
                      <a:pt x="10" y="411"/>
                    </a:lnTo>
                    <a:lnTo>
                      <a:pt x="10" y="407"/>
                    </a:lnTo>
                    <a:lnTo>
                      <a:pt x="12" y="401"/>
                    </a:lnTo>
                    <a:lnTo>
                      <a:pt x="14" y="397"/>
                    </a:lnTo>
                    <a:lnTo>
                      <a:pt x="14" y="392"/>
                    </a:lnTo>
                    <a:lnTo>
                      <a:pt x="16" y="388"/>
                    </a:lnTo>
                    <a:lnTo>
                      <a:pt x="16" y="382"/>
                    </a:lnTo>
                    <a:lnTo>
                      <a:pt x="17" y="378"/>
                    </a:lnTo>
                    <a:lnTo>
                      <a:pt x="19" y="373"/>
                    </a:lnTo>
                    <a:lnTo>
                      <a:pt x="21" y="367"/>
                    </a:lnTo>
                    <a:lnTo>
                      <a:pt x="23" y="363"/>
                    </a:lnTo>
                    <a:lnTo>
                      <a:pt x="23" y="358"/>
                    </a:lnTo>
                    <a:lnTo>
                      <a:pt x="25" y="352"/>
                    </a:lnTo>
                    <a:lnTo>
                      <a:pt x="27" y="346"/>
                    </a:lnTo>
                    <a:lnTo>
                      <a:pt x="29" y="342"/>
                    </a:lnTo>
                    <a:lnTo>
                      <a:pt x="31" y="337"/>
                    </a:lnTo>
                    <a:lnTo>
                      <a:pt x="33" y="331"/>
                    </a:lnTo>
                    <a:lnTo>
                      <a:pt x="35" y="325"/>
                    </a:lnTo>
                    <a:lnTo>
                      <a:pt x="36" y="320"/>
                    </a:lnTo>
                    <a:lnTo>
                      <a:pt x="40" y="314"/>
                    </a:lnTo>
                    <a:lnTo>
                      <a:pt x="42" y="308"/>
                    </a:lnTo>
                    <a:lnTo>
                      <a:pt x="44" y="301"/>
                    </a:lnTo>
                    <a:lnTo>
                      <a:pt x="48" y="297"/>
                    </a:lnTo>
                    <a:lnTo>
                      <a:pt x="50" y="289"/>
                    </a:lnTo>
                    <a:lnTo>
                      <a:pt x="54" y="285"/>
                    </a:lnTo>
                    <a:lnTo>
                      <a:pt x="55" y="278"/>
                    </a:lnTo>
                    <a:lnTo>
                      <a:pt x="57" y="274"/>
                    </a:lnTo>
                    <a:lnTo>
                      <a:pt x="61" y="266"/>
                    </a:lnTo>
                    <a:lnTo>
                      <a:pt x="65" y="262"/>
                    </a:lnTo>
                    <a:lnTo>
                      <a:pt x="67" y="255"/>
                    </a:lnTo>
                    <a:lnTo>
                      <a:pt x="71" y="249"/>
                    </a:lnTo>
                    <a:lnTo>
                      <a:pt x="74" y="243"/>
                    </a:lnTo>
                    <a:lnTo>
                      <a:pt x="78" y="240"/>
                    </a:lnTo>
                    <a:lnTo>
                      <a:pt x="82" y="234"/>
                    </a:lnTo>
                    <a:lnTo>
                      <a:pt x="86" y="228"/>
                    </a:lnTo>
                    <a:lnTo>
                      <a:pt x="90" y="223"/>
                    </a:lnTo>
                    <a:lnTo>
                      <a:pt x="94" y="217"/>
                    </a:lnTo>
                    <a:lnTo>
                      <a:pt x="97" y="211"/>
                    </a:lnTo>
                    <a:lnTo>
                      <a:pt x="103" y="205"/>
                    </a:lnTo>
                    <a:lnTo>
                      <a:pt x="107" y="202"/>
                    </a:lnTo>
                    <a:lnTo>
                      <a:pt x="111" y="196"/>
                    </a:lnTo>
                    <a:lnTo>
                      <a:pt x="114" y="192"/>
                    </a:lnTo>
                    <a:lnTo>
                      <a:pt x="120" y="186"/>
                    </a:lnTo>
                    <a:lnTo>
                      <a:pt x="124" y="181"/>
                    </a:lnTo>
                    <a:lnTo>
                      <a:pt x="130" y="177"/>
                    </a:lnTo>
                    <a:lnTo>
                      <a:pt x="133" y="171"/>
                    </a:lnTo>
                    <a:lnTo>
                      <a:pt x="139" y="166"/>
                    </a:lnTo>
                    <a:lnTo>
                      <a:pt x="143" y="162"/>
                    </a:lnTo>
                    <a:lnTo>
                      <a:pt x="149" y="156"/>
                    </a:lnTo>
                    <a:lnTo>
                      <a:pt x="152" y="150"/>
                    </a:lnTo>
                    <a:lnTo>
                      <a:pt x="158" y="147"/>
                    </a:lnTo>
                    <a:lnTo>
                      <a:pt x="162" y="143"/>
                    </a:lnTo>
                    <a:lnTo>
                      <a:pt x="168" y="137"/>
                    </a:lnTo>
                    <a:lnTo>
                      <a:pt x="173" y="133"/>
                    </a:lnTo>
                    <a:lnTo>
                      <a:pt x="177" y="128"/>
                    </a:lnTo>
                    <a:lnTo>
                      <a:pt x="183" y="124"/>
                    </a:lnTo>
                    <a:lnTo>
                      <a:pt x="189" y="120"/>
                    </a:lnTo>
                    <a:lnTo>
                      <a:pt x="192" y="114"/>
                    </a:lnTo>
                    <a:lnTo>
                      <a:pt x="198" y="110"/>
                    </a:lnTo>
                    <a:lnTo>
                      <a:pt x="202" y="107"/>
                    </a:lnTo>
                    <a:lnTo>
                      <a:pt x="208" y="103"/>
                    </a:lnTo>
                    <a:lnTo>
                      <a:pt x="211" y="99"/>
                    </a:lnTo>
                    <a:lnTo>
                      <a:pt x="217" y="93"/>
                    </a:lnTo>
                    <a:lnTo>
                      <a:pt x="221" y="90"/>
                    </a:lnTo>
                    <a:lnTo>
                      <a:pt x="227" y="86"/>
                    </a:lnTo>
                    <a:lnTo>
                      <a:pt x="232" y="82"/>
                    </a:lnTo>
                    <a:lnTo>
                      <a:pt x="236" y="78"/>
                    </a:lnTo>
                    <a:lnTo>
                      <a:pt x="242" y="74"/>
                    </a:lnTo>
                    <a:lnTo>
                      <a:pt x="246" y="71"/>
                    </a:lnTo>
                    <a:lnTo>
                      <a:pt x="251" y="67"/>
                    </a:lnTo>
                    <a:lnTo>
                      <a:pt x="255" y="65"/>
                    </a:lnTo>
                    <a:lnTo>
                      <a:pt x="261" y="61"/>
                    </a:lnTo>
                    <a:lnTo>
                      <a:pt x="265" y="57"/>
                    </a:lnTo>
                    <a:lnTo>
                      <a:pt x="268" y="53"/>
                    </a:lnTo>
                    <a:lnTo>
                      <a:pt x="272" y="51"/>
                    </a:lnTo>
                    <a:lnTo>
                      <a:pt x="278" y="48"/>
                    </a:lnTo>
                    <a:lnTo>
                      <a:pt x="282" y="44"/>
                    </a:lnTo>
                    <a:lnTo>
                      <a:pt x="286" y="42"/>
                    </a:lnTo>
                    <a:lnTo>
                      <a:pt x="289" y="38"/>
                    </a:lnTo>
                    <a:lnTo>
                      <a:pt x="293" y="36"/>
                    </a:lnTo>
                    <a:lnTo>
                      <a:pt x="297" y="34"/>
                    </a:lnTo>
                    <a:lnTo>
                      <a:pt x="301" y="31"/>
                    </a:lnTo>
                    <a:lnTo>
                      <a:pt x="305" y="29"/>
                    </a:lnTo>
                    <a:lnTo>
                      <a:pt x="308" y="27"/>
                    </a:lnTo>
                    <a:lnTo>
                      <a:pt x="312" y="23"/>
                    </a:lnTo>
                    <a:lnTo>
                      <a:pt x="314" y="21"/>
                    </a:lnTo>
                    <a:lnTo>
                      <a:pt x="318" y="19"/>
                    </a:lnTo>
                    <a:lnTo>
                      <a:pt x="322" y="17"/>
                    </a:lnTo>
                    <a:lnTo>
                      <a:pt x="324" y="15"/>
                    </a:lnTo>
                    <a:lnTo>
                      <a:pt x="325" y="13"/>
                    </a:lnTo>
                    <a:lnTo>
                      <a:pt x="329" y="12"/>
                    </a:lnTo>
                    <a:lnTo>
                      <a:pt x="331" y="10"/>
                    </a:lnTo>
                    <a:lnTo>
                      <a:pt x="333" y="10"/>
                    </a:lnTo>
                    <a:lnTo>
                      <a:pt x="337" y="6"/>
                    </a:lnTo>
                    <a:lnTo>
                      <a:pt x="341" y="4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6" y="0"/>
                    </a:lnTo>
                    <a:lnTo>
                      <a:pt x="348" y="0"/>
                    </a:lnTo>
                    <a:lnTo>
                      <a:pt x="348" y="2"/>
                    </a:lnTo>
                    <a:lnTo>
                      <a:pt x="348" y="4"/>
                    </a:lnTo>
                    <a:lnTo>
                      <a:pt x="348" y="6"/>
                    </a:lnTo>
                    <a:lnTo>
                      <a:pt x="348" y="10"/>
                    </a:lnTo>
                    <a:lnTo>
                      <a:pt x="348" y="13"/>
                    </a:lnTo>
                    <a:lnTo>
                      <a:pt x="348" y="15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lnTo>
                      <a:pt x="348" y="25"/>
                    </a:lnTo>
                    <a:lnTo>
                      <a:pt x="348" y="27"/>
                    </a:lnTo>
                    <a:lnTo>
                      <a:pt x="348" y="29"/>
                    </a:lnTo>
                    <a:lnTo>
                      <a:pt x="348" y="32"/>
                    </a:lnTo>
                    <a:lnTo>
                      <a:pt x="348" y="34"/>
                    </a:lnTo>
                    <a:lnTo>
                      <a:pt x="348" y="38"/>
                    </a:lnTo>
                    <a:lnTo>
                      <a:pt x="348" y="42"/>
                    </a:lnTo>
                    <a:lnTo>
                      <a:pt x="348" y="46"/>
                    </a:lnTo>
                    <a:lnTo>
                      <a:pt x="346" y="48"/>
                    </a:lnTo>
                    <a:lnTo>
                      <a:pt x="346" y="51"/>
                    </a:lnTo>
                    <a:lnTo>
                      <a:pt x="346" y="55"/>
                    </a:lnTo>
                    <a:lnTo>
                      <a:pt x="346" y="59"/>
                    </a:lnTo>
                    <a:lnTo>
                      <a:pt x="346" y="63"/>
                    </a:lnTo>
                    <a:lnTo>
                      <a:pt x="346" y="65"/>
                    </a:lnTo>
                    <a:lnTo>
                      <a:pt x="346" y="69"/>
                    </a:lnTo>
                    <a:lnTo>
                      <a:pt x="346" y="72"/>
                    </a:lnTo>
                    <a:lnTo>
                      <a:pt x="346" y="76"/>
                    </a:lnTo>
                    <a:lnTo>
                      <a:pt x="346" y="80"/>
                    </a:lnTo>
                    <a:lnTo>
                      <a:pt x="346" y="84"/>
                    </a:lnTo>
                    <a:lnTo>
                      <a:pt x="346" y="88"/>
                    </a:lnTo>
                    <a:lnTo>
                      <a:pt x="346" y="91"/>
                    </a:lnTo>
                    <a:lnTo>
                      <a:pt x="344" y="95"/>
                    </a:lnTo>
                    <a:lnTo>
                      <a:pt x="344" y="99"/>
                    </a:lnTo>
                    <a:lnTo>
                      <a:pt x="344" y="103"/>
                    </a:lnTo>
                    <a:lnTo>
                      <a:pt x="344" y="107"/>
                    </a:lnTo>
                    <a:lnTo>
                      <a:pt x="344" y="110"/>
                    </a:lnTo>
                    <a:lnTo>
                      <a:pt x="344" y="114"/>
                    </a:lnTo>
                    <a:lnTo>
                      <a:pt x="344" y="118"/>
                    </a:lnTo>
                    <a:lnTo>
                      <a:pt x="343" y="122"/>
                    </a:lnTo>
                    <a:lnTo>
                      <a:pt x="343" y="126"/>
                    </a:lnTo>
                    <a:lnTo>
                      <a:pt x="343" y="129"/>
                    </a:lnTo>
                    <a:lnTo>
                      <a:pt x="343" y="133"/>
                    </a:lnTo>
                    <a:lnTo>
                      <a:pt x="343" y="137"/>
                    </a:lnTo>
                    <a:lnTo>
                      <a:pt x="343" y="141"/>
                    </a:lnTo>
                    <a:lnTo>
                      <a:pt x="341" y="145"/>
                    </a:lnTo>
                    <a:lnTo>
                      <a:pt x="341" y="147"/>
                    </a:lnTo>
                    <a:lnTo>
                      <a:pt x="341" y="150"/>
                    </a:lnTo>
                    <a:lnTo>
                      <a:pt x="341" y="154"/>
                    </a:lnTo>
                    <a:lnTo>
                      <a:pt x="339" y="158"/>
                    </a:lnTo>
                    <a:lnTo>
                      <a:pt x="339" y="160"/>
                    </a:lnTo>
                    <a:lnTo>
                      <a:pt x="339" y="164"/>
                    </a:lnTo>
                    <a:lnTo>
                      <a:pt x="337" y="167"/>
                    </a:lnTo>
                    <a:lnTo>
                      <a:pt x="337" y="169"/>
                    </a:lnTo>
                    <a:lnTo>
                      <a:pt x="337" y="173"/>
                    </a:lnTo>
                    <a:lnTo>
                      <a:pt x="335" y="175"/>
                    </a:lnTo>
                    <a:lnTo>
                      <a:pt x="335" y="177"/>
                    </a:lnTo>
                    <a:lnTo>
                      <a:pt x="335" y="181"/>
                    </a:lnTo>
                    <a:lnTo>
                      <a:pt x="335" y="183"/>
                    </a:lnTo>
                    <a:lnTo>
                      <a:pt x="318" y="198"/>
                    </a:lnTo>
                    <a:lnTo>
                      <a:pt x="318" y="196"/>
                    </a:lnTo>
                    <a:lnTo>
                      <a:pt x="318" y="194"/>
                    </a:lnTo>
                    <a:lnTo>
                      <a:pt x="320" y="192"/>
                    </a:lnTo>
                    <a:lnTo>
                      <a:pt x="320" y="188"/>
                    </a:lnTo>
                    <a:lnTo>
                      <a:pt x="320" y="186"/>
                    </a:lnTo>
                    <a:lnTo>
                      <a:pt x="320" y="181"/>
                    </a:lnTo>
                    <a:lnTo>
                      <a:pt x="320" y="179"/>
                    </a:lnTo>
                    <a:lnTo>
                      <a:pt x="320" y="175"/>
                    </a:lnTo>
                    <a:lnTo>
                      <a:pt x="320" y="173"/>
                    </a:lnTo>
                    <a:lnTo>
                      <a:pt x="322" y="169"/>
                    </a:lnTo>
                    <a:lnTo>
                      <a:pt x="322" y="167"/>
                    </a:lnTo>
                    <a:lnTo>
                      <a:pt x="322" y="166"/>
                    </a:lnTo>
                    <a:lnTo>
                      <a:pt x="322" y="162"/>
                    </a:lnTo>
                    <a:lnTo>
                      <a:pt x="322" y="160"/>
                    </a:lnTo>
                    <a:lnTo>
                      <a:pt x="324" y="158"/>
                    </a:lnTo>
                    <a:lnTo>
                      <a:pt x="324" y="154"/>
                    </a:lnTo>
                    <a:lnTo>
                      <a:pt x="324" y="150"/>
                    </a:lnTo>
                    <a:lnTo>
                      <a:pt x="324" y="148"/>
                    </a:lnTo>
                    <a:lnTo>
                      <a:pt x="324" y="145"/>
                    </a:lnTo>
                    <a:lnTo>
                      <a:pt x="324" y="141"/>
                    </a:lnTo>
                    <a:lnTo>
                      <a:pt x="324" y="139"/>
                    </a:lnTo>
                    <a:lnTo>
                      <a:pt x="324" y="135"/>
                    </a:lnTo>
                    <a:lnTo>
                      <a:pt x="325" y="133"/>
                    </a:lnTo>
                    <a:lnTo>
                      <a:pt x="325" y="129"/>
                    </a:lnTo>
                    <a:lnTo>
                      <a:pt x="325" y="126"/>
                    </a:lnTo>
                    <a:lnTo>
                      <a:pt x="325" y="122"/>
                    </a:lnTo>
                    <a:lnTo>
                      <a:pt x="325" y="118"/>
                    </a:lnTo>
                    <a:lnTo>
                      <a:pt x="325" y="116"/>
                    </a:lnTo>
                    <a:lnTo>
                      <a:pt x="325" y="112"/>
                    </a:lnTo>
                    <a:lnTo>
                      <a:pt x="325" y="109"/>
                    </a:lnTo>
                    <a:lnTo>
                      <a:pt x="325" y="107"/>
                    </a:lnTo>
                    <a:lnTo>
                      <a:pt x="325" y="103"/>
                    </a:lnTo>
                    <a:lnTo>
                      <a:pt x="325" y="99"/>
                    </a:lnTo>
                    <a:lnTo>
                      <a:pt x="325" y="95"/>
                    </a:lnTo>
                    <a:lnTo>
                      <a:pt x="327" y="93"/>
                    </a:lnTo>
                    <a:lnTo>
                      <a:pt x="327" y="90"/>
                    </a:lnTo>
                    <a:lnTo>
                      <a:pt x="327" y="86"/>
                    </a:lnTo>
                    <a:lnTo>
                      <a:pt x="327" y="82"/>
                    </a:lnTo>
                    <a:lnTo>
                      <a:pt x="327" y="80"/>
                    </a:lnTo>
                    <a:lnTo>
                      <a:pt x="327" y="76"/>
                    </a:lnTo>
                    <a:lnTo>
                      <a:pt x="327" y="74"/>
                    </a:lnTo>
                    <a:lnTo>
                      <a:pt x="327" y="71"/>
                    </a:lnTo>
                    <a:lnTo>
                      <a:pt x="327" y="69"/>
                    </a:lnTo>
                    <a:lnTo>
                      <a:pt x="327" y="65"/>
                    </a:lnTo>
                    <a:lnTo>
                      <a:pt x="327" y="63"/>
                    </a:lnTo>
                    <a:lnTo>
                      <a:pt x="327" y="61"/>
                    </a:lnTo>
                    <a:lnTo>
                      <a:pt x="327" y="57"/>
                    </a:lnTo>
                    <a:lnTo>
                      <a:pt x="327" y="55"/>
                    </a:lnTo>
                    <a:lnTo>
                      <a:pt x="327" y="51"/>
                    </a:lnTo>
                    <a:lnTo>
                      <a:pt x="325" y="50"/>
                    </a:lnTo>
                    <a:lnTo>
                      <a:pt x="325" y="48"/>
                    </a:lnTo>
                    <a:lnTo>
                      <a:pt x="325" y="44"/>
                    </a:lnTo>
                    <a:lnTo>
                      <a:pt x="325" y="40"/>
                    </a:lnTo>
                    <a:lnTo>
                      <a:pt x="324" y="40"/>
                    </a:lnTo>
                    <a:lnTo>
                      <a:pt x="322" y="42"/>
                    </a:lnTo>
                    <a:lnTo>
                      <a:pt x="320" y="44"/>
                    </a:lnTo>
                    <a:lnTo>
                      <a:pt x="318" y="44"/>
                    </a:lnTo>
                    <a:lnTo>
                      <a:pt x="316" y="46"/>
                    </a:lnTo>
                    <a:lnTo>
                      <a:pt x="314" y="48"/>
                    </a:lnTo>
                    <a:lnTo>
                      <a:pt x="310" y="50"/>
                    </a:lnTo>
                    <a:lnTo>
                      <a:pt x="306" y="51"/>
                    </a:lnTo>
                    <a:lnTo>
                      <a:pt x="303" y="55"/>
                    </a:lnTo>
                    <a:lnTo>
                      <a:pt x="299" y="57"/>
                    </a:lnTo>
                    <a:lnTo>
                      <a:pt x="295" y="59"/>
                    </a:lnTo>
                    <a:lnTo>
                      <a:pt x="291" y="63"/>
                    </a:lnTo>
                    <a:lnTo>
                      <a:pt x="286" y="67"/>
                    </a:lnTo>
                    <a:lnTo>
                      <a:pt x="282" y="71"/>
                    </a:lnTo>
                    <a:lnTo>
                      <a:pt x="276" y="72"/>
                    </a:lnTo>
                    <a:lnTo>
                      <a:pt x="272" y="76"/>
                    </a:lnTo>
                    <a:lnTo>
                      <a:pt x="266" y="80"/>
                    </a:lnTo>
                    <a:lnTo>
                      <a:pt x="261" y="86"/>
                    </a:lnTo>
                    <a:lnTo>
                      <a:pt x="255" y="90"/>
                    </a:lnTo>
                    <a:lnTo>
                      <a:pt x="249" y="93"/>
                    </a:lnTo>
                    <a:lnTo>
                      <a:pt x="242" y="99"/>
                    </a:lnTo>
                    <a:lnTo>
                      <a:pt x="238" y="105"/>
                    </a:lnTo>
                    <a:lnTo>
                      <a:pt x="230" y="109"/>
                    </a:lnTo>
                    <a:lnTo>
                      <a:pt x="225" y="114"/>
                    </a:lnTo>
                    <a:lnTo>
                      <a:pt x="217" y="120"/>
                    </a:lnTo>
                    <a:lnTo>
                      <a:pt x="211" y="126"/>
                    </a:lnTo>
                    <a:lnTo>
                      <a:pt x="206" y="131"/>
                    </a:lnTo>
                    <a:lnTo>
                      <a:pt x="198" y="137"/>
                    </a:lnTo>
                    <a:lnTo>
                      <a:pt x="192" y="143"/>
                    </a:lnTo>
                    <a:lnTo>
                      <a:pt x="185" y="150"/>
                    </a:lnTo>
                    <a:lnTo>
                      <a:pt x="179" y="156"/>
                    </a:lnTo>
                    <a:lnTo>
                      <a:pt x="171" y="162"/>
                    </a:lnTo>
                    <a:lnTo>
                      <a:pt x="166" y="169"/>
                    </a:lnTo>
                    <a:lnTo>
                      <a:pt x="158" y="177"/>
                    </a:lnTo>
                    <a:lnTo>
                      <a:pt x="152" y="183"/>
                    </a:lnTo>
                    <a:lnTo>
                      <a:pt x="145" y="190"/>
                    </a:lnTo>
                    <a:lnTo>
                      <a:pt x="139" y="198"/>
                    </a:lnTo>
                    <a:lnTo>
                      <a:pt x="133" y="205"/>
                    </a:lnTo>
                    <a:lnTo>
                      <a:pt x="128" y="213"/>
                    </a:lnTo>
                    <a:lnTo>
                      <a:pt x="120" y="221"/>
                    </a:lnTo>
                    <a:lnTo>
                      <a:pt x="114" y="228"/>
                    </a:lnTo>
                    <a:lnTo>
                      <a:pt x="109" y="236"/>
                    </a:lnTo>
                    <a:lnTo>
                      <a:pt x="103" y="243"/>
                    </a:lnTo>
                    <a:lnTo>
                      <a:pt x="97" y="253"/>
                    </a:lnTo>
                    <a:lnTo>
                      <a:pt x="92" y="261"/>
                    </a:lnTo>
                    <a:lnTo>
                      <a:pt x="88" y="270"/>
                    </a:lnTo>
                    <a:lnTo>
                      <a:pt x="82" y="278"/>
                    </a:lnTo>
                    <a:lnTo>
                      <a:pt x="76" y="287"/>
                    </a:lnTo>
                    <a:lnTo>
                      <a:pt x="73" y="295"/>
                    </a:lnTo>
                    <a:lnTo>
                      <a:pt x="67" y="304"/>
                    </a:lnTo>
                    <a:lnTo>
                      <a:pt x="63" y="314"/>
                    </a:lnTo>
                    <a:lnTo>
                      <a:pt x="59" y="323"/>
                    </a:lnTo>
                    <a:lnTo>
                      <a:pt x="55" y="333"/>
                    </a:lnTo>
                    <a:lnTo>
                      <a:pt x="54" y="342"/>
                    </a:lnTo>
                    <a:lnTo>
                      <a:pt x="50" y="352"/>
                    </a:lnTo>
                    <a:lnTo>
                      <a:pt x="46" y="359"/>
                    </a:lnTo>
                    <a:lnTo>
                      <a:pt x="44" y="369"/>
                    </a:lnTo>
                    <a:lnTo>
                      <a:pt x="42" y="380"/>
                    </a:lnTo>
                    <a:lnTo>
                      <a:pt x="40" y="390"/>
                    </a:lnTo>
                    <a:lnTo>
                      <a:pt x="38" y="399"/>
                    </a:lnTo>
                    <a:lnTo>
                      <a:pt x="36" y="409"/>
                    </a:lnTo>
                    <a:lnTo>
                      <a:pt x="36" y="420"/>
                    </a:lnTo>
                    <a:lnTo>
                      <a:pt x="36" y="424"/>
                    </a:lnTo>
                    <a:lnTo>
                      <a:pt x="36" y="426"/>
                    </a:lnTo>
                    <a:lnTo>
                      <a:pt x="35" y="430"/>
                    </a:lnTo>
                    <a:lnTo>
                      <a:pt x="35" y="434"/>
                    </a:lnTo>
                    <a:lnTo>
                      <a:pt x="33" y="435"/>
                    </a:lnTo>
                    <a:lnTo>
                      <a:pt x="33" y="439"/>
                    </a:lnTo>
                    <a:lnTo>
                      <a:pt x="31" y="441"/>
                    </a:lnTo>
                    <a:lnTo>
                      <a:pt x="29" y="445"/>
                    </a:lnTo>
                    <a:lnTo>
                      <a:pt x="27" y="449"/>
                    </a:lnTo>
                    <a:lnTo>
                      <a:pt x="23" y="453"/>
                    </a:lnTo>
                    <a:lnTo>
                      <a:pt x="19" y="456"/>
                    </a:lnTo>
                    <a:lnTo>
                      <a:pt x="17" y="460"/>
                    </a:lnTo>
                    <a:lnTo>
                      <a:pt x="14" y="462"/>
                    </a:lnTo>
                    <a:lnTo>
                      <a:pt x="10" y="464"/>
                    </a:lnTo>
                    <a:lnTo>
                      <a:pt x="8" y="466"/>
                    </a:lnTo>
                    <a:lnTo>
                      <a:pt x="4" y="466"/>
                    </a:lnTo>
                    <a:lnTo>
                      <a:pt x="0" y="468"/>
                    </a:lnTo>
                    <a:lnTo>
                      <a:pt x="0" y="4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11" name="Freeform 335">
                <a:extLst>
                  <a:ext uri="{FF2B5EF4-FFF2-40B4-BE49-F238E27FC236}">
                    <a16:creationId xmlns:a16="http://schemas.microsoft.com/office/drawing/2014/main" id="{BA0130F4-F1D4-4503-A5F4-20A33CC96B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28" y="696"/>
                <a:ext cx="206" cy="254"/>
              </a:xfrm>
              <a:custGeom>
                <a:avLst/>
                <a:gdLst>
                  <a:gd name="T0" fmla="*/ 1 w 412"/>
                  <a:gd name="T1" fmla="*/ 1 h 507"/>
                  <a:gd name="T2" fmla="*/ 1 w 412"/>
                  <a:gd name="T3" fmla="*/ 1 h 507"/>
                  <a:gd name="T4" fmla="*/ 1 w 412"/>
                  <a:gd name="T5" fmla="*/ 1 h 507"/>
                  <a:gd name="T6" fmla="*/ 1 w 412"/>
                  <a:gd name="T7" fmla="*/ 1 h 507"/>
                  <a:gd name="T8" fmla="*/ 1 w 412"/>
                  <a:gd name="T9" fmla="*/ 1 h 507"/>
                  <a:gd name="T10" fmla="*/ 1 w 412"/>
                  <a:gd name="T11" fmla="*/ 1 h 507"/>
                  <a:gd name="T12" fmla="*/ 1 w 412"/>
                  <a:gd name="T13" fmla="*/ 1 h 507"/>
                  <a:gd name="T14" fmla="*/ 1 w 412"/>
                  <a:gd name="T15" fmla="*/ 1 h 507"/>
                  <a:gd name="T16" fmla="*/ 1 w 412"/>
                  <a:gd name="T17" fmla="*/ 1 h 507"/>
                  <a:gd name="T18" fmla="*/ 1 w 412"/>
                  <a:gd name="T19" fmla="*/ 1 h 507"/>
                  <a:gd name="T20" fmla="*/ 1 w 412"/>
                  <a:gd name="T21" fmla="*/ 1 h 507"/>
                  <a:gd name="T22" fmla="*/ 1 w 412"/>
                  <a:gd name="T23" fmla="*/ 1 h 507"/>
                  <a:gd name="T24" fmla="*/ 1 w 412"/>
                  <a:gd name="T25" fmla="*/ 1 h 507"/>
                  <a:gd name="T26" fmla="*/ 1 w 412"/>
                  <a:gd name="T27" fmla="*/ 1 h 507"/>
                  <a:gd name="T28" fmla="*/ 1 w 412"/>
                  <a:gd name="T29" fmla="*/ 1 h 507"/>
                  <a:gd name="T30" fmla="*/ 1 w 412"/>
                  <a:gd name="T31" fmla="*/ 1 h 507"/>
                  <a:gd name="T32" fmla="*/ 1 w 412"/>
                  <a:gd name="T33" fmla="*/ 1 h 507"/>
                  <a:gd name="T34" fmla="*/ 1 w 412"/>
                  <a:gd name="T35" fmla="*/ 1 h 507"/>
                  <a:gd name="T36" fmla="*/ 1 w 412"/>
                  <a:gd name="T37" fmla="*/ 1 h 507"/>
                  <a:gd name="T38" fmla="*/ 1 w 412"/>
                  <a:gd name="T39" fmla="*/ 1 h 507"/>
                  <a:gd name="T40" fmla="*/ 1 w 412"/>
                  <a:gd name="T41" fmla="*/ 1 h 507"/>
                  <a:gd name="T42" fmla="*/ 1 w 412"/>
                  <a:gd name="T43" fmla="*/ 1 h 507"/>
                  <a:gd name="T44" fmla="*/ 1 w 412"/>
                  <a:gd name="T45" fmla="*/ 1 h 507"/>
                  <a:gd name="T46" fmla="*/ 1 w 412"/>
                  <a:gd name="T47" fmla="*/ 1 h 507"/>
                  <a:gd name="T48" fmla="*/ 1 w 412"/>
                  <a:gd name="T49" fmla="*/ 1 h 507"/>
                  <a:gd name="T50" fmla="*/ 1 w 412"/>
                  <a:gd name="T51" fmla="*/ 1 h 507"/>
                  <a:gd name="T52" fmla="*/ 1 w 412"/>
                  <a:gd name="T53" fmla="*/ 1 h 507"/>
                  <a:gd name="T54" fmla="*/ 1 w 412"/>
                  <a:gd name="T55" fmla="*/ 1 h 507"/>
                  <a:gd name="T56" fmla="*/ 1 w 412"/>
                  <a:gd name="T57" fmla="*/ 1 h 507"/>
                  <a:gd name="T58" fmla="*/ 1 w 412"/>
                  <a:gd name="T59" fmla="*/ 1 h 507"/>
                  <a:gd name="T60" fmla="*/ 1 w 412"/>
                  <a:gd name="T61" fmla="*/ 1 h 507"/>
                  <a:gd name="T62" fmla="*/ 1 w 412"/>
                  <a:gd name="T63" fmla="*/ 1 h 507"/>
                  <a:gd name="T64" fmla="*/ 1 w 412"/>
                  <a:gd name="T65" fmla="*/ 1 h 507"/>
                  <a:gd name="T66" fmla="*/ 1 w 412"/>
                  <a:gd name="T67" fmla="*/ 1 h 507"/>
                  <a:gd name="T68" fmla="*/ 1 w 412"/>
                  <a:gd name="T69" fmla="*/ 1 h 507"/>
                  <a:gd name="T70" fmla="*/ 1 w 412"/>
                  <a:gd name="T71" fmla="*/ 1 h 507"/>
                  <a:gd name="T72" fmla="*/ 1 w 412"/>
                  <a:gd name="T73" fmla="*/ 1 h 507"/>
                  <a:gd name="T74" fmla="*/ 1 w 412"/>
                  <a:gd name="T75" fmla="*/ 1 h 507"/>
                  <a:gd name="T76" fmla="*/ 1 w 412"/>
                  <a:gd name="T77" fmla="*/ 1 h 507"/>
                  <a:gd name="T78" fmla="*/ 1 w 412"/>
                  <a:gd name="T79" fmla="*/ 1 h 507"/>
                  <a:gd name="T80" fmla="*/ 1 w 412"/>
                  <a:gd name="T81" fmla="*/ 1 h 507"/>
                  <a:gd name="T82" fmla="*/ 1 w 412"/>
                  <a:gd name="T83" fmla="*/ 1 h 507"/>
                  <a:gd name="T84" fmla="*/ 1 w 412"/>
                  <a:gd name="T85" fmla="*/ 1 h 507"/>
                  <a:gd name="T86" fmla="*/ 1 w 412"/>
                  <a:gd name="T87" fmla="*/ 1 h 507"/>
                  <a:gd name="T88" fmla="*/ 1 w 412"/>
                  <a:gd name="T89" fmla="*/ 1 h 507"/>
                  <a:gd name="T90" fmla="*/ 1 w 412"/>
                  <a:gd name="T91" fmla="*/ 1 h 507"/>
                  <a:gd name="T92" fmla="*/ 1 w 412"/>
                  <a:gd name="T93" fmla="*/ 1 h 507"/>
                  <a:gd name="T94" fmla="*/ 1 w 412"/>
                  <a:gd name="T95" fmla="*/ 1 h 507"/>
                  <a:gd name="T96" fmla="*/ 1 w 412"/>
                  <a:gd name="T97" fmla="*/ 1 h 507"/>
                  <a:gd name="T98" fmla="*/ 1 w 412"/>
                  <a:gd name="T99" fmla="*/ 1 h 507"/>
                  <a:gd name="T100" fmla="*/ 1 w 412"/>
                  <a:gd name="T101" fmla="*/ 1 h 507"/>
                  <a:gd name="T102" fmla="*/ 1 w 412"/>
                  <a:gd name="T103" fmla="*/ 1 h 507"/>
                  <a:gd name="T104" fmla="*/ 1 w 412"/>
                  <a:gd name="T105" fmla="*/ 1 h 507"/>
                  <a:gd name="T106" fmla="*/ 1 w 412"/>
                  <a:gd name="T107" fmla="*/ 1 h 507"/>
                  <a:gd name="T108" fmla="*/ 1 w 412"/>
                  <a:gd name="T109" fmla="*/ 1 h 507"/>
                  <a:gd name="T110" fmla="*/ 1 w 412"/>
                  <a:gd name="T111" fmla="*/ 1 h 507"/>
                  <a:gd name="T112" fmla="*/ 1 w 412"/>
                  <a:gd name="T113" fmla="*/ 1 h 507"/>
                  <a:gd name="T114" fmla="*/ 1 w 412"/>
                  <a:gd name="T115" fmla="*/ 1 h 507"/>
                  <a:gd name="T116" fmla="*/ 1 w 412"/>
                  <a:gd name="T117" fmla="*/ 1 h 507"/>
                  <a:gd name="T118" fmla="*/ 1 w 412"/>
                  <a:gd name="T119" fmla="*/ 1 h 507"/>
                  <a:gd name="T120" fmla="*/ 1 w 412"/>
                  <a:gd name="T121" fmla="*/ 1 h 50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12"/>
                  <a:gd name="T184" fmla="*/ 0 h 507"/>
                  <a:gd name="T185" fmla="*/ 412 w 412"/>
                  <a:gd name="T186" fmla="*/ 507 h 50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12" h="507">
                    <a:moveTo>
                      <a:pt x="59" y="198"/>
                    </a:moveTo>
                    <a:lnTo>
                      <a:pt x="59" y="198"/>
                    </a:lnTo>
                    <a:lnTo>
                      <a:pt x="61" y="196"/>
                    </a:lnTo>
                    <a:lnTo>
                      <a:pt x="63" y="194"/>
                    </a:lnTo>
                    <a:lnTo>
                      <a:pt x="66" y="190"/>
                    </a:lnTo>
                    <a:lnTo>
                      <a:pt x="66" y="188"/>
                    </a:lnTo>
                    <a:lnTo>
                      <a:pt x="70" y="184"/>
                    </a:lnTo>
                    <a:lnTo>
                      <a:pt x="72" y="182"/>
                    </a:lnTo>
                    <a:lnTo>
                      <a:pt x="76" y="180"/>
                    </a:lnTo>
                    <a:lnTo>
                      <a:pt x="78" y="177"/>
                    </a:lnTo>
                    <a:lnTo>
                      <a:pt x="82" y="175"/>
                    </a:lnTo>
                    <a:lnTo>
                      <a:pt x="85" y="171"/>
                    </a:lnTo>
                    <a:lnTo>
                      <a:pt x="91" y="169"/>
                    </a:lnTo>
                    <a:lnTo>
                      <a:pt x="93" y="167"/>
                    </a:lnTo>
                    <a:lnTo>
                      <a:pt x="95" y="165"/>
                    </a:lnTo>
                    <a:lnTo>
                      <a:pt x="97" y="163"/>
                    </a:lnTo>
                    <a:lnTo>
                      <a:pt x="101" y="161"/>
                    </a:lnTo>
                    <a:lnTo>
                      <a:pt x="102" y="160"/>
                    </a:lnTo>
                    <a:lnTo>
                      <a:pt x="104" y="158"/>
                    </a:lnTo>
                    <a:lnTo>
                      <a:pt x="108" y="156"/>
                    </a:lnTo>
                    <a:lnTo>
                      <a:pt x="110" y="154"/>
                    </a:lnTo>
                    <a:lnTo>
                      <a:pt x="114" y="152"/>
                    </a:lnTo>
                    <a:lnTo>
                      <a:pt x="116" y="150"/>
                    </a:lnTo>
                    <a:lnTo>
                      <a:pt x="120" y="148"/>
                    </a:lnTo>
                    <a:lnTo>
                      <a:pt x="123" y="146"/>
                    </a:lnTo>
                    <a:lnTo>
                      <a:pt x="127" y="144"/>
                    </a:lnTo>
                    <a:lnTo>
                      <a:pt x="131" y="142"/>
                    </a:lnTo>
                    <a:lnTo>
                      <a:pt x="135" y="141"/>
                    </a:lnTo>
                    <a:lnTo>
                      <a:pt x="139" y="139"/>
                    </a:lnTo>
                    <a:lnTo>
                      <a:pt x="142" y="137"/>
                    </a:lnTo>
                    <a:lnTo>
                      <a:pt x="146" y="135"/>
                    </a:lnTo>
                    <a:lnTo>
                      <a:pt x="150" y="133"/>
                    </a:lnTo>
                    <a:lnTo>
                      <a:pt x="154" y="131"/>
                    </a:lnTo>
                    <a:lnTo>
                      <a:pt x="158" y="129"/>
                    </a:lnTo>
                    <a:lnTo>
                      <a:pt x="163" y="127"/>
                    </a:lnTo>
                    <a:lnTo>
                      <a:pt x="167" y="125"/>
                    </a:lnTo>
                    <a:lnTo>
                      <a:pt x="173" y="123"/>
                    </a:lnTo>
                    <a:lnTo>
                      <a:pt x="177" y="121"/>
                    </a:lnTo>
                    <a:lnTo>
                      <a:pt x="182" y="120"/>
                    </a:lnTo>
                    <a:lnTo>
                      <a:pt x="188" y="118"/>
                    </a:lnTo>
                    <a:lnTo>
                      <a:pt x="192" y="116"/>
                    </a:lnTo>
                    <a:lnTo>
                      <a:pt x="198" y="114"/>
                    </a:lnTo>
                    <a:lnTo>
                      <a:pt x="203" y="112"/>
                    </a:lnTo>
                    <a:lnTo>
                      <a:pt x="209" y="110"/>
                    </a:lnTo>
                    <a:lnTo>
                      <a:pt x="215" y="108"/>
                    </a:lnTo>
                    <a:lnTo>
                      <a:pt x="220" y="106"/>
                    </a:lnTo>
                    <a:lnTo>
                      <a:pt x="226" y="104"/>
                    </a:lnTo>
                    <a:lnTo>
                      <a:pt x="232" y="101"/>
                    </a:lnTo>
                    <a:lnTo>
                      <a:pt x="237" y="101"/>
                    </a:lnTo>
                    <a:lnTo>
                      <a:pt x="243" y="97"/>
                    </a:lnTo>
                    <a:lnTo>
                      <a:pt x="247" y="95"/>
                    </a:lnTo>
                    <a:lnTo>
                      <a:pt x="253" y="93"/>
                    </a:lnTo>
                    <a:lnTo>
                      <a:pt x="258" y="91"/>
                    </a:lnTo>
                    <a:lnTo>
                      <a:pt x="264" y="89"/>
                    </a:lnTo>
                    <a:lnTo>
                      <a:pt x="268" y="85"/>
                    </a:lnTo>
                    <a:lnTo>
                      <a:pt x="274" y="83"/>
                    </a:lnTo>
                    <a:lnTo>
                      <a:pt x="279" y="82"/>
                    </a:lnTo>
                    <a:lnTo>
                      <a:pt x="283" y="80"/>
                    </a:lnTo>
                    <a:lnTo>
                      <a:pt x="289" y="78"/>
                    </a:lnTo>
                    <a:lnTo>
                      <a:pt x="293" y="76"/>
                    </a:lnTo>
                    <a:lnTo>
                      <a:pt x="298" y="74"/>
                    </a:lnTo>
                    <a:lnTo>
                      <a:pt x="302" y="70"/>
                    </a:lnTo>
                    <a:lnTo>
                      <a:pt x="306" y="68"/>
                    </a:lnTo>
                    <a:lnTo>
                      <a:pt x="310" y="66"/>
                    </a:lnTo>
                    <a:lnTo>
                      <a:pt x="315" y="64"/>
                    </a:lnTo>
                    <a:lnTo>
                      <a:pt x="319" y="61"/>
                    </a:lnTo>
                    <a:lnTo>
                      <a:pt x="323" y="59"/>
                    </a:lnTo>
                    <a:lnTo>
                      <a:pt x="327" y="57"/>
                    </a:lnTo>
                    <a:lnTo>
                      <a:pt x="331" y="55"/>
                    </a:lnTo>
                    <a:lnTo>
                      <a:pt x="334" y="51"/>
                    </a:lnTo>
                    <a:lnTo>
                      <a:pt x="338" y="49"/>
                    </a:lnTo>
                    <a:lnTo>
                      <a:pt x="342" y="47"/>
                    </a:lnTo>
                    <a:lnTo>
                      <a:pt x="346" y="45"/>
                    </a:lnTo>
                    <a:lnTo>
                      <a:pt x="350" y="44"/>
                    </a:lnTo>
                    <a:lnTo>
                      <a:pt x="352" y="42"/>
                    </a:lnTo>
                    <a:lnTo>
                      <a:pt x="355" y="40"/>
                    </a:lnTo>
                    <a:lnTo>
                      <a:pt x="359" y="38"/>
                    </a:lnTo>
                    <a:lnTo>
                      <a:pt x="361" y="34"/>
                    </a:lnTo>
                    <a:lnTo>
                      <a:pt x="365" y="34"/>
                    </a:lnTo>
                    <a:lnTo>
                      <a:pt x="367" y="30"/>
                    </a:lnTo>
                    <a:lnTo>
                      <a:pt x="371" y="28"/>
                    </a:lnTo>
                    <a:lnTo>
                      <a:pt x="372" y="26"/>
                    </a:lnTo>
                    <a:lnTo>
                      <a:pt x="376" y="25"/>
                    </a:lnTo>
                    <a:lnTo>
                      <a:pt x="378" y="23"/>
                    </a:lnTo>
                    <a:lnTo>
                      <a:pt x="380" y="23"/>
                    </a:lnTo>
                    <a:lnTo>
                      <a:pt x="386" y="19"/>
                    </a:lnTo>
                    <a:lnTo>
                      <a:pt x="390" y="15"/>
                    </a:lnTo>
                    <a:lnTo>
                      <a:pt x="393" y="13"/>
                    </a:lnTo>
                    <a:lnTo>
                      <a:pt x="397" y="9"/>
                    </a:lnTo>
                    <a:lnTo>
                      <a:pt x="399" y="7"/>
                    </a:lnTo>
                    <a:lnTo>
                      <a:pt x="403" y="6"/>
                    </a:lnTo>
                    <a:lnTo>
                      <a:pt x="405" y="4"/>
                    </a:lnTo>
                    <a:lnTo>
                      <a:pt x="407" y="2"/>
                    </a:lnTo>
                    <a:lnTo>
                      <a:pt x="409" y="0"/>
                    </a:lnTo>
                    <a:lnTo>
                      <a:pt x="410" y="0"/>
                    </a:lnTo>
                    <a:lnTo>
                      <a:pt x="410" y="2"/>
                    </a:lnTo>
                    <a:lnTo>
                      <a:pt x="410" y="6"/>
                    </a:lnTo>
                    <a:lnTo>
                      <a:pt x="410" y="9"/>
                    </a:lnTo>
                    <a:lnTo>
                      <a:pt x="410" y="13"/>
                    </a:lnTo>
                    <a:lnTo>
                      <a:pt x="410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2" y="25"/>
                    </a:lnTo>
                    <a:lnTo>
                      <a:pt x="410" y="26"/>
                    </a:lnTo>
                    <a:lnTo>
                      <a:pt x="410" y="30"/>
                    </a:lnTo>
                    <a:lnTo>
                      <a:pt x="410" y="34"/>
                    </a:lnTo>
                    <a:lnTo>
                      <a:pt x="410" y="38"/>
                    </a:lnTo>
                    <a:lnTo>
                      <a:pt x="410" y="40"/>
                    </a:lnTo>
                    <a:lnTo>
                      <a:pt x="410" y="44"/>
                    </a:lnTo>
                    <a:lnTo>
                      <a:pt x="410" y="49"/>
                    </a:lnTo>
                    <a:lnTo>
                      <a:pt x="410" y="53"/>
                    </a:lnTo>
                    <a:lnTo>
                      <a:pt x="410" y="57"/>
                    </a:lnTo>
                    <a:lnTo>
                      <a:pt x="410" y="61"/>
                    </a:lnTo>
                    <a:lnTo>
                      <a:pt x="410" y="64"/>
                    </a:lnTo>
                    <a:lnTo>
                      <a:pt x="410" y="70"/>
                    </a:lnTo>
                    <a:lnTo>
                      <a:pt x="410" y="74"/>
                    </a:lnTo>
                    <a:lnTo>
                      <a:pt x="409" y="80"/>
                    </a:lnTo>
                    <a:lnTo>
                      <a:pt x="409" y="85"/>
                    </a:lnTo>
                    <a:lnTo>
                      <a:pt x="409" y="91"/>
                    </a:lnTo>
                    <a:lnTo>
                      <a:pt x="407" y="95"/>
                    </a:lnTo>
                    <a:lnTo>
                      <a:pt x="407" y="101"/>
                    </a:lnTo>
                    <a:lnTo>
                      <a:pt x="407" y="106"/>
                    </a:lnTo>
                    <a:lnTo>
                      <a:pt x="405" y="112"/>
                    </a:lnTo>
                    <a:lnTo>
                      <a:pt x="403" y="116"/>
                    </a:lnTo>
                    <a:lnTo>
                      <a:pt x="403" y="123"/>
                    </a:lnTo>
                    <a:lnTo>
                      <a:pt x="401" y="129"/>
                    </a:lnTo>
                    <a:lnTo>
                      <a:pt x="401" y="135"/>
                    </a:lnTo>
                    <a:lnTo>
                      <a:pt x="399" y="141"/>
                    </a:lnTo>
                    <a:lnTo>
                      <a:pt x="397" y="146"/>
                    </a:lnTo>
                    <a:lnTo>
                      <a:pt x="395" y="152"/>
                    </a:lnTo>
                    <a:lnTo>
                      <a:pt x="395" y="158"/>
                    </a:lnTo>
                    <a:lnTo>
                      <a:pt x="391" y="163"/>
                    </a:lnTo>
                    <a:lnTo>
                      <a:pt x="390" y="171"/>
                    </a:lnTo>
                    <a:lnTo>
                      <a:pt x="390" y="177"/>
                    </a:lnTo>
                    <a:lnTo>
                      <a:pt x="388" y="184"/>
                    </a:lnTo>
                    <a:lnTo>
                      <a:pt x="384" y="190"/>
                    </a:lnTo>
                    <a:lnTo>
                      <a:pt x="382" y="196"/>
                    </a:lnTo>
                    <a:lnTo>
                      <a:pt x="380" y="203"/>
                    </a:lnTo>
                    <a:lnTo>
                      <a:pt x="378" y="209"/>
                    </a:lnTo>
                    <a:lnTo>
                      <a:pt x="374" y="215"/>
                    </a:lnTo>
                    <a:lnTo>
                      <a:pt x="372" y="222"/>
                    </a:lnTo>
                    <a:lnTo>
                      <a:pt x="369" y="228"/>
                    </a:lnTo>
                    <a:lnTo>
                      <a:pt x="367" y="236"/>
                    </a:lnTo>
                    <a:lnTo>
                      <a:pt x="363" y="241"/>
                    </a:lnTo>
                    <a:lnTo>
                      <a:pt x="359" y="249"/>
                    </a:lnTo>
                    <a:lnTo>
                      <a:pt x="355" y="255"/>
                    </a:lnTo>
                    <a:lnTo>
                      <a:pt x="352" y="262"/>
                    </a:lnTo>
                    <a:lnTo>
                      <a:pt x="348" y="268"/>
                    </a:lnTo>
                    <a:lnTo>
                      <a:pt x="344" y="275"/>
                    </a:lnTo>
                    <a:lnTo>
                      <a:pt x="340" y="281"/>
                    </a:lnTo>
                    <a:lnTo>
                      <a:pt x="336" y="289"/>
                    </a:lnTo>
                    <a:lnTo>
                      <a:pt x="331" y="294"/>
                    </a:lnTo>
                    <a:lnTo>
                      <a:pt x="327" y="302"/>
                    </a:lnTo>
                    <a:lnTo>
                      <a:pt x="321" y="308"/>
                    </a:lnTo>
                    <a:lnTo>
                      <a:pt x="317" y="313"/>
                    </a:lnTo>
                    <a:lnTo>
                      <a:pt x="313" y="321"/>
                    </a:lnTo>
                    <a:lnTo>
                      <a:pt x="308" y="327"/>
                    </a:lnTo>
                    <a:lnTo>
                      <a:pt x="304" y="332"/>
                    </a:lnTo>
                    <a:lnTo>
                      <a:pt x="298" y="338"/>
                    </a:lnTo>
                    <a:lnTo>
                      <a:pt x="294" y="344"/>
                    </a:lnTo>
                    <a:lnTo>
                      <a:pt x="289" y="350"/>
                    </a:lnTo>
                    <a:lnTo>
                      <a:pt x="283" y="355"/>
                    </a:lnTo>
                    <a:lnTo>
                      <a:pt x="279" y="361"/>
                    </a:lnTo>
                    <a:lnTo>
                      <a:pt x="274" y="367"/>
                    </a:lnTo>
                    <a:lnTo>
                      <a:pt x="270" y="371"/>
                    </a:lnTo>
                    <a:lnTo>
                      <a:pt x="264" y="376"/>
                    </a:lnTo>
                    <a:lnTo>
                      <a:pt x="260" y="382"/>
                    </a:lnTo>
                    <a:lnTo>
                      <a:pt x="255" y="388"/>
                    </a:lnTo>
                    <a:lnTo>
                      <a:pt x="251" y="391"/>
                    </a:lnTo>
                    <a:lnTo>
                      <a:pt x="245" y="397"/>
                    </a:lnTo>
                    <a:lnTo>
                      <a:pt x="241" y="401"/>
                    </a:lnTo>
                    <a:lnTo>
                      <a:pt x="236" y="407"/>
                    </a:lnTo>
                    <a:lnTo>
                      <a:pt x="232" y="410"/>
                    </a:lnTo>
                    <a:lnTo>
                      <a:pt x="226" y="414"/>
                    </a:lnTo>
                    <a:lnTo>
                      <a:pt x="222" y="420"/>
                    </a:lnTo>
                    <a:lnTo>
                      <a:pt x="217" y="424"/>
                    </a:lnTo>
                    <a:lnTo>
                      <a:pt x="213" y="428"/>
                    </a:lnTo>
                    <a:lnTo>
                      <a:pt x="207" y="431"/>
                    </a:lnTo>
                    <a:lnTo>
                      <a:pt x="203" y="435"/>
                    </a:lnTo>
                    <a:lnTo>
                      <a:pt x="199" y="439"/>
                    </a:lnTo>
                    <a:lnTo>
                      <a:pt x="196" y="443"/>
                    </a:lnTo>
                    <a:lnTo>
                      <a:pt x="190" y="447"/>
                    </a:lnTo>
                    <a:lnTo>
                      <a:pt x="186" y="450"/>
                    </a:lnTo>
                    <a:lnTo>
                      <a:pt x="182" y="454"/>
                    </a:lnTo>
                    <a:lnTo>
                      <a:pt x="179" y="458"/>
                    </a:lnTo>
                    <a:lnTo>
                      <a:pt x="175" y="460"/>
                    </a:lnTo>
                    <a:lnTo>
                      <a:pt x="171" y="464"/>
                    </a:lnTo>
                    <a:lnTo>
                      <a:pt x="165" y="466"/>
                    </a:lnTo>
                    <a:lnTo>
                      <a:pt x="161" y="469"/>
                    </a:lnTo>
                    <a:lnTo>
                      <a:pt x="158" y="471"/>
                    </a:lnTo>
                    <a:lnTo>
                      <a:pt x="156" y="475"/>
                    </a:lnTo>
                    <a:lnTo>
                      <a:pt x="152" y="477"/>
                    </a:lnTo>
                    <a:lnTo>
                      <a:pt x="148" y="479"/>
                    </a:lnTo>
                    <a:lnTo>
                      <a:pt x="144" y="483"/>
                    </a:lnTo>
                    <a:lnTo>
                      <a:pt x="142" y="485"/>
                    </a:lnTo>
                    <a:lnTo>
                      <a:pt x="139" y="486"/>
                    </a:lnTo>
                    <a:lnTo>
                      <a:pt x="135" y="488"/>
                    </a:lnTo>
                    <a:lnTo>
                      <a:pt x="133" y="490"/>
                    </a:lnTo>
                    <a:lnTo>
                      <a:pt x="129" y="492"/>
                    </a:lnTo>
                    <a:lnTo>
                      <a:pt x="127" y="494"/>
                    </a:lnTo>
                    <a:lnTo>
                      <a:pt x="125" y="496"/>
                    </a:lnTo>
                    <a:lnTo>
                      <a:pt x="121" y="496"/>
                    </a:lnTo>
                    <a:lnTo>
                      <a:pt x="120" y="498"/>
                    </a:lnTo>
                    <a:lnTo>
                      <a:pt x="116" y="500"/>
                    </a:lnTo>
                    <a:lnTo>
                      <a:pt x="114" y="504"/>
                    </a:lnTo>
                    <a:lnTo>
                      <a:pt x="110" y="504"/>
                    </a:lnTo>
                    <a:lnTo>
                      <a:pt x="110" y="505"/>
                    </a:lnTo>
                    <a:lnTo>
                      <a:pt x="108" y="507"/>
                    </a:lnTo>
                    <a:lnTo>
                      <a:pt x="123" y="464"/>
                    </a:lnTo>
                    <a:lnTo>
                      <a:pt x="123" y="462"/>
                    </a:lnTo>
                    <a:lnTo>
                      <a:pt x="125" y="462"/>
                    </a:lnTo>
                    <a:lnTo>
                      <a:pt x="125" y="460"/>
                    </a:lnTo>
                    <a:lnTo>
                      <a:pt x="129" y="460"/>
                    </a:lnTo>
                    <a:lnTo>
                      <a:pt x="131" y="458"/>
                    </a:lnTo>
                    <a:lnTo>
                      <a:pt x="135" y="456"/>
                    </a:lnTo>
                    <a:lnTo>
                      <a:pt x="137" y="454"/>
                    </a:lnTo>
                    <a:lnTo>
                      <a:pt x="139" y="452"/>
                    </a:lnTo>
                    <a:lnTo>
                      <a:pt x="140" y="452"/>
                    </a:lnTo>
                    <a:lnTo>
                      <a:pt x="144" y="450"/>
                    </a:lnTo>
                    <a:lnTo>
                      <a:pt x="146" y="448"/>
                    </a:lnTo>
                    <a:lnTo>
                      <a:pt x="148" y="447"/>
                    </a:lnTo>
                    <a:lnTo>
                      <a:pt x="152" y="445"/>
                    </a:lnTo>
                    <a:lnTo>
                      <a:pt x="154" y="443"/>
                    </a:lnTo>
                    <a:lnTo>
                      <a:pt x="156" y="441"/>
                    </a:lnTo>
                    <a:lnTo>
                      <a:pt x="160" y="439"/>
                    </a:lnTo>
                    <a:lnTo>
                      <a:pt x="161" y="435"/>
                    </a:lnTo>
                    <a:lnTo>
                      <a:pt x="165" y="435"/>
                    </a:lnTo>
                    <a:lnTo>
                      <a:pt x="169" y="431"/>
                    </a:lnTo>
                    <a:lnTo>
                      <a:pt x="173" y="429"/>
                    </a:lnTo>
                    <a:lnTo>
                      <a:pt x="175" y="426"/>
                    </a:lnTo>
                    <a:lnTo>
                      <a:pt x="179" y="424"/>
                    </a:lnTo>
                    <a:lnTo>
                      <a:pt x="182" y="420"/>
                    </a:lnTo>
                    <a:lnTo>
                      <a:pt x="186" y="418"/>
                    </a:lnTo>
                    <a:lnTo>
                      <a:pt x="190" y="414"/>
                    </a:lnTo>
                    <a:lnTo>
                      <a:pt x="194" y="412"/>
                    </a:lnTo>
                    <a:lnTo>
                      <a:pt x="198" y="409"/>
                    </a:lnTo>
                    <a:lnTo>
                      <a:pt x="201" y="405"/>
                    </a:lnTo>
                    <a:lnTo>
                      <a:pt x="205" y="401"/>
                    </a:lnTo>
                    <a:lnTo>
                      <a:pt x="209" y="397"/>
                    </a:lnTo>
                    <a:lnTo>
                      <a:pt x="213" y="393"/>
                    </a:lnTo>
                    <a:lnTo>
                      <a:pt x="218" y="390"/>
                    </a:lnTo>
                    <a:lnTo>
                      <a:pt x="222" y="386"/>
                    </a:lnTo>
                    <a:lnTo>
                      <a:pt x="226" y="382"/>
                    </a:lnTo>
                    <a:lnTo>
                      <a:pt x="230" y="378"/>
                    </a:lnTo>
                    <a:lnTo>
                      <a:pt x="234" y="372"/>
                    </a:lnTo>
                    <a:lnTo>
                      <a:pt x="237" y="369"/>
                    </a:lnTo>
                    <a:lnTo>
                      <a:pt x="243" y="365"/>
                    </a:lnTo>
                    <a:lnTo>
                      <a:pt x="247" y="359"/>
                    </a:lnTo>
                    <a:lnTo>
                      <a:pt x="251" y="355"/>
                    </a:lnTo>
                    <a:lnTo>
                      <a:pt x="255" y="350"/>
                    </a:lnTo>
                    <a:lnTo>
                      <a:pt x="260" y="346"/>
                    </a:lnTo>
                    <a:lnTo>
                      <a:pt x="264" y="340"/>
                    </a:lnTo>
                    <a:lnTo>
                      <a:pt x="268" y="334"/>
                    </a:lnTo>
                    <a:lnTo>
                      <a:pt x="272" y="329"/>
                    </a:lnTo>
                    <a:lnTo>
                      <a:pt x="277" y="325"/>
                    </a:lnTo>
                    <a:lnTo>
                      <a:pt x="281" y="319"/>
                    </a:lnTo>
                    <a:lnTo>
                      <a:pt x="285" y="313"/>
                    </a:lnTo>
                    <a:lnTo>
                      <a:pt x="289" y="308"/>
                    </a:lnTo>
                    <a:lnTo>
                      <a:pt x="294" y="302"/>
                    </a:lnTo>
                    <a:lnTo>
                      <a:pt x="298" y="296"/>
                    </a:lnTo>
                    <a:lnTo>
                      <a:pt x="302" y="291"/>
                    </a:lnTo>
                    <a:lnTo>
                      <a:pt x="306" y="283"/>
                    </a:lnTo>
                    <a:lnTo>
                      <a:pt x="310" y="277"/>
                    </a:lnTo>
                    <a:lnTo>
                      <a:pt x="313" y="272"/>
                    </a:lnTo>
                    <a:lnTo>
                      <a:pt x="317" y="264"/>
                    </a:lnTo>
                    <a:lnTo>
                      <a:pt x="321" y="258"/>
                    </a:lnTo>
                    <a:lnTo>
                      <a:pt x="325" y="253"/>
                    </a:lnTo>
                    <a:lnTo>
                      <a:pt x="329" y="245"/>
                    </a:lnTo>
                    <a:lnTo>
                      <a:pt x="332" y="239"/>
                    </a:lnTo>
                    <a:lnTo>
                      <a:pt x="336" y="232"/>
                    </a:lnTo>
                    <a:lnTo>
                      <a:pt x="340" y="226"/>
                    </a:lnTo>
                    <a:lnTo>
                      <a:pt x="342" y="218"/>
                    </a:lnTo>
                    <a:lnTo>
                      <a:pt x="346" y="213"/>
                    </a:lnTo>
                    <a:lnTo>
                      <a:pt x="348" y="207"/>
                    </a:lnTo>
                    <a:lnTo>
                      <a:pt x="352" y="201"/>
                    </a:lnTo>
                    <a:lnTo>
                      <a:pt x="353" y="196"/>
                    </a:lnTo>
                    <a:lnTo>
                      <a:pt x="355" y="190"/>
                    </a:lnTo>
                    <a:lnTo>
                      <a:pt x="359" y="184"/>
                    </a:lnTo>
                    <a:lnTo>
                      <a:pt x="361" y="179"/>
                    </a:lnTo>
                    <a:lnTo>
                      <a:pt x="363" y="175"/>
                    </a:lnTo>
                    <a:lnTo>
                      <a:pt x="365" y="169"/>
                    </a:lnTo>
                    <a:lnTo>
                      <a:pt x="367" y="163"/>
                    </a:lnTo>
                    <a:lnTo>
                      <a:pt x="369" y="160"/>
                    </a:lnTo>
                    <a:lnTo>
                      <a:pt x="371" y="154"/>
                    </a:lnTo>
                    <a:lnTo>
                      <a:pt x="372" y="150"/>
                    </a:lnTo>
                    <a:lnTo>
                      <a:pt x="374" y="146"/>
                    </a:lnTo>
                    <a:lnTo>
                      <a:pt x="376" y="142"/>
                    </a:lnTo>
                    <a:lnTo>
                      <a:pt x="376" y="137"/>
                    </a:lnTo>
                    <a:lnTo>
                      <a:pt x="378" y="133"/>
                    </a:lnTo>
                    <a:lnTo>
                      <a:pt x="380" y="129"/>
                    </a:lnTo>
                    <a:lnTo>
                      <a:pt x="380" y="125"/>
                    </a:lnTo>
                    <a:lnTo>
                      <a:pt x="380" y="121"/>
                    </a:lnTo>
                    <a:lnTo>
                      <a:pt x="382" y="118"/>
                    </a:lnTo>
                    <a:lnTo>
                      <a:pt x="382" y="114"/>
                    </a:lnTo>
                    <a:lnTo>
                      <a:pt x="384" y="110"/>
                    </a:lnTo>
                    <a:lnTo>
                      <a:pt x="384" y="106"/>
                    </a:lnTo>
                    <a:lnTo>
                      <a:pt x="386" y="104"/>
                    </a:lnTo>
                    <a:lnTo>
                      <a:pt x="386" y="101"/>
                    </a:lnTo>
                    <a:lnTo>
                      <a:pt x="388" y="99"/>
                    </a:lnTo>
                    <a:lnTo>
                      <a:pt x="388" y="95"/>
                    </a:lnTo>
                    <a:lnTo>
                      <a:pt x="388" y="91"/>
                    </a:lnTo>
                    <a:lnTo>
                      <a:pt x="388" y="89"/>
                    </a:lnTo>
                    <a:lnTo>
                      <a:pt x="388" y="85"/>
                    </a:lnTo>
                    <a:lnTo>
                      <a:pt x="388" y="83"/>
                    </a:lnTo>
                    <a:lnTo>
                      <a:pt x="390" y="82"/>
                    </a:lnTo>
                    <a:lnTo>
                      <a:pt x="390" y="80"/>
                    </a:lnTo>
                    <a:lnTo>
                      <a:pt x="390" y="78"/>
                    </a:lnTo>
                    <a:lnTo>
                      <a:pt x="390" y="72"/>
                    </a:lnTo>
                    <a:lnTo>
                      <a:pt x="390" y="70"/>
                    </a:lnTo>
                    <a:lnTo>
                      <a:pt x="390" y="66"/>
                    </a:lnTo>
                    <a:lnTo>
                      <a:pt x="390" y="63"/>
                    </a:lnTo>
                    <a:lnTo>
                      <a:pt x="390" y="61"/>
                    </a:lnTo>
                    <a:lnTo>
                      <a:pt x="388" y="59"/>
                    </a:lnTo>
                    <a:lnTo>
                      <a:pt x="388" y="57"/>
                    </a:lnTo>
                    <a:lnTo>
                      <a:pt x="388" y="55"/>
                    </a:lnTo>
                    <a:lnTo>
                      <a:pt x="388" y="53"/>
                    </a:lnTo>
                    <a:lnTo>
                      <a:pt x="386" y="53"/>
                    </a:lnTo>
                    <a:lnTo>
                      <a:pt x="384" y="53"/>
                    </a:lnTo>
                    <a:lnTo>
                      <a:pt x="382" y="55"/>
                    </a:lnTo>
                    <a:lnTo>
                      <a:pt x="380" y="55"/>
                    </a:lnTo>
                    <a:lnTo>
                      <a:pt x="378" y="57"/>
                    </a:lnTo>
                    <a:lnTo>
                      <a:pt x="376" y="59"/>
                    </a:lnTo>
                    <a:lnTo>
                      <a:pt x="372" y="61"/>
                    </a:lnTo>
                    <a:lnTo>
                      <a:pt x="369" y="63"/>
                    </a:lnTo>
                    <a:lnTo>
                      <a:pt x="365" y="64"/>
                    </a:lnTo>
                    <a:lnTo>
                      <a:pt x="359" y="66"/>
                    </a:lnTo>
                    <a:lnTo>
                      <a:pt x="355" y="68"/>
                    </a:lnTo>
                    <a:lnTo>
                      <a:pt x="352" y="72"/>
                    </a:lnTo>
                    <a:lnTo>
                      <a:pt x="348" y="72"/>
                    </a:lnTo>
                    <a:lnTo>
                      <a:pt x="346" y="74"/>
                    </a:lnTo>
                    <a:lnTo>
                      <a:pt x="344" y="76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4" y="80"/>
                    </a:lnTo>
                    <a:lnTo>
                      <a:pt x="331" y="82"/>
                    </a:lnTo>
                    <a:lnTo>
                      <a:pt x="329" y="82"/>
                    </a:lnTo>
                    <a:lnTo>
                      <a:pt x="325" y="83"/>
                    </a:lnTo>
                    <a:lnTo>
                      <a:pt x="323" y="85"/>
                    </a:lnTo>
                    <a:lnTo>
                      <a:pt x="319" y="87"/>
                    </a:lnTo>
                    <a:lnTo>
                      <a:pt x="315" y="89"/>
                    </a:lnTo>
                    <a:lnTo>
                      <a:pt x="312" y="91"/>
                    </a:lnTo>
                    <a:lnTo>
                      <a:pt x="308" y="91"/>
                    </a:lnTo>
                    <a:lnTo>
                      <a:pt x="304" y="93"/>
                    </a:lnTo>
                    <a:lnTo>
                      <a:pt x="302" y="95"/>
                    </a:lnTo>
                    <a:lnTo>
                      <a:pt x="298" y="97"/>
                    </a:lnTo>
                    <a:lnTo>
                      <a:pt x="294" y="99"/>
                    </a:lnTo>
                    <a:lnTo>
                      <a:pt x="291" y="101"/>
                    </a:lnTo>
                    <a:lnTo>
                      <a:pt x="287" y="102"/>
                    </a:lnTo>
                    <a:lnTo>
                      <a:pt x="283" y="102"/>
                    </a:lnTo>
                    <a:lnTo>
                      <a:pt x="279" y="106"/>
                    </a:lnTo>
                    <a:lnTo>
                      <a:pt x="275" y="106"/>
                    </a:lnTo>
                    <a:lnTo>
                      <a:pt x="272" y="108"/>
                    </a:lnTo>
                    <a:lnTo>
                      <a:pt x="266" y="110"/>
                    </a:lnTo>
                    <a:lnTo>
                      <a:pt x="262" y="112"/>
                    </a:lnTo>
                    <a:lnTo>
                      <a:pt x="258" y="114"/>
                    </a:lnTo>
                    <a:lnTo>
                      <a:pt x="255" y="116"/>
                    </a:lnTo>
                    <a:lnTo>
                      <a:pt x="249" y="118"/>
                    </a:lnTo>
                    <a:lnTo>
                      <a:pt x="245" y="120"/>
                    </a:lnTo>
                    <a:lnTo>
                      <a:pt x="241" y="121"/>
                    </a:lnTo>
                    <a:lnTo>
                      <a:pt x="237" y="123"/>
                    </a:lnTo>
                    <a:lnTo>
                      <a:pt x="232" y="125"/>
                    </a:lnTo>
                    <a:lnTo>
                      <a:pt x="228" y="127"/>
                    </a:lnTo>
                    <a:lnTo>
                      <a:pt x="224" y="129"/>
                    </a:lnTo>
                    <a:lnTo>
                      <a:pt x="218" y="131"/>
                    </a:lnTo>
                    <a:lnTo>
                      <a:pt x="215" y="133"/>
                    </a:lnTo>
                    <a:lnTo>
                      <a:pt x="209" y="135"/>
                    </a:lnTo>
                    <a:lnTo>
                      <a:pt x="205" y="137"/>
                    </a:lnTo>
                    <a:lnTo>
                      <a:pt x="199" y="139"/>
                    </a:lnTo>
                    <a:lnTo>
                      <a:pt x="196" y="141"/>
                    </a:lnTo>
                    <a:lnTo>
                      <a:pt x="190" y="142"/>
                    </a:lnTo>
                    <a:lnTo>
                      <a:pt x="186" y="146"/>
                    </a:lnTo>
                    <a:lnTo>
                      <a:pt x="180" y="148"/>
                    </a:lnTo>
                    <a:lnTo>
                      <a:pt x="175" y="150"/>
                    </a:lnTo>
                    <a:lnTo>
                      <a:pt x="171" y="152"/>
                    </a:lnTo>
                    <a:lnTo>
                      <a:pt x="165" y="156"/>
                    </a:lnTo>
                    <a:lnTo>
                      <a:pt x="161" y="158"/>
                    </a:lnTo>
                    <a:lnTo>
                      <a:pt x="156" y="160"/>
                    </a:lnTo>
                    <a:lnTo>
                      <a:pt x="152" y="163"/>
                    </a:lnTo>
                    <a:lnTo>
                      <a:pt x="146" y="165"/>
                    </a:lnTo>
                    <a:lnTo>
                      <a:pt x="142" y="169"/>
                    </a:lnTo>
                    <a:lnTo>
                      <a:pt x="137" y="171"/>
                    </a:lnTo>
                    <a:lnTo>
                      <a:pt x="133" y="175"/>
                    </a:lnTo>
                    <a:lnTo>
                      <a:pt x="127" y="177"/>
                    </a:lnTo>
                    <a:lnTo>
                      <a:pt x="123" y="180"/>
                    </a:lnTo>
                    <a:lnTo>
                      <a:pt x="118" y="182"/>
                    </a:lnTo>
                    <a:lnTo>
                      <a:pt x="114" y="186"/>
                    </a:lnTo>
                    <a:lnTo>
                      <a:pt x="110" y="188"/>
                    </a:lnTo>
                    <a:lnTo>
                      <a:pt x="106" y="192"/>
                    </a:lnTo>
                    <a:lnTo>
                      <a:pt x="101" y="194"/>
                    </a:lnTo>
                    <a:lnTo>
                      <a:pt x="97" y="198"/>
                    </a:lnTo>
                    <a:lnTo>
                      <a:pt x="91" y="199"/>
                    </a:lnTo>
                    <a:lnTo>
                      <a:pt x="87" y="203"/>
                    </a:lnTo>
                    <a:lnTo>
                      <a:pt x="83" y="205"/>
                    </a:lnTo>
                    <a:lnTo>
                      <a:pt x="80" y="209"/>
                    </a:lnTo>
                    <a:lnTo>
                      <a:pt x="76" y="211"/>
                    </a:lnTo>
                    <a:lnTo>
                      <a:pt x="72" y="215"/>
                    </a:lnTo>
                    <a:lnTo>
                      <a:pt x="68" y="217"/>
                    </a:lnTo>
                    <a:lnTo>
                      <a:pt x="64" y="218"/>
                    </a:lnTo>
                    <a:lnTo>
                      <a:pt x="59" y="222"/>
                    </a:lnTo>
                    <a:lnTo>
                      <a:pt x="57" y="224"/>
                    </a:lnTo>
                    <a:lnTo>
                      <a:pt x="53" y="226"/>
                    </a:lnTo>
                    <a:lnTo>
                      <a:pt x="49" y="230"/>
                    </a:lnTo>
                    <a:lnTo>
                      <a:pt x="45" y="232"/>
                    </a:lnTo>
                    <a:lnTo>
                      <a:pt x="44" y="234"/>
                    </a:lnTo>
                    <a:lnTo>
                      <a:pt x="40" y="237"/>
                    </a:lnTo>
                    <a:lnTo>
                      <a:pt x="36" y="239"/>
                    </a:lnTo>
                    <a:lnTo>
                      <a:pt x="32" y="241"/>
                    </a:lnTo>
                    <a:lnTo>
                      <a:pt x="30" y="243"/>
                    </a:lnTo>
                    <a:lnTo>
                      <a:pt x="28" y="245"/>
                    </a:lnTo>
                    <a:lnTo>
                      <a:pt x="25" y="247"/>
                    </a:lnTo>
                    <a:lnTo>
                      <a:pt x="23" y="249"/>
                    </a:lnTo>
                    <a:lnTo>
                      <a:pt x="21" y="251"/>
                    </a:lnTo>
                    <a:lnTo>
                      <a:pt x="17" y="253"/>
                    </a:lnTo>
                    <a:lnTo>
                      <a:pt x="15" y="255"/>
                    </a:lnTo>
                    <a:lnTo>
                      <a:pt x="13" y="256"/>
                    </a:lnTo>
                    <a:lnTo>
                      <a:pt x="11" y="258"/>
                    </a:lnTo>
                    <a:lnTo>
                      <a:pt x="7" y="260"/>
                    </a:lnTo>
                    <a:lnTo>
                      <a:pt x="6" y="264"/>
                    </a:lnTo>
                    <a:lnTo>
                      <a:pt x="4" y="264"/>
                    </a:lnTo>
                    <a:lnTo>
                      <a:pt x="2" y="266"/>
                    </a:lnTo>
                    <a:lnTo>
                      <a:pt x="0" y="268"/>
                    </a:lnTo>
                    <a:lnTo>
                      <a:pt x="59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12" name="Freeform 336">
                <a:extLst>
                  <a:ext uri="{FF2B5EF4-FFF2-40B4-BE49-F238E27FC236}">
                    <a16:creationId xmlns:a16="http://schemas.microsoft.com/office/drawing/2014/main" id="{1931567F-A937-4DB8-ABD1-E1A1F1F272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8" y="801"/>
                <a:ext cx="36" cy="74"/>
              </a:xfrm>
              <a:custGeom>
                <a:avLst/>
                <a:gdLst>
                  <a:gd name="T0" fmla="*/ 0 w 72"/>
                  <a:gd name="T1" fmla="*/ 1 h 146"/>
                  <a:gd name="T2" fmla="*/ 1 w 72"/>
                  <a:gd name="T3" fmla="*/ 1 h 146"/>
                  <a:gd name="T4" fmla="*/ 1 w 72"/>
                  <a:gd name="T5" fmla="*/ 1 h 146"/>
                  <a:gd name="T6" fmla="*/ 1 w 72"/>
                  <a:gd name="T7" fmla="*/ 1 h 146"/>
                  <a:gd name="T8" fmla="*/ 1 w 72"/>
                  <a:gd name="T9" fmla="*/ 0 h 146"/>
                  <a:gd name="T10" fmla="*/ 1 w 72"/>
                  <a:gd name="T11" fmla="*/ 1 h 146"/>
                  <a:gd name="T12" fmla="*/ 1 w 72"/>
                  <a:gd name="T13" fmla="*/ 1 h 146"/>
                  <a:gd name="T14" fmla="*/ 1 w 72"/>
                  <a:gd name="T15" fmla="*/ 1 h 146"/>
                  <a:gd name="T16" fmla="*/ 1 w 72"/>
                  <a:gd name="T17" fmla="*/ 1 h 146"/>
                  <a:gd name="T18" fmla="*/ 1 w 72"/>
                  <a:gd name="T19" fmla="*/ 1 h 146"/>
                  <a:gd name="T20" fmla="*/ 0 w 72"/>
                  <a:gd name="T21" fmla="*/ 1 h 146"/>
                  <a:gd name="T22" fmla="*/ 0 w 72"/>
                  <a:gd name="T23" fmla="*/ 1 h 1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2"/>
                  <a:gd name="T37" fmla="*/ 0 h 146"/>
                  <a:gd name="T38" fmla="*/ 72 w 72"/>
                  <a:gd name="T39" fmla="*/ 146 h 1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2" h="146">
                    <a:moveTo>
                      <a:pt x="0" y="82"/>
                    </a:moveTo>
                    <a:lnTo>
                      <a:pt x="19" y="63"/>
                    </a:lnTo>
                    <a:lnTo>
                      <a:pt x="40" y="42"/>
                    </a:lnTo>
                    <a:lnTo>
                      <a:pt x="59" y="21"/>
                    </a:lnTo>
                    <a:lnTo>
                      <a:pt x="72" y="0"/>
                    </a:lnTo>
                    <a:lnTo>
                      <a:pt x="63" y="36"/>
                    </a:lnTo>
                    <a:lnTo>
                      <a:pt x="55" y="64"/>
                    </a:lnTo>
                    <a:lnTo>
                      <a:pt x="36" y="102"/>
                    </a:lnTo>
                    <a:lnTo>
                      <a:pt x="15" y="146"/>
                    </a:lnTo>
                    <a:lnTo>
                      <a:pt x="9" y="11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13" name="Freeform 337">
                <a:extLst>
                  <a:ext uri="{FF2B5EF4-FFF2-40B4-BE49-F238E27FC236}">
                    <a16:creationId xmlns:a16="http://schemas.microsoft.com/office/drawing/2014/main" id="{31356C22-D7EE-4A17-9799-977343E545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2" y="822"/>
                <a:ext cx="106" cy="93"/>
              </a:xfrm>
              <a:custGeom>
                <a:avLst/>
                <a:gdLst>
                  <a:gd name="T0" fmla="*/ 0 w 213"/>
                  <a:gd name="T1" fmla="*/ 1 h 184"/>
                  <a:gd name="T2" fmla="*/ 0 w 213"/>
                  <a:gd name="T3" fmla="*/ 1 h 184"/>
                  <a:gd name="T4" fmla="*/ 0 w 213"/>
                  <a:gd name="T5" fmla="*/ 1 h 184"/>
                  <a:gd name="T6" fmla="*/ 0 w 213"/>
                  <a:gd name="T7" fmla="*/ 1 h 184"/>
                  <a:gd name="T8" fmla="*/ 0 w 213"/>
                  <a:gd name="T9" fmla="*/ 1 h 184"/>
                  <a:gd name="T10" fmla="*/ 0 w 213"/>
                  <a:gd name="T11" fmla="*/ 1 h 184"/>
                  <a:gd name="T12" fmla="*/ 0 w 213"/>
                  <a:gd name="T13" fmla="*/ 1 h 184"/>
                  <a:gd name="T14" fmla="*/ 0 w 213"/>
                  <a:gd name="T15" fmla="*/ 0 h 184"/>
                  <a:gd name="T16" fmla="*/ 0 w 213"/>
                  <a:gd name="T17" fmla="*/ 1 h 184"/>
                  <a:gd name="T18" fmla="*/ 0 w 213"/>
                  <a:gd name="T19" fmla="*/ 1 h 184"/>
                  <a:gd name="T20" fmla="*/ 0 w 213"/>
                  <a:gd name="T21" fmla="*/ 1 h 184"/>
                  <a:gd name="T22" fmla="*/ 0 w 213"/>
                  <a:gd name="T23" fmla="*/ 1 h 184"/>
                  <a:gd name="T24" fmla="*/ 0 w 213"/>
                  <a:gd name="T25" fmla="*/ 1 h 184"/>
                  <a:gd name="T26" fmla="*/ 0 w 213"/>
                  <a:gd name="T27" fmla="*/ 1 h 184"/>
                  <a:gd name="T28" fmla="*/ 0 w 213"/>
                  <a:gd name="T29" fmla="*/ 1 h 1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3"/>
                  <a:gd name="T46" fmla="*/ 0 h 184"/>
                  <a:gd name="T47" fmla="*/ 213 w 213"/>
                  <a:gd name="T48" fmla="*/ 184 h 18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3" h="184">
                    <a:moveTo>
                      <a:pt x="0" y="184"/>
                    </a:moveTo>
                    <a:lnTo>
                      <a:pt x="19" y="150"/>
                    </a:lnTo>
                    <a:lnTo>
                      <a:pt x="48" y="112"/>
                    </a:lnTo>
                    <a:lnTo>
                      <a:pt x="82" y="76"/>
                    </a:lnTo>
                    <a:lnTo>
                      <a:pt x="118" y="49"/>
                    </a:lnTo>
                    <a:lnTo>
                      <a:pt x="158" y="28"/>
                    </a:lnTo>
                    <a:lnTo>
                      <a:pt x="196" y="9"/>
                    </a:lnTo>
                    <a:lnTo>
                      <a:pt x="213" y="0"/>
                    </a:lnTo>
                    <a:lnTo>
                      <a:pt x="206" y="19"/>
                    </a:lnTo>
                    <a:lnTo>
                      <a:pt x="190" y="49"/>
                    </a:lnTo>
                    <a:lnTo>
                      <a:pt x="169" y="85"/>
                    </a:lnTo>
                    <a:lnTo>
                      <a:pt x="137" y="127"/>
                    </a:lnTo>
                    <a:lnTo>
                      <a:pt x="65" y="156"/>
                    </a:lnTo>
                    <a:lnTo>
                      <a:pt x="0" y="1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14" name="Freeform 338">
                <a:extLst>
                  <a:ext uri="{FF2B5EF4-FFF2-40B4-BE49-F238E27FC236}">
                    <a16:creationId xmlns:a16="http://schemas.microsoft.com/office/drawing/2014/main" id="{2283C85D-59AA-48BE-B80A-2107702B67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2" y="732"/>
                <a:ext cx="71" cy="84"/>
              </a:xfrm>
              <a:custGeom>
                <a:avLst/>
                <a:gdLst>
                  <a:gd name="T0" fmla="*/ 1 w 142"/>
                  <a:gd name="T1" fmla="*/ 1 h 167"/>
                  <a:gd name="T2" fmla="*/ 1 w 142"/>
                  <a:gd name="T3" fmla="*/ 1 h 167"/>
                  <a:gd name="T4" fmla="*/ 1 w 142"/>
                  <a:gd name="T5" fmla="*/ 1 h 167"/>
                  <a:gd name="T6" fmla="*/ 1 w 142"/>
                  <a:gd name="T7" fmla="*/ 1 h 167"/>
                  <a:gd name="T8" fmla="*/ 1 w 142"/>
                  <a:gd name="T9" fmla="*/ 0 h 167"/>
                  <a:gd name="T10" fmla="*/ 1 w 142"/>
                  <a:gd name="T11" fmla="*/ 1 h 167"/>
                  <a:gd name="T12" fmla="*/ 1 w 142"/>
                  <a:gd name="T13" fmla="*/ 1 h 167"/>
                  <a:gd name="T14" fmla="*/ 1 w 142"/>
                  <a:gd name="T15" fmla="*/ 1 h 167"/>
                  <a:gd name="T16" fmla="*/ 1 w 142"/>
                  <a:gd name="T17" fmla="*/ 1 h 167"/>
                  <a:gd name="T18" fmla="*/ 1 w 142"/>
                  <a:gd name="T19" fmla="*/ 1 h 167"/>
                  <a:gd name="T20" fmla="*/ 0 w 142"/>
                  <a:gd name="T21" fmla="*/ 1 h 167"/>
                  <a:gd name="T22" fmla="*/ 1 w 142"/>
                  <a:gd name="T23" fmla="*/ 1 h 167"/>
                  <a:gd name="T24" fmla="*/ 1 w 142"/>
                  <a:gd name="T25" fmla="*/ 1 h 1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2"/>
                  <a:gd name="T40" fmla="*/ 0 h 167"/>
                  <a:gd name="T41" fmla="*/ 142 w 142"/>
                  <a:gd name="T42" fmla="*/ 167 h 1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2" h="167">
                    <a:moveTo>
                      <a:pt x="7" y="84"/>
                    </a:moveTo>
                    <a:lnTo>
                      <a:pt x="36" y="51"/>
                    </a:lnTo>
                    <a:lnTo>
                      <a:pt x="66" y="32"/>
                    </a:lnTo>
                    <a:lnTo>
                      <a:pt x="102" y="17"/>
                    </a:lnTo>
                    <a:lnTo>
                      <a:pt x="142" y="0"/>
                    </a:lnTo>
                    <a:lnTo>
                      <a:pt x="123" y="30"/>
                    </a:lnTo>
                    <a:lnTo>
                      <a:pt x="100" y="65"/>
                    </a:lnTo>
                    <a:lnTo>
                      <a:pt x="76" y="95"/>
                    </a:lnTo>
                    <a:lnTo>
                      <a:pt x="49" y="122"/>
                    </a:lnTo>
                    <a:lnTo>
                      <a:pt x="19" y="148"/>
                    </a:lnTo>
                    <a:lnTo>
                      <a:pt x="0" y="167"/>
                    </a:lnTo>
                    <a:lnTo>
                      <a:pt x="7" y="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15" name="Freeform 339">
                <a:extLst>
                  <a:ext uri="{FF2B5EF4-FFF2-40B4-BE49-F238E27FC236}">
                    <a16:creationId xmlns:a16="http://schemas.microsoft.com/office/drawing/2014/main" id="{47B7D37F-54DA-4377-B95A-AA5720DFA3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36" y="781"/>
                <a:ext cx="36" cy="28"/>
              </a:xfrm>
              <a:custGeom>
                <a:avLst/>
                <a:gdLst>
                  <a:gd name="T0" fmla="*/ 0 w 72"/>
                  <a:gd name="T1" fmla="*/ 0 h 57"/>
                  <a:gd name="T2" fmla="*/ 1 w 72"/>
                  <a:gd name="T3" fmla="*/ 0 h 57"/>
                  <a:gd name="T4" fmla="*/ 1 w 72"/>
                  <a:gd name="T5" fmla="*/ 0 h 57"/>
                  <a:gd name="T6" fmla="*/ 1 w 72"/>
                  <a:gd name="T7" fmla="*/ 0 h 57"/>
                  <a:gd name="T8" fmla="*/ 1 w 72"/>
                  <a:gd name="T9" fmla="*/ 0 h 57"/>
                  <a:gd name="T10" fmla="*/ 1 w 72"/>
                  <a:gd name="T11" fmla="*/ 0 h 57"/>
                  <a:gd name="T12" fmla="*/ 0 w 72"/>
                  <a:gd name="T13" fmla="*/ 0 h 57"/>
                  <a:gd name="T14" fmla="*/ 0 w 72"/>
                  <a:gd name="T15" fmla="*/ 0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2"/>
                  <a:gd name="T25" fmla="*/ 0 h 57"/>
                  <a:gd name="T26" fmla="*/ 72 w 72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2" h="57">
                    <a:moveTo>
                      <a:pt x="0" y="51"/>
                    </a:moveTo>
                    <a:lnTo>
                      <a:pt x="28" y="29"/>
                    </a:lnTo>
                    <a:lnTo>
                      <a:pt x="51" y="13"/>
                    </a:lnTo>
                    <a:lnTo>
                      <a:pt x="72" y="0"/>
                    </a:lnTo>
                    <a:lnTo>
                      <a:pt x="57" y="21"/>
                    </a:lnTo>
                    <a:lnTo>
                      <a:pt x="26" y="57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16" name="Freeform 340">
                <a:extLst>
                  <a:ext uri="{FF2B5EF4-FFF2-40B4-BE49-F238E27FC236}">
                    <a16:creationId xmlns:a16="http://schemas.microsoft.com/office/drawing/2014/main" id="{6C512CA5-0D7A-4568-B71E-8FEA25A3E0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5" y="873"/>
                <a:ext cx="85" cy="106"/>
              </a:xfrm>
              <a:custGeom>
                <a:avLst/>
                <a:gdLst>
                  <a:gd name="T0" fmla="*/ 0 w 171"/>
                  <a:gd name="T1" fmla="*/ 0 h 213"/>
                  <a:gd name="T2" fmla="*/ 0 w 171"/>
                  <a:gd name="T3" fmla="*/ 0 h 213"/>
                  <a:gd name="T4" fmla="*/ 0 w 171"/>
                  <a:gd name="T5" fmla="*/ 0 h 213"/>
                  <a:gd name="T6" fmla="*/ 0 w 171"/>
                  <a:gd name="T7" fmla="*/ 0 h 213"/>
                  <a:gd name="T8" fmla="*/ 0 w 171"/>
                  <a:gd name="T9" fmla="*/ 0 h 213"/>
                  <a:gd name="T10" fmla="*/ 0 w 171"/>
                  <a:gd name="T11" fmla="*/ 0 h 213"/>
                  <a:gd name="T12" fmla="*/ 0 w 171"/>
                  <a:gd name="T13" fmla="*/ 0 h 213"/>
                  <a:gd name="T14" fmla="*/ 0 w 171"/>
                  <a:gd name="T15" fmla="*/ 0 h 213"/>
                  <a:gd name="T16" fmla="*/ 0 w 171"/>
                  <a:gd name="T17" fmla="*/ 0 h 213"/>
                  <a:gd name="T18" fmla="*/ 0 w 171"/>
                  <a:gd name="T19" fmla="*/ 0 h 213"/>
                  <a:gd name="T20" fmla="*/ 0 w 171"/>
                  <a:gd name="T21" fmla="*/ 0 h 213"/>
                  <a:gd name="T22" fmla="*/ 0 w 171"/>
                  <a:gd name="T23" fmla="*/ 0 h 213"/>
                  <a:gd name="T24" fmla="*/ 0 w 171"/>
                  <a:gd name="T25" fmla="*/ 0 h 213"/>
                  <a:gd name="T26" fmla="*/ 0 w 171"/>
                  <a:gd name="T27" fmla="*/ 0 h 2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71"/>
                  <a:gd name="T43" fmla="*/ 0 h 213"/>
                  <a:gd name="T44" fmla="*/ 171 w 171"/>
                  <a:gd name="T45" fmla="*/ 213 h 21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71" h="213">
                    <a:moveTo>
                      <a:pt x="17" y="86"/>
                    </a:moveTo>
                    <a:lnTo>
                      <a:pt x="44" y="63"/>
                    </a:lnTo>
                    <a:lnTo>
                      <a:pt x="90" y="37"/>
                    </a:lnTo>
                    <a:lnTo>
                      <a:pt x="130" y="19"/>
                    </a:lnTo>
                    <a:lnTo>
                      <a:pt x="171" y="0"/>
                    </a:lnTo>
                    <a:lnTo>
                      <a:pt x="158" y="27"/>
                    </a:lnTo>
                    <a:lnTo>
                      <a:pt x="137" y="57"/>
                    </a:lnTo>
                    <a:lnTo>
                      <a:pt x="107" y="99"/>
                    </a:lnTo>
                    <a:lnTo>
                      <a:pt x="75" y="137"/>
                    </a:lnTo>
                    <a:lnTo>
                      <a:pt x="33" y="181"/>
                    </a:lnTo>
                    <a:lnTo>
                      <a:pt x="0" y="213"/>
                    </a:lnTo>
                    <a:lnTo>
                      <a:pt x="94" y="78"/>
                    </a:lnTo>
                    <a:lnTo>
                      <a:pt x="17" y="8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17" name="Freeform 341">
                <a:extLst>
                  <a:ext uri="{FF2B5EF4-FFF2-40B4-BE49-F238E27FC236}">
                    <a16:creationId xmlns:a16="http://schemas.microsoft.com/office/drawing/2014/main" id="{A040BACA-9B12-439B-B563-9A8DEC135F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3" y="921"/>
                <a:ext cx="132" cy="52"/>
              </a:xfrm>
              <a:custGeom>
                <a:avLst/>
                <a:gdLst>
                  <a:gd name="T0" fmla="*/ 1 w 264"/>
                  <a:gd name="T1" fmla="*/ 1 h 103"/>
                  <a:gd name="T2" fmla="*/ 1 w 264"/>
                  <a:gd name="T3" fmla="*/ 1 h 103"/>
                  <a:gd name="T4" fmla="*/ 1 w 264"/>
                  <a:gd name="T5" fmla="*/ 1 h 103"/>
                  <a:gd name="T6" fmla="*/ 1 w 264"/>
                  <a:gd name="T7" fmla="*/ 1 h 103"/>
                  <a:gd name="T8" fmla="*/ 1 w 264"/>
                  <a:gd name="T9" fmla="*/ 1 h 103"/>
                  <a:gd name="T10" fmla="*/ 1 w 264"/>
                  <a:gd name="T11" fmla="*/ 0 h 103"/>
                  <a:gd name="T12" fmla="*/ 1 w 264"/>
                  <a:gd name="T13" fmla="*/ 1 h 103"/>
                  <a:gd name="T14" fmla="*/ 1 w 264"/>
                  <a:gd name="T15" fmla="*/ 1 h 103"/>
                  <a:gd name="T16" fmla="*/ 1 w 264"/>
                  <a:gd name="T17" fmla="*/ 1 h 103"/>
                  <a:gd name="T18" fmla="*/ 0 w 264"/>
                  <a:gd name="T19" fmla="*/ 1 h 103"/>
                  <a:gd name="T20" fmla="*/ 1 w 264"/>
                  <a:gd name="T21" fmla="*/ 1 h 103"/>
                  <a:gd name="T22" fmla="*/ 1 w 264"/>
                  <a:gd name="T23" fmla="*/ 1 h 1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4"/>
                  <a:gd name="T37" fmla="*/ 0 h 103"/>
                  <a:gd name="T38" fmla="*/ 264 w 264"/>
                  <a:gd name="T39" fmla="*/ 103 h 10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4" h="103">
                    <a:moveTo>
                      <a:pt x="48" y="50"/>
                    </a:moveTo>
                    <a:lnTo>
                      <a:pt x="93" y="44"/>
                    </a:lnTo>
                    <a:lnTo>
                      <a:pt x="143" y="36"/>
                    </a:lnTo>
                    <a:lnTo>
                      <a:pt x="190" y="23"/>
                    </a:lnTo>
                    <a:lnTo>
                      <a:pt x="245" y="6"/>
                    </a:lnTo>
                    <a:lnTo>
                      <a:pt x="264" y="0"/>
                    </a:lnTo>
                    <a:lnTo>
                      <a:pt x="249" y="19"/>
                    </a:lnTo>
                    <a:lnTo>
                      <a:pt x="224" y="42"/>
                    </a:lnTo>
                    <a:lnTo>
                      <a:pt x="173" y="67"/>
                    </a:lnTo>
                    <a:lnTo>
                      <a:pt x="0" y="103"/>
                    </a:lnTo>
                    <a:lnTo>
                      <a:pt x="48" y="5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18" name="Freeform 342">
                <a:extLst>
                  <a:ext uri="{FF2B5EF4-FFF2-40B4-BE49-F238E27FC236}">
                    <a16:creationId xmlns:a16="http://schemas.microsoft.com/office/drawing/2014/main" id="{118E4773-4F6D-41C0-B0B7-FA0779B98CD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51" y="980"/>
                <a:ext cx="67" cy="54"/>
              </a:xfrm>
              <a:custGeom>
                <a:avLst/>
                <a:gdLst>
                  <a:gd name="T0" fmla="*/ 1 w 133"/>
                  <a:gd name="T1" fmla="*/ 0 h 109"/>
                  <a:gd name="T2" fmla="*/ 1 w 133"/>
                  <a:gd name="T3" fmla="*/ 0 h 109"/>
                  <a:gd name="T4" fmla="*/ 1 w 133"/>
                  <a:gd name="T5" fmla="*/ 0 h 109"/>
                  <a:gd name="T6" fmla="*/ 1 w 133"/>
                  <a:gd name="T7" fmla="*/ 0 h 109"/>
                  <a:gd name="T8" fmla="*/ 1 w 133"/>
                  <a:gd name="T9" fmla="*/ 0 h 109"/>
                  <a:gd name="T10" fmla="*/ 1 w 133"/>
                  <a:gd name="T11" fmla="*/ 0 h 109"/>
                  <a:gd name="T12" fmla="*/ 1 w 133"/>
                  <a:gd name="T13" fmla="*/ 0 h 109"/>
                  <a:gd name="T14" fmla="*/ 0 w 133"/>
                  <a:gd name="T15" fmla="*/ 0 h 109"/>
                  <a:gd name="T16" fmla="*/ 1 w 133"/>
                  <a:gd name="T17" fmla="*/ 0 h 109"/>
                  <a:gd name="T18" fmla="*/ 1 w 133"/>
                  <a:gd name="T19" fmla="*/ 0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3"/>
                  <a:gd name="T31" fmla="*/ 0 h 109"/>
                  <a:gd name="T32" fmla="*/ 133 w 133"/>
                  <a:gd name="T33" fmla="*/ 109 h 10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3" h="109">
                    <a:moveTo>
                      <a:pt x="6" y="103"/>
                    </a:moveTo>
                    <a:lnTo>
                      <a:pt x="52" y="74"/>
                    </a:lnTo>
                    <a:lnTo>
                      <a:pt x="97" y="38"/>
                    </a:lnTo>
                    <a:lnTo>
                      <a:pt x="133" y="0"/>
                    </a:lnTo>
                    <a:lnTo>
                      <a:pt x="101" y="40"/>
                    </a:lnTo>
                    <a:lnTo>
                      <a:pt x="71" y="72"/>
                    </a:lnTo>
                    <a:lnTo>
                      <a:pt x="31" y="97"/>
                    </a:lnTo>
                    <a:lnTo>
                      <a:pt x="0" y="109"/>
                    </a:lnTo>
                    <a:lnTo>
                      <a:pt x="6" y="10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19" name="Freeform 343">
                <a:extLst>
                  <a:ext uri="{FF2B5EF4-FFF2-40B4-BE49-F238E27FC236}">
                    <a16:creationId xmlns:a16="http://schemas.microsoft.com/office/drawing/2014/main" id="{3DB51772-470D-4D73-A0C1-8B2E013EE8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8" y="947"/>
                <a:ext cx="31" cy="85"/>
              </a:xfrm>
              <a:custGeom>
                <a:avLst/>
                <a:gdLst>
                  <a:gd name="T0" fmla="*/ 0 w 61"/>
                  <a:gd name="T1" fmla="*/ 0 h 171"/>
                  <a:gd name="T2" fmla="*/ 1 w 61"/>
                  <a:gd name="T3" fmla="*/ 0 h 171"/>
                  <a:gd name="T4" fmla="*/ 1 w 61"/>
                  <a:gd name="T5" fmla="*/ 0 h 171"/>
                  <a:gd name="T6" fmla="*/ 1 w 61"/>
                  <a:gd name="T7" fmla="*/ 0 h 171"/>
                  <a:gd name="T8" fmla="*/ 1 w 61"/>
                  <a:gd name="T9" fmla="*/ 0 h 171"/>
                  <a:gd name="T10" fmla="*/ 1 w 61"/>
                  <a:gd name="T11" fmla="*/ 0 h 171"/>
                  <a:gd name="T12" fmla="*/ 1 w 61"/>
                  <a:gd name="T13" fmla="*/ 0 h 171"/>
                  <a:gd name="T14" fmla="*/ 1 w 61"/>
                  <a:gd name="T15" fmla="*/ 0 h 171"/>
                  <a:gd name="T16" fmla="*/ 1 w 61"/>
                  <a:gd name="T17" fmla="*/ 0 h 171"/>
                  <a:gd name="T18" fmla="*/ 1 w 61"/>
                  <a:gd name="T19" fmla="*/ 0 h 171"/>
                  <a:gd name="T20" fmla="*/ 1 w 61"/>
                  <a:gd name="T21" fmla="*/ 0 h 171"/>
                  <a:gd name="T22" fmla="*/ 0 w 61"/>
                  <a:gd name="T23" fmla="*/ 0 h 171"/>
                  <a:gd name="T24" fmla="*/ 0 w 61"/>
                  <a:gd name="T25" fmla="*/ 0 h 171"/>
                  <a:gd name="T26" fmla="*/ 0 w 61"/>
                  <a:gd name="T27" fmla="*/ 0 h 1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1"/>
                  <a:gd name="T43" fmla="*/ 0 h 171"/>
                  <a:gd name="T44" fmla="*/ 61 w 61"/>
                  <a:gd name="T45" fmla="*/ 171 h 1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1" h="171">
                    <a:moveTo>
                      <a:pt x="0" y="163"/>
                    </a:moveTo>
                    <a:lnTo>
                      <a:pt x="2" y="131"/>
                    </a:lnTo>
                    <a:lnTo>
                      <a:pt x="11" y="87"/>
                    </a:lnTo>
                    <a:lnTo>
                      <a:pt x="26" y="47"/>
                    </a:lnTo>
                    <a:lnTo>
                      <a:pt x="45" y="21"/>
                    </a:lnTo>
                    <a:lnTo>
                      <a:pt x="61" y="0"/>
                    </a:lnTo>
                    <a:lnTo>
                      <a:pt x="47" y="30"/>
                    </a:lnTo>
                    <a:lnTo>
                      <a:pt x="36" y="68"/>
                    </a:lnTo>
                    <a:lnTo>
                      <a:pt x="28" y="100"/>
                    </a:lnTo>
                    <a:lnTo>
                      <a:pt x="19" y="131"/>
                    </a:lnTo>
                    <a:lnTo>
                      <a:pt x="5" y="159"/>
                    </a:lnTo>
                    <a:lnTo>
                      <a:pt x="0" y="171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20" name="Freeform 344">
                <a:extLst>
                  <a:ext uri="{FF2B5EF4-FFF2-40B4-BE49-F238E27FC236}">
                    <a16:creationId xmlns:a16="http://schemas.microsoft.com/office/drawing/2014/main" id="{805C0C20-09F8-498B-962D-F92FD456A1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6" y="908"/>
                <a:ext cx="13" cy="74"/>
              </a:xfrm>
              <a:custGeom>
                <a:avLst/>
                <a:gdLst>
                  <a:gd name="T0" fmla="*/ 0 w 27"/>
                  <a:gd name="T1" fmla="*/ 1 h 148"/>
                  <a:gd name="T2" fmla="*/ 0 w 27"/>
                  <a:gd name="T3" fmla="*/ 1 h 148"/>
                  <a:gd name="T4" fmla="*/ 0 w 27"/>
                  <a:gd name="T5" fmla="*/ 1 h 148"/>
                  <a:gd name="T6" fmla="*/ 0 w 27"/>
                  <a:gd name="T7" fmla="*/ 1 h 148"/>
                  <a:gd name="T8" fmla="*/ 0 w 27"/>
                  <a:gd name="T9" fmla="*/ 0 h 148"/>
                  <a:gd name="T10" fmla="*/ 0 w 27"/>
                  <a:gd name="T11" fmla="*/ 1 h 148"/>
                  <a:gd name="T12" fmla="*/ 0 w 27"/>
                  <a:gd name="T13" fmla="*/ 1 h 148"/>
                  <a:gd name="T14" fmla="*/ 0 w 27"/>
                  <a:gd name="T15" fmla="*/ 1 h 148"/>
                  <a:gd name="T16" fmla="*/ 0 w 27"/>
                  <a:gd name="T17" fmla="*/ 1 h 148"/>
                  <a:gd name="T18" fmla="*/ 0 w 27"/>
                  <a:gd name="T19" fmla="*/ 1 h 148"/>
                  <a:gd name="T20" fmla="*/ 0 w 27"/>
                  <a:gd name="T21" fmla="*/ 1 h 1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148"/>
                  <a:gd name="T35" fmla="*/ 27 w 27"/>
                  <a:gd name="T36" fmla="*/ 148 h 1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148">
                    <a:moveTo>
                      <a:pt x="0" y="148"/>
                    </a:moveTo>
                    <a:lnTo>
                      <a:pt x="0" y="116"/>
                    </a:lnTo>
                    <a:lnTo>
                      <a:pt x="2" y="78"/>
                    </a:lnTo>
                    <a:lnTo>
                      <a:pt x="12" y="40"/>
                    </a:lnTo>
                    <a:lnTo>
                      <a:pt x="27" y="0"/>
                    </a:lnTo>
                    <a:lnTo>
                      <a:pt x="23" y="32"/>
                    </a:lnTo>
                    <a:lnTo>
                      <a:pt x="21" y="62"/>
                    </a:lnTo>
                    <a:lnTo>
                      <a:pt x="19" y="93"/>
                    </a:lnTo>
                    <a:lnTo>
                      <a:pt x="14" y="119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21" name="Freeform 345">
                <a:extLst>
                  <a:ext uri="{FF2B5EF4-FFF2-40B4-BE49-F238E27FC236}">
                    <a16:creationId xmlns:a16="http://schemas.microsoft.com/office/drawing/2014/main" id="{B1E7189A-AB17-4021-A861-CFA5DAE198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0" y="1004"/>
                <a:ext cx="94" cy="53"/>
              </a:xfrm>
              <a:custGeom>
                <a:avLst/>
                <a:gdLst>
                  <a:gd name="T0" fmla="*/ 0 w 188"/>
                  <a:gd name="T1" fmla="*/ 1 h 106"/>
                  <a:gd name="T2" fmla="*/ 1 w 188"/>
                  <a:gd name="T3" fmla="*/ 1 h 106"/>
                  <a:gd name="T4" fmla="*/ 1 w 188"/>
                  <a:gd name="T5" fmla="*/ 1 h 106"/>
                  <a:gd name="T6" fmla="*/ 1 w 188"/>
                  <a:gd name="T7" fmla="*/ 1 h 106"/>
                  <a:gd name="T8" fmla="*/ 1 w 188"/>
                  <a:gd name="T9" fmla="*/ 1 h 106"/>
                  <a:gd name="T10" fmla="*/ 1 w 188"/>
                  <a:gd name="T11" fmla="*/ 0 h 106"/>
                  <a:gd name="T12" fmla="*/ 1 w 188"/>
                  <a:gd name="T13" fmla="*/ 1 h 106"/>
                  <a:gd name="T14" fmla="*/ 1 w 188"/>
                  <a:gd name="T15" fmla="*/ 1 h 106"/>
                  <a:gd name="T16" fmla="*/ 1 w 188"/>
                  <a:gd name="T17" fmla="*/ 1 h 106"/>
                  <a:gd name="T18" fmla="*/ 1 w 188"/>
                  <a:gd name="T19" fmla="*/ 1 h 106"/>
                  <a:gd name="T20" fmla="*/ 1 w 188"/>
                  <a:gd name="T21" fmla="*/ 1 h 106"/>
                  <a:gd name="T22" fmla="*/ 0 w 188"/>
                  <a:gd name="T23" fmla="*/ 1 h 106"/>
                  <a:gd name="T24" fmla="*/ 0 w 188"/>
                  <a:gd name="T25" fmla="*/ 1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8"/>
                  <a:gd name="T40" fmla="*/ 0 h 106"/>
                  <a:gd name="T41" fmla="*/ 188 w 188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8" h="106">
                    <a:moveTo>
                      <a:pt x="0" y="104"/>
                    </a:moveTo>
                    <a:lnTo>
                      <a:pt x="23" y="83"/>
                    </a:lnTo>
                    <a:lnTo>
                      <a:pt x="64" y="57"/>
                    </a:lnTo>
                    <a:lnTo>
                      <a:pt x="112" y="30"/>
                    </a:lnTo>
                    <a:lnTo>
                      <a:pt x="167" y="7"/>
                    </a:lnTo>
                    <a:lnTo>
                      <a:pt x="188" y="0"/>
                    </a:lnTo>
                    <a:lnTo>
                      <a:pt x="154" y="21"/>
                    </a:lnTo>
                    <a:lnTo>
                      <a:pt x="116" y="43"/>
                    </a:lnTo>
                    <a:lnTo>
                      <a:pt x="66" y="68"/>
                    </a:lnTo>
                    <a:lnTo>
                      <a:pt x="30" y="89"/>
                    </a:lnTo>
                    <a:lnTo>
                      <a:pt x="4" y="106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22" name="Freeform 346">
                <a:extLst>
                  <a:ext uri="{FF2B5EF4-FFF2-40B4-BE49-F238E27FC236}">
                    <a16:creationId xmlns:a16="http://schemas.microsoft.com/office/drawing/2014/main" id="{1ECED19D-0A6B-40FB-9EBE-F22DEF13AF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9" y="841"/>
                <a:ext cx="72" cy="63"/>
              </a:xfrm>
              <a:custGeom>
                <a:avLst/>
                <a:gdLst>
                  <a:gd name="T0" fmla="*/ 0 w 144"/>
                  <a:gd name="T1" fmla="*/ 1 h 125"/>
                  <a:gd name="T2" fmla="*/ 1 w 144"/>
                  <a:gd name="T3" fmla="*/ 1 h 125"/>
                  <a:gd name="T4" fmla="*/ 1 w 144"/>
                  <a:gd name="T5" fmla="*/ 1 h 125"/>
                  <a:gd name="T6" fmla="*/ 1 w 144"/>
                  <a:gd name="T7" fmla="*/ 1 h 125"/>
                  <a:gd name="T8" fmla="*/ 1 w 144"/>
                  <a:gd name="T9" fmla="*/ 0 h 125"/>
                  <a:gd name="T10" fmla="*/ 1 w 144"/>
                  <a:gd name="T11" fmla="*/ 1 h 125"/>
                  <a:gd name="T12" fmla="*/ 1 w 144"/>
                  <a:gd name="T13" fmla="*/ 1 h 125"/>
                  <a:gd name="T14" fmla="*/ 1 w 144"/>
                  <a:gd name="T15" fmla="*/ 1 h 125"/>
                  <a:gd name="T16" fmla="*/ 0 w 144"/>
                  <a:gd name="T17" fmla="*/ 1 h 125"/>
                  <a:gd name="T18" fmla="*/ 0 w 144"/>
                  <a:gd name="T19" fmla="*/ 1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4"/>
                  <a:gd name="T31" fmla="*/ 0 h 125"/>
                  <a:gd name="T32" fmla="*/ 144 w 144"/>
                  <a:gd name="T33" fmla="*/ 125 h 12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4" h="125">
                    <a:moveTo>
                      <a:pt x="0" y="125"/>
                    </a:moveTo>
                    <a:lnTo>
                      <a:pt x="30" y="83"/>
                    </a:lnTo>
                    <a:lnTo>
                      <a:pt x="66" y="45"/>
                    </a:lnTo>
                    <a:lnTo>
                      <a:pt x="108" y="19"/>
                    </a:lnTo>
                    <a:lnTo>
                      <a:pt x="144" y="0"/>
                    </a:lnTo>
                    <a:lnTo>
                      <a:pt x="121" y="30"/>
                    </a:lnTo>
                    <a:lnTo>
                      <a:pt x="85" y="72"/>
                    </a:lnTo>
                    <a:lnTo>
                      <a:pt x="47" y="108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23" name="Freeform 347">
                <a:extLst>
                  <a:ext uri="{FF2B5EF4-FFF2-40B4-BE49-F238E27FC236}">
                    <a16:creationId xmlns:a16="http://schemas.microsoft.com/office/drawing/2014/main" id="{AB682B75-BEDC-4AD1-B72E-87CAF234F1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6" y="747"/>
                <a:ext cx="48" cy="57"/>
              </a:xfrm>
              <a:custGeom>
                <a:avLst/>
                <a:gdLst>
                  <a:gd name="T0" fmla="*/ 0 w 97"/>
                  <a:gd name="T1" fmla="*/ 0 h 115"/>
                  <a:gd name="T2" fmla="*/ 0 w 97"/>
                  <a:gd name="T3" fmla="*/ 0 h 115"/>
                  <a:gd name="T4" fmla="*/ 0 w 97"/>
                  <a:gd name="T5" fmla="*/ 0 h 115"/>
                  <a:gd name="T6" fmla="*/ 0 w 97"/>
                  <a:gd name="T7" fmla="*/ 0 h 115"/>
                  <a:gd name="T8" fmla="*/ 0 w 97"/>
                  <a:gd name="T9" fmla="*/ 0 h 115"/>
                  <a:gd name="T10" fmla="*/ 0 w 97"/>
                  <a:gd name="T11" fmla="*/ 0 h 115"/>
                  <a:gd name="T12" fmla="*/ 0 w 97"/>
                  <a:gd name="T13" fmla="*/ 0 h 115"/>
                  <a:gd name="T14" fmla="*/ 0 w 97"/>
                  <a:gd name="T15" fmla="*/ 0 h 115"/>
                  <a:gd name="T16" fmla="*/ 0 w 97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15"/>
                  <a:gd name="T29" fmla="*/ 97 w 97"/>
                  <a:gd name="T30" fmla="*/ 115 h 1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15">
                    <a:moveTo>
                      <a:pt x="4" y="80"/>
                    </a:moveTo>
                    <a:lnTo>
                      <a:pt x="31" y="50"/>
                    </a:lnTo>
                    <a:lnTo>
                      <a:pt x="59" y="23"/>
                    </a:lnTo>
                    <a:lnTo>
                      <a:pt x="97" y="0"/>
                    </a:lnTo>
                    <a:lnTo>
                      <a:pt x="73" y="33"/>
                    </a:lnTo>
                    <a:lnTo>
                      <a:pt x="44" y="67"/>
                    </a:lnTo>
                    <a:lnTo>
                      <a:pt x="0" y="115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24" name="Freeform 348">
                <a:extLst>
                  <a:ext uri="{FF2B5EF4-FFF2-40B4-BE49-F238E27FC236}">
                    <a16:creationId xmlns:a16="http://schemas.microsoft.com/office/drawing/2014/main" id="{0221BDEF-B99E-4320-B1A7-61E0BF06C7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7" y="889"/>
                <a:ext cx="38" cy="27"/>
              </a:xfrm>
              <a:custGeom>
                <a:avLst/>
                <a:gdLst>
                  <a:gd name="T0" fmla="*/ 0 w 76"/>
                  <a:gd name="T1" fmla="*/ 0 h 55"/>
                  <a:gd name="T2" fmla="*/ 1 w 76"/>
                  <a:gd name="T3" fmla="*/ 0 h 55"/>
                  <a:gd name="T4" fmla="*/ 1 w 76"/>
                  <a:gd name="T5" fmla="*/ 0 h 55"/>
                  <a:gd name="T6" fmla="*/ 1 w 76"/>
                  <a:gd name="T7" fmla="*/ 0 h 55"/>
                  <a:gd name="T8" fmla="*/ 1 w 76"/>
                  <a:gd name="T9" fmla="*/ 0 h 55"/>
                  <a:gd name="T10" fmla="*/ 1 w 76"/>
                  <a:gd name="T11" fmla="*/ 0 h 55"/>
                  <a:gd name="T12" fmla="*/ 0 w 76"/>
                  <a:gd name="T13" fmla="*/ 0 h 55"/>
                  <a:gd name="T14" fmla="*/ 0 w 76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6"/>
                  <a:gd name="T25" fmla="*/ 0 h 55"/>
                  <a:gd name="T26" fmla="*/ 76 w 76"/>
                  <a:gd name="T27" fmla="*/ 55 h 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6" h="55">
                    <a:moveTo>
                      <a:pt x="0" y="42"/>
                    </a:moveTo>
                    <a:lnTo>
                      <a:pt x="25" y="24"/>
                    </a:lnTo>
                    <a:lnTo>
                      <a:pt x="61" y="5"/>
                    </a:lnTo>
                    <a:lnTo>
                      <a:pt x="76" y="0"/>
                    </a:lnTo>
                    <a:lnTo>
                      <a:pt x="59" y="26"/>
                    </a:lnTo>
                    <a:lnTo>
                      <a:pt x="30" y="5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25" name="Freeform 349">
                <a:extLst>
                  <a:ext uri="{FF2B5EF4-FFF2-40B4-BE49-F238E27FC236}">
                    <a16:creationId xmlns:a16="http://schemas.microsoft.com/office/drawing/2014/main" id="{715DE7E9-8195-4655-B291-C3125C0008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7" y="934"/>
                <a:ext cx="105" cy="38"/>
              </a:xfrm>
              <a:custGeom>
                <a:avLst/>
                <a:gdLst>
                  <a:gd name="T0" fmla="*/ 0 w 211"/>
                  <a:gd name="T1" fmla="*/ 1 h 74"/>
                  <a:gd name="T2" fmla="*/ 0 w 211"/>
                  <a:gd name="T3" fmla="*/ 1 h 74"/>
                  <a:gd name="T4" fmla="*/ 0 w 211"/>
                  <a:gd name="T5" fmla="*/ 1 h 74"/>
                  <a:gd name="T6" fmla="*/ 0 w 211"/>
                  <a:gd name="T7" fmla="*/ 1 h 74"/>
                  <a:gd name="T8" fmla="*/ 0 w 211"/>
                  <a:gd name="T9" fmla="*/ 0 h 74"/>
                  <a:gd name="T10" fmla="*/ 0 w 211"/>
                  <a:gd name="T11" fmla="*/ 1 h 74"/>
                  <a:gd name="T12" fmla="*/ 0 w 211"/>
                  <a:gd name="T13" fmla="*/ 1 h 74"/>
                  <a:gd name="T14" fmla="*/ 0 w 211"/>
                  <a:gd name="T15" fmla="*/ 1 h 74"/>
                  <a:gd name="T16" fmla="*/ 0 w 211"/>
                  <a:gd name="T17" fmla="*/ 1 h 74"/>
                  <a:gd name="T18" fmla="*/ 0 w 211"/>
                  <a:gd name="T19" fmla="*/ 1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1"/>
                  <a:gd name="T31" fmla="*/ 0 h 74"/>
                  <a:gd name="T32" fmla="*/ 211 w 211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1" h="74">
                    <a:moveTo>
                      <a:pt x="15" y="49"/>
                    </a:moveTo>
                    <a:lnTo>
                      <a:pt x="76" y="40"/>
                    </a:lnTo>
                    <a:lnTo>
                      <a:pt x="137" y="23"/>
                    </a:lnTo>
                    <a:lnTo>
                      <a:pt x="192" y="9"/>
                    </a:lnTo>
                    <a:lnTo>
                      <a:pt x="211" y="0"/>
                    </a:lnTo>
                    <a:lnTo>
                      <a:pt x="184" y="17"/>
                    </a:lnTo>
                    <a:lnTo>
                      <a:pt x="133" y="46"/>
                    </a:lnTo>
                    <a:lnTo>
                      <a:pt x="0" y="74"/>
                    </a:lnTo>
                    <a:lnTo>
                      <a:pt x="15" y="49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26" name="Freeform 350">
                <a:extLst>
                  <a:ext uri="{FF2B5EF4-FFF2-40B4-BE49-F238E27FC236}">
                    <a16:creationId xmlns:a16="http://schemas.microsoft.com/office/drawing/2014/main" id="{639EF77E-8543-453C-AF86-A83CB186BB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5" y="822"/>
                <a:ext cx="20" cy="47"/>
              </a:xfrm>
              <a:custGeom>
                <a:avLst/>
                <a:gdLst>
                  <a:gd name="T0" fmla="*/ 1 w 40"/>
                  <a:gd name="T1" fmla="*/ 1 h 93"/>
                  <a:gd name="T2" fmla="*/ 1 w 40"/>
                  <a:gd name="T3" fmla="*/ 0 h 93"/>
                  <a:gd name="T4" fmla="*/ 1 w 40"/>
                  <a:gd name="T5" fmla="*/ 1 h 93"/>
                  <a:gd name="T6" fmla="*/ 1 w 40"/>
                  <a:gd name="T7" fmla="*/ 1 h 93"/>
                  <a:gd name="T8" fmla="*/ 0 w 40"/>
                  <a:gd name="T9" fmla="*/ 1 h 93"/>
                  <a:gd name="T10" fmla="*/ 1 w 40"/>
                  <a:gd name="T11" fmla="*/ 1 h 93"/>
                  <a:gd name="T12" fmla="*/ 1 w 40"/>
                  <a:gd name="T13" fmla="*/ 1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"/>
                  <a:gd name="T22" fmla="*/ 0 h 93"/>
                  <a:gd name="T23" fmla="*/ 40 w 40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" h="93">
                    <a:moveTo>
                      <a:pt x="10" y="36"/>
                    </a:moveTo>
                    <a:lnTo>
                      <a:pt x="40" y="0"/>
                    </a:lnTo>
                    <a:lnTo>
                      <a:pt x="31" y="24"/>
                    </a:lnTo>
                    <a:lnTo>
                      <a:pt x="17" y="53"/>
                    </a:lnTo>
                    <a:lnTo>
                      <a:pt x="0" y="93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27" name="Freeform 351">
                <a:extLst>
                  <a:ext uri="{FF2B5EF4-FFF2-40B4-BE49-F238E27FC236}">
                    <a16:creationId xmlns:a16="http://schemas.microsoft.com/office/drawing/2014/main" id="{5B6CB541-4F0B-4C8D-AE84-88E80E2DCC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831"/>
                <a:ext cx="100" cy="170"/>
              </a:xfrm>
              <a:custGeom>
                <a:avLst/>
                <a:gdLst>
                  <a:gd name="T0" fmla="*/ 0 w 199"/>
                  <a:gd name="T1" fmla="*/ 1 h 340"/>
                  <a:gd name="T2" fmla="*/ 1 w 199"/>
                  <a:gd name="T3" fmla="*/ 1 h 340"/>
                  <a:gd name="T4" fmla="*/ 1 w 199"/>
                  <a:gd name="T5" fmla="*/ 1 h 340"/>
                  <a:gd name="T6" fmla="*/ 1 w 199"/>
                  <a:gd name="T7" fmla="*/ 1 h 340"/>
                  <a:gd name="T8" fmla="*/ 1 w 199"/>
                  <a:gd name="T9" fmla="*/ 1 h 340"/>
                  <a:gd name="T10" fmla="*/ 1 w 199"/>
                  <a:gd name="T11" fmla="*/ 1 h 340"/>
                  <a:gd name="T12" fmla="*/ 1 w 199"/>
                  <a:gd name="T13" fmla="*/ 1 h 340"/>
                  <a:gd name="T14" fmla="*/ 1 w 199"/>
                  <a:gd name="T15" fmla="*/ 1 h 340"/>
                  <a:gd name="T16" fmla="*/ 1 w 199"/>
                  <a:gd name="T17" fmla="*/ 1 h 340"/>
                  <a:gd name="T18" fmla="*/ 1 w 199"/>
                  <a:gd name="T19" fmla="*/ 1 h 340"/>
                  <a:gd name="T20" fmla="*/ 1 w 199"/>
                  <a:gd name="T21" fmla="*/ 1 h 340"/>
                  <a:gd name="T22" fmla="*/ 1 w 199"/>
                  <a:gd name="T23" fmla="*/ 1 h 340"/>
                  <a:gd name="T24" fmla="*/ 1 w 199"/>
                  <a:gd name="T25" fmla="*/ 1 h 340"/>
                  <a:gd name="T26" fmla="*/ 1 w 199"/>
                  <a:gd name="T27" fmla="*/ 1 h 340"/>
                  <a:gd name="T28" fmla="*/ 1 w 199"/>
                  <a:gd name="T29" fmla="*/ 1 h 340"/>
                  <a:gd name="T30" fmla="*/ 1 w 199"/>
                  <a:gd name="T31" fmla="*/ 1 h 340"/>
                  <a:gd name="T32" fmla="*/ 1 w 199"/>
                  <a:gd name="T33" fmla="*/ 1 h 340"/>
                  <a:gd name="T34" fmla="*/ 1 w 199"/>
                  <a:gd name="T35" fmla="*/ 1 h 340"/>
                  <a:gd name="T36" fmla="*/ 1 w 199"/>
                  <a:gd name="T37" fmla="*/ 1 h 340"/>
                  <a:gd name="T38" fmla="*/ 1 w 199"/>
                  <a:gd name="T39" fmla="*/ 1 h 340"/>
                  <a:gd name="T40" fmla="*/ 1 w 199"/>
                  <a:gd name="T41" fmla="*/ 1 h 340"/>
                  <a:gd name="T42" fmla="*/ 1 w 199"/>
                  <a:gd name="T43" fmla="*/ 1 h 340"/>
                  <a:gd name="T44" fmla="*/ 1 w 199"/>
                  <a:gd name="T45" fmla="*/ 1 h 340"/>
                  <a:gd name="T46" fmla="*/ 1 w 199"/>
                  <a:gd name="T47" fmla="*/ 1 h 340"/>
                  <a:gd name="T48" fmla="*/ 1 w 199"/>
                  <a:gd name="T49" fmla="*/ 1 h 340"/>
                  <a:gd name="T50" fmla="*/ 1 w 199"/>
                  <a:gd name="T51" fmla="*/ 1 h 340"/>
                  <a:gd name="T52" fmla="*/ 1 w 199"/>
                  <a:gd name="T53" fmla="*/ 1 h 340"/>
                  <a:gd name="T54" fmla="*/ 1 w 199"/>
                  <a:gd name="T55" fmla="*/ 1 h 340"/>
                  <a:gd name="T56" fmla="*/ 1 w 199"/>
                  <a:gd name="T57" fmla="*/ 1 h 340"/>
                  <a:gd name="T58" fmla="*/ 1 w 199"/>
                  <a:gd name="T59" fmla="*/ 1 h 340"/>
                  <a:gd name="T60" fmla="*/ 1 w 199"/>
                  <a:gd name="T61" fmla="*/ 1 h 340"/>
                  <a:gd name="T62" fmla="*/ 1 w 199"/>
                  <a:gd name="T63" fmla="*/ 1 h 340"/>
                  <a:gd name="T64" fmla="*/ 1 w 199"/>
                  <a:gd name="T65" fmla="*/ 1 h 340"/>
                  <a:gd name="T66" fmla="*/ 1 w 199"/>
                  <a:gd name="T67" fmla="*/ 1 h 340"/>
                  <a:gd name="T68" fmla="*/ 1 w 199"/>
                  <a:gd name="T69" fmla="*/ 1 h 340"/>
                  <a:gd name="T70" fmla="*/ 1 w 199"/>
                  <a:gd name="T71" fmla="*/ 1 h 340"/>
                  <a:gd name="T72" fmla="*/ 1 w 199"/>
                  <a:gd name="T73" fmla="*/ 1 h 340"/>
                  <a:gd name="T74" fmla="*/ 1 w 199"/>
                  <a:gd name="T75" fmla="*/ 1 h 340"/>
                  <a:gd name="T76" fmla="*/ 1 w 199"/>
                  <a:gd name="T77" fmla="*/ 1 h 340"/>
                  <a:gd name="T78" fmla="*/ 1 w 199"/>
                  <a:gd name="T79" fmla="*/ 1 h 340"/>
                  <a:gd name="T80" fmla="*/ 1 w 199"/>
                  <a:gd name="T81" fmla="*/ 1 h 340"/>
                  <a:gd name="T82" fmla="*/ 1 w 199"/>
                  <a:gd name="T83" fmla="*/ 1 h 340"/>
                  <a:gd name="T84" fmla="*/ 1 w 199"/>
                  <a:gd name="T85" fmla="*/ 1 h 340"/>
                  <a:gd name="T86" fmla="*/ 1 w 199"/>
                  <a:gd name="T87" fmla="*/ 1 h 340"/>
                  <a:gd name="T88" fmla="*/ 1 w 199"/>
                  <a:gd name="T89" fmla="*/ 1 h 340"/>
                  <a:gd name="T90" fmla="*/ 1 w 199"/>
                  <a:gd name="T91" fmla="*/ 1 h 340"/>
                  <a:gd name="T92" fmla="*/ 1 w 199"/>
                  <a:gd name="T93" fmla="*/ 1 h 340"/>
                  <a:gd name="T94" fmla="*/ 1 w 199"/>
                  <a:gd name="T95" fmla="*/ 1 h 340"/>
                  <a:gd name="T96" fmla="*/ 1 w 199"/>
                  <a:gd name="T97" fmla="*/ 1 h 340"/>
                  <a:gd name="T98" fmla="*/ 1 w 199"/>
                  <a:gd name="T99" fmla="*/ 1 h 340"/>
                  <a:gd name="T100" fmla="*/ 1 w 199"/>
                  <a:gd name="T101" fmla="*/ 1 h 340"/>
                  <a:gd name="T102" fmla="*/ 1 w 199"/>
                  <a:gd name="T103" fmla="*/ 1 h 340"/>
                  <a:gd name="T104" fmla="*/ 1 w 199"/>
                  <a:gd name="T105" fmla="*/ 1 h 340"/>
                  <a:gd name="T106" fmla="*/ 1 w 199"/>
                  <a:gd name="T107" fmla="*/ 1 h 340"/>
                  <a:gd name="T108" fmla="*/ 1 w 199"/>
                  <a:gd name="T109" fmla="*/ 1 h 340"/>
                  <a:gd name="T110" fmla="*/ 1 w 199"/>
                  <a:gd name="T111" fmla="*/ 1 h 340"/>
                  <a:gd name="T112" fmla="*/ 1 w 199"/>
                  <a:gd name="T113" fmla="*/ 1 h 340"/>
                  <a:gd name="T114" fmla="*/ 1 w 199"/>
                  <a:gd name="T115" fmla="*/ 1 h 340"/>
                  <a:gd name="T116" fmla="*/ 1 w 199"/>
                  <a:gd name="T117" fmla="*/ 1 h 340"/>
                  <a:gd name="T118" fmla="*/ 1 w 199"/>
                  <a:gd name="T119" fmla="*/ 1 h 340"/>
                  <a:gd name="T120" fmla="*/ 1 w 199"/>
                  <a:gd name="T121" fmla="*/ 1 h 340"/>
                  <a:gd name="T122" fmla="*/ 0 w 199"/>
                  <a:gd name="T123" fmla="*/ 1 h 3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340"/>
                  <a:gd name="T188" fmla="*/ 199 w 199"/>
                  <a:gd name="T189" fmla="*/ 340 h 3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340">
                    <a:moveTo>
                      <a:pt x="0" y="209"/>
                    </a:moveTo>
                    <a:lnTo>
                      <a:pt x="0" y="209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4" y="192"/>
                    </a:lnTo>
                    <a:lnTo>
                      <a:pt x="4" y="188"/>
                    </a:lnTo>
                    <a:lnTo>
                      <a:pt x="6" y="186"/>
                    </a:lnTo>
                    <a:lnTo>
                      <a:pt x="6" y="184"/>
                    </a:lnTo>
                    <a:lnTo>
                      <a:pt x="7" y="180"/>
                    </a:lnTo>
                    <a:lnTo>
                      <a:pt x="7" y="177"/>
                    </a:lnTo>
                    <a:lnTo>
                      <a:pt x="9" y="173"/>
                    </a:lnTo>
                    <a:lnTo>
                      <a:pt x="11" y="171"/>
                    </a:lnTo>
                    <a:lnTo>
                      <a:pt x="13" y="167"/>
                    </a:lnTo>
                    <a:lnTo>
                      <a:pt x="13" y="163"/>
                    </a:lnTo>
                    <a:lnTo>
                      <a:pt x="15" y="159"/>
                    </a:lnTo>
                    <a:lnTo>
                      <a:pt x="17" y="156"/>
                    </a:lnTo>
                    <a:lnTo>
                      <a:pt x="19" y="152"/>
                    </a:lnTo>
                    <a:lnTo>
                      <a:pt x="21" y="148"/>
                    </a:lnTo>
                    <a:lnTo>
                      <a:pt x="23" y="144"/>
                    </a:lnTo>
                    <a:lnTo>
                      <a:pt x="25" y="140"/>
                    </a:lnTo>
                    <a:lnTo>
                      <a:pt x="28" y="137"/>
                    </a:lnTo>
                    <a:lnTo>
                      <a:pt x="30" y="133"/>
                    </a:lnTo>
                    <a:lnTo>
                      <a:pt x="32" y="127"/>
                    </a:lnTo>
                    <a:lnTo>
                      <a:pt x="36" y="123"/>
                    </a:lnTo>
                    <a:lnTo>
                      <a:pt x="38" y="120"/>
                    </a:lnTo>
                    <a:lnTo>
                      <a:pt x="42" y="116"/>
                    </a:lnTo>
                    <a:lnTo>
                      <a:pt x="44" y="110"/>
                    </a:lnTo>
                    <a:lnTo>
                      <a:pt x="47" y="106"/>
                    </a:lnTo>
                    <a:lnTo>
                      <a:pt x="51" y="101"/>
                    </a:lnTo>
                    <a:lnTo>
                      <a:pt x="53" y="97"/>
                    </a:lnTo>
                    <a:lnTo>
                      <a:pt x="57" y="93"/>
                    </a:lnTo>
                    <a:lnTo>
                      <a:pt x="61" y="89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74" y="76"/>
                    </a:lnTo>
                    <a:lnTo>
                      <a:pt x="78" y="70"/>
                    </a:lnTo>
                    <a:lnTo>
                      <a:pt x="82" y="66"/>
                    </a:lnTo>
                    <a:lnTo>
                      <a:pt x="87" y="62"/>
                    </a:lnTo>
                    <a:lnTo>
                      <a:pt x="91" y="59"/>
                    </a:lnTo>
                    <a:lnTo>
                      <a:pt x="97" y="55"/>
                    </a:lnTo>
                    <a:lnTo>
                      <a:pt x="101" y="49"/>
                    </a:lnTo>
                    <a:lnTo>
                      <a:pt x="106" y="45"/>
                    </a:lnTo>
                    <a:lnTo>
                      <a:pt x="112" y="42"/>
                    </a:lnTo>
                    <a:lnTo>
                      <a:pt x="118" y="38"/>
                    </a:lnTo>
                    <a:lnTo>
                      <a:pt x="123" y="34"/>
                    </a:lnTo>
                    <a:lnTo>
                      <a:pt x="129" y="30"/>
                    </a:lnTo>
                    <a:lnTo>
                      <a:pt x="137" y="26"/>
                    </a:lnTo>
                    <a:lnTo>
                      <a:pt x="142" y="23"/>
                    </a:lnTo>
                    <a:lnTo>
                      <a:pt x="148" y="19"/>
                    </a:lnTo>
                    <a:lnTo>
                      <a:pt x="156" y="17"/>
                    </a:lnTo>
                    <a:lnTo>
                      <a:pt x="163" y="13"/>
                    </a:lnTo>
                    <a:lnTo>
                      <a:pt x="169" y="9"/>
                    </a:lnTo>
                    <a:lnTo>
                      <a:pt x="177" y="7"/>
                    </a:lnTo>
                    <a:lnTo>
                      <a:pt x="184" y="4"/>
                    </a:lnTo>
                    <a:lnTo>
                      <a:pt x="192" y="2"/>
                    </a:lnTo>
                    <a:lnTo>
                      <a:pt x="199" y="0"/>
                    </a:lnTo>
                    <a:lnTo>
                      <a:pt x="198" y="2"/>
                    </a:lnTo>
                    <a:lnTo>
                      <a:pt x="196" y="4"/>
                    </a:lnTo>
                    <a:lnTo>
                      <a:pt x="194" y="7"/>
                    </a:lnTo>
                    <a:lnTo>
                      <a:pt x="194" y="9"/>
                    </a:lnTo>
                    <a:lnTo>
                      <a:pt x="192" y="11"/>
                    </a:lnTo>
                    <a:lnTo>
                      <a:pt x="190" y="15"/>
                    </a:lnTo>
                    <a:lnTo>
                      <a:pt x="188" y="17"/>
                    </a:lnTo>
                    <a:lnTo>
                      <a:pt x="186" y="19"/>
                    </a:lnTo>
                    <a:lnTo>
                      <a:pt x="184" y="23"/>
                    </a:lnTo>
                    <a:lnTo>
                      <a:pt x="184" y="24"/>
                    </a:lnTo>
                    <a:lnTo>
                      <a:pt x="182" y="26"/>
                    </a:lnTo>
                    <a:lnTo>
                      <a:pt x="182" y="30"/>
                    </a:lnTo>
                    <a:lnTo>
                      <a:pt x="180" y="32"/>
                    </a:lnTo>
                    <a:lnTo>
                      <a:pt x="179" y="36"/>
                    </a:lnTo>
                    <a:lnTo>
                      <a:pt x="179" y="38"/>
                    </a:lnTo>
                    <a:lnTo>
                      <a:pt x="177" y="42"/>
                    </a:lnTo>
                    <a:lnTo>
                      <a:pt x="177" y="45"/>
                    </a:lnTo>
                    <a:lnTo>
                      <a:pt x="177" y="49"/>
                    </a:lnTo>
                    <a:lnTo>
                      <a:pt x="175" y="53"/>
                    </a:lnTo>
                    <a:lnTo>
                      <a:pt x="175" y="57"/>
                    </a:lnTo>
                    <a:lnTo>
                      <a:pt x="173" y="61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3" y="70"/>
                    </a:lnTo>
                    <a:lnTo>
                      <a:pt x="173" y="74"/>
                    </a:lnTo>
                    <a:lnTo>
                      <a:pt x="173" y="76"/>
                    </a:lnTo>
                    <a:lnTo>
                      <a:pt x="173" y="78"/>
                    </a:lnTo>
                    <a:lnTo>
                      <a:pt x="173" y="82"/>
                    </a:lnTo>
                    <a:lnTo>
                      <a:pt x="173" y="83"/>
                    </a:lnTo>
                    <a:lnTo>
                      <a:pt x="173" y="87"/>
                    </a:lnTo>
                    <a:lnTo>
                      <a:pt x="173" y="91"/>
                    </a:lnTo>
                    <a:lnTo>
                      <a:pt x="173" y="95"/>
                    </a:lnTo>
                    <a:lnTo>
                      <a:pt x="173" y="97"/>
                    </a:lnTo>
                    <a:lnTo>
                      <a:pt x="173" y="101"/>
                    </a:lnTo>
                    <a:lnTo>
                      <a:pt x="173" y="104"/>
                    </a:lnTo>
                    <a:lnTo>
                      <a:pt x="173" y="108"/>
                    </a:lnTo>
                    <a:lnTo>
                      <a:pt x="173" y="112"/>
                    </a:lnTo>
                    <a:lnTo>
                      <a:pt x="173" y="116"/>
                    </a:lnTo>
                    <a:lnTo>
                      <a:pt x="173" y="120"/>
                    </a:lnTo>
                    <a:lnTo>
                      <a:pt x="175" y="123"/>
                    </a:lnTo>
                    <a:lnTo>
                      <a:pt x="175" y="127"/>
                    </a:lnTo>
                    <a:lnTo>
                      <a:pt x="175" y="133"/>
                    </a:lnTo>
                    <a:lnTo>
                      <a:pt x="175" y="137"/>
                    </a:lnTo>
                    <a:lnTo>
                      <a:pt x="175" y="140"/>
                    </a:lnTo>
                    <a:lnTo>
                      <a:pt x="175" y="144"/>
                    </a:lnTo>
                    <a:lnTo>
                      <a:pt x="175" y="148"/>
                    </a:lnTo>
                    <a:lnTo>
                      <a:pt x="175" y="152"/>
                    </a:lnTo>
                    <a:lnTo>
                      <a:pt x="177" y="156"/>
                    </a:lnTo>
                    <a:lnTo>
                      <a:pt x="177" y="161"/>
                    </a:lnTo>
                    <a:lnTo>
                      <a:pt x="177" y="165"/>
                    </a:lnTo>
                    <a:lnTo>
                      <a:pt x="177" y="167"/>
                    </a:lnTo>
                    <a:lnTo>
                      <a:pt x="177" y="171"/>
                    </a:lnTo>
                    <a:lnTo>
                      <a:pt x="177" y="175"/>
                    </a:lnTo>
                    <a:lnTo>
                      <a:pt x="177" y="178"/>
                    </a:lnTo>
                    <a:lnTo>
                      <a:pt x="177" y="182"/>
                    </a:lnTo>
                    <a:lnTo>
                      <a:pt x="177" y="184"/>
                    </a:lnTo>
                    <a:lnTo>
                      <a:pt x="177" y="188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7" y="197"/>
                    </a:lnTo>
                    <a:lnTo>
                      <a:pt x="177" y="199"/>
                    </a:lnTo>
                    <a:lnTo>
                      <a:pt x="177" y="203"/>
                    </a:lnTo>
                    <a:lnTo>
                      <a:pt x="177" y="205"/>
                    </a:lnTo>
                    <a:lnTo>
                      <a:pt x="177" y="209"/>
                    </a:lnTo>
                    <a:lnTo>
                      <a:pt x="177" y="211"/>
                    </a:lnTo>
                    <a:lnTo>
                      <a:pt x="177" y="215"/>
                    </a:lnTo>
                    <a:lnTo>
                      <a:pt x="175" y="216"/>
                    </a:lnTo>
                    <a:lnTo>
                      <a:pt x="175" y="220"/>
                    </a:lnTo>
                    <a:lnTo>
                      <a:pt x="175" y="222"/>
                    </a:lnTo>
                    <a:lnTo>
                      <a:pt x="175" y="224"/>
                    </a:lnTo>
                    <a:lnTo>
                      <a:pt x="175" y="226"/>
                    </a:lnTo>
                    <a:lnTo>
                      <a:pt x="175" y="230"/>
                    </a:lnTo>
                    <a:lnTo>
                      <a:pt x="175" y="232"/>
                    </a:lnTo>
                    <a:lnTo>
                      <a:pt x="175" y="234"/>
                    </a:lnTo>
                    <a:lnTo>
                      <a:pt x="173" y="239"/>
                    </a:lnTo>
                    <a:lnTo>
                      <a:pt x="173" y="243"/>
                    </a:lnTo>
                    <a:lnTo>
                      <a:pt x="173" y="247"/>
                    </a:lnTo>
                    <a:lnTo>
                      <a:pt x="173" y="251"/>
                    </a:lnTo>
                    <a:lnTo>
                      <a:pt x="171" y="254"/>
                    </a:lnTo>
                    <a:lnTo>
                      <a:pt x="171" y="260"/>
                    </a:lnTo>
                    <a:lnTo>
                      <a:pt x="169" y="264"/>
                    </a:lnTo>
                    <a:lnTo>
                      <a:pt x="169" y="268"/>
                    </a:lnTo>
                    <a:lnTo>
                      <a:pt x="167" y="272"/>
                    </a:lnTo>
                    <a:lnTo>
                      <a:pt x="167" y="275"/>
                    </a:lnTo>
                    <a:lnTo>
                      <a:pt x="165" y="279"/>
                    </a:lnTo>
                    <a:lnTo>
                      <a:pt x="165" y="283"/>
                    </a:lnTo>
                    <a:lnTo>
                      <a:pt x="163" y="287"/>
                    </a:lnTo>
                    <a:lnTo>
                      <a:pt x="163" y="293"/>
                    </a:lnTo>
                    <a:lnTo>
                      <a:pt x="161" y="296"/>
                    </a:lnTo>
                    <a:lnTo>
                      <a:pt x="160" y="302"/>
                    </a:lnTo>
                    <a:lnTo>
                      <a:pt x="141" y="340"/>
                    </a:lnTo>
                    <a:lnTo>
                      <a:pt x="141" y="338"/>
                    </a:lnTo>
                    <a:lnTo>
                      <a:pt x="141" y="336"/>
                    </a:lnTo>
                    <a:lnTo>
                      <a:pt x="141" y="332"/>
                    </a:lnTo>
                    <a:lnTo>
                      <a:pt x="141" y="331"/>
                    </a:lnTo>
                    <a:lnTo>
                      <a:pt x="142" y="327"/>
                    </a:lnTo>
                    <a:lnTo>
                      <a:pt x="142" y="323"/>
                    </a:lnTo>
                    <a:lnTo>
                      <a:pt x="142" y="317"/>
                    </a:lnTo>
                    <a:lnTo>
                      <a:pt x="142" y="315"/>
                    </a:lnTo>
                    <a:lnTo>
                      <a:pt x="144" y="312"/>
                    </a:lnTo>
                    <a:lnTo>
                      <a:pt x="144" y="310"/>
                    </a:lnTo>
                    <a:lnTo>
                      <a:pt x="144" y="306"/>
                    </a:lnTo>
                    <a:lnTo>
                      <a:pt x="144" y="304"/>
                    </a:lnTo>
                    <a:lnTo>
                      <a:pt x="144" y="300"/>
                    </a:lnTo>
                    <a:lnTo>
                      <a:pt x="146" y="298"/>
                    </a:lnTo>
                    <a:lnTo>
                      <a:pt x="146" y="294"/>
                    </a:lnTo>
                    <a:lnTo>
                      <a:pt x="146" y="291"/>
                    </a:lnTo>
                    <a:lnTo>
                      <a:pt x="146" y="287"/>
                    </a:lnTo>
                    <a:lnTo>
                      <a:pt x="146" y="283"/>
                    </a:lnTo>
                    <a:lnTo>
                      <a:pt x="148" y="279"/>
                    </a:lnTo>
                    <a:lnTo>
                      <a:pt x="148" y="275"/>
                    </a:lnTo>
                    <a:lnTo>
                      <a:pt x="148" y="273"/>
                    </a:lnTo>
                    <a:lnTo>
                      <a:pt x="148" y="270"/>
                    </a:lnTo>
                    <a:lnTo>
                      <a:pt x="150" y="266"/>
                    </a:lnTo>
                    <a:lnTo>
                      <a:pt x="150" y="262"/>
                    </a:lnTo>
                    <a:lnTo>
                      <a:pt x="150" y="258"/>
                    </a:lnTo>
                    <a:lnTo>
                      <a:pt x="150" y="254"/>
                    </a:lnTo>
                    <a:lnTo>
                      <a:pt x="150" y="249"/>
                    </a:lnTo>
                    <a:lnTo>
                      <a:pt x="150" y="245"/>
                    </a:lnTo>
                    <a:lnTo>
                      <a:pt x="152" y="241"/>
                    </a:lnTo>
                    <a:lnTo>
                      <a:pt x="152" y="237"/>
                    </a:lnTo>
                    <a:lnTo>
                      <a:pt x="152" y="234"/>
                    </a:lnTo>
                    <a:lnTo>
                      <a:pt x="152" y="230"/>
                    </a:lnTo>
                    <a:lnTo>
                      <a:pt x="152" y="224"/>
                    </a:lnTo>
                    <a:lnTo>
                      <a:pt x="152" y="220"/>
                    </a:lnTo>
                    <a:lnTo>
                      <a:pt x="154" y="216"/>
                    </a:lnTo>
                    <a:lnTo>
                      <a:pt x="154" y="213"/>
                    </a:lnTo>
                    <a:lnTo>
                      <a:pt x="154" y="209"/>
                    </a:lnTo>
                    <a:lnTo>
                      <a:pt x="154" y="205"/>
                    </a:lnTo>
                    <a:lnTo>
                      <a:pt x="154" y="201"/>
                    </a:lnTo>
                    <a:lnTo>
                      <a:pt x="154" y="196"/>
                    </a:lnTo>
                    <a:lnTo>
                      <a:pt x="154" y="192"/>
                    </a:lnTo>
                    <a:lnTo>
                      <a:pt x="154" y="188"/>
                    </a:lnTo>
                    <a:lnTo>
                      <a:pt x="154" y="184"/>
                    </a:lnTo>
                    <a:lnTo>
                      <a:pt x="154" y="180"/>
                    </a:lnTo>
                    <a:lnTo>
                      <a:pt x="154" y="177"/>
                    </a:lnTo>
                    <a:lnTo>
                      <a:pt x="154" y="173"/>
                    </a:lnTo>
                    <a:lnTo>
                      <a:pt x="154" y="169"/>
                    </a:lnTo>
                    <a:lnTo>
                      <a:pt x="154" y="165"/>
                    </a:lnTo>
                    <a:lnTo>
                      <a:pt x="154" y="161"/>
                    </a:lnTo>
                    <a:lnTo>
                      <a:pt x="154" y="158"/>
                    </a:lnTo>
                    <a:lnTo>
                      <a:pt x="154" y="154"/>
                    </a:lnTo>
                    <a:lnTo>
                      <a:pt x="154" y="150"/>
                    </a:lnTo>
                    <a:lnTo>
                      <a:pt x="154" y="146"/>
                    </a:lnTo>
                    <a:lnTo>
                      <a:pt x="152" y="142"/>
                    </a:lnTo>
                    <a:lnTo>
                      <a:pt x="152" y="140"/>
                    </a:lnTo>
                    <a:lnTo>
                      <a:pt x="152" y="137"/>
                    </a:lnTo>
                    <a:lnTo>
                      <a:pt x="152" y="133"/>
                    </a:lnTo>
                    <a:lnTo>
                      <a:pt x="150" y="129"/>
                    </a:lnTo>
                    <a:lnTo>
                      <a:pt x="150" y="127"/>
                    </a:lnTo>
                    <a:lnTo>
                      <a:pt x="150" y="123"/>
                    </a:lnTo>
                    <a:lnTo>
                      <a:pt x="150" y="120"/>
                    </a:lnTo>
                    <a:lnTo>
                      <a:pt x="150" y="118"/>
                    </a:lnTo>
                    <a:lnTo>
                      <a:pt x="150" y="116"/>
                    </a:lnTo>
                    <a:lnTo>
                      <a:pt x="148" y="112"/>
                    </a:lnTo>
                    <a:lnTo>
                      <a:pt x="148" y="108"/>
                    </a:lnTo>
                    <a:lnTo>
                      <a:pt x="148" y="106"/>
                    </a:lnTo>
                    <a:lnTo>
                      <a:pt x="148" y="104"/>
                    </a:lnTo>
                    <a:lnTo>
                      <a:pt x="148" y="101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5"/>
                    </a:lnTo>
                    <a:lnTo>
                      <a:pt x="148" y="89"/>
                    </a:lnTo>
                    <a:lnTo>
                      <a:pt x="148" y="85"/>
                    </a:lnTo>
                    <a:lnTo>
                      <a:pt x="148" y="82"/>
                    </a:lnTo>
                    <a:lnTo>
                      <a:pt x="148" y="78"/>
                    </a:lnTo>
                    <a:lnTo>
                      <a:pt x="148" y="74"/>
                    </a:lnTo>
                    <a:lnTo>
                      <a:pt x="150" y="70"/>
                    </a:lnTo>
                    <a:lnTo>
                      <a:pt x="150" y="66"/>
                    </a:lnTo>
                    <a:lnTo>
                      <a:pt x="150" y="64"/>
                    </a:lnTo>
                    <a:lnTo>
                      <a:pt x="150" y="61"/>
                    </a:lnTo>
                    <a:lnTo>
                      <a:pt x="152" y="59"/>
                    </a:lnTo>
                    <a:lnTo>
                      <a:pt x="152" y="55"/>
                    </a:lnTo>
                    <a:lnTo>
                      <a:pt x="152" y="53"/>
                    </a:lnTo>
                    <a:lnTo>
                      <a:pt x="154" y="49"/>
                    </a:lnTo>
                    <a:lnTo>
                      <a:pt x="154" y="47"/>
                    </a:lnTo>
                    <a:lnTo>
                      <a:pt x="154" y="43"/>
                    </a:lnTo>
                    <a:lnTo>
                      <a:pt x="156" y="42"/>
                    </a:lnTo>
                    <a:lnTo>
                      <a:pt x="154" y="42"/>
                    </a:lnTo>
                    <a:lnTo>
                      <a:pt x="154" y="43"/>
                    </a:lnTo>
                    <a:lnTo>
                      <a:pt x="150" y="43"/>
                    </a:lnTo>
                    <a:lnTo>
                      <a:pt x="148" y="45"/>
                    </a:lnTo>
                    <a:lnTo>
                      <a:pt x="144" y="47"/>
                    </a:lnTo>
                    <a:lnTo>
                      <a:pt x="141" y="49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1" y="55"/>
                    </a:lnTo>
                    <a:lnTo>
                      <a:pt x="129" y="57"/>
                    </a:lnTo>
                    <a:lnTo>
                      <a:pt x="127" y="59"/>
                    </a:lnTo>
                    <a:lnTo>
                      <a:pt x="123" y="59"/>
                    </a:lnTo>
                    <a:lnTo>
                      <a:pt x="122" y="61"/>
                    </a:lnTo>
                    <a:lnTo>
                      <a:pt x="118" y="62"/>
                    </a:lnTo>
                    <a:lnTo>
                      <a:pt x="116" y="64"/>
                    </a:lnTo>
                    <a:lnTo>
                      <a:pt x="112" y="66"/>
                    </a:lnTo>
                    <a:lnTo>
                      <a:pt x="110" y="68"/>
                    </a:lnTo>
                    <a:lnTo>
                      <a:pt x="106" y="72"/>
                    </a:lnTo>
                    <a:lnTo>
                      <a:pt x="104" y="74"/>
                    </a:lnTo>
                    <a:lnTo>
                      <a:pt x="101" y="76"/>
                    </a:lnTo>
                    <a:lnTo>
                      <a:pt x="99" y="80"/>
                    </a:lnTo>
                    <a:lnTo>
                      <a:pt x="95" y="82"/>
                    </a:lnTo>
                    <a:lnTo>
                      <a:pt x="93" y="85"/>
                    </a:lnTo>
                    <a:lnTo>
                      <a:pt x="89" y="87"/>
                    </a:lnTo>
                    <a:lnTo>
                      <a:pt x="85" y="89"/>
                    </a:lnTo>
                    <a:lnTo>
                      <a:pt x="82" y="93"/>
                    </a:lnTo>
                    <a:lnTo>
                      <a:pt x="80" y="97"/>
                    </a:lnTo>
                    <a:lnTo>
                      <a:pt x="76" y="99"/>
                    </a:lnTo>
                    <a:lnTo>
                      <a:pt x="74" y="102"/>
                    </a:lnTo>
                    <a:lnTo>
                      <a:pt x="70" y="106"/>
                    </a:lnTo>
                    <a:lnTo>
                      <a:pt x="68" y="110"/>
                    </a:lnTo>
                    <a:lnTo>
                      <a:pt x="65" y="112"/>
                    </a:lnTo>
                    <a:lnTo>
                      <a:pt x="61" y="116"/>
                    </a:lnTo>
                    <a:lnTo>
                      <a:pt x="59" y="120"/>
                    </a:lnTo>
                    <a:lnTo>
                      <a:pt x="55" y="123"/>
                    </a:lnTo>
                    <a:lnTo>
                      <a:pt x="53" y="127"/>
                    </a:lnTo>
                    <a:lnTo>
                      <a:pt x="51" y="131"/>
                    </a:lnTo>
                    <a:lnTo>
                      <a:pt x="47" y="135"/>
                    </a:lnTo>
                    <a:lnTo>
                      <a:pt x="46" y="140"/>
                    </a:lnTo>
                    <a:lnTo>
                      <a:pt x="42" y="144"/>
                    </a:lnTo>
                    <a:lnTo>
                      <a:pt x="40" y="148"/>
                    </a:lnTo>
                    <a:lnTo>
                      <a:pt x="38" y="152"/>
                    </a:lnTo>
                    <a:lnTo>
                      <a:pt x="36" y="156"/>
                    </a:lnTo>
                    <a:lnTo>
                      <a:pt x="32" y="161"/>
                    </a:lnTo>
                    <a:lnTo>
                      <a:pt x="30" y="165"/>
                    </a:lnTo>
                    <a:lnTo>
                      <a:pt x="28" y="171"/>
                    </a:lnTo>
                    <a:lnTo>
                      <a:pt x="26" y="175"/>
                    </a:lnTo>
                    <a:lnTo>
                      <a:pt x="25" y="180"/>
                    </a:lnTo>
                    <a:lnTo>
                      <a:pt x="23" y="184"/>
                    </a:lnTo>
                    <a:lnTo>
                      <a:pt x="21" y="190"/>
                    </a:lnTo>
                    <a:lnTo>
                      <a:pt x="21" y="196"/>
                    </a:lnTo>
                    <a:lnTo>
                      <a:pt x="19" y="201"/>
                    </a:lnTo>
                    <a:lnTo>
                      <a:pt x="19" y="205"/>
                    </a:lnTo>
                    <a:lnTo>
                      <a:pt x="17" y="211"/>
                    </a:lnTo>
                    <a:lnTo>
                      <a:pt x="17" y="216"/>
                    </a:lnTo>
                    <a:lnTo>
                      <a:pt x="15" y="220"/>
                    </a:lnTo>
                    <a:lnTo>
                      <a:pt x="15" y="222"/>
                    </a:lnTo>
                    <a:lnTo>
                      <a:pt x="15" y="224"/>
                    </a:lnTo>
                    <a:lnTo>
                      <a:pt x="15" y="226"/>
                    </a:lnTo>
                    <a:lnTo>
                      <a:pt x="13" y="228"/>
                    </a:lnTo>
                    <a:lnTo>
                      <a:pt x="11" y="230"/>
                    </a:lnTo>
                    <a:lnTo>
                      <a:pt x="9" y="228"/>
                    </a:lnTo>
                    <a:lnTo>
                      <a:pt x="6" y="224"/>
                    </a:lnTo>
                    <a:lnTo>
                      <a:pt x="6" y="222"/>
                    </a:lnTo>
                    <a:lnTo>
                      <a:pt x="4" y="220"/>
                    </a:lnTo>
                    <a:lnTo>
                      <a:pt x="2" y="216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28" name="Freeform 352">
                <a:extLst>
                  <a:ext uri="{FF2B5EF4-FFF2-40B4-BE49-F238E27FC236}">
                    <a16:creationId xmlns:a16="http://schemas.microsoft.com/office/drawing/2014/main" id="{D93BC99C-DFF9-455C-BE76-DD4D5D13BF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9" y="876"/>
                <a:ext cx="147" cy="212"/>
              </a:xfrm>
              <a:custGeom>
                <a:avLst/>
                <a:gdLst>
                  <a:gd name="T0" fmla="*/ 1 w 293"/>
                  <a:gd name="T1" fmla="*/ 1 h 424"/>
                  <a:gd name="T2" fmla="*/ 1 w 293"/>
                  <a:gd name="T3" fmla="*/ 1 h 424"/>
                  <a:gd name="T4" fmla="*/ 1 w 293"/>
                  <a:gd name="T5" fmla="*/ 1 h 424"/>
                  <a:gd name="T6" fmla="*/ 1 w 293"/>
                  <a:gd name="T7" fmla="*/ 1 h 424"/>
                  <a:gd name="T8" fmla="*/ 1 w 293"/>
                  <a:gd name="T9" fmla="*/ 1 h 424"/>
                  <a:gd name="T10" fmla="*/ 1 w 293"/>
                  <a:gd name="T11" fmla="*/ 1 h 424"/>
                  <a:gd name="T12" fmla="*/ 1 w 293"/>
                  <a:gd name="T13" fmla="*/ 0 h 424"/>
                  <a:gd name="T14" fmla="*/ 1 w 293"/>
                  <a:gd name="T15" fmla="*/ 1 h 424"/>
                  <a:gd name="T16" fmla="*/ 1 w 293"/>
                  <a:gd name="T17" fmla="*/ 1 h 424"/>
                  <a:gd name="T18" fmla="*/ 1 w 293"/>
                  <a:gd name="T19" fmla="*/ 1 h 424"/>
                  <a:gd name="T20" fmla="*/ 1 w 293"/>
                  <a:gd name="T21" fmla="*/ 1 h 424"/>
                  <a:gd name="T22" fmla="*/ 1 w 293"/>
                  <a:gd name="T23" fmla="*/ 1 h 424"/>
                  <a:gd name="T24" fmla="*/ 1 w 293"/>
                  <a:gd name="T25" fmla="*/ 1 h 424"/>
                  <a:gd name="T26" fmla="*/ 1 w 293"/>
                  <a:gd name="T27" fmla="*/ 1 h 424"/>
                  <a:gd name="T28" fmla="*/ 1 w 293"/>
                  <a:gd name="T29" fmla="*/ 1 h 424"/>
                  <a:gd name="T30" fmla="*/ 1 w 293"/>
                  <a:gd name="T31" fmla="*/ 1 h 424"/>
                  <a:gd name="T32" fmla="*/ 1 w 293"/>
                  <a:gd name="T33" fmla="*/ 1 h 424"/>
                  <a:gd name="T34" fmla="*/ 1 w 293"/>
                  <a:gd name="T35" fmla="*/ 1 h 424"/>
                  <a:gd name="T36" fmla="*/ 1 w 293"/>
                  <a:gd name="T37" fmla="*/ 1 h 424"/>
                  <a:gd name="T38" fmla="*/ 1 w 293"/>
                  <a:gd name="T39" fmla="*/ 1 h 424"/>
                  <a:gd name="T40" fmla="*/ 1 w 293"/>
                  <a:gd name="T41" fmla="*/ 1 h 424"/>
                  <a:gd name="T42" fmla="*/ 1 w 293"/>
                  <a:gd name="T43" fmla="*/ 1 h 424"/>
                  <a:gd name="T44" fmla="*/ 1 w 293"/>
                  <a:gd name="T45" fmla="*/ 1 h 424"/>
                  <a:gd name="T46" fmla="*/ 1 w 293"/>
                  <a:gd name="T47" fmla="*/ 1 h 424"/>
                  <a:gd name="T48" fmla="*/ 0 w 293"/>
                  <a:gd name="T49" fmla="*/ 1 h 424"/>
                  <a:gd name="T50" fmla="*/ 0 w 293"/>
                  <a:gd name="T51" fmla="*/ 1 h 424"/>
                  <a:gd name="T52" fmla="*/ 1 w 293"/>
                  <a:gd name="T53" fmla="*/ 1 h 424"/>
                  <a:gd name="T54" fmla="*/ 1 w 293"/>
                  <a:gd name="T55" fmla="*/ 1 h 424"/>
                  <a:gd name="T56" fmla="*/ 1 w 293"/>
                  <a:gd name="T57" fmla="*/ 1 h 424"/>
                  <a:gd name="T58" fmla="*/ 1 w 293"/>
                  <a:gd name="T59" fmla="*/ 1 h 424"/>
                  <a:gd name="T60" fmla="*/ 1 w 293"/>
                  <a:gd name="T61" fmla="*/ 1 h 424"/>
                  <a:gd name="T62" fmla="*/ 1 w 293"/>
                  <a:gd name="T63" fmla="*/ 1 h 424"/>
                  <a:gd name="T64" fmla="*/ 1 w 293"/>
                  <a:gd name="T65" fmla="*/ 1 h 424"/>
                  <a:gd name="T66" fmla="*/ 1 w 293"/>
                  <a:gd name="T67" fmla="*/ 1 h 424"/>
                  <a:gd name="T68" fmla="*/ 1 w 293"/>
                  <a:gd name="T69" fmla="*/ 1 h 424"/>
                  <a:gd name="T70" fmla="*/ 1 w 293"/>
                  <a:gd name="T71" fmla="*/ 1 h 424"/>
                  <a:gd name="T72" fmla="*/ 1 w 293"/>
                  <a:gd name="T73" fmla="*/ 1 h 424"/>
                  <a:gd name="T74" fmla="*/ 1 w 293"/>
                  <a:gd name="T75" fmla="*/ 1 h 424"/>
                  <a:gd name="T76" fmla="*/ 1 w 293"/>
                  <a:gd name="T77" fmla="*/ 1 h 424"/>
                  <a:gd name="T78" fmla="*/ 1 w 293"/>
                  <a:gd name="T79" fmla="*/ 1 h 424"/>
                  <a:gd name="T80" fmla="*/ 1 w 293"/>
                  <a:gd name="T81" fmla="*/ 1 h 424"/>
                  <a:gd name="T82" fmla="*/ 1 w 293"/>
                  <a:gd name="T83" fmla="*/ 1 h 424"/>
                  <a:gd name="T84" fmla="*/ 1 w 293"/>
                  <a:gd name="T85" fmla="*/ 1 h 424"/>
                  <a:gd name="T86" fmla="*/ 1 w 293"/>
                  <a:gd name="T87" fmla="*/ 1 h 424"/>
                  <a:gd name="T88" fmla="*/ 1 w 293"/>
                  <a:gd name="T89" fmla="*/ 1 h 424"/>
                  <a:gd name="T90" fmla="*/ 1 w 293"/>
                  <a:gd name="T91" fmla="*/ 1 h 424"/>
                  <a:gd name="T92" fmla="*/ 1 w 293"/>
                  <a:gd name="T93" fmla="*/ 1 h 424"/>
                  <a:gd name="T94" fmla="*/ 1 w 293"/>
                  <a:gd name="T95" fmla="*/ 1 h 424"/>
                  <a:gd name="T96" fmla="*/ 1 w 293"/>
                  <a:gd name="T97" fmla="*/ 1 h 424"/>
                  <a:gd name="T98" fmla="*/ 1 w 293"/>
                  <a:gd name="T99" fmla="*/ 1 h 424"/>
                  <a:gd name="T100" fmla="*/ 1 w 293"/>
                  <a:gd name="T101" fmla="*/ 1 h 424"/>
                  <a:gd name="T102" fmla="*/ 1 w 293"/>
                  <a:gd name="T103" fmla="*/ 1 h 424"/>
                  <a:gd name="T104" fmla="*/ 1 w 293"/>
                  <a:gd name="T105" fmla="*/ 1 h 424"/>
                  <a:gd name="T106" fmla="*/ 1 w 293"/>
                  <a:gd name="T107" fmla="*/ 1 h 424"/>
                  <a:gd name="T108" fmla="*/ 1 w 293"/>
                  <a:gd name="T109" fmla="*/ 1 h 424"/>
                  <a:gd name="T110" fmla="*/ 1 w 293"/>
                  <a:gd name="T111" fmla="*/ 1 h 4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3"/>
                  <a:gd name="T169" fmla="*/ 0 h 424"/>
                  <a:gd name="T170" fmla="*/ 293 w 293"/>
                  <a:gd name="T171" fmla="*/ 424 h 4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3" h="424">
                    <a:moveTo>
                      <a:pt x="26" y="160"/>
                    </a:moveTo>
                    <a:lnTo>
                      <a:pt x="26" y="158"/>
                    </a:lnTo>
                    <a:lnTo>
                      <a:pt x="28" y="154"/>
                    </a:lnTo>
                    <a:lnTo>
                      <a:pt x="30" y="152"/>
                    </a:lnTo>
                    <a:lnTo>
                      <a:pt x="32" y="148"/>
                    </a:lnTo>
                    <a:lnTo>
                      <a:pt x="34" y="145"/>
                    </a:lnTo>
                    <a:lnTo>
                      <a:pt x="36" y="141"/>
                    </a:lnTo>
                    <a:lnTo>
                      <a:pt x="38" y="139"/>
                    </a:lnTo>
                    <a:lnTo>
                      <a:pt x="40" y="135"/>
                    </a:lnTo>
                    <a:lnTo>
                      <a:pt x="40" y="133"/>
                    </a:lnTo>
                    <a:lnTo>
                      <a:pt x="42" y="131"/>
                    </a:lnTo>
                    <a:lnTo>
                      <a:pt x="43" y="129"/>
                    </a:lnTo>
                    <a:lnTo>
                      <a:pt x="45" y="126"/>
                    </a:lnTo>
                    <a:lnTo>
                      <a:pt x="47" y="124"/>
                    </a:lnTo>
                    <a:lnTo>
                      <a:pt x="51" y="120"/>
                    </a:lnTo>
                    <a:lnTo>
                      <a:pt x="53" y="118"/>
                    </a:lnTo>
                    <a:lnTo>
                      <a:pt x="55" y="114"/>
                    </a:lnTo>
                    <a:lnTo>
                      <a:pt x="59" y="110"/>
                    </a:lnTo>
                    <a:lnTo>
                      <a:pt x="61" y="108"/>
                    </a:lnTo>
                    <a:lnTo>
                      <a:pt x="64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8" y="93"/>
                    </a:lnTo>
                    <a:lnTo>
                      <a:pt x="81" y="89"/>
                    </a:lnTo>
                    <a:lnTo>
                      <a:pt x="85" y="86"/>
                    </a:lnTo>
                    <a:lnTo>
                      <a:pt x="89" y="82"/>
                    </a:lnTo>
                    <a:lnTo>
                      <a:pt x="93" y="80"/>
                    </a:lnTo>
                    <a:lnTo>
                      <a:pt x="99" y="76"/>
                    </a:lnTo>
                    <a:lnTo>
                      <a:pt x="102" y="72"/>
                    </a:lnTo>
                    <a:lnTo>
                      <a:pt x="108" y="69"/>
                    </a:lnTo>
                    <a:lnTo>
                      <a:pt x="112" y="67"/>
                    </a:lnTo>
                    <a:lnTo>
                      <a:pt x="118" y="63"/>
                    </a:lnTo>
                    <a:lnTo>
                      <a:pt x="123" y="59"/>
                    </a:lnTo>
                    <a:lnTo>
                      <a:pt x="129" y="55"/>
                    </a:lnTo>
                    <a:lnTo>
                      <a:pt x="135" y="53"/>
                    </a:lnTo>
                    <a:lnTo>
                      <a:pt x="140" y="50"/>
                    </a:lnTo>
                    <a:lnTo>
                      <a:pt x="148" y="46"/>
                    </a:lnTo>
                    <a:lnTo>
                      <a:pt x="154" y="44"/>
                    </a:lnTo>
                    <a:lnTo>
                      <a:pt x="161" y="40"/>
                    </a:lnTo>
                    <a:lnTo>
                      <a:pt x="169" y="36"/>
                    </a:lnTo>
                    <a:lnTo>
                      <a:pt x="175" y="32"/>
                    </a:lnTo>
                    <a:lnTo>
                      <a:pt x="182" y="31"/>
                    </a:lnTo>
                    <a:lnTo>
                      <a:pt x="190" y="27"/>
                    </a:lnTo>
                    <a:lnTo>
                      <a:pt x="199" y="25"/>
                    </a:lnTo>
                    <a:lnTo>
                      <a:pt x="207" y="21"/>
                    </a:lnTo>
                    <a:lnTo>
                      <a:pt x="215" y="19"/>
                    </a:lnTo>
                    <a:lnTo>
                      <a:pt x="224" y="17"/>
                    </a:lnTo>
                    <a:lnTo>
                      <a:pt x="234" y="13"/>
                    </a:lnTo>
                    <a:lnTo>
                      <a:pt x="241" y="12"/>
                    </a:lnTo>
                    <a:lnTo>
                      <a:pt x="253" y="10"/>
                    </a:lnTo>
                    <a:lnTo>
                      <a:pt x="260" y="6"/>
                    </a:lnTo>
                    <a:lnTo>
                      <a:pt x="272" y="4"/>
                    </a:lnTo>
                    <a:lnTo>
                      <a:pt x="281" y="2"/>
                    </a:lnTo>
                    <a:lnTo>
                      <a:pt x="293" y="0"/>
                    </a:lnTo>
                    <a:lnTo>
                      <a:pt x="291" y="2"/>
                    </a:lnTo>
                    <a:lnTo>
                      <a:pt x="289" y="4"/>
                    </a:lnTo>
                    <a:lnTo>
                      <a:pt x="285" y="6"/>
                    </a:lnTo>
                    <a:lnTo>
                      <a:pt x="283" y="8"/>
                    </a:lnTo>
                    <a:lnTo>
                      <a:pt x="281" y="10"/>
                    </a:lnTo>
                    <a:lnTo>
                      <a:pt x="279" y="12"/>
                    </a:lnTo>
                    <a:lnTo>
                      <a:pt x="277" y="15"/>
                    </a:lnTo>
                    <a:lnTo>
                      <a:pt x="275" y="17"/>
                    </a:lnTo>
                    <a:lnTo>
                      <a:pt x="273" y="21"/>
                    </a:lnTo>
                    <a:lnTo>
                      <a:pt x="270" y="23"/>
                    </a:lnTo>
                    <a:lnTo>
                      <a:pt x="268" y="27"/>
                    </a:lnTo>
                    <a:lnTo>
                      <a:pt x="264" y="31"/>
                    </a:lnTo>
                    <a:lnTo>
                      <a:pt x="262" y="34"/>
                    </a:lnTo>
                    <a:lnTo>
                      <a:pt x="260" y="36"/>
                    </a:lnTo>
                    <a:lnTo>
                      <a:pt x="260" y="38"/>
                    </a:lnTo>
                    <a:lnTo>
                      <a:pt x="258" y="42"/>
                    </a:lnTo>
                    <a:lnTo>
                      <a:pt x="256" y="44"/>
                    </a:lnTo>
                    <a:lnTo>
                      <a:pt x="254" y="46"/>
                    </a:lnTo>
                    <a:lnTo>
                      <a:pt x="254" y="50"/>
                    </a:lnTo>
                    <a:lnTo>
                      <a:pt x="253" y="51"/>
                    </a:lnTo>
                    <a:lnTo>
                      <a:pt x="251" y="55"/>
                    </a:lnTo>
                    <a:lnTo>
                      <a:pt x="251" y="57"/>
                    </a:lnTo>
                    <a:lnTo>
                      <a:pt x="249" y="61"/>
                    </a:lnTo>
                    <a:lnTo>
                      <a:pt x="247" y="63"/>
                    </a:lnTo>
                    <a:lnTo>
                      <a:pt x="245" y="67"/>
                    </a:lnTo>
                    <a:lnTo>
                      <a:pt x="245" y="69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1" y="80"/>
                    </a:lnTo>
                    <a:lnTo>
                      <a:pt x="239" y="84"/>
                    </a:lnTo>
                    <a:lnTo>
                      <a:pt x="237" y="88"/>
                    </a:lnTo>
                    <a:lnTo>
                      <a:pt x="235" y="91"/>
                    </a:lnTo>
                    <a:lnTo>
                      <a:pt x="235" y="95"/>
                    </a:lnTo>
                    <a:lnTo>
                      <a:pt x="234" y="99"/>
                    </a:lnTo>
                    <a:lnTo>
                      <a:pt x="232" y="103"/>
                    </a:lnTo>
                    <a:lnTo>
                      <a:pt x="230" y="107"/>
                    </a:lnTo>
                    <a:lnTo>
                      <a:pt x="230" y="112"/>
                    </a:lnTo>
                    <a:lnTo>
                      <a:pt x="228" y="116"/>
                    </a:lnTo>
                    <a:lnTo>
                      <a:pt x="228" y="120"/>
                    </a:lnTo>
                    <a:lnTo>
                      <a:pt x="226" y="126"/>
                    </a:lnTo>
                    <a:lnTo>
                      <a:pt x="224" y="131"/>
                    </a:lnTo>
                    <a:lnTo>
                      <a:pt x="224" y="135"/>
                    </a:lnTo>
                    <a:lnTo>
                      <a:pt x="222" y="141"/>
                    </a:lnTo>
                    <a:lnTo>
                      <a:pt x="220" y="145"/>
                    </a:lnTo>
                    <a:lnTo>
                      <a:pt x="220" y="150"/>
                    </a:lnTo>
                    <a:lnTo>
                      <a:pt x="218" y="154"/>
                    </a:lnTo>
                    <a:lnTo>
                      <a:pt x="218" y="160"/>
                    </a:lnTo>
                    <a:lnTo>
                      <a:pt x="216" y="165"/>
                    </a:lnTo>
                    <a:lnTo>
                      <a:pt x="215" y="171"/>
                    </a:lnTo>
                    <a:lnTo>
                      <a:pt x="215" y="177"/>
                    </a:lnTo>
                    <a:lnTo>
                      <a:pt x="213" y="181"/>
                    </a:lnTo>
                    <a:lnTo>
                      <a:pt x="211" y="186"/>
                    </a:lnTo>
                    <a:lnTo>
                      <a:pt x="211" y="192"/>
                    </a:lnTo>
                    <a:lnTo>
                      <a:pt x="209" y="198"/>
                    </a:lnTo>
                    <a:lnTo>
                      <a:pt x="209" y="204"/>
                    </a:lnTo>
                    <a:lnTo>
                      <a:pt x="207" y="207"/>
                    </a:lnTo>
                    <a:lnTo>
                      <a:pt x="205" y="213"/>
                    </a:lnTo>
                    <a:lnTo>
                      <a:pt x="205" y="219"/>
                    </a:lnTo>
                    <a:lnTo>
                      <a:pt x="203" y="224"/>
                    </a:lnTo>
                    <a:lnTo>
                      <a:pt x="201" y="230"/>
                    </a:lnTo>
                    <a:lnTo>
                      <a:pt x="199" y="236"/>
                    </a:lnTo>
                    <a:lnTo>
                      <a:pt x="199" y="240"/>
                    </a:lnTo>
                    <a:lnTo>
                      <a:pt x="197" y="245"/>
                    </a:lnTo>
                    <a:lnTo>
                      <a:pt x="196" y="251"/>
                    </a:lnTo>
                    <a:lnTo>
                      <a:pt x="194" y="257"/>
                    </a:lnTo>
                    <a:lnTo>
                      <a:pt x="192" y="262"/>
                    </a:lnTo>
                    <a:lnTo>
                      <a:pt x="190" y="268"/>
                    </a:lnTo>
                    <a:lnTo>
                      <a:pt x="188" y="272"/>
                    </a:lnTo>
                    <a:lnTo>
                      <a:pt x="186" y="278"/>
                    </a:lnTo>
                    <a:lnTo>
                      <a:pt x="184" y="283"/>
                    </a:lnTo>
                    <a:lnTo>
                      <a:pt x="182" y="289"/>
                    </a:lnTo>
                    <a:lnTo>
                      <a:pt x="178" y="295"/>
                    </a:lnTo>
                    <a:lnTo>
                      <a:pt x="178" y="300"/>
                    </a:lnTo>
                    <a:lnTo>
                      <a:pt x="175" y="304"/>
                    </a:lnTo>
                    <a:lnTo>
                      <a:pt x="173" y="310"/>
                    </a:lnTo>
                    <a:lnTo>
                      <a:pt x="169" y="314"/>
                    </a:lnTo>
                    <a:lnTo>
                      <a:pt x="167" y="319"/>
                    </a:lnTo>
                    <a:lnTo>
                      <a:pt x="165" y="325"/>
                    </a:lnTo>
                    <a:lnTo>
                      <a:pt x="161" y="329"/>
                    </a:lnTo>
                    <a:lnTo>
                      <a:pt x="158" y="335"/>
                    </a:lnTo>
                    <a:lnTo>
                      <a:pt x="156" y="338"/>
                    </a:lnTo>
                    <a:lnTo>
                      <a:pt x="152" y="342"/>
                    </a:lnTo>
                    <a:lnTo>
                      <a:pt x="148" y="348"/>
                    </a:lnTo>
                    <a:lnTo>
                      <a:pt x="144" y="352"/>
                    </a:lnTo>
                    <a:lnTo>
                      <a:pt x="142" y="357"/>
                    </a:lnTo>
                    <a:lnTo>
                      <a:pt x="139" y="361"/>
                    </a:lnTo>
                    <a:lnTo>
                      <a:pt x="135" y="365"/>
                    </a:lnTo>
                    <a:lnTo>
                      <a:pt x="131" y="369"/>
                    </a:lnTo>
                    <a:lnTo>
                      <a:pt x="127" y="375"/>
                    </a:lnTo>
                    <a:lnTo>
                      <a:pt x="121" y="378"/>
                    </a:lnTo>
                    <a:lnTo>
                      <a:pt x="118" y="382"/>
                    </a:lnTo>
                    <a:lnTo>
                      <a:pt x="112" y="386"/>
                    </a:lnTo>
                    <a:lnTo>
                      <a:pt x="108" y="390"/>
                    </a:lnTo>
                    <a:lnTo>
                      <a:pt x="102" y="392"/>
                    </a:lnTo>
                    <a:lnTo>
                      <a:pt x="99" y="395"/>
                    </a:lnTo>
                    <a:lnTo>
                      <a:pt x="93" y="399"/>
                    </a:lnTo>
                    <a:lnTo>
                      <a:pt x="87" y="403"/>
                    </a:lnTo>
                    <a:lnTo>
                      <a:pt x="81" y="407"/>
                    </a:lnTo>
                    <a:lnTo>
                      <a:pt x="76" y="409"/>
                    </a:lnTo>
                    <a:lnTo>
                      <a:pt x="70" y="413"/>
                    </a:lnTo>
                    <a:lnTo>
                      <a:pt x="64" y="415"/>
                    </a:lnTo>
                    <a:lnTo>
                      <a:pt x="59" y="418"/>
                    </a:lnTo>
                    <a:lnTo>
                      <a:pt x="53" y="420"/>
                    </a:lnTo>
                    <a:lnTo>
                      <a:pt x="45" y="422"/>
                    </a:lnTo>
                    <a:lnTo>
                      <a:pt x="40" y="424"/>
                    </a:lnTo>
                    <a:lnTo>
                      <a:pt x="38" y="424"/>
                    </a:lnTo>
                    <a:lnTo>
                      <a:pt x="36" y="420"/>
                    </a:lnTo>
                    <a:lnTo>
                      <a:pt x="36" y="418"/>
                    </a:lnTo>
                    <a:lnTo>
                      <a:pt x="34" y="415"/>
                    </a:lnTo>
                    <a:lnTo>
                      <a:pt x="32" y="413"/>
                    </a:lnTo>
                    <a:lnTo>
                      <a:pt x="30" y="409"/>
                    </a:lnTo>
                    <a:lnTo>
                      <a:pt x="28" y="405"/>
                    </a:lnTo>
                    <a:lnTo>
                      <a:pt x="26" y="401"/>
                    </a:lnTo>
                    <a:lnTo>
                      <a:pt x="24" y="397"/>
                    </a:lnTo>
                    <a:lnTo>
                      <a:pt x="24" y="395"/>
                    </a:lnTo>
                    <a:lnTo>
                      <a:pt x="23" y="394"/>
                    </a:lnTo>
                    <a:lnTo>
                      <a:pt x="23" y="392"/>
                    </a:lnTo>
                    <a:lnTo>
                      <a:pt x="21" y="388"/>
                    </a:lnTo>
                    <a:lnTo>
                      <a:pt x="21" y="386"/>
                    </a:lnTo>
                    <a:lnTo>
                      <a:pt x="19" y="382"/>
                    </a:lnTo>
                    <a:lnTo>
                      <a:pt x="19" y="380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5" y="371"/>
                    </a:lnTo>
                    <a:lnTo>
                      <a:pt x="15" y="369"/>
                    </a:lnTo>
                    <a:lnTo>
                      <a:pt x="13" y="365"/>
                    </a:lnTo>
                    <a:lnTo>
                      <a:pt x="11" y="361"/>
                    </a:lnTo>
                    <a:lnTo>
                      <a:pt x="11" y="357"/>
                    </a:lnTo>
                    <a:lnTo>
                      <a:pt x="9" y="356"/>
                    </a:lnTo>
                    <a:lnTo>
                      <a:pt x="9" y="352"/>
                    </a:lnTo>
                    <a:lnTo>
                      <a:pt x="7" y="348"/>
                    </a:lnTo>
                    <a:lnTo>
                      <a:pt x="7" y="344"/>
                    </a:lnTo>
                    <a:lnTo>
                      <a:pt x="5" y="340"/>
                    </a:lnTo>
                    <a:lnTo>
                      <a:pt x="5" y="337"/>
                    </a:lnTo>
                    <a:lnTo>
                      <a:pt x="5" y="333"/>
                    </a:lnTo>
                    <a:lnTo>
                      <a:pt x="4" y="329"/>
                    </a:lnTo>
                    <a:lnTo>
                      <a:pt x="4" y="325"/>
                    </a:lnTo>
                    <a:lnTo>
                      <a:pt x="2" y="321"/>
                    </a:lnTo>
                    <a:lnTo>
                      <a:pt x="2" y="318"/>
                    </a:lnTo>
                    <a:lnTo>
                      <a:pt x="2" y="314"/>
                    </a:lnTo>
                    <a:lnTo>
                      <a:pt x="2" y="310"/>
                    </a:lnTo>
                    <a:lnTo>
                      <a:pt x="0" y="304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0" y="291"/>
                    </a:lnTo>
                    <a:lnTo>
                      <a:pt x="0" y="287"/>
                    </a:lnTo>
                    <a:lnTo>
                      <a:pt x="0" y="283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1"/>
                    </a:lnTo>
                    <a:lnTo>
                      <a:pt x="2" y="257"/>
                    </a:lnTo>
                    <a:lnTo>
                      <a:pt x="2" y="251"/>
                    </a:lnTo>
                    <a:lnTo>
                      <a:pt x="2" y="247"/>
                    </a:lnTo>
                    <a:lnTo>
                      <a:pt x="4" y="243"/>
                    </a:lnTo>
                    <a:lnTo>
                      <a:pt x="5" y="238"/>
                    </a:lnTo>
                    <a:lnTo>
                      <a:pt x="28" y="190"/>
                    </a:lnTo>
                    <a:lnTo>
                      <a:pt x="28" y="192"/>
                    </a:lnTo>
                    <a:lnTo>
                      <a:pt x="26" y="196"/>
                    </a:lnTo>
                    <a:lnTo>
                      <a:pt x="26" y="198"/>
                    </a:lnTo>
                    <a:lnTo>
                      <a:pt x="26" y="202"/>
                    </a:lnTo>
                    <a:lnTo>
                      <a:pt x="24" y="205"/>
                    </a:lnTo>
                    <a:lnTo>
                      <a:pt x="24" y="209"/>
                    </a:lnTo>
                    <a:lnTo>
                      <a:pt x="24" y="211"/>
                    </a:lnTo>
                    <a:lnTo>
                      <a:pt x="23" y="215"/>
                    </a:lnTo>
                    <a:lnTo>
                      <a:pt x="23" y="217"/>
                    </a:lnTo>
                    <a:lnTo>
                      <a:pt x="23" y="219"/>
                    </a:lnTo>
                    <a:lnTo>
                      <a:pt x="23" y="223"/>
                    </a:lnTo>
                    <a:lnTo>
                      <a:pt x="21" y="224"/>
                    </a:lnTo>
                    <a:lnTo>
                      <a:pt x="21" y="228"/>
                    </a:lnTo>
                    <a:lnTo>
                      <a:pt x="21" y="232"/>
                    </a:lnTo>
                    <a:lnTo>
                      <a:pt x="21" y="234"/>
                    </a:lnTo>
                    <a:lnTo>
                      <a:pt x="21" y="238"/>
                    </a:lnTo>
                    <a:lnTo>
                      <a:pt x="21" y="240"/>
                    </a:lnTo>
                    <a:lnTo>
                      <a:pt x="21" y="243"/>
                    </a:lnTo>
                    <a:lnTo>
                      <a:pt x="19" y="247"/>
                    </a:lnTo>
                    <a:lnTo>
                      <a:pt x="19" y="251"/>
                    </a:lnTo>
                    <a:lnTo>
                      <a:pt x="19" y="255"/>
                    </a:lnTo>
                    <a:lnTo>
                      <a:pt x="19" y="259"/>
                    </a:lnTo>
                    <a:lnTo>
                      <a:pt x="19" y="262"/>
                    </a:lnTo>
                    <a:lnTo>
                      <a:pt x="19" y="266"/>
                    </a:lnTo>
                    <a:lnTo>
                      <a:pt x="19" y="270"/>
                    </a:lnTo>
                    <a:lnTo>
                      <a:pt x="19" y="274"/>
                    </a:lnTo>
                    <a:lnTo>
                      <a:pt x="19" y="278"/>
                    </a:lnTo>
                    <a:lnTo>
                      <a:pt x="19" y="281"/>
                    </a:lnTo>
                    <a:lnTo>
                      <a:pt x="19" y="287"/>
                    </a:lnTo>
                    <a:lnTo>
                      <a:pt x="19" y="291"/>
                    </a:lnTo>
                    <a:lnTo>
                      <a:pt x="19" y="295"/>
                    </a:lnTo>
                    <a:lnTo>
                      <a:pt x="19" y="299"/>
                    </a:lnTo>
                    <a:lnTo>
                      <a:pt x="21" y="302"/>
                    </a:lnTo>
                    <a:lnTo>
                      <a:pt x="21" y="308"/>
                    </a:lnTo>
                    <a:lnTo>
                      <a:pt x="21" y="312"/>
                    </a:lnTo>
                    <a:lnTo>
                      <a:pt x="21" y="316"/>
                    </a:lnTo>
                    <a:lnTo>
                      <a:pt x="21" y="321"/>
                    </a:lnTo>
                    <a:lnTo>
                      <a:pt x="23" y="325"/>
                    </a:lnTo>
                    <a:lnTo>
                      <a:pt x="23" y="329"/>
                    </a:lnTo>
                    <a:lnTo>
                      <a:pt x="24" y="335"/>
                    </a:lnTo>
                    <a:lnTo>
                      <a:pt x="24" y="338"/>
                    </a:lnTo>
                    <a:lnTo>
                      <a:pt x="26" y="342"/>
                    </a:lnTo>
                    <a:lnTo>
                      <a:pt x="26" y="348"/>
                    </a:lnTo>
                    <a:lnTo>
                      <a:pt x="28" y="352"/>
                    </a:lnTo>
                    <a:lnTo>
                      <a:pt x="30" y="356"/>
                    </a:lnTo>
                    <a:lnTo>
                      <a:pt x="30" y="361"/>
                    </a:lnTo>
                    <a:lnTo>
                      <a:pt x="32" y="365"/>
                    </a:lnTo>
                    <a:lnTo>
                      <a:pt x="34" y="369"/>
                    </a:lnTo>
                    <a:lnTo>
                      <a:pt x="34" y="375"/>
                    </a:lnTo>
                    <a:lnTo>
                      <a:pt x="36" y="378"/>
                    </a:lnTo>
                    <a:lnTo>
                      <a:pt x="38" y="382"/>
                    </a:lnTo>
                    <a:lnTo>
                      <a:pt x="40" y="388"/>
                    </a:lnTo>
                    <a:lnTo>
                      <a:pt x="42" y="392"/>
                    </a:lnTo>
                    <a:lnTo>
                      <a:pt x="45" y="397"/>
                    </a:lnTo>
                    <a:lnTo>
                      <a:pt x="45" y="395"/>
                    </a:lnTo>
                    <a:lnTo>
                      <a:pt x="47" y="395"/>
                    </a:lnTo>
                    <a:lnTo>
                      <a:pt x="49" y="394"/>
                    </a:lnTo>
                    <a:lnTo>
                      <a:pt x="53" y="394"/>
                    </a:lnTo>
                    <a:lnTo>
                      <a:pt x="55" y="392"/>
                    </a:lnTo>
                    <a:lnTo>
                      <a:pt x="59" y="392"/>
                    </a:lnTo>
                    <a:lnTo>
                      <a:pt x="62" y="390"/>
                    </a:lnTo>
                    <a:lnTo>
                      <a:pt x="66" y="388"/>
                    </a:lnTo>
                    <a:lnTo>
                      <a:pt x="70" y="386"/>
                    </a:lnTo>
                    <a:lnTo>
                      <a:pt x="74" y="384"/>
                    </a:lnTo>
                    <a:lnTo>
                      <a:pt x="78" y="382"/>
                    </a:lnTo>
                    <a:lnTo>
                      <a:pt x="83" y="378"/>
                    </a:lnTo>
                    <a:lnTo>
                      <a:pt x="85" y="378"/>
                    </a:lnTo>
                    <a:lnTo>
                      <a:pt x="89" y="376"/>
                    </a:lnTo>
                    <a:lnTo>
                      <a:pt x="91" y="375"/>
                    </a:lnTo>
                    <a:lnTo>
                      <a:pt x="93" y="373"/>
                    </a:lnTo>
                    <a:lnTo>
                      <a:pt x="97" y="371"/>
                    </a:lnTo>
                    <a:lnTo>
                      <a:pt x="99" y="369"/>
                    </a:lnTo>
                    <a:lnTo>
                      <a:pt x="101" y="367"/>
                    </a:lnTo>
                    <a:lnTo>
                      <a:pt x="104" y="365"/>
                    </a:lnTo>
                    <a:lnTo>
                      <a:pt x="106" y="361"/>
                    </a:lnTo>
                    <a:lnTo>
                      <a:pt x="108" y="359"/>
                    </a:lnTo>
                    <a:lnTo>
                      <a:pt x="112" y="357"/>
                    </a:lnTo>
                    <a:lnTo>
                      <a:pt x="114" y="356"/>
                    </a:lnTo>
                    <a:lnTo>
                      <a:pt x="116" y="352"/>
                    </a:lnTo>
                    <a:lnTo>
                      <a:pt x="120" y="350"/>
                    </a:lnTo>
                    <a:lnTo>
                      <a:pt x="121" y="346"/>
                    </a:lnTo>
                    <a:lnTo>
                      <a:pt x="125" y="344"/>
                    </a:lnTo>
                    <a:lnTo>
                      <a:pt x="127" y="340"/>
                    </a:lnTo>
                    <a:lnTo>
                      <a:pt x="129" y="337"/>
                    </a:lnTo>
                    <a:lnTo>
                      <a:pt x="133" y="335"/>
                    </a:lnTo>
                    <a:lnTo>
                      <a:pt x="135" y="331"/>
                    </a:lnTo>
                    <a:lnTo>
                      <a:pt x="137" y="327"/>
                    </a:lnTo>
                    <a:lnTo>
                      <a:pt x="140" y="323"/>
                    </a:lnTo>
                    <a:lnTo>
                      <a:pt x="142" y="319"/>
                    </a:lnTo>
                    <a:lnTo>
                      <a:pt x="144" y="316"/>
                    </a:lnTo>
                    <a:lnTo>
                      <a:pt x="146" y="312"/>
                    </a:lnTo>
                    <a:lnTo>
                      <a:pt x="150" y="308"/>
                    </a:lnTo>
                    <a:lnTo>
                      <a:pt x="152" y="304"/>
                    </a:lnTo>
                    <a:lnTo>
                      <a:pt x="154" y="300"/>
                    </a:lnTo>
                    <a:lnTo>
                      <a:pt x="156" y="295"/>
                    </a:lnTo>
                    <a:lnTo>
                      <a:pt x="158" y="291"/>
                    </a:lnTo>
                    <a:lnTo>
                      <a:pt x="159" y="285"/>
                    </a:lnTo>
                    <a:lnTo>
                      <a:pt x="163" y="281"/>
                    </a:lnTo>
                    <a:lnTo>
                      <a:pt x="165" y="276"/>
                    </a:lnTo>
                    <a:lnTo>
                      <a:pt x="167" y="270"/>
                    </a:lnTo>
                    <a:lnTo>
                      <a:pt x="169" y="264"/>
                    </a:lnTo>
                    <a:lnTo>
                      <a:pt x="171" y="261"/>
                    </a:lnTo>
                    <a:lnTo>
                      <a:pt x="173" y="255"/>
                    </a:lnTo>
                    <a:lnTo>
                      <a:pt x="175" y="249"/>
                    </a:lnTo>
                    <a:lnTo>
                      <a:pt x="175" y="243"/>
                    </a:lnTo>
                    <a:lnTo>
                      <a:pt x="177" y="238"/>
                    </a:lnTo>
                    <a:lnTo>
                      <a:pt x="178" y="232"/>
                    </a:lnTo>
                    <a:lnTo>
                      <a:pt x="180" y="228"/>
                    </a:lnTo>
                    <a:lnTo>
                      <a:pt x="180" y="223"/>
                    </a:lnTo>
                    <a:lnTo>
                      <a:pt x="182" y="217"/>
                    </a:lnTo>
                    <a:lnTo>
                      <a:pt x="184" y="213"/>
                    </a:lnTo>
                    <a:lnTo>
                      <a:pt x="184" y="207"/>
                    </a:lnTo>
                    <a:lnTo>
                      <a:pt x="186" y="204"/>
                    </a:lnTo>
                    <a:lnTo>
                      <a:pt x="188" y="200"/>
                    </a:lnTo>
                    <a:lnTo>
                      <a:pt x="188" y="194"/>
                    </a:lnTo>
                    <a:lnTo>
                      <a:pt x="190" y="190"/>
                    </a:lnTo>
                    <a:lnTo>
                      <a:pt x="190" y="186"/>
                    </a:lnTo>
                    <a:lnTo>
                      <a:pt x="192" y="183"/>
                    </a:lnTo>
                    <a:lnTo>
                      <a:pt x="192" y="179"/>
                    </a:lnTo>
                    <a:lnTo>
                      <a:pt x="194" y="173"/>
                    </a:lnTo>
                    <a:lnTo>
                      <a:pt x="194" y="169"/>
                    </a:lnTo>
                    <a:lnTo>
                      <a:pt x="196" y="165"/>
                    </a:lnTo>
                    <a:lnTo>
                      <a:pt x="196" y="162"/>
                    </a:lnTo>
                    <a:lnTo>
                      <a:pt x="197" y="158"/>
                    </a:lnTo>
                    <a:lnTo>
                      <a:pt x="197" y="154"/>
                    </a:lnTo>
                    <a:lnTo>
                      <a:pt x="199" y="152"/>
                    </a:lnTo>
                    <a:lnTo>
                      <a:pt x="199" y="148"/>
                    </a:lnTo>
                    <a:lnTo>
                      <a:pt x="199" y="145"/>
                    </a:lnTo>
                    <a:lnTo>
                      <a:pt x="201" y="141"/>
                    </a:lnTo>
                    <a:lnTo>
                      <a:pt x="201" y="137"/>
                    </a:lnTo>
                    <a:lnTo>
                      <a:pt x="203" y="135"/>
                    </a:lnTo>
                    <a:lnTo>
                      <a:pt x="203" y="131"/>
                    </a:lnTo>
                    <a:lnTo>
                      <a:pt x="203" y="127"/>
                    </a:lnTo>
                    <a:lnTo>
                      <a:pt x="205" y="126"/>
                    </a:lnTo>
                    <a:lnTo>
                      <a:pt x="205" y="122"/>
                    </a:lnTo>
                    <a:lnTo>
                      <a:pt x="207" y="118"/>
                    </a:lnTo>
                    <a:lnTo>
                      <a:pt x="207" y="114"/>
                    </a:lnTo>
                    <a:lnTo>
                      <a:pt x="207" y="112"/>
                    </a:lnTo>
                    <a:lnTo>
                      <a:pt x="209" y="108"/>
                    </a:lnTo>
                    <a:lnTo>
                      <a:pt x="209" y="107"/>
                    </a:lnTo>
                    <a:lnTo>
                      <a:pt x="209" y="103"/>
                    </a:lnTo>
                    <a:lnTo>
                      <a:pt x="211" y="101"/>
                    </a:lnTo>
                    <a:lnTo>
                      <a:pt x="211" y="97"/>
                    </a:lnTo>
                    <a:lnTo>
                      <a:pt x="213" y="95"/>
                    </a:lnTo>
                    <a:lnTo>
                      <a:pt x="213" y="91"/>
                    </a:lnTo>
                    <a:lnTo>
                      <a:pt x="215" y="89"/>
                    </a:lnTo>
                    <a:lnTo>
                      <a:pt x="215" y="88"/>
                    </a:lnTo>
                    <a:lnTo>
                      <a:pt x="216" y="84"/>
                    </a:lnTo>
                    <a:lnTo>
                      <a:pt x="216" y="82"/>
                    </a:lnTo>
                    <a:lnTo>
                      <a:pt x="218" y="78"/>
                    </a:lnTo>
                    <a:lnTo>
                      <a:pt x="218" y="76"/>
                    </a:lnTo>
                    <a:lnTo>
                      <a:pt x="220" y="72"/>
                    </a:lnTo>
                    <a:lnTo>
                      <a:pt x="222" y="70"/>
                    </a:lnTo>
                    <a:lnTo>
                      <a:pt x="222" y="69"/>
                    </a:lnTo>
                    <a:lnTo>
                      <a:pt x="224" y="65"/>
                    </a:lnTo>
                    <a:lnTo>
                      <a:pt x="226" y="63"/>
                    </a:lnTo>
                    <a:lnTo>
                      <a:pt x="226" y="61"/>
                    </a:lnTo>
                    <a:lnTo>
                      <a:pt x="228" y="57"/>
                    </a:lnTo>
                    <a:lnTo>
                      <a:pt x="230" y="55"/>
                    </a:lnTo>
                    <a:lnTo>
                      <a:pt x="232" y="53"/>
                    </a:lnTo>
                    <a:lnTo>
                      <a:pt x="234" y="50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7" y="42"/>
                    </a:lnTo>
                    <a:lnTo>
                      <a:pt x="239" y="40"/>
                    </a:lnTo>
                    <a:lnTo>
                      <a:pt x="243" y="36"/>
                    </a:lnTo>
                    <a:lnTo>
                      <a:pt x="241" y="36"/>
                    </a:lnTo>
                    <a:lnTo>
                      <a:pt x="237" y="36"/>
                    </a:lnTo>
                    <a:lnTo>
                      <a:pt x="235" y="38"/>
                    </a:lnTo>
                    <a:lnTo>
                      <a:pt x="234" y="38"/>
                    </a:lnTo>
                    <a:lnTo>
                      <a:pt x="230" y="38"/>
                    </a:lnTo>
                    <a:lnTo>
                      <a:pt x="228" y="38"/>
                    </a:lnTo>
                    <a:lnTo>
                      <a:pt x="226" y="38"/>
                    </a:lnTo>
                    <a:lnTo>
                      <a:pt x="224" y="38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213" y="42"/>
                    </a:lnTo>
                    <a:lnTo>
                      <a:pt x="209" y="42"/>
                    </a:lnTo>
                    <a:lnTo>
                      <a:pt x="205" y="42"/>
                    </a:lnTo>
                    <a:lnTo>
                      <a:pt x="203" y="44"/>
                    </a:lnTo>
                    <a:lnTo>
                      <a:pt x="199" y="44"/>
                    </a:lnTo>
                    <a:lnTo>
                      <a:pt x="196" y="46"/>
                    </a:lnTo>
                    <a:lnTo>
                      <a:pt x="192" y="48"/>
                    </a:lnTo>
                    <a:lnTo>
                      <a:pt x="188" y="48"/>
                    </a:lnTo>
                    <a:lnTo>
                      <a:pt x="184" y="50"/>
                    </a:lnTo>
                    <a:lnTo>
                      <a:pt x="178" y="51"/>
                    </a:lnTo>
                    <a:lnTo>
                      <a:pt x="175" y="53"/>
                    </a:lnTo>
                    <a:lnTo>
                      <a:pt x="171" y="53"/>
                    </a:lnTo>
                    <a:lnTo>
                      <a:pt x="167" y="55"/>
                    </a:lnTo>
                    <a:lnTo>
                      <a:pt x="163" y="57"/>
                    </a:lnTo>
                    <a:lnTo>
                      <a:pt x="158" y="59"/>
                    </a:lnTo>
                    <a:lnTo>
                      <a:pt x="154" y="61"/>
                    </a:lnTo>
                    <a:lnTo>
                      <a:pt x="150" y="63"/>
                    </a:lnTo>
                    <a:lnTo>
                      <a:pt x="144" y="65"/>
                    </a:lnTo>
                    <a:lnTo>
                      <a:pt x="140" y="67"/>
                    </a:lnTo>
                    <a:lnTo>
                      <a:pt x="137" y="69"/>
                    </a:lnTo>
                    <a:lnTo>
                      <a:pt x="131" y="72"/>
                    </a:lnTo>
                    <a:lnTo>
                      <a:pt x="127" y="74"/>
                    </a:lnTo>
                    <a:lnTo>
                      <a:pt x="123" y="76"/>
                    </a:lnTo>
                    <a:lnTo>
                      <a:pt x="118" y="80"/>
                    </a:lnTo>
                    <a:lnTo>
                      <a:pt x="114" y="82"/>
                    </a:lnTo>
                    <a:lnTo>
                      <a:pt x="108" y="86"/>
                    </a:lnTo>
                    <a:lnTo>
                      <a:pt x="104" y="88"/>
                    </a:lnTo>
                    <a:lnTo>
                      <a:pt x="101" y="91"/>
                    </a:lnTo>
                    <a:lnTo>
                      <a:pt x="95" y="95"/>
                    </a:lnTo>
                    <a:lnTo>
                      <a:pt x="91" y="99"/>
                    </a:lnTo>
                    <a:lnTo>
                      <a:pt x="87" y="103"/>
                    </a:lnTo>
                    <a:lnTo>
                      <a:pt x="83" y="107"/>
                    </a:lnTo>
                    <a:lnTo>
                      <a:pt x="80" y="108"/>
                    </a:lnTo>
                    <a:lnTo>
                      <a:pt x="76" y="114"/>
                    </a:lnTo>
                    <a:lnTo>
                      <a:pt x="72" y="118"/>
                    </a:lnTo>
                    <a:lnTo>
                      <a:pt x="66" y="122"/>
                    </a:lnTo>
                    <a:lnTo>
                      <a:pt x="62" y="126"/>
                    </a:lnTo>
                    <a:lnTo>
                      <a:pt x="61" y="131"/>
                    </a:lnTo>
                    <a:lnTo>
                      <a:pt x="57" y="135"/>
                    </a:lnTo>
                    <a:lnTo>
                      <a:pt x="53" y="141"/>
                    </a:lnTo>
                    <a:lnTo>
                      <a:pt x="49" y="145"/>
                    </a:lnTo>
                    <a:lnTo>
                      <a:pt x="47" y="150"/>
                    </a:lnTo>
                    <a:lnTo>
                      <a:pt x="43" y="154"/>
                    </a:lnTo>
                    <a:lnTo>
                      <a:pt x="40" y="160"/>
                    </a:lnTo>
                    <a:lnTo>
                      <a:pt x="38" y="165"/>
                    </a:lnTo>
                    <a:lnTo>
                      <a:pt x="36" y="171"/>
                    </a:lnTo>
                    <a:lnTo>
                      <a:pt x="32" y="177"/>
                    </a:lnTo>
                    <a:lnTo>
                      <a:pt x="30" y="184"/>
                    </a:lnTo>
                    <a:lnTo>
                      <a:pt x="28" y="181"/>
                    </a:lnTo>
                    <a:lnTo>
                      <a:pt x="28" y="177"/>
                    </a:lnTo>
                    <a:lnTo>
                      <a:pt x="28" y="173"/>
                    </a:lnTo>
                    <a:lnTo>
                      <a:pt x="28" y="171"/>
                    </a:lnTo>
                    <a:lnTo>
                      <a:pt x="26" y="169"/>
                    </a:lnTo>
                    <a:lnTo>
                      <a:pt x="26" y="165"/>
                    </a:lnTo>
                    <a:lnTo>
                      <a:pt x="26" y="164"/>
                    </a:lnTo>
                    <a:lnTo>
                      <a:pt x="26" y="162"/>
                    </a:lnTo>
                    <a:lnTo>
                      <a:pt x="26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29" name="Freeform 353">
                <a:extLst>
                  <a:ext uri="{FF2B5EF4-FFF2-40B4-BE49-F238E27FC236}">
                    <a16:creationId xmlns:a16="http://schemas.microsoft.com/office/drawing/2014/main" id="{810FF878-F8D3-4625-9A51-743C914A86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1" y="906"/>
                <a:ext cx="224" cy="172"/>
              </a:xfrm>
              <a:custGeom>
                <a:avLst/>
                <a:gdLst>
                  <a:gd name="T0" fmla="*/ 1 w 447"/>
                  <a:gd name="T1" fmla="*/ 1 h 344"/>
                  <a:gd name="T2" fmla="*/ 1 w 447"/>
                  <a:gd name="T3" fmla="*/ 1 h 344"/>
                  <a:gd name="T4" fmla="*/ 1 w 447"/>
                  <a:gd name="T5" fmla="*/ 1 h 344"/>
                  <a:gd name="T6" fmla="*/ 1 w 447"/>
                  <a:gd name="T7" fmla="*/ 1 h 344"/>
                  <a:gd name="T8" fmla="*/ 1 w 447"/>
                  <a:gd name="T9" fmla="*/ 1 h 344"/>
                  <a:gd name="T10" fmla="*/ 1 w 447"/>
                  <a:gd name="T11" fmla="*/ 1 h 344"/>
                  <a:gd name="T12" fmla="*/ 1 w 447"/>
                  <a:gd name="T13" fmla="*/ 1 h 344"/>
                  <a:gd name="T14" fmla="*/ 1 w 447"/>
                  <a:gd name="T15" fmla="*/ 1 h 344"/>
                  <a:gd name="T16" fmla="*/ 1 w 447"/>
                  <a:gd name="T17" fmla="*/ 0 h 344"/>
                  <a:gd name="T18" fmla="*/ 1 w 447"/>
                  <a:gd name="T19" fmla="*/ 1 h 344"/>
                  <a:gd name="T20" fmla="*/ 1 w 447"/>
                  <a:gd name="T21" fmla="*/ 1 h 344"/>
                  <a:gd name="T22" fmla="*/ 1 w 447"/>
                  <a:gd name="T23" fmla="*/ 1 h 344"/>
                  <a:gd name="T24" fmla="*/ 1 w 447"/>
                  <a:gd name="T25" fmla="*/ 1 h 344"/>
                  <a:gd name="T26" fmla="*/ 1 w 447"/>
                  <a:gd name="T27" fmla="*/ 1 h 344"/>
                  <a:gd name="T28" fmla="*/ 1 w 447"/>
                  <a:gd name="T29" fmla="*/ 1 h 344"/>
                  <a:gd name="T30" fmla="*/ 1 w 447"/>
                  <a:gd name="T31" fmla="*/ 1 h 344"/>
                  <a:gd name="T32" fmla="*/ 1 w 447"/>
                  <a:gd name="T33" fmla="*/ 1 h 344"/>
                  <a:gd name="T34" fmla="*/ 1 w 447"/>
                  <a:gd name="T35" fmla="*/ 1 h 344"/>
                  <a:gd name="T36" fmla="*/ 1 w 447"/>
                  <a:gd name="T37" fmla="*/ 1 h 344"/>
                  <a:gd name="T38" fmla="*/ 1 w 447"/>
                  <a:gd name="T39" fmla="*/ 1 h 344"/>
                  <a:gd name="T40" fmla="*/ 1 w 447"/>
                  <a:gd name="T41" fmla="*/ 1 h 344"/>
                  <a:gd name="T42" fmla="*/ 1 w 447"/>
                  <a:gd name="T43" fmla="*/ 1 h 344"/>
                  <a:gd name="T44" fmla="*/ 1 w 447"/>
                  <a:gd name="T45" fmla="*/ 1 h 344"/>
                  <a:gd name="T46" fmla="*/ 1 w 447"/>
                  <a:gd name="T47" fmla="*/ 1 h 344"/>
                  <a:gd name="T48" fmla="*/ 1 w 447"/>
                  <a:gd name="T49" fmla="*/ 1 h 344"/>
                  <a:gd name="T50" fmla="*/ 1 w 447"/>
                  <a:gd name="T51" fmla="*/ 1 h 344"/>
                  <a:gd name="T52" fmla="*/ 1 w 447"/>
                  <a:gd name="T53" fmla="*/ 1 h 344"/>
                  <a:gd name="T54" fmla="*/ 1 w 447"/>
                  <a:gd name="T55" fmla="*/ 1 h 344"/>
                  <a:gd name="T56" fmla="*/ 1 w 447"/>
                  <a:gd name="T57" fmla="*/ 1 h 344"/>
                  <a:gd name="T58" fmla="*/ 1 w 447"/>
                  <a:gd name="T59" fmla="*/ 1 h 344"/>
                  <a:gd name="T60" fmla="*/ 1 w 447"/>
                  <a:gd name="T61" fmla="*/ 1 h 344"/>
                  <a:gd name="T62" fmla="*/ 1 w 447"/>
                  <a:gd name="T63" fmla="*/ 1 h 344"/>
                  <a:gd name="T64" fmla="*/ 1 w 447"/>
                  <a:gd name="T65" fmla="*/ 1 h 344"/>
                  <a:gd name="T66" fmla="*/ 1 w 447"/>
                  <a:gd name="T67" fmla="*/ 1 h 344"/>
                  <a:gd name="T68" fmla="*/ 1 w 447"/>
                  <a:gd name="T69" fmla="*/ 1 h 344"/>
                  <a:gd name="T70" fmla="*/ 1 w 447"/>
                  <a:gd name="T71" fmla="*/ 1 h 344"/>
                  <a:gd name="T72" fmla="*/ 1 w 447"/>
                  <a:gd name="T73" fmla="*/ 1 h 344"/>
                  <a:gd name="T74" fmla="*/ 1 w 447"/>
                  <a:gd name="T75" fmla="*/ 1 h 344"/>
                  <a:gd name="T76" fmla="*/ 1 w 447"/>
                  <a:gd name="T77" fmla="*/ 1 h 344"/>
                  <a:gd name="T78" fmla="*/ 1 w 447"/>
                  <a:gd name="T79" fmla="*/ 1 h 344"/>
                  <a:gd name="T80" fmla="*/ 1 w 447"/>
                  <a:gd name="T81" fmla="*/ 1 h 344"/>
                  <a:gd name="T82" fmla="*/ 1 w 447"/>
                  <a:gd name="T83" fmla="*/ 1 h 344"/>
                  <a:gd name="T84" fmla="*/ 1 w 447"/>
                  <a:gd name="T85" fmla="*/ 1 h 344"/>
                  <a:gd name="T86" fmla="*/ 1 w 447"/>
                  <a:gd name="T87" fmla="*/ 1 h 344"/>
                  <a:gd name="T88" fmla="*/ 1 w 447"/>
                  <a:gd name="T89" fmla="*/ 1 h 344"/>
                  <a:gd name="T90" fmla="*/ 1 w 447"/>
                  <a:gd name="T91" fmla="*/ 1 h 344"/>
                  <a:gd name="T92" fmla="*/ 1 w 447"/>
                  <a:gd name="T93" fmla="*/ 1 h 344"/>
                  <a:gd name="T94" fmla="*/ 1 w 447"/>
                  <a:gd name="T95" fmla="*/ 1 h 344"/>
                  <a:gd name="T96" fmla="*/ 1 w 447"/>
                  <a:gd name="T97" fmla="*/ 1 h 344"/>
                  <a:gd name="T98" fmla="*/ 1 w 447"/>
                  <a:gd name="T99" fmla="*/ 1 h 344"/>
                  <a:gd name="T100" fmla="*/ 1 w 447"/>
                  <a:gd name="T101" fmla="*/ 1 h 344"/>
                  <a:gd name="T102" fmla="*/ 1 w 447"/>
                  <a:gd name="T103" fmla="*/ 1 h 344"/>
                  <a:gd name="T104" fmla="*/ 1 w 447"/>
                  <a:gd name="T105" fmla="*/ 1 h 344"/>
                  <a:gd name="T106" fmla="*/ 1 w 447"/>
                  <a:gd name="T107" fmla="*/ 1 h 344"/>
                  <a:gd name="T108" fmla="*/ 1 w 447"/>
                  <a:gd name="T109" fmla="*/ 1 h 344"/>
                  <a:gd name="T110" fmla="*/ 1 w 447"/>
                  <a:gd name="T111" fmla="*/ 1 h 34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7"/>
                  <a:gd name="T169" fmla="*/ 0 h 344"/>
                  <a:gd name="T170" fmla="*/ 447 w 447"/>
                  <a:gd name="T171" fmla="*/ 344 h 34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7" h="344">
                    <a:moveTo>
                      <a:pt x="120" y="112"/>
                    </a:moveTo>
                    <a:lnTo>
                      <a:pt x="120" y="110"/>
                    </a:lnTo>
                    <a:lnTo>
                      <a:pt x="122" y="108"/>
                    </a:lnTo>
                    <a:lnTo>
                      <a:pt x="124" y="104"/>
                    </a:lnTo>
                    <a:lnTo>
                      <a:pt x="126" y="103"/>
                    </a:lnTo>
                    <a:lnTo>
                      <a:pt x="128" y="99"/>
                    </a:lnTo>
                    <a:lnTo>
                      <a:pt x="132" y="95"/>
                    </a:lnTo>
                    <a:lnTo>
                      <a:pt x="133" y="93"/>
                    </a:lnTo>
                    <a:lnTo>
                      <a:pt x="135" y="91"/>
                    </a:lnTo>
                    <a:lnTo>
                      <a:pt x="137" y="89"/>
                    </a:lnTo>
                    <a:lnTo>
                      <a:pt x="141" y="87"/>
                    </a:lnTo>
                    <a:lnTo>
                      <a:pt x="143" y="84"/>
                    </a:lnTo>
                    <a:lnTo>
                      <a:pt x="145" y="84"/>
                    </a:lnTo>
                    <a:lnTo>
                      <a:pt x="149" y="80"/>
                    </a:lnTo>
                    <a:lnTo>
                      <a:pt x="152" y="78"/>
                    </a:lnTo>
                    <a:lnTo>
                      <a:pt x="154" y="76"/>
                    </a:lnTo>
                    <a:lnTo>
                      <a:pt x="158" y="74"/>
                    </a:lnTo>
                    <a:lnTo>
                      <a:pt x="162" y="70"/>
                    </a:lnTo>
                    <a:lnTo>
                      <a:pt x="166" y="68"/>
                    </a:lnTo>
                    <a:lnTo>
                      <a:pt x="170" y="66"/>
                    </a:lnTo>
                    <a:lnTo>
                      <a:pt x="173" y="63"/>
                    </a:lnTo>
                    <a:lnTo>
                      <a:pt x="177" y="61"/>
                    </a:lnTo>
                    <a:lnTo>
                      <a:pt x="181" y="59"/>
                    </a:lnTo>
                    <a:lnTo>
                      <a:pt x="187" y="57"/>
                    </a:lnTo>
                    <a:lnTo>
                      <a:pt x="190" y="53"/>
                    </a:lnTo>
                    <a:lnTo>
                      <a:pt x="196" y="51"/>
                    </a:lnTo>
                    <a:lnTo>
                      <a:pt x="202" y="47"/>
                    </a:lnTo>
                    <a:lnTo>
                      <a:pt x="206" y="46"/>
                    </a:lnTo>
                    <a:lnTo>
                      <a:pt x="213" y="44"/>
                    </a:lnTo>
                    <a:lnTo>
                      <a:pt x="217" y="40"/>
                    </a:lnTo>
                    <a:lnTo>
                      <a:pt x="225" y="38"/>
                    </a:lnTo>
                    <a:lnTo>
                      <a:pt x="230" y="36"/>
                    </a:lnTo>
                    <a:lnTo>
                      <a:pt x="238" y="32"/>
                    </a:lnTo>
                    <a:lnTo>
                      <a:pt x="244" y="30"/>
                    </a:lnTo>
                    <a:lnTo>
                      <a:pt x="251" y="28"/>
                    </a:lnTo>
                    <a:lnTo>
                      <a:pt x="257" y="27"/>
                    </a:lnTo>
                    <a:lnTo>
                      <a:pt x="265" y="25"/>
                    </a:lnTo>
                    <a:lnTo>
                      <a:pt x="274" y="21"/>
                    </a:lnTo>
                    <a:lnTo>
                      <a:pt x="282" y="21"/>
                    </a:lnTo>
                    <a:lnTo>
                      <a:pt x="289" y="17"/>
                    </a:lnTo>
                    <a:lnTo>
                      <a:pt x="299" y="15"/>
                    </a:lnTo>
                    <a:lnTo>
                      <a:pt x="306" y="13"/>
                    </a:lnTo>
                    <a:lnTo>
                      <a:pt x="316" y="11"/>
                    </a:lnTo>
                    <a:lnTo>
                      <a:pt x="325" y="9"/>
                    </a:lnTo>
                    <a:lnTo>
                      <a:pt x="335" y="9"/>
                    </a:lnTo>
                    <a:lnTo>
                      <a:pt x="344" y="8"/>
                    </a:lnTo>
                    <a:lnTo>
                      <a:pt x="354" y="6"/>
                    </a:lnTo>
                    <a:lnTo>
                      <a:pt x="365" y="6"/>
                    </a:lnTo>
                    <a:lnTo>
                      <a:pt x="375" y="4"/>
                    </a:lnTo>
                    <a:lnTo>
                      <a:pt x="386" y="2"/>
                    </a:lnTo>
                    <a:lnTo>
                      <a:pt x="398" y="2"/>
                    </a:lnTo>
                    <a:lnTo>
                      <a:pt x="409" y="0"/>
                    </a:lnTo>
                    <a:lnTo>
                      <a:pt x="421" y="0"/>
                    </a:lnTo>
                    <a:lnTo>
                      <a:pt x="434" y="0"/>
                    </a:lnTo>
                    <a:lnTo>
                      <a:pt x="447" y="0"/>
                    </a:lnTo>
                    <a:lnTo>
                      <a:pt x="445" y="0"/>
                    </a:lnTo>
                    <a:lnTo>
                      <a:pt x="443" y="2"/>
                    </a:lnTo>
                    <a:lnTo>
                      <a:pt x="441" y="4"/>
                    </a:lnTo>
                    <a:lnTo>
                      <a:pt x="440" y="6"/>
                    </a:lnTo>
                    <a:lnTo>
                      <a:pt x="438" y="8"/>
                    </a:lnTo>
                    <a:lnTo>
                      <a:pt x="436" y="11"/>
                    </a:lnTo>
                    <a:lnTo>
                      <a:pt x="432" y="15"/>
                    </a:lnTo>
                    <a:lnTo>
                      <a:pt x="428" y="19"/>
                    </a:lnTo>
                    <a:lnTo>
                      <a:pt x="426" y="21"/>
                    </a:lnTo>
                    <a:lnTo>
                      <a:pt x="424" y="23"/>
                    </a:lnTo>
                    <a:lnTo>
                      <a:pt x="422" y="25"/>
                    </a:lnTo>
                    <a:lnTo>
                      <a:pt x="422" y="28"/>
                    </a:lnTo>
                    <a:lnTo>
                      <a:pt x="419" y="30"/>
                    </a:lnTo>
                    <a:lnTo>
                      <a:pt x="417" y="32"/>
                    </a:lnTo>
                    <a:lnTo>
                      <a:pt x="415" y="36"/>
                    </a:lnTo>
                    <a:lnTo>
                      <a:pt x="413" y="38"/>
                    </a:lnTo>
                    <a:lnTo>
                      <a:pt x="411" y="42"/>
                    </a:lnTo>
                    <a:lnTo>
                      <a:pt x="407" y="44"/>
                    </a:lnTo>
                    <a:lnTo>
                      <a:pt x="405" y="47"/>
                    </a:lnTo>
                    <a:lnTo>
                      <a:pt x="403" y="51"/>
                    </a:lnTo>
                    <a:lnTo>
                      <a:pt x="400" y="55"/>
                    </a:lnTo>
                    <a:lnTo>
                      <a:pt x="398" y="57"/>
                    </a:lnTo>
                    <a:lnTo>
                      <a:pt x="394" y="61"/>
                    </a:lnTo>
                    <a:lnTo>
                      <a:pt x="392" y="65"/>
                    </a:lnTo>
                    <a:lnTo>
                      <a:pt x="388" y="70"/>
                    </a:lnTo>
                    <a:lnTo>
                      <a:pt x="386" y="74"/>
                    </a:lnTo>
                    <a:lnTo>
                      <a:pt x="382" y="78"/>
                    </a:lnTo>
                    <a:lnTo>
                      <a:pt x="381" y="82"/>
                    </a:lnTo>
                    <a:lnTo>
                      <a:pt x="377" y="85"/>
                    </a:lnTo>
                    <a:lnTo>
                      <a:pt x="373" y="91"/>
                    </a:lnTo>
                    <a:lnTo>
                      <a:pt x="369" y="95"/>
                    </a:lnTo>
                    <a:lnTo>
                      <a:pt x="365" y="99"/>
                    </a:lnTo>
                    <a:lnTo>
                      <a:pt x="362" y="104"/>
                    </a:lnTo>
                    <a:lnTo>
                      <a:pt x="360" y="110"/>
                    </a:lnTo>
                    <a:lnTo>
                      <a:pt x="356" y="116"/>
                    </a:lnTo>
                    <a:lnTo>
                      <a:pt x="352" y="120"/>
                    </a:lnTo>
                    <a:lnTo>
                      <a:pt x="348" y="125"/>
                    </a:lnTo>
                    <a:lnTo>
                      <a:pt x="344" y="131"/>
                    </a:lnTo>
                    <a:lnTo>
                      <a:pt x="341" y="137"/>
                    </a:lnTo>
                    <a:lnTo>
                      <a:pt x="337" y="143"/>
                    </a:lnTo>
                    <a:lnTo>
                      <a:pt x="331" y="148"/>
                    </a:lnTo>
                    <a:lnTo>
                      <a:pt x="327" y="154"/>
                    </a:lnTo>
                    <a:lnTo>
                      <a:pt x="324" y="160"/>
                    </a:lnTo>
                    <a:lnTo>
                      <a:pt x="320" y="167"/>
                    </a:lnTo>
                    <a:lnTo>
                      <a:pt x="316" y="173"/>
                    </a:lnTo>
                    <a:lnTo>
                      <a:pt x="310" y="179"/>
                    </a:lnTo>
                    <a:lnTo>
                      <a:pt x="306" y="186"/>
                    </a:lnTo>
                    <a:lnTo>
                      <a:pt x="303" y="192"/>
                    </a:lnTo>
                    <a:lnTo>
                      <a:pt x="297" y="200"/>
                    </a:lnTo>
                    <a:lnTo>
                      <a:pt x="293" y="207"/>
                    </a:lnTo>
                    <a:lnTo>
                      <a:pt x="289" y="213"/>
                    </a:lnTo>
                    <a:lnTo>
                      <a:pt x="284" y="222"/>
                    </a:lnTo>
                    <a:lnTo>
                      <a:pt x="280" y="228"/>
                    </a:lnTo>
                    <a:lnTo>
                      <a:pt x="274" y="236"/>
                    </a:lnTo>
                    <a:lnTo>
                      <a:pt x="268" y="241"/>
                    </a:lnTo>
                    <a:lnTo>
                      <a:pt x="263" y="249"/>
                    </a:lnTo>
                    <a:lnTo>
                      <a:pt x="259" y="255"/>
                    </a:lnTo>
                    <a:lnTo>
                      <a:pt x="253" y="260"/>
                    </a:lnTo>
                    <a:lnTo>
                      <a:pt x="248" y="266"/>
                    </a:lnTo>
                    <a:lnTo>
                      <a:pt x="242" y="272"/>
                    </a:lnTo>
                    <a:lnTo>
                      <a:pt x="236" y="276"/>
                    </a:lnTo>
                    <a:lnTo>
                      <a:pt x="230" y="281"/>
                    </a:lnTo>
                    <a:lnTo>
                      <a:pt x="225" y="285"/>
                    </a:lnTo>
                    <a:lnTo>
                      <a:pt x="219" y="291"/>
                    </a:lnTo>
                    <a:lnTo>
                      <a:pt x="213" y="295"/>
                    </a:lnTo>
                    <a:lnTo>
                      <a:pt x="208" y="298"/>
                    </a:lnTo>
                    <a:lnTo>
                      <a:pt x="202" y="302"/>
                    </a:lnTo>
                    <a:lnTo>
                      <a:pt x="196" y="306"/>
                    </a:lnTo>
                    <a:lnTo>
                      <a:pt x="190" y="310"/>
                    </a:lnTo>
                    <a:lnTo>
                      <a:pt x="183" y="312"/>
                    </a:lnTo>
                    <a:lnTo>
                      <a:pt x="177" y="315"/>
                    </a:lnTo>
                    <a:lnTo>
                      <a:pt x="171" y="317"/>
                    </a:lnTo>
                    <a:lnTo>
                      <a:pt x="166" y="321"/>
                    </a:lnTo>
                    <a:lnTo>
                      <a:pt x="160" y="323"/>
                    </a:lnTo>
                    <a:lnTo>
                      <a:pt x="154" y="325"/>
                    </a:lnTo>
                    <a:lnTo>
                      <a:pt x="149" y="327"/>
                    </a:lnTo>
                    <a:lnTo>
                      <a:pt x="143" y="329"/>
                    </a:lnTo>
                    <a:lnTo>
                      <a:pt x="137" y="331"/>
                    </a:lnTo>
                    <a:lnTo>
                      <a:pt x="132" y="333"/>
                    </a:lnTo>
                    <a:lnTo>
                      <a:pt x="126" y="334"/>
                    </a:lnTo>
                    <a:lnTo>
                      <a:pt x="120" y="336"/>
                    </a:lnTo>
                    <a:lnTo>
                      <a:pt x="114" y="336"/>
                    </a:lnTo>
                    <a:lnTo>
                      <a:pt x="109" y="338"/>
                    </a:lnTo>
                    <a:lnTo>
                      <a:pt x="103" y="340"/>
                    </a:lnTo>
                    <a:lnTo>
                      <a:pt x="97" y="340"/>
                    </a:lnTo>
                    <a:lnTo>
                      <a:pt x="92" y="340"/>
                    </a:lnTo>
                    <a:lnTo>
                      <a:pt x="88" y="342"/>
                    </a:lnTo>
                    <a:lnTo>
                      <a:pt x="82" y="342"/>
                    </a:lnTo>
                    <a:lnTo>
                      <a:pt x="76" y="342"/>
                    </a:lnTo>
                    <a:lnTo>
                      <a:pt x="73" y="342"/>
                    </a:lnTo>
                    <a:lnTo>
                      <a:pt x="67" y="342"/>
                    </a:lnTo>
                    <a:lnTo>
                      <a:pt x="63" y="344"/>
                    </a:lnTo>
                    <a:lnTo>
                      <a:pt x="57" y="344"/>
                    </a:lnTo>
                    <a:lnTo>
                      <a:pt x="54" y="344"/>
                    </a:lnTo>
                    <a:lnTo>
                      <a:pt x="50" y="344"/>
                    </a:lnTo>
                    <a:lnTo>
                      <a:pt x="46" y="344"/>
                    </a:lnTo>
                    <a:lnTo>
                      <a:pt x="42" y="344"/>
                    </a:lnTo>
                    <a:lnTo>
                      <a:pt x="38" y="344"/>
                    </a:lnTo>
                    <a:lnTo>
                      <a:pt x="33" y="344"/>
                    </a:lnTo>
                    <a:lnTo>
                      <a:pt x="31" y="344"/>
                    </a:lnTo>
                    <a:lnTo>
                      <a:pt x="27" y="342"/>
                    </a:lnTo>
                    <a:lnTo>
                      <a:pt x="23" y="342"/>
                    </a:lnTo>
                    <a:lnTo>
                      <a:pt x="19" y="342"/>
                    </a:lnTo>
                    <a:lnTo>
                      <a:pt x="18" y="342"/>
                    </a:lnTo>
                    <a:lnTo>
                      <a:pt x="16" y="342"/>
                    </a:lnTo>
                    <a:lnTo>
                      <a:pt x="12" y="342"/>
                    </a:lnTo>
                    <a:lnTo>
                      <a:pt x="10" y="340"/>
                    </a:lnTo>
                    <a:lnTo>
                      <a:pt x="8" y="340"/>
                    </a:lnTo>
                    <a:lnTo>
                      <a:pt x="4" y="340"/>
                    </a:lnTo>
                    <a:lnTo>
                      <a:pt x="2" y="340"/>
                    </a:lnTo>
                    <a:lnTo>
                      <a:pt x="0" y="340"/>
                    </a:lnTo>
                    <a:lnTo>
                      <a:pt x="19" y="319"/>
                    </a:lnTo>
                    <a:lnTo>
                      <a:pt x="21" y="319"/>
                    </a:lnTo>
                    <a:lnTo>
                      <a:pt x="23" y="321"/>
                    </a:lnTo>
                    <a:lnTo>
                      <a:pt x="27" y="321"/>
                    </a:lnTo>
                    <a:lnTo>
                      <a:pt x="29" y="321"/>
                    </a:lnTo>
                    <a:lnTo>
                      <a:pt x="35" y="321"/>
                    </a:lnTo>
                    <a:lnTo>
                      <a:pt x="37" y="321"/>
                    </a:lnTo>
                    <a:lnTo>
                      <a:pt x="38" y="321"/>
                    </a:lnTo>
                    <a:lnTo>
                      <a:pt x="42" y="321"/>
                    </a:lnTo>
                    <a:lnTo>
                      <a:pt x="46" y="321"/>
                    </a:lnTo>
                    <a:lnTo>
                      <a:pt x="48" y="321"/>
                    </a:lnTo>
                    <a:lnTo>
                      <a:pt x="50" y="321"/>
                    </a:lnTo>
                    <a:lnTo>
                      <a:pt x="54" y="321"/>
                    </a:lnTo>
                    <a:lnTo>
                      <a:pt x="57" y="321"/>
                    </a:lnTo>
                    <a:lnTo>
                      <a:pt x="61" y="321"/>
                    </a:lnTo>
                    <a:lnTo>
                      <a:pt x="65" y="321"/>
                    </a:lnTo>
                    <a:lnTo>
                      <a:pt x="69" y="321"/>
                    </a:lnTo>
                    <a:lnTo>
                      <a:pt x="73" y="321"/>
                    </a:lnTo>
                    <a:lnTo>
                      <a:pt x="76" y="321"/>
                    </a:lnTo>
                    <a:lnTo>
                      <a:pt x="80" y="321"/>
                    </a:lnTo>
                    <a:lnTo>
                      <a:pt x="84" y="319"/>
                    </a:lnTo>
                    <a:lnTo>
                      <a:pt x="90" y="319"/>
                    </a:lnTo>
                    <a:lnTo>
                      <a:pt x="94" y="319"/>
                    </a:lnTo>
                    <a:lnTo>
                      <a:pt x="97" y="317"/>
                    </a:lnTo>
                    <a:lnTo>
                      <a:pt x="101" y="317"/>
                    </a:lnTo>
                    <a:lnTo>
                      <a:pt x="107" y="317"/>
                    </a:lnTo>
                    <a:lnTo>
                      <a:pt x="111" y="315"/>
                    </a:lnTo>
                    <a:lnTo>
                      <a:pt x="116" y="314"/>
                    </a:lnTo>
                    <a:lnTo>
                      <a:pt x="120" y="314"/>
                    </a:lnTo>
                    <a:lnTo>
                      <a:pt x="126" y="312"/>
                    </a:lnTo>
                    <a:lnTo>
                      <a:pt x="132" y="310"/>
                    </a:lnTo>
                    <a:lnTo>
                      <a:pt x="135" y="308"/>
                    </a:lnTo>
                    <a:lnTo>
                      <a:pt x="141" y="306"/>
                    </a:lnTo>
                    <a:lnTo>
                      <a:pt x="145" y="306"/>
                    </a:lnTo>
                    <a:lnTo>
                      <a:pt x="151" y="302"/>
                    </a:lnTo>
                    <a:lnTo>
                      <a:pt x="156" y="300"/>
                    </a:lnTo>
                    <a:lnTo>
                      <a:pt x="160" y="298"/>
                    </a:lnTo>
                    <a:lnTo>
                      <a:pt x="166" y="296"/>
                    </a:lnTo>
                    <a:lnTo>
                      <a:pt x="171" y="293"/>
                    </a:lnTo>
                    <a:lnTo>
                      <a:pt x="175" y="291"/>
                    </a:lnTo>
                    <a:lnTo>
                      <a:pt x="181" y="287"/>
                    </a:lnTo>
                    <a:lnTo>
                      <a:pt x="187" y="285"/>
                    </a:lnTo>
                    <a:lnTo>
                      <a:pt x="190" y="281"/>
                    </a:lnTo>
                    <a:lnTo>
                      <a:pt x="196" y="277"/>
                    </a:lnTo>
                    <a:lnTo>
                      <a:pt x="202" y="274"/>
                    </a:lnTo>
                    <a:lnTo>
                      <a:pt x="206" y="272"/>
                    </a:lnTo>
                    <a:lnTo>
                      <a:pt x="211" y="266"/>
                    </a:lnTo>
                    <a:lnTo>
                      <a:pt x="217" y="262"/>
                    </a:lnTo>
                    <a:lnTo>
                      <a:pt x="221" y="258"/>
                    </a:lnTo>
                    <a:lnTo>
                      <a:pt x="227" y="255"/>
                    </a:lnTo>
                    <a:lnTo>
                      <a:pt x="230" y="249"/>
                    </a:lnTo>
                    <a:lnTo>
                      <a:pt x="236" y="243"/>
                    </a:lnTo>
                    <a:lnTo>
                      <a:pt x="240" y="239"/>
                    </a:lnTo>
                    <a:lnTo>
                      <a:pt x="246" y="234"/>
                    </a:lnTo>
                    <a:lnTo>
                      <a:pt x="249" y="228"/>
                    </a:lnTo>
                    <a:lnTo>
                      <a:pt x="253" y="222"/>
                    </a:lnTo>
                    <a:lnTo>
                      <a:pt x="259" y="215"/>
                    </a:lnTo>
                    <a:lnTo>
                      <a:pt x="263" y="209"/>
                    </a:lnTo>
                    <a:lnTo>
                      <a:pt x="267" y="203"/>
                    </a:lnTo>
                    <a:lnTo>
                      <a:pt x="270" y="196"/>
                    </a:lnTo>
                    <a:lnTo>
                      <a:pt x="274" y="190"/>
                    </a:lnTo>
                    <a:lnTo>
                      <a:pt x="280" y="184"/>
                    </a:lnTo>
                    <a:lnTo>
                      <a:pt x="284" y="177"/>
                    </a:lnTo>
                    <a:lnTo>
                      <a:pt x="287" y="171"/>
                    </a:lnTo>
                    <a:lnTo>
                      <a:pt x="291" y="165"/>
                    </a:lnTo>
                    <a:lnTo>
                      <a:pt x="295" y="162"/>
                    </a:lnTo>
                    <a:lnTo>
                      <a:pt x="299" y="156"/>
                    </a:lnTo>
                    <a:lnTo>
                      <a:pt x="301" y="150"/>
                    </a:lnTo>
                    <a:lnTo>
                      <a:pt x="305" y="144"/>
                    </a:lnTo>
                    <a:lnTo>
                      <a:pt x="308" y="139"/>
                    </a:lnTo>
                    <a:lnTo>
                      <a:pt x="312" y="135"/>
                    </a:lnTo>
                    <a:lnTo>
                      <a:pt x="316" y="129"/>
                    </a:lnTo>
                    <a:lnTo>
                      <a:pt x="320" y="125"/>
                    </a:lnTo>
                    <a:lnTo>
                      <a:pt x="324" y="120"/>
                    </a:lnTo>
                    <a:lnTo>
                      <a:pt x="325" y="116"/>
                    </a:lnTo>
                    <a:lnTo>
                      <a:pt x="329" y="110"/>
                    </a:lnTo>
                    <a:lnTo>
                      <a:pt x="331" y="106"/>
                    </a:lnTo>
                    <a:lnTo>
                      <a:pt x="335" y="103"/>
                    </a:lnTo>
                    <a:lnTo>
                      <a:pt x="337" y="99"/>
                    </a:lnTo>
                    <a:lnTo>
                      <a:pt x="341" y="95"/>
                    </a:lnTo>
                    <a:lnTo>
                      <a:pt x="344" y="91"/>
                    </a:lnTo>
                    <a:lnTo>
                      <a:pt x="346" y="87"/>
                    </a:lnTo>
                    <a:lnTo>
                      <a:pt x="350" y="84"/>
                    </a:lnTo>
                    <a:lnTo>
                      <a:pt x="352" y="80"/>
                    </a:lnTo>
                    <a:lnTo>
                      <a:pt x="354" y="76"/>
                    </a:lnTo>
                    <a:lnTo>
                      <a:pt x="358" y="74"/>
                    </a:lnTo>
                    <a:lnTo>
                      <a:pt x="360" y="70"/>
                    </a:lnTo>
                    <a:lnTo>
                      <a:pt x="362" y="66"/>
                    </a:lnTo>
                    <a:lnTo>
                      <a:pt x="365" y="65"/>
                    </a:lnTo>
                    <a:lnTo>
                      <a:pt x="367" y="63"/>
                    </a:lnTo>
                    <a:lnTo>
                      <a:pt x="369" y="59"/>
                    </a:lnTo>
                    <a:lnTo>
                      <a:pt x="371" y="57"/>
                    </a:lnTo>
                    <a:lnTo>
                      <a:pt x="373" y="53"/>
                    </a:lnTo>
                    <a:lnTo>
                      <a:pt x="375" y="51"/>
                    </a:lnTo>
                    <a:lnTo>
                      <a:pt x="377" y="49"/>
                    </a:lnTo>
                    <a:lnTo>
                      <a:pt x="379" y="47"/>
                    </a:lnTo>
                    <a:lnTo>
                      <a:pt x="381" y="44"/>
                    </a:lnTo>
                    <a:lnTo>
                      <a:pt x="382" y="42"/>
                    </a:lnTo>
                    <a:lnTo>
                      <a:pt x="386" y="38"/>
                    </a:lnTo>
                    <a:lnTo>
                      <a:pt x="388" y="36"/>
                    </a:lnTo>
                    <a:lnTo>
                      <a:pt x="392" y="32"/>
                    </a:lnTo>
                    <a:lnTo>
                      <a:pt x="394" y="30"/>
                    </a:lnTo>
                    <a:lnTo>
                      <a:pt x="396" y="28"/>
                    </a:lnTo>
                    <a:lnTo>
                      <a:pt x="398" y="25"/>
                    </a:lnTo>
                    <a:lnTo>
                      <a:pt x="400" y="23"/>
                    </a:lnTo>
                    <a:lnTo>
                      <a:pt x="402" y="23"/>
                    </a:lnTo>
                    <a:lnTo>
                      <a:pt x="403" y="21"/>
                    </a:lnTo>
                    <a:lnTo>
                      <a:pt x="402" y="21"/>
                    </a:lnTo>
                    <a:lnTo>
                      <a:pt x="398" y="21"/>
                    </a:lnTo>
                    <a:lnTo>
                      <a:pt x="396" y="21"/>
                    </a:lnTo>
                    <a:lnTo>
                      <a:pt x="392" y="21"/>
                    </a:lnTo>
                    <a:lnTo>
                      <a:pt x="390" y="21"/>
                    </a:lnTo>
                    <a:lnTo>
                      <a:pt x="388" y="21"/>
                    </a:lnTo>
                    <a:lnTo>
                      <a:pt x="384" y="21"/>
                    </a:lnTo>
                    <a:lnTo>
                      <a:pt x="382" y="21"/>
                    </a:lnTo>
                    <a:lnTo>
                      <a:pt x="379" y="21"/>
                    </a:lnTo>
                    <a:lnTo>
                      <a:pt x="375" y="21"/>
                    </a:lnTo>
                    <a:lnTo>
                      <a:pt x="373" y="21"/>
                    </a:lnTo>
                    <a:lnTo>
                      <a:pt x="369" y="21"/>
                    </a:lnTo>
                    <a:lnTo>
                      <a:pt x="365" y="23"/>
                    </a:lnTo>
                    <a:lnTo>
                      <a:pt x="360" y="23"/>
                    </a:lnTo>
                    <a:lnTo>
                      <a:pt x="356" y="23"/>
                    </a:lnTo>
                    <a:lnTo>
                      <a:pt x="352" y="23"/>
                    </a:lnTo>
                    <a:lnTo>
                      <a:pt x="346" y="25"/>
                    </a:lnTo>
                    <a:lnTo>
                      <a:pt x="343" y="25"/>
                    </a:lnTo>
                    <a:lnTo>
                      <a:pt x="339" y="27"/>
                    </a:lnTo>
                    <a:lnTo>
                      <a:pt x="333" y="27"/>
                    </a:lnTo>
                    <a:lnTo>
                      <a:pt x="329" y="28"/>
                    </a:lnTo>
                    <a:lnTo>
                      <a:pt x="324" y="28"/>
                    </a:lnTo>
                    <a:lnTo>
                      <a:pt x="318" y="30"/>
                    </a:lnTo>
                    <a:lnTo>
                      <a:pt x="312" y="30"/>
                    </a:lnTo>
                    <a:lnTo>
                      <a:pt x="306" y="32"/>
                    </a:lnTo>
                    <a:lnTo>
                      <a:pt x="303" y="34"/>
                    </a:lnTo>
                    <a:lnTo>
                      <a:pt x="297" y="36"/>
                    </a:lnTo>
                    <a:lnTo>
                      <a:pt x="291" y="36"/>
                    </a:lnTo>
                    <a:lnTo>
                      <a:pt x="286" y="38"/>
                    </a:lnTo>
                    <a:lnTo>
                      <a:pt x="280" y="40"/>
                    </a:lnTo>
                    <a:lnTo>
                      <a:pt x="274" y="42"/>
                    </a:lnTo>
                    <a:lnTo>
                      <a:pt x="267" y="42"/>
                    </a:lnTo>
                    <a:lnTo>
                      <a:pt x="261" y="46"/>
                    </a:lnTo>
                    <a:lnTo>
                      <a:pt x="255" y="47"/>
                    </a:lnTo>
                    <a:lnTo>
                      <a:pt x="249" y="49"/>
                    </a:lnTo>
                    <a:lnTo>
                      <a:pt x="244" y="51"/>
                    </a:lnTo>
                    <a:lnTo>
                      <a:pt x="236" y="53"/>
                    </a:lnTo>
                    <a:lnTo>
                      <a:pt x="230" y="57"/>
                    </a:lnTo>
                    <a:lnTo>
                      <a:pt x="225" y="59"/>
                    </a:lnTo>
                    <a:lnTo>
                      <a:pt x="219" y="63"/>
                    </a:lnTo>
                    <a:lnTo>
                      <a:pt x="213" y="65"/>
                    </a:lnTo>
                    <a:lnTo>
                      <a:pt x="206" y="68"/>
                    </a:lnTo>
                    <a:lnTo>
                      <a:pt x="200" y="72"/>
                    </a:lnTo>
                    <a:lnTo>
                      <a:pt x="194" y="74"/>
                    </a:lnTo>
                    <a:lnTo>
                      <a:pt x="189" y="78"/>
                    </a:lnTo>
                    <a:lnTo>
                      <a:pt x="181" y="82"/>
                    </a:lnTo>
                    <a:lnTo>
                      <a:pt x="175" y="85"/>
                    </a:lnTo>
                    <a:lnTo>
                      <a:pt x="170" y="89"/>
                    </a:lnTo>
                    <a:lnTo>
                      <a:pt x="164" y="93"/>
                    </a:lnTo>
                    <a:lnTo>
                      <a:pt x="158" y="99"/>
                    </a:lnTo>
                    <a:lnTo>
                      <a:pt x="152" y="103"/>
                    </a:lnTo>
                    <a:lnTo>
                      <a:pt x="147" y="106"/>
                    </a:lnTo>
                    <a:lnTo>
                      <a:pt x="141" y="112"/>
                    </a:lnTo>
                    <a:lnTo>
                      <a:pt x="135" y="118"/>
                    </a:lnTo>
                    <a:lnTo>
                      <a:pt x="132" y="122"/>
                    </a:lnTo>
                    <a:lnTo>
                      <a:pt x="126" y="127"/>
                    </a:lnTo>
                    <a:lnTo>
                      <a:pt x="120" y="133"/>
                    </a:lnTo>
                    <a:lnTo>
                      <a:pt x="114" y="139"/>
                    </a:lnTo>
                    <a:lnTo>
                      <a:pt x="111" y="144"/>
                    </a:lnTo>
                    <a:lnTo>
                      <a:pt x="120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30" name="Freeform 354">
                <a:extLst>
                  <a:ext uri="{FF2B5EF4-FFF2-40B4-BE49-F238E27FC236}">
                    <a16:creationId xmlns:a16="http://schemas.microsoft.com/office/drawing/2014/main" id="{799769E8-C91A-4ACA-AD0B-C2D6253B8B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90" y="799"/>
                <a:ext cx="268" cy="183"/>
              </a:xfrm>
              <a:custGeom>
                <a:avLst/>
                <a:gdLst>
                  <a:gd name="T0" fmla="*/ 1 w 536"/>
                  <a:gd name="T1" fmla="*/ 0 h 367"/>
                  <a:gd name="T2" fmla="*/ 1 w 536"/>
                  <a:gd name="T3" fmla="*/ 0 h 367"/>
                  <a:gd name="T4" fmla="*/ 1 w 536"/>
                  <a:gd name="T5" fmla="*/ 0 h 367"/>
                  <a:gd name="T6" fmla="*/ 1 w 536"/>
                  <a:gd name="T7" fmla="*/ 0 h 367"/>
                  <a:gd name="T8" fmla="*/ 1 w 536"/>
                  <a:gd name="T9" fmla="*/ 0 h 367"/>
                  <a:gd name="T10" fmla="*/ 1 w 536"/>
                  <a:gd name="T11" fmla="*/ 0 h 367"/>
                  <a:gd name="T12" fmla="*/ 1 w 536"/>
                  <a:gd name="T13" fmla="*/ 0 h 367"/>
                  <a:gd name="T14" fmla="*/ 1 w 536"/>
                  <a:gd name="T15" fmla="*/ 0 h 367"/>
                  <a:gd name="T16" fmla="*/ 1 w 536"/>
                  <a:gd name="T17" fmla="*/ 0 h 367"/>
                  <a:gd name="T18" fmla="*/ 1 w 536"/>
                  <a:gd name="T19" fmla="*/ 0 h 367"/>
                  <a:gd name="T20" fmla="*/ 1 w 536"/>
                  <a:gd name="T21" fmla="*/ 0 h 367"/>
                  <a:gd name="T22" fmla="*/ 1 w 536"/>
                  <a:gd name="T23" fmla="*/ 0 h 367"/>
                  <a:gd name="T24" fmla="*/ 1 w 536"/>
                  <a:gd name="T25" fmla="*/ 0 h 367"/>
                  <a:gd name="T26" fmla="*/ 1 w 536"/>
                  <a:gd name="T27" fmla="*/ 0 h 367"/>
                  <a:gd name="T28" fmla="*/ 1 w 536"/>
                  <a:gd name="T29" fmla="*/ 0 h 367"/>
                  <a:gd name="T30" fmla="*/ 1 w 536"/>
                  <a:gd name="T31" fmla="*/ 0 h 367"/>
                  <a:gd name="T32" fmla="*/ 1 w 536"/>
                  <a:gd name="T33" fmla="*/ 0 h 367"/>
                  <a:gd name="T34" fmla="*/ 1 w 536"/>
                  <a:gd name="T35" fmla="*/ 0 h 367"/>
                  <a:gd name="T36" fmla="*/ 1 w 536"/>
                  <a:gd name="T37" fmla="*/ 0 h 367"/>
                  <a:gd name="T38" fmla="*/ 1 w 536"/>
                  <a:gd name="T39" fmla="*/ 0 h 367"/>
                  <a:gd name="T40" fmla="*/ 1 w 536"/>
                  <a:gd name="T41" fmla="*/ 0 h 367"/>
                  <a:gd name="T42" fmla="*/ 1 w 536"/>
                  <a:gd name="T43" fmla="*/ 0 h 367"/>
                  <a:gd name="T44" fmla="*/ 1 w 536"/>
                  <a:gd name="T45" fmla="*/ 0 h 367"/>
                  <a:gd name="T46" fmla="*/ 1 w 536"/>
                  <a:gd name="T47" fmla="*/ 0 h 367"/>
                  <a:gd name="T48" fmla="*/ 1 w 536"/>
                  <a:gd name="T49" fmla="*/ 0 h 367"/>
                  <a:gd name="T50" fmla="*/ 1 w 536"/>
                  <a:gd name="T51" fmla="*/ 0 h 367"/>
                  <a:gd name="T52" fmla="*/ 1 w 536"/>
                  <a:gd name="T53" fmla="*/ 0 h 367"/>
                  <a:gd name="T54" fmla="*/ 1 w 536"/>
                  <a:gd name="T55" fmla="*/ 0 h 367"/>
                  <a:gd name="T56" fmla="*/ 1 w 536"/>
                  <a:gd name="T57" fmla="*/ 0 h 367"/>
                  <a:gd name="T58" fmla="*/ 1 w 536"/>
                  <a:gd name="T59" fmla="*/ 0 h 367"/>
                  <a:gd name="T60" fmla="*/ 1 w 536"/>
                  <a:gd name="T61" fmla="*/ 0 h 367"/>
                  <a:gd name="T62" fmla="*/ 1 w 536"/>
                  <a:gd name="T63" fmla="*/ 0 h 367"/>
                  <a:gd name="T64" fmla="*/ 1 w 536"/>
                  <a:gd name="T65" fmla="*/ 0 h 367"/>
                  <a:gd name="T66" fmla="*/ 1 w 536"/>
                  <a:gd name="T67" fmla="*/ 0 h 367"/>
                  <a:gd name="T68" fmla="*/ 1 w 536"/>
                  <a:gd name="T69" fmla="*/ 0 h 367"/>
                  <a:gd name="T70" fmla="*/ 1 w 536"/>
                  <a:gd name="T71" fmla="*/ 0 h 367"/>
                  <a:gd name="T72" fmla="*/ 1 w 536"/>
                  <a:gd name="T73" fmla="*/ 0 h 367"/>
                  <a:gd name="T74" fmla="*/ 1 w 536"/>
                  <a:gd name="T75" fmla="*/ 0 h 367"/>
                  <a:gd name="T76" fmla="*/ 1 w 536"/>
                  <a:gd name="T77" fmla="*/ 0 h 367"/>
                  <a:gd name="T78" fmla="*/ 1 w 536"/>
                  <a:gd name="T79" fmla="*/ 0 h 367"/>
                  <a:gd name="T80" fmla="*/ 1 w 536"/>
                  <a:gd name="T81" fmla="*/ 0 h 367"/>
                  <a:gd name="T82" fmla="*/ 1 w 536"/>
                  <a:gd name="T83" fmla="*/ 0 h 367"/>
                  <a:gd name="T84" fmla="*/ 1 w 536"/>
                  <a:gd name="T85" fmla="*/ 0 h 367"/>
                  <a:gd name="T86" fmla="*/ 1 w 536"/>
                  <a:gd name="T87" fmla="*/ 0 h 367"/>
                  <a:gd name="T88" fmla="*/ 1 w 536"/>
                  <a:gd name="T89" fmla="*/ 0 h 367"/>
                  <a:gd name="T90" fmla="*/ 1 w 536"/>
                  <a:gd name="T91" fmla="*/ 0 h 367"/>
                  <a:gd name="T92" fmla="*/ 1 w 536"/>
                  <a:gd name="T93" fmla="*/ 0 h 367"/>
                  <a:gd name="T94" fmla="*/ 1 w 536"/>
                  <a:gd name="T95" fmla="*/ 0 h 367"/>
                  <a:gd name="T96" fmla="*/ 1 w 536"/>
                  <a:gd name="T97" fmla="*/ 0 h 367"/>
                  <a:gd name="T98" fmla="*/ 1 w 536"/>
                  <a:gd name="T99" fmla="*/ 0 h 367"/>
                  <a:gd name="T100" fmla="*/ 1 w 536"/>
                  <a:gd name="T101" fmla="*/ 0 h 367"/>
                  <a:gd name="T102" fmla="*/ 1 w 536"/>
                  <a:gd name="T103" fmla="*/ 0 h 367"/>
                  <a:gd name="T104" fmla="*/ 1 w 536"/>
                  <a:gd name="T105" fmla="*/ 0 h 367"/>
                  <a:gd name="T106" fmla="*/ 1 w 536"/>
                  <a:gd name="T107" fmla="*/ 0 h 367"/>
                  <a:gd name="T108" fmla="*/ 1 w 536"/>
                  <a:gd name="T109" fmla="*/ 0 h 367"/>
                  <a:gd name="T110" fmla="*/ 1 w 536"/>
                  <a:gd name="T111" fmla="*/ 0 h 367"/>
                  <a:gd name="T112" fmla="*/ 1 w 536"/>
                  <a:gd name="T113" fmla="*/ 0 h 367"/>
                  <a:gd name="T114" fmla="*/ 1 w 536"/>
                  <a:gd name="T115" fmla="*/ 0 h 367"/>
                  <a:gd name="T116" fmla="*/ 1 w 536"/>
                  <a:gd name="T117" fmla="*/ 0 h 367"/>
                  <a:gd name="T118" fmla="*/ 1 w 536"/>
                  <a:gd name="T119" fmla="*/ 0 h 3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6"/>
                  <a:gd name="T181" fmla="*/ 0 h 367"/>
                  <a:gd name="T182" fmla="*/ 536 w 536"/>
                  <a:gd name="T183" fmla="*/ 367 h 3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6" h="367">
                    <a:moveTo>
                      <a:pt x="0" y="304"/>
                    </a:moveTo>
                    <a:lnTo>
                      <a:pt x="0" y="302"/>
                    </a:lnTo>
                    <a:lnTo>
                      <a:pt x="0" y="300"/>
                    </a:lnTo>
                    <a:lnTo>
                      <a:pt x="0" y="299"/>
                    </a:lnTo>
                    <a:lnTo>
                      <a:pt x="2" y="295"/>
                    </a:lnTo>
                    <a:lnTo>
                      <a:pt x="2" y="293"/>
                    </a:lnTo>
                    <a:lnTo>
                      <a:pt x="4" y="291"/>
                    </a:lnTo>
                    <a:lnTo>
                      <a:pt x="4" y="289"/>
                    </a:lnTo>
                    <a:lnTo>
                      <a:pt x="4" y="287"/>
                    </a:lnTo>
                    <a:lnTo>
                      <a:pt x="6" y="283"/>
                    </a:lnTo>
                    <a:lnTo>
                      <a:pt x="6" y="281"/>
                    </a:lnTo>
                    <a:lnTo>
                      <a:pt x="8" y="278"/>
                    </a:lnTo>
                    <a:lnTo>
                      <a:pt x="10" y="274"/>
                    </a:lnTo>
                    <a:lnTo>
                      <a:pt x="12" y="272"/>
                    </a:lnTo>
                    <a:lnTo>
                      <a:pt x="12" y="268"/>
                    </a:lnTo>
                    <a:lnTo>
                      <a:pt x="13" y="264"/>
                    </a:lnTo>
                    <a:lnTo>
                      <a:pt x="15" y="261"/>
                    </a:lnTo>
                    <a:lnTo>
                      <a:pt x="17" y="257"/>
                    </a:lnTo>
                    <a:lnTo>
                      <a:pt x="19" y="253"/>
                    </a:lnTo>
                    <a:lnTo>
                      <a:pt x="23" y="247"/>
                    </a:lnTo>
                    <a:lnTo>
                      <a:pt x="25" y="243"/>
                    </a:lnTo>
                    <a:lnTo>
                      <a:pt x="27" y="240"/>
                    </a:lnTo>
                    <a:lnTo>
                      <a:pt x="29" y="236"/>
                    </a:lnTo>
                    <a:lnTo>
                      <a:pt x="32" y="230"/>
                    </a:lnTo>
                    <a:lnTo>
                      <a:pt x="36" y="226"/>
                    </a:lnTo>
                    <a:lnTo>
                      <a:pt x="38" y="221"/>
                    </a:lnTo>
                    <a:lnTo>
                      <a:pt x="42" y="217"/>
                    </a:lnTo>
                    <a:lnTo>
                      <a:pt x="46" y="211"/>
                    </a:lnTo>
                    <a:lnTo>
                      <a:pt x="50" y="207"/>
                    </a:lnTo>
                    <a:lnTo>
                      <a:pt x="53" y="202"/>
                    </a:lnTo>
                    <a:lnTo>
                      <a:pt x="57" y="198"/>
                    </a:lnTo>
                    <a:lnTo>
                      <a:pt x="61" y="192"/>
                    </a:lnTo>
                    <a:lnTo>
                      <a:pt x="65" y="186"/>
                    </a:lnTo>
                    <a:lnTo>
                      <a:pt x="69" y="183"/>
                    </a:lnTo>
                    <a:lnTo>
                      <a:pt x="74" y="177"/>
                    </a:lnTo>
                    <a:lnTo>
                      <a:pt x="78" y="171"/>
                    </a:lnTo>
                    <a:lnTo>
                      <a:pt x="84" y="167"/>
                    </a:lnTo>
                    <a:lnTo>
                      <a:pt x="88" y="162"/>
                    </a:lnTo>
                    <a:lnTo>
                      <a:pt x="93" y="156"/>
                    </a:lnTo>
                    <a:lnTo>
                      <a:pt x="99" y="152"/>
                    </a:lnTo>
                    <a:lnTo>
                      <a:pt x="105" y="147"/>
                    </a:lnTo>
                    <a:lnTo>
                      <a:pt x="110" y="141"/>
                    </a:lnTo>
                    <a:lnTo>
                      <a:pt x="118" y="137"/>
                    </a:lnTo>
                    <a:lnTo>
                      <a:pt x="124" y="131"/>
                    </a:lnTo>
                    <a:lnTo>
                      <a:pt x="131" y="127"/>
                    </a:lnTo>
                    <a:lnTo>
                      <a:pt x="137" y="122"/>
                    </a:lnTo>
                    <a:lnTo>
                      <a:pt x="145" y="118"/>
                    </a:lnTo>
                    <a:lnTo>
                      <a:pt x="152" y="112"/>
                    </a:lnTo>
                    <a:lnTo>
                      <a:pt x="160" y="108"/>
                    </a:lnTo>
                    <a:lnTo>
                      <a:pt x="167" y="103"/>
                    </a:lnTo>
                    <a:lnTo>
                      <a:pt x="175" y="99"/>
                    </a:lnTo>
                    <a:lnTo>
                      <a:pt x="183" y="95"/>
                    </a:lnTo>
                    <a:lnTo>
                      <a:pt x="192" y="91"/>
                    </a:lnTo>
                    <a:lnTo>
                      <a:pt x="200" y="88"/>
                    </a:lnTo>
                    <a:lnTo>
                      <a:pt x="209" y="84"/>
                    </a:lnTo>
                    <a:lnTo>
                      <a:pt x="219" y="80"/>
                    </a:lnTo>
                    <a:lnTo>
                      <a:pt x="228" y="76"/>
                    </a:lnTo>
                    <a:lnTo>
                      <a:pt x="238" y="72"/>
                    </a:lnTo>
                    <a:lnTo>
                      <a:pt x="247" y="69"/>
                    </a:lnTo>
                    <a:lnTo>
                      <a:pt x="259" y="65"/>
                    </a:lnTo>
                    <a:lnTo>
                      <a:pt x="270" y="63"/>
                    </a:lnTo>
                    <a:lnTo>
                      <a:pt x="280" y="59"/>
                    </a:lnTo>
                    <a:lnTo>
                      <a:pt x="289" y="57"/>
                    </a:lnTo>
                    <a:lnTo>
                      <a:pt x="299" y="53"/>
                    </a:lnTo>
                    <a:lnTo>
                      <a:pt x="308" y="51"/>
                    </a:lnTo>
                    <a:lnTo>
                      <a:pt x="318" y="50"/>
                    </a:lnTo>
                    <a:lnTo>
                      <a:pt x="325" y="46"/>
                    </a:lnTo>
                    <a:lnTo>
                      <a:pt x="335" y="44"/>
                    </a:lnTo>
                    <a:lnTo>
                      <a:pt x="344" y="42"/>
                    </a:lnTo>
                    <a:lnTo>
                      <a:pt x="352" y="40"/>
                    </a:lnTo>
                    <a:lnTo>
                      <a:pt x="359" y="38"/>
                    </a:lnTo>
                    <a:lnTo>
                      <a:pt x="367" y="34"/>
                    </a:lnTo>
                    <a:lnTo>
                      <a:pt x="375" y="34"/>
                    </a:lnTo>
                    <a:lnTo>
                      <a:pt x="382" y="32"/>
                    </a:lnTo>
                    <a:lnTo>
                      <a:pt x="390" y="31"/>
                    </a:lnTo>
                    <a:lnTo>
                      <a:pt x="396" y="29"/>
                    </a:lnTo>
                    <a:lnTo>
                      <a:pt x="403" y="27"/>
                    </a:lnTo>
                    <a:lnTo>
                      <a:pt x="409" y="25"/>
                    </a:lnTo>
                    <a:lnTo>
                      <a:pt x="416" y="23"/>
                    </a:lnTo>
                    <a:lnTo>
                      <a:pt x="422" y="21"/>
                    </a:lnTo>
                    <a:lnTo>
                      <a:pt x="428" y="21"/>
                    </a:lnTo>
                    <a:lnTo>
                      <a:pt x="434" y="19"/>
                    </a:lnTo>
                    <a:lnTo>
                      <a:pt x="439" y="17"/>
                    </a:lnTo>
                    <a:lnTo>
                      <a:pt x="443" y="17"/>
                    </a:lnTo>
                    <a:lnTo>
                      <a:pt x="449" y="15"/>
                    </a:lnTo>
                    <a:lnTo>
                      <a:pt x="455" y="15"/>
                    </a:lnTo>
                    <a:lnTo>
                      <a:pt x="458" y="13"/>
                    </a:lnTo>
                    <a:lnTo>
                      <a:pt x="464" y="13"/>
                    </a:lnTo>
                    <a:lnTo>
                      <a:pt x="468" y="12"/>
                    </a:lnTo>
                    <a:lnTo>
                      <a:pt x="472" y="10"/>
                    </a:lnTo>
                    <a:lnTo>
                      <a:pt x="475" y="10"/>
                    </a:lnTo>
                    <a:lnTo>
                      <a:pt x="479" y="10"/>
                    </a:lnTo>
                    <a:lnTo>
                      <a:pt x="485" y="10"/>
                    </a:lnTo>
                    <a:lnTo>
                      <a:pt x="487" y="8"/>
                    </a:lnTo>
                    <a:lnTo>
                      <a:pt x="491" y="8"/>
                    </a:lnTo>
                    <a:lnTo>
                      <a:pt x="494" y="6"/>
                    </a:lnTo>
                    <a:lnTo>
                      <a:pt x="498" y="6"/>
                    </a:lnTo>
                    <a:lnTo>
                      <a:pt x="500" y="6"/>
                    </a:lnTo>
                    <a:lnTo>
                      <a:pt x="504" y="4"/>
                    </a:lnTo>
                    <a:lnTo>
                      <a:pt x="506" y="4"/>
                    </a:lnTo>
                    <a:lnTo>
                      <a:pt x="508" y="4"/>
                    </a:lnTo>
                    <a:lnTo>
                      <a:pt x="512" y="2"/>
                    </a:lnTo>
                    <a:lnTo>
                      <a:pt x="513" y="2"/>
                    </a:lnTo>
                    <a:lnTo>
                      <a:pt x="515" y="2"/>
                    </a:lnTo>
                    <a:lnTo>
                      <a:pt x="517" y="2"/>
                    </a:lnTo>
                    <a:lnTo>
                      <a:pt x="521" y="2"/>
                    </a:lnTo>
                    <a:lnTo>
                      <a:pt x="525" y="2"/>
                    </a:lnTo>
                    <a:lnTo>
                      <a:pt x="527" y="0"/>
                    </a:lnTo>
                    <a:lnTo>
                      <a:pt x="531" y="0"/>
                    </a:lnTo>
                    <a:lnTo>
                      <a:pt x="532" y="0"/>
                    </a:lnTo>
                    <a:lnTo>
                      <a:pt x="534" y="0"/>
                    </a:lnTo>
                    <a:lnTo>
                      <a:pt x="536" y="0"/>
                    </a:lnTo>
                    <a:lnTo>
                      <a:pt x="534" y="2"/>
                    </a:lnTo>
                    <a:lnTo>
                      <a:pt x="534" y="4"/>
                    </a:lnTo>
                    <a:lnTo>
                      <a:pt x="532" y="6"/>
                    </a:lnTo>
                    <a:lnTo>
                      <a:pt x="531" y="10"/>
                    </a:lnTo>
                    <a:lnTo>
                      <a:pt x="529" y="15"/>
                    </a:lnTo>
                    <a:lnTo>
                      <a:pt x="527" y="17"/>
                    </a:lnTo>
                    <a:lnTo>
                      <a:pt x="527" y="19"/>
                    </a:lnTo>
                    <a:lnTo>
                      <a:pt x="525" y="21"/>
                    </a:lnTo>
                    <a:lnTo>
                      <a:pt x="523" y="25"/>
                    </a:lnTo>
                    <a:lnTo>
                      <a:pt x="521" y="27"/>
                    </a:lnTo>
                    <a:lnTo>
                      <a:pt x="519" y="31"/>
                    </a:lnTo>
                    <a:lnTo>
                      <a:pt x="517" y="34"/>
                    </a:lnTo>
                    <a:lnTo>
                      <a:pt x="517" y="38"/>
                    </a:lnTo>
                    <a:lnTo>
                      <a:pt x="515" y="40"/>
                    </a:lnTo>
                    <a:lnTo>
                      <a:pt x="513" y="44"/>
                    </a:lnTo>
                    <a:lnTo>
                      <a:pt x="512" y="48"/>
                    </a:lnTo>
                    <a:lnTo>
                      <a:pt x="510" y="51"/>
                    </a:lnTo>
                    <a:lnTo>
                      <a:pt x="508" y="57"/>
                    </a:lnTo>
                    <a:lnTo>
                      <a:pt x="506" y="61"/>
                    </a:lnTo>
                    <a:lnTo>
                      <a:pt x="504" y="65"/>
                    </a:lnTo>
                    <a:lnTo>
                      <a:pt x="502" y="69"/>
                    </a:lnTo>
                    <a:lnTo>
                      <a:pt x="498" y="72"/>
                    </a:lnTo>
                    <a:lnTo>
                      <a:pt x="496" y="78"/>
                    </a:lnTo>
                    <a:lnTo>
                      <a:pt x="494" y="82"/>
                    </a:lnTo>
                    <a:lnTo>
                      <a:pt x="493" y="88"/>
                    </a:lnTo>
                    <a:lnTo>
                      <a:pt x="491" y="91"/>
                    </a:lnTo>
                    <a:lnTo>
                      <a:pt x="487" y="97"/>
                    </a:lnTo>
                    <a:lnTo>
                      <a:pt x="485" y="101"/>
                    </a:lnTo>
                    <a:lnTo>
                      <a:pt x="483" y="107"/>
                    </a:lnTo>
                    <a:lnTo>
                      <a:pt x="481" y="110"/>
                    </a:lnTo>
                    <a:lnTo>
                      <a:pt x="477" y="116"/>
                    </a:lnTo>
                    <a:lnTo>
                      <a:pt x="475" y="120"/>
                    </a:lnTo>
                    <a:lnTo>
                      <a:pt x="474" y="126"/>
                    </a:lnTo>
                    <a:lnTo>
                      <a:pt x="472" y="131"/>
                    </a:lnTo>
                    <a:lnTo>
                      <a:pt x="468" y="135"/>
                    </a:lnTo>
                    <a:lnTo>
                      <a:pt x="466" y="141"/>
                    </a:lnTo>
                    <a:lnTo>
                      <a:pt x="464" y="147"/>
                    </a:lnTo>
                    <a:lnTo>
                      <a:pt x="460" y="152"/>
                    </a:lnTo>
                    <a:lnTo>
                      <a:pt x="458" y="156"/>
                    </a:lnTo>
                    <a:lnTo>
                      <a:pt x="456" y="162"/>
                    </a:lnTo>
                    <a:lnTo>
                      <a:pt x="455" y="167"/>
                    </a:lnTo>
                    <a:lnTo>
                      <a:pt x="451" y="171"/>
                    </a:lnTo>
                    <a:lnTo>
                      <a:pt x="449" y="177"/>
                    </a:lnTo>
                    <a:lnTo>
                      <a:pt x="447" y="183"/>
                    </a:lnTo>
                    <a:lnTo>
                      <a:pt x="443" y="188"/>
                    </a:lnTo>
                    <a:lnTo>
                      <a:pt x="441" y="192"/>
                    </a:lnTo>
                    <a:lnTo>
                      <a:pt x="439" y="198"/>
                    </a:lnTo>
                    <a:lnTo>
                      <a:pt x="437" y="204"/>
                    </a:lnTo>
                    <a:lnTo>
                      <a:pt x="436" y="209"/>
                    </a:lnTo>
                    <a:lnTo>
                      <a:pt x="432" y="213"/>
                    </a:lnTo>
                    <a:lnTo>
                      <a:pt x="430" y="219"/>
                    </a:lnTo>
                    <a:lnTo>
                      <a:pt x="428" y="223"/>
                    </a:lnTo>
                    <a:lnTo>
                      <a:pt x="426" y="228"/>
                    </a:lnTo>
                    <a:lnTo>
                      <a:pt x="424" y="232"/>
                    </a:lnTo>
                    <a:lnTo>
                      <a:pt x="422" y="238"/>
                    </a:lnTo>
                    <a:lnTo>
                      <a:pt x="420" y="243"/>
                    </a:lnTo>
                    <a:lnTo>
                      <a:pt x="418" y="247"/>
                    </a:lnTo>
                    <a:lnTo>
                      <a:pt x="416" y="253"/>
                    </a:lnTo>
                    <a:lnTo>
                      <a:pt x="415" y="257"/>
                    </a:lnTo>
                    <a:lnTo>
                      <a:pt x="413" y="261"/>
                    </a:lnTo>
                    <a:lnTo>
                      <a:pt x="411" y="264"/>
                    </a:lnTo>
                    <a:lnTo>
                      <a:pt x="409" y="268"/>
                    </a:lnTo>
                    <a:lnTo>
                      <a:pt x="407" y="272"/>
                    </a:lnTo>
                    <a:lnTo>
                      <a:pt x="405" y="276"/>
                    </a:lnTo>
                    <a:lnTo>
                      <a:pt x="403" y="280"/>
                    </a:lnTo>
                    <a:lnTo>
                      <a:pt x="401" y="283"/>
                    </a:lnTo>
                    <a:lnTo>
                      <a:pt x="399" y="287"/>
                    </a:lnTo>
                    <a:lnTo>
                      <a:pt x="397" y="289"/>
                    </a:lnTo>
                    <a:lnTo>
                      <a:pt x="396" y="293"/>
                    </a:lnTo>
                    <a:lnTo>
                      <a:pt x="396" y="297"/>
                    </a:lnTo>
                    <a:lnTo>
                      <a:pt x="394" y="299"/>
                    </a:lnTo>
                    <a:lnTo>
                      <a:pt x="392" y="302"/>
                    </a:lnTo>
                    <a:lnTo>
                      <a:pt x="390" y="306"/>
                    </a:lnTo>
                    <a:lnTo>
                      <a:pt x="388" y="308"/>
                    </a:lnTo>
                    <a:lnTo>
                      <a:pt x="386" y="310"/>
                    </a:lnTo>
                    <a:lnTo>
                      <a:pt x="384" y="312"/>
                    </a:lnTo>
                    <a:lnTo>
                      <a:pt x="384" y="316"/>
                    </a:lnTo>
                    <a:lnTo>
                      <a:pt x="380" y="319"/>
                    </a:lnTo>
                    <a:lnTo>
                      <a:pt x="378" y="323"/>
                    </a:lnTo>
                    <a:lnTo>
                      <a:pt x="375" y="327"/>
                    </a:lnTo>
                    <a:lnTo>
                      <a:pt x="373" y="331"/>
                    </a:lnTo>
                    <a:lnTo>
                      <a:pt x="369" y="333"/>
                    </a:lnTo>
                    <a:lnTo>
                      <a:pt x="367" y="337"/>
                    </a:lnTo>
                    <a:lnTo>
                      <a:pt x="365" y="338"/>
                    </a:lnTo>
                    <a:lnTo>
                      <a:pt x="361" y="340"/>
                    </a:lnTo>
                    <a:lnTo>
                      <a:pt x="359" y="342"/>
                    </a:lnTo>
                    <a:lnTo>
                      <a:pt x="358" y="344"/>
                    </a:lnTo>
                    <a:lnTo>
                      <a:pt x="354" y="346"/>
                    </a:lnTo>
                    <a:lnTo>
                      <a:pt x="352" y="348"/>
                    </a:lnTo>
                    <a:lnTo>
                      <a:pt x="350" y="348"/>
                    </a:lnTo>
                    <a:lnTo>
                      <a:pt x="348" y="350"/>
                    </a:lnTo>
                    <a:lnTo>
                      <a:pt x="346" y="350"/>
                    </a:lnTo>
                    <a:lnTo>
                      <a:pt x="301" y="367"/>
                    </a:lnTo>
                    <a:lnTo>
                      <a:pt x="301" y="365"/>
                    </a:lnTo>
                    <a:lnTo>
                      <a:pt x="302" y="363"/>
                    </a:lnTo>
                    <a:lnTo>
                      <a:pt x="304" y="361"/>
                    </a:lnTo>
                    <a:lnTo>
                      <a:pt x="310" y="358"/>
                    </a:lnTo>
                    <a:lnTo>
                      <a:pt x="312" y="356"/>
                    </a:lnTo>
                    <a:lnTo>
                      <a:pt x="314" y="352"/>
                    </a:lnTo>
                    <a:lnTo>
                      <a:pt x="316" y="350"/>
                    </a:lnTo>
                    <a:lnTo>
                      <a:pt x="320" y="346"/>
                    </a:lnTo>
                    <a:lnTo>
                      <a:pt x="321" y="344"/>
                    </a:lnTo>
                    <a:lnTo>
                      <a:pt x="325" y="340"/>
                    </a:lnTo>
                    <a:lnTo>
                      <a:pt x="329" y="337"/>
                    </a:lnTo>
                    <a:lnTo>
                      <a:pt x="333" y="335"/>
                    </a:lnTo>
                    <a:lnTo>
                      <a:pt x="335" y="329"/>
                    </a:lnTo>
                    <a:lnTo>
                      <a:pt x="339" y="325"/>
                    </a:lnTo>
                    <a:lnTo>
                      <a:pt x="342" y="321"/>
                    </a:lnTo>
                    <a:lnTo>
                      <a:pt x="346" y="318"/>
                    </a:lnTo>
                    <a:lnTo>
                      <a:pt x="350" y="312"/>
                    </a:lnTo>
                    <a:lnTo>
                      <a:pt x="354" y="308"/>
                    </a:lnTo>
                    <a:lnTo>
                      <a:pt x="356" y="304"/>
                    </a:lnTo>
                    <a:lnTo>
                      <a:pt x="356" y="302"/>
                    </a:lnTo>
                    <a:lnTo>
                      <a:pt x="358" y="300"/>
                    </a:lnTo>
                    <a:lnTo>
                      <a:pt x="359" y="299"/>
                    </a:lnTo>
                    <a:lnTo>
                      <a:pt x="361" y="295"/>
                    </a:lnTo>
                    <a:lnTo>
                      <a:pt x="363" y="293"/>
                    </a:lnTo>
                    <a:lnTo>
                      <a:pt x="365" y="289"/>
                    </a:lnTo>
                    <a:lnTo>
                      <a:pt x="367" y="287"/>
                    </a:lnTo>
                    <a:lnTo>
                      <a:pt x="369" y="283"/>
                    </a:lnTo>
                    <a:lnTo>
                      <a:pt x="369" y="281"/>
                    </a:lnTo>
                    <a:lnTo>
                      <a:pt x="371" y="278"/>
                    </a:lnTo>
                    <a:lnTo>
                      <a:pt x="373" y="276"/>
                    </a:lnTo>
                    <a:lnTo>
                      <a:pt x="375" y="272"/>
                    </a:lnTo>
                    <a:lnTo>
                      <a:pt x="377" y="270"/>
                    </a:lnTo>
                    <a:lnTo>
                      <a:pt x="378" y="266"/>
                    </a:lnTo>
                    <a:lnTo>
                      <a:pt x="380" y="264"/>
                    </a:lnTo>
                    <a:lnTo>
                      <a:pt x="380" y="261"/>
                    </a:lnTo>
                    <a:lnTo>
                      <a:pt x="382" y="259"/>
                    </a:lnTo>
                    <a:lnTo>
                      <a:pt x="384" y="255"/>
                    </a:lnTo>
                    <a:lnTo>
                      <a:pt x="386" y="253"/>
                    </a:lnTo>
                    <a:lnTo>
                      <a:pt x="386" y="249"/>
                    </a:lnTo>
                    <a:lnTo>
                      <a:pt x="388" y="245"/>
                    </a:lnTo>
                    <a:lnTo>
                      <a:pt x="388" y="243"/>
                    </a:lnTo>
                    <a:lnTo>
                      <a:pt x="390" y="240"/>
                    </a:lnTo>
                    <a:lnTo>
                      <a:pt x="392" y="236"/>
                    </a:lnTo>
                    <a:lnTo>
                      <a:pt x="394" y="232"/>
                    </a:lnTo>
                    <a:lnTo>
                      <a:pt x="396" y="228"/>
                    </a:lnTo>
                    <a:lnTo>
                      <a:pt x="397" y="224"/>
                    </a:lnTo>
                    <a:lnTo>
                      <a:pt x="397" y="221"/>
                    </a:lnTo>
                    <a:lnTo>
                      <a:pt x="399" y="217"/>
                    </a:lnTo>
                    <a:lnTo>
                      <a:pt x="401" y="213"/>
                    </a:lnTo>
                    <a:lnTo>
                      <a:pt x="403" y="209"/>
                    </a:lnTo>
                    <a:lnTo>
                      <a:pt x="405" y="205"/>
                    </a:lnTo>
                    <a:lnTo>
                      <a:pt x="407" y="202"/>
                    </a:lnTo>
                    <a:lnTo>
                      <a:pt x="409" y="196"/>
                    </a:lnTo>
                    <a:lnTo>
                      <a:pt x="413" y="192"/>
                    </a:lnTo>
                    <a:lnTo>
                      <a:pt x="415" y="188"/>
                    </a:lnTo>
                    <a:lnTo>
                      <a:pt x="416" y="183"/>
                    </a:lnTo>
                    <a:lnTo>
                      <a:pt x="418" y="179"/>
                    </a:lnTo>
                    <a:lnTo>
                      <a:pt x="420" y="175"/>
                    </a:lnTo>
                    <a:lnTo>
                      <a:pt x="422" y="169"/>
                    </a:lnTo>
                    <a:lnTo>
                      <a:pt x="424" y="166"/>
                    </a:lnTo>
                    <a:lnTo>
                      <a:pt x="426" y="162"/>
                    </a:lnTo>
                    <a:lnTo>
                      <a:pt x="428" y="156"/>
                    </a:lnTo>
                    <a:lnTo>
                      <a:pt x="430" y="152"/>
                    </a:lnTo>
                    <a:lnTo>
                      <a:pt x="432" y="148"/>
                    </a:lnTo>
                    <a:lnTo>
                      <a:pt x="436" y="143"/>
                    </a:lnTo>
                    <a:lnTo>
                      <a:pt x="437" y="139"/>
                    </a:lnTo>
                    <a:lnTo>
                      <a:pt x="439" y="135"/>
                    </a:lnTo>
                    <a:lnTo>
                      <a:pt x="441" y="129"/>
                    </a:lnTo>
                    <a:lnTo>
                      <a:pt x="443" y="126"/>
                    </a:lnTo>
                    <a:lnTo>
                      <a:pt x="447" y="122"/>
                    </a:lnTo>
                    <a:lnTo>
                      <a:pt x="447" y="118"/>
                    </a:lnTo>
                    <a:lnTo>
                      <a:pt x="451" y="112"/>
                    </a:lnTo>
                    <a:lnTo>
                      <a:pt x="453" y="108"/>
                    </a:lnTo>
                    <a:lnTo>
                      <a:pt x="455" y="105"/>
                    </a:lnTo>
                    <a:lnTo>
                      <a:pt x="456" y="101"/>
                    </a:lnTo>
                    <a:lnTo>
                      <a:pt x="458" y="97"/>
                    </a:lnTo>
                    <a:lnTo>
                      <a:pt x="460" y="93"/>
                    </a:lnTo>
                    <a:lnTo>
                      <a:pt x="462" y="89"/>
                    </a:lnTo>
                    <a:lnTo>
                      <a:pt x="462" y="86"/>
                    </a:lnTo>
                    <a:lnTo>
                      <a:pt x="464" y="82"/>
                    </a:lnTo>
                    <a:lnTo>
                      <a:pt x="466" y="78"/>
                    </a:lnTo>
                    <a:lnTo>
                      <a:pt x="468" y="74"/>
                    </a:lnTo>
                    <a:lnTo>
                      <a:pt x="470" y="70"/>
                    </a:lnTo>
                    <a:lnTo>
                      <a:pt x="472" y="69"/>
                    </a:lnTo>
                    <a:lnTo>
                      <a:pt x="474" y="67"/>
                    </a:lnTo>
                    <a:lnTo>
                      <a:pt x="475" y="63"/>
                    </a:lnTo>
                    <a:lnTo>
                      <a:pt x="475" y="61"/>
                    </a:lnTo>
                    <a:lnTo>
                      <a:pt x="477" y="57"/>
                    </a:lnTo>
                    <a:lnTo>
                      <a:pt x="479" y="55"/>
                    </a:lnTo>
                    <a:lnTo>
                      <a:pt x="479" y="53"/>
                    </a:lnTo>
                    <a:lnTo>
                      <a:pt x="481" y="48"/>
                    </a:lnTo>
                    <a:lnTo>
                      <a:pt x="483" y="46"/>
                    </a:lnTo>
                    <a:lnTo>
                      <a:pt x="485" y="42"/>
                    </a:lnTo>
                    <a:lnTo>
                      <a:pt x="487" y="40"/>
                    </a:lnTo>
                    <a:lnTo>
                      <a:pt x="487" y="38"/>
                    </a:lnTo>
                    <a:lnTo>
                      <a:pt x="485" y="38"/>
                    </a:lnTo>
                    <a:lnTo>
                      <a:pt x="483" y="38"/>
                    </a:lnTo>
                    <a:lnTo>
                      <a:pt x="481" y="38"/>
                    </a:lnTo>
                    <a:lnTo>
                      <a:pt x="477" y="38"/>
                    </a:lnTo>
                    <a:lnTo>
                      <a:pt x="475" y="40"/>
                    </a:lnTo>
                    <a:lnTo>
                      <a:pt x="470" y="40"/>
                    </a:lnTo>
                    <a:lnTo>
                      <a:pt x="466" y="40"/>
                    </a:lnTo>
                    <a:lnTo>
                      <a:pt x="462" y="40"/>
                    </a:lnTo>
                    <a:lnTo>
                      <a:pt x="460" y="40"/>
                    </a:lnTo>
                    <a:lnTo>
                      <a:pt x="458" y="42"/>
                    </a:lnTo>
                    <a:lnTo>
                      <a:pt x="455" y="42"/>
                    </a:lnTo>
                    <a:lnTo>
                      <a:pt x="451" y="42"/>
                    </a:lnTo>
                    <a:lnTo>
                      <a:pt x="449" y="42"/>
                    </a:lnTo>
                    <a:lnTo>
                      <a:pt x="445" y="42"/>
                    </a:lnTo>
                    <a:lnTo>
                      <a:pt x="441" y="44"/>
                    </a:lnTo>
                    <a:lnTo>
                      <a:pt x="437" y="44"/>
                    </a:lnTo>
                    <a:lnTo>
                      <a:pt x="436" y="44"/>
                    </a:lnTo>
                    <a:lnTo>
                      <a:pt x="432" y="44"/>
                    </a:lnTo>
                    <a:lnTo>
                      <a:pt x="428" y="46"/>
                    </a:lnTo>
                    <a:lnTo>
                      <a:pt x="424" y="46"/>
                    </a:lnTo>
                    <a:lnTo>
                      <a:pt x="420" y="46"/>
                    </a:lnTo>
                    <a:lnTo>
                      <a:pt x="416" y="46"/>
                    </a:lnTo>
                    <a:lnTo>
                      <a:pt x="411" y="48"/>
                    </a:lnTo>
                    <a:lnTo>
                      <a:pt x="407" y="48"/>
                    </a:lnTo>
                    <a:lnTo>
                      <a:pt x="403" y="50"/>
                    </a:lnTo>
                    <a:lnTo>
                      <a:pt x="397" y="50"/>
                    </a:lnTo>
                    <a:lnTo>
                      <a:pt x="394" y="51"/>
                    </a:lnTo>
                    <a:lnTo>
                      <a:pt x="390" y="51"/>
                    </a:lnTo>
                    <a:lnTo>
                      <a:pt x="386" y="51"/>
                    </a:lnTo>
                    <a:lnTo>
                      <a:pt x="380" y="53"/>
                    </a:lnTo>
                    <a:lnTo>
                      <a:pt x="377" y="53"/>
                    </a:lnTo>
                    <a:lnTo>
                      <a:pt x="371" y="55"/>
                    </a:lnTo>
                    <a:lnTo>
                      <a:pt x="367" y="55"/>
                    </a:lnTo>
                    <a:lnTo>
                      <a:pt x="361" y="57"/>
                    </a:lnTo>
                    <a:lnTo>
                      <a:pt x="358" y="57"/>
                    </a:lnTo>
                    <a:lnTo>
                      <a:pt x="352" y="59"/>
                    </a:lnTo>
                    <a:lnTo>
                      <a:pt x="348" y="61"/>
                    </a:lnTo>
                    <a:lnTo>
                      <a:pt x="342" y="61"/>
                    </a:lnTo>
                    <a:lnTo>
                      <a:pt x="339" y="63"/>
                    </a:lnTo>
                    <a:lnTo>
                      <a:pt x="333" y="63"/>
                    </a:lnTo>
                    <a:lnTo>
                      <a:pt x="329" y="65"/>
                    </a:lnTo>
                    <a:lnTo>
                      <a:pt x="323" y="67"/>
                    </a:lnTo>
                    <a:lnTo>
                      <a:pt x="318" y="67"/>
                    </a:lnTo>
                    <a:lnTo>
                      <a:pt x="314" y="69"/>
                    </a:lnTo>
                    <a:lnTo>
                      <a:pt x="308" y="70"/>
                    </a:lnTo>
                    <a:lnTo>
                      <a:pt x="302" y="72"/>
                    </a:lnTo>
                    <a:lnTo>
                      <a:pt x="299" y="74"/>
                    </a:lnTo>
                    <a:lnTo>
                      <a:pt x="293" y="74"/>
                    </a:lnTo>
                    <a:lnTo>
                      <a:pt x="289" y="76"/>
                    </a:lnTo>
                    <a:lnTo>
                      <a:pt x="283" y="78"/>
                    </a:lnTo>
                    <a:lnTo>
                      <a:pt x="278" y="80"/>
                    </a:lnTo>
                    <a:lnTo>
                      <a:pt x="274" y="82"/>
                    </a:lnTo>
                    <a:lnTo>
                      <a:pt x="268" y="84"/>
                    </a:lnTo>
                    <a:lnTo>
                      <a:pt x="264" y="86"/>
                    </a:lnTo>
                    <a:lnTo>
                      <a:pt x="259" y="88"/>
                    </a:lnTo>
                    <a:lnTo>
                      <a:pt x="253" y="89"/>
                    </a:lnTo>
                    <a:lnTo>
                      <a:pt x="247" y="93"/>
                    </a:lnTo>
                    <a:lnTo>
                      <a:pt x="242" y="95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4" y="101"/>
                    </a:lnTo>
                    <a:lnTo>
                      <a:pt x="219" y="103"/>
                    </a:lnTo>
                    <a:lnTo>
                      <a:pt x="215" y="107"/>
                    </a:lnTo>
                    <a:lnTo>
                      <a:pt x="209" y="108"/>
                    </a:lnTo>
                    <a:lnTo>
                      <a:pt x="204" y="110"/>
                    </a:lnTo>
                    <a:lnTo>
                      <a:pt x="200" y="112"/>
                    </a:lnTo>
                    <a:lnTo>
                      <a:pt x="194" y="116"/>
                    </a:lnTo>
                    <a:lnTo>
                      <a:pt x="190" y="118"/>
                    </a:lnTo>
                    <a:lnTo>
                      <a:pt x="185" y="120"/>
                    </a:lnTo>
                    <a:lnTo>
                      <a:pt x="181" y="122"/>
                    </a:lnTo>
                    <a:lnTo>
                      <a:pt x="177" y="126"/>
                    </a:lnTo>
                    <a:lnTo>
                      <a:pt x="171" y="127"/>
                    </a:lnTo>
                    <a:lnTo>
                      <a:pt x="167" y="129"/>
                    </a:lnTo>
                    <a:lnTo>
                      <a:pt x="164" y="131"/>
                    </a:lnTo>
                    <a:lnTo>
                      <a:pt x="160" y="133"/>
                    </a:lnTo>
                    <a:lnTo>
                      <a:pt x="156" y="137"/>
                    </a:lnTo>
                    <a:lnTo>
                      <a:pt x="152" y="139"/>
                    </a:lnTo>
                    <a:lnTo>
                      <a:pt x="148" y="141"/>
                    </a:lnTo>
                    <a:lnTo>
                      <a:pt x="145" y="143"/>
                    </a:lnTo>
                    <a:lnTo>
                      <a:pt x="141" y="147"/>
                    </a:lnTo>
                    <a:lnTo>
                      <a:pt x="137" y="148"/>
                    </a:lnTo>
                    <a:lnTo>
                      <a:pt x="133" y="152"/>
                    </a:lnTo>
                    <a:lnTo>
                      <a:pt x="131" y="154"/>
                    </a:lnTo>
                    <a:lnTo>
                      <a:pt x="128" y="156"/>
                    </a:lnTo>
                    <a:lnTo>
                      <a:pt x="124" y="160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4" y="167"/>
                    </a:lnTo>
                    <a:lnTo>
                      <a:pt x="112" y="171"/>
                    </a:lnTo>
                    <a:lnTo>
                      <a:pt x="109" y="173"/>
                    </a:lnTo>
                    <a:lnTo>
                      <a:pt x="105" y="175"/>
                    </a:lnTo>
                    <a:lnTo>
                      <a:pt x="103" y="179"/>
                    </a:lnTo>
                    <a:lnTo>
                      <a:pt x="101" y="181"/>
                    </a:lnTo>
                    <a:lnTo>
                      <a:pt x="97" y="185"/>
                    </a:lnTo>
                    <a:lnTo>
                      <a:pt x="95" y="188"/>
                    </a:lnTo>
                    <a:lnTo>
                      <a:pt x="91" y="190"/>
                    </a:lnTo>
                    <a:lnTo>
                      <a:pt x="90" y="194"/>
                    </a:lnTo>
                    <a:lnTo>
                      <a:pt x="86" y="198"/>
                    </a:lnTo>
                    <a:lnTo>
                      <a:pt x="84" y="202"/>
                    </a:lnTo>
                    <a:lnTo>
                      <a:pt x="82" y="204"/>
                    </a:lnTo>
                    <a:lnTo>
                      <a:pt x="80" y="207"/>
                    </a:lnTo>
                    <a:lnTo>
                      <a:pt x="76" y="211"/>
                    </a:lnTo>
                    <a:lnTo>
                      <a:pt x="74" y="215"/>
                    </a:lnTo>
                    <a:lnTo>
                      <a:pt x="72" y="219"/>
                    </a:lnTo>
                    <a:lnTo>
                      <a:pt x="69" y="223"/>
                    </a:lnTo>
                    <a:lnTo>
                      <a:pt x="67" y="226"/>
                    </a:lnTo>
                    <a:lnTo>
                      <a:pt x="65" y="230"/>
                    </a:lnTo>
                    <a:lnTo>
                      <a:pt x="63" y="234"/>
                    </a:lnTo>
                    <a:lnTo>
                      <a:pt x="59" y="238"/>
                    </a:lnTo>
                    <a:lnTo>
                      <a:pt x="57" y="242"/>
                    </a:lnTo>
                    <a:lnTo>
                      <a:pt x="55" y="245"/>
                    </a:lnTo>
                    <a:lnTo>
                      <a:pt x="53" y="249"/>
                    </a:lnTo>
                    <a:lnTo>
                      <a:pt x="52" y="253"/>
                    </a:lnTo>
                    <a:lnTo>
                      <a:pt x="50" y="259"/>
                    </a:lnTo>
                    <a:lnTo>
                      <a:pt x="48" y="262"/>
                    </a:lnTo>
                    <a:lnTo>
                      <a:pt x="46" y="268"/>
                    </a:lnTo>
                    <a:lnTo>
                      <a:pt x="42" y="272"/>
                    </a:lnTo>
                    <a:lnTo>
                      <a:pt x="40" y="278"/>
                    </a:lnTo>
                    <a:lnTo>
                      <a:pt x="38" y="281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31" name="Freeform 355">
                <a:extLst>
                  <a:ext uri="{FF2B5EF4-FFF2-40B4-BE49-F238E27FC236}">
                    <a16:creationId xmlns:a16="http://schemas.microsoft.com/office/drawing/2014/main" id="{FF5D5EE9-7E39-4A87-B91C-65F32FB742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1" y="942"/>
                <a:ext cx="238" cy="131"/>
              </a:xfrm>
              <a:custGeom>
                <a:avLst/>
                <a:gdLst>
                  <a:gd name="T0" fmla="*/ 1 w 475"/>
                  <a:gd name="T1" fmla="*/ 1 h 262"/>
                  <a:gd name="T2" fmla="*/ 1 w 475"/>
                  <a:gd name="T3" fmla="*/ 1 h 262"/>
                  <a:gd name="T4" fmla="*/ 1 w 475"/>
                  <a:gd name="T5" fmla="*/ 1 h 262"/>
                  <a:gd name="T6" fmla="*/ 1 w 475"/>
                  <a:gd name="T7" fmla="*/ 1 h 262"/>
                  <a:gd name="T8" fmla="*/ 1 w 475"/>
                  <a:gd name="T9" fmla="*/ 1 h 262"/>
                  <a:gd name="T10" fmla="*/ 1 w 475"/>
                  <a:gd name="T11" fmla="*/ 1 h 262"/>
                  <a:gd name="T12" fmla="*/ 1 w 475"/>
                  <a:gd name="T13" fmla="*/ 1 h 262"/>
                  <a:gd name="T14" fmla="*/ 1 w 475"/>
                  <a:gd name="T15" fmla="*/ 1 h 262"/>
                  <a:gd name="T16" fmla="*/ 1 w 475"/>
                  <a:gd name="T17" fmla="*/ 1 h 262"/>
                  <a:gd name="T18" fmla="*/ 1 w 475"/>
                  <a:gd name="T19" fmla="*/ 1 h 262"/>
                  <a:gd name="T20" fmla="*/ 1 w 475"/>
                  <a:gd name="T21" fmla="*/ 1 h 262"/>
                  <a:gd name="T22" fmla="*/ 1 w 475"/>
                  <a:gd name="T23" fmla="*/ 1 h 262"/>
                  <a:gd name="T24" fmla="*/ 1 w 475"/>
                  <a:gd name="T25" fmla="*/ 1 h 262"/>
                  <a:gd name="T26" fmla="*/ 1 w 475"/>
                  <a:gd name="T27" fmla="*/ 1 h 262"/>
                  <a:gd name="T28" fmla="*/ 1 w 475"/>
                  <a:gd name="T29" fmla="*/ 0 h 262"/>
                  <a:gd name="T30" fmla="*/ 1 w 475"/>
                  <a:gd name="T31" fmla="*/ 1 h 262"/>
                  <a:gd name="T32" fmla="*/ 1 w 475"/>
                  <a:gd name="T33" fmla="*/ 1 h 262"/>
                  <a:gd name="T34" fmla="*/ 1 w 475"/>
                  <a:gd name="T35" fmla="*/ 1 h 262"/>
                  <a:gd name="T36" fmla="*/ 1 w 475"/>
                  <a:gd name="T37" fmla="*/ 1 h 262"/>
                  <a:gd name="T38" fmla="*/ 1 w 475"/>
                  <a:gd name="T39" fmla="*/ 1 h 262"/>
                  <a:gd name="T40" fmla="*/ 1 w 475"/>
                  <a:gd name="T41" fmla="*/ 1 h 262"/>
                  <a:gd name="T42" fmla="*/ 1 w 475"/>
                  <a:gd name="T43" fmla="*/ 1 h 262"/>
                  <a:gd name="T44" fmla="*/ 1 w 475"/>
                  <a:gd name="T45" fmla="*/ 1 h 262"/>
                  <a:gd name="T46" fmla="*/ 1 w 475"/>
                  <a:gd name="T47" fmla="*/ 1 h 262"/>
                  <a:gd name="T48" fmla="*/ 1 w 475"/>
                  <a:gd name="T49" fmla="*/ 1 h 262"/>
                  <a:gd name="T50" fmla="*/ 1 w 475"/>
                  <a:gd name="T51" fmla="*/ 1 h 262"/>
                  <a:gd name="T52" fmla="*/ 1 w 475"/>
                  <a:gd name="T53" fmla="*/ 1 h 262"/>
                  <a:gd name="T54" fmla="*/ 1 w 475"/>
                  <a:gd name="T55" fmla="*/ 1 h 262"/>
                  <a:gd name="T56" fmla="*/ 1 w 475"/>
                  <a:gd name="T57" fmla="*/ 1 h 262"/>
                  <a:gd name="T58" fmla="*/ 1 w 475"/>
                  <a:gd name="T59" fmla="*/ 1 h 262"/>
                  <a:gd name="T60" fmla="*/ 1 w 475"/>
                  <a:gd name="T61" fmla="*/ 1 h 262"/>
                  <a:gd name="T62" fmla="*/ 1 w 475"/>
                  <a:gd name="T63" fmla="*/ 1 h 262"/>
                  <a:gd name="T64" fmla="*/ 1 w 475"/>
                  <a:gd name="T65" fmla="*/ 1 h 262"/>
                  <a:gd name="T66" fmla="*/ 1 w 475"/>
                  <a:gd name="T67" fmla="*/ 1 h 262"/>
                  <a:gd name="T68" fmla="*/ 1 w 475"/>
                  <a:gd name="T69" fmla="*/ 1 h 262"/>
                  <a:gd name="T70" fmla="*/ 1 w 475"/>
                  <a:gd name="T71" fmla="*/ 1 h 262"/>
                  <a:gd name="T72" fmla="*/ 1 w 475"/>
                  <a:gd name="T73" fmla="*/ 1 h 262"/>
                  <a:gd name="T74" fmla="*/ 1 w 475"/>
                  <a:gd name="T75" fmla="*/ 1 h 262"/>
                  <a:gd name="T76" fmla="*/ 1 w 475"/>
                  <a:gd name="T77" fmla="*/ 1 h 262"/>
                  <a:gd name="T78" fmla="*/ 1 w 475"/>
                  <a:gd name="T79" fmla="*/ 1 h 262"/>
                  <a:gd name="T80" fmla="*/ 1 w 475"/>
                  <a:gd name="T81" fmla="*/ 1 h 262"/>
                  <a:gd name="T82" fmla="*/ 1 w 475"/>
                  <a:gd name="T83" fmla="*/ 1 h 262"/>
                  <a:gd name="T84" fmla="*/ 1 w 475"/>
                  <a:gd name="T85" fmla="*/ 1 h 262"/>
                  <a:gd name="T86" fmla="*/ 1 w 475"/>
                  <a:gd name="T87" fmla="*/ 1 h 262"/>
                  <a:gd name="T88" fmla="*/ 1 w 475"/>
                  <a:gd name="T89" fmla="*/ 1 h 262"/>
                  <a:gd name="T90" fmla="*/ 1 w 475"/>
                  <a:gd name="T91" fmla="*/ 1 h 262"/>
                  <a:gd name="T92" fmla="*/ 1 w 475"/>
                  <a:gd name="T93" fmla="*/ 1 h 262"/>
                  <a:gd name="T94" fmla="*/ 1 w 475"/>
                  <a:gd name="T95" fmla="*/ 1 h 262"/>
                  <a:gd name="T96" fmla="*/ 1 w 475"/>
                  <a:gd name="T97" fmla="*/ 1 h 262"/>
                  <a:gd name="T98" fmla="*/ 1 w 475"/>
                  <a:gd name="T99" fmla="*/ 1 h 262"/>
                  <a:gd name="T100" fmla="*/ 1 w 475"/>
                  <a:gd name="T101" fmla="*/ 1 h 262"/>
                  <a:gd name="T102" fmla="*/ 1 w 475"/>
                  <a:gd name="T103" fmla="*/ 1 h 262"/>
                  <a:gd name="T104" fmla="*/ 1 w 475"/>
                  <a:gd name="T105" fmla="*/ 1 h 262"/>
                  <a:gd name="T106" fmla="*/ 1 w 475"/>
                  <a:gd name="T107" fmla="*/ 1 h 26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5"/>
                  <a:gd name="T163" fmla="*/ 0 h 262"/>
                  <a:gd name="T164" fmla="*/ 475 w 475"/>
                  <a:gd name="T165" fmla="*/ 262 h 26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5" h="262">
                    <a:moveTo>
                      <a:pt x="0" y="211"/>
                    </a:moveTo>
                    <a:lnTo>
                      <a:pt x="0" y="209"/>
                    </a:lnTo>
                    <a:lnTo>
                      <a:pt x="2" y="209"/>
                    </a:lnTo>
                    <a:lnTo>
                      <a:pt x="4" y="205"/>
                    </a:lnTo>
                    <a:lnTo>
                      <a:pt x="6" y="202"/>
                    </a:lnTo>
                    <a:lnTo>
                      <a:pt x="7" y="198"/>
                    </a:lnTo>
                    <a:lnTo>
                      <a:pt x="11" y="194"/>
                    </a:lnTo>
                    <a:lnTo>
                      <a:pt x="13" y="190"/>
                    </a:lnTo>
                    <a:lnTo>
                      <a:pt x="15" y="188"/>
                    </a:lnTo>
                    <a:lnTo>
                      <a:pt x="17" y="185"/>
                    </a:lnTo>
                    <a:lnTo>
                      <a:pt x="21" y="183"/>
                    </a:lnTo>
                    <a:lnTo>
                      <a:pt x="25" y="175"/>
                    </a:lnTo>
                    <a:lnTo>
                      <a:pt x="30" y="169"/>
                    </a:lnTo>
                    <a:lnTo>
                      <a:pt x="34" y="164"/>
                    </a:lnTo>
                    <a:lnTo>
                      <a:pt x="40" y="158"/>
                    </a:lnTo>
                    <a:lnTo>
                      <a:pt x="45" y="152"/>
                    </a:lnTo>
                    <a:lnTo>
                      <a:pt x="49" y="147"/>
                    </a:lnTo>
                    <a:lnTo>
                      <a:pt x="55" y="141"/>
                    </a:lnTo>
                    <a:lnTo>
                      <a:pt x="61" y="137"/>
                    </a:lnTo>
                    <a:lnTo>
                      <a:pt x="66" y="131"/>
                    </a:lnTo>
                    <a:lnTo>
                      <a:pt x="70" y="128"/>
                    </a:lnTo>
                    <a:lnTo>
                      <a:pt x="76" y="122"/>
                    </a:lnTo>
                    <a:lnTo>
                      <a:pt x="82" y="118"/>
                    </a:lnTo>
                    <a:lnTo>
                      <a:pt x="87" y="114"/>
                    </a:lnTo>
                    <a:lnTo>
                      <a:pt x="93" y="110"/>
                    </a:lnTo>
                    <a:lnTo>
                      <a:pt x="99" y="107"/>
                    </a:lnTo>
                    <a:lnTo>
                      <a:pt x="106" y="103"/>
                    </a:lnTo>
                    <a:lnTo>
                      <a:pt x="112" y="99"/>
                    </a:lnTo>
                    <a:lnTo>
                      <a:pt x="118" y="95"/>
                    </a:lnTo>
                    <a:lnTo>
                      <a:pt x="123" y="91"/>
                    </a:lnTo>
                    <a:lnTo>
                      <a:pt x="129" y="90"/>
                    </a:lnTo>
                    <a:lnTo>
                      <a:pt x="135" y="86"/>
                    </a:lnTo>
                    <a:lnTo>
                      <a:pt x="142" y="84"/>
                    </a:lnTo>
                    <a:lnTo>
                      <a:pt x="148" y="80"/>
                    </a:lnTo>
                    <a:lnTo>
                      <a:pt x="154" y="78"/>
                    </a:lnTo>
                    <a:lnTo>
                      <a:pt x="161" y="76"/>
                    </a:lnTo>
                    <a:lnTo>
                      <a:pt x="167" y="72"/>
                    </a:lnTo>
                    <a:lnTo>
                      <a:pt x="173" y="71"/>
                    </a:lnTo>
                    <a:lnTo>
                      <a:pt x="180" y="69"/>
                    </a:lnTo>
                    <a:lnTo>
                      <a:pt x="188" y="67"/>
                    </a:lnTo>
                    <a:lnTo>
                      <a:pt x="194" y="65"/>
                    </a:lnTo>
                    <a:lnTo>
                      <a:pt x="201" y="63"/>
                    </a:lnTo>
                    <a:lnTo>
                      <a:pt x="209" y="61"/>
                    </a:lnTo>
                    <a:lnTo>
                      <a:pt x="215" y="57"/>
                    </a:lnTo>
                    <a:lnTo>
                      <a:pt x="222" y="57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3" y="51"/>
                    </a:lnTo>
                    <a:lnTo>
                      <a:pt x="251" y="50"/>
                    </a:lnTo>
                    <a:lnTo>
                      <a:pt x="258" y="48"/>
                    </a:lnTo>
                    <a:lnTo>
                      <a:pt x="266" y="46"/>
                    </a:lnTo>
                    <a:lnTo>
                      <a:pt x="274" y="44"/>
                    </a:lnTo>
                    <a:lnTo>
                      <a:pt x="281" y="42"/>
                    </a:lnTo>
                    <a:lnTo>
                      <a:pt x="289" y="40"/>
                    </a:lnTo>
                    <a:lnTo>
                      <a:pt x="298" y="38"/>
                    </a:lnTo>
                    <a:lnTo>
                      <a:pt x="306" y="38"/>
                    </a:lnTo>
                    <a:lnTo>
                      <a:pt x="314" y="36"/>
                    </a:lnTo>
                    <a:lnTo>
                      <a:pt x="323" y="34"/>
                    </a:lnTo>
                    <a:lnTo>
                      <a:pt x="331" y="32"/>
                    </a:lnTo>
                    <a:lnTo>
                      <a:pt x="338" y="31"/>
                    </a:lnTo>
                    <a:lnTo>
                      <a:pt x="348" y="29"/>
                    </a:lnTo>
                    <a:lnTo>
                      <a:pt x="355" y="27"/>
                    </a:lnTo>
                    <a:lnTo>
                      <a:pt x="365" y="25"/>
                    </a:lnTo>
                    <a:lnTo>
                      <a:pt x="372" y="23"/>
                    </a:lnTo>
                    <a:lnTo>
                      <a:pt x="382" y="21"/>
                    </a:lnTo>
                    <a:lnTo>
                      <a:pt x="391" y="19"/>
                    </a:lnTo>
                    <a:lnTo>
                      <a:pt x="401" y="17"/>
                    </a:lnTo>
                    <a:lnTo>
                      <a:pt x="409" y="15"/>
                    </a:lnTo>
                    <a:lnTo>
                      <a:pt x="418" y="13"/>
                    </a:lnTo>
                    <a:lnTo>
                      <a:pt x="428" y="12"/>
                    </a:lnTo>
                    <a:lnTo>
                      <a:pt x="437" y="10"/>
                    </a:lnTo>
                    <a:lnTo>
                      <a:pt x="447" y="6"/>
                    </a:lnTo>
                    <a:lnTo>
                      <a:pt x="456" y="4"/>
                    </a:lnTo>
                    <a:lnTo>
                      <a:pt x="466" y="2"/>
                    </a:lnTo>
                    <a:lnTo>
                      <a:pt x="475" y="0"/>
                    </a:lnTo>
                    <a:lnTo>
                      <a:pt x="475" y="2"/>
                    </a:lnTo>
                    <a:lnTo>
                      <a:pt x="475" y="4"/>
                    </a:lnTo>
                    <a:lnTo>
                      <a:pt x="475" y="8"/>
                    </a:lnTo>
                    <a:lnTo>
                      <a:pt x="473" y="12"/>
                    </a:lnTo>
                    <a:lnTo>
                      <a:pt x="473" y="13"/>
                    </a:lnTo>
                    <a:lnTo>
                      <a:pt x="473" y="15"/>
                    </a:lnTo>
                    <a:lnTo>
                      <a:pt x="471" y="19"/>
                    </a:lnTo>
                    <a:lnTo>
                      <a:pt x="471" y="23"/>
                    </a:lnTo>
                    <a:lnTo>
                      <a:pt x="471" y="27"/>
                    </a:lnTo>
                    <a:lnTo>
                      <a:pt x="469" y="31"/>
                    </a:lnTo>
                    <a:lnTo>
                      <a:pt x="469" y="34"/>
                    </a:lnTo>
                    <a:lnTo>
                      <a:pt x="467" y="38"/>
                    </a:lnTo>
                    <a:lnTo>
                      <a:pt x="467" y="42"/>
                    </a:lnTo>
                    <a:lnTo>
                      <a:pt x="466" y="46"/>
                    </a:lnTo>
                    <a:lnTo>
                      <a:pt x="466" y="51"/>
                    </a:lnTo>
                    <a:lnTo>
                      <a:pt x="464" y="55"/>
                    </a:lnTo>
                    <a:lnTo>
                      <a:pt x="462" y="59"/>
                    </a:lnTo>
                    <a:lnTo>
                      <a:pt x="460" y="65"/>
                    </a:lnTo>
                    <a:lnTo>
                      <a:pt x="458" y="71"/>
                    </a:lnTo>
                    <a:lnTo>
                      <a:pt x="456" y="74"/>
                    </a:lnTo>
                    <a:lnTo>
                      <a:pt x="454" y="80"/>
                    </a:lnTo>
                    <a:lnTo>
                      <a:pt x="452" y="86"/>
                    </a:lnTo>
                    <a:lnTo>
                      <a:pt x="450" y="91"/>
                    </a:lnTo>
                    <a:lnTo>
                      <a:pt x="448" y="97"/>
                    </a:lnTo>
                    <a:lnTo>
                      <a:pt x="445" y="103"/>
                    </a:lnTo>
                    <a:lnTo>
                      <a:pt x="443" y="109"/>
                    </a:lnTo>
                    <a:lnTo>
                      <a:pt x="441" y="114"/>
                    </a:lnTo>
                    <a:lnTo>
                      <a:pt x="437" y="120"/>
                    </a:lnTo>
                    <a:lnTo>
                      <a:pt x="433" y="126"/>
                    </a:lnTo>
                    <a:lnTo>
                      <a:pt x="429" y="131"/>
                    </a:lnTo>
                    <a:lnTo>
                      <a:pt x="428" y="135"/>
                    </a:lnTo>
                    <a:lnTo>
                      <a:pt x="422" y="141"/>
                    </a:lnTo>
                    <a:lnTo>
                      <a:pt x="418" y="147"/>
                    </a:lnTo>
                    <a:lnTo>
                      <a:pt x="414" y="152"/>
                    </a:lnTo>
                    <a:lnTo>
                      <a:pt x="410" y="160"/>
                    </a:lnTo>
                    <a:lnTo>
                      <a:pt x="407" y="164"/>
                    </a:lnTo>
                    <a:lnTo>
                      <a:pt x="401" y="169"/>
                    </a:lnTo>
                    <a:lnTo>
                      <a:pt x="397" y="175"/>
                    </a:lnTo>
                    <a:lnTo>
                      <a:pt x="391" y="181"/>
                    </a:lnTo>
                    <a:lnTo>
                      <a:pt x="386" y="186"/>
                    </a:lnTo>
                    <a:lnTo>
                      <a:pt x="382" y="192"/>
                    </a:lnTo>
                    <a:lnTo>
                      <a:pt x="376" y="196"/>
                    </a:lnTo>
                    <a:lnTo>
                      <a:pt x="371" y="202"/>
                    </a:lnTo>
                    <a:lnTo>
                      <a:pt x="365" y="207"/>
                    </a:lnTo>
                    <a:lnTo>
                      <a:pt x="357" y="211"/>
                    </a:lnTo>
                    <a:lnTo>
                      <a:pt x="352" y="217"/>
                    </a:lnTo>
                    <a:lnTo>
                      <a:pt x="344" y="221"/>
                    </a:lnTo>
                    <a:lnTo>
                      <a:pt x="336" y="224"/>
                    </a:lnTo>
                    <a:lnTo>
                      <a:pt x="331" y="230"/>
                    </a:lnTo>
                    <a:lnTo>
                      <a:pt x="323" y="234"/>
                    </a:lnTo>
                    <a:lnTo>
                      <a:pt x="315" y="238"/>
                    </a:lnTo>
                    <a:lnTo>
                      <a:pt x="308" y="242"/>
                    </a:lnTo>
                    <a:lnTo>
                      <a:pt x="298" y="245"/>
                    </a:lnTo>
                    <a:lnTo>
                      <a:pt x="291" y="247"/>
                    </a:lnTo>
                    <a:lnTo>
                      <a:pt x="281" y="251"/>
                    </a:lnTo>
                    <a:lnTo>
                      <a:pt x="274" y="255"/>
                    </a:lnTo>
                    <a:lnTo>
                      <a:pt x="264" y="257"/>
                    </a:lnTo>
                    <a:lnTo>
                      <a:pt x="255" y="259"/>
                    </a:lnTo>
                    <a:lnTo>
                      <a:pt x="245" y="262"/>
                    </a:lnTo>
                    <a:lnTo>
                      <a:pt x="241" y="262"/>
                    </a:lnTo>
                    <a:lnTo>
                      <a:pt x="239" y="262"/>
                    </a:lnTo>
                    <a:lnTo>
                      <a:pt x="237" y="262"/>
                    </a:lnTo>
                    <a:lnTo>
                      <a:pt x="234" y="262"/>
                    </a:lnTo>
                    <a:lnTo>
                      <a:pt x="230" y="262"/>
                    </a:lnTo>
                    <a:lnTo>
                      <a:pt x="228" y="262"/>
                    </a:lnTo>
                    <a:lnTo>
                      <a:pt x="224" y="262"/>
                    </a:lnTo>
                    <a:lnTo>
                      <a:pt x="222" y="262"/>
                    </a:lnTo>
                    <a:lnTo>
                      <a:pt x="218" y="261"/>
                    </a:lnTo>
                    <a:lnTo>
                      <a:pt x="215" y="259"/>
                    </a:lnTo>
                    <a:lnTo>
                      <a:pt x="213" y="257"/>
                    </a:lnTo>
                    <a:lnTo>
                      <a:pt x="213" y="255"/>
                    </a:lnTo>
                    <a:lnTo>
                      <a:pt x="215" y="255"/>
                    </a:lnTo>
                    <a:lnTo>
                      <a:pt x="218" y="253"/>
                    </a:lnTo>
                    <a:lnTo>
                      <a:pt x="222" y="253"/>
                    </a:lnTo>
                    <a:lnTo>
                      <a:pt x="224" y="251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32" y="249"/>
                    </a:lnTo>
                    <a:lnTo>
                      <a:pt x="234" y="247"/>
                    </a:lnTo>
                    <a:lnTo>
                      <a:pt x="237" y="245"/>
                    </a:lnTo>
                    <a:lnTo>
                      <a:pt x="241" y="245"/>
                    </a:lnTo>
                    <a:lnTo>
                      <a:pt x="245" y="243"/>
                    </a:lnTo>
                    <a:lnTo>
                      <a:pt x="247" y="242"/>
                    </a:lnTo>
                    <a:lnTo>
                      <a:pt x="253" y="240"/>
                    </a:lnTo>
                    <a:lnTo>
                      <a:pt x="256" y="240"/>
                    </a:lnTo>
                    <a:lnTo>
                      <a:pt x="260" y="238"/>
                    </a:lnTo>
                    <a:lnTo>
                      <a:pt x="264" y="234"/>
                    </a:lnTo>
                    <a:lnTo>
                      <a:pt x="268" y="232"/>
                    </a:lnTo>
                    <a:lnTo>
                      <a:pt x="274" y="230"/>
                    </a:lnTo>
                    <a:lnTo>
                      <a:pt x="277" y="228"/>
                    </a:lnTo>
                    <a:lnTo>
                      <a:pt x="283" y="226"/>
                    </a:lnTo>
                    <a:lnTo>
                      <a:pt x="287" y="223"/>
                    </a:lnTo>
                    <a:lnTo>
                      <a:pt x="293" y="221"/>
                    </a:lnTo>
                    <a:lnTo>
                      <a:pt x="296" y="219"/>
                    </a:lnTo>
                    <a:lnTo>
                      <a:pt x="302" y="215"/>
                    </a:lnTo>
                    <a:lnTo>
                      <a:pt x="308" y="213"/>
                    </a:lnTo>
                    <a:lnTo>
                      <a:pt x="312" y="209"/>
                    </a:lnTo>
                    <a:lnTo>
                      <a:pt x="317" y="205"/>
                    </a:lnTo>
                    <a:lnTo>
                      <a:pt x="323" y="202"/>
                    </a:lnTo>
                    <a:lnTo>
                      <a:pt x="327" y="200"/>
                    </a:lnTo>
                    <a:lnTo>
                      <a:pt x="333" y="194"/>
                    </a:lnTo>
                    <a:lnTo>
                      <a:pt x="338" y="192"/>
                    </a:lnTo>
                    <a:lnTo>
                      <a:pt x="342" y="186"/>
                    </a:lnTo>
                    <a:lnTo>
                      <a:pt x="348" y="183"/>
                    </a:lnTo>
                    <a:lnTo>
                      <a:pt x="353" y="179"/>
                    </a:lnTo>
                    <a:lnTo>
                      <a:pt x="357" y="175"/>
                    </a:lnTo>
                    <a:lnTo>
                      <a:pt x="363" y="171"/>
                    </a:lnTo>
                    <a:lnTo>
                      <a:pt x="367" y="166"/>
                    </a:lnTo>
                    <a:lnTo>
                      <a:pt x="372" y="162"/>
                    </a:lnTo>
                    <a:lnTo>
                      <a:pt x="378" y="156"/>
                    </a:lnTo>
                    <a:lnTo>
                      <a:pt x="382" y="150"/>
                    </a:lnTo>
                    <a:lnTo>
                      <a:pt x="386" y="147"/>
                    </a:lnTo>
                    <a:lnTo>
                      <a:pt x="391" y="141"/>
                    </a:lnTo>
                    <a:lnTo>
                      <a:pt x="395" y="135"/>
                    </a:lnTo>
                    <a:lnTo>
                      <a:pt x="401" y="129"/>
                    </a:lnTo>
                    <a:lnTo>
                      <a:pt x="405" y="124"/>
                    </a:lnTo>
                    <a:lnTo>
                      <a:pt x="409" y="118"/>
                    </a:lnTo>
                    <a:lnTo>
                      <a:pt x="412" y="112"/>
                    </a:lnTo>
                    <a:lnTo>
                      <a:pt x="416" y="107"/>
                    </a:lnTo>
                    <a:lnTo>
                      <a:pt x="420" y="99"/>
                    </a:lnTo>
                    <a:lnTo>
                      <a:pt x="424" y="93"/>
                    </a:lnTo>
                    <a:lnTo>
                      <a:pt x="428" y="88"/>
                    </a:lnTo>
                    <a:lnTo>
                      <a:pt x="429" y="80"/>
                    </a:lnTo>
                    <a:lnTo>
                      <a:pt x="431" y="74"/>
                    </a:lnTo>
                    <a:lnTo>
                      <a:pt x="435" y="67"/>
                    </a:lnTo>
                    <a:lnTo>
                      <a:pt x="437" y="59"/>
                    </a:lnTo>
                    <a:lnTo>
                      <a:pt x="441" y="51"/>
                    </a:lnTo>
                    <a:lnTo>
                      <a:pt x="443" y="44"/>
                    </a:lnTo>
                    <a:lnTo>
                      <a:pt x="445" y="36"/>
                    </a:lnTo>
                    <a:lnTo>
                      <a:pt x="447" y="29"/>
                    </a:lnTo>
                    <a:lnTo>
                      <a:pt x="445" y="29"/>
                    </a:lnTo>
                    <a:lnTo>
                      <a:pt x="443" y="29"/>
                    </a:lnTo>
                    <a:lnTo>
                      <a:pt x="439" y="29"/>
                    </a:lnTo>
                    <a:lnTo>
                      <a:pt x="437" y="29"/>
                    </a:lnTo>
                    <a:lnTo>
                      <a:pt x="435" y="29"/>
                    </a:lnTo>
                    <a:lnTo>
                      <a:pt x="431" y="29"/>
                    </a:lnTo>
                    <a:lnTo>
                      <a:pt x="428" y="29"/>
                    </a:lnTo>
                    <a:lnTo>
                      <a:pt x="424" y="29"/>
                    </a:lnTo>
                    <a:lnTo>
                      <a:pt x="420" y="29"/>
                    </a:lnTo>
                    <a:lnTo>
                      <a:pt x="416" y="31"/>
                    </a:lnTo>
                    <a:lnTo>
                      <a:pt x="410" y="31"/>
                    </a:lnTo>
                    <a:lnTo>
                      <a:pt x="405" y="31"/>
                    </a:lnTo>
                    <a:lnTo>
                      <a:pt x="399" y="32"/>
                    </a:lnTo>
                    <a:lnTo>
                      <a:pt x="395" y="32"/>
                    </a:lnTo>
                    <a:lnTo>
                      <a:pt x="388" y="32"/>
                    </a:lnTo>
                    <a:lnTo>
                      <a:pt x="382" y="34"/>
                    </a:lnTo>
                    <a:lnTo>
                      <a:pt x="376" y="34"/>
                    </a:lnTo>
                    <a:lnTo>
                      <a:pt x="369" y="36"/>
                    </a:lnTo>
                    <a:lnTo>
                      <a:pt x="361" y="36"/>
                    </a:lnTo>
                    <a:lnTo>
                      <a:pt x="355" y="38"/>
                    </a:lnTo>
                    <a:lnTo>
                      <a:pt x="348" y="38"/>
                    </a:lnTo>
                    <a:lnTo>
                      <a:pt x="340" y="40"/>
                    </a:lnTo>
                    <a:lnTo>
                      <a:pt x="331" y="42"/>
                    </a:lnTo>
                    <a:lnTo>
                      <a:pt x="323" y="44"/>
                    </a:lnTo>
                    <a:lnTo>
                      <a:pt x="315" y="44"/>
                    </a:lnTo>
                    <a:lnTo>
                      <a:pt x="308" y="48"/>
                    </a:lnTo>
                    <a:lnTo>
                      <a:pt x="298" y="48"/>
                    </a:lnTo>
                    <a:lnTo>
                      <a:pt x="291" y="50"/>
                    </a:lnTo>
                    <a:lnTo>
                      <a:pt x="283" y="53"/>
                    </a:lnTo>
                    <a:lnTo>
                      <a:pt x="274" y="55"/>
                    </a:lnTo>
                    <a:lnTo>
                      <a:pt x="264" y="57"/>
                    </a:lnTo>
                    <a:lnTo>
                      <a:pt x="256" y="59"/>
                    </a:lnTo>
                    <a:lnTo>
                      <a:pt x="247" y="63"/>
                    </a:lnTo>
                    <a:lnTo>
                      <a:pt x="237" y="65"/>
                    </a:lnTo>
                    <a:lnTo>
                      <a:pt x="230" y="69"/>
                    </a:lnTo>
                    <a:lnTo>
                      <a:pt x="220" y="71"/>
                    </a:lnTo>
                    <a:lnTo>
                      <a:pt x="211" y="74"/>
                    </a:lnTo>
                    <a:lnTo>
                      <a:pt x="203" y="78"/>
                    </a:lnTo>
                    <a:lnTo>
                      <a:pt x="194" y="80"/>
                    </a:lnTo>
                    <a:lnTo>
                      <a:pt x="184" y="84"/>
                    </a:lnTo>
                    <a:lnTo>
                      <a:pt x="177" y="88"/>
                    </a:lnTo>
                    <a:lnTo>
                      <a:pt x="167" y="91"/>
                    </a:lnTo>
                    <a:lnTo>
                      <a:pt x="158" y="95"/>
                    </a:lnTo>
                    <a:lnTo>
                      <a:pt x="150" y="101"/>
                    </a:lnTo>
                    <a:lnTo>
                      <a:pt x="141" y="105"/>
                    </a:lnTo>
                    <a:lnTo>
                      <a:pt x="133" y="110"/>
                    </a:lnTo>
                    <a:lnTo>
                      <a:pt x="123" y="114"/>
                    </a:lnTo>
                    <a:lnTo>
                      <a:pt x="116" y="120"/>
                    </a:lnTo>
                    <a:lnTo>
                      <a:pt x="108" y="126"/>
                    </a:lnTo>
                    <a:lnTo>
                      <a:pt x="101" y="129"/>
                    </a:lnTo>
                    <a:lnTo>
                      <a:pt x="91" y="135"/>
                    </a:lnTo>
                    <a:lnTo>
                      <a:pt x="83" y="141"/>
                    </a:lnTo>
                    <a:lnTo>
                      <a:pt x="76" y="147"/>
                    </a:lnTo>
                    <a:lnTo>
                      <a:pt x="70" y="154"/>
                    </a:lnTo>
                    <a:lnTo>
                      <a:pt x="63" y="160"/>
                    </a:lnTo>
                    <a:lnTo>
                      <a:pt x="55" y="167"/>
                    </a:lnTo>
                    <a:lnTo>
                      <a:pt x="49" y="173"/>
                    </a:lnTo>
                    <a:lnTo>
                      <a:pt x="44" y="181"/>
                    </a:lnTo>
                    <a:lnTo>
                      <a:pt x="38" y="188"/>
                    </a:lnTo>
                    <a:lnTo>
                      <a:pt x="32" y="196"/>
                    </a:lnTo>
                    <a:lnTo>
                      <a:pt x="26" y="204"/>
                    </a:lnTo>
                    <a:lnTo>
                      <a:pt x="21" y="211"/>
                    </a:lnTo>
                    <a:lnTo>
                      <a:pt x="0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32" name="Freeform 356">
                <a:extLst>
                  <a:ext uri="{FF2B5EF4-FFF2-40B4-BE49-F238E27FC236}">
                    <a16:creationId xmlns:a16="http://schemas.microsoft.com/office/drawing/2014/main" id="{C091519F-C2DC-4A44-811E-E1986F620E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2" y="747"/>
                <a:ext cx="198" cy="166"/>
              </a:xfrm>
              <a:custGeom>
                <a:avLst/>
                <a:gdLst>
                  <a:gd name="T0" fmla="*/ 0 w 398"/>
                  <a:gd name="T1" fmla="*/ 1 h 331"/>
                  <a:gd name="T2" fmla="*/ 0 w 398"/>
                  <a:gd name="T3" fmla="*/ 1 h 331"/>
                  <a:gd name="T4" fmla="*/ 0 w 398"/>
                  <a:gd name="T5" fmla="*/ 1 h 331"/>
                  <a:gd name="T6" fmla="*/ 0 w 398"/>
                  <a:gd name="T7" fmla="*/ 1 h 331"/>
                  <a:gd name="T8" fmla="*/ 0 w 398"/>
                  <a:gd name="T9" fmla="*/ 1 h 331"/>
                  <a:gd name="T10" fmla="*/ 0 w 398"/>
                  <a:gd name="T11" fmla="*/ 1 h 331"/>
                  <a:gd name="T12" fmla="*/ 0 w 398"/>
                  <a:gd name="T13" fmla="*/ 1 h 331"/>
                  <a:gd name="T14" fmla="*/ 0 w 398"/>
                  <a:gd name="T15" fmla="*/ 1 h 331"/>
                  <a:gd name="T16" fmla="*/ 0 w 398"/>
                  <a:gd name="T17" fmla="*/ 1 h 331"/>
                  <a:gd name="T18" fmla="*/ 0 w 398"/>
                  <a:gd name="T19" fmla="*/ 1 h 331"/>
                  <a:gd name="T20" fmla="*/ 0 w 398"/>
                  <a:gd name="T21" fmla="*/ 1 h 331"/>
                  <a:gd name="T22" fmla="*/ 0 w 398"/>
                  <a:gd name="T23" fmla="*/ 1 h 331"/>
                  <a:gd name="T24" fmla="*/ 0 w 398"/>
                  <a:gd name="T25" fmla="*/ 1 h 331"/>
                  <a:gd name="T26" fmla="*/ 0 w 398"/>
                  <a:gd name="T27" fmla="*/ 1 h 331"/>
                  <a:gd name="T28" fmla="*/ 0 w 398"/>
                  <a:gd name="T29" fmla="*/ 1 h 331"/>
                  <a:gd name="T30" fmla="*/ 0 w 398"/>
                  <a:gd name="T31" fmla="*/ 1 h 331"/>
                  <a:gd name="T32" fmla="*/ 0 w 398"/>
                  <a:gd name="T33" fmla="*/ 1 h 331"/>
                  <a:gd name="T34" fmla="*/ 0 w 398"/>
                  <a:gd name="T35" fmla="*/ 1 h 331"/>
                  <a:gd name="T36" fmla="*/ 0 w 398"/>
                  <a:gd name="T37" fmla="*/ 1 h 331"/>
                  <a:gd name="T38" fmla="*/ 0 w 398"/>
                  <a:gd name="T39" fmla="*/ 1 h 331"/>
                  <a:gd name="T40" fmla="*/ 0 w 398"/>
                  <a:gd name="T41" fmla="*/ 1 h 331"/>
                  <a:gd name="T42" fmla="*/ 0 w 398"/>
                  <a:gd name="T43" fmla="*/ 1 h 331"/>
                  <a:gd name="T44" fmla="*/ 0 w 398"/>
                  <a:gd name="T45" fmla="*/ 1 h 331"/>
                  <a:gd name="T46" fmla="*/ 0 w 398"/>
                  <a:gd name="T47" fmla="*/ 1 h 331"/>
                  <a:gd name="T48" fmla="*/ 0 w 398"/>
                  <a:gd name="T49" fmla="*/ 1 h 331"/>
                  <a:gd name="T50" fmla="*/ 0 w 398"/>
                  <a:gd name="T51" fmla="*/ 1 h 331"/>
                  <a:gd name="T52" fmla="*/ 0 w 398"/>
                  <a:gd name="T53" fmla="*/ 1 h 331"/>
                  <a:gd name="T54" fmla="*/ 0 w 398"/>
                  <a:gd name="T55" fmla="*/ 1 h 331"/>
                  <a:gd name="T56" fmla="*/ 0 w 398"/>
                  <a:gd name="T57" fmla="*/ 1 h 331"/>
                  <a:gd name="T58" fmla="*/ 0 w 398"/>
                  <a:gd name="T59" fmla="*/ 1 h 331"/>
                  <a:gd name="T60" fmla="*/ 0 w 398"/>
                  <a:gd name="T61" fmla="*/ 1 h 331"/>
                  <a:gd name="T62" fmla="*/ 0 w 398"/>
                  <a:gd name="T63" fmla="*/ 1 h 331"/>
                  <a:gd name="T64" fmla="*/ 0 w 398"/>
                  <a:gd name="T65" fmla="*/ 1 h 331"/>
                  <a:gd name="T66" fmla="*/ 0 w 398"/>
                  <a:gd name="T67" fmla="*/ 1 h 331"/>
                  <a:gd name="T68" fmla="*/ 0 w 398"/>
                  <a:gd name="T69" fmla="*/ 1 h 331"/>
                  <a:gd name="T70" fmla="*/ 0 w 398"/>
                  <a:gd name="T71" fmla="*/ 1 h 331"/>
                  <a:gd name="T72" fmla="*/ 0 w 398"/>
                  <a:gd name="T73" fmla="*/ 1 h 331"/>
                  <a:gd name="T74" fmla="*/ 0 w 398"/>
                  <a:gd name="T75" fmla="*/ 1 h 331"/>
                  <a:gd name="T76" fmla="*/ 0 w 398"/>
                  <a:gd name="T77" fmla="*/ 1 h 331"/>
                  <a:gd name="T78" fmla="*/ 0 w 398"/>
                  <a:gd name="T79" fmla="*/ 1 h 331"/>
                  <a:gd name="T80" fmla="*/ 0 w 398"/>
                  <a:gd name="T81" fmla="*/ 1 h 331"/>
                  <a:gd name="T82" fmla="*/ 0 w 398"/>
                  <a:gd name="T83" fmla="*/ 1 h 331"/>
                  <a:gd name="T84" fmla="*/ 0 w 398"/>
                  <a:gd name="T85" fmla="*/ 1 h 331"/>
                  <a:gd name="T86" fmla="*/ 0 w 398"/>
                  <a:gd name="T87" fmla="*/ 1 h 331"/>
                  <a:gd name="T88" fmla="*/ 0 w 398"/>
                  <a:gd name="T89" fmla="*/ 1 h 331"/>
                  <a:gd name="T90" fmla="*/ 0 w 398"/>
                  <a:gd name="T91" fmla="*/ 1 h 331"/>
                  <a:gd name="T92" fmla="*/ 0 w 398"/>
                  <a:gd name="T93" fmla="*/ 1 h 331"/>
                  <a:gd name="T94" fmla="*/ 0 w 398"/>
                  <a:gd name="T95" fmla="*/ 1 h 331"/>
                  <a:gd name="T96" fmla="*/ 0 w 398"/>
                  <a:gd name="T97" fmla="*/ 1 h 331"/>
                  <a:gd name="T98" fmla="*/ 0 w 398"/>
                  <a:gd name="T99" fmla="*/ 1 h 331"/>
                  <a:gd name="T100" fmla="*/ 0 w 398"/>
                  <a:gd name="T101" fmla="*/ 1 h 331"/>
                  <a:gd name="T102" fmla="*/ 0 w 398"/>
                  <a:gd name="T103" fmla="*/ 1 h 331"/>
                  <a:gd name="T104" fmla="*/ 0 w 398"/>
                  <a:gd name="T105" fmla="*/ 1 h 331"/>
                  <a:gd name="T106" fmla="*/ 0 w 398"/>
                  <a:gd name="T107" fmla="*/ 1 h 331"/>
                  <a:gd name="T108" fmla="*/ 0 w 398"/>
                  <a:gd name="T109" fmla="*/ 1 h 331"/>
                  <a:gd name="T110" fmla="*/ 0 w 398"/>
                  <a:gd name="T111" fmla="*/ 1 h 331"/>
                  <a:gd name="T112" fmla="*/ 0 w 398"/>
                  <a:gd name="T113" fmla="*/ 1 h 331"/>
                  <a:gd name="T114" fmla="*/ 0 w 398"/>
                  <a:gd name="T115" fmla="*/ 1 h 331"/>
                  <a:gd name="T116" fmla="*/ 0 w 398"/>
                  <a:gd name="T117" fmla="*/ 1 h 33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8"/>
                  <a:gd name="T178" fmla="*/ 0 h 331"/>
                  <a:gd name="T179" fmla="*/ 398 w 398"/>
                  <a:gd name="T180" fmla="*/ 331 h 33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8" h="331">
                    <a:moveTo>
                      <a:pt x="0" y="270"/>
                    </a:moveTo>
                    <a:lnTo>
                      <a:pt x="0" y="269"/>
                    </a:lnTo>
                    <a:lnTo>
                      <a:pt x="2" y="267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4" y="261"/>
                    </a:lnTo>
                    <a:lnTo>
                      <a:pt x="6" y="257"/>
                    </a:lnTo>
                    <a:lnTo>
                      <a:pt x="6" y="255"/>
                    </a:lnTo>
                    <a:lnTo>
                      <a:pt x="8" y="251"/>
                    </a:lnTo>
                    <a:lnTo>
                      <a:pt x="10" y="248"/>
                    </a:lnTo>
                    <a:lnTo>
                      <a:pt x="12" y="244"/>
                    </a:lnTo>
                    <a:lnTo>
                      <a:pt x="16" y="240"/>
                    </a:lnTo>
                    <a:lnTo>
                      <a:pt x="18" y="236"/>
                    </a:lnTo>
                    <a:lnTo>
                      <a:pt x="21" y="232"/>
                    </a:lnTo>
                    <a:lnTo>
                      <a:pt x="25" y="227"/>
                    </a:lnTo>
                    <a:lnTo>
                      <a:pt x="25" y="225"/>
                    </a:lnTo>
                    <a:lnTo>
                      <a:pt x="27" y="223"/>
                    </a:lnTo>
                    <a:lnTo>
                      <a:pt x="29" y="219"/>
                    </a:lnTo>
                    <a:lnTo>
                      <a:pt x="31" y="217"/>
                    </a:lnTo>
                    <a:lnTo>
                      <a:pt x="33" y="215"/>
                    </a:lnTo>
                    <a:lnTo>
                      <a:pt x="35" y="211"/>
                    </a:lnTo>
                    <a:lnTo>
                      <a:pt x="38" y="210"/>
                    </a:lnTo>
                    <a:lnTo>
                      <a:pt x="40" y="208"/>
                    </a:lnTo>
                    <a:lnTo>
                      <a:pt x="42" y="204"/>
                    </a:lnTo>
                    <a:lnTo>
                      <a:pt x="44" y="202"/>
                    </a:lnTo>
                    <a:lnTo>
                      <a:pt x="48" y="198"/>
                    </a:lnTo>
                    <a:lnTo>
                      <a:pt x="50" y="196"/>
                    </a:lnTo>
                    <a:lnTo>
                      <a:pt x="52" y="192"/>
                    </a:lnTo>
                    <a:lnTo>
                      <a:pt x="56" y="191"/>
                    </a:lnTo>
                    <a:lnTo>
                      <a:pt x="57" y="187"/>
                    </a:lnTo>
                    <a:lnTo>
                      <a:pt x="61" y="185"/>
                    </a:lnTo>
                    <a:lnTo>
                      <a:pt x="63" y="181"/>
                    </a:lnTo>
                    <a:lnTo>
                      <a:pt x="67" y="179"/>
                    </a:lnTo>
                    <a:lnTo>
                      <a:pt x="71" y="175"/>
                    </a:lnTo>
                    <a:lnTo>
                      <a:pt x="73" y="172"/>
                    </a:lnTo>
                    <a:lnTo>
                      <a:pt x="77" y="170"/>
                    </a:lnTo>
                    <a:lnTo>
                      <a:pt x="80" y="166"/>
                    </a:lnTo>
                    <a:lnTo>
                      <a:pt x="84" y="164"/>
                    </a:lnTo>
                    <a:lnTo>
                      <a:pt x="88" y="160"/>
                    </a:lnTo>
                    <a:lnTo>
                      <a:pt x="92" y="156"/>
                    </a:lnTo>
                    <a:lnTo>
                      <a:pt x="96" y="154"/>
                    </a:lnTo>
                    <a:lnTo>
                      <a:pt x="99" y="151"/>
                    </a:lnTo>
                    <a:lnTo>
                      <a:pt x="103" y="149"/>
                    </a:lnTo>
                    <a:lnTo>
                      <a:pt x="107" y="145"/>
                    </a:lnTo>
                    <a:lnTo>
                      <a:pt x="113" y="143"/>
                    </a:lnTo>
                    <a:lnTo>
                      <a:pt x="116" y="139"/>
                    </a:lnTo>
                    <a:lnTo>
                      <a:pt x="122" y="137"/>
                    </a:lnTo>
                    <a:lnTo>
                      <a:pt x="126" y="134"/>
                    </a:lnTo>
                    <a:lnTo>
                      <a:pt x="130" y="130"/>
                    </a:lnTo>
                    <a:lnTo>
                      <a:pt x="134" y="128"/>
                    </a:lnTo>
                    <a:lnTo>
                      <a:pt x="139" y="124"/>
                    </a:lnTo>
                    <a:lnTo>
                      <a:pt x="143" y="122"/>
                    </a:lnTo>
                    <a:lnTo>
                      <a:pt x="147" y="118"/>
                    </a:lnTo>
                    <a:lnTo>
                      <a:pt x="153" y="116"/>
                    </a:lnTo>
                    <a:lnTo>
                      <a:pt x="156" y="115"/>
                    </a:lnTo>
                    <a:lnTo>
                      <a:pt x="160" y="113"/>
                    </a:lnTo>
                    <a:lnTo>
                      <a:pt x="166" y="109"/>
                    </a:lnTo>
                    <a:lnTo>
                      <a:pt x="170" y="107"/>
                    </a:lnTo>
                    <a:lnTo>
                      <a:pt x="173" y="105"/>
                    </a:lnTo>
                    <a:lnTo>
                      <a:pt x="179" y="103"/>
                    </a:lnTo>
                    <a:lnTo>
                      <a:pt x="183" y="99"/>
                    </a:lnTo>
                    <a:lnTo>
                      <a:pt x="187" y="97"/>
                    </a:lnTo>
                    <a:lnTo>
                      <a:pt x="192" y="96"/>
                    </a:lnTo>
                    <a:lnTo>
                      <a:pt x="196" y="94"/>
                    </a:lnTo>
                    <a:lnTo>
                      <a:pt x="200" y="92"/>
                    </a:lnTo>
                    <a:lnTo>
                      <a:pt x="204" y="90"/>
                    </a:lnTo>
                    <a:lnTo>
                      <a:pt x="210" y="88"/>
                    </a:lnTo>
                    <a:lnTo>
                      <a:pt x="213" y="86"/>
                    </a:lnTo>
                    <a:lnTo>
                      <a:pt x="217" y="84"/>
                    </a:lnTo>
                    <a:lnTo>
                      <a:pt x="221" y="82"/>
                    </a:lnTo>
                    <a:lnTo>
                      <a:pt x="227" y="80"/>
                    </a:lnTo>
                    <a:lnTo>
                      <a:pt x="230" y="78"/>
                    </a:lnTo>
                    <a:lnTo>
                      <a:pt x="234" y="77"/>
                    </a:lnTo>
                    <a:lnTo>
                      <a:pt x="238" y="75"/>
                    </a:lnTo>
                    <a:lnTo>
                      <a:pt x="242" y="73"/>
                    </a:lnTo>
                    <a:lnTo>
                      <a:pt x="248" y="73"/>
                    </a:lnTo>
                    <a:lnTo>
                      <a:pt x="251" y="71"/>
                    </a:lnTo>
                    <a:lnTo>
                      <a:pt x="255" y="69"/>
                    </a:lnTo>
                    <a:lnTo>
                      <a:pt x="261" y="67"/>
                    </a:lnTo>
                    <a:lnTo>
                      <a:pt x="265" y="65"/>
                    </a:lnTo>
                    <a:lnTo>
                      <a:pt x="269" y="63"/>
                    </a:lnTo>
                    <a:lnTo>
                      <a:pt x="272" y="61"/>
                    </a:lnTo>
                    <a:lnTo>
                      <a:pt x="276" y="59"/>
                    </a:lnTo>
                    <a:lnTo>
                      <a:pt x="280" y="58"/>
                    </a:lnTo>
                    <a:lnTo>
                      <a:pt x="284" y="56"/>
                    </a:lnTo>
                    <a:lnTo>
                      <a:pt x="289" y="54"/>
                    </a:lnTo>
                    <a:lnTo>
                      <a:pt x="293" y="54"/>
                    </a:lnTo>
                    <a:lnTo>
                      <a:pt x="297" y="50"/>
                    </a:lnTo>
                    <a:lnTo>
                      <a:pt x="301" y="50"/>
                    </a:lnTo>
                    <a:lnTo>
                      <a:pt x="305" y="48"/>
                    </a:lnTo>
                    <a:lnTo>
                      <a:pt x="310" y="46"/>
                    </a:lnTo>
                    <a:lnTo>
                      <a:pt x="314" y="44"/>
                    </a:lnTo>
                    <a:lnTo>
                      <a:pt x="318" y="42"/>
                    </a:lnTo>
                    <a:lnTo>
                      <a:pt x="322" y="40"/>
                    </a:lnTo>
                    <a:lnTo>
                      <a:pt x="327" y="39"/>
                    </a:lnTo>
                    <a:lnTo>
                      <a:pt x="331" y="37"/>
                    </a:lnTo>
                    <a:lnTo>
                      <a:pt x="335" y="35"/>
                    </a:lnTo>
                    <a:lnTo>
                      <a:pt x="339" y="33"/>
                    </a:lnTo>
                    <a:lnTo>
                      <a:pt x="343" y="31"/>
                    </a:lnTo>
                    <a:lnTo>
                      <a:pt x="348" y="27"/>
                    </a:lnTo>
                    <a:lnTo>
                      <a:pt x="352" y="25"/>
                    </a:lnTo>
                    <a:lnTo>
                      <a:pt x="356" y="23"/>
                    </a:lnTo>
                    <a:lnTo>
                      <a:pt x="360" y="21"/>
                    </a:lnTo>
                    <a:lnTo>
                      <a:pt x="364" y="19"/>
                    </a:lnTo>
                    <a:lnTo>
                      <a:pt x="369" y="16"/>
                    </a:lnTo>
                    <a:lnTo>
                      <a:pt x="373" y="14"/>
                    </a:lnTo>
                    <a:lnTo>
                      <a:pt x="377" y="12"/>
                    </a:lnTo>
                    <a:lnTo>
                      <a:pt x="381" y="8"/>
                    </a:lnTo>
                    <a:lnTo>
                      <a:pt x="386" y="6"/>
                    </a:lnTo>
                    <a:lnTo>
                      <a:pt x="390" y="4"/>
                    </a:lnTo>
                    <a:lnTo>
                      <a:pt x="394" y="0"/>
                    </a:lnTo>
                    <a:lnTo>
                      <a:pt x="394" y="2"/>
                    </a:lnTo>
                    <a:lnTo>
                      <a:pt x="396" y="4"/>
                    </a:lnTo>
                    <a:lnTo>
                      <a:pt x="396" y="8"/>
                    </a:lnTo>
                    <a:lnTo>
                      <a:pt x="396" y="10"/>
                    </a:lnTo>
                    <a:lnTo>
                      <a:pt x="396" y="14"/>
                    </a:lnTo>
                    <a:lnTo>
                      <a:pt x="398" y="18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398" y="25"/>
                    </a:lnTo>
                    <a:lnTo>
                      <a:pt x="398" y="27"/>
                    </a:lnTo>
                    <a:lnTo>
                      <a:pt x="398" y="31"/>
                    </a:lnTo>
                    <a:lnTo>
                      <a:pt x="398" y="33"/>
                    </a:lnTo>
                    <a:lnTo>
                      <a:pt x="398" y="35"/>
                    </a:lnTo>
                    <a:lnTo>
                      <a:pt x="398" y="39"/>
                    </a:lnTo>
                    <a:lnTo>
                      <a:pt x="398" y="40"/>
                    </a:lnTo>
                    <a:lnTo>
                      <a:pt x="398" y="44"/>
                    </a:lnTo>
                    <a:lnTo>
                      <a:pt x="398" y="48"/>
                    </a:lnTo>
                    <a:lnTo>
                      <a:pt x="398" y="52"/>
                    </a:lnTo>
                    <a:lnTo>
                      <a:pt x="398" y="56"/>
                    </a:lnTo>
                    <a:lnTo>
                      <a:pt x="398" y="59"/>
                    </a:lnTo>
                    <a:lnTo>
                      <a:pt x="398" y="63"/>
                    </a:lnTo>
                    <a:lnTo>
                      <a:pt x="398" y="67"/>
                    </a:lnTo>
                    <a:lnTo>
                      <a:pt x="398" y="71"/>
                    </a:lnTo>
                    <a:lnTo>
                      <a:pt x="398" y="75"/>
                    </a:lnTo>
                    <a:lnTo>
                      <a:pt x="398" y="78"/>
                    </a:lnTo>
                    <a:lnTo>
                      <a:pt x="398" y="82"/>
                    </a:lnTo>
                    <a:lnTo>
                      <a:pt x="396" y="86"/>
                    </a:lnTo>
                    <a:lnTo>
                      <a:pt x="396" y="92"/>
                    </a:lnTo>
                    <a:lnTo>
                      <a:pt x="396" y="96"/>
                    </a:lnTo>
                    <a:lnTo>
                      <a:pt x="396" y="101"/>
                    </a:lnTo>
                    <a:lnTo>
                      <a:pt x="394" y="105"/>
                    </a:lnTo>
                    <a:lnTo>
                      <a:pt x="394" y="111"/>
                    </a:lnTo>
                    <a:lnTo>
                      <a:pt x="392" y="116"/>
                    </a:lnTo>
                    <a:lnTo>
                      <a:pt x="392" y="120"/>
                    </a:lnTo>
                    <a:lnTo>
                      <a:pt x="390" y="126"/>
                    </a:lnTo>
                    <a:lnTo>
                      <a:pt x="390" y="132"/>
                    </a:lnTo>
                    <a:lnTo>
                      <a:pt x="388" y="135"/>
                    </a:lnTo>
                    <a:lnTo>
                      <a:pt x="388" y="141"/>
                    </a:lnTo>
                    <a:lnTo>
                      <a:pt x="386" y="147"/>
                    </a:lnTo>
                    <a:lnTo>
                      <a:pt x="384" y="153"/>
                    </a:lnTo>
                    <a:lnTo>
                      <a:pt x="384" y="158"/>
                    </a:lnTo>
                    <a:lnTo>
                      <a:pt x="383" y="164"/>
                    </a:lnTo>
                    <a:lnTo>
                      <a:pt x="381" y="170"/>
                    </a:lnTo>
                    <a:lnTo>
                      <a:pt x="379" y="175"/>
                    </a:lnTo>
                    <a:lnTo>
                      <a:pt x="377" y="181"/>
                    </a:lnTo>
                    <a:lnTo>
                      <a:pt x="375" y="187"/>
                    </a:lnTo>
                    <a:lnTo>
                      <a:pt x="373" y="192"/>
                    </a:lnTo>
                    <a:lnTo>
                      <a:pt x="371" y="198"/>
                    </a:lnTo>
                    <a:lnTo>
                      <a:pt x="369" y="206"/>
                    </a:lnTo>
                    <a:lnTo>
                      <a:pt x="367" y="211"/>
                    </a:lnTo>
                    <a:lnTo>
                      <a:pt x="364" y="217"/>
                    </a:lnTo>
                    <a:lnTo>
                      <a:pt x="362" y="225"/>
                    </a:lnTo>
                    <a:lnTo>
                      <a:pt x="358" y="230"/>
                    </a:lnTo>
                    <a:lnTo>
                      <a:pt x="356" y="238"/>
                    </a:lnTo>
                    <a:lnTo>
                      <a:pt x="354" y="242"/>
                    </a:lnTo>
                    <a:lnTo>
                      <a:pt x="352" y="246"/>
                    </a:lnTo>
                    <a:lnTo>
                      <a:pt x="348" y="248"/>
                    </a:lnTo>
                    <a:lnTo>
                      <a:pt x="346" y="251"/>
                    </a:lnTo>
                    <a:lnTo>
                      <a:pt x="343" y="253"/>
                    </a:lnTo>
                    <a:lnTo>
                      <a:pt x="339" y="255"/>
                    </a:lnTo>
                    <a:lnTo>
                      <a:pt x="335" y="257"/>
                    </a:lnTo>
                    <a:lnTo>
                      <a:pt x="333" y="259"/>
                    </a:lnTo>
                    <a:lnTo>
                      <a:pt x="329" y="259"/>
                    </a:lnTo>
                    <a:lnTo>
                      <a:pt x="327" y="259"/>
                    </a:lnTo>
                    <a:lnTo>
                      <a:pt x="324" y="261"/>
                    </a:lnTo>
                    <a:lnTo>
                      <a:pt x="322" y="261"/>
                    </a:lnTo>
                    <a:lnTo>
                      <a:pt x="318" y="261"/>
                    </a:lnTo>
                    <a:lnTo>
                      <a:pt x="320" y="257"/>
                    </a:lnTo>
                    <a:lnTo>
                      <a:pt x="322" y="255"/>
                    </a:lnTo>
                    <a:lnTo>
                      <a:pt x="322" y="251"/>
                    </a:lnTo>
                    <a:lnTo>
                      <a:pt x="324" y="250"/>
                    </a:lnTo>
                    <a:lnTo>
                      <a:pt x="326" y="246"/>
                    </a:lnTo>
                    <a:lnTo>
                      <a:pt x="327" y="244"/>
                    </a:lnTo>
                    <a:lnTo>
                      <a:pt x="327" y="242"/>
                    </a:lnTo>
                    <a:lnTo>
                      <a:pt x="329" y="238"/>
                    </a:lnTo>
                    <a:lnTo>
                      <a:pt x="329" y="236"/>
                    </a:lnTo>
                    <a:lnTo>
                      <a:pt x="331" y="234"/>
                    </a:lnTo>
                    <a:lnTo>
                      <a:pt x="333" y="230"/>
                    </a:lnTo>
                    <a:lnTo>
                      <a:pt x="333" y="229"/>
                    </a:lnTo>
                    <a:lnTo>
                      <a:pt x="335" y="227"/>
                    </a:lnTo>
                    <a:lnTo>
                      <a:pt x="337" y="223"/>
                    </a:lnTo>
                    <a:lnTo>
                      <a:pt x="337" y="221"/>
                    </a:lnTo>
                    <a:lnTo>
                      <a:pt x="339" y="217"/>
                    </a:lnTo>
                    <a:lnTo>
                      <a:pt x="341" y="215"/>
                    </a:lnTo>
                    <a:lnTo>
                      <a:pt x="341" y="211"/>
                    </a:lnTo>
                    <a:lnTo>
                      <a:pt x="343" y="208"/>
                    </a:lnTo>
                    <a:lnTo>
                      <a:pt x="345" y="204"/>
                    </a:lnTo>
                    <a:lnTo>
                      <a:pt x="345" y="202"/>
                    </a:lnTo>
                    <a:lnTo>
                      <a:pt x="346" y="198"/>
                    </a:lnTo>
                    <a:lnTo>
                      <a:pt x="348" y="194"/>
                    </a:lnTo>
                    <a:lnTo>
                      <a:pt x="348" y="191"/>
                    </a:lnTo>
                    <a:lnTo>
                      <a:pt x="350" y="187"/>
                    </a:lnTo>
                    <a:lnTo>
                      <a:pt x="350" y="183"/>
                    </a:lnTo>
                    <a:lnTo>
                      <a:pt x="352" y="179"/>
                    </a:lnTo>
                    <a:lnTo>
                      <a:pt x="354" y="173"/>
                    </a:lnTo>
                    <a:lnTo>
                      <a:pt x="354" y="170"/>
                    </a:lnTo>
                    <a:lnTo>
                      <a:pt x="356" y="166"/>
                    </a:lnTo>
                    <a:lnTo>
                      <a:pt x="358" y="162"/>
                    </a:lnTo>
                    <a:lnTo>
                      <a:pt x="358" y="156"/>
                    </a:lnTo>
                    <a:lnTo>
                      <a:pt x="360" y="153"/>
                    </a:lnTo>
                    <a:lnTo>
                      <a:pt x="360" y="149"/>
                    </a:lnTo>
                    <a:lnTo>
                      <a:pt x="362" y="145"/>
                    </a:lnTo>
                    <a:lnTo>
                      <a:pt x="362" y="139"/>
                    </a:lnTo>
                    <a:lnTo>
                      <a:pt x="364" y="135"/>
                    </a:lnTo>
                    <a:lnTo>
                      <a:pt x="364" y="130"/>
                    </a:lnTo>
                    <a:lnTo>
                      <a:pt x="365" y="124"/>
                    </a:lnTo>
                    <a:lnTo>
                      <a:pt x="365" y="120"/>
                    </a:lnTo>
                    <a:lnTo>
                      <a:pt x="367" y="115"/>
                    </a:lnTo>
                    <a:lnTo>
                      <a:pt x="367" y="111"/>
                    </a:lnTo>
                    <a:lnTo>
                      <a:pt x="367" y="105"/>
                    </a:lnTo>
                    <a:lnTo>
                      <a:pt x="369" y="99"/>
                    </a:lnTo>
                    <a:lnTo>
                      <a:pt x="369" y="96"/>
                    </a:lnTo>
                    <a:lnTo>
                      <a:pt x="369" y="90"/>
                    </a:lnTo>
                    <a:lnTo>
                      <a:pt x="369" y="84"/>
                    </a:lnTo>
                    <a:lnTo>
                      <a:pt x="369" y="78"/>
                    </a:lnTo>
                    <a:lnTo>
                      <a:pt x="371" y="73"/>
                    </a:lnTo>
                    <a:lnTo>
                      <a:pt x="371" y="67"/>
                    </a:lnTo>
                    <a:lnTo>
                      <a:pt x="371" y="63"/>
                    </a:lnTo>
                    <a:lnTo>
                      <a:pt x="371" y="58"/>
                    </a:lnTo>
                    <a:lnTo>
                      <a:pt x="371" y="52"/>
                    </a:lnTo>
                    <a:lnTo>
                      <a:pt x="369" y="52"/>
                    </a:lnTo>
                    <a:lnTo>
                      <a:pt x="367" y="54"/>
                    </a:lnTo>
                    <a:lnTo>
                      <a:pt x="364" y="56"/>
                    </a:lnTo>
                    <a:lnTo>
                      <a:pt x="362" y="58"/>
                    </a:lnTo>
                    <a:lnTo>
                      <a:pt x="360" y="58"/>
                    </a:lnTo>
                    <a:lnTo>
                      <a:pt x="358" y="59"/>
                    </a:lnTo>
                    <a:lnTo>
                      <a:pt x="354" y="59"/>
                    </a:lnTo>
                    <a:lnTo>
                      <a:pt x="352" y="61"/>
                    </a:lnTo>
                    <a:lnTo>
                      <a:pt x="350" y="61"/>
                    </a:lnTo>
                    <a:lnTo>
                      <a:pt x="346" y="63"/>
                    </a:lnTo>
                    <a:lnTo>
                      <a:pt x="343" y="65"/>
                    </a:lnTo>
                    <a:lnTo>
                      <a:pt x="341" y="67"/>
                    </a:lnTo>
                    <a:lnTo>
                      <a:pt x="337" y="67"/>
                    </a:lnTo>
                    <a:lnTo>
                      <a:pt x="333" y="69"/>
                    </a:lnTo>
                    <a:lnTo>
                      <a:pt x="327" y="71"/>
                    </a:lnTo>
                    <a:lnTo>
                      <a:pt x="324" y="73"/>
                    </a:lnTo>
                    <a:lnTo>
                      <a:pt x="320" y="73"/>
                    </a:lnTo>
                    <a:lnTo>
                      <a:pt x="318" y="73"/>
                    </a:lnTo>
                    <a:lnTo>
                      <a:pt x="316" y="75"/>
                    </a:lnTo>
                    <a:lnTo>
                      <a:pt x="312" y="75"/>
                    </a:lnTo>
                    <a:lnTo>
                      <a:pt x="310" y="75"/>
                    </a:lnTo>
                    <a:lnTo>
                      <a:pt x="307" y="77"/>
                    </a:lnTo>
                    <a:lnTo>
                      <a:pt x="303" y="77"/>
                    </a:lnTo>
                    <a:lnTo>
                      <a:pt x="301" y="78"/>
                    </a:lnTo>
                    <a:lnTo>
                      <a:pt x="297" y="78"/>
                    </a:lnTo>
                    <a:lnTo>
                      <a:pt x="295" y="80"/>
                    </a:lnTo>
                    <a:lnTo>
                      <a:pt x="291" y="80"/>
                    </a:lnTo>
                    <a:lnTo>
                      <a:pt x="288" y="82"/>
                    </a:lnTo>
                    <a:lnTo>
                      <a:pt x="284" y="82"/>
                    </a:lnTo>
                    <a:lnTo>
                      <a:pt x="282" y="84"/>
                    </a:lnTo>
                    <a:lnTo>
                      <a:pt x="278" y="84"/>
                    </a:lnTo>
                    <a:lnTo>
                      <a:pt x="274" y="86"/>
                    </a:lnTo>
                    <a:lnTo>
                      <a:pt x="270" y="86"/>
                    </a:lnTo>
                    <a:lnTo>
                      <a:pt x="267" y="88"/>
                    </a:lnTo>
                    <a:lnTo>
                      <a:pt x="261" y="90"/>
                    </a:lnTo>
                    <a:lnTo>
                      <a:pt x="257" y="90"/>
                    </a:lnTo>
                    <a:lnTo>
                      <a:pt x="253" y="92"/>
                    </a:lnTo>
                    <a:lnTo>
                      <a:pt x="249" y="94"/>
                    </a:lnTo>
                    <a:lnTo>
                      <a:pt x="244" y="96"/>
                    </a:lnTo>
                    <a:lnTo>
                      <a:pt x="240" y="96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7" y="101"/>
                    </a:lnTo>
                    <a:lnTo>
                      <a:pt x="221" y="103"/>
                    </a:lnTo>
                    <a:lnTo>
                      <a:pt x="217" y="105"/>
                    </a:lnTo>
                    <a:lnTo>
                      <a:pt x="211" y="107"/>
                    </a:lnTo>
                    <a:lnTo>
                      <a:pt x="208" y="111"/>
                    </a:lnTo>
                    <a:lnTo>
                      <a:pt x="202" y="113"/>
                    </a:lnTo>
                    <a:lnTo>
                      <a:pt x="196" y="115"/>
                    </a:lnTo>
                    <a:lnTo>
                      <a:pt x="192" y="118"/>
                    </a:lnTo>
                    <a:lnTo>
                      <a:pt x="187" y="120"/>
                    </a:lnTo>
                    <a:lnTo>
                      <a:pt x="183" y="122"/>
                    </a:lnTo>
                    <a:lnTo>
                      <a:pt x="177" y="126"/>
                    </a:lnTo>
                    <a:lnTo>
                      <a:pt x="172" y="128"/>
                    </a:lnTo>
                    <a:lnTo>
                      <a:pt x="168" y="132"/>
                    </a:lnTo>
                    <a:lnTo>
                      <a:pt x="162" y="134"/>
                    </a:lnTo>
                    <a:lnTo>
                      <a:pt x="156" y="137"/>
                    </a:lnTo>
                    <a:lnTo>
                      <a:pt x="153" y="141"/>
                    </a:lnTo>
                    <a:lnTo>
                      <a:pt x="147" y="143"/>
                    </a:lnTo>
                    <a:lnTo>
                      <a:pt x="141" y="147"/>
                    </a:lnTo>
                    <a:lnTo>
                      <a:pt x="137" y="151"/>
                    </a:lnTo>
                    <a:lnTo>
                      <a:pt x="132" y="154"/>
                    </a:lnTo>
                    <a:lnTo>
                      <a:pt x="128" y="158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3" y="170"/>
                    </a:lnTo>
                    <a:lnTo>
                      <a:pt x="109" y="173"/>
                    </a:lnTo>
                    <a:lnTo>
                      <a:pt x="103" y="177"/>
                    </a:lnTo>
                    <a:lnTo>
                      <a:pt x="99" y="181"/>
                    </a:lnTo>
                    <a:lnTo>
                      <a:pt x="94" y="185"/>
                    </a:lnTo>
                    <a:lnTo>
                      <a:pt x="90" y="189"/>
                    </a:lnTo>
                    <a:lnTo>
                      <a:pt x="86" y="194"/>
                    </a:lnTo>
                    <a:lnTo>
                      <a:pt x="80" y="198"/>
                    </a:lnTo>
                    <a:lnTo>
                      <a:pt x="77" y="202"/>
                    </a:lnTo>
                    <a:lnTo>
                      <a:pt x="73" y="206"/>
                    </a:lnTo>
                    <a:lnTo>
                      <a:pt x="69" y="211"/>
                    </a:lnTo>
                    <a:lnTo>
                      <a:pt x="65" y="215"/>
                    </a:lnTo>
                    <a:lnTo>
                      <a:pt x="61" y="221"/>
                    </a:lnTo>
                    <a:lnTo>
                      <a:pt x="57" y="227"/>
                    </a:lnTo>
                    <a:lnTo>
                      <a:pt x="54" y="232"/>
                    </a:lnTo>
                    <a:lnTo>
                      <a:pt x="50" y="236"/>
                    </a:lnTo>
                    <a:lnTo>
                      <a:pt x="46" y="242"/>
                    </a:lnTo>
                    <a:lnTo>
                      <a:pt x="42" y="246"/>
                    </a:lnTo>
                    <a:lnTo>
                      <a:pt x="40" y="251"/>
                    </a:lnTo>
                    <a:lnTo>
                      <a:pt x="37" y="257"/>
                    </a:lnTo>
                    <a:lnTo>
                      <a:pt x="35" y="263"/>
                    </a:lnTo>
                    <a:lnTo>
                      <a:pt x="31" y="269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5" y="286"/>
                    </a:lnTo>
                    <a:lnTo>
                      <a:pt x="23" y="291"/>
                    </a:lnTo>
                    <a:lnTo>
                      <a:pt x="21" y="297"/>
                    </a:lnTo>
                    <a:lnTo>
                      <a:pt x="19" y="303"/>
                    </a:lnTo>
                    <a:lnTo>
                      <a:pt x="18" y="308"/>
                    </a:lnTo>
                    <a:lnTo>
                      <a:pt x="16" y="314"/>
                    </a:lnTo>
                    <a:lnTo>
                      <a:pt x="16" y="322"/>
                    </a:lnTo>
                    <a:lnTo>
                      <a:pt x="14" y="324"/>
                    </a:lnTo>
                    <a:lnTo>
                      <a:pt x="14" y="327"/>
                    </a:lnTo>
                    <a:lnTo>
                      <a:pt x="12" y="329"/>
                    </a:lnTo>
                    <a:lnTo>
                      <a:pt x="12" y="331"/>
                    </a:lnTo>
                    <a:lnTo>
                      <a:pt x="10" y="331"/>
                    </a:lnTo>
                    <a:lnTo>
                      <a:pt x="10" y="329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6" y="326"/>
                    </a:lnTo>
                    <a:lnTo>
                      <a:pt x="6" y="324"/>
                    </a:lnTo>
                    <a:lnTo>
                      <a:pt x="6" y="320"/>
                    </a:lnTo>
                    <a:lnTo>
                      <a:pt x="6" y="316"/>
                    </a:lnTo>
                    <a:lnTo>
                      <a:pt x="4" y="314"/>
                    </a:lnTo>
                    <a:lnTo>
                      <a:pt x="4" y="310"/>
                    </a:lnTo>
                    <a:lnTo>
                      <a:pt x="4" y="307"/>
                    </a:lnTo>
                    <a:lnTo>
                      <a:pt x="2" y="303"/>
                    </a:lnTo>
                    <a:lnTo>
                      <a:pt x="2" y="299"/>
                    </a:lnTo>
                    <a:lnTo>
                      <a:pt x="2" y="297"/>
                    </a:lnTo>
                    <a:lnTo>
                      <a:pt x="2" y="293"/>
                    </a:lnTo>
                    <a:lnTo>
                      <a:pt x="2" y="289"/>
                    </a:lnTo>
                    <a:lnTo>
                      <a:pt x="2" y="286"/>
                    </a:lnTo>
                    <a:lnTo>
                      <a:pt x="2" y="284"/>
                    </a:lnTo>
                    <a:lnTo>
                      <a:pt x="0" y="280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grpSp>
          <p:nvGrpSpPr>
            <p:cNvPr id="65" name="Group 357">
              <a:extLst>
                <a:ext uri="{FF2B5EF4-FFF2-40B4-BE49-F238E27FC236}">
                  <a16:creationId xmlns:a16="http://schemas.microsoft.com/office/drawing/2014/main" id="{DE3DB99C-7C7D-453F-AB69-135D9F3C93B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352800" y="3733800"/>
              <a:ext cx="457200" cy="342900"/>
              <a:chOff x="4777" y="672"/>
              <a:chExt cx="599" cy="416"/>
            </a:xfrm>
          </p:grpSpPr>
          <p:sp>
            <p:nvSpPr>
              <p:cNvPr id="201" name="Freeform 358">
                <a:extLst>
                  <a:ext uri="{FF2B5EF4-FFF2-40B4-BE49-F238E27FC236}">
                    <a16:creationId xmlns:a16="http://schemas.microsoft.com/office/drawing/2014/main" id="{754A14AC-68DC-460D-A9A8-01BEF003AC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85" y="681"/>
                <a:ext cx="212" cy="191"/>
              </a:xfrm>
              <a:custGeom>
                <a:avLst/>
                <a:gdLst>
                  <a:gd name="T0" fmla="*/ 0 w 424"/>
                  <a:gd name="T1" fmla="*/ 0 h 383"/>
                  <a:gd name="T2" fmla="*/ 1 w 424"/>
                  <a:gd name="T3" fmla="*/ 0 h 383"/>
                  <a:gd name="T4" fmla="*/ 1 w 424"/>
                  <a:gd name="T5" fmla="*/ 0 h 383"/>
                  <a:gd name="T6" fmla="*/ 1 w 424"/>
                  <a:gd name="T7" fmla="*/ 0 h 383"/>
                  <a:gd name="T8" fmla="*/ 1 w 424"/>
                  <a:gd name="T9" fmla="*/ 0 h 383"/>
                  <a:gd name="T10" fmla="*/ 1 w 424"/>
                  <a:gd name="T11" fmla="*/ 0 h 383"/>
                  <a:gd name="T12" fmla="*/ 1 w 424"/>
                  <a:gd name="T13" fmla="*/ 0 h 383"/>
                  <a:gd name="T14" fmla="*/ 1 w 424"/>
                  <a:gd name="T15" fmla="*/ 0 h 383"/>
                  <a:gd name="T16" fmla="*/ 1 w 424"/>
                  <a:gd name="T17" fmla="*/ 0 h 383"/>
                  <a:gd name="T18" fmla="*/ 1 w 424"/>
                  <a:gd name="T19" fmla="*/ 0 h 383"/>
                  <a:gd name="T20" fmla="*/ 1 w 424"/>
                  <a:gd name="T21" fmla="*/ 0 h 383"/>
                  <a:gd name="T22" fmla="*/ 1 w 424"/>
                  <a:gd name="T23" fmla="*/ 0 h 383"/>
                  <a:gd name="T24" fmla="*/ 0 w 424"/>
                  <a:gd name="T25" fmla="*/ 0 h 383"/>
                  <a:gd name="T26" fmla="*/ 0 w 424"/>
                  <a:gd name="T27" fmla="*/ 0 h 3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4"/>
                  <a:gd name="T43" fmla="*/ 0 h 383"/>
                  <a:gd name="T44" fmla="*/ 424 w 424"/>
                  <a:gd name="T45" fmla="*/ 383 h 38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4" h="383">
                    <a:moveTo>
                      <a:pt x="0" y="230"/>
                    </a:moveTo>
                    <a:lnTo>
                      <a:pt x="62" y="154"/>
                    </a:lnTo>
                    <a:lnTo>
                      <a:pt x="180" y="71"/>
                    </a:lnTo>
                    <a:lnTo>
                      <a:pt x="327" y="16"/>
                    </a:lnTo>
                    <a:lnTo>
                      <a:pt x="424" y="0"/>
                    </a:lnTo>
                    <a:lnTo>
                      <a:pt x="403" y="111"/>
                    </a:lnTo>
                    <a:lnTo>
                      <a:pt x="340" y="236"/>
                    </a:lnTo>
                    <a:lnTo>
                      <a:pt x="268" y="318"/>
                    </a:lnTo>
                    <a:lnTo>
                      <a:pt x="133" y="383"/>
                    </a:lnTo>
                    <a:lnTo>
                      <a:pt x="165" y="297"/>
                    </a:lnTo>
                    <a:lnTo>
                      <a:pt x="176" y="147"/>
                    </a:lnTo>
                    <a:lnTo>
                      <a:pt x="80" y="206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02" name="Freeform 359">
                <a:extLst>
                  <a:ext uri="{FF2B5EF4-FFF2-40B4-BE49-F238E27FC236}">
                    <a16:creationId xmlns:a16="http://schemas.microsoft.com/office/drawing/2014/main" id="{5A9F196D-AE6D-41CF-8FEA-1DA35A3CB0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9" y="709"/>
                <a:ext cx="210" cy="227"/>
              </a:xfrm>
              <a:custGeom>
                <a:avLst/>
                <a:gdLst>
                  <a:gd name="T0" fmla="*/ 1 w 420"/>
                  <a:gd name="T1" fmla="*/ 0 h 455"/>
                  <a:gd name="T2" fmla="*/ 1 w 420"/>
                  <a:gd name="T3" fmla="*/ 0 h 455"/>
                  <a:gd name="T4" fmla="*/ 1 w 420"/>
                  <a:gd name="T5" fmla="*/ 0 h 455"/>
                  <a:gd name="T6" fmla="*/ 1 w 420"/>
                  <a:gd name="T7" fmla="*/ 0 h 455"/>
                  <a:gd name="T8" fmla="*/ 1 w 420"/>
                  <a:gd name="T9" fmla="*/ 0 h 455"/>
                  <a:gd name="T10" fmla="*/ 1 w 420"/>
                  <a:gd name="T11" fmla="*/ 0 h 455"/>
                  <a:gd name="T12" fmla="*/ 1 w 420"/>
                  <a:gd name="T13" fmla="*/ 0 h 455"/>
                  <a:gd name="T14" fmla="*/ 1 w 420"/>
                  <a:gd name="T15" fmla="*/ 0 h 455"/>
                  <a:gd name="T16" fmla="*/ 1 w 420"/>
                  <a:gd name="T17" fmla="*/ 0 h 455"/>
                  <a:gd name="T18" fmla="*/ 1 w 420"/>
                  <a:gd name="T19" fmla="*/ 0 h 455"/>
                  <a:gd name="T20" fmla="*/ 0 w 420"/>
                  <a:gd name="T21" fmla="*/ 0 h 455"/>
                  <a:gd name="T22" fmla="*/ 1 w 420"/>
                  <a:gd name="T23" fmla="*/ 0 h 455"/>
                  <a:gd name="T24" fmla="*/ 1 w 420"/>
                  <a:gd name="T25" fmla="*/ 0 h 455"/>
                  <a:gd name="T26" fmla="*/ 1 w 420"/>
                  <a:gd name="T27" fmla="*/ 0 h 455"/>
                  <a:gd name="T28" fmla="*/ 1 w 420"/>
                  <a:gd name="T29" fmla="*/ 0 h 455"/>
                  <a:gd name="T30" fmla="*/ 1 w 420"/>
                  <a:gd name="T31" fmla="*/ 0 h 4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0"/>
                  <a:gd name="T49" fmla="*/ 0 h 455"/>
                  <a:gd name="T50" fmla="*/ 420 w 420"/>
                  <a:gd name="T51" fmla="*/ 455 h 45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0" h="455">
                    <a:moveTo>
                      <a:pt x="125" y="455"/>
                    </a:moveTo>
                    <a:lnTo>
                      <a:pt x="205" y="403"/>
                    </a:lnTo>
                    <a:lnTo>
                      <a:pt x="306" y="306"/>
                    </a:lnTo>
                    <a:lnTo>
                      <a:pt x="380" y="181"/>
                    </a:lnTo>
                    <a:lnTo>
                      <a:pt x="410" y="94"/>
                    </a:lnTo>
                    <a:lnTo>
                      <a:pt x="420" y="0"/>
                    </a:lnTo>
                    <a:lnTo>
                      <a:pt x="344" y="46"/>
                    </a:lnTo>
                    <a:lnTo>
                      <a:pt x="222" y="97"/>
                    </a:lnTo>
                    <a:lnTo>
                      <a:pt x="114" y="156"/>
                    </a:lnTo>
                    <a:lnTo>
                      <a:pt x="51" y="204"/>
                    </a:lnTo>
                    <a:lnTo>
                      <a:pt x="0" y="259"/>
                    </a:lnTo>
                    <a:lnTo>
                      <a:pt x="150" y="221"/>
                    </a:lnTo>
                    <a:lnTo>
                      <a:pt x="254" y="200"/>
                    </a:lnTo>
                    <a:lnTo>
                      <a:pt x="197" y="305"/>
                    </a:lnTo>
                    <a:lnTo>
                      <a:pt x="125" y="4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03" name="Freeform 360">
                <a:extLst>
                  <a:ext uri="{FF2B5EF4-FFF2-40B4-BE49-F238E27FC236}">
                    <a16:creationId xmlns:a16="http://schemas.microsoft.com/office/drawing/2014/main" id="{3C9C1D28-4DB6-44C0-B202-7A547D831E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7" y="859"/>
                <a:ext cx="204" cy="159"/>
              </a:xfrm>
              <a:custGeom>
                <a:avLst/>
                <a:gdLst>
                  <a:gd name="T0" fmla="*/ 0 w 407"/>
                  <a:gd name="T1" fmla="*/ 1 h 317"/>
                  <a:gd name="T2" fmla="*/ 1 w 407"/>
                  <a:gd name="T3" fmla="*/ 1 h 317"/>
                  <a:gd name="T4" fmla="*/ 1 w 407"/>
                  <a:gd name="T5" fmla="*/ 1 h 317"/>
                  <a:gd name="T6" fmla="*/ 1 w 407"/>
                  <a:gd name="T7" fmla="*/ 1 h 317"/>
                  <a:gd name="T8" fmla="*/ 1 w 407"/>
                  <a:gd name="T9" fmla="*/ 0 h 317"/>
                  <a:gd name="T10" fmla="*/ 1 w 407"/>
                  <a:gd name="T11" fmla="*/ 1 h 317"/>
                  <a:gd name="T12" fmla="*/ 1 w 407"/>
                  <a:gd name="T13" fmla="*/ 1 h 317"/>
                  <a:gd name="T14" fmla="*/ 1 w 407"/>
                  <a:gd name="T15" fmla="*/ 1 h 317"/>
                  <a:gd name="T16" fmla="*/ 1 w 407"/>
                  <a:gd name="T17" fmla="*/ 1 h 317"/>
                  <a:gd name="T18" fmla="*/ 1 w 407"/>
                  <a:gd name="T19" fmla="*/ 1 h 317"/>
                  <a:gd name="T20" fmla="*/ 1 w 407"/>
                  <a:gd name="T21" fmla="*/ 1 h 317"/>
                  <a:gd name="T22" fmla="*/ 1 w 407"/>
                  <a:gd name="T23" fmla="*/ 1 h 317"/>
                  <a:gd name="T24" fmla="*/ 1 w 407"/>
                  <a:gd name="T25" fmla="*/ 1 h 317"/>
                  <a:gd name="T26" fmla="*/ 0 w 407"/>
                  <a:gd name="T27" fmla="*/ 1 h 317"/>
                  <a:gd name="T28" fmla="*/ 0 w 407"/>
                  <a:gd name="T29" fmla="*/ 1 h 3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07"/>
                  <a:gd name="T46" fmla="*/ 0 h 317"/>
                  <a:gd name="T47" fmla="*/ 407 w 407"/>
                  <a:gd name="T48" fmla="*/ 317 h 3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07" h="317">
                    <a:moveTo>
                      <a:pt x="0" y="234"/>
                    </a:moveTo>
                    <a:lnTo>
                      <a:pt x="68" y="144"/>
                    </a:lnTo>
                    <a:lnTo>
                      <a:pt x="152" y="87"/>
                    </a:lnTo>
                    <a:lnTo>
                      <a:pt x="209" y="40"/>
                    </a:lnTo>
                    <a:lnTo>
                      <a:pt x="407" y="0"/>
                    </a:lnTo>
                    <a:lnTo>
                      <a:pt x="350" y="159"/>
                    </a:lnTo>
                    <a:lnTo>
                      <a:pt x="298" y="260"/>
                    </a:lnTo>
                    <a:lnTo>
                      <a:pt x="262" y="308"/>
                    </a:lnTo>
                    <a:lnTo>
                      <a:pt x="186" y="317"/>
                    </a:lnTo>
                    <a:lnTo>
                      <a:pt x="220" y="270"/>
                    </a:lnTo>
                    <a:lnTo>
                      <a:pt x="249" y="177"/>
                    </a:lnTo>
                    <a:lnTo>
                      <a:pt x="173" y="196"/>
                    </a:lnTo>
                    <a:lnTo>
                      <a:pt x="78" y="213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04" name="Freeform 361">
                <a:extLst>
                  <a:ext uri="{FF2B5EF4-FFF2-40B4-BE49-F238E27FC236}">
                    <a16:creationId xmlns:a16="http://schemas.microsoft.com/office/drawing/2014/main" id="{E997885B-BEEE-4C6E-9205-6BBAE7595F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5" y="948"/>
                <a:ext cx="228" cy="126"/>
              </a:xfrm>
              <a:custGeom>
                <a:avLst/>
                <a:gdLst>
                  <a:gd name="T0" fmla="*/ 0 w 457"/>
                  <a:gd name="T1" fmla="*/ 1 h 252"/>
                  <a:gd name="T2" fmla="*/ 0 w 457"/>
                  <a:gd name="T3" fmla="*/ 1 h 252"/>
                  <a:gd name="T4" fmla="*/ 0 w 457"/>
                  <a:gd name="T5" fmla="*/ 1 h 252"/>
                  <a:gd name="T6" fmla="*/ 0 w 457"/>
                  <a:gd name="T7" fmla="*/ 1 h 252"/>
                  <a:gd name="T8" fmla="*/ 0 w 457"/>
                  <a:gd name="T9" fmla="*/ 0 h 252"/>
                  <a:gd name="T10" fmla="*/ 0 w 457"/>
                  <a:gd name="T11" fmla="*/ 1 h 252"/>
                  <a:gd name="T12" fmla="*/ 0 w 457"/>
                  <a:gd name="T13" fmla="*/ 1 h 252"/>
                  <a:gd name="T14" fmla="*/ 0 w 457"/>
                  <a:gd name="T15" fmla="*/ 1 h 252"/>
                  <a:gd name="T16" fmla="*/ 0 w 457"/>
                  <a:gd name="T17" fmla="*/ 1 h 252"/>
                  <a:gd name="T18" fmla="*/ 0 w 457"/>
                  <a:gd name="T19" fmla="*/ 1 h 252"/>
                  <a:gd name="T20" fmla="*/ 0 w 457"/>
                  <a:gd name="T21" fmla="*/ 1 h 252"/>
                  <a:gd name="T22" fmla="*/ 0 w 457"/>
                  <a:gd name="T23" fmla="*/ 1 h 252"/>
                  <a:gd name="T24" fmla="*/ 0 w 457"/>
                  <a:gd name="T25" fmla="*/ 1 h 2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7"/>
                  <a:gd name="T40" fmla="*/ 0 h 252"/>
                  <a:gd name="T41" fmla="*/ 457 w 457"/>
                  <a:gd name="T42" fmla="*/ 252 h 2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7" h="252">
                    <a:moveTo>
                      <a:pt x="0" y="209"/>
                    </a:moveTo>
                    <a:lnTo>
                      <a:pt x="42" y="152"/>
                    </a:lnTo>
                    <a:lnTo>
                      <a:pt x="137" y="78"/>
                    </a:lnTo>
                    <a:lnTo>
                      <a:pt x="270" y="38"/>
                    </a:lnTo>
                    <a:lnTo>
                      <a:pt x="457" y="0"/>
                    </a:lnTo>
                    <a:lnTo>
                      <a:pt x="424" y="83"/>
                    </a:lnTo>
                    <a:lnTo>
                      <a:pt x="371" y="169"/>
                    </a:lnTo>
                    <a:lnTo>
                      <a:pt x="287" y="218"/>
                    </a:lnTo>
                    <a:lnTo>
                      <a:pt x="204" y="252"/>
                    </a:lnTo>
                    <a:lnTo>
                      <a:pt x="101" y="226"/>
                    </a:lnTo>
                    <a:lnTo>
                      <a:pt x="18" y="212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05" name="Freeform 362">
                <a:extLst>
                  <a:ext uri="{FF2B5EF4-FFF2-40B4-BE49-F238E27FC236}">
                    <a16:creationId xmlns:a16="http://schemas.microsoft.com/office/drawing/2014/main" id="{0FE34E20-B432-4A70-97BD-FB93AF34FF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0" y="807"/>
                <a:ext cx="244" cy="252"/>
              </a:xfrm>
              <a:custGeom>
                <a:avLst/>
                <a:gdLst>
                  <a:gd name="T0" fmla="*/ 0 w 489"/>
                  <a:gd name="T1" fmla="*/ 1 h 504"/>
                  <a:gd name="T2" fmla="*/ 0 w 489"/>
                  <a:gd name="T3" fmla="*/ 1 h 504"/>
                  <a:gd name="T4" fmla="*/ 0 w 489"/>
                  <a:gd name="T5" fmla="*/ 1 h 504"/>
                  <a:gd name="T6" fmla="*/ 0 w 489"/>
                  <a:gd name="T7" fmla="*/ 1 h 504"/>
                  <a:gd name="T8" fmla="*/ 0 w 489"/>
                  <a:gd name="T9" fmla="*/ 1 h 504"/>
                  <a:gd name="T10" fmla="*/ 0 w 489"/>
                  <a:gd name="T11" fmla="*/ 1 h 504"/>
                  <a:gd name="T12" fmla="*/ 0 w 489"/>
                  <a:gd name="T13" fmla="*/ 1 h 504"/>
                  <a:gd name="T14" fmla="*/ 0 w 489"/>
                  <a:gd name="T15" fmla="*/ 0 h 504"/>
                  <a:gd name="T16" fmla="*/ 0 w 489"/>
                  <a:gd name="T17" fmla="*/ 1 h 504"/>
                  <a:gd name="T18" fmla="*/ 0 w 489"/>
                  <a:gd name="T19" fmla="*/ 1 h 504"/>
                  <a:gd name="T20" fmla="*/ 0 w 489"/>
                  <a:gd name="T21" fmla="*/ 1 h 504"/>
                  <a:gd name="T22" fmla="*/ 0 w 489"/>
                  <a:gd name="T23" fmla="*/ 1 h 504"/>
                  <a:gd name="T24" fmla="*/ 0 w 489"/>
                  <a:gd name="T25" fmla="*/ 1 h 504"/>
                  <a:gd name="T26" fmla="*/ 0 w 489"/>
                  <a:gd name="T27" fmla="*/ 1 h 504"/>
                  <a:gd name="T28" fmla="*/ 0 w 489"/>
                  <a:gd name="T29" fmla="*/ 1 h 504"/>
                  <a:gd name="T30" fmla="*/ 0 w 489"/>
                  <a:gd name="T31" fmla="*/ 1 h 504"/>
                  <a:gd name="T32" fmla="*/ 0 w 489"/>
                  <a:gd name="T33" fmla="*/ 1 h 504"/>
                  <a:gd name="T34" fmla="*/ 0 w 489"/>
                  <a:gd name="T35" fmla="*/ 1 h 504"/>
                  <a:gd name="T36" fmla="*/ 0 w 489"/>
                  <a:gd name="T37" fmla="*/ 1 h 504"/>
                  <a:gd name="T38" fmla="*/ 0 w 489"/>
                  <a:gd name="T39" fmla="*/ 1 h 5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89"/>
                  <a:gd name="T61" fmla="*/ 0 h 504"/>
                  <a:gd name="T62" fmla="*/ 489 w 489"/>
                  <a:gd name="T63" fmla="*/ 504 h 5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89" h="504">
                    <a:moveTo>
                      <a:pt x="0" y="504"/>
                    </a:moveTo>
                    <a:lnTo>
                      <a:pt x="103" y="491"/>
                    </a:lnTo>
                    <a:lnTo>
                      <a:pt x="143" y="445"/>
                    </a:lnTo>
                    <a:lnTo>
                      <a:pt x="198" y="388"/>
                    </a:lnTo>
                    <a:lnTo>
                      <a:pt x="327" y="327"/>
                    </a:lnTo>
                    <a:lnTo>
                      <a:pt x="369" y="268"/>
                    </a:lnTo>
                    <a:lnTo>
                      <a:pt x="415" y="154"/>
                    </a:lnTo>
                    <a:lnTo>
                      <a:pt x="489" y="0"/>
                    </a:lnTo>
                    <a:lnTo>
                      <a:pt x="327" y="34"/>
                    </a:lnTo>
                    <a:lnTo>
                      <a:pt x="173" y="90"/>
                    </a:lnTo>
                    <a:lnTo>
                      <a:pt x="74" y="158"/>
                    </a:lnTo>
                    <a:lnTo>
                      <a:pt x="21" y="223"/>
                    </a:lnTo>
                    <a:lnTo>
                      <a:pt x="0" y="272"/>
                    </a:lnTo>
                    <a:lnTo>
                      <a:pt x="103" y="226"/>
                    </a:lnTo>
                    <a:lnTo>
                      <a:pt x="244" y="207"/>
                    </a:lnTo>
                    <a:lnTo>
                      <a:pt x="186" y="280"/>
                    </a:lnTo>
                    <a:lnTo>
                      <a:pt x="114" y="384"/>
                    </a:lnTo>
                    <a:lnTo>
                      <a:pt x="72" y="447"/>
                    </a:lnTo>
                    <a:lnTo>
                      <a:pt x="0" y="50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06" name="Freeform 363">
                <a:extLst>
                  <a:ext uri="{FF2B5EF4-FFF2-40B4-BE49-F238E27FC236}">
                    <a16:creationId xmlns:a16="http://schemas.microsoft.com/office/drawing/2014/main" id="{7DEF9C1F-C4CC-4AD2-8549-FDDAC3E4E0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8" y="911"/>
                <a:ext cx="207" cy="160"/>
              </a:xfrm>
              <a:custGeom>
                <a:avLst/>
                <a:gdLst>
                  <a:gd name="T0" fmla="*/ 0 w 414"/>
                  <a:gd name="T1" fmla="*/ 0 h 322"/>
                  <a:gd name="T2" fmla="*/ 1 w 414"/>
                  <a:gd name="T3" fmla="*/ 0 h 322"/>
                  <a:gd name="T4" fmla="*/ 1 w 414"/>
                  <a:gd name="T5" fmla="*/ 0 h 322"/>
                  <a:gd name="T6" fmla="*/ 1 w 414"/>
                  <a:gd name="T7" fmla="*/ 0 h 322"/>
                  <a:gd name="T8" fmla="*/ 1 w 414"/>
                  <a:gd name="T9" fmla="*/ 0 h 322"/>
                  <a:gd name="T10" fmla="*/ 1 w 414"/>
                  <a:gd name="T11" fmla="*/ 0 h 322"/>
                  <a:gd name="T12" fmla="*/ 1 w 414"/>
                  <a:gd name="T13" fmla="*/ 0 h 322"/>
                  <a:gd name="T14" fmla="*/ 1 w 414"/>
                  <a:gd name="T15" fmla="*/ 0 h 322"/>
                  <a:gd name="T16" fmla="*/ 1 w 414"/>
                  <a:gd name="T17" fmla="*/ 0 h 322"/>
                  <a:gd name="T18" fmla="*/ 1 w 414"/>
                  <a:gd name="T19" fmla="*/ 0 h 322"/>
                  <a:gd name="T20" fmla="*/ 1 w 414"/>
                  <a:gd name="T21" fmla="*/ 0 h 322"/>
                  <a:gd name="T22" fmla="*/ 1 w 414"/>
                  <a:gd name="T23" fmla="*/ 0 h 322"/>
                  <a:gd name="T24" fmla="*/ 1 w 414"/>
                  <a:gd name="T25" fmla="*/ 0 h 322"/>
                  <a:gd name="T26" fmla="*/ 0 w 414"/>
                  <a:gd name="T27" fmla="*/ 0 h 322"/>
                  <a:gd name="T28" fmla="*/ 0 w 414"/>
                  <a:gd name="T29" fmla="*/ 0 h 3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14"/>
                  <a:gd name="T46" fmla="*/ 0 h 322"/>
                  <a:gd name="T47" fmla="*/ 414 w 414"/>
                  <a:gd name="T48" fmla="*/ 322 h 3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14" h="322">
                    <a:moveTo>
                      <a:pt x="0" y="318"/>
                    </a:moveTo>
                    <a:lnTo>
                      <a:pt x="49" y="322"/>
                    </a:lnTo>
                    <a:lnTo>
                      <a:pt x="119" y="305"/>
                    </a:lnTo>
                    <a:lnTo>
                      <a:pt x="207" y="268"/>
                    </a:lnTo>
                    <a:lnTo>
                      <a:pt x="273" y="189"/>
                    </a:lnTo>
                    <a:lnTo>
                      <a:pt x="334" y="94"/>
                    </a:lnTo>
                    <a:lnTo>
                      <a:pt x="414" y="0"/>
                    </a:lnTo>
                    <a:lnTo>
                      <a:pt x="340" y="8"/>
                    </a:lnTo>
                    <a:lnTo>
                      <a:pt x="234" y="35"/>
                    </a:lnTo>
                    <a:lnTo>
                      <a:pt x="135" y="84"/>
                    </a:lnTo>
                    <a:lnTo>
                      <a:pt x="102" y="114"/>
                    </a:lnTo>
                    <a:lnTo>
                      <a:pt x="93" y="183"/>
                    </a:lnTo>
                    <a:lnTo>
                      <a:pt x="68" y="242"/>
                    </a:lnTo>
                    <a:lnTo>
                      <a:pt x="0" y="31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07" name="Freeform 364">
                <a:extLst>
                  <a:ext uri="{FF2B5EF4-FFF2-40B4-BE49-F238E27FC236}">
                    <a16:creationId xmlns:a16="http://schemas.microsoft.com/office/drawing/2014/main" id="{B46C450C-6BF8-4C51-B20C-8836CADD0A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4" y="886"/>
                <a:ext cx="127" cy="199"/>
              </a:xfrm>
              <a:custGeom>
                <a:avLst/>
                <a:gdLst>
                  <a:gd name="T0" fmla="*/ 1 w 253"/>
                  <a:gd name="T1" fmla="*/ 1 h 397"/>
                  <a:gd name="T2" fmla="*/ 1 w 253"/>
                  <a:gd name="T3" fmla="*/ 1 h 397"/>
                  <a:gd name="T4" fmla="*/ 0 w 253"/>
                  <a:gd name="T5" fmla="*/ 1 h 397"/>
                  <a:gd name="T6" fmla="*/ 1 w 253"/>
                  <a:gd name="T7" fmla="*/ 1 h 397"/>
                  <a:gd name="T8" fmla="*/ 1 w 253"/>
                  <a:gd name="T9" fmla="*/ 1 h 397"/>
                  <a:gd name="T10" fmla="*/ 1 w 253"/>
                  <a:gd name="T11" fmla="*/ 1 h 397"/>
                  <a:gd name="T12" fmla="*/ 1 w 253"/>
                  <a:gd name="T13" fmla="*/ 1 h 397"/>
                  <a:gd name="T14" fmla="*/ 1 w 253"/>
                  <a:gd name="T15" fmla="*/ 0 h 397"/>
                  <a:gd name="T16" fmla="*/ 1 w 253"/>
                  <a:gd name="T17" fmla="*/ 1 h 397"/>
                  <a:gd name="T18" fmla="*/ 1 w 253"/>
                  <a:gd name="T19" fmla="*/ 1 h 397"/>
                  <a:gd name="T20" fmla="*/ 1 w 253"/>
                  <a:gd name="T21" fmla="*/ 1 h 397"/>
                  <a:gd name="T22" fmla="*/ 1 w 253"/>
                  <a:gd name="T23" fmla="*/ 1 h 397"/>
                  <a:gd name="T24" fmla="*/ 1 w 253"/>
                  <a:gd name="T25" fmla="*/ 1 h 397"/>
                  <a:gd name="T26" fmla="*/ 1 w 253"/>
                  <a:gd name="T27" fmla="*/ 1 h 397"/>
                  <a:gd name="T28" fmla="*/ 1 w 253"/>
                  <a:gd name="T29" fmla="*/ 1 h 39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3"/>
                  <a:gd name="T46" fmla="*/ 0 h 397"/>
                  <a:gd name="T47" fmla="*/ 253 w 253"/>
                  <a:gd name="T48" fmla="*/ 397 h 39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3" h="397">
                    <a:moveTo>
                      <a:pt x="36" y="397"/>
                    </a:moveTo>
                    <a:lnTo>
                      <a:pt x="14" y="346"/>
                    </a:lnTo>
                    <a:lnTo>
                      <a:pt x="0" y="270"/>
                    </a:lnTo>
                    <a:lnTo>
                      <a:pt x="10" y="173"/>
                    </a:lnTo>
                    <a:lnTo>
                      <a:pt x="55" y="97"/>
                    </a:lnTo>
                    <a:lnTo>
                      <a:pt x="126" y="38"/>
                    </a:lnTo>
                    <a:lnTo>
                      <a:pt x="207" y="10"/>
                    </a:lnTo>
                    <a:lnTo>
                      <a:pt x="253" y="0"/>
                    </a:lnTo>
                    <a:lnTo>
                      <a:pt x="211" y="72"/>
                    </a:lnTo>
                    <a:lnTo>
                      <a:pt x="188" y="196"/>
                    </a:lnTo>
                    <a:lnTo>
                      <a:pt x="156" y="272"/>
                    </a:lnTo>
                    <a:lnTo>
                      <a:pt x="124" y="335"/>
                    </a:lnTo>
                    <a:lnTo>
                      <a:pt x="74" y="371"/>
                    </a:lnTo>
                    <a:lnTo>
                      <a:pt x="36" y="39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08" name="Freeform 365">
                <a:extLst>
                  <a:ext uri="{FF2B5EF4-FFF2-40B4-BE49-F238E27FC236}">
                    <a16:creationId xmlns:a16="http://schemas.microsoft.com/office/drawing/2014/main" id="{5CAAAD87-C656-443D-A075-AD4BF11984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1" y="763"/>
                <a:ext cx="190" cy="206"/>
              </a:xfrm>
              <a:custGeom>
                <a:avLst/>
                <a:gdLst>
                  <a:gd name="T0" fmla="*/ 1 w 380"/>
                  <a:gd name="T1" fmla="*/ 1 h 410"/>
                  <a:gd name="T2" fmla="*/ 1 w 380"/>
                  <a:gd name="T3" fmla="*/ 1 h 410"/>
                  <a:gd name="T4" fmla="*/ 1 w 380"/>
                  <a:gd name="T5" fmla="*/ 1 h 410"/>
                  <a:gd name="T6" fmla="*/ 1 w 380"/>
                  <a:gd name="T7" fmla="*/ 1 h 410"/>
                  <a:gd name="T8" fmla="*/ 1 w 380"/>
                  <a:gd name="T9" fmla="*/ 0 h 410"/>
                  <a:gd name="T10" fmla="*/ 1 w 380"/>
                  <a:gd name="T11" fmla="*/ 1 h 410"/>
                  <a:gd name="T12" fmla="*/ 1 w 380"/>
                  <a:gd name="T13" fmla="*/ 1 h 410"/>
                  <a:gd name="T14" fmla="*/ 1 w 380"/>
                  <a:gd name="T15" fmla="*/ 1 h 410"/>
                  <a:gd name="T16" fmla="*/ 1 w 380"/>
                  <a:gd name="T17" fmla="*/ 1 h 410"/>
                  <a:gd name="T18" fmla="*/ 1 w 380"/>
                  <a:gd name="T19" fmla="*/ 1 h 410"/>
                  <a:gd name="T20" fmla="*/ 1 w 380"/>
                  <a:gd name="T21" fmla="*/ 1 h 410"/>
                  <a:gd name="T22" fmla="*/ 1 w 380"/>
                  <a:gd name="T23" fmla="*/ 1 h 410"/>
                  <a:gd name="T24" fmla="*/ 1 w 380"/>
                  <a:gd name="T25" fmla="*/ 1 h 410"/>
                  <a:gd name="T26" fmla="*/ 1 w 380"/>
                  <a:gd name="T27" fmla="*/ 1 h 410"/>
                  <a:gd name="T28" fmla="*/ 1 w 380"/>
                  <a:gd name="T29" fmla="*/ 1 h 410"/>
                  <a:gd name="T30" fmla="*/ 1 w 380"/>
                  <a:gd name="T31" fmla="*/ 1 h 410"/>
                  <a:gd name="T32" fmla="*/ 1 w 380"/>
                  <a:gd name="T33" fmla="*/ 1 h 410"/>
                  <a:gd name="T34" fmla="*/ 0 w 380"/>
                  <a:gd name="T35" fmla="*/ 1 h 410"/>
                  <a:gd name="T36" fmla="*/ 1 w 380"/>
                  <a:gd name="T37" fmla="*/ 1 h 410"/>
                  <a:gd name="T38" fmla="*/ 1 w 380"/>
                  <a:gd name="T39" fmla="*/ 1 h 410"/>
                  <a:gd name="T40" fmla="*/ 1 w 380"/>
                  <a:gd name="T41" fmla="*/ 1 h 4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410"/>
                  <a:gd name="T65" fmla="*/ 380 w 380"/>
                  <a:gd name="T66" fmla="*/ 410 h 4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410">
                    <a:moveTo>
                      <a:pt x="3" y="281"/>
                    </a:moveTo>
                    <a:lnTo>
                      <a:pt x="36" y="196"/>
                    </a:lnTo>
                    <a:lnTo>
                      <a:pt x="110" y="118"/>
                    </a:lnTo>
                    <a:lnTo>
                      <a:pt x="220" y="64"/>
                    </a:lnTo>
                    <a:lnTo>
                      <a:pt x="378" y="0"/>
                    </a:lnTo>
                    <a:lnTo>
                      <a:pt x="380" y="59"/>
                    </a:lnTo>
                    <a:lnTo>
                      <a:pt x="365" y="154"/>
                    </a:lnTo>
                    <a:lnTo>
                      <a:pt x="342" y="215"/>
                    </a:lnTo>
                    <a:lnTo>
                      <a:pt x="294" y="262"/>
                    </a:lnTo>
                    <a:lnTo>
                      <a:pt x="252" y="329"/>
                    </a:lnTo>
                    <a:lnTo>
                      <a:pt x="245" y="359"/>
                    </a:lnTo>
                    <a:lnTo>
                      <a:pt x="186" y="401"/>
                    </a:lnTo>
                    <a:lnTo>
                      <a:pt x="195" y="338"/>
                    </a:lnTo>
                    <a:lnTo>
                      <a:pt x="237" y="239"/>
                    </a:lnTo>
                    <a:lnTo>
                      <a:pt x="154" y="270"/>
                    </a:lnTo>
                    <a:lnTo>
                      <a:pt x="74" y="308"/>
                    </a:lnTo>
                    <a:lnTo>
                      <a:pt x="28" y="355"/>
                    </a:lnTo>
                    <a:lnTo>
                      <a:pt x="0" y="410"/>
                    </a:lnTo>
                    <a:lnTo>
                      <a:pt x="1" y="319"/>
                    </a:lnTo>
                    <a:lnTo>
                      <a:pt x="3" y="28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09" name="Freeform 366">
                <a:extLst>
                  <a:ext uri="{FF2B5EF4-FFF2-40B4-BE49-F238E27FC236}">
                    <a16:creationId xmlns:a16="http://schemas.microsoft.com/office/drawing/2014/main" id="{36229945-1C53-41B2-8A5D-4EC29E58C7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84" y="740"/>
                <a:ext cx="163" cy="215"/>
              </a:xfrm>
              <a:custGeom>
                <a:avLst/>
                <a:gdLst>
                  <a:gd name="T0" fmla="*/ 0 w 327"/>
                  <a:gd name="T1" fmla="*/ 0 h 432"/>
                  <a:gd name="T2" fmla="*/ 0 w 327"/>
                  <a:gd name="T3" fmla="*/ 0 h 432"/>
                  <a:gd name="T4" fmla="*/ 0 w 327"/>
                  <a:gd name="T5" fmla="*/ 0 h 432"/>
                  <a:gd name="T6" fmla="*/ 0 w 327"/>
                  <a:gd name="T7" fmla="*/ 0 h 432"/>
                  <a:gd name="T8" fmla="*/ 0 w 327"/>
                  <a:gd name="T9" fmla="*/ 0 h 432"/>
                  <a:gd name="T10" fmla="*/ 0 w 327"/>
                  <a:gd name="T11" fmla="*/ 0 h 432"/>
                  <a:gd name="T12" fmla="*/ 0 w 327"/>
                  <a:gd name="T13" fmla="*/ 0 h 432"/>
                  <a:gd name="T14" fmla="*/ 0 w 327"/>
                  <a:gd name="T15" fmla="*/ 0 h 432"/>
                  <a:gd name="T16" fmla="*/ 0 w 327"/>
                  <a:gd name="T17" fmla="*/ 0 h 432"/>
                  <a:gd name="T18" fmla="*/ 0 w 327"/>
                  <a:gd name="T19" fmla="*/ 0 h 432"/>
                  <a:gd name="T20" fmla="*/ 0 w 327"/>
                  <a:gd name="T21" fmla="*/ 0 h 432"/>
                  <a:gd name="T22" fmla="*/ 0 w 327"/>
                  <a:gd name="T23" fmla="*/ 0 h 432"/>
                  <a:gd name="T24" fmla="*/ 0 w 327"/>
                  <a:gd name="T25" fmla="*/ 0 h 432"/>
                  <a:gd name="T26" fmla="*/ 0 w 327"/>
                  <a:gd name="T27" fmla="*/ 0 h 432"/>
                  <a:gd name="T28" fmla="*/ 0 w 327"/>
                  <a:gd name="T29" fmla="*/ 0 h 432"/>
                  <a:gd name="T30" fmla="*/ 0 w 327"/>
                  <a:gd name="T31" fmla="*/ 0 h 432"/>
                  <a:gd name="T32" fmla="*/ 0 w 327"/>
                  <a:gd name="T33" fmla="*/ 0 h 4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7"/>
                  <a:gd name="T52" fmla="*/ 0 h 432"/>
                  <a:gd name="T53" fmla="*/ 327 w 327"/>
                  <a:gd name="T54" fmla="*/ 432 h 4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7" h="432">
                    <a:moveTo>
                      <a:pt x="0" y="432"/>
                    </a:moveTo>
                    <a:lnTo>
                      <a:pt x="26" y="342"/>
                    </a:lnTo>
                    <a:lnTo>
                      <a:pt x="80" y="219"/>
                    </a:lnTo>
                    <a:lnTo>
                      <a:pt x="186" y="111"/>
                    </a:lnTo>
                    <a:lnTo>
                      <a:pt x="254" y="52"/>
                    </a:lnTo>
                    <a:lnTo>
                      <a:pt x="327" y="0"/>
                    </a:lnTo>
                    <a:lnTo>
                      <a:pt x="325" y="101"/>
                    </a:lnTo>
                    <a:lnTo>
                      <a:pt x="317" y="169"/>
                    </a:lnTo>
                    <a:lnTo>
                      <a:pt x="254" y="217"/>
                    </a:lnTo>
                    <a:lnTo>
                      <a:pt x="201" y="284"/>
                    </a:lnTo>
                    <a:lnTo>
                      <a:pt x="195" y="242"/>
                    </a:lnTo>
                    <a:lnTo>
                      <a:pt x="209" y="202"/>
                    </a:lnTo>
                    <a:lnTo>
                      <a:pt x="146" y="244"/>
                    </a:lnTo>
                    <a:lnTo>
                      <a:pt x="89" y="293"/>
                    </a:lnTo>
                    <a:lnTo>
                      <a:pt x="45" y="382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10" name="Freeform 367">
                <a:extLst>
                  <a:ext uri="{FF2B5EF4-FFF2-40B4-BE49-F238E27FC236}">
                    <a16:creationId xmlns:a16="http://schemas.microsoft.com/office/drawing/2014/main" id="{E060BC46-0DDE-4E3B-864D-ACBF30E57A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4" y="841"/>
                <a:ext cx="79" cy="178"/>
              </a:xfrm>
              <a:custGeom>
                <a:avLst/>
                <a:gdLst>
                  <a:gd name="T0" fmla="*/ 1 w 157"/>
                  <a:gd name="T1" fmla="*/ 1 h 355"/>
                  <a:gd name="T2" fmla="*/ 1 w 157"/>
                  <a:gd name="T3" fmla="*/ 1 h 355"/>
                  <a:gd name="T4" fmla="*/ 1 w 157"/>
                  <a:gd name="T5" fmla="*/ 1 h 355"/>
                  <a:gd name="T6" fmla="*/ 1 w 157"/>
                  <a:gd name="T7" fmla="*/ 1 h 355"/>
                  <a:gd name="T8" fmla="*/ 1 w 157"/>
                  <a:gd name="T9" fmla="*/ 1 h 355"/>
                  <a:gd name="T10" fmla="*/ 1 w 157"/>
                  <a:gd name="T11" fmla="*/ 1 h 355"/>
                  <a:gd name="T12" fmla="*/ 1 w 157"/>
                  <a:gd name="T13" fmla="*/ 1 h 355"/>
                  <a:gd name="T14" fmla="*/ 1 w 157"/>
                  <a:gd name="T15" fmla="*/ 0 h 355"/>
                  <a:gd name="T16" fmla="*/ 1 w 157"/>
                  <a:gd name="T17" fmla="*/ 1 h 355"/>
                  <a:gd name="T18" fmla="*/ 1 w 157"/>
                  <a:gd name="T19" fmla="*/ 1 h 355"/>
                  <a:gd name="T20" fmla="*/ 1 w 157"/>
                  <a:gd name="T21" fmla="*/ 1 h 355"/>
                  <a:gd name="T22" fmla="*/ 0 w 157"/>
                  <a:gd name="T23" fmla="*/ 1 h 355"/>
                  <a:gd name="T24" fmla="*/ 1 w 157"/>
                  <a:gd name="T25" fmla="*/ 1 h 355"/>
                  <a:gd name="T26" fmla="*/ 1 w 157"/>
                  <a:gd name="T27" fmla="*/ 1 h 3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7"/>
                  <a:gd name="T43" fmla="*/ 0 h 355"/>
                  <a:gd name="T44" fmla="*/ 157 w 157"/>
                  <a:gd name="T45" fmla="*/ 355 h 35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7" h="355">
                    <a:moveTo>
                      <a:pt x="17" y="355"/>
                    </a:moveTo>
                    <a:lnTo>
                      <a:pt x="72" y="355"/>
                    </a:lnTo>
                    <a:lnTo>
                      <a:pt x="121" y="323"/>
                    </a:lnTo>
                    <a:lnTo>
                      <a:pt x="154" y="268"/>
                    </a:lnTo>
                    <a:lnTo>
                      <a:pt x="155" y="190"/>
                    </a:lnTo>
                    <a:lnTo>
                      <a:pt x="155" y="118"/>
                    </a:lnTo>
                    <a:lnTo>
                      <a:pt x="155" y="41"/>
                    </a:lnTo>
                    <a:lnTo>
                      <a:pt x="157" y="0"/>
                    </a:lnTo>
                    <a:lnTo>
                      <a:pt x="108" y="32"/>
                    </a:lnTo>
                    <a:lnTo>
                      <a:pt x="51" y="85"/>
                    </a:lnTo>
                    <a:lnTo>
                      <a:pt x="9" y="161"/>
                    </a:lnTo>
                    <a:lnTo>
                      <a:pt x="0" y="260"/>
                    </a:lnTo>
                    <a:lnTo>
                      <a:pt x="17" y="3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11" name="Freeform 368">
                <a:extLst>
                  <a:ext uri="{FF2B5EF4-FFF2-40B4-BE49-F238E27FC236}">
                    <a16:creationId xmlns:a16="http://schemas.microsoft.com/office/drawing/2014/main" id="{0045F202-6B6F-4E40-8678-D4D50DC264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2" y="767"/>
                <a:ext cx="129" cy="162"/>
              </a:xfrm>
              <a:custGeom>
                <a:avLst/>
                <a:gdLst>
                  <a:gd name="T0" fmla="*/ 0 w 258"/>
                  <a:gd name="T1" fmla="*/ 1 h 324"/>
                  <a:gd name="T2" fmla="*/ 1 w 258"/>
                  <a:gd name="T3" fmla="*/ 1 h 324"/>
                  <a:gd name="T4" fmla="*/ 1 w 258"/>
                  <a:gd name="T5" fmla="*/ 1 h 324"/>
                  <a:gd name="T6" fmla="*/ 1 w 258"/>
                  <a:gd name="T7" fmla="*/ 1 h 324"/>
                  <a:gd name="T8" fmla="*/ 1 w 258"/>
                  <a:gd name="T9" fmla="*/ 1 h 324"/>
                  <a:gd name="T10" fmla="*/ 1 w 258"/>
                  <a:gd name="T11" fmla="*/ 1 h 324"/>
                  <a:gd name="T12" fmla="*/ 1 w 258"/>
                  <a:gd name="T13" fmla="*/ 1 h 324"/>
                  <a:gd name="T14" fmla="*/ 1 w 258"/>
                  <a:gd name="T15" fmla="*/ 1 h 324"/>
                  <a:gd name="T16" fmla="*/ 1 w 258"/>
                  <a:gd name="T17" fmla="*/ 0 h 324"/>
                  <a:gd name="T18" fmla="*/ 1 w 258"/>
                  <a:gd name="T19" fmla="*/ 1 h 324"/>
                  <a:gd name="T20" fmla="*/ 1 w 258"/>
                  <a:gd name="T21" fmla="*/ 1 h 324"/>
                  <a:gd name="T22" fmla="*/ 1 w 258"/>
                  <a:gd name="T23" fmla="*/ 1 h 324"/>
                  <a:gd name="T24" fmla="*/ 1 w 258"/>
                  <a:gd name="T25" fmla="*/ 1 h 324"/>
                  <a:gd name="T26" fmla="*/ 1 w 258"/>
                  <a:gd name="T27" fmla="*/ 1 h 324"/>
                  <a:gd name="T28" fmla="*/ 1 w 258"/>
                  <a:gd name="T29" fmla="*/ 1 h 324"/>
                  <a:gd name="T30" fmla="*/ 1 w 258"/>
                  <a:gd name="T31" fmla="*/ 1 h 324"/>
                  <a:gd name="T32" fmla="*/ 1 w 258"/>
                  <a:gd name="T33" fmla="*/ 1 h 324"/>
                  <a:gd name="T34" fmla="*/ 1 w 258"/>
                  <a:gd name="T35" fmla="*/ 1 h 324"/>
                  <a:gd name="T36" fmla="*/ 0 w 258"/>
                  <a:gd name="T37" fmla="*/ 1 h 324"/>
                  <a:gd name="T38" fmla="*/ 0 w 258"/>
                  <a:gd name="T39" fmla="*/ 1 h 3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8"/>
                  <a:gd name="T61" fmla="*/ 0 h 324"/>
                  <a:gd name="T62" fmla="*/ 258 w 258"/>
                  <a:gd name="T63" fmla="*/ 324 h 32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8" h="324">
                    <a:moveTo>
                      <a:pt x="0" y="324"/>
                    </a:moveTo>
                    <a:lnTo>
                      <a:pt x="9" y="287"/>
                    </a:lnTo>
                    <a:lnTo>
                      <a:pt x="28" y="240"/>
                    </a:lnTo>
                    <a:lnTo>
                      <a:pt x="55" y="198"/>
                    </a:lnTo>
                    <a:lnTo>
                      <a:pt x="85" y="156"/>
                    </a:lnTo>
                    <a:lnTo>
                      <a:pt x="123" y="114"/>
                    </a:lnTo>
                    <a:lnTo>
                      <a:pt x="165" y="76"/>
                    </a:lnTo>
                    <a:lnTo>
                      <a:pt x="207" y="40"/>
                    </a:lnTo>
                    <a:lnTo>
                      <a:pt x="258" y="0"/>
                    </a:lnTo>
                    <a:lnTo>
                      <a:pt x="258" y="33"/>
                    </a:lnTo>
                    <a:lnTo>
                      <a:pt x="258" y="80"/>
                    </a:lnTo>
                    <a:lnTo>
                      <a:pt x="253" y="130"/>
                    </a:lnTo>
                    <a:lnTo>
                      <a:pt x="165" y="229"/>
                    </a:lnTo>
                    <a:lnTo>
                      <a:pt x="161" y="200"/>
                    </a:lnTo>
                    <a:lnTo>
                      <a:pt x="167" y="154"/>
                    </a:lnTo>
                    <a:lnTo>
                      <a:pt x="99" y="198"/>
                    </a:lnTo>
                    <a:lnTo>
                      <a:pt x="57" y="238"/>
                    </a:lnTo>
                    <a:lnTo>
                      <a:pt x="30" y="282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12" name="Freeform 369">
                <a:extLst>
                  <a:ext uri="{FF2B5EF4-FFF2-40B4-BE49-F238E27FC236}">
                    <a16:creationId xmlns:a16="http://schemas.microsoft.com/office/drawing/2014/main" id="{4ED0239F-17B2-4E54-8748-995FFB8CC7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3" y="786"/>
                <a:ext cx="176" cy="177"/>
              </a:xfrm>
              <a:custGeom>
                <a:avLst/>
                <a:gdLst>
                  <a:gd name="T0" fmla="*/ 0 w 354"/>
                  <a:gd name="T1" fmla="*/ 1 h 354"/>
                  <a:gd name="T2" fmla="*/ 0 w 354"/>
                  <a:gd name="T3" fmla="*/ 1 h 354"/>
                  <a:gd name="T4" fmla="*/ 0 w 354"/>
                  <a:gd name="T5" fmla="*/ 1 h 354"/>
                  <a:gd name="T6" fmla="*/ 0 w 354"/>
                  <a:gd name="T7" fmla="*/ 1 h 354"/>
                  <a:gd name="T8" fmla="*/ 0 w 354"/>
                  <a:gd name="T9" fmla="*/ 1 h 354"/>
                  <a:gd name="T10" fmla="*/ 0 w 354"/>
                  <a:gd name="T11" fmla="*/ 1 h 354"/>
                  <a:gd name="T12" fmla="*/ 0 w 354"/>
                  <a:gd name="T13" fmla="*/ 1 h 354"/>
                  <a:gd name="T14" fmla="*/ 0 w 354"/>
                  <a:gd name="T15" fmla="*/ 1 h 354"/>
                  <a:gd name="T16" fmla="*/ 0 w 354"/>
                  <a:gd name="T17" fmla="*/ 1 h 354"/>
                  <a:gd name="T18" fmla="*/ 0 w 354"/>
                  <a:gd name="T19" fmla="*/ 0 h 354"/>
                  <a:gd name="T20" fmla="*/ 0 w 354"/>
                  <a:gd name="T21" fmla="*/ 1 h 354"/>
                  <a:gd name="T22" fmla="*/ 0 w 354"/>
                  <a:gd name="T23" fmla="*/ 1 h 354"/>
                  <a:gd name="T24" fmla="*/ 0 w 354"/>
                  <a:gd name="T25" fmla="*/ 1 h 354"/>
                  <a:gd name="T26" fmla="*/ 0 w 354"/>
                  <a:gd name="T27" fmla="*/ 1 h 354"/>
                  <a:gd name="T28" fmla="*/ 0 w 354"/>
                  <a:gd name="T29" fmla="*/ 1 h 354"/>
                  <a:gd name="T30" fmla="*/ 0 w 354"/>
                  <a:gd name="T31" fmla="*/ 1 h 354"/>
                  <a:gd name="T32" fmla="*/ 0 w 354"/>
                  <a:gd name="T33" fmla="*/ 1 h 354"/>
                  <a:gd name="T34" fmla="*/ 0 w 354"/>
                  <a:gd name="T35" fmla="*/ 1 h 354"/>
                  <a:gd name="T36" fmla="*/ 0 w 354"/>
                  <a:gd name="T37" fmla="*/ 1 h 354"/>
                  <a:gd name="T38" fmla="*/ 0 w 354"/>
                  <a:gd name="T39" fmla="*/ 1 h 354"/>
                  <a:gd name="T40" fmla="*/ 0 w 354"/>
                  <a:gd name="T41" fmla="*/ 1 h 354"/>
                  <a:gd name="T42" fmla="*/ 0 w 354"/>
                  <a:gd name="T43" fmla="*/ 1 h 354"/>
                  <a:gd name="T44" fmla="*/ 0 w 354"/>
                  <a:gd name="T45" fmla="*/ 1 h 354"/>
                  <a:gd name="T46" fmla="*/ 0 w 354"/>
                  <a:gd name="T47" fmla="*/ 1 h 354"/>
                  <a:gd name="T48" fmla="*/ 0 w 354"/>
                  <a:gd name="T49" fmla="*/ 1 h 354"/>
                  <a:gd name="T50" fmla="*/ 0 w 354"/>
                  <a:gd name="T51" fmla="*/ 1 h 354"/>
                  <a:gd name="T52" fmla="*/ 0 w 354"/>
                  <a:gd name="T53" fmla="*/ 1 h 354"/>
                  <a:gd name="T54" fmla="*/ 0 w 354"/>
                  <a:gd name="T55" fmla="*/ 1 h 35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54"/>
                  <a:gd name="T85" fmla="*/ 0 h 354"/>
                  <a:gd name="T86" fmla="*/ 354 w 354"/>
                  <a:gd name="T87" fmla="*/ 354 h 35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54" h="354">
                    <a:moveTo>
                      <a:pt x="10" y="278"/>
                    </a:moveTo>
                    <a:lnTo>
                      <a:pt x="31" y="232"/>
                    </a:lnTo>
                    <a:lnTo>
                      <a:pt x="57" y="183"/>
                    </a:lnTo>
                    <a:lnTo>
                      <a:pt x="94" y="133"/>
                    </a:lnTo>
                    <a:lnTo>
                      <a:pt x="130" y="99"/>
                    </a:lnTo>
                    <a:lnTo>
                      <a:pt x="179" y="67"/>
                    </a:lnTo>
                    <a:lnTo>
                      <a:pt x="230" y="40"/>
                    </a:lnTo>
                    <a:lnTo>
                      <a:pt x="287" y="23"/>
                    </a:lnTo>
                    <a:lnTo>
                      <a:pt x="325" y="10"/>
                    </a:lnTo>
                    <a:lnTo>
                      <a:pt x="354" y="0"/>
                    </a:lnTo>
                    <a:lnTo>
                      <a:pt x="348" y="37"/>
                    </a:lnTo>
                    <a:lnTo>
                      <a:pt x="341" y="76"/>
                    </a:lnTo>
                    <a:lnTo>
                      <a:pt x="322" y="128"/>
                    </a:lnTo>
                    <a:lnTo>
                      <a:pt x="306" y="160"/>
                    </a:lnTo>
                    <a:lnTo>
                      <a:pt x="270" y="232"/>
                    </a:lnTo>
                    <a:lnTo>
                      <a:pt x="247" y="284"/>
                    </a:lnTo>
                    <a:lnTo>
                      <a:pt x="232" y="320"/>
                    </a:lnTo>
                    <a:lnTo>
                      <a:pt x="177" y="354"/>
                    </a:lnTo>
                    <a:lnTo>
                      <a:pt x="192" y="297"/>
                    </a:lnTo>
                    <a:lnTo>
                      <a:pt x="221" y="230"/>
                    </a:lnTo>
                    <a:lnTo>
                      <a:pt x="232" y="200"/>
                    </a:lnTo>
                    <a:lnTo>
                      <a:pt x="166" y="217"/>
                    </a:lnTo>
                    <a:lnTo>
                      <a:pt x="116" y="238"/>
                    </a:lnTo>
                    <a:lnTo>
                      <a:pt x="67" y="265"/>
                    </a:lnTo>
                    <a:lnTo>
                      <a:pt x="31" y="303"/>
                    </a:lnTo>
                    <a:lnTo>
                      <a:pt x="0" y="344"/>
                    </a:lnTo>
                    <a:lnTo>
                      <a:pt x="10" y="27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13" name="Freeform 370">
                <a:extLst>
                  <a:ext uri="{FF2B5EF4-FFF2-40B4-BE49-F238E27FC236}">
                    <a16:creationId xmlns:a16="http://schemas.microsoft.com/office/drawing/2014/main" id="{DC75F001-FEF1-48E1-9E27-E4B2DD05D6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8" y="700"/>
                <a:ext cx="158" cy="171"/>
              </a:xfrm>
              <a:custGeom>
                <a:avLst/>
                <a:gdLst>
                  <a:gd name="T0" fmla="*/ 0 w 318"/>
                  <a:gd name="T1" fmla="*/ 0 h 343"/>
                  <a:gd name="T2" fmla="*/ 0 w 318"/>
                  <a:gd name="T3" fmla="*/ 0 h 343"/>
                  <a:gd name="T4" fmla="*/ 0 w 318"/>
                  <a:gd name="T5" fmla="*/ 0 h 343"/>
                  <a:gd name="T6" fmla="*/ 0 w 318"/>
                  <a:gd name="T7" fmla="*/ 0 h 343"/>
                  <a:gd name="T8" fmla="*/ 0 w 318"/>
                  <a:gd name="T9" fmla="*/ 0 h 343"/>
                  <a:gd name="T10" fmla="*/ 0 w 318"/>
                  <a:gd name="T11" fmla="*/ 0 h 343"/>
                  <a:gd name="T12" fmla="*/ 0 w 318"/>
                  <a:gd name="T13" fmla="*/ 0 h 343"/>
                  <a:gd name="T14" fmla="*/ 0 w 318"/>
                  <a:gd name="T15" fmla="*/ 0 h 343"/>
                  <a:gd name="T16" fmla="*/ 0 w 318"/>
                  <a:gd name="T17" fmla="*/ 0 h 343"/>
                  <a:gd name="T18" fmla="*/ 0 w 318"/>
                  <a:gd name="T19" fmla="*/ 0 h 343"/>
                  <a:gd name="T20" fmla="*/ 0 w 318"/>
                  <a:gd name="T21" fmla="*/ 0 h 343"/>
                  <a:gd name="T22" fmla="*/ 0 w 318"/>
                  <a:gd name="T23" fmla="*/ 0 h 343"/>
                  <a:gd name="T24" fmla="*/ 0 w 318"/>
                  <a:gd name="T25" fmla="*/ 0 h 343"/>
                  <a:gd name="T26" fmla="*/ 0 w 318"/>
                  <a:gd name="T27" fmla="*/ 0 h 343"/>
                  <a:gd name="T28" fmla="*/ 0 w 318"/>
                  <a:gd name="T29" fmla="*/ 0 h 343"/>
                  <a:gd name="T30" fmla="*/ 0 w 318"/>
                  <a:gd name="T31" fmla="*/ 0 h 343"/>
                  <a:gd name="T32" fmla="*/ 0 w 318"/>
                  <a:gd name="T33" fmla="*/ 0 h 343"/>
                  <a:gd name="T34" fmla="*/ 0 w 318"/>
                  <a:gd name="T35" fmla="*/ 0 h 343"/>
                  <a:gd name="T36" fmla="*/ 0 w 318"/>
                  <a:gd name="T37" fmla="*/ 0 h 343"/>
                  <a:gd name="T38" fmla="*/ 0 w 318"/>
                  <a:gd name="T39" fmla="*/ 0 h 343"/>
                  <a:gd name="T40" fmla="*/ 0 w 318"/>
                  <a:gd name="T41" fmla="*/ 0 h 343"/>
                  <a:gd name="T42" fmla="*/ 0 w 318"/>
                  <a:gd name="T43" fmla="*/ 0 h 343"/>
                  <a:gd name="T44" fmla="*/ 0 w 318"/>
                  <a:gd name="T45" fmla="*/ 0 h 343"/>
                  <a:gd name="T46" fmla="*/ 0 w 318"/>
                  <a:gd name="T47" fmla="*/ 0 h 343"/>
                  <a:gd name="T48" fmla="*/ 0 w 318"/>
                  <a:gd name="T49" fmla="*/ 0 h 34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18"/>
                  <a:gd name="T76" fmla="*/ 0 h 343"/>
                  <a:gd name="T77" fmla="*/ 318 w 318"/>
                  <a:gd name="T78" fmla="*/ 343 h 34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18" h="343">
                    <a:moveTo>
                      <a:pt x="0" y="168"/>
                    </a:moveTo>
                    <a:lnTo>
                      <a:pt x="31" y="135"/>
                    </a:lnTo>
                    <a:lnTo>
                      <a:pt x="67" y="101"/>
                    </a:lnTo>
                    <a:lnTo>
                      <a:pt x="114" y="73"/>
                    </a:lnTo>
                    <a:lnTo>
                      <a:pt x="171" y="44"/>
                    </a:lnTo>
                    <a:lnTo>
                      <a:pt x="236" y="21"/>
                    </a:lnTo>
                    <a:lnTo>
                      <a:pt x="285" y="6"/>
                    </a:lnTo>
                    <a:lnTo>
                      <a:pt x="318" y="0"/>
                    </a:lnTo>
                    <a:lnTo>
                      <a:pt x="314" y="29"/>
                    </a:lnTo>
                    <a:lnTo>
                      <a:pt x="304" y="65"/>
                    </a:lnTo>
                    <a:lnTo>
                      <a:pt x="289" y="105"/>
                    </a:lnTo>
                    <a:lnTo>
                      <a:pt x="270" y="143"/>
                    </a:lnTo>
                    <a:lnTo>
                      <a:pt x="249" y="175"/>
                    </a:lnTo>
                    <a:lnTo>
                      <a:pt x="228" y="204"/>
                    </a:lnTo>
                    <a:lnTo>
                      <a:pt x="206" y="230"/>
                    </a:lnTo>
                    <a:lnTo>
                      <a:pt x="181" y="255"/>
                    </a:lnTo>
                    <a:lnTo>
                      <a:pt x="147" y="287"/>
                    </a:lnTo>
                    <a:lnTo>
                      <a:pt x="122" y="306"/>
                    </a:lnTo>
                    <a:lnTo>
                      <a:pt x="67" y="343"/>
                    </a:lnTo>
                    <a:lnTo>
                      <a:pt x="93" y="272"/>
                    </a:lnTo>
                    <a:lnTo>
                      <a:pt x="114" y="200"/>
                    </a:lnTo>
                    <a:lnTo>
                      <a:pt x="114" y="122"/>
                    </a:lnTo>
                    <a:lnTo>
                      <a:pt x="69" y="145"/>
                    </a:ln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14" name="Freeform 371">
                <a:extLst>
                  <a:ext uri="{FF2B5EF4-FFF2-40B4-BE49-F238E27FC236}">
                    <a16:creationId xmlns:a16="http://schemas.microsoft.com/office/drawing/2014/main" id="{0F4B2531-9ADD-4311-9864-F5E19EA030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5" y="737"/>
                <a:ext cx="158" cy="169"/>
              </a:xfrm>
              <a:custGeom>
                <a:avLst/>
                <a:gdLst>
                  <a:gd name="T0" fmla="*/ 0 w 318"/>
                  <a:gd name="T1" fmla="*/ 1 h 338"/>
                  <a:gd name="T2" fmla="*/ 0 w 318"/>
                  <a:gd name="T3" fmla="*/ 1 h 338"/>
                  <a:gd name="T4" fmla="*/ 0 w 318"/>
                  <a:gd name="T5" fmla="*/ 1 h 338"/>
                  <a:gd name="T6" fmla="*/ 0 w 318"/>
                  <a:gd name="T7" fmla="*/ 1 h 338"/>
                  <a:gd name="T8" fmla="*/ 0 w 318"/>
                  <a:gd name="T9" fmla="*/ 1 h 338"/>
                  <a:gd name="T10" fmla="*/ 0 w 318"/>
                  <a:gd name="T11" fmla="*/ 1 h 338"/>
                  <a:gd name="T12" fmla="*/ 0 w 318"/>
                  <a:gd name="T13" fmla="*/ 1 h 338"/>
                  <a:gd name="T14" fmla="*/ 0 w 318"/>
                  <a:gd name="T15" fmla="*/ 1 h 338"/>
                  <a:gd name="T16" fmla="*/ 0 w 318"/>
                  <a:gd name="T17" fmla="*/ 0 h 338"/>
                  <a:gd name="T18" fmla="*/ 0 w 318"/>
                  <a:gd name="T19" fmla="*/ 1 h 338"/>
                  <a:gd name="T20" fmla="*/ 0 w 318"/>
                  <a:gd name="T21" fmla="*/ 1 h 338"/>
                  <a:gd name="T22" fmla="*/ 0 w 318"/>
                  <a:gd name="T23" fmla="*/ 1 h 338"/>
                  <a:gd name="T24" fmla="*/ 0 w 318"/>
                  <a:gd name="T25" fmla="*/ 1 h 338"/>
                  <a:gd name="T26" fmla="*/ 0 w 318"/>
                  <a:gd name="T27" fmla="*/ 1 h 338"/>
                  <a:gd name="T28" fmla="*/ 0 w 318"/>
                  <a:gd name="T29" fmla="*/ 1 h 338"/>
                  <a:gd name="T30" fmla="*/ 0 w 318"/>
                  <a:gd name="T31" fmla="*/ 1 h 338"/>
                  <a:gd name="T32" fmla="*/ 0 w 318"/>
                  <a:gd name="T33" fmla="*/ 1 h 338"/>
                  <a:gd name="T34" fmla="*/ 0 w 318"/>
                  <a:gd name="T35" fmla="*/ 1 h 338"/>
                  <a:gd name="T36" fmla="*/ 0 w 318"/>
                  <a:gd name="T37" fmla="*/ 1 h 338"/>
                  <a:gd name="T38" fmla="*/ 0 w 318"/>
                  <a:gd name="T39" fmla="*/ 1 h 338"/>
                  <a:gd name="T40" fmla="*/ 0 w 318"/>
                  <a:gd name="T41" fmla="*/ 1 h 338"/>
                  <a:gd name="T42" fmla="*/ 0 w 318"/>
                  <a:gd name="T43" fmla="*/ 1 h 3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18"/>
                  <a:gd name="T67" fmla="*/ 0 h 338"/>
                  <a:gd name="T68" fmla="*/ 318 w 318"/>
                  <a:gd name="T69" fmla="*/ 338 h 3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18" h="338">
                    <a:moveTo>
                      <a:pt x="0" y="176"/>
                    </a:moveTo>
                    <a:lnTo>
                      <a:pt x="30" y="152"/>
                    </a:lnTo>
                    <a:lnTo>
                      <a:pt x="68" y="125"/>
                    </a:lnTo>
                    <a:lnTo>
                      <a:pt x="127" y="91"/>
                    </a:lnTo>
                    <a:lnTo>
                      <a:pt x="175" y="66"/>
                    </a:lnTo>
                    <a:lnTo>
                      <a:pt x="219" y="47"/>
                    </a:lnTo>
                    <a:lnTo>
                      <a:pt x="259" y="32"/>
                    </a:lnTo>
                    <a:lnTo>
                      <a:pt x="293" y="15"/>
                    </a:lnTo>
                    <a:lnTo>
                      <a:pt x="318" y="0"/>
                    </a:lnTo>
                    <a:lnTo>
                      <a:pt x="314" y="26"/>
                    </a:lnTo>
                    <a:lnTo>
                      <a:pt x="302" y="64"/>
                    </a:lnTo>
                    <a:lnTo>
                      <a:pt x="281" y="112"/>
                    </a:lnTo>
                    <a:lnTo>
                      <a:pt x="257" y="161"/>
                    </a:lnTo>
                    <a:lnTo>
                      <a:pt x="224" y="212"/>
                    </a:lnTo>
                    <a:lnTo>
                      <a:pt x="190" y="254"/>
                    </a:lnTo>
                    <a:lnTo>
                      <a:pt x="156" y="290"/>
                    </a:lnTo>
                    <a:lnTo>
                      <a:pt x="124" y="319"/>
                    </a:lnTo>
                    <a:lnTo>
                      <a:pt x="87" y="338"/>
                    </a:lnTo>
                    <a:lnTo>
                      <a:pt x="177" y="154"/>
                    </a:lnTo>
                    <a:lnTo>
                      <a:pt x="126" y="154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15" name="Freeform 372">
                <a:extLst>
                  <a:ext uri="{FF2B5EF4-FFF2-40B4-BE49-F238E27FC236}">
                    <a16:creationId xmlns:a16="http://schemas.microsoft.com/office/drawing/2014/main" id="{9EB582D3-6A90-4777-831F-2BD9B0AEF7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9" y="882"/>
                <a:ext cx="178" cy="137"/>
              </a:xfrm>
              <a:custGeom>
                <a:avLst/>
                <a:gdLst>
                  <a:gd name="T0" fmla="*/ 1 w 355"/>
                  <a:gd name="T1" fmla="*/ 1 h 274"/>
                  <a:gd name="T2" fmla="*/ 1 w 355"/>
                  <a:gd name="T3" fmla="*/ 1 h 274"/>
                  <a:gd name="T4" fmla="*/ 1 w 355"/>
                  <a:gd name="T5" fmla="*/ 1 h 274"/>
                  <a:gd name="T6" fmla="*/ 1 w 355"/>
                  <a:gd name="T7" fmla="*/ 1 h 274"/>
                  <a:gd name="T8" fmla="*/ 1 w 355"/>
                  <a:gd name="T9" fmla="*/ 0 h 274"/>
                  <a:gd name="T10" fmla="*/ 1 w 355"/>
                  <a:gd name="T11" fmla="*/ 1 h 274"/>
                  <a:gd name="T12" fmla="*/ 1 w 355"/>
                  <a:gd name="T13" fmla="*/ 1 h 274"/>
                  <a:gd name="T14" fmla="*/ 1 w 355"/>
                  <a:gd name="T15" fmla="*/ 1 h 274"/>
                  <a:gd name="T16" fmla="*/ 1 w 355"/>
                  <a:gd name="T17" fmla="*/ 1 h 274"/>
                  <a:gd name="T18" fmla="*/ 1 w 355"/>
                  <a:gd name="T19" fmla="*/ 1 h 274"/>
                  <a:gd name="T20" fmla="*/ 1 w 355"/>
                  <a:gd name="T21" fmla="*/ 1 h 274"/>
                  <a:gd name="T22" fmla="*/ 1 w 355"/>
                  <a:gd name="T23" fmla="*/ 1 h 274"/>
                  <a:gd name="T24" fmla="*/ 1 w 355"/>
                  <a:gd name="T25" fmla="*/ 1 h 274"/>
                  <a:gd name="T26" fmla="*/ 1 w 355"/>
                  <a:gd name="T27" fmla="*/ 1 h 274"/>
                  <a:gd name="T28" fmla="*/ 1 w 355"/>
                  <a:gd name="T29" fmla="*/ 1 h 274"/>
                  <a:gd name="T30" fmla="*/ 1 w 355"/>
                  <a:gd name="T31" fmla="*/ 1 h 274"/>
                  <a:gd name="T32" fmla="*/ 1 w 355"/>
                  <a:gd name="T33" fmla="*/ 1 h 274"/>
                  <a:gd name="T34" fmla="*/ 0 w 355"/>
                  <a:gd name="T35" fmla="*/ 1 h 274"/>
                  <a:gd name="T36" fmla="*/ 1 w 355"/>
                  <a:gd name="T37" fmla="*/ 1 h 274"/>
                  <a:gd name="T38" fmla="*/ 1 w 355"/>
                  <a:gd name="T39" fmla="*/ 1 h 274"/>
                  <a:gd name="T40" fmla="*/ 1 w 355"/>
                  <a:gd name="T41" fmla="*/ 1 h 2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5"/>
                  <a:gd name="T64" fmla="*/ 0 h 274"/>
                  <a:gd name="T65" fmla="*/ 355 w 355"/>
                  <a:gd name="T66" fmla="*/ 274 h 27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5" h="274">
                    <a:moveTo>
                      <a:pt x="148" y="46"/>
                    </a:moveTo>
                    <a:lnTo>
                      <a:pt x="203" y="35"/>
                    </a:lnTo>
                    <a:lnTo>
                      <a:pt x="249" y="29"/>
                    </a:lnTo>
                    <a:lnTo>
                      <a:pt x="311" y="14"/>
                    </a:lnTo>
                    <a:lnTo>
                      <a:pt x="355" y="0"/>
                    </a:lnTo>
                    <a:lnTo>
                      <a:pt x="344" y="27"/>
                    </a:lnTo>
                    <a:lnTo>
                      <a:pt x="327" y="69"/>
                    </a:lnTo>
                    <a:lnTo>
                      <a:pt x="308" y="122"/>
                    </a:lnTo>
                    <a:lnTo>
                      <a:pt x="292" y="164"/>
                    </a:lnTo>
                    <a:lnTo>
                      <a:pt x="277" y="194"/>
                    </a:lnTo>
                    <a:lnTo>
                      <a:pt x="256" y="225"/>
                    </a:lnTo>
                    <a:lnTo>
                      <a:pt x="226" y="265"/>
                    </a:lnTo>
                    <a:lnTo>
                      <a:pt x="193" y="274"/>
                    </a:lnTo>
                    <a:lnTo>
                      <a:pt x="209" y="242"/>
                    </a:lnTo>
                    <a:lnTo>
                      <a:pt x="245" y="133"/>
                    </a:lnTo>
                    <a:lnTo>
                      <a:pt x="176" y="147"/>
                    </a:lnTo>
                    <a:lnTo>
                      <a:pt x="98" y="162"/>
                    </a:lnTo>
                    <a:lnTo>
                      <a:pt x="0" y="185"/>
                    </a:lnTo>
                    <a:lnTo>
                      <a:pt x="43" y="116"/>
                    </a:lnTo>
                    <a:lnTo>
                      <a:pt x="148" y="4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16" name="Freeform 373">
                <a:extLst>
                  <a:ext uri="{FF2B5EF4-FFF2-40B4-BE49-F238E27FC236}">
                    <a16:creationId xmlns:a16="http://schemas.microsoft.com/office/drawing/2014/main" id="{41DFD2E5-8DAC-45F1-9A16-6C1D0E36B0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1" y="831"/>
                <a:ext cx="215" cy="228"/>
              </a:xfrm>
              <a:custGeom>
                <a:avLst/>
                <a:gdLst>
                  <a:gd name="T0" fmla="*/ 1 w 430"/>
                  <a:gd name="T1" fmla="*/ 1 h 456"/>
                  <a:gd name="T2" fmla="*/ 1 w 430"/>
                  <a:gd name="T3" fmla="*/ 1 h 456"/>
                  <a:gd name="T4" fmla="*/ 1 w 430"/>
                  <a:gd name="T5" fmla="*/ 1 h 456"/>
                  <a:gd name="T6" fmla="*/ 1 w 430"/>
                  <a:gd name="T7" fmla="*/ 1 h 456"/>
                  <a:gd name="T8" fmla="*/ 1 w 430"/>
                  <a:gd name="T9" fmla="*/ 1 h 456"/>
                  <a:gd name="T10" fmla="*/ 1 w 430"/>
                  <a:gd name="T11" fmla="*/ 1 h 456"/>
                  <a:gd name="T12" fmla="*/ 1 w 430"/>
                  <a:gd name="T13" fmla="*/ 1 h 456"/>
                  <a:gd name="T14" fmla="*/ 1 w 430"/>
                  <a:gd name="T15" fmla="*/ 1 h 456"/>
                  <a:gd name="T16" fmla="*/ 1 w 430"/>
                  <a:gd name="T17" fmla="*/ 0 h 456"/>
                  <a:gd name="T18" fmla="*/ 1 w 430"/>
                  <a:gd name="T19" fmla="*/ 1 h 456"/>
                  <a:gd name="T20" fmla="*/ 1 w 430"/>
                  <a:gd name="T21" fmla="*/ 1 h 456"/>
                  <a:gd name="T22" fmla="*/ 1 w 430"/>
                  <a:gd name="T23" fmla="*/ 1 h 456"/>
                  <a:gd name="T24" fmla="*/ 1 w 430"/>
                  <a:gd name="T25" fmla="*/ 1 h 456"/>
                  <a:gd name="T26" fmla="*/ 1 w 430"/>
                  <a:gd name="T27" fmla="*/ 1 h 456"/>
                  <a:gd name="T28" fmla="*/ 1 w 430"/>
                  <a:gd name="T29" fmla="*/ 1 h 456"/>
                  <a:gd name="T30" fmla="*/ 1 w 430"/>
                  <a:gd name="T31" fmla="*/ 1 h 456"/>
                  <a:gd name="T32" fmla="*/ 1 w 430"/>
                  <a:gd name="T33" fmla="*/ 1 h 456"/>
                  <a:gd name="T34" fmla="*/ 1 w 430"/>
                  <a:gd name="T35" fmla="*/ 1 h 456"/>
                  <a:gd name="T36" fmla="*/ 1 w 430"/>
                  <a:gd name="T37" fmla="*/ 1 h 456"/>
                  <a:gd name="T38" fmla="*/ 1 w 430"/>
                  <a:gd name="T39" fmla="*/ 1 h 456"/>
                  <a:gd name="T40" fmla="*/ 0 w 430"/>
                  <a:gd name="T41" fmla="*/ 1 h 456"/>
                  <a:gd name="T42" fmla="*/ 1 w 430"/>
                  <a:gd name="T43" fmla="*/ 1 h 456"/>
                  <a:gd name="T44" fmla="*/ 1 w 430"/>
                  <a:gd name="T45" fmla="*/ 1 h 456"/>
                  <a:gd name="T46" fmla="*/ 1 w 430"/>
                  <a:gd name="T47" fmla="*/ 1 h 456"/>
                  <a:gd name="T48" fmla="*/ 1 w 430"/>
                  <a:gd name="T49" fmla="*/ 1 h 456"/>
                  <a:gd name="T50" fmla="*/ 1 w 430"/>
                  <a:gd name="T51" fmla="*/ 1 h 456"/>
                  <a:gd name="T52" fmla="*/ 1 w 430"/>
                  <a:gd name="T53" fmla="*/ 1 h 456"/>
                  <a:gd name="T54" fmla="*/ 1 w 430"/>
                  <a:gd name="T55" fmla="*/ 1 h 45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30"/>
                  <a:gd name="T85" fmla="*/ 0 h 456"/>
                  <a:gd name="T86" fmla="*/ 430 w 430"/>
                  <a:gd name="T87" fmla="*/ 456 h 45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30" h="456">
                    <a:moveTo>
                      <a:pt x="53" y="194"/>
                    </a:moveTo>
                    <a:lnTo>
                      <a:pt x="68" y="163"/>
                    </a:lnTo>
                    <a:lnTo>
                      <a:pt x="95" y="129"/>
                    </a:lnTo>
                    <a:lnTo>
                      <a:pt x="133" y="97"/>
                    </a:lnTo>
                    <a:lnTo>
                      <a:pt x="184" y="70"/>
                    </a:lnTo>
                    <a:lnTo>
                      <a:pt x="243" y="43"/>
                    </a:lnTo>
                    <a:lnTo>
                      <a:pt x="306" y="24"/>
                    </a:lnTo>
                    <a:lnTo>
                      <a:pt x="373" y="9"/>
                    </a:lnTo>
                    <a:lnTo>
                      <a:pt x="430" y="0"/>
                    </a:lnTo>
                    <a:lnTo>
                      <a:pt x="411" y="34"/>
                    </a:lnTo>
                    <a:lnTo>
                      <a:pt x="386" y="83"/>
                    </a:lnTo>
                    <a:lnTo>
                      <a:pt x="367" y="129"/>
                    </a:lnTo>
                    <a:lnTo>
                      <a:pt x="346" y="177"/>
                    </a:lnTo>
                    <a:lnTo>
                      <a:pt x="331" y="207"/>
                    </a:lnTo>
                    <a:lnTo>
                      <a:pt x="304" y="241"/>
                    </a:lnTo>
                    <a:lnTo>
                      <a:pt x="279" y="266"/>
                    </a:lnTo>
                    <a:lnTo>
                      <a:pt x="219" y="321"/>
                    </a:lnTo>
                    <a:lnTo>
                      <a:pt x="175" y="361"/>
                    </a:lnTo>
                    <a:lnTo>
                      <a:pt x="131" y="410"/>
                    </a:lnTo>
                    <a:lnTo>
                      <a:pt x="103" y="445"/>
                    </a:lnTo>
                    <a:lnTo>
                      <a:pt x="0" y="456"/>
                    </a:lnTo>
                    <a:lnTo>
                      <a:pt x="57" y="407"/>
                    </a:lnTo>
                    <a:lnTo>
                      <a:pt x="118" y="321"/>
                    </a:lnTo>
                    <a:lnTo>
                      <a:pt x="186" y="226"/>
                    </a:lnTo>
                    <a:lnTo>
                      <a:pt x="243" y="158"/>
                    </a:lnTo>
                    <a:lnTo>
                      <a:pt x="156" y="165"/>
                    </a:lnTo>
                    <a:lnTo>
                      <a:pt x="53" y="19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17" name="Freeform 374">
                <a:extLst>
                  <a:ext uri="{FF2B5EF4-FFF2-40B4-BE49-F238E27FC236}">
                    <a16:creationId xmlns:a16="http://schemas.microsoft.com/office/drawing/2014/main" id="{25D21FFB-4C8D-4C6E-8548-F8933D551C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5" y="928"/>
                <a:ext cx="165" cy="133"/>
              </a:xfrm>
              <a:custGeom>
                <a:avLst/>
                <a:gdLst>
                  <a:gd name="T0" fmla="*/ 1 w 329"/>
                  <a:gd name="T1" fmla="*/ 1 h 266"/>
                  <a:gd name="T2" fmla="*/ 1 w 329"/>
                  <a:gd name="T3" fmla="*/ 1 h 266"/>
                  <a:gd name="T4" fmla="*/ 1 w 329"/>
                  <a:gd name="T5" fmla="*/ 1 h 266"/>
                  <a:gd name="T6" fmla="*/ 1 w 329"/>
                  <a:gd name="T7" fmla="*/ 1 h 266"/>
                  <a:gd name="T8" fmla="*/ 1 w 329"/>
                  <a:gd name="T9" fmla="*/ 1 h 266"/>
                  <a:gd name="T10" fmla="*/ 1 w 329"/>
                  <a:gd name="T11" fmla="*/ 0 h 266"/>
                  <a:gd name="T12" fmla="*/ 1 w 329"/>
                  <a:gd name="T13" fmla="*/ 1 h 266"/>
                  <a:gd name="T14" fmla="*/ 1 w 329"/>
                  <a:gd name="T15" fmla="*/ 1 h 266"/>
                  <a:gd name="T16" fmla="*/ 1 w 329"/>
                  <a:gd name="T17" fmla="*/ 1 h 266"/>
                  <a:gd name="T18" fmla="*/ 1 w 329"/>
                  <a:gd name="T19" fmla="*/ 1 h 266"/>
                  <a:gd name="T20" fmla="*/ 1 w 329"/>
                  <a:gd name="T21" fmla="*/ 1 h 266"/>
                  <a:gd name="T22" fmla="*/ 1 w 329"/>
                  <a:gd name="T23" fmla="*/ 1 h 266"/>
                  <a:gd name="T24" fmla="*/ 1 w 329"/>
                  <a:gd name="T25" fmla="*/ 1 h 266"/>
                  <a:gd name="T26" fmla="*/ 1 w 329"/>
                  <a:gd name="T27" fmla="*/ 1 h 266"/>
                  <a:gd name="T28" fmla="*/ 1 w 329"/>
                  <a:gd name="T29" fmla="*/ 1 h 266"/>
                  <a:gd name="T30" fmla="*/ 1 w 329"/>
                  <a:gd name="T31" fmla="*/ 1 h 266"/>
                  <a:gd name="T32" fmla="*/ 0 w 329"/>
                  <a:gd name="T33" fmla="*/ 1 h 266"/>
                  <a:gd name="T34" fmla="*/ 1 w 329"/>
                  <a:gd name="T35" fmla="*/ 1 h 266"/>
                  <a:gd name="T36" fmla="*/ 1 w 329"/>
                  <a:gd name="T37" fmla="*/ 1 h 266"/>
                  <a:gd name="T38" fmla="*/ 1 w 329"/>
                  <a:gd name="T39" fmla="*/ 1 h 2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29"/>
                  <a:gd name="T61" fmla="*/ 0 h 266"/>
                  <a:gd name="T62" fmla="*/ 329 w 329"/>
                  <a:gd name="T63" fmla="*/ 266 h 2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29" h="266">
                    <a:moveTo>
                      <a:pt x="85" y="123"/>
                    </a:moveTo>
                    <a:lnTo>
                      <a:pt x="125" y="87"/>
                    </a:lnTo>
                    <a:lnTo>
                      <a:pt x="173" y="55"/>
                    </a:lnTo>
                    <a:lnTo>
                      <a:pt x="224" y="28"/>
                    </a:lnTo>
                    <a:lnTo>
                      <a:pt x="276" y="9"/>
                    </a:lnTo>
                    <a:lnTo>
                      <a:pt x="329" y="0"/>
                    </a:lnTo>
                    <a:lnTo>
                      <a:pt x="306" y="24"/>
                    </a:lnTo>
                    <a:lnTo>
                      <a:pt x="285" y="53"/>
                    </a:lnTo>
                    <a:lnTo>
                      <a:pt x="264" y="85"/>
                    </a:lnTo>
                    <a:lnTo>
                      <a:pt x="236" y="129"/>
                    </a:lnTo>
                    <a:lnTo>
                      <a:pt x="209" y="169"/>
                    </a:lnTo>
                    <a:lnTo>
                      <a:pt x="184" y="197"/>
                    </a:lnTo>
                    <a:lnTo>
                      <a:pt x="150" y="220"/>
                    </a:lnTo>
                    <a:lnTo>
                      <a:pt x="112" y="243"/>
                    </a:lnTo>
                    <a:lnTo>
                      <a:pt x="78" y="252"/>
                    </a:lnTo>
                    <a:lnTo>
                      <a:pt x="36" y="262"/>
                    </a:lnTo>
                    <a:lnTo>
                      <a:pt x="0" y="266"/>
                    </a:lnTo>
                    <a:lnTo>
                      <a:pt x="47" y="213"/>
                    </a:lnTo>
                    <a:lnTo>
                      <a:pt x="85" y="123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18" name="Freeform 375">
                <a:extLst>
                  <a:ext uri="{FF2B5EF4-FFF2-40B4-BE49-F238E27FC236}">
                    <a16:creationId xmlns:a16="http://schemas.microsoft.com/office/drawing/2014/main" id="{006CBCE2-DD25-41AC-BA94-5BE86B57EB2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3" y="971"/>
                <a:ext cx="186" cy="96"/>
              </a:xfrm>
              <a:custGeom>
                <a:avLst/>
                <a:gdLst>
                  <a:gd name="T0" fmla="*/ 0 w 372"/>
                  <a:gd name="T1" fmla="*/ 1 h 192"/>
                  <a:gd name="T2" fmla="*/ 1 w 372"/>
                  <a:gd name="T3" fmla="*/ 1 h 192"/>
                  <a:gd name="T4" fmla="*/ 1 w 372"/>
                  <a:gd name="T5" fmla="*/ 1 h 192"/>
                  <a:gd name="T6" fmla="*/ 1 w 372"/>
                  <a:gd name="T7" fmla="*/ 1 h 192"/>
                  <a:gd name="T8" fmla="*/ 1 w 372"/>
                  <a:gd name="T9" fmla="*/ 1 h 192"/>
                  <a:gd name="T10" fmla="*/ 1 w 372"/>
                  <a:gd name="T11" fmla="*/ 1 h 192"/>
                  <a:gd name="T12" fmla="*/ 1 w 372"/>
                  <a:gd name="T13" fmla="*/ 1 h 192"/>
                  <a:gd name="T14" fmla="*/ 1 w 372"/>
                  <a:gd name="T15" fmla="*/ 1 h 192"/>
                  <a:gd name="T16" fmla="*/ 1 w 372"/>
                  <a:gd name="T17" fmla="*/ 0 h 192"/>
                  <a:gd name="T18" fmla="*/ 1 w 372"/>
                  <a:gd name="T19" fmla="*/ 1 h 192"/>
                  <a:gd name="T20" fmla="*/ 1 w 372"/>
                  <a:gd name="T21" fmla="*/ 1 h 192"/>
                  <a:gd name="T22" fmla="*/ 1 w 372"/>
                  <a:gd name="T23" fmla="*/ 1 h 192"/>
                  <a:gd name="T24" fmla="*/ 1 w 372"/>
                  <a:gd name="T25" fmla="*/ 1 h 192"/>
                  <a:gd name="T26" fmla="*/ 1 w 372"/>
                  <a:gd name="T27" fmla="*/ 1 h 192"/>
                  <a:gd name="T28" fmla="*/ 1 w 372"/>
                  <a:gd name="T29" fmla="*/ 1 h 192"/>
                  <a:gd name="T30" fmla="*/ 1 w 372"/>
                  <a:gd name="T31" fmla="*/ 1 h 192"/>
                  <a:gd name="T32" fmla="*/ 1 w 372"/>
                  <a:gd name="T33" fmla="*/ 1 h 192"/>
                  <a:gd name="T34" fmla="*/ 0 w 372"/>
                  <a:gd name="T35" fmla="*/ 1 h 192"/>
                  <a:gd name="T36" fmla="*/ 0 w 372"/>
                  <a:gd name="T37" fmla="*/ 1 h 1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72"/>
                  <a:gd name="T58" fmla="*/ 0 h 192"/>
                  <a:gd name="T59" fmla="*/ 372 w 372"/>
                  <a:gd name="T60" fmla="*/ 192 h 19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72" h="192">
                    <a:moveTo>
                      <a:pt x="0" y="164"/>
                    </a:moveTo>
                    <a:lnTo>
                      <a:pt x="32" y="128"/>
                    </a:lnTo>
                    <a:lnTo>
                      <a:pt x="66" y="99"/>
                    </a:lnTo>
                    <a:lnTo>
                      <a:pt x="112" y="71"/>
                    </a:lnTo>
                    <a:lnTo>
                      <a:pt x="157" y="48"/>
                    </a:lnTo>
                    <a:lnTo>
                      <a:pt x="214" y="29"/>
                    </a:lnTo>
                    <a:lnTo>
                      <a:pt x="268" y="12"/>
                    </a:lnTo>
                    <a:lnTo>
                      <a:pt x="330" y="2"/>
                    </a:lnTo>
                    <a:lnTo>
                      <a:pt x="372" y="0"/>
                    </a:lnTo>
                    <a:lnTo>
                      <a:pt x="361" y="23"/>
                    </a:lnTo>
                    <a:lnTo>
                      <a:pt x="344" y="52"/>
                    </a:lnTo>
                    <a:lnTo>
                      <a:pt x="319" y="86"/>
                    </a:lnTo>
                    <a:lnTo>
                      <a:pt x="287" y="114"/>
                    </a:lnTo>
                    <a:lnTo>
                      <a:pt x="241" y="145"/>
                    </a:lnTo>
                    <a:lnTo>
                      <a:pt x="201" y="164"/>
                    </a:lnTo>
                    <a:lnTo>
                      <a:pt x="161" y="181"/>
                    </a:lnTo>
                    <a:lnTo>
                      <a:pt x="117" y="192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19" name="Freeform 376">
                <a:extLst>
                  <a:ext uri="{FF2B5EF4-FFF2-40B4-BE49-F238E27FC236}">
                    <a16:creationId xmlns:a16="http://schemas.microsoft.com/office/drawing/2014/main" id="{1208B46E-8FD1-4587-98C4-8C2BB62B21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8" y="907"/>
                <a:ext cx="86" cy="155"/>
              </a:xfrm>
              <a:custGeom>
                <a:avLst/>
                <a:gdLst>
                  <a:gd name="T0" fmla="*/ 1 w 171"/>
                  <a:gd name="T1" fmla="*/ 1 h 310"/>
                  <a:gd name="T2" fmla="*/ 1 w 171"/>
                  <a:gd name="T3" fmla="*/ 1 h 310"/>
                  <a:gd name="T4" fmla="*/ 0 w 171"/>
                  <a:gd name="T5" fmla="*/ 1 h 310"/>
                  <a:gd name="T6" fmla="*/ 1 w 171"/>
                  <a:gd name="T7" fmla="*/ 1 h 310"/>
                  <a:gd name="T8" fmla="*/ 1 w 171"/>
                  <a:gd name="T9" fmla="*/ 1 h 310"/>
                  <a:gd name="T10" fmla="*/ 1 w 171"/>
                  <a:gd name="T11" fmla="*/ 1 h 310"/>
                  <a:gd name="T12" fmla="*/ 1 w 171"/>
                  <a:gd name="T13" fmla="*/ 1 h 310"/>
                  <a:gd name="T14" fmla="*/ 1 w 171"/>
                  <a:gd name="T15" fmla="*/ 1 h 310"/>
                  <a:gd name="T16" fmla="*/ 1 w 171"/>
                  <a:gd name="T17" fmla="*/ 1 h 310"/>
                  <a:gd name="T18" fmla="*/ 1 w 171"/>
                  <a:gd name="T19" fmla="*/ 1 h 310"/>
                  <a:gd name="T20" fmla="*/ 1 w 171"/>
                  <a:gd name="T21" fmla="*/ 0 h 310"/>
                  <a:gd name="T22" fmla="*/ 1 w 171"/>
                  <a:gd name="T23" fmla="*/ 1 h 310"/>
                  <a:gd name="T24" fmla="*/ 1 w 171"/>
                  <a:gd name="T25" fmla="*/ 1 h 310"/>
                  <a:gd name="T26" fmla="*/ 1 w 171"/>
                  <a:gd name="T27" fmla="*/ 1 h 310"/>
                  <a:gd name="T28" fmla="*/ 1 w 171"/>
                  <a:gd name="T29" fmla="*/ 1 h 310"/>
                  <a:gd name="T30" fmla="*/ 1 w 171"/>
                  <a:gd name="T31" fmla="*/ 1 h 310"/>
                  <a:gd name="T32" fmla="*/ 1 w 171"/>
                  <a:gd name="T33" fmla="*/ 1 h 310"/>
                  <a:gd name="T34" fmla="*/ 1 w 171"/>
                  <a:gd name="T35" fmla="*/ 1 h 310"/>
                  <a:gd name="T36" fmla="*/ 1 w 171"/>
                  <a:gd name="T37" fmla="*/ 1 h 310"/>
                  <a:gd name="T38" fmla="*/ 1 w 171"/>
                  <a:gd name="T39" fmla="*/ 1 h 310"/>
                  <a:gd name="T40" fmla="*/ 1 w 171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71"/>
                  <a:gd name="T64" fmla="*/ 0 h 310"/>
                  <a:gd name="T65" fmla="*/ 171 w 171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71" h="310">
                    <a:moveTo>
                      <a:pt x="13" y="310"/>
                    </a:moveTo>
                    <a:lnTo>
                      <a:pt x="4" y="274"/>
                    </a:lnTo>
                    <a:lnTo>
                      <a:pt x="0" y="232"/>
                    </a:lnTo>
                    <a:lnTo>
                      <a:pt x="2" y="188"/>
                    </a:lnTo>
                    <a:lnTo>
                      <a:pt x="7" y="144"/>
                    </a:lnTo>
                    <a:lnTo>
                      <a:pt x="17" y="114"/>
                    </a:lnTo>
                    <a:lnTo>
                      <a:pt x="34" y="82"/>
                    </a:lnTo>
                    <a:lnTo>
                      <a:pt x="64" y="51"/>
                    </a:lnTo>
                    <a:lnTo>
                      <a:pt x="99" y="28"/>
                    </a:lnTo>
                    <a:lnTo>
                      <a:pt x="133" y="11"/>
                    </a:lnTo>
                    <a:lnTo>
                      <a:pt x="171" y="0"/>
                    </a:lnTo>
                    <a:lnTo>
                      <a:pt x="159" y="26"/>
                    </a:lnTo>
                    <a:lnTo>
                      <a:pt x="148" y="70"/>
                    </a:lnTo>
                    <a:lnTo>
                      <a:pt x="139" y="118"/>
                    </a:lnTo>
                    <a:lnTo>
                      <a:pt x="129" y="161"/>
                    </a:lnTo>
                    <a:lnTo>
                      <a:pt x="114" y="203"/>
                    </a:lnTo>
                    <a:lnTo>
                      <a:pt x="93" y="247"/>
                    </a:lnTo>
                    <a:lnTo>
                      <a:pt x="64" y="279"/>
                    </a:lnTo>
                    <a:lnTo>
                      <a:pt x="34" y="304"/>
                    </a:lnTo>
                    <a:lnTo>
                      <a:pt x="13" y="31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20" name="Freeform 377">
                <a:extLst>
                  <a:ext uri="{FF2B5EF4-FFF2-40B4-BE49-F238E27FC236}">
                    <a16:creationId xmlns:a16="http://schemas.microsoft.com/office/drawing/2014/main" id="{2EDF9CCF-5EA9-40CE-9EFD-F64BF6E00A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17" y="866"/>
                <a:ext cx="52" cy="143"/>
              </a:xfrm>
              <a:custGeom>
                <a:avLst/>
                <a:gdLst>
                  <a:gd name="T0" fmla="*/ 0 w 105"/>
                  <a:gd name="T1" fmla="*/ 1 h 285"/>
                  <a:gd name="T2" fmla="*/ 0 w 105"/>
                  <a:gd name="T3" fmla="*/ 1 h 285"/>
                  <a:gd name="T4" fmla="*/ 0 w 105"/>
                  <a:gd name="T5" fmla="*/ 1 h 285"/>
                  <a:gd name="T6" fmla="*/ 0 w 105"/>
                  <a:gd name="T7" fmla="*/ 1 h 285"/>
                  <a:gd name="T8" fmla="*/ 0 w 105"/>
                  <a:gd name="T9" fmla="*/ 1 h 285"/>
                  <a:gd name="T10" fmla="*/ 0 w 105"/>
                  <a:gd name="T11" fmla="*/ 1 h 285"/>
                  <a:gd name="T12" fmla="*/ 0 w 105"/>
                  <a:gd name="T13" fmla="*/ 1 h 285"/>
                  <a:gd name="T14" fmla="*/ 0 w 105"/>
                  <a:gd name="T15" fmla="*/ 1 h 285"/>
                  <a:gd name="T16" fmla="*/ 0 w 105"/>
                  <a:gd name="T17" fmla="*/ 1 h 285"/>
                  <a:gd name="T18" fmla="*/ 0 w 105"/>
                  <a:gd name="T19" fmla="*/ 0 h 285"/>
                  <a:gd name="T20" fmla="*/ 0 w 105"/>
                  <a:gd name="T21" fmla="*/ 1 h 285"/>
                  <a:gd name="T22" fmla="*/ 0 w 105"/>
                  <a:gd name="T23" fmla="*/ 1 h 285"/>
                  <a:gd name="T24" fmla="*/ 0 w 105"/>
                  <a:gd name="T25" fmla="*/ 1 h 285"/>
                  <a:gd name="T26" fmla="*/ 0 w 105"/>
                  <a:gd name="T27" fmla="*/ 1 h 285"/>
                  <a:gd name="T28" fmla="*/ 0 w 105"/>
                  <a:gd name="T29" fmla="*/ 1 h 285"/>
                  <a:gd name="T30" fmla="*/ 0 w 105"/>
                  <a:gd name="T31" fmla="*/ 1 h 285"/>
                  <a:gd name="T32" fmla="*/ 0 w 105"/>
                  <a:gd name="T33" fmla="*/ 1 h 285"/>
                  <a:gd name="T34" fmla="*/ 0 w 105"/>
                  <a:gd name="T35" fmla="*/ 1 h 285"/>
                  <a:gd name="T36" fmla="*/ 0 w 105"/>
                  <a:gd name="T37" fmla="*/ 1 h 285"/>
                  <a:gd name="T38" fmla="*/ 0 w 105"/>
                  <a:gd name="T39" fmla="*/ 1 h 285"/>
                  <a:gd name="T40" fmla="*/ 0 w 105"/>
                  <a:gd name="T41" fmla="*/ 1 h 285"/>
                  <a:gd name="T42" fmla="*/ 0 w 105"/>
                  <a:gd name="T43" fmla="*/ 1 h 285"/>
                  <a:gd name="T44" fmla="*/ 0 w 105"/>
                  <a:gd name="T45" fmla="*/ 1 h 2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5"/>
                  <a:gd name="T70" fmla="*/ 0 h 285"/>
                  <a:gd name="T71" fmla="*/ 105 w 105"/>
                  <a:gd name="T72" fmla="*/ 285 h 28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5" h="285">
                    <a:moveTo>
                      <a:pt x="12" y="280"/>
                    </a:moveTo>
                    <a:lnTo>
                      <a:pt x="6" y="253"/>
                    </a:lnTo>
                    <a:lnTo>
                      <a:pt x="0" y="213"/>
                    </a:lnTo>
                    <a:lnTo>
                      <a:pt x="0" y="165"/>
                    </a:lnTo>
                    <a:lnTo>
                      <a:pt x="6" y="127"/>
                    </a:lnTo>
                    <a:lnTo>
                      <a:pt x="19" y="95"/>
                    </a:lnTo>
                    <a:lnTo>
                      <a:pt x="38" y="63"/>
                    </a:lnTo>
                    <a:lnTo>
                      <a:pt x="63" y="34"/>
                    </a:lnTo>
                    <a:lnTo>
                      <a:pt x="91" y="10"/>
                    </a:lnTo>
                    <a:lnTo>
                      <a:pt x="101" y="0"/>
                    </a:lnTo>
                    <a:lnTo>
                      <a:pt x="101" y="17"/>
                    </a:lnTo>
                    <a:lnTo>
                      <a:pt x="101" y="46"/>
                    </a:lnTo>
                    <a:lnTo>
                      <a:pt x="105" y="76"/>
                    </a:lnTo>
                    <a:lnTo>
                      <a:pt x="105" y="116"/>
                    </a:lnTo>
                    <a:lnTo>
                      <a:pt x="105" y="158"/>
                    </a:lnTo>
                    <a:lnTo>
                      <a:pt x="101" y="192"/>
                    </a:lnTo>
                    <a:lnTo>
                      <a:pt x="93" y="223"/>
                    </a:lnTo>
                    <a:lnTo>
                      <a:pt x="76" y="251"/>
                    </a:lnTo>
                    <a:lnTo>
                      <a:pt x="57" y="268"/>
                    </a:lnTo>
                    <a:lnTo>
                      <a:pt x="31" y="280"/>
                    </a:lnTo>
                    <a:lnTo>
                      <a:pt x="14" y="285"/>
                    </a:lnTo>
                    <a:lnTo>
                      <a:pt x="12" y="28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21" name="Freeform 378">
                <a:extLst>
                  <a:ext uri="{FF2B5EF4-FFF2-40B4-BE49-F238E27FC236}">
                    <a16:creationId xmlns:a16="http://schemas.microsoft.com/office/drawing/2014/main" id="{C8569AE7-9FD8-4FD2-A380-7F7C1B673C0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77" y="672"/>
                <a:ext cx="228" cy="170"/>
              </a:xfrm>
              <a:custGeom>
                <a:avLst/>
                <a:gdLst>
                  <a:gd name="T0" fmla="*/ 1 w 456"/>
                  <a:gd name="T1" fmla="*/ 0 h 341"/>
                  <a:gd name="T2" fmla="*/ 1 w 456"/>
                  <a:gd name="T3" fmla="*/ 0 h 341"/>
                  <a:gd name="T4" fmla="*/ 1 w 456"/>
                  <a:gd name="T5" fmla="*/ 0 h 341"/>
                  <a:gd name="T6" fmla="*/ 1 w 456"/>
                  <a:gd name="T7" fmla="*/ 0 h 341"/>
                  <a:gd name="T8" fmla="*/ 1 w 456"/>
                  <a:gd name="T9" fmla="*/ 0 h 341"/>
                  <a:gd name="T10" fmla="*/ 1 w 456"/>
                  <a:gd name="T11" fmla="*/ 0 h 341"/>
                  <a:gd name="T12" fmla="*/ 1 w 456"/>
                  <a:gd name="T13" fmla="*/ 0 h 341"/>
                  <a:gd name="T14" fmla="*/ 1 w 456"/>
                  <a:gd name="T15" fmla="*/ 0 h 341"/>
                  <a:gd name="T16" fmla="*/ 1 w 456"/>
                  <a:gd name="T17" fmla="*/ 0 h 341"/>
                  <a:gd name="T18" fmla="*/ 1 w 456"/>
                  <a:gd name="T19" fmla="*/ 0 h 341"/>
                  <a:gd name="T20" fmla="*/ 1 w 456"/>
                  <a:gd name="T21" fmla="*/ 0 h 341"/>
                  <a:gd name="T22" fmla="*/ 1 w 456"/>
                  <a:gd name="T23" fmla="*/ 0 h 341"/>
                  <a:gd name="T24" fmla="*/ 1 w 456"/>
                  <a:gd name="T25" fmla="*/ 0 h 341"/>
                  <a:gd name="T26" fmla="*/ 1 w 456"/>
                  <a:gd name="T27" fmla="*/ 0 h 341"/>
                  <a:gd name="T28" fmla="*/ 1 w 456"/>
                  <a:gd name="T29" fmla="*/ 0 h 341"/>
                  <a:gd name="T30" fmla="*/ 1 w 456"/>
                  <a:gd name="T31" fmla="*/ 0 h 341"/>
                  <a:gd name="T32" fmla="*/ 1 w 456"/>
                  <a:gd name="T33" fmla="*/ 0 h 341"/>
                  <a:gd name="T34" fmla="*/ 1 w 456"/>
                  <a:gd name="T35" fmla="*/ 0 h 341"/>
                  <a:gd name="T36" fmla="*/ 1 w 456"/>
                  <a:gd name="T37" fmla="*/ 0 h 341"/>
                  <a:gd name="T38" fmla="*/ 1 w 456"/>
                  <a:gd name="T39" fmla="*/ 0 h 341"/>
                  <a:gd name="T40" fmla="*/ 1 w 456"/>
                  <a:gd name="T41" fmla="*/ 0 h 341"/>
                  <a:gd name="T42" fmla="*/ 1 w 456"/>
                  <a:gd name="T43" fmla="*/ 0 h 341"/>
                  <a:gd name="T44" fmla="*/ 1 w 456"/>
                  <a:gd name="T45" fmla="*/ 0 h 341"/>
                  <a:gd name="T46" fmla="*/ 1 w 456"/>
                  <a:gd name="T47" fmla="*/ 0 h 341"/>
                  <a:gd name="T48" fmla="*/ 1 w 456"/>
                  <a:gd name="T49" fmla="*/ 0 h 341"/>
                  <a:gd name="T50" fmla="*/ 1 w 456"/>
                  <a:gd name="T51" fmla="*/ 0 h 341"/>
                  <a:gd name="T52" fmla="*/ 1 w 456"/>
                  <a:gd name="T53" fmla="*/ 0 h 341"/>
                  <a:gd name="T54" fmla="*/ 1 w 456"/>
                  <a:gd name="T55" fmla="*/ 0 h 341"/>
                  <a:gd name="T56" fmla="*/ 1 w 456"/>
                  <a:gd name="T57" fmla="*/ 0 h 341"/>
                  <a:gd name="T58" fmla="*/ 1 w 456"/>
                  <a:gd name="T59" fmla="*/ 0 h 341"/>
                  <a:gd name="T60" fmla="*/ 1 w 456"/>
                  <a:gd name="T61" fmla="*/ 0 h 341"/>
                  <a:gd name="T62" fmla="*/ 1 w 456"/>
                  <a:gd name="T63" fmla="*/ 0 h 341"/>
                  <a:gd name="T64" fmla="*/ 1 w 456"/>
                  <a:gd name="T65" fmla="*/ 0 h 341"/>
                  <a:gd name="T66" fmla="*/ 1 w 456"/>
                  <a:gd name="T67" fmla="*/ 0 h 341"/>
                  <a:gd name="T68" fmla="*/ 1 w 456"/>
                  <a:gd name="T69" fmla="*/ 0 h 341"/>
                  <a:gd name="T70" fmla="*/ 1 w 456"/>
                  <a:gd name="T71" fmla="*/ 0 h 341"/>
                  <a:gd name="T72" fmla="*/ 1 w 456"/>
                  <a:gd name="T73" fmla="*/ 0 h 341"/>
                  <a:gd name="T74" fmla="*/ 1 w 456"/>
                  <a:gd name="T75" fmla="*/ 0 h 341"/>
                  <a:gd name="T76" fmla="*/ 1 w 456"/>
                  <a:gd name="T77" fmla="*/ 0 h 341"/>
                  <a:gd name="T78" fmla="*/ 1 w 456"/>
                  <a:gd name="T79" fmla="*/ 0 h 341"/>
                  <a:gd name="T80" fmla="*/ 1 w 456"/>
                  <a:gd name="T81" fmla="*/ 0 h 341"/>
                  <a:gd name="T82" fmla="*/ 1 w 456"/>
                  <a:gd name="T83" fmla="*/ 0 h 341"/>
                  <a:gd name="T84" fmla="*/ 1 w 456"/>
                  <a:gd name="T85" fmla="*/ 0 h 341"/>
                  <a:gd name="T86" fmla="*/ 1 w 456"/>
                  <a:gd name="T87" fmla="*/ 0 h 341"/>
                  <a:gd name="T88" fmla="*/ 1 w 456"/>
                  <a:gd name="T89" fmla="*/ 0 h 341"/>
                  <a:gd name="T90" fmla="*/ 1 w 456"/>
                  <a:gd name="T91" fmla="*/ 0 h 341"/>
                  <a:gd name="T92" fmla="*/ 1 w 456"/>
                  <a:gd name="T93" fmla="*/ 0 h 341"/>
                  <a:gd name="T94" fmla="*/ 1 w 456"/>
                  <a:gd name="T95" fmla="*/ 0 h 341"/>
                  <a:gd name="T96" fmla="*/ 1 w 456"/>
                  <a:gd name="T97" fmla="*/ 0 h 341"/>
                  <a:gd name="T98" fmla="*/ 1 w 456"/>
                  <a:gd name="T99" fmla="*/ 0 h 341"/>
                  <a:gd name="T100" fmla="*/ 1 w 456"/>
                  <a:gd name="T101" fmla="*/ 0 h 341"/>
                  <a:gd name="T102" fmla="*/ 1 w 456"/>
                  <a:gd name="T103" fmla="*/ 0 h 341"/>
                  <a:gd name="T104" fmla="*/ 1 w 456"/>
                  <a:gd name="T105" fmla="*/ 0 h 341"/>
                  <a:gd name="T106" fmla="*/ 1 w 456"/>
                  <a:gd name="T107" fmla="*/ 0 h 341"/>
                  <a:gd name="T108" fmla="*/ 1 w 456"/>
                  <a:gd name="T109" fmla="*/ 0 h 341"/>
                  <a:gd name="T110" fmla="*/ 0 w 456"/>
                  <a:gd name="T111" fmla="*/ 0 h 34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56"/>
                  <a:gd name="T169" fmla="*/ 0 h 341"/>
                  <a:gd name="T170" fmla="*/ 456 w 456"/>
                  <a:gd name="T171" fmla="*/ 341 h 34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56" h="341">
                    <a:moveTo>
                      <a:pt x="0" y="257"/>
                    </a:moveTo>
                    <a:lnTo>
                      <a:pt x="0" y="255"/>
                    </a:lnTo>
                    <a:lnTo>
                      <a:pt x="1" y="251"/>
                    </a:lnTo>
                    <a:lnTo>
                      <a:pt x="1" y="249"/>
                    </a:lnTo>
                    <a:lnTo>
                      <a:pt x="3" y="246"/>
                    </a:lnTo>
                    <a:lnTo>
                      <a:pt x="3" y="244"/>
                    </a:lnTo>
                    <a:lnTo>
                      <a:pt x="7" y="240"/>
                    </a:lnTo>
                    <a:lnTo>
                      <a:pt x="7" y="236"/>
                    </a:lnTo>
                    <a:lnTo>
                      <a:pt x="11" y="232"/>
                    </a:lnTo>
                    <a:lnTo>
                      <a:pt x="11" y="230"/>
                    </a:lnTo>
                    <a:lnTo>
                      <a:pt x="13" y="227"/>
                    </a:lnTo>
                    <a:lnTo>
                      <a:pt x="15" y="225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9" y="217"/>
                    </a:lnTo>
                    <a:lnTo>
                      <a:pt x="20" y="215"/>
                    </a:lnTo>
                    <a:lnTo>
                      <a:pt x="22" y="211"/>
                    </a:lnTo>
                    <a:lnTo>
                      <a:pt x="24" y="209"/>
                    </a:lnTo>
                    <a:lnTo>
                      <a:pt x="26" y="206"/>
                    </a:lnTo>
                    <a:lnTo>
                      <a:pt x="30" y="204"/>
                    </a:lnTo>
                    <a:lnTo>
                      <a:pt x="32" y="200"/>
                    </a:lnTo>
                    <a:lnTo>
                      <a:pt x="34" y="198"/>
                    </a:lnTo>
                    <a:lnTo>
                      <a:pt x="36" y="194"/>
                    </a:lnTo>
                    <a:lnTo>
                      <a:pt x="39" y="190"/>
                    </a:lnTo>
                    <a:lnTo>
                      <a:pt x="41" y="189"/>
                    </a:lnTo>
                    <a:lnTo>
                      <a:pt x="45" y="185"/>
                    </a:lnTo>
                    <a:lnTo>
                      <a:pt x="47" y="181"/>
                    </a:lnTo>
                    <a:lnTo>
                      <a:pt x="51" y="179"/>
                    </a:lnTo>
                    <a:lnTo>
                      <a:pt x="55" y="175"/>
                    </a:lnTo>
                    <a:lnTo>
                      <a:pt x="57" y="171"/>
                    </a:lnTo>
                    <a:lnTo>
                      <a:pt x="60" y="168"/>
                    </a:lnTo>
                    <a:lnTo>
                      <a:pt x="64" y="164"/>
                    </a:lnTo>
                    <a:lnTo>
                      <a:pt x="68" y="162"/>
                    </a:lnTo>
                    <a:lnTo>
                      <a:pt x="72" y="158"/>
                    </a:lnTo>
                    <a:lnTo>
                      <a:pt x="76" y="154"/>
                    </a:lnTo>
                    <a:lnTo>
                      <a:pt x="79" y="150"/>
                    </a:lnTo>
                    <a:lnTo>
                      <a:pt x="83" y="147"/>
                    </a:lnTo>
                    <a:lnTo>
                      <a:pt x="87" y="143"/>
                    </a:lnTo>
                    <a:lnTo>
                      <a:pt x="93" y="139"/>
                    </a:lnTo>
                    <a:lnTo>
                      <a:pt x="97" y="137"/>
                    </a:lnTo>
                    <a:lnTo>
                      <a:pt x="102" y="133"/>
                    </a:lnTo>
                    <a:lnTo>
                      <a:pt x="106" y="130"/>
                    </a:lnTo>
                    <a:lnTo>
                      <a:pt x="112" y="126"/>
                    </a:lnTo>
                    <a:lnTo>
                      <a:pt x="116" y="122"/>
                    </a:lnTo>
                    <a:lnTo>
                      <a:pt x="121" y="118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8" y="109"/>
                    </a:lnTo>
                    <a:lnTo>
                      <a:pt x="144" y="105"/>
                    </a:lnTo>
                    <a:lnTo>
                      <a:pt x="150" y="101"/>
                    </a:lnTo>
                    <a:lnTo>
                      <a:pt x="155" y="97"/>
                    </a:lnTo>
                    <a:lnTo>
                      <a:pt x="161" y="93"/>
                    </a:lnTo>
                    <a:lnTo>
                      <a:pt x="169" y="92"/>
                    </a:lnTo>
                    <a:lnTo>
                      <a:pt x="174" y="88"/>
                    </a:lnTo>
                    <a:lnTo>
                      <a:pt x="180" y="84"/>
                    </a:lnTo>
                    <a:lnTo>
                      <a:pt x="186" y="80"/>
                    </a:lnTo>
                    <a:lnTo>
                      <a:pt x="193" y="78"/>
                    </a:lnTo>
                    <a:lnTo>
                      <a:pt x="199" y="74"/>
                    </a:lnTo>
                    <a:lnTo>
                      <a:pt x="207" y="71"/>
                    </a:lnTo>
                    <a:lnTo>
                      <a:pt x="212" y="69"/>
                    </a:lnTo>
                    <a:lnTo>
                      <a:pt x="218" y="67"/>
                    </a:lnTo>
                    <a:lnTo>
                      <a:pt x="226" y="63"/>
                    </a:lnTo>
                    <a:lnTo>
                      <a:pt x="231" y="61"/>
                    </a:lnTo>
                    <a:lnTo>
                      <a:pt x="237" y="57"/>
                    </a:lnTo>
                    <a:lnTo>
                      <a:pt x="245" y="55"/>
                    </a:lnTo>
                    <a:lnTo>
                      <a:pt x="250" y="54"/>
                    </a:lnTo>
                    <a:lnTo>
                      <a:pt x="256" y="50"/>
                    </a:lnTo>
                    <a:lnTo>
                      <a:pt x="264" y="48"/>
                    </a:lnTo>
                    <a:lnTo>
                      <a:pt x="270" y="46"/>
                    </a:lnTo>
                    <a:lnTo>
                      <a:pt x="275" y="44"/>
                    </a:lnTo>
                    <a:lnTo>
                      <a:pt x="283" y="42"/>
                    </a:lnTo>
                    <a:lnTo>
                      <a:pt x="289" y="40"/>
                    </a:lnTo>
                    <a:lnTo>
                      <a:pt x="294" y="38"/>
                    </a:lnTo>
                    <a:lnTo>
                      <a:pt x="300" y="35"/>
                    </a:lnTo>
                    <a:lnTo>
                      <a:pt x="306" y="35"/>
                    </a:lnTo>
                    <a:lnTo>
                      <a:pt x="311" y="33"/>
                    </a:lnTo>
                    <a:lnTo>
                      <a:pt x="319" y="31"/>
                    </a:lnTo>
                    <a:lnTo>
                      <a:pt x="325" y="29"/>
                    </a:lnTo>
                    <a:lnTo>
                      <a:pt x="330" y="27"/>
                    </a:lnTo>
                    <a:lnTo>
                      <a:pt x="336" y="25"/>
                    </a:lnTo>
                    <a:lnTo>
                      <a:pt x="342" y="25"/>
                    </a:lnTo>
                    <a:lnTo>
                      <a:pt x="346" y="23"/>
                    </a:lnTo>
                    <a:lnTo>
                      <a:pt x="351" y="21"/>
                    </a:lnTo>
                    <a:lnTo>
                      <a:pt x="357" y="19"/>
                    </a:lnTo>
                    <a:lnTo>
                      <a:pt x="363" y="19"/>
                    </a:lnTo>
                    <a:lnTo>
                      <a:pt x="368" y="17"/>
                    </a:lnTo>
                    <a:lnTo>
                      <a:pt x="372" y="16"/>
                    </a:lnTo>
                    <a:lnTo>
                      <a:pt x="378" y="16"/>
                    </a:lnTo>
                    <a:lnTo>
                      <a:pt x="382" y="14"/>
                    </a:lnTo>
                    <a:lnTo>
                      <a:pt x="385" y="12"/>
                    </a:lnTo>
                    <a:lnTo>
                      <a:pt x="391" y="12"/>
                    </a:lnTo>
                    <a:lnTo>
                      <a:pt x="395" y="10"/>
                    </a:lnTo>
                    <a:lnTo>
                      <a:pt x="401" y="10"/>
                    </a:lnTo>
                    <a:lnTo>
                      <a:pt x="404" y="8"/>
                    </a:lnTo>
                    <a:lnTo>
                      <a:pt x="408" y="8"/>
                    </a:lnTo>
                    <a:lnTo>
                      <a:pt x="412" y="8"/>
                    </a:lnTo>
                    <a:lnTo>
                      <a:pt x="416" y="6"/>
                    </a:lnTo>
                    <a:lnTo>
                      <a:pt x="420" y="6"/>
                    </a:lnTo>
                    <a:lnTo>
                      <a:pt x="423" y="6"/>
                    </a:lnTo>
                    <a:lnTo>
                      <a:pt x="427" y="4"/>
                    </a:lnTo>
                    <a:lnTo>
                      <a:pt x="431" y="4"/>
                    </a:lnTo>
                    <a:lnTo>
                      <a:pt x="433" y="4"/>
                    </a:lnTo>
                    <a:lnTo>
                      <a:pt x="437" y="4"/>
                    </a:lnTo>
                    <a:lnTo>
                      <a:pt x="439" y="2"/>
                    </a:lnTo>
                    <a:lnTo>
                      <a:pt x="441" y="2"/>
                    </a:lnTo>
                    <a:lnTo>
                      <a:pt x="446" y="2"/>
                    </a:lnTo>
                    <a:lnTo>
                      <a:pt x="450" y="0"/>
                    </a:lnTo>
                    <a:lnTo>
                      <a:pt x="452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6" y="4"/>
                    </a:lnTo>
                    <a:lnTo>
                      <a:pt x="456" y="6"/>
                    </a:lnTo>
                    <a:lnTo>
                      <a:pt x="454" y="8"/>
                    </a:lnTo>
                    <a:lnTo>
                      <a:pt x="454" y="10"/>
                    </a:lnTo>
                    <a:lnTo>
                      <a:pt x="454" y="14"/>
                    </a:lnTo>
                    <a:lnTo>
                      <a:pt x="454" y="16"/>
                    </a:lnTo>
                    <a:lnTo>
                      <a:pt x="454" y="19"/>
                    </a:lnTo>
                    <a:lnTo>
                      <a:pt x="454" y="23"/>
                    </a:lnTo>
                    <a:lnTo>
                      <a:pt x="452" y="25"/>
                    </a:lnTo>
                    <a:lnTo>
                      <a:pt x="452" y="31"/>
                    </a:lnTo>
                    <a:lnTo>
                      <a:pt x="450" y="35"/>
                    </a:lnTo>
                    <a:lnTo>
                      <a:pt x="450" y="38"/>
                    </a:lnTo>
                    <a:lnTo>
                      <a:pt x="448" y="42"/>
                    </a:lnTo>
                    <a:lnTo>
                      <a:pt x="448" y="48"/>
                    </a:lnTo>
                    <a:lnTo>
                      <a:pt x="448" y="52"/>
                    </a:lnTo>
                    <a:lnTo>
                      <a:pt x="446" y="57"/>
                    </a:lnTo>
                    <a:lnTo>
                      <a:pt x="444" y="63"/>
                    </a:lnTo>
                    <a:lnTo>
                      <a:pt x="444" y="69"/>
                    </a:lnTo>
                    <a:lnTo>
                      <a:pt x="442" y="74"/>
                    </a:lnTo>
                    <a:lnTo>
                      <a:pt x="441" y="80"/>
                    </a:lnTo>
                    <a:lnTo>
                      <a:pt x="439" y="86"/>
                    </a:lnTo>
                    <a:lnTo>
                      <a:pt x="437" y="92"/>
                    </a:lnTo>
                    <a:lnTo>
                      <a:pt x="437" y="97"/>
                    </a:lnTo>
                    <a:lnTo>
                      <a:pt x="435" y="105"/>
                    </a:lnTo>
                    <a:lnTo>
                      <a:pt x="433" y="111"/>
                    </a:lnTo>
                    <a:lnTo>
                      <a:pt x="431" y="116"/>
                    </a:lnTo>
                    <a:lnTo>
                      <a:pt x="429" y="124"/>
                    </a:lnTo>
                    <a:lnTo>
                      <a:pt x="427" y="130"/>
                    </a:lnTo>
                    <a:lnTo>
                      <a:pt x="423" y="137"/>
                    </a:lnTo>
                    <a:lnTo>
                      <a:pt x="422" y="143"/>
                    </a:lnTo>
                    <a:lnTo>
                      <a:pt x="420" y="150"/>
                    </a:lnTo>
                    <a:lnTo>
                      <a:pt x="416" y="156"/>
                    </a:lnTo>
                    <a:lnTo>
                      <a:pt x="414" y="164"/>
                    </a:lnTo>
                    <a:lnTo>
                      <a:pt x="410" y="171"/>
                    </a:lnTo>
                    <a:lnTo>
                      <a:pt x="408" y="177"/>
                    </a:lnTo>
                    <a:lnTo>
                      <a:pt x="404" y="185"/>
                    </a:lnTo>
                    <a:lnTo>
                      <a:pt x="403" y="190"/>
                    </a:lnTo>
                    <a:lnTo>
                      <a:pt x="399" y="198"/>
                    </a:lnTo>
                    <a:lnTo>
                      <a:pt x="395" y="206"/>
                    </a:lnTo>
                    <a:lnTo>
                      <a:pt x="391" y="213"/>
                    </a:lnTo>
                    <a:lnTo>
                      <a:pt x="387" y="219"/>
                    </a:lnTo>
                    <a:lnTo>
                      <a:pt x="384" y="227"/>
                    </a:lnTo>
                    <a:lnTo>
                      <a:pt x="380" y="232"/>
                    </a:lnTo>
                    <a:lnTo>
                      <a:pt x="376" y="240"/>
                    </a:lnTo>
                    <a:lnTo>
                      <a:pt x="372" y="246"/>
                    </a:lnTo>
                    <a:lnTo>
                      <a:pt x="368" y="253"/>
                    </a:lnTo>
                    <a:lnTo>
                      <a:pt x="363" y="259"/>
                    </a:lnTo>
                    <a:lnTo>
                      <a:pt x="359" y="266"/>
                    </a:lnTo>
                    <a:lnTo>
                      <a:pt x="353" y="272"/>
                    </a:lnTo>
                    <a:lnTo>
                      <a:pt x="349" y="278"/>
                    </a:lnTo>
                    <a:lnTo>
                      <a:pt x="344" y="284"/>
                    </a:lnTo>
                    <a:lnTo>
                      <a:pt x="340" y="291"/>
                    </a:lnTo>
                    <a:lnTo>
                      <a:pt x="334" y="297"/>
                    </a:lnTo>
                    <a:lnTo>
                      <a:pt x="328" y="303"/>
                    </a:lnTo>
                    <a:lnTo>
                      <a:pt x="323" y="308"/>
                    </a:lnTo>
                    <a:lnTo>
                      <a:pt x="317" y="314"/>
                    </a:lnTo>
                    <a:lnTo>
                      <a:pt x="309" y="318"/>
                    </a:lnTo>
                    <a:lnTo>
                      <a:pt x="304" y="323"/>
                    </a:lnTo>
                    <a:lnTo>
                      <a:pt x="298" y="327"/>
                    </a:lnTo>
                    <a:lnTo>
                      <a:pt x="292" y="333"/>
                    </a:lnTo>
                    <a:lnTo>
                      <a:pt x="254" y="341"/>
                    </a:lnTo>
                    <a:lnTo>
                      <a:pt x="254" y="339"/>
                    </a:lnTo>
                    <a:lnTo>
                      <a:pt x="256" y="339"/>
                    </a:lnTo>
                    <a:lnTo>
                      <a:pt x="258" y="337"/>
                    </a:lnTo>
                    <a:lnTo>
                      <a:pt x="260" y="335"/>
                    </a:lnTo>
                    <a:lnTo>
                      <a:pt x="264" y="333"/>
                    </a:lnTo>
                    <a:lnTo>
                      <a:pt x="268" y="329"/>
                    </a:lnTo>
                    <a:lnTo>
                      <a:pt x="270" y="327"/>
                    </a:lnTo>
                    <a:lnTo>
                      <a:pt x="271" y="325"/>
                    </a:lnTo>
                    <a:lnTo>
                      <a:pt x="273" y="323"/>
                    </a:lnTo>
                    <a:lnTo>
                      <a:pt x="277" y="322"/>
                    </a:lnTo>
                    <a:lnTo>
                      <a:pt x="279" y="320"/>
                    </a:lnTo>
                    <a:lnTo>
                      <a:pt x="281" y="316"/>
                    </a:lnTo>
                    <a:lnTo>
                      <a:pt x="285" y="314"/>
                    </a:lnTo>
                    <a:lnTo>
                      <a:pt x="289" y="312"/>
                    </a:lnTo>
                    <a:lnTo>
                      <a:pt x="290" y="308"/>
                    </a:lnTo>
                    <a:lnTo>
                      <a:pt x="294" y="304"/>
                    </a:lnTo>
                    <a:lnTo>
                      <a:pt x="296" y="303"/>
                    </a:lnTo>
                    <a:lnTo>
                      <a:pt x="300" y="299"/>
                    </a:lnTo>
                    <a:lnTo>
                      <a:pt x="304" y="295"/>
                    </a:lnTo>
                    <a:lnTo>
                      <a:pt x="308" y="291"/>
                    </a:lnTo>
                    <a:lnTo>
                      <a:pt x="309" y="287"/>
                    </a:lnTo>
                    <a:lnTo>
                      <a:pt x="313" y="284"/>
                    </a:lnTo>
                    <a:lnTo>
                      <a:pt x="317" y="280"/>
                    </a:lnTo>
                    <a:lnTo>
                      <a:pt x="321" y="276"/>
                    </a:lnTo>
                    <a:lnTo>
                      <a:pt x="325" y="272"/>
                    </a:lnTo>
                    <a:lnTo>
                      <a:pt x="328" y="266"/>
                    </a:lnTo>
                    <a:lnTo>
                      <a:pt x="332" y="263"/>
                    </a:lnTo>
                    <a:lnTo>
                      <a:pt x="336" y="257"/>
                    </a:lnTo>
                    <a:lnTo>
                      <a:pt x="340" y="251"/>
                    </a:lnTo>
                    <a:lnTo>
                      <a:pt x="344" y="247"/>
                    </a:lnTo>
                    <a:lnTo>
                      <a:pt x="346" y="242"/>
                    </a:lnTo>
                    <a:lnTo>
                      <a:pt x="351" y="236"/>
                    </a:lnTo>
                    <a:lnTo>
                      <a:pt x="353" y="230"/>
                    </a:lnTo>
                    <a:lnTo>
                      <a:pt x="357" y="225"/>
                    </a:lnTo>
                    <a:lnTo>
                      <a:pt x="361" y="217"/>
                    </a:lnTo>
                    <a:lnTo>
                      <a:pt x="365" y="211"/>
                    </a:lnTo>
                    <a:lnTo>
                      <a:pt x="368" y="206"/>
                    </a:lnTo>
                    <a:lnTo>
                      <a:pt x="372" y="200"/>
                    </a:lnTo>
                    <a:lnTo>
                      <a:pt x="374" y="192"/>
                    </a:lnTo>
                    <a:lnTo>
                      <a:pt x="378" y="185"/>
                    </a:lnTo>
                    <a:lnTo>
                      <a:pt x="382" y="179"/>
                    </a:lnTo>
                    <a:lnTo>
                      <a:pt x="385" y="171"/>
                    </a:lnTo>
                    <a:lnTo>
                      <a:pt x="387" y="164"/>
                    </a:lnTo>
                    <a:lnTo>
                      <a:pt x="391" y="156"/>
                    </a:lnTo>
                    <a:lnTo>
                      <a:pt x="393" y="149"/>
                    </a:lnTo>
                    <a:lnTo>
                      <a:pt x="397" y="141"/>
                    </a:lnTo>
                    <a:lnTo>
                      <a:pt x="399" y="131"/>
                    </a:lnTo>
                    <a:lnTo>
                      <a:pt x="403" y="124"/>
                    </a:lnTo>
                    <a:lnTo>
                      <a:pt x="404" y="114"/>
                    </a:lnTo>
                    <a:lnTo>
                      <a:pt x="408" y="107"/>
                    </a:lnTo>
                    <a:lnTo>
                      <a:pt x="408" y="97"/>
                    </a:lnTo>
                    <a:lnTo>
                      <a:pt x="412" y="88"/>
                    </a:lnTo>
                    <a:lnTo>
                      <a:pt x="414" y="80"/>
                    </a:lnTo>
                    <a:lnTo>
                      <a:pt x="416" y="71"/>
                    </a:lnTo>
                    <a:lnTo>
                      <a:pt x="418" y="61"/>
                    </a:lnTo>
                    <a:lnTo>
                      <a:pt x="418" y="52"/>
                    </a:lnTo>
                    <a:lnTo>
                      <a:pt x="420" y="40"/>
                    </a:lnTo>
                    <a:lnTo>
                      <a:pt x="422" y="31"/>
                    </a:lnTo>
                    <a:lnTo>
                      <a:pt x="420" y="31"/>
                    </a:lnTo>
                    <a:lnTo>
                      <a:pt x="418" y="31"/>
                    </a:lnTo>
                    <a:lnTo>
                      <a:pt x="416" y="33"/>
                    </a:lnTo>
                    <a:lnTo>
                      <a:pt x="412" y="33"/>
                    </a:lnTo>
                    <a:lnTo>
                      <a:pt x="408" y="33"/>
                    </a:lnTo>
                    <a:lnTo>
                      <a:pt x="404" y="33"/>
                    </a:lnTo>
                    <a:lnTo>
                      <a:pt x="401" y="35"/>
                    </a:lnTo>
                    <a:lnTo>
                      <a:pt x="397" y="35"/>
                    </a:lnTo>
                    <a:lnTo>
                      <a:pt x="395" y="35"/>
                    </a:lnTo>
                    <a:lnTo>
                      <a:pt x="391" y="35"/>
                    </a:lnTo>
                    <a:lnTo>
                      <a:pt x="389" y="36"/>
                    </a:lnTo>
                    <a:lnTo>
                      <a:pt x="385" y="36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76" y="40"/>
                    </a:lnTo>
                    <a:lnTo>
                      <a:pt x="372" y="40"/>
                    </a:lnTo>
                    <a:lnTo>
                      <a:pt x="368" y="40"/>
                    </a:lnTo>
                    <a:lnTo>
                      <a:pt x="365" y="42"/>
                    </a:lnTo>
                    <a:lnTo>
                      <a:pt x="361" y="42"/>
                    </a:lnTo>
                    <a:lnTo>
                      <a:pt x="357" y="44"/>
                    </a:lnTo>
                    <a:lnTo>
                      <a:pt x="353" y="44"/>
                    </a:lnTo>
                    <a:lnTo>
                      <a:pt x="349" y="46"/>
                    </a:lnTo>
                    <a:lnTo>
                      <a:pt x="346" y="48"/>
                    </a:lnTo>
                    <a:lnTo>
                      <a:pt x="342" y="48"/>
                    </a:lnTo>
                    <a:lnTo>
                      <a:pt x="336" y="50"/>
                    </a:lnTo>
                    <a:lnTo>
                      <a:pt x="332" y="50"/>
                    </a:lnTo>
                    <a:lnTo>
                      <a:pt x="328" y="52"/>
                    </a:lnTo>
                    <a:lnTo>
                      <a:pt x="323" y="54"/>
                    </a:lnTo>
                    <a:lnTo>
                      <a:pt x="319" y="54"/>
                    </a:lnTo>
                    <a:lnTo>
                      <a:pt x="313" y="55"/>
                    </a:lnTo>
                    <a:lnTo>
                      <a:pt x="309" y="57"/>
                    </a:lnTo>
                    <a:lnTo>
                      <a:pt x="304" y="59"/>
                    </a:lnTo>
                    <a:lnTo>
                      <a:pt x="300" y="59"/>
                    </a:lnTo>
                    <a:lnTo>
                      <a:pt x="294" y="61"/>
                    </a:lnTo>
                    <a:lnTo>
                      <a:pt x="289" y="63"/>
                    </a:lnTo>
                    <a:lnTo>
                      <a:pt x="285" y="65"/>
                    </a:lnTo>
                    <a:lnTo>
                      <a:pt x="279" y="67"/>
                    </a:lnTo>
                    <a:lnTo>
                      <a:pt x="273" y="69"/>
                    </a:lnTo>
                    <a:lnTo>
                      <a:pt x="270" y="71"/>
                    </a:lnTo>
                    <a:lnTo>
                      <a:pt x="264" y="73"/>
                    </a:lnTo>
                    <a:lnTo>
                      <a:pt x="258" y="74"/>
                    </a:lnTo>
                    <a:lnTo>
                      <a:pt x="252" y="76"/>
                    </a:lnTo>
                    <a:lnTo>
                      <a:pt x="249" y="80"/>
                    </a:lnTo>
                    <a:lnTo>
                      <a:pt x="243" y="82"/>
                    </a:lnTo>
                    <a:lnTo>
                      <a:pt x="237" y="84"/>
                    </a:lnTo>
                    <a:lnTo>
                      <a:pt x="231" y="86"/>
                    </a:lnTo>
                    <a:lnTo>
                      <a:pt x="226" y="90"/>
                    </a:lnTo>
                    <a:lnTo>
                      <a:pt x="220" y="92"/>
                    </a:lnTo>
                    <a:lnTo>
                      <a:pt x="216" y="93"/>
                    </a:lnTo>
                    <a:lnTo>
                      <a:pt x="211" y="97"/>
                    </a:lnTo>
                    <a:lnTo>
                      <a:pt x="205" y="99"/>
                    </a:lnTo>
                    <a:lnTo>
                      <a:pt x="199" y="103"/>
                    </a:lnTo>
                    <a:lnTo>
                      <a:pt x="193" y="105"/>
                    </a:lnTo>
                    <a:lnTo>
                      <a:pt x="190" y="109"/>
                    </a:lnTo>
                    <a:lnTo>
                      <a:pt x="184" y="111"/>
                    </a:lnTo>
                    <a:lnTo>
                      <a:pt x="178" y="114"/>
                    </a:lnTo>
                    <a:lnTo>
                      <a:pt x="173" y="116"/>
                    </a:lnTo>
                    <a:lnTo>
                      <a:pt x="167" y="120"/>
                    </a:lnTo>
                    <a:lnTo>
                      <a:pt x="163" y="122"/>
                    </a:lnTo>
                    <a:lnTo>
                      <a:pt x="157" y="126"/>
                    </a:lnTo>
                    <a:lnTo>
                      <a:pt x="154" y="128"/>
                    </a:lnTo>
                    <a:lnTo>
                      <a:pt x="148" y="131"/>
                    </a:lnTo>
                    <a:lnTo>
                      <a:pt x="144" y="135"/>
                    </a:lnTo>
                    <a:lnTo>
                      <a:pt x="140" y="137"/>
                    </a:lnTo>
                    <a:lnTo>
                      <a:pt x="136" y="141"/>
                    </a:lnTo>
                    <a:lnTo>
                      <a:pt x="131" y="143"/>
                    </a:lnTo>
                    <a:lnTo>
                      <a:pt x="127" y="147"/>
                    </a:lnTo>
                    <a:lnTo>
                      <a:pt x="123" y="149"/>
                    </a:lnTo>
                    <a:lnTo>
                      <a:pt x="119" y="152"/>
                    </a:lnTo>
                    <a:lnTo>
                      <a:pt x="116" y="156"/>
                    </a:lnTo>
                    <a:lnTo>
                      <a:pt x="112" y="158"/>
                    </a:lnTo>
                    <a:lnTo>
                      <a:pt x="108" y="162"/>
                    </a:lnTo>
                    <a:lnTo>
                      <a:pt x="104" y="164"/>
                    </a:lnTo>
                    <a:lnTo>
                      <a:pt x="100" y="168"/>
                    </a:lnTo>
                    <a:lnTo>
                      <a:pt x="98" y="169"/>
                    </a:lnTo>
                    <a:lnTo>
                      <a:pt x="95" y="173"/>
                    </a:lnTo>
                    <a:lnTo>
                      <a:pt x="91" y="175"/>
                    </a:lnTo>
                    <a:lnTo>
                      <a:pt x="89" y="179"/>
                    </a:lnTo>
                    <a:lnTo>
                      <a:pt x="85" y="181"/>
                    </a:lnTo>
                    <a:lnTo>
                      <a:pt x="83" y="185"/>
                    </a:lnTo>
                    <a:lnTo>
                      <a:pt x="79" y="187"/>
                    </a:lnTo>
                    <a:lnTo>
                      <a:pt x="78" y="189"/>
                    </a:lnTo>
                    <a:lnTo>
                      <a:pt x="74" y="192"/>
                    </a:lnTo>
                    <a:lnTo>
                      <a:pt x="72" y="194"/>
                    </a:lnTo>
                    <a:lnTo>
                      <a:pt x="70" y="196"/>
                    </a:lnTo>
                    <a:lnTo>
                      <a:pt x="66" y="200"/>
                    </a:lnTo>
                    <a:lnTo>
                      <a:pt x="66" y="202"/>
                    </a:lnTo>
                    <a:lnTo>
                      <a:pt x="60" y="206"/>
                    </a:lnTo>
                    <a:lnTo>
                      <a:pt x="57" y="211"/>
                    </a:lnTo>
                    <a:lnTo>
                      <a:pt x="53" y="215"/>
                    </a:lnTo>
                    <a:lnTo>
                      <a:pt x="49" y="219"/>
                    </a:lnTo>
                    <a:lnTo>
                      <a:pt x="45" y="223"/>
                    </a:lnTo>
                    <a:lnTo>
                      <a:pt x="43" y="227"/>
                    </a:lnTo>
                    <a:lnTo>
                      <a:pt x="41" y="230"/>
                    </a:lnTo>
                    <a:lnTo>
                      <a:pt x="39" y="232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0"/>
                    </a:lnTo>
                    <a:lnTo>
                      <a:pt x="34" y="242"/>
                    </a:lnTo>
                    <a:lnTo>
                      <a:pt x="32" y="244"/>
                    </a:lnTo>
                    <a:lnTo>
                      <a:pt x="32" y="246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22" name="Freeform 379">
                <a:extLst>
                  <a:ext uri="{FF2B5EF4-FFF2-40B4-BE49-F238E27FC236}">
                    <a16:creationId xmlns:a16="http://schemas.microsoft.com/office/drawing/2014/main" id="{CBF15CEC-9565-4D5A-80BA-30D6D54ECB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41" y="841"/>
                <a:ext cx="135" cy="176"/>
              </a:xfrm>
              <a:custGeom>
                <a:avLst/>
                <a:gdLst>
                  <a:gd name="T0" fmla="*/ 1 w 270"/>
                  <a:gd name="T1" fmla="*/ 1 h 351"/>
                  <a:gd name="T2" fmla="*/ 1 w 270"/>
                  <a:gd name="T3" fmla="*/ 1 h 351"/>
                  <a:gd name="T4" fmla="*/ 1 w 270"/>
                  <a:gd name="T5" fmla="*/ 1 h 351"/>
                  <a:gd name="T6" fmla="*/ 1 w 270"/>
                  <a:gd name="T7" fmla="*/ 1 h 351"/>
                  <a:gd name="T8" fmla="*/ 1 w 270"/>
                  <a:gd name="T9" fmla="*/ 1 h 351"/>
                  <a:gd name="T10" fmla="*/ 1 w 270"/>
                  <a:gd name="T11" fmla="*/ 1 h 351"/>
                  <a:gd name="T12" fmla="*/ 1 w 270"/>
                  <a:gd name="T13" fmla="*/ 1 h 351"/>
                  <a:gd name="T14" fmla="*/ 1 w 270"/>
                  <a:gd name="T15" fmla="*/ 1 h 351"/>
                  <a:gd name="T16" fmla="*/ 1 w 270"/>
                  <a:gd name="T17" fmla="*/ 1 h 351"/>
                  <a:gd name="T18" fmla="*/ 1 w 270"/>
                  <a:gd name="T19" fmla="*/ 1 h 351"/>
                  <a:gd name="T20" fmla="*/ 1 w 270"/>
                  <a:gd name="T21" fmla="*/ 1 h 351"/>
                  <a:gd name="T22" fmla="*/ 1 w 270"/>
                  <a:gd name="T23" fmla="*/ 1 h 351"/>
                  <a:gd name="T24" fmla="*/ 1 w 270"/>
                  <a:gd name="T25" fmla="*/ 0 h 351"/>
                  <a:gd name="T26" fmla="*/ 1 w 270"/>
                  <a:gd name="T27" fmla="*/ 1 h 351"/>
                  <a:gd name="T28" fmla="*/ 1 w 270"/>
                  <a:gd name="T29" fmla="*/ 1 h 351"/>
                  <a:gd name="T30" fmla="*/ 1 w 270"/>
                  <a:gd name="T31" fmla="*/ 1 h 351"/>
                  <a:gd name="T32" fmla="*/ 1 w 270"/>
                  <a:gd name="T33" fmla="*/ 1 h 351"/>
                  <a:gd name="T34" fmla="*/ 1 w 270"/>
                  <a:gd name="T35" fmla="*/ 1 h 351"/>
                  <a:gd name="T36" fmla="*/ 1 w 270"/>
                  <a:gd name="T37" fmla="*/ 1 h 351"/>
                  <a:gd name="T38" fmla="*/ 1 w 270"/>
                  <a:gd name="T39" fmla="*/ 1 h 351"/>
                  <a:gd name="T40" fmla="*/ 1 w 270"/>
                  <a:gd name="T41" fmla="*/ 1 h 351"/>
                  <a:gd name="T42" fmla="*/ 1 w 270"/>
                  <a:gd name="T43" fmla="*/ 1 h 351"/>
                  <a:gd name="T44" fmla="*/ 1 w 270"/>
                  <a:gd name="T45" fmla="*/ 1 h 351"/>
                  <a:gd name="T46" fmla="*/ 1 w 270"/>
                  <a:gd name="T47" fmla="*/ 1 h 351"/>
                  <a:gd name="T48" fmla="*/ 1 w 270"/>
                  <a:gd name="T49" fmla="*/ 1 h 351"/>
                  <a:gd name="T50" fmla="*/ 1 w 270"/>
                  <a:gd name="T51" fmla="*/ 1 h 351"/>
                  <a:gd name="T52" fmla="*/ 1 w 270"/>
                  <a:gd name="T53" fmla="*/ 1 h 351"/>
                  <a:gd name="T54" fmla="*/ 1 w 270"/>
                  <a:gd name="T55" fmla="*/ 1 h 351"/>
                  <a:gd name="T56" fmla="*/ 1 w 270"/>
                  <a:gd name="T57" fmla="*/ 1 h 351"/>
                  <a:gd name="T58" fmla="*/ 1 w 270"/>
                  <a:gd name="T59" fmla="*/ 1 h 351"/>
                  <a:gd name="T60" fmla="*/ 1 w 270"/>
                  <a:gd name="T61" fmla="*/ 1 h 351"/>
                  <a:gd name="T62" fmla="*/ 1 w 270"/>
                  <a:gd name="T63" fmla="*/ 1 h 351"/>
                  <a:gd name="T64" fmla="*/ 1 w 270"/>
                  <a:gd name="T65" fmla="*/ 1 h 351"/>
                  <a:gd name="T66" fmla="*/ 1 w 270"/>
                  <a:gd name="T67" fmla="*/ 1 h 351"/>
                  <a:gd name="T68" fmla="*/ 1 w 270"/>
                  <a:gd name="T69" fmla="*/ 1 h 351"/>
                  <a:gd name="T70" fmla="*/ 1 w 270"/>
                  <a:gd name="T71" fmla="*/ 1 h 351"/>
                  <a:gd name="T72" fmla="*/ 1 w 270"/>
                  <a:gd name="T73" fmla="*/ 1 h 351"/>
                  <a:gd name="T74" fmla="*/ 1 w 270"/>
                  <a:gd name="T75" fmla="*/ 1 h 351"/>
                  <a:gd name="T76" fmla="*/ 1 w 270"/>
                  <a:gd name="T77" fmla="*/ 1 h 351"/>
                  <a:gd name="T78" fmla="*/ 1 w 270"/>
                  <a:gd name="T79" fmla="*/ 1 h 351"/>
                  <a:gd name="T80" fmla="*/ 1 w 270"/>
                  <a:gd name="T81" fmla="*/ 1 h 351"/>
                  <a:gd name="T82" fmla="*/ 1 w 270"/>
                  <a:gd name="T83" fmla="*/ 1 h 351"/>
                  <a:gd name="T84" fmla="*/ 1 w 270"/>
                  <a:gd name="T85" fmla="*/ 1 h 351"/>
                  <a:gd name="T86" fmla="*/ 1 w 270"/>
                  <a:gd name="T87" fmla="*/ 1 h 351"/>
                  <a:gd name="T88" fmla="*/ 1 w 270"/>
                  <a:gd name="T89" fmla="*/ 1 h 351"/>
                  <a:gd name="T90" fmla="*/ 1 w 270"/>
                  <a:gd name="T91" fmla="*/ 1 h 351"/>
                  <a:gd name="T92" fmla="*/ 1 w 270"/>
                  <a:gd name="T93" fmla="*/ 1 h 351"/>
                  <a:gd name="T94" fmla="*/ 1 w 270"/>
                  <a:gd name="T95" fmla="*/ 1 h 351"/>
                  <a:gd name="T96" fmla="*/ 1 w 270"/>
                  <a:gd name="T97" fmla="*/ 1 h 351"/>
                  <a:gd name="T98" fmla="*/ 1 w 270"/>
                  <a:gd name="T99" fmla="*/ 1 h 351"/>
                  <a:gd name="T100" fmla="*/ 1 w 270"/>
                  <a:gd name="T101" fmla="*/ 1 h 351"/>
                  <a:gd name="T102" fmla="*/ 1 w 270"/>
                  <a:gd name="T103" fmla="*/ 1 h 351"/>
                  <a:gd name="T104" fmla="*/ 1 w 270"/>
                  <a:gd name="T105" fmla="*/ 1 h 351"/>
                  <a:gd name="T106" fmla="*/ 1 w 270"/>
                  <a:gd name="T107" fmla="*/ 1 h 351"/>
                  <a:gd name="T108" fmla="*/ 1 w 270"/>
                  <a:gd name="T109" fmla="*/ 1 h 351"/>
                  <a:gd name="T110" fmla="*/ 1 w 270"/>
                  <a:gd name="T111" fmla="*/ 1 h 351"/>
                  <a:gd name="T112" fmla="*/ 1 w 270"/>
                  <a:gd name="T113" fmla="*/ 1 h 3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70"/>
                  <a:gd name="T172" fmla="*/ 0 h 351"/>
                  <a:gd name="T173" fmla="*/ 270 w 270"/>
                  <a:gd name="T174" fmla="*/ 351 h 3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70" h="351">
                    <a:moveTo>
                      <a:pt x="34" y="70"/>
                    </a:moveTo>
                    <a:lnTo>
                      <a:pt x="34" y="68"/>
                    </a:lnTo>
                    <a:lnTo>
                      <a:pt x="38" y="68"/>
                    </a:lnTo>
                    <a:lnTo>
                      <a:pt x="40" y="66"/>
                    </a:lnTo>
                    <a:lnTo>
                      <a:pt x="44" y="66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49" y="64"/>
                    </a:lnTo>
                    <a:lnTo>
                      <a:pt x="53" y="62"/>
                    </a:lnTo>
                    <a:lnTo>
                      <a:pt x="55" y="62"/>
                    </a:lnTo>
                    <a:lnTo>
                      <a:pt x="59" y="61"/>
                    </a:lnTo>
                    <a:lnTo>
                      <a:pt x="63" y="61"/>
                    </a:lnTo>
                    <a:lnTo>
                      <a:pt x="67" y="59"/>
                    </a:lnTo>
                    <a:lnTo>
                      <a:pt x="68" y="59"/>
                    </a:lnTo>
                    <a:lnTo>
                      <a:pt x="70" y="59"/>
                    </a:lnTo>
                    <a:lnTo>
                      <a:pt x="72" y="57"/>
                    </a:lnTo>
                    <a:lnTo>
                      <a:pt x="74" y="57"/>
                    </a:lnTo>
                    <a:lnTo>
                      <a:pt x="78" y="57"/>
                    </a:lnTo>
                    <a:lnTo>
                      <a:pt x="80" y="57"/>
                    </a:lnTo>
                    <a:lnTo>
                      <a:pt x="82" y="55"/>
                    </a:lnTo>
                    <a:lnTo>
                      <a:pt x="86" y="55"/>
                    </a:lnTo>
                    <a:lnTo>
                      <a:pt x="87" y="55"/>
                    </a:lnTo>
                    <a:lnTo>
                      <a:pt x="91" y="55"/>
                    </a:lnTo>
                    <a:lnTo>
                      <a:pt x="93" y="53"/>
                    </a:lnTo>
                    <a:lnTo>
                      <a:pt x="97" y="53"/>
                    </a:lnTo>
                    <a:lnTo>
                      <a:pt x="99" y="53"/>
                    </a:lnTo>
                    <a:lnTo>
                      <a:pt x="103" y="51"/>
                    </a:lnTo>
                    <a:lnTo>
                      <a:pt x="106" y="51"/>
                    </a:lnTo>
                    <a:lnTo>
                      <a:pt x="110" y="51"/>
                    </a:lnTo>
                    <a:lnTo>
                      <a:pt x="114" y="49"/>
                    </a:lnTo>
                    <a:lnTo>
                      <a:pt x="118" y="49"/>
                    </a:lnTo>
                    <a:lnTo>
                      <a:pt x="122" y="49"/>
                    </a:lnTo>
                    <a:lnTo>
                      <a:pt x="126" y="47"/>
                    </a:lnTo>
                    <a:lnTo>
                      <a:pt x="129" y="47"/>
                    </a:lnTo>
                    <a:lnTo>
                      <a:pt x="133" y="47"/>
                    </a:lnTo>
                    <a:lnTo>
                      <a:pt x="137" y="47"/>
                    </a:lnTo>
                    <a:lnTo>
                      <a:pt x="143" y="45"/>
                    </a:lnTo>
                    <a:lnTo>
                      <a:pt x="146" y="45"/>
                    </a:lnTo>
                    <a:lnTo>
                      <a:pt x="150" y="43"/>
                    </a:lnTo>
                    <a:lnTo>
                      <a:pt x="154" y="43"/>
                    </a:lnTo>
                    <a:lnTo>
                      <a:pt x="158" y="43"/>
                    </a:lnTo>
                    <a:lnTo>
                      <a:pt x="162" y="41"/>
                    </a:lnTo>
                    <a:lnTo>
                      <a:pt x="165" y="41"/>
                    </a:lnTo>
                    <a:lnTo>
                      <a:pt x="169" y="40"/>
                    </a:lnTo>
                    <a:lnTo>
                      <a:pt x="173" y="40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4" y="36"/>
                    </a:lnTo>
                    <a:lnTo>
                      <a:pt x="188" y="36"/>
                    </a:lnTo>
                    <a:lnTo>
                      <a:pt x="192" y="34"/>
                    </a:lnTo>
                    <a:lnTo>
                      <a:pt x="194" y="34"/>
                    </a:lnTo>
                    <a:lnTo>
                      <a:pt x="198" y="32"/>
                    </a:lnTo>
                    <a:lnTo>
                      <a:pt x="202" y="32"/>
                    </a:lnTo>
                    <a:lnTo>
                      <a:pt x="203" y="30"/>
                    </a:lnTo>
                    <a:lnTo>
                      <a:pt x="207" y="30"/>
                    </a:lnTo>
                    <a:lnTo>
                      <a:pt x="209" y="28"/>
                    </a:lnTo>
                    <a:lnTo>
                      <a:pt x="213" y="28"/>
                    </a:lnTo>
                    <a:lnTo>
                      <a:pt x="215" y="26"/>
                    </a:lnTo>
                    <a:lnTo>
                      <a:pt x="219" y="26"/>
                    </a:lnTo>
                    <a:lnTo>
                      <a:pt x="221" y="24"/>
                    </a:lnTo>
                    <a:lnTo>
                      <a:pt x="224" y="24"/>
                    </a:lnTo>
                    <a:lnTo>
                      <a:pt x="228" y="22"/>
                    </a:lnTo>
                    <a:lnTo>
                      <a:pt x="232" y="21"/>
                    </a:lnTo>
                    <a:lnTo>
                      <a:pt x="236" y="19"/>
                    </a:lnTo>
                    <a:lnTo>
                      <a:pt x="241" y="17"/>
                    </a:lnTo>
                    <a:lnTo>
                      <a:pt x="243" y="15"/>
                    </a:lnTo>
                    <a:lnTo>
                      <a:pt x="247" y="13"/>
                    </a:lnTo>
                    <a:lnTo>
                      <a:pt x="251" y="11"/>
                    </a:lnTo>
                    <a:lnTo>
                      <a:pt x="253" y="9"/>
                    </a:lnTo>
                    <a:lnTo>
                      <a:pt x="257" y="7"/>
                    </a:lnTo>
                    <a:lnTo>
                      <a:pt x="259" y="7"/>
                    </a:lnTo>
                    <a:lnTo>
                      <a:pt x="260" y="5"/>
                    </a:lnTo>
                    <a:lnTo>
                      <a:pt x="262" y="3"/>
                    </a:lnTo>
                    <a:lnTo>
                      <a:pt x="266" y="2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5"/>
                    </a:lnTo>
                    <a:lnTo>
                      <a:pt x="266" y="7"/>
                    </a:lnTo>
                    <a:lnTo>
                      <a:pt x="264" y="11"/>
                    </a:lnTo>
                    <a:lnTo>
                      <a:pt x="264" y="13"/>
                    </a:lnTo>
                    <a:lnTo>
                      <a:pt x="262" y="17"/>
                    </a:lnTo>
                    <a:lnTo>
                      <a:pt x="262" y="19"/>
                    </a:lnTo>
                    <a:lnTo>
                      <a:pt x="262" y="21"/>
                    </a:lnTo>
                    <a:lnTo>
                      <a:pt x="260" y="22"/>
                    </a:lnTo>
                    <a:lnTo>
                      <a:pt x="259" y="26"/>
                    </a:lnTo>
                    <a:lnTo>
                      <a:pt x="259" y="28"/>
                    </a:lnTo>
                    <a:lnTo>
                      <a:pt x="257" y="32"/>
                    </a:lnTo>
                    <a:lnTo>
                      <a:pt x="257" y="34"/>
                    </a:lnTo>
                    <a:lnTo>
                      <a:pt x="255" y="38"/>
                    </a:lnTo>
                    <a:lnTo>
                      <a:pt x="253" y="41"/>
                    </a:lnTo>
                    <a:lnTo>
                      <a:pt x="253" y="45"/>
                    </a:lnTo>
                    <a:lnTo>
                      <a:pt x="251" y="47"/>
                    </a:lnTo>
                    <a:lnTo>
                      <a:pt x="249" y="51"/>
                    </a:lnTo>
                    <a:lnTo>
                      <a:pt x="249" y="55"/>
                    </a:lnTo>
                    <a:lnTo>
                      <a:pt x="247" y="59"/>
                    </a:lnTo>
                    <a:lnTo>
                      <a:pt x="245" y="62"/>
                    </a:lnTo>
                    <a:lnTo>
                      <a:pt x="245" y="68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0" y="80"/>
                    </a:lnTo>
                    <a:lnTo>
                      <a:pt x="238" y="83"/>
                    </a:lnTo>
                    <a:lnTo>
                      <a:pt x="236" y="87"/>
                    </a:lnTo>
                    <a:lnTo>
                      <a:pt x="236" y="91"/>
                    </a:lnTo>
                    <a:lnTo>
                      <a:pt x="234" y="95"/>
                    </a:lnTo>
                    <a:lnTo>
                      <a:pt x="232" y="100"/>
                    </a:lnTo>
                    <a:lnTo>
                      <a:pt x="230" y="104"/>
                    </a:lnTo>
                    <a:lnTo>
                      <a:pt x="230" y="108"/>
                    </a:lnTo>
                    <a:lnTo>
                      <a:pt x="228" y="112"/>
                    </a:lnTo>
                    <a:lnTo>
                      <a:pt x="226" y="118"/>
                    </a:lnTo>
                    <a:lnTo>
                      <a:pt x="224" y="121"/>
                    </a:lnTo>
                    <a:lnTo>
                      <a:pt x="222" y="125"/>
                    </a:lnTo>
                    <a:lnTo>
                      <a:pt x="221" y="131"/>
                    </a:lnTo>
                    <a:lnTo>
                      <a:pt x="221" y="135"/>
                    </a:lnTo>
                    <a:lnTo>
                      <a:pt x="219" y="138"/>
                    </a:lnTo>
                    <a:lnTo>
                      <a:pt x="217" y="144"/>
                    </a:lnTo>
                    <a:lnTo>
                      <a:pt x="215" y="148"/>
                    </a:lnTo>
                    <a:lnTo>
                      <a:pt x="215" y="152"/>
                    </a:lnTo>
                    <a:lnTo>
                      <a:pt x="213" y="157"/>
                    </a:lnTo>
                    <a:lnTo>
                      <a:pt x="211" y="161"/>
                    </a:lnTo>
                    <a:lnTo>
                      <a:pt x="209" y="165"/>
                    </a:lnTo>
                    <a:lnTo>
                      <a:pt x="207" y="169"/>
                    </a:lnTo>
                    <a:lnTo>
                      <a:pt x="207" y="173"/>
                    </a:lnTo>
                    <a:lnTo>
                      <a:pt x="205" y="178"/>
                    </a:lnTo>
                    <a:lnTo>
                      <a:pt x="203" y="182"/>
                    </a:lnTo>
                    <a:lnTo>
                      <a:pt x="203" y="186"/>
                    </a:lnTo>
                    <a:lnTo>
                      <a:pt x="202" y="190"/>
                    </a:lnTo>
                    <a:lnTo>
                      <a:pt x="200" y="194"/>
                    </a:lnTo>
                    <a:lnTo>
                      <a:pt x="200" y="197"/>
                    </a:lnTo>
                    <a:lnTo>
                      <a:pt x="198" y="201"/>
                    </a:lnTo>
                    <a:lnTo>
                      <a:pt x="196" y="205"/>
                    </a:lnTo>
                    <a:lnTo>
                      <a:pt x="196" y="209"/>
                    </a:lnTo>
                    <a:lnTo>
                      <a:pt x="194" y="213"/>
                    </a:lnTo>
                    <a:lnTo>
                      <a:pt x="192" y="216"/>
                    </a:lnTo>
                    <a:lnTo>
                      <a:pt x="190" y="220"/>
                    </a:lnTo>
                    <a:lnTo>
                      <a:pt x="190" y="224"/>
                    </a:lnTo>
                    <a:lnTo>
                      <a:pt x="188" y="228"/>
                    </a:lnTo>
                    <a:lnTo>
                      <a:pt x="186" y="230"/>
                    </a:lnTo>
                    <a:lnTo>
                      <a:pt x="184" y="233"/>
                    </a:lnTo>
                    <a:lnTo>
                      <a:pt x="184" y="237"/>
                    </a:lnTo>
                    <a:lnTo>
                      <a:pt x="183" y="241"/>
                    </a:lnTo>
                    <a:lnTo>
                      <a:pt x="181" y="245"/>
                    </a:lnTo>
                    <a:lnTo>
                      <a:pt x="179" y="247"/>
                    </a:lnTo>
                    <a:lnTo>
                      <a:pt x="177" y="251"/>
                    </a:lnTo>
                    <a:lnTo>
                      <a:pt x="175" y="254"/>
                    </a:lnTo>
                    <a:lnTo>
                      <a:pt x="173" y="256"/>
                    </a:lnTo>
                    <a:lnTo>
                      <a:pt x="171" y="260"/>
                    </a:lnTo>
                    <a:lnTo>
                      <a:pt x="171" y="264"/>
                    </a:lnTo>
                    <a:lnTo>
                      <a:pt x="169" y="266"/>
                    </a:lnTo>
                    <a:lnTo>
                      <a:pt x="167" y="270"/>
                    </a:lnTo>
                    <a:lnTo>
                      <a:pt x="164" y="272"/>
                    </a:lnTo>
                    <a:lnTo>
                      <a:pt x="164" y="275"/>
                    </a:lnTo>
                    <a:lnTo>
                      <a:pt x="160" y="277"/>
                    </a:lnTo>
                    <a:lnTo>
                      <a:pt x="160" y="281"/>
                    </a:lnTo>
                    <a:lnTo>
                      <a:pt x="156" y="283"/>
                    </a:lnTo>
                    <a:lnTo>
                      <a:pt x="156" y="285"/>
                    </a:lnTo>
                    <a:lnTo>
                      <a:pt x="154" y="289"/>
                    </a:lnTo>
                    <a:lnTo>
                      <a:pt x="152" y="291"/>
                    </a:lnTo>
                    <a:lnTo>
                      <a:pt x="150" y="292"/>
                    </a:lnTo>
                    <a:lnTo>
                      <a:pt x="148" y="296"/>
                    </a:lnTo>
                    <a:lnTo>
                      <a:pt x="145" y="298"/>
                    </a:lnTo>
                    <a:lnTo>
                      <a:pt x="145" y="300"/>
                    </a:lnTo>
                    <a:lnTo>
                      <a:pt x="143" y="302"/>
                    </a:lnTo>
                    <a:lnTo>
                      <a:pt x="141" y="306"/>
                    </a:lnTo>
                    <a:lnTo>
                      <a:pt x="137" y="310"/>
                    </a:lnTo>
                    <a:lnTo>
                      <a:pt x="133" y="313"/>
                    </a:lnTo>
                    <a:lnTo>
                      <a:pt x="129" y="317"/>
                    </a:lnTo>
                    <a:lnTo>
                      <a:pt x="127" y="321"/>
                    </a:lnTo>
                    <a:lnTo>
                      <a:pt x="124" y="323"/>
                    </a:lnTo>
                    <a:lnTo>
                      <a:pt x="120" y="327"/>
                    </a:lnTo>
                    <a:lnTo>
                      <a:pt x="118" y="329"/>
                    </a:lnTo>
                    <a:lnTo>
                      <a:pt x="116" y="332"/>
                    </a:lnTo>
                    <a:lnTo>
                      <a:pt x="112" y="334"/>
                    </a:lnTo>
                    <a:lnTo>
                      <a:pt x="110" y="336"/>
                    </a:lnTo>
                    <a:lnTo>
                      <a:pt x="108" y="338"/>
                    </a:lnTo>
                    <a:lnTo>
                      <a:pt x="108" y="340"/>
                    </a:lnTo>
                    <a:lnTo>
                      <a:pt x="105" y="342"/>
                    </a:lnTo>
                    <a:lnTo>
                      <a:pt x="70" y="351"/>
                    </a:lnTo>
                    <a:lnTo>
                      <a:pt x="70" y="349"/>
                    </a:lnTo>
                    <a:lnTo>
                      <a:pt x="72" y="349"/>
                    </a:lnTo>
                    <a:lnTo>
                      <a:pt x="76" y="348"/>
                    </a:lnTo>
                    <a:lnTo>
                      <a:pt x="80" y="344"/>
                    </a:lnTo>
                    <a:lnTo>
                      <a:pt x="82" y="342"/>
                    </a:lnTo>
                    <a:lnTo>
                      <a:pt x="84" y="340"/>
                    </a:lnTo>
                    <a:lnTo>
                      <a:pt x="86" y="338"/>
                    </a:lnTo>
                    <a:lnTo>
                      <a:pt x="89" y="336"/>
                    </a:lnTo>
                    <a:lnTo>
                      <a:pt x="91" y="332"/>
                    </a:lnTo>
                    <a:lnTo>
                      <a:pt x="95" y="330"/>
                    </a:lnTo>
                    <a:lnTo>
                      <a:pt x="97" y="327"/>
                    </a:lnTo>
                    <a:lnTo>
                      <a:pt x="103" y="323"/>
                    </a:lnTo>
                    <a:lnTo>
                      <a:pt x="105" y="319"/>
                    </a:lnTo>
                    <a:lnTo>
                      <a:pt x="108" y="313"/>
                    </a:lnTo>
                    <a:lnTo>
                      <a:pt x="110" y="311"/>
                    </a:lnTo>
                    <a:lnTo>
                      <a:pt x="112" y="310"/>
                    </a:lnTo>
                    <a:lnTo>
                      <a:pt x="114" y="306"/>
                    </a:lnTo>
                    <a:lnTo>
                      <a:pt x="116" y="304"/>
                    </a:lnTo>
                    <a:lnTo>
                      <a:pt x="118" y="300"/>
                    </a:lnTo>
                    <a:lnTo>
                      <a:pt x="120" y="298"/>
                    </a:lnTo>
                    <a:lnTo>
                      <a:pt x="122" y="294"/>
                    </a:lnTo>
                    <a:lnTo>
                      <a:pt x="124" y="292"/>
                    </a:lnTo>
                    <a:lnTo>
                      <a:pt x="126" y="289"/>
                    </a:lnTo>
                    <a:lnTo>
                      <a:pt x="127" y="285"/>
                    </a:lnTo>
                    <a:lnTo>
                      <a:pt x="129" y="283"/>
                    </a:lnTo>
                    <a:lnTo>
                      <a:pt x="133" y="279"/>
                    </a:lnTo>
                    <a:lnTo>
                      <a:pt x="133" y="275"/>
                    </a:lnTo>
                    <a:lnTo>
                      <a:pt x="137" y="272"/>
                    </a:lnTo>
                    <a:lnTo>
                      <a:pt x="139" y="268"/>
                    </a:lnTo>
                    <a:lnTo>
                      <a:pt x="141" y="264"/>
                    </a:lnTo>
                    <a:lnTo>
                      <a:pt x="143" y="258"/>
                    </a:lnTo>
                    <a:lnTo>
                      <a:pt x="145" y="254"/>
                    </a:lnTo>
                    <a:lnTo>
                      <a:pt x="146" y="251"/>
                    </a:lnTo>
                    <a:lnTo>
                      <a:pt x="148" y="247"/>
                    </a:lnTo>
                    <a:lnTo>
                      <a:pt x="150" y="243"/>
                    </a:lnTo>
                    <a:lnTo>
                      <a:pt x="152" y="237"/>
                    </a:lnTo>
                    <a:lnTo>
                      <a:pt x="154" y="233"/>
                    </a:lnTo>
                    <a:lnTo>
                      <a:pt x="156" y="228"/>
                    </a:lnTo>
                    <a:lnTo>
                      <a:pt x="158" y="222"/>
                    </a:lnTo>
                    <a:lnTo>
                      <a:pt x="160" y="218"/>
                    </a:lnTo>
                    <a:lnTo>
                      <a:pt x="162" y="213"/>
                    </a:lnTo>
                    <a:lnTo>
                      <a:pt x="164" y="207"/>
                    </a:lnTo>
                    <a:lnTo>
                      <a:pt x="165" y="201"/>
                    </a:lnTo>
                    <a:lnTo>
                      <a:pt x="167" y="195"/>
                    </a:lnTo>
                    <a:lnTo>
                      <a:pt x="169" y="190"/>
                    </a:lnTo>
                    <a:lnTo>
                      <a:pt x="171" y="186"/>
                    </a:lnTo>
                    <a:lnTo>
                      <a:pt x="173" y="180"/>
                    </a:lnTo>
                    <a:lnTo>
                      <a:pt x="175" y="176"/>
                    </a:lnTo>
                    <a:lnTo>
                      <a:pt x="177" y="171"/>
                    </a:lnTo>
                    <a:lnTo>
                      <a:pt x="179" y="167"/>
                    </a:lnTo>
                    <a:lnTo>
                      <a:pt x="181" y="161"/>
                    </a:lnTo>
                    <a:lnTo>
                      <a:pt x="181" y="157"/>
                    </a:lnTo>
                    <a:lnTo>
                      <a:pt x="183" y="154"/>
                    </a:lnTo>
                    <a:lnTo>
                      <a:pt x="184" y="150"/>
                    </a:lnTo>
                    <a:lnTo>
                      <a:pt x="186" y="146"/>
                    </a:lnTo>
                    <a:lnTo>
                      <a:pt x="186" y="142"/>
                    </a:lnTo>
                    <a:lnTo>
                      <a:pt x="188" y="138"/>
                    </a:lnTo>
                    <a:lnTo>
                      <a:pt x="190" y="135"/>
                    </a:lnTo>
                    <a:lnTo>
                      <a:pt x="190" y="131"/>
                    </a:lnTo>
                    <a:lnTo>
                      <a:pt x="192" y="129"/>
                    </a:lnTo>
                    <a:lnTo>
                      <a:pt x="194" y="125"/>
                    </a:lnTo>
                    <a:lnTo>
                      <a:pt x="194" y="123"/>
                    </a:lnTo>
                    <a:lnTo>
                      <a:pt x="196" y="119"/>
                    </a:lnTo>
                    <a:lnTo>
                      <a:pt x="198" y="116"/>
                    </a:lnTo>
                    <a:lnTo>
                      <a:pt x="198" y="114"/>
                    </a:lnTo>
                    <a:lnTo>
                      <a:pt x="200" y="112"/>
                    </a:lnTo>
                    <a:lnTo>
                      <a:pt x="200" y="108"/>
                    </a:lnTo>
                    <a:lnTo>
                      <a:pt x="202" y="106"/>
                    </a:lnTo>
                    <a:lnTo>
                      <a:pt x="202" y="104"/>
                    </a:lnTo>
                    <a:lnTo>
                      <a:pt x="203" y="100"/>
                    </a:lnTo>
                    <a:lnTo>
                      <a:pt x="203" y="97"/>
                    </a:lnTo>
                    <a:lnTo>
                      <a:pt x="207" y="93"/>
                    </a:lnTo>
                    <a:lnTo>
                      <a:pt x="207" y="89"/>
                    </a:lnTo>
                    <a:lnTo>
                      <a:pt x="209" y="85"/>
                    </a:lnTo>
                    <a:lnTo>
                      <a:pt x="211" y="81"/>
                    </a:lnTo>
                    <a:lnTo>
                      <a:pt x="211" y="80"/>
                    </a:lnTo>
                    <a:lnTo>
                      <a:pt x="213" y="76"/>
                    </a:lnTo>
                    <a:lnTo>
                      <a:pt x="215" y="74"/>
                    </a:lnTo>
                    <a:lnTo>
                      <a:pt x="215" y="70"/>
                    </a:lnTo>
                    <a:lnTo>
                      <a:pt x="217" y="68"/>
                    </a:lnTo>
                    <a:lnTo>
                      <a:pt x="219" y="64"/>
                    </a:lnTo>
                    <a:lnTo>
                      <a:pt x="221" y="61"/>
                    </a:lnTo>
                    <a:lnTo>
                      <a:pt x="221" y="57"/>
                    </a:lnTo>
                    <a:lnTo>
                      <a:pt x="222" y="53"/>
                    </a:lnTo>
                    <a:lnTo>
                      <a:pt x="221" y="53"/>
                    </a:lnTo>
                    <a:lnTo>
                      <a:pt x="217" y="53"/>
                    </a:lnTo>
                    <a:lnTo>
                      <a:pt x="215" y="55"/>
                    </a:lnTo>
                    <a:lnTo>
                      <a:pt x="213" y="55"/>
                    </a:lnTo>
                    <a:lnTo>
                      <a:pt x="211" y="57"/>
                    </a:lnTo>
                    <a:lnTo>
                      <a:pt x="207" y="57"/>
                    </a:lnTo>
                    <a:lnTo>
                      <a:pt x="203" y="57"/>
                    </a:lnTo>
                    <a:lnTo>
                      <a:pt x="200" y="59"/>
                    </a:lnTo>
                    <a:lnTo>
                      <a:pt x="196" y="61"/>
                    </a:lnTo>
                    <a:lnTo>
                      <a:pt x="192" y="61"/>
                    </a:lnTo>
                    <a:lnTo>
                      <a:pt x="186" y="62"/>
                    </a:lnTo>
                    <a:lnTo>
                      <a:pt x="183" y="64"/>
                    </a:lnTo>
                    <a:lnTo>
                      <a:pt x="179" y="66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69" y="68"/>
                    </a:lnTo>
                    <a:lnTo>
                      <a:pt x="167" y="68"/>
                    </a:lnTo>
                    <a:lnTo>
                      <a:pt x="164" y="68"/>
                    </a:lnTo>
                    <a:lnTo>
                      <a:pt x="162" y="70"/>
                    </a:lnTo>
                    <a:lnTo>
                      <a:pt x="160" y="70"/>
                    </a:lnTo>
                    <a:lnTo>
                      <a:pt x="156" y="70"/>
                    </a:lnTo>
                    <a:lnTo>
                      <a:pt x="152" y="72"/>
                    </a:lnTo>
                    <a:lnTo>
                      <a:pt x="150" y="72"/>
                    </a:lnTo>
                    <a:lnTo>
                      <a:pt x="146" y="72"/>
                    </a:lnTo>
                    <a:lnTo>
                      <a:pt x="145" y="74"/>
                    </a:lnTo>
                    <a:lnTo>
                      <a:pt x="141" y="74"/>
                    </a:lnTo>
                    <a:lnTo>
                      <a:pt x="139" y="76"/>
                    </a:lnTo>
                    <a:lnTo>
                      <a:pt x="135" y="76"/>
                    </a:lnTo>
                    <a:lnTo>
                      <a:pt x="131" y="78"/>
                    </a:lnTo>
                    <a:lnTo>
                      <a:pt x="127" y="78"/>
                    </a:lnTo>
                    <a:lnTo>
                      <a:pt x="126" y="78"/>
                    </a:lnTo>
                    <a:lnTo>
                      <a:pt x="122" y="80"/>
                    </a:lnTo>
                    <a:lnTo>
                      <a:pt x="118" y="80"/>
                    </a:lnTo>
                    <a:lnTo>
                      <a:pt x="116" y="80"/>
                    </a:lnTo>
                    <a:lnTo>
                      <a:pt x="112" y="81"/>
                    </a:lnTo>
                    <a:lnTo>
                      <a:pt x="108" y="81"/>
                    </a:lnTo>
                    <a:lnTo>
                      <a:pt x="106" y="81"/>
                    </a:lnTo>
                    <a:lnTo>
                      <a:pt x="103" y="83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3" y="85"/>
                    </a:lnTo>
                    <a:lnTo>
                      <a:pt x="89" y="85"/>
                    </a:lnTo>
                    <a:lnTo>
                      <a:pt x="87" y="85"/>
                    </a:lnTo>
                    <a:lnTo>
                      <a:pt x="84" y="87"/>
                    </a:lnTo>
                    <a:lnTo>
                      <a:pt x="82" y="87"/>
                    </a:lnTo>
                    <a:lnTo>
                      <a:pt x="78" y="87"/>
                    </a:lnTo>
                    <a:lnTo>
                      <a:pt x="74" y="89"/>
                    </a:lnTo>
                    <a:lnTo>
                      <a:pt x="70" y="89"/>
                    </a:lnTo>
                    <a:lnTo>
                      <a:pt x="68" y="89"/>
                    </a:lnTo>
                    <a:lnTo>
                      <a:pt x="65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7" y="91"/>
                    </a:lnTo>
                    <a:lnTo>
                      <a:pt x="55" y="91"/>
                    </a:lnTo>
                    <a:lnTo>
                      <a:pt x="51" y="91"/>
                    </a:lnTo>
                    <a:lnTo>
                      <a:pt x="49" y="91"/>
                    </a:lnTo>
                    <a:lnTo>
                      <a:pt x="48" y="93"/>
                    </a:lnTo>
                    <a:lnTo>
                      <a:pt x="44" y="93"/>
                    </a:lnTo>
                    <a:lnTo>
                      <a:pt x="40" y="95"/>
                    </a:lnTo>
                    <a:lnTo>
                      <a:pt x="36" y="95"/>
                    </a:lnTo>
                    <a:lnTo>
                      <a:pt x="32" y="97"/>
                    </a:lnTo>
                    <a:lnTo>
                      <a:pt x="29" y="97"/>
                    </a:lnTo>
                    <a:lnTo>
                      <a:pt x="25" y="99"/>
                    </a:lnTo>
                    <a:lnTo>
                      <a:pt x="21" y="99"/>
                    </a:lnTo>
                    <a:lnTo>
                      <a:pt x="19" y="99"/>
                    </a:lnTo>
                    <a:lnTo>
                      <a:pt x="17" y="100"/>
                    </a:lnTo>
                    <a:lnTo>
                      <a:pt x="15" y="100"/>
                    </a:lnTo>
                    <a:lnTo>
                      <a:pt x="11" y="102"/>
                    </a:lnTo>
                    <a:lnTo>
                      <a:pt x="8" y="102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6"/>
                    </a:lnTo>
                    <a:lnTo>
                      <a:pt x="3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23" name="Freeform 380">
                <a:extLst>
                  <a:ext uri="{FF2B5EF4-FFF2-40B4-BE49-F238E27FC236}">
                    <a16:creationId xmlns:a16="http://schemas.microsoft.com/office/drawing/2014/main" id="{DC61B0E5-B89D-44EA-9406-5A3666E6AC6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928"/>
                <a:ext cx="74" cy="100"/>
              </a:xfrm>
              <a:custGeom>
                <a:avLst/>
                <a:gdLst>
                  <a:gd name="T0" fmla="*/ 1 w 148"/>
                  <a:gd name="T1" fmla="*/ 1 h 199"/>
                  <a:gd name="T2" fmla="*/ 1 w 148"/>
                  <a:gd name="T3" fmla="*/ 1 h 199"/>
                  <a:gd name="T4" fmla="*/ 0 w 148"/>
                  <a:gd name="T5" fmla="*/ 1 h 199"/>
                  <a:gd name="T6" fmla="*/ 0 w 148"/>
                  <a:gd name="T7" fmla="*/ 1 h 199"/>
                  <a:gd name="T8" fmla="*/ 0 w 148"/>
                  <a:gd name="T9" fmla="*/ 1 h 199"/>
                  <a:gd name="T10" fmla="*/ 0 w 148"/>
                  <a:gd name="T11" fmla="*/ 1 h 199"/>
                  <a:gd name="T12" fmla="*/ 0 w 148"/>
                  <a:gd name="T13" fmla="*/ 1 h 199"/>
                  <a:gd name="T14" fmla="*/ 0 w 148"/>
                  <a:gd name="T15" fmla="*/ 1 h 199"/>
                  <a:gd name="T16" fmla="*/ 1 w 148"/>
                  <a:gd name="T17" fmla="*/ 1 h 199"/>
                  <a:gd name="T18" fmla="*/ 1 w 148"/>
                  <a:gd name="T19" fmla="*/ 1 h 199"/>
                  <a:gd name="T20" fmla="*/ 1 w 148"/>
                  <a:gd name="T21" fmla="*/ 1 h 199"/>
                  <a:gd name="T22" fmla="*/ 1 w 148"/>
                  <a:gd name="T23" fmla="*/ 1 h 199"/>
                  <a:gd name="T24" fmla="*/ 1 w 148"/>
                  <a:gd name="T25" fmla="*/ 1 h 199"/>
                  <a:gd name="T26" fmla="*/ 1 w 148"/>
                  <a:gd name="T27" fmla="*/ 1 h 199"/>
                  <a:gd name="T28" fmla="*/ 1 w 148"/>
                  <a:gd name="T29" fmla="*/ 1 h 199"/>
                  <a:gd name="T30" fmla="*/ 1 w 148"/>
                  <a:gd name="T31" fmla="*/ 1 h 199"/>
                  <a:gd name="T32" fmla="*/ 1 w 148"/>
                  <a:gd name="T33" fmla="*/ 1 h 199"/>
                  <a:gd name="T34" fmla="*/ 1 w 148"/>
                  <a:gd name="T35" fmla="*/ 1 h 199"/>
                  <a:gd name="T36" fmla="*/ 1 w 148"/>
                  <a:gd name="T37" fmla="*/ 1 h 199"/>
                  <a:gd name="T38" fmla="*/ 1 w 148"/>
                  <a:gd name="T39" fmla="*/ 1 h 199"/>
                  <a:gd name="T40" fmla="*/ 1 w 148"/>
                  <a:gd name="T41" fmla="*/ 1 h 199"/>
                  <a:gd name="T42" fmla="*/ 1 w 148"/>
                  <a:gd name="T43" fmla="*/ 1 h 199"/>
                  <a:gd name="T44" fmla="*/ 1 w 148"/>
                  <a:gd name="T45" fmla="*/ 1 h 199"/>
                  <a:gd name="T46" fmla="*/ 1 w 148"/>
                  <a:gd name="T47" fmla="*/ 1 h 199"/>
                  <a:gd name="T48" fmla="*/ 1 w 148"/>
                  <a:gd name="T49" fmla="*/ 1 h 199"/>
                  <a:gd name="T50" fmla="*/ 1 w 148"/>
                  <a:gd name="T51" fmla="*/ 1 h 199"/>
                  <a:gd name="T52" fmla="*/ 1 w 148"/>
                  <a:gd name="T53" fmla="*/ 1 h 199"/>
                  <a:gd name="T54" fmla="*/ 1 w 148"/>
                  <a:gd name="T55" fmla="*/ 1 h 199"/>
                  <a:gd name="T56" fmla="*/ 1 w 148"/>
                  <a:gd name="T57" fmla="*/ 1 h 199"/>
                  <a:gd name="T58" fmla="*/ 1 w 148"/>
                  <a:gd name="T59" fmla="*/ 1 h 199"/>
                  <a:gd name="T60" fmla="*/ 1 w 148"/>
                  <a:gd name="T61" fmla="*/ 1 h 199"/>
                  <a:gd name="T62" fmla="*/ 1 w 148"/>
                  <a:gd name="T63" fmla="*/ 1 h 199"/>
                  <a:gd name="T64" fmla="*/ 1 w 148"/>
                  <a:gd name="T65" fmla="*/ 1 h 199"/>
                  <a:gd name="T66" fmla="*/ 1 w 148"/>
                  <a:gd name="T67" fmla="*/ 1 h 199"/>
                  <a:gd name="T68" fmla="*/ 1 w 148"/>
                  <a:gd name="T69" fmla="*/ 1 h 199"/>
                  <a:gd name="T70" fmla="*/ 1 w 148"/>
                  <a:gd name="T71" fmla="*/ 1 h 199"/>
                  <a:gd name="T72" fmla="*/ 1 w 148"/>
                  <a:gd name="T73" fmla="*/ 1 h 199"/>
                  <a:gd name="T74" fmla="*/ 1 w 148"/>
                  <a:gd name="T75" fmla="*/ 1 h 199"/>
                  <a:gd name="T76" fmla="*/ 1 w 148"/>
                  <a:gd name="T77" fmla="*/ 1 h 199"/>
                  <a:gd name="T78" fmla="*/ 1 w 148"/>
                  <a:gd name="T79" fmla="*/ 1 h 199"/>
                  <a:gd name="T80" fmla="*/ 1 w 148"/>
                  <a:gd name="T81" fmla="*/ 1 h 199"/>
                  <a:gd name="T82" fmla="*/ 1 w 148"/>
                  <a:gd name="T83" fmla="*/ 1 h 199"/>
                  <a:gd name="T84" fmla="*/ 1 w 148"/>
                  <a:gd name="T85" fmla="*/ 1 h 199"/>
                  <a:gd name="T86" fmla="*/ 1 w 148"/>
                  <a:gd name="T87" fmla="*/ 1 h 199"/>
                  <a:gd name="T88" fmla="*/ 1 w 148"/>
                  <a:gd name="T89" fmla="*/ 1 h 199"/>
                  <a:gd name="T90" fmla="*/ 1 w 148"/>
                  <a:gd name="T91" fmla="*/ 1 h 199"/>
                  <a:gd name="T92" fmla="*/ 1 w 148"/>
                  <a:gd name="T93" fmla="*/ 1 h 199"/>
                  <a:gd name="T94" fmla="*/ 1 w 148"/>
                  <a:gd name="T95" fmla="*/ 1 h 199"/>
                  <a:gd name="T96" fmla="*/ 1 w 148"/>
                  <a:gd name="T97" fmla="*/ 1 h 199"/>
                  <a:gd name="T98" fmla="*/ 1 w 148"/>
                  <a:gd name="T99" fmla="*/ 1 h 199"/>
                  <a:gd name="T100" fmla="*/ 1 w 148"/>
                  <a:gd name="T101" fmla="*/ 1 h 199"/>
                  <a:gd name="T102" fmla="*/ 1 w 148"/>
                  <a:gd name="T103" fmla="*/ 0 h 1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8"/>
                  <a:gd name="T157" fmla="*/ 0 h 199"/>
                  <a:gd name="T158" fmla="*/ 148 w 148"/>
                  <a:gd name="T159" fmla="*/ 199 h 1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8" h="199">
                    <a:moveTo>
                      <a:pt x="6" y="3"/>
                    </a:moveTo>
                    <a:lnTo>
                      <a:pt x="6" y="3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0" y="85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2" y="118"/>
                    </a:lnTo>
                    <a:lnTo>
                      <a:pt x="2" y="123"/>
                    </a:lnTo>
                    <a:lnTo>
                      <a:pt x="2" y="127"/>
                    </a:lnTo>
                    <a:lnTo>
                      <a:pt x="2" y="131"/>
                    </a:lnTo>
                    <a:lnTo>
                      <a:pt x="4" y="135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4"/>
                    </a:lnTo>
                    <a:lnTo>
                      <a:pt x="7" y="159"/>
                    </a:lnTo>
                    <a:lnTo>
                      <a:pt x="7" y="163"/>
                    </a:lnTo>
                    <a:lnTo>
                      <a:pt x="7" y="169"/>
                    </a:lnTo>
                    <a:lnTo>
                      <a:pt x="9" y="173"/>
                    </a:lnTo>
                    <a:lnTo>
                      <a:pt x="9" y="178"/>
                    </a:lnTo>
                    <a:lnTo>
                      <a:pt x="11" y="184"/>
                    </a:lnTo>
                    <a:lnTo>
                      <a:pt x="13" y="188"/>
                    </a:lnTo>
                    <a:lnTo>
                      <a:pt x="15" y="194"/>
                    </a:lnTo>
                    <a:lnTo>
                      <a:pt x="15" y="199"/>
                    </a:lnTo>
                    <a:lnTo>
                      <a:pt x="17" y="199"/>
                    </a:lnTo>
                    <a:lnTo>
                      <a:pt x="19" y="199"/>
                    </a:lnTo>
                    <a:lnTo>
                      <a:pt x="21" y="199"/>
                    </a:lnTo>
                    <a:lnTo>
                      <a:pt x="25" y="199"/>
                    </a:lnTo>
                    <a:lnTo>
                      <a:pt x="28" y="199"/>
                    </a:lnTo>
                    <a:lnTo>
                      <a:pt x="32" y="199"/>
                    </a:lnTo>
                    <a:lnTo>
                      <a:pt x="36" y="197"/>
                    </a:lnTo>
                    <a:lnTo>
                      <a:pt x="40" y="197"/>
                    </a:lnTo>
                    <a:lnTo>
                      <a:pt x="44" y="197"/>
                    </a:lnTo>
                    <a:lnTo>
                      <a:pt x="49" y="197"/>
                    </a:lnTo>
                    <a:lnTo>
                      <a:pt x="51" y="195"/>
                    </a:lnTo>
                    <a:lnTo>
                      <a:pt x="53" y="195"/>
                    </a:lnTo>
                    <a:lnTo>
                      <a:pt x="55" y="195"/>
                    </a:lnTo>
                    <a:lnTo>
                      <a:pt x="59" y="195"/>
                    </a:lnTo>
                    <a:lnTo>
                      <a:pt x="61" y="194"/>
                    </a:lnTo>
                    <a:lnTo>
                      <a:pt x="65" y="194"/>
                    </a:lnTo>
                    <a:lnTo>
                      <a:pt x="66" y="194"/>
                    </a:lnTo>
                    <a:lnTo>
                      <a:pt x="70" y="194"/>
                    </a:lnTo>
                    <a:lnTo>
                      <a:pt x="72" y="192"/>
                    </a:lnTo>
                    <a:lnTo>
                      <a:pt x="76" y="192"/>
                    </a:lnTo>
                    <a:lnTo>
                      <a:pt x="78" y="190"/>
                    </a:lnTo>
                    <a:lnTo>
                      <a:pt x="80" y="190"/>
                    </a:lnTo>
                    <a:lnTo>
                      <a:pt x="84" y="188"/>
                    </a:lnTo>
                    <a:lnTo>
                      <a:pt x="85" y="188"/>
                    </a:lnTo>
                    <a:lnTo>
                      <a:pt x="89" y="186"/>
                    </a:lnTo>
                    <a:lnTo>
                      <a:pt x="91" y="186"/>
                    </a:lnTo>
                    <a:lnTo>
                      <a:pt x="95" y="184"/>
                    </a:lnTo>
                    <a:lnTo>
                      <a:pt x="97" y="182"/>
                    </a:lnTo>
                    <a:lnTo>
                      <a:pt x="101" y="180"/>
                    </a:lnTo>
                    <a:lnTo>
                      <a:pt x="103" y="180"/>
                    </a:lnTo>
                    <a:lnTo>
                      <a:pt x="106" y="178"/>
                    </a:lnTo>
                    <a:lnTo>
                      <a:pt x="108" y="176"/>
                    </a:lnTo>
                    <a:lnTo>
                      <a:pt x="110" y="175"/>
                    </a:lnTo>
                    <a:lnTo>
                      <a:pt x="114" y="173"/>
                    </a:lnTo>
                    <a:lnTo>
                      <a:pt x="116" y="171"/>
                    </a:lnTo>
                    <a:lnTo>
                      <a:pt x="118" y="169"/>
                    </a:lnTo>
                    <a:lnTo>
                      <a:pt x="122" y="167"/>
                    </a:lnTo>
                    <a:lnTo>
                      <a:pt x="123" y="165"/>
                    </a:lnTo>
                    <a:lnTo>
                      <a:pt x="127" y="161"/>
                    </a:lnTo>
                    <a:lnTo>
                      <a:pt x="133" y="157"/>
                    </a:lnTo>
                    <a:lnTo>
                      <a:pt x="135" y="154"/>
                    </a:lnTo>
                    <a:lnTo>
                      <a:pt x="137" y="152"/>
                    </a:lnTo>
                    <a:lnTo>
                      <a:pt x="139" y="150"/>
                    </a:lnTo>
                    <a:lnTo>
                      <a:pt x="141" y="146"/>
                    </a:lnTo>
                    <a:lnTo>
                      <a:pt x="142" y="144"/>
                    </a:lnTo>
                    <a:lnTo>
                      <a:pt x="144" y="140"/>
                    </a:lnTo>
                    <a:lnTo>
                      <a:pt x="146" y="137"/>
                    </a:lnTo>
                    <a:lnTo>
                      <a:pt x="148" y="135"/>
                    </a:lnTo>
                    <a:lnTo>
                      <a:pt x="148" y="133"/>
                    </a:lnTo>
                    <a:lnTo>
                      <a:pt x="148" y="131"/>
                    </a:lnTo>
                    <a:lnTo>
                      <a:pt x="148" y="129"/>
                    </a:lnTo>
                    <a:lnTo>
                      <a:pt x="148" y="125"/>
                    </a:lnTo>
                    <a:lnTo>
                      <a:pt x="148" y="121"/>
                    </a:lnTo>
                    <a:lnTo>
                      <a:pt x="148" y="118"/>
                    </a:lnTo>
                    <a:lnTo>
                      <a:pt x="148" y="114"/>
                    </a:lnTo>
                    <a:lnTo>
                      <a:pt x="148" y="110"/>
                    </a:lnTo>
                    <a:lnTo>
                      <a:pt x="148" y="106"/>
                    </a:lnTo>
                    <a:lnTo>
                      <a:pt x="148" y="102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3"/>
                    </a:lnTo>
                    <a:lnTo>
                      <a:pt x="148" y="91"/>
                    </a:lnTo>
                    <a:lnTo>
                      <a:pt x="148" y="89"/>
                    </a:lnTo>
                    <a:lnTo>
                      <a:pt x="148" y="91"/>
                    </a:lnTo>
                    <a:lnTo>
                      <a:pt x="146" y="93"/>
                    </a:lnTo>
                    <a:lnTo>
                      <a:pt x="146" y="95"/>
                    </a:lnTo>
                    <a:lnTo>
                      <a:pt x="146" y="97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2" y="106"/>
                    </a:lnTo>
                    <a:lnTo>
                      <a:pt x="141" y="110"/>
                    </a:lnTo>
                    <a:lnTo>
                      <a:pt x="139" y="114"/>
                    </a:lnTo>
                    <a:lnTo>
                      <a:pt x="137" y="118"/>
                    </a:lnTo>
                    <a:lnTo>
                      <a:pt x="135" y="121"/>
                    </a:lnTo>
                    <a:lnTo>
                      <a:pt x="133" y="125"/>
                    </a:lnTo>
                    <a:lnTo>
                      <a:pt x="131" y="129"/>
                    </a:lnTo>
                    <a:lnTo>
                      <a:pt x="127" y="133"/>
                    </a:lnTo>
                    <a:lnTo>
                      <a:pt x="123" y="137"/>
                    </a:lnTo>
                    <a:lnTo>
                      <a:pt x="122" y="142"/>
                    </a:lnTo>
                    <a:lnTo>
                      <a:pt x="116" y="146"/>
                    </a:lnTo>
                    <a:lnTo>
                      <a:pt x="112" y="150"/>
                    </a:lnTo>
                    <a:lnTo>
                      <a:pt x="110" y="150"/>
                    </a:lnTo>
                    <a:lnTo>
                      <a:pt x="108" y="154"/>
                    </a:lnTo>
                    <a:lnTo>
                      <a:pt x="104" y="154"/>
                    </a:lnTo>
                    <a:lnTo>
                      <a:pt x="103" y="156"/>
                    </a:lnTo>
                    <a:lnTo>
                      <a:pt x="101" y="157"/>
                    </a:lnTo>
                    <a:lnTo>
                      <a:pt x="97" y="159"/>
                    </a:lnTo>
                    <a:lnTo>
                      <a:pt x="95" y="161"/>
                    </a:lnTo>
                    <a:lnTo>
                      <a:pt x="93" y="163"/>
                    </a:lnTo>
                    <a:lnTo>
                      <a:pt x="89" y="163"/>
                    </a:lnTo>
                    <a:lnTo>
                      <a:pt x="85" y="165"/>
                    </a:lnTo>
                    <a:lnTo>
                      <a:pt x="84" y="167"/>
                    </a:lnTo>
                    <a:lnTo>
                      <a:pt x="80" y="169"/>
                    </a:lnTo>
                    <a:lnTo>
                      <a:pt x="76" y="169"/>
                    </a:lnTo>
                    <a:lnTo>
                      <a:pt x="72" y="169"/>
                    </a:lnTo>
                    <a:lnTo>
                      <a:pt x="70" y="171"/>
                    </a:lnTo>
                    <a:lnTo>
                      <a:pt x="66" y="173"/>
                    </a:lnTo>
                    <a:lnTo>
                      <a:pt x="63" y="173"/>
                    </a:lnTo>
                    <a:lnTo>
                      <a:pt x="59" y="173"/>
                    </a:lnTo>
                    <a:lnTo>
                      <a:pt x="55" y="173"/>
                    </a:lnTo>
                    <a:lnTo>
                      <a:pt x="51" y="175"/>
                    </a:lnTo>
                    <a:lnTo>
                      <a:pt x="46" y="175"/>
                    </a:lnTo>
                    <a:lnTo>
                      <a:pt x="42" y="175"/>
                    </a:lnTo>
                    <a:lnTo>
                      <a:pt x="38" y="175"/>
                    </a:lnTo>
                    <a:lnTo>
                      <a:pt x="32" y="175"/>
                    </a:lnTo>
                    <a:lnTo>
                      <a:pt x="32" y="173"/>
                    </a:lnTo>
                    <a:lnTo>
                      <a:pt x="32" y="171"/>
                    </a:lnTo>
                    <a:lnTo>
                      <a:pt x="30" y="169"/>
                    </a:lnTo>
                    <a:lnTo>
                      <a:pt x="30" y="167"/>
                    </a:lnTo>
                    <a:lnTo>
                      <a:pt x="28" y="165"/>
                    </a:lnTo>
                    <a:lnTo>
                      <a:pt x="28" y="163"/>
                    </a:lnTo>
                    <a:lnTo>
                      <a:pt x="26" y="159"/>
                    </a:lnTo>
                    <a:lnTo>
                      <a:pt x="26" y="156"/>
                    </a:lnTo>
                    <a:lnTo>
                      <a:pt x="25" y="152"/>
                    </a:lnTo>
                    <a:lnTo>
                      <a:pt x="25" y="148"/>
                    </a:lnTo>
                    <a:lnTo>
                      <a:pt x="25" y="144"/>
                    </a:lnTo>
                    <a:lnTo>
                      <a:pt x="23" y="142"/>
                    </a:lnTo>
                    <a:lnTo>
                      <a:pt x="23" y="140"/>
                    </a:lnTo>
                    <a:lnTo>
                      <a:pt x="23" y="138"/>
                    </a:lnTo>
                    <a:lnTo>
                      <a:pt x="23" y="135"/>
                    </a:lnTo>
                    <a:lnTo>
                      <a:pt x="21" y="133"/>
                    </a:lnTo>
                    <a:lnTo>
                      <a:pt x="21" y="131"/>
                    </a:lnTo>
                    <a:lnTo>
                      <a:pt x="21" y="127"/>
                    </a:lnTo>
                    <a:lnTo>
                      <a:pt x="21" y="123"/>
                    </a:lnTo>
                    <a:lnTo>
                      <a:pt x="19" y="121"/>
                    </a:lnTo>
                    <a:lnTo>
                      <a:pt x="19" y="118"/>
                    </a:lnTo>
                    <a:lnTo>
                      <a:pt x="19" y="116"/>
                    </a:lnTo>
                    <a:lnTo>
                      <a:pt x="19" y="112"/>
                    </a:lnTo>
                    <a:lnTo>
                      <a:pt x="19" y="108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7" y="99"/>
                    </a:lnTo>
                    <a:lnTo>
                      <a:pt x="17" y="95"/>
                    </a:lnTo>
                    <a:lnTo>
                      <a:pt x="17" y="91"/>
                    </a:lnTo>
                    <a:lnTo>
                      <a:pt x="17" y="87"/>
                    </a:lnTo>
                    <a:lnTo>
                      <a:pt x="17" y="83"/>
                    </a:lnTo>
                    <a:lnTo>
                      <a:pt x="17" y="79"/>
                    </a:lnTo>
                    <a:lnTo>
                      <a:pt x="17" y="76"/>
                    </a:lnTo>
                    <a:lnTo>
                      <a:pt x="17" y="72"/>
                    </a:lnTo>
                    <a:lnTo>
                      <a:pt x="15" y="68"/>
                    </a:lnTo>
                    <a:lnTo>
                      <a:pt x="15" y="62"/>
                    </a:lnTo>
                    <a:lnTo>
                      <a:pt x="15" y="59"/>
                    </a:lnTo>
                    <a:lnTo>
                      <a:pt x="15" y="55"/>
                    </a:lnTo>
                    <a:lnTo>
                      <a:pt x="15" y="51"/>
                    </a:lnTo>
                    <a:lnTo>
                      <a:pt x="15" y="45"/>
                    </a:lnTo>
                    <a:lnTo>
                      <a:pt x="17" y="41"/>
                    </a:lnTo>
                    <a:lnTo>
                      <a:pt x="17" y="38"/>
                    </a:lnTo>
                    <a:lnTo>
                      <a:pt x="17" y="32"/>
                    </a:lnTo>
                    <a:lnTo>
                      <a:pt x="17" y="28"/>
                    </a:lnTo>
                    <a:lnTo>
                      <a:pt x="17" y="22"/>
                    </a:lnTo>
                    <a:lnTo>
                      <a:pt x="19" y="19"/>
                    </a:lnTo>
                    <a:lnTo>
                      <a:pt x="19" y="13"/>
                    </a:lnTo>
                    <a:lnTo>
                      <a:pt x="19" y="9"/>
                    </a:lnTo>
                    <a:lnTo>
                      <a:pt x="19" y="3"/>
                    </a:lnTo>
                    <a:lnTo>
                      <a:pt x="21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24" name="Freeform 381">
                <a:extLst>
                  <a:ext uri="{FF2B5EF4-FFF2-40B4-BE49-F238E27FC236}">
                    <a16:creationId xmlns:a16="http://schemas.microsoft.com/office/drawing/2014/main" id="{C48DB984-C745-45CC-BC44-D3798CCAB8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7" y="779"/>
                <a:ext cx="98" cy="106"/>
              </a:xfrm>
              <a:custGeom>
                <a:avLst/>
                <a:gdLst>
                  <a:gd name="T0" fmla="*/ 0 w 198"/>
                  <a:gd name="T1" fmla="*/ 0 h 213"/>
                  <a:gd name="T2" fmla="*/ 0 w 198"/>
                  <a:gd name="T3" fmla="*/ 0 h 213"/>
                  <a:gd name="T4" fmla="*/ 0 w 198"/>
                  <a:gd name="T5" fmla="*/ 0 h 213"/>
                  <a:gd name="T6" fmla="*/ 0 w 198"/>
                  <a:gd name="T7" fmla="*/ 0 h 213"/>
                  <a:gd name="T8" fmla="*/ 0 w 198"/>
                  <a:gd name="T9" fmla="*/ 0 h 213"/>
                  <a:gd name="T10" fmla="*/ 0 w 198"/>
                  <a:gd name="T11" fmla="*/ 0 h 213"/>
                  <a:gd name="T12" fmla="*/ 0 w 198"/>
                  <a:gd name="T13" fmla="*/ 0 h 213"/>
                  <a:gd name="T14" fmla="*/ 0 w 198"/>
                  <a:gd name="T15" fmla="*/ 0 h 213"/>
                  <a:gd name="T16" fmla="*/ 0 w 198"/>
                  <a:gd name="T17" fmla="*/ 0 h 213"/>
                  <a:gd name="T18" fmla="*/ 0 w 198"/>
                  <a:gd name="T19" fmla="*/ 0 h 213"/>
                  <a:gd name="T20" fmla="*/ 0 w 198"/>
                  <a:gd name="T21" fmla="*/ 0 h 213"/>
                  <a:gd name="T22" fmla="*/ 0 w 198"/>
                  <a:gd name="T23" fmla="*/ 0 h 213"/>
                  <a:gd name="T24" fmla="*/ 0 w 198"/>
                  <a:gd name="T25" fmla="*/ 0 h 213"/>
                  <a:gd name="T26" fmla="*/ 0 w 198"/>
                  <a:gd name="T27" fmla="*/ 0 h 213"/>
                  <a:gd name="T28" fmla="*/ 0 w 198"/>
                  <a:gd name="T29" fmla="*/ 0 h 213"/>
                  <a:gd name="T30" fmla="*/ 0 w 198"/>
                  <a:gd name="T31" fmla="*/ 0 h 213"/>
                  <a:gd name="T32" fmla="*/ 0 w 198"/>
                  <a:gd name="T33" fmla="*/ 0 h 2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8"/>
                  <a:gd name="T52" fmla="*/ 0 h 213"/>
                  <a:gd name="T53" fmla="*/ 198 w 198"/>
                  <a:gd name="T54" fmla="*/ 213 h 2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8" h="213">
                    <a:moveTo>
                      <a:pt x="0" y="213"/>
                    </a:moveTo>
                    <a:lnTo>
                      <a:pt x="15" y="185"/>
                    </a:lnTo>
                    <a:lnTo>
                      <a:pt x="34" y="152"/>
                    </a:lnTo>
                    <a:lnTo>
                      <a:pt x="65" y="118"/>
                    </a:lnTo>
                    <a:lnTo>
                      <a:pt x="97" y="88"/>
                    </a:lnTo>
                    <a:lnTo>
                      <a:pt x="139" y="52"/>
                    </a:lnTo>
                    <a:lnTo>
                      <a:pt x="175" y="17"/>
                    </a:lnTo>
                    <a:lnTo>
                      <a:pt x="198" y="0"/>
                    </a:lnTo>
                    <a:lnTo>
                      <a:pt x="198" y="29"/>
                    </a:lnTo>
                    <a:lnTo>
                      <a:pt x="196" y="65"/>
                    </a:lnTo>
                    <a:lnTo>
                      <a:pt x="188" y="114"/>
                    </a:lnTo>
                    <a:lnTo>
                      <a:pt x="118" y="211"/>
                    </a:lnTo>
                    <a:lnTo>
                      <a:pt x="112" y="179"/>
                    </a:lnTo>
                    <a:lnTo>
                      <a:pt x="114" y="131"/>
                    </a:lnTo>
                    <a:lnTo>
                      <a:pt x="61" y="162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25" name="Freeform 382">
                <a:extLst>
                  <a:ext uri="{FF2B5EF4-FFF2-40B4-BE49-F238E27FC236}">
                    <a16:creationId xmlns:a16="http://schemas.microsoft.com/office/drawing/2014/main" id="{D87C2DF9-2907-4671-A664-CA993F2174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4" y="878"/>
                <a:ext cx="39" cy="124"/>
              </a:xfrm>
              <a:custGeom>
                <a:avLst/>
                <a:gdLst>
                  <a:gd name="T0" fmla="*/ 1 w 77"/>
                  <a:gd name="T1" fmla="*/ 1 h 247"/>
                  <a:gd name="T2" fmla="*/ 1 w 77"/>
                  <a:gd name="T3" fmla="*/ 1 h 247"/>
                  <a:gd name="T4" fmla="*/ 0 w 77"/>
                  <a:gd name="T5" fmla="*/ 1 h 247"/>
                  <a:gd name="T6" fmla="*/ 1 w 77"/>
                  <a:gd name="T7" fmla="*/ 1 h 247"/>
                  <a:gd name="T8" fmla="*/ 1 w 77"/>
                  <a:gd name="T9" fmla="*/ 1 h 247"/>
                  <a:gd name="T10" fmla="*/ 1 w 77"/>
                  <a:gd name="T11" fmla="*/ 1 h 247"/>
                  <a:gd name="T12" fmla="*/ 1 w 77"/>
                  <a:gd name="T13" fmla="*/ 1 h 247"/>
                  <a:gd name="T14" fmla="*/ 1 w 77"/>
                  <a:gd name="T15" fmla="*/ 0 h 247"/>
                  <a:gd name="T16" fmla="*/ 1 w 77"/>
                  <a:gd name="T17" fmla="*/ 1 h 247"/>
                  <a:gd name="T18" fmla="*/ 1 w 77"/>
                  <a:gd name="T19" fmla="*/ 1 h 247"/>
                  <a:gd name="T20" fmla="*/ 1 w 77"/>
                  <a:gd name="T21" fmla="*/ 1 h 247"/>
                  <a:gd name="T22" fmla="*/ 1 w 77"/>
                  <a:gd name="T23" fmla="*/ 1 h 247"/>
                  <a:gd name="T24" fmla="*/ 1 w 77"/>
                  <a:gd name="T25" fmla="*/ 1 h 247"/>
                  <a:gd name="T26" fmla="*/ 1 w 77"/>
                  <a:gd name="T27" fmla="*/ 1 h 247"/>
                  <a:gd name="T28" fmla="*/ 1 w 77"/>
                  <a:gd name="T29" fmla="*/ 1 h 247"/>
                  <a:gd name="T30" fmla="*/ 1 w 77"/>
                  <a:gd name="T31" fmla="*/ 1 h 247"/>
                  <a:gd name="T32" fmla="*/ 1 w 77"/>
                  <a:gd name="T33" fmla="*/ 1 h 247"/>
                  <a:gd name="T34" fmla="*/ 1 w 77"/>
                  <a:gd name="T35" fmla="*/ 1 h 2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7"/>
                  <a:gd name="T55" fmla="*/ 0 h 247"/>
                  <a:gd name="T56" fmla="*/ 77 w 77"/>
                  <a:gd name="T57" fmla="*/ 247 h 2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7" h="247">
                    <a:moveTo>
                      <a:pt x="9" y="241"/>
                    </a:moveTo>
                    <a:lnTo>
                      <a:pt x="1" y="211"/>
                    </a:lnTo>
                    <a:lnTo>
                      <a:pt x="0" y="173"/>
                    </a:lnTo>
                    <a:lnTo>
                      <a:pt x="1" y="127"/>
                    </a:lnTo>
                    <a:lnTo>
                      <a:pt x="11" y="91"/>
                    </a:lnTo>
                    <a:lnTo>
                      <a:pt x="26" y="59"/>
                    </a:lnTo>
                    <a:lnTo>
                      <a:pt x="53" y="23"/>
                    </a:lnTo>
                    <a:lnTo>
                      <a:pt x="76" y="0"/>
                    </a:lnTo>
                    <a:lnTo>
                      <a:pt x="74" y="23"/>
                    </a:lnTo>
                    <a:lnTo>
                      <a:pt x="76" y="61"/>
                    </a:lnTo>
                    <a:lnTo>
                      <a:pt x="77" y="108"/>
                    </a:lnTo>
                    <a:lnTo>
                      <a:pt x="76" y="154"/>
                    </a:lnTo>
                    <a:lnTo>
                      <a:pt x="66" y="192"/>
                    </a:lnTo>
                    <a:lnTo>
                      <a:pt x="53" y="217"/>
                    </a:lnTo>
                    <a:lnTo>
                      <a:pt x="36" y="232"/>
                    </a:lnTo>
                    <a:lnTo>
                      <a:pt x="9" y="247"/>
                    </a:lnTo>
                    <a:lnTo>
                      <a:pt x="9" y="24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26" name="Freeform 383">
                <a:extLst>
                  <a:ext uri="{FF2B5EF4-FFF2-40B4-BE49-F238E27FC236}">
                    <a16:creationId xmlns:a16="http://schemas.microsoft.com/office/drawing/2014/main" id="{CB67746C-95A5-4D8B-92DF-78463D8EF6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4" y="799"/>
                <a:ext cx="166" cy="165"/>
              </a:xfrm>
              <a:custGeom>
                <a:avLst/>
                <a:gdLst>
                  <a:gd name="T0" fmla="*/ 0 w 333"/>
                  <a:gd name="T1" fmla="*/ 0 h 331"/>
                  <a:gd name="T2" fmla="*/ 0 w 333"/>
                  <a:gd name="T3" fmla="*/ 0 h 331"/>
                  <a:gd name="T4" fmla="*/ 0 w 333"/>
                  <a:gd name="T5" fmla="*/ 0 h 331"/>
                  <a:gd name="T6" fmla="*/ 0 w 333"/>
                  <a:gd name="T7" fmla="*/ 0 h 331"/>
                  <a:gd name="T8" fmla="*/ 0 w 333"/>
                  <a:gd name="T9" fmla="*/ 0 h 331"/>
                  <a:gd name="T10" fmla="*/ 0 w 333"/>
                  <a:gd name="T11" fmla="*/ 0 h 331"/>
                  <a:gd name="T12" fmla="*/ 0 w 333"/>
                  <a:gd name="T13" fmla="*/ 0 h 331"/>
                  <a:gd name="T14" fmla="*/ 0 w 333"/>
                  <a:gd name="T15" fmla="*/ 0 h 331"/>
                  <a:gd name="T16" fmla="*/ 0 w 333"/>
                  <a:gd name="T17" fmla="*/ 0 h 331"/>
                  <a:gd name="T18" fmla="*/ 0 w 333"/>
                  <a:gd name="T19" fmla="*/ 0 h 331"/>
                  <a:gd name="T20" fmla="*/ 0 w 333"/>
                  <a:gd name="T21" fmla="*/ 0 h 331"/>
                  <a:gd name="T22" fmla="*/ 0 w 333"/>
                  <a:gd name="T23" fmla="*/ 0 h 331"/>
                  <a:gd name="T24" fmla="*/ 0 w 333"/>
                  <a:gd name="T25" fmla="*/ 0 h 331"/>
                  <a:gd name="T26" fmla="*/ 0 w 333"/>
                  <a:gd name="T27" fmla="*/ 0 h 331"/>
                  <a:gd name="T28" fmla="*/ 0 w 333"/>
                  <a:gd name="T29" fmla="*/ 0 h 331"/>
                  <a:gd name="T30" fmla="*/ 0 w 333"/>
                  <a:gd name="T31" fmla="*/ 0 h 331"/>
                  <a:gd name="T32" fmla="*/ 0 w 333"/>
                  <a:gd name="T33" fmla="*/ 0 h 331"/>
                  <a:gd name="T34" fmla="*/ 0 w 333"/>
                  <a:gd name="T35" fmla="*/ 0 h 331"/>
                  <a:gd name="T36" fmla="*/ 0 w 333"/>
                  <a:gd name="T37" fmla="*/ 0 h 331"/>
                  <a:gd name="T38" fmla="*/ 0 w 333"/>
                  <a:gd name="T39" fmla="*/ 0 h 331"/>
                  <a:gd name="T40" fmla="*/ 0 w 333"/>
                  <a:gd name="T41" fmla="*/ 0 h 331"/>
                  <a:gd name="T42" fmla="*/ 0 w 333"/>
                  <a:gd name="T43" fmla="*/ 0 h 331"/>
                  <a:gd name="T44" fmla="*/ 0 w 333"/>
                  <a:gd name="T45" fmla="*/ 0 h 331"/>
                  <a:gd name="T46" fmla="*/ 0 w 333"/>
                  <a:gd name="T47" fmla="*/ 0 h 331"/>
                  <a:gd name="T48" fmla="*/ 0 w 333"/>
                  <a:gd name="T49" fmla="*/ 0 h 331"/>
                  <a:gd name="T50" fmla="*/ 0 w 333"/>
                  <a:gd name="T51" fmla="*/ 0 h 331"/>
                  <a:gd name="T52" fmla="*/ 0 w 333"/>
                  <a:gd name="T53" fmla="*/ 0 h 3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33"/>
                  <a:gd name="T82" fmla="*/ 0 h 331"/>
                  <a:gd name="T83" fmla="*/ 333 w 333"/>
                  <a:gd name="T84" fmla="*/ 331 h 3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33" h="331">
                    <a:moveTo>
                      <a:pt x="8" y="291"/>
                    </a:moveTo>
                    <a:lnTo>
                      <a:pt x="36" y="228"/>
                    </a:lnTo>
                    <a:lnTo>
                      <a:pt x="59" y="185"/>
                    </a:lnTo>
                    <a:lnTo>
                      <a:pt x="86" y="141"/>
                    </a:lnTo>
                    <a:lnTo>
                      <a:pt x="114" y="108"/>
                    </a:lnTo>
                    <a:lnTo>
                      <a:pt x="156" y="74"/>
                    </a:lnTo>
                    <a:lnTo>
                      <a:pt x="202" y="46"/>
                    </a:lnTo>
                    <a:lnTo>
                      <a:pt x="251" y="25"/>
                    </a:lnTo>
                    <a:lnTo>
                      <a:pt x="301" y="10"/>
                    </a:lnTo>
                    <a:lnTo>
                      <a:pt x="333" y="0"/>
                    </a:lnTo>
                    <a:lnTo>
                      <a:pt x="327" y="27"/>
                    </a:lnTo>
                    <a:lnTo>
                      <a:pt x="316" y="65"/>
                    </a:lnTo>
                    <a:lnTo>
                      <a:pt x="299" y="112"/>
                    </a:lnTo>
                    <a:lnTo>
                      <a:pt x="278" y="158"/>
                    </a:lnTo>
                    <a:lnTo>
                      <a:pt x="261" y="196"/>
                    </a:lnTo>
                    <a:lnTo>
                      <a:pt x="249" y="236"/>
                    </a:lnTo>
                    <a:lnTo>
                      <a:pt x="230" y="291"/>
                    </a:lnTo>
                    <a:lnTo>
                      <a:pt x="181" y="327"/>
                    </a:lnTo>
                    <a:lnTo>
                      <a:pt x="188" y="278"/>
                    </a:lnTo>
                    <a:lnTo>
                      <a:pt x="232" y="175"/>
                    </a:lnTo>
                    <a:lnTo>
                      <a:pt x="175" y="186"/>
                    </a:lnTo>
                    <a:lnTo>
                      <a:pt x="111" y="213"/>
                    </a:lnTo>
                    <a:lnTo>
                      <a:pt x="61" y="247"/>
                    </a:lnTo>
                    <a:lnTo>
                      <a:pt x="14" y="295"/>
                    </a:lnTo>
                    <a:lnTo>
                      <a:pt x="0" y="331"/>
                    </a:lnTo>
                    <a:lnTo>
                      <a:pt x="8" y="29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27" name="Freeform 384">
                <a:extLst>
                  <a:ext uri="{FF2B5EF4-FFF2-40B4-BE49-F238E27FC236}">
                    <a16:creationId xmlns:a16="http://schemas.microsoft.com/office/drawing/2014/main" id="{548B8EB1-A788-4524-B271-0AE5F401D2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46" y="711"/>
                <a:ext cx="120" cy="155"/>
              </a:xfrm>
              <a:custGeom>
                <a:avLst/>
                <a:gdLst>
                  <a:gd name="T0" fmla="*/ 0 w 240"/>
                  <a:gd name="T1" fmla="*/ 1 h 310"/>
                  <a:gd name="T2" fmla="*/ 1 w 240"/>
                  <a:gd name="T3" fmla="*/ 1 h 310"/>
                  <a:gd name="T4" fmla="*/ 1 w 240"/>
                  <a:gd name="T5" fmla="*/ 1 h 310"/>
                  <a:gd name="T6" fmla="*/ 1 w 240"/>
                  <a:gd name="T7" fmla="*/ 1 h 310"/>
                  <a:gd name="T8" fmla="*/ 1 w 240"/>
                  <a:gd name="T9" fmla="*/ 1 h 310"/>
                  <a:gd name="T10" fmla="*/ 1 w 240"/>
                  <a:gd name="T11" fmla="*/ 1 h 310"/>
                  <a:gd name="T12" fmla="*/ 1 w 240"/>
                  <a:gd name="T13" fmla="*/ 0 h 310"/>
                  <a:gd name="T14" fmla="*/ 1 w 240"/>
                  <a:gd name="T15" fmla="*/ 1 h 310"/>
                  <a:gd name="T16" fmla="*/ 1 w 240"/>
                  <a:gd name="T17" fmla="*/ 1 h 310"/>
                  <a:gd name="T18" fmla="*/ 1 w 240"/>
                  <a:gd name="T19" fmla="*/ 1 h 310"/>
                  <a:gd name="T20" fmla="*/ 1 w 240"/>
                  <a:gd name="T21" fmla="*/ 1 h 310"/>
                  <a:gd name="T22" fmla="*/ 1 w 240"/>
                  <a:gd name="T23" fmla="*/ 1 h 310"/>
                  <a:gd name="T24" fmla="*/ 1 w 240"/>
                  <a:gd name="T25" fmla="*/ 1 h 310"/>
                  <a:gd name="T26" fmla="*/ 1 w 240"/>
                  <a:gd name="T27" fmla="*/ 1 h 310"/>
                  <a:gd name="T28" fmla="*/ 1 w 240"/>
                  <a:gd name="T29" fmla="*/ 1 h 310"/>
                  <a:gd name="T30" fmla="*/ 1 w 240"/>
                  <a:gd name="T31" fmla="*/ 1 h 310"/>
                  <a:gd name="T32" fmla="*/ 1 w 240"/>
                  <a:gd name="T33" fmla="*/ 1 h 310"/>
                  <a:gd name="T34" fmla="*/ 1 w 240"/>
                  <a:gd name="T35" fmla="*/ 1 h 310"/>
                  <a:gd name="T36" fmla="*/ 1 w 240"/>
                  <a:gd name="T37" fmla="*/ 1 h 310"/>
                  <a:gd name="T38" fmla="*/ 0 w 240"/>
                  <a:gd name="T39" fmla="*/ 1 h 310"/>
                  <a:gd name="T40" fmla="*/ 0 w 240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0"/>
                  <a:gd name="T64" fmla="*/ 0 h 310"/>
                  <a:gd name="T65" fmla="*/ 240 w 240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0" h="310">
                    <a:moveTo>
                      <a:pt x="0" y="118"/>
                    </a:moveTo>
                    <a:lnTo>
                      <a:pt x="27" y="91"/>
                    </a:lnTo>
                    <a:lnTo>
                      <a:pt x="63" y="63"/>
                    </a:lnTo>
                    <a:lnTo>
                      <a:pt x="109" y="40"/>
                    </a:lnTo>
                    <a:lnTo>
                      <a:pt x="168" y="17"/>
                    </a:lnTo>
                    <a:lnTo>
                      <a:pt x="219" y="4"/>
                    </a:lnTo>
                    <a:lnTo>
                      <a:pt x="240" y="0"/>
                    </a:lnTo>
                    <a:lnTo>
                      <a:pt x="234" y="25"/>
                    </a:lnTo>
                    <a:lnTo>
                      <a:pt x="223" y="59"/>
                    </a:lnTo>
                    <a:lnTo>
                      <a:pt x="206" y="99"/>
                    </a:lnTo>
                    <a:lnTo>
                      <a:pt x="185" y="139"/>
                    </a:lnTo>
                    <a:lnTo>
                      <a:pt x="162" y="168"/>
                    </a:lnTo>
                    <a:lnTo>
                      <a:pt x="128" y="204"/>
                    </a:lnTo>
                    <a:lnTo>
                      <a:pt x="97" y="232"/>
                    </a:lnTo>
                    <a:lnTo>
                      <a:pt x="61" y="266"/>
                    </a:lnTo>
                    <a:lnTo>
                      <a:pt x="17" y="310"/>
                    </a:lnTo>
                    <a:lnTo>
                      <a:pt x="40" y="238"/>
                    </a:lnTo>
                    <a:lnTo>
                      <a:pt x="59" y="133"/>
                    </a:lnTo>
                    <a:lnTo>
                      <a:pt x="59" y="95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28" name="Freeform 385">
                <a:extLst>
                  <a:ext uri="{FF2B5EF4-FFF2-40B4-BE49-F238E27FC236}">
                    <a16:creationId xmlns:a16="http://schemas.microsoft.com/office/drawing/2014/main" id="{A1E411B2-5E9B-4A99-A3DC-B1BE0E52F0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79" y="754"/>
                <a:ext cx="124" cy="140"/>
              </a:xfrm>
              <a:custGeom>
                <a:avLst/>
                <a:gdLst>
                  <a:gd name="T0" fmla="*/ 0 w 248"/>
                  <a:gd name="T1" fmla="*/ 1 h 279"/>
                  <a:gd name="T2" fmla="*/ 1 w 248"/>
                  <a:gd name="T3" fmla="*/ 1 h 279"/>
                  <a:gd name="T4" fmla="*/ 1 w 248"/>
                  <a:gd name="T5" fmla="*/ 1 h 279"/>
                  <a:gd name="T6" fmla="*/ 1 w 248"/>
                  <a:gd name="T7" fmla="*/ 1 h 279"/>
                  <a:gd name="T8" fmla="*/ 1 w 248"/>
                  <a:gd name="T9" fmla="*/ 1 h 279"/>
                  <a:gd name="T10" fmla="*/ 1 w 248"/>
                  <a:gd name="T11" fmla="*/ 0 h 279"/>
                  <a:gd name="T12" fmla="*/ 1 w 248"/>
                  <a:gd name="T13" fmla="*/ 1 h 279"/>
                  <a:gd name="T14" fmla="*/ 1 w 248"/>
                  <a:gd name="T15" fmla="*/ 1 h 279"/>
                  <a:gd name="T16" fmla="*/ 1 w 248"/>
                  <a:gd name="T17" fmla="*/ 1 h 279"/>
                  <a:gd name="T18" fmla="*/ 1 w 248"/>
                  <a:gd name="T19" fmla="*/ 1 h 279"/>
                  <a:gd name="T20" fmla="*/ 1 w 248"/>
                  <a:gd name="T21" fmla="*/ 1 h 279"/>
                  <a:gd name="T22" fmla="*/ 1 w 248"/>
                  <a:gd name="T23" fmla="*/ 1 h 279"/>
                  <a:gd name="T24" fmla="*/ 1 w 248"/>
                  <a:gd name="T25" fmla="*/ 1 h 279"/>
                  <a:gd name="T26" fmla="*/ 1 w 248"/>
                  <a:gd name="T27" fmla="*/ 1 h 279"/>
                  <a:gd name="T28" fmla="*/ 0 w 248"/>
                  <a:gd name="T29" fmla="*/ 1 h 279"/>
                  <a:gd name="T30" fmla="*/ 0 w 248"/>
                  <a:gd name="T31" fmla="*/ 1 h 27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48"/>
                  <a:gd name="T49" fmla="*/ 0 h 279"/>
                  <a:gd name="T50" fmla="*/ 248 w 248"/>
                  <a:gd name="T51" fmla="*/ 279 h 27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48" h="279">
                    <a:moveTo>
                      <a:pt x="0" y="129"/>
                    </a:moveTo>
                    <a:lnTo>
                      <a:pt x="29" y="104"/>
                    </a:lnTo>
                    <a:lnTo>
                      <a:pt x="77" y="74"/>
                    </a:lnTo>
                    <a:lnTo>
                      <a:pt x="130" y="47"/>
                    </a:lnTo>
                    <a:lnTo>
                      <a:pt x="192" y="23"/>
                    </a:lnTo>
                    <a:lnTo>
                      <a:pt x="248" y="0"/>
                    </a:lnTo>
                    <a:lnTo>
                      <a:pt x="232" y="38"/>
                    </a:lnTo>
                    <a:lnTo>
                      <a:pt x="213" y="80"/>
                    </a:lnTo>
                    <a:lnTo>
                      <a:pt x="187" y="127"/>
                    </a:lnTo>
                    <a:lnTo>
                      <a:pt x="156" y="173"/>
                    </a:lnTo>
                    <a:lnTo>
                      <a:pt x="115" y="222"/>
                    </a:lnTo>
                    <a:lnTo>
                      <a:pt x="78" y="260"/>
                    </a:lnTo>
                    <a:lnTo>
                      <a:pt x="58" y="279"/>
                    </a:lnTo>
                    <a:lnTo>
                      <a:pt x="141" y="101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29" name="Freeform 386">
                <a:extLst>
                  <a:ext uri="{FF2B5EF4-FFF2-40B4-BE49-F238E27FC236}">
                    <a16:creationId xmlns:a16="http://schemas.microsoft.com/office/drawing/2014/main" id="{8ABA2442-6BA9-4C1F-B5F5-C36F76B3AA1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845"/>
                <a:ext cx="193" cy="212"/>
              </a:xfrm>
              <a:custGeom>
                <a:avLst/>
                <a:gdLst>
                  <a:gd name="T0" fmla="*/ 1 w 386"/>
                  <a:gd name="T1" fmla="*/ 1 h 424"/>
                  <a:gd name="T2" fmla="*/ 1 w 386"/>
                  <a:gd name="T3" fmla="*/ 1 h 424"/>
                  <a:gd name="T4" fmla="*/ 1 w 386"/>
                  <a:gd name="T5" fmla="*/ 1 h 424"/>
                  <a:gd name="T6" fmla="*/ 1 w 386"/>
                  <a:gd name="T7" fmla="*/ 1 h 424"/>
                  <a:gd name="T8" fmla="*/ 1 w 386"/>
                  <a:gd name="T9" fmla="*/ 1 h 424"/>
                  <a:gd name="T10" fmla="*/ 1 w 386"/>
                  <a:gd name="T11" fmla="*/ 1 h 424"/>
                  <a:gd name="T12" fmla="*/ 1 w 386"/>
                  <a:gd name="T13" fmla="*/ 1 h 424"/>
                  <a:gd name="T14" fmla="*/ 1 w 386"/>
                  <a:gd name="T15" fmla="*/ 0 h 424"/>
                  <a:gd name="T16" fmla="*/ 1 w 386"/>
                  <a:gd name="T17" fmla="*/ 1 h 424"/>
                  <a:gd name="T18" fmla="*/ 1 w 386"/>
                  <a:gd name="T19" fmla="*/ 1 h 424"/>
                  <a:gd name="T20" fmla="*/ 1 w 386"/>
                  <a:gd name="T21" fmla="*/ 1 h 424"/>
                  <a:gd name="T22" fmla="*/ 1 w 386"/>
                  <a:gd name="T23" fmla="*/ 1 h 424"/>
                  <a:gd name="T24" fmla="*/ 1 w 386"/>
                  <a:gd name="T25" fmla="*/ 1 h 424"/>
                  <a:gd name="T26" fmla="*/ 1 w 386"/>
                  <a:gd name="T27" fmla="*/ 1 h 424"/>
                  <a:gd name="T28" fmla="*/ 1 w 386"/>
                  <a:gd name="T29" fmla="*/ 1 h 424"/>
                  <a:gd name="T30" fmla="*/ 1 w 386"/>
                  <a:gd name="T31" fmla="*/ 1 h 424"/>
                  <a:gd name="T32" fmla="*/ 1 w 386"/>
                  <a:gd name="T33" fmla="*/ 1 h 424"/>
                  <a:gd name="T34" fmla="*/ 1 w 386"/>
                  <a:gd name="T35" fmla="*/ 1 h 424"/>
                  <a:gd name="T36" fmla="*/ 0 w 386"/>
                  <a:gd name="T37" fmla="*/ 1 h 424"/>
                  <a:gd name="T38" fmla="*/ 1 w 386"/>
                  <a:gd name="T39" fmla="*/ 1 h 424"/>
                  <a:gd name="T40" fmla="*/ 1 w 386"/>
                  <a:gd name="T41" fmla="*/ 1 h 424"/>
                  <a:gd name="T42" fmla="*/ 1 w 386"/>
                  <a:gd name="T43" fmla="*/ 1 h 424"/>
                  <a:gd name="T44" fmla="*/ 1 w 386"/>
                  <a:gd name="T45" fmla="*/ 1 h 424"/>
                  <a:gd name="T46" fmla="*/ 1 w 386"/>
                  <a:gd name="T47" fmla="*/ 1 h 424"/>
                  <a:gd name="T48" fmla="*/ 1 w 386"/>
                  <a:gd name="T49" fmla="*/ 1 h 4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6"/>
                  <a:gd name="T76" fmla="*/ 0 h 424"/>
                  <a:gd name="T77" fmla="*/ 386 w 386"/>
                  <a:gd name="T78" fmla="*/ 424 h 4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6" h="424">
                    <a:moveTo>
                      <a:pt x="78" y="156"/>
                    </a:moveTo>
                    <a:lnTo>
                      <a:pt x="94" y="128"/>
                    </a:lnTo>
                    <a:lnTo>
                      <a:pt x="122" y="95"/>
                    </a:lnTo>
                    <a:lnTo>
                      <a:pt x="168" y="65"/>
                    </a:lnTo>
                    <a:lnTo>
                      <a:pt x="227" y="38"/>
                    </a:lnTo>
                    <a:lnTo>
                      <a:pt x="289" y="17"/>
                    </a:lnTo>
                    <a:lnTo>
                      <a:pt x="345" y="6"/>
                    </a:lnTo>
                    <a:lnTo>
                      <a:pt x="386" y="0"/>
                    </a:lnTo>
                    <a:lnTo>
                      <a:pt x="369" y="29"/>
                    </a:lnTo>
                    <a:lnTo>
                      <a:pt x="348" y="73"/>
                    </a:lnTo>
                    <a:lnTo>
                      <a:pt x="327" y="118"/>
                    </a:lnTo>
                    <a:lnTo>
                      <a:pt x="310" y="156"/>
                    </a:lnTo>
                    <a:lnTo>
                      <a:pt x="291" y="187"/>
                    </a:lnTo>
                    <a:lnTo>
                      <a:pt x="265" y="219"/>
                    </a:lnTo>
                    <a:lnTo>
                      <a:pt x="229" y="255"/>
                    </a:lnTo>
                    <a:lnTo>
                      <a:pt x="189" y="291"/>
                    </a:lnTo>
                    <a:lnTo>
                      <a:pt x="145" y="344"/>
                    </a:lnTo>
                    <a:lnTo>
                      <a:pt x="94" y="413"/>
                    </a:lnTo>
                    <a:lnTo>
                      <a:pt x="0" y="424"/>
                    </a:lnTo>
                    <a:lnTo>
                      <a:pt x="63" y="373"/>
                    </a:lnTo>
                    <a:lnTo>
                      <a:pt x="120" y="285"/>
                    </a:lnTo>
                    <a:lnTo>
                      <a:pt x="231" y="135"/>
                    </a:lnTo>
                    <a:lnTo>
                      <a:pt x="173" y="135"/>
                    </a:lnTo>
                    <a:lnTo>
                      <a:pt x="78" y="15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30" name="Freeform 387">
                <a:extLst>
                  <a:ext uri="{FF2B5EF4-FFF2-40B4-BE49-F238E27FC236}">
                    <a16:creationId xmlns:a16="http://schemas.microsoft.com/office/drawing/2014/main" id="{717BE4B3-269A-4EB1-9320-4FB3863D6E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4" y="897"/>
                <a:ext cx="168" cy="117"/>
              </a:xfrm>
              <a:custGeom>
                <a:avLst/>
                <a:gdLst>
                  <a:gd name="T0" fmla="*/ 0 w 337"/>
                  <a:gd name="T1" fmla="*/ 1 h 234"/>
                  <a:gd name="T2" fmla="*/ 0 w 337"/>
                  <a:gd name="T3" fmla="*/ 1 h 234"/>
                  <a:gd name="T4" fmla="*/ 0 w 337"/>
                  <a:gd name="T5" fmla="*/ 1 h 234"/>
                  <a:gd name="T6" fmla="*/ 0 w 337"/>
                  <a:gd name="T7" fmla="*/ 1 h 234"/>
                  <a:gd name="T8" fmla="*/ 0 w 337"/>
                  <a:gd name="T9" fmla="*/ 0 h 234"/>
                  <a:gd name="T10" fmla="*/ 0 w 337"/>
                  <a:gd name="T11" fmla="*/ 1 h 234"/>
                  <a:gd name="T12" fmla="*/ 0 w 337"/>
                  <a:gd name="T13" fmla="*/ 1 h 234"/>
                  <a:gd name="T14" fmla="*/ 0 w 337"/>
                  <a:gd name="T15" fmla="*/ 1 h 234"/>
                  <a:gd name="T16" fmla="*/ 0 w 337"/>
                  <a:gd name="T17" fmla="*/ 1 h 234"/>
                  <a:gd name="T18" fmla="*/ 0 w 337"/>
                  <a:gd name="T19" fmla="*/ 1 h 234"/>
                  <a:gd name="T20" fmla="*/ 0 w 337"/>
                  <a:gd name="T21" fmla="*/ 1 h 234"/>
                  <a:gd name="T22" fmla="*/ 0 w 337"/>
                  <a:gd name="T23" fmla="*/ 1 h 234"/>
                  <a:gd name="T24" fmla="*/ 0 w 337"/>
                  <a:gd name="T25" fmla="*/ 1 h 234"/>
                  <a:gd name="T26" fmla="*/ 0 w 337"/>
                  <a:gd name="T27" fmla="*/ 1 h 234"/>
                  <a:gd name="T28" fmla="*/ 0 w 337"/>
                  <a:gd name="T29" fmla="*/ 1 h 234"/>
                  <a:gd name="T30" fmla="*/ 0 w 337"/>
                  <a:gd name="T31" fmla="*/ 1 h 234"/>
                  <a:gd name="T32" fmla="*/ 0 w 337"/>
                  <a:gd name="T33" fmla="*/ 1 h 234"/>
                  <a:gd name="T34" fmla="*/ 0 w 337"/>
                  <a:gd name="T35" fmla="*/ 1 h 234"/>
                  <a:gd name="T36" fmla="*/ 0 w 337"/>
                  <a:gd name="T37" fmla="*/ 1 h 234"/>
                  <a:gd name="T38" fmla="*/ 0 w 337"/>
                  <a:gd name="T39" fmla="*/ 1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7"/>
                  <a:gd name="T61" fmla="*/ 0 h 234"/>
                  <a:gd name="T62" fmla="*/ 337 w 337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7" h="234">
                    <a:moveTo>
                      <a:pt x="137" y="38"/>
                    </a:moveTo>
                    <a:lnTo>
                      <a:pt x="192" y="30"/>
                    </a:lnTo>
                    <a:lnTo>
                      <a:pt x="249" y="23"/>
                    </a:lnTo>
                    <a:lnTo>
                      <a:pt x="310" y="7"/>
                    </a:lnTo>
                    <a:lnTo>
                      <a:pt x="337" y="0"/>
                    </a:lnTo>
                    <a:lnTo>
                      <a:pt x="323" y="30"/>
                    </a:lnTo>
                    <a:lnTo>
                      <a:pt x="308" y="63"/>
                    </a:lnTo>
                    <a:lnTo>
                      <a:pt x="291" y="108"/>
                    </a:lnTo>
                    <a:lnTo>
                      <a:pt x="274" y="148"/>
                    </a:lnTo>
                    <a:lnTo>
                      <a:pt x="257" y="177"/>
                    </a:lnTo>
                    <a:lnTo>
                      <a:pt x="236" y="207"/>
                    </a:lnTo>
                    <a:lnTo>
                      <a:pt x="204" y="234"/>
                    </a:lnTo>
                    <a:lnTo>
                      <a:pt x="232" y="188"/>
                    </a:lnTo>
                    <a:lnTo>
                      <a:pt x="257" y="101"/>
                    </a:lnTo>
                    <a:lnTo>
                      <a:pt x="158" y="123"/>
                    </a:lnTo>
                    <a:lnTo>
                      <a:pt x="40" y="142"/>
                    </a:lnTo>
                    <a:lnTo>
                      <a:pt x="0" y="150"/>
                    </a:lnTo>
                    <a:lnTo>
                      <a:pt x="70" y="70"/>
                    </a:lnTo>
                    <a:lnTo>
                      <a:pt x="137" y="3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31" name="Freeform 388">
                <a:extLst>
                  <a:ext uri="{FF2B5EF4-FFF2-40B4-BE49-F238E27FC236}">
                    <a16:creationId xmlns:a16="http://schemas.microsoft.com/office/drawing/2014/main" id="{B2A035E0-2C06-4B76-8224-7395A4F3BA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4" y="940"/>
                <a:ext cx="135" cy="114"/>
              </a:xfrm>
              <a:custGeom>
                <a:avLst/>
                <a:gdLst>
                  <a:gd name="T0" fmla="*/ 1 w 270"/>
                  <a:gd name="T1" fmla="*/ 1 h 228"/>
                  <a:gd name="T2" fmla="*/ 1 w 270"/>
                  <a:gd name="T3" fmla="*/ 1 h 228"/>
                  <a:gd name="T4" fmla="*/ 1 w 270"/>
                  <a:gd name="T5" fmla="*/ 1 h 228"/>
                  <a:gd name="T6" fmla="*/ 1 w 270"/>
                  <a:gd name="T7" fmla="*/ 1 h 228"/>
                  <a:gd name="T8" fmla="*/ 1 w 270"/>
                  <a:gd name="T9" fmla="*/ 1 h 228"/>
                  <a:gd name="T10" fmla="*/ 1 w 270"/>
                  <a:gd name="T11" fmla="*/ 0 h 228"/>
                  <a:gd name="T12" fmla="*/ 1 w 270"/>
                  <a:gd name="T13" fmla="*/ 1 h 228"/>
                  <a:gd name="T14" fmla="*/ 1 w 270"/>
                  <a:gd name="T15" fmla="*/ 1 h 228"/>
                  <a:gd name="T16" fmla="*/ 1 w 270"/>
                  <a:gd name="T17" fmla="*/ 1 h 228"/>
                  <a:gd name="T18" fmla="*/ 1 w 270"/>
                  <a:gd name="T19" fmla="*/ 1 h 228"/>
                  <a:gd name="T20" fmla="*/ 1 w 270"/>
                  <a:gd name="T21" fmla="*/ 1 h 228"/>
                  <a:gd name="T22" fmla="*/ 1 w 270"/>
                  <a:gd name="T23" fmla="*/ 1 h 228"/>
                  <a:gd name="T24" fmla="*/ 1 w 270"/>
                  <a:gd name="T25" fmla="*/ 1 h 228"/>
                  <a:gd name="T26" fmla="*/ 1 w 270"/>
                  <a:gd name="T27" fmla="*/ 1 h 228"/>
                  <a:gd name="T28" fmla="*/ 0 w 270"/>
                  <a:gd name="T29" fmla="*/ 1 h 228"/>
                  <a:gd name="T30" fmla="*/ 1 w 270"/>
                  <a:gd name="T31" fmla="*/ 1 h 228"/>
                  <a:gd name="T32" fmla="*/ 1 w 270"/>
                  <a:gd name="T33" fmla="*/ 1 h 2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0"/>
                  <a:gd name="T52" fmla="*/ 0 h 228"/>
                  <a:gd name="T53" fmla="*/ 270 w 270"/>
                  <a:gd name="T54" fmla="*/ 228 h 2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0" h="228">
                    <a:moveTo>
                      <a:pt x="57" y="137"/>
                    </a:moveTo>
                    <a:lnTo>
                      <a:pt x="103" y="95"/>
                    </a:lnTo>
                    <a:lnTo>
                      <a:pt x="148" y="57"/>
                    </a:lnTo>
                    <a:lnTo>
                      <a:pt x="202" y="25"/>
                    </a:lnTo>
                    <a:lnTo>
                      <a:pt x="243" y="8"/>
                    </a:lnTo>
                    <a:lnTo>
                      <a:pt x="270" y="0"/>
                    </a:lnTo>
                    <a:lnTo>
                      <a:pt x="247" y="25"/>
                    </a:lnTo>
                    <a:lnTo>
                      <a:pt x="217" y="61"/>
                    </a:lnTo>
                    <a:lnTo>
                      <a:pt x="188" y="105"/>
                    </a:lnTo>
                    <a:lnTo>
                      <a:pt x="164" y="139"/>
                    </a:lnTo>
                    <a:lnTo>
                      <a:pt x="133" y="173"/>
                    </a:lnTo>
                    <a:lnTo>
                      <a:pt x="101" y="192"/>
                    </a:lnTo>
                    <a:lnTo>
                      <a:pt x="67" y="208"/>
                    </a:lnTo>
                    <a:lnTo>
                      <a:pt x="44" y="217"/>
                    </a:lnTo>
                    <a:lnTo>
                      <a:pt x="0" y="228"/>
                    </a:lnTo>
                    <a:lnTo>
                      <a:pt x="57" y="137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32" name="Freeform 389">
                <a:extLst>
                  <a:ext uri="{FF2B5EF4-FFF2-40B4-BE49-F238E27FC236}">
                    <a16:creationId xmlns:a16="http://schemas.microsoft.com/office/drawing/2014/main" id="{03A67085-7696-48E8-B6B4-F99D1FCC04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90" y="981"/>
                <a:ext cx="153" cy="82"/>
              </a:xfrm>
              <a:custGeom>
                <a:avLst/>
                <a:gdLst>
                  <a:gd name="T0" fmla="*/ 0 w 306"/>
                  <a:gd name="T1" fmla="*/ 1 h 164"/>
                  <a:gd name="T2" fmla="*/ 1 w 306"/>
                  <a:gd name="T3" fmla="*/ 1 h 164"/>
                  <a:gd name="T4" fmla="*/ 1 w 306"/>
                  <a:gd name="T5" fmla="*/ 1 h 164"/>
                  <a:gd name="T6" fmla="*/ 1 w 306"/>
                  <a:gd name="T7" fmla="*/ 1 h 164"/>
                  <a:gd name="T8" fmla="*/ 1 w 306"/>
                  <a:gd name="T9" fmla="*/ 1 h 164"/>
                  <a:gd name="T10" fmla="*/ 1 w 306"/>
                  <a:gd name="T11" fmla="*/ 1 h 164"/>
                  <a:gd name="T12" fmla="*/ 1 w 306"/>
                  <a:gd name="T13" fmla="*/ 1 h 164"/>
                  <a:gd name="T14" fmla="*/ 1 w 306"/>
                  <a:gd name="T15" fmla="*/ 0 h 164"/>
                  <a:gd name="T16" fmla="*/ 1 w 306"/>
                  <a:gd name="T17" fmla="*/ 1 h 164"/>
                  <a:gd name="T18" fmla="*/ 1 w 306"/>
                  <a:gd name="T19" fmla="*/ 1 h 164"/>
                  <a:gd name="T20" fmla="*/ 1 w 306"/>
                  <a:gd name="T21" fmla="*/ 1 h 164"/>
                  <a:gd name="T22" fmla="*/ 1 w 306"/>
                  <a:gd name="T23" fmla="*/ 1 h 164"/>
                  <a:gd name="T24" fmla="*/ 1 w 306"/>
                  <a:gd name="T25" fmla="*/ 1 h 164"/>
                  <a:gd name="T26" fmla="*/ 1 w 306"/>
                  <a:gd name="T27" fmla="*/ 1 h 164"/>
                  <a:gd name="T28" fmla="*/ 1 w 306"/>
                  <a:gd name="T29" fmla="*/ 1 h 164"/>
                  <a:gd name="T30" fmla="*/ 0 w 306"/>
                  <a:gd name="T31" fmla="*/ 1 h 164"/>
                  <a:gd name="T32" fmla="*/ 0 w 306"/>
                  <a:gd name="T33" fmla="*/ 1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6"/>
                  <a:gd name="T52" fmla="*/ 0 h 164"/>
                  <a:gd name="T53" fmla="*/ 306 w 306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6" h="164">
                    <a:moveTo>
                      <a:pt x="0" y="139"/>
                    </a:moveTo>
                    <a:lnTo>
                      <a:pt x="23" y="114"/>
                    </a:lnTo>
                    <a:lnTo>
                      <a:pt x="55" y="89"/>
                    </a:lnTo>
                    <a:lnTo>
                      <a:pt x="101" y="63"/>
                    </a:lnTo>
                    <a:lnTo>
                      <a:pt x="154" y="40"/>
                    </a:lnTo>
                    <a:lnTo>
                      <a:pt x="216" y="17"/>
                    </a:lnTo>
                    <a:lnTo>
                      <a:pt x="264" y="6"/>
                    </a:lnTo>
                    <a:lnTo>
                      <a:pt x="306" y="0"/>
                    </a:lnTo>
                    <a:lnTo>
                      <a:pt x="289" y="25"/>
                    </a:lnTo>
                    <a:lnTo>
                      <a:pt x="264" y="57"/>
                    </a:lnTo>
                    <a:lnTo>
                      <a:pt x="236" y="84"/>
                    </a:lnTo>
                    <a:lnTo>
                      <a:pt x="197" y="110"/>
                    </a:lnTo>
                    <a:lnTo>
                      <a:pt x="156" y="131"/>
                    </a:lnTo>
                    <a:lnTo>
                      <a:pt x="116" y="148"/>
                    </a:lnTo>
                    <a:lnTo>
                      <a:pt x="83" y="164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33" name="Freeform 390">
                <a:extLst>
                  <a:ext uri="{FF2B5EF4-FFF2-40B4-BE49-F238E27FC236}">
                    <a16:creationId xmlns:a16="http://schemas.microsoft.com/office/drawing/2014/main" id="{AE808FE6-9878-470E-9A0F-1DB9E309E9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96" y="920"/>
                <a:ext cx="64" cy="132"/>
              </a:xfrm>
              <a:custGeom>
                <a:avLst/>
                <a:gdLst>
                  <a:gd name="T0" fmla="*/ 1 w 127"/>
                  <a:gd name="T1" fmla="*/ 0 h 265"/>
                  <a:gd name="T2" fmla="*/ 1 w 127"/>
                  <a:gd name="T3" fmla="*/ 0 h 265"/>
                  <a:gd name="T4" fmla="*/ 0 w 127"/>
                  <a:gd name="T5" fmla="*/ 0 h 265"/>
                  <a:gd name="T6" fmla="*/ 0 w 127"/>
                  <a:gd name="T7" fmla="*/ 0 h 265"/>
                  <a:gd name="T8" fmla="*/ 1 w 127"/>
                  <a:gd name="T9" fmla="*/ 0 h 265"/>
                  <a:gd name="T10" fmla="*/ 1 w 127"/>
                  <a:gd name="T11" fmla="*/ 0 h 265"/>
                  <a:gd name="T12" fmla="*/ 1 w 127"/>
                  <a:gd name="T13" fmla="*/ 0 h 265"/>
                  <a:gd name="T14" fmla="*/ 1 w 127"/>
                  <a:gd name="T15" fmla="*/ 0 h 265"/>
                  <a:gd name="T16" fmla="*/ 1 w 127"/>
                  <a:gd name="T17" fmla="*/ 0 h 265"/>
                  <a:gd name="T18" fmla="*/ 1 w 127"/>
                  <a:gd name="T19" fmla="*/ 0 h 265"/>
                  <a:gd name="T20" fmla="*/ 1 w 127"/>
                  <a:gd name="T21" fmla="*/ 0 h 265"/>
                  <a:gd name="T22" fmla="*/ 1 w 127"/>
                  <a:gd name="T23" fmla="*/ 0 h 265"/>
                  <a:gd name="T24" fmla="*/ 1 w 127"/>
                  <a:gd name="T25" fmla="*/ 0 h 265"/>
                  <a:gd name="T26" fmla="*/ 1 w 127"/>
                  <a:gd name="T27" fmla="*/ 0 h 265"/>
                  <a:gd name="T28" fmla="*/ 1 w 127"/>
                  <a:gd name="T29" fmla="*/ 0 h 265"/>
                  <a:gd name="T30" fmla="*/ 1 w 127"/>
                  <a:gd name="T31" fmla="*/ 0 h 265"/>
                  <a:gd name="T32" fmla="*/ 1 w 127"/>
                  <a:gd name="T33" fmla="*/ 0 h 265"/>
                  <a:gd name="T34" fmla="*/ 1 w 127"/>
                  <a:gd name="T35" fmla="*/ 0 h 26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7"/>
                  <a:gd name="T55" fmla="*/ 0 h 265"/>
                  <a:gd name="T56" fmla="*/ 127 w 127"/>
                  <a:gd name="T57" fmla="*/ 265 h 26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7" h="265">
                    <a:moveTo>
                      <a:pt x="8" y="265"/>
                    </a:moveTo>
                    <a:lnTo>
                      <a:pt x="2" y="234"/>
                    </a:lnTo>
                    <a:lnTo>
                      <a:pt x="0" y="202"/>
                    </a:lnTo>
                    <a:lnTo>
                      <a:pt x="0" y="160"/>
                    </a:lnTo>
                    <a:lnTo>
                      <a:pt x="8" y="116"/>
                    </a:lnTo>
                    <a:lnTo>
                      <a:pt x="27" y="78"/>
                    </a:lnTo>
                    <a:lnTo>
                      <a:pt x="59" y="38"/>
                    </a:lnTo>
                    <a:lnTo>
                      <a:pt x="95" y="14"/>
                    </a:lnTo>
                    <a:lnTo>
                      <a:pt x="127" y="0"/>
                    </a:lnTo>
                    <a:lnTo>
                      <a:pt x="120" y="29"/>
                    </a:lnTo>
                    <a:lnTo>
                      <a:pt x="112" y="69"/>
                    </a:lnTo>
                    <a:lnTo>
                      <a:pt x="105" y="111"/>
                    </a:lnTo>
                    <a:lnTo>
                      <a:pt x="97" y="143"/>
                    </a:lnTo>
                    <a:lnTo>
                      <a:pt x="86" y="175"/>
                    </a:lnTo>
                    <a:lnTo>
                      <a:pt x="65" y="210"/>
                    </a:lnTo>
                    <a:lnTo>
                      <a:pt x="36" y="242"/>
                    </a:lnTo>
                    <a:lnTo>
                      <a:pt x="8" y="265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34" name="Freeform 391">
                <a:extLst>
                  <a:ext uri="{FF2B5EF4-FFF2-40B4-BE49-F238E27FC236}">
                    <a16:creationId xmlns:a16="http://schemas.microsoft.com/office/drawing/2014/main" id="{3535644A-BBD6-4266-952E-C7F6FBD71E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53" y="789"/>
                <a:ext cx="67" cy="93"/>
              </a:xfrm>
              <a:custGeom>
                <a:avLst/>
                <a:gdLst>
                  <a:gd name="T0" fmla="*/ 0 w 134"/>
                  <a:gd name="T1" fmla="*/ 1 h 186"/>
                  <a:gd name="T2" fmla="*/ 1 w 134"/>
                  <a:gd name="T3" fmla="*/ 1 h 186"/>
                  <a:gd name="T4" fmla="*/ 1 w 134"/>
                  <a:gd name="T5" fmla="*/ 1 h 186"/>
                  <a:gd name="T6" fmla="*/ 1 w 134"/>
                  <a:gd name="T7" fmla="*/ 1 h 186"/>
                  <a:gd name="T8" fmla="*/ 1 w 134"/>
                  <a:gd name="T9" fmla="*/ 1 h 186"/>
                  <a:gd name="T10" fmla="*/ 1 w 134"/>
                  <a:gd name="T11" fmla="*/ 0 h 186"/>
                  <a:gd name="T12" fmla="*/ 1 w 134"/>
                  <a:gd name="T13" fmla="*/ 1 h 186"/>
                  <a:gd name="T14" fmla="*/ 1 w 134"/>
                  <a:gd name="T15" fmla="*/ 1 h 186"/>
                  <a:gd name="T16" fmla="*/ 1 w 134"/>
                  <a:gd name="T17" fmla="*/ 1 h 186"/>
                  <a:gd name="T18" fmla="*/ 1 w 134"/>
                  <a:gd name="T19" fmla="*/ 1 h 186"/>
                  <a:gd name="T20" fmla="*/ 1 w 134"/>
                  <a:gd name="T21" fmla="*/ 1 h 186"/>
                  <a:gd name="T22" fmla="*/ 1 w 134"/>
                  <a:gd name="T23" fmla="*/ 1 h 186"/>
                  <a:gd name="T24" fmla="*/ 0 w 134"/>
                  <a:gd name="T25" fmla="*/ 1 h 186"/>
                  <a:gd name="T26" fmla="*/ 0 w 134"/>
                  <a:gd name="T27" fmla="*/ 1 h 18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4"/>
                  <a:gd name="T43" fmla="*/ 0 h 186"/>
                  <a:gd name="T44" fmla="*/ 134 w 134"/>
                  <a:gd name="T45" fmla="*/ 186 h 18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4" h="186">
                    <a:moveTo>
                      <a:pt x="0" y="137"/>
                    </a:moveTo>
                    <a:lnTo>
                      <a:pt x="19" y="114"/>
                    </a:lnTo>
                    <a:lnTo>
                      <a:pt x="44" y="89"/>
                    </a:lnTo>
                    <a:lnTo>
                      <a:pt x="80" y="57"/>
                    </a:lnTo>
                    <a:lnTo>
                      <a:pt x="105" y="34"/>
                    </a:lnTo>
                    <a:lnTo>
                      <a:pt x="134" y="0"/>
                    </a:lnTo>
                    <a:lnTo>
                      <a:pt x="132" y="21"/>
                    </a:lnTo>
                    <a:lnTo>
                      <a:pt x="126" y="55"/>
                    </a:lnTo>
                    <a:lnTo>
                      <a:pt x="118" y="89"/>
                    </a:lnTo>
                    <a:lnTo>
                      <a:pt x="103" y="129"/>
                    </a:lnTo>
                    <a:lnTo>
                      <a:pt x="57" y="186"/>
                    </a:lnTo>
                    <a:lnTo>
                      <a:pt x="59" y="116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35" name="Freeform 392">
                <a:extLst>
                  <a:ext uri="{FF2B5EF4-FFF2-40B4-BE49-F238E27FC236}">
                    <a16:creationId xmlns:a16="http://schemas.microsoft.com/office/drawing/2014/main" id="{3C9EC13D-82D4-45A3-84DE-4B671BFCAA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62" y="721"/>
                <a:ext cx="93" cy="115"/>
              </a:xfrm>
              <a:custGeom>
                <a:avLst/>
                <a:gdLst>
                  <a:gd name="T0" fmla="*/ 1 w 184"/>
                  <a:gd name="T1" fmla="*/ 1 h 230"/>
                  <a:gd name="T2" fmla="*/ 1 w 184"/>
                  <a:gd name="T3" fmla="*/ 1 h 230"/>
                  <a:gd name="T4" fmla="*/ 1 w 184"/>
                  <a:gd name="T5" fmla="*/ 1 h 230"/>
                  <a:gd name="T6" fmla="*/ 1 w 184"/>
                  <a:gd name="T7" fmla="*/ 1 h 230"/>
                  <a:gd name="T8" fmla="*/ 1 w 184"/>
                  <a:gd name="T9" fmla="*/ 0 h 230"/>
                  <a:gd name="T10" fmla="*/ 1 w 184"/>
                  <a:gd name="T11" fmla="*/ 1 h 230"/>
                  <a:gd name="T12" fmla="*/ 1 w 184"/>
                  <a:gd name="T13" fmla="*/ 1 h 230"/>
                  <a:gd name="T14" fmla="*/ 1 w 184"/>
                  <a:gd name="T15" fmla="*/ 1 h 230"/>
                  <a:gd name="T16" fmla="*/ 1 w 184"/>
                  <a:gd name="T17" fmla="*/ 1 h 230"/>
                  <a:gd name="T18" fmla="*/ 1 w 184"/>
                  <a:gd name="T19" fmla="*/ 1 h 230"/>
                  <a:gd name="T20" fmla="*/ 1 w 184"/>
                  <a:gd name="T21" fmla="*/ 1 h 230"/>
                  <a:gd name="T22" fmla="*/ 0 w 184"/>
                  <a:gd name="T23" fmla="*/ 1 h 230"/>
                  <a:gd name="T24" fmla="*/ 1 w 184"/>
                  <a:gd name="T25" fmla="*/ 1 h 230"/>
                  <a:gd name="T26" fmla="*/ 1 w 184"/>
                  <a:gd name="T27" fmla="*/ 1 h 230"/>
                  <a:gd name="T28" fmla="*/ 1 w 184"/>
                  <a:gd name="T29" fmla="*/ 1 h 2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4"/>
                  <a:gd name="T46" fmla="*/ 0 h 230"/>
                  <a:gd name="T47" fmla="*/ 184 w 184"/>
                  <a:gd name="T48" fmla="*/ 230 h 2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4" h="230">
                    <a:moveTo>
                      <a:pt x="26" y="74"/>
                    </a:moveTo>
                    <a:lnTo>
                      <a:pt x="55" y="53"/>
                    </a:lnTo>
                    <a:lnTo>
                      <a:pt x="91" y="34"/>
                    </a:lnTo>
                    <a:lnTo>
                      <a:pt x="144" y="14"/>
                    </a:lnTo>
                    <a:lnTo>
                      <a:pt x="184" y="0"/>
                    </a:lnTo>
                    <a:lnTo>
                      <a:pt x="175" y="31"/>
                    </a:lnTo>
                    <a:lnTo>
                      <a:pt x="159" y="63"/>
                    </a:lnTo>
                    <a:lnTo>
                      <a:pt x="137" y="97"/>
                    </a:lnTo>
                    <a:lnTo>
                      <a:pt x="114" y="128"/>
                    </a:lnTo>
                    <a:lnTo>
                      <a:pt x="78" y="164"/>
                    </a:lnTo>
                    <a:lnTo>
                      <a:pt x="38" y="200"/>
                    </a:lnTo>
                    <a:lnTo>
                      <a:pt x="0" y="230"/>
                    </a:lnTo>
                    <a:lnTo>
                      <a:pt x="24" y="149"/>
                    </a:lnTo>
                    <a:lnTo>
                      <a:pt x="26" y="7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36" name="Freeform 393">
                <a:extLst>
                  <a:ext uri="{FF2B5EF4-FFF2-40B4-BE49-F238E27FC236}">
                    <a16:creationId xmlns:a16="http://schemas.microsoft.com/office/drawing/2014/main" id="{7B058633-3369-4C88-BD03-B470B8FE8A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12" y="769"/>
                <a:ext cx="74" cy="76"/>
              </a:xfrm>
              <a:custGeom>
                <a:avLst/>
                <a:gdLst>
                  <a:gd name="T0" fmla="*/ 0 w 148"/>
                  <a:gd name="T1" fmla="*/ 1 h 152"/>
                  <a:gd name="T2" fmla="*/ 1 w 148"/>
                  <a:gd name="T3" fmla="*/ 1 h 152"/>
                  <a:gd name="T4" fmla="*/ 1 w 148"/>
                  <a:gd name="T5" fmla="*/ 1 h 152"/>
                  <a:gd name="T6" fmla="*/ 1 w 148"/>
                  <a:gd name="T7" fmla="*/ 1 h 152"/>
                  <a:gd name="T8" fmla="*/ 1 w 148"/>
                  <a:gd name="T9" fmla="*/ 0 h 152"/>
                  <a:gd name="T10" fmla="*/ 1 w 148"/>
                  <a:gd name="T11" fmla="*/ 1 h 152"/>
                  <a:gd name="T12" fmla="*/ 1 w 148"/>
                  <a:gd name="T13" fmla="*/ 1 h 152"/>
                  <a:gd name="T14" fmla="*/ 1 w 148"/>
                  <a:gd name="T15" fmla="*/ 1 h 152"/>
                  <a:gd name="T16" fmla="*/ 1 w 148"/>
                  <a:gd name="T17" fmla="*/ 1 h 152"/>
                  <a:gd name="T18" fmla="*/ 1 w 148"/>
                  <a:gd name="T19" fmla="*/ 1 h 152"/>
                  <a:gd name="T20" fmla="*/ 0 w 148"/>
                  <a:gd name="T21" fmla="*/ 1 h 152"/>
                  <a:gd name="T22" fmla="*/ 0 w 148"/>
                  <a:gd name="T23" fmla="*/ 1 h 1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152"/>
                  <a:gd name="T38" fmla="*/ 148 w 148"/>
                  <a:gd name="T39" fmla="*/ 152 h 15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152">
                    <a:moveTo>
                      <a:pt x="0" y="82"/>
                    </a:moveTo>
                    <a:lnTo>
                      <a:pt x="31" y="61"/>
                    </a:lnTo>
                    <a:lnTo>
                      <a:pt x="65" y="40"/>
                    </a:lnTo>
                    <a:lnTo>
                      <a:pt x="97" y="23"/>
                    </a:lnTo>
                    <a:lnTo>
                      <a:pt x="148" y="0"/>
                    </a:lnTo>
                    <a:lnTo>
                      <a:pt x="135" y="27"/>
                    </a:lnTo>
                    <a:lnTo>
                      <a:pt x="112" y="71"/>
                    </a:lnTo>
                    <a:lnTo>
                      <a:pt x="78" y="114"/>
                    </a:lnTo>
                    <a:lnTo>
                      <a:pt x="38" y="152"/>
                    </a:lnTo>
                    <a:lnTo>
                      <a:pt x="74" y="74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37" name="Freeform 394">
                <a:extLst>
                  <a:ext uri="{FF2B5EF4-FFF2-40B4-BE49-F238E27FC236}">
                    <a16:creationId xmlns:a16="http://schemas.microsoft.com/office/drawing/2014/main" id="{89323047-F64D-4559-BBC0-03A64B2647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2" y="912"/>
                <a:ext cx="143" cy="61"/>
              </a:xfrm>
              <a:custGeom>
                <a:avLst/>
                <a:gdLst>
                  <a:gd name="T0" fmla="*/ 1 w 285"/>
                  <a:gd name="T1" fmla="*/ 0 h 124"/>
                  <a:gd name="T2" fmla="*/ 1 w 285"/>
                  <a:gd name="T3" fmla="*/ 0 h 124"/>
                  <a:gd name="T4" fmla="*/ 1 w 285"/>
                  <a:gd name="T5" fmla="*/ 0 h 124"/>
                  <a:gd name="T6" fmla="*/ 1 w 285"/>
                  <a:gd name="T7" fmla="*/ 0 h 124"/>
                  <a:gd name="T8" fmla="*/ 1 w 285"/>
                  <a:gd name="T9" fmla="*/ 0 h 124"/>
                  <a:gd name="T10" fmla="*/ 1 w 285"/>
                  <a:gd name="T11" fmla="*/ 0 h 124"/>
                  <a:gd name="T12" fmla="*/ 1 w 285"/>
                  <a:gd name="T13" fmla="*/ 0 h 124"/>
                  <a:gd name="T14" fmla="*/ 0 w 285"/>
                  <a:gd name="T15" fmla="*/ 0 h 124"/>
                  <a:gd name="T16" fmla="*/ 1 w 285"/>
                  <a:gd name="T17" fmla="*/ 0 h 124"/>
                  <a:gd name="T18" fmla="*/ 1 w 285"/>
                  <a:gd name="T19" fmla="*/ 0 h 124"/>
                  <a:gd name="T20" fmla="*/ 1 w 285"/>
                  <a:gd name="T21" fmla="*/ 0 h 1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85"/>
                  <a:gd name="T34" fmla="*/ 0 h 124"/>
                  <a:gd name="T35" fmla="*/ 285 w 285"/>
                  <a:gd name="T36" fmla="*/ 124 h 1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85" h="124">
                    <a:moveTo>
                      <a:pt x="80" y="40"/>
                    </a:moveTo>
                    <a:lnTo>
                      <a:pt x="147" y="33"/>
                    </a:lnTo>
                    <a:lnTo>
                      <a:pt x="221" y="19"/>
                    </a:lnTo>
                    <a:lnTo>
                      <a:pt x="285" y="0"/>
                    </a:lnTo>
                    <a:lnTo>
                      <a:pt x="272" y="31"/>
                    </a:lnTo>
                    <a:lnTo>
                      <a:pt x="245" y="74"/>
                    </a:lnTo>
                    <a:lnTo>
                      <a:pt x="150" y="92"/>
                    </a:lnTo>
                    <a:lnTo>
                      <a:pt x="0" y="124"/>
                    </a:lnTo>
                    <a:lnTo>
                      <a:pt x="46" y="61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38" name="Freeform 395">
                <a:extLst>
                  <a:ext uri="{FF2B5EF4-FFF2-40B4-BE49-F238E27FC236}">
                    <a16:creationId xmlns:a16="http://schemas.microsoft.com/office/drawing/2014/main" id="{DCEBFABA-9705-4EB1-98B1-F4D4BA4435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1" y="992"/>
                <a:ext cx="123" cy="67"/>
              </a:xfrm>
              <a:custGeom>
                <a:avLst/>
                <a:gdLst>
                  <a:gd name="T0" fmla="*/ 0 w 245"/>
                  <a:gd name="T1" fmla="*/ 1 h 133"/>
                  <a:gd name="T2" fmla="*/ 1 w 245"/>
                  <a:gd name="T3" fmla="*/ 1 h 133"/>
                  <a:gd name="T4" fmla="*/ 1 w 245"/>
                  <a:gd name="T5" fmla="*/ 1 h 133"/>
                  <a:gd name="T6" fmla="*/ 1 w 245"/>
                  <a:gd name="T7" fmla="*/ 1 h 133"/>
                  <a:gd name="T8" fmla="*/ 1 w 245"/>
                  <a:gd name="T9" fmla="*/ 1 h 133"/>
                  <a:gd name="T10" fmla="*/ 1 w 245"/>
                  <a:gd name="T11" fmla="*/ 0 h 133"/>
                  <a:gd name="T12" fmla="*/ 1 w 245"/>
                  <a:gd name="T13" fmla="*/ 1 h 133"/>
                  <a:gd name="T14" fmla="*/ 1 w 245"/>
                  <a:gd name="T15" fmla="*/ 1 h 133"/>
                  <a:gd name="T16" fmla="*/ 1 w 245"/>
                  <a:gd name="T17" fmla="*/ 1 h 133"/>
                  <a:gd name="T18" fmla="*/ 1 w 245"/>
                  <a:gd name="T19" fmla="*/ 1 h 133"/>
                  <a:gd name="T20" fmla="*/ 1 w 245"/>
                  <a:gd name="T21" fmla="*/ 1 h 133"/>
                  <a:gd name="T22" fmla="*/ 0 w 245"/>
                  <a:gd name="T23" fmla="*/ 1 h 133"/>
                  <a:gd name="T24" fmla="*/ 0 w 245"/>
                  <a:gd name="T25" fmla="*/ 1 h 1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5"/>
                  <a:gd name="T40" fmla="*/ 0 h 133"/>
                  <a:gd name="T41" fmla="*/ 245 w 245"/>
                  <a:gd name="T42" fmla="*/ 133 h 1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5" h="133">
                    <a:moveTo>
                      <a:pt x="0" y="122"/>
                    </a:moveTo>
                    <a:lnTo>
                      <a:pt x="34" y="91"/>
                    </a:lnTo>
                    <a:lnTo>
                      <a:pt x="78" y="63"/>
                    </a:lnTo>
                    <a:lnTo>
                      <a:pt x="136" y="34"/>
                    </a:lnTo>
                    <a:lnTo>
                      <a:pt x="188" y="17"/>
                    </a:lnTo>
                    <a:lnTo>
                      <a:pt x="245" y="0"/>
                    </a:lnTo>
                    <a:lnTo>
                      <a:pt x="218" y="27"/>
                    </a:lnTo>
                    <a:lnTo>
                      <a:pt x="180" y="55"/>
                    </a:lnTo>
                    <a:lnTo>
                      <a:pt x="136" y="82"/>
                    </a:lnTo>
                    <a:lnTo>
                      <a:pt x="91" y="106"/>
                    </a:lnTo>
                    <a:lnTo>
                      <a:pt x="38" y="133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39" name="Freeform 396">
                <a:extLst>
                  <a:ext uri="{FF2B5EF4-FFF2-40B4-BE49-F238E27FC236}">
                    <a16:creationId xmlns:a16="http://schemas.microsoft.com/office/drawing/2014/main" id="{679AC8D9-0383-4865-BF6D-3C65923C2C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0" y="855"/>
                <a:ext cx="173" cy="200"/>
              </a:xfrm>
              <a:custGeom>
                <a:avLst/>
                <a:gdLst>
                  <a:gd name="T0" fmla="*/ 1 w 346"/>
                  <a:gd name="T1" fmla="*/ 0 h 401"/>
                  <a:gd name="T2" fmla="*/ 1 w 346"/>
                  <a:gd name="T3" fmla="*/ 0 h 401"/>
                  <a:gd name="T4" fmla="*/ 1 w 346"/>
                  <a:gd name="T5" fmla="*/ 0 h 401"/>
                  <a:gd name="T6" fmla="*/ 1 w 346"/>
                  <a:gd name="T7" fmla="*/ 0 h 401"/>
                  <a:gd name="T8" fmla="*/ 1 w 346"/>
                  <a:gd name="T9" fmla="*/ 0 h 401"/>
                  <a:gd name="T10" fmla="*/ 1 w 346"/>
                  <a:gd name="T11" fmla="*/ 0 h 401"/>
                  <a:gd name="T12" fmla="*/ 1 w 346"/>
                  <a:gd name="T13" fmla="*/ 0 h 401"/>
                  <a:gd name="T14" fmla="*/ 1 w 346"/>
                  <a:gd name="T15" fmla="*/ 0 h 401"/>
                  <a:gd name="T16" fmla="*/ 1 w 346"/>
                  <a:gd name="T17" fmla="*/ 0 h 401"/>
                  <a:gd name="T18" fmla="*/ 1 w 346"/>
                  <a:gd name="T19" fmla="*/ 0 h 401"/>
                  <a:gd name="T20" fmla="*/ 1 w 346"/>
                  <a:gd name="T21" fmla="*/ 0 h 401"/>
                  <a:gd name="T22" fmla="*/ 1 w 346"/>
                  <a:gd name="T23" fmla="*/ 0 h 401"/>
                  <a:gd name="T24" fmla="*/ 1 w 346"/>
                  <a:gd name="T25" fmla="*/ 0 h 401"/>
                  <a:gd name="T26" fmla="*/ 1 w 346"/>
                  <a:gd name="T27" fmla="*/ 0 h 401"/>
                  <a:gd name="T28" fmla="*/ 1 w 346"/>
                  <a:gd name="T29" fmla="*/ 0 h 401"/>
                  <a:gd name="T30" fmla="*/ 1 w 346"/>
                  <a:gd name="T31" fmla="*/ 0 h 401"/>
                  <a:gd name="T32" fmla="*/ 0 w 346"/>
                  <a:gd name="T33" fmla="*/ 0 h 401"/>
                  <a:gd name="T34" fmla="*/ 1 w 346"/>
                  <a:gd name="T35" fmla="*/ 0 h 401"/>
                  <a:gd name="T36" fmla="*/ 1 w 346"/>
                  <a:gd name="T37" fmla="*/ 0 h 401"/>
                  <a:gd name="T38" fmla="*/ 1 w 346"/>
                  <a:gd name="T39" fmla="*/ 0 h 401"/>
                  <a:gd name="T40" fmla="*/ 1 w 346"/>
                  <a:gd name="T41" fmla="*/ 0 h 401"/>
                  <a:gd name="T42" fmla="*/ 1 w 346"/>
                  <a:gd name="T43" fmla="*/ 0 h 401"/>
                  <a:gd name="T44" fmla="*/ 1 w 346"/>
                  <a:gd name="T45" fmla="*/ 0 h 401"/>
                  <a:gd name="T46" fmla="*/ 1 w 346"/>
                  <a:gd name="T47" fmla="*/ 0 h 40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46"/>
                  <a:gd name="T73" fmla="*/ 0 h 401"/>
                  <a:gd name="T74" fmla="*/ 346 w 346"/>
                  <a:gd name="T75" fmla="*/ 401 h 40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46" h="401">
                    <a:moveTo>
                      <a:pt x="110" y="124"/>
                    </a:moveTo>
                    <a:lnTo>
                      <a:pt x="129" y="101"/>
                    </a:lnTo>
                    <a:lnTo>
                      <a:pt x="164" y="76"/>
                    </a:lnTo>
                    <a:lnTo>
                      <a:pt x="207" y="52"/>
                    </a:lnTo>
                    <a:lnTo>
                      <a:pt x="255" y="33"/>
                    </a:lnTo>
                    <a:lnTo>
                      <a:pt x="312" y="14"/>
                    </a:lnTo>
                    <a:lnTo>
                      <a:pt x="346" y="0"/>
                    </a:lnTo>
                    <a:lnTo>
                      <a:pt x="323" y="36"/>
                    </a:lnTo>
                    <a:lnTo>
                      <a:pt x="300" y="82"/>
                    </a:lnTo>
                    <a:lnTo>
                      <a:pt x="274" y="131"/>
                    </a:lnTo>
                    <a:lnTo>
                      <a:pt x="240" y="171"/>
                    </a:lnTo>
                    <a:lnTo>
                      <a:pt x="198" y="219"/>
                    </a:lnTo>
                    <a:lnTo>
                      <a:pt x="156" y="266"/>
                    </a:lnTo>
                    <a:lnTo>
                      <a:pt x="122" y="314"/>
                    </a:lnTo>
                    <a:lnTo>
                      <a:pt x="89" y="363"/>
                    </a:lnTo>
                    <a:lnTo>
                      <a:pt x="65" y="396"/>
                    </a:lnTo>
                    <a:lnTo>
                      <a:pt x="0" y="401"/>
                    </a:lnTo>
                    <a:lnTo>
                      <a:pt x="51" y="356"/>
                    </a:lnTo>
                    <a:lnTo>
                      <a:pt x="107" y="282"/>
                    </a:lnTo>
                    <a:lnTo>
                      <a:pt x="152" y="206"/>
                    </a:lnTo>
                    <a:lnTo>
                      <a:pt x="232" y="111"/>
                    </a:lnTo>
                    <a:lnTo>
                      <a:pt x="160" y="118"/>
                    </a:lnTo>
                    <a:lnTo>
                      <a:pt x="110" y="12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40" name="Freeform 397">
                <a:extLst>
                  <a:ext uri="{FF2B5EF4-FFF2-40B4-BE49-F238E27FC236}">
                    <a16:creationId xmlns:a16="http://schemas.microsoft.com/office/drawing/2014/main" id="{181F0122-9B5E-44E3-92F9-51F6D7276E6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43" y="953"/>
                <a:ext cx="103" cy="91"/>
              </a:xfrm>
              <a:custGeom>
                <a:avLst/>
                <a:gdLst>
                  <a:gd name="T0" fmla="*/ 0 w 207"/>
                  <a:gd name="T1" fmla="*/ 1 h 181"/>
                  <a:gd name="T2" fmla="*/ 0 w 207"/>
                  <a:gd name="T3" fmla="*/ 1 h 181"/>
                  <a:gd name="T4" fmla="*/ 0 w 207"/>
                  <a:gd name="T5" fmla="*/ 1 h 181"/>
                  <a:gd name="T6" fmla="*/ 0 w 207"/>
                  <a:gd name="T7" fmla="*/ 1 h 181"/>
                  <a:gd name="T8" fmla="*/ 0 w 207"/>
                  <a:gd name="T9" fmla="*/ 1 h 181"/>
                  <a:gd name="T10" fmla="*/ 0 w 207"/>
                  <a:gd name="T11" fmla="*/ 0 h 181"/>
                  <a:gd name="T12" fmla="*/ 0 w 207"/>
                  <a:gd name="T13" fmla="*/ 1 h 181"/>
                  <a:gd name="T14" fmla="*/ 0 w 207"/>
                  <a:gd name="T15" fmla="*/ 1 h 181"/>
                  <a:gd name="T16" fmla="*/ 0 w 207"/>
                  <a:gd name="T17" fmla="*/ 1 h 181"/>
                  <a:gd name="T18" fmla="*/ 0 w 207"/>
                  <a:gd name="T19" fmla="*/ 1 h 181"/>
                  <a:gd name="T20" fmla="*/ 0 w 207"/>
                  <a:gd name="T21" fmla="*/ 1 h 181"/>
                  <a:gd name="T22" fmla="*/ 0 w 207"/>
                  <a:gd name="T23" fmla="*/ 1 h 181"/>
                  <a:gd name="T24" fmla="*/ 0 w 207"/>
                  <a:gd name="T25" fmla="*/ 1 h 181"/>
                  <a:gd name="T26" fmla="*/ 0 w 207"/>
                  <a:gd name="T27" fmla="*/ 1 h 181"/>
                  <a:gd name="T28" fmla="*/ 0 w 207"/>
                  <a:gd name="T29" fmla="*/ 1 h 1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7"/>
                  <a:gd name="T46" fmla="*/ 0 h 181"/>
                  <a:gd name="T47" fmla="*/ 207 w 207"/>
                  <a:gd name="T48" fmla="*/ 181 h 18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7" h="181">
                    <a:moveTo>
                      <a:pt x="25" y="143"/>
                    </a:moveTo>
                    <a:lnTo>
                      <a:pt x="65" y="112"/>
                    </a:lnTo>
                    <a:lnTo>
                      <a:pt x="110" y="76"/>
                    </a:lnTo>
                    <a:lnTo>
                      <a:pt x="154" y="38"/>
                    </a:lnTo>
                    <a:lnTo>
                      <a:pt x="185" y="15"/>
                    </a:lnTo>
                    <a:lnTo>
                      <a:pt x="207" y="0"/>
                    </a:lnTo>
                    <a:lnTo>
                      <a:pt x="185" y="25"/>
                    </a:lnTo>
                    <a:lnTo>
                      <a:pt x="156" y="63"/>
                    </a:lnTo>
                    <a:lnTo>
                      <a:pt x="129" y="101"/>
                    </a:lnTo>
                    <a:lnTo>
                      <a:pt x="101" y="127"/>
                    </a:lnTo>
                    <a:lnTo>
                      <a:pt x="70" y="150"/>
                    </a:lnTo>
                    <a:lnTo>
                      <a:pt x="38" y="165"/>
                    </a:lnTo>
                    <a:lnTo>
                      <a:pt x="0" y="181"/>
                    </a:lnTo>
                    <a:lnTo>
                      <a:pt x="25" y="14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41" name="Freeform 398">
                <a:extLst>
                  <a:ext uri="{FF2B5EF4-FFF2-40B4-BE49-F238E27FC236}">
                    <a16:creationId xmlns:a16="http://schemas.microsoft.com/office/drawing/2014/main" id="{0057DE54-A587-421C-9725-E28B464CC5B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3" y="933"/>
                <a:ext cx="46" cy="110"/>
              </a:xfrm>
              <a:custGeom>
                <a:avLst/>
                <a:gdLst>
                  <a:gd name="T0" fmla="*/ 0 w 93"/>
                  <a:gd name="T1" fmla="*/ 0 h 221"/>
                  <a:gd name="T2" fmla="*/ 0 w 93"/>
                  <a:gd name="T3" fmla="*/ 0 h 221"/>
                  <a:gd name="T4" fmla="*/ 0 w 93"/>
                  <a:gd name="T5" fmla="*/ 0 h 221"/>
                  <a:gd name="T6" fmla="*/ 0 w 93"/>
                  <a:gd name="T7" fmla="*/ 0 h 221"/>
                  <a:gd name="T8" fmla="*/ 0 w 93"/>
                  <a:gd name="T9" fmla="*/ 0 h 221"/>
                  <a:gd name="T10" fmla="*/ 0 w 93"/>
                  <a:gd name="T11" fmla="*/ 0 h 221"/>
                  <a:gd name="T12" fmla="*/ 0 w 93"/>
                  <a:gd name="T13" fmla="*/ 0 h 221"/>
                  <a:gd name="T14" fmla="*/ 0 w 93"/>
                  <a:gd name="T15" fmla="*/ 0 h 221"/>
                  <a:gd name="T16" fmla="*/ 0 w 93"/>
                  <a:gd name="T17" fmla="*/ 0 h 221"/>
                  <a:gd name="T18" fmla="*/ 0 w 93"/>
                  <a:gd name="T19" fmla="*/ 0 h 221"/>
                  <a:gd name="T20" fmla="*/ 0 w 93"/>
                  <a:gd name="T21" fmla="*/ 0 h 221"/>
                  <a:gd name="T22" fmla="*/ 0 w 93"/>
                  <a:gd name="T23" fmla="*/ 0 h 221"/>
                  <a:gd name="T24" fmla="*/ 0 w 93"/>
                  <a:gd name="T25" fmla="*/ 0 h 221"/>
                  <a:gd name="T26" fmla="*/ 0 w 93"/>
                  <a:gd name="T27" fmla="*/ 0 h 221"/>
                  <a:gd name="T28" fmla="*/ 0 w 93"/>
                  <a:gd name="T29" fmla="*/ 0 h 221"/>
                  <a:gd name="T30" fmla="*/ 0 w 93"/>
                  <a:gd name="T31" fmla="*/ 0 h 221"/>
                  <a:gd name="T32" fmla="*/ 0 w 93"/>
                  <a:gd name="T33" fmla="*/ 0 h 221"/>
                  <a:gd name="T34" fmla="*/ 0 w 93"/>
                  <a:gd name="T35" fmla="*/ 0 h 2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3"/>
                  <a:gd name="T55" fmla="*/ 0 h 221"/>
                  <a:gd name="T56" fmla="*/ 93 w 93"/>
                  <a:gd name="T57" fmla="*/ 221 h 2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3" h="221">
                    <a:moveTo>
                      <a:pt x="0" y="213"/>
                    </a:moveTo>
                    <a:lnTo>
                      <a:pt x="0" y="183"/>
                    </a:lnTo>
                    <a:lnTo>
                      <a:pt x="0" y="145"/>
                    </a:lnTo>
                    <a:lnTo>
                      <a:pt x="8" y="109"/>
                    </a:lnTo>
                    <a:lnTo>
                      <a:pt x="19" y="72"/>
                    </a:lnTo>
                    <a:lnTo>
                      <a:pt x="40" y="42"/>
                    </a:lnTo>
                    <a:lnTo>
                      <a:pt x="67" y="17"/>
                    </a:lnTo>
                    <a:lnTo>
                      <a:pt x="93" y="0"/>
                    </a:lnTo>
                    <a:lnTo>
                      <a:pt x="86" y="21"/>
                    </a:lnTo>
                    <a:lnTo>
                      <a:pt x="80" y="53"/>
                    </a:lnTo>
                    <a:lnTo>
                      <a:pt x="73" y="90"/>
                    </a:lnTo>
                    <a:lnTo>
                      <a:pt x="65" y="126"/>
                    </a:lnTo>
                    <a:lnTo>
                      <a:pt x="50" y="160"/>
                    </a:lnTo>
                    <a:lnTo>
                      <a:pt x="35" y="186"/>
                    </a:lnTo>
                    <a:lnTo>
                      <a:pt x="14" y="207"/>
                    </a:lnTo>
                    <a:lnTo>
                      <a:pt x="0" y="221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42" name="Freeform 399">
                <a:extLst>
                  <a:ext uri="{FF2B5EF4-FFF2-40B4-BE49-F238E27FC236}">
                    <a16:creationId xmlns:a16="http://schemas.microsoft.com/office/drawing/2014/main" id="{A9055D57-CBC8-4816-8677-1B4852CCA1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0" y="892"/>
                <a:ext cx="26" cy="102"/>
              </a:xfrm>
              <a:custGeom>
                <a:avLst/>
                <a:gdLst>
                  <a:gd name="T0" fmla="*/ 1 w 51"/>
                  <a:gd name="T1" fmla="*/ 0 h 206"/>
                  <a:gd name="T2" fmla="*/ 0 w 51"/>
                  <a:gd name="T3" fmla="*/ 0 h 206"/>
                  <a:gd name="T4" fmla="*/ 0 w 51"/>
                  <a:gd name="T5" fmla="*/ 0 h 206"/>
                  <a:gd name="T6" fmla="*/ 1 w 51"/>
                  <a:gd name="T7" fmla="*/ 0 h 206"/>
                  <a:gd name="T8" fmla="*/ 1 w 51"/>
                  <a:gd name="T9" fmla="*/ 0 h 206"/>
                  <a:gd name="T10" fmla="*/ 1 w 51"/>
                  <a:gd name="T11" fmla="*/ 0 h 206"/>
                  <a:gd name="T12" fmla="*/ 1 w 51"/>
                  <a:gd name="T13" fmla="*/ 0 h 206"/>
                  <a:gd name="T14" fmla="*/ 1 w 51"/>
                  <a:gd name="T15" fmla="*/ 0 h 206"/>
                  <a:gd name="T16" fmla="*/ 1 w 51"/>
                  <a:gd name="T17" fmla="*/ 0 h 206"/>
                  <a:gd name="T18" fmla="*/ 1 w 51"/>
                  <a:gd name="T19" fmla="*/ 0 h 206"/>
                  <a:gd name="T20" fmla="*/ 1 w 51"/>
                  <a:gd name="T21" fmla="*/ 0 h 206"/>
                  <a:gd name="T22" fmla="*/ 1 w 51"/>
                  <a:gd name="T23" fmla="*/ 0 h 206"/>
                  <a:gd name="T24" fmla="*/ 1 w 51"/>
                  <a:gd name="T25" fmla="*/ 0 h 206"/>
                  <a:gd name="T26" fmla="*/ 1 w 51"/>
                  <a:gd name="T27" fmla="*/ 0 h 206"/>
                  <a:gd name="T28" fmla="*/ 1 w 51"/>
                  <a:gd name="T29" fmla="*/ 0 h 206"/>
                  <a:gd name="T30" fmla="*/ 1 w 51"/>
                  <a:gd name="T31" fmla="*/ 0 h 206"/>
                  <a:gd name="T32" fmla="*/ 1 w 51"/>
                  <a:gd name="T33" fmla="*/ 0 h 2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206"/>
                  <a:gd name="T53" fmla="*/ 51 w 51"/>
                  <a:gd name="T54" fmla="*/ 206 h 2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206">
                    <a:moveTo>
                      <a:pt x="4" y="200"/>
                    </a:moveTo>
                    <a:lnTo>
                      <a:pt x="0" y="175"/>
                    </a:lnTo>
                    <a:lnTo>
                      <a:pt x="0" y="137"/>
                    </a:lnTo>
                    <a:lnTo>
                      <a:pt x="4" y="97"/>
                    </a:lnTo>
                    <a:lnTo>
                      <a:pt x="13" y="63"/>
                    </a:lnTo>
                    <a:lnTo>
                      <a:pt x="32" y="25"/>
                    </a:lnTo>
                    <a:lnTo>
                      <a:pt x="51" y="0"/>
                    </a:lnTo>
                    <a:lnTo>
                      <a:pt x="49" y="29"/>
                    </a:lnTo>
                    <a:lnTo>
                      <a:pt x="47" y="61"/>
                    </a:lnTo>
                    <a:lnTo>
                      <a:pt x="45" y="95"/>
                    </a:lnTo>
                    <a:lnTo>
                      <a:pt x="45" y="124"/>
                    </a:lnTo>
                    <a:lnTo>
                      <a:pt x="38" y="149"/>
                    </a:lnTo>
                    <a:lnTo>
                      <a:pt x="26" y="175"/>
                    </a:lnTo>
                    <a:lnTo>
                      <a:pt x="17" y="192"/>
                    </a:lnTo>
                    <a:lnTo>
                      <a:pt x="4" y="206"/>
                    </a:lnTo>
                    <a:lnTo>
                      <a:pt x="4" y="20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43" name="Freeform 400">
                <a:extLst>
                  <a:ext uri="{FF2B5EF4-FFF2-40B4-BE49-F238E27FC236}">
                    <a16:creationId xmlns:a16="http://schemas.microsoft.com/office/drawing/2014/main" id="{FAC20869-A078-4542-8C93-60D8BCD6A3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5" y="812"/>
                <a:ext cx="132" cy="147"/>
              </a:xfrm>
              <a:custGeom>
                <a:avLst/>
                <a:gdLst>
                  <a:gd name="T0" fmla="*/ 0 w 264"/>
                  <a:gd name="T1" fmla="*/ 1 h 294"/>
                  <a:gd name="T2" fmla="*/ 1 w 264"/>
                  <a:gd name="T3" fmla="*/ 1 h 294"/>
                  <a:gd name="T4" fmla="*/ 1 w 264"/>
                  <a:gd name="T5" fmla="*/ 1 h 294"/>
                  <a:gd name="T6" fmla="*/ 1 w 264"/>
                  <a:gd name="T7" fmla="*/ 1 h 294"/>
                  <a:gd name="T8" fmla="*/ 1 w 264"/>
                  <a:gd name="T9" fmla="*/ 1 h 294"/>
                  <a:gd name="T10" fmla="*/ 1 w 264"/>
                  <a:gd name="T11" fmla="*/ 1 h 294"/>
                  <a:gd name="T12" fmla="*/ 1 w 264"/>
                  <a:gd name="T13" fmla="*/ 1 h 294"/>
                  <a:gd name="T14" fmla="*/ 1 w 264"/>
                  <a:gd name="T15" fmla="*/ 1 h 294"/>
                  <a:gd name="T16" fmla="*/ 1 w 264"/>
                  <a:gd name="T17" fmla="*/ 0 h 294"/>
                  <a:gd name="T18" fmla="*/ 1 w 264"/>
                  <a:gd name="T19" fmla="*/ 1 h 294"/>
                  <a:gd name="T20" fmla="*/ 1 w 264"/>
                  <a:gd name="T21" fmla="*/ 1 h 294"/>
                  <a:gd name="T22" fmla="*/ 1 w 264"/>
                  <a:gd name="T23" fmla="*/ 1 h 294"/>
                  <a:gd name="T24" fmla="*/ 1 w 264"/>
                  <a:gd name="T25" fmla="*/ 1 h 294"/>
                  <a:gd name="T26" fmla="*/ 1 w 264"/>
                  <a:gd name="T27" fmla="*/ 1 h 294"/>
                  <a:gd name="T28" fmla="*/ 1 w 264"/>
                  <a:gd name="T29" fmla="*/ 1 h 294"/>
                  <a:gd name="T30" fmla="*/ 1 w 264"/>
                  <a:gd name="T31" fmla="*/ 1 h 294"/>
                  <a:gd name="T32" fmla="*/ 1 w 264"/>
                  <a:gd name="T33" fmla="*/ 1 h 294"/>
                  <a:gd name="T34" fmla="*/ 1 w 264"/>
                  <a:gd name="T35" fmla="*/ 1 h 294"/>
                  <a:gd name="T36" fmla="*/ 1 w 264"/>
                  <a:gd name="T37" fmla="*/ 1 h 294"/>
                  <a:gd name="T38" fmla="*/ 1 w 264"/>
                  <a:gd name="T39" fmla="*/ 1 h 294"/>
                  <a:gd name="T40" fmla="*/ 1 w 264"/>
                  <a:gd name="T41" fmla="*/ 1 h 294"/>
                  <a:gd name="T42" fmla="*/ 1 w 264"/>
                  <a:gd name="T43" fmla="*/ 1 h 294"/>
                  <a:gd name="T44" fmla="*/ 0 w 264"/>
                  <a:gd name="T45" fmla="*/ 1 h 294"/>
                  <a:gd name="T46" fmla="*/ 0 w 264"/>
                  <a:gd name="T47" fmla="*/ 1 h 29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64"/>
                  <a:gd name="T73" fmla="*/ 0 h 294"/>
                  <a:gd name="T74" fmla="*/ 264 w 264"/>
                  <a:gd name="T75" fmla="*/ 294 h 29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64" h="294">
                    <a:moveTo>
                      <a:pt x="0" y="234"/>
                    </a:moveTo>
                    <a:lnTo>
                      <a:pt x="15" y="197"/>
                    </a:lnTo>
                    <a:lnTo>
                      <a:pt x="38" y="156"/>
                    </a:lnTo>
                    <a:lnTo>
                      <a:pt x="67" y="118"/>
                    </a:lnTo>
                    <a:lnTo>
                      <a:pt x="105" y="78"/>
                    </a:lnTo>
                    <a:lnTo>
                      <a:pt x="146" y="49"/>
                    </a:lnTo>
                    <a:lnTo>
                      <a:pt x="192" y="28"/>
                    </a:lnTo>
                    <a:lnTo>
                      <a:pt x="242" y="11"/>
                    </a:lnTo>
                    <a:lnTo>
                      <a:pt x="264" y="0"/>
                    </a:lnTo>
                    <a:lnTo>
                      <a:pt x="259" y="24"/>
                    </a:lnTo>
                    <a:lnTo>
                      <a:pt x="247" y="57"/>
                    </a:lnTo>
                    <a:lnTo>
                      <a:pt x="232" y="97"/>
                    </a:lnTo>
                    <a:lnTo>
                      <a:pt x="213" y="131"/>
                    </a:lnTo>
                    <a:lnTo>
                      <a:pt x="194" y="175"/>
                    </a:lnTo>
                    <a:lnTo>
                      <a:pt x="186" y="201"/>
                    </a:lnTo>
                    <a:lnTo>
                      <a:pt x="177" y="232"/>
                    </a:lnTo>
                    <a:lnTo>
                      <a:pt x="169" y="270"/>
                    </a:lnTo>
                    <a:lnTo>
                      <a:pt x="145" y="294"/>
                    </a:lnTo>
                    <a:lnTo>
                      <a:pt x="143" y="251"/>
                    </a:lnTo>
                    <a:lnTo>
                      <a:pt x="184" y="150"/>
                    </a:lnTo>
                    <a:lnTo>
                      <a:pt x="116" y="167"/>
                    </a:lnTo>
                    <a:lnTo>
                      <a:pt x="38" y="201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44" name="Freeform 401">
                <a:extLst>
                  <a:ext uri="{FF2B5EF4-FFF2-40B4-BE49-F238E27FC236}">
                    <a16:creationId xmlns:a16="http://schemas.microsoft.com/office/drawing/2014/main" id="{D95FDBA4-5ADF-4DA0-9A6F-617990FE172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77" y="731"/>
                <a:ext cx="174" cy="235"/>
              </a:xfrm>
              <a:custGeom>
                <a:avLst/>
                <a:gdLst>
                  <a:gd name="T0" fmla="*/ 0 w 348"/>
                  <a:gd name="T1" fmla="*/ 1 h 470"/>
                  <a:gd name="T2" fmla="*/ 1 w 348"/>
                  <a:gd name="T3" fmla="*/ 1 h 470"/>
                  <a:gd name="T4" fmla="*/ 1 w 348"/>
                  <a:gd name="T5" fmla="*/ 1 h 470"/>
                  <a:gd name="T6" fmla="*/ 1 w 348"/>
                  <a:gd name="T7" fmla="*/ 1 h 470"/>
                  <a:gd name="T8" fmla="*/ 1 w 348"/>
                  <a:gd name="T9" fmla="*/ 1 h 470"/>
                  <a:gd name="T10" fmla="*/ 1 w 348"/>
                  <a:gd name="T11" fmla="*/ 1 h 470"/>
                  <a:gd name="T12" fmla="*/ 1 w 348"/>
                  <a:gd name="T13" fmla="*/ 1 h 470"/>
                  <a:gd name="T14" fmla="*/ 1 w 348"/>
                  <a:gd name="T15" fmla="*/ 1 h 470"/>
                  <a:gd name="T16" fmla="*/ 1 w 348"/>
                  <a:gd name="T17" fmla="*/ 1 h 470"/>
                  <a:gd name="T18" fmla="*/ 1 w 348"/>
                  <a:gd name="T19" fmla="*/ 1 h 470"/>
                  <a:gd name="T20" fmla="*/ 1 w 348"/>
                  <a:gd name="T21" fmla="*/ 1 h 470"/>
                  <a:gd name="T22" fmla="*/ 1 w 348"/>
                  <a:gd name="T23" fmla="*/ 1 h 470"/>
                  <a:gd name="T24" fmla="*/ 1 w 348"/>
                  <a:gd name="T25" fmla="*/ 1 h 470"/>
                  <a:gd name="T26" fmla="*/ 1 w 348"/>
                  <a:gd name="T27" fmla="*/ 1 h 470"/>
                  <a:gd name="T28" fmla="*/ 1 w 348"/>
                  <a:gd name="T29" fmla="*/ 1 h 470"/>
                  <a:gd name="T30" fmla="*/ 1 w 348"/>
                  <a:gd name="T31" fmla="*/ 1 h 470"/>
                  <a:gd name="T32" fmla="*/ 1 w 348"/>
                  <a:gd name="T33" fmla="*/ 1 h 470"/>
                  <a:gd name="T34" fmla="*/ 1 w 348"/>
                  <a:gd name="T35" fmla="*/ 1 h 470"/>
                  <a:gd name="T36" fmla="*/ 1 w 348"/>
                  <a:gd name="T37" fmla="*/ 1 h 470"/>
                  <a:gd name="T38" fmla="*/ 1 w 348"/>
                  <a:gd name="T39" fmla="*/ 1 h 470"/>
                  <a:gd name="T40" fmla="*/ 1 w 348"/>
                  <a:gd name="T41" fmla="*/ 1 h 470"/>
                  <a:gd name="T42" fmla="*/ 1 w 348"/>
                  <a:gd name="T43" fmla="*/ 1 h 470"/>
                  <a:gd name="T44" fmla="*/ 1 w 348"/>
                  <a:gd name="T45" fmla="*/ 1 h 470"/>
                  <a:gd name="T46" fmla="*/ 1 w 348"/>
                  <a:gd name="T47" fmla="*/ 1 h 470"/>
                  <a:gd name="T48" fmla="*/ 1 w 348"/>
                  <a:gd name="T49" fmla="*/ 1 h 470"/>
                  <a:gd name="T50" fmla="*/ 1 w 348"/>
                  <a:gd name="T51" fmla="*/ 1 h 470"/>
                  <a:gd name="T52" fmla="*/ 1 w 348"/>
                  <a:gd name="T53" fmla="*/ 1 h 470"/>
                  <a:gd name="T54" fmla="*/ 1 w 348"/>
                  <a:gd name="T55" fmla="*/ 1 h 470"/>
                  <a:gd name="T56" fmla="*/ 1 w 348"/>
                  <a:gd name="T57" fmla="*/ 1 h 470"/>
                  <a:gd name="T58" fmla="*/ 1 w 348"/>
                  <a:gd name="T59" fmla="*/ 1 h 470"/>
                  <a:gd name="T60" fmla="*/ 1 w 348"/>
                  <a:gd name="T61" fmla="*/ 1 h 470"/>
                  <a:gd name="T62" fmla="*/ 1 w 348"/>
                  <a:gd name="T63" fmla="*/ 1 h 470"/>
                  <a:gd name="T64" fmla="*/ 1 w 348"/>
                  <a:gd name="T65" fmla="*/ 1 h 470"/>
                  <a:gd name="T66" fmla="*/ 1 w 348"/>
                  <a:gd name="T67" fmla="*/ 1 h 470"/>
                  <a:gd name="T68" fmla="*/ 1 w 348"/>
                  <a:gd name="T69" fmla="*/ 1 h 470"/>
                  <a:gd name="T70" fmla="*/ 1 w 348"/>
                  <a:gd name="T71" fmla="*/ 1 h 470"/>
                  <a:gd name="T72" fmla="*/ 1 w 348"/>
                  <a:gd name="T73" fmla="*/ 1 h 470"/>
                  <a:gd name="T74" fmla="*/ 1 w 348"/>
                  <a:gd name="T75" fmla="*/ 1 h 470"/>
                  <a:gd name="T76" fmla="*/ 1 w 348"/>
                  <a:gd name="T77" fmla="*/ 1 h 470"/>
                  <a:gd name="T78" fmla="*/ 1 w 348"/>
                  <a:gd name="T79" fmla="*/ 1 h 470"/>
                  <a:gd name="T80" fmla="*/ 1 w 348"/>
                  <a:gd name="T81" fmla="*/ 1 h 470"/>
                  <a:gd name="T82" fmla="*/ 1 w 348"/>
                  <a:gd name="T83" fmla="*/ 1 h 470"/>
                  <a:gd name="T84" fmla="*/ 1 w 348"/>
                  <a:gd name="T85" fmla="*/ 1 h 470"/>
                  <a:gd name="T86" fmla="*/ 1 w 348"/>
                  <a:gd name="T87" fmla="*/ 1 h 470"/>
                  <a:gd name="T88" fmla="*/ 1 w 348"/>
                  <a:gd name="T89" fmla="*/ 1 h 470"/>
                  <a:gd name="T90" fmla="*/ 1 w 348"/>
                  <a:gd name="T91" fmla="*/ 1 h 470"/>
                  <a:gd name="T92" fmla="*/ 1 w 348"/>
                  <a:gd name="T93" fmla="*/ 1 h 470"/>
                  <a:gd name="T94" fmla="*/ 1 w 348"/>
                  <a:gd name="T95" fmla="*/ 1 h 470"/>
                  <a:gd name="T96" fmla="*/ 1 w 348"/>
                  <a:gd name="T97" fmla="*/ 1 h 470"/>
                  <a:gd name="T98" fmla="*/ 1 w 348"/>
                  <a:gd name="T99" fmla="*/ 1 h 470"/>
                  <a:gd name="T100" fmla="*/ 1 w 348"/>
                  <a:gd name="T101" fmla="*/ 1 h 470"/>
                  <a:gd name="T102" fmla="*/ 1 w 348"/>
                  <a:gd name="T103" fmla="*/ 1 h 470"/>
                  <a:gd name="T104" fmla="*/ 1 w 348"/>
                  <a:gd name="T105" fmla="*/ 1 h 470"/>
                  <a:gd name="T106" fmla="*/ 1 w 348"/>
                  <a:gd name="T107" fmla="*/ 1 h 470"/>
                  <a:gd name="T108" fmla="*/ 1 w 348"/>
                  <a:gd name="T109" fmla="*/ 1 h 470"/>
                  <a:gd name="T110" fmla="*/ 1 w 348"/>
                  <a:gd name="T111" fmla="*/ 1 h 470"/>
                  <a:gd name="T112" fmla="*/ 1 w 348"/>
                  <a:gd name="T113" fmla="*/ 1 h 470"/>
                  <a:gd name="T114" fmla="*/ 1 w 348"/>
                  <a:gd name="T115" fmla="*/ 1 h 470"/>
                  <a:gd name="T116" fmla="*/ 1 w 348"/>
                  <a:gd name="T117" fmla="*/ 1 h 470"/>
                  <a:gd name="T118" fmla="*/ 1 w 348"/>
                  <a:gd name="T119" fmla="*/ 1 h 470"/>
                  <a:gd name="T120" fmla="*/ 1 w 348"/>
                  <a:gd name="T121" fmla="*/ 1 h 470"/>
                  <a:gd name="T122" fmla="*/ 0 w 348"/>
                  <a:gd name="T123" fmla="*/ 1 h 47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8"/>
                  <a:gd name="T187" fmla="*/ 0 h 470"/>
                  <a:gd name="T188" fmla="*/ 348 w 348"/>
                  <a:gd name="T189" fmla="*/ 470 h 47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8" h="470">
                    <a:moveTo>
                      <a:pt x="0" y="470"/>
                    </a:moveTo>
                    <a:lnTo>
                      <a:pt x="0" y="468"/>
                    </a:lnTo>
                    <a:lnTo>
                      <a:pt x="0" y="466"/>
                    </a:lnTo>
                    <a:lnTo>
                      <a:pt x="0" y="464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2" y="453"/>
                    </a:lnTo>
                    <a:lnTo>
                      <a:pt x="2" y="449"/>
                    </a:lnTo>
                    <a:lnTo>
                      <a:pt x="2" y="447"/>
                    </a:lnTo>
                    <a:lnTo>
                      <a:pt x="2" y="443"/>
                    </a:lnTo>
                    <a:lnTo>
                      <a:pt x="4" y="441"/>
                    </a:lnTo>
                    <a:lnTo>
                      <a:pt x="4" y="437"/>
                    </a:lnTo>
                    <a:lnTo>
                      <a:pt x="4" y="434"/>
                    </a:lnTo>
                    <a:lnTo>
                      <a:pt x="4" y="430"/>
                    </a:lnTo>
                    <a:lnTo>
                      <a:pt x="6" y="428"/>
                    </a:lnTo>
                    <a:lnTo>
                      <a:pt x="6" y="424"/>
                    </a:lnTo>
                    <a:lnTo>
                      <a:pt x="8" y="420"/>
                    </a:lnTo>
                    <a:lnTo>
                      <a:pt x="8" y="415"/>
                    </a:lnTo>
                    <a:lnTo>
                      <a:pt x="10" y="411"/>
                    </a:lnTo>
                    <a:lnTo>
                      <a:pt x="10" y="407"/>
                    </a:lnTo>
                    <a:lnTo>
                      <a:pt x="12" y="401"/>
                    </a:lnTo>
                    <a:lnTo>
                      <a:pt x="14" y="397"/>
                    </a:lnTo>
                    <a:lnTo>
                      <a:pt x="14" y="392"/>
                    </a:lnTo>
                    <a:lnTo>
                      <a:pt x="16" y="388"/>
                    </a:lnTo>
                    <a:lnTo>
                      <a:pt x="16" y="382"/>
                    </a:lnTo>
                    <a:lnTo>
                      <a:pt x="17" y="378"/>
                    </a:lnTo>
                    <a:lnTo>
                      <a:pt x="19" y="373"/>
                    </a:lnTo>
                    <a:lnTo>
                      <a:pt x="21" y="367"/>
                    </a:lnTo>
                    <a:lnTo>
                      <a:pt x="23" y="363"/>
                    </a:lnTo>
                    <a:lnTo>
                      <a:pt x="23" y="358"/>
                    </a:lnTo>
                    <a:lnTo>
                      <a:pt x="25" y="352"/>
                    </a:lnTo>
                    <a:lnTo>
                      <a:pt x="27" y="346"/>
                    </a:lnTo>
                    <a:lnTo>
                      <a:pt x="29" y="342"/>
                    </a:lnTo>
                    <a:lnTo>
                      <a:pt x="31" y="337"/>
                    </a:lnTo>
                    <a:lnTo>
                      <a:pt x="33" y="331"/>
                    </a:lnTo>
                    <a:lnTo>
                      <a:pt x="35" y="325"/>
                    </a:lnTo>
                    <a:lnTo>
                      <a:pt x="36" y="320"/>
                    </a:lnTo>
                    <a:lnTo>
                      <a:pt x="40" y="314"/>
                    </a:lnTo>
                    <a:lnTo>
                      <a:pt x="42" y="308"/>
                    </a:lnTo>
                    <a:lnTo>
                      <a:pt x="44" y="301"/>
                    </a:lnTo>
                    <a:lnTo>
                      <a:pt x="48" y="297"/>
                    </a:lnTo>
                    <a:lnTo>
                      <a:pt x="50" y="289"/>
                    </a:lnTo>
                    <a:lnTo>
                      <a:pt x="54" y="285"/>
                    </a:lnTo>
                    <a:lnTo>
                      <a:pt x="55" y="278"/>
                    </a:lnTo>
                    <a:lnTo>
                      <a:pt x="57" y="274"/>
                    </a:lnTo>
                    <a:lnTo>
                      <a:pt x="61" y="266"/>
                    </a:lnTo>
                    <a:lnTo>
                      <a:pt x="65" y="262"/>
                    </a:lnTo>
                    <a:lnTo>
                      <a:pt x="67" y="255"/>
                    </a:lnTo>
                    <a:lnTo>
                      <a:pt x="71" y="249"/>
                    </a:lnTo>
                    <a:lnTo>
                      <a:pt x="74" y="243"/>
                    </a:lnTo>
                    <a:lnTo>
                      <a:pt x="78" y="240"/>
                    </a:lnTo>
                    <a:lnTo>
                      <a:pt x="82" y="234"/>
                    </a:lnTo>
                    <a:lnTo>
                      <a:pt x="86" y="228"/>
                    </a:lnTo>
                    <a:lnTo>
                      <a:pt x="90" y="223"/>
                    </a:lnTo>
                    <a:lnTo>
                      <a:pt x="94" y="217"/>
                    </a:lnTo>
                    <a:lnTo>
                      <a:pt x="97" y="211"/>
                    </a:lnTo>
                    <a:lnTo>
                      <a:pt x="103" y="205"/>
                    </a:lnTo>
                    <a:lnTo>
                      <a:pt x="107" y="202"/>
                    </a:lnTo>
                    <a:lnTo>
                      <a:pt x="111" y="196"/>
                    </a:lnTo>
                    <a:lnTo>
                      <a:pt x="114" y="192"/>
                    </a:lnTo>
                    <a:lnTo>
                      <a:pt x="120" y="186"/>
                    </a:lnTo>
                    <a:lnTo>
                      <a:pt x="124" y="181"/>
                    </a:lnTo>
                    <a:lnTo>
                      <a:pt x="130" y="177"/>
                    </a:lnTo>
                    <a:lnTo>
                      <a:pt x="133" y="171"/>
                    </a:lnTo>
                    <a:lnTo>
                      <a:pt x="139" y="166"/>
                    </a:lnTo>
                    <a:lnTo>
                      <a:pt x="143" y="162"/>
                    </a:lnTo>
                    <a:lnTo>
                      <a:pt x="149" y="156"/>
                    </a:lnTo>
                    <a:lnTo>
                      <a:pt x="152" y="150"/>
                    </a:lnTo>
                    <a:lnTo>
                      <a:pt x="158" y="147"/>
                    </a:lnTo>
                    <a:lnTo>
                      <a:pt x="162" y="143"/>
                    </a:lnTo>
                    <a:lnTo>
                      <a:pt x="168" y="137"/>
                    </a:lnTo>
                    <a:lnTo>
                      <a:pt x="173" y="133"/>
                    </a:lnTo>
                    <a:lnTo>
                      <a:pt x="177" y="128"/>
                    </a:lnTo>
                    <a:lnTo>
                      <a:pt x="183" y="124"/>
                    </a:lnTo>
                    <a:lnTo>
                      <a:pt x="189" y="120"/>
                    </a:lnTo>
                    <a:lnTo>
                      <a:pt x="192" y="114"/>
                    </a:lnTo>
                    <a:lnTo>
                      <a:pt x="198" y="110"/>
                    </a:lnTo>
                    <a:lnTo>
                      <a:pt x="202" y="107"/>
                    </a:lnTo>
                    <a:lnTo>
                      <a:pt x="208" y="103"/>
                    </a:lnTo>
                    <a:lnTo>
                      <a:pt x="211" y="99"/>
                    </a:lnTo>
                    <a:lnTo>
                      <a:pt x="217" y="93"/>
                    </a:lnTo>
                    <a:lnTo>
                      <a:pt x="221" y="90"/>
                    </a:lnTo>
                    <a:lnTo>
                      <a:pt x="227" y="86"/>
                    </a:lnTo>
                    <a:lnTo>
                      <a:pt x="232" y="82"/>
                    </a:lnTo>
                    <a:lnTo>
                      <a:pt x="236" y="78"/>
                    </a:lnTo>
                    <a:lnTo>
                      <a:pt x="242" y="74"/>
                    </a:lnTo>
                    <a:lnTo>
                      <a:pt x="246" y="71"/>
                    </a:lnTo>
                    <a:lnTo>
                      <a:pt x="251" y="67"/>
                    </a:lnTo>
                    <a:lnTo>
                      <a:pt x="255" y="65"/>
                    </a:lnTo>
                    <a:lnTo>
                      <a:pt x="261" y="61"/>
                    </a:lnTo>
                    <a:lnTo>
                      <a:pt x="265" y="57"/>
                    </a:lnTo>
                    <a:lnTo>
                      <a:pt x="268" y="53"/>
                    </a:lnTo>
                    <a:lnTo>
                      <a:pt x="272" y="51"/>
                    </a:lnTo>
                    <a:lnTo>
                      <a:pt x="278" y="48"/>
                    </a:lnTo>
                    <a:lnTo>
                      <a:pt x="282" y="44"/>
                    </a:lnTo>
                    <a:lnTo>
                      <a:pt x="286" y="42"/>
                    </a:lnTo>
                    <a:lnTo>
                      <a:pt x="289" y="38"/>
                    </a:lnTo>
                    <a:lnTo>
                      <a:pt x="293" y="36"/>
                    </a:lnTo>
                    <a:lnTo>
                      <a:pt x="297" y="34"/>
                    </a:lnTo>
                    <a:lnTo>
                      <a:pt x="301" y="31"/>
                    </a:lnTo>
                    <a:lnTo>
                      <a:pt x="305" y="29"/>
                    </a:lnTo>
                    <a:lnTo>
                      <a:pt x="308" y="27"/>
                    </a:lnTo>
                    <a:lnTo>
                      <a:pt x="312" y="23"/>
                    </a:lnTo>
                    <a:lnTo>
                      <a:pt x="314" y="21"/>
                    </a:lnTo>
                    <a:lnTo>
                      <a:pt x="318" y="19"/>
                    </a:lnTo>
                    <a:lnTo>
                      <a:pt x="322" y="17"/>
                    </a:lnTo>
                    <a:lnTo>
                      <a:pt x="324" y="15"/>
                    </a:lnTo>
                    <a:lnTo>
                      <a:pt x="325" y="13"/>
                    </a:lnTo>
                    <a:lnTo>
                      <a:pt x="329" y="12"/>
                    </a:lnTo>
                    <a:lnTo>
                      <a:pt x="331" y="10"/>
                    </a:lnTo>
                    <a:lnTo>
                      <a:pt x="333" y="10"/>
                    </a:lnTo>
                    <a:lnTo>
                      <a:pt x="337" y="6"/>
                    </a:lnTo>
                    <a:lnTo>
                      <a:pt x="341" y="4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6" y="0"/>
                    </a:lnTo>
                    <a:lnTo>
                      <a:pt x="348" y="0"/>
                    </a:lnTo>
                    <a:lnTo>
                      <a:pt x="348" y="2"/>
                    </a:lnTo>
                    <a:lnTo>
                      <a:pt x="348" y="4"/>
                    </a:lnTo>
                    <a:lnTo>
                      <a:pt x="348" y="6"/>
                    </a:lnTo>
                    <a:lnTo>
                      <a:pt x="348" y="10"/>
                    </a:lnTo>
                    <a:lnTo>
                      <a:pt x="348" y="13"/>
                    </a:lnTo>
                    <a:lnTo>
                      <a:pt x="348" y="15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lnTo>
                      <a:pt x="348" y="25"/>
                    </a:lnTo>
                    <a:lnTo>
                      <a:pt x="348" y="27"/>
                    </a:lnTo>
                    <a:lnTo>
                      <a:pt x="348" y="29"/>
                    </a:lnTo>
                    <a:lnTo>
                      <a:pt x="348" y="32"/>
                    </a:lnTo>
                    <a:lnTo>
                      <a:pt x="348" y="34"/>
                    </a:lnTo>
                    <a:lnTo>
                      <a:pt x="348" y="38"/>
                    </a:lnTo>
                    <a:lnTo>
                      <a:pt x="348" y="42"/>
                    </a:lnTo>
                    <a:lnTo>
                      <a:pt x="348" y="46"/>
                    </a:lnTo>
                    <a:lnTo>
                      <a:pt x="346" y="48"/>
                    </a:lnTo>
                    <a:lnTo>
                      <a:pt x="346" y="51"/>
                    </a:lnTo>
                    <a:lnTo>
                      <a:pt x="346" y="55"/>
                    </a:lnTo>
                    <a:lnTo>
                      <a:pt x="346" y="59"/>
                    </a:lnTo>
                    <a:lnTo>
                      <a:pt x="346" y="63"/>
                    </a:lnTo>
                    <a:lnTo>
                      <a:pt x="346" y="65"/>
                    </a:lnTo>
                    <a:lnTo>
                      <a:pt x="346" y="69"/>
                    </a:lnTo>
                    <a:lnTo>
                      <a:pt x="346" y="72"/>
                    </a:lnTo>
                    <a:lnTo>
                      <a:pt x="346" y="76"/>
                    </a:lnTo>
                    <a:lnTo>
                      <a:pt x="346" y="80"/>
                    </a:lnTo>
                    <a:lnTo>
                      <a:pt x="346" y="84"/>
                    </a:lnTo>
                    <a:lnTo>
                      <a:pt x="346" y="88"/>
                    </a:lnTo>
                    <a:lnTo>
                      <a:pt x="346" y="91"/>
                    </a:lnTo>
                    <a:lnTo>
                      <a:pt x="344" y="95"/>
                    </a:lnTo>
                    <a:lnTo>
                      <a:pt x="344" y="99"/>
                    </a:lnTo>
                    <a:lnTo>
                      <a:pt x="344" y="103"/>
                    </a:lnTo>
                    <a:lnTo>
                      <a:pt x="344" y="107"/>
                    </a:lnTo>
                    <a:lnTo>
                      <a:pt x="344" y="110"/>
                    </a:lnTo>
                    <a:lnTo>
                      <a:pt x="344" y="114"/>
                    </a:lnTo>
                    <a:lnTo>
                      <a:pt x="344" y="118"/>
                    </a:lnTo>
                    <a:lnTo>
                      <a:pt x="343" y="122"/>
                    </a:lnTo>
                    <a:lnTo>
                      <a:pt x="343" y="126"/>
                    </a:lnTo>
                    <a:lnTo>
                      <a:pt x="343" y="129"/>
                    </a:lnTo>
                    <a:lnTo>
                      <a:pt x="343" y="133"/>
                    </a:lnTo>
                    <a:lnTo>
                      <a:pt x="343" y="137"/>
                    </a:lnTo>
                    <a:lnTo>
                      <a:pt x="343" y="141"/>
                    </a:lnTo>
                    <a:lnTo>
                      <a:pt x="341" y="145"/>
                    </a:lnTo>
                    <a:lnTo>
                      <a:pt x="341" y="147"/>
                    </a:lnTo>
                    <a:lnTo>
                      <a:pt x="341" y="150"/>
                    </a:lnTo>
                    <a:lnTo>
                      <a:pt x="341" y="154"/>
                    </a:lnTo>
                    <a:lnTo>
                      <a:pt x="339" y="158"/>
                    </a:lnTo>
                    <a:lnTo>
                      <a:pt x="339" y="160"/>
                    </a:lnTo>
                    <a:lnTo>
                      <a:pt x="339" y="164"/>
                    </a:lnTo>
                    <a:lnTo>
                      <a:pt x="337" y="167"/>
                    </a:lnTo>
                    <a:lnTo>
                      <a:pt x="337" y="169"/>
                    </a:lnTo>
                    <a:lnTo>
                      <a:pt x="337" y="173"/>
                    </a:lnTo>
                    <a:lnTo>
                      <a:pt x="335" y="175"/>
                    </a:lnTo>
                    <a:lnTo>
                      <a:pt x="335" y="177"/>
                    </a:lnTo>
                    <a:lnTo>
                      <a:pt x="335" y="181"/>
                    </a:lnTo>
                    <a:lnTo>
                      <a:pt x="335" y="183"/>
                    </a:lnTo>
                    <a:lnTo>
                      <a:pt x="318" y="198"/>
                    </a:lnTo>
                    <a:lnTo>
                      <a:pt x="318" y="196"/>
                    </a:lnTo>
                    <a:lnTo>
                      <a:pt x="318" y="194"/>
                    </a:lnTo>
                    <a:lnTo>
                      <a:pt x="320" y="192"/>
                    </a:lnTo>
                    <a:lnTo>
                      <a:pt x="320" y="188"/>
                    </a:lnTo>
                    <a:lnTo>
                      <a:pt x="320" y="186"/>
                    </a:lnTo>
                    <a:lnTo>
                      <a:pt x="320" y="181"/>
                    </a:lnTo>
                    <a:lnTo>
                      <a:pt x="320" y="179"/>
                    </a:lnTo>
                    <a:lnTo>
                      <a:pt x="320" y="175"/>
                    </a:lnTo>
                    <a:lnTo>
                      <a:pt x="320" y="173"/>
                    </a:lnTo>
                    <a:lnTo>
                      <a:pt x="322" y="169"/>
                    </a:lnTo>
                    <a:lnTo>
                      <a:pt x="322" y="167"/>
                    </a:lnTo>
                    <a:lnTo>
                      <a:pt x="322" y="166"/>
                    </a:lnTo>
                    <a:lnTo>
                      <a:pt x="322" y="162"/>
                    </a:lnTo>
                    <a:lnTo>
                      <a:pt x="322" y="160"/>
                    </a:lnTo>
                    <a:lnTo>
                      <a:pt x="324" y="158"/>
                    </a:lnTo>
                    <a:lnTo>
                      <a:pt x="324" y="154"/>
                    </a:lnTo>
                    <a:lnTo>
                      <a:pt x="324" y="150"/>
                    </a:lnTo>
                    <a:lnTo>
                      <a:pt x="324" y="148"/>
                    </a:lnTo>
                    <a:lnTo>
                      <a:pt x="324" y="145"/>
                    </a:lnTo>
                    <a:lnTo>
                      <a:pt x="324" y="141"/>
                    </a:lnTo>
                    <a:lnTo>
                      <a:pt x="324" y="139"/>
                    </a:lnTo>
                    <a:lnTo>
                      <a:pt x="324" y="135"/>
                    </a:lnTo>
                    <a:lnTo>
                      <a:pt x="325" y="133"/>
                    </a:lnTo>
                    <a:lnTo>
                      <a:pt x="325" y="129"/>
                    </a:lnTo>
                    <a:lnTo>
                      <a:pt x="325" y="126"/>
                    </a:lnTo>
                    <a:lnTo>
                      <a:pt x="325" y="122"/>
                    </a:lnTo>
                    <a:lnTo>
                      <a:pt x="325" y="118"/>
                    </a:lnTo>
                    <a:lnTo>
                      <a:pt x="325" y="116"/>
                    </a:lnTo>
                    <a:lnTo>
                      <a:pt x="325" y="112"/>
                    </a:lnTo>
                    <a:lnTo>
                      <a:pt x="325" y="109"/>
                    </a:lnTo>
                    <a:lnTo>
                      <a:pt x="325" y="107"/>
                    </a:lnTo>
                    <a:lnTo>
                      <a:pt x="325" y="103"/>
                    </a:lnTo>
                    <a:lnTo>
                      <a:pt x="325" y="99"/>
                    </a:lnTo>
                    <a:lnTo>
                      <a:pt x="325" y="95"/>
                    </a:lnTo>
                    <a:lnTo>
                      <a:pt x="327" y="93"/>
                    </a:lnTo>
                    <a:lnTo>
                      <a:pt x="327" y="90"/>
                    </a:lnTo>
                    <a:lnTo>
                      <a:pt x="327" y="86"/>
                    </a:lnTo>
                    <a:lnTo>
                      <a:pt x="327" y="82"/>
                    </a:lnTo>
                    <a:lnTo>
                      <a:pt x="327" y="80"/>
                    </a:lnTo>
                    <a:lnTo>
                      <a:pt x="327" y="76"/>
                    </a:lnTo>
                    <a:lnTo>
                      <a:pt x="327" y="74"/>
                    </a:lnTo>
                    <a:lnTo>
                      <a:pt x="327" y="71"/>
                    </a:lnTo>
                    <a:lnTo>
                      <a:pt x="327" y="69"/>
                    </a:lnTo>
                    <a:lnTo>
                      <a:pt x="327" y="65"/>
                    </a:lnTo>
                    <a:lnTo>
                      <a:pt x="327" y="63"/>
                    </a:lnTo>
                    <a:lnTo>
                      <a:pt x="327" y="61"/>
                    </a:lnTo>
                    <a:lnTo>
                      <a:pt x="327" y="57"/>
                    </a:lnTo>
                    <a:lnTo>
                      <a:pt x="327" y="55"/>
                    </a:lnTo>
                    <a:lnTo>
                      <a:pt x="327" y="51"/>
                    </a:lnTo>
                    <a:lnTo>
                      <a:pt x="325" y="50"/>
                    </a:lnTo>
                    <a:lnTo>
                      <a:pt x="325" y="48"/>
                    </a:lnTo>
                    <a:lnTo>
                      <a:pt x="325" y="44"/>
                    </a:lnTo>
                    <a:lnTo>
                      <a:pt x="325" y="40"/>
                    </a:lnTo>
                    <a:lnTo>
                      <a:pt x="324" y="40"/>
                    </a:lnTo>
                    <a:lnTo>
                      <a:pt x="322" y="42"/>
                    </a:lnTo>
                    <a:lnTo>
                      <a:pt x="320" y="44"/>
                    </a:lnTo>
                    <a:lnTo>
                      <a:pt x="318" y="44"/>
                    </a:lnTo>
                    <a:lnTo>
                      <a:pt x="316" y="46"/>
                    </a:lnTo>
                    <a:lnTo>
                      <a:pt x="314" y="48"/>
                    </a:lnTo>
                    <a:lnTo>
                      <a:pt x="310" y="50"/>
                    </a:lnTo>
                    <a:lnTo>
                      <a:pt x="306" y="51"/>
                    </a:lnTo>
                    <a:lnTo>
                      <a:pt x="303" y="55"/>
                    </a:lnTo>
                    <a:lnTo>
                      <a:pt x="299" y="57"/>
                    </a:lnTo>
                    <a:lnTo>
                      <a:pt x="295" y="59"/>
                    </a:lnTo>
                    <a:lnTo>
                      <a:pt x="291" y="63"/>
                    </a:lnTo>
                    <a:lnTo>
                      <a:pt x="286" y="67"/>
                    </a:lnTo>
                    <a:lnTo>
                      <a:pt x="282" y="71"/>
                    </a:lnTo>
                    <a:lnTo>
                      <a:pt x="276" y="72"/>
                    </a:lnTo>
                    <a:lnTo>
                      <a:pt x="272" y="76"/>
                    </a:lnTo>
                    <a:lnTo>
                      <a:pt x="266" y="80"/>
                    </a:lnTo>
                    <a:lnTo>
                      <a:pt x="261" y="86"/>
                    </a:lnTo>
                    <a:lnTo>
                      <a:pt x="255" y="90"/>
                    </a:lnTo>
                    <a:lnTo>
                      <a:pt x="249" y="93"/>
                    </a:lnTo>
                    <a:lnTo>
                      <a:pt x="242" y="99"/>
                    </a:lnTo>
                    <a:lnTo>
                      <a:pt x="238" y="105"/>
                    </a:lnTo>
                    <a:lnTo>
                      <a:pt x="230" y="109"/>
                    </a:lnTo>
                    <a:lnTo>
                      <a:pt x="225" y="114"/>
                    </a:lnTo>
                    <a:lnTo>
                      <a:pt x="217" y="120"/>
                    </a:lnTo>
                    <a:lnTo>
                      <a:pt x="211" y="126"/>
                    </a:lnTo>
                    <a:lnTo>
                      <a:pt x="206" y="131"/>
                    </a:lnTo>
                    <a:lnTo>
                      <a:pt x="198" y="137"/>
                    </a:lnTo>
                    <a:lnTo>
                      <a:pt x="192" y="143"/>
                    </a:lnTo>
                    <a:lnTo>
                      <a:pt x="185" y="150"/>
                    </a:lnTo>
                    <a:lnTo>
                      <a:pt x="179" y="156"/>
                    </a:lnTo>
                    <a:lnTo>
                      <a:pt x="171" y="162"/>
                    </a:lnTo>
                    <a:lnTo>
                      <a:pt x="166" y="169"/>
                    </a:lnTo>
                    <a:lnTo>
                      <a:pt x="158" y="177"/>
                    </a:lnTo>
                    <a:lnTo>
                      <a:pt x="152" y="183"/>
                    </a:lnTo>
                    <a:lnTo>
                      <a:pt x="145" y="190"/>
                    </a:lnTo>
                    <a:lnTo>
                      <a:pt x="139" y="198"/>
                    </a:lnTo>
                    <a:lnTo>
                      <a:pt x="133" y="205"/>
                    </a:lnTo>
                    <a:lnTo>
                      <a:pt x="128" y="213"/>
                    </a:lnTo>
                    <a:lnTo>
                      <a:pt x="120" y="221"/>
                    </a:lnTo>
                    <a:lnTo>
                      <a:pt x="114" y="228"/>
                    </a:lnTo>
                    <a:lnTo>
                      <a:pt x="109" y="236"/>
                    </a:lnTo>
                    <a:lnTo>
                      <a:pt x="103" y="243"/>
                    </a:lnTo>
                    <a:lnTo>
                      <a:pt x="97" y="253"/>
                    </a:lnTo>
                    <a:lnTo>
                      <a:pt x="92" y="261"/>
                    </a:lnTo>
                    <a:lnTo>
                      <a:pt x="88" y="270"/>
                    </a:lnTo>
                    <a:lnTo>
                      <a:pt x="82" y="278"/>
                    </a:lnTo>
                    <a:lnTo>
                      <a:pt x="76" y="287"/>
                    </a:lnTo>
                    <a:lnTo>
                      <a:pt x="73" y="295"/>
                    </a:lnTo>
                    <a:lnTo>
                      <a:pt x="67" y="304"/>
                    </a:lnTo>
                    <a:lnTo>
                      <a:pt x="63" y="314"/>
                    </a:lnTo>
                    <a:lnTo>
                      <a:pt x="59" y="323"/>
                    </a:lnTo>
                    <a:lnTo>
                      <a:pt x="55" y="333"/>
                    </a:lnTo>
                    <a:lnTo>
                      <a:pt x="54" y="342"/>
                    </a:lnTo>
                    <a:lnTo>
                      <a:pt x="50" y="352"/>
                    </a:lnTo>
                    <a:lnTo>
                      <a:pt x="46" y="359"/>
                    </a:lnTo>
                    <a:lnTo>
                      <a:pt x="44" y="369"/>
                    </a:lnTo>
                    <a:lnTo>
                      <a:pt x="42" y="380"/>
                    </a:lnTo>
                    <a:lnTo>
                      <a:pt x="40" y="390"/>
                    </a:lnTo>
                    <a:lnTo>
                      <a:pt x="38" y="399"/>
                    </a:lnTo>
                    <a:lnTo>
                      <a:pt x="36" y="409"/>
                    </a:lnTo>
                    <a:lnTo>
                      <a:pt x="36" y="420"/>
                    </a:lnTo>
                    <a:lnTo>
                      <a:pt x="36" y="424"/>
                    </a:lnTo>
                    <a:lnTo>
                      <a:pt x="36" y="426"/>
                    </a:lnTo>
                    <a:lnTo>
                      <a:pt x="35" y="430"/>
                    </a:lnTo>
                    <a:lnTo>
                      <a:pt x="35" y="434"/>
                    </a:lnTo>
                    <a:lnTo>
                      <a:pt x="33" y="435"/>
                    </a:lnTo>
                    <a:lnTo>
                      <a:pt x="33" y="439"/>
                    </a:lnTo>
                    <a:lnTo>
                      <a:pt x="31" y="441"/>
                    </a:lnTo>
                    <a:lnTo>
                      <a:pt x="29" y="445"/>
                    </a:lnTo>
                    <a:lnTo>
                      <a:pt x="27" y="449"/>
                    </a:lnTo>
                    <a:lnTo>
                      <a:pt x="23" y="453"/>
                    </a:lnTo>
                    <a:lnTo>
                      <a:pt x="19" y="456"/>
                    </a:lnTo>
                    <a:lnTo>
                      <a:pt x="17" y="460"/>
                    </a:lnTo>
                    <a:lnTo>
                      <a:pt x="14" y="462"/>
                    </a:lnTo>
                    <a:lnTo>
                      <a:pt x="10" y="464"/>
                    </a:lnTo>
                    <a:lnTo>
                      <a:pt x="8" y="466"/>
                    </a:lnTo>
                    <a:lnTo>
                      <a:pt x="4" y="466"/>
                    </a:lnTo>
                    <a:lnTo>
                      <a:pt x="0" y="468"/>
                    </a:lnTo>
                    <a:lnTo>
                      <a:pt x="0" y="4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45" name="Freeform 402">
                <a:extLst>
                  <a:ext uri="{FF2B5EF4-FFF2-40B4-BE49-F238E27FC236}">
                    <a16:creationId xmlns:a16="http://schemas.microsoft.com/office/drawing/2014/main" id="{22A7739B-C49B-42CD-B4DC-409A1A2B47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28" y="696"/>
                <a:ext cx="206" cy="254"/>
              </a:xfrm>
              <a:custGeom>
                <a:avLst/>
                <a:gdLst>
                  <a:gd name="T0" fmla="*/ 1 w 412"/>
                  <a:gd name="T1" fmla="*/ 1 h 507"/>
                  <a:gd name="T2" fmla="*/ 1 w 412"/>
                  <a:gd name="T3" fmla="*/ 1 h 507"/>
                  <a:gd name="T4" fmla="*/ 1 w 412"/>
                  <a:gd name="T5" fmla="*/ 1 h 507"/>
                  <a:gd name="T6" fmla="*/ 1 w 412"/>
                  <a:gd name="T7" fmla="*/ 1 h 507"/>
                  <a:gd name="T8" fmla="*/ 1 w 412"/>
                  <a:gd name="T9" fmla="*/ 1 h 507"/>
                  <a:gd name="T10" fmla="*/ 1 w 412"/>
                  <a:gd name="T11" fmla="*/ 1 h 507"/>
                  <a:gd name="T12" fmla="*/ 1 w 412"/>
                  <a:gd name="T13" fmla="*/ 1 h 507"/>
                  <a:gd name="T14" fmla="*/ 1 w 412"/>
                  <a:gd name="T15" fmla="*/ 1 h 507"/>
                  <a:gd name="T16" fmla="*/ 1 w 412"/>
                  <a:gd name="T17" fmla="*/ 1 h 507"/>
                  <a:gd name="T18" fmla="*/ 1 w 412"/>
                  <a:gd name="T19" fmla="*/ 1 h 507"/>
                  <a:gd name="T20" fmla="*/ 1 w 412"/>
                  <a:gd name="T21" fmla="*/ 1 h 507"/>
                  <a:gd name="T22" fmla="*/ 1 w 412"/>
                  <a:gd name="T23" fmla="*/ 1 h 507"/>
                  <a:gd name="T24" fmla="*/ 1 w 412"/>
                  <a:gd name="T25" fmla="*/ 1 h 507"/>
                  <a:gd name="T26" fmla="*/ 1 w 412"/>
                  <a:gd name="T27" fmla="*/ 1 h 507"/>
                  <a:gd name="T28" fmla="*/ 1 w 412"/>
                  <a:gd name="T29" fmla="*/ 1 h 507"/>
                  <a:gd name="T30" fmla="*/ 1 w 412"/>
                  <a:gd name="T31" fmla="*/ 1 h 507"/>
                  <a:gd name="T32" fmla="*/ 1 w 412"/>
                  <a:gd name="T33" fmla="*/ 1 h 507"/>
                  <a:gd name="T34" fmla="*/ 1 w 412"/>
                  <a:gd name="T35" fmla="*/ 1 h 507"/>
                  <a:gd name="T36" fmla="*/ 1 w 412"/>
                  <a:gd name="T37" fmla="*/ 1 h 507"/>
                  <a:gd name="T38" fmla="*/ 1 w 412"/>
                  <a:gd name="T39" fmla="*/ 1 h 507"/>
                  <a:gd name="T40" fmla="*/ 1 w 412"/>
                  <a:gd name="T41" fmla="*/ 1 h 507"/>
                  <a:gd name="T42" fmla="*/ 1 w 412"/>
                  <a:gd name="T43" fmla="*/ 1 h 507"/>
                  <a:gd name="T44" fmla="*/ 1 w 412"/>
                  <a:gd name="T45" fmla="*/ 1 h 507"/>
                  <a:gd name="T46" fmla="*/ 1 w 412"/>
                  <a:gd name="T47" fmla="*/ 1 h 507"/>
                  <a:gd name="T48" fmla="*/ 1 w 412"/>
                  <a:gd name="T49" fmla="*/ 1 h 507"/>
                  <a:gd name="T50" fmla="*/ 1 w 412"/>
                  <a:gd name="T51" fmla="*/ 1 h 507"/>
                  <a:gd name="T52" fmla="*/ 1 w 412"/>
                  <a:gd name="T53" fmla="*/ 1 h 507"/>
                  <a:gd name="T54" fmla="*/ 1 w 412"/>
                  <a:gd name="T55" fmla="*/ 1 h 507"/>
                  <a:gd name="T56" fmla="*/ 1 w 412"/>
                  <a:gd name="T57" fmla="*/ 1 h 507"/>
                  <a:gd name="T58" fmla="*/ 1 w 412"/>
                  <a:gd name="T59" fmla="*/ 1 h 507"/>
                  <a:gd name="T60" fmla="*/ 1 w 412"/>
                  <a:gd name="T61" fmla="*/ 1 h 507"/>
                  <a:gd name="T62" fmla="*/ 1 w 412"/>
                  <a:gd name="T63" fmla="*/ 1 h 507"/>
                  <a:gd name="T64" fmla="*/ 1 w 412"/>
                  <a:gd name="T65" fmla="*/ 1 h 507"/>
                  <a:gd name="T66" fmla="*/ 1 w 412"/>
                  <a:gd name="T67" fmla="*/ 1 h 507"/>
                  <a:gd name="T68" fmla="*/ 1 w 412"/>
                  <a:gd name="T69" fmla="*/ 1 h 507"/>
                  <a:gd name="T70" fmla="*/ 1 w 412"/>
                  <a:gd name="T71" fmla="*/ 1 h 507"/>
                  <a:gd name="T72" fmla="*/ 1 w 412"/>
                  <a:gd name="T73" fmla="*/ 1 h 507"/>
                  <a:gd name="T74" fmla="*/ 1 w 412"/>
                  <a:gd name="T75" fmla="*/ 1 h 507"/>
                  <a:gd name="T76" fmla="*/ 1 w 412"/>
                  <a:gd name="T77" fmla="*/ 1 h 507"/>
                  <a:gd name="T78" fmla="*/ 1 w 412"/>
                  <a:gd name="T79" fmla="*/ 1 h 507"/>
                  <a:gd name="T80" fmla="*/ 1 w 412"/>
                  <a:gd name="T81" fmla="*/ 1 h 507"/>
                  <a:gd name="T82" fmla="*/ 1 w 412"/>
                  <a:gd name="T83" fmla="*/ 1 h 507"/>
                  <a:gd name="T84" fmla="*/ 1 w 412"/>
                  <a:gd name="T85" fmla="*/ 1 h 507"/>
                  <a:gd name="T86" fmla="*/ 1 w 412"/>
                  <a:gd name="T87" fmla="*/ 1 h 507"/>
                  <a:gd name="T88" fmla="*/ 1 w 412"/>
                  <a:gd name="T89" fmla="*/ 1 h 507"/>
                  <a:gd name="T90" fmla="*/ 1 w 412"/>
                  <a:gd name="T91" fmla="*/ 1 h 507"/>
                  <a:gd name="T92" fmla="*/ 1 w 412"/>
                  <a:gd name="T93" fmla="*/ 1 h 507"/>
                  <a:gd name="T94" fmla="*/ 1 w 412"/>
                  <a:gd name="T95" fmla="*/ 1 h 507"/>
                  <a:gd name="T96" fmla="*/ 1 w 412"/>
                  <a:gd name="T97" fmla="*/ 1 h 507"/>
                  <a:gd name="T98" fmla="*/ 1 w 412"/>
                  <a:gd name="T99" fmla="*/ 1 h 507"/>
                  <a:gd name="T100" fmla="*/ 1 w 412"/>
                  <a:gd name="T101" fmla="*/ 1 h 507"/>
                  <a:gd name="T102" fmla="*/ 1 w 412"/>
                  <a:gd name="T103" fmla="*/ 1 h 507"/>
                  <a:gd name="T104" fmla="*/ 1 w 412"/>
                  <a:gd name="T105" fmla="*/ 1 h 507"/>
                  <a:gd name="T106" fmla="*/ 1 w 412"/>
                  <a:gd name="T107" fmla="*/ 1 h 507"/>
                  <a:gd name="T108" fmla="*/ 1 w 412"/>
                  <a:gd name="T109" fmla="*/ 1 h 507"/>
                  <a:gd name="T110" fmla="*/ 1 w 412"/>
                  <a:gd name="T111" fmla="*/ 1 h 507"/>
                  <a:gd name="T112" fmla="*/ 1 w 412"/>
                  <a:gd name="T113" fmla="*/ 1 h 507"/>
                  <a:gd name="T114" fmla="*/ 1 w 412"/>
                  <a:gd name="T115" fmla="*/ 1 h 507"/>
                  <a:gd name="T116" fmla="*/ 1 w 412"/>
                  <a:gd name="T117" fmla="*/ 1 h 507"/>
                  <a:gd name="T118" fmla="*/ 1 w 412"/>
                  <a:gd name="T119" fmla="*/ 1 h 507"/>
                  <a:gd name="T120" fmla="*/ 1 w 412"/>
                  <a:gd name="T121" fmla="*/ 1 h 50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12"/>
                  <a:gd name="T184" fmla="*/ 0 h 507"/>
                  <a:gd name="T185" fmla="*/ 412 w 412"/>
                  <a:gd name="T186" fmla="*/ 507 h 50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12" h="507">
                    <a:moveTo>
                      <a:pt x="59" y="198"/>
                    </a:moveTo>
                    <a:lnTo>
                      <a:pt x="59" y="198"/>
                    </a:lnTo>
                    <a:lnTo>
                      <a:pt x="61" y="196"/>
                    </a:lnTo>
                    <a:lnTo>
                      <a:pt x="63" y="194"/>
                    </a:lnTo>
                    <a:lnTo>
                      <a:pt x="66" y="190"/>
                    </a:lnTo>
                    <a:lnTo>
                      <a:pt x="66" y="188"/>
                    </a:lnTo>
                    <a:lnTo>
                      <a:pt x="70" y="184"/>
                    </a:lnTo>
                    <a:lnTo>
                      <a:pt x="72" y="182"/>
                    </a:lnTo>
                    <a:lnTo>
                      <a:pt x="76" y="180"/>
                    </a:lnTo>
                    <a:lnTo>
                      <a:pt x="78" y="177"/>
                    </a:lnTo>
                    <a:lnTo>
                      <a:pt x="82" y="175"/>
                    </a:lnTo>
                    <a:lnTo>
                      <a:pt x="85" y="171"/>
                    </a:lnTo>
                    <a:lnTo>
                      <a:pt x="91" y="169"/>
                    </a:lnTo>
                    <a:lnTo>
                      <a:pt x="93" y="167"/>
                    </a:lnTo>
                    <a:lnTo>
                      <a:pt x="95" y="165"/>
                    </a:lnTo>
                    <a:lnTo>
                      <a:pt x="97" y="163"/>
                    </a:lnTo>
                    <a:lnTo>
                      <a:pt x="101" y="161"/>
                    </a:lnTo>
                    <a:lnTo>
                      <a:pt x="102" y="160"/>
                    </a:lnTo>
                    <a:lnTo>
                      <a:pt x="104" y="158"/>
                    </a:lnTo>
                    <a:lnTo>
                      <a:pt x="108" y="156"/>
                    </a:lnTo>
                    <a:lnTo>
                      <a:pt x="110" y="154"/>
                    </a:lnTo>
                    <a:lnTo>
                      <a:pt x="114" y="152"/>
                    </a:lnTo>
                    <a:lnTo>
                      <a:pt x="116" y="150"/>
                    </a:lnTo>
                    <a:lnTo>
                      <a:pt x="120" y="148"/>
                    </a:lnTo>
                    <a:lnTo>
                      <a:pt x="123" y="146"/>
                    </a:lnTo>
                    <a:lnTo>
                      <a:pt x="127" y="144"/>
                    </a:lnTo>
                    <a:lnTo>
                      <a:pt x="131" y="142"/>
                    </a:lnTo>
                    <a:lnTo>
                      <a:pt x="135" y="141"/>
                    </a:lnTo>
                    <a:lnTo>
                      <a:pt x="139" y="139"/>
                    </a:lnTo>
                    <a:lnTo>
                      <a:pt x="142" y="137"/>
                    </a:lnTo>
                    <a:lnTo>
                      <a:pt x="146" y="135"/>
                    </a:lnTo>
                    <a:lnTo>
                      <a:pt x="150" y="133"/>
                    </a:lnTo>
                    <a:lnTo>
                      <a:pt x="154" y="131"/>
                    </a:lnTo>
                    <a:lnTo>
                      <a:pt x="158" y="129"/>
                    </a:lnTo>
                    <a:lnTo>
                      <a:pt x="163" y="127"/>
                    </a:lnTo>
                    <a:lnTo>
                      <a:pt x="167" y="125"/>
                    </a:lnTo>
                    <a:lnTo>
                      <a:pt x="173" y="123"/>
                    </a:lnTo>
                    <a:lnTo>
                      <a:pt x="177" y="121"/>
                    </a:lnTo>
                    <a:lnTo>
                      <a:pt x="182" y="120"/>
                    </a:lnTo>
                    <a:lnTo>
                      <a:pt x="188" y="118"/>
                    </a:lnTo>
                    <a:lnTo>
                      <a:pt x="192" y="116"/>
                    </a:lnTo>
                    <a:lnTo>
                      <a:pt x="198" y="114"/>
                    </a:lnTo>
                    <a:lnTo>
                      <a:pt x="203" y="112"/>
                    </a:lnTo>
                    <a:lnTo>
                      <a:pt x="209" y="110"/>
                    </a:lnTo>
                    <a:lnTo>
                      <a:pt x="215" y="108"/>
                    </a:lnTo>
                    <a:lnTo>
                      <a:pt x="220" y="106"/>
                    </a:lnTo>
                    <a:lnTo>
                      <a:pt x="226" y="104"/>
                    </a:lnTo>
                    <a:lnTo>
                      <a:pt x="232" y="101"/>
                    </a:lnTo>
                    <a:lnTo>
                      <a:pt x="237" y="101"/>
                    </a:lnTo>
                    <a:lnTo>
                      <a:pt x="243" y="97"/>
                    </a:lnTo>
                    <a:lnTo>
                      <a:pt x="247" y="95"/>
                    </a:lnTo>
                    <a:lnTo>
                      <a:pt x="253" y="93"/>
                    </a:lnTo>
                    <a:lnTo>
                      <a:pt x="258" y="91"/>
                    </a:lnTo>
                    <a:lnTo>
                      <a:pt x="264" y="89"/>
                    </a:lnTo>
                    <a:lnTo>
                      <a:pt x="268" y="85"/>
                    </a:lnTo>
                    <a:lnTo>
                      <a:pt x="274" y="83"/>
                    </a:lnTo>
                    <a:lnTo>
                      <a:pt x="279" y="82"/>
                    </a:lnTo>
                    <a:lnTo>
                      <a:pt x="283" y="80"/>
                    </a:lnTo>
                    <a:lnTo>
                      <a:pt x="289" y="78"/>
                    </a:lnTo>
                    <a:lnTo>
                      <a:pt x="293" y="76"/>
                    </a:lnTo>
                    <a:lnTo>
                      <a:pt x="298" y="74"/>
                    </a:lnTo>
                    <a:lnTo>
                      <a:pt x="302" y="70"/>
                    </a:lnTo>
                    <a:lnTo>
                      <a:pt x="306" y="68"/>
                    </a:lnTo>
                    <a:lnTo>
                      <a:pt x="310" y="66"/>
                    </a:lnTo>
                    <a:lnTo>
                      <a:pt x="315" y="64"/>
                    </a:lnTo>
                    <a:lnTo>
                      <a:pt x="319" y="61"/>
                    </a:lnTo>
                    <a:lnTo>
                      <a:pt x="323" y="59"/>
                    </a:lnTo>
                    <a:lnTo>
                      <a:pt x="327" y="57"/>
                    </a:lnTo>
                    <a:lnTo>
                      <a:pt x="331" y="55"/>
                    </a:lnTo>
                    <a:lnTo>
                      <a:pt x="334" y="51"/>
                    </a:lnTo>
                    <a:lnTo>
                      <a:pt x="338" y="49"/>
                    </a:lnTo>
                    <a:lnTo>
                      <a:pt x="342" y="47"/>
                    </a:lnTo>
                    <a:lnTo>
                      <a:pt x="346" y="45"/>
                    </a:lnTo>
                    <a:lnTo>
                      <a:pt x="350" y="44"/>
                    </a:lnTo>
                    <a:lnTo>
                      <a:pt x="352" y="42"/>
                    </a:lnTo>
                    <a:lnTo>
                      <a:pt x="355" y="40"/>
                    </a:lnTo>
                    <a:lnTo>
                      <a:pt x="359" y="38"/>
                    </a:lnTo>
                    <a:lnTo>
                      <a:pt x="361" y="34"/>
                    </a:lnTo>
                    <a:lnTo>
                      <a:pt x="365" y="34"/>
                    </a:lnTo>
                    <a:lnTo>
                      <a:pt x="367" y="30"/>
                    </a:lnTo>
                    <a:lnTo>
                      <a:pt x="371" y="28"/>
                    </a:lnTo>
                    <a:lnTo>
                      <a:pt x="372" y="26"/>
                    </a:lnTo>
                    <a:lnTo>
                      <a:pt x="376" y="25"/>
                    </a:lnTo>
                    <a:lnTo>
                      <a:pt x="378" y="23"/>
                    </a:lnTo>
                    <a:lnTo>
                      <a:pt x="380" y="23"/>
                    </a:lnTo>
                    <a:lnTo>
                      <a:pt x="386" y="19"/>
                    </a:lnTo>
                    <a:lnTo>
                      <a:pt x="390" y="15"/>
                    </a:lnTo>
                    <a:lnTo>
                      <a:pt x="393" y="13"/>
                    </a:lnTo>
                    <a:lnTo>
                      <a:pt x="397" y="9"/>
                    </a:lnTo>
                    <a:lnTo>
                      <a:pt x="399" y="7"/>
                    </a:lnTo>
                    <a:lnTo>
                      <a:pt x="403" y="6"/>
                    </a:lnTo>
                    <a:lnTo>
                      <a:pt x="405" y="4"/>
                    </a:lnTo>
                    <a:lnTo>
                      <a:pt x="407" y="2"/>
                    </a:lnTo>
                    <a:lnTo>
                      <a:pt x="409" y="0"/>
                    </a:lnTo>
                    <a:lnTo>
                      <a:pt x="410" y="0"/>
                    </a:lnTo>
                    <a:lnTo>
                      <a:pt x="410" y="2"/>
                    </a:lnTo>
                    <a:lnTo>
                      <a:pt x="410" y="6"/>
                    </a:lnTo>
                    <a:lnTo>
                      <a:pt x="410" y="9"/>
                    </a:lnTo>
                    <a:lnTo>
                      <a:pt x="410" y="13"/>
                    </a:lnTo>
                    <a:lnTo>
                      <a:pt x="410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2" y="25"/>
                    </a:lnTo>
                    <a:lnTo>
                      <a:pt x="410" y="26"/>
                    </a:lnTo>
                    <a:lnTo>
                      <a:pt x="410" y="30"/>
                    </a:lnTo>
                    <a:lnTo>
                      <a:pt x="410" y="34"/>
                    </a:lnTo>
                    <a:lnTo>
                      <a:pt x="410" y="38"/>
                    </a:lnTo>
                    <a:lnTo>
                      <a:pt x="410" y="40"/>
                    </a:lnTo>
                    <a:lnTo>
                      <a:pt x="410" y="44"/>
                    </a:lnTo>
                    <a:lnTo>
                      <a:pt x="410" y="49"/>
                    </a:lnTo>
                    <a:lnTo>
                      <a:pt x="410" y="53"/>
                    </a:lnTo>
                    <a:lnTo>
                      <a:pt x="410" y="57"/>
                    </a:lnTo>
                    <a:lnTo>
                      <a:pt x="410" y="61"/>
                    </a:lnTo>
                    <a:lnTo>
                      <a:pt x="410" y="64"/>
                    </a:lnTo>
                    <a:lnTo>
                      <a:pt x="410" y="70"/>
                    </a:lnTo>
                    <a:lnTo>
                      <a:pt x="410" y="74"/>
                    </a:lnTo>
                    <a:lnTo>
                      <a:pt x="409" y="80"/>
                    </a:lnTo>
                    <a:lnTo>
                      <a:pt x="409" y="85"/>
                    </a:lnTo>
                    <a:lnTo>
                      <a:pt x="409" y="91"/>
                    </a:lnTo>
                    <a:lnTo>
                      <a:pt x="407" y="95"/>
                    </a:lnTo>
                    <a:lnTo>
                      <a:pt x="407" y="101"/>
                    </a:lnTo>
                    <a:lnTo>
                      <a:pt x="407" y="106"/>
                    </a:lnTo>
                    <a:lnTo>
                      <a:pt x="405" y="112"/>
                    </a:lnTo>
                    <a:lnTo>
                      <a:pt x="403" y="116"/>
                    </a:lnTo>
                    <a:lnTo>
                      <a:pt x="403" y="123"/>
                    </a:lnTo>
                    <a:lnTo>
                      <a:pt x="401" y="129"/>
                    </a:lnTo>
                    <a:lnTo>
                      <a:pt x="401" y="135"/>
                    </a:lnTo>
                    <a:lnTo>
                      <a:pt x="399" y="141"/>
                    </a:lnTo>
                    <a:lnTo>
                      <a:pt x="397" y="146"/>
                    </a:lnTo>
                    <a:lnTo>
                      <a:pt x="395" y="152"/>
                    </a:lnTo>
                    <a:lnTo>
                      <a:pt x="395" y="158"/>
                    </a:lnTo>
                    <a:lnTo>
                      <a:pt x="391" y="163"/>
                    </a:lnTo>
                    <a:lnTo>
                      <a:pt x="390" y="171"/>
                    </a:lnTo>
                    <a:lnTo>
                      <a:pt x="390" y="177"/>
                    </a:lnTo>
                    <a:lnTo>
                      <a:pt x="388" y="184"/>
                    </a:lnTo>
                    <a:lnTo>
                      <a:pt x="384" y="190"/>
                    </a:lnTo>
                    <a:lnTo>
                      <a:pt x="382" y="196"/>
                    </a:lnTo>
                    <a:lnTo>
                      <a:pt x="380" y="203"/>
                    </a:lnTo>
                    <a:lnTo>
                      <a:pt x="378" y="209"/>
                    </a:lnTo>
                    <a:lnTo>
                      <a:pt x="374" y="215"/>
                    </a:lnTo>
                    <a:lnTo>
                      <a:pt x="372" y="222"/>
                    </a:lnTo>
                    <a:lnTo>
                      <a:pt x="369" y="228"/>
                    </a:lnTo>
                    <a:lnTo>
                      <a:pt x="367" y="236"/>
                    </a:lnTo>
                    <a:lnTo>
                      <a:pt x="363" y="241"/>
                    </a:lnTo>
                    <a:lnTo>
                      <a:pt x="359" y="249"/>
                    </a:lnTo>
                    <a:lnTo>
                      <a:pt x="355" y="255"/>
                    </a:lnTo>
                    <a:lnTo>
                      <a:pt x="352" y="262"/>
                    </a:lnTo>
                    <a:lnTo>
                      <a:pt x="348" y="268"/>
                    </a:lnTo>
                    <a:lnTo>
                      <a:pt x="344" y="275"/>
                    </a:lnTo>
                    <a:lnTo>
                      <a:pt x="340" y="281"/>
                    </a:lnTo>
                    <a:lnTo>
                      <a:pt x="336" y="289"/>
                    </a:lnTo>
                    <a:lnTo>
                      <a:pt x="331" y="294"/>
                    </a:lnTo>
                    <a:lnTo>
                      <a:pt x="327" y="302"/>
                    </a:lnTo>
                    <a:lnTo>
                      <a:pt x="321" y="308"/>
                    </a:lnTo>
                    <a:lnTo>
                      <a:pt x="317" y="313"/>
                    </a:lnTo>
                    <a:lnTo>
                      <a:pt x="313" y="321"/>
                    </a:lnTo>
                    <a:lnTo>
                      <a:pt x="308" y="327"/>
                    </a:lnTo>
                    <a:lnTo>
                      <a:pt x="304" y="332"/>
                    </a:lnTo>
                    <a:lnTo>
                      <a:pt x="298" y="338"/>
                    </a:lnTo>
                    <a:lnTo>
                      <a:pt x="294" y="344"/>
                    </a:lnTo>
                    <a:lnTo>
                      <a:pt x="289" y="350"/>
                    </a:lnTo>
                    <a:lnTo>
                      <a:pt x="283" y="355"/>
                    </a:lnTo>
                    <a:lnTo>
                      <a:pt x="279" y="361"/>
                    </a:lnTo>
                    <a:lnTo>
                      <a:pt x="274" y="367"/>
                    </a:lnTo>
                    <a:lnTo>
                      <a:pt x="270" y="371"/>
                    </a:lnTo>
                    <a:lnTo>
                      <a:pt x="264" y="376"/>
                    </a:lnTo>
                    <a:lnTo>
                      <a:pt x="260" y="382"/>
                    </a:lnTo>
                    <a:lnTo>
                      <a:pt x="255" y="388"/>
                    </a:lnTo>
                    <a:lnTo>
                      <a:pt x="251" y="391"/>
                    </a:lnTo>
                    <a:lnTo>
                      <a:pt x="245" y="397"/>
                    </a:lnTo>
                    <a:lnTo>
                      <a:pt x="241" y="401"/>
                    </a:lnTo>
                    <a:lnTo>
                      <a:pt x="236" y="407"/>
                    </a:lnTo>
                    <a:lnTo>
                      <a:pt x="232" y="410"/>
                    </a:lnTo>
                    <a:lnTo>
                      <a:pt x="226" y="414"/>
                    </a:lnTo>
                    <a:lnTo>
                      <a:pt x="222" y="420"/>
                    </a:lnTo>
                    <a:lnTo>
                      <a:pt x="217" y="424"/>
                    </a:lnTo>
                    <a:lnTo>
                      <a:pt x="213" y="428"/>
                    </a:lnTo>
                    <a:lnTo>
                      <a:pt x="207" y="431"/>
                    </a:lnTo>
                    <a:lnTo>
                      <a:pt x="203" y="435"/>
                    </a:lnTo>
                    <a:lnTo>
                      <a:pt x="199" y="439"/>
                    </a:lnTo>
                    <a:lnTo>
                      <a:pt x="196" y="443"/>
                    </a:lnTo>
                    <a:lnTo>
                      <a:pt x="190" y="447"/>
                    </a:lnTo>
                    <a:lnTo>
                      <a:pt x="186" y="450"/>
                    </a:lnTo>
                    <a:lnTo>
                      <a:pt x="182" y="454"/>
                    </a:lnTo>
                    <a:lnTo>
                      <a:pt x="179" y="458"/>
                    </a:lnTo>
                    <a:lnTo>
                      <a:pt x="175" y="460"/>
                    </a:lnTo>
                    <a:lnTo>
                      <a:pt x="171" y="464"/>
                    </a:lnTo>
                    <a:lnTo>
                      <a:pt x="165" y="466"/>
                    </a:lnTo>
                    <a:lnTo>
                      <a:pt x="161" y="469"/>
                    </a:lnTo>
                    <a:lnTo>
                      <a:pt x="158" y="471"/>
                    </a:lnTo>
                    <a:lnTo>
                      <a:pt x="156" y="475"/>
                    </a:lnTo>
                    <a:lnTo>
                      <a:pt x="152" y="477"/>
                    </a:lnTo>
                    <a:lnTo>
                      <a:pt x="148" y="479"/>
                    </a:lnTo>
                    <a:lnTo>
                      <a:pt x="144" y="483"/>
                    </a:lnTo>
                    <a:lnTo>
                      <a:pt x="142" y="485"/>
                    </a:lnTo>
                    <a:lnTo>
                      <a:pt x="139" y="486"/>
                    </a:lnTo>
                    <a:lnTo>
                      <a:pt x="135" y="488"/>
                    </a:lnTo>
                    <a:lnTo>
                      <a:pt x="133" y="490"/>
                    </a:lnTo>
                    <a:lnTo>
                      <a:pt x="129" y="492"/>
                    </a:lnTo>
                    <a:lnTo>
                      <a:pt x="127" y="494"/>
                    </a:lnTo>
                    <a:lnTo>
                      <a:pt x="125" y="496"/>
                    </a:lnTo>
                    <a:lnTo>
                      <a:pt x="121" y="496"/>
                    </a:lnTo>
                    <a:lnTo>
                      <a:pt x="120" y="498"/>
                    </a:lnTo>
                    <a:lnTo>
                      <a:pt x="116" y="500"/>
                    </a:lnTo>
                    <a:lnTo>
                      <a:pt x="114" y="504"/>
                    </a:lnTo>
                    <a:lnTo>
                      <a:pt x="110" y="504"/>
                    </a:lnTo>
                    <a:lnTo>
                      <a:pt x="110" y="505"/>
                    </a:lnTo>
                    <a:lnTo>
                      <a:pt x="108" y="507"/>
                    </a:lnTo>
                    <a:lnTo>
                      <a:pt x="123" y="464"/>
                    </a:lnTo>
                    <a:lnTo>
                      <a:pt x="123" y="462"/>
                    </a:lnTo>
                    <a:lnTo>
                      <a:pt x="125" y="462"/>
                    </a:lnTo>
                    <a:lnTo>
                      <a:pt x="125" y="460"/>
                    </a:lnTo>
                    <a:lnTo>
                      <a:pt x="129" y="460"/>
                    </a:lnTo>
                    <a:lnTo>
                      <a:pt x="131" y="458"/>
                    </a:lnTo>
                    <a:lnTo>
                      <a:pt x="135" y="456"/>
                    </a:lnTo>
                    <a:lnTo>
                      <a:pt x="137" y="454"/>
                    </a:lnTo>
                    <a:lnTo>
                      <a:pt x="139" y="452"/>
                    </a:lnTo>
                    <a:lnTo>
                      <a:pt x="140" y="452"/>
                    </a:lnTo>
                    <a:lnTo>
                      <a:pt x="144" y="450"/>
                    </a:lnTo>
                    <a:lnTo>
                      <a:pt x="146" y="448"/>
                    </a:lnTo>
                    <a:lnTo>
                      <a:pt x="148" y="447"/>
                    </a:lnTo>
                    <a:lnTo>
                      <a:pt x="152" y="445"/>
                    </a:lnTo>
                    <a:lnTo>
                      <a:pt x="154" y="443"/>
                    </a:lnTo>
                    <a:lnTo>
                      <a:pt x="156" y="441"/>
                    </a:lnTo>
                    <a:lnTo>
                      <a:pt x="160" y="439"/>
                    </a:lnTo>
                    <a:lnTo>
                      <a:pt x="161" y="435"/>
                    </a:lnTo>
                    <a:lnTo>
                      <a:pt x="165" y="435"/>
                    </a:lnTo>
                    <a:lnTo>
                      <a:pt x="169" y="431"/>
                    </a:lnTo>
                    <a:lnTo>
                      <a:pt x="173" y="429"/>
                    </a:lnTo>
                    <a:lnTo>
                      <a:pt x="175" y="426"/>
                    </a:lnTo>
                    <a:lnTo>
                      <a:pt x="179" y="424"/>
                    </a:lnTo>
                    <a:lnTo>
                      <a:pt x="182" y="420"/>
                    </a:lnTo>
                    <a:lnTo>
                      <a:pt x="186" y="418"/>
                    </a:lnTo>
                    <a:lnTo>
                      <a:pt x="190" y="414"/>
                    </a:lnTo>
                    <a:lnTo>
                      <a:pt x="194" y="412"/>
                    </a:lnTo>
                    <a:lnTo>
                      <a:pt x="198" y="409"/>
                    </a:lnTo>
                    <a:lnTo>
                      <a:pt x="201" y="405"/>
                    </a:lnTo>
                    <a:lnTo>
                      <a:pt x="205" y="401"/>
                    </a:lnTo>
                    <a:lnTo>
                      <a:pt x="209" y="397"/>
                    </a:lnTo>
                    <a:lnTo>
                      <a:pt x="213" y="393"/>
                    </a:lnTo>
                    <a:lnTo>
                      <a:pt x="218" y="390"/>
                    </a:lnTo>
                    <a:lnTo>
                      <a:pt x="222" y="386"/>
                    </a:lnTo>
                    <a:lnTo>
                      <a:pt x="226" y="382"/>
                    </a:lnTo>
                    <a:lnTo>
                      <a:pt x="230" y="378"/>
                    </a:lnTo>
                    <a:lnTo>
                      <a:pt x="234" y="372"/>
                    </a:lnTo>
                    <a:lnTo>
                      <a:pt x="237" y="369"/>
                    </a:lnTo>
                    <a:lnTo>
                      <a:pt x="243" y="365"/>
                    </a:lnTo>
                    <a:lnTo>
                      <a:pt x="247" y="359"/>
                    </a:lnTo>
                    <a:lnTo>
                      <a:pt x="251" y="355"/>
                    </a:lnTo>
                    <a:lnTo>
                      <a:pt x="255" y="350"/>
                    </a:lnTo>
                    <a:lnTo>
                      <a:pt x="260" y="346"/>
                    </a:lnTo>
                    <a:lnTo>
                      <a:pt x="264" y="340"/>
                    </a:lnTo>
                    <a:lnTo>
                      <a:pt x="268" y="334"/>
                    </a:lnTo>
                    <a:lnTo>
                      <a:pt x="272" y="329"/>
                    </a:lnTo>
                    <a:lnTo>
                      <a:pt x="277" y="325"/>
                    </a:lnTo>
                    <a:lnTo>
                      <a:pt x="281" y="319"/>
                    </a:lnTo>
                    <a:lnTo>
                      <a:pt x="285" y="313"/>
                    </a:lnTo>
                    <a:lnTo>
                      <a:pt x="289" y="308"/>
                    </a:lnTo>
                    <a:lnTo>
                      <a:pt x="294" y="302"/>
                    </a:lnTo>
                    <a:lnTo>
                      <a:pt x="298" y="296"/>
                    </a:lnTo>
                    <a:lnTo>
                      <a:pt x="302" y="291"/>
                    </a:lnTo>
                    <a:lnTo>
                      <a:pt x="306" y="283"/>
                    </a:lnTo>
                    <a:lnTo>
                      <a:pt x="310" y="277"/>
                    </a:lnTo>
                    <a:lnTo>
                      <a:pt x="313" y="272"/>
                    </a:lnTo>
                    <a:lnTo>
                      <a:pt x="317" y="264"/>
                    </a:lnTo>
                    <a:lnTo>
                      <a:pt x="321" y="258"/>
                    </a:lnTo>
                    <a:lnTo>
                      <a:pt x="325" y="253"/>
                    </a:lnTo>
                    <a:lnTo>
                      <a:pt x="329" y="245"/>
                    </a:lnTo>
                    <a:lnTo>
                      <a:pt x="332" y="239"/>
                    </a:lnTo>
                    <a:lnTo>
                      <a:pt x="336" y="232"/>
                    </a:lnTo>
                    <a:lnTo>
                      <a:pt x="340" y="226"/>
                    </a:lnTo>
                    <a:lnTo>
                      <a:pt x="342" y="218"/>
                    </a:lnTo>
                    <a:lnTo>
                      <a:pt x="346" y="213"/>
                    </a:lnTo>
                    <a:lnTo>
                      <a:pt x="348" y="207"/>
                    </a:lnTo>
                    <a:lnTo>
                      <a:pt x="352" y="201"/>
                    </a:lnTo>
                    <a:lnTo>
                      <a:pt x="353" y="196"/>
                    </a:lnTo>
                    <a:lnTo>
                      <a:pt x="355" y="190"/>
                    </a:lnTo>
                    <a:lnTo>
                      <a:pt x="359" y="184"/>
                    </a:lnTo>
                    <a:lnTo>
                      <a:pt x="361" y="179"/>
                    </a:lnTo>
                    <a:lnTo>
                      <a:pt x="363" y="175"/>
                    </a:lnTo>
                    <a:lnTo>
                      <a:pt x="365" y="169"/>
                    </a:lnTo>
                    <a:lnTo>
                      <a:pt x="367" y="163"/>
                    </a:lnTo>
                    <a:lnTo>
                      <a:pt x="369" y="160"/>
                    </a:lnTo>
                    <a:lnTo>
                      <a:pt x="371" y="154"/>
                    </a:lnTo>
                    <a:lnTo>
                      <a:pt x="372" y="150"/>
                    </a:lnTo>
                    <a:lnTo>
                      <a:pt x="374" y="146"/>
                    </a:lnTo>
                    <a:lnTo>
                      <a:pt x="376" y="142"/>
                    </a:lnTo>
                    <a:lnTo>
                      <a:pt x="376" y="137"/>
                    </a:lnTo>
                    <a:lnTo>
                      <a:pt x="378" y="133"/>
                    </a:lnTo>
                    <a:lnTo>
                      <a:pt x="380" y="129"/>
                    </a:lnTo>
                    <a:lnTo>
                      <a:pt x="380" y="125"/>
                    </a:lnTo>
                    <a:lnTo>
                      <a:pt x="380" y="121"/>
                    </a:lnTo>
                    <a:lnTo>
                      <a:pt x="382" y="118"/>
                    </a:lnTo>
                    <a:lnTo>
                      <a:pt x="382" y="114"/>
                    </a:lnTo>
                    <a:lnTo>
                      <a:pt x="384" y="110"/>
                    </a:lnTo>
                    <a:lnTo>
                      <a:pt x="384" y="106"/>
                    </a:lnTo>
                    <a:lnTo>
                      <a:pt x="386" y="104"/>
                    </a:lnTo>
                    <a:lnTo>
                      <a:pt x="386" y="101"/>
                    </a:lnTo>
                    <a:lnTo>
                      <a:pt x="388" y="99"/>
                    </a:lnTo>
                    <a:lnTo>
                      <a:pt x="388" y="95"/>
                    </a:lnTo>
                    <a:lnTo>
                      <a:pt x="388" y="91"/>
                    </a:lnTo>
                    <a:lnTo>
                      <a:pt x="388" y="89"/>
                    </a:lnTo>
                    <a:lnTo>
                      <a:pt x="388" y="85"/>
                    </a:lnTo>
                    <a:lnTo>
                      <a:pt x="388" y="83"/>
                    </a:lnTo>
                    <a:lnTo>
                      <a:pt x="390" y="82"/>
                    </a:lnTo>
                    <a:lnTo>
                      <a:pt x="390" y="80"/>
                    </a:lnTo>
                    <a:lnTo>
                      <a:pt x="390" y="78"/>
                    </a:lnTo>
                    <a:lnTo>
                      <a:pt x="390" y="72"/>
                    </a:lnTo>
                    <a:lnTo>
                      <a:pt x="390" y="70"/>
                    </a:lnTo>
                    <a:lnTo>
                      <a:pt x="390" y="66"/>
                    </a:lnTo>
                    <a:lnTo>
                      <a:pt x="390" y="63"/>
                    </a:lnTo>
                    <a:lnTo>
                      <a:pt x="390" y="61"/>
                    </a:lnTo>
                    <a:lnTo>
                      <a:pt x="388" y="59"/>
                    </a:lnTo>
                    <a:lnTo>
                      <a:pt x="388" y="57"/>
                    </a:lnTo>
                    <a:lnTo>
                      <a:pt x="388" y="55"/>
                    </a:lnTo>
                    <a:lnTo>
                      <a:pt x="388" y="53"/>
                    </a:lnTo>
                    <a:lnTo>
                      <a:pt x="386" y="53"/>
                    </a:lnTo>
                    <a:lnTo>
                      <a:pt x="384" y="53"/>
                    </a:lnTo>
                    <a:lnTo>
                      <a:pt x="382" y="55"/>
                    </a:lnTo>
                    <a:lnTo>
                      <a:pt x="380" y="55"/>
                    </a:lnTo>
                    <a:lnTo>
                      <a:pt x="378" y="57"/>
                    </a:lnTo>
                    <a:lnTo>
                      <a:pt x="376" y="59"/>
                    </a:lnTo>
                    <a:lnTo>
                      <a:pt x="372" y="61"/>
                    </a:lnTo>
                    <a:lnTo>
                      <a:pt x="369" y="63"/>
                    </a:lnTo>
                    <a:lnTo>
                      <a:pt x="365" y="64"/>
                    </a:lnTo>
                    <a:lnTo>
                      <a:pt x="359" y="66"/>
                    </a:lnTo>
                    <a:lnTo>
                      <a:pt x="355" y="68"/>
                    </a:lnTo>
                    <a:lnTo>
                      <a:pt x="352" y="72"/>
                    </a:lnTo>
                    <a:lnTo>
                      <a:pt x="348" y="72"/>
                    </a:lnTo>
                    <a:lnTo>
                      <a:pt x="346" y="74"/>
                    </a:lnTo>
                    <a:lnTo>
                      <a:pt x="344" y="76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4" y="80"/>
                    </a:lnTo>
                    <a:lnTo>
                      <a:pt x="331" y="82"/>
                    </a:lnTo>
                    <a:lnTo>
                      <a:pt x="329" y="82"/>
                    </a:lnTo>
                    <a:lnTo>
                      <a:pt x="325" y="83"/>
                    </a:lnTo>
                    <a:lnTo>
                      <a:pt x="323" y="85"/>
                    </a:lnTo>
                    <a:lnTo>
                      <a:pt x="319" y="87"/>
                    </a:lnTo>
                    <a:lnTo>
                      <a:pt x="315" y="89"/>
                    </a:lnTo>
                    <a:lnTo>
                      <a:pt x="312" y="91"/>
                    </a:lnTo>
                    <a:lnTo>
                      <a:pt x="308" y="91"/>
                    </a:lnTo>
                    <a:lnTo>
                      <a:pt x="304" y="93"/>
                    </a:lnTo>
                    <a:lnTo>
                      <a:pt x="302" y="95"/>
                    </a:lnTo>
                    <a:lnTo>
                      <a:pt x="298" y="97"/>
                    </a:lnTo>
                    <a:lnTo>
                      <a:pt x="294" y="99"/>
                    </a:lnTo>
                    <a:lnTo>
                      <a:pt x="291" y="101"/>
                    </a:lnTo>
                    <a:lnTo>
                      <a:pt x="287" y="102"/>
                    </a:lnTo>
                    <a:lnTo>
                      <a:pt x="283" y="102"/>
                    </a:lnTo>
                    <a:lnTo>
                      <a:pt x="279" y="106"/>
                    </a:lnTo>
                    <a:lnTo>
                      <a:pt x="275" y="106"/>
                    </a:lnTo>
                    <a:lnTo>
                      <a:pt x="272" y="108"/>
                    </a:lnTo>
                    <a:lnTo>
                      <a:pt x="266" y="110"/>
                    </a:lnTo>
                    <a:lnTo>
                      <a:pt x="262" y="112"/>
                    </a:lnTo>
                    <a:lnTo>
                      <a:pt x="258" y="114"/>
                    </a:lnTo>
                    <a:lnTo>
                      <a:pt x="255" y="116"/>
                    </a:lnTo>
                    <a:lnTo>
                      <a:pt x="249" y="118"/>
                    </a:lnTo>
                    <a:lnTo>
                      <a:pt x="245" y="120"/>
                    </a:lnTo>
                    <a:lnTo>
                      <a:pt x="241" y="121"/>
                    </a:lnTo>
                    <a:lnTo>
                      <a:pt x="237" y="123"/>
                    </a:lnTo>
                    <a:lnTo>
                      <a:pt x="232" y="125"/>
                    </a:lnTo>
                    <a:lnTo>
                      <a:pt x="228" y="127"/>
                    </a:lnTo>
                    <a:lnTo>
                      <a:pt x="224" y="129"/>
                    </a:lnTo>
                    <a:lnTo>
                      <a:pt x="218" y="131"/>
                    </a:lnTo>
                    <a:lnTo>
                      <a:pt x="215" y="133"/>
                    </a:lnTo>
                    <a:lnTo>
                      <a:pt x="209" y="135"/>
                    </a:lnTo>
                    <a:lnTo>
                      <a:pt x="205" y="137"/>
                    </a:lnTo>
                    <a:lnTo>
                      <a:pt x="199" y="139"/>
                    </a:lnTo>
                    <a:lnTo>
                      <a:pt x="196" y="141"/>
                    </a:lnTo>
                    <a:lnTo>
                      <a:pt x="190" y="142"/>
                    </a:lnTo>
                    <a:lnTo>
                      <a:pt x="186" y="146"/>
                    </a:lnTo>
                    <a:lnTo>
                      <a:pt x="180" y="148"/>
                    </a:lnTo>
                    <a:lnTo>
                      <a:pt x="175" y="150"/>
                    </a:lnTo>
                    <a:lnTo>
                      <a:pt x="171" y="152"/>
                    </a:lnTo>
                    <a:lnTo>
                      <a:pt x="165" y="156"/>
                    </a:lnTo>
                    <a:lnTo>
                      <a:pt x="161" y="158"/>
                    </a:lnTo>
                    <a:lnTo>
                      <a:pt x="156" y="160"/>
                    </a:lnTo>
                    <a:lnTo>
                      <a:pt x="152" y="163"/>
                    </a:lnTo>
                    <a:lnTo>
                      <a:pt x="146" y="165"/>
                    </a:lnTo>
                    <a:lnTo>
                      <a:pt x="142" y="169"/>
                    </a:lnTo>
                    <a:lnTo>
                      <a:pt x="137" y="171"/>
                    </a:lnTo>
                    <a:lnTo>
                      <a:pt x="133" y="175"/>
                    </a:lnTo>
                    <a:lnTo>
                      <a:pt x="127" y="177"/>
                    </a:lnTo>
                    <a:lnTo>
                      <a:pt x="123" y="180"/>
                    </a:lnTo>
                    <a:lnTo>
                      <a:pt x="118" y="182"/>
                    </a:lnTo>
                    <a:lnTo>
                      <a:pt x="114" y="186"/>
                    </a:lnTo>
                    <a:lnTo>
                      <a:pt x="110" y="188"/>
                    </a:lnTo>
                    <a:lnTo>
                      <a:pt x="106" y="192"/>
                    </a:lnTo>
                    <a:lnTo>
                      <a:pt x="101" y="194"/>
                    </a:lnTo>
                    <a:lnTo>
                      <a:pt x="97" y="198"/>
                    </a:lnTo>
                    <a:lnTo>
                      <a:pt x="91" y="199"/>
                    </a:lnTo>
                    <a:lnTo>
                      <a:pt x="87" y="203"/>
                    </a:lnTo>
                    <a:lnTo>
                      <a:pt x="83" y="205"/>
                    </a:lnTo>
                    <a:lnTo>
                      <a:pt x="80" y="209"/>
                    </a:lnTo>
                    <a:lnTo>
                      <a:pt x="76" y="211"/>
                    </a:lnTo>
                    <a:lnTo>
                      <a:pt x="72" y="215"/>
                    </a:lnTo>
                    <a:lnTo>
                      <a:pt x="68" y="217"/>
                    </a:lnTo>
                    <a:lnTo>
                      <a:pt x="64" y="218"/>
                    </a:lnTo>
                    <a:lnTo>
                      <a:pt x="59" y="222"/>
                    </a:lnTo>
                    <a:lnTo>
                      <a:pt x="57" y="224"/>
                    </a:lnTo>
                    <a:lnTo>
                      <a:pt x="53" y="226"/>
                    </a:lnTo>
                    <a:lnTo>
                      <a:pt x="49" y="230"/>
                    </a:lnTo>
                    <a:lnTo>
                      <a:pt x="45" y="232"/>
                    </a:lnTo>
                    <a:lnTo>
                      <a:pt x="44" y="234"/>
                    </a:lnTo>
                    <a:lnTo>
                      <a:pt x="40" y="237"/>
                    </a:lnTo>
                    <a:lnTo>
                      <a:pt x="36" y="239"/>
                    </a:lnTo>
                    <a:lnTo>
                      <a:pt x="32" y="241"/>
                    </a:lnTo>
                    <a:lnTo>
                      <a:pt x="30" y="243"/>
                    </a:lnTo>
                    <a:lnTo>
                      <a:pt x="28" y="245"/>
                    </a:lnTo>
                    <a:lnTo>
                      <a:pt x="25" y="247"/>
                    </a:lnTo>
                    <a:lnTo>
                      <a:pt x="23" y="249"/>
                    </a:lnTo>
                    <a:lnTo>
                      <a:pt x="21" y="251"/>
                    </a:lnTo>
                    <a:lnTo>
                      <a:pt x="17" y="253"/>
                    </a:lnTo>
                    <a:lnTo>
                      <a:pt x="15" y="255"/>
                    </a:lnTo>
                    <a:lnTo>
                      <a:pt x="13" y="256"/>
                    </a:lnTo>
                    <a:lnTo>
                      <a:pt x="11" y="258"/>
                    </a:lnTo>
                    <a:lnTo>
                      <a:pt x="7" y="260"/>
                    </a:lnTo>
                    <a:lnTo>
                      <a:pt x="6" y="264"/>
                    </a:lnTo>
                    <a:lnTo>
                      <a:pt x="4" y="264"/>
                    </a:lnTo>
                    <a:lnTo>
                      <a:pt x="2" y="266"/>
                    </a:lnTo>
                    <a:lnTo>
                      <a:pt x="0" y="268"/>
                    </a:lnTo>
                    <a:lnTo>
                      <a:pt x="59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46" name="Freeform 403">
                <a:extLst>
                  <a:ext uri="{FF2B5EF4-FFF2-40B4-BE49-F238E27FC236}">
                    <a16:creationId xmlns:a16="http://schemas.microsoft.com/office/drawing/2014/main" id="{C1B420AB-51AF-477D-90AA-28D3BF83AA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8" y="801"/>
                <a:ext cx="36" cy="74"/>
              </a:xfrm>
              <a:custGeom>
                <a:avLst/>
                <a:gdLst>
                  <a:gd name="T0" fmla="*/ 0 w 72"/>
                  <a:gd name="T1" fmla="*/ 1 h 146"/>
                  <a:gd name="T2" fmla="*/ 1 w 72"/>
                  <a:gd name="T3" fmla="*/ 1 h 146"/>
                  <a:gd name="T4" fmla="*/ 1 w 72"/>
                  <a:gd name="T5" fmla="*/ 1 h 146"/>
                  <a:gd name="T6" fmla="*/ 1 w 72"/>
                  <a:gd name="T7" fmla="*/ 1 h 146"/>
                  <a:gd name="T8" fmla="*/ 1 w 72"/>
                  <a:gd name="T9" fmla="*/ 0 h 146"/>
                  <a:gd name="T10" fmla="*/ 1 w 72"/>
                  <a:gd name="T11" fmla="*/ 1 h 146"/>
                  <a:gd name="T12" fmla="*/ 1 w 72"/>
                  <a:gd name="T13" fmla="*/ 1 h 146"/>
                  <a:gd name="T14" fmla="*/ 1 w 72"/>
                  <a:gd name="T15" fmla="*/ 1 h 146"/>
                  <a:gd name="T16" fmla="*/ 1 w 72"/>
                  <a:gd name="T17" fmla="*/ 1 h 146"/>
                  <a:gd name="T18" fmla="*/ 1 w 72"/>
                  <a:gd name="T19" fmla="*/ 1 h 146"/>
                  <a:gd name="T20" fmla="*/ 0 w 72"/>
                  <a:gd name="T21" fmla="*/ 1 h 146"/>
                  <a:gd name="T22" fmla="*/ 0 w 72"/>
                  <a:gd name="T23" fmla="*/ 1 h 1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2"/>
                  <a:gd name="T37" fmla="*/ 0 h 146"/>
                  <a:gd name="T38" fmla="*/ 72 w 72"/>
                  <a:gd name="T39" fmla="*/ 146 h 1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2" h="146">
                    <a:moveTo>
                      <a:pt x="0" y="82"/>
                    </a:moveTo>
                    <a:lnTo>
                      <a:pt x="19" y="63"/>
                    </a:lnTo>
                    <a:lnTo>
                      <a:pt x="40" y="42"/>
                    </a:lnTo>
                    <a:lnTo>
                      <a:pt x="59" y="21"/>
                    </a:lnTo>
                    <a:lnTo>
                      <a:pt x="72" y="0"/>
                    </a:lnTo>
                    <a:lnTo>
                      <a:pt x="63" y="36"/>
                    </a:lnTo>
                    <a:lnTo>
                      <a:pt x="55" y="64"/>
                    </a:lnTo>
                    <a:lnTo>
                      <a:pt x="36" y="102"/>
                    </a:lnTo>
                    <a:lnTo>
                      <a:pt x="15" y="146"/>
                    </a:lnTo>
                    <a:lnTo>
                      <a:pt x="9" y="11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47" name="Freeform 404">
                <a:extLst>
                  <a:ext uri="{FF2B5EF4-FFF2-40B4-BE49-F238E27FC236}">
                    <a16:creationId xmlns:a16="http://schemas.microsoft.com/office/drawing/2014/main" id="{2894C5FD-B08A-4244-8D58-DEC29E4D68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2" y="822"/>
                <a:ext cx="106" cy="93"/>
              </a:xfrm>
              <a:custGeom>
                <a:avLst/>
                <a:gdLst>
                  <a:gd name="T0" fmla="*/ 0 w 213"/>
                  <a:gd name="T1" fmla="*/ 1 h 184"/>
                  <a:gd name="T2" fmla="*/ 0 w 213"/>
                  <a:gd name="T3" fmla="*/ 1 h 184"/>
                  <a:gd name="T4" fmla="*/ 0 w 213"/>
                  <a:gd name="T5" fmla="*/ 1 h 184"/>
                  <a:gd name="T6" fmla="*/ 0 w 213"/>
                  <a:gd name="T7" fmla="*/ 1 h 184"/>
                  <a:gd name="T8" fmla="*/ 0 w 213"/>
                  <a:gd name="T9" fmla="*/ 1 h 184"/>
                  <a:gd name="T10" fmla="*/ 0 w 213"/>
                  <a:gd name="T11" fmla="*/ 1 h 184"/>
                  <a:gd name="T12" fmla="*/ 0 w 213"/>
                  <a:gd name="T13" fmla="*/ 1 h 184"/>
                  <a:gd name="T14" fmla="*/ 0 w 213"/>
                  <a:gd name="T15" fmla="*/ 0 h 184"/>
                  <a:gd name="T16" fmla="*/ 0 w 213"/>
                  <a:gd name="T17" fmla="*/ 1 h 184"/>
                  <a:gd name="T18" fmla="*/ 0 w 213"/>
                  <a:gd name="T19" fmla="*/ 1 h 184"/>
                  <a:gd name="T20" fmla="*/ 0 w 213"/>
                  <a:gd name="T21" fmla="*/ 1 h 184"/>
                  <a:gd name="T22" fmla="*/ 0 w 213"/>
                  <a:gd name="T23" fmla="*/ 1 h 184"/>
                  <a:gd name="T24" fmla="*/ 0 w 213"/>
                  <a:gd name="T25" fmla="*/ 1 h 184"/>
                  <a:gd name="T26" fmla="*/ 0 w 213"/>
                  <a:gd name="T27" fmla="*/ 1 h 184"/>
                  <a:gd name="T28" fmla="*/ 0 w 213"/>
                  <a:gd name="T29" fmla="*/ 1 h 1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3"/>
                  <a:gd name="T46" fmla="*/ 0 h 184"/>
                  <a:gd name="T47" fmla="*/ 213 w 213"/>
                  <a:gd name="T48" fmla="*/ 184 h 18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3" h="184">
                    <a:moveTo>
                      <a:pt x="0" y="184"/>
                    </a:moveTo>
                    <a:lnTo>
                      <a:pt x="19" y="150"/>
                    </a:lnTo>
                    <a:lnTo>
                      <a:pt x="48" y="112"/>
                    </a:lnTo>
                    <a:lnTo>
                      <a:pt x="82" y="76"/>
                    </a:lnTo>
                    <a:lnTo>
                      <a:pt x="118" y="49"/>
                    </a:lnTo>
                    <a:lnTo>
                      <a:pt x="158" y="28"/>
                    </a:lnTo>
                    <a:lnTo>
                      <a:pt x="196" y="9"/>
                    </a:lnTo>
                    <a:lnTo>
                      <a:pt x="213" y="0"/>
                    </a:lnTo>
                    <a:lnTo>
                      <a:pt x="206" y="19"/>
                    </a:lnTo>
                    <a:lnTo>
                      <a:pt x="190" y="49"/>
                    </a:lnTo>
                    <a:lnTo>
                      <a:pt x="169" y="85"/>
                    </a:lnTo>
                    <a:lnTo>
                      <a:pt x="137" y="127"/>
                    </a:lnTo>
                    <a:lnTo>
                      <a:pt x="65" y="156"/>
                    </a:lnTo>
                    <a:lnTo>
                      <a:pt x="0" y="1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48" name="Freeform 405">
                <a:extLst>
                  <a:ext uri="{FF2B5EF4-FFF2-40B4-BE49-F238E27FC236}">
                    <a16:creationId xmlns:a16="http://schemas.microsoft.com/office/drawing/2014/main" id="{EBFBD11D-953B-4DF2-AF41-1B8D1A89AB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2" y="732"/>
                <a:ext cx="71" cy="84"/>
              </a:xfrm>
              <a:custGeom>
                <a:avLst/>
                <a:gdLst>
                  <a:gd name="T0" fmla="*/ 1 w 142"/>
                  <a:gd name="T1" fmla="*/ 1 h 167"/>
                  <a:gd name="T2" fmla="*/ 1 w 142"/>
                  <a:gd name="T3" fmla="*/ 1 h 167"/>
                  <a:gd name="T4" fmla="*/ 1 w 142"/>
                  <a:gd name="T5" fmla="*/ 1 h 167"/>
                  <a:gd name="T6" fmla="*/ 1 w 142"/>
                  <a:gd name="T7" fmla="*/ 1 h 167"/>
                  <a:gd name="T8" fmla="*/ 1 w 142"/>
                  <a:gd name="T9" fmla="*/ 0 h 167"/>
                  <a:gd name="T10" fmla="*/ 1 w 142"/>
                  <a:gd name="T11" fmla="*/ 1 h 167"/>
                  <a:gd name="T12" fmla="*/ 1 w 142"/>
                  <a:gd name="T13" fmla="*/ 1 h 167"/>
                  <a:gd name="T14" fmla="*/ 1 w 142"/>
                  <a:gd name="T15" fmla="*/ 1 h 167"/>
                  <a:gd name="T16" fmla="*/ 1 w 142"/>
                  <a:gd name="T17" fmla="*/ 1 h 167"/>
                  <a:gd name="T18" fmla="*/ 1 w 142"/>
                  <a:gd name="T19" fmla="*/ 1 h 167"/>
                  <a:gd name="T20" fmla="*/ 0 w 142"/>
                  <a:gd name="T21" fmla="*/ 1 h 167"/>
                  <a:gd name="T22" fmla="*/ 1 w 142"/>
                  <a:gd name="T23" fmla="*/ 1 h 167"/>
                  <a:gd name="T24" fmla="*/ 1 w 142"/>
                  <a:gd name="T25" fmla="*/ 1 h 1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2"/>
                  <a:gd name="T40" fmla="*/ 0 h 167"/>
                  <a:gd name="T41" fmla="*/ 142 w 142"/>
                  <a:gd name="T42" fmla="*/ 167 h 1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2" h="167">
                    <a:moveTo>
                      <a:pt x="7" y="84"/>
                    </a:moveTo>
                    <a:lnTo>
                      <a:pt x="36" y="51"/>
                    </a:lnTo>
                    <a:lnTo>
                      <a:pt x="66" y="32"/>
                    </a:lnTo>
                    <a:lnTo>
                      <a:pt x="102" y="17"/>
                    </a:lnTo>
                    <a:lnTo>
                      <a:pt x="142" y="0"/>
                    </a:lnTo>
                    <a:lnTo>
                      <a:pt x="123" y="30"/>
                    </a:lnTo>
                    <a:lnTo>
                      <a:pt x="100" y="65"/>
                    </a:lnTo>
                    <a:lnTo>
                      <a:pt x="76" y="95"/>
                    </a:lnTo>
                    <a:lnTo>
                      <a:pt x="49" y="122"/>
                    </a:lnTo>
                    <a:lnTo>
                      <a:pt x="19" y="148"/>
                    </a:lnTo>
                    <a:lnTo>
                      <a:pt x="0" y="167"/>
                    </a:lnTo>
                    <a:lnTo>
                      <a:pt x="7" y="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49" name="Freeform 406">
                <a:extLst>
                  <a:ext uri="{FF2B5EF4-FFF2-40B4-BE49-F238E27FC236}">
                    <a16:creationId xmlns:a16="http://schemas.microsoft.com/office/drawing/2014/main" id="{A71DCBD6-E813-4502-B422-3A4549051D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36" y="781"/>
                <a:ext cx="36" cy="28"/>
              </a:xfrm>
              <a:custGeom>
                <a:avLst/>
                <a:gdLst>
                  <a:gd name="T0" fmla="*/ 0 w 72"/>
                  <a:gd name="T1" fmla="*/ 0 h 57"/>
                  <a:gd name="T2" fmla="*/ 1 w 72"/>
                  <a:gd name="T3" fmla="*/ 0 h 57"/>
                  <a:gd name="T4" fmla="*/ 1 w 72"/>
                  <a:gd name="T5" fmla="*/ 0 h 57"/>
                  <a:gd name="T6" fmla="*/ 1 w 72"/>
                  <a:gd name="T7" fmla="*/ 0 h 57"/>
                  <a:gd name="T8" fmla="*/ 1 w 72"/>
                  <a:gd name="T9" fmla="*/ 0 h 57"/>
                  <a:gd name="T10" fmla="*/ 1 w 72"/>
                  <a:gd name="T11" fmla="*/ 0 h 57"/>
                  <a:gd name="T12" fmla="*/ 0 w 72"/>
                  <a:gd name="T13" fmla="*/ 0 h 57"/>
                  <a:gd name="T14" fmla="*/ 0 w 72"/>
                  <a:gd name="T15" fmla="*/ 0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2"/>
                  <a:gd name="T25" fmla="*/ 0 h 57"/>
                  <a:gd name="T26" fmla="*/ 72 w 72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2" h="57">
                    <a:moveTo>
                      <a:pt x="0" y="51"/>
                    </a:moveTo>
                    <a:lnTo>
                      <a:pt x="28" y="29"/>
                    </a:lnTo>
                    <a:lnTo>
                      <a:pt x="51" y="13"/>
                    </a:lnTo>
                    <a:lnTo>
                      <a:pt x="72" y="0"/>
                    </a:lnTo>
                    <a:lnTo>
                      <a:pt x="57" y="21"/>
                    </a:lnTo>
                    <a:lnTo>
                      <a:pt x="26" y="57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50" name="Freeform 407">
                <a:extLst>
                  <a:ext uri="{FF2B5EF4-FFF2-40B4-BE49-F238E27FC236}">
                    <a16:creationId xmlns:a16="http://schemas.microsoft.com/office/drawing/2014/main" id="{81F050D2-813B-4C28-BBA5-D3B493F5F9A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5" y="873"/>
                <a:ext cx="85" cy="106"/>
              </a:xfrm>
              <a:custGeom>
                <a:avLst/>
                <a:gdLst>
                  <a:gd name="T0" fmla="*/ 0 w 171"/>
                  <a:gd name="T1" fmla="*/ 0 h 213"/>
                  <a:gd name="T2" fmla="*/ 0 w 171"/>
                  <a:gd name="T3" fmla="*/ 0 h 213"/>
                  <a:gd name="T4" fmla="*/ 0 w 171"/>
                  <a:gd name="T5" fmla="*/ 0 h 213"/>
                  <a:gd name="T6" fmla="*/ 0 w 171"/>
                  <a:gd name="T7" fmla="*/ 0 h 213"/>
                  <a:gd name="T8" fmla="*/ 0 w 171"/>
                  <a:gd name="T9" fmla="*/ 0 h 213"/>
                  <a:gd name="T10" fmla="*/ 0 w 171"/>
                  <a:gd name="T11" fmla="*/ 0 h 213"/>
                  <a:gd name="T12" fmla="*/ 0 w 171"/>
                  <a:gd name="T13" fmla="*/ 0 h 213"/>
                  <a:gd name="T14" fmla="*/ 0 w 171"/>
                  <a:gd name="T15" fmla="*/ 0 h 213"/>
                  <a:gd name="T16" fmla="*/ 0 w 171"/>
                  <a:gd name="T17" fmla="*/ 0 h 213"/>
                  <a:gd name="T18" fmla="*/ 0 w 171"/>
                  <a:gd name="T19" fmla="*/ 0 h 213"/>
                  <a:gd name="T20" fmla="*/ 0 w 171"/>
                  <a:gd name="T21" fmla="*/ 0 h 213"/>
                  <a:gd name="T22" fmla="*/ 0 w 171"/>
                  <a:gd name="T23" fmla="*/ 0 h 213"/>
                  <a:gd name="T24" fmla="*/ 0 w 171"/>
                  <a:gd name="T25" fmla="*/ 0 h 213"/>
                  <a:gd name="T26" fmla="*/ 0 w 171"/>
                  <a:gd name="T27" fmla="*/ 0 h 2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71"/>
                  <a:gd name="T43" fmla="*/ 0 h 213"/>
                  <a:gd name="T44" fmla="*/ 171 w 171"/>
                  <a:gd name="T45" fmla="*/ 213 h 21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71" h="213">
                    <a:moveTo>
                      <a:pt x="17" y="86"/>
                    </a:moveTo>
                    <a:lnTo>
                      <a:pt x="44" y="63"/>
                    </a:lnTo>
                    <a:lnTo>
                      <a:pt x="90" y="37"/>
                    </a:lnTo>
                    <a:lnTo>
                      <a:pt x="130" y="19"/>
                    </a:lnTo>
                    <a:lnTo>
                      <a:pt x="171" y="0"/>
                    </a:lnTo>
                    <a:lnTo>
                      <a:pt x="158" y="27"/>
                    </a:lnTo>
                    <a:lnTo>
                      <a:pt x="137" y="57"/>
                    </a:lnTo>
                    <a:lnTo>
                      <a:pt x="107" y="99"/>
                    </a:lnTo>
                    <a:lnTo>
                      <a:pt x="75" y="137"/>
                    </a:lnTo>
                    <a:lnTo>
                      <a:pt x="33" y="181"/>
                    </a:lnTo>
                    <a:lnTo>
                      <a:pt x="0" y="213"/>
                    </a:lnTo>
                    <a:lnTo>
                      <a:pt x="94" y="78"/>
                    </a:lnTo>
                    <a:lnTo>
                      <a:pt x="17" y="8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51" name="Freeform 408">
                <a:extLst>
                  <a:ext uri="{FF2B5EF4-FFF2-40B4-BE49-F238E27FC236}">
                    <a16:creationId xmlns:a16="http://schemas.microsoft.com/office/drawing/2014/main" id="{E24F5A14-477E-4CC3-BB5E-A391ECFA20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3" y="921"/>
                <a:ext cx="132" cy="52"/>
              </a:xfrm>
              <a:custGeom>
                <a:avLst/>
                <a:gdLst>
                  <a:gd name="T0" fmla="*/ 1 w 264"/>
                  <a:gd name="T1" fmla="*/ 1 h 103"/>
                  <a:gd name="T2" fmla="*/ 1 w 264"/>
                  <a:gd name="T3" fmla="*/ 1 h 103"/>
                  <a:gd name="T4" fmla="*/ 1 w 264"/>
                  <a:gd name="T5" fmla="*/ 1 h 103"/>
                  <a:gd name="T6" fmla="*/ 1 w 264"/>
                  <a:gd name="T7" fmla="*/ 1 h 103"/>
                  <a:gd name="T8" fmla="*/ 1 w 264"/>
                  <a:gd name="T9" fmla="*/ 1 h 103"/>
                  <a:gd name="T10" fmla="*/ 1 w 264"/>
                  <a:gd name="T11" fmla="*/ 0 h 103"/>
                  <a:gd name="T12" fmla="*/ 1 w 264"/>
                  <a:gd name="T13" fmla="*/ 1 h 103"/>
                  <a:gd name="T14" fmla="*/ 1 w 264"/>
                  <a:gd name="T15" fmla="*/ 1 h 103"/>
                  <a:gd name="T16" fmla="*/ 1 w 264"/>
                  <a:gd name="T17" fmla="*/ 1 h 103"/>
                  <a:gd name="T18" fmla="*/ 0 w 264"/>
                  <a:gd name="T19" fmla="*/ 1 h 103"/>
                  <a:gd name="T20" fmla="*/ 1 w 264"/>
                  <a:gd name="T21" fmla="*/ 1 h 103"/>
                  <a:gd name="T22" fmla="*/ 1 w 264"/>
                  <a:gd name="T23" fmla="*/ 1 h 1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4"/>
                  <a:gd name="T37" fmla="*/ 0 h 103"/>
                  <a:gd name="T38" fmla="*/ 264 w 264"/>
                  <a:gd name="T39" fmla="*/ 103 h 10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4" h="103">
                    <a:moveTo>
                      <a:pt x="48" y="50"/>
                    </a:moveTo>
                    <a:lnTo>
                      <a:pt x="93" y="44"/>
                    </a:lnTo>
                    <a:lnTo>
                      <a:pt x="143" y="36"/>
                    </a:lnTo>
                    <a:lnTo>
                      <a:pt x="190" y="23"/>
                    </a:lnTo>
                    <a:lnTo>
                      <a:pt x="245" y="6"/>
                    </a:lnTo>
                    <a:lnTo>
                      <a:pt x="264" y="0"/>
                    </a:lnTo>
                    <a:lnTo>
                      <a:pt x="249" y="19"/>
                    </a:lnTo>
                    <a:lnTo>
                      <a:pt x="224" y="42"/>
                    </a:lnTo>
                    <a:lnTo>
                      <a:pt x="173" y="67"/>
                    </a:lnTo>
                    <a:lnTo>
                      <a:pt x="0" y="103"/>
                    </a:lnTo>
                    <a:lnTo>
                      <a:pt x="48" y="5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52" name="Freeform 409">
                <a:extLst>
                  <a:ext uri="{FF2B5EF4-FFF2-40B4-BE49-F238E27FC236}">
                    <a16:creationId xmlns:a16="http://schemas.microsoft.com/office/drawing/2014/main" id="{3DA13AC8-2DBA-4A1E-A8B2-4EC4BB9F00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51" y="980"/>
                <a:ext cx="67" cy="54"/>
              </a:xfrm>
              <a:custGeom>
                <a:avLst/>
                <a:gdLst>
                  <a:gd name="T0" fmla="*/ 1 w 133"/>
                  <a:gd name="T1" fmla="*/ 0 h 109"/>
                  <a:gd name="T2" fmla="*/ 1 w 133"/>
                  <a:gd name="T3" fmla="*/ 0 h 109"/>
                  <a:gd name="T4" fmla="*/ 1 w 133"/>
                  <a:gd name="T5" fmla="*/ 0 h 109"/>
                  <a:gd name="T6" fmla="*/ 1 w 133"/>
                  <a:gd name="T7" fmla="*/ 0 h 109"/>
                  <a:gd name="T8" fmla="*/ 1 w 133"/>
                  <a:gd name="T9" fmla="*/ 0 h 109"/>
                  <a:gd name="T10" fmla="*/ 1 w 133"/>
                  <a:gd name="T11" fmla="*/ 0 h 109"/>
                  <a:gd name="T12" fmla="*/ 1 w 133"/>
                  <a:gd name="T13" fmla="*/ 0 h 109"/>
                  <a:gd name="T14" fmla="*/ 0 w 133"/>
                  <a:gd name="T15" fmla="*/ 0 h 109"/>
                  <a:gd name="T16" fmla="*/ 1 w 133"/>
                  <a:gd name="T17" fmla="*/ 0 h 109"/>
                  <a:gd name="T18" fmla="*/ 1 w 133"/>
                  <a:gd name="T19" fmla="*/ 0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3"/>
                  <a:gd name="T31" fmla="*/ 0 h 109"/>
                  <a:gd name="T32" fmla="*/ 133 w 133"/>
                  <a:gd name="T33" fmla="*/ 109 h 10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3" h="109">
                    <a:moveTo>
                      <a:pt x="6" y="103"/>
                    </a:moveTo>
                    <a:lnTo>
                      <a:pt x="52" y="74"/>
                    </a:lnTo>
                    <a:lnTo>
                      <a:pt x="97" y="38"/>
                    </a:lnTo>
                    <a:lnTo>
                      <a:pt x="133" y="0"/>
                    </a:lnTo>
                    <a:lnTo>
                      <a:pt x="101" y="40"/>
                    </a:lnTo>
                    <a:lnTo>
                      <a:pt x="71" y="72"/>
                    </a:lnTo>
                    <a:lnTo>
                      <a:pt x="31" y="97"/>
                    </a:lnTo>
                    <a:lnTo>
                      <a:pt x="0" y="109"/>
                    </a:lnTo>
                    <a:lnTo>
                      <a:pt x="6" y="10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53" name="Freeform 410">
                <a:extLst>
                  <a:ext uri="{FF2B5EF4-FFF2-40B4-BE49-F238E27FC236}">
                    <a16:creationId xmlns:a16="http://schemas.microsoft.com/office/drawing/2014/main" id="{73C8D9C8-48B7-4F38-90BE-97C69CBECA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8" y="947"/>
                <a:ext cx="31" cy="85"/>
              </a:xfrm>
              <a:custGeom>
                <a:avLst/>
                <a:gdLst>
                  <a:gd name="T0" fmla="*/ 0 w 61"/>
                  <a:gd name="T1" fmla="*/ 0 h 171"/>
                  <a:gd name="T2" fmla="*/ 1 w 61"/>
                  <a:gd name="T3" fmla="*/ 0 h 171"/>
                  <a:gd name="T4" fmla="*/ 1 w 61"/>
                  <a:gd name="T5" fmla="*/ 0 h 171"/>
                  <a:gd name="T6" fmla="*/ 1 w 61"/>
                  <a:gd name="T7" fmla="*/ 0 h 171"/>
                  <a:gd name="T8" fmla="*/ 1 w 61"/>
                  <a:gd name="T9" fmla="*/ 0 h 171"/>
                  <a:gd name="T10" fmla="*/ 1 w 61"/>
                  <a:gd name="T11" fmla="*/ 0 h 171"/>
                  <a:gd name="T12" fmla="*/ 1 w 61"/>
                  <a:gd name="T13" fmla="*/ 0 h 171"/>
                  <a:gd name="T14" fmla="*/ 1 w 61"/>
                  <a:gd name="T15" fmla="*/ 0 h 171"/>
                  <a:gd name="T16" fmla="*/ 1 w 61"/>
                  <a:gd name="T17" fmla="*/ 0 h 171"/>
                  <a:gd name="T18" fmla="*/ 1 w 61"/>
                  <a:gd name="T19" fmla="*/ 0 h 171"/>
                  <a:gd name="T20" fmla="*/ 1 w 61"/>
                  <a:gd name="T21" fmla="*/ 0 h 171"/>
                  <a:gd name="T22" fmla="*/ 0 w 61"/>
                  <a:gd name="T23" fmla="*/ 0 h 171"/>
                  <a:gd name="T24" fmla="*/ 0 w 61"/>
                  <a:gd name="T25" fmla="*/ 0 h 171"/>
                  <a:gd name="T26" fmla="*/ 0 w 61"/>
                  <a:gd name="T27" fmla="*/ 0 h 1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1"/>
                  <a:gd name="T43" fmla="*/ 0 h 171"/>
                  <a:gd name="T44" fmla="*/ 61 w 61"/>
                  <a:gd name="T45" fmla="*/ 171 h 1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1" h="171">
                    <a:moveTo>
                      <a:pt x="0" y="163"/>
                    </a:moveTo>
                    <a:lnTo>
                      <a:pt x="2" y="131"/>
                    </a:lnTo>
                    <a:lnTo>
                      <a:pt x="11" y="87"/>
                    </a:lnTo>
                    <a:lnTo>
                      <a:pt x="26" y="47"/>
                    </a:lnTo>
                    <a:lnTo>
                      <a:pt x="45" y="21"/>
                    </a:lnTo>
                    <a:lnTo>
                      <a:pt x="61" y="0"/>
                    </a:lnTo>
                    <a:lnTo>
                      <a:pt x="47" y="30"/>
                    </a:lnTo>
                    <a:lnTo>
                      <a:pt x="36" y="68"/>
                    </a:lnTo>
                    <a:lnTo>
                      <a:pt x="28" y="100"/>
                    </a:lnTo>
                    <a:lnTo>
                      <a:pt x="19" y="131"/>
                    </a:lnTo>
                    <a:lnTo>
                      <a:pt x="5" y="159"/>
                    </a:lnTo>
                    <a:lnTo>
                      <a:pt x="0" y="171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54" name="Freeform 411">
                <a:extLst>
                  <a:ext uri="{FF2B5EF4-FFF2-40B4-BE49-F238E27FC236}">
                    <a16:creationId xmlns:a16="http://schemas.microsoft.com/office/drawing/2014/main" id="{AAAD5398-EAC8-4BFC-91F2-69FDEEDD73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6" y="908"/>
                <a:ext cx="13" cy="74"/>
              </a:xfrm>
              <a:custGeom>
                <a:avLst/>
                <a:gdLst>
                  <a:gd name="T0" fmla="*/ 0 w 27"/>
                  <a:gd name="T1" fmla="*/ 1 h 148"/>
                  <a:gd name="T2" fmla="*/ 0 w 27"/>
                  <a:gd name="T3" fmla="*/ 1 h 148"/>
                  <a:gd name="T4" fmla="*/ 0 w 27"/>
                  <a:gd name="T5" fmla="*/ 1 h 148"/>
                  <a:gd name="T6" fmla="*/ 0 w 27"/>
                  <a:gd name="T7" fmla="*/ 1 h 148"/>
                  <a:gd name="T8" fmla="*/ 0 w 27"/>
                  <a:gd name="T9" fmla="*/ 0 h 148"/>
                  <a:gd name="T10" fmla="*/ 0 w 27"/>
                  <a:gd name="T11" fmla="*/ 1 h 148"/>
                  <a:gd name="T12" fmla="*/ 0 w 27"/>
                  <a:gd name="T13" fmla="*/ 1 h 148"/>
                  <a:gd name="T14" fmla="*/ 0 w 27"/>
                  <a:gd name="T15" fmla="*/ 1 h 148"/>
                  <a:gd name="T16" fmla="*/ 0 w 27"/>
                  <a:gd name="T17" fmla="*/ 1 h 148"/>
                  <a:gd name="T18" fmla="*/ 0 w 27"/>
                  <a:gd name="T19" fmla="*/ 1 h 148"/>
                  <a:gd name="T20" fmla="*/ 0 w 27"/>
                  <a:gd name="T21" fmla="*/ 1 h 1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148"/>
                  <a:gd name="T35" fmla="*/ 27 w 27"/>
                  <a:gd name="T36" fmla="*/ 148 h 1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148">
                    <a:moveTo>
                      <a:pt x="0" y="148"/>
                    </a:moveTo>
                    <a:lnTo>
                      <a:pt x="0" y="116"/>
                    </a:lnTo>
                    <a:lnTo>
                      <a:pt x="2" y="78"/>
                    </a:lnTo>
                    <a:lnTo>
                      <a:pt x="12" y="40"/>
                    </a:lnTo>
                    <a:lnTo>
                      <a:pt x="27" y="0"/>
                    </a:lnTo>
                    <a:lnTo>
                      <a:pt x="23" y="32"/>
                    </a:lnTo>
                    <a:lnTo>
                      <a:pt x="21" y="62"/>
                    </a:lnTo>
                    <a:lnTo>
                      <a:pt x="19" y="93"/>
                    </a:lnTo>
                    <a:lnTo>
                      <a:pt x="14" y="119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55" name="Freeform 412">
                <a:extLst>
                  <a:ext uri="{FF2B5EF4-FFF2-40B4-BE49-F238E27FC236}">
                    <a16:creationId xmlns:a16="http://schemas.microsoft.com/office/drawing/2014/main" id="{6D5DB0A0-56BE-4FB8-8258-B440EA8F34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0" y="1004"/>
                <a:ext cx="94" cy="53"/>
              </a:xfrm>
              <a:custGeom>
                <a:avLst/>
                <a:gdLst>
                  <a:gd name="T0" fmla="*/ 0 w 188"/>
                  <a:gd name="T1" fmla="*/ 1 h 106"/>
                  <a:gd name="T2" fmla="*/ 1 w 188"/>
                  <a:gd name="T3" fmla="*/ 1 h 106"/>
                  <a:gd name="T4" fmla="*/ 1 w 188"/>
                  <a:gd name="T5" fmla="*/ 1 h 106"/>
                  <a:gd name="T6" fmla="*/ 1 w 188"/>
                  <a:gd name="T7" fmla="*/ 1 h 106"/>
                  <a:gd name="T8" fmla="*/ 1 w 188"/>
                  <a:gd name="T9" fmla="*/ 1 h 106"/>
                  <a:gd name="T10" fmla="*/ 1 w 188"/>
                  <a:gd name="T11" fmla="*/ 0 h 106"/>
                  <a:gd name="T12" fmla="*/ 1 w 188"/>
                  <a:gd name="T13" fmla="*/ 1 h 106"/>
                  <a:gd name="T14" fmla="*/ 1 w 188"/>
                  <a:gd name="T15" fmla="*/ 1 h 106"/>
                  <a:gd name="T16" fmla="*/ 1 w 188"/>
                  <a:gd name="T17" fmla="*/ 1 h 106"/>
                  <a:gd name="T18" fmla="*/ 1 w 188"/>
                  <a:gd name="T19" fmla="*/ 1 h 106"/>
                  <a:gd name="T20" fmla="*/ 1 w 188"/>
                  <a:gd name="T21" fmla="*/ 1 h 106"/>
                  <a:gd name="T22" fmla="*/ 0 w 188"/>
                  <a:gd name="T23" fmla="*/ 1 h 106"/>
                  <a:gd name="T24" fmla="*/ 0 w 188"/>
                  <a:gd name="T25" fmla="*/ 1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8"/>
                  <a:gd name="T40" fmla="*/ 0 h 106"/>
                  <a:gd name="T41" fmla="*/ 188 w 188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8" h="106">
                    <a:moveTo>
                      <a:pt x="0" y="104"/>
                    </a:moveTo>
                    <a:lnTo>
                      <a:pt x="23" y="83"/>
                    </a:lnTo>
                    <a:lnTo>
                      <a:pt x="64" y="57"/>
                    </a:lnTo>
                    <a:lnTo>
                      <a:pt x="112" y="30"/>
                    </a:lnTo>
                    <a:lnTo>
                      <a:pt x="167" y="7"/>
                    </a:lnTo>
                    <a:lnTo>
                      <a:pt x="188" y="0"/>
                    </a:lnTo>
                    <a:lnTo>
                      <a:pt x="154" y="21"/>
                    </a:lnTo>
                    <a:lnTo>
                      <a:pt x="116" y="43"/>
                    </a:lnTo>
                    <a:lnTo>
                      <a:pt x="66" y="68"/>
                    </a:lnTo>
                    <a:lnTo>
                      <a:pt x="30" y="89"/>
                    </a:lnTo>
                    <a:lnTo>
                      <a:pt x="4" y="106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56" name="Freeform 413">
                <a:extLst>
                  <a:ext uri="{FF2B5EF4-FFF2-40B4-BE49-F238E27FC236}">
                    <a16:creationId xmlns:a16="http://schemas.microsoft.com/office/drawing/2014/main" id="{E4310122-2261-4108-A5B1-03867148CB7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9" y="841"/>
                <a:ext cx="72" cy="63"/>
              </a:xfrm>
              <a:custGeom>
                <a:avLst/>
                <a:gdLst>
                  <a:gd name="T0" fmla="*/ 0 w 144"/>
                  <a:gd name="T1" fmla="*/ 1 h 125"/>
                  <a:gd name="T2" fmla="*/ 1 w 144"/>
                  <a:gd name="T3" fmla="*/ 1 h 125"/>
                  <a:gd name="T4" fmla="*/ 1 w 144"/>
                  <a:gd name="T5" fmla="*/ 1 h 125"/>
                  <a:gd name="T6" fmla="*/ 1 w 144"/>
                  <a:gd name="T7" fmla="*/ 1 h 125"/>
                  <a:gd name="T8" fmla="*/ 1 w 144"/>
                  <a:gd name="T9" fmla="*/ 0 h 125"/>
                  <a:gd name="T10" fmla="*/ 1 w 144"/>
                  <a:gd name="T11" fmla="*/ 1 h 125"/>
                  <a:gd name="T12" fmla="*/ 1 w 144"/>
                  <a:gd name="T13" fmla="*/ 1 h 125"/>
                  <a:gd name="T14" fmla="*/ 1 w 144"/>
                  <a:gd name="T15" fmla="*/ 1 h 125"/>
                  <a:gd name="T16" fmla="*/ 0 w 144"/>
                  <a:gd name="T17" fmla="*/ 1 h 125"/>
                  <a:gd name="T18" fmla="*/ 0 w 144"/>
                  <a:gd name="T19" fmla="*/ 1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4"/>
                  <a:gd name="T31" fmla="*/ 0 h 125"/>
                  <a:gd name="T32" fmla="*/ 144 w 144"/>
                  <a:gd name="T33" fmla="*/ 125 h 12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4" h="125">
                    <a:moveTo>
                      <a:pt x="0" y="125"/>
                    </a:moveTo>
                    <a:lnTo>
                      <a:pt x="30" y="83"/>
                    </a:lnTo>
                    <a:lnTo>
                      <a:pt x="66" y="45"/>
                    </a:lnTo>
                    <a:lnTo>
                      <a:pt x="108" y="19"/>
                    </a:lnTo>
                    <a:lnTo>
                      <a:pt x="144" y="0"/>
                    </a:lnTo>
                    <a:lnTo>
                      <a:pt x="121" y="30"/>
                    </a:lnTo>
                    <a:lnTo>
                      <a:pt x="85" y="72"/>
                    </a:lnTo>
                    <a:lnTo>
                      <a:pt x="47" y="108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57" name="Freeform 414">
                <a:extLst>
                  <a:ext uri="{FF2B5EF4-FFF2-40B4-BE49-F238E27FC236}">
                    <a16:creationId xmlns:a16="http://schemas.microsoft.com/office/drawing/2014/main" id="{BEFF96D0-A4A4-4B42-B0AE-3E5872B253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6" y="747"/>
                <a:ext cx="48" cy="57"/>
              </a:xfrm>
              <a:custGeom>
                <a:avLst/>
                <a:gdLst>
                  <a:gd name="T0" fmla="*/ 0 w 97"/>
                  <a:gd name="T1" fmla="*/ 0 h 115"/>
                  <a:gd name="T2" fmla="*/ 0 w 97"/>
                  <a:gd name="T3" fmla="*/ 0 h 115"/>
                  <a:gd name="T4" fmla="*/ 0 w 97"/>
                  <a:gd name="T5" fmla="*/ 0 h 115"/>
                  <a:gd name="T6" fmla="*/ 0 w 97"/>
                  <a:gd name="T7" fmla="*/ 0 h 115"/>
                  <a:gd name="T8" fmla="*/ 0 w 97"/>
                  <a:gd name="T9" fmla="*/ 0 h 115"/>
                  <a:gd name="T10" fmla="*/ 0 w 97"/>
                  <a:gd name="T11" fmla="*/ 0 h 115"/>
                  <a:gd name="T12" fmla="*/ 0 w 97"/>
                  <a:gd name="T13" fmla="*/ 0 h 115"/>
                  <a:gd name="T14" fmla="*/ 0 w 97"/>
                  <a:gd name="T15" fmla="*/ 0 h 115"/>
                  <a:gd name="T16" fmla="*/ 0 w 97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15"/>
                  <a:gd name="T29" fmla="*/ 97 w 97"/>
                  <a:gd name="T30" fmla="*/ 115 h 1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15">
                    <a:moveTo>
                      <a:pt x="4" y="80"/>
                    </a:moveTo>
                    <a:lnTo>
                      <a:pt x="31" y="50"/>
                    </a:lnTo>
                    <a:lnTo>
                      <a:pt x="59" y="23"/>
                    </a:lnTo>
                    <a:lnTo>
                      <a:pt x="97" y="0"/>
                    </a:lnTo>
                    <a:lnTo>
                      <a:pt x="73" y="33"/>
                    </a:lnTo>
                    <a:lnTo>
                      <a:pt x="44" y="67"/>
                    </a:lnTo>
                    <a:lnTo>
                      <a:pt x="0" y="115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58" name="Freeform 415">
                <a:extLst>
                  <a:ext uri="{FF2B5EF4-FFF2-40B4-BE49-F238E27FC236}">
                    <a16:creationId xmlns:a16="http://schemas.microsoft.com/office/drawing/2014/main" id="{B39A0918-A6C9-48AA-BE1A-29757AB71C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7" y="889"/>
                <a:ext cx="38" cy="27"/>
              </a:xfrm>
              <a:custGeom>
                <a:avLst/>
                <a:gdLst>
                  <a:gd name="T0" fmla="*/ 0 w 76"/>
                  <a:gd name="T1" fmla="*/ 0 h 55"/>
                  <a:gd name="T2" fmla="*/ 1 w 76"/>
                  <a:gd name="T3" fmla="*/ 0 h 55"/>
                  <a:gd name="T4" fmla="*/ 1 w 76"/>
                  <a:gd name="T5" fmla="*/ 0 h 55"/>
                  <a:gd name="T6" fmla="*/ 1 w 76"/>
                  <a:gd name="T7" fmla="*/ 0 h 55"/>
                  <a:gd name="T8" fmla="*/ 1 w 76"/>
                  <a:gd name="T9" fmla="*/ 0 h 55"/>
                  <a:gd name="T10" fmla="*/ 1 w 76"/>
                  <a:gd name="T11" fmla="*/ 0 h 55"/>
                  <a:gd name="T12" fmla="*/ 0 w 76"/>
                  <a:gd name="T13" fmla="*/ 0 h 55"/>
                  <a:gd name="T14" fmla="*/ 0 w 76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6"/>
                  <a:gd name="T25" fmla="*/ 0 h 55"/>
                  <a:gd name="T26" fmla="*/ 76 w 76"/>
                  <a:gd name="T27" fmla="*/ 55 h 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6" h="55">
                    <a:moveTo>
                      <a:pt x="0" y="42"/>
                    </a:moveTo>
                    <a:lnTo>
                      <a:pt x="25" y="24"/>
                    </a:lnTo>
                    <a:lnTo>
                      <a:pt x="61" y="5"/>
                    </a:lnTo>
                    <a:lnTo>
                      <a:pt x="76" y="0"/>
                    </a:lnTo>
                    <a:lnTo>
                      <a:pt x="59" y="26"/>
                    </a:lnTo>
                    <a:lnTo>
                      <a:pt x="30" y="5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59" name="Freeform 416">
                <a:extLst>
                  <a:ext uri="{FF2B5EF4-FFF2-40B4-BE49-F238E27FC236}">
                    <a16:creationId xmlns:a16="http://schemas.microsoft.com/office/drawing/2014/main" id="{26D8F1AA-10E3-47A0-AF6F-9DBDB60A0F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7" y="934"/>
                <a:ext cx="105" cy="38"/>
              </a:xfrm>
              <a:custGeom>
                <a:avLst/>
                <a:gdLst>
                  <a:gd name="T0" fmla="*/ 0 w 211"/>
                  <a:gd name="T1" fmla="*/ 1 h 74"/>
                  <a:gd name="T2" fmla="*/ 0 w 211"/>
                  <a:gd name="T3" fmla="*/ 1 h 74"/>
                  <a:gd name="T4" fmla="*/ 0 w 211"/>
                  <a:gd name="T5" fmla="*/ 1 h 74"/>
                  <a:gd name="T6" fmla="*/ 0 w 211"/>
                  <a:gd name="T7" fmla="*/ 1 h 74"/>
                  <a:gd name="T8" fmla="*/ 0 w 211"/>
                  <a:gd name="T9" fmla="*/ 0 h 74"/>
                  <a:gd name="T10" fmla="*/ 0 w 211"/>
                  <a:gd name="T11" fmla="*/ 1 h 74"/>
                  <a:gd name="T12" fmla="*/ 0 w 211"/>
                  <a:gd name="T13" fmla="*/ 1 h 74"/>
                  <a:gd name="T14" fmla="*/ 0 w 211"/>
                  <a:gd name="T15" fmla="*/ 1 h 74"/>
                  <a:gd name="T16" fmla="*/ 0 w 211"/>
                  <a:gd name="T17" fmla="*/ 1 h 74"/>
                  <a:gd name="T18" fmla="*/ 0 w 211"/>
                  <a:gd name="T19" fmla="*/ 1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1"/>
                  <a:gd name="T31" fmla="*/ 0 h 74"/>
                  <a:gd name="T32" fmla="*/ 211 w 211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1" h="74">
                    <a:moveTo>
                      <a:pt x="15" y="49"/>
                    </a:moveTo>
                    <a:lnTo>
                      <a:pt x="76" y="40"/>
                    </a:lnTo>
                    <a:lnTo>
                      <a:pt x="137" y="23"/>
                    </a:lnTo>
                    <a:lnTo>
                      <a:pt x="192" y="9"/>
                    </a:lnTo>
                    <a:lnTo>
                      <a:pt x="211" y="0"/>
                    </a:lnTo>
                    <a:lnTo>
                      <a:pt x="184" y="17"/>
                    </a:lnTo>
                    <a:lnTo>
                      <a:pt x="133" y="46"/>
                    </a:lnTo>
                    <a:lnTo>
                      <a:pt x="0" y="74"/>
                    </a:lnTo>
                    <a:lnTo>
                      <a:pt x="15" y="49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60" name="Freeform 417">
                <a:extLst>
                  <a:ext uri="{FF2B5EF4-FFF2-40B4-BE49-F238E27FC236}">
                    <a16:creationId xmlns:a16="http://schemas.microsoft.com/office/drawing/2014/main" id="{93A7A8DB-D3C0-4AFD-8AEB-5512F4CC17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5" y="822"/>
                <a:ext cx="20" cy="47"/>
              </a:xfrm>
              <a:custGeom>
                <a:avLst/>
                <a:gdLst>
                  <a:gd name="T0" fmla="*/ 1 w 40"/>
                  <a:gd name="T1" fmla="*/ 1 h 93"/>
                  <a:gd name="T2" fmla="*/ 1 w 40"/>
                  <a:gd name="T3" fmla="*/ 0 h 93"/>
                  <a:gd name="T4" fmla="*/ 1 w 40"/>
                  <a:gd name="T5" fmla="*/ 1 h 93"/>
                  <a:gd name="T6" fmla="*/ 1 w 40"/>
                  <a:gd name="T7" fmla="*/ 1 h 93"/>
                  <a:gd name="T8" fmla="*/ 0 w 40"/>
                  <a:gd name="T9" fmla="*/ 1 h 93"/>
                  <a:gd name="T10" fmla="*/ 1 w 40"/>
                  <a:gd name="T11" fmla="*/ 1 h 93"/>
                  <a:gd name="T12" fmla="*/ 1 w 40"/>
                  <a:gd name="T13" fmla="*/ 1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"/>
                  <a:gd name="T22" fmla="*/ 0 h 93"/>
                  <a:gd name="T23" fmla="*/ 40 w 40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" h="93">
                    <a:moveTo>
                      <a:pt x="10" y="36"/>
                    </a:moveTo>
                    <a:lnTo>
                      <a:pt x="40" y="0"/>
                    </a:lnTo>
                    <a:lnTo>
                      <a:pt x="31" y="24"/>
                    </a:lnTo>
                    <a:lnTo>
                      <a:pt x="17" y="53"/>
                    </a:lnTo>
                    <a:lnTo>
                      <a:pt x="0" y="93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61" name="Freeform 418">
                <a:extLst>
                  <a:ext uri="{FF2B5EF4-FFF2-40B4-BE49-F238E27FC236}">
                    <a16:creationId xmlns:a16="http://schemas.microsoft.com/office/drawing/2014/main" id="{48E0AD83-7053-437D-8D48-CA05852B1B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831"/>
                <a:ext cx="100" cy="170"/>
              </a:xfrm>
              <a:custGeom>
                <a:avLst/>
                <a:gdLst>
                  <a:gd name="T0" fmla="*/ 0 w 199"/>
                  <a:gd name="T1" fmla="*/ 1 h 340"/>
                  <a:gd name="T2" fmla="*/ 1 w 199"/>
                  <a:gd name="T3" fmla="*/ 1 h 340"/>
                  <a:gd name="T4" fmla="*/ 1 w 199"/>
                  <a:gd name="T5" fmla="*/ 1 h 340"/>
                  <a:gd name="T6" fmla="*/ 1 w 199"/>
                  <a:gd name="T7" fmla="*/ 1 h 340"/>
                  <a:gd name="T8" fmla="*/ 1 w 199"/>
                  <a:gd name="T9" fmla="*/ 1 h 340"/>
                  <a:gd name="T10" fmla="*/ 1 w 199"/>
                  <a:gd name="T11" fmla="*/ 1 h 340"/>
                  <a:gd name="T12" fmla="*/ 1 w 199"/>
                  <a:gd name="T13" fmla="*/ 1 h 340"/>
                  <a:gd name="T14" fmla="*/ 1 w 199"/>
                  <a:gd name="T15" fmla="*/ 1 h 340"/>
                  <a:gd name="T16" fmla="*/ 1 w 199"/>
                  <a:gd name="T17" fmla="*/ 1 h 340"/>
                  <a:gd name="T18" fmla="*/ 1 w 199"/>
                  <a:gd name="T19" fmla="*/ 1 h 340"/>
                  <a:gd name="T20" fmla="*/ 1 w 199"/>
                  <a:gd name="T21" fmla="*/ 1 h 340"/>
                  <a:gd name="T22" fmla="*/ 1 w 199"/>
                  <a:gd name="T23" fmla="*/ 1 h 340"/>
                  <a:gd name="T24" fmla="*/ 1 w 199"/>
                  <a:gd name="T25" fmla="*/ 1 h 340"/>
                  <a:gd name="T26" fmla="*/ 1 w 199"/>
                  <a:gd name="T27" fmla="*/ 1 h 340"/>
                  <a:gd name="T28" fmla="*/ 1 w 199"/>
                  <a:gd name="T29" fmla="*/ 1 h 340"/>
                  <a:gd name="T30" fmla="*/ 1 w 199"/>
                  <a:gd name="T31" fmla="*/ 1 h 340"/>
                  <a:gd name="T32" fmla="*/ 1 w 199"/>
                  <a:gd name="T33" fmla="*/ 1 h 340"/>
                  <a:gd name="T34" fmla="*/ 1 w 199"/>
                  <a:gd name="T35" fmla="*/ 1 h 340"/>
                  <a:gd name="T36" fmla="*/ 1 w 199"/>
                  <a:gd name="T37" fmla="*/ 1 h 340"/>
                  <a:gd name="T38" fmla="*/ 1 w 199"/>
                  <a:gd name="T39" fmla="*/ 1 h 340"/>
                  <a:gd name="T40" fmla="*/ 1 w 199"/>
                  <a:gd name="T41" fmla="*/ 1 h 340"/>
                  <a:gd name="T42" fmla="*/ 1 w 199"/>
                  <a:gd name="T43" fmla="*/ 1 h 340"/>
                  <a:gd name="T44" fmla="*/ 1 w 199"/>
                  <a:gd name="T45" fmla="*/ 1 h 340"/>
                  <a:gd name="T46" fmla="*/ 1 w 199"/>
                  <a:gd name="T47" fmla="*/ 1 h 340"/>
                  <a:gd name="T48" fmla="*/ 1 w 199"/>
                  <a:gd name="T49" fmla="*/ 1 h 340"/>
                  <a:gd name="T50" fmla="*/ 1 w 199"/>
                  <a:gd name="T51" fmla="*/ 1 h 340"/>
                  <a:gd name="T52" fmla="*/ 1 w 199"/>
                  <a:gd name="T53" fmla="*/ 1 h 340"/>
                  <a:gd name="T54" fmla="*/ 1 w 199"/>
                  <a:gd name="T55" fmla="*/ 1 h 340"/>
                  <a:gd name="T56" fmla="*/ 1 w 199"/>
                  <a:gd name="T57" fmla="*/ 1 h 340"/>
                  <a:gd name="T58" fmla="*/ 1 w 199"/>
                  <a:gd name="T59" fmla="*/ 1 h 340"/>
                  <a:gd name="T60" fmla="*/ 1 w 199"/>
                  <a:gd name="T61" fmla="*/ 1 h 340"/>
                  <a:gd name="T62" fmla="*/ 1 w 199"/>
                  <a:gd name="T63" fmla="*/ 1 h 340"/>
                  <a:gd name="T64" fmla="*/ 1 w 199"/>
                  <a:gd name="T65" fmla="*/ 1 h 340"/>
                  <a:gd name="T66" fmla="*/ 1 w 199"/>
                  <a:gd name="T67" fmla="*/ 1 h 340"/>
                  <a:gd name="T68" fmla="*/ 1 w 199"/>
                  <a:gd name="T69" fmla="*/ 1 h 340"/>
                  <a:gd name="T70" fmla="*/ 1 w 199"/>
                  <a:gd name="T71" fmla="*/ 1 h 340"/>
                  <a:gd name="T72" fmla="*/ 1 w 199"/>
                  <a:gd name="T73" fmla="*/ 1 h 340"/>
                  <a:gd name="T74" fmla="*/ 1 w 199"/>
                  <a:gd name="T75" fmla="*/ 1 h 340"/>
                  <a:gd name="T76" fmla="*/ 1 w 199"/>
                  <a:gd name="T77" fmla="*/ 1 h 340"/>
                  <a:gd name="T78" fmla="*/ 1 w 199"/>
                  <a:gd name="T79" fmla="*/ 1 h 340"/>
                  <a:gd name="T80" fmla="*/ 1 w 199"/>
                  <a:gd name="T81" fmla="*/ 1 h 340"/>
                  <a:gd name="T82" fmla="*/ 1 w 199"/>
                  <a:gd name="T83" fmla="*/ 1 h 340"/>
                  <a:gd name="T84" fmla="*/ 1 w 199"/>
                  <a:gd name="T85" fmla="*/ 1 h 340"/>
                  <a:gd name="T86" fmla="*/ 1 w 199"/>
                  <a:gd name="T87" fmla="*/ 1 h 340"/>
                  <a:gd name="T88" fmla="*/ 1 w 199"/>
                  <a:gd name="T89" fmla="*/ 1 h 340"/>
                  <a:gd name="T90" fmla="*/ 1 w 199"/>
                  <a:gd name="T91" fmla="*/ 1 h 340"/>
                  <a:gd name="T92" fmla="*/ 1 w 199"/>
                  <a:gd name="T93" fmla="*/ 1 h 340"/>
                  <a:gd name="T94" fmla="*/ 1 w 199"/>
                  <a:gd name="T95" fmla="*/ 1 h 340"/>
                  <a:gd name="T96" fmla="*/ 1 w 199"/>
                  <a:gd name="T97" fmla="*/ 1 h 340"/>
                  <a:gd name="T98" fmla="*/ 1 w 199"/>
                  <a:gd name="T99" fmla="*/ 1 h 340"/>
                  <a:gd name="T100" fmla="*/ 1 w 199"/>
                  <a:gd name="T101" fmla="*/ 1 h 340"/>
                  <a:gd name="T102" fmla="*/ 1 w 199"/>
                  <a:gd name="T103" fmla="*/ 1 h 340"/>
                  <a:gd name="T104" fmla="*/ 1 w 199"/>
                  <a:gd name="T105" fmla="*/ 1 h 340"/>
                  <a:gd name="T106" fmla="*/ 1 w 199"/>
                  <a:gd name="T107" fmla="*/ 1 h 340"/>
                  <a:gd name="T108" fmla="*/ 1 w 199"/>
                  <a:gd name="T109" fmla="*/ 1 h 340"/>
                  <a:gd name="T110" fmla="*/ 1 w 199"/>
                  <a:gd name="T111" fmla="*/ 1 h 340"/>
                  <a:gd name="T112" fmla="*/ 1 w 199"/>
                  <a:gd name="T113" fmla="*/ 1 h 340"/>
                  <a:gd name="T114" fmla="*/ 1 w 199"/>
                  <a:gd name="T115" fmla="*/ 1 h 340"/>
                  <a:gd name="T116" fmla="*/ 1 w 199"/>
                  <a:gd name="T117" fmla="*/ 1 h 340"/>
                  <a:gd name="T118" fmla="*/ 1 w 199"/>
                  <a:gd name="T119" fmla="*/ 1 h 340"/>
                  <a:gd name="T120" fmla="*/ 1 w 199"/>
                  <a:gd name="T121" fmla="*/ 1 h 340"/>
                  <a:gd name="T122" fmla="*/ 0 w 199"/>
                  <a:gd name="T123" fmla="*/ 1 h 3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340"/>
                  <a:gd name="T188" fmla="*/ 199 w 199"/>
                  <a:gd name="T189" fmla="*/ 340 h 3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340">
                    <a:moveTo>
                      <a:pt x="0" y="209"/>
                    </a:moveTo>
                    <a:lnTo>
                      <a:pt x="0" y="209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4" y="192"/>
                    </a:lnTo>
                    <a:lnTo>
                      <a:pt x="4" y="188"/>
                    </a:lnTo>
                    <a:lnTo>
                      <a:pt x="6" y="186"/>
                    </a:lnTo>
                    <a:lnTo>
                      <a:pt x="6" y="184"/>
                    </a:lnTo>
                    <a:lnTo>
                      <a:pt x="7" y="180"/>
                    </a:lnTo>
                    <a:lnTo>
                      <a:pt x="7" y="177"/>
                    </a:lnTo>
                    <a:lnTo>
                      <a:pt x="9" y="173"/>
                    </a:lnTo>
                    <a:lnTo>
                      <a:pt x="11" y="171"/>
                    </a:lnTo>
                    <a:lnTo>
                      <a:pt x="13" y="167"/>
                    </a:lnTo>
                    <a:lnTo>
                      <a:pt x="13" y="163"/>
                    </a:lnTo>
                    <a:lnTo>
                      <a:pt x="15" y="159"/>
                    </a:lnTo>
                    <a:lnTo>
                      <a:pt x="17" y="156"/>
                    </a:lnTo>
                    <a:lnTo>
                      <a:pt x="19" y="152"/>
                    </a:lnTo>
                    <a:lnTo>
                      <a:pt x="21" y="148"/>
                    </a:lnTo>
                    <a:lnTo>
                      <a:pt x="23" y="144"/>
                    </a:lnTo>
                    <a:lnTo>
                      <a:pt x="25" y="140"/>
                    </a:lnTo>
                    <a:lnTo>
                      <a:pt x="28" y="137"/>
                    </a:lnTo>
                    <a:lnTo>
                      <a:pt x="30" y="133"/>
                    </a:lnTo>
                    <a:lnTo>
                      <a:pt x="32" y="127"/>
                    </a:lnTo>
                    <a:lnTo>
                      <a:pt x="36" y="123"/>
                    </a:lnTo>
                    <a:lnTo>
                      <a:pt x="38" y="120"/>
                    </a:lnTo>
                    <a:lnTo>
                      <a:pt x="42" y="116"/>
                    </a:lnTo>
                    <a:lnTo>
                      <a:pt x="44" y="110"/>
                    </a:lnTo>
                    <a:lnTo>
                      <a:pt x="47" y="106"/>
                    </a:lnTo>
                    <a:lnTo>
                      <a:pt x="51" y="101"/>
                    </a:lnTo>
                    <a:lnTo>
                      <a:pt x="53" y="97"/>
                    </a:lnTo>
                    <a:lnTo>
                      <a:pt x="57" y="93"/>
                    </a:lnTo>
                    <a:lnTo>
                      <a:pt x="61" y="89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74" y="76"/>
                    </a:lnTo>
                    <a:lnTo>
                      <a:pt x="78" y="70"/>
                    </a:lnTo>
                    <a:lnTo>
                      <a:pt x="82" y="66"/>
                    </a:lnTo>
                    <a:lnTo>
                      <a:pt x="87" y="62"/>
                    </a:lnTo>
                    <a:lnTo>
                      <a:pt x="91" y="59"/>
                    </a:lnTo>
                    <a:lnTo>
                      <a:pt x="97" y="55"/>
                    </a:lnTo>
                    <a:lnTo>
                      <a:pt x="101" y="49"/>
                    </a:lnTo>
                    <a:lnTo>
                      <a:pt x="106" y="45"/>
                    </a:lnTo>
                    <a:lnTo>
                      <a:pt x="112" y="42"/>
                    </a:lnTo>
                    <a:lnTo>
                      <a:pt x="118" y="38"/>
                    </a:lnTo>
                    <a:lnTo>
                      <a:pt x="123" y="34"/>
                    </a:lnTo>
                    <a:lnTo>
                      <a:pt x="129" y="30"/>
                    </a:lnTo>
                    <a:lnTo>
                      <a:pt x="137" y="26"/>
                    </a:lnTo>
                    <a:lnTo>
                      <a:pt x="142" y="23"/>
                    </a:lnTo>
                    <a:lnTo>
                      <a:pt x="148" y="19"/>
                    </a:lnTo>
                    <a:lnTo>
                      <a:pt x="156" y="17"/>
                    </a:lnTo>
                    <a:lnTo>
                      <a:pt x="163" y="13"/>
                    </a:lnTo>
                    <a:lnTo>
                      <a:pt x="169" y="9"/>
                    </a:lnTo>
                    <a:lnTo>
                      <a:pt x="177" y="7"/>
                    </a:lnTo>
                    <a:lnTo>
                      <a:pt x="184" y="4"/>
                    </a:lnTo>
                    <a:lnTo>
                      <a:pt x="192" y="2"/>
                    </a:lnTo>
                    <a:lnTo>
                      <a:pt x="199" y="0"/>
                    </a:lnTo>
                    <a:lnTo>
                      <a:pt x="198" y="2"/>
                    </a:lnTo>
                    <a:lnTo>
                      <a:pt x="196" y="4"/>
                    </a:lnTo>
                    <a:lnTo>
                      <a:pt x="194" y="7"/>
                    </a:lnTo>
                    <a:lnTo>
                      <a:pt x="194" y="9"/>
                    </a:lnTo>
                    <a:lnTo>
                      <a:pt x="192" y="11"/>
                    </a:lnTo>
                    <a:lnTo>
                      <a:pt x="190" y="15"/>
                    </a:lnTo>
                    <a:lnTo>
                      <a:pt x="188" y="17"/>
                    </a:lnTo>
                    <a:lnTo>
                      <a:pt x="186" y="19"/>
                    </a:lnTo>
                    <a:lnTo>
                      <a:pt x="184" y="23"/>
                    </a:lnTo>
                    <a:lnTo>
                      <a:pt x="184" y="24"/>
                    </a:lnTo>
                    <a:lnTo>
                      <a:pt x="182" y="26"/>
                    </a:lnTo>
                    <a:lnTo>
                      <a:pt x="182" y="30"/>
                    </a:lnTo>
                    <a:lnTo>
                      <a:pt x="180" y="32"/>
                    </a:lnTo>
                    <a:lnTo>
                      <a:pt x="179" y="36"/>
                    </a:lnTo>
                    <a:lnTo>
                      <a:pt x="179" y="38"/>
                    </a:lnTo>
                    <a:lnTo>
                      <a:pt x="177" y="42"/>
                    </a:lnTo>
                    <a:lnTo>
                      <a:pt x="177" y="45"/>
                    </a:lnTo>
                    <a:lnTo>
                      <a:pt x="177" y="49"/>
                    </a:lnTo>
                    <a:lnTo>
                      <a:pt x="175" y="53"/>
                    </a:lnTo>
                    <a:lnTo>
                      <a:pt x="175" y="57"/>
                    </a:lnTo>
                    <a:lnTo>
                      <a:pt x="173" y="61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3" y="70"/>
                    </a:lnTo>
                    <a:lnTo>
                      <a:pt x="173" y="74"/>
                    </a:lnTo>
                    <a:lnTo>
                      <a:pt x="173" y="76"/>
                    </a:lnTo>
                    <a:lnTo>
                      <a:pt x="173" y="78"/>
                    </a:lnTo>
                    <a:lnTo>
                      <a:pt x="173" y="82"/>
                    </a:lnTo>
                    <a:lnTo>
                      <a:pt x="173" y="83"/>
                    </a:lnTo>
                    <a:lnTo>
                      <a:pt x="173" y="87"/>
                    </a:lnTo>
                    <a:lnTo>
                      <a:pt x="173" y="91"/>
                    </a:lnTo>
                    <a:lnTo>
                      <a:pt x="173" y="95"/>
                    </a:lnTo>
                    <a:lnTo>
                      <a:pt x="173" y="97"/>
                    </a:lnTo>
                    <a:lnTo>
                      <a:pt x="173" y="101"/>
                    </a:lnTo>
                    <a:lnTo>
                      <a:pt x="173" y="104"/>
                    </a:lnTo>
                    <a:lnTo>
                      <a:pt x="173" y="108"/>
                    </a:lnTo>
                    <a:lnTo>
                      <a:pt x="173" y="112"/>
                    </a:lnTo>
                    <a:lnTo>
                      <a:pt x="173" y="116"/>
                    </a:lnTo>
                    <a:lnTo>
                      <a:pt x="173" y="120"/>
                    </a:lnTo>
                    <a:lnTo>
                      <a:pt x="175" y="123"/>
                    </a:lnTo>
                    <a:lnTo>
                      <a:pt x="175" y="127"/>
                    </a:lnTo>
                    <a:lnTo>
                      <a:pt x="175" y="133"/>
                    </a:lnTo>
                    <a:lnTo>
                      <a:pt x="175" y="137"/>
                    </a:lnTo>
                    <a:lnTo>
                      <a:pt x="175" y="140"/>
                    </a:lnTo>
                    <a:lnTo>
                      <a:pt x="175" y="144"/>
                    </a:lnTo>
                    <a:lnTo>
                      <a:pt x="175" y="148"/>
                    </a:lnTo>
                    <a:lnTo>
                      <a:pt x="175" y="152"/>
                    </a:lnTo>
                    <a:lnTo>
                      <a:pt x="177" y="156"/>
                    </a:lnTo>
                    <a:lnTo>
                      <a:pt x="177" y="161"/>
                    </a:lnTo>
                    <a:lnTo>
                      <a:pt x="177" y="165"/>
                    </a:lnTo>
                    <a:lnTo>
                      <a:pt x="177" y="167"/>
                    </a:lnTo>
                    <a:lnTo>
                      <a:pt x="177" y="171"/>
                    </a:lnTo>
                    <a:lnTo>
                      <a:pt x="177" y="175"/>
                    </a:lnTo>
                    <a:lnTo>
                      <a:pt x="177" y="178"/>
                    </a:lnTo>
                    <a:lnTo>
                      <a:pt x="177" y="182"/>
                    </a:lnTo>
                    <a:lnTo>
                      <a:pt x="177" y="184"/>
                    </a:lnTo>
                    <a:lnTo>
                      <a:pt x="177" y="188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7" y="197"/>
                    </a:lnTo>
                    <a:lnTo>
                      <a:pt x="177" y="199"/>
                    </a:lnTo>
                    <a:lnTo>
                      <a:pt x="177" y="203"/>
                    </a:lnTo>
                    <a:lnTo>
                      <a:pt x="177" y="205"/>
                    </a:lnTo>
                    <a:lnTo>
                      <a:pt x="177" y="209"/>
                    </a:lnTo>
                    <a:lnTo>
                      <a:pt x="177" y="211"/>
                    </a:lnTo>
                    <a:lnTo>
                      <a:pt x="177" y="215"/>
                    </a:lnTo>
                    <a:lnTo>
                      <a:pt x="175" y="216"/>
                    </a:lnTo>
                    <a:lnTo>
                      <a:pt x="175" y="220"/>
                    </a:lnTo>
                    <a:lnTo>
                      <a:pt x="175" y="222"/>
                    </a:lnTo>
                    <a:lnTo>
                      <a:pt x="175" y="224"/>
                    </a:lnTo>
                    <a:lnTo>
                      <a:pt x="175" y="226"/>
                    </a:lnTo>
                    <a:lnTo>
                      <a:pt x="175" y="230"/>
                    </a:lnTo>
                    <a:lnTo>
                      <a:pt x="175" y="232"/>
                    </a:lnTo>
                    <a:lnTo>
                      <a:pt x="175" y="234"/>
                    </a:lnTo>
                    <a:lnTo>
                      <a:pt x="173" y="239"/>
                    </a:lnTo>
                    <a:lnTo>
                      <a:pt x="173" y="243"/>
                    </a:lnTo>
                    <a:lnTo>
                      <a:pt x="173" y="247"/>
                    </a:lnTo>
                    <a:lnTo>
                      <a:pt x="173" y="251"/>
                    </a:lnTo>
                    <a:lnTo>
                      <a:pt x="171" y="254"/>
                    </a:lnTo>
                    <a:lnTo>
                      <a:pt x="171" y="260"/>
                    </a:lnTo>
                    <a:lnTo>
                      <a:pt x="169" y="264"/>
                    </a:lnTo>
                    <a:lnTo>
                      <a:pt x="169" y="268"/>
                    </a:lnTo>
                    <a:lnTo>
                      <a:pt x="167" y="272"/>
                    </a:lnTo>
                    <a:lnTo>
                      <a:pt x="167" y="275"/>
                    </a:lnTo>
                    <a:lnTo>
                      <a:pt x="165" y="279"/>
                    </a:lnTo>
                    <a:lnTo>
                      <a:pt x="165" y="283"/>
                    </a:lnTo>
                    <a:lnTo>
                      <a:pt x="163" y="287"/>
                    </a:lnTo>
                    <a:lnTo>
                      <a:pt x="163" y="293"/>
                    </a:lnTo>
                    <a:lnTo>
                      <a:pt x="161" y="296"/>
                    </a:lnTo>
                    <a:lnTo>
                      <a:pt x="160" y="302"/>
                    </a:lnTo>
                    <a:lnTo>
                      <a:pt x="141" y="340"/>
                    </a:lnTo>
                    <a:lnTo>
                      <a:pt x="141" y="338"/>
                    </a:lnTo>
                    <a:lnTo>
                      <a:pt x="141" y="336"/>
                    </a:lnTo>
                    <a:lnTo>
                      <a:pt x="141" y="332"/>
                    </a:lnTo>
                    <a:lnTo>
                      <a:pt x="141" y="331"/>
                    </a:lnTo>
                    <a:lnTo>
                      <a:pt x="142" y="327"/>
                    </a:lnTo>
                    <a:lnTo>
                      <a:pt x="142" y="323"/>
                    </a:lnTo>
                    <a:lnTo>
                      <a:pt x="142" y="317"/>
                    </a:lnTo>
                    <a:lnTo>
                      <a:pt x="142" y="315"/>
                    </a:lnTo>
                    <a:lnTo>
                      <a:pt x="144" y="312"/>
                    </a:lnTo>
                    <a:lnTo>
                      <a:pt x="144" y="310"/>
                    </a:lnTo>
                    <a:lnTo>
                      <a:pt x="144" y="306"/>
                    </a:lnTo>
                    <a:lnTo>
                      <a:pt x="144" y="304"/>
                    </a:lnTo>
                    <a:lnTo>
                      <a:pt x="144" y="300"/>
                    </a:lnTo>
                    <a:lnTo>
                      <a:pt x="146" y="298"/>
                    </a:lnTo>
                    <a:lnTo>
                      <a:pt x="146" y="294"/>
                    </a:lnTo>
                    <a:lnTo>
                      <a:pt x="146" y="291"/>
                    </a:lnTo>
                    <a:lnTo>
                      <a:pt x="146" y="287"/>
                    </a:lnTo>
                    <a:lnTo>
                      <a:pt x="146" y="283"/>
                    </a:lnTo>
                    <a:lnTo>
                      <a:pt x="148" y="279"/>
                    </a:lnTo>
                    <a:lnTo>
                      <a:pt x="148" y="275"/>
                    </a:lnTo>
                    <a:lnTo>
                      <a:pt x="148" y="273"/>
                    </a:lnTo>
                    <a:lnTo>
                      <a:pt x="148" y="270"/>
                    </a:lnTo>
                    <a:lnTo>
                      <a:pt x="150" y="266"/>
                    </a:lnTo>
                    <a:lnTo>
                      <a:pt x="150" y="262"/>
                    </a:lnTo>
                    <a:lnTo>
                      <a:pt x="150" y="258"/>
                    </a:lnTo>
                    <a:lnTo>
                      <a:pt x="150" y="254"/>
                    </a:lnTo>
                    <a:lnTo>
                      <a:pt x="150" y="249"/>
                    </a:lnTo>
                    <a:lnTo>
                      <a:pt x="150" y="245"/>
                    </a:lnTo>
                    <a:lnTo>
                      <a:pt x="152" y="241"/>
                    </a:lnTo>
                    <a:lnTo>
                      <a:pt x="152" y="237"/>
                    </a:lnTo>
                    <a:lnTo>
                      <a:pt x="152" y="234"/>
                    </a:lnTo>
                    <a:lnTo>
                      <a:pt x="152" y="230"/>
                    </a:lnTo>
                    <a:lnTo>
                      <a:pt x="152" y="224"/>
                    </a:lnTo>
                    <a:lnTo>
                      <a:pt x="152" y="220"/>
                    </a:lnTo>
                    <a:lnTo>
                      <a:pt x="154" y="216"/>
                    </a:lnTo>
                    <a:lnTo>
                      <a:pt x="154" y="213"/>
                    </a:lnTo>
                    <a:lnTo>
                      <a:pt x="154" y="209"/>
                    </a:lnTo>
                    <a:lnTo>
                      <a:pt x="154" y="205"/>
                    </a:lnTo>
                    <a:lnTo>
                      <a:pt x="154" y="201"/>
                    </a:lnTo>
                    <a:lnTo>
                      <a:pt x="154" y="196"/>
                    </a:lnTo>
                    <a:lnTo>
                      <a:pt x="154" y="192"/>
                    </a:lnTo>
                    <a:lnTo>
                      <a:pt x="154" y="188"/>
                    </a:lnTo>
                    <a:lnTo>
                      <a:pt x="154" y="184"/>
                    </a:lnTo>
                    <a:lnTo>
                      <a:pt x="154" y="180"/>
                    </a:lnTo>
                    <a:lnTo>
                      <a:pt x="154" y="177"/>
                    </a:lnTo>
                    <a:lnTo>
                      <a:pt x="154" y="173"/>
                    </a:lnTo>
                    <a:lnTo>
                      <a:pt x="154" y="169"/>
                    </a:lnTo>
                    <a:lnTo>
                      <a:pt x="154" y="165"/>
                    </a:lnTo>
                    <a:lnTo>
                      <a:pt x="154" y="161"/>
                    </a:lnTo>
                    <a:lnTo>
                      <a:pt x="154" y="158"/>
                    </a:lnTo>
                    <a:lnTo>
                      <a:pt x="154" y="154"/>
                    </a:lnTo>
                    <a:lnTo>
                      <a:pt x="154" y="150"/>
                    </a:lnTo>
                    <a:lnTo>
                      <a:pt x="154" y="146"/>
                    </a:lnTo>
                    <a:lnTo>
                      <a:pt x="152" y="142"/>
                    </a:lnTo>
                    <a:lnTo>
                      <a:pt x="152" y="140"/>
                    </a:lnTo>
                    <a:lnTo>
                      <a:pt x="152" y="137"/>
                    </a:lnTo>
                    <a:lnTo>
                      <a:pt x="152" y="133"/>
                    </a:lnTo>
                    <a:lnTo>
                      <a:pt x="150" y="129"/>
                    </a:lnTo>
                    <a:lnTo>
                      <a:pt x="150" y="127"/>
                    </a:lnTo>
                    <a:lnTo>
                      <a:pt x="150" y="123"/>
                    </a:lnTo>
                    <a:lnTo>
                      <a:pt x="150" y="120"/>
                    </a:lnTo>
                    <a:lnTo>
                      <a:pt x="150" y="118"/>
                    </a:lnTo>
                    <a:lnTo>
                      <a:pt x="150" y="116"/>
                    </a:lnTo>
                    <a:lnTo>
                      <a:pt x="148" y="112"/>
                    </a:lnTo>
                    <a:lnTo>
                      <a:pt x="148" y="108"/>
                    </a:lnTo>
                    <a:lnTo>
                      <a:pt x="148" y="106"/>
                    </a:lnTo>
                    <a:lnTo>
                      <a:pt x="148" y="104"/>
                    </a:lnTo>
                    <a:lnTo>
                      <a:pt x="148" y="101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5"/>
                    </a:lnTo>
                    <a:lnTo>
                      <a:pt x="148" y="89"/>
                    </a:lnTo>
                    <a:lnTo>
                      <a:pt x="148" y="85"/>
                    </a:lnTo>
                    <a:lnTo>
                      <a:pt x="148" y="82"/>
                    </a:lnTo>
                    <a:lnTo>
                      <a:pt x="148" y="78"/>
                    </a:lnTo>
                    <a:lnTo>
                      <a:pt x="148" y="74"/>
                    </a:lnTo>
                    <a:lnTo>
                      <a:pt x="150" y="70"/>
                    </a:lnTo>
                    <a:lnTo>
                      <a:pt x="150" y="66"/>
                    </a:lnTo>
                    <a:lnTo>
                      <a:pt x="150" y="64"/>
                    </a:lnTo>
                    <a:lnTo>
                      <a:pt x="150" y="61"/>
                    </a:lnTo>
                    <a:lnTo>
                      <a:pt x="152" y="59"/>
                    </a:lnTo>
                    <a:lnTo>
                      <a:pt x="152" y="55"/>
                    </a:lnTo>
                    <a:lnTo>
                      <a:pt x="152" y="53"/>
                    </a:lnTo>
                    <a:lnTo>
                      <a:pt x="154" y="49"/>
                    </a:lnTo>
                    <a:lnTo>
                      <a:pt x="154" y="47"/>
                    </a:lnTo>
                    <a:lnTo>
                      <a:pt x="154" y="43"/>
                    </a:lnTo>
                    <a:lnTo>
                      <a:pt x="156" y="42"/>
                    </a:lnTo>
                    <a:lnTo>
                      <a:pt x="154" y="42"/>
                    </a:lnTo>
                    <a:lnTo>
                      <a:pt x="154" y="43"/>
                    </a:lnTo>
                    <a:lnTo>
                      <a:pt x="150" y="43"/>
                    </a:lnTo>
                    <a:lnTo>
                      <a:pt x="148" y="45"/>
                    </a:lnTo>
                    <a:lnTo>
                      <a:pt x="144" y="47"/>
                    </a:lnTo>
                    <a:lnTo>
                      <a:pt x="141" y="49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1" y="55"/>
                    </a:lnTo>
                    <a:lnTo>
                      <a:pt x="129" y="57"/>
                    </a:lnTo>
                    <a:lnTo>
                      <a:pt x="127" y="59"/>
                    </a:lnTo>
                    <a:lnTo>
                      <a:pt x="123" y="59"/>
                    </a:lnTo>
                    <a:lnTo>
                      <a:pt x="122" y="61"/>
                    </a:lnTo>
                    <a:lnTo>
                      <a:pt x="118" y="62"/>
                    </a:lnTo>
                    <a:lnTo>
                      <a:pt x="116" y="64"/>
                    </a:lnTo>
                    <a:lnTo>
                      <a:pt x="112" y="66"/>
                    </a:lnTo>
                    <a:lnTo>
                      <a:pt x="110" y="68"/>
                    </a:lnTo>
                    <a:lnTo>
                      <a:pt x="106" y="72"/>
                    </a:lnTo>
                    <a:lnTo>
                      <a:pt x="104" y="74"/>
                    </a:lnTo>
                    <a:lnTo>
                      <a:pt x="101" y="76"/>
                    </a:lnTo>
                    <a:lnTo>
                      <a:pt x="99" y="80"/>
                    </a:lnTo>
                    <a:lnTo>
                      <a:pt x="95" y="82"/>
                    </a:lnTo>
                    <a:lnTo>
                      <a:pt x="93" y="85"/>
                    </a:lnTo>
                    <a:lnTo>
                      <a:pt x="89" y="87"/>
                    </a:lnTo>
                    <a:lnTo>
                      <a:pt x="85" y="89"/>
                    </a:lnTo>
                    <a:lnTo>
                      <a:pt x="82" y="93"/>
                    </a:lnTo>
                    <a:lnTo>
                      <a:pt x="80" y="97"/>
                    </a:lnTo>
                    <a:lnTo>
                      <a:pt x="76" y="99"/>
                    </a:lnTo>
                    <a:lnTo>
                      <a:pt x="74" y="102"/>
                    </a:lnTo>
                    <a:lnTo>
                      <a:pt x="70" y="106"/>
                    </a:lnTo>
                    <a:lnTo>
                      <a:pt x="68" y="110"/>
                    </a:lnTo>
                    <a:lnTo>
                      <a:pt x="65" y="112"/>
                    </a:lnTo>
                    <a:lnTo>
                      <a:pt x="61" y="116"/>
                    </a:lnTo>
                    <a:lnTo>
                      <a:pt x="59" y="120"/>
                    </a:lnTo>
                    <a:lnTo>
                      <a:pt x="55" y="123"/>
                    </a:lnTo>
                    <a:lnTo>
                      <a:pt x="53" y="127"/>
                    </a:lnTo>
                    <a:lnTo>
                      <a:pt x="51" y="131"/>
                    </a:lnTo>
                    <a:lnTo>
                      <a:pt x="47" y="135"/>
                    </a:lnTo>
                    <a:lnTo>
                      <a:pt x="46" y="140"/>
                    </a:lnTo>
                    <a:lnTo>
                      <a:pt x="42" y="144"/>
                    </a:lnTo>
                    <a:lnTo>
                      <a:pt x="40" y="148"/>
                    </a:lnTo>
                    <a:lnTo>
                      <a:pt x="38" y="152"/>
                    </a:lnTo>
                    <a:lnTo>
                      <a:pt x="36" y="156"/>
                    </a:lnTo>
                    <a:lnTo>
                      <a:pt x="32" y="161"/>
                    </a:lnTo>
                    <a:lnTo>
                      <a:pt x="30" y="165"/>
                    </a:lnTo>
                    <a:lnTo>
                      <a:pt x="28" y="171"/>
                    </a:lnTo>
                    <a:lnTo>
                      <a:pt x="26" y="175"/>
                    </a:lnTo>
                    <a:lnTo>
                      <a:pt x="25" y="180"/>
                    </a:lnTo>
                    <a:lnTo>
                      <a:pt x="23" y="184"/>
                    </a:lnTo>
                    <a:lnTo>
                      <a:pt x="21" y="190"/>
                    </a:lnTo>
                    <a:lnTo>
                      <a:pt x="21" y="196"/>
                    </a:lnTo>
                    <a:lnTo>
                      <a:pt x="19" y="201"/>
                    </a:lnTo>
                    <a:lnTo>
                      <a:pt x="19" y="205"/>
                    </a:lnTo>
                    <a:lnTo>
                      <a:pt x="17" y="211"/>
                    </a:lnTo>
                    <a:lnTo>
                      <a:pt x="17" y="216"/>
                    </a:lnTo>
                    <a:lnTo>
                      <a:pt x="15" y="220"/>
                    </a:lnTo>
                    <a:lnTo>
                      <a:pt x="15" y="222"/>
                    </a:lnTo>
                    <a:lnTo>
                      <a:pt x="15" y="224"/>
                    </a:lnTo>
                    <a:lnTo>
                      <a:pt x="15" y="226"/>
                    </a:lnTo>
                    <a:lnTo>
                      <a:pt x="13" y="228"/>
                    </a:lnTo>
                    <a:lnTo>
                      <a:pt x="11" y="230"/>
                    </a:lnTo>
                    <a:lnTo>
                      <a:pt x="9" y="228"/>
                    </a:lnTo>
                    <a:lnTo>
                      <a:pt x="6" y="224"/>
                    </a:lnTo>
                    <a:lnTo>
                      <a:pt x="6" y="222"/>
                    </a:lnTo>
                    <a:lnTo>
                      <a:pt x="4" y="220"/>
                    </a:lnTo>
                    <a:lnTo>
                      <a:pt x="2" y="216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62" name="Freeform 419">
                <a:extLst>
                  <a:ext uri="{FF2B5EF4-FFF2-40B4-BE49-F238E27FC236}">
                    <a16:creationId xmlns:a16="http://schemas.microsoft.com/office/drawing/2014/main" id="{0FF45A3B-18A7-4FF4-9C57-416F15CAE1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9" y="876"/>
                <a:ext cx="147" cy="212"/>
              </a:xfrm>
              <a:custGeom>
                <a:avLst/>
                <a:gdLst>
                  <a:gd name="T0" fmla="*/ 1 w 293"/>
                  <a:gd name="T1" fmla="*/ 1 h 424"/>
                  <a:gd name="T2" fmla="*/ 1 w 293"/>
                  <a:gd name="T3" fmla="*/ 1 h 424"/>
                  <a:gd name="T4" fmla="*/ 1 w 293"/>
                  <a:gd name="T5" fmla="*/ 1 h 424"/>
                  <a:gd name="T6" fmla="*/ 1 w 293"/>
                  <a:gd name="T7" fmla="*/ 1 h 424"/>
                  <a:gd name="T8" fmla="*/ 1 w 293"/>
                  <a:gd name="T9" fmla="*/ 1 h 424"/>
                  <a:gd name="T10" fmla="*/ 1 w 293"/>
                  <a:gd name="T11" fmla="*/ 1 h 424"/>
                  <a:gd name="T12" fmla="*/ 1 w 293"/>
                  <a:gd name="T13" fmla="*/ 0 h 424"/>
                  <a:gd name="T14" fmla="*/ 1 w 293"/>
                  <a:gd name="T15" fmla="*/ 1 h 424"/>
                  <a:gd name="T16" fmla="*/ 1 w 293"/>
                  <a:gd name="T17" fmla="*/ 1 h 424"/>
                  <a:gd name="T18" fmla="*/ 1 w 293"/>
                  <a:gd name="T19" fmla="*/ 1 h 424"/>
                  <a:gd name="T20" fmla="*/ 1 w 293"/>
                  <a:gd name="T21" fmla="*/ 1 h 424"/>
                  <a:gd name="T22" fmla="*/ 1 w 293"/>
                  <a:gd name="T23" fmla="*/ 1 h 424"/>
                  <a:gd name="T24" fmla="*/ 1 w 293"/>
                  <a:gd name="T25" fmla="*/ 1 h 424"/>
                  <a:gd name="T26" fmla="*/ 1 w 293"/>
                  <a:gd name="T27" fmla="*/ 1 h 424"/>
                  <a:gd name="T28" fmla="*/ 1 w 293"/>
                  <a:gd name="T29" fmla="*/ 1 h 424"/>
                  <a:gd name="T30" fmla="*/ 1 w 293"/>
                  <a:gd name="T31" fmla="*/ 1 h 424"/>
                  <a:gd name="T32" fmla="*/ 1 w 293"/>
                  <a:gd name="T33" fmla="*/ 1 h 424"/>
                  <a:gd name="T34" fmla="*/ 1 w 293"/>
                  <a:gd name="T35" fmla="*/ 1 h 424"/>
                  <a:gd name="T36" fmla="*/ 1 w 293"/>
                  <a:gd name="T37" fmla="*/ 1 h 424"/>
                  <a:gd name="T38" fmla="*/ 1 w 293"/>
                  <a:gd name="T39" fmla="*/ 1 h 424"/>
                  <a:gd name="T40" fmla="*/ 1 w 293"/>
                  <a:gd name="T41" fmla="*/ 1 h 424"/>
                  <a:gd name="T42" fmla="*/ 1 w 293"/>
                  <a:gd name="T43" fmla="*/ 1 h 424"/>
                  <a:gd name="T44" fmla="*/ 1 w 293"/>
                  <a:gd name="T45" fmla="*/ 1 h 424"/>
                  <a:gd name="T46" fmla="*/ 1 w 293"/>
                  <a:gd name="T47" fmla="*/ 1 h 424"/>
                  <a:gd name="T48" fmla="*/ 0 w 293"/>
                  <a:gd name="T49" fmla="*/ 1 h 424"/>
                  <a:gd name="T50" fmla="*/ 0 w 293"/>
                  <a:gd name="T51" fmla="*/ 1 h 424"/>
                  <a:gd name="T52" fmla="*/ 1 w 293"/>
                  <a:gd name="T53" fmla="*/ 1 h 424"/>
                  <a:gd name="T54" fmla="*/ 1 w 293"/>
                  <a:gd name="T55" fmla="*/ 1 h 424"/>
                  <a:gd name="T56" fmla="*/ 1 w 293"/>
                  <a:gd name="T57" fmla="*/ 1 h 424"/>
                  <a:gd name="T58" fmla="*/ 1 w 293"/>
                  <a:gd name="T59" fmla="*/ 1 h 424"/>
                  <a:gd name="T60" fmla="*/ 1 w 293"/>
                  <a:gd name="T61" fmla="*/ 1 h 424"/>
                  <a:gd name="T62" fmla="*/ 1 w 293"/>
                  <a:gd name="T63" fmla="*/ 1 h 424"/>
                  <a:gd name="T64" fmla="*/ 1 w 293"/>
                  <a:gd name="T65" fmla="*/ 1 h 424"/>
                  <a:gd name="T66" fmla="*/ 1 w 293"/>
                  <a:gd name="T67" fmla="*/ 1 h 424"/>
                  <a:gd name="T68" fmla="*/ 1 w 293"/>
                  <a:gd name="T69" fmla="*/ 1 h 424"/>
                  <a:gd name="T70" fmla="*/ 1 w 293"/>
                  <a:gd name="T71" fmla="*/ 1 h 424"/>
                  <a:gd name="T72" fmla="*/ 1 w 293"/>
                  <a:gd name="T73" fmla="*/ 1 h 424"/>
                  <a:gd name="T74" fmla="*/ 1 w 293"/>
                  <a:gd name="T75" fmla="*/ 1 h 424"/>
                  <a:gd name="T76" fmla="*/ 1 w 293"/>
                  <a:gd name="T77" fmla="*/ 1 h 424"/>
                  <a:gd name="T78" fmla="*/ 1 w 293"/>
                  <a:gd name="T79" fmla="*/ 1 h 424"/>
                  <a:gd name="T80" fmla="*/ 1 w 293"/>
                  <a:gd name="T81" fmla="*/ 1 h 424"/>
                  <a:gd name="T82" fmla="*/ 1 w 293"/>
                  <a:gd name="T83" fmla="*/ 1 h 424"/>
                  <a:gd name="T84" fmla="*/ 1 w 293"/>
                  <a:gd name="T85" fmla="*/ 1 h 424"/>
                  <a:gd name="T86" fmla="*/ 1 w 293"/>
                  <a:gd name="T87" fmla="*/ 1 h 424"/>
                  <a:gd name="T88" fmla="*/ 1 w 293"/>
                  <a:gd name="T89" fmla="*/ 1 h 424"/>
                  <a:gd name="T90" fmla="*/ 1 w 293"/>
                  <a:gd name="T91" fmla="*/ 1 h 424"/>
                  <a:gd name="T92" fmla="*/ 1 w 293"/>
                  <a:gd name="T93" fmla="*/ 1 h 424"/>
                  <a:gd name="T94" fmla="*/ 1 w 293"/>
                  <a:gd name="T95" fmla="*/ 1 h 424"/>
                  <a:gd name="T96" fmla="*/ 1 w 293"/>
                  <a:gd name="T97" fmla="*/ 1 h 424"/>
                  <a:gd name="T98" fmla="*/ 1 w 293"/>
                  <a:gd name="T99" fmla="*/ 1 h 424"/>
                  <a:gd name="T100" fmla="*/ 1 w 293"/>
                  <a:gd name="T101" fmla="*/ 1 h 424"/>
                  <a:gd name="T102" fmla="*/ 1 w 293"/>
                  <a:gd name="T103" fmla="*/ 1 h 424"/>
                  <a:gd name="T104" fmla="*/ 1 w 293"/>
                  <a:gd name="T105" fmla="*/ 1 h 424"/>
                  <a:gd name="T106" fmla="*/ 1 w 293"/>
                  <a:gd name="T107" fmla="*/ 1 h 424"/>
                  <a:gd name="T108" fmla="*/ 1 w 293"/>
                  <a:gd name="T109" fmla="*/ 1 h 424"/>
                  <a:gd name="T110" fmla="*/ 1 w 293"/>
                  <a:gd name="T111" fmla="*/ 1 h 4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3"/>
                  <a:gd name="T169" fmla="*/ 0 h 424"/>
                  <a:gd name="T170" fmla="*/ 293 w 293"/>
                  <a:gd name="T171" fmla="*/ 424 h 4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3" h="424">
                    <a:moveTo>
                      <a:pt x="26" y="160"/>
                    </a:moveTo>
                    <a:lnTo>
                      <a:pt x="26" y="158"/>
                    </a:lnTo>
                    <a:lnTo>
                      <a:pt x="28" y="154"/>
                    </a:lnTo>
                    <a:lnTo>
                      <a:pt x="30" y="152"/>
                    </a:lnTo>
                    <a:lnTo>
                      <a:pt x="32" y="148"/>
                    </a:lnTo>
                    <a:lnTo>
                      <a:pt x="34" y="145"/>
                    </a:lnTo>
                    <a:lnTo>
                      <a:pt x="36" y="141"/>
                    </a:lnTo>
                    <a:lnTo>
                      <a:pt x="38" y="139"/>
                    </a:lnTo>
                    <a:lnTo>
                      <a:pt x="40" y="135"/>
                    </a:lnTo>
                    <a:lnTo>
                      <a:pt x="40" y="133"/>
                    </a:lnTo>
                    <a:lnTo>
                      <a:pt x="42" y="131"/>
                    </a:lnTo>
                    <a:lnTo>
                      <a:pt x="43" y="129"/>
                    </a:lnTo>
                    <a:lnTo>
                      <a:pt x="45" y="126"/>
                    </a:lnTo>
                    <a:lnTo>
                      <a:pt x="47" y="124"/>
                    </a:lnTo>
                    <a:lnTo>
                      <a:pt x="51" y="120"/>
                    </a:lnTo>
                    <a:lnTo>
                      <a:pt x="53" y="118"/>
                    </a:lnTo>
                    <a:lnTo>
                      <a:pt x="55" y="114"/>
                    </a:lnTo>
                    <a:lnTo>
                      <a:pt x="59" y="110"/>
                    </a:lnTo>
                    <a:lnTo>
                      <a:pt x="61" y="108"/>
                    </a:lnTo>
                    <a:lnTo>
                      <a:pt x="64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8" y="93"/>
                    </a:lnTo>
                    <a:lnTo>
                      <a:pt x="81" y="89"/>
                    </a:lnTo>
                    <a:lnTo>
                      <a:pt x="85" y="86"/>
                    </a:lnTo>
                    <a:lnTo>
                      <a:pt x="89" y="82"/>
                    </a:lnTo>
                    <a:lnTo>
                      <a:pt x="93" y="80"/>
                    </a:lnTo>
                    <a:lnTo>
                      <a:pt x="99" y="76"/>
                    </a:lnTo>
                    <a:lnTo>
                      <a:pt x="102" y="72"/>
                    </a:lnTo>
                    <a:lnTo>
                      <a:pt x="108" y="69"/>
                    </a:lnTo>
                    <a:lnTo>
                      <a:pt x="112" y="67"/>
                    </a:lnTo>
                    <a:lnTo>
                      <a:pt x="118" y="63"/>
                    </a:lnTo>
                    <a:lnTo>
                      <a:pt x="123" y="59"/>
                    </a:lnTo>
                    <a:lnTo>
                      <a:pt x="129" y="55"/>
                    </a:lnTo>
                    <a:lnTo>
                      <a:pt x="135" y="53"/>
                    </a:lnTo>
                    <a:lnTo>
                      <a:pt x="140" y="50"/>
                    </a:lnTo>
                    <a:lnTo>
                      <a:pt x="148" y="46"/>
                    </a:lnTo>
                    <a:lnTo>
                      <a:pt x="154" y="44"/>
                    </a:lnTo>
                    <a:lnTo>
                      <a:pt x="161" y="40"/>
                    </a:lnTo>
                    <a:lnTo>
                      <a:pt x="169" y="36"/>
                    </a:lnTo>
                    <a:lnTo>
                      <a:pt x="175" y="32"/>
                    </a:lnTo>
                    <a:lnTo>
                      <a:pt x="182" y="31"/>
                    </a:lnTo>
                    <a:lnTo>
                      <a:pt x="190" y="27"/>
                    </a:lnTo>
                    <a:lnTo>
                      <a:pt x="199" y="25"/>
                    </a:lnTo>
                    <a:lnTo>
                      <a:pt x="207" y="21"/>
                    </a:lnTo>
                    <a:lnTo>
                      <a:pt x="215" y="19"/>
                    </a:lnTo>
                    <a:lnTo>
                      <a:pt x="224" y="17"/>
                    </a:lnTo>
                    <a:lnTo>
                      <a:pt x="234" y="13"/>
                    </a:lnTo>
                    <a:lnTo>
                      <a:pt x="241" y="12"/>
                    </a:lnTo>
                    <a:lnTo>
                      <a:pt x="253" y="10"/>
                    </a:lnTo>
                    <a:lnTo>
                      <a:pt x="260" y="6"/>
                    </a:lnTo>
                    <a:lnTo>
                      <a:pt x="272" y="4"/>
                    </a:lnTo>
                    <a:lnTo>
                      <a:pt x="281" y="2"/>
                    </a:lnTo>
                    <a:lnTo>
                      <a:pt x="293" y="0"/>
                    </a:lnTo>
                    <a:lnTo>
                      <a:pt x="291" y="2"/>
                    </a:lnTo>
                    <a:lnTo>
                      <a:pt x="289" y="4"/>
                    </a:lnTo>
                    <a:lnTo>
                      <a:pt x="285" y="6"/>
                    </a:lnTo>
                    <a:lnTo>
                      <a:pt x="283" y="8"/>
                    </a:lnTo>
                    <a:lnTo>
                      <a:pt x="281" y="10"/>
                    </a:lnTo>
                    <a:lnTo>
                      <a:pt x="279" y="12"/>
                    </a:lnTo>
                    <a:lnTo>
                      <a:pt x="277" y="15"/>
                    </a:lnTo>
                    <a:lnTo>
                      <a:pt x="275" y="17"/>
                    </a:lnTo>
                    <a:lnTo>
                      <a:pt x="273" y="21"/>
                    </a:lnTo>
                    <a:lnTo>
                      <a:pt x="270" y="23"/>
                    </a:lnTo>
                    <a:lnTo>
                      <a:pt x="268" y="27"/>
                    </a:lnTo>
                    <a:lnTo>
                      <a:pt x="264" y="31"/>
                    </a:lnTo>
                    <a:lnTo>
                      <a:pt x="262" y="34"/>
                    </a:lnTo>
                    <a:lnTo>
                      <a:pt x="260" y="36"/>
                    </a:lnTo>
                    <a:lnTo>
                      <a:pt x="260" y="38"/>
                    </a:lnTo>
                    <a:lnTo>
                      <a:pt x="258" y="42"/>
                    </a:lnTo>
                    <a:lnTo>
                      <a:pt x="256" y="44"/>
                    </a:lnTo>
                    <a:lnTo>
                      <a:pt x="254" y="46"/>
                    </a:lnTo>
                    <a:lnTo>
                      <a:pt x="254" y="50"/>
                    </a:lnTo>
                    <a:lnTo>
                      <a:pt x="253" y="51"/>
                    </a:lnTo>
                    <a:lnTo>
                      <a:pt x="251" y="55"/>
                    </a:lnTo>
                    <a:lnTo>
                      <a:pt x="251" y="57"/>
                    </a:lnTo>
                    <a:lnTo>
                      <a:pt x="249" y="61"/>
                    </a:lnTo>
                    <a:lnTo>
                      <a:pt x="247" y="63"/>
                    </a:lnTo>
                    <a:lnTo>
                      <a:pt x="245" y="67"/>
                    </a:lnTo>
                    <a:lnTo>
                      <a:pt x="245" y="69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1" y="80"/>
                    </a:lnTo>
                    <a:lnTo>
                      <a:pt x="239" y="84"/>
                    </a:lnTo>
                    <a:lnTo>
                      <a:pt x="237" y="88"/>
                    </a:lnTo>
                    <a:lnTo>
                      <a:pt x="235" y="91"/>
                    </a:lnTo>
                    <a:lnTo>
                      <a:pt x="235" y="95"/>
                    </a:lnTo>
                    <a:lnTo>
                      <a:pt x="234" y="99"/>
                    </a:lnTo>
                    <a:lnTo>
                      <a:pt x="232" y="103"/>
                    </a:lnTo>
                    <a:lnTo>
                      <a:pt x="230" y="107"/>
                    </a:lnTo>
                    <a:lnTo>
                      <a:pt x="230" y="112"/>
                    </a:lnTo>
                    <a:lnTo>
                      <a:pt x="228" y="116"/>
                    </a:lnTo>
                    <a:lnTo>
                      <a:pt x="228" y="120"/>
                    </a:lnTo>
                    <a:lnTo>
                      <a:pt x="226" y="126"/>
                    </a:lnTo>
                    <a:lnTo>
                      <a:pt x="224" y="131"/>
                    </a:lnTo>
                    <a:lnTo>
                      <a:pt x="224" y="135"/>
                    </a:lnTo>
                    <a:lnTo>
                      <a:pt x="222" y="141"/>
                    </a:lnTo>
                    <a:lnTo>
                      <a:pt x="220" y="145"/>
                    </a:lnTo>
                    <a:lnTo>
                      <a:pt x="220" y="150"/>
                    </a:lnTo>
                    <a:lnTo>
                      <a:pt x="218" y="154"/>
                    </a:lnTo>
                    <a:lnTo>
                      <a:pt x="218" y="160"/>
                    </a:lnTo>
                    <a:lnTo>
                      <a:pt x="216" y="165"/>
                    </a:lnTo>
                    <a:lnTo>
                      <a:pt x="215" y="171"/>
                    </a:lnTo>
                    <a:lnTo>
                      <a:pt x="215" y="177"/>
                    </a:lnTo>
                    <a:lnTo>
                      <a:pt x="213" y="181"/>
                    </a:lnTo>
                    <a:lnTo>
                      <a:pt x="211" y="186"/>
                    </a:lnTo>
                    <a:lnTo>
                      <a:pt x="211" y="192"/>
                    </a:lnTo>
                    <a:lnTo>
                      <a:pt x="209" y="198"/>
                    </a:lnTo>
                    <a:lnTo>
                      <a:pt x="209" y="204"/>
                    </a:lnTo>
                    <a:lnTo>
                      <a:pt x="207" y="207"/>
                    </a:lnTo>
                    <a:lnTo>
                      <a:pt x="205" y="213"/>
                    </a:lnTo>
                    <a:lnTo>
                      <a:pt x="205" y="219"/>
                    </a:lnTo>
                    <a:lnTo>
                      <a:pt x="203" y="224"/>
                    </a:lnTo>
                    <a:lnTo>
                      <a:pt x="201" y="230"/>
                    </a:lnTo>
                    <a:lnTo>
                      <a:pt x="199" y="236"/>
                    </a:lnTo>
                    <a:lnTo>
                      <a:pt x="199" y="240"/>
                    </a:lnTo>
                    <a:lnTo>
                      <a:pt x="197" y="245"/>
                    </a:lnTo>
                    <a:lnTo>
                      <a:pt x="196" y="251"/>
                    </a:lnTo>
                    <a:lnTo>
                      <a:pt x="194" y="257"/>
                    </a:lnTo>
                    <a:lnTo>
                      <a:pt x="192" y="262"/>
                    </a:lnTo>
                    <a:lnTo>
                      <a:pt x="190" y="268"/>
                    </a:lnTo>
                    <a:lnTo>
                      <a:pt x="188" y="272"/>
                    </a:lnTo>
                    <a:lnTo>
                      <a:pt x="186" y="278"/>
                    </a:lnTo>
                    <a:lnTo>
                      <a:pt x="184" y="283"/>
                    </a:lnTo>
                    <a:lnTo>
                      <a:pt x="182" y="289"/>
                    </a:lnTo>
                    <a:lnTo>
                      <a:pt x="178" y="295"/>
                    </a:lnTo>
                    <a:lnTo>
                      <a:pt x="178" y="300"/>
                    </a:lnTo>
                    <a:lnTo>
                      <a:pt x="175" y="304"/>
                    </a:lnTo>
                    <a:lnTo>
                      <a:pt x="173" y="310"/>
                    </a:lnTo>
                    <a:lnTo>
                      <a:pt x="169" y="314"/>
                    </a:lnTo>
                    <a:lnTo>
                      <a:pt x="167" y="319"/>
                    </a:lnTo>
                    <a:lnTo>
                      <a:pt x="165" y="325"/>
                    </a:lnTo>
                    <a:lnTo>
                      <a:pt x="161" y="329"/>
                    </a:lnTo>
                    <a:lnTo>
                      <a:pt x="158" y="335"/>
                    </a:lnTo>
                    <a:lnTo>
                      <a:pt x="156" y="338"/>
                    </a:lnTo>
                    <a:lnTo>
                      <a:pt x="152" y="342"/>
                    </a:lnTo>
                    <a:lnTo>
                      <a:pt x="148" y="348"/>
                    </a:lnTo>
                    <a:lnTo>
                      <a:pt x="144" y="352"/>
                    </a:lnTo>
                    <a:lnTo>
                      <a:pt x="142" y="357"/>
                    </a:lnTo>
                    <a:lnTo>
                      <a:pt x="139" y="361"/>
                    </a:lnTo>
                    <a:lnTo>
                      <a:pt x="135" y="365"/>
                    </a:lnTo>
                    <a:lnTo>
                      <a:pt x="131" y="369"/>
                    </a:lnTo>
                    <a:lnTo>
                      <a:pt x="127" y="375"/>
                    </a:lnTo>
                    <a:lnTo>
                      <a:pt x="121" y="378"/>
                    </a:lnTo>
                    <a:lnTo>
                      <a:pt x="118" y="382"/>
                    </a:lnTo>
                    <a:lnTo>
                      <a:pt x="112" y="386"/>
                    </a:lnTo>
                    <a:lnTo>
                      <a:pt x="108" y="390"/>
                    </a:lnTo>
                    <a:lnTo>
                      <a:pt x="102" y="392"/>
                    </a:lnTo>
                    <a:lnTo>
                      <a:pt x="99" y="395"/>
                    </a:lnTo>
                    <a:lnTo>
                      <a:pt x="93" y="399"/>
                    </a:lnTo>
                    <a:lnTo>
                      <a:pt x="87" y="403"/>
                    </a:lnTo>
                    <a:lnTo>
                      <a:pt x="81" y="407"/>
                    </a:lnTo>
                    <a:lnTo>
                      <a:pt x="76" y="409"/>
                    </a:lnTo>
                    <a:lnTo>
                      <a:pt x="70" y="413"/>
                    </a:lnTo>
                    <a:lnTo>
                      <a:pt x="64" y="415"/>
                    </a:lnTo>
                    <a:lnTo>
                      <a:pt x="59" y="418"/>
                    </a:lnTo>
                    <a:lnTo>
                      <a:pt x="53" y="420"/>
                    </a:lnTo>
                    <a:lnTo>
                      <a:pt x="45" y="422"/>
                    </a:lnTo>
                    <a:lnTo>
                      <a:pt x="40" y="424"/>
                    </a:lnTo>
                    <a:lnTo>
                      <a:pt x="38" y="424"/>
                    </a:lnTo>
                    <a:lnTo>
                      <a:pt x="36" y="420"/>
                    </a:lnTo>
                    <a:lnTo>
                      <a:pt x="36" y="418"/>
                    </a:lnTo>
                    <a:lnTo>
                      <a:pt x="34" y="415"/>
                    </a:lnTo>
                    <a:lnTo>
                      <a:pt x="32" y="413"/>
                    </a:lnTo>
                    <a:lnTo>
                      <a:pt x="30" y="409"/>
                    </a:lnTo>
                    <a:lnTo>
                      <a:pt x="28" y="405"/>
                    </a:lnTo>
                    <a:lnTo>
                      <a:pt x="26" y="401"/>
                    </a:lnTo>
                    <a:lnTo>
                      <a:pt x="24" y="397"/>
                    </a:lnTo>
                    <a:lnTo>
                      <a:pt x="24" y="395"/>
                    </a:lnTo>
                    <a:lnTo>
                      <a:pt x="23" y="394"/>
                    </a:lnTo>
                    <a:lnTo>
                      <a:pt x="23" y="392"/>
                    </a:lnTo>
                    <a:lnTo>
                      <a:pt x="21" y="388"/>
                    </a:lnTo>
                    <a:lnTo>
                      <a:pt x="21" y="386"/>
                    </a:lnTo>
                    <a:lnTo>
                      <a:pt x="19" y="382"/>
                    </a:lnTo>
                    <a:lnTo>
                      <a:pt x="19" y="380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5" y="371"/>
                    </a:lnTo>
                    <a:lnTo>
                      <a:pt x="15" y="369"/>
                    </a:lnTo>
                    <a:lnTo>
                      <a:pt x="13" y="365"/>
                    </a:lnTo>
                    <a:lnTo>
                      <a:pt x="11" y="361"/>
                    </a:lnTo>
                    <a:lnTo>
                      <a:pt x="11" y="357"/>
                    </a:lnTo>
                    <a:lnTo>
                      <a:pt x="9" y="356"/>
                    </a:lnTo>
                    <a:lnTo>
                      <a:pt x="9" y="352"/>
                    </a:lnTo>
                    <a:lnTo>
                      <a:pt x="7" y="348"/>
                    </a:lnTo>
                    <a:lnTo>
                      <a:pt x="7" y="344"/>
                    </a:lnTo>
                    <a:lnTo>
                      <a:pt x="5" y="340"/>
                    </a:lnTo>
                    <a:lnTo>
                      <a:pt x="5" y="337"/>
                    </a:lnTo>
                    <a:lnTo>
                      <a:pt x="5" y="333"/>
                    </a:lnTo>
                    <a:lnTo>
                      <a:pt x="4" y="329"/>
                    </a:lnTo>
                    <a:lnTo>
                      <a:pt x="4" y="325"/>
                    </a:lnTo>
                    <a:lnTo>
                      <a:pt x="2" y="321"/>
                    </a:lnTo>
                    <a:lnTo>
                      <a:pt x="2" y="318"/>
                    </a:lnTo>
                    <a:lnTo>
                      <a:pt x="2" y="314"/>
                    </a:lnTo>
                    <a:lnTo>
                      <a:pt x="2" y="310"/>
                    </a:lnTo>
                    <a:lnTo>
                      <a:pt x="0" y="304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0" y="291"/>
                    </a:lnTo>
                    <a:lnTo>
                      <a:pt x="0" y="287"/>
                    </a:lnTo>
                    <a:lnTo>
                      <a:pt x="0" y="283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1"/>
                    </a:lnTo>
                    <a:lnTo>
                      <a:pt x="2" y="257"/>
                    </a:lnTo>
                    <a:lnTo>
                      <a:pt x="2" y="251"/>
                    </a:lnTo>
                    <a:lnTo>
                      <a:pt x="2" y="247"/>
                    </a:lnTo>
                    <a:lnTo>
                      <a:pt x="4" y="243"/>
                    </a:lnTo>
                    <a:lnTo>
                      <a:pt x="5" y="238"/>
                    </a:lnTo>
                    <a:lnTo>
                      <a:pt x="28" y="190"/>
                    </a:lnTo>
                    <a:lnTo>
                      <a:pt x="28" y="192"/>
                    </a:lnTo>
                    <a:lnTo>
                      <a:pt x="26" y="196"/>
                    </a:lnTo>
                    <a:lnTo>
                      <a:pt x="26" y="198"/>
                    </a:lnTo>
                    <a:lnTo>
                      <a:pt x="26" y="202"/>
                    </a:lnTo>
                    <a:lnTo>
                      <a:pt x="24" y="205"/>
                    </a:lnTo>
                    <a:lnTo>
                      <a:pt x="24" y="209"/>
                    </a:lnTo>
                    <a:lnTo>
                      <a:pt x="24" y="211"/>
                    </a:lnTo>
                    <a:lnTo>
                      <a:pt x="23" y="215"/>
                    </a:lnTo>
                    <a:lnTo>
                      <a:pt x="23" y="217"/>
                    </a:lnTo>
                    <a:lnTo>
                      <a:pt x="23" y="219"/>
                    </a:lnTo>
                    <a:lnTo>
                      <a:pt x="23" y="223"/>
                    </a:lnTo>
                    <a:lnTo>
                      <a:pt x="21" y="224"/>
                    </a:lnTo>
                    <a:lnTo>
                      <a:pt x="21" y="228"/>
                    </a:lnTo>
                    <a:lnTo>
                      <a:pt x="21" y="232"/>
                    </a:lnTo>
                    <a:lnTo>
                      <a:pt x="21" y="234"/>
                    </a:lnTo>
                    <a:lnTo>
                      <a:pt x="21" y="238"/>
                    </a:lnTo>
                    <a:lnTo>
                      <a:pt x="21" y="240"/>
                    </a:lnTo>
                    <a:lnTo>
                      <a:pt x="21" y="243"/>
                    </a:lnTo>
                    <a:lnTo>
                      <a:pt x="19" y="247"/>
                    </a:lnTo>
                    <a:lnTo>
                      <a:pt x="19" y="251"/>
                    </a:lnTo>
                    <a:lnTo>
                      <a:pt x="19" y="255"/>
                    </a:lnTo>
                    <a:lnTo>
                      <a:pt x="19" y="259"/>
                    </a:lnTo>
                    <a:lnTo>
                      <a:pt x="19" y="262"/>
                    </a:lnTo>
                    <a:lnTo>
                      <a:pt x="19" y="266"/>
                    </a:lnTo>
                    <a:lnTo>
                      <a:pt x="19" y="270"/>
                    </a:lnTo>
                    <a:lnTo>
                      <a:pt x="19" y="274"/>
                    </a:lnTo>
                    <a:lnTo>
                      <a:pt x="19" y="278"/>
                    </a:lnTo>
                    <a:lnTo>
                      <a:pt x="19" y="281"/>
                    </a:lnTo>
                    <a:lnTo>
                      <a:pt x="19" y="287"/>
                    </a:lnTo>
                    <a:lnTo>
                      <a:pt x="19" y="291"/>
                    </a:lnTo>
                    <a:lnTo>
                      <a:pt x="19" y="295"/>
                    </a:lnTo>
                    <a:lnTo>
                      <a:pt x="19" y="299"/>
                    </a:lnTo>
                    <a:lnTo>
                      <a:pt x="21" y="302"/>
                    </a:lnTo>
                    <a:lnTo>
                      <a:pt x="21" y="308"/>
                    </a:lnTo>
                    <a:lnTo>
                      <a:pt x="21" y="312"/>
                    </a:lnTo>
                    <a:lnTo>
                      <a:pt x="21" y="316"/>
                    </a:lnTo>
                    <a:lnTo>
                      <a:pt x="21" y="321"/>
                    </a:lnTo>
                    <a:lnTo>
                      <a:pt x="23" y="325"/>
                    </a:lnTo>
                    <a:lnTo>
                      <a:pt x="23" y="329"/>
                    </a:lnTo>
                    <a:lnTo>
                      <a:pt x="24" y="335"/>
                    </a:lnTo>
                    <a:lnTo>
                      <a:pt x="24" y="338"/>
                    </a:lnTo>
                    <a:lnTo>
                      <a:pt x="26" y="342"/>
                    </a:lnTo>
                    <a:lnTo>
                      <a:pt x="26" y="348"/>
                    </a:lnTo>
                    <a:lnTo>
                      <a:pt x="28" y="352"/>
                    </a:lnTo>
                    <a:lnTo>
                      <a:pt x="30" y="356"/>
                    </a:lnTo>
                    <a:lnTo>
                      <a:pt x="30" y="361"/>
                    </a:lnTo>
                    <a:lnTo>
                      <a:pt x="32" y="365"/>
                    </a:lnTo>
                    <a:lnTo>
                      <a:pt x="34" y="369"/>
                    </a:lnTo>
                    <a:lnTo>
                      <a:pt x="34" y="375"/>
                    </a:lnTo>
                    <a:lnTo>
                      <a:pt x="36" y="378"/>
                    </a:lnTo>
                    <a:lnTo>
                      <a:pt x="38" y="382"/>
                    </a:lnTo>
                    <a:lnTo>
                      <a:pt x="40" y="388"/>
                    </a:lnTo>
                    <a:lnTo>
                      <a:pt x="42" y="392"/>
                    </a:lnTo>
                    <a:lnTo>
                      <a:pt x="45" y="397"/>
                    </a:lnTo>
                    <a:lnTo>
                      <a:pt x="45" y="395"/>
                    </a:lnTo>
                    <a:lnTo>
                      <a:pt x="47" y="395"/>
                    </a:lnTo>
                    <a:lnTo>
                      <a:pt x="49" y="394"/>
                    </a:lnTo>
                    <a:lnTo>
                      <a:pt x="53" y="394"/>
                    </a:lnTo>
                    <a:lnTo>
                      <a:pt x="55" y="392"/>
                    </a:lnTo>
                    <a:lnTo>
                      <a:pt x="59" y="392"/>
                    </a:lnTo>
                    <a:lnTo>
                      <a:pt x="62" y="390"/>
                    </a:lnTo>
                    <a:lnTo>
                      <a:pt x="66" y="388"/>
                    </a:lnTo>
                    <a:lnTo>
                      <a:pt x="70" y="386"/>
                    </a:lnTo>
                    <a:lnTo>
                      <a:pt x="74" y="384"/>
                    </a:lnTo>
                    <a:lnTo>
                      <a:pt x="78" y="382"/>
                    </a:lnTo>
                    <a:lnTo>
                      <a:pt x="83" y="378"/>
                    </a:lnTo>
                    <a:lnTo>
                      <a:pt x="85" y="378"/>
                    </a:lnTo>
                    <a:lnTo>
                      <a:pt x="89" y="376"/>
                    </a:lnTo>
                    <a:lnTo>
                      <a:pt x="91" y="375"/>
                    </a:lnTo>
                    <a:lnTo>
                      <a:pt x="93" y="373"/>
                    </a:lnTo>
                    <a:lnTo>
                      <a:pt x="97" y="371"/>
                    </a:lnTo>
                    <a:lnTo>
                      <a:pt x="99" y="369"/>
                    </a:lnTo>
                    <a:lnTo>
                      <a:pt x="101" y="367"/>
                    </a:lnTo>
                    <a:lnTo>
                      <a:pt x="104" y="365"/>
                    </a:lnTo>
                    <a:lnTo>
                      <a:pt x="106" y="361"/>
                    </a:lnTo>
                    <a:lnTo>
                      <a:pt x="108" y="359"/>
                    </a:lnTo>
                    <a:lnTo>
                      <a:pt x="112" y="357"/>
                    </a:lnTo>
                    <a:lnTo>
                      <a:pt x="114" y="356"/>
                    </a:lnTo>
                    <a:lnTo>
                      <a:pt x="116" y="352"/>
                    </a:lnTo>
                    <a:lnTo>
                      <a:pt x="120" y="350"/>
                    </a:lnTo>
                    <a:lnTo>
                      <a:pt x="121" y="346"/>
                    </a:lnTo>
                    <a:lnTo>
                      <a:pt x="125" y="344"/>
                    </a:lnTo>
                    <a:lnTo>
                      <a:pt x="127" y="340"/>
                    </a:lnTo>
                    <a:lnTo>
                      <a:pt x="129" y="337"/>
                    </a:lnTo>
                    <a:lnTo>
                      <a:pt x="133" y="335"/>
                    </a:lnTo>
                    <a:lnTo>
                      <a:pt x="135" y="331"/>
                    </a:lnTo>
                    <a:lnTo>
                      <a:pt x="137" y="327"/>
                    </a:lnTo>
                    <a:lnTo>
                      <a:pt x="140" y="323"/>
                    </a:lnTo>
                    <a:lnTo>
                      <a:pt x="142" y="319"/>
                    </a:lnTo>
                    <a:lnTo>
                      <a:pt x="144" y="316"/>
                    </a:lnTo>
                    <a:lnTo>
                      <a:pt x="146" y="312"/>
                    </a:lnTo>
                    <a:lnTo>
                      <a:pt x="150" y="308"/>
                    </a:lnTo>
                    <a:lnTo>
                      <a:pt x="152" y="304"/>
                    </a:lnTo>
                    <a:lnTo>
                      <a:pt x="154" y="300"/>
                    </a:lnTo>
                    <a:lnTo>
                      <a:pt x="156" y="295"/>
                    </a:lnTo>
                    <a:lnTo>
                      <a:pt x="158" y="291"/>
                    </a:lnTo>
                    <a:lnTo>
                      <a:pt x="159" y="285"/>
                    </a:lnTo>
                    <a:lnTo>
                      <a:pt x="163" y="281"/>
                    </a:lnTo>
                    <a:lnTo>
                      <a:pt x="165" y="276"/>
                    </a:lnTo>
                    <a:lnTo>
                      <a:pt x="167" y="270"/>
                    </a:lnTo>
                    <a:lnTo>
                      <a:pt x="169" y="264"/>
                    </a:lnTo>
                    <a:lnTo>
                      <a:pt x="171" y="261"/>
                    </a:lnTo>
                    <a:lnTo>
                      <a:pt x="173" y="255"/>
                    </a:lnTo>
                    <a:lnTo>
                      <a:pt x="175" y="249"/>
                    </a:lnTo>
                    <a:lnTo>
                      <a:pt x="175" y="243"/>
                    </a:lnTo>
                    <a:lnTo>
                      <a:pt x="177" y="238"/>
                    </a:lnTo>
                    <a:lnTo>
                      <a:pt x="178" y="232"/>
                    </a:lnTo>
                    <a:lnTo>
                      <a:pt x="180" y="228"/>
                    </a:lnTo>
                    <a:lnTo>
                      <a:pt x="180" y="223"/>
                    </a:lnTo>
                    <a:lnTo>
                      <a:pt x="182" y="217"/>
                    </a:lnTo>
                    <a:lnTo>
                      <a:pt x="184" y="213"/>
                    </a:lnTo>
                    <a:lnTo>
                      <a:pt x="184" y="207"/>
                    </a:lnTo>
                    <a:lnTo>
                      <a:pt x="186" y="204"/>
                    </a:lnTo>
                    <a:lnTo>
                      <a:pt x="188" y="200"/>
                    </a:lnTo>
                    <a:lnTo>
                      <a:pt x="188" y="194"/>
                    </a:lnTo>
                    <a:lnTo>
                      <a:pt x="190" y="190"/>
                    </a:lnTo>
                    <a:lnTo>
                      <a:pt x="190" y="186"/>
                    </a:lnTo>
                    <a:lnTo>
                      <a:pt x="192" y="183"/>
                    </a:lnTo>
                    <a:lnTo>
                      <a:pt x="192" y="179"/>
                    </a:lnTo>
                    <a:lnTo>
                      <a:pt x="194" y="173"/>
                    </a:lnTo>
                    <a:lnTo>
                      <a:pt x="194" y="169"/>
                    </a:lnTo>
                    <a:lnTo>
                      <a:pt x="196" y="165"/>
                    </a:lnTo>
                    <a:lnTo>
                      <a:pt x="196" y="162"/>
                    </a:lnTo>
                    <a:lnTo>
                      <a:pt x="197" y="158"/>
                    </a:lnTo>
                    <a:lnTo>
                      <a:pt x="197" y="154"/>
                    </a:lnTo>
                    <a:lnTo>
                      <a:pt x="199" y="152"/>
                    </a:lnTo>
                    <a:lnTo>
                      <a:pt x="199" y="148"/>
                    </a:lnTo>
                    <a:lnTo>
                      <a:pt x="199" y="145"/>
                    </a:lnTo>
                    <a:lnTo>
                      <a:pt x="201" y="141"/>
                    </a:lnTo>
                    <a:lnTo>
                      <a:pt x="201" y="137"/>
                    </a:lnTo>
                    <a:lnTo>
                      <a:pt x="203" y="135"/>
                    </a:lnTo>
                    <a:lnTo>
                      <a:pt x="203" y="131"/>
                    </a:lnTo>
                    <a:lnTo>
                      <a:pt x="203" y="127"/>
                    </a:lnTo>
                    <a:lnTo>
                      <a:pt x="205" y="126"/>
                    </a:lnTo>
                    <a:lnTo>
                      <a:pt x="205" y="122"/>
                    </a:lnTo>
                    <a:lnTo>
                      <a:pt x="207" y="118"/>
                    </a:lnTo>
                    <a:lnTo>
                      <a:pt x="207" y="114"/>
                    </a:lnTo>
                    <a:lnTo>
                      <a:pt x="207" y="112"/>
                    </a:lnTo>
                    <a:lnTo>
                      <a:pt x="209" y="108"/>
                    </a:lnTo>
                    <a:lnTo>
                      <a:pt x="209" y="107"/>
                    </a:lnTo>
                    <a:lnTo>
                      <a:pt x="209" y="103"/>
                    </a:lnTo>
                    <a:lnTo>
                      <a:pt x="211" y="101"/>
                    </a:lnTo>
                    <a:lnTo>
                      <a:pt x="211" y="97"/>
                    </a:lnTo>
                    <a:lnTo>
                      <a:pt x="213" y="95"/>
                    </a:lnTo>
                    <a:lnTo>
                      <a:pt x="213" y="91"/>
                    </a:lnTo>
                    <a:lnTo>
                      <a:pt x="215" y="89"/>
                    </a:lnTo>
                    <a:lnTo>
                      <a:pt x="215" y="88"/>
                    </a:lnTo>
                    <a:lnTo>
                      <a:pt x="216" y="84"/>
                    </a:lnTo>
                    <a:lnTo>
                      <a:pt x="216" y="82"/>
                    </a:lnTo>
                    <a:lnTo>
                      <a:pt x="218" y="78"/>
                    </a:lnTo>
                    <a:lnTo>
                      <a:pt x="218" y="76"/>
                    </a:lnTo>
                    <a:lnTo>
                      <a:pt x="220" y="72"/>
                    </a:lnTo>
                    <a:lnTo>
                      <a:pt x="222" y="70"/>
                    </a:lnTo>
                    <a:lnTo>
                      <a:pt x="222" y="69"/>
                    </a:lnTo>
                    <a:lnTo>
                      <a:pt x="224" y="65"/>
                    </a:lnTo>
                    <a:lnTo>
                      <a:pt x="226" y="63"/>
                    </a:lnTo>
                    <a:lnTo>
                      <a:pt x="226" y="61"/>
                    </a:lnTo>
                    <a:lnTo>
                      <a:pt x="228" y="57"/>
                    </a:lnTo>
                    <a:lnTo>
                      <a:pt x="230" y="55"/>
                    </a:lnTo>
                    <a:lnTo>
                      <a:pt x="232" y="53"/>
                    </a:lnTo>
                    <a:lnTo>
                      <a:pt x="234" y="50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7" y="42"/>
                    </a:lnTo>
                    <a:lnTo>
                      <a:pt x="239" y="40"/>
                    </a:lnTo>
                    <a:lnTo>
                      <a:pt x="243" y="36"/>
                    </a:lnTo>
                    <a:lnTo>
                      <a:pt x="241" y="36"/>
                    </a:lnTo>
                    <a:lnTo>
                      <a:pt x="237" y="36"/>
                    </a:lnTo>
                    <a:lnTo>
                      <a:pt x="235" y="38"/>
                    </a:lnTo>
                    <a:lnTo>
                      <a:pt x="234" y="38"/>
                    </a:lnTo>
                    <a:lnTo>
                      <a:pt x="230" y="38"/>
                    </a:lnTo>
                    <a:lnTo>
                      <a:pt x="228" y="38"/>
                    </a:lnTo>
                    <a:lnTo>
                      <a:pt x="226" y="38"/>
                    </a:lnTo>
                    <a:lnTo>
                      <a:pt x="224" y="38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213" y="42"/>
                    </a:lnTo>
                    <a:lnTo>
                      <a:pt x="209" y="42"/>
                    </a:lnTo>
                    <a:lnTo>
                      <a:pt x="205" y="42"/>
                    </a:lnTo>
                    <a:lnTo>
                      <a:pt x="203" y="44"/>
                    </a:lnTo>
                    <a:lnTo>
                      <a:pt x="199" y="44"/>
                    </a:lnTo>
                    <a:lnTo>
                      <a:pt x="196" y="46"/>
                    </a:lnTo>
                    <a:lnTo>
                      <a:pt x="192" y="48"/>
                    </a:lnTo>
                    <a:lnTo>
                      <a:pt x="188" y="48"/>
                    </a:lnTo>
                    <a:lnTo>
                      <a:pt x="184" y="50"/>
                    </a:lnTo>
                    <a:lnTo>
                      <a:pt x="178" y="51"/>
                    </a:lnTo>
                    <a:lnTo>
                      <a:pt x="175" y="53"/>
                    </a:lnTo>
                    <a:lnTo>
                      <a:pt x="171" y="53"/>
                    </a:lnTo>
                    <a:lnTo>
                      <a:pt x="167" y="55"/>
                    </a:lnTo>
                    <a:lnTo>
                      <a:pt x="163" y="57"/>
                    </a:lnTo>
                    <a:lnTo>
                      <a:pt x="158" y="59"/>
                    </a:lnTo>
                    <a:lnTo>
                      <a:pt x="154" y="61"/>
                    </a:lnTo>
                    <a:lnTo>
                      <a:pt x="150" y="63"/>
                    </a:lnTo>
                    <a:lnTo>
                      <a:pt x="144" y="65"/>
                    </a:lnTo>
                    <a:lnTo>
                      <a:pt x="140" y="67"/>
                    </a:lnTo>
                    <a:lnTo>
                      <a:pt x="137" y="69"/>
                    </a:lnTo>
                    <a:lnTo>
                      <a:pt x="131" y="72"/>
                    </a:lnTo>
                    <a:lnTo>
                      <a:pt x="127" y="74"/>
                    </a:lnTo>
                    <a:lnTo>
                      <a:pt x="123" y="76"/>
                    </a:lnTo>
                    <a:lnTo>
                      <a:pt x="118" y="80"/>
                    </a:lnTo>
                    <a:lnTo>
                      <a:pt x="114" y="82"/>
                    </a:lnTo>
                    <a:lnTo>
                      <a:pt x="108" y="86"/>
                    </a:lnTo>
                    <a:lnTo>
                      <a:pt x="104" y="88"/>
                    </a:lnTo>
                    <a:lnTo>
                      <a:pt x="101" y="91"/>
                    </a:lnTo>
                    <a:lnTo>
                      <a:pt x="95" y="95"/>
                    </a:lnTo>
                    <a:lnTo>
                      <a:pt x="91" y="99"/>
                    </a:lnTo>
                    <a:lnTo>
                      <a:pt x="87" y="103"/>
                    </a:lnTo>
                    <a:lnTo>
                      <a:pt x="83" y="107"/>
                    </a:lnTo>
                    <a:lnTo>
                      <a:pt x="80" y="108"/>
                    </a:lnTo>
                    <a:lnTo>
                      <a:pt x="76" y="114"/>
                    </a:lnTo>
                    <a:lnTo>
                      <a:pt x="72" y="118"/>
                    </a:lnTo>
                    <a:lnTo>
                      <a:pt x="66" y="122"/>
                    </a:lnTo>
                    <a:lnTo>
                      <a:pt x="62" y="126"/>
                    </a:lnTo>
                    <a:lnTo>
                      <a:pt x="61" y="131"/>
                    </a:lnTo>
                    <a:lnTo>
                      <a:pt x="57" y="135"/>
                    </a:lnTo>
                    <a:lnTo>
                      <a:pt x="53" y="141"/>
                    </a:lnTo>
                    <a:lnTo>
                      <a:pt x="49" y="145"/>
                    </a:lnTo>
                    <a:lnTo>
                      <a:pt x="47" y="150"/>
                    </a:lnTo>
                    <a:lnTo>
                      <a:pt x="43" y="154"/>
                    </a:lnTo>
                    <a:lnTo>
                      <a:pt x="40" y="160"/>
                    </a:lnTo>
                    <a:lnTo>
                      <a:pt x="38" y="165"/>
                    </a:lnTo>
                    <a:lnTo>
                      <a:pt x="36" y="171"/>
                    </a:lnTo>
                    <a:lnTo>
                      <a:pt x="32" y="177"/>
                    </a:lnTo>
                    <a:lnTo>
                      <a:pt x="30" y="184"/>
                    </a:lnTo>
                    <a:lnTo>
                      <a:pt x="28" y="181"/>
                    </a:lnTo>
                    <a:lnTo>
                      <a:pt x="28" y="177"/>
                    </a:lnTo>
                    <a:lnTo>
                      <a:pt x="28" y="173"/>
                    </a:lnTo>
                    <a:lnTo>
                      <a:pt x="28" y="171"/>
                    </a:lnTo>
                    <a:lnTo>
                      <a:pt x="26" y="169"/>
                    </a:lnTo>
                    <a:lnTo>
                      <a:pt x="26" y="165"/>
                    </a:lnTo>
                    <a:lnTo>
                      <a:pt x="26" y="164"/>
                    </a:lnTo>
                    <a:lnTo>
                      <a:pt x="26" y="162"/>
                    </a:lnTo>
                    <a:lnTo>
                      <a:pt x="26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63" name="Freeform 420">
                <a:extLst>
                  <a:ext uri="{FF2B5EF4-FFF2-40B4-BE49-F238E27FC236}">
                    <a16:creationId xmlns:a16="http://schemas.microsoft.com/office/drawing/2014/main" id="{5078388C-38C0-4F67-8E4D-91318FCD9B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1" y="906"/>
                <a:ext cx="224" cy="172"/>
              </a:xfrm>
              <a:custGeom>
                <a:avLst/>
                <a:gdLst>
                  <a:gd name="T0" fmla="*/ 1 w 447"/>
                  <a:gd name="T1" fmla="*/ 1 h 344"/>
                  <a:gd name="T2" fmla="*/ 1 w 447"/>
                  <a:gd name="T3" fmla="*/ 1 h 344"/>
                  <a:gd name="T4" fmla="*/ 1 w 447"/>
                  <a:gd name="T5" fmla="*/ 1 h 344"/>
                  <a:gd name="T6" fmla="*/ 1 w 447"/>
                  <a:gd name="T7" fmla="*/ 1 h 344"/>
                  <a:gd name="T8" fmla="*/ 1 w 447"/>
                  <a:gd name="T9" fmla="*/ 1 h 344"/>
                  <a:gd name="T10" fmla="*/ 1 w 447"/>
                  <a:gd name="T11" fmla="*/ 1 h 344"/>
                  <a:gd name="T12" fmla="*/ 1 w 447"/>
                  <a:gd name="T13" fmla="*/ 1 h 344"/>
                  <a:gd name="T14" fmla="*/ 1 w 447"/>
                  <a:gd name="T15" fmla="*/ 1 h 344"/>
                  <a:gd name="T16" fmla="*/ 1 w 447"/>
                  <a:gd name="T17" fmla="*/ 0 h 344"/>
                  <a:gd name="T18" fmla="*/ 1 w 447"/>
                  <a:gd name="T19" fmla="*/ 1 h 344"/>
                  <a:gd name="T20" fmla="*/ 1 w 447"/>
                  <a:gd name="T21" fmla="*/ 1 h 344"/>
                  <a:gd name="T22" fmla="*/ 1 w 447"/>
                  <a:gd name="T23" fmla="*/ 1 h 344"/>
                  <a:gd name="T24" fmla="*/ 1 w 447"/>
                  <a:gd name="T25" fmla="*/ 1 h 344"/>
                  <a:gd name="T26" fmla="*/ 1 w 447"/>
                  <a:gd name="T27" fmla="*/ 1 h 344"/>
                  <a:gd name="T28" fmla="*/ 1 w 447"/>
                  <a:gd name="T29" fmla="*/ 1 h 344"/>
                  <a:gd name="T30" fmla="*/ 1 w 447"/>
                  <a:gd name="T31" fmla="*/ 1 h 344"/>
                  <a:gd name="T32" fmla="*/ 1 w 447"/>
                  <a:gd name="T33" fmla="*/ 1 h 344"/>
                  <a:gd name="T34" fmla="*/ 1 w 447"/>
                  <a:gd name="T35" fmla="*/ 1 h 344"/>
                  <a:gd name="T36" fmla="*/ 1 w 447"/>
                  <a:gd name="T37" fmla="*/ 1 h 344"/>
                  <a:gd name="T38" fmla="*/ 1 w 447"/>
                  <a:gd name="T39" fmla="*/ 1 h 344"/>
                  <a:gd name="T40" fmla="*/ 1 w 447"/>
                  <a:gd name="T41" fmla="*/ 1 h 344"/>
                  <a:gd name="T42" fmla="*/ 1 w 447"/>
                  <a:gd name="T43" fmla="*/ 1 h 344"/>
                  <a:gd name="T44" fmla="*/ 1 w 447"/>
                  <a:gd name="T45" fmla="*/ 1 h 344"/>
                  <a:gd name="T46" fmla="*/ 1 w 447"/>
                  <a:gd name="T47" fmla="*/ 1 h 344"/>
                  <a:gd name="T48" fmla="*/ 1 w 447"/>
                  <a:gd name="T49" fmla="*/ 1 h 344"/>
                  <a:gd name="T50" fmla="*/ 1 w 447"/>
                  <a:gd name="T51" fmla="*/ 1 h 344"/>
                  <a:gd name="T52" fmla="*/ 1 w 447"/>
                  <a:gd name="T53" fmla="*/ 1 h 344"/>
                  <a:gd name="T54" fmla="*/ 1 w 447"/>
                  <a:gd name="T55" fmla="*/ 1 h 344"/>
                  <a:gd name="T56" fmla="*/ 1 w 447"/>
                  <a:gd name="T57" fmla="*/ 1 h 344"/>
                  <a:gd name="T58" fmla="*/ 1 w 447"/>
                  <a:gd name="T59" fmla="*/ 1 h 344"/>
                  <a:gd name="T60" fmla="*/ 1 w 447"/>
                  <a:gd name="T61" fmla="*/ 1 h 344"/>
                  <a:gd name="T62" fmla="*/ 1 w 447"/>
                  <a:gd name="T63" fmla="*/ 1 h 344"/>
                  <a:gd name="T64" fmla="*/ 1 w 447"/>
                  <a:gd name="T65" fmla="*/ 1 h 344"/>
                  <a:gd name="T66" fmla="*/ 1 w 447"/>
                  <a:gd name="T67" fmla="*/ 1 h 344"/>
                  <a:gd name="T68" fmla="*/ 1 w 447"/>
                  <a:gd name="T69" fmla="*/ 1 h 344"/>
                  <a:gd name="T70" fmla="*/ 1 w 447"/>
                  <a:gd name="T71" fmla="*/ 1 h 344"/>
                  <a:gd name="T72" fmla="*/ 1 w 447"/>
                  <a:gd name="T73" fmla="*/ 1 h 344"/>
                  <a:gd name="T74" fmla="*/ 1 w 447"/>
                  <a:gd name="T75" fmla="*/ 1 h 344"/>
                  <a:gd name="T76" fmla="*/ 1 w 447"/>
                  <a:gd name="T77" fmla="*/ 1 h 344"/>
                  <a:gd name="T78" fmla="*/ 1 w 447"/>
                  <a:gd name="T79" fmla="*/ 1 h 344"/>
                  <a:gd name="T80" fmla="*/ 1 w 447"/>
                  <a:gd name="T81" fmla="*/ 1 h 344"/>
                  <a:gd name="T82" fmla="*/ 1 w 447"/>
                  <a:gd name="T83" fmla="*/ 1 h 344"/>
                  <a:gd name="T84" fmla="*/ 1 w 447"/>
                  <a:gd name="T85" fmla="*/ 1 h 344"/>
                  <a:gd name="T86" fmla="*/ 1 w 447"/>
                  <a:gd name="T87" fmla="*/ 1 h 344"/>
                  <a:gd name="T88" fmla="*/ 1 w 447"/>
                  <a:gd name="T89" fmla="*/ 1 h 344"/>
                  <a:gd name="T90" fmla="*/ 1 w 447"/>
                  <a:gd name="T91" fmla="*/ 1 h 344"/>
                  <a:gd name="T92" fmla="*/ 1 w 447"/>
                  <a:gd name="T93" fmla="*/ 1 h 344"/>
                  <a:gd name="T94" fmla="*/ 1 w 447"/>
                  <a:gd name="T95" fmla="*/ 1 h 344"/>
                  <a:gd name="T96" fmla="*/ 1 w 447"/>
                  <a:gd name="T97" fmla="*/ 1 h 344"/>
                  <a:gd name="T98" fmla="*/ 1 w 447"/>
                  <a:gd name="T99" fmla="*/ 1 h 344"/>
                  <a:gd name="T100" fmla="*/ 1 w 447"/>
                  <a:gd name="T101" fmla="*/ 1 h 344"/>
                  <a:gd name="T102" fmla="*/ 1 w 447"/>
                  <a:gd name="T103" fmla="*/ 1 h 344"/>
                  <a:gd name="T104" fmla="*/ 1 w 447"/>
                  <a:gd name="T105" fmla="*/ 1 h 344"/>
                  <a:gd name="T106" fmla="*/ 1 w 447"/>
                  <a:gd name="T107" fmla="*/ 1 h 344"/>
                  <a:gd name="T108" fmla="*/ 1 w 447"/>
                  <a:gd name="T109" fmla="*/ 1 h 344"/>
                  <a:gd name="T110" fmla="*/ 1 w 447"/>
                  <a:gd name="T111" fmla="*/ 1 h 34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7"/>
                  <a:gd name="T169" fmla="*/ 0 h 344"/>
                  <a:gd name="T170" fmla="*/ 447 w 447"/>
                  <a:gd name="T171" fmla="*/ 344 h 34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7" h="344">
                    <a:moveTo>
                      <a:pt x="120" y="112"/>
                    </a:moveTo>
                    <a:lnTo>
                      <a:pt x="120" y="110"/>
                    </a:lnTo>
                    <a:lnTo>
                      <a:pt x="122" y="108"/>
                    </a:lnTo>
                    <a:lnTo>
                      <a:pt x="124" y="104"/>
                    </a:lnTo>
                    <a:lnTo>
                      <a:pt x="126" y="103"/>
                    </a:lnTo>
                    <a:lnTo>
                      <a:pt x="128" y="99"/>
                    </a:lnTo>
                    <a:lnTo>
                      <a:pt x="132" y="95"/>
                    </a:lnTo>
                    <a:lnTo>
                      <a:pt x="133" y="93"/>
                    </a:lnTo>
                    <a:lnTo>
                      <a:pt x="135" y="91"/>
                    </a:lnTo>
                    <a:lnTo>
                      <a:pt x="137" y="89"/>
                    </a:lnTo>
                    <a:lnTo>
                      <a:pt x="141" y="87"/>
                    </a:lnTo>
                    <a:lnTo>
                      <a:pt x="143" y="84"/>
                    </a:lnTo>
                    <a:lnTo>
                      <a:pt x="145" y="84"/>
                    </a:lnTo>
                    <a:lnTo>
                      <a:pt x="149" y="80"/>
                    </a:lnTo>
                    <a:lnTo>
                      <a:pt x="152" y="78"/>
                    </a:lnTo>
                    <a:lnTo>
                      <a:pt x="154" y="76"/>
                    </a:lnTo>
                    <a:lnTo>
                      <a:pt x="158" y="74"/>
                    </a:lnTo>
                    <a:lnTo>
                      <a:pt x="162" y="70"/>
                    </a:lnTo>
                    <a:lnTo>
                      <a:pt x="166" y="68"/>
                    </a:lnTo>
                    <a:lnTo>
                      <a:pt x="170" y="66"/>
                    </a:lnTo>
                    <a:lnTo>
                      <a:pt x="173" y="63"/>
                    </a:lnTo>
                    <a:lnTo>
                      <a:pt x="177" y="61"/>
                    </a:lnTo>
                    <a:lnTo>
                      <a:pt x="181" y="59"/>
                    </a:lnTo>
                    <a:lnTo>
                      <a:pt x="187" y="57"/>
                    </a:lnTo>
                    <a:lnTo>
                      <a:pt x="190" y="53"/>
                    </a:lnTo>
                    <a:lnTo>
                      <a:pt x="196" y="51"/>
                    </a:lnTo>
                    <a:lnTo>
                      <a:pt x="202" y="47"/>
                    </a:lnTo>
                    <a:lnTo>
                      <a:pt x="206" y="46"/>
                    </a:lnTo>
                    <a:lnTo>
                      <a:pt x="213" y="44"/>
                    </a:lnTo>
                    <a:lnTo>
                      <a:pt x="217" y="40"/>
                    </a:lnTo>
                    <a:lnTo>
                      <a:pt x="225" y="38"/>
                    </a:lnTo>
                    <a:lnTo>
                      <a:pt x="230" y="36"/>
                    </a:lnTo>
                    <a:lnTo>
                      <a:pt x="238" y="32"/>
                    </a:lnTo>
                    <a:lnTo>
                      <a:pt x="244" y="30"/>
                    </a:lnTo>
                    <a:lnTo>
                      <a:pt x="251" y="28"/>
                    </a:lnTo>
                    <a:lnTo>
                      <a:pt x="257" y="27"/>
                    </a:lnTo>
                    <a:lnTo>
                      <a:pt x="265" y="25"/>
                    </a:lnTo>
                    <a:lnTo>
                      <a:pt x="274" y="21"/>
                    </a:lnTo>
                    <a:lnTo>
                      <a:pt x="282" y="21"/>
                    </a:lnTo>
                    <a:lnTo>
                      <a:pt x="289" y="17"/>
                    </a:lnTo>
                    <a:lnTo>
                      <a:pt x="299" y="15"/>
                    </a:lnTo>
                    <a:lnTo>
                      <a:pt x="306" y="13"/>
                    </a:lnTo>
                    <a:lnTo>
                      <a:pt x="316" y="11"/>
                    </a:lnTo>
                    <a:lnTo>
                      <a:pt x="325" y="9"/>
                    </a:lnTo>
                    <a:lnTo>
                      <a:pt x="335" y="9"/>
                    </a:lnTo>
                    <a:lnTo>
                      <a:pt x="344" y="8"/>
                    </a:lnTo>
                    <a:lnTo>
                      <a:pt x="354" y="6"/>
                    </a:lnTo>
                    <a:lnTo>
                      <a:pt x="365" y="6"/>
                    </a:lnTo>
                    <a:lnTo>
                      <a:pt x="375" y="4"/>
                    </a:lnTo>
                    <a:lnTo>
                      <a:pt x="386" y="2"/>
                    </a:lnTo>
                    <a:lnTo>
                      <a:pt x="398" y="2"/>
                    </a:lnTo>
                    <a:lnTo>
                      <a:pt x="409" y="0"/>
                    </a:lnTo>
                    <a:lnTo>
                      <a:pt x="421" y="0"/>
                    </a:lnTo>
                    <a:lnTo>
                      <a:pt x="434" y="0"/>
                    </a:lnTo>
                    <a:lnTo>
                      <a:pt x="447" y="0"/>
                    </a:lnTo>
                    <a:lnTo>
                      <a:pt x="445" y="0"/>
                    </a:lnTo>
                    <a:lnTo>
                      <a:pt x="443" y="2"/>
                    </a:lnTo>
                    <a:lnTo>
                      <a:pt x="441" y="4"/>
                    </a:lnTo>
                    <a:lnTo>
                      <a:pt x="440" y="6"/>
                    </a:lnTo>
                    <a:lnTo>
                      <a:pt x="438" y="8"/>
                    </a:lnTo>
                    <a:lnTo>
                      <a:pt x="436" y="11"/>
                    </a:lnTo>
                    <a:lnTo>
                      <a:pt x="432" y="15"/>
                    </a:lnTo>
                    <a:lnTo>
                      <a:pt x="428" y="19"/>
                    </a:lnTo>
                    <a:lnTo>
                      <a:pt x="426" y="21"/>
                    </a:lnTo>
                    <a:lnTo>
                      <a:pt x="424" y="23"/>
                    </a:lnTo>
                    <a:lnTo>
                      <a:pt x="422" y="25"/>
                    </a:lnTo>
                    <a:lnTo>
                      <a:pt x="422" y="28"/>
                    </a:lnTo>
                    <a:lnTo>
                      <a:pt x="419" y="30"/>
                    </a:lnTo>
                    <a:lnTo>
                      <a:pt x="417" y="32"/>
                    </a:lnTo>
                    <a:lnTo>
                      <a:pt x="415" y="36"/>
                    </a:lnTo>
                    <a:lnTo>
                      <a:pt x="413" y="38"/>
                    </a:lnTo>
                    <a:lnTo>
                      <a:pt x="411" y="42"/>
                    </a:lnTo>
                    <a:lnTo>
                      <a:pt x="407" y="44"/>
                    </a:lnTo>
                    <a:lnTo>
                      <a:pt x="405" y="47"/>
                    </a:lnTo>
                    <a:lnTo>
                      <a:pt x="403" y="51"/>
                    </a:lnTo>
                    <a:lnTo>
                      <a:pt x="400" y="55"/>
                    </a:lnTo>
                    <a:lnTo>
                      <a:pt x="398" y="57"/>
                    </a:lnTo>
                    <a:lnTo>
                      <a:pt x="394" y="61"/>
                    </a:lnTo>
                    <a:lnTo>
                      <a:pt x="392" y="65"/>
                    </a:lnTo>
                    <a:lnTo>
                      <a:pt x="388" y="70"/>
                    </a:lnTo>
                    <a:lnTo>
                      <a:pt x="386" y="74"/>
                    </a:lnTo>
                    <a:lnTo>
                      <a:pt x="382" y="78"/>
                    </a:lnTo>
                    <a:lnTo>
                      <a:pt x="381" y="82"/>
                    </a:lnTo>
                    <a:lnTo>
                      <a:pt x="377" y="85"/>
                    </a:lnTo>
                    <a:lnTo>
                      <a:pt x="373" y="91"/>
                    </a:lnTo>
                    <a:lnTo>
                      <a:pt x="369" y="95"/>
                    </a:lnTo>
                    <a:lnTo>
                      <a:pt x="365" y="99"/>
                    </a:lnTo>
                    <a:lnTo>
                      <a:pt x="362" y="104"/>
                    </a:lnTo>
                    <a:lnTo>
                      <a:pt x="360" y="110"/>
                    </a:lnTo>
                    <a:lnTo>
                      <a:pt x="356" y="116"/>
                    </a:lnTo>
                    <a:lnTo>
                      <a:pt x="352" y="120"/>
                    </a:lnTo>
                    <a:lnTo>
                      <a:pt x="348" y="125"/>
                    </a:lnTo>
                    <a:lnTo>
                      <a:pt x="344" y="131"/>
                    </a:lnTo>
                    <a:lnTo>
                      <a:pt x="341" y="137"/>
                    </a:lnTo>
                    <a:lnTo>
                      <a:pt x="337" y="143"/>
                    </a:lnTo>
                    <a:lnTo>
                      <a:pt x="331" y="148"/>
                    </a:lnTo>
                    <a:lnTo>
                      <a:pt x="327" y="154"/>
                    </a:lnTo>
                    <a:lnTo>
                      <a:pt x="324" y="160"/>
                    </a:lnTo>
                    <a:lnTo>
                      <a:pt x="320" y="167"/>
                    </a:lnTo>
                    <a:lnTo>
                      <a:pt x="316" y="173"/>
                    </a:lnTo>
                    <a:lnTo>
                      <a:pt x="310" y="179"/>
                    </a:lnTo>
                    <a:lnTo>
                      <a:pt x="306" y="186"/>
                    </a:lnTo>
                    <a:lnTo>
                      <a:pt x="303" y="192"/>
                    </a:lnTo>
                    <a:lnTo>
                      <a:pt x="297" y="200"/>
                    </a:lnTo>
                    <a:lnTo>
                      <a:pt x="293" y="207"/>
                    </a:lnTo>
                    <a:lnTo>
                      <a:pt x="289" y="213"/>
                    </a:lnTo>
                    <a:lnTo>
                      <a:pt x="284" y="222"/>
                    </a:lnTo>
                    <a:lnTo>
                      <a:pt x="280" y="228"/>
                    </a:lnTo>
                    <a:lnTo>
                      <a:pt x="274" y="236"/>
                    </a:lnTo>
                    <a:lnTo>
                      <a:pt x="268" y="241"/>
                    </a:lnTo>
                    <a:lnTo>
                      <a:pt x="263" y="249"/>
                    </a:lnTo>
                    <a:lnTo>
                      <a:pt x="259" y="255"/>
                    </a:lnTo>
                    <a:lnTo>
                      <a:pt x="253" y="260"/>
                    </a:lnTo>
                    <a:lnTo>
                      <a:pt x="248" y="266"/>
                    </a:lnTo>
                    <a:lnTo>
                      <a:pt x="242" y="272"/>
                    </a:lnTo>
                    <a:lnTo>
                      <a:pt x="236" y="276"/>
                    </a:lnTo>
                    <a:lnTo>
                      <a:pt x="230" y="281"/>
                    </a:lnTo>
                    <a:lnTo>
                      <a:pt x="225" y="285"/>
                    </a:lnTo>
                    <a:lnTo>
                      <a:pt x="219" y="291"/>
                    </a:lnTo>
                    <a:lnTo>
                      <a:pt x="213" y="295"/>
                    </a:lnTo>
                    <a:lnTo>
                      <a:pt x="208" y="298"/>
                    </a:lnTo>
                    <a:lnTo>
                      <a:pt x="202" y="302"/>
                    </a:lnTo>
                    <a:lnTo>
                      <a:pt x="196" y="306"/>
                    </a:lnTo>
                    <a:lnTo>
                      <a:pt x="190" y="310"/>
                    </a:lnTo>
                    <a:lnTo>
                      <a:pt x="183" y="312"/>
                    </a:lnTo>
                    <a:lnTo>
                      <a:pt x="177" y="315"/>
                    </a:lnTo>
                    <a:lnTo>
                      <a:pt x="171" y="317"/>
                    </a:lnTo>
                    <a:lnTo>
                      <a:pt x="166" y="321"/>
                    </a:lnTo>
                    <a:lnTo>
                      <a:pt x="160" y="323"/>
                    </a:lnTo>
                    <a:lnTo>
                      <a:pt x="154" y="325"/>
                    </a:lnTo>
                    <a:lnTo>
                      <a:pt x="149" y="327"/>
                    </a:lnTo>
                    <a:lnTo>
                      <a:pt x="143" y="329"/>
                    </a:lnTo>
                    <a:lnTo>
                      <a:pt x="137" y="331"/>
                    </a:lnTo>
                    <a:lnTo>
                      <a:pt x="132" y="333"/>
                    </a:lnTo>
                    <a:lnTo>
                      <a:pt x="126" y="334"/>
                    </a:lnTo>
                    <a:lnTo>
                      <a:pt x="120" y="336"/>
                    </a:lnTo>
                    <a:lnTo>
                      <a:pt x="114" y="336"/>
                    </a:lnTo>
                    <a:lnTo>
                      <a:pt x="109" y="338"/>
                    </a:lnTo>
                    <a:lnTo>
                      <a:pt x="103" y="340"/>
                    </a:lnTo>
                    <a:lnTo>
                      <a:pt x="97" y="340"/>
                    </a:lnTo>
                    <a:lnTo>
                      <a:pt x="92" y="340"/>
                    </a:lnTo>
                    <a:lnTo>
                      <a:pt x="88" y="342"/>
                    </a:lnTo>
                    <a:lnTo>
                      <a:pt x="82" y="342"/>
                    </a:lnTo>
                    <a:lnTo>
                      <a:pt x="76" y="342"/>
                    </a:lnTo>
                    <a:lnTo>
                      <a:pt x="73" y="342"/>
                    </a:lnTo>
                    <a:lnTo>
                      <a:pt x="67" y="342"/>
                    </a:lnTo>
                    <a:lnTo>
                      <a:pt x="63" y="344"/>
                    </a:lnTo>
                    <a:lnTo>
                      <a:pt x="57" y="344"/>
                    </a:lnTo>
                    <a:lnTo>
                      <a:pt x="54" y="344"/>
                    </a:lnTo>
                    <a:lnTo>
                      <a:pt x="50" y="344"/>
                    </a:lnTo>
                    <a:lnTo>
                      <a:pt x="46" y="344"/>
                    </a:lnTo>
                    <a:lnTo>
                      <a:pt x="42" y="344"/>
                    </a:lnTo>
                    <a:lnTo>
                      <a:pt x="38" y="344"/>
                    </a:lnTo>
                    <a:lnTo>
                      <a:pt x="33" y="344"/>
                    </a:lnTo>
                    <a:lnTo>
                      <a:pt x="31" y="344"/>
                    </a:lnTo>
                    <a:lnTo>
                      <a:pt x="27" y="342"/>
                    </a:lnTo>
                    <a:lnTo>
                      <a:pt x="23" y="342"/>
                    </a:lnTo>
                    <a:lnTo>
                      <a:pt x="19" y="342"/>
                    </a:lnTo>
                    <a:lnTo>
                      <a:pt x="18" y="342"/>
                    </a:lnTo>
                    <a:lnTo>
                      <a:pt x="16" y="342"/>
                    </a:lnTo>
                    <a:lnTo>
                      <a:pt x="12" y="342"/>
                    </a:lnTo>
                    <a:lnTo>
                      <a:pt x="10" y="340"/>
                    </a:lnTo>
                    <a:lnTo>
                      <a:pt x="8" y="340"/>
                    </a:lnTo>
                    <a:lnTo>
                      <a:pt x="4" y="340"/>
                    </a:lnTo>
                    <a:lnTo>
                      <a:pt x="2" y="340"/>
                    </a:lnTo>
                    <a:lnTo>
                      <a:pt x="0" y="340"/>
                    </a:lnTo>
                    <a:lnTo>
                      <a:pt x="19" y="319"/>
                    </a:lnTo>
                    <a:lnTo>
                      <a:pt x="21" y="319"/>
                    </a:lnTo>
                    <a:lnTo>
                      <a:pt x="23" y="321"/>
                    </a:lnTo>
                    <a:lnTo>
                      <a:pt x="27" y="321"/>
                    </a:lnTo>
                    <a:lnTo>
                      <a:pt x="29" y="321"/>
                    </a:lnTo>
                    <a:lnTo>
                      <a:pt x="35" y="321"/>
                    </a:lnTo>
                    <a:lnTo>
                      <a:pt x="37" y="321"/>
                    </a:lnTo>
                    <a:lnTo>
                      <a:pt x="38" y="321"/>
                    </a:lnTo>
                    <a:lnTo>
                      <a:pt x="42" y="321"/>
                    </a:lnTo>
                    <a:lnTo>
                      <a:pt x="46" y="321"/>
                    </a:lnTo>
                    <a:lnTo>
                      <a:pt x="48" y="321"/>
                    </a:lnTo>
                    <a:lnTo>
                      <a:pt x="50" y="321"/>
                    </a:lnTo>
                    <a:lnTo>
                      <a:pt x="54" y="321"/>
                    </a:lnTo>
                    <a:lnTo>
                      <a:pt x="57" y="321"/>
                    </a:lnTo>
                    <a:lnTo>
                      <a:pt x="61" y="321"/>
                    </a:lnTo>
                    <a:lnTo>
                      <a:pt x="65" y="321"/>
                    </a:lnTo>
                    <a:lnTo>
                      <a:pt x="69" y="321"/>
                    </a:lnTo>
                    <a:lnTo>
                      <a:pt x="73" y="321"/>
                    </a:lnTo>
                    <a:lnTo>
                      <a:pt x="76" y="321"/>
                    </a:lnTo>
                    <a:lnTo>
                      <a:pt x="80" y="321"/>
                    </a:lnTo>
                    <a:lnTo>
                      <a:pt x="84" y="319"/>
                    </a:lnTo>
                    <a:lnTo>
                      <a:pt x="90" y="319"/>
                    </a:lnTo>
                    <a:lnTo>
                      <a:pt x="94" y="319"/>
                    </a:lnTo>
                    <a:lnTo>
                      <a:pt x="97" y="317"/>
                    </a:lnTo>
                    <a:lnTo>
                      <a:pt x="101" y="317"/>
                    </a:lnTo>
                    <a:lnTo>
                      <a:pt x="107" y="317"/>
                    </a:lnTo>
                    <a:lnTo>
                      <a:pt x="111" y="315"/>
                    </a:lnTo>
                    <a:lnTo>
                      <a:pt x="116" y="314"/>
                    </a:lnTo>
                    <a:lnTo>
                      <a:pt x="120" y="314"/>
                    </a:lnTo>
                    <a:lnTo>
                      <a:pt x="126" y="312"/>
                    </a:lnTo>
                    <a:lnTo>
                      <a:pt x="132" y="310"/>
                    </a:lnTo>
                    <a:lnTo>
                      <a:pt x="135" y="308"/>
                    </a:lnTo>
                    <a:lnTo>
                      <a:pt x="141" y="306"/>
                    </a:lnTo>
                    <a:lnTo>
                      <a:pt x="145" y="306"/>
                    </a:lnTo>
                    <a:lnTo>
                      <a:pt x="151" y="302"/>
                    </a:lnTo>
                    <a:lnTo>
                      <a:pt x="156" y="300"/>
                    </a:lnTo>
                    <a:lnTo>
                      <a:pt x="160" y="298"/>
                    </a:lnTo>
                    <a:lnTo>
                      <a:pt x="166" y="296"/>
                    </a:lnTo>
                    <a:lnTo>
                      <a:pt x="171" y="293"/>
                    </a:lnTo>
                    <a:lnTo>
                      <a:pt x="175" y="291"/>
                    </a:lnTo>
                    <a:lnTo>
                      <a:pt x="181" y="287"/>
                    </a:lnTo>
                    <a:lnTo>
                      <a:pt x="187" y="285"/>
                    </a:lnTo>
                    <a:lnTo>
                      <a:pt x="190" y="281"/>
                    </a:lnTo>
                    <a:lnTo>
                      <a:pt x="196" y="277"/>
                    </a:lnTo>
                    <a:lnTo>
                      <a:pt x="202" y="274"/>
                    </a:lnTo>
                    <a:lnTo>
                      <a:pt x="206" y="272"/>
                    </a:lnTo>
                    <a:lnTo>
                      <a:pt x="211" y="266"/>
                    </a:lnTo>
                    <a:lnTo>
                      <a:pt x="217" y="262"/>
                    </a:lnTo>
                    <a:lnTo>
                      <a:pt x="221" y="258"/>
                    </a:lnTo>
                    <a:lnTo>
                      <a:pt x="227" y="255"/>
                    </a:lnTo>
                    <a:lnTo>
                      <a:pt x="230" y="249"/>
                    </a:lnTo>
                    <a:lnTo>
                      <a:pt x="236" y="243"/>
                    </a:lnTo>
                    <a:lnTo>
                      <a:pt x="240" y="239"/>
                    </a:lnTo>
                    <a:lnTo>
                      <a:pt x="246" y="234"/>
                    </a:lnTo>
                    <a:lnTo>
                      <a:pt x="249" y="228"/>
                    </a:lnTo>
                    <a:lnTo>
                      <a:pt x="253" y="222"/>
                    </a:lnTo>
                    <a:lnTo>
                      <a:pt x="259" y="215"/>
                    </a:lnTo>
                    <a:lnTo>
                      <a:pt x="263" y="209"/>
                    </a:lnTo>
                    <a:lnTo>
                      <a:pt x="267" y="203"/>
                    </a:lnTo>
                    <a:lnTo>
                      <a:pt x="270" y="196"/>
                    </a:lnTo>
                    <a:lnTo>
                      <a:pt x="274" y="190"/>
                    </a:lnTo>
                    <a:lnTo>
                      <a:pt x="280" y="184"/>
                    </a:lnTo>
                    <a:lnTo>
                      <a:pt x="284" y="177"/>
                    </a:lnTo>
                    <a:lnTo>
                      <a:pt x="287" y="171"/>
                    </a:lnTo>
                    <a:lnTo>
                      <a:pt x="291" y="165"/>
                    </a:lnTo>
                    <a:lnTo>
                      <a:pt x="295" y="162"/>
                    </a:lnTo>
                    <a:lnTo>
                      <a:pt x="299" y="156"/>
                    </a:lnTo>
                    <a:lnTo>
                      <a:pt x="301" y="150"/>
                    </a:lnTo>
                    <a:lnTo>
                      <a:pt x="305" y="144"/>
                    </a:lnTo>
                    <a:lnTo>
                      <a:pt x="308" y="139"/>
                    </a:lnTo>
                    <a:lnTo>
                      <a:pt x="312" y="135"/>
                    </a:lnTo>
                    <a:lnTo>
                      <a:pt x="316" y="129"/>
                    </a:lnTo>
                    <a:lnTo>
                      <a:pt x="320" y="125"/>
                    </a:lnTo>
                    <a:lnTo>
                      <a:pt x="324" y="120"/>
                    </a:lnTo>
                    <a:lnTo>
                      <a:pt x="325" y="116"/>
                    </a:lnTo>
                    <a:lnTo>
                      <a:pt x="329" y="110"/>
                    </a:lnTo>
                    <a:lnTo>
                      <a:pt x="331" y="106"/>
                    </a:lnTo>
                    <a:lnTo>
                      <a:pt x="335" y="103"/>
                    </a:lnTo>
                    <a:lnTo>
                      <a:pt x="337" y="99"/>
                    </a:lnTo>
                    <a:lnTo>
                      <a:pt x="341" y="95"/>
                    </a:lnTo>
                    <a:lnTo>
                      <a:pt x="344" y="91"/>
                    </a:lnTo>
                    <a:lnTo>
                      <a:pt x="346" y="87"/>
                    </a:lnTo>
                    <a:lnTo>
                      <a:pt x="350" y="84"/>
                    </a:lnTo>
                    <a:lnTo>
                      <a:pt x="352" y="80"/>
                    </a:lnTo>
                    <a:lnTo>
                      <a:pt x="354" y="76"/>
                    </a:lnTo>
                    <a:lnTo>
                      <a:pt x="358" y="74"/>
                    </a:lnTo>
                    <a:lnTo>
                      <a:pt x="360" y="70"/>
                    </a:lnTo>
                    <a:lnTo>
                      <a:pt x="362" y="66"/>
                    </a:lnTo>
                    <a:lnTo>
                      <a:pt x="365" y="65"/>
                    </a:lnTo>
                    <a:lnTo>
                      <a:pt x="367" y="63"/>
                    </a:lnTo>
                    <a:lnTo>
                      <a:pt x="369" y="59"/>
                    </a:lnTo>
                    <a:lnTo>
                      <a:pt x="371" y="57"/>
                    </a:lnTo>
                    <a:lnTo>
                      <a:pt x="373" y="53"/>
                    </a:lnTo>
                    <a:lnTo>
                      <a:pt x="375" y="51"/>
                    </a:lnTo>
                    <a:lnTo>
                      <a:pt x="377" y="49"/>
                    </a:lnTo>
                    <a:lnTo>
                      <a:pt x="379" y="47"/>
                    </a:lnTo>
                    <a:lnTo>
                      <a:pt x="381" y="44"/>
                    </a:lnTo>
                    <a:lnTo>
                      <a:pt x="382" y="42"/>
                    </a:lnTo>
                    <a:lnTo>
                      <a:pt x="386" y="38"/>
                    </a:lnTo>
                    <a:lnTo>
                      <a:pt x="388" y="36"/>
                    </a:lnTo>
                    <a:lnTo>
                      <a:pt x="392" y="32"/>
                    </a:lnTo>
                    <a:lnTo>
                      <a:pt x="394" y="30"/>
                    </a:lnTo>
                    <a:lnTo>
                      <a:pt x="396" y="28"/>
                    </a:lnTo>
                    <a:lnTo>
                      <a:pt x="398" y="25"/>
                    </a:lnTo>
                    <a:lnTo>
                      <a:pt x="400" y="23"/>
                    </a:lnTo>
                    <a:lnTo>
                      <a:pt x="402" y="23"/>
                    </a:lnTo>
                    <a:lnTo>
                      <a:pt x="403" y="21"/>
                    </a:lnTo>
                    <a:lnTo>
                      <a:pt x="402" y="21"/>
                    </a:lnTo>
                    <a:lnTo>
                      <a:pt x="398" y="21"/>
                    </a:lnTo>
                    <a:lnTo>
                      <a:pt x="396" y="21"/>
                    </a:lnTo>
                    <a:lnTo>
                      <a:pt x="392" y="21"/>
                    </a:lnTo>
                    <a:lnTo>
                      <a:pt x="390" y="21"/>
                    </a:lnTo>
                    <a:lnTo>
                      <a:pt x="388" y="21"/>
                    </a:lnTo>
                    <a:lnTo>
                      <a:pt x="384" y="21"/>
                    </a:lnTo>
                    <a:lnTo>
                      <a:pt x="382" y="21"/>
                    </a:lnTo>
                    <a:lnTo>
                      <a:pt x="379" y="21"/>
                    </a:lnTo>
                    <a:lnTo>
                      <a:pt x="375" y="21"/>
                    </a:lnTo>
                    <a:lnTo>
                      <a:pt x="373" y="21"/>
                    </a:lnTo>
                    <a:lnTo>
                      <a:pt x="369" y="21"/>
                    </a:lnTo>
                    <a:lnTo>
                      <a:pt x="365" y="23"/>
                    </a:lnTo>
                    <a:lnTo>
                      <a:pt x="360" y="23"/>
                    </a:lnTo>
                    <a:lnTo>
                      <a:pt x="356" y="23"/>
                    </a:lnTo>
                    <a:lnTo>
                      <a:pt x="352" y="23"/>
                    </a:lnTo>
                    <a:lnTo>
                      <a:pt x="346" y="25"/>
                    </a:lnTo>
                    <a:lnTo>
                      <a:pt x="343" y="25"/>
                    </a:lnTo>
                    <a:lnTo>
                      <a:pt x="339" y="27"/>
                    </a:lnTo>
                    <a:lnTo>
                      <a:pt x="333" y="27"/>
                    </a:lnTo>
                    <a:lnTo>
                      <a:pt x="329" y="28"/>
                    </a:lnTo>
                    <a:lnTo>
                      <a:pt x="324" y="28"/>
                    </a:lnTo>
                    <a:lnTo>
                      <a:pt x="318" y="30"/>
                    </a:lnTo>
                    <a:lnTo>
                      <a:pt x="312" y="30"/>
                    </a:lnTo>
                    <a:lnTo>
                      <a:pt x="306" y="32"/>
                    </a:lnTo>
                    <a:lnTo>
                      <a:pt x="303" y="34"/>
                    </a:lnTo>
                    <a:lnTo>
                      <a:pt x="297" y="36"/>
                    </a:lnTo>
                    <a:lnTo>
                      <a:pt x="291" y="36"/>
                    </a:lnTo>
                    <a:lnTo>
                      <a:pt x="286" y="38"/>
                    </a:lnTo>
                    <a:lnTo>
                      <a:pt x="280" y="40"/>
                    </a:lnTo>
                    <a:lnTo>
                      <a:pt x="274" y="42"/>
                    </a:lnTo>
                    <a:lnTo>
                      <a:pt x="267" y="42"/>
                    </a:lnTo>
                    <a:lnTo>
                      <a:pt x="261" y="46"/>
                    </a:lnTo>
                    <a:lnTo>
                      <a:pt x="255" y="47"/>
                    </a:lnTo>
                    <a:lnTo>
                      <a:pt x="249" y="49"/>
                    </a:lnTo>
                    <a:lnTo>
                      <a:pt x="244" y="51"/>
                    </a:lnTo>
                    <a:lnTo>
                      <a:pt x="236" y="53"/>
                    </a:lnTo>
                    <a:lnTo>
                      <a:pt x="230" y="57"/>
                    </a:lnTo>
                    <a:lnTo>
                      <a:pt x="225" y="59"/>
                    </a:lnTo>
                    <a:lnTo>
                      <a:pt x="219" y="63"/>
                    </a:lnTo>
                    <a:lnTo>
                      <a:pt x="213" y="65"/>
                    </a:lnTo>
                    <a:lnTo>
                      <a:pt x="206" y="68"/>
                    </a:lnTo>
                    <a:lnTo>
                      <a:pt x="200" y="72"/>
                    </a:lnTo>
                    <a:lnTo>
                      <a:pt x="194" y="74"/>
                    </a:lnTo>
                    <a:lnTo>
                      <a:pt x="189" y="78"/>
                    </a:lnTo>
                    <a:lnTo>
                      <a:pt x="181" y="82"/>
                    </a:lnTo>
                    <a:lnTo>
                      <a:pt x="175" y="85"/>
                    </a:lnTo>
                    <a:lnTo>
                      <a:pt x="170" y="89"/>
                    </a:lnTo>
                    <a:lnTo>
                      <a:pt x="164" y="93"/>
                    </a:lnTo>
                    <a:lnTo>
                      <a:pt x="158" y="99"/>
                    </a:lnTo>
                    <a:lnTo>
                      <a:pt x="152" y="103"/>
                    </a:lnTo>
                    <a:lnTo>
                      <a:pt x="147" y="106"/>
                    </a:lnTo>
                    <a:lnTo>
                      <a:pt x="141" y="112"/>
                    </a:lnTo>
                    <a:lnTo>
                      <a:pt x="135" y="118"/>
                    </a:lnTo>
                    <a:lnTo>
                      <a:pt x="132" y="122"/>
                    </a:lnTo>
                    <a:lnTo>
                      <a:pt x="126" y="127"/>
                    </a:lnTo>
                    <a:lnTo>
                      <a:pt x="120" y="133"/>
                    </a:lnTo>
                    <a:lnTo>
                      <a:pt x="114" y="139"/>
                    </a:lnTo>
                    <a:lnTo>
                      <a:pt x="111" y="144"/>
                    </a:lnTo>
                    <a:lnTo>
                      <a:pt x="120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64" name="Freeform 421">
                <a:extLst>
                  <a:ext uri="{FF2B5EF4-FFF2-40B4-BE49-F238E27FC236}">
                    <a16:creationId xmlns:a16="http://schemas.microsoft.com/office/drawing/2014/main" id="{A7F912E6-82C2-457F-8E36-606D1D32C5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90" y="799"/>
                <a:ext cx="268" cy="183"/>
              </a:xfrm>
              <a:custGeom>
                <a:avLst/>
                <a:gdLst>
                  <a:gd name="T0" fmla="*/ 1 w 536"/>
                  <a:gd name="T1" fmla="*/ 0 h 367"/>
                  <a:gd name="T2" fmla="*/ 1 w 536"/>
                  <a:gd name="T3" fmla="*/ 0 h 367"/>
                  <a:gd name="T4" fmla="*/ 1 w 536"/>
                  <a:gd name="T5" fmla="*/ 0 h 367"/>
                  <a:gd name="T6" fmla="*/ 1 w 536"/>
                  <a:gd name="T7" fmla="*/ 0 h 367"/>
                  <a:gd name="T8" fmla="*/ 1 w 536"/>
                  <a:gd name="T9" fmla="*/ 0 h 367"/>
                  <a:gd name="T10" fmla="*/ 1 w 536"/>
                  <a:gd name="T11" fmla="*/ 0 h 367"/>
                  <a:gd name="T12" fmla="*/ 1 w 536"/>
                  <a:gd name="T13" fmla="*/ 0 h 367"/>
                  <a:gd name="T14" fmla="*/ 1 w 536"/>
                  <a:gd name="T15" fmla="*/ 0 h 367"/>
                  <a:gd name="T16" fmla="*/ 1 w 536"/>
                  <a:gd name="T17" fmla="*/ 0 h 367"/>
                  <a:gd name="T18" fmla="*/ 1 w 536"/>
                  <a:gd name="T19" fmla="*/ 0 h 367"/>
                  <a:gd name="T20" fmla="*/ 1 w 536"/>
                  <a:gd name="T21" fmla="*/ 0 h 367"/>
                  <a:gd name="T22" fmla="*/ 1 w 536"/>
                  <a:gd name="T23" fmla="*/ 0 h 367"/>
                  <a:gd name="T24" fmla="*/ 1 w 536"/>
                  <a:gd name="T25" fmla="*/ 0 h 367"/>
                  <a:gd name="T26" fmla="*/ 1 w 536"/>
                  <a:gd name="T27" fmla="*/ 0 h 367"/>
                  <a:gd name="T28" fmla="*/ 1 w 536"/>
                  <a:gd name="T29" fmla="*/ 0 h 367"/>
                  <a:gd name="T30" fmla="*/ 1 w 536"/>
                  <a:gd name="T31" fmla="*/ 0 h 367"/>
                  <a:gd name="T32" fmla="*/ 1 w 536"/>
                  <a:gd name="T33" fmla="*/ 0 h 367"/>
                  <a:gd name="T34" fmla="*/ 1 w 536"/>
                  <a:gd name="T35" fmla="*/ 0 h 367"/>
                  <a:gd name="T36" fmla="*/ 1 w 536"/>
                  <a:gd name="T37" fmla="*/ 0 h 367"/>
                  <a:gd name="T38" fmla="*/ 1 w 536"/>
                  <a:gd name="T39" fmla="*/ 0 h 367"/>
                  <a:gd name="T40" fmla="*/ 1 w 536"/>
                  <a:gd name="T41" fmla="*/ 0 h 367"/>
                  <a:gd name="T42" fmla="*/ 1 w 536"/>
                  <a:gd name="T43" fmla="*/ 0 h 367"/>
                  <a:gd name="T44" fmla="*/ 1 w 536"/>
                  <a:gd name="T45" fmla="*/ 0 h 367"/>
                  <a:gd name="T46" fmla="*/ 1 w 536"/>
                  <a:gd name="T47" fmla="*/ 0 h 367"/>
                  <a:gd name="T48" fmla="*/ 1 w 536"/>
                  <a:gd name="T49" fmla="*/ 0 h 367"/>
                  <a:gd name="T50" fmla="*/ 1 w 536"/>
                  <a:gd name="T51" fmla="*/ 0 h 367"/>
                  <a:gd name="T52" fmla="*/ 1 w 536"/>
                  <a:gd name="T53" fmla="*/ 0 h 367"/>
                  <a:gd name="T54" fmla="*/ 1 w 536"/>
                  <a:gd name="T55" fmla="*/ 0 h 367"/>
                  <a:gd name="T56" fmla="*/ 1 w 536"/>
                  <a:gd name="T57" fmla="*/ 0 h 367"/>
                  <a:gd name="T58" fmla="*/ 1 w 536"/>
                  <a:gd name="T59" fmla="*/ 0 h 367"/>
                  <a:gd name="T60" fmla="*/ 1 w 536"/>
                  <a:gd name="T61" fmla="*/ 0 h 367"/>
                  <a:gd name="T62" fmla="*/ 1 w 536"/>
                  <a:gd name="T63" fmla="*/ 0 h 367"/>
                  <a:gd name="T64" fmla="*/ 1 w 536"/>
                  <a:gd name="T65" fmla="*/ 0 h 367"/>
                  <a:gd name="T66" fmla="*/ 1 w 536"/>
                  <a:gd name="T67" fmla="*/ 0 h 367"/>
                  <a:gd name="T68" fmla="*/ 1 w 536"/>
                  <a:gd name="T69" fmla="*/ 0 h 367"/>
                  <a:gd name="T70" fmla="*/ 1 w 536"/>
                  <a:gd name="T71" fmla="*/ 0 h 367"/>
                  <a:gd name="T72" fmla="*/ 1 w 536"/>
                  <a:gd name="T73" fmla="*/ 0 h 367"/>
                  <a:gd name="T74" fmla="*/ 1 w 536"/>
                  <a:gd name="T75" fmla="*/ 0 h 367"/>
                  <a:gd name="T76" fmla="*/ 1 w 536"/>
                  <a:gd name="T77" fmla="*/ 0 h 367"/>
                  <a:gd name="T78" fmla="*/ 1 w 536"/>
                  <a:gd name="T79" fmla="*/ 0 h 367"/>
                  <a:gd name="T80" fmla="*/ 1 w 536"/>
                  <a:gd name="T81" fmla="*/ 0 h 367"/>
                  <a:gd name="T82" fmla="*/ 1 w 536"/>
                  <a:gd name="T83" fmla="*/ 0 h 367"/>
                  <a:gd name="T84" fmla="*/ 1 w 536"/>
                  <a:gd name="T85" fmla="*/ 0 h 367"/>
                  <a:gd name="T86" fmla="*/ 1 w 536"/>
                  <a:gd name="T87" fmla="*/ 0 h 367"/>
                  <a:gd name="T88" fmla="*/ 1 w 536"/>
                  <a:gd name="T89" fmla="*/ 0 h 367"/>
                  <a:gd name="T90" fmla="*/ 1 w 536"/>
                  <a:gd name="T91" fmla="*/ 0 h 367"/>
                  <a:gd name="T92" fmla="*/ 1 w 536"/>
                  <a:gd name="T93" fmla="*/ 0 h 367"/>
                  <a:gd name="T94" fmla="*/ 1 w 536"/>
                  <a:gd name="T95" fmla="*/ 0 h 367"/>
                  <a:gd name="T96" fmla="*/ 1 w 536"/>
                  <a:gd name="T97" fmla="*/ 0 h 367"/>
                  <a:gd name="T98" fmla="*/ 1 w 536"/>
                  <a:gd name="T99" fmla="*/ 0 h 367"/>
                  <a:gd name="T100" fmla="*/ 1 w 536"/>
                  <a:gd name="T101" fmla="*/ 0 h 367"/>
                  <a:gd name="T102" fmla="*/ 1 w 536"/>
                  <a:gd name="T103" fmla="*/ 0 h 367"/>
                  <a:gd name="T104" fmla="*/ 1 w 536"/>
                  <a:gd name="T105" fmla="*/ 0 h 367"/>
                  <a:gd name="T106" fmla="*/ 1 w 536"/>
                  <a:gd name="T107" fmla="*/ 0 h 367"/>
                  <a:gd name="T108" fmla="*/ 1 w 536"/>
                  <a:gd name="T109" fmla="*/ 0 h 367"/>
                  <a:gd name="T110" fmla="*/ 1 w 536"/>
                  <a:gd name="T111" fmla="*/ 0 h 367"/>
                  <a:gd name="T112" fmla="*/ 1 w 536"/>
                  <a:gd name="T113" fmla="*/ 0 h 367"/>
                  <a:gd name="T114" fmla="*/ 1 w 536"/>
                  <a:gd name="T115" fmla="*/ 0 h 367"/>
                  <a:gd name="T116" fmla="*/ 1 w 536"/>
                  <a:gd name="T117" fmla="*/ 0 h 367"/>
                  <a:gd name="T118" fmla="*/ 1 w 536"/>
                  <a:gd name="T119" fmla="*/ 0 h 3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6"/>
                  <a:gd name="T181" fmla="*/ 0 h 367"/>
                  <a:gd name="T182" fmla="*/ 536 w 536"/>
                  <a:gd name="T183" fmla="*/ 367 h 3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6" h="367">
                    <a:moveTo>
                      <a:pt x="0" y="304"/>
                    </a:moveTo>
                    <a:lnTo>
                      <a:pt x="0" y="302"/>
                    </a:lnTo>
                    <a:lnTo>
                      <a:pt x="0" y="300"/>
                    </a:lnTo>
                    <a:lnTo>
                      <a:pt x="0" y="299"/>
                    </a:lnTo>
                    <a:lnTo>
                      <a:pt x="2" y="295"/>
                    </a:lnTo>
                    <a:lnTo>
                      <a:pt x="2" y="293"/>
                    </a:lnTo>
                    <a:lnTo>
                      <a:pt x="4" y="291"/>
                    </a:lnTo>
                    <a:lnTo>
                      <a:pt x="4" y="289"/>
                    </a:lnTo>
                    <a:lnTo>
                      <a:pt x="4" y="287"/>
                    </a:lnTo>
                    <a:lnTo>
                      <a:pt x="6" y="283"/>
                    </a:lnTo>
                    <a:lnTo>
                      <a:pt x="6" y="281"/>
                    </a:lnTo>
                    <a:lnTo>
                      <a:pt x="8" y="278"/>
                    </a:lnTo>
                    <a:lnTo>
                      <a:pt x="10" y="274"/>
                    </a:lnTo>
                    <a:lnTo>
                      <a:pt x="12" y="272"/>
                    </a:lnTo>
                    <a:lnTo>
                      <a:pt x="12" y="268"/>
                    </a:lnTo>
                    <a:lnTo>
                      <a:pt x="13" y="264"/>
                    </a:lnTo>
                    <a:lnTo>
                      <a:pt x="15" y="261"/>
                    </a:lnTo>
                    <a:lnTo>
                      <a:pt x="17" y="257"/>
                    </a:lnTo>
                    <a:lnTo>
                      <a:pt x="19" y="253"/>
                    </a:lnTo>
                    <a:lnTo>
                      <a:pt x="23" y="247"/>
                    </a:lnTo>
                    <a:lnTo>
                      <a:pt x="25" y="243"/>
                    </a:lnTo>
                    <a:lnTo>
                      <a:pt x="27" y="240"/>
                    </a:lnTo>
                    <a:lnTo>
                      <a:pt x="29" y="236"/>
                    </a:lnTo>
                    <a:lnTo>
                      <a:pt x="32" y="230"/>
                    </a:lnTo>
                    <a:lnTo>
                      <a:pt x="36" y="226"/>
                    </a:lnTo>
                    <a:lnTo>
                      <a:pt x="38" y="221"/>
                    </a:lnTo>
                    <a:lnTo>
                      <a:pt x="42" y="217"/>
                    </a:lnTo>
                    <a:lnTo>
                      <a:pt x="46" y="211"/>
                    </a:lnTo>
                    <a:lnTo>
                      <a:pt x="50" y="207"/>
                    </a:lnTo>
                    <a:lnTo>
                      <a:pt x="53" y="202"/>
                    </a:lnTo>
                    <a:lnTo>
                      <a:pt x="57" y="198"/>
                    </a:lnTo>
                    <a:lnTo>
                      <a:pt x="61" y="192"/>
                    </a:lnTo>
                    <a:lnTo>
                      <a:pt x="65" y="186"/>
                    </a:lnTo>
                    <a:lnTo>
                      <a:pt x="69" y="183"/>
                    </a:lnTo>
                    <a:lnTo>
                      <a:pt x="74" y="177"/>
                    </a:lnTo>
                    <a:lnTo>
                      <a:pt x="78" y="171"/>
                    </a:lnTo>
                    <a:lnTo>
                      <a:pt x="84" y="167"/>
                    </a:lnTo>
                    <a:lnTo>
                      <a:pt x="88" y="162"/>
                    </a:lnTo>
                    <a:lnTo>
                      <a:pt x="93" y="156"/>
                    </a:lnTo>
                    <a:lnTo>
                      <a:pt x="99" y="152"/>
                    </a:lnTo>
                    <a:lnTo>
                      <a:pt x="105" y="147"/>
                    </a:lnTo>
                    <a:lnTo>
                      <a:pt x="110" y="141"/>
                    </a:lnTo>
                    <a:lnTo>
                      <a:pt x="118" y="137"/>
                    </a:lnTo>
                    <a:lnTo>
                      <a:pt x="124" y="131"/>
                    </a:lnTo>
                    <a:lnTo>
                      <a:pt x="131" y="127"/>
                    </a:lnTo>
                    <a:lnTo>
                      <a:pt x="137" y="122"/>
                    </a:lnTo>
                    <a:lnTo>
                      <a:pt x="145" y="118"/>
                    </a:lnTo>
                    <a:lnTo>
                      <a:pt x="152" y="112"/>
                    </a:lnTo>
                    <a:lnTo>
                      <a:pt x="160" y="108"/>
                    </a:lnTo>
                    <a:lnTo>
                      <a:pt x="167" y="103"/>
                    </a:lnTo>
                    <a:lnTo>
                      <a:pt x="175" y="99"/>
                    </a:lnTo>
                    <a:lnTo>
                      <a:pt x="183" y="95"/>
                    </a:lnTo>
                    <a:lnTo>
                      <a:pt x="192" y="91"/>
                    </a:lnTo>
                    <a:lnTo>
                      <a:pt x="200" y="88"/>
                    </a:lnTo>
                    <a:lnTo>
                      <a:pt x="209" y="84"/>
                    </a:lnTo>
                    <a:lnTo>
                      <a:pt x="219" y="80"/>
                    </a:lnTo>
                    <a:lnTo>
                      <a:pt x="228" y="76"/>
                    </a:lnTo>
                    <a:lnTo>
                      <a:pt x="238" y="72"/>
                    </a:lnTo>
                    <a:lnTo>
                      <a:pt x="247" y="69"/>
                    </a:lnTo>
                    <a:lnTo>
                      <a:pt x="259" y="65"/>
                    </a:lnTo>
                    <a:lnTo>
                      <a:pt x="270" y="63"/>
                    </a:lnTo>
                    <a:lnTo>
                      <a:pt x="280" y="59"/>
                    </a:lnTo>
                    <a:lnTo>
                      <a:pt x="289" y="57"/>
                    </a:lnTo>
                    <a:lnTo>
                      <a:pt x="299" y="53"/>
                    </a:lnTo>
                    <a:lnTo>
                      <a:pt x="308" y="51"/>
                    </a:lnTo>
                    <a:lnTo>
                      <a:pt x="318" y="50"/>
                    </a:lnTo>
                    <a:lnTo>
                      <a:pt x="325" y="46"/>
                    </a:lnTo>
                    <a:lnTo>
                      <a:pt x="335" y="44"/>
                    </a:lnTo>
                    <a:lnTo>
                      <a:pt x="344" y="42"/>
                    </a:lnTo>
                    <a:lnTo>
                      <a:pt x="352" y="40"/>
                    </a:lnTo>
                    <a:lnTo>
                      <a:pt x="359" y="38"/>
                    </a:lnTo>
                    <a:lnTo>
                      <a:pt x="367" y="34"/>
                    </a:lnTo>
                    <a:lnTo>
                      <a:pt x="375" y="34"/>
                    </a:lnTo>
                    <a:lnTo>
                      <a:pt x="382" y="32"/>
                    </a:lnTo>
                    <a:lnTo>
                      <a:pt x="390" y="31"/>
                    </a:lnTo>
                    <a:lnTo>
                      <a:pt x="396" y="29"/>
                    </a:lnTo>
                    <a:lnTo>
                      <a:pt x="403" y="27"/>
                    </a:lnTo>
                    <a:lnTo>
                      <a:pt x="409" y="25"/>
                    </a:lnTo>
                    <a:lnTo>
                      <a:pt x="416" y="23"/>
                    </a:lnTo>
                    <a:lnTo>
                      <a:pt x="422" y="21"/>
                    </a:lnTo>
                    <a:lnTo>
                      <a:pt x="428" y="21"/>
                    </a:lnTo>
                    <a:lnTo>
                      <a:pt x="434" y="19"/>
                    </a:lnTo>
                    <a:lnTo>
                      <a:pt x="439" y="17"/>
                    </a:lnTo>
                    <a:lnTo>
                      <a:pt x="443" y="17"/>
                    </a:lnTo>
                    <a:lnTo>
                      <a:pt x="449" y="15"/>
                    </a:lnTo>
                    <a:lnTo>
                      <a:pt x="455" y="15"/>
                    </a:lnTo>
                    <a:lnTo>
                      <a:pt x="458" y="13"/>
                    </a:lnTo>
                    <a:lnTo>
                      <a:pt x="464" y="13"/>
                    </a:lnTo>
                    <a:lnTo>
                      <a:pt x="468" y="12"/>
                    </a:lnTo>
                    <a:lnTo>
                      <a:pt x="472" y="10"/>
                    </a:lnTo>
                    <a:lnTo>
                      <a:pt x="475" y="10"/>
                    </a:lnTo>
                    <a:lnTo>
                      <a:pt x="479" y="10"/>
                    </a:lnTo>
                    <a:lnTo>
                      <a:pt x="485" y="10"/>
                    </a:lnTo>
                    <a:lnTo>
                      <a:pt x="487" y="8"/>
                    </a:lnTo>
                    <a:lnTo>
                      <a:pt x="491" y="8"/>
                    </a:lnTo>
                    <a:lnTo>
                      <a:pt x="494" y="6"/>
                    </a:lnTo>
                    <a:lnTo>
                      <a:pt x="498" y="6"/>
                    </a:lnTo>
                    <a:lnTo>
                      <a:pt x="500" y="6"/>
                    </a:lnTo>
                    <a:lnTo>
                      <a:pt x="504" y="4"/>
                    </a:lnTo>
                    <a:lnTo>
                      <a:pt x="506" y="4"/>
                    </a:lnTo>
                    <a:lnTo>
                      <a:pt x="508" y="4"/>
                    </a:lnTo>
                    <a:lnTo>
                      <a:pt x="512" y="2"/>
                    </a:lnTo>
                    <a:lnTo>
                      <a:pt x="513" y="2"/>
                    </a:lnTo>
                    <a:lnTo>
                      <a:pt x="515" y="2"/>
                    </a:lnTo>
                    <a:lnTo>
                      <a:pt x="517" y="2"/>
                    </a:lnTo>
                    <a:lnTo>
                      <a:pt x="521" y="2"/>
                    </a:lnTo>
                    <a:lnTo>
                      <a:pt x="525" y="2"/>
                    </a:lnTo>
                    <a:lnTo>
                      <a:pt x="527" y="0"/>
                    </a:lnTo>
                    <a:lnTo>
                      <a:pt x="531" y="0"/>
                    </a:lnTo>
                    <a:lnTo>
                      <a:pt x="532" y="0"/>
                    </a:lnTo>
                    <a:lnTo>
                      <a:pt x="534" y="0"/>
                    </a:lnTo>
                    <a:lnTo>
                      <a:pt x="536" y="0"/>
                    </a:lnTo>
                    <a:lnTo>
                      <a:pt x="534" y="2"/>
                    </a:lnTo>
                    <a:lnTo>
                      <a:pt x="534" y="4"/>
                    </a:lnTo>
                    <a:lnTo>
                      <a:pt x="532" y="6"/>
                    </a:lnTo>
                    <a:lnTo>
                      <a:pt x="531" y="10"/>
                    </a:lnTo>
                    <a:lnTo>
                      <a:pt x="529" y="15"/>
                    </a:lnTo>
                    <a:lnTo>
                      <a:pt x="527" y="17"/>
                    </a:lnTo>
                    <a:lnTo>
                      <a:pt x="527" y="19"/>
                    </a:lnTo>
                    <a:lnTo>
                      <a:pt x="525" y="21"/>
                    </a:lnTo>
                    <a:lnTo>
                      <a:pt x="523" y="25"/>
                    </a:lnTo>
                    <a:lnTo>
                      <a:pt x="521" y="27"/>
                    </a:lnTo>
                    <a:lnTo>
                      <a:pt x="519" y="31"/>
                    </a:lnTo>
                    <a:lnTo>
                      <a:pt x="517" y="34"/>
                    </a:lnTo>
                    <a:lnTo>
                      <a:pt x="517" y="38"/>
                    </a:lnTo>
                    <a:lnTo>
                      <a:pt x="515" y="40"/>
                    </a:lnTo>
                    <a:lnTo>
                      <a:pt x="513" y="44"/>
                    </a:lnTo>
                    <a:lnTo>
                      <a:pt x="512" y="48"/>
                    </a:lnTo>
                    <a:lnTo>
                      <a:pt x="510" y="51"/>
                    </a:lnTo>
                    <a:lnTo>
                      <a:pt x="508" y="57"/>
                    </a:lnTo>
                    <a:lnTo>
                      <a:pt x="506" y="61"/>
                    </a:lnTo>
                    <a:lnTo>
                      <a:pt x="504" y="65"/>
                    </a:lnTo>
                    <a:lnTo>
                      <a:pt x="502" y="69"/>
                    </a:lnTo>
                    <a:lnTo>
                      <a:pt x="498" y="72"/>
                    </a:lnTo>
                    <a:lnTo>
                      <a:pt x="496" y="78"/>
                    </a:lnTo>
                    <a:lnTo>
                      <a:pt x="494" y="82"/>
                    </a:lnTo>
                    <a:lnTo>
                      <a:pt x="493" y="88"/>
                    </a:lnTo>
                    <a:lnTo>
                      <a:pt x="491" y="91"/>
                    </a:lnTo>
                    <a:lnTo>
                      <a:pt x="487" y="97"/>
                    </a:lnTo>
                    <a:lnTo>
                      <a:pt x="485" y="101"/>
                    </a:lnTo>
                    <a:lnTo>
                      <a:pt x="483" y="107"/>
                    </a:lnTo>
                    <a:lnTo>
                      <a:pt x="481" y="110"/>
                    </a:lnTo>
                    <a:lnTo>
                      <a:pt x="477" y="116"/>
                    </a:lnTo>
                    <a:lnTo>
                      <a:pt x="475" y="120"/>
                    </a:lnTo>
                    <a:lnTo>
                      <a:pt x="474" y="126"/>
                    </a:lnTo>
                    <a:lnTo>
                      <a:pt x="472" y="131"/>
                    </a:lnTo>
                    <a:lnTo>
                      <a:pt x="468" y="135"/>
                    </a:lnTo>
                    <a:lnTo>
                      <a:pt x="466" y="141"/>
                    </a:lnTo>
                    <a:lnTo>
                      <a:pt x="464" y="147"/>
                    </a:lnTo>
                    <a:lnTo>
                      <a:pt x="460" y="152"/>
                    </a:lnTo>
                    <a:lnTo>
                      <a:pt x="458" y="156"/>
                    </a:lnTo>
                    <a:lnTo>
                      <a:pt x="456" y="162"/>
                    </a:lnTo>
                    <a:lnTo>
                      <a:pt x="455" y="167"/>
                    </a:lnTo>
                    <a:lnTo>
                      <a:pt x="451" y="171"/>
                    </a:lnTo>
                    <a:lnTo>
                      <a:pt x="449" y="177"/>
                    </a:lnTo>
                    <a:lnTo>
                      <a:pt x="447" y="183"/>
                    </a:lnTo>
                    <a:lnTo>
                      <a:pt x="443" y="188"/>
                    </a:lnTo>
                    <a:lnTo>
                      <a:pt x="441" y="192"/>
                    </a:lnTo>
                    <a:lnTo>
                      <a:pt x="439" y="198"/>
                    </a:lnTo>
                    <a:lnTo>
                      <a:pt x="437" y="204"/>
                    </a:lnTo>
                    <a:lnTo>
                      <a:pt x="436" y="209"/>
                    </a:lnTo>
                    <a:lnTo>
                      <a:pt x="432" y="213"/>
                    </a:lnTo>
                    <a:lnTo>
                      <a:pt x="430" y="219"/>
                    </a:lnTo>
                    <a:lnTo>
                      <a:pt x="428" y="223"/>
                    </a:lnTo>
                    <a:lnTo>
                      <a:pt x="426" y="228"/>
                    </a:lnTo>
                    <a:lnTo>
                      <a:pt x="424" y="232"/>
                    </a:lnTo>
                    <a:lnTo>
                      <a:pt x="422" y="238"/>
                    </a:lnTo>
                    <a:lnTo>
                      <a:pt x="420" y="243"/>
                    </a:lnTo>
                    <a:lnTo>
                      <a:pt x="418" y="247"/>
                    </a:lnTo>
                    <a:lnTo>
                      <a:pt x="416" y="253"/>
                    </a:lnTo>
                    <a:lnTo>
                      <a:pt x="415" y="257"/>
                    </a:lnTo>
                    <a:lnTo>
                      <a:pt x="413" y="261"/>
                    </a:lnTo>
                    <a:lnTo>
                      <a:pt x="411" y="264"/>
                    </a:lnTo>
                    <a:lnTo>
                      <a:pt x="409" y="268"/>
                    </a:lnTo>
                    <a:lnTo>
                      <a:pt x="407" y="272"/>
                    </a:lnTo>
                    <a:lnTo>
                      <a:pt x="405" y="276"/>
                    </a:lnTo>
                    <a:lnTo>
                      <a:pt x="403" y="280"/>
                    </a:lnTo>
                    <a:lnTo>
                      <a:pt x="401" y="283"/>
                    </a:lnTo>
                    <a:lnTo>
                      <a:pt x="399" y="287"/>
                    </a:lnTo>
                    <a:lnTo>
                      <a:pt x="397" y="289"/>
                    </a:lnTo>
                    <a:lnTo>
                      <a:pt x="396" y="293"/>
                    </a:lnTo>
                    <a:lnTo>
                      <a:pt x="396" y="297"/>
                    </a:lnTo>
                    <a:lnTo>
                      <a:pt x="394" y="299"/>
                    </a:lnTo>
                    <a:lnTo>
                      <a:pt x="392" y="302"/>
                    </a:lnTo>
                    <a:lnTo>
                      <a:pt x="390" y="306"/>
                    </a:lnTo>
                    <a:lnTo>
                      <a:pt x="388" y="308"/>
                    </a:lnTo>
                    <a:lnTo>
                      <a:pt x="386" y="310"/>
                    </a:lnTo>
                    <a:lnTo>
                      <a:pt x="384" y="312"/>
                    </a:lnTo>
                    <a:lnTo>
                      <a:pt x="384" y="316"/>
                    </a:lnTo>
                    <a:lnTo>
                      <a:pt x="380" y="319"/>
                    </a:lnTo>
                    <a:lnTo>
                      <a:pt x="378" y="323"/>
                    </a:lnTo>
                    <a:lnTo>
                      <a:pt x="375" y="327"/>
                    </a:lnTo>
                    <a:lnTo>
                      <a:pt x="373" y="331"/>
                    </a:lnTo>
                    <a:lnTo>
                      <a:pt x="369" y="333"/>
                    </a:lnTo>
                    <a:lnTo>
                      <a:pt x="367" y="337"/>
                    </a:lnTo>
                    <a:lnTo>
                      <a:pt x="365" y="338"/>
                    </a:lnTo>
                    <a:lnTo>
                      <a:pt x="361" y="340"/>
                    </a:lnTo>
                    <a:lnTo>
                      <a:pt x="359" y="342"/>
                    </a:lnTo>
                    <a:lnTo>
                      <a:pt x="358" y="344"/>
                    </a:lnTo>
                    <a:lnTo>
                      <a:pt x="354" y="346"/>
                    </a:lnTo>
                    <a:lnTo>
                      <a:pt x="352" y="348"/>
                    </a:lnTo>
                    <a:lnTo>
                      <a:pt x="350" y="348"/>
                    </a:lnTo>
                    <a:lnTo>
                      <a:pt x="348" y="350"/>
                    </a:lnTo>
                    <a:lnTo>
                      <a:pt x="346" y="350"/>
                    </a:lnTo>
                    <a:lnTo>
                      <a:pt x="301" y="367"/>
                    </a:lnTo>
                    <a:lnTo>
                      <a:pt x="301" y="365"/>
                    </a:lnTo>
                    <a:lnTo>
                      <a:pt x="302" y="363"/>
                    </a:lnTo>
                    <a:lnTo>
                      <a:pt x="304" y="361"/>
                    </a:lnTo>
                    <a:lnTo>
                      <a:pt x="310" y="358"/>
                    </a:lnTo>
                    <a:lnTo>
                      <a:pt x="312" y="356"/>
                    </a:lnTo>
                    <a:lnTo>
                      <a:pt x="314" y="352"/>
                    </a:lnTo>
                    <a:lnTo>
                      <a:pt x="316" y="350"/>
                    </a:lnTo>
                    <a:lnTo>
                      <a:pt x="320" y="346"/>
                    </a:lnTo>
                    <a:lnTo>
                      <a:pt x="321" y="344"/>
                    </a:lnTo>
                    <a:lnTo>
                      <a:pt x="325" y="340"/>
                    </a:lnTo>
                    <a:lnTo>
                      <a:pt x="329" y="337"/>
                    </a:lnTo>
                    <a:lnTo>
                      <a:pt x="333" y="335"/>
                    </a:lnTo>
                    <a:lnTo>
                      <a:pt x="335" y="329"/>
                    </a:lnTo>
                    <a:lnTo>
                      <a:pt x="339" y="325"/>
                    </a:lnTo>
                    <a:lnTo>
                      <a:pt x="342" y="321"/>
                    </a:lnTo>
                    <a:lnTo>
                      <a:pt x="346" y="318"/>
                    </a:lnTo>
                    <a:lnTo>
                      <a:pt x="350" y="312"/>
                    </a:lnTo>
                    <a:lnTo>
                      <a:pt x="354" y="308"/>
                    </a:lnTo>
                    <a:lnTo>
                      <a:pt x="356" y="304"/>
                    </a:lnTo>
                    <a:lnTo>
                      <a:pt x="356" y="302"/>
                    </a:lnTo>
                    <a:lnTo>
                      <a:pt x="358" y="300"/>
                    </a:lnTo>
                    <a:lnTo>
                      <a:pt x="359" y="299"/>
                    </a:lnTo>
                    <a:lnTo>
                      <a:pt x="361" y="295"/>
                    </a:lnTo>
                    <a:lnTo>
                      <a:pt x="363" y="293"/>
                    </a:lnTo>
                    <a:lnTo>
                      <a:pt x="365" y="289"/>
                    </a:lnTo>
                    <a:lnTo>
                      <a:pt x="367" y="287"/>
                    </a:lnTo>
                    <a:lnTo>
                      <a:pt x="369" y="283"/>
                    </a:lnTo>
                    <a:lnTo>
                      <a:pt x="369" y="281"/>
                    </a:lnTo>
                    <a:lnTo>
                      <a:pt x="371" y="278"/>
                    </a:lnTo>
                    <a:lnTo>
                      <a:pt x="373" y="276"/>
                    </a:lnTo>
                    <a:lnTo>
                      <a:pt x="375" y="272"/>
                    </a:lnTo>
                    <a:lnTo>
                      <a:pt x="377" y="270"/>
                    </a:lnTo>
                    <a:lnTo>
                      <a:pt x="378" y="266"/>
                    </a:lnTo>
                    <a:lnTo>
                      <a:pt x="380" y="264"/>
                    </a:lnTo>
                    <a:lnTo>
                      <a:pt x="380" y="261"/>
                    </a:lnTo>
                    <a:lnTo>
                      <a:pt x="382" y="259"/>
                    </a:lnTo>
                    <a:lnTo>
                      <a:pt x="384" y="255"/>
                    </a:lnTo>
                    <a:lnTo>
                      <a:pt x="386" y="253"/>
                    </a:lnTo>
                    <a:lnTo>
                      <a:pt x="386" y="249"/>
                    </a:lnTo>
                    <a:lnTo>
                      <a:pt x="388" y="245"/>
                    </a:lnTo>
                    <a:lnTo>
                      <a:pt x="388" y="243"/>
                    </a:lnTo>
                    <a:lnTo>
                      <a:pt x="390" y="240"/>
                    </a:lnTo>
                    <a:lnTo>
                      <a:pt x="392" y="236"/>
                    </a:lnTo>
                    <a:lnTo>
                      <a:pt x="394" y="232"/>
                    </a:lnTo>
                    <a:lnTo>
                      <a:pt x="396" y="228"/>
                    </a:lnTo>
                    <a:lnTo>
                      <a:pt x="397" y="224"/>
                    </a:lnTo>
                    <a:lnTo>
                      <a:pt x="397" y="221"/>
                    </a:lnTo>
                    <a:lnTo>
                      <a:pt x="399" y="217"/>
                    </a:lnTo>
                    <a:lnTo>
                      <a:pt x="401" y="213"/>
                    </a:lnTo>
                    <a:lnTo>
                      <a:pt x="403" y="209"/>
                    </a:lnTo>
                    <a:lnTo>
                      <a:pt x="405" y="205"/>
                    </a:lnTo>
                    <a:lnTo>
                      <a:pt x="407" y="202"/>
                    </a:lnTo>
                    <a:lnTo>
                      <a:pt x="409" y="196"/>
                    </a:lnTo>
                    <a:lnTo>
                      <a:pt x="413" y="192"/>
                    </a:lnTo>
                    <a:lnTo>
                      <a:pt x="415" y="188"/>
                    </a:lnTo>
                    <a:lnTo>
                      <a:pt x="416" y="183"/>
                    </a:lnTo>
                    <a:lnTo>
                      <a:pt x="418" y="179"/>
                    </a:lnTo>
                    <a:lnTo>
                      <a:pt x="420" y="175"/>
                    </a:lnTo>
                    <a:lnTo>
                      <a:pt x="422" y="169"/>
                    </a:lnTo>
                    <a:lnTo>
                      <a:pt x="424" y="166"/>
                    </a:lnTo>
                    <a:lnTo>
                      <a:pt x="426" y="162"/>
                    </a:lnTo>
                    <a:lnTo>
                      <a:pt x="428" y="156"/>
                    </a:lnTo>
                    <a:lnTo>
                      <a:pt x="430" y="152"/>
                    </a:lnTo>
                    <a:lnTo>
                      <a:pt x="432" y="148"/>
                    </a:lnTo>
                    <a:lnTo>
                      <a:pt x="436" y="143"/>
                    </a:lnTo>
                    <a:lnTo>
                      <a:pt x="437" y="139"/>
                    </a:lnTo>
                    <a:lnTo>
                      <a:pt x="439" y="135"/>
                    </a:lnTo>
                    <a:lnTo>
                      <a:pt x="441" y="129"/>
                    </a:lnTo>
                    <a:lnTo>
                      <a:pt x="443" y="126"/>
                    </a:lnTo>
                    <a:lnTo>
                      <a:pt x="447" y="122"/>
                    </a:lnTo>
                    <a:lnTo>
                      <a:pt x="447" y="118"/>
                    </a:lnTo>
                    <a:lnTo>
                      <a:pt x="451" y="112"/>
                    </a:lnTo>
                    <a:lnTo>
                      <a:pt x="453" y="108"/>
                    </a:lnTo>
                    <a:lnTo>
                      <a:pt x="455" y="105"/>
                    </a:lnTo>
                    <a:lnTo>
                      <a:pt x="456" y="101"/>
                    </a:lnTo>
                    <a:lnTo>
                      <a:pt x="458" y="97"/>
                    </a:lnTo>
                    <a:lnTo>
                      <a:pt x="460" y="93"/>
                    </a:lnTo>
                    <a:lnTo>
                      <a:pt x="462" y="89"/>
                    </a:lnTo>
                    <a:lnTo>
                      <a:pt x="462" y="86"/>
                    </a:lnTo>
                    <a:lnTo>
                      <a:pt x="464" y="82"/>
                    </a:lnTo>
                    <a:lnTo>
                      <a:pt x="466" y="78"/>
                    </a:lnTo>
                    <a:lnTo>
                      <a:pt x="468" y="74"/>
                    </a:lnTo>
                    <a:lnTo>
                      <a:pt x="470" y="70"/>
                    </a:lnTo>
                    <a:lnTo>
                      <a:pt x="472" y="69"/>
                    </a:lnTo>
                    <a:lnTo>
                      <a:pt x="474" y="67"/>
                    </a:lnTo>
                    <a:lnTo>
                      <a:pt x="475" y="63"/>
                    </a:lnTo>
                    <a:lnTo>
                      <a:pt x="475" y="61"/>
                    </a:lnTo>
                    <a:lnTo>
                      <a:pt x="477" y="57"/>
                    </a:lnTo>
                    <a:lnTo>
                      <a:pt x="479" y="55"/>
                    </a:lnTo>
                    <a:lnTo>
                      <a:pt x="479" y="53"/>
                    </a:lnTo>
                    <a:lnTo>
                      <a:pt x="481" y="48"/>
                    </a:lnTo>
                    <a:lnTo>
                      <a:pt x="483" y="46"/>
                    </a:lnTo>
                    <a:lnTo>
                      <a:pt x="485" y="42"/>
                    </a:lnTo>
                    <a:lnTo>
                      <a:pt x="487" y="40"/>
                    </a:lnTo>
                    <a:lnTo>
                      <a:pt x="487" y="38"/>
                    </a:lnTo>
                    <a:lnTo>
                      <a:pt x="485" y="38"/>
                    </a:lnTo>
                    <a:lnTo>
                      <a:pt x="483" y="38"/>
                    </a:lnTo>
                    <a:lnTo>
                      <a:pt x="481" y="38"/>
                    </a:lnTo>
                    <a:lnTo>
                      <a:pt x="477" y="38"/>
                    </a:lnTo>
                    <a:lnTo>
                      <a:pt x="475" y="40"/>
                    </a:lnTo>
                    <a:lnTo>
                      <a:pt x="470" y="40"/>
                    </a:lnTo>
                    <a:lnTo>
                      <a:pt x="466" y="40"/>
                    </a:lnTo>
                    <a:lnTo>
                      <a:pt x="462" y="40"/>
                    </a:lnTo>
                    <a:lnTo>
                      <a:pt x="460" y="40"/>
                    </a:lnTo>
                    <a:lnTo>
                      <a:pt x="458" y="42"/>
                    </a:lnTo>
                    <a:lnTo>
                      <a:pt x="455" y="42"/>
                    </a:lnTo>
                    <a:lnTo>
                      <a:pt x="451" y="42"/>
                    </a:lnTo>
                    <a:lnTo>
                      <a:pt x="449" y="42"/>
                    </a:lnTo>
                    <a:lnTo>
                      <a:pt x="445" y="42"/>
                    </a:lnTo>
                    <a:lnTo>
                      <a:pt x="441" y="44"/>
                    </a:lnTo>
                    <a:lnTo>
                      <a:pt x="437" y="44"/>
                    </a:lnTo>
                    <a:lnTo>
                      <a:pt x="436" y="44"/>
                    </a:lnTo>
                    <a:lnTo>
                      <a:pt x="432" y="44"/>
                    </a:lnTo>
                    <a:lnTo>
                      <a:pt x="428" y="46"/>
                    </a:lnTo>
                    <a:lnTo>
                      <a:pt x="424" y="46"/>
                    </a:lnTo>
                    <a:lnTo>
                      <a:pt x="420" y="46"/>
                    </a:lnTo>
                    <a:lnTo>
                      <a:pt x="416" y="46"/>
                    </a:lnTo>
                    <a:lnTo>
                      <a:pt x="411" y="48"/>
                    </a:lnTo>
                    <a:lnTo>
                      <a:pt x="407" y="48"/>
                    </a:lnTo>
                    <a:lnTo>
                      <a:pt x="403" y="50"/>
                    </a:lnTo>
                    <a:lnTo>
                      <a:pt x="397" y="50"/>
                    </a:lnTo>
                    <a:lnTo>
                      <a:pt x="394" y="51"/>
                    </a:lnTo>
                    <a:lnTo>
                      <a:pt x="390" y="51"/>
                    </a:lnTo>
                    <a:lnTo>
                      <a:pt x="386" y="51"/>
                    </a:lnTo>
                    <a:lnTo>
                      <a:pt x="380" y="53"/>
                    </a:lnTo>
                    <a:lnTo>
                      <a:pt x="377" y="53"/>
                    </a:lnTo>
                    <a:lnTo>
                      <a:pt x="371" y="55"/>
                    </a:lnTo>
                    <a:lnTo>
                      <a:pt x="367" y="55"/>
                    </a:lnTo>
                    <a:lnTo>
                      <a:pt x="361" y="57"/>
                    </a:lnTo>
                    <a:lnTo>
                      <a:pt x="358" y="57"/>
                    </a:lnTo>
                    <a:lnTo>
                      <a:pt x="352" y="59"/>
                    </a:lnTo>
                    <a:lnTo>
                      <a:pt x="348" y="61"/>
                    </a:lnTo>
                    <a:lnTo>
                      <a:pt x="342" y="61"/>
                    </a:lnTo>
                    <a:lnTo>
                      <a:pt x="339" y="63"/>
                    </a:lnTo>
                    <a:lnTo>
                      <a:pt x="333" y="63"/>
                    </a:lnTo>
                    <a:lnTo>
                      <a:pt x="329" y="65"/>
                    </a:lnTo>
                    <a:lnTo>
                      <a:pt x="323" y="67"/>
                    </a:lnTo>
                    <a:lnTo>
                      <a:pt x="318" y="67"/>
                    </a:lnTo>
                    <a:lnTo>
                      <a:pt x="314" y="69"/>
                    </a:lnTo>
                    <a:lnTo>
                      <a:pt x="308" y="70"/>
                    </a:lnTo>
                    <a:lnTo>
                      <a:pt x="302" y="72"/>
                    </a:lnTo>
                    <a:lnTo>
                      <a:pt x="299" y="74"/>
                    </a:lnTo>
                    <a:lnTo>
                      <a:pt x="293" y="74"/>
                    </a:lnTo>
                    <a:lnTo>
                      <a:pt x="289" y="76"/>
                    </a:lnTo>
                    <a:lnTo>
                      <a:pt x="283" y="78"/>
                    </a:lnTo>
                    <a:lnTo>
                      <a:pt x="278" y="80"/>
                    </a:lnTo>
                    <a:lnTo>
                      <a:pt x="274" y="82"/>
                    </a:lnTo>
                    <a:lnTo>
                      <a:pt x="268" y="84"/>
                    </a:lnTo>
                    <a:lnTo>
                      <a:pt x="264" y="86"/>
                    </a:lnTo>
                    <a:lnTo>
                      <a:pt x="259" y="88"/>
                    </a:lnTo>
                    <a:lnTo>
                      <a:pt x="253" y="89"/>
                    </a:lnTo>
                    <a:lnTo>
                      <a:pt x="247" y="93"/>
                    </a:lnTo>
                    <a:lnTo>
                      <a:pt x="242" y="95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4" y="101"/>
                    </a:lnTo>
                    <a:lnTo>
                      <a:pt x="219" y="103"/>
                    </a:lnTo>
                    <a:lnTo>
                      <a:pt x="215" y="107"/>
                    </a:lnTo>
                    <a:lnTo>
                      <a:pt x="209" y="108"/>
                    </a:lnTo>
                    <a:lnTo>
                      <a:pt x="204" y="110"/>
                    </a:lnTo>
                    <a:lnTo>
                      <a:pt x="200" y="112"/>
                    </a:lnTo>
                    <a:lnTo>
                      <a:pt x="194" y="116"/>
                    </a:lnTo>
                    <a:lnTo>
                      <a:pt x="190" y="118"/>
                    </a:lnTo>
                    <a:lnTo>
                      <a:pt x="185" y="120"/>
                    </a:lnTo>
                    <a:lnTo>
                      <a:pt x="181" y="122"/>
                    </a:lnTo>
                    <a:lnTo>
                      <a:pt x="177" y="126"/>
                    </a:lnTo>
                    <a:lnTo>
                      <a:pt x="171" y="127"/>
                    </a:lnTo>
                    <a:lnTo>
                      <a:pt x="167" y="129"/>
                    </a:lnTo>
                    <a:lnTo>
                      <a:pt x="164" y="131"/>
                    </a:lnTo>
                    <a:lnTo>
                      <a:pt x="160" y="133"/>
                    </a:lnTo>
                    <a:lnTo>
                      <a:pt x="156" y="137"/>
                    </a:lnTo>
                    <a:lnTo>
                      <a:pt x="152" y="139"/>
                    </a:lnTo>
                    <a:lnTo>
                      <a:pt x="148" y="141"/>
                    </a:lnTo>
                    <a:lnTo>
                      <a:pt x="145" y="143"/>
                    </a:lnTo>
                    <a:lnTo>
                      <a:pt x="141" y="147"/>
                    </a:lnTo>
                    <a:lnTo>
                      <a:pt x="137" y="148"/>
                    </a:lnTo>
                    <a:lnTo>
                      <a:pt x="133" y="152"/>
                    </a:lnTo>
                    <a:lnTo>
                      <a:pt x="131" y="154"/>
                    </a:lnTo>
                    <a:lnTo>
                      <a:pt x="128" y="156"/>
                    </a:lnTo>
                    <a:lnTo>
                      <a:pt x="124" y="160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4" y="167"/>
                    </a:lnTo>
                    <a:lnTo>
                      <a:pt x="112" y="171"/>
                    </a:lnTo>
                    <a:lnTo>
                      <a:pt x="109" y="173"/>
                    </a:lnTo>
                    <a:lnTo>
                      <a:pt x="105" y="175"/>
                    </a:lnTo>
                    <a:lnTo>
                      <a:pt x="103" y="179"/>
                    </a:lnTo>
                    <a:lnTo>
                      <a:pt x="101" y="181"/>
                    </a:lnTo>
                    <a:lnTo>
                      <a:pt x="97" y="185"/>
                    </a:lnTo>
                    <a:lnTo>
                      <a:pt x="95" y="188"/>
                    </a:lnTo>
                    <a:lnTo>
                      <a:pt x="91" y="190"/>
                    </a:lnTo>
                    <a:lnTo>
                      <a:pt x="90" y="194"/>
                    </a:lnTo>
                    <a:lnTo>
                      <a:pt x="86" y="198"/>
                    </a:lnTo>
                    <a:lnTo>
                      <a:pt x="84" y="202"/>
                    </a:lnTo>
                    <a:lnTo>
                      <a:pt x="82" y="204"/>
                    </a:lnTo>
                    <a:lnTo>
                      <a:pt x="80" y="207"/>
                    </a:lnTo>
                    <a:lnTo>
                      <a:pt x="76" y="211"/>
                    </a:lnTo>
                    <a:lnTo>
                      <a:pt x="74" y="215"/>
                    </a:lnTo>
                    <a:lnTo>
                      <a:pt x="72" y="219"/>
                    </a:lnTo>
                    <a:lnTo>
                      <a:pt x="69" y="223"/>
                    </a:lnTo>
                    <a:lnTo>
                      <a:pt x="67" y="226"/>
                    </a:lnTo>
                    <a:lnTo>
                      <a:pt x="65" y="230"/>
                    </a:lnTo>
                    <a:lnTo>
                      <a:pt x="63" y="234"/>
                    </a:lnTo>
                    <a:lnTo>
                      <a:pt x="59" y="238"/>
                    </a:lnTo>
                    <a:lnTo>
                      <a:pt x="57" y="242"/>
                    </a:lnTo>
                    <a:lnTo>
                      <a:pt x="55" y="245"/>
                    </a:lnTo>
                    <a:lnTo>
                      <a:pt x="53" y="249"/>
                    </a:lnTo>
                    <a:lnTo>
                      <a:pt x="52" y="253"/>
                    </a:lnTo>
                    <a:lnTo>
                      <a:pt x="50" y="259"/>
                    </a:lnTo>
                    <a:lnTo>
                      <a:pt x="48" y="262"/>
                    </a:lnTo>
                    <a:lnTo>
                      <a:pt x="46" y="268"/>
                    </a:lnTo>
                    <a:lnTo>
                      <a:pt x="42" y="272"/>
                    </a:lnTo>
                    <a:lnTo>
                      <a:pt x="40" y="278"/>
                    </a:lnTo>
                    <a:lnTo>
                      <a:pt x="38" y="281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65" name="Freeform 422">
                <a:extLst>
                  <a:ext uri="{FF2B5EF4-FFF2-40B4-BE49-F238E27FC236}">
                    <a16:creationId xmlns:a16="http://schemas.microsoft.com/office/drawing/2014/main" id="{B799CBB3-BD0F-494A-ACAA-ED8096EA08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1" y="942"/>
                <a:ext cx="238" cy="131"/>
              </a:xfrm>
              <a:custGeom>
                <a:avLst/>
                <a:gdLst>
                  <a:gd name="T0" fmla="*/ 1 w 475"/>
                  <a:gd name="T1" fmla="*/ 1 h 262"/>
                  <a:gd name="T2" fmla="*/ 1 w 475"/>
                  <a:gd name="T3" fmla="*/ 1 h 262"/>
                  <a:gd name="T4" fmla="*/ 1 w 475"/>
                  <a:gd name="T5" fmla="*/ 1 h 262"/>
                  <a:gd name="T6" fmla="*/ 1 w 475"/>
                  <a:gd name="T7" fmla="*/ 1 h 262"/>
                  <a:gd name="T8" fmla="*/ 1 w 475"/>
                  <a:gd name="T9" fmla="*/ 1 h 262"/>
                  <a:gd name="T10" fmla="*/ 1 w 475"/>
                  <a:gd name="T11" fmla="*/ 1 h 262"/>
                  <a:gd name="T12" fmla="*/ 1 w 475"/>
                  <a:gd name="T13" fmla="*/ 1 h 262"/>
                  <a:gd name="T14" fmla="*/ 1 w 475"/>
                  <a:gd name="T15" fmla="*/ 1 h 262"/>
                  <a:gd name="T16" fmla="*/ 1 w 475"/>
                  <a:gd name="T17" fmla="*/ 1 h 262"/>
                  <a:gd name="T18" fmla="*/ 1 w 475"/>
                  <a:gd name="T19" fmla="*/ 1 h 262"/>
                  <a:gd name="T20" fmla="*/ 1 w 475"/>
                  <a:gd name="T21" fmla="*/ 1 h 262"/>
                  <a:gd name="T22" fmla="*/ 1 w 475"/>
                  <a:gd name="T23" fmla="*/ 1 h 262"/>
                  <a:gd name="T24" fmla="*/ 1 w 475"/>
                  <a:gd name="T25" fmla="*/ 1 h 262"/>
                  <a:gd name="T26" fmla="*/ 1 w 475"/>
                  <a:gd name="T27" fmla="*/ 1 h 262"/>
                  <a:gd name="T28" fmla="*/ 1 w 475"/>
                  <a:gd name="T29" fmla="*/ 0 h 262"/>
                  <a:gd name="T30" fmla="*/ 1 w 475"/>
                  <a:gd name="T31" fmla="*/ 1 h 262"/>
                  <a:gd name="T32" fmla="*/ 1 w 475"/>
                  <a:gd name="T33" fmla="*/ 1 h 262"/>
                  <a:gd name="T34" fmla="*/ 1 w 475"/>
                  <a:gd name="T35" fmla="*/ 1 h 262"/>
                  <a:gd name="T36" fmla="*/ 1 w 475"/>
                  <a:gd name="T37" fmla="*/ 1 h 262"/>
                  <a:gd name="T38" fmla="*/ 1 w 475"/>
                  <a:gd name="T39" fmla="*/ 1 h 262"/>
                  <a:gd name="T40" fmla="*/ 1 w 475"/>
                  <a:gd name="T41" fmla="*/ 1 h 262"/>
                  <a:gd name="T42" fmla="*/ 1 w 475"/>
                  <a:gd name="T43" fmla="*/ 1 h 262"/>
                  <a:gd name="T44" fmla="*/ 1 w 475"/>
                  <a:gd name="T45" fmla="*/ 1 h 262"/>
                  <a:gd name="T46" fmla="*/ 1 w 475"/>
                  <a:gd name="T47" fmla="*/ 1 h 262"/>
                  <a:gd name="T48" fmla="*/ 1 w 475"/>
                  <a:gd name="T49" fmla="*/ 1 h 262"/>
                  <a:gd name="T50" fmla="*/ 1 w 475"/>
                  <a:gd name="T51" fmla="*/ 1 h 262"/>
                  <a:gd name="T52" fmla="*/ 1 w 475"/>
                  <a:gd name="T53" fmla="*/ 1 h 262"/>
                  <a:gd name="T54" fmla="*/ 1 w 475"/>
                  <a:gd name="T55" fmla="*/ 1 h 262"/>
                  <a:gd name="T56" fmla="*/ 1 w 475"/>
                  <a:gd name="T57" fmla="*/ 1 h 262"/>
                  <a:gd name="T58" fmla="*/ 1 w 475"/>
                  <a:gd name="T59" fmla="*/ 1 h 262"/>
                  <a:gd name="T60" fmla="*/ 1 w 475"/>
                  <a:gd name="T61" fmla="*/ 1 h 262"/>
                  <a:gd name="T62" fmla="*/ 1 w 475"/>
                  <a:gd name="T63" fmla="*/ 1 h 262"/>
                  <a:gd name="T64" fmla="*/ 1 w 475"/>
                  <a:gd name="T65" fmla="*/ 1 h 262"/>
                  <a:gd name="T66" fmla="*/ 1 w 475"/>
                  <a:gd name="T67" fmla="*/ 1 h 262"/>
                  <a:gd name="T68" fmla="*/ 1 w 475"/>
                  <a:gd name="T69" fmla="*/ 1 h 262"/>
                  <a:gd name="T70" fmla="*/ 1 w 475"/>
                  <a:gd name="T71" fmla="*/ 1 h 262"/>
                  <a:gd name="T72" fmla="*/ 1 w 475"/>
                  <a:gd name="T73" fmla="*/ 1 h 262"/>
                  <a:gd name="T74" fmla="*/ 1 w 475"/>
                  <a:gd name="T75" fmla="*/ 1 h 262"/>
                  <a:gd name="T76" fmla="*/ 1 w 475"/>
                  <a:gd name="T77" fmla="*/ 1 h 262"/>
                  <a:gd name="T78" fmla="*/ 1 w 475"/>
                  <a:gd name="T79" fmla="*/ 1 h 262"/>
                  <a:gd name="T80" fmla="*/ 1 w 475"/>
                  <a:gd name="T81" fmla="*/ 1 h 262"/>
                  <a:gd name="T82" fmla="*/ 1 w 475"/>
                  <a:gd name="T83" fmla="*/ 1 h 262"/>
                  <a:gd name="T84" fmla="*/ 1 w 475"/>
                  <a:gd name="T85" fmla="*/ 1 h 262"/>
                  <a:gd name="T86" fmla="*/ 1 w 475"/>
                  <a:gd name="T87" fmla="*/ 1 h 262"/>
                  <a:gd name="T88" fmla="*/ 1 w 475"/>
                  <a:gd name="T89" fmla="*/ 1 h 262"/>
                  <a:gd name="T90" fmla="*/ 1 w 475"/>
                  <a:gd name="T91" fmla="*/ 1 h 262"/>
                  <a:gd name="T92" fmla="*/ 1 w 475"/>
                  <a:gd name="T93" fmla="*/ 1 h 262"/>
                  <a:gd name="T94" fmla="*/ 1 w 475"/>
                  <a:gd name="T95" fmla="*/ 1 h 262"/>
                  <a:gd name="T96" fmla="*/ 1 w 475"/>
                  <a:gd name="T97" fmla="*/ 1 h 262"/>
                  <a:gd name="T98" fmla="*/ 1 w 475"/>
                  <a:gd name="T99" fmla="*/ 1 h 262"/>
                  <a:gd name="T100" fmla="*/ 1 w 475"/>
                  <a:gd name="T101" fmla="*/ 1 h 262"/>
                  <a:gd name="T102" fmla="*/ 1 w 475"/>
                  <a:gd name="T103" fmla="*/ 1 h 262"/>
                  <a:gd name="T104" fmla="*/ 1 w 475"/>
                  <a:gd name="T105" fmla="*/ 1 h 262"/>
                  <a:gd name="T106" fmla="*/ 1 w 475"/>
                  <a:gd name="T107" fmla="*/ 1 h 26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5"/>
                  <a:gd name="T163" fmla="*/ 0 h 262"/>
                  <a:gd name="T164" fmla="*/ 475 w 475"/>
                  <a:gd name="T165" fmla="*/ 262 h 26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5" h="262">
                    <a:moveTo>
                      <a:pt x="0" y="211"/>
                    </a:moveTo>
                    <a:lnTo>
                      <a:pt x="0" y="209"/>
                    </a:lnTo>
                    <a:lnTo>
                      <a:pt x="2" y="209"/>
                    </a:lnTo>
                    <a:lnTo>
                      <a:pt x="4" y="205"/>
                    </a:lnTo>
                    <a:lnTo>
                      <a:pt x="6" y="202"/>
                    </a:lnTo>
                    <a:lnTo>
                      <a:pt x="7" y="198"/>
                    </a:lnTo>
                    <a:lnTo>
                      <a:pt x="11" y="194"/>
                    </a:lnTo>
                    <a:lnTo>
                      <a:pt x="13" y="190"/>
                    </a:lnTo>
                    <a:lnTo>
                      <a:pt x="15" y="188"/>
                    </a:lnTo>
                    <a:lnTo>
                      <a:pt x="17" y="185"/>
                    </a:lnTo>
                    <a:lnTo>
                      <a:pt x="21" y="183"/>
                    </a:lnTo>
                    <a:lnTo>
                      <a:pt x="25" y="175"/>
                    </a:lnTo>
                    <a:lnTo>
                      <a:pt x="30" y="169"/>
                    </a:lnTo>
                    <a:lnTo>
                      <a:pt x="34" y="164"/>
                    </a:lnTo>
                    <a:lnTo>
                      <a:pt x="40" y="158"/>
                    </a:lnTo>
                    <a:lnTo>
                      <a:pt x="45" y="152"/>
                    </a:lnTo>
                    <a:lnTo>
                      <a:pt x="49" y="147"/>
                    </a:lnTo>
                    <a:lnTo>
                      <a:pt x="55" y="141"/>
                    </a:lnTo>
                    <a:lnTo>
                      <a:pt x="61" y="137"/>
                    </a:lnTo>
                    <a:lnTo>
                      <a:pt x="66" y="131"/>
                    </a:lnTo>
                    <a:lnTo>
                      <a:pt x="70" y="128"/>
                    </a:lnTo>
                    <a:lnTo>
                      <a:pt x="76" y="122"/>
                    </a:lnTo>
                    <a:lnTo>
                      <a:pt x="82" y="118"/>
                    </a:lnTo>
                    <a:lnTo>
                      <a:pt x="87" y="114"/>
                    </a:lnTo>
                    <a:lnTo>
                      <a:pt x="93" y="110"/>
                    </a:lnTo>
                    <a:lnTo>
                      <a:pt x="99" y="107"/>
                    </a:lnTo>
                    <a:lnTo>
                      <a:pt x="106" y="103"/>
                    </a:lnTo>
                    <a:lnTo>
                      <a:pt x="112" y="99"/>
                    </a:lnTo>
                    <a:lnTo>
                      <a:pt x="118" y="95"/>
                    </a:lnTo>
                    <a:lnTo>
                      <a:pt x="123" y="91"/>
                    </a:lnTo>
                    <a:lnTo>
                      <a:pt x="129" y="90"/>
                    </a:lnTo>
                    <a:lnTo>
                      <a:pt x="135" y="86"/>
                    </a:lnTo>
                    <a:lnTo>
                      <a:pt x="142" y="84"/>
                    </a:lnTo>
                    <a:lnTo>
                      <a:pt x="148" y="80"/>
                    </a:lnTo>
                    <a:lnTo>
                      <a:pt x="154" y="78"/>
                    </a:lnTo>
                    <a:lnTo>
                      <a:pt x="161" y="76"/>
                    </a:lnTo>
                    <a:lnTo>
                      <a:pt x="167" y="72"/>
                    </a:lnTo>
                    <a:lnTo>
                      <a:pt x="173" y="71"/>
                    </a:lnTo>
                    <a:lnTo>
                      <a:pt x="180" y="69"/>
                    </a:lnTo>
                    <a:lnTo>
                      <a:pt x="188" y="67"/>
                    </a:lnTo>
                    <a:lnTo>
                      <a:pt x="194" y="65"/>
                    </a:lnTo>
                    <a:lnTo>
                      <a:pt x="201" y="63"/>
                    </a:lnTo>
                    <a:lnTo>
                      <a:pt x="209" y="61"/>
                    </a:lnTo>
                    <a:lnTo>
                      <a:pt x="215" y="57"/>
                    </a:lnTo>
                    <a:lnTo>
                      <a:pt x="222" y="57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3" y="51"/>
                    </a:lnTo>
                    <a:lnTo>
                      <a:pt x="251" y="50"/>
                    </a:lnTo>
                    <a:lnTo>
                      <a:pt x="258" y="48"/>
                    </a:lnTo>
                    <a:lnTo>
                      <a:pt x="266" y="46"/>
                    </a:lnTo>
                    <a:lnTo>
                      <a:pt x="274" y="44"/>
                    </a:lnTo>
                    <a:lnTo>
                      <a:pt x="281" y="42"/>
                    </a:lnTo>
                    <a:lnTo>
                      <a:pt x="289" y="40"/>
                    </a:lnTo>
                    <a:lnTo>
                      <a:pt x="298" y="38"/>
                    </a:lnTo>
                    <a:lnTo>
                      <a:pt x="306" y="38"/>
                    </a:lnTo>
                    <a:lnTo>
                      <a:pt x="314" y="36"/>
                    </a:lnTo>
                    <a:lnTo>
                      <a:pt x="323" y="34"/>
                    </a:lnTo>
                    <a:lnTo>
                      <a:pt x="331" y="32"/>
                    </a:lnTo>
                    <a:lnTo>
                      <a:pt x="338" y="31"/>
                    </a:lnTo>
                    <a:lnTo>
                      <a:pt x="348" y="29"/>
                    </a:lnTo>
                    <a:lnTo>
                      <a:pt x="355" y="27"/>
                    </a:lnTo>
                    <a:lnTo>
                      <a:pt x="365" y="25"/>
                    </a:lnTo>
                    <a:lnTo>
                      <a:pt x="372" y="23"/>
                    </a:lnTo>
                    <a:lnTo>
                      <a:pt x="382" y="21"/>
                    </a:lnTo>
                    <a:lnTo>
                      <a:pt x="391" y="19"/>
                    </a:lnTo>
                    <a:lnTo>
                      <a:pt x="401" y="17"/>
                    </a:lnTo>
                    <a:lnTo>
                      <a:pt x="409" y="15"/>
                    </a:lnTo>
                    <a:lnTo>
                      <a:pt x="418" y="13"/>
                    </a:lnTo>
                    <a:lnTo>
                      <a:pt x="428" y="12"/>
                    </a:lnTo>
                    <a:lnTo>
                      <a:pt x="437" y="10"/>
                    </a:lnTo>
                    <a:lnTo>
                      <a:pt x="447" y="6"/>
                    </a:lnTo>
                    <a:lnTo>
                      <a:pt x="456" y="4"/>
                    </a:lnTo>
                    <a:lnTo>
                      <a:pt x="466" y="2"/>
                    </a:lnTo>
                    <a:lnTo>
                      <a:pt x="475" y="0"/>
                    </a:lnTo>
                    <a:lnTo>
                      <a:pt x="475" y="2"/>
                    </a:lnTo>
                    <a:lnTo>
                      <a:pt x="475" y="4"/>
                    </a:lnTo>
                    <a:lnTo>
                      <a:pt x="475" y="8"/>
                    </a:lnTo>
                    <a:lnTo>
                      <a:pt x="473" y="12"/>
                    </a:lnTo>
                    <a:lnTo>
                      <a:pt x="473" y="13"/>
                    </a:lnTo>
                    <a:lnTo>
                      <a:pt x="473" y="15"/>
                    </a:lnTo>
                    <a:lnTo>
                      <a:pt x="471" y="19"/>
                    </a:lnTo>
                    <a:lnTo>
                      <a:pt x="471" y="23"/>
                    </a:lnTo>
                    <a:lnTo>
                      <a:pt x="471" y="27"/>
                    </a:lnTo>
                    <a:lnTo>
                      <a:pt x="469" y="31"/>
                    </a:lnTo>
                    <a:lnTo>
                      <a:pt x="469" y="34"/>
                    </a:lnTo>
                    <a:lnTo>
                      <a:pt x="467" y="38"/>
                    </a:lnTo>
                    <a:lnTo>
                      <a:pt x="467" y="42"/>
                    </a:lnTo>
                    <a:lnTo>
                      <a:pt x="466" y="46"/>
                    </a:lnTo>
                    <a:lnTo>
                      <a:pt x="466" y="51"/>
                    </a:lnTo>
                    <a:lnTo>
                      <a:pt x="464" y="55"/>
                    </a:lnTo>
                    <a:lnTo>
                      <a:pt x="462" y="59"/>
                    </a:lnTo>
                    <a:lnTo>
                      <a:pt x="460" y="65"/>
                    </a:lnTo>
                    <a:lnTo>
                      <a:pt x="458" y="71"/>
                    </a:lnTo>
                    <a:lnTo>
                      <a:pt x="456" y="74"/>
                    </a:lnTo>
                    <a:lnTo>
                      <a:pt x="454" y="80"/>
                    </a:lnTo>
                    <a:lnTo>
                      <a:pt x="452" y="86"/>
                    </a:lnTo>
                    <a:lnTo>
                      <a:pt x="450" y="91"/>
                    </a:lnTo>
                    <a:lnTo>
                      <a:pt x="448" y="97"/>
                    </a:lnTo>
                    <a:lnTo>
                      <a:pt x="445" y="103"/>
                    </a:lnTo>
                    <a:lnTo>
                      <a:pt x="443" y="109"/>
                    </a:lnTo>
                    <a:lnTo>
                      <a:pt x="441" y="114"/>
                    </a:lnTo>
                    <a:lnTo>
                      <a:pt x="437" y="120"/>
                    </a:lnTo>
                    <a:lnTo>
                      <a:pt x="433" y="126"/>
                    </a:lnTo>
                    <a:lnTo>
                      <a:pt x="429" y="131"/>
                    </a:lnTo>
                    <a:lnTo>
                      <a:pt x="428" y="135"/>
                    </a:lnTo>
                    <a:lnTo>
                      <a:pt x="422" y="141"/>
                    </a:lnTo>
                    <a:lnTo>
                      <a:pt x="418" y="147"/>
                    </a:lnTo>
                    <a:lnTo>
                      <a:pt x="414" y="152"/>
                    </a:lnTo>
                    <a:lnTo>
                      <a:pt x="410" y="160"/>
                    </a:lnTo>
                    <a:lnTo>
                      <a:pt x="407" y="164"/>
                    </a:lnTo>
                    <a:lnTo>
                      <a:pt x="401" y="169"/>
                    </a:lnTo>
                    <a:lnTo>
                      <a:pt x="397" y="175"/>
                    </a:lnTo>
                    <a:lnTo>
                      <a:pt x="391" y="181"/>
                    </a:lnTo>
                    <a:lnTo>
                      <a:pt x="386" y="186"/>
                    </a:lnTo>
                    <a:lnTo>
                      <a:pt x="382" y="192"/>
                    </a:lnTo>
                    <a:lnTo>
                      <a:pt x="376" y="196"/>
                    </a:lnTo>
                    <a:lnTo>
                      <a:pt x="371" y="202"/>
                    </a:lnTo>
                    <a:lnTo>
                      <a:pt x="365" y="207"/>
                    </a:lnTo>
                    <a:lnTo>
                      <a:pt x="357" y="211"/>
                    </a:lnTo>
                    <a:lnTo>
                      <a:pt x="352" y="217"/>
                    </a:lnTo>
                    <a:lnTo>
                      <a:pt x="344" y="221"/>
                    </a:lnTo>
                    <a:lnTo>
                      <a:pt x="336" y="224"/>
                    </a:lnTo>
                    <a:lnTo>
                      <a:pt x="331" y="230"/>
                    </a:lnTo>
                    <a:lnTo>
                      <a:pt x="323" y="234"/>
                    </a:lnTo>
                    <a:lnTo>
                      <a:pt x="315" y="238"/>
                    </a:lnTo>
                    <a:lnTo>
                      <a:pt x="308" y="242"/>
                    </a:lnTo>
                    <a:lnTo>
                      <a:pt x="298" y="245"/>
                    </a:lnTo>
                    <a:lnTo>
                      <a:pt x="291" y="247"/>
                    </a:lnTo>
                    <a:lnTo>
                      <a:pt x="281" y="251"/>
                    </a:lnTo>
                    <a:lnTo>
                      <a:pt x="274" y="255"/>
                    </a:lnTo>
                    <a:lnTo>
                      <a:pt x="264" y="257"/>
                    </a:lnTo>
                    <a:lnTo>
                      <a:pt x="255" y="259"/>
                    </a:lnTo>
                    <a:lnTo>
                      <a:pt x="245" y="262"/>
                    </a:lnTo>
                    <a:lnTo>
                      <a:pt x="241" y="262"/>
                    </a:lnTo>
                    <a:lnTo>
                      <a:pt x="239" y="262"/>
                    </a:lnTo>
                    <a:lnTo>
                      <a:pt x="237" y="262"/>
                    </a:lnTo>
                    <a:lnTo>
                      <a:pt x="234" y="262"/>
                    </a:lnTo>
                    <a:lnTo>
                      <a:pt x="230" y="262"/>
                    </a:lnTo>
                    <a:lnTo>
                      <a:pt x="228" y="262"/>
                    </a:lnTo>
                    <a:lnTo>
                      <a:pt x="224" y="262"/>
                    </a:lnTo>
                    <a:lnTo>
                      <a:pt x="222" y="262"/>
                    </a:lnTo>
                    <a:lnTo>
                      <a:pt x="218" y="261"/>
                    </a:lnTo>
                    <a:lnTo>
                      <a:pt x="215" y="259"/>
                    </a:lnTo>
                    <a:lnTo>
                      <a:pt x="213" y="257"/>
                    </a:lnTo>
                    <a:lnTo>
                      <a:pt x="213" y="255"/>
                    </a:lnTo>
                    <a:lnTo>
                      <a:pt x="215" y="255"/>
                    </a:lnTo>
                    <a:lnTo>
                      <a:pt x="218" y="253"/>
                    </a:lnTo>
                    <a:lnTo>
                      <a:pt x="222" y="253"/>
                    </a:lnTo>
                    <a:lnTo>
                      <a:pt x="224" y="251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32" y="249"/>
                    </a:lnTo>
                    <a:lnTo>
                      <a:pt x="234" y="247"/>
                    </a:lnTo>
                    <a:lnTo>
                      <a:pt x="237" y="245"/>
                    </a:lnTo>
                    <a:lnTo>
                      <a:pt x="241" y="245"/>
                    </a:lnTo>
                    <a:lnTo>
                      <a:pt x="245" y="243"/>
                    </a:lnTo>
                    <a:lnTo>
                      <a:pt x="247" y="242"/>
                    </a:lnTo>
                    <a:lnTo>
                      <a:pt x="253" y="240"/>
                    </a:lnTo>
                    <a:lnTo>
                      <a:pt x="256" y="240"/>
                    </a:lnTo>
                    <a:lnTo>
                      <a:pt x="260" y="238"/>
                    </a:lnTo>
                    <a:lnTo>
                      <a:pt x="264" y="234"/>
                    </a:lnTo>
                    <a:lnTo>
                      <a:pt x="268" y="232"/>
                    </a:lnTo>
                    <a:lnTo>
                      <a:pt x="274" y="230"/>
                    </a:lnTo>
                    <a:lnTo>
                      <a:pt x="277" y="228"/>
                    </a:lnTo>
                    <a:lnTo>
                      <a:pt x="283" y="226"/>
                    </a:lnTo>
                    <a:lnTo>
                      <a:pt x="287" y="223"/>
                    </a:lnTo>
                    <a:lnTo>
                      <a:pt x="293" y="221"/>
                    </a:lnTo>
                    <a:lnTo>
                      <a:pt x="296" y="219"/>
                    </a:lnTo>
                    <a:lnTo>
                      <a:pt x="302" y="215"/>
                    </a:lnTo>
                    <a:lnTo>
                      <a:pt x="308" y="213"/>
                    </a:lnTo>
                    <a:lnTo>
                      <a:pt x="312" y="209"/>
                    </a:lnTo>
                    <a:lnTo>
                      <a:pt x="317" y="205"/>
                    </a:lnTo>
                    <a:lnTo>
                      <a:pt x="323" y="202"/>
                    </a:lnTo>
                    <a:lnTo>
                      <a:pt x="327" y="200"/>
                    </a:lnTo>
                    <a:lnTo>
                      <a:pt x="333" y="194"/>
                    </a:lnTo>
                    <a:lnTo>
                      <a:pt x="338" y="192"/>
                    </a:lnTo>
                    <a:lnTo>
                      <a:pt x="342" y="186"/>
                    </a:lnTo>
                    <a:lnTo>
                      <a:pt x="348" y="183"/>
                    </a:lnTo>
                    <a:lnTo>
                      <a:pt x="353" y="179"/>
                    </a:lnTo>
                    <a:lnTo>
                      <a:pt x="357" y="175"/>
                    </a:lnTo>
                    <a:lnTo>
                      <a:pt x="363" y="171"/>
                    </a:lnTo>
                    <a:lnTo>
                      <a:pt x="367" y="166"/>
                    </a:lnTo>
                    <a:lnTo>
                      <a:pt x="372" y="162"/>
                    </a:lnTo>
                    <a:lnTo>
                      <a:pt x="378" y="156"/>
                    </a:lnTo>
                    <a:lnTo>
                      <a:pt x="382" y="150"/>
                    </a:lnTo>
                    <a:lnTo>
                      <a:pt x="386" y="147"/>
                    </a:lnTo>
                    <a:lnTo>
                      <a:pt x="391" y="141"/>
                    </a:lnTo>
                    <a:lnTo>
                      <a:pt x="395" y="135"/>
                    </a:lnTo>
                    <a:lnTo>
                      <a:pt x="401" y="129"/>
                    </a:lnTo>
                    <a:lnTo>
                      <a:pt x="405" y="124"/>
                    </a:lnTo>
                    <a:lnTo>
                      <a:pt x="409" y="118"/>
                    </a:lnTo>
                    <a:lnTo>
                      <a:pt x="412" y="112"/>
                    </a:lnTo>
                    <a:lnTo>
                      <a:pt x="416" y="107"/>
                    </a:lnTo>
                    <a:lnTo>
                      <a:pt x="420" y="99"/>
                    </a:lnTo>
                    <a:lnTo>
                      <a:pt x="424" y="93"/>
                    </a:lnTo>
                    <a:lnTo>
                      <a:pt x="428" y="88"/>
                    </a:lnTo>
                    <a:lnTo>
                      <a:pt x="429" y="80"/>
                    </a:lnTo>
                    <a:lnTo>
                      <a:pt x="431" y="74"/>
                    </a:lnTo>
                    <a:lnTo>
                      <a:pt x="435" y="67"/>
                    </a:lnTo>
                    <a:lnTo>
                      <a:pt x="437" y="59"/>
                    </a:lnTo>
                    <a:lnTo>
                      <a:pt x="441" y="51"/>
                    </a:lnTo>
                    <a:lnTo>
                      <a:pt x="443" y="44"/>
                    </a:lnTo>
                    <a:lnTo>
                      <a:pt x="445" y="36"/>
                    </a:lnTo>
                    <a:lnTo>
                      <a:pt x="447" y="29"/>
                    </a:lnTo>
                    <a:lnTo>
                      <a:pt x="445" y="29"/>
                    </a:lnTo>
                    <a:lnTo>
                      <a:pt x="443" y="29"/>
                    </a:lnTo>
                    <a:lnTo>
                      <a:pt x="439" y="29"/>
                    </a:lnTo>
                    <a:lnTo>
                      <a:pt x="437" y="29"/>
                    </a:lnTo>
                    <a:lnTo>
                      <a:pt x="435" y="29"/>
                    </a:lnTo>
                    <a:lnTo>
                      <a:pt x="431" y="29"/>
                    </a:lnTo>
                    <a:lnTo>
                      <a:pt x="428" y="29"/>
                    </a:lnTo>
                    <a:lnTo>
                      <a:pt x="424" y="29"/>
                    </a:lnTo>
                    <a:lnTo>
                      <a:pt x="420" y="29"/>
                    </a:lnTo>
                    <a:lnTo>
                      <a:pt x="416" y="31"/>
                    </a:lnTo>
                    <a:lnTo>
                      <a:pt x="410" y="31"/>
                    </a:lnTo>
                    <a:lnTo>
                      <a:pt x="405" y="31"/>
                    </a:lnTo>
                    <a:lnTo>
                      <a:pt x="399" y="32"/>
                    </a:lnTo>
                    <a:lnTo>
                      <a:pt x="395" y="32"/>
                    </a:lnTo>
                    <a:lnTo>
                      <a:pt x="388" y="32"/>
                    </a:lnTo>
                    <a:lnTo>
                      <a:pt x="382" y="34"/>
                    </a:lnTo>
                    <a:lnTo>
                      <a:pt x="376" y="34"/>
                    </a:lnTo>
                    <a:lnTo>
                      <a:pt x="369" y="36"/>
                    </a:lnTo>
                    <a:lnTo>
                      <a:pt x="361" y="36"/>
                    </a:lnTo>
                    <a:lnTo>
                      <a:pt x="355" y="38"/>
                    </a:lnTo>
                    <a:lnTo>
                      <a:pt x="348" y="38"/>
                    </a:lnTo>
                    <a:lnTo>
                      <a:pt x="340" y="40"/>
                    </a:lnTo>
                    <a:lnTo>
                      <a:pt x="331" y="42"/>
                    </a:lnTo>
                    <a:lnTo>
                      <a:pt x="323" y="44"/>
                    </a:lnTo>
                    <a:lnTo>
                      <a:pt x="315" y="44"/>
                    </a:lnTo>
                    <a:lnTo>
                      <a:pt x="308" y="48"/>
                    </a:lnTo>
                    <a:lnTo>
                      <a:pt x="298" y="48"/>
                    </a:lnTo>
                    <a:lnTo>
                      <a:pt x="291" y="50"/>
                    </a:lnTo>
                    <a:lnTo>
                      <a:pt x="283" y="53"/>
                    </a:lnTo>
                    <a:lnTo>
                      <a:pt x="274" y="55"/>
                    </a:lnTo>
                    <a:lnTo>
                      <a:pt x="264" y="57"/>
                    </a:lnTo>
                    <a:lnTo>
                      <a:pt x="256" y="59"/>
                    </a:lnTo>
                    <a:lnTo>
                      <a:pt x="247" y="63"/>
                    </a:lnTo>
                    <a:lnTo>
                      <a:pt x="237" y="65"/>
                    </a:lnTo>
                    <a:lnTo>
                      <a:pt x="230" y="69"/>
                    </a:lnTo>
                    <a:lnTo>
                      <a:pt x="220" y="71"/>
                    </a:lnTo>
                    <a:lnTo>
                      <a:pt x="211" y="74"/>
                    </a:lnTo>
                    <a:lnTo>
                      <a:pt x="203" y="78"/>
                    </a:lnTo>
                    <a:lnTo>
                      <a:pt x="194" y="80"/>
                    </a:lnTo>
                    <a:lnTo>
                      <a:pt x="184" y="84"/>
                    </a:lnTo>
                    <a:lnTo>
                      <a:pt x="177" y="88"/>
                    </a:lnTo>
                    <a:lnTo>
                      <a:pt x="167" y="91"/>
                    </a:lnTo>
                    <a:lnTo>
                      <a:pt x="158" y="95"/>
                    </a:lnTo>
                    <a:lnTo>
                      <a:pt x="150" y="101"/>
                    </a:lnTo>
                    <a:lnTo>
                      <a:pt x="141" y="105"/>
                    </a:lnTo>
                    <a:lnTo>
                      <a:pt x="133" y="110"/>
                    </a:lnTo>
                    <a:lnTo>
                      <a:pt x="123" y="114"/>
                    </a:lnTo>
                    <a:lnTo>
                      <a:pt x="116" y="120"/>
                    </a:lnTo>
                    <a:lnTo>
                      <a:pt x="108" y="126"/>
                    </a:lnTo>
                    <a:lnTo>
                      <a:pt x="101" y="129"/>
                    </a:lnTo>
                    <a:lnTo>
                      <a:pt x="91" y="135"/>
                    </a:lnTo>
                    <a:lnTo>
                      <a:pt x="83" y="141"/>
                    </a:lnTo>
                    <a:lnTo>
                      <a:pt x="76" y="147"/>
                    </a:lnTo>
                    <a:lnTo>
                      <a:pt x="70" y="154"/>
                    </a:lnTo>
                    <a:lnTo>
                      <a:pt x="63" y="160"/>
                    </a:lnTo>
                    <a:lnTo>
                      <a:pt x="55" y="167"/>
                    </a:lnTo>
                    <a:lnTo>
                      <a:pt x="49" y="173"/>
                    </a:lnTo>
                    <a:lnTo>
                      <a:pt x="44" y="181"/>
                    </a:lnTo>
                    <a:lnTo>
                      <a:pt x="38" y="188"/>
                    </a:lnTo>
                    <a:lnTo>
                      <a:pt x="32" y="196"/>
                    </a:lnTo>
                    <a:lnTo>
                      <a:pt x="26" y="204"/>
                    </a:lnTo>
                    <a:lnTo>
                      <a:pt x="21" y="211"/>
                    </a:lnTo>
                    <a:lnTo>
                      <a:pt x="0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66" name="Freeform 423">
                <a:extLst>
                  <a:ext uri="{FF2B5EF4-FFF2-40B4-BE49-F238E27FC236}">
                    <a16:creationId xmlns:a16="http://schemas.microsoft.com/office/drawing/2014/main" id="{6094F5B1-2531-40AC-901E-951385916E8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2" y="747"/>
                <a:ext cx="198" cy="166"/>
              </a:xfrm>
              <a:custGeom>
                <a:avLst/>
                <a:gdLst>
                  <a:gd name="T0" fmla="*/ 0 w 398"/>
                  <a:gd name="T1" fmla="*/ 1 h 331"/>
                  <a:gd name="T2" fmla="*/ 0 w 398"/>
                  <a:gd name="T3" fmla="*/ 1 h 331"/>
                  <a:gd name="T4" fmla="*/ 0 w 398"/>
                  <a:gd name="T5" fmla="*/ 1 h 331"/>
                  <a:gd name="T6" fmla="*/ 0 w 398"/>
                  <a:gd name="T7" fmla="*/ 1 h 331"/>
                  <a:gd name="T8" fmla="*/ 0 w 398"/>
                  <a:gd name="T9" fmla="*/ 1 h 331"/>
                  <a:gd name="T10" fmla="*/ 0 w 398"/>
                  <a:gd name="T11" fmla="*/ 1 h 331"/>
                  <a:gd name="T12" fmla="*/ 0 w 398"/>
                  <a:gd name="T13" fmla="*/ 1 h 331"/>
                  <a:gd name="T14" fmla="*/ 0 w 398"/>
                  <a:gd name="T15" fmla="*/ 1 h 331"/>
                  <a:gd name="T16" fmla="*/ 0 w 398"/>
                  <a:gd name="T17" fmla="*/ 1 h 331"/>
                  <a:gd name="T18" fmla="*/ 0 w 398"/>
                  <a:gd name="T19" fmla="*/ 1 h 331"/>
                  <a:gd name="T20" fmla="*/ 0 w 398"/>
                  <a:gd name="T21" fmla="*/ 1 h 331"/>
                  <a:gd name="T22" fmla="*/ 0 w 398"/>
                  <a:gd name="T23" fmla="*/ 1 h 331"/>
                  <a:gd name="T24" fmla="*/ 0 w 398"/>
                  <a:gd name="T25" fmla="*/ 1 h 331"/>
                  <a:gd name="T26" fmla="*/ 0 w 398"/>
                  <a:gd name="T27" fmla="*/ 1 h 331"/>
                  <a:gd name="T28" fmla="*/ 0 w 398"/>
                  <a:gd name="T29" fmla="*/ 1 h 331"/>
                  <a:gd name="T30" fmla="*/ 0 w 398"/>
                  <a:gd name="T31" fmla="*/ 1 h 331"/>
                  <a:gd name="T32" fmla="*/ 0 w 398"/>
                  <a:gd name="T33" fmla="*/ 1 h 331"/>
                  <a:gd name="T34" fmla="*/ 0 w 398"/>
                  <a:gd name="T35" fmla="*/ 1 h 331"/>
                  <a:gd name="T36" fmla="*/ 0 w 398"/>
                  <a:gd name="T37" fmla="*/ 1 h 331"/>
                  <a:gd name="T38" fmla="*/ 0 w 398"/>
                  <a:gd name="T39" fmla="*/ 1 h 331"/>
                  <a:gd name="T40" fmla="*/ 0 w 398"/>
                  <a:gd name="T41" fmla="*/ 1 h 331"/>
                  <a:gd name="T42" fmla="*/ 0 w 398"/>
                  <a:gd name="T43" fmla="*/ 1 h 331"/>
                  <a:gd name="T44" fmla="*/ 0 w 398"/>
                  <a:gd name="T45" fmla="*/ 1 h 331"/>
                  <a:gd name="T46" fmla="*/ 0 w 398"/>
                  <a:gd name="T47" fmla="*/ 1 h 331"/>
                  <a:gd name="T48" fmla="*/ 0 w 398"/>
                  <a:gd name="T49" fmla="*/ 1 h 331"/>
                  <a:gd name="T50" fmla="*/ 0 w 398"/>
                  <a:gd name="T51" fmla="*/ 1 h 331"/>
                  <a:gd name="T52" fmla="*/ 0 w 398"/>
                  <a:gd name="T53" fmla="*/ 1 h 331"/>
                  <a:gd name="T54" fmla="*/ 0 w 398"/>
                  <a:gd name="T55" fmla="*/ 1 h 331"/>
                  <a:gd name="T56" fmla="*/ 0 w 398"/>
                  <a:gd name="T57" fmla="*/ 1 h 331"/>
                  <a:gd name="T58" fmla="*/ 0 w 398"/>
                  <a:gd name="T59" fmla="*/ 1 h 331"/>
                  <a:gd name="T60" fmla="*/ 0 w 398"/>
                  <a:gd name="T61" fmla="*/ 1 h 331"/>
                  <a:gd name="T62" fmla="*/ 0 w 398"/>
                  <a:gd name="T63" fmla="*/ 1 h 331"/>
                  <a:gd name="T64" fmla="*/ 0 w 398"/>
                  <a:gd name="T65" fmla="*/ 1 h 331"/>
                  <a:gd name="T66" fmla="*/ 0 w 398"/>
                  <a:gd name="T67" fmla="*/ 1 h 331"/>
                  <a:gd name="T68" fmla="*/ 0 w 398"/>
                  <a:gd name="T69" fmla="*/ 1 h 331"/>
                  <a:gd name="T70" fmla="*/ 0 w 398"/>
                  <a:gd name="T71" fmla="*/ 1 h 331"/>
                  <a:gd name="T72" fmla="*/ 0 w 398"/>
                  <a:gd name="T73" fmla="*/ 1 h 331"/>
                  <a:gd name="T74" fmla="*/ 0 w 398"/>
                  <a:gd name="T75" fmla="*/ 1 h 331"/>
                  <a:gd name="T76" fmla="*/ 0 w 398"/>
                  <a:gd name="T77" fmla="*/ 1 h 331"/>
                  <a:gd name="T78" fmla="*/ 0 w 398"/>
                  <a:gd name="T79" fmla="*/ 1 h 331"/>
                  <a:gd name="T80" fmla="*/ 0 w 398"/>
                  <a:gd name="T81" fmla="*/ 1 h 331"/>
                  <a:gd name="T82" fmla="*/ 0 w 398"/>
                  <a:gd name="T83" fmla="*/ 1 h 331"/>
                  <a:gd name="T84" fmla="*/ 0 w 398"/>
                  <a:gd name="T85" fmla="*/ 1 h 331"/>
                  <a:gd name="T86" fmla="*/ 0 w 398"/>
                  <a:gd name="T87" fmla="*/ 1 h 331"/>
                  <a:gd name="T88" fmla="*/ 0 w 398"/>
                  <a:gd name="T89" fmla="*/ 1 h 331"/>
                  <a:gd name="T90" fmla="*/ 0 w 398"/>
                  <a:gd name="T91" fmla="*/ 1 h 331"/>
                  <a:gd name="T92" fmla="*/ 0 w 398"/>
                  <a:gd name="T93" fmla="*/ 1 h 331"/>
                  <a:gd name="T94" fmla="*/ 0 w 398"/>
                  <a:gd name="T95" fmla="*/ 1 h 331"/>
                  <a:gd name="T96" fmla="*/ 0 w 398"/>
                  <a:gd name="T97" fmla="*/ 1 h 331"/>
                  <a:gd name="T98" fmla="*/ 0 w 398"/>
                  <a:gd name="T99" fmla="*/ 1 h 331"/>
                  <a:gd name="T100" fmla="*/ 0 w 398"/>
                  <a:gd name="T101" fmla="*/ 1 h 331"/>
                  <a:gd name="T102" fmla="*/ 0 w 398"/>
                  <a:gd name="T103" fmla="*/ 1 h 331"/>
                  <a:gd name="T104" fmla="*/ 0 w 398"/>
                  <a:gd name="T105" fmla="*/ 1 h 331"/>
                  <a:gd name="T106" fmla="*/ 0 w 398"/>
                  <a:gd name="T107" fmla="*/ 1 h 331"/>
                  <a:gd name="T108" fmla="*/ 0 w 398"/>
                  <a:gd name="T109" fmla="*/ 1 h 331"/>
                  <a:gd name="T110" fmla="*/ 0 w 398"/>
                  <a:gd name="T111" fmla="*/ 1 h 331"/>
                  <a:gd name="T112" fmla="*/ 0 w 398"/>
                  <a:gd name="T113" fmla="*/ 1 h 331"/>
                  <a:gd name="T114" fmla="*/ 0 w 398"/>
                  <a:gd name="T115" fmla="*/ 1 h 331"/>
                  <a:gd name="T116" fmla="*/ 0 w 398"/>
                  <a:gd name="T117" fmla="*/ 1 h 33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8"/>
                  <a:gd name="T178" fmla="*/ 0 h 331"/>
                  <a:gd name="T179" fmla="*/ 398 w 398"/>
                  <a:gd name="T180" fmla="*/ 331 h 33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8" h="331">
                    <a:moveTo>
                      <a:pt x="0" y="270"/>
                    </a:moveTo>
                    <a:lnTo>
                      <a:pt x="0" y="269"/>
                    </a:lnTo>
                    <a:lnTo>
                      <a:pt x="2" y="267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4" y="261"/>
                    </a:lnTo>
                    <a:lnTo>
                      <a:pt x="6" y="257"/>
                    </a:lnTo>
                    <a:lnTo>
                      <a:pt x="6" y="255"/>
                    </a:lnTo>
                    <a:lnTo>
                      <a:pt x="8" y="251"/>
                    </a:lnTo>
                    <a:lnTo>
                      <a:pt x="10" y="248"/>
                    </a:lnTo>
                    <a:lnTo>
                      <a:pt x="12" y="244"/>
                    </a:lnTo>
                    <a:lnTo>
                      <a:pt x="16" y="240"/>
                    </a:lnTo>
                    <a:lnTo>
                      <a:pt x="18" y="236"/>
                    </a:lnTo>
                    <a:lnTo>
                      <a:pt x="21" y="232"/>
                    </a:lnTo>
                    <a:lnTo>
                      <a:pt x="25" y="227"/>
                    </a:lnTo>
                    <a:lnTo>
                      <a:pt x="25" y="225"/>
                    </a:lnTo>
                    <a:lnTo>
                      <a:pt x="27" y="223"/>
                    </a:lnTo>
                    <a:lnTo>
                      <a:pt x="29" y="219"/>
                    </a:lnTo>
                    <a:lnTo>
                      <a:pt x="31" y="217"/>
                    </a:lnTo>
                    <a:lnTo>
                      <a:pt x="33" y="215"/>
                    </a:lnTo>
                    <a:lnTo>
                      <a:pt x="35" y="211"/>
                    </a:lnTo>
                    <a:lnTo>
                      <a:pt x="38" y="210"/>
                    </a:lnTo>
                    <a:lnTo>
                      <a:pt x="40" y="208"/>
                    </a:lnTo>
                    <a:lnTo>
                      <a:pt x="42" y="204"/>
                    </a:lnTo>
                    <a:lnTo>
                      <a:pt x="44" y="202"/>
                    </a:lnTo>
                    <a:lnTo>
                      <a:pt x="48" y="198"/>
                    </a:lnTo>
                    <a:lnTo>
                      <a:pt x="50" y="196"/>
                    </a:lnTo>
                    <a:lnTo>
                      <a:pt x="52" y="192"/>
                    </a:lnTo>
                    <a:lnTo>
                      <a:pt x="56" y="191"/>
                    </a:lnTo>
                    <a:lnTo>
                      <a:pt x="57" y="187"/>
                    </a:lnTo>
                    <a:lnTo>
                      <a:pt x="61" y="185"/>
                    </a:lnTo>
                    <a:lnTo>
                      <a:pt x="63" y="181"/>
                    </a:lnTo>
                    <a:lnTo>
                      <a:pt x="67" y="179"/>
                    </a:lnTo>
                    <a:lnTo>
                      <a:pt x="71" y="175"/>
                    </a:lnTo>
                    <a:lnTo>
                      <a:pt x="73" y="172"/>
                    </a:lnTo>
                    <a:lnTo>
                      <a:pt x="77" y="170"/>
                    </a:lnTo>
                    <a:lnTo>
                      <a:pt x="80" y="166"/>
                    </a:lnTo>
                    <a:lnTo>
                      <a:pt x="84" y="164"/>
                    </a:lnTo>
                    <a:lnTo>
                      <a:pt x="88" y="160"/>
                    </a:lnTo>
                    <a:lnTo>
                      <a:pt x="92" y="156"/>
                    </a:lnTo>
                    <a:lnTo>
                      <a:pt x="96" y="154"/>
                    </a:lnTo>
                    <a:lnTo>
                      <a:pt x="99" y="151"/>
                    </a:lnTo>
                    <a:lnTo>
                      <a:pt x="103" y="149"/>
                    </a:lnTo>
                    <a:lnTo>
                      <a:pt x="107" y="145"/>
                    </a:lnTo>
                    <a:lnTo>
                      <a:pt x="113" y="143"/>
                    </a:lnTo>
                    <a:lnTo>
                      <a:pt x="116" y="139"/>
                    </a:lnTo>
                    <a:lnTo>
                      <a:pt x="122" y="137"/>
                    </a:lnTo>
                    <a:lnTo>
                      <a:pt x="126" y="134"/>
                    </a:lnTo>
                    <a:lnTo>
                      <a:pt x="130" y="130"/>
                    </a:lnTo>
                    <a:lnTo>
                      <a:pt x="134" y="128"/>
                    </a:lnTo>
                    <a:lnTo>
                      <a:pt x="139" y="124"/>
                    </a:lnTo>
                    <a:lnTo>
                      <a:pt x="143" y="122"/>
                    </a:lnTo>
                    <a:lnTo>
                      <a:pt x="147" y="118"/>
                    </a:lnTo>
                    <a:lnTo>
                      <a:pt x="153" y="116"/>
                    </a:lnTo>
                    <a:lnTo>
                      <a:pt x="156" y="115"/>
                    </a:lnTo>
                    <a:lnTo>
                      <a:pt x="160" y="113"/>
                    </a:lnTo>
                    <a:lnTo>
                      <a:pt x="166" y="109"/>
                    </a:lnTo>
                    <a:lnTo>
                      <a:pt x="170" y="107"/>
                    </a:lnTo>
                    <a:lnTo>
                      <a:pt x="173" y="105"/>
                    </a:lnTo>
                    <a:lnTo>
                      <a:pt x="179" y="103"/>
                    </a:lnTo>
                    <a:lnTo>
                      <a:pt x="183" y="99"/>
                    </a:lnTo>
                    <a:lnTo>
                      <a:pt x="187" y="97"/>
                    </a:lnTo>
                    <a:lnTo>
                      <a:pt x="192" y="96"/>
                    </a:lnTo>
                    <a:lnTo>
                      <a:pt x="196" y="94"/>
                    </a:lnTo>
                    <a:lnTo>
                      <a:pt x="200" y="92"/>
                    </a:lnTo>
                    <a:lnTo>
                      <a:pt x="204" y="90"/>
                    </a:lnTo>
                    <a:lnTo>
                      <a:pt x="210" y="88"/>
                    </a:lnTo>
                    <a:lnTo>
                      <a:pt x="213" y="86"/>
                    </a:lnTo>
                    <a:lnTo>
                      <a:pt x="217" y="84"/>
                    </a:lnTo>
                    <a:lnTo>
                      <a:pt x="221" y="82"/>
                    </a:lnTo>
                    <a:lnTo>
                      <a:pt x="227" y="80"/>
                    </a:lnTo>
                    <a:lnTo>
                      <a:pt x="230" y="78"/>
                    </a:lnTo>
                    <a:lnTo>
                      <a:pt x="234" y="77"/>
                    </a:lnTo>
                    <a:lnTo>
                      <a:pt x="238" y="75"/>
                    </a:lnTo>
                    <a:lnTo>
                      <a:pt x="242" y="73"/>
                    </a:lnTo>
                    <a:lnTo>
                      <a:pt x="248" y="73"/>
                    </a:lnTo>
                    <a:lnTo>
                      <a:pt x="251" y="71"/>
                    </a:lnTo>
                    <a:lnTo>
                      <a:pt x="255" y="69"/>
                    </a:lnTo>
                    <a:lnTo>
                      <a:pt x="261" y="67"/>
                    </a:lnTo>
                    <a:lnTo>
                      <a:pt x="265" y="65"/>
                    </a:lnTo>
                    <a:lnTo>
                      <a:pt x="269" y="63"/>
                    </a:lnTo>
                    <a:lnTo>
                      <a:pt x="272" y="61"/>
                    </a:lnTo>
                    <a:lnTo>
                      <a:pt x="276" y="59"/>
                    </a:lnTo>
                    <a:lnTo>
                      <a:pt x="280" y="58"/>
                    </a:lnTo>
                    <a:lnTo>
                      <a:pt x="284" y="56"/>
                    </a:lnTo>
                    <a:lnTo>
                      <a:pt x="289" y="54"/>
                    </a:lnTo>
                    <a:lnTo>
                      <a:pt x="293" y="54"/>
                    </a:lnTo>
                    <a:lnTo>
                      <a:pt x="297" y="50"/>
                    </a:lnTo>
                    <a:lnTo>
                      <a:pt x="301" y="50"/>
                    </a:lnTo>
                    <a:lnTo>
                      <a:pt x="305" y="48"/>
                    </a:lnTo>
                    <a:lnTo>
                      <a:pt x="310" y="46"/>
                    </a:lnTo>
                    <a:lnTo>
                      <a:pt x="314" y="44"/>
                    </a:lnTo>
                    <a:lnTo>
                      <a:pt x="318" y="42"/>
                    </a:lnTo>
                    <a:lnTo>
                      <a:pt x="322" y="40"/>
                    </a:lnTo>
                    <a:lnTo>
                      <a:pt x="327" y="39"/>
                    </a:lnTo>
                    <a:lnTo>
                      <a:pt x="331" y="37"/>
                    </a:lnTo>
                    <a:lnTo>
                      <a:pt x="335" y="35"/>
                    </a:lnTo>
                    <a:lnTo>
                      <a:pt x="339" y="33"/>
                    </a:lnTo>
                    <a:lnTo>
                      <a:pt x="343" y="31"/>
                    </a:lnTo>
                    <a:lnTo>
                      <a:pt x="348" y="27"/>
                    </a:lnTo>
                    <a:lnTo>
                      <a:pt x="352" y="25"/>
                    </a:lnTo>
                    <a:lnTo>
                      <a:pt x="356" y="23"/>
                    </a:lnTo>
                    <a:lnTo>
                      <a:pt x="360" y="21"/>
                    </a:lnTo>
                    <a:lnTo>
                      <a:pt x="364" y="19"/>
                    </a:lnTo>
                    <a:lnTo>
                      <a:pt x="369" y="16"/>
                    </a:lnTo>
                    <a:lnTo>
                      <a:pt x="373" y="14"/>
                    </a:lnTo>
                    <a:lnTo>
                      <a:pt x="377" y="12"/>
                    </a:lnTo>
                    <a:lnTo>
                      <a:pt x="381" y="8"/>
                    </a:lnTo>
                    <a:lnTo>
                      <a:pt x="386" y="6"/>
                    </a:lnTo>
                    <a:lnTo>
                      <a:pt x="390" y="4"/>
                    </a:lnTo>
                    <a:lnTo>
                      <a:pt x="394" y="0"/>
                    </a:lnTo>
                    <a:lnTo>
                      <a:pt x="394" y="2"/>
                    </a:lnTo>
                    <a:lnTo>
                      <a:pt x="396" y="4"/>
                    </a:lnTo>
                    <a:lnTo>
                      <a:pt x="396" y="8"/>
                    </a:lnTo>
                    <a:lnTo>
                      <a:pt x="396" y="10"/>
                    </a:lnTo>
                    <a:lnTo>
                      <a:pt x="396" y="14"/>
                    </a:lnTo>
                    <a:lnTo>
                      <a:pt x="398" y="18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398" y="25"/>
                    </a:lnTo>
                    <a:lnTo>
                      <a:pt x="398" y="27"/>
                    </a:lnTo>
                    <a:lnTo>
                      <a:pt x="398" y="31"/>
                    </a:lnTo>
                    <a:lnTo>
                      <a:pt x="398" y="33"/>
                    </a:lnTo>
                    <a:lnTo>
                      <a:pt x="398" y="35"/>
                    </a:lnTo>
                    <a:lnTo>
                      <a:pt x="398" y="39"/>
                    </a:lnTo>
                    <a:lnTo>
                      <a:pt x="398" y="40"/>
                    </a:lnTo>
                    <a:lnTo>
                      <a:pt x="398" y="44"/>
                    </a:lnTo>
                    <a:lnTo>
                      <a:pt x="398" y="48"/>
                    </a:lnTo>
                    <a:lnTo>
                      <a:pt x="398" y="52"/>
                    </a:lnTo>
                    <a:lnTo>
                      <a:pt x="398" y="56"/>
                    </a:lnTo>
                    <a:lnTo>
                      <a:pt x="398" y="59"/>
                    </a:lnTo>
                    <a:lnTo>
                      <a:pt x="398" y="63"/>
                    </a:lnTo>
                    <a:lnTo>
                      <a:pt x="398" y="67"/>
                    </a:lnTo>
                    <a:lnTo>
                      <a:pt x="398" y="71"/>
                    </a:lnTo>
                    <a:lnTo>
                      <a:pt x="398" y="75"/>
                    </a:lnTo>
                    <a:lnTo>
                      <a:pt x="398" y="78"/>
                    </a:lnTo>
                    <a:lnTo>
                      <a:pt x="398" y="82"/>
                    </a:lnTo>
                    <a:lnTo>
                      <a:pt x="396" y="86"/>
                    </a:lnTo>
                    <a:lnTo>
                      <a:pt x="396" y="92"/>
                    </a:lnTo>
                    <a:lnTo>
                      <a:pt x="396" y="96"/>
                    </a:lnTo>
                    <a:lnTo>
                      <a:pt x="396" y="101"/>
                    </a:lnTo>
                    <a:lnTo>
                      <a:pt x="394" y="105"/>
                    </a:lnTo>
                    <a:lnTo>
                      <a:pt x="394" y="111"/>
                    </a:lnTo>
                    <a:lnTo>
                      <a:pt x="392" y="116"/>
                    </a:lnTo>
                    <a:lnTo>
                      <a:pt x="392" y="120"/>
                    </a:lnTo>
                    <a:lnTo>
                      <a:pt x="390" y="126"/>
                    </a:lnTo>
                    <a:lnTo>
                      <a:pt x="390" y="132"/>
                    </a:lnTo>
                    <a:lnTo>
                      <a:pt x="388" y="135"/>
                    </a:lnTo>
                    <a:lnTo>
                      <a:pt x="388" y="141"/>
                    </a:lnTo>
                    <a:lnTo>
                      <a:pt x="386" y="147"/>
                    </a:lnTo>
                    <a:lnTo>
                      <a:pt x="384" y="153"/>
                    </a:lnTo>
                    <a:lnTo>
                      <a:pt x="384" y="158"/>
                    </a:lnTo>
                    <a:lnTo>
                      <a:pt x="383" y="164"/>
                    </a:lnTo>
                    <a:lnTo>
                      <a:pt x="381" y="170"/>
                    </a:lnTo>
                    <a:lnTo>
                      <a:pt x="379" y="175"/>
                    </a:lnTo>
                    <a:lnTo>
                      <a:pt x="377" y="181"/>
                    </a:lnTo>
                    <a:lnTo>
                      <a:pt x="375" y="187"/>
                    </a:lnTo>
                    <a:lnTo>
                      <a:pt x="373" y="192"/>
                    </a:lnTo>
                    <a:lnTo>
                      <a:pt x="371" y="198"/>
                    </a:lnTo>
                    <a:lnTo>
                      <a:pt x="369" y="206"/>
                    </a:lnTo>
                    <a:lnTo>
                      <a:pt x="367" y="211"/>
                    </a:lnTo>
                    <a:lnTo>
                      <a:pt x="364" y="217"/>
                    </a:lnTo>
                    <a:lnTo>
                      <a:pt x="362" y="225"/>
                    </a:lnTo>
                    <a:lnTo>
                      <a:pt x="358" y="230"/>
                    </a:lnTo>
                    <a:lnTo>
                      <a:pt x="356" y="238"/>
                    </a:lnTo>
                    <a:lnTo>
                      <a:pt x="354" y="242"/>
                    </a:lnTo>
                    <a:lnTo>
                      <a:pt x="352" y="246"/>
                    </a:lnTo>
                    <a:lnTo>
                      <a:pt x="348" y="248"/>
                    </a:lnTo>
                    <a:lnTo>
                      <a:pt x="346" y="251"/>
                    </a:lnTo>
                    <a:lnTo>
                      <a:pt x="343" y="253"/>
                    </a:lnTo>
                    <a:lnTo>
                      <a:pt x="339" y="255"/>
                    </a:lnTo>
                    <a:lnTo>
                      <a:pt x="335" y="257"/>
                    </a:lnTo>
                    <a:lnTo>
                      <a:pt x="333" y="259"/>
                    </a:lnTo>
                    <a:lnTo>
                      <a:pt x="329" y="259"/>
                    </a:lnTo>
                    <a:lnTo>
                      <a:pt x="327" y="259"/>
                    </a:lnTo>
                    <a:lnTo>
                      <a:pt x="324" y="261"/>
                    </a:lnTo>
                    <a:lnTo>
                      <a:pt x="322" y="261"/>
                    </a:lnTo>
                    <a:lnTo>
                      <a:pt x="318" y="261"/>
                    </a:lnTo>
                    <a:lnTo>
                      <a:pt x="320" y="257"/>
                    </a:lnTo>
                    <a:lnTo>
                      <a:pt x="322" y="255"/>
                    </a:lnTo>
                    <a:lnTo>
                      <a:pt x="322" y="251"/>
                    </a:lnTo>
                    <a:lnTo>
                      <a:pt x="324" y="250"/>
                    </a:lnTo>
                    <a:lnTo>
                      <a:pt x="326" y="246"/>
                    </a:lnTo>
                    <a:lnTo>
                      <a:pt x="327" y="244"/>
                    </a:lnTo>
                    <a:lnTo>
                      <a:pt x="327" y="242"/>
                    </a:lnTo>
                    <a:lnTo>
                      <a:pt x="329" y="238"/>
                    </a:lnTo>
                    <a:lnTo>
                      <a:pt x="329" y="236"/>
                    </a:lnTo>
                    <a:lnTo>
                      <a:pt x="331" y="234"/>
                    </a:lnTo>
                    <a:lnTo>
                      <a:pt x="333" y="230"/>
                    </a:lnTo>
                    <a:lnTo>
                      <a:pt x="333" y="229"/>
                    </a:lnTo>
                    <a:lnTo>
                      <a:pt x="335" y="227"/>
                    </a:lnTo>
                    <a:lnTo>
                      <a:pt x="337" y="223"/>
                    </a:lnTo>
                    <a:lnTo>
                      <a:pt x="337" y="221"/>
                    </a:lnTo>
                    <a:lnTo>
                      <a:pt x="339" y="217"/>
                    </a:lnTo>
                    <a:lnTo>
                      <a:pt x="341" y="215"/>
                    </a:lnTo>
                    <a:lnTo>
                      <a:pt x="341" y="211"/>
                    </a:lnTo>
                    <a:lnTo>
                      <a:pt x="343" y="208"/>
                    </a:lnTo>
                    <a:lnTo>
                      <a:pt x="345" y="204"/>
                    </a:lnTo>
                    <a:lnTo>
                      <a:pt x="345" y="202"/>
                    </a:lnTo>
                    <a:lnTo>
                      <a:pt x="346" y="198"/>
                    </a:lnTo>
                    <a:lnTo>
                      <a:pt x="348" y="194"/>
                    </a:lnTo>
                    <a:lnTo>
                      <a:pt x="348" y="191"/>
                    </a:lnTo>
                    <a:lnTo>
                      <a:pt x="350" y="187"/>
                    </a:lnTo>
                    <a:lnTo>
                      <a:pt x="350" y="183"/>
                    </a:lnTo>
                    <a:lnTo>
                      <a:pt x="352" y="179"/>
                    </a:lnTo>
                    <a:lnTo>
                      <a:pt x="354" y="173"/>
                    </a:lnTo>
                    <a:lnTo>
                      <a:pt x="354" y="170"/>
                    </a:lnTo>
                    <a:lnTo>
                      <a:pt x="356" y="166"/>
                    </a:lnTo>
                    <a:lnTo>
                      <a:pt x="358" y="162"/>
                    </a:lnTo>
                    <a:lnTo>
                      <a:pt x="358" y="156"/>
                    </a:lnTo>
                    <a:lnTo>
                      <a:pt x="360" y="153"/>
                    </a:lnTo>
                    <a:lnTo>
                      <a:pt x="360" y="149"/>
                    </a:lnTo>
                    <a:lnTo>
                      <a:pt x="362" y="145"/>
                    </a:lnTo>
                    <a:lnTo>
                      <a:pt x="362" y="139"/>
                    </a:lnTo>
                    <a:lnTo>
                      <a:pt x="364" y="135"/>
                    </a:lnTo>
                    <a:lnTo>
                      <a:pt x="364" y="130"/>
                    </a:lnTo>
                    <a:lnTo>
                      <a:pt x="365" y="124"/>
                    </a:lnTo>
                    <a:lnTo>
                      <a:pt x="365" y="120"/>
                    </a:lnTo>
                    <a:lnTo>
                      <a:pt x="367" y="115"/>
                    </a:lnTo>
                    <a:lnTo>
                      <a:pt x="367" y="111"/>
                    </a:lnTo>
                    <a:lnTo>
                      <a:pt x="367" y="105"/>
                    </a:lnTo>
                    <a:lnTo>
                      <a:pt x="369" y="99"/>
                    </a:lnTo>
                    <a:lnTo>
                      <a:pt x="369" y="96"/>
                    </a:lnTo>
                    <a:lnTo>
                      <a:pt x="369" y="90"/>
                    </a:lnTo>
                    <a:lnTo>
                      <a:pt x="369" y="84"/>
                    </a:lnTo>
                    <a:lnTo>
                      <a:pt x="369" y="78"/>
                    </a:lnTo>
                    <a:lnTo>
                      <a:pt x="371" y="73"/>
                    </a:lnTo>
                    <a:lnTo>
                      <a:pt x="371" y="67"/>
                    </a:lnTo>
                    <a:lnTo>
                      <a:pt x="371" y="63"/>
                    </a:lnTo>
                    <a:lnTo>
                      <a:pt x="371" y="58"/>
                    </a:lnTo>
                    <a:lnTo>
                      <a:pt x="371" y="52"/>
                    </a:lnTo>
                    <a:lnTo>
                      <a:pt x="369" y="52"/>
                    </a:lnTo>
                    <a:lnTo>
                      <a:pt x="367" y="54"/>
                    </a:lnTo>
                    <a:lnTo>
                      <a:pt x="364" y="56"/>
                    </a:lnTo>
                    <a:lnTo>
                      <a:pt x="362" y="58"/>
                    </a:lnTo>
                    <a:lnTo>
                      <a:pt x="360" y="58"/>
                    </a:lnTo>
                    <a:lnTo>
                      <a:pt x="358" y="59"/>
                    </a:lnTo>
                    <a:lnTo>
                      <a:pt x="354" y="59"/>
                    </a:lnTo>
                    <a:lnTo>
                      <a:pt x="352" y="61"/>
                    </a:lnTo>
                    <a:lnTo>
                      <a:pt x="350" y="61"/>
                    </a:lnTo>
                    <a:lnTo>
                      <a:pt x="346" y="63"/>
                    </a:lnTo>
                    <a:lnTo>
                      <a:pt x="343" y="65"/>
                    </a:lnTo>
                    <a:lnTo>
                      <a:pt x="341" y="67"/>
                    </a:lnTo>
                    <a:lnTo>
                      <a:pt x="337" y="67"/>
                    </a:lnTo>
                    <a:lnTo>
                      <a:pt x="333" y="69"/>
                    </a:lnTo>
                    <a:lnTo>
                      <a:pt x="327" y="71"/>
                    </a:lnTo>
                    <a:lnTo>
                      <a:pt x="324" y="73"/>
                    </a:lnTo>
                    <a:lnTo>
                      <a:pt x="320" y="73"/>
                    </a:lnTo>
                    <a:lnTo>
                      <a:pt x="318" y="73"/>
                    </a:lnTo>
                    <a:lnTo>
                      <a:pt x="316" y="75"/>
                    </a:lnTo>
                    <a:lnTo>
                      <a:pt x="312" y="75"/>
                    </a:lnTo>
                    <a:lnTo>
                      <a:pt x="310" y="75"/>
                    </a:lnTo>
                    <a:lnTo>
                      <a:pt x="307" y="77"/>
                    </a:lnTo>
                    <a:lnTo>
                      <a:pt x="303" y="77"/>
                    </a:lnTo>
                    <a:lnTo>
                      <a:pt x="301" y="78"/>
                    </a:lnTo>
                    <a:lnTo>
                      <a:pt x="297" y="78"/>
                    </a:lnTo>
                    <a:lnTo>
                      <a:pt x="295" y="80"/>
                    </a:lnTo>
                    <a:lnTo>
                      <a:pt x="291" y="80"/>
                    </a:lnTo>
                    <a:lnTo>
                      <a:pt x="288" y="82"/>
                    </a:lnTo>
                    <a:lnTo>
                      <a:pt x="284" y="82"/>
                    </a:lnTo>
                    <a:lnTo>
                      <a:pt x="282" y="84"/>
                    </a:lnTo>
                    <a:lnTo>
                      <a:pt x="278" y="84"/>
                    </a:lnTo>
                    <a:lnTo>
                      <a:pt x="274" y="86"/>
                    </a:lnTo>
                    <a:lnTo>
                      <a:pt x="270" y="86"/>
                    </a:lnTo>
                    <a:lnTo>
                      <a:pt x="267" y="88"/>
                    </a:lnTo>
                    <a:lnTo>
                      <a:pt x="261" y="90"/>
                    </a:lnTo>
                    <a:lnTo>
                      <a:pt x="257" y="90"/>
                    </a:lnTo>
                    <a:lnTo>
                      <a:pt x="253" y="92"/>
                    </a:lnTo>
                    <a:lnTo>
                      <a:pt x="249" y="94"/>
                    </a:lnTo>
                    <a:lnTo>
                      <a:pt x="244" y="96"/>
                    </a:lnTo>
                    <a:lnTo>
                      <a:pt x="240" y="96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7" y="101"/>
                    </a:lnTo>
                    <a:lnTo>
                      <a:pt x="221" y="103"/>
                    </a:lnTo>
                    <a:lnTo>
                      <a:pt x="217" y="105"/>
                    </a:lnTo>
                    <a:lnTo>
                      <a:pt x="211" y="107"/>
                    </a:lnTo>
                    <a:lnTo>
                      <a:pt x="208" y="111"/>
                    </a:lnTo>
                    <a:lnTo>
                      <a:pt x="202" y="113"/>
                    </a:lnTo>
                    <a:lnTo>
                      <a:pt x="196" y="115"/>
                    </a:lnTo>
                    <a:lnTo>
                      <a:pt x="192" y="118"/>
                    </a:lnTo>
                    <a:lnTo>
                      <a:pt x="187" y="120"/>
                    </a:lnTo>
                    <a:lnTo>
                      <a:pt x="183" y="122"/>
                    </a:lnTo>
                    <a:lnTo>
                      <a:pt x="177" y="126"/>
                    </a:lnTo>
                    <a:lnTo>
                      <a:pt x="172" y="128"/>
                    </a:lnTo>
                    <a:lnTo>
                      <a:pt x="168" y="132"/>
                    </a:lnTo>
                    <a:lnTo>
                      <a:pt x="162" y="134"/>
                    </a:lnTo>
                    <a:lnTo>
                      <a:pt x="156" y="137"/>
                    </a:lnTo>
                    <a:lnTo>
                      <a:pt x="153" y="141"/>
                    </a:lnTo>
                    <a:lnTo>
                      <a:pt x="147" y="143"/>
                    </a:lnTo>
                    <a:lnTo>
                      <a:pt x="141" y="147"/>
                    </a:lnTo>
                    <a:lnTo>
                      <a:pt x="137" y="151"/>
                    </a:lnTo>
                    <a:lnTo>
                      <a:pt x="132" y="154"/>
                    </a:lnTo>
                    <a:lnTo>
                      <a:pt x="128" y="158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3" y="170"/>
                    </a:lnTo>
                    <a:lnTo>
                      <a:pt x="109" y="173"/>
                    </a:lnTo>
                    <a:lnTo>
                      <a:pt x="103" y="177"/>
                    </a:lnTo>
                    <a:lnTo>
                      <a:pt x="99" y="181"/>
                    </a:lnTo>
                    <a:lnTo>
                      <a:pt x="94" y="185"/>
                    </a:lnTo>
                    <a:lnTo>
                      <a:pt x="90" y="189"/>
                    </a:lnTo>
                    <a:lnTo>
                      <a:pt x="86" y="194"/>
                    </a:lnTo>
                    <a:lnTo>
                      <a:pt x="80" y="198"/>
                    </a:lnTo>
                    <a:lnTo>
                      <a:pt x="77" y="202"/>
                    </a:lnTo>
                    <a:lnTo>
                      <a:pt x="73" y="206"/>
                    </a:lnTo>
                    <a:lnTo>
                      <a:pt x="69" y="211"/>
                    </a:lnTo>
                    <a:lnTo>
                      <a:pt x="65" y="215"/>
                    </a:lnTo>
                    <a:lnTo>
                      <a:pt x="61" y="221"/>
                    </a:lnTo>
                    <a:lnTo>
                      <a:pt x="57" y="227"/>
                    </a:lnTo>
                    <a:lnTo>
                      <a:pt x="54" y="232"/>
                    </a:lnTo>
                    <a:lnTo>
                      <a:pt x="50" y="236"/>
                    </a:lnTo>
                    <a:lnTo>
                      <a:pt x="46" y="242"/>
                    </a:lnTo>
                    <a:lnTo>
                      <a:pt x="42" y="246"/>
                    </a:lnTo>
                    <a:lnTo>
                      <a:pt x="40" y="251"/>
                    </a:lnTo>
                    <a:lnTo>
                      <a:pt x="37" y="257"/>
                    </a:lnTo>
                    <a:lnTo>
                      <a:pt x="35" y="263"/>
                    </a:lnTo>
                    <a:lnTo>
                      <a:pt x="31" y="269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5" y="286"/>
                    </a:lnTo>
                    <a:lnTo>
                      <a:pt x="23" y="291"/>
                    </a:lnTo>
                    <a:lnTo>
                      <a:pt x="21" y="297"/>
                    </a:lnTo>
                    <a:lnTo>
                      <a:pt x="19" y="303"/>
                    </a:lnTo>
                    <a:lnTo>
                      <a:pt x="18" y="308"/>
                    </a:lnTo>
                    <a:lnTo>
                      <a:pt x="16" y="314"/>
                    </a:lnTo>
                    <a:lnTo>
                      <a:pt x="16" y="322"/>
                    </a:lnTo>
                    <a:lnTo>
                      <a:pt x="14" y="324"/>
                    </a:lnTo>
                    <a:lnTo>
                      <a:pt x="14" y="327"/>
                    </a:lnTo>
                    <a:lnTo>
                      <a:pt x="12" y="329"/>
                    </a:lnTo>
                    <a:lnTo>
                      <a:pt x="12" y="331"/>
                    </a:lnTo>
                    <a:lnTo>
                      <a:pt x="10" y="331"/>
                    </a:lnTo>
                    <a:lnTo>
                      <a:pt x="10" y="329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6" y="326"/>
                    </a:lnTo>
                    <a:lnTo>
                      <a:pt x="6" y="324"/>
                    </a:lnTo>
                    <a:lnTo>
                      <a:pt x="6" y="320"/>
                    </a:lnTo>
                    <a:lnTo>
                      <a:pt x="6" y="316"/>
                    </a:lnTo>
                    <a:lnTo>
                      <a:pt x="4" y="314"/>
                    </a:lnTo>
                    <a:lnTo>
                      <a:pt x="4" y="310"/>
                    </a:lnTo>
                    <a:lnTo>
                      <a:pt x="4" y="307"/>
                    </a:lnTo>
                    <a:lnTo>
                      <a:pt x="2" y="303"/>
                    </a:lnTo>
                    <a:lnTo>
                      <a:pt x="2" y="299"/>
                    </a:lnTo>
                    <a:lnTo>
                      <a:pt x="2" y="297"/>
                    </a:lnTo>
                    <a:lnTo>
                      <a:pt x="2" y="293"/>
                    </a:lnTo>
                    <a:lnTo>
                      <a:pt x="2" y="289"/>
                    </a:lnTo>
                    <a:lnTo>
                      <a:pt x="2" y="286"/>
                    </a:lnTo>
                    <a:lnTo>
                      <a:pt x="2" y="284"/>
                    </a:lnTo>
                    <a:lnTo>
                      <a:pt x="0" y="280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grpSp>
          <p:nvGrpSpPr>
            <p:cNvPr id="66" name="Group 491">
              <a:extLst>
                <a:ext uri="{FF2B5EF4-FFF2-40B4-BE49-F238E27FC236}">
                  <a16:creationId xmlns:a16="http://schemas.microsoft.com/office/drawing/2014/main" id="{2B0076AE-AC81-455C-A420-D134BFB92F1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733800" y="3124200"/>
              <a:ext cx="455613" cy="342900"/>
              <a:chOff x="4777" y="672"/>
              <a:chExt cx="599" cy="416"/>
            </a:xfrm>
          </p:grpSpPr>
          <p:sp>
            <p:nvSpPr>
              <p:cNvPr id="135" name="Freeform 492">
                <a:extLst>
                  <a:ext uri="{FF2B5EF4-FFF2-40B4-BE49-F238E27FC236}">
                    <a16:creationId xmlns:a16="http://schemas.microsoft.com/office/drawing/2014/main" id="{28EB14F5-A71D-438B-9D00-0095557A77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85" y="681"/>
                <a:ext cx="212" cy="191"/>
              </a:xfrm>
              <a:custGeom>
                <a:avLst/>
                <a:gdLst>
                  <a:gd name="T0" fmla="*/ 0 w 424"/>
                  <a:gd name="T1" fmla="*/ 0 h 383"/>
                  <a:gd name="T2" fmla="*/ 1 w 424"/>
                  <a:gd name="T3" fmla="*/ 0 h 383"/>
                  <a:gd name="T4" fmla="*/ 1 w 424"/>
                  <a:gd name="T5" fmla="*/ 0 h 383"/>
                  <a:gd name="T6" fmla="*/ 1 w 424"/>
                  <a:gd name="T7" fmla="*/ 0 h 383"/>
                  <a:gd name="T8" fmla="*/ 1 w 424"/>
                  <a:gd name="T9" fmla="*/ 0 h 383"/>
                  <a:gd name="T10" fmla="*/ 1 w 424"/>
                  <a:gd name="T11" fmla="*/ 0 h 383"/>
                  <a:gd name="T12" fmla="*/ 1 w 424"/>
                  <a:gd name="T13" fmla="*/ 0 h 383"/>
                  <a:gd name="T14" fmla="*/ 1 w 424"/>
                  <a:gd name="T15" fmla="*/ 0 h 383"/>
                  <a:gd name="T16" fmla="*/ 1 w 424"/>
                  <a:gd name="T17" fmla="*/ 0 h 383"/>
                  <a:gd name="T18" fmla="*/ 1 w 424"/>
                  <a:gd name="T19" fmla="*/ 0 h 383"/>
                  <a:gd name="T20" fmla="*/ 1 w 424"/>
                  <a:gd name="T21" fmla="*/ 0 h 383"/>
                  <a:gd name="T22" fmla="*/ 1 w 424"/>
                  <a:gd name="T23" fmla="*/ 0 h 383"/>
                  <a:gd name="T24" fmla="*/ 0 w 424"/>
                  <a:gd name="T25" fmla="*/ 0 h 383"/>
                  <a:gd name="T26" fmla="*/ 0 w 424"/>
                  <a:gd name="T27" fmla="*/ 0 h 3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4"/>
                  <a:gd name="T43" fmla="*/ 0 h 383"/>
                  <a:gd name="T44" fmla="*/ 424 w 424"/>
                  <a:gd name="T45" fmla="*/ 383 h 38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4" h="383">
                    <a:moveTo>
                      <a:pt x="0" y="230"/>
                    </a:moveTo>
                    <a:lnTo>
                      <a:pt x="62" y="154"/>
                    </a:lnTo>
                    <a:lnTo>
                      <a:pt x="180" y="71"/>
                    </a:lnTo>
                    <a:lnTo>
                      <a:pt x="327" y="16"/>
                    </a:lnTo>
                    <a:lnTo>
                      <a:pt x="424" y="0"/>
                    </a:lnTo>
                    <a:lnTo>
                      <a:pt x="403" y="111"/>
                    </a:lnTo>
                    <a:lnTo>
                      <a:pt x="340" y="236"/>
                    </a:lnTo>
                    <a:lnTo>
                      <a:pt x="268" y="318"/>
                    </a:lnTo>
                    <a:lnTo>
                      <a:pt x="133" y="383"/>
                    </a:lnTo>
                    <a:lnTo>
                      <a:pt x="165" y="297"/>
                    </a:lnTo>
                    <a:lnTo>
                      <a:pt x="176" y="147"/>
                    </a:lnTo>
                    <a:lnTo>
                      <a:pt x="80" y="206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6" name="Freeform 493">
                <a:extLst>
                  <a:ext uri="{FF2B5EF4-FFF2-40B4-BE49-F238E27FC236}">
                    <a16:creationId xmlns:a16="http://schemas.microsoft.com/office/drawing/2014/main" id="{B51C912C-6312-48FF-8D63-3345D8AD4F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9" y="709"/>
                <a:ext cx="210" cy="227"/>
              </a:xfrm>
              <a:custGeom>
                <a:avLst/>
                <a:gdLst>
                  <a:gd name="T0" fmla="*/ 1 w 420"/>
                  <a:gd name="T1" fmla="*/ 0 h 455"/>
                  <a:gd name="T2" fmla="*/ 1 w 420"/>
                  <a:gd name="T3" fmla="*/ 0 h 455"/>
                  <a:gd name="T4" fmla="*/ 1 w 420"/>
                  <a:gd name="T5" fmla="*/ 0 h 455"/>
                  <a:gd name="T6" fmla="*/ 1 w 420"/>
                  <a:gd name="T7" fmla="*/ 0 h 455"/>
                  <a:gd name="T8" fmla="*/ 1 w 420"/>
                  <a:gd name="T9" fmla="*/ 0 h 455"/>
                  <a:gd name="T10" fmla="*/ 1 w 420"/>
                  <a:gd name="T11" fmla="*/ 0 h 455"/>
                  <a:gd name="T12" fmla="*/ 1 w 420"/>
                  <a:gd name="T13" fmla="*/ 0 h 455"/>
                  <a:gd name="T14" fmla="*/ 1 w 420"/>
                  <a:gd name="T15" fmla="*/ 0 h 455"/>
                  <a:gd name="T16" fmla="*/ 1 w 420"/>
                  <a:gd name="T17" fmla="*/ 0 h 455"/>
                  <a:gd name="T18" fmla="*/ 1 w 420"/>
                  <a:gd name="T19" fmla="*/ 0 h 455"/>
                  <a:gd name="T20" fmla="*/ 0 w 420"/>
                  <a:gd name="T21" fmla="*/ 0 h 455"/>
                  <a:gd name="T22" fmla="*/ 1 w 420"/>
                  <a:gd name="T23" fmla="*/ 0 h 455"/>
                  <a:gd name="T24" fmla="*/ 1 w 420"/>
                  <a:gd name="T25" fmla="*/ 0 h 455"/>
                  <a:gd name="T26" fmla="*/ 1 w 420"/>
                  <a:gd name="T27" fmla="*/ 0 h 455"/>
                  <a:gd name="T28" fmla="*/ 1 w 420"/>
                  <a:gd name="T29" fmla="*/ 0 h 455"/>
                  <a:gd name="T30" fmla="*/ 1 w 420"/>
                  <a:gd name="T31" fmla="*/ 0 h 4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0"/>
                  <a:gd name="T49" fmla="*/ 0 h 455"/>
                  <a:gd name="T50" fmla="*/ 420 w 420"/>
                  <a:gd name="T51" fmla="*/ 455 h 45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0" h="455">
                    <a:moveTo>
                      <a:pt x="125" y="455"/>
                    </a:moveTo>
                    <a:lnTo>
                      <a:pt x="205" y="403"/>
                    </a:lnTo>
                    <a:lnTo>
                      <a:pt x="306" y="306"/>
                    </a:lnTo>
                    <a:lnTo>
                      <a:pt x="380" y="181"/>
                    </a:lnTo>
                    <a:lnTo>
                      <a:pt x="410" y="94"/>
                    </a:lnTo>
                    <a:lnTo>
                      <a:pt x="420" y="0"/>
                    </a:lnTo>
                    <a:lnTo>
                      <a:pt x="344" y="46"/>
                    </a:lnTo>
                    <a:lnTo>
                      <a:pt x="222" y="97"/>
                    </a:lnTo>
                    <a:lnTo>
                      <a:pt x="114" y="156"/>
                    </a:lnTo>
                    <a:lnTo>
                      <a:pt x="51" y="204"/>
                    </a:lnTo>
                    <a:lnTo>
                      <a:pt x="0" y="259"/>
                    </a:lnTo>
                    <a:lnTo>
                      <a:pt x="150" y="221"/>
                    </a:lnTo>
                    <a:lnTo>
                      <a:pt x="254" y="200"/>
                    </a:lnTo>
                    <a:lnTo>
                      <a:pt x="197" y="305"/>
                    </a:lnTo>
                    <a:lnTo>
                      <a:pt x="125" y="4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7" name="Freeform 494">
                <a:extLst>
                  <a:ext uri="{FF2B5EF4-FFF2-40B4-BE49-F238E27FC236}">
                    <a16:creationId xmlns:a16="http://schemas.microsoft.com/office/drawing/2014/main" id="{6CFEE6D8-DB90-4D30-94E6-74B70EE179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7" y="859"/>
                <a:ext cx="204" cy="159"/>
              </a:xfrm>
              <a:custGeom>
                <a:avLst/>
                <a:gdLst>
                  <a:gd name="T0" fmla="*/ 0 w 407"/>
                  <a:gd name="T1" fmla="*/ 1 h 317"/>
                  <a:gd name="T2" fmla="*/ 1 w 407"/>
                  <a:gd name="T3" fmla="*/ 1 h 317"/>
                  <a:gd name="T4" fmla="*/ 1 w 407"/>
                  <a:gd name="T5" fmla="*/ 1 h 317"/>
                  <a:gd name="T6" fmla="*/ 1 w 407"/>
                  <a:gd name="T7" fmla="*/ 1 h 317"/>
                  <a:gd name="T8" fmla="*/ 1 w 407"/>
                  <a:gd name="T9" fmla="*/ 0 h 317"/>
                  <a:gd name="T10" fmla="*/ 1 w 407"/>
                  <a:gd name="T11" fmla="*/ 1 h 317"/>
                  <a:gd name="T12" fmla="*/ 1 w 407"/>
                  <a:gd name="T13" fmla="*/ 1 h 317"/>
                  <a:gd name="T14" fmla="*/ 1 w 407"/>
                  <a:gd name="T15" fmla="*/ 1 h 317"/>
                  <a:gd name="T16" fmla="*/ 1 w 407"/>
                  <a:gd name="T17" fmla="*/ 1 h 317"/>
                  <a:gd name="T18" fmla="*/ 1 w 407"/>
                  <a:gd name="T19" fmla="*/ 1 h 317"/>
                  <a:gd name="T20" fmla="*/ 1 w 407"/>
                  <a:gd name="T21" fmla="*/ 1 h 317"/>
                  <a:gd name="T22" fmla="*/ 1 w 407"/>
                  <a:gd name="T23" fmla="*/ 1 h 317"/>
                  <a:gd name="T24" fmla="*/ 1 w 407"/>
                  <a:gd name="T25" fmla="*/ 1 h 317"/>
                  <a:gd name="T26" fmla="*/ 0 w 407"/>
                  <a:gd name="T27" fmla="*/ 1 h 317"/>
                  <a:gd name="T28" fmla="*/ 0 w 407"/>
                  <a:gd name="T29" fmla="*/ 1 h 3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07"/>
                  <a:gd name="T46" fmla="*/ 0 h 317"/>
                  <a:gd name="T47" fmla="*/ 407 w 407"/>
                  <a:gd name="T48" fmla="*/ 317 h 3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07" h="317">
                    <a:moveTo>
                      <a:pt x="0" y="234"/>
                    </a:moveTo>
                    <a:lnTo>
                      <a:pt x="68" y="144"/>
                    </a:lnTo>
                    <a:lnTo>
                      <a:pt x="152" y="87"/>
                    </a:lnTo>
                    <a:lnTo>
                      <a:pt x="209" y="40"/>
                    </a:lnTo>
                    <a:lnTo>
                      <a:pt x="407" y="0"/>
                    </a:lnTo>
                    <a:lnTo>
                      <a:pt x="350" y="159"/>
                    </a:lnTo>
                    <a:lnTo>
                      <a:pt x="298" y="260"/>
                    </a:lnTo>
                    <a:lnTo>
                      <a:pt x="262" y="308"/>
                    </a:lnTo>
                    <a:lnTo>
                      <a:pt x="186" y="317"/>
                    </a:lnTo>
                    <a:lnTo>
                      <a:pt x="220" y="270"/>
                    </a:lnTo>
                    <a:lnTo>
                      <a:pt x="249" y="177"/>
                    </a:lnTo>
                    <a:lnTo>
                      <a:pt x="173" y="196"/>
                    </a:lnTo>
                    <a:lnTo>
                      <a:pt x="78" y="213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8" name="Freeform 495">
                <a:extLst>
                  <a:ext uri="{FF2B5EF4-FFF2-40B4-BE49-F238E27FC236}">
                    <a16:creationId xmlns:a16="http://schemas.microsoft.com/office/drawing/2014/main" id="{9B198626-D9B3-4F78-A9DC-07667E30C3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5" y="948"/>
                <a:ext cx="228" cy="126"/>
              </a:xfrm>
              <a:custGeom>
                <a:avLst/>
                <a:gdLst>
                  <a:gd name="T0" fmla="*/ 0 w 457"/>
                  <a:gd name="T1" fmla="*/ 1 h 252"/>
                  <a:gd name="T2" fmla="*/ 0 w 457"/>
                  <a:gd name="T3" fmla="*/ 1 h 252"/>
                  <a:gd name="T4" fmla="*/ 0 w 457"/>
                  <a:gd name="T5" fmla="*/ 1 h 252"/>
                  <a:gd name="T6" fmla="*/ 0 w 457"/>
                  <a:gd name="T7" fmla="*/ 1 h 252"/>
                  <a:gd name="T8" fmla="*/ 0 w 457"/>
                  <a:gd name="T9" fmla="*/ 0 h 252"/>
                  <a:gd name="T10" fmla="*/ 0 w 457"/>
                  <a:gd name="T11" fmla="*/ 1 h 252"/>
                  <a:gd name="T12" fmla="*/ 0 w 457"/>
                  <a:gd name="T13" fmla="*/ 1 h 252"/>
                  <a:gd name="T14" fmla="*/ 0 w 457"/>
                  <a:gd name="T15" fmla="*/ 1 h 252"/>
                  <a:gd name="T16" fmla="*/ 0 w 457"/>
                  <a:gd name="T17" fmla="*/ 1 h 252"/>
                  <a:gd name="T18" fmla="*/ 0 w 457"/>
                  <a:gd name="T19" fmla="*/ 1 h 252"/>
                  <a:gd name="T20" fmla="*/ 0 w 457"/>
                  <a:gd name="T21" fmla="*/ 1 h 252"/>
                  <a:gd name="T22" fmla="*/ 0 w 457"/>
                  <a:gd name="T23" fmla="*/ 1 h 252"/>
                  <a:gd name="T24" fmla="*/ 0 w 457"/>
                  <a:gd name="T25" fmla="*/ 1 h 2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7"/>
                  <a:gd name="T40" fmla="*/ 0 h 252"/>
                  <a:gd name="T41" fmla="*/ 457 w 457"/>
                  <a:gd name="T42" fmla="*/ 252 h 2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7" h="252">
                    <a:moveTo>
                      <a:pt x="0" y="209"/>
                    </a:moveTo>
                    <a:lnTo>
                      <a:pt x="42" y="152"/>
                    </a:lnTo>
                    <a:lnTo>
                      <a:pt x="137" y="78"/>
                    </a:lnTo>
                    <a:lnTo>
                      <a:pt x="270" y="38"/>
                    </a:lnTo>
                    <a:lnTo>
                      <a:pt x="457" y="0"/>
                    </a:lnTo>
                    <a:lnTo>
                      <a:pt x="424" y="83"/>
                    </a:lnTo>
                    <a:lnTo>
                      <a:pt x="371" y="169"/>
                    </a:lnTo>
                    <a:lnTo>
                      <a:pt x="287" y="218"/>
                    </a:lnTo>
                    <a:lnTo>
                      <a:pt x="204" y="252"/>
                    </a:lnTo>
                    <a:lnTo>
                      <a:pt x="101" y="226"/>
                    </a:lnTo>
                    <a:lnTo>
                      <a:pt x="18" y="212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9" name="Freeform 496">
                <a:extLst>
                  <a:ext uri="{FF2B5EF4-FFF2-40B4-BE49-F238E27FC236}">
                    <a16:creationId xmlns:a16="http://schemas.microsoft.com/office/drawing/2014/main" id="{748CDC1D-F004-4E73-9CAB-FB141251EB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0" y="807"/>
                <a:ext cx="244" cy="252"/>
              </a:xfrm>
              <a:custGeom>
                <a:avLst/>
                <a:gdLst>
                  <a:gd name="T0" fmla="*/ 0 w 489"/>
                  <a:gd name="T1" fmla="*/ 1 h 504"/>
                  <a:gd name="T2" fmla="*/ 0 w 489"/>
                  <a:gd name="T3" fmla="*/ 1 h 504"/>
                  <a:gd name="T4" fmla="*/ 0 w 489"/>
                  <a:gd name="T5" fmla="*/ 1 h 504"/>
                  <a:gd name="T6" fmla="*/ 0 w 489"/>
                  <a:gd name="T7" fmla="*/ 1 h 504"/>
                  <a:gd name="T8" fmla="*/ 0 w 489"/>
                  <a:gd name="T9" fmla="*/ 1 h 504"/>
                  <a:gd name="T10" fmla="*/ 0 w 489"/>
                  <a:gd name="T11" fmla="*/ 1 h 504"/>
                  <a:gd name="T12" fmla="*/ 0 w 489"/>
                  <a:gd name="T13" fmla="*/ 1 h 504"/>
                  <a:gd name="T14" fmla="*/ 0 w 489"/>
                  <a:gd name="T15" fmla="*/ 0 h 504"/>
                  <a:gd name="T16" fmla="*/ 0 w 489"/>
                  <a:gd name="T17" fmla="*/ 1 h 504"/>
                  <a:gd name="T18" fmla="*/ 0 w 489"/>
                  <a:gd name="T19" fmla="*/ 1 h 504"/>
                  <a:gd name="T20" fmla="*/ 0 w 489"/>
                  <a:gd name="T21" fmla="*/ 1 h 504"/>
                  <a:gd name="T22" fmla="*/ 0 w 489"/>
                  <a:gd name="T23" fmla="*/ 1 h 504"/>
                  <a:gd name="T24" fmla="*/ 0 w 489"/>
                  <a:gd name="T25" fmla="*/ 1 h 504"/>
                  <a:gd name="T26" fmla="*/ 0 w 489"/>
                  <a:gd name="T27" fmla="*/ 1 h 504"/>
                  <a:gd name="T28" fmla="*/ 0 w 489"/>
                  <a:gd name="T29" fmla="*/ 1 h 504"/>
                  <a:gd name="T30" fmla="*/ 0 w 489"/>
                  <a:gd name="T31" fmla="*/ 1 h 504"/>
                  <a:gd name="T32" fmla="*/ 0 w 489"/>
                  <a:gd name="T33" fmla="*/ 1 h 504"/>
                  <a:gd name="T34" fmla="*/ 0 w 489"/>
                  <a:gd name="T35" fmla="*/ 1 h 504"/>
                  <a:gd name="T36" fmla="*/ 0 w 489"/>
                  <a:gd name="T37" fmla="*/ 1 h 504"/>
                  <a:gd name="T38" fmla="*/ 0 w 489"/>
                  <a:gd name="T39" fmla="*/ 1 h 5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89"/>
                  <a:gd name="T61" fmla="*/ 0 h 504"/>
                  <a:gd name="T62" fmla="*/ 489 w 489"/>
                  <a:gd name="T63" fmla="*/ 504 h 5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89" h="504">
                    <a:moveTo>
                      <a:pt x="0" y="504"/>
                    </a:moveTo>
                    <a:lnTo>
                      <a:pt x="103" y="491"/>
                    </a:lnTo>
                    <a:lnTo>
                      <a:pt x="143" y="445"/>
                    </a:lnTo>
                    <a:lnTo>
                      <a:pt x="198" y="388"/>
                    </a:lnTo>
                    <a:lnTo>
                      <a:pt x="327" y="327"/>
                    </a:lnTo>
                    <a:lnTo>
                      <a:pt x="369" y="268"/>
                    </a:lnTo>
                    <a:lnTo>
                      <a:pt x="415" y="154"/>
                    </a:lnTo>
                    <a:lnTo>
                      <a:pt x="489" y="0"/>
                    </a:lnTo>
                    <a:lnTo>
                      <a:pt x="327" y="34"/>
                    </a:lnTo>
                    <a:lnTo>
                      <a:pt x="173" y="90"/>
                    </a:lnTo>
                    <a:lnTo>
                      <a:pt x="74" y="158"/>
                    </a:lnTo>
                    <a:lnTo>
                      <a:pt x="21" y="223"/>
                    </a:lnTo>
                    <a:lnTo>
                      <a:pt x="0" y="272"/>
                    </a:lnTo>
                    <a:lnTo>
                      <a:pt x="103" y="226"/>
                    </a:lnTo>
                    <a:lnTo>
                      <a:pt x="244" y="207"/>
                    </a:lnTo>
                    <a:lnTo>
                      <a:pt x="186" y="280"/>
                    </a:lnTo>
                    <a:lnTo>
                      <a:pt x="114" y="384"/>
                    </a:lnTo>
                    <a:lnTo>
                      <a:pt x="72" y="447"/>
                    </a:lnTo>
                    <a:lnTo>
                      <a:pt x="0" y="50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0" name="Freeform 497">
                <a:extLst>
                  <a:ext uri="{FF2B5EF4-FFF2-40B4-BE49-F238E27FC236}">
                    <a16:creationId xmlns:a16="http://schemas.microsoft.com/office/drawing/2014/main" id="{50768E0E-B6A3-4933-A075-AB694E8E29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8" y="911"/>
                <a:ext cx="207" cy="160"/>
              </a:xfrm>
              <a:custGeom>
                <a:avLst/>
                <a:gdLst>
                  <a:gd name="T0" fmla="*/ 0 w 414"/>
                  <a:gd name="T1" fmla="*/ 0 h 322"/>
                  <a:gd name="T2" fmla="*/ 1 w 414"/>
                  <a:gd name="T3" fmla="*/ 0 h 322"/>
                  <a:gd name="T4" fmla="*/ 1 w 414"/>
                  <a:gd name="T5" fmla="*/ 0 h 322"/>
                  <a:gd name="T6" fmla="*/ 1 w 414"/>
                  <a:gd name="T7" fmla="*/ 0 h 322"/>
                  <a:gd name="T8" fmla="*/ 1 w 414"/>
                  <a:gd name="T9" fmla="*/ 0 h 322"/>
                  <a:gd name="T10" fmla="*/ 1 w 414"/>
                  <a:gd name="T11" fmla="*/ 0 h 322"/>
                  <a:gd name="T12" fmla="*/ 1 w 414"/>
                  <a:gd name="T13" fmla="*/ 0 h 322"/>
                  <a:gd name="T14" fmla="*/ 1 w 414"/>
                  <a:gd name="T15" fmla="*/ 0 h 322"/>
                  <a:gd name="T16" fmla="*/ 1 w 414"/>
                  <a:gd name="T17" fmla="*/ 0 h 322"/>
                  <a:gd name="T18" fmla="*/ 1 w 414"/>
                  <a:gd name="T19" fmla="*/ 0 h 322"/>
                  <a:gd name="T20" fmla="*/ 1 w 414"/>
                  <a:gd name="T21" fmla="*/ 0 h 322"/>
                  <a:gd name="T22" fmla="*/ 1 w 414"/>
                  <a:gd name="T23" fmla="*/ 0 h 322"/>
                  <a:gd name="T24" fmla="*/ 1 w 414"/>
                  <a:gd name="T25" fmla="*/ 0 h 322"/>
                  <a:gd name="T26" fmla="*/ 0 w 414"/>
                  <a:gd name="T27" fmla="*/ 0 h 322"/>
                  <a:gd name="T28" fmla="*/ 0 w 414"/>
                  <a:gd name="T29" fmla="*/ 0 h 3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14"/>
                  <a:gd name="T46" fmla="*/ 0 h 322"/>
                  <a:gd name="T47" fmla="*/ 414 w 414"/>
                  <a:gd name="T48" fmla="*/ 322 h 3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14" h="322">
                    <a:moveTo>
                      <a:pt x="0" y="318"/>
                    </a:moveTo>
                    <a:lnTo>
                      <a:pt x="49" y="322"/>
                    </a:lnTo>
                    <a:lnTo>
                      <a:pt x="119" y="305"/>
                    </a:lnTo>
                    <a:lnTo>
                      <a:pt x="207" y="268"/>
                    </a:lnTo>
                    <a:lnTo>
                      <a:pt x="273" y="189"/>
                    </a:lnTo>
                    <a:lnTo>
                      <a:pt x="334" y="94"/>
                    </a:lnTo>
                    <a:lnTo>
                      <a:pt x="414" y="0"/>
                    </a:lnTo>
                    <a:lnTo>
                      <a:pt x="340" y="8"/>
                    </a:lnTo>
                    <a:lnTo>
                      <a:pt x="234" y="35"/>
                    </a:lnTo>
                    <a:lnTo>
                      <a:pt x="135" y="84"/>
                    </a:lnTo>
                    <a:lnTo>
                      <a:pt x="102" y="114"/>
                    </a:lnTo>
                    <a:lnTo>
                      <a:pt x="93" y="183"/>
                    </a:lnTo>
                    <a:lnTo>
                      <a:pt x="68" y="242"/>
                    </a:lnTo>
                    <a:lnTo>
                      <a:pt x="0" y="31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1" name="Freeform 498">
                <a:extLst>
                  <a:ext uri="{FF2B5EF4-FFF2-40B4-BE49-F238E27FC236}">
                    <a16:creationId xmlns:a16="http://schemas.microsoft.com/office/drawing/2014/main" id="{8E1A944A-8027-4865-BA50-2BE311441A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4" y="886"/>
                <a:ext cx="127" cy="199"/>
              </a:xfrm>
              <a:custGeom>
                <a:avLst/>
                <a:gdLst>
                  <a:gd name="T0" fmla="*/ 1 w 253"/>
                  <a:gd name="T1" fmla="*/ 1 h 397"/>
                  <a:gd name="T2" fmla="*/ 1 w 253"/>
                  <a:gd name="T3" fmla="*/ 1 h 397"/>
                  <a:gd name="T4" fmla="*/ 0 w 253"/>
                  <a:gd name="T5" fmla="*/ 1 h 397"/>
                  <a:gd name="T6" fmla="*/ 1 w 253"/>
                  <a:gd name="T7" fmla="*/ 1 h 397"/>
                  <a:gd name="T8" fmla="*/ 1 w 253"/>
                  <a:gd name="T9" fmla="*/ 1 h 397"/>
                  <a:gd name="T10" fmla="*/ 1 w 253"/>
                  <a:gd name="T11" fmla="*/ 1 h 397"/>
                  <a:gd name="T12" fmla="*/ 1 w 253"/>
                  <a:gd name="T13" fmla="*/ 1 h 397"/>
                  <a:gd name="T14" fmla="*/ 1 w 253"/>
                  <a:gd name="T15" fmla="*/ 0 h 397"/>
                  <a:gd name="T16" fmla="*/ 1 w 253"/>
                  <a:gd name="T17" fmla="*/ 1 h 397"/>
                  <a:gd name="T18" fmla="*/ 1 w 253"/>
                  <a:gd name="T19" fmla="*/ 1 h 397"/>
                  <a:gd name="T20" fmla="*/ 1 w 253"/>
                  <a:gd name="T21" fmla="*/ 1 h 397"/>
                  <a:gd name="T22" fmla="*/ 1 w 253"/>
                  <a:gd name="T23" fmla="*/ 1 h 397"/>
                  <a:gd name="T24" fmla="*/ 1 w 253"/>
                  <a:gd name="T25" fmla="*/ 1 h 397"/>
                  <a:gd name="T26" fmla="*/ 1 w 253"/>
                  <a:gd name="T27" fmla="*/ 1 h 397"/>
                  <a:gd name="T28" fmla="*/ 1 w 253"/>
                  <a:gd name="T29" fmla="*/ 1 h 39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3"/>
                  <a:gd name="T46" fmla="*/ 0 h 397"/>
                  <a:gd name="T47" fmla="*/ 253 w 253"/>
                  <a:gd name="T48" fmla="*/ 397 h 39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3" h="397">
                    <a:moveTo>
                      <a:pt x="36" y="397"/>
                    </a:moveTo>
                    <a:lnTo>
                      <a:pt x="14" y="346"/>
                    </a:lnTo>
                    <a:lnTo>
                      <a:pt x="0" y="270"/>
                    </a:lnTo>
                    <a:lnTo>
                      <a:pt x="10" y="173"/>
                    </a:lnTo>
                    <a:lnTo>
                      <a:pt x="55" y="97"/>
                    </a:lnTo>
                    <a:lnTo>
                      <a:pt x="126" y="38"/>
                    </a:lnTo>
                    <a:lnTo>
                      <a:pt x="207" y="10"/>
                    </a:lnTo>
                    <a:lnTo>
                      <a:pt x="253" y="0"/>
                    </a:lnTo>
                    <a:lnTo>
                      <a:pt x="211" y="72"/>
                    </a:lnTo>
                    <a:lnTo>
                      <a:pt x="188" y="196"/>
                    </a:lnTo>
                    <a:lnTo>
                      <a:pt x="156" y="272"/>
                    </a:lnTo>
                    <a:lnTo>
                      <a:pt x="124" y="335"/>
                    </a:lnTo>
                    <a:lnTo>
                      <a:pt x="74" y="371"/>
                    </a:lnTo>
                    <a:lnTo>
                      <a:pt x="36" y="39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2" name="Freeform 499">
                <a:extLst>
                  <a:ext uri="{FF2B5EF4-FFF2-40B4-BE49-F238E27FC236}">
                    <a16:creationId xmlns:a16="http://schemas.microsoft.com/office/drawing/2014/main" id="{10AB6551-133B-457E-9534-7F5E13C9B8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1" y="763"/>
                <a:ext cx="190" cy="206"/>
              </a:xfrm>
              <a:custGeom>
                <a:avLst/>
                <a:gdLst>
                  <a:gd name="T0" fmla="*/ 1 w 380"/>
                  <a:gd name="T1" fmla="*/ 1 h 410"/>
                  <a:gd name="T2" fmla="*/ 1 w 380"/>
                  <a:gd name="T3" fmla="*/ 1 h 410"/>
                  <a:gd name="T4" fmla="*/ 1 w 380"/>
                  <a:gd name="T5" fmla="*/ 1 h 410"/>
                  <a:gd name="T6" fmla="*/ 1 w 380"/>
                  <a:gd name="T7" fmla="*/ 1 h 410"/>
                  <a:gd name="T8" fmla="*/ 1 w 380"/>
                  <a:gd name="T9" fmla="*/ 0 h 410"/>
                  <a:gd name="T10" fmla="*/ 1 w 380"/>
                  <a:gd name="T11" fmla="*/ 1 h 410"/>
                  <a:gd name="T12" fmla="*/ 1 w 380"/>
                  <a:gd name="T13" fmla="*/ 1 h 410"/>
                  <a:gd name="T14" fmla="*/ 1 w 380"/>
                  <a:gd name="T15" fmla="*/ 1 h 410"/>
                  <a:gd name="T16" fmla="*/ 1 w 380"/>
                  <a:gd name="T17" fmla="*/ 1 h 410"/>
                  <a:gd name="T18" fmla="*/ 1 w 380"/>
                  <a:gd name="T19" fmla="*/ 1 h 410"/>
                  <a:gd name="T20" fmla="*/ 1 w 380"/>
                  <a:gd name="T21" fmla="*/ 1 h 410"/>
                  <a:gd name="T22" fmla="*/ 1 w 380"/>
                  <a:gd name="T23" fmla="*/ 1 h 410"/>
                  <a:gd name="T24" fmla="*/ 1 w 380"/>
                  <a:gd name="T25" fmla="*/ 1 h 410"/>
                  <a:gd name="T26" fmla="*/ 1 w 380"/>
                  <a:gd name="T27" fmla="*/ 1 h 410"/>
                  <a:gd name="T28" fmla="*/ 1 w 380"/>
                  <a:gd name="T29" fmla="*/ 1 h 410"/>
                  <a:gd name="T30" fmla="*/ 1 w 380"/>
                  <a:gd name="T31" fmla="*/ 1 h 410"/>
                  <a:gd name="T32" fmla="*/ 1 w 380"/>
                  <a:gd name="T33" fmla="*/ 1 h 410"/>
                  <a:gd name="T34" fmla="*/ 0 w 380"/>
                  <a:gd name="T35" fmla="*/ 1 h 410"/>
                  <a:gd name="T36" fmla="*/ 1 w 380"/>
                  <a:gd name="T37" fmla="*/ 1 h 410"/>
                  <a:gd name="T38" fmla="*/ 1 w 380"/>
                  <a:gd name="T39" fmla="*/ 1 h 410"/>
                  <a:gd name="T40" fmla="*/ 1 w 380"/>
                  <a:gd name="T41" fmla="*/ 1 h 4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410"/>
                  <a:gd name="T65" fmla="*/ 380 w 380"/>
                  <a:gd name="T66" fmla="*/ 410 h 4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410">
                    <a:moveTo>
                      <a:pt x="3" y="281"/>
                    </a:moveTo>
                    <a:lnTo>
                      <a:pt x="36" y="196"/>
                    </a:lnTo>
                    <a:lnTo>
                      <a:pt x="110" y="118"/>
                    </a:lnTo>
                    <a:lnTo>
                      <a:pt x="220" y="64"/>
                    </a:lnTo>
                    <a:lnTo>
                      <a:pt x="378" y="0"/>
                    </a:lnTo>
                    <a:lnTo>
                      <a:pt x="380" y="59"/>
                    </a:lnTo>
                    <a:lnTo>
                      <a:pt x="365" y="154"/>
                    </a:lnTo>
                    <a:lnTo>
                      <a:pt x="342" y="215"/>
                    </a:lnTo>
                    <a:lnTo>
                      <a:pt x="294" y="262"/>
                    </a:lnTo>
                    <a:lnTo>
                      <a:pt x="252" y="329"/>
                    </a:lnTo>
                    <a:lnTo>
                      <a:pt x="245" y="359"/>
                    </a:lnTo>
                    <a:lnTo>
                      <a:pt x="186" y="401"/>
                    </a:lnTo>
                    <a:lnTo>
                      <a:pt x="195" y="338"/>
                    </a:lnTo>
                    <a:lnTo>
                      <a:pt x="237" y="239"/>
                    </a:lnTo>
                    <a:lnTo>
                      <a:pt x="154" y="270"/>
                    </a:lnTo>
                    <a:lnTo>
                      <a:pt x="74" y="308"/>
                    </a:lnTo>
                    <a:lnTo>
                      <a:pt x="28" y="355"/>
                    </a:lnTo>
                    <a:lnTo>
                      <a:pt x="0" y="410"/>
                    </a:lnTo>
                    <a:lnTo>
                      <a:pt x="1" y="319"/>
                    </a:lnTo>
                    <a:lnTo>
                      <a:pt x="3" y="28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3" name="Freeform 500">
                <a:extLst>
                  <a:ext uri="{FF2B5EF4-FFF2-40B4-BE49-F238E27FC236}">
                    <a16:creationId xmlns:a16="http://schemas.microsoft.com/office/drawing/2014/main" id="{5620A7FE-DAF5-438B-9409-6745CA8254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84" y="740"/>
                <a:ext cx="163" cy="215"/>
              </a:xfrm>
              <a:custGeom>
                <a:avLst/>
                <a:gdLst>
                  <a:gd name="T0" fmla="*/ 0 w 327"/>
                  <a:gd name="T1" fmla="*/ 0 h 432"/>
                  <a:gd name="T2" fmla="*/ 0 w 327"/>
                  <a:gd name="T3" fmla="*/ 0 h 432"/>
                  <a:gd name="T4" fmla="*/ 0 w 327"/>
                  <a:gd name="T5" fmla="*/ 0 h 432"/>
                  <a:gd name="T6" fmla="*/ 0 w 327"/>
                  <a:gd name="T7" fmla="*/ 0 h 432"/>
                  <a:gd name="T8" fmla="*/ 0 w 327"/>
                  <a:gd name="T9" fmla="*/ 0 h 432"/>
                  <a:gd name="T10" fmla="*/ 0 w 327"/>
                  <a:gd name="T11" fmla="*/ 0 h 432"/>
                  <a:gd name="T12" fmla="*/ 0 w 327"/>
                  <a:gd name="T13" fmla="*/ 0 h 432"/>
                  <a:gd name="T14" fmla="*/ 0 w 327"/>
                  <a:gd name="T15" fmla="*/ 0 h 432"/>
                  <a:gd name="T16" fmla="*/ 0 w 327"/>
                  <a:gd name="T17" fmla="*/ 0 h 432"/>
                  <a:gd name="T18" fmla="*/ 0 w 327"/>
                  <a:gd name="T19" fmla="*/ 0 h 432"/>
                  <a:gd name="T20" fmla="*/ 0 w 327"/>
                  <a:gd name="T21" fmla="*/ 0 h 432"/>
                  <a:gd name="T22" fmla="*/ 0 w 327"/>
                  <a:gd name="T23" fmla="*/ 0 h 432"/>
                  <a:gd name="T24" fmla="*/ 0 w 327"/>
                  <a:gd name="T25" fmla="*/ 0 h 432"/>
                  <a:gd name="T26" fmla="*/ 0 w 327"/>
                  <a:gd name="T27" fmla="*/ 0 h 432"/>
                  <a:gd name="T28" fmla="*/ 0 w 327"/>
                  <a:gd name="T29" fmla="*/ 0 h 432"/>
                  <a:gd name="T30" fmla="*/ 0 w 327"/>
                  <a:gd name="T31" fmla="*/ 0 h 432"/>
                  <a:gd name="T32" fmla="*/ 0 w 327"/>
                  <a:gd name="T33" fmla="*/ 0 h 4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7"/>
                  <a:gd name="T52" fmla="*/ 0 h 432"/>
                  <a:gd name="T53" fmla="*/ 327 w 327"/>
                  <a:gd name="T54" fmla="*/ 432 h 4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7" h="432">
                    <a:moveTo>
                      <a:pt x="0" y="432"/>
                    </a:moveTo>
                    <a:lnTo>
                      <a:pt x="26" y="342"/>
                    </a:lnTo>
                    <a:lnTo>
                      <a:pt x="80" y="219"/>
                    </a:lnTo>
                    <a:lnTo>
                      <a:pt x="186" y="111"/>
                    </a:lnTo>
                    <a:lnTo>
                      <a:pt x="254" y="52"/>
                    </a:lnTo>
                    <a:lnTo>
                      <a:pt x="327" y="0"/>
                    </a:lnTo>
                    <a:lnTo>
                      <a:pt x="325" y="101"/>
                    </a:lnTo>
                    <a:lnTo>
                      <a:pt x="317" y="169"/>
                    </a:lnTo>
                    <a:lnTo>
                      <a:pt x="254" y="217"/>
                    </a:lnTo>
                    <a:lnTo>
                      <a:pt x="201" y="284"/>
                    </a:lnTo>
                    <a:lnTo>
                      <a:pt x="195" y="242"/>
                    </a:lnTo>
                    <a:lnTo>
                      <a:pt x="209" y="202"/>
                    </a:lnTo>
                    <a:lnTo>
                      <a:pt x="146" y="244"/>
                    </a:lnTo>
                    <a:lnTo>
                      <a:pt x="89" y="293"/>
                    </a:lnTo>
                    <a:lnTo>
                      <a:pt x="45" y="382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4" name="Freeform 501">
                <a:extLst>
                  <a:ext uri="{FF2B5EF4-FFF2-40B4-BE49-F238E27FC236}">
                    <a16:creationId xmlns:a16="http://schemas.microsoft.com/office/drawing/2014/main" id="{D347B32A-2377-457E-82A1-D874A82C2E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4" y="841"/>
                <a:ext cx="79" cy="178"/>
              </a:xfrm>
              <a:custGeom>
                <a:avLst/>
                <a:gdLst>
                  <a:gd name="T0" fmla="*/ 1 w 157"/>
                  <a:gd name="T1" fmla="*/ 1 h 355"/>
                  <a:gd name="T2" fmla="*/ 1 w 157"/>
                  <a:gd name="T3" fmla="*/ 1 h 355"/>
                  <a:gd name="T4" fmla="*/ 1 w 157"/>
                  <a:gd name="T5" fmla="*/ 1 h 355"/>
                  <a:gd name="T6" fmla="*/ 1 w 157"/>
                  <a:gd name="T7" fmla="*/ 1 h 355"/>
                  <a:gd name="T8" fmla="*/ 1 w 157"/>
                  <a:gd name="T9" fmla="*/ 1 h 355"/>
                  <a:gd name="T10" fmla="*/ 1 w 157"/>
                  <a:gd name="T11" fmla="*/ 1 h 355"/>
                  <a:gd name="T12" fmla="*/ 1 w 157"/>
                  <a:gd name="T13" fmla="*/ 1 h 355"/>
                  <a:gd name="T14" fmla="*/ 1 w 157"/>
                  <a:gd name="T15" fmla="*/ 0 h 355"/>
                  <a:gd name="T16" fmla="*/ 1 w 157"/>
                  <a:gd name="T17" fmla="*/ 1 h 355"/>
                  <a:gd name="T18" fmla="*/ 1 w 157"/>
                  <a:gd name="T19" fmla="*/ 1 h 355"/>
                  <a:gd name="T20" fmla="*/ 1 w 157"/>
                  <a:gd name="T21" fmla="*/ 1 h 355"/>
                  <a:gd name="T22" fmla="*/ 0 w 157"/>
                  <a:gd name="T23" fmla="*/ 1 h 355"/>
                  <a:gd name="T24" fmla="*/ 1 w 157"/>
                  <a:gd name="T25" fmla="*/ 1 h 355"/>
                  <a:gd name="T26" fmla="*/ 1 w 157"/>
                  <a:gd name="T27" fmla="*/ 1 h 3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7"/>
                  <a:gd name="T43" fmla="*/ 0 h 355"/>
                  <a:gd name="T44" fmla="*/ 157 w 157"/>
                  <a:gd name="T45" fmla="*/ 355 h 35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7" h="355">
                    <a:moveTo>
                      <a:pt x="17" y="355"/>
                    </a:moveTo>
                    <a:lnTo>
                      <a:pt x="72" y="355"/>
                    </a:lnTo>
                    <a:lnTo>
                      <a:pt x="121" y="323"/>
                    </a:lnTo>
                    <a:lnTo>
                      <a:pt x="154" y="268"/>
                    </a:lnTo>
                    <a:lnTo>
                      <a:pt x="155" y="190"/>
                    </a:lnTo>
                    <a:lnTo>
                      <a:pt x="155" y="118"/>
                    </a:lnTo>
                    <a:lnTo>
                      <a:pt x="155" y="41"/>
                    </a:lnTo>
                    <a:lnTo>
                      <a:pt x="157" y="0"/>
                    </a:lnTo>
                    <a:lnTo>
                      <a:pt x="108" y="32"/>
                    </a:lnTo>
                    <a:lnTo>
                      <a:pt x="51" y="85"/>
                    </a:lnTo>
                    <a:lnTo>
                      <a:pt x="9" y="161"/>
                    </a:lnTo>
                    <a:lnTo>
                      <a:pt x="0" y="260"/>
                    </a:lnTo>
                    <a:lnTo>
                      <a:pt x="17" y="3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5" name="Freeform 502">
                <a:extLst>
                  <a:ext uri="{FF2B5EF4-FFF2-40B4-BE49-F238E27FC236}">
                    <a16:creationId xmlns:a16="http://schemas.microsoft.com/office/drawing/2014/main" id="{F1FF5183-7CEF-4E94-9EAD-440E75B294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2" y="767"/>
                <a:ext cx="129" cy="162"/>
              </a:xfrm>
              <a:custGeom>
                <a:avLst/>
                <a:gdLst>
                  <a:gd name="T0" fmla="*/ 0 w 258"/>
                  <a:gd name="T1" fmla="*/ 1 h 324"/>
                  <a:gd name="T2" fmla="*/ 1 w 258"/>
                  <a:gd name="T3" fmla="*/ 1 h 324"/>
                  <a:gd name="T4" fmla="*/ 1 w 258"/>
                  <a:gd name="T5" fmla="*/ 1 h 324"/>
                  <a:gd name="T6" fmla="*/ 1 w 258"/>
                  <a:gd name="T7" fmla="*/ 1 h 324"/>
                  <a:gd name="T8" fmla="*/ 1 w 258"/>
                  <a:gd name="T9" fmla="*/ 1 h 324"/>
                  <a:gd name="T10" fmla="*/ 1 w 258"/>
                  <a:gd name="T11" fmla="*/ 1 h 324"/>
                  <a:gd name="T12" fmla="*/ 1 w 258"/>
                  <a:gd name="T13" fmla="*/ 1 h 324"/>
                  <a:gd name="T14" fmla="*/ 1 w 258"/>
                  <a:gd name="T15" fmla="*/ 1 h 324"/>
                  <a:gd name="T16" fmla="*/ 1 w 258"/>
                  <a:gd name="T17" fmla="*/ 0 h 324"/>
                  <a:gd name="T18" fmla="*/ 1 w 258"/>
                  <a:gd name="T19" fmla="*/ 1 h 324"/>
                  <a:gd name="T20" fmla="*/ 1 w 258"/>
                  <a:gd name="T21" fmla="*/ 1 h 324"/>
                  <a:gd name="T22" fmla="*/ 1 w 258"/>
                  <a:gd name="T23" fmla="*/ 1 h 324"/>
                  <a:gd name="T24" fmla="*/ 1 w 258"/>
                  <a:gd name="T25" fmla="*/ 1 h 324"/>
                  <a:gd name="T26" fmla="*/ 1 w 258"/>
                  <a:gd name="T27" fmla="*/ 1 h 324"/>
                  <a:gd name="T28" fmla="*/ 1 w 258"/>
                  <a:gd name="T29" fmla="*/ 1 h 324"/>
                  <a:gd name="T30" fmla="*/ 1 w 258"/>
                  <a:gd name="T31" fmla="*/ 1 h 324"/>
                  <a:gd name="T32" fmla="*/ 1 w 258"/>
                  <a:gd name="T33" fmla="*/ 1 h 324"/>
                  <a:gd name="T34" fmla="*/ 1 w 258"/>
                  <a:gd name="T35" fmla="*/ 1 h 324"/>
                  <a:gd name="T36" fmla="*/ 0 w 258"/>
                  <a:gd name="T37" fmla="*/ 1 h 324"/>
                  <a:gd name="T38" fmla="*/ 0 w 258"/>
                  <a:gd name="T39" fmla="*/ 1 h 3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8"/>
                  <a:gd name="T61" fmla="*/ 0 h 324"/>
                  <a:gd name="T62" fmla="*/ 258 w 258"/>
                  <a:gd name="T63" fmla="*/ 324 h 32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8" h="324">
                    <a:moveTo>
                      <a:pt x="0" y="324"/>
                    </a:moveTo>
                    <a:lnTo>
                      <a:pt x="9" y="287"/>
                    </a:lnTo>
                    <a:lnTo>
                      <a:pt x="28" y="240"/>
                    </a:lnTo>
                    <a:lnTo>
                      <a:pt x="55" y="198"/>
                    </a:lnTo>
                    <a:lnTo>
                      <a:pt x="85" y="156"/>
                    </a:lnTo>
                    <a:lnTo>
                      <a:pt x="123" y="114"/>
                    </a:lnTo>
                    <a:lnTo>
                      <a:pt x="165" y="76"/>
                    </a:lnTo>
                    <a:lnTo>
                      <a:pt x="207" y="40"/>
                    </a:lnTo>
                    <a:lnTo>
                      <a:pt x="258" y="0"/>
                    </a:lnTo>
                    <a:lnTo>
                      <a:pt x="258" y="33"/>
                    </a:lnTo>
                    <a:lnTo>
                      <a:pt x="258" y="80"/>
                    </a:lnTo>
                    <a:lnTo>
                      <a:pt x="253" y="130"/>
                    </a:lnTo>
                    <a:lnTo>
                      <a:pt x="165" y="229"/>
                    </a:lnTo>
                    <a:lnTo>
                      <a:pt x="161" y="200"/>
                    </a:lnTo>
                    <a:lnTo>
                      <a:pt x="167" y="154"/>
                    </a:lnTo>
                    <a:lnTo>
                      <a:pt x="99" y="198"/>
                    </a:lnTo>
                    <a:lnTo>
                      <a:pt x="57" y="238"/>
                    </a:lnTo>
                    <a:lnTo>
                      <a:pt x="30" y="282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6" name="Freeform 503">
                <a:extLst>
                  <a:ext uri="{FF2B5EF4-FFF2-40B4-BE49-F238E27FC236}">
                    <a16:creationId xmlns:a16="http://schemas.microsoft.com/office/drawing/2014/main" id="{D65C7896-1D7E-4842-BCA8-7992448EC1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3" y="786"/>
                <a:ext cx="176" cy="177"/>
              </a:xfrm>
              <a:custGeom>
                <a:avLst/>
                <a:gdLst>
                  <a:gd name="T0" fmla="*/ 0 w 354"/>
                  <a:gd name="T1" fmla="*/ 1 h 354"/>
                  <a:gd name="T2" fmla="*/ 0 w 354"/>
                  <a:gd name="T3" fmla="*/ 1 h 354"/>
                  <a:gd name="T4" fmla="*/ 0 w 354"/>
                  <a:gd name="T5" fmla="*/ 1 h 354"/>
                  <a:gd name="T6" fmla="*/ 0 w 354"/>
                  <a:gd name="T7" fmla="*/ 1 h 354"/>
                  <a:gd name="T8" fmla="*/ 0 w 354"/>
                  <a:gd name="T9" fmla="*/ 1 h 354"/>
                  <a:gd name="T10" fmla="*/ 0 w 354"/>
                  <a:gd name="T11" fmla="*/ 1 h 354"/>
                  <a:gd name="T12" fmla="*/ 0 w 354"/>
                  <a:gd name="T13" fmla="*/ 1 h 354"/>
                  <a:gd name="T14" fmla="*/ 0 w 354"/>
                  <a:gd name="T15" fmla="*/ 1 h 354"/>
                  <a:gd name="T16" fmla="*/ 0 w 354"/>
                  <a:gd name="T17" fmla="*/ 1 h 354"/>
                  <a:gd name="T18" fmla="*/ 0 w 354"/>
                  <a:gd name="T19" fmla="*/ 0 h 354"/>
                  <a:gd name="T20" fmla="*/ 0 w 354"/>
                  <a:gd name="T21" fmla="*/ 1 h 354"/>
                  <a:gd name="T22" fmla="*/ 0 w 354"/>
                  <a:gd name="T23" fmla="*/ 1 h 354"/>
                  <a:gd name="T24" fmla="*/ 0 w 354"/>
                  <a:gd name="T25" fmla="*/ 1 h 354"/>
                  <a:gd name="T26" fmla="*/ 0 w 354"/>
                  <a:gd name="T27" fmla="*/ 1 h 354"/>
                  <a:gd name="T28" fmla="*/ 0 w 354"/>
                  <a:gd name="T29" fmla="*/ 1 h 354"/>
                  <a:gd name="T30" fmla="*/ 0 w 354"/>
                  <a:gd name="T31" fmla="*/ 1 h 354"/>
                  <a:gd name="T32" fmla="*/ 0 w 354"/>
                  <a:gd name="T33" fmla="*/ 1 h 354"/>
                  <a:gd name="T34" fmla="*/ 0 w 354"/>
                  <a:gd name="T35" fmla="*/ 1 h 354"/>
                  <a:gd name="T36" fmla="*/ 0 w 354"/>
                  <a:gd name="T37" fmla="*/ 1 h 354"/>
                  <a:gd name="T38" fmla="*/ 0 w 354"/>
                  <a:gd name="T39" fmla="*/ 1 h 354"/>
                  <a:gd name="T40" fmla="*/ 0 w 354"/>
                  <a:gd name="T41" fmla="*/ 1 h 354"/>
                  <a:gd name="T42" fmla="*/ 0 w 354"/>
                  <a:gd name="T43" fmla="*/ 1 h 354"/>
                  <a:gd name="T44" fmla="*/ 0 w 354"/>
                  <a:gd name="T45" fmla="*/ 1 h 354"/>
                  <a:gd name="T46" fmla="*/ 0 w 354"/>
                  <a:gd name="T47" fmla="*/ 1 h 354"/>
                  <a:gd name="T48" fmla="*/ 0 w 354"/>
                  <a:gd name="T49" fmla="*/ 1 h 354"/>
                  <a:gd name="T50" fmla="*/ 0 w 354"/>
                  <a:gd name="T51" fmla="*/ 1 h 354"/>
                  <a:gd name="T52" fmla="*/ 0 w 354"/>
                  <a:gd name="T53" fmla="*/ 1 h 354"/>
                  <a:gd name="T54" fmla="*/ 0 w 354"/>
                  <a:gd name="T55" fmla="*/ 1 h 35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54"/>
                  <a:gd name="T85" fmla="*/ 0 h 354"/>
                  <a:gd name="T86" fmla="*/ 354 w 354"/>
                  <a:gd name="T87" fmla="*/ 354 h 35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54" h="354">
                    <a:moveTo>
                      <a:pt x="10" y="278"/>
                    </a:moveTo>
                    <a:lnTo>
                      <a:pt x="31" y="232"/>
                    </a:lnTo>
                    <a:lnTo>
                      <a:pt x="57" y="183"/>
                    </a:lnTo>
                    <a:lnTo>
                      <a:pt x="94" y="133"/>
                    </a:lnTo>
                    <a:lnTo>
                      <a:pt x="130" y="99"/>
                    </a:lnTo>
                    <a:lnTo>
                      <a:pt x="179" y="67"/>
                    </a:lnTo>
                    <a:lnTo>
                      <a:pt x="230" y="40"/>
                    </a:lnTo>
                    <a:lnTo>
                      <a:pt x="287" y="23"/>
                    </a:lnTo>
                    <a:lnTo>
                      <a:pt x="325" y="10"/>
                    </a:lnTo>
                    <a:lnTo>
                      <a:pt x="354" y="0"/>
                    </a:lnTo>
                    <a:lnTo>
                      <a:pt x="348" y="37"/>
                    </a:lnTo>
                    <a:lnTo>
                      <a:pt x="341" y="76"/>
                    </a:lnTo>
                    <a:lnTo>
                      <a:pt x="322" y="128"/>
                    </a:lnTo>
                    <a:lnTo>
                      <a:pt x="306" y="160"/>
                    </a:lnTo>
                    <a:lnTo>
                      <a:pt x="270" y="232"/>
                    </a:lnTo>
                    <a:lnTo>
                      <a:pt x="247" y="284"/>
                    </a:lnTo>
                    <a:lnTo>
                      <a:pt x="232" y="320"/>
                    </a:lnTo>
                    <a:lnTo>
                      <a:pt x="177" y="354"/>
                    </a:lnTo>
                    <a:lnTo>
                      <a:pt x="192" y="297"/>
                    </a:lnTo>
                    <a:lnTo>
                      <a:pt x="221" y="230"/>
                    </a:lnTo>
                    <a:lnTo>
                      <a:pt x="232" y="200"/>
                    </a:lnTo>
                    <a:lnTo>
                      <a:pt x="166" y="217"/>
                    </a:lnTo>
                    <a:lnTo>
                      <a:pt x="116" y="238"/>
                    </a:lnTo>
                    <a:lnTo>
                      <a:pt x="67" y="265"/>
                    </a:lnTo>
                    <a:lnTo>
                      <a:pt x="31" y="303"/>
                    </a:lnTo>
                    <a:lnTo>
                      <a:pt x="0" y="344"/>
                    </a:lnTo>
                    <a:lnTo>
                      <a:pt x="10" y="27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7" name="Freeform 504">
                <a:extLst>
                  <a:ext uri="{FF2B5EF4-FFF2-40B4-BE49-F238E27FC236}">
                    <a16:creationId xmlns:a16="http://schemas.microsoft.com/office/drawing/2014/main" id="{072052AF-77EF-4E80-996A-D0837FFD0E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8" y="700"/>
                <a:ext cx="158" cy="171"/>
              </a:xfrm>
              <a:custGeom>
                <a:avLst/>
                <a:gdLst>
                  <a:gd name="T0" fmla="*/ 0 w 318"/>
                  <a:gd name="T1" fmla="*/ 0 h 343"/>
                  <a:gd name="T2" fmla="*/ 0 w 318"/>
                  <a:gd name="T3" fmla="*/ 0 h 343"/>
                  <a:gd name="T4" fmla="*/ 0 w 318"/>
                  <a:gd name="T5" fmla="*/ 0 h 343"/>
                  <a:gd name="T6" fmla="*/ 0 w 318"/>
                  <a:gd name="T7" fmla="*/ 0 h 343"/>
                  <a:gd name="T8" fmla="*/ 0 w 318"/>
                  <a:gd name="T9" fmla="*/ 0 h 343"/>
                  <a:gd name="T10" fmla="*/ 0 w 318"/>
                  <a:gd name="T11" fmla="*/ 0 h 343"/>
                  <a:gd name="T12" fmla="*/ 0 w 318"/>
                  <a:gd name="T13" fmla="*/ 0 h 343"/>
                  <a:gd name="T14" fmla="*/ 0 w 318"/>
                  <a:gd name="T15" fmla="*/ 0 h 343"/>
                  <a:gd name="T16" fmla="*/ 0 w 318"/>
                  <a:gd name="T17" fmla="*/ 0 h 343"/>
                  <a:gd name="T18" fmla="*/ 0 w 318"/>
                  <a:gd name="T19" fmla="*/ 0 h 343"/>
                  <a:gd name="T20" fmla="*/ 0 w 318"/>
                  <a:gd name="T21" fmla="*/ 0 h 343"/>
                  <a:gd name="T22" fmla="*/ 0 w 318"/>
                  <a:gd name="T23" fmla="*/ 0 h 343"/>
                  <a:gd name="T24" fmla="*/ 0 w 318"/>
                  <a:gd name="T25" fmla="*/ 0 h 343"/>
                  <a:gd name="T26" fmla="*/ 0 w 318"/>
                  <a:gd name="T27" fmla="*/ 0 h 343"/>
                  <a:gd name="T28" fmla="*/ 0 w 318"/>
                  <a:gd name="T29" fmla="*/ 0 h 343"/>
                  <a:gd name="T30" fmla="*/ 0 w 318"/>
                  <a:gd name="T31" fmla="*/ 0 h 343"/>
                  <a:gd name="T32" fmla="*/ 0 w 318"/>
                  <a:gd name="T33" fmla="*/ 0 h 343"/>
                  <a:gd name="T34" fmla="*/ 0 w 318"/>
                  <a:gd name="T35" fmla="*/ 0 h 343"/>
                  <a:gd name="T36" fmla="*/ 0 w 318"/>
                  <a:gd name="T37" fmla="*/ 0 h 343"/>
                  <a:gd name="T38" fmla="*/ 0 w 318"/>
                  <a:gd name="T39" fmla="*/ 0 h 343"/>
                  <a:gd name="T40" fmla="*/ 0 w 318"/>
                  <a:gd name="T41" fmla="*/ 0 h 343"/>
                  <a:gd name="T42" fmla="*/ 0 w 318"/>
                  <a:gd name="T43" fmla="*/ 0 h 343"/>
                  <a:gd name="T44" fmla="*/ 0 w 318"/>
                  <a:gd name="T45" fmla="*/ 0 h 343"/>
                  <a:gd name="T46" fmla="*/ 0 w 318"/>
                  <a:gd name="T47" fmla="*/ 0 h 343"/>
                  <a:gd name="T48" fmla="*/ 0 w 318"/>
                  <a:gd name="T49" fmla="*/ 0 h 34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18"/>
                  <a:gd name="T76" fmla="*/ 0 h 343"/>
                  <a:gd name="T77" fmla="*/ 318 w 318"/>
                  <a:gd name="T78" fmla="*/ 343 h 34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18" h="343">
                    <a:moveTo>
                      <a:pt x="0" y="168"/>
                    </a:moveTo>
                    <a:lnTo>
                      <a:pt x="31" y="135"/>
                    </a:lnTo>
                    <a:lnTo>
                      <a:pt x="67" y="101"/>
                    </a:lnTo>
                    <a:lnTo>
                      <a:pt x="114" y="73"/>
                    </a:lnTo>
                    <a:lnTo>
                      <a:pt x="171" y="44"/>
                    </a:lnTo>
                    <a:lnTo>
                      <a:pt x="236" y="21"/>
                    </a:lnTo>
                    <a:lnTo>
                      <a:pt x="285" y="6"/>
                    </a:lnTo>
                    <a:lnTo>
                      <a:pt x="318" y="0"/>
                    </a:lnTo>
                    <a:lnTo>
                      <a:pt x="314" y="29"/>
                    </a:lnTo>
                    <a:lnTo>
                      <a:pt x="304" y="65"/>
                    </a:lnTo>
                    <a:lnTo>
                      <a:pt x="289" y="105"/>
                    </a:lnTo>
                    <a:lnTo>
                      <a:pt x="270" y="143"/>
                    </a:lnTo>
                    <a:lnTo>
                      <a:pt x="249" y="175"/>
                    </a:lnTo>
                    <a:lnTo>
                      <a:pt x="228" y="204"/>
                    </a:lnTo>
                    <a:lnTo>
                      <a:pt x="206" y="230"/>
                    </a:lnTo>
                    <a:lnTo>
                      <a:pt x="181" y="255"/>
                    </a:lnTo>
                    <a:lnTo>
                      <a:pt x="147" y="287"/>
                    </a:lnTo>
                    <a:lnTo>
                      <a:pt x="122" y="306"/>
                    </a:lnTo>
                    <a:lnTo>
                      <a:pt x="67" y="343"/>
                    </a:lnTo>
                    <a:lnTo>
                      <a:pt x="93" y="272"/>
                    </a:lnTo>
                    <a:lnTo>
                      <a:pt x="114" y="200"/>
                    </a:lnTo>
                    <a:lnTo>
                      <a:pt x="114" y="122"/>
                    </a:lnTo>
                    <a:lnTo>
                      <a:pt x="69" y="145"/>
                    </a:ln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8" name="Freeform 505">
                <a:extLst>
                  <a:ext uri="{FF2B5EF4-FFF2-40B4-BE49-F238E27FC236}">
                    <a16:creationId xmlns:a16="http://schemas.microsoft.com/office/drawing/2014/main" id="{0B43071D-3922-467F-9541-8A71EE80BD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5" y="737"/>
                <a:ext cx="158" cy="169"/>
              </a:xfrm>
              <a:custGeom>
                <a:avLst/>
                <a:gdLst>
                  <a:gd name="T0" fmla="*/ 0 w 318"/>
                  <a:gd name="T1" fmla="*/ 1 h 338"/>
                  <a:gd name="T2" fmla="*/ 0 w 318"/>
                  <a:gd name="T3" fmla="*/ 1 h 338"/>
                  <a:gd name="T4" fmla="*/ 0 w 318"/>
                  <a:gd name="T5" fmla="*/ 1 h 338"/>
                  <a:gd name="T6" fmla="*/ 0 w 318"/>
                  <a:gd name="T7" fmla="*/ 1 h 338"/>
                  <a:gd name="T8" fmla="*/ 0 w 318"/>
                  <a:gd name="T9" fmla="*/ 1 h 338"/>
                  <a:gd name="T10" fmla="*/ 0 w 318"/>
                  <a:gd name="T11" fmla="*/ 1 h 338"/>
                  <a:gd name="T12" fmla="*/ 0 w 318"/>
                  <a:gd name="T13" fmla="*/ 1 h 338"/>
                  <a:gd name="T14" fmla="*/ 0 w 318"/>
                  <a:gd name="T15" fmla="*/ 1 h 338"/>
                  <a:gd name="T16" fmla="*/ 0 w 318"/>
                  <a:gd name="T17" fmla="*/ 0 h 338"/>
                  <a:gd name="T18" fmla="*/ 0 w 318"/>
                  <a:gd name="T19" fmla="*/ 1 h 338"/>
                  <a:gd name="T20" fmla="*/ 0 w 318"/>
                  <a:gd name="T21" fmla="*/ 1 h 338"/>
                  <a:gd name="T22" fmla="*/ 0 w 318"/>
                  <a:gd name="T23" fmla="*/ 1 h 338"/>
                  <a:gd name="T24" fmla="*/ 0 w 318"/>
                  <a:gd name="T25" fmla="*/ 1 h 338"/>
                  <a:gd name="T26" fmla="*/ 0 w 318"/>
                  <a:gd name="T27" fmla="*/ 1 h 338"/>
                  <a:gd name="T28" fmla="*/ 0 w 318"/>
                  <a:gd name="T29" fmla="*/ 1 h 338"/>
                  <a:gd name="T30" fmla="*/ 0 w 318"/>
                  <a:gd name="T31" fmla="*/ 1 h 338"/>
                  <a:gd name="T32" fmla="*/ 0 w 318"/>
                  <a:gd name="T33" fmla="*/ 1 h 338"/>
                  <a:gd name="T34" fmla="*/ 0 w 318"/>
                  <a:gd name="T35" fmla="*/ 1 h 338"/>
                  <a:gd name="T36" fmla="*/ 0 w 318"/>
                  <a:gd name="T37" fmla="*/ 1 h 338"/>
                  <a:gd name="T38" fmla="*/ 0 w 318"/>
                  <a:gd name="T39" fmla="*/ 1 h 338"/>
                  <a:gd name="T40" fmla="*/ 0 w 318"/>
                  <a:gd name="T41" fmla="*/ 1 h 338"/>
                  <a:gd name="T42" fmla="*/ 0 w 318"/>
                  <a:gd name="T43" fmla="*/ 1 h 3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18"/>
                  <a:gd name="T67" fmla="*/ 0 h 338"/>
                  <a:gd name="T68" fmla="*/ 318 w 318"/>
                  <a:gd name="T69" fmla="*/ 338 h 3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18" h="338">
                    <a:moveTo>
                      <a:pt x="0" y="176"/>
                    </a:moveTo>
                    <a:lnTo>
                      <a:pt x="30" y="152"/>
                    </a:lnTo>
                    <a:lnTo>
                      <a:pt x="68" y="125"/>
                    </a:lnTo>
                    <a:lnTo>
                      <a:pt x="127" y="91"/>
                    </a:lnTo>
                    <a:lnTo>
                      <a:pt x="175" y="66"/>
                    </a:lnTo>
                    <a:lnTo>
                      <a:pt x="219" y="47"/>
                    </a:lnTo>
                    <a:lnTo>
                      <a:pt x="259" y="32"/>
                    </a:lnTo>
                    <a:lnTo>
                      <a:pt x="293" y="15"/>
                    </a:lnTo>
                    <a:lnTo>
                      <a:pt x="318" y="0"/>
                    </a:lnTo>
                    <a:lnTo>
                      <a:pt x="314" y="26"/>
                    </a:lnTo>
                    <a:lnTo>
                      <a:pt x="302" y="64"/>
                    </a:lnTo>
                    <a:lnTo>
                      <a:pt x="281" y="112"/>
                    </a:lnTo>
                    <a:lnTo>
                      <a:pt x="257" y="161"/>
                    </a:lnTo>
                    <a:lnTo>
                      <a:pt x="224" y="212"/>
                    </a:lnTo>
                    <a:lnTo>
                      <a:pt x="190" y="254"/>
                    </a:lnTo>
                    <a:lnTo>
                      <a:pt x="156" y="290"/>
                    </a:lnTo>
                    <a:lnTo>
                      <a:pt x="124" y="319"/>
                    </a:lnTo>
                    <a:lnTo>
                      <a:pt x="87" y="338"/>
                    </a:lnTo>
                    <a:lnTo>
                      <a:pt x="177" y="154"/>
                    </a:lnTo>
                    <a:lnTo>
                      <a:pt x="126" y="154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49" name="Freeform 506">
                <a:extLst>
                  <a:ext uri="{FF2B5EF4-FFF2-40B4-BE49-F238E27FC236}">
                    <a16:creationId xmlns:a16="http://schemas.microsoft.com/office/drawing/2014/main" id="{C42C3663-74CE-41D5-9C1B-46B9AD1B4E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9" y="882"/>
                <a:ext cx="178" cy="137"/>
              </a:xfrm>
              <a:custGeom>
                <a:avLst/>
                <a:gdLst>
                  <a:gd name="T0" fmla="*/ 1 w 355"/>
                  <a:gd name="T1" fmla="*/ 1 h 274"/>
                  <a:gd name="T2" fmla="*/ 1 w 355"/>
                  <a:gd name="T3" fmla="*/ 1 h 274"/>
                  <a:gd name="T4" fmla="*/ 1 w 355"/>
                  <a:gd name="T5" fmla="*/ 1 h 274"/>
                  <a:gd name="T6" fmla="*/ 1 w 355"/>
                  <a:gd name="T7" fmla="*/ 1 h 274"/>
                  <a:gd name="T8" fmla="*/ 1 w 355"/>
                  <a:gd name="T9" fmla="*/ 0 h 274"/>
                  <a:gd name="T10" fmla="*/ 1 w 355"/>
                  <a:gd name="T11" fmla="*/ 1 h 274"/>
                  <a:gd name="T12" fmla="*/ 1 w 355"/>
                  <a:gd name="T13" fmla="*/ 1 h 274"/>
                  <a:gd name="T14" fmla="*/ 1 w 355"/>
                  <a:gd name="T15" fmla="*/ 1 h 274"/>
                  <a:gd name="T16" fmla="*/ 1 w 355"/>
                  <a:gd name="T17" fmla="*/ 1 h 274"/>
                  <a:gd name="T18" fmla="*/ 1 w 355"/>
                  <a:gd name="T19" fmla="*/ 1 h 274"/>
                  <a:gd name="T20" fmla="*/ 1 w 355"/>
                  <a:gd name="T21" fmla="*/ 1 h 274"/>
                  <a:gd name="T22" fmla="*/ 1 w 355"/>
                  <a:gd name="T23" fmla="*/ 1 h 274"/>
                  <a:gd name="T24" fmla="*/ 1 w 355"/>
                  <a:gd name="T25" fmla="*/ 1 h 274"/>
                  <a:gd name="T26" fmla="*/ 1 w 355"/>
                  <a:gd name="T27" fmla="*/ 1 h 274"/>
                  <a:gd name="T28" fmla="*/ 1 w 355"/>
                  <a:gd name="T29" fmla="*/ 1 h 274"/>
                  <a:gd name="T30" fmla="*/ 1 w 355"/>
                  <a:gd name="T31" fmla="*/ 1 h 274"/>
                  <a:gd name="T32" fmla="*/ 1 w 355"/>
                  <a:gd name="T33" fmla="*/ 1 h 274"/>
                  <a:gd name="T34" fmla="*/ 0 w 355"/>
                  <a:gd name="T35" fmla="*/ 1 h 274"/>
                  <a:gd name="T36" fmla="*/ 1 w 355"/>
                  <a:gd name="T37" fmla="*/ 1 h 274"/>
                  <a:gd name="T38" fmla="*/ 1 w 355"/>
                  <a:gd name="T39" fmla="*/ 1 h 274"/>
                  <a:gd name="T40" fmla="*/ 1 w 355"/>
                  <a:gd name="T41" fmla="*/ 1 h 2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5"/>
                  <a:gd name="T64" fmla="*/ 0 h 274"/>
                  <a:gd name="T65" fmla="*/ 355 w 355"/>
                  <a:gd name="T66" fmla="*/ 274 h 27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5" h="274">
                    <a:moveTo>
                      <a:pt x="148" y="46"/>
                    </a:moveTo>
                    <a:lnTo>
                      <a:pt x="203" y="35"/>
                    </a:lnTo>
                    <a:lnTo>
                      <a:pt x="249" y="29"/>
                    </a:lnTo>
                    <a:lnTo>
                      <a:pt x="311" y="14"/>
                    </a:lnTo>
                    <a:lnTo>
                      <a:pt x="355" y="0"/>
                    </a:lnTo>
                    <a:lnTo>
                      <a:pt x="344" y="27"/>
                    </a:lnTo>
                    <a:lnTo>
                      <a:pt x="327" y="69"/>
                    </a:lnTo>
                    <a:lnTo>
                      <a:pt x="308" y="122"/>
                    </a:lnTo>
                    <a:lnTo>
                      <a:pt x="292" y="164"/>
                    </a:lnTo>
                    <a:lnTo>
                      <a:pt x="277" y="194"/>
                    </a:lnTo>
                    <a:lnTo>
                      <a:pt x="256" y="225"/>
                    </a:lnTo>
                    <a:lnTo>
                      <a:pt x="226" y="265"/>
                    </a:lnTo>
                    <a:lnTo>
                      <a:pt x="193" y="274"/>
                    </a:lnTo>
                    <a:lnTo>
                      <a:pt x="209" y="242"/>
                    </a:lnTo>
                    <a:lnTo>
                      <a:pt x="245" y="133"/>
                    </a:lnTo>
                    <a:lnTo>
                      <a:pt x="176" y="147"/>
                    </a:lnTo>
                    <a:lnTo>
                      <a:pt x="98" y="162"/>
                    </a:lnTo>
                    <a:lnTo>
                      <a:pt x="0" y="185"/>
                    </a:lnTo>
                    <a:lnTo>
                      <a:pt x="43" y="116"/>
                    </a:lnTo>
                    <a:lnTo>
                      <a:pt x="148" y="4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0" name="Freeform 507">
                <a:extLst>
                  <a:ext uri="{FF2B5EF4-FFF2-40B4-BE49-F238E27FC236}">
                    <a16:creationId xmlns:a16="http://schemas.microsoft.com/office/drawing/2014/main" id="{7D5A74DE-ABF3-451A-9FAE-8874F9B6B2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1" y="831"/>
                <a:ext cx="215" cy="228"/>
              </a:xfrm>
              <a:custGeom>
                <a:avLst/>
                <a:gdLst>
                  <a:gd name="T0" fmla="*/ 1 w 430"/>
                  <a:gd name="T1" fmla="*/ 1 h 456"/>
                  <a:gd name="T2" fmla="*/ 1 w 430"/>
                  <a:gd name="T3" fmla="*/ 1 h 456"/>
                  <a:gd name="T4" fmla="*/ 1 w 430"/>
                  <a:gd name="T5" fmla="*/ 1 h 456"/>
                  <a:gd name="T6" fmla="*/ 1 w 430"/>
                  <a:gd name="T7" fmla="*/ 1 h 456"/>
                  <a:gd name="T8" fmla="*/ 1 w 430"/>
                  <a:gd name="T9" fmla="*/ 1 h 456"/>
                  <a:gd name="T10" fmla="*/ 1 w 430"/>
                  <a:gd name="T11" fmla="*/ 1 h 456"/>
                  <a:gd name="T12" fmla="*/ 1 w 430"/>
                  <a:gd name="T13" fmla="*/ 1 h 456"/>
                  <a:gd name="T14" fmla="*/ 1 w 430"/>
                  <a:gd name="T15" fmla="*/ 1 h 456"/>
                  <a:gd name="T16" fmla="*/ 1 w 430"/>
                  <a:gd name="T17" fmla="*/ 0 h 456"/>
                  <a:gd name="T18" fmla="*/ 1 w 430"/>
                  <a:gd name="T19" fmla="*/ 1 h 456"/>
                  <a:gd name="T20" fmla="*/ 1 w 430"/>
                  <a:gd name="T21" fmla="*/ 1 h 456"/>
                  <a:gd name="T22" fmla="*/ 1 w 430"/>
                  <a:gd name="T23" fmla="*/ 1 h 456"/>
                  <a:gd name="T24" fmla="*/ 1 w 430"/>
                  <a:gd name="T25" fmla="*/ 1 h 456"/>
                  <a:gd name="T26" fmla="*/ 1 w 430"/>
                  <a:gd name="T27" fmla="*/ 1 h 456"/>
                  <a:gd name="T28" fmla="*/ 1 w 430"/>
                  <a:gd name="T29" fmla="*/ 1 h 456"/>
                  <a:gd name="T30" fmla="*/ 1 w 430"/>
                  <a:gd name="T31" fmla="*/ 1 h 456"/>
                  <a:gd name="T32" fmla="*/ 1 w 430"/>
                  <a:gd name="T33" fmla="*/ 1 h 456"/>
                  <a:gd name="T34" fmla="*/ 1 w 430"/>
                  <a:gd name="T35" fmla="*/ 1 h 456"/>
                  <a:gd name="T36" fmla="*/ 1 w 430"/>
                  <a:gd name="T37" fmla="*/ 1 h 456"/>
                  <a:gd name="T38" fmla="*/ 1 w 430"/>
                  <a:gd name="T39" fmla="*/ 1 h 456"/>
                  <a:gd name="T40" fmla="*/ 0 w 430"/>
                  <a:gd name="T41" fmla="*/ 1 h 456"/>
                  <a:gd name="T42" fmla="*/ 1 w 430"/>
                  <a:gd name="T43" fmla="*/ 1 h 456"/>
                  <a:gd name="T44" fmla="*/ 1 w 430"/>
                  <a:gd name="T45" fmla="*/ 1 h 456"/>
                  <a:gd name="T46" fmla="*/ 1 w 430"/>
                  <a:gd name="T47" fmla="*/ 1 h 456"/>
                  <a:gd name="T48" fmla="*/ 1 w 430"/>
                  <a:gd name="T49" fmla="*/ 1 h 456"/>
                  <a:gd name="T50" fmla="*/ 1 w 430"/>
                  <a:gd name="T51" fmla="*/ 1 h 456"/>
                  <a:gd name="T52" fmla="*/ 1 w 430"/>
                  <a:gd name="T53" fmla="*/ 1 h 456"/>
                  <a:gd name="T54" fmla="*/ 1 w 430"/>
                  <a:gd name="T55" fmla="*/ 1 h 45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30"/>
                  <a:gd name="T85" fmla="*/ 0 h 456"/>
                  <a:gd name="T86" fmla="*/ 430 w 430"/>
                  <a:gd name="T87" fmla="*/ 456 h 45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30" h="456">
                    <a:moveTo>
                      <a:pt x="53" y="194"/>
                    </a:moveTo>
                    <a:lnTo>
                      <a:pt x="68" y="163"/>
                    </a:lnTo>
                    <a:lnTo>
                      <a:pt x="95" y="129"/>
                    </a:lnTo>
                    <a:lnTo>
                      <a:pt x="133" y="97"/>
                    </a:lnTo>
                    <a:lnTo>
                      <a:pt x="184" y="70"/>
                    </a:lnTo>
                    <a:lnTo>
                      <a:pt x="243" y="43"/>
                    </a:lnTo>
                    <a:lnTo>
                      <a:pt x="306" y="24"/>
                    </a:lnTo>
                    <a:lnTo>
                      <a:pt x="373" y="9"/>
                    </a:lnTo>
                    <a:lnTo>
                      <a:pt x="430" y="0"/>
                    </a:lnTo>
                    <a:lnTo>
                      <a:pt x="411" y="34"/>
                    </a:lnTo>
                    <a:lnTo>
                      <a:pt x="386" y="83"/>
                    </a:lnTo>
                    <a:lnTo>
                      <a:pt x="367" y="129"/>
                    </a:lnTo>
                    <a:lnTo>
                      <a:pt x="346" y="177"/>
                    </a:lnTo>
                    <a:lnTo>
                      <a:pt x="331" y="207"/>
                    </a:lnTo>
                    <a:lnTo>
                      <a:pt x="304" y="241"/>
                    </a:lnTo>
                    <a:lnTo>
                      <a:pt x="279" y="266"/>
                    </a:lnTo>
                    <a:lnTo>
                      <a:pt x="219" y="321"/>
                    </a:lnTo>
                    <a:lnTo>
                      <a:pt x="175" y="361"/>
                    </a:lnTo>
                    <a:lnTo>
                      <a:pt x="131" y="410"/>
                    </a:lnTo>
                    <a:lnTo>
                      <a:pt x="103" y="445"/>
                    </a:lnTo>
                    <a:lnTo>
                      <a:pt x="0" y="456"/>
                    </a:lnTo>
                    <a:lnTo>
                      <a:pt x="57" y="407"/>
                    </a:lnTo>
                    <a:lnTo>
                      <a:pt x="118" y="321"/>
                    </a:lnTo>
                    <a:lnTo>
                      <a:pt x="186" y="226"/>
                    </a:lnTo>
                    <a:lnTo>
                      <a:pt x="243" y="158"/>
                    </a:lnTo>
                    <a:lnTo>
                      <a:pt x="156" y="165"/>
                    </a:lnTo>
                    <a:lnTo>
                      <a:pt x="53" y="19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1" name="Freeform 508">
                <a:extLst>
                  <a:ext uri="{FF2B5EF4-FFF2-40B4-BE49-F238E27FC236}">
                    <a16:creationId xmlns:a16="http://schemas.microsoft.com/office/drawing/2014/main" id="{5E8A9524-30A1-4118-82F2-8D2FDE2587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5" y="928"/>
                <a:ext cx="165" cy="133"/>
              </a:xfrm>
              <a:custGeom>
                <a:avLst/>
                <a:gdLst>
                  <a:gd name="T0" fmla="*/ 1 w 329"/>
                  <a:gd name="T1" fmla="*/ 1 h 266"/>
                  <a:gd name="T2" fmla="*/ 1 w 329"/>
                  <a:gd name="T3" fmla="*/ 1 h 266"/>
                  <a:gd name="T4" fmla="*/ 1 w 329"/>
                  <a:gd name="T5" fmla="*/ 1 h 266"/>
                  <a:gd name="T6" fmla="*/ 1 w 329"/>
                  <a:gd name="T7" fmla="*/ 1 h 266"/>
                  <a:gd name="T8" fmla="*/ 1 w 329"/>
                  <a:gd name="T9" fmla="*/ 1 h 266"/>
                  <a:gd name="T10" fmla="*/ 1 w 329"/>
                  <a:gd name="T11" fmla="*/ 0 h 266"/>
                  <a:gd name="T12" fmla="*/ 1 w 329"/>
                  <a:gd name="T13" fmla="*/ 1 h 266"/>
                  <a:gd name="T14" fmla="*/ 1 w 329"/>
                  <a:gd name="T15" fmla="*/ 1 h 266"/>
                  <a:gd name="T16" fmla="*/ 1 w 329"/>
                  <a:gd name="T17" fmla="*/ 1 h 266"/>
                  <a:gd name="T18" fmla="*/ 1 w 329"/>
                  <a:gd name="T19" fmla="*/ 1 h 266"/>
                  <a:gd name="T20" fmla="*/ 1 w 329"/>
                  <a:gd name="T21" fmla="*/ 1 h 266"/>
                  <a:gd name="T22" fmla="*/ 1 w 329"/>
                  <a:gd name="T23" fmla="*/ 1 h 266"/>
                  <a:gd name="T24" fmla="*/ 1 w 329"/>
                  <a:gd name="T25" fmla="*/ 1 h 266"/>
                  <a:gd name="T26" fmla="*/ 1 w 329"/>
                  <a:gd name="T27" fmla="*/ 1 h 266"/>
                  <a:gd name="T28" fmla="*/ 1 w 329"/>
                  <a:gd name="T29" fmla="*/ 1 h 266"/>
                  <a:gd name="T30" fmla="*/ 1 w 329"/>
                  <a:gd name="T31" fmla="*/ 1 h 266"/>
                  <a:gd name="T32" fmla="*/ 0 w 329"/>
                  <a:gd name="T33" fmla="*/ 1 h 266"/>
                  <a:gd name="T34" fmla="*/ 1 w 329"/>
                  <a:gd name="T35" fmla="*/ 1 h 266"/>
                  <a:gd name="T36" fmla="*/ 1 w 329"/>
                  <a:gd name="T37" fmla="*/ 1 h 266"/>
                  <a:gd name="T38" fmla="*/ 1 w 329"/>
                  <a:gd name="T39" fmla="*/ 1 h 2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29"/>
                  <a:gd name="T61" fmla="*/ 0 h 266"/>
                  <a:gd name="T62" fmla="*/ 329 w 329"/>
                  <a:gd name="T63" fmla="*/ 266 h 2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29" h="266">
                    <a:moveTo>
                      <a:pt x="85" y="123"/>
                    </a:moveTo>
                    <a:lnTo>
                      <a:pt x="125" y="87"/>
                    </a:lnTo>
                    <a:lnTo>
                      <a:pt x="173" y="55"/>
                    </a:lnTo>
                    <a:lnTo>
                      <a:pt x="224" y="28"/>
                    </a:lnTo>
                    <a:lnTo>
                      <a:pt x="276" y="9"/>
                    </a:lnTo>
                    <a:lnTo>
                      <a:pt x="329" y="0"/>
                    </a:lnTo>
                    <a:lnTo>
                      <a:pt x="306" y="24"/>
                    </a:lnTo>
                    <a:lnTo>
                      <a:pt x="285" y="53"/>
                    </a:lnTo>
                    <a:lnTo>
                      <a:pt x="264" y="85"/>
                    </a:lnTo>
                    <a:lnTo>
                      <a:pt x="236" y="129"/>
                    </a:lnTo>
                    <a:lnTo>
                      <a:pt x="209" y="169"/>
                    </a:lnTo>
                    <a:lnTo>
                      <a:pt x="184" y="197"/>
                    </a:lnTo>
                    <a:lnTo>
                      <a:pt x="150" y="220"/>
                    </a:lnTo>
                    <a:lnTo>
                      <a:pt x="112" y="243"/>
                    </a:lnTo>
                    <a:lnTo>
                      <a:pt x="78" y="252"/>
                    </a:lnTo>
                    <a:lnTo>
                      <a:pt x="36" y="262"/>
                    </a:lnTo>
                    <a:lnTo>
                      <a:pt x="0" y="266"/>
                    </a:lnTo>
                    <a:lnTo>
                      <a:pt x="47" y="213"/>
                    </a:lnTo>
                    <a:lnTo>
                      <a:pt x="85" y="123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2" name="Freeform 509">
                <a:extLst>
                  <a:ext uri="{FF2B5EF4-FFF2-40B4-BE49-F238E27FC236}">
                    <a16:creationId xmlns:a16="http://schemas.microsoft.com/office/drawing/2014/main" id="{4E73F7A3-9D9E-4C55-B6A5-D21713F0E3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3" y="971"/>
                <a:ext cx="186" cy="96"/>
              </a:xfrm>
              <a:custGeom>
                <a:avLst/>
                <a:gdLst>
                  <a:gd name="T0" fmla="*/ 0 w 372"/>
                  <a:gd name="T1" fmla="*/ 1 h 192"/>
                  <a:gd name="T2" fmla="*/ 1 w 372"/>
                  <a:gd name="T3" fmla="*/ 1 h 192"/>
                  <a:gd name="T4" fmla="*/ 1 w 372"/>
                  <a:gd name="T5" fmla="*/ 1 h 192"/>
                  <a:gd name="T6" fmla="*/ 1 w 372"/>
                  <a:gd name="T7" fmla="*/ 1 h 192"/>
                  <a:gd name="T8" fmla="*/ 1 w 372"/>
                  <a:gd name="T9" fmla="*/ 1 h 192"/>
                  <a:gd name="T10" fmla="*/ 1 w 372"/>
                  <a:gd name="T11" fmla="*/ 1 h 192"/>
                  <a:gd name="T12" fmla="*/ 1 w 372"/>
                  <a:gd name="T13" fmla="*/ 1 h 192"/>
                  <a:gd name="T14" fmla="*/ 1 w 372"/>
                  <a:gd name="T15" fmla="*/ 1 h 192"/>
                  <a:gd name="T16" fmla="*/ 1 w 372"/>
                  <a:gd name="T17" fmla="*/ 0 h 192"/>
                  <a:gd name="T18" fmla="*/ 1 w 372"/>
                  <a:gd name="T19" fmla="*/ 1 h 192"/>
                  <a:gd name="T20" fmla="*/ 1 w 372"/>
                  <a:gd name="T21" fmla="*/ 1 h 192"/>
                  <a:gd name="T22" fmla="*/ 1 w 372"/>
                  <a:gd name="T23" fmla="*/ 1 h 192"/>
                  <a:gd name="T24" fmla="*/ 1 w 372"/>
                  <a:gd name="T25" fmla="*/ 1 h 192"/>
                  <a:gd name="T26" fmla="*/ 1 w 372"/>
                  <a:gd name="T27" fmla="*/ 1 h 192"/>
                  <a:gd name="T28" fmla="*/ 1 w 372"/>
                  <a:gd name="T29" fmla="*/ 1 h 192"/>
                  <a:gd name="T30" fmla="*/ 1 w 372"/>
                  <a:gd name="T31" fmla="*/ 1 h 192"/>
                  <a:gd name="T32" fmla="*/ 1 w 372"/>
                  <a:gd name="T33" fmla="*/ 1 h 192"/>
                  <a:gd name="T34" fmla="*/ 0 w 372"/>
                  <a:gd name="T35" fmla="*/ 1 h 192"/>
                  <a:gd name="T36" fmla="*/ 0 w 372"/>
                  <a:gd name="T37" fmla="*/ 1 h 1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72"/>
                  <a:gd name="T58" fmla="*/ 0 h 192"/>
                  <a:gd name="T59" fmla="*/ 372 w 372"/>
                  <a:gd name="T60" fmla="*/ 192 h 19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72" h="192">
                    <a:moveTo>
                      <a:pt x="0" y="164"/>
                    </a:moveTo>
                    <a:lnTo>
                      <a:pt x="32" y="128"/>
                    </a:lnTo>
                    <a:lnTo>
                      <a:pt x="66" y="99"/>
                    </a:lnTo>
                    <a:lnTo>
                      <a:pt x="112" y="71"/>
                    </a:lnTo>
                    <a:lnTo>
                      <a:pt x="157" y="48"/>
                    </a:lnTo>
                    <a:lnTo>
                      <a:pt x="214" y="29"/>
                    </a:lnTo>
                    <a:lnTo>
                      <a:pt x="268" y="12"/>
                    </a:lnTo>
                    <a:lnTo>
                      <a:pt x="330" y="2"/>
                    </a:lnTo>
                    <a:lnTo>
                      <a:pt x="372" y="0"/>
                    </a:lnTo>
                    <a:lnTo>
                      <a:pt x="361" y="23"/>
                    </a:lnTo>
                    <a:lnTo>
                      <a:pt x="344" y="52"/>
                    </a:lnTo>
                    <a:lnTo>
                      <a:pt x="319" y="86"/>
                    </a:lnTo>
                    <a:lnTo>
                      <a:pt x="287" y="114"/>
                    </a:lnTo>
                    <a:lnTo>
                      <a:pt x="241" y="145"/>
                    </a:lnTo>
                    <a:lnTo>
                      <a:pt x="201" y="164"/>
                    </a:lnTo>
                    <a:lnTo>
                      <a:pt x="161" y="181"/>
                    </a:lnTo>
                    <a:lnTo>
                      <a:pt x="117" y="192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3" name="Freeform 510">
                <a:extLst>
                  <a:ext uri="{FF2B5EF4-FFF2-40B4-BE49-F238E27FC236}">
                    <a16:creationId xmlns:a16="http://schemas.microsoft.com/office/drawing/2014/main" id="{E6908FDF-781F-4F02-A096-CE578B4F7D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8" y="907"/>
                <a:ext cx="86" cy="155"/>
              </a:xfrm>
              <a:custGeom>
                <a:avLst/>
                <a:gdLst>
                  <a:gd name="T0" fmla="*/ 1 w 171"/>
                  <a:gd name="T1" fmla="*/ 1 h 310"/>
                  <a:gd name="T2" fmla="*/ 1 w 171"/>
                  <a:gd name="T3" fmla="*/ 1 h 310"/>
                  <a:gd name="T4" fmla="*/ 0 w 171"/>
                  <a:gd name="T5" fmla="*/ 1 h 310"/>
                  <a:gd name="T6" fmla="*/ 1 w 171"/>
                  <a:gd name="T7" fmla="*/ 1 h 310"/>
                  <a:gd name="T8" fmla="*/ 1 w 171"/>
                  <a:gd name="T9" fmla="*/ 1 h 310"/>
                  <a:gd name="T10" fmla="*/ 1 w 171"/>
                  <a:gd name="T11" fmla="*/ 1 h 310"/>
                  <a:gd name="T12" fmla="*/ 1 w 171"/>
                  <a:gd name="T13" fmla="*/ 1 h 310"/>
                  <a:gd name="T14" fmla="*/ 1 w 171"/>
                  <a:gd name="T15" fmla="*/ 1 h 310"/>
                  <a:gd name="T16" fmla="*/ 1 w 171"/>
                  <a:gd name="T17" fmla="*/ 1 h 310"/>
                  <a:gd name="T18" fmla="*/ 1 w 171"/>
                  <a:gd name="T19" fmla="*/ 1 h 310"/>
                  <a:gd name="T20" fmla="*/ 1 w 171"/>
                  <a:gd name="T21" fmla="*/ 0 h 310"/>
                  <a:gd name="T22" fmla="*/ 1 w 171"/>
                  <a:gd name="T23" fmla="*/ 1 h 310"/>
                  <a:gd name="T24" fmla="*/ 1 w 171"/>
                  <a:gd name="T25" fmla="*/ 1 h 310"/>
                  <a:gd name="T26" fmla="*/ 1 w 171"/>
                  <a:gd name="T27" fmla="*/ 1 h 310"/>
                  <a:gd name="T28" fmla="*/ 1 w 171"/>
                  <a:gd name="T29" fmla="*/ 1 h 310"/>
                  <a:gd name="T30" fmla="*/ 1 w 171"/>
                  <a:gd name="T31" fmla="*/ 1 h 310"/>
                  <a:gd name="T32" fmla="*/ 1 w 171"/>
                  <a:gd name="T33" fmla="*/ 1 h 310"/>
                  <a:gd name="T34" fmla="*/ 1 w 171"/>
                  <a:gd name="T35" fmla="*/ 1 h 310"/>
                  <a:gd name="T36" fmla="*/ 1 w 171"/>
                  <a:gd name="T37" fmla="*/ 1 h 310"/>
                  <a:gd name="T38" fmla="*/ 1 w 171"/>
                  <a:gd name="T39" fmla="*/ 1 h 310"/>
                  <a:gd name="T40" fmla="*/ 1 w 171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71"/>
                  <a:gd name="T64" fmla="*/ 0 h 310"/>
                  <a:gd name="T65" fmla="*/ 171 w 171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71" h="310">
                    <a:moveTo>
                      <a:pt x="13" y="310"/>
                    </a:moveTo>
                    <a:lnTo>
                      <a:pt x="4" y="274"/>
                    </a:lnTo>
                    <a:lnTo>
                      <a:pt x="0" y="232"/>
                    </a:lnTo>
                    <a:lnTo>
                      <a:pt x="2" y="188"/>
                    </a:lnTo>
                    <a:lnTo>
                      <a:pt x="7" y="144"/>
                    </a:lnTo>
                    <a:lnTo>
                      <a:pt x="17" y="114"/>
                    </a:lnTo>
                    <a:lnTo>
                      <a:pt x="34" y="82"/>
                    </a:lnTo>
                    <a:lnTo>
                      <a:pt x="64" y="51"/>
                    </a:lnTo>
                    <a:lnTo>
                      <a:pt x="99" y="28"/>
                    </a:lnTo>
                    <a:lnTo>
                      <a:pt x="133" y="11"/>
                    </a:lnTo>
                    <a:lnTo>
                      <a:pt x="171" y="0"/>
                    </a:lnTo>
                    <a:lnTo>
                      <a:pt x="159" y="26"/>
                    </a:lnTo>
                    <a:lnTo>
                      <a:pt x="148" y="70"/>
                    </a:lnTo>
                    <a:lnTo>
                      <a:pt x="139" y="118"/>
                    </a:lnTo>
                    <a:lnTo>
                      <a:pt x="129" y="161"/>
                    </a:lnTo>
                    <a:lnTo>
                      <a:pt x="114" y="203"/>
                    </a:lnTo>
                    <a:lnTo>
                      <a:pt x="93" y="247"/>
                    </a:lnTo>
                    <a:lnTo>
                      <a:pt x="64" y="279"/>
                    </a:lnTo>
                    <a:lnTo>
                      <a:pt x="34" y="304"/>
                    </a:lnTo>
                    <a:lnTo>
                      <a:pt x="13" y="31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4" name="Freeform 511">
                <a:extLst>
                  <a:ext uri="{FF2B5EF4-FFF2-40B4-BE49-F238E27FC236}">
                    <a16:creationId xmlns:a16="http://schemas.microsoft.com/office/drawing/2014/main" id="{5B0B82CB-CD1F-486B-BBAE-B90024DA06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17" y="866"/>
                <a:ext cx="52" cy="143"/>
              </a:xfrm>
              <a:custGeom>
                <a:avLst/>
                <a:gdLst>
                  <a:gd name="T0" fmla="*/ 0 w 105"/>
                  <a:gd name="T1" fmla="*/ 1 h 285"/>
                  <a:gd name="T2" fmla="*/ 0 w 105"/>
                  <a:gd name="T3" fmla="*/ 1 h 285"/>
                  <a:gd name="T4" fmla="*/ 0 w 105"/>
                  <a:gd name="T5" fmla="*/ 1 h 285"/>
                  <a:gd name="T6" fmla="*/ 0 w 105"/>
                  <a:gd name="T7" fmla="*/ 1 h 285"/>
                  <a:gd name="T8" fmla="*/ 0 w 105"/>
                  <a:gd name="T9" fmla="*/ 1 h 285"/>
                  <a:gd name="T10" fmla="*/ 0 w 105"/>
                  <a:gd name="T11" fmla="*/ 1 h 285"/>
                  <a:gd name="T12" fmla="*/ 0 w 105"/>
                  <a:gd name="T13" fmla="*/ 1 h 285"/>
                  <a:gd name="T14" fmla="*/ 0 w 105"/>
                  <a:gd name="T15" fmla="*/ 1 h 285"/>
                  <a:gd name="T16" fmla="*/ 0 w 105"/>
                  <a:gd name="T17" fmla="*/ 1 h 285"/>
                  <a:gd name="T18" fmla="*/ 0 w 105"/>
                  <a:gd name="T19" fmla="*/ 0 h 285"/>
                  <a:gd name="T20" fmla="*/ 0 w 105"/>
                  <a:gd name="T21" fmla="*/ 1 h 285"/>
                  <a:gd name="T22" fmla="*/ 0 w 105"/>
                  <a:gd name="T23" fmla="*/ 1 h 285"/>
                  <a:gd name="T24" fmla="*/ 0 w 105"/>
                  <a:gd name="T25" fmla="*/ 1 h 285"/>
                  <a:gd name="T26" fmla="*/ 0 w 105"/>
                  <a:gd name="T27" fmla="*/ 1 h 285"/>
                  <a:gd name="T28" fmla="*/ 0 w 105"/>
                  <a:gd name="T29" fmla="*/ 1 h 285"/>
                  <a:gd name="T30" fmla="*/ 0 w 105"/>
                  <a:gd name="T31" fmla="*/ 1 h 285"/>
                  <a:gd name="T32" fmla="*/ 0 w 105"/>
                  <a:gd name="T33" fmla="*/ 1 h 285"/>
                  <a:gd name="T34" fmla="*/ 0 w 105"/>
                  <a:gd name="T35" fmla="*/ 1 h 285"/>
                  <a:gd name="T36" fmla="*/ 0 w 105"/>
                  <a:gd name="T37" fmla="*/ 1 h 285"/>
                  <a:gd name="T38" fmla="*/ 0 w 105"/>
                  <a:gd name="T39" fmla="*/ 1 h 285"/>
                  <a:gd name="T40" fmla="*/ 0 w 105"/>
                  <a:gd name="T41" fmla="*/ 1 h 285"/>
                  <a:gd name="T42" fmla="*/ 0 w 105"/>
                  <a:gd name="T43" fmla="*/ 1 h 285"/>
                  <a:gd name="T44" fmla="*/ 0 w 105"/>
                  <a:gd name="T45" fmla="*/ 1 h 2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5"/>
                  <a:gd name="T70" fmla="*/ 0 h 285"/>
                  <a:gd name="T71" fmla="*/ 105 w 105"/>
                  <a:gd name="T72" fmla="*/ 285 h 28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5" h="285">
                    <a:moveTo>
                      <a:pt x="12" y="280"/>
                    </a:moveTo>
                    <a:lnTo>
                      <a:pt x="6" y="253"/>
                    </a:lnTo>
                    <a:lnTo>
                      <a:pt x="0" y="213"/>
                    </a:lnTo>
                    <a:lnTo>
                      <a:pt x="0" y="165"/>
                    </a:lnTo>
                    <a:lnTo>
                      <a:pt x="6" y="127"/>
                    </a:lnTo>
                    <a:lnTo>
                      <a:pt x="19" y="95"/>
                    </a:lnTo>
                    <a:lnTo>
                      <a:pt x="38" y="63"/>
                    </a:lnTo>
                    <a:lnTo>
                      <a:pt x="63" y="34"/>
                    </a:lnTo>
                    <a:lnTo>
                      <a:pt x="91" y="10"/>
                    </a:lnTo>
                    <a:lnTo>
                      <a:pt x="101" y="0"/>
                    </a:lnTo>
                    <a:lnTo>
                      <a:pt x="101" y="17"/>
                    </a:lnTo>
                    <a:lnTo>
                      <a:pt x="101" y="46"/>
                    </a:lnTo>
                    <a:lnTo>
                      <a:pt x="105" y="76"/>
                    </a:lnTo>
                    <a:lnTo>
                      <a:pt x="105" y="116"/>
                    </a:lnTo>
                    <a:lnTo>
                      <a:pt x="105" y="158"/>
                    </a:lnTo>
                    <a:lnTo>
                      <a:pt x="101" y="192"/>
                    </a:lnTo>
                    <a:lnTo>
                      <a:pt x="93" y="223"/>
                    </a:lnTo>
                    <a:lnTo>
                      <a:pt x="76" y="251"/>
                    </a:lnTo>
                    <a:lnTo>
                      <a:pt x="57" y="268"/>
                    </a:lnTo>
                    <a:lnTo>
                      <a:pt x="31" y="280"/>
                    </a:lnTo>
                    <a:lnTo>
                      <a:pt x="14" y="285"/>
                    </a:lnTo>
                    <a:lnTo>
                      <a:pt x="12" y="28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5" name="Freeform 512">
                <a:extLst>
                  <a:ext uri="{FF2B5EF4-FFF2-40B4-BE49-F238E27FC236}">
                    <a16:creationId xmlns:a16="http://schemas.microsoft.com/office/drawing/2014/main" id="{8FDEED30-1110-45B5-A7AF-625795D6F5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77" y="672"/>
                <a:ext cx="228" cy="170"/>
              </a:xfrm>
              <a:custGeom>
                <a:avLst/>
                <a:gdLst>
                  <a:gd name="T0" fmla="*/ 1 w 456"/>
                  <a:gd name="T1" fmla="*/ 0 h 341"/>
                  <a:gd name="T2" fmla="*/ 1 w 456"/>
                  <a:gd name="T3" fmla="*/ 0 h 341"/>
                  <a:gd name="T4" fmla="*/ 1 w 456"/>
                  <a:gd name="T5" fmla="*/ 0 h 341"/>
                  <a:gd name="T6" fmla="*/ 1 w 456"/>
                  <a:gd name="T7" fmla="*/ 0 h 341"/>
                  <a:gd name="T8" fmla="*/ 1 w 456"/>
                  <a:gd name="T9" fmla="*/ 0 h 341"/>
                  <a:gd name="T10" fmla="*/ 1 w 456"/>
                  <a:gd name="T11" fmla="*/ 0 h 341"/>
                  <a:gd name="T12" fmla="*/ 1 w 456"/>
                  <a:gd name="T13" fmla="*/ 0 h 341"/>
                  <a:gd name="T14" fmla="*/ 1 w 456"/>
                  <a:gd name="T15" fmla="*/ 0 h 341"/>
                  <a:gd name="T16" fmla="*/ 1 w 456"/>
                  <a:gd name="T17" fmla="*/ 0 h 341"/>
                  <a:gd name="T18" fmla="*/ 1 w 456"/>
                  <a:gd name="T19" fmla="*/ 0 h 341"/>
                  <a:gd name="T20" fmla="*/ 1 w 456"/>
                  <a:gd name="T21" fmla="*/ 0 h 341"/>
                  <a:gd name="T22" fmla="*/ 1 w 456"/>
                  <a:gd name="T23" fmla="*/ 0 h 341"/>
                  <a:gd name="T24" fmla="*/ 1 w 456"/>
                  <a:gd name="T25" fmla="*/ 0 h 341"/>
                  <a:gd name="T26" fmla="*/ 1 w 456"/>
                  <a:gd name="T27" fmla="*/ 0 h 341"/>
                  <a:gd name="T28" fmla="*/ 1 w 456"/>
                  <a:gd name="T29" fmla="*/ 0 h 341"/>
                  <a:gd name="T30" fmla="*/ 1 w 456"/>
                  <a:gd name="T31" fmla="*/ 0 h 341"/>
                  <a:gd name="T32" fmla="*/ 1 w 456"/>
                  <a:gd name="T33" fmla="*/ 0 h 341"/>
                  <a:gd name="T34" fmla="*/ 1 w 456"/>
                  <a:gd name="T35" fmla="*/ 0 h 341"/>
                  <a:gd name="T36" fmla="*/ 1 w 456"/>
                  <a:gd name="T37" fmla="*/ 0 h 341"/>
                  <a:gd name="T38" fmla="*/ 1 w 456"/>
                  <a:gd name="T39" fmla="*/ 0 h 341"/>
                  <a:gd name="T40" fmla="*/ 1 w 456"/>
                  <a:gd name="T41" fmla="*/ 0 h 341"/>
                  <a:gd name="T42" fmla="*/ 1 w 456"/>
                  <a:gd name="T43" fmla="*/ 0 h 341"/>
                  <a:gd name="T44" fmla="*/ 1 w 456"/>
                  <a:gd name="T45" fmla="*/ 0 h 341"/>
                  <a:gd name="T46" fmla="*/ 1 w 456"/>
                  <a:gd name="T47" fmla="*/ 0 h 341"/>
                  <a:gd name="T48" fmla="*/ 1 w 456"/>
                  <a:gd name="T49" fmla="*/ 0 h 341"/>
                  <a:gd name="T50" fmla="*/ 1 w 456"/>
                  <a:gd name="T51" fmla="*/ 0 h 341"/>
                  <a:gd name="T52" fmla="*/ 1 w 456"/>
                  <a:gd name="T53" fmla="*/ 0 h 341"/>
                  <a:gd name="T54" fmla="*/ 1 w 456"/>
                  <a:gd name="T55" fmla="*/ 0 h 341"/>
                  <a:gd name="T56" fmla="*/ 1 w 456"/>
                  <a:gd name="T57" fmla="*/ 0 h 341"/>
                  <a:gd name="T58" fmla="*/ 1 w 456"/>
                  <a:gd name="T59" fmla="*/ 0 h 341"/>
                  <a:gd name="T60" fmla="*/ 1 w 456"/>
                  <a:gd name="T61" fmla="*/ 0 h 341"/>
                  <a:gd name="T62" fmla="*/ 1 w 456"/>
                  <a:gd name="T63" fmla="*/ 0 h 341"/>
                  <a:gd name="T64" fmla="*/ 1 w 456"/>
                  <a:gd name="T65" fmla="*/ 0 h 341"/>
                  <a:gd name="T66" fmla="*/ 1 w 456"/>
                  <a:gd name="T67" fmla="*/ 0 h 341"/>
                  <a:gd name="T68" fmla="*/ 1 w 456"/>
                  <a:gd name="T69" fmla="*/ 0 h 341"/>
                  <a:gd name="T70" fmla="*/ 1 w 456"/>
                  <a:gd name="T71" fmla="*/ 0 h 341"/>
                  <a:gd name="T72" fmla="*/ 1 w 456"/>
                  <a:gd name="T73" fmla="*/ 0 h 341"/>
                  <a:gd name="T74" fmla="*/ 1 w 456"/>
                  <a:gd name="T75" fmla="*/ 0 h 341"/>
                  <a:gd name="T76" fmla="*/ 1 w 456"/>
                  <a:gd name="T77" fmla="*/ 0 h 341"/>
                  <a:gd name="T78" fmla="*/ 1 w 456"/>
                  <a:gd name="T79" fmla="*/ 0 h 341"/>
                  <a:gd name="T80" fmla="*/ 1 w 456"/>
                  <a:gd name="T81" fmla="*/ 0 h 341"/>
                  <a:gd name="T82" fmla="*/ 1 w 456"/>
                  <a:gd name="T83" fmla="*/ 0 h 341"/>
                  <a:gd name="T84" fmla="*/ 1 w 456"/>
                  <a:gd name="T85" fmla="*/ 0 h 341"/>
                  <a:gd name="T86" fmla="*/ 1 w 456"/>
                  <a:gd name="T87" fmla="*/ 0 h 341"/>
                  <a:gd name="T88" fmla="*/ 1 w 456"/>
                  <a:gd name="T89" fmla="*/ 0 h 341"/>
                  <a:gd name="T90" fmla="*/ 1 w 456"/>
                  <a:gd name="T91" fmla="*/ 0 h 341"/>
                  <a:gd name="T92" fmla="*/ 1 w 456"/>
                  <a:gd name="T93" fmla="*/ 0 h 341"/>
                  <a:gd name="T94" fmla="*/ 1 w 456"/>
                  <a:gd name="T95" fmla="*/ 0 h 341"/>
                  <a:gd name="T96" fmla="*/ 1 w 456"/>
                  <a:gd name="T97" fmla="*/ 0 h 341"/>
                  <a:gd name="T98" fmla="*/ 1 w 456"/>
                  <a:gd name="T99" fmla="*/ 0 h 341"/>
                  <a:gd name="T100" fmla="*/ 1 w 456"/>
                  <a:gd name="T101" fmla="*/ 0 h 341"/>
                  <a:gd name="T102" fmla="*/ 1 w 456"/>
                  <a:gd name="T103" fmla="*/ 0 h 341"/>
                  <a:gd name="T104" fmla="*/ 1 w 456"/>
                  <a:gd name="T105" fmla="*/ 0 h 341"/>
                  <a:gd name="T106" fmla="*/ 1 w 456"/>
                  <a:gd name="T107" fmla="*/ 0 h 341"/>
                  <a:gd name="T108" fmla="*/ 1 w 456"/>
                  <a:gd name="T109" fmla="*/ 0 h 341"/>
                  <a:gd name="T110" fmla="*/ 0 w 456"/>
                  <a:gd name="T111" fmla="*/ 0 h 34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56"/>
                  <a:gd name="T169" fmla="*/ 0 h 341"/>
                  <a:gd name="T170" fmla="*/ 456 w 456"/>
                  <a:gd name="T171" fmla="*/ 341 h 34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56" h="341">
                    <a:moveTo>
                      <a:pt x="0" y="257"/>
                    </a:moveTo>
                    <a:lnTo>
                      <a:pt x="0" y="255"/>
                    </a:lnTo>
                    <a:lnTo>
                      <a:pt x="1" y="251"/>
                    </a:lnTo>
                    <a:lnTo>
                      <a:pt x="1" y="249"/>
                    </a:lnTo>
                    <a:lnTo>
                      <a:pt x="3" y="246"/>
                    </a:lnTo>
                    <a:lnTo>
                      <a:pt x="3" y="244"/>
                    </a:lnTo>
                    <a:lnTo>
                      <a:pt x="7" y="240"/>
                    </a:lnTo>
                    <a:lnTo>
                      <a:pt x="7" y="236"/>
                    </a:lnTo>
                    <a:lnTo>
                      <a:pt x="11" y="232"/>
                    </a:lnTo>
                    <a:lnTo>
                      <a:pt x="11" y="230"/>
                    </a:lnTo>
                    <a:lnTo>
                      <a:pt x="13" y="227"/>
                    </a:lnTo>
                    <a:lnTo>
                      <a:pt x="15" y="225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9" y="217"/>
                    </a:lnTo>
                    <a:lnTo>
                      <a:pt x="20" y="215"/>
                    </a:lnTo>
                    <a:lnTo>
                      <a:pt x="22" y="211"/>
                    </a:lnTo>
                    <a:lnTo>
                      <a:pt x="24" y="209"/>
                    </a:lnTo>
                    <a:lnTo>
                      <a:pt x="26" y="206"/>
                    </a:lnTo>
                    <a:lnTo>
                      <a:pt x="30" y="204"/>
                    </a:lnTo>
                    <a:lnTo>
                      <a:pt x="32" y="200"/>
                    </a:lnTo>
                    <a:lnTo>
                      <a:pt x="34" y="198"/>
                    </a:lnTo>
                    <a:lnTo>
                      <a:pt x="36" y="194"/>
                    </a:lnTo>
                    <a:lnTo>
                      <a:pt x="39" y="190"/>
                    </a:lnTo>
                    <a:lnTo>
                      <a:pt x="41" y="189"/>
                    </a:lnTo>
                    <a:lnTo>
                      <a:pt x="45" y="185"/>
                    </a:lnTo>
                    <a:lnTo>
                      <a:pt x="47" y="181"/>
                    </a:lnTo>
                    <a:lnTo>
                      <a:pt x="51" y="179"/>
                    </a:lnTo>
                    <a:lnTo>
                      <a:pt x="55" y="175"/>
                    </a:lnTo>
                    <a:lnTo>
                      <a:pt x="57" y="171"/>
                    </a:lnTo>
                    <a:lnTo>
                      <a:pt x="60" y="168"/>
                    </a:lnTo>
                    <a:lnTo>
                      <a:pt x="64" y="164"/>
                    </a:lnTo>
                    <a:lnTo>
                      <a:pt x="68" y="162"/>
                    </a:lnTo>
                    <a:lnTo>
                      <a:pt x="72" y="158"/>
                    </a:lnTo>
                    <a:lnTo>
                      <a:pt x="76" y="154"/>
                    </a:lnTo>
                    <a:lnTo>
                      <a:pt x="79" y="150"/>
                    </a:lnTo>
                    <a:lnTo>
                      <a:pt x="83" y="147"/>
                    </a:lnTo>
                    <a:lnTo>
                      <a:pt x="87" y="143"/>
                    </a:lnTo>
                    <a:lnTo>
                      <a:pt x="93" y="139"/>
                    </a:lnTo>
                    <a:lnTo>
                      <a:pt x="97" y="137"/>
                    </a:lnTo>
                    <a:lnTo>
                      <a:pt x="102" y="133"/>
                    </a:lnTo>
                    <a:lnTo>
                      <a:pt x="106" y="130"/>
                    </a:lnTo>
                    <a:lnTo>
                      <a:pt x="112" y="126"/>
                    </a:lnTo>
                    <a:lnTo>
                      <a:pt x="116" y="122"/>
                    </a:lnTo>
                    <a:lnTo>
                      <a:pt x="121" y="118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8" y="109"/>
                    </a:lnTo>
                    <a:lnTo>
                      <a:pt x="144" y="105"/>
                    </a:lnTo>
                    <a:lnTo>
                      <a:pt x="150" y="101"/>
                    </a:lnTo>
                    <a:lnTo>
                      <a:pt x="155" y="97"/>
                    </a:lnTo>
                    <a:lnTo>
                      <a:pt x="161" y="93"/>
                    </a:lnTo>
                    <a:lnTo>
                      <a:pt x="169" y="92"/>
                    </a:lnTo>
                    <a:lnTo>
                      <a:pt x="174" y="88"/>
                    </a:lnTo>
                    <a:lnTo>
                      <a:pt x="180" y="84"/>
                    </a:lnTo>
                    <a:lnTo>
                      <a:pt x="186" y="80"/>
                    </a:lnTo>
                    <a:lnTo>
                      <a:pt x="193" y="78"/>
                    </a:lnTo>
                    <a:lnTo>
                      <a:pt x="199" y="74"/>
                    </a:lnTo>
                    <a:lnTo>
                      <a:pt x="207" y="71"/>
                    </a:lnTo>
                    <a:lnTo>
                      <a:pt x="212" y="69"/>
                    </a:lnTo>
                    <a:lnTo>
                      <a:pt x="218" y="67"/>
                    </a:lnTo>
                    <a:lnTo>
                      <a:pt x="226" y="63"/>
                    </a:lnTo>
                    <a:lnTo>
                      <a:pt x="231" y="61"/>
                    </a:lnTo>
                    <a:lnTo>
                      <a:pt x="237" y="57"/>
                    </a:lnTo>
                    <a:lnTo>
                      <a:pt x="245" y="55"/>
                    </a:lnTo>
                    <a:lnTo>
                      <a:pt x="250" y="54"/>
                    </a:lnTo>
                    <a:lnTo>
                      <a:pt x="256" y="50"/>
                    </a:lnTo>
                    <a:lnTo>
                      <a:pt x="264" y="48"/>
                    </a:lnTo>
                    <a:lnTo>
                      <a:pt x="270" y="46"/>
                    </a:lnTo>
                    <a:lnTo>
                      <a:pt x="275" y="44"/>
                    </a:lnTo>
                    <a:lnTo>
                      <a:pt x="283" y="42"/>
                    </a:lnTo>
                    <a:lnTo>
                      <a:pt x="289" y="40"/>
                    </a:lnTo>
                    <a:lnTo>
                      <a:pt x="294" y="38"/>
                    </a:lnTo>
                    <a:lnTo>
                      <a:pt x="300" y="35"/>
                    </a:lnTo>
                    <a:lnTo>
                      <a:pt x="306" y="35"/>
                    </a:lnTo>
                    <a:lnTo>
                      <a:pt x="311" y="33"/>
                    </a:lnTo>
                    <a:lnTo>
                      <a:pt x="319" y="31"/>
                    </a:lnTo>
                    <a:lnTo>
                      <a:pt x="325" y="29"/>
                    </a:lnTo>
                    <a:lnTo>
                      <a:pt x="330" y="27"/>
                    </a:lnTo>
                    <a:lnTo>
                      <a:pt x="336" y="25"/>
                    </a:lnTo>
                    <a:lnTo>
                      <a:pt x="342" y="25"/>
                    </a:lnTo>
                    <a:lnTo>
                      <a:pt x="346" y="23"/>
                    </a:lnTo>
                    <a:lnTo>
                      <a:pt x="351" y="21"/>
                    </a:lnTo>
                    <a:lnTo>
                      <a:pt x="357" y="19"/>
                    </a:lnTo>
                    <a:lnTo>
                      <a:pt x="363" y="19"/>
                    </a:lnTo>
                    <a:lnTo>
                      <a:pt x="368" y="17"/>
                    </a:lnTo>
                    <a:lnTo>
                      <a:pt x="372" y="16"/>
                    </a:lnTo>
                    <a:lnTo>
                      <a:pt x="378" y="16"/>
                    </a:lnTo>
                    <a:lnTo>
                      <a:pt x="382" y="14"/>
                    </a:lnTo>
                    <a:lnTo>
                      <a:pt x="385" y="12"/>
                    </a:lnTo>
                    <a:lnTo>
                      <a:pt x="391" y="12"/>
                    </a:lnTo>
                    <a:lnTo>
                      <a:pt x="395" y="10"/>
                    </a:lnTo>
                    <a:lnTo>
                      <a:pt x="401" y="10"/>
                    </a:lnTo>
                    <a:lnTo>
                      <a:pt x="404" y="8"/>
                    </a:lnTo>
                    <a:lnTo>
                      <a:pt x="408" y="8"/>
                    </a:lnTo>
                    <a:lnTo>
                      <a:pt x="412" y="8"/>
                    </a:lnTo>
                    <a:lnTo>
                      <a:pt x="416" y="6"/>
                    </a:lnTo>
                    <a:lnTo>
                      <a:pt x="420" y="6"/>
                    </a:lnTo>
                    <a:lnTo>
                      <a:pt x="423" y="6"/>
                    </a:lnTo>
                    <a:lnTo>
                      <a:pt x="427" y="4"/>
                    </a:lnTo>
                    <a:lnTo>
                      <a:pt x="431" y="4"/>
                    </a:lnTo>
                    <a:lnTo>
                      <a:pt x="433" y="4"/>
                    </a:lnTo>
                    <a:lnTo>
                      <a:pt x="437" y="4"/>
                    </a:lnTo>
                    <a:lnTo>
                      <a:pt x="439" y="2"/>
                    </a:lnTo>
                    <a:lnTo>
                      <a:pt x="441" y="2"/>
                    </a:lnTo>
                    <a:lnTo>
                      <a:pt x="446" y="2"/>
                    </a:lnTo>
                    <a:lnTo>
                      <a:pt x="450" y="0"/>
                    </a:lnTo>
                    <a:lnTo>
                      <a:pt x="452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6" y="4"/>
                    </a:lnTo>
                    <a:lnTo>
                      <a:pt x="456" y="6"/>
                    </a:lnTo>
                    <a:lnTo>
                      <a:pt x="454" y="8"/>
                    </a:lnTo>
                    <a:lnTo>
                      <a:pt x="454" y="10"/>
                    </a:lnTo>
                    <a:lnTo>
                      <a:pt x="454" y="14"/>
                    </a:lnTo>
                    <a:lnTo>
                      <a:pt x="454" y="16"/>
                    </a:lnTo>
                    <a:lnTo>
                      <a:pt x="454" y="19"/>
                    </a:lnTo>
                    <a:lnTo>
                      <a:pt x="454" y="23"/>
                    </a:lnTo>
                    <a:lnTo>
                      <a:pt x="452" y="25"/>
                    </a:lnTo>
                    <a:lnTo>
                      <a:pt x="452" y="31"/>
                    </a:lnTo>
                    <a:lnTo>
                      <a:pt x="450" y="35"/>
                    </a:lnTo>
                    <a:lnTo>
                      <a:pt x="450" y="38"/>
                    </a:lnTo>
                    <a:lnTo>
                      <a:pt x="448" y="42"/>
                    </a:lnTo>
                    <a:lnTo>
                      <a:pt x="448" y="48"/>
                    </a:lnTo>
                    <a:lnTo>
                      <a:pt x="448" y="52"/>
                    </a:lnTo>
                    <a:lnTo>
                      <a:pt x="446" y="57"/>
                    </a:lnTo>
                    <a:lnTo>
                      <a:pt x="444" y="63"/>
                    </a:lnTo>
                    <a:lnTo>
                      <a:pt x="444" y="69"/>
                    </a:lnTo>
                    <a:lnTo>
                      <a:pt x="442" y="74"/>
                    </a:lnTo>
                    <a:lnTo>
                      <a:pt x="441" y="80"/>
                    </a:lnTo>
                    <a:lnTo>
                      <a:pt x="439" y="86"/>
                    </a:lnTo>
                    <a:lnTo>
                      <a:pt x="437" y="92"/>
                    </a:lnTo>
                    <a:lnTo>
                      <a:pt x="437" y="97"/>
                    </a:lnTo>
                    <a:lnTo>
                      <a:pt x="435" y="105"/>
                    </a:lnTo>
                    <a:lnTo>
                      <a:pt x="433" y="111"/>
                    </a:lnTo>
                    <a:lnTo>
                      <a:pt x="431" y="116"/>
                    </a:lnTo>
                    <a:lnTo>
                      <a:pt x="429" y="124"/>
                    </a:lnTo>
                    <a:lnTo>
                      <a:pt x="427" y="130"/>
                    </a:lnTo>
                    <a:lnTo>
                      <a:pt x="423" y="137"/>
                    </a:lnTo>
                    <a:lnTo>
                      <a:pt x="422" y="143"/>
                    </a:lnTo>
                    <a:lnTo>
                      <a:pt x="420" y="150"/>
                    </a:lnTo>
                    <a:lnTo>
                      <a:pt x="416" y="156"/>
                    </a:lnTo>
                    <a:lnTo>
                      <a:pt x="414" y="164"/>
                    </a:lnTo>
                    <a:lnTo>
                      <a:pt x="410" y="171"/>
                    </a:lnTo>
                    <a:lnTo>
                      <a:pt x="408" y="177"/>
                    </a:lnTo>
                    <a:lnTo>
                      <a:pt x="404" y="185"/>
                    </a:lnTo>
                    <a:lnTo>
                      <a:pt x="403" y="190"/>
                    </a:lnTo>
                    <a:lnTo>
                      <a:pt x="399" y="198"/>
                    </a:lnTo>
                    <a:lnTo>
                      <a:pt x="395" y="206"/>
                    </a:lnTo>
                    <a:lnTo>
                      <a:pt x="391" y="213"/>
                    </a:lnTo>
                    <a:lnTo>
                      <a:pt x="387" y="219"/>
                    </a:lnTo>
                    <a:lnTo>
                      <a:pt x="384" y="227"/>
                    </a:lnTo>
                    <a:lnTo>
                      <a:pt x="380" y="232"/>
                    </a:lnTo>
                    <a:lnTo>
                      <a:pt x="376" y="240"/>
                    </a:lnTo>
                    <a:lnTo>
                      <a:pt x="372" y="246"/>
                    </a:lnTo>
                    <a:lnTo>
                      <a:pt x="368" y="253"/>
                    </a:lnTo>
                    <a:lnTo>
                      <a:pt x="363" y="259"/>
                    </a:lnTo>
                    <a:lnTo>
                      <a:pt x="359" y="266"/>
                    </a:lnTo>
                    <a:lnTo>
                      <a:pt x="353" y="272"/>
                    </a:lnTo>
                    <a:lnTo>
                      <a:pt x="349" y="278"/>
                    </a:lnTo>
                    <a:lnTo>
                      <a:pt x="344" y="284"/>
                    </a:lnTo>
                    <a:lnTo>
                      <a:pt x="340" y="291"/>
                    </a:lnTo>
                    <a:lnTo>
                      <a:pt x="334" y="297"/>
                    </a:lnTo>
                    <a:lnTo>
                      <a:pt x="328" y="303"/>
                    </a:lnTo>
                    <a:lnTo>
                      <a:pt x="323" y="308"/>
                    </a:lnTo>
                    <a:lnTo>
                      <a:pt x="317" y="314"/>
                    </a:lnTo>
                    <a:lnTo>
                      <a:pt x="309" y="318"/>
                    </a:lnTo>
                    <a:lnTo>
                      <a:pt x="304" y="323"/>
                    </a:lnTo>
                    <a:lnTo>
                      <a:pt x="298" y="327"/>
                    </a:lnTo>
                    <a:lnTo>
                      <a:pt x="292" y="333"/>
                    </a:lnTo>
                    <a:lnTo>
                      <a:pt x="254" y="341"/>
                    </a:lnTo>
                    <a:lnTo>
                      <a:pt x="254" y="339"/>
                    </a:lnTo>
                    <a:lnTo>
                      <a:pt x="256" y="339"/>
                    </a:lnTo>
                    <a:lnTo>
                      <a:pt x="258" y="337"/>
                    </a:lnTo>
                    <a:lnTo>
                      <a:pt x="260" y="335"/>
                    </a:lnTo>
                    <a:lnTo>
                      <a:pt x="264" y="333"/>
                    </a:lnTo>
                    <a:lnTo>
                      <a:pt x="268" y="329"/>
                    </a:lnTo>
                    <a:lnTo>
                      <a:pt x="270" y="327"/>
                    </a:lnTo>
                    <a:lnTo>
                      <a:pt x="271" y="325"/>
                    </a:lnTo>
                    <a:lnTo>
                      <a:pt x="273" y="323"/>
                    </a:lnTo>
                    <a:lnTo>
                      <a:pt x="277" y="322"/>
                    </a:lnTo>
                    <a:lnTo>
                      <a:pt x="279" y="320"/>
                    </a:lnTo>
                    <a:lnTo>
                      <a:pt x="281" y="316"/>
                    </a:lnTo>
                    <a:lnTo>
                      <a:pt x="285" y="314"/>
                    </a:lnTo>
                    <a:lnTo>
                      <a:pt x="289" y="312"/>
                    </a:lnTo>
                    <a:lnTo>
                      <a:pt x="290" y="308"/>
                    </a:lnTo>
                    <a:lnTo>
                      <a:pt x="294" y="304"/>
                    </a:lnTo>
                    <a:lnTo>
                      <a:pt x="296" y="303"/>
                    </a:lnTo>
                    <a:lnTo>
                      <a:pt x="300" y="299"/>
                    </a:lnTo>
                    <a:lnTo>
                      <a:pt x="304" y="295"/>
                    </a:lnTo>
                    <a:lnTo>
                      <a:pt x="308" y="291"/>
                    </a:lnTo>
                    <a:lnTo>
                      <a:pt x="309" y="287"/>
                    </a:lnTo>
                    <a:lnTo>
                      <a:pt x="313" y="284"/>
                    </a:lnTo>
                    <a:lnTo>
                      <a:pt x="317" y="280"/>
                    </a:lnTo>
                    <a:lnTo>
                      <a:pt x="321" y="276"/>
                    </a:lnTo>
                    <a:lnTo>
                      <a:pt x="325" y="272"/>
                    </a:lnTo>
                    <a:lnTo>
                      <a:pt x="328" y="266"/>
                    </a:lnTo>
                    <a:lnTo>
                      <a:pt x="332" y="263"/>
                    </a:lnTo>
                    <a:lnTo>
                      <a:pt x="336" y="257"/>
                    </a:lnTo>
                    <a:lnTo>
                      <a:pt x="340" y="251"/>
                    </a:lnTo>
                    <a:lnTo>
                      <a:pt x="344" y="247"/>
                    </a:lnTo>
                    <a:lnTo>
                      <a:pt x="346" y="242"/>
                    </a:lnTo>
                    <a:lnTo>
                      <a:pt x="351" y="236"/>
                    </a:lnTo>
                    <a:lnTo>
                      <a:pt x="353" y="230"/>
                    </a:lnTo>
                    <a:lnTo>
                      <a:pt x="357" y="225"/>
                    </a:lnTo>
                    <a:lnTo>
                      <a:pt x="361" y="217"/>
                    </a:lnTo>
                    <a:lnTo>
                      <a:pt x="365" y="211"/>
                    </a:lnTo>
                    <a:lnTo>
                      <a:pt x="368" y="206"/>
                    </a:lnTo>
                    <a:lnTo>
                      <a:pt x="372" y="200"/>
                    </a:lnTo>
                    <a:lnTo>
                      <a:pt x="374" y="192"/>
                    </a:lnTo>
                    <a:lnTo>
                      <a:pt x="378" y="185"/>
                    </a:lnTo>
                    <a:lnTo>
                      <a:pt x="382" y="179"/>
                    </a:lnTo>
                    <a:lnTo>
                      <a:pt x="385" y="171"/>
                    </a:lnTo>
                    <a:lnTo>
                      <a:pt x="387" y="164"/>
                    </a:lnTo>
                    <a:lnTo>
                      <a:pt x="391" y="156"/>
                    </a:lnTo>
                    <a:lnTo>
                      <a:pt x="393" y="149"/>
                    </a:lnTo>
                    <a:lnTo>
                      <a:pt x="397" y="141"/>
                    </a:lnTo>
                    <a:lnTo>
                      <a:pt x="399" y="131"/>
                    </a:lnTo>
                    <a:lnTo>
                      <a:pt x="403" y="124"/>
                    </a:lnTo>
                    <a:lnTo>
                      <a:pt x="404" y="114"/>
                    </a:lnTo>
                    <a:lnTo>
                      <a:pt x="408" y="107"/>
                    </a:lnTo>
                    <a:lnTo>
                      <a:pt x="408" y="97"/>
                    </a:lnTo>
                    <a:lnTo>
                      <a:pt x="412" y="88"/>
                    </a:lnTo>
                    <a:lnTo>
                      <a:pt x="414" y="80"/>
                    </a:lnTo>
                    <a:lnTo>
                      <a:pt x="416" y="71"/>
                    </a:lnTo>
                    <a:lnTo>
                      <a:pt x="418" y="61"/>
                    </a:lnTo>
                    <a:lnTo>
                      <a:pt x="418" y="52"/>
                    </a:lnTo>
                    <a:lnTo>
                      <a:pt x="420" y="40"/>
                    </a:lnTo>
                    <a:lnTo>
                      <a:pt x="422" y="31"/>
                    </a:lnTo>
                    <a:lnTo>
                      <a:pt x="420" y="31"/>
                    </a:lnTo>
                    <a:lnTo>
                      <a:pt x="418" y="31"/>
                    </a:lnTo>
                    <a:lnTo>
                      <a:pt x="416" y="33"/>
                    </a:lnTo>
                    <a:lnTo>
                      <a:pt x="412" y="33"/>
                    </a:lnTo>
                    <a:lnTo>
                      <a:pt x="408" y="33"/>
                    </a:lnTo>
                    <a:lnTo>
                      <a:pt x="404" y="33"/>
                    </a:lnTo>
                    <a:lnTo>
                      <a:pt x="401" y="35"/>
                    </a:lnTo>
                    <a:lnTo>
                      <a:pt x="397" y="35"/>
                    </a:lnTo>
                    <a:lnTo>
                      <a:pt x="395" y="35"/>
                    </a:lnTo>
                    <a:lnTo>
                      <a:pt x="391" y="35"/>
                    </a:lnTo>
                    <a:lnTo>
                      <a:pt x="389" y="36"/>
                    </a:lnTo>
                    <a:lnTo>
                      <a:pt x="385" y="36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76" y="40"/>
                    </a:lnTo>
                    <a:lnTo>
                      <a:pt x="372" y="40"/>
                    </a:lnTo>
                    <a:lnTo>
                      <a:pt x="368" y="40"/>
                    </a:lnTo>
                    <a:lnTo>
                      <a:pt x="365" y="42"/>
                    </a:lnTo>
                    <a:lnTo>
                      <a:pt x="361" y="42"/>
                    </a:lnTo>
                    <a:lnTo>
                      <a:pt x="357" y="44"/>
                    </a:lnTo>
                    <a:lnTo>
                      <a:pt x="353" y="44"/>
                    </a:lnTo>
                    <a:lnTo>
                      <a:pt x="349" y="46"/>
                    </a:lnTo>
                    <a:lnTo>
                      <a:pt x="346" y="48"/>
                    </a:lnTo>
                    <a:lnTo>
                      <a:pt x="342" y="48"/>
                    </a:lnTo>
                    <a:lnTo>
                      <a:pt x="336" y="50"/>
                    </a:lnTo>
                    <a:lnTo>
                      <a:pt x="332" y="50"/>
                    </a:lnTo>
                    <a:lnTo>
                      <a:pt x="328" y="52"/>
                    </a:lnTo>
                    <a:lnTo>
                      <a:pt x="323" y="54"/>
                    </a:lnTo>
                    <a:lnTo>
                      <a:pt x="319" y="54"/>
                    </a:lnTo>
                    <a:lnTo>
                      <a:pt x="313" y="55"/>
                    </a:lnTo>
                    <a:lnTo>
                      <a:pt x="309" y="57"/>
                    </a:lnTo>
                    <a:lnTo>
                      <a:pt x="304" y="59"/>
                    </a:lnTo>
                    <a:lnTo>
                      <a:pt x="300" y="59"/>
                    </a:lnTo>
                    <a:lnTo>
                      <a:pt x="294" y="61"/>
                    </a:lnTo>
                    <a:lnTo>
                      <a:pt x="289" y="63"/>
                    </a:lnTo>
                    <a:lnTo>
                      <a:pt x="285" y="65"/>
                    </a:lnTo>
                    <a:lnTo>
                      <a:pt x="279" y="67"/>
                    </a:lnTo>
                    <a:lnTo>
                      <a:pt x="273" y="69"/>
                    </a:lnTo>
                    <a:lnTo>
                      <a:pt x="270" y="71"/>
                    </a:lnTo>
                    <a:lnTo>
                      <a:pt x="264" y="73"/>
                    </a:lnTo>
                    <a:lnTo>
                      <a:pt x="258" y="74"/>
                    </a:lnTo>
                    <a:lnTo>
                      <a:pt x="252" y="76"/>
                    </a:lnTo>
                    <a:lnTo>
                      <a:pt x="249" y="80"/>
                    </a:lnTo>
                    <a:lnTo>
                      <a:pt x="243" y="82"/>
                    </a:lnTo>
                    <a:lnTo>
                      <a:pt x="237" y="84"/>
                    </a:lnTo>
                    <a:lnTo>
                      <a:pt x="231" y="86"/>
                    </a:lnTo>
                    <a:lnTo>
                      <a:pt x="226" y="90"/>
                    </a:lnTo>
                    <a:lnTo>
                      <a:pt x="220" y="92"/>
                    </a:lnTo>
                    <a:lnTo>
                      <a:pt x="216" y="93"/>
                    </a:lnTo>
                    <a:lnTo>
                      <a:pt x="211" y="97"/>
                    </a:lnTo>
                    <a:lnTo>
                      <a:pt x="205" y="99"/>
                    </a:lnTo>
                    <a:lnTo>
                      <a:pt x="199" y="103"/>
                    </a:lnTo>
                    <a:lnTo>
                      <a:pt x="193" y="105"/>
                    </a:lnTo>
                    <a:lnTo>
                      <a:pt x="190" y="109"/>
                    </a:lnTo>
                    <a:lnTo>
                      <a:pt x="184" y="111"/>
                    </a:lnTo>
                    <a:lnTo>
                      <a:pt x="178" y="114"/>
                    </a:lnTo>
                    <a:lnTo>
                      <a:pt x="173" y="116"/>
                    </a:lnTo>
                    <a:lnTo>
                      <a:pt x="167" y="120"/>
                    </a:lnTo>
                    <a:lnTo>
                      <a:pt x="163" y="122"/>
                    </a:lnTo>
                    <a:lnTo>
                      <a:pt x="157" y="126"/>
                    </a:lnTo>
                    <a:lnTo>
                      <a:pt x="154" y="128"/>
                    </a:lnTo>
                    <a:lnTo>
                      <a:pt x="148" y="131"/>
                    </a:lnTo>
                    <a:lnTo>
                      <a:pt x="144" y="135"/>
                    </a:lnTo>
                    <a:lnTo>
                      <a:pt x="140" y="137"/>
                    </a:lnTo>
                    <a:lnTo>
                      <a:pt x="136" y="141"/>
                    </a:lnTo>
                    <a:lnTo>
                      <a:pt x="131" y="143"/>
                    </a:lnTo>
                    <a:lnTo>
                      <a:pt x="127" y="147"/>
                    </a:lnTo>
                    <a:lnTo>
                      <a:pt x="123" y="149"/>
                    </a:lnTo>
                    <a:lnTo>
                      <a:pt x="119" y="152"/>
                    </a:lnTo>
                    <a:lnTo>
                      <a:pt x="116" y="156"/>
                    </a:lnTo>
                    <a:lnTo>
                      <a:pt x="112" y="158"/>
                    </a:lnTo>
                    <a:lnTo>
                      <a:pt x="108" y="162"/>
                    </a:lnTo>
                    <a:lnTo>
                      <a:pt x="104" y="164"/>
                    </a:lnTo>
                    <a:lnTo>
                      <a:pt x="100" y="168"/>
                    </a:lnTo>
                    <a:lnTo>
                      <a:pt x="98" y="169"/>
                    </a:lnTo>
                    <a:lnTo>
                      <a:pt x="95" y="173"/>
                    </a:lnTo>
                    <a:lnTo>
                      <a:pt x="91" y="175"/>
                    </a:lnTo>
                    <a:lnTo>
                      <a:pt x="89" y="179"/>
                    </a:lnTo>
                    <a:lnTo>
                      <a:pt x="85" y="181"/>
                    </a:lnTo>
                    <a:lnTo>
                      <a:pt x="83" y="185"/>
                    </a:lnTo>
                    <a:lnTo>
                      <a:pt x="79" y="187"/>
                    </a:lnTo>
                    <a:lnTo>
                      <a:pt x="78" y="189"/>
                    </a:lnTo>
                    <a:lnTo>
                      <a:pt x="74" y="192"/>
                    </a:lnTo>
                    <a:lnTo>
                      <a:pt x="72" y="194"/>
                    </a:lnTo>
                    <a:lnTo>
                      <a:pt x="70" y="196"/>
                    </a:lnTo>
                    <a:lnTo>
                      <a:pt x="66" y="200"/>
                    </a:lnTo>
                    <a:lnTo>
                      <a:pt x="66" y="202"/>
                    </a:lnTo>
                    <a:lnTo>
                      <a:pt x="60" y="206"/>
                    </a:lnTo>
                    <a:lnTo>
                      <a:pt x="57" y="211"/>
                    </a:lnTo>
                    <a:lnTo>
                      <a:pt x="53" y="215"/>
                    </a:lnTo>
                    <a:lnTo>
                      <a:pt x="49" y="219"/>
                    </a:lnTo>
                    <a:lnTo>
                      <a:pt x="45" y="223"/>
                    </a:lnTo>
                    <a:lnTo>
                      <a:pt x="43" y="227"/>
                    </a:lnTo>
                    <a:lnTo>
                      <a:pt x="41" y="230"/>
                    </a:lnTo>
                    <a:lnTo>
                      <a:pt x="39" y="232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0"/>
                    </a:lnTo>
                    <a:lnTo>
                      <a:pt x="34" y="242"/>
                    </a:lnTo>
                    <a:lnTo>
                      <a:pt x="32" y="244"/>
                    </a:lnTo>
                    <a:lnTo>
                      <a:pt x="32" y="246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6" name="Freeform 513">
                <a:extLst>
                  <a:ext uri="{FF2B5EF4-FFF2-40B4-BE49-F238E27FC236}">
                    <a16:creationId xmlns:a16="http://schemas.microsoft.com/office/drawing/2014/main" id="{A077404F-BFC2-40F1-9668-28AE6A8ECF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41" y="841"/>
                <a:ext cx="135" cy="176"/>
              </a:xfrm>
              <a:custGeom>
                <a:avLst/>
                <a:gdLst>
                  <a:gd name="T0" fmla="*/ 1 w 270"/>
                  <a:gd name="T1" fmla="*/ 1 h 351"/>
                  <a:gd name="T2" fmla="*/ 1 w 270"/>
                  <a:gd name="T3" fmla="*/ 1 h 351"/>
                  <a:gd name="T4" fmla="*/ 1 w 270"/>
                  <a:gd name="T5" fmla="*/ 1 h 351"/>
                  <a:gd name="T6" fmla="*/ 1 w 270"/>
                  <a:gd name="T7" fmla="*/ 1 h 351"/>
                  <a:gd name="T8" fmla="*/ 1 w 270"/>
                  <a:gd name="T9" fmla="*/ 1 h 351"/>
                  <a:gd name="T10" fmla="*/ 1 w 270"/>
                  <a:gd name="T11" fmla="*/ 1 h 351"/>
                  <a:gd name="T12" fmla="*/ 1 w 270"/>
                  <a:gd name="T13" fmla="*/ 1 h 351"/>
                  <a:gd name="T14" fmla="*/ 1 w 270"/>
                  <a:gd name="T15" fmla="*/ 1 h 351"/>
                  <a:gd name="T16" fmla="*/ 1 w 270"/>
                  <a:gd name="T17" fmla="*/ 1 h 351"/>
                  <a:gd name="T18" fmla="*/ 1 w 270"/>
                  <a:gd name="T19" fmla="*/ 1 h 351"/>
                  <a:gd name="T20" fmla="*/ 1 w 270"/>
                  <a:gd name="T21" fmla="*/ 1 h 351"/>
                  <a:gd name="T22" fmla="*/ 1 w 270"/>
                  <a:gd name="T23" fmla="*/ 1 h 351"/>
                  <a:gd name="T24" fmla="*/ 1 w 270"/>
                  <a:gd name="T25" fmla="*/ 0 h 351"/>
                  <a:gd name="T26" fmla="*/ 1 w 270"/>
                  <a:gd name="T27" fmla="*/ 1 h 351"/>
                  <a:gd name="T28" fmla="*/ 1 w 270"/>
                  <a:gd name="T29" fmla="*/ 1 h 351"/>
                  <a:gd name="T30" fmla="*/ 1 w 270"/>
                  <a:gd name="T31" fmla="*/ 1 h 351"/>
                  <a:gd name="T32" fmla="*/ 1 w 270"/>
                  <a:gd name="T33" fmla="*/ 1 h 351"/>
                  <a:gd name="T34" fmla="*/ 1 w 270"/>
                  <a:gd name="T35" fmla="*/ 1 h 351"/>
                  <a:gd name="T36" fmla="*/ 1 w 270"/>
                  <a:gd name="T37" fmla="*/ 1 h 351"/>
                  <a:gd name="T38" fmla="*/ 1 w 270"/>
                  <a:gd name="T39" fmla="*/ 1 h 351"/>
                  <a:gd name="T40" fmla="*/ 1 w 270"/>
                  <a:gd name="T41" fmla="*/ 1 h 351"/>
                  <a:gd name="T42" fmla="*/ 1 w 270"/>
                  <a:gd name="T43" fmla="*/ 1 h 351"/>
                  <a:gd name="T44" fmla="*/ 1 w 270"/>
                  <a:gd name="T45" fmla="*/ 1 h 351"/>
                  <a:gd name="T46" fmla="*/ 1 w 270"/>
                  <a:gd name="T47" fmla="*/ 1 h 351"/>
                  <a:gd name="T48" fmla="*/ 1 w 270"/>
                  <a:gd name="T49" fmla="*/ 1 h 351"/>
                  <a:gd name="T50" fmla="*/ 1 w 270"/>
                  <a:gd name="T51" fmla="*/ 1 h 351"/>
                  <a:gd name="T52" fmla="*/ 1 w 270"/>
                  <a:gd name="T53" fmla="*/ 1 h 351"/>
                  <a:gd name="T54" fmla="*/ 1 w 270"/>
                  <a:gd name="T55" fmla="*/ 1 h 351"/>
                  <a:gd name="T56" fmla="*/ 1 w 270"/>
                  <a:gd name="T57" fmla="*/ 1 h 351"/>
                  <a:gd name="T58" fmla="*/ 1 w 270"/>
                  <a:gd name="T59" fmla="*/ 1 h 351"/>
                  <a:gd name="T60" fmla="*/ 1 w 270"/>
                  <a:gd name="T61" fmla="*/ 1 h 351"/>
                  <a:gd name="T62" fmla="*/ 1 w 270"/>
                  <a:gd name="T63" fmla="*/ 1 h 351"/>
                  <a:gd name="T64" fmla="*/ 1 w 270"/>
                  <a:gd name="T65" fmla="*/ 1 h 351"/>
                  <a:gd name="T66" fmla="*/ 1 w 270"/>
                  <a:gd name="T67" fmla="*/ 1 h 351"/>
                  <a:gd name="T68" fmla="*/ 1 w 270"/>
                  <a:gd name="T69" fmla="*/ 1 h 351"/>
                  <a:gd name="T70" fmla="*/ 1 w 270"/>
                  <a:gd name="T71" fmla="*/ 1 h 351"/>
                  <a:gd name="T72" fmla="*/ 1 w 270"/>
                  <a:gd name="T73" fmla="*/ 1 h 351"/>
                  <a:gd name="T74" fmla="*/ 1 w 270"/>
                  <a:gd name="T75" fmla="*/ 1 h 351"/>
                  <a:gd name="T76" fmla="*/ 1 w 270"/>
                  <a:gd name="T77" fmla="*/ 1 h 351"/>
                  <a:gd name="T78" fmla="*/ 1 w 270"/>
                  <a:gd name="T79" fmla="*/ 1 h 351"/>
                  <a:gd name="T80" fmla="*/ 1 w 270"/>
                  <a:gd name="T81" fmla="*/ 1 h 351"/>
                  <a:gd name="T82" fmla="*/ 1 w 270"/>
                  <a:gd name="T83" fmla="*/ 1 h 351"/>
                  <a:gd name="T84" fmla="*/ 1 w 270"/>
                  <a:gd name="T85" fmla="*/ 1 h 351"/>
                  <a:gd name="T86" fmla="*/ 1 w 270"/>
                  <a:gd name="T87" fmla="*/ 1 h 351"/>
                  <a:gd name="T88" fmla="*/ 1 w 270"/>
                  <a:gd name="T89" fmla="*/ 1 h 351"/>
                  <a:gd name="T90" fmla="*/ 1 w 270"/>
                  <a:gd name="T91" fmla="*/ 1 h 351"/>
                  <a:gd name="T92" fmla="*/ 1 w 270"/>
                  <a:gd name="T93" fmla="*/ 1 h 351"/>
                  <a:gd name="T94" fmla="*/ 1 w 270"/>
                  <a:gd name="T95" fmla="*/ 1 h 351"/>
                  <a:gd name="T96" fmla="*/ 1 w 270"/>
                  <a:gd name="T97" fmla="*/ 1 h 351"/>
                  <a:gd name="T98" fmla="*/ 1 w 270"/>
                  <a:gd name="T99" fmla="*/ 1 h 351"/>
                  <a:gd name="T100" fmla="*/ 1 w 270"/>
                  <a:gd name="T101" fmla="*/ 1 h 351"/>
                  <a:gd name="T102" fmla="*/ 1 w 270"/>
                  <a:gd name="T103" fmla="*/ 1 h 351"/>
                  <a:gd name="T104" fmla="*/ 1 w 270"/>
                  <a:gd name="T105" fmla="*/ 1 h 351"/>
                  <a:gd name="T106" fmla="*/ 1 w 270"/>
                  <a:gd name="T107" fmla="*/ 1 h 351"/>
                  <a:gd name="T108" fmla="*/ 1 w 270"/>
                  <a:gd name="T109" fmla="*/ 1 h 351"/>
                  <a:gd name="T110" fmla="*/ 1 w 270"/>
                  <a:gd name="T111" fmla="*/ 1 h 351"/>
                  <a:gd name="T112" fmla="*/ 1 w 270"/>
                  <a:gd name="T113" fmla="*/ 1 h 3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70"/>
                  <a:gd name="T172" fmla="*/ 0 h 351"/>
                  <a:gd name="T173" fmla="*/ 270 w 270"/>
                  <a:gd name="T174" fmla="*/ 351 h 3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70" h="351">
                    <a:moveTo>
                      <a:pt x="34" y="70"/>
                    </a:moveTo>
                    <a:lnTo>
                      <a:pt x="34" y="68"/>
                    </a:lnTo>
                    <a:lnTo>
                      <a:pt x="38" y="68"/>
                    </a:lnTo>
                    <a:lnTo>
                      <a:pt x="40" y="66"/>
                    </a:lnTo>
                    <a:lnTo>
                      <a:pt x="44" y="66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49" y="64"/>
                    </a:lnTo>
                    <a:lnTo>
                      <a:pt x="53" y="62"/>
                    </a:lnTo>
                    <a:lnTo>
                      <a:pt x="55" y="62"/>
                    </a:lnTo>
                    <a:lnTo>
                      <a:pt x="59" y="61"/>
                    </a:lnTo>
                    <a:lnTo>
                      <a:pt x="63" y="61"/>
                    </a:lnTo>
                    <a:lnTo>
                      <a:pt x="67" y="59"/>
                    </a:lnTo>
                    <a:lnTo>
                      <a:pt x="68" y="59"/>
                    </a:lnTo>
                    <a:lnTo>
                      <a:pt x="70" y="59"/>
                    </a:lnTo>
                    <a:lnTo>
                      <a:pt x="72" y="57"/>
                    </a:lnTo>
                    <a:lnTo>
                      <a:pt x="74" y="57"/>
                    </a:lnTo>
                    <a:lnTo>
                      <a:pt x="78" y="57"/>
                    </a:lnTo>
                    <a:lnTo>
                      <a:pt x="80" y="57"/>
                    </a:lnTo>
                    <a:lnTo>
                      <a:pt x="82" y="55"/>
                    </a:lnTo>
                    <a:lnTo>
                      <a:pt x="86" y="55"/>
                    </a:lnTo>
                    <a:lnTo>
                      <a:pt x="87" y="55"/>
                    </a:lnTo>
                    <a:lnTo>
                      <a:pt x="91" y="55"/>
                    </a:lnTo>
                    <a:lnTo>
                      <a:pt x="93" y="53"/>
                    </a:lnTo>
                    <a:lnTo>
                      <a:pt x="97" y="53"/>
                    </a:lnTo>
                    <a:lnTo>
                      <a:pt x="99" y="53"/>
                    </a:lnTo>
                    <a:lnTo>
                      <a:pt x="103" y="51"/>
                    </a:lnTo>
                    <a:lnTo>
                      <a:pt x="106" y="51"/>
                    </a:lnTo>
                    <a:lnTo>
                      <a:pt x="110" y="51"/>
                    </a:lnTo>
                    <a:lnTo>
                      <a:pt x="114" y="49"/>
                    </a:lnTo>
                    <a:lnTo>
                      <a:pt x="118" y="49"/>
                    </a:lnTo>
                    <a:lnTo>
                      <a:pt x="122" y="49"/>
                    </a:lnTo>
                    <a:lnTo>
                      <a:pt x="126" y="47"/>
                    </a:lnTo>
                    <a:lnTo>
                      <a:pt x="129" y="47"/>
                    </a:lnTo>
                    <a:lnTo>
                      <a:pt x="133" y="47"/>
                    </a:lnTo>
                    <a:lnTo>
                      <a:pt x="137" y="47"/>
                    </a:lnTo>
                    <a:lnTo>
                      <a:pt x="143" y="45"/>
                    </a:lnTo>
                    <a:lnTo>
                      <a:pt x="146" y="45"/>
                    </a:lnTo>
                    <a:lnTo>
                      <a:pt x="150" y="43"/>
                    </a:lnTo>
                    <a:lnTo>
                      <a:pt x="154" y="43"/>
                    </a:lnTo>
                    <a:lnTo>
                      <a:pt x="158" y="43"/>
                    </a:lnTo>
                    <a:lnTo>
                      <a:pt x="162" y="41"/>
                    </a:lnTo>
                    <a:lnTo>
                      <a:pt x="165" y="41"/>
                    </a:lnTo>
                    <a:lnTo>
                      <a:pt x="169" y="40"/>
                    </a:lnTo>
                    <a:lnTo>
                      <a:pt x="173" y="40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4" y="36"/>
                    </a:lnTo>
                    <a:lnTo>
                      <a:pt x="188" y="36"/>
                    </a:lnTo>
                    <a:lnTo>
                      <a:pt x="192" y="34"/>
                    </a:lnTo>
                    <a:lnTo>
                      <a:pt x="194" y="34"/>
                    </a:lnTo>
                    <a:lnTo>
                      <a:pt x="198" y="32"/>
                    </a:lnTo>
                    <a:lnTo>
                      <a:pt x="202" y="32"/>
                    </a:lnTo>
                    <a:lnTo>
                      <a:pt x="203" y="30"/>
                    </a:lnTo>
                    <a:lnTo>
                      <a:pt x="207" y="30"/>
                    </a:lnTo>
                    <a:lnTo>
                      <a:pt x="209" y="28"/>
                    </a:lnTo>
                    <a:lnTo>
                      <a:pt x="213" y="28"/>
                    </a:lnTo>
                    <a:lnTo>
                      <a:pt x="215" y="26"/>
                    </a:lnTo>
                    <a:lnTo>
                      <a:pt x="219" y="26"/>
                    </a:lnTo>
                    <a:lnTo>
                      <a:pt x="221" y="24"/>
                    </a:lnTo>
                    <a:lnTo>
                      <a:pt x="224" y="24"/>
                    </a:lnTo>
                    <a:lnTo>
                      <a:pt x="228" y="22"/>
                    </a:lnTo>
                    <a:lnTo>
                      <a:pt x="232" y="21"/>
                    </a:lnTo>
                    <a:lnTo>
                      <a:pt x="236" y="19"/>
                    </a:lnTo>
                    <a:lnTo>
                      <a:pt x="241" y="17"/>
                    </a:lnTo>
                    <a:lnTo>
                      <a:pt x="243" y="15"/>
                    </a:lnTo>
                    <a:lnTo>
                      <a:pt x="247" y="13"/>
                    </a:lnTo>
                    <a:lnTo>
                      <a:pt x="251" y="11"/>
                    </a:lnTo>
                    <a:lnTo>
                      <a:pt x="253" y="9"/>
                    </a:lnTo>
                    <a:lnTo>
                      <a:pt x="257" y="7"/>
                    </a:lnTo>
                    <a:lnTo>
                      <a:pt x="259" y="7"/>
                    </a:lnTo>
                    <a:lnTo>
                      <a:pt x="260" y="5"/>
                    </a:lnTo>
                    <a:lnTo>
                      <a:pt x="262" y="3"/>
                    </a:lnTo>
                    <a:lnTo>
                      <a:pt x="266" y="2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5"/>
                    </a:lnTo>
                    <a:lnTo>
                      <a:pt x="266" y="7"/>
                    </a:lnTo>
                    <a:lnTo>
                      <a:pt x="264" y="11"/>
                    </a:lnTo>
                    <a:lnTo>
                      <a:pt x="264" y="13"/>
                    </a:lnTo>
                    <a:lnTo>
                      <a:pt x="262" y="17"/>
                    </a:lnTo>
                    <a:lnTo>
                      <a:pt x="262" y="19"/>
                    </a:lnTo>
                    <a:lnTo>
                      <a:pt x="262" y="21"/>
                    </a:lnTo>
                    <a:lnTo>
                      <a:pt x="260" y="22"/>
                    </a:lnTo>
                    <a:lnTo>
                      <a:pt x="259" y="26"/>
                    </a:lnTo>
                    <a:lnTo>
                      <a:pt x="259" y="28"/>
                    </a:lnTo>
                    <a:lnTo>
                      <a:pt x="257" y="32"/>
                    </a:lnTo>
                    <a:lnTo>
                      <a:pt x="257" y="34"/>
                    </a:lnTo>
                    <a:lnTo>
                      <a:pt x="255" y="38"/>
                    </a:lnTo>
                    <a:lnTo>
                      <a:pt x="253" y="41"/>
                    </a:lnTo>
                    <a:lnTo>
                      <a:pt x="253" y="45"/>
                    </a:lnTo>
                    <a:lnTo>
                      <a:pt x="251" y="47"/>
                    </a:lnTo>
                    <a:lnTo>
                      <a:pt x="249" y="51"/>
                    </a:lnTo>
                    <a:lnTo>
                      <a:pt x="249" y="55"/>
                    </a:lnTo>
                    <a:lnTo>
                      <a:pt x="247" y="59"/>
                    </a:lnTo>
                    <a:lnTo>
                      <a:pt x="245" y="62"/>
                    </a:lnTo>
                    <a:lnTo>
                      <a:pt x="245" y="68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0" y="80"/>
                    </a:lnTo>
                    <a:lnTo>
                      <a:pt x="238" y="83"/>
                    </a:lnTo>
                    <a:lnTo>
                      <a:pt x="236" y="87"/>
                    </a:lnTo>
                    <a:lnTo>
                      <a:pt x="236" y="91"/>
                    </a:lnTo>
                    <a:lnTo>
                      <a:pt x="234" y="95"/>
                    </a:lnTo>
                    <a:lnTo>
                      <a:pt x="232" y="100"/>
                    </a:lnTo>
                    <a:lnTo>
                      <a:pt x="230" y="104"/>
                    </a:lnTo>
                    <a:lnTo>
                      <a:pt x="230" y="108"/>
                    </a:lnTo>
                    <a:lnTo>
                      <a:pt x="228" y="112"/>
                    </a:lnTo>
                    <a:lnTo>
                      <a:pt x="226" y="118"/>
                    </a:lnTo>
                    <a:lnTo>
                      <a:pt x="224" y="121"/>
                    </a:lnTo>
                    <a:lnTo>
                      <a:pt x="222" y="125"/>
                    </a:lnTo>
                    <a:lnTo>
                      <a:pt x="221" y="131"/>
                    </a:lnTo>
                    <a:lnTo>
                      <a:pt x="221" y="135"/>
                    </a:lnTo>
                    <a:lnTo>
                      <a:pt x="219" y="138"/>
                    </a:lnTo>
                    <a:lnTo>
                      <a:pt x="217" y="144"/>
                    </a:lnTo>
                    <a:lnTo>
                      <a:pt x="215" y="148"/>
                    </a:lnTo>
                    <a:lnTo>
                      <a:pt x="215" y="152"/>
                    </a:lnTo>
                    <a:lnTo>
                      <a:pt x="213" y="157"/>
                    </a:lnTo>
                    <a:lnTo>
                      <a:pt x="211" y="161"/>
                    </a:lnTo>
                    <a:lnTo>
                      <a:pt x="209" y="165"/>
                    </a:lnTo>
                    <a:lnTo>
                      <a:pt x="207" y="169"/>
                    </a:lnTo>
                    <a:lnTo>
                      <a:pt x="207" y="173"/>
                    </a:lnTo>
                    <a:lnTo>
                      <a:pt x="205" y="178"/>
                    </a:lnTo>
                    <a:lnTo>
                      <a:pt x="203" y="182"/>
                    </a:lnTo>
                    <a:lnTo>
                      <a:pt x="203" y="186"/>
                    </a:lnTo>
                    <a:lnTo>
                      <a:pt x="202" y="190"/>
                    </a:lnTo>
                    <a:lnTo>
                      <a:pt x="200" y="194"/>
                    </a:lnTo>
                    <a:lnTo>
                      <a:pt x="200" y="197"/>
                    </a:lnTo>
                    <a:lnTo>
                      <a:pt x="198" y="201"/>
                    </a:lnTo>
                    <a:lnTo>
                      <a:pt x="196" y="205"/>
                    </a:lnTo>
                    <a:lnTo>
                      <a:pt x="196" y="209"/>
                    </a:lnTo>
                    <a:lnTo>
                      <a:pt x="194" y="213"/>
                    </a:lnTo>
                    <a:lnTo>
                      <a:pt x="192" y="216"/>
                    </a:lnTo>
                    <a:lnTo>
                      <a:pt x="190" y="220"/>
                    </a:lnTo>
                    <a:lnTo>
                      <a:pt x="190" y="224"/>
                    </a:lnTo>
                    <a:lnTo>
                      <a:pt x="188" y="228"/>
                    </a:lnTo>
                    <a:lnTo>
                      <a:pt x="186" y="230"/>
                    </a:lnTo>
                    <a:lnTo>
                      <a:pt x="184" y="233"/>
                    </a:lnTo>
                    <a:lnTo>
                      <a:pt x="184" y="237"/>
                    </a:lnTo>
                    <a:lnTo>
                      <a:pt x="183" y="241"/>
                    </a:lnTo>
                    <a:lnTo>
                      <a:pt x="181" y="245"/>
                    </a:lnTo>
                    <a:lnTo>
                      <a:pt x="179" y="247"/>
                    </a:lnTo>
                    <a:lnTo>
                      <a:pt x="177" y="251"/>
                    </a:lnTo>
                    <a:lnTo>
                      <a:pt x="175" y="254"/>
                    </a:lnTo>
                    <a:lnTo>
                      <a:pt x="173" y="256"/>
                    </a:lnTo>
                    <a:lnTo>
                      <a:pt x="171" y="260"/>
                    </a:lnTo>
                    <a:lnTo>
                      <a:pt x="171" y="264"/>
                    </a:lnTo>
                    <a:lnTo>
                      <a:pt x="169" y="266"/>
                    </a:lnTo>
                    <a:lnTo>
                      <a:pt x="167" y="270"/>
                    </a:lnTo>
                    <a:lnTo>
                      <a:pt x="164" y="272"/>
                    </a:lnTo>
                    <a:lnTo>
                      <a:pt x="164" y="275"/>
                    </a:lnTo>
                    <a:lnTo>
                      <a:pt x="160" y="277"/>
                    </a:lnTo>
                    <a:lnTo>
                      <a:pt x="160" y="281"/>
                    </a:lnTo>
                    <a:lnTo>
                      <a:pt x="156" y="283"/>
                    </a:lnTo>
                    <a:lnTo>
                      <a:pt x="156" y="285"/>
                    </a:lnTo>
                    <a:lnTo>
                      <a:pt x="154" y="289"/>
                    </a:lnTo>
                    <a:lnTo>
                      <a:pt x="152" y="291"/>
                    </a:lnTo>
                    <a:lnTo>
                      <a:pt x="150" y="292"/>
                    </a:lnTo>
                    <a:lnTo>
                      <a:pt x="148" y="296"/>
                    </a:lnTo>
                    <a:lnTo>
                      <a:pt x="145" y="298"/>
                    </a:lnTo>
                    <a:lnTo>
                      <a:pt x="145" y="300"/>
                    </a:lnTo>
                    <a:lnTo>
                      <a:pt x="143" y="302"/>
                    </a:lnTo>
                    <a:lnTo>
                      <a:pt x="141" y="306"/>
                    </a:lnTo>
                    <a:lnTo>
                      <a:pt x="137" y="310"/>
                    </a:lnTo>
                    <a:lnTo>
                      <a:pt x="133" y="313"/>
                    </a:lnTo>
                    <a:lnTo>
                      <a:pt x="129" y="317"/>
                    </a:lnTo>
                    <a:lnTo>
                      <a:pt x="127" y="321"/>
                    </a:lnTo>
                    <a:lnTo>
                      <a:pt x="124" y="323"/>
                    </a:lnTo>
                    <a:lnTo>
                      <a:pt x="120" y="327"/>
                    </a:lnTo>
                    <a:lnTo>
                      <a:pt x="118" y="329"/>
                    </a:lnTo>
                    <a:lnTo>
                      <a:pt x="116" y="332"/>
                    </a:lnTo>
                    <a:lnTo>
                      <a:pt x="112" y="334"/>
                    </a:lnTo>
                    <a:lnTo>
                      <a:pt x="110" y="336"/>
                    </a:lnTo>
                    <a:lnTo>
                      <a:pt x="108" y="338"/>
                    </a:lnTo>
                    <a:lnTo>
                      <a:pt x="108" y="340"/>
                    </a:lnTo>
                    <a:lnTo>
                      <a:pt x="105" y="342"/>
                    </a:lnTo>
                    <a:lnTo>
                      <a:pt x="70" y="351"/>
                    </a:lnTo>
                    <a:lnTo>
                      <a:pt x="70" y="349"/>
                    </a:lnTo>
                    <a:lnTo>
                      <a:pt x="72" y="349"/>
                    </a:lnTo>
                    <a:lnTo>
                      <a:pt x="76" y="348"/>
                    </a:lnTo>
                    <a:lnTo>
                      <a:pt x="80" y="344"/>
                    </a:lnTo>
                    <a:lnTo>
                      <a:pt x="82" y="342"/>
                    </a:lnTo>
                    <a:lnTo>
                      <a:pt x="84" y="340"/>
                    </a:lnTo>
                    <a:lnTo>
                      <a:pt x="86" y="338"/>
                    </a:lnTo>
                    <a:lnTo>
                      <a:pt x="89" y="336"/>
                    </a:lnTo>
                    <a:lnTo>
                      <a:pt x="91" y="332"/>
                    </a:lnTo>
                    <a:lnTo>
                      <a:pt x="95" y="330"/>
                    </a:lnTo>
                    <a:lnTo>
                      <a:pt x="97" y="327"/>
                    </a:lnTo>
                    <a:lnTo>
                      <a:pt x="103" y="323"/>
                    </a:lnTo>
                    <a:lnTo>
                      <a:pt x="105" y="319"/>
                    </a:lnTo>
                    <a:lnTo>
                      <a:pt x="108" y="313"/>
                    </a:lnTo>
                    <a:lnTo>
                      <a:pt x="110" y="311"/>
                    </a:lnTo>
                    <a:lnTo>
                      <a:pt x="112" y="310"/>
                    </a:lnTo>
                    <a:lnTo>
                      <a:pt x="114" y="306"/>
                    </a:lnTo>
                    <a:lnTo>
                      <a:pt x="116" y="304"/>
                    </a:lnTo>
                    <a:lnTo>
                      <a:pt x="118" y="300"/>
                    </a:lnTo>
                    <a:lnTo>
                      <a:pt x="120" y="298"/>
                    </a:lnTo>
                    <a:lnTo>
                      <a:pt x="122" y="294"/>
                    </a:lnTo>
                    <a:lnTo>
                      <a:pt x="124" y="292"/>
                    </a:lnTo>
                    <a:lnTo>
                      <a:pt x="126" y="289"/>
                    </a:lnTo>
                    <a:lnTo>
                      <a:pt x="127" y="285"/>
                    </a:lnTo>
                    <a:lnTo>
                      <a:pt x="129" y="283"/>
                    </a:lnTo>
                    <a:lnTo>
                      <a:pt x="133" y="279"/>
                    </a:lnTo>
                    <a:lnTo>
                      <a:pt x="133" y="275"/>
                    </a:lnTo>
                    <a:lnTo>
                      <a:pt x="137" y="272"/>
                    </a:lnTo>
                    <a:lnTo>
                      <a:pt x="139" y="268"/>
                    </a:lnTo>
                    <a:lnTo>
                      <a:pt x="141" y="264"/>
                    </a:lnTo>
                    <a:lnTo>
                      <a:pt x="143" y="258"/>
                    </a:lnTo>
                    <a:lnTo>
                      <a:pt x="145" y="254"/>
                    </a:lnTo>
                    <a:lnTo>
                      <a:pt x="146" y="251"/>
                    </a:lnTo>
                    <a:lnTo>
                      <a:pt x="148" y="247"/>
                    </a:lnTo>
                    <a:lnTo>
                      <a:pt x="150" y="243"/>
                    </a:lnTo>
                    <a:lnTo>
                      <a:pt x="152" y="237"/>
                    </a:lnTo>
                    <a:lnTo>
                      <a:pt x="154" y="233"/>
                    </a:lnTo>
                    <a:lnTo>
                      <a:pt x="156" y="228"/>
                    </a:lnTo>
                    <a:lnTo>
                      <a:pt x="158" y="222"/>
                    </a:lnTo>
                    <a:lnTo>
                      <a:pt x="160" y="218"/>
                    </a:lnTo>
                    <a:lnTo>
                      <a:pt x="162" y="213"/>
                    </a:lnTo>
                    <a:lnTo>
                      <a:pt x="164" y="207"/>
                    </a:lnTo>
                    <a:lnTo>
                      <a:pt x="165" y="201"/>
                    </a:lnTo>
                    <a:lnTo>
                      <a:pt x="167" y="195"/>
                    </a:lnTo>
                    <a:lnTo>
                      <a:pt x="169" y="190"/>
                    </a:lnTo>
                    <a:lnTo>
                      <a:pt x="171" y="186"/>
                    </a:lnTo>
                    <a:lnTo>
                      <a:pt x="173" y="180"/>
                    </a:lnTo>
                    <a:lnTo>
                      <a:pt x="175" y="176"/>
                    </a:lnTo>
                    <a:lnTo>
                      <a:pt x="177" y="171"/>
                    </a:lnTo>
                    <a:lnTo>
                      <a:pt x="179" y="167"/>
                    </a:lnTo>
                    <a:lnTo>
                      <a:pt x="181" y="161"/>
                    </a:lnTo>
                    <a:lnTo>
                      <a:pt x="181" y="157"/>
                    </a:lnTo>
                    <a:lnTo>
                      <a:pt x="183" y="154"/>
                    </a:lnTo>
                    <a:lnTo>
                      <a:pt x="184" y="150"/>
                    </a:lnTo>
                    <a:lnTo>
                      <a:pt x="186" y="146"/>
                    </a:lnTo>
                    <a:lnTo>
                      <a:pt x="186" y="142"/>
                    </a:lnTo>
                    <a:lnTo>
                      <a:pt x="188" y="138"/>
                    </a:lnTo>
                    <a:lnTo>
                      <a:pt x="190" y="135"/>
                    </a:lnTo>
                    <a:lnTo>
                      <a:pt x="190" y="131"/>
                    </a:lnTo>
                    <a:lnTo>
                      <a:pt x="192" y="129"/>
                    </a:lnTo>
                    <a:lnTo>
                      <a:pt x="194" y="125"/>
                    </a:lnTo>
                    <a:lnTo>
                      <a:pt x="194" y="123"/>
                    </a:lnTo>
                    <a:lnTo>
                      <a:pt x="196" y="119"/>
                    </a:lnTo>
                    <a:lnTo>
                      <a:pt x="198" y="116"/>
                    </a:lnTo>
                    <a:lnTo>
                      <a:pt x="198" y="114"/>
                    </a:lnTo>
                    <a:lnTo>
                      <a:pt x="200" y="112"/>
                    </a:lnTo>
                    <a:lnTo>
                      <a:pt x="200" y="108"/>
                    </a:lnTo>
                    <a:lnTo>
                      <a:pt x="202" y="106"/>
                    </a:lnTo>
                    <a:lnTo>
                      <a:pt x="202" y="104"/>
                    </a:lnTo>
                    <a:lnTo>
                      <a:pt x="203" y="100"/>
                    </a:lnTo>
                    <a:lnTo>
                      <a:pt x="203" y="97"/>
                    </a:lnTo>
                    <a:lnTo>
                      <a:pt x="207" y="93"/>
                    </a:lnTo>
                    <a:lnTo>
                      <a:pt x="207" y="89"/>
                    </a:lnTo>
                    <a:lnTo>
                      <a:pt x="209" y="85"/>
                    </a:lnTo>
                    <a:lnTo>
                      <a:pt x="211" y="81"/>
                    </a:lnTo>
                    <a:lnTo>
                      <a:pt x="211" y="80"/>
                    </a:lnTo>
                    <a:lnTo>
                      <a:pt x="213" y="76"/>
                    </a:lnTo>
                    <a:lnTo>
                      <a:pt x="215" y="74"/>
                    </a:lnTo>
                    <a:lnTo>
                      <a:pt x="215" y="70"/>
                    </a:lnTo>
                    <a:lnTo>
                      <a:pt x="217" y="68"/>
                    </a:lnTo>
                    <a:lnTo>
                      <a:pt x="219" y="64"/>
                    </a:lnTo>
                    <a:lnTo>
                      <a:pt x="221" y="61"/>
                    </a:lnTo>
                    <a:lnTo>
                      <a:pt x="221" y="57"/>
                    </a:lnTo>
                    <a:lnTo>
                      <a:pt x="222" y="53"/>
                    </a:lnTo>
                    <a:lnTo>
                      <a:pt x="221" y="53"/>
                    </a:lnTo>
                    <a:lnTo>
                      <a:pt x="217" y="53"/>
                    </a:lnTo>
                    <a:lnTo>
                      <a:pt x="215" y="55"/>
                    </a:lnTo>
                    <a:lnTo>
                      <a:pt x="213" y="55"/>
                    </a:lnTo>
                    <a:lnTo>
                      <a:pt x="211" y="57"/>
                    </a:lnTo>
                    <a:lnTo>
                      <a:pt x="207" y="57"/>
                    </a:lnTo>
                    <a:lnTo>
                      <a:pt x="203" y="57"/>
                    </a:lnTo>
                    <a:lnTo>
                      <a:pt x="200" y="59"/>
                    </a:lnTo>
                    <a:lnTo>
                      <a:pt x="196" y="61"/>
                    </a:lnTo>
                    <a:lnTo>
                      <a:pt x="192" y="61"/>
                    </a:lnTo>
                    <a:lnTo>
                      <a:pt x="186" y="62"/>
                    </a:lnTo>
                    <a:lnTo>
                      <a:pt x="183" y="64"/>
                    </a:lnTo>
                    <a:lnTo>
                      <a:pt x="179" y="66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69" y="68"/>
                    </a:lnTo>
                    <a:lnTo>
                      <a:pt x="167" y="68"/>
                    </a:lnTo>
                    <a:lnTo>
                      <a:pt x="164" y="68"/>
                    </a:lnTo>
                    <a:lnTo>
                      <a:pt x="162" y="70"/>
                    </a:lnTo>
                    <a:lnTo>
                      <a:pt x="160" y="70"/>
                    </a:lnTo>
                    <a:lnTo>
                      <a:pt x="156" y="70"/>
                    </a:lnTo>
                    <a:lnTo>
                      <a:pt x="152" y="72"/>
                    </a:lnTo>
                    <a:lnTo>
                      <a:pt x="150" y="72"/>
                    </a:lnTo>
                    <a:lnTo>
                      <a:pt x="146" y="72"/>
                    </a:lnTo>
                    <a:lnTo>
                      <a:pt x="145" y="74"/>
                    </a:lnTo>
                    <a:lnTo>
                      <a:pt x="141" y="74"/>
                    </a:lnTo>
                    <a:lnTo>
                      <a:pt x="139" y="76"/>
                    </a:lnTo>
                    <a:lnTo>
                      <a:pt x="135" y="76"/>
                    </a:lnTo>
                    <a:lnTo>
                      <a:pt x="131" y="78"/>
                    </a:lnTo>
                    <a:lnTo>
                      <a:pt x="127" y="78"/>
                    </a:lnTo>
                    <a:lnTo>
                      <a:pt x="126" y="78"/>
                    </a:lnTo>
                    <a:lnTo>
                      <a:pt x="122" y="80"/>
                    </a:lnTo>
                    <a:lnTo>
                      <a:pt x="118" y="80"/>
                    </a:lnTo>
                    <a:lnTo>
                      <a:pt x="116" y="80"/>
                    </a:lnTo>
                    <a:lnTo>
                      <a:pt x="112" y="81"/>
                    </a:lnTo>
                    <a:lnTo>
                      <a:pt x="108" y="81"/>
                    </a:lnTo>
                    <a:lnTo>
                      <a:pt x="106" y="81"/>
                    </a:lnTo>
                    <a:lnTo>
                      <a:pt x="103" y="83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3" y="85"/>
                    </a:lnTo>
                    <a:lnTo>
                      <a:pt x="89" y="85"/>
                    </a:lnTo>
                    <a:lnTo>
                      <a:pt x="87" y="85"/>
                    </a:lnTo>
                    <a:lnTo>
                      <a:pt x="84" y="87"/>
                    </a:lnTo>
                    <a:lnTo>
                      <a:pt x="82" y="87"/>
                    </a:lnTo>
                    <a:lnTo>
                      <a:pt x="78" y="87"/>
                    </a:lnTo>
                    <a:lnTo>
                      <a:pt x="74" y="89"/>
                    </a:lnTo>
                    <a:lnTo>
                      <a:pt x="70" y="89"/>
                    </a:lnTo>
                    <a:lnTo>
                      <a:pt x="68" y="89"/>
                    </a:lnTo>
                    <a:lnTo>
                      <a:pt x="65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7" y="91"/>
                    </a:lnTo>
                    <a:lnTo>
                      <a:pt x="55" y="91"/>
                    </a:lnTo>
                    <a:lnTo>
                      <a:pt x="51" y="91"/>
                    </a:lnTo>
                    <a:lnTo>
                      <a:pt x="49" y="91"/>
                    </a:lnTo>
                    <a:lnTo>
                      <a:pt x="48" y="93"/>
                    </a:lnTo>
                    <a:lnTo>
                      <a:pt x="44" y="93"/>
                    </a:lnTo>
                    <a:lnTo>
                      <a:pt x="40" y="95"/>
                    </a:lnTo>
                    <a:lnTo>
                      <a:pt x="36" y="95"/>
                    </a:lnTo>
                    <a:lnTo>
                      <a:pt x="32" y="97"/>
                    </a:lnTo>
                    <a:lnTo>
                      <a:pt x="29" y="97"/>
                    </a:lnTo>
                    <a:lnTo>
                      <a:pt x="25" y="99"/>
                    </a:lnTo>
                    <a:lnTo>
                      <a:pt x="21" y="99"/>
                    </a:lnTo>
                    <a:lnTo>
                      <a:pt x="19" y="99"/>
                    </a:lnTo>
                    <a:lnTo>
                      <a:pt x="17" y="100"/>
                    </a:lnTo>
                    <a:lnTo>
                      <a:pt x="15" y="100"/>
                    </a:lnTo>
                    <a:lnTo>
                      <a:pt x="11" y="102"/>
                    </a:lnTo>
                    <a:lnTo>
                      <a:pt x="8" y="102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6"/>
                    </a:lnTo>
                    <a:lnTo>
                      <a:pt x="3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7" name="Freeform 514">
                <a:extLst>
                  <a:ext uri="{FF2B5EF4-FFF2-40B4-BE49-F238E27FC236}">
                    <a16:creationId xmlns:a16="http://schemas.microsoft.com/office/drawing/2014/main" id="{AF3FECCF-1085-4F30-A5AA-77A54AD4E2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928"/>
                <a:ext cx="74" cy="100"/>
              </a:xfrm>
              <a:custGeom>
                <a:avLst/>
                <a:gdLst>
                  <a:gd name="T0" fmla="*/ 1 w 148"/>
                  <a:gd name="T1" fmla="*/ 1 h 199"/>
                  <a:gd name="T2" fmla="*/ 1 w 148"/>
                  <a:gd name="T3" fmla="*/ 1 h 199"/>
                  <a:gd name="T4" fmla="*/ 0 w 148"/>
                  <a:gd name="T5" fmla="*/ 1 h 199"/>
                  <a:gd name="T6" fmla="*/ 0 w 148"/>
                  <a:gd name="T7" fmla="*/ 1 h 199"/>
                  <a:gd name="T8" fmla="*/ 0 w 148"/>
                  <a:gd name="T9" fmla="*/ 1 h 199"/>
                  <a:gd name="T10" fmla="*/ 0 w 148"/>
                  <a:gd name="T11" fmla="*/ 1 h 199"/>
                  <a:gd name="T12" fmla="*/ 0 w 148"/>
                  <a:gd name="T13" fmla="*/ 1 h 199"/>
                  <a:gd name="T14" fmla="*/ 0 w 148"/>
                  <a:gd name="T15" fmla="*/ 1 h 199"/>
                  <a:gd name="T16" fmla="*/ 1 w 148"/>
                  <a:gd name="T17" fmla="*/ 1 h 199"/>
                  <a:gd name="T18" fmla="*/ 1 w 148"/>
                  <a:gd name="T19" fmla="*/ 1 h 199"/>
                  <a:gd name="T20" fmla="*/ 1 w 148"/>
                  <a:gd name="T21" fmla="*/ 1 h 199"/>
                  <a:gd name="T22" fmla="*/ 1 w 148"/>
                  <a:gd name="T23" fmla="*/ 1 h 199"/>
                  <a:gd name="T24" fmla="*/ 1 w 148"/>
                  <a:gd name="T25" fmla="*/ 1 h 199"/>
                  <a:gd name="T26" fmla="*/ 1 w 148"/>
                  <a:gd name="T27" fmla="*/ 1 h 199"/>
                  <a:gd name="T28" fmla="*/ 1 w 148"/>
                  <a:gd name="T29" fmla="*/ 1 h 199"/>
                  <a:gd name="T30" fmla="*/ 1 w 148"/>
                  <a:gd name="T31" fmla="*/ 1 h 199"/>
                  <a:gd name="T32" fmla="*/ 1 w 148"/>
                  <a:gd name="T33" fmla="*/ 1 h 199"/>
                  <a:gd name="T34" fmla="*/ 1 w 148"/>
                  <a:gd name="T35" fmla="*/ 1 h 199"/>
                  <a:gd name="T36" fmla="*/ 1 w 148"/>
                  <a:gd name="T37" fmla="*/ 1 h 199"/>
                  <a:gd name="T38" fmla="*/ 1 w 148"/>
                  <a:gd name="T39" fmla="*/ 1 h 199"/>
                  <a:gd name="T40" fmla="*/ 1 w 148"/>
                  <a:gd name="T41" fmla="*/ 1 h 199"/>
                  <a:gd name="T42" fmla="*/ 1 w 148"/>
                  <a:gd name="T43" fmla="*/ 1 h 199"/>
                  <a:gd name="T44" fmla="*/ 1 w 148"/>
                  <a:gd name="T45" fmla="*/ 1 h 199"/>
                  <a:gd name="T46" fmla="*/ 1 w 148"/>
                  <a:gd name="T47" fmla="*/ 1 h 199"/>
                  <a:gd name="T48" fmla="*/ 1 w 148"/>
                  <a:gd name="T49" fmla="*/ 1 h 199"/>
                  <a:gd name="T50" fmla="*/ 1 w 148"/>
                  <a:gd name="T51" fmla="*/ 1 h 199"/>
                  <a:gd name="T52" fmla="*/ 1 w 148"/>
                  <a:gd name="T53" fmla="*/ 1 h 199"/>
                  <a:gd name="T54" fmla="*/ 1 w 148"/>
                  <a:gd name="T55" fmla="*/ 1 h 199"/>
                  <a:gd name="T56" fmla="*/ 1 w 148"/>
                  <a:gd name="T57" fmla="*/ 1 h 199"/>
                  <a:gd name="T58" fmla="*/ 1 w 148"/>
                  <a:gd name="T59" fmla="*/ 1 h 199"/>
                  <a:gd name="T60" fmla="*/ 1 w 148"/>
                  <a:gd name="T61" fmla="*/ 1 h 199"/>
                  <a:gd name="T62" fmla="*/ 1 w 148"/>
                  <a:gd name="T63" fmla="*/ 1 h 199"/>
                  <a:gd name="T64" fmla="*/ 1 w 148"/>
                  <a:gd name="T65" fmla="*/ 1 h 199"/>
                  <a:gd name="T66" fmla="*/ 1 w 148"/>
                  <a:gd name="T67" fmla="*/ 1 h 199"/>
                  <a:gd name="T68" fmla="*/ 1 w 148"/>
                  <a:gd name="T69" fmla="*/ 1 h 199"/>
                  <a:gd name="T70" fmla="*/ 1 w 148"/>
                  <a:gd name="T71" fmla="*/ 1 h 199"/>
                  <a:gd name="T72" fmla="*/ 1 w 148"/>
                  <a:gd name="T73" fmla="*/ 1 h 199"/>
                  <a:gd name="T74" fmla="*/ 1 w 148"/>
                  <a:gd name="T75" fmla="*/ 1 h 199"/>
                  <a:gd name="T76" fmla="*/ 1 w 148"/>
                  <a:gd name="T77" fmla="*/ 1 h 199"/>
                  <a:gd name="T78" fmla="*/ 1 w 148"/>
                  <a:gd name="T79" fmla="*/ 1 h 199"/>
                  <a:gd name="T80" fmla="*/ 1 w 148"/>
                  <a:gd name="T81" fmla="*/ 1 h 199"/>
                  <a:gd name="T82" fmla="*/ 1 w 148"/>
                  <a:gd name="T83" fmla="*/ 1 h 199"/>
                  <a:gd name="T84" fmla="*/ 1 w 148"/>
                  <a:gd name="T85" fmla="*/ 1 h 199"/>
                  <a:gd name="T86" fmla="*/ 1 w 148"/>
                  <a:gd name="T87" fmla="*/ 1 h 199"/>
                  <a:gd name="T88" fmla="*/ 1 w 148"/>
                  <a:gd name="T89" fmla="*/ 1 h 199"/>
                  <a:gd name="T90" fmla="*/ 1 w 148"/>
                  <a:gd name="T91" fmla="*/ 1 h 199"/>
                  <a:gd name="T92" fmla="*/ 1 w 148"/>
                  <a:gd name="T93" fmla="*/ 1 h 199"/>
                  <a:gd name="T94" fmla="*/ 1 w 148"/>
                  <a:gd name="T95" fmla="*/ 1 h 199"/>
                  <a:gd name="T96" fmla="*/ 1 w 148"/>
                  <a:gd name="T97" fmla="*/ 1 h 199"/>
                  <a:gd name="T98" fmla="*/ 1 w 148"/>
                  <a:gd name="T99" fmla="*/ 1 h 199"/>
                  <a:gd name="T100" fmla="*/ 1 w 148"/>
                  <a:gd name="T101" fmla="*/ 1 h 199"/>
                  <a:gd name="T102" fmla="*/ 1 w 148"/>
                  <a:gd name="T103" fmla="*/ 0 h 1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8"/>
                  <a:gd name="T157" fmla="*/ 0 h 199"/>
                  <a:gd name="T158" fmla="*/ 148 w 148"/>
                  <a:gd name="T159" fmla="*/ 199 h 1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8" h="199">
                    <a:moveTo>
                      <a:pt x="6" y="3"/>
                    </a:moveTo>
                    <a:lnTo>
                      <a:pt x="6" y="3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0" y="85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2" y="118"/>
                    </a:lnTo>
                    <a:lnTo>
                      <a:pt x="2" y="123"/>
                    </a:lnTo>
                    <a:lnTo>
                      <a:pt x="2" y="127"/>
                    </a:lnTo>
                    <a:lnTo>
                      <a:pt x="2" y="131"/>
                    </a:lnTo>
                    <a:lnTo>
                      <a:pt x="4" y="135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4"/>
                    </a:lnTo>
                    <a:lnTo>
                      <a:pt x="7" y="159"/>
                    </a:lnTo>
                    <a:lnTo>
                      <a:pt x="7" y="163"/>
                    </a:lnTo>
                    <a:lnTo>
                      <a:pt x="7" y="169"/>
                    </a:lnTo>
                    <a:lnTo>
                      <a:pt x="9" y="173"/>
                    </a:lnTo>
                    <a:lnTo>
                      <a:pt x="9" y="178"/>
                    </a:lnTo>
                    <a:lnTo>
                      <a:pt x="11" y="184"/>
                    </a:lnTo>
                    <a:lnTo>
                      <a:pt x="13" y="188"/>
                    </a:lnTo>
                    <a:lnTo>
                      <a:pt x="15" y="194"/>
                    </a:lnTo>
                    <a:lnTo>
                      <a:pt x="15" y="199"/>
                    </a:lnTo>
                    <a:lnTo>
                      <a:pt x="17" y="199"/>
                    </a:lnTo>
                    <a:lnTo>
                      <a:pt x="19" y="199"/>
                    </a:lnTo>
                    <a:lnTo>
                      <a:pt x="21" y="199"/>
                    </a:lnTo>
                    <a:lnTo>
                      <a:pt x="25" y="199"/>
                    </a:lnTo>
                    <a:lnTo>
                      <a:pt x="28" y="199"/>
                    </a:lnTo>
                    <a:lnTo>
                      <a:pt x="32" y="199"/>
                    </a:lnTo>
                    <a:lnTo>
                      <a:pt x="36" y="197"/>
                    </a:lnTo>
                    <a:lnTo>
                      <a:pt x="40" y="197"/>
                    </a:lnTo>
                    <a:lnTo>
                      <a:pt x="44" y="197"/>
                    </a:lnTo>
                    <a:lnTo>
                      <a:pt x="49" y="197"/>
                    </a:lnTo>
                    <a:lnTo>
                      <a:pt x="51" y="195"/>
                    </a:lnTo>
                    <a:lnTo>
                      <a:pt x="53" y="195"/>
                    </a:lnTo>
                    <a:lnTo>
                      <a:pt x="55" y="195"/>
                    </a:lnTo>
                    <a:lnTo>
                      <a:pt x="59" y="195"/>
                    </a:lnTo>
                    <a:lnTo>
                      <a:pt x="61" y="194"/>
                    </a:lnTo>
                    <a:lnTo>
                      <a:pt x="65" y="194"/>
                    </a:lnTo>
                    <a:lnTo>
                      <a:pt x="66" y="194"/>
                    </a:lnTo>
                    <a:lnTo>
                      <a:pt x="70" y="194"/>
                    </a:lnTo>
                    <a:lnTo>
                      <a:pt x="72" y="192"/>
                    </a:lnTo>
                    <a:lnTo>
                      <a:pt x="76" y="192"/>
                    </a:lnTo>
                    <a:lnTo>
                      <a:pt x="78" y="190"/>
                    </a:lnTo>
                    <a:lnTo>
                      <a:pt x="80" y="190"/>
                    </a:lnTo>
                    <a:lnTo>
                      <a:pt x="84" y="188"/>
                    </a:lnTo>
                    <a:lnTo>
                      <a:pt x="85" y="188"/>
                    </a:lnTo>
                    <a:lnTo>
                      <a:pt x="89" y="186"/>
                    </a:lnTo>
                    <a:lnTo>
                      <a:pt x="91" y="186"/>
                    </a:lnTo>
                    <a:lnTo>
                      <a:pt x="95" y="184"/>
                    </a:lnTo>
                    <a:lnTo>
                      <a:pt x="97" y="182"/>
                    </a:lnTo>
                    <a:lnTo>
                      <a:pt x="101" y="180"/>
                    </a:lnTo>
                    <a:lnTo>
                      <a:pt x="103" y="180"/>
                    </a:lnTo>
                    <a:lnTo>
                      <a:pt x="106" y="178"/>
                    </a:lnTo>
                    <a:lnTo>
                      <a:pt x="108" y="176"/>
                    </a:lnTo>
                    <a:lnTo>
                      <a:pt x="110" y="175"/>
                    </a:lnTo>
                    <a:lnTo>
                      <a:pt x="114" y="173"/>
                    </a:lnTo>
                    <a:lnTo>
                      <a:pt x="116" y="171"/>
                    </a:lnTo>
                    <a:lnTo>
                      <a:pt x="118" y="169"/>
                    </a:lnTo>
                    <a:lnTo>
                      <a:pt x="122" y="167"/>
                    </a:lnTo>
                    <a:lnTo>
                      <a:pt x="123" y="165"/>
                    </a:lnTo>
                    <a:lnTo>
                      <a:pt x="127" y="161"/>
                    </a:lnTo>
                    <a:lnTo>
                      <a:pt x="133" y="157"/>
                    </a:lnTo>
                    <a:lnTo>
                      <a:pt x="135" y="154"/>
                    </a:lnTo>
                    <a:lnTo>
                      <a:pt x="137" y="152"/>
                    </a:lnTo>
                    <a:lnTo>
                      <a:pt x="139" y="150"/>
                    </a:lnTo>
                    <a:lnTo>
                      <a:pt x="141" y="146"/>
                    </a:lnTo>
                    <a:lnTo>
                      <a:pt x="142" y="144"/>
                    </a:lnTo>
                    <a:lnTo>
                      <a:pt x="144" y="140"/>
                    </a:lnTo>
                    <a:lnTo>
                      <a:pt x="146" y="137"/>
                    </a:lnTo>
                    <a:lnTo>
                      <a:pt x="148" y="135"/>
                    </a:lnTo>
                    <a:lnTo>
                      <a:pt x="148" y="133"/>
                    </a:lnTo>
                    <a:lnTo>
                      <a:pt x="148" y="131"/>
                    </a:lnTo>
                    <a:lnTo>
                      <a:pt x="148" y="129"/>
                    </a:lnTo>
                    <a:lnTo>
                      <a:pt x="148" y="125"/>
                    </a:lnTo>
                    <a:lnTo>
                      <a:pt x="148" y="121"/>
                    </a:lnTo>
                    <a:lnTo>
                      <a:pt x="148" y="118"/>
                    </a:lnTo>
                    <a:lnTo>
                      <a:pt x="148" y="114"/>
                    </a:lnTo>
                    <a:lnTo>
                      <a:pt x="148" y="110"/>
                    </a:lnTo>
                    <a:lnTo>
                      <a:pt x="148" y="106"/>
                    </a:lnTo>
                    <a:lnTo>
                      <a:pt x="148" y="102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3"/>
                    </a:lnTo>
                    <a:lnTo>
                      <a:pt x="148" y="91"/>
                    </a:lnTo>
                    <a:lnTo>
                      <a:pt x="148" y="89"/>
                    </a:lnTo>
                    <a:lnTo>
                      <a:pt x="148" y="91"/>
                    </a:lnTo>
                    <a:lnTo>
                      <a:pt x="146" y="93"/>
                    </a:lnTo>
                    <a:lnTo>
                      <a:pt x="146" y="95"/>
                    </a:lnTo>
                    <a:lnTo>
                      <a:pt x="146" y="97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2" y="106"/>
                    </a:lnTo>
                    <a:lnTo>
                      <a:pt x="141" y="110"/>
                    </a:lnTo>
                    <a:lnTo>
                      <a:pt x="139" y="114"/>
                    </a:lnTo>
                    <a:lnTo>
                      <a:pt x="137" y="118"/>
                    </a:lnTo>
                    <a:lnTo>
                      <a:pt x="135" y="121"/>
                    </a:lnTo>
                    <a:lnTo>
                      <a:pt x="133" y="125"/>
                    </a:lnTo>
                    <a:lnTo>
                      <a:pt x="131" y="129"/>
                    </a:lnTo>
                    <a:lnTo>
                      <a:pt x="127" y="133"/>
                    </a:lnTo>
                    <a:lnTo>
                      <a:pt x="123" y="137"/>
                    </a:lnTo>
                    <a:lnTo>
                      <a:pt x="122" y="142"/>
                    </a:lnTo>
                    <a:lnTo>
                      <a:pt x="116" y="146"/>
                    </a:lnTo>
                    <a:lnTo>
                      <a:pt x="112" y="150"/>
                    </a:lnTo>
                    <a:lnTo>
                      <a:pt x="110" y="150"/>
                    </a:lnTo>
                    <a:lnTo>
                      <a:pt x="108" y="154"/>
                    </a:lnTo>
                    <a:lnTo>
                      <a:pt x="104" y="154"/>
                    </a:lnTo>
                    <a:lnTo>
                      <a:pt x="103" y="156"/>
                    </a:lnTo>
                    <a:lnTo>
                      <a:pt x="101" y="157"/>
                    </a:lnTo>
                    <a:lnTo>
                      <a:pt x="97" y="159"/>
                    </a:lnTo>
                    <a:lnTo>
                      <a:pt x="95" y="161"/>
                    </a:lnTo>
                    <a:lnTo>
                      <a:pt x="93" y="163"/>
                    </a:lnTo>
                    <a:lnTo>
                      <a:pt x="89" y="163"/>
                    </a:lnTo>
                    <a:lnTo>
                      <a:pt x="85" y="165"/>
                    </a:lnTo>
                    <a:lnTo>
                      <a:pt x="84" y="167"/>
                    </a:lnTo>
                    <a:lnTo>
                      <a:pt x="80" y="169"/>
                    </a:lnTo>
                    <a:lnTo>
                      <a:pt x="76" y="169"/>
                    </a:lnTo>
                    <a:lnTo>
                      <a:pt x="72" y="169"/>
                    </a:lnTo>
                    <a:lnTo>
                      <a:pt x="70" y="171"/>
                    </a:lnTo>
                    <a:lnTo>
                      <a:pt x="66" y="173"/>
                    </a:lnTo>
                    <a:lnTo>
                      <a:pt x="63" y="173"/>
                    </a:lnTo>
                    <a:lnTo>
                      <a:pt x="59" y="173"/>
                    </a:lnTo>
                    <a:lnTo>
                      <a:pt x="55" y="173"/>
                    </a:lnTo>
                    <a:lnTo>
                      <a:pt x="51" y="175"/>
                    </a:lnTo>
                    <a:lnTo>
                      <a:pt x="46" y="175"/>
                    </a:lnTo>
                    <a:lnTo>
                      <a:pt x="42" y="175"/>
                    </a:lnTo>
                    <a:lnTo>
                      <a:pt x="38" y="175"/>
                    </a:lnTo>
                    <a:lnTo>
                      <a:pt x="32" y="175"/>
                    </a:lnTo>
                    <a:lnTo>
                      <a:pt x="32" y="173"/>
                    </a:lnTo>
                    <a:lnTo>
                      <a:pt x="32" y="171"/>
                    </a:lnTo>
                    <a:lnTo>
                      <a:pt x="30" y="169"/>
                    </a:lnTo>
                    <a:lnTo>
                      <a:pt x="30" y="167"/>
                    </a:lnTo>
                    <a:lnTo>
                      <a:pt x="28" y="165"/>
                    </a:lnTo>
                    <a:lnTo>
                      <a:pt x="28" y="163"/>
                    </a:lnTo>
                    <a:lnTo>
                      <a:pt x="26" y="159"/>
                    </a:lnTo>
                    <a:lnTo>
                      <a:pt x="26" y="156"/>
                    </a:lnTo>
                    <a:lnTo>
                      <a:pt x="25" y="152"/>
                    </a:lnTo>
                    <a:lnTo>
                      <a:pt x="25" y="148"/>
                    </a:lnTo>
                    <a:lnTo>
                      <a:pt x="25" y="144"/>
                    </a:lnTo>
                    <a:lnTo>
                      <a:pt x="23" y="142"/>
                    </a:lnTo>
                    <a:lnTo>
                      <a:pt x="23" y="140"/>
                    </a:lnTo>
                    <a:lnTo>
                      <a:pt x="23" y="138"/>
                    </a:lnTo>
                    <a:lnTo>
                      <a:pt x="23" y="135"/>
                    </a:lnTo>
                    <a:lnTo>
                      <a:pt x="21" y="133"/>
                    </a:lnTo>
                    <a:lnTo>
                      <a:pt x="21" y="131"/>
                    </a:lnTo>
                    <a:lnTo>
                      <a:pt x="21" y="127"/>
                    </a:lnTo>
                    <a:lnTo>
                      <a:pt x="21" y="123"/>
                    </a:lnTo>
                    <a:lnTo>
                      <a:pt x="19" y="121"/>
                    </a:lnTo>
                    <a:lnTo>
                      <a:pt x="19" y="118"/>
                    </a:lnTo>
                    <a:lnTo>
                      <a:pt x="19" y="116"/>
                    </a:lnTo>
                    <a:lnTo>
                      <a:pt x="19" y="112"/>
                    </a:lnTo>
                    <a:lnTo>
                      <a:pt x="19" y="108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7" y="99"/>
                    </a:lnTo>
                    <a:lnTo>
                      <a:pt x="17" y="95"/>
                    </a:lnTo>
                    <a:lnTo>
                      <a:pt x="17" y="91"/>
                    </a:lnTo>
                    <a:lnTo>
                      <a:pt x="17" y="87"/>
                    </a:lnTo>
                    <a:lnTo>
                      <a:pt x="17" y="83"/>
                    </a:lnTo>
                    <a:lnTo>
                      <a:pt x="17" y="79"/>
                    </a:lnTo>
                    <a:lnTo>
                      <a:pt x="17" y="76"/>
                    </a:lnTo>
                    <a:lnTo>
                      <a:pt x="17" y="72"/>
                    </a:lnTo>
                    <a:lnTo>
                      <a:pt x="15" y="68"/>
                    </a:lnTo>
                    <a:lnTo>
                      <a:pt x="15" y="62"/>
                    </a:lnTo>
                    <a:lnTo>
                      <a:pt x="15" y="59"/>
                    </a:lnTo>
                    <a:lnTo>
                      <a:pt x="15" y="55"/>
                    </a:lnTo>
                    <a:lnTo>
                      <a:pt x="15" y="51"/>
                    </a:lnTo>
                    <a:lnTo>
                      <a:pt x="15" y="45"/>
                    </a:lnTo>
                    <a:lnTo>
                      <a:pt x="17" y="41"/>
                    </a:lnTo>
                    <a:lnTo>
                      <a:pt x="17" y="38"/>
                    </a:lnTo>
                    <a:lnTo>
                      <a:pt x="17" y="32"/>
                    </a:lnTo>
                    <a:lnTo>
                      <a:pt x="17" y="28"/>
                    </a:lnTo>
                    <a:lnTo>
                      <a:pt x="17" y="22"/>
                    </a:lnTo>
                    <a:lnTo>
                      <a:pt x="19" y="19"/>
                    </a:lnTo>
                    <a:lnTo>
                      <a:pt x="19" y="13"/>
                    </a:lnTo>
                    <a:lnTo>
                      <a:pt x="19" y="9"/>
                    </a:lnTo>
                    <a:lnTo>
                      <a:pt x="19" y="3"/>
                    </a:lnTo>
                    <a:lnTo>
                      <a:pt x="21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8" name="Freeform 515">
                <a:extLst>
                  <a:ext uri="{FF2B5EF4-FFF2-40B4-BE49-F238E27FC236}">
                    <a16:creationId xmlns:a16="http://schemas.microsoft.com/office/drawing/2014/main" id="{C54062D9-EA88-4517-BB9C-7E0DC1AAFE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7" y="779"/>
                <a:ext cx="98" cy="106"/>
              </a:xfrm>
              <a:custGeom>
                <a:avLst/>
                <a:gdLst>
                  <a:gd name="T0" fmla="*/ 0 w 198"/>
                  <a:gd name="T1" fmla="*/ 0 h 213"/>
                  <a:gd name="T2" fmla="*/ 0 w 198"/>
                  <a:gd name="T3" fmla="*/ 0 h 213"/>
                  <a:gd name="T4" fmla="*/ 0 w 198"/>
                  <a:gd name="T5" fmla="*/ 0 h 213"/>
                  <a:gd name="T6" fmla="*/ 0 w 198"/>
                  <a:gd name="T7" fmla="*/ 0 h 213"/>
                  <a:gd name="T8" fmla="*/ 0 w 198"/>
                  <a:gd name="T9" fmla="*/ 0 h 213"/>
                  <a:gd name="T10" fmla="*/ 0 w 198"/>
                  <a:gd name="T11" fmla="*/ 0 h 213"/>
                  <a:gd name="T12" fmla="*/ 0 w 198"/>
                  <a:gd name="T13" fmla="*/ 0 h 213"/>
                  <a:gd name="T14" fmla="*/ 0 w 198"/>
                  <a:gd name="T15" fmla="*/ 0 h 213"/>
                  <a:gd name="T16" fmla="*/ 0 w 198"/>
                  <a:gd name="T17" fmla="*/ 0 h 213"/>
                  <a:gd name="T18" fmla="*/ 0 w 198"/>
                  <a:gd name="T19" fmla="*/ 0 h 213"/>
                  <a:gd name="T20" fmla="*/ 0 w 198"/>
                  <a:gd name="T21" fmla="*/ 0 h 213"/>
                  <a:gd name="T22" fmla="*/ 0 w 198"/>
                  <a:gd name="T23" fmla="*/ 0 h 213"/>
                  <a:gd name="T24" fmla="*/ 0 w 198"/>
                  <a:gd name="T25" fmla="*/ 0 h 213"/>
                  <a:gd name="T26" fmla="*/ 0 w 198"/>
                  <a:gd name="T27" fmla="*/ 0 h 213"/>
                  <a:gd name="T28" fmla="*/ 0 w 198"/>
                  <a:gd name="T29" fmla="*/ 0 h 213"/>
                  <a:gd name="T30" fmla="*/ 0 w 198"/>
                  <a:gd name="T31" fmla="*/ 0 h 213"/>
                  <a:gd name="T32" fmla="*/ 0 w 198"/>
                  <a:gd name="T33" fmla="*/ 0 h 2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8"/>
                  <a:gd name="T52" fmla="*/ 0 h 213"/>
                  <a:gd name="T53" fmla="*/ 198 w 198"/>
                  <a:gd name="T54" fmla="*/ 213 h 2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8" h="213">
                    <a:moveTo>
                      <a:pt x="0" y="213"/>
                    </a:moveTo>
                    <a:lnTo>
                      <a:pt x="15" y="185"/>
                    </a:lnTo>
                    <a:lnTo>
                      <a:pt x="34" y="152"/>
                    </a:lnTo>
                    <a:lnTo>
                      <a:pt x="65" y="118"/>
                    </a:lnTo>
                    <a:lnTo>
                      <a:pt x="97" y="88"/>
                    </a:lnTo>
                    <a:lnTo>
                      <a:pt x="139" y="52"/>
                    </a:lnTo>
                    <a:lnTo>
                      <a:pt x="175" y="17"/>
                    </a:lnTo>
                    <a:lnTo>
                      <a:pt x="198" y="0"/>
                    </a:lnTo>
                    <a:lnTo>
                      <a:pt x="198" y="29"/>
                    </a:lnTo>
                    <a:lnTo>
                      <a:pt x="196" y="65"/>
                    </a:lnTo>
                    <a:lnTo>
                      <a:pt x="188" y="114"/>
                    </a:lnTo>
                    <a:lnTo>
                      <a:pt x="118" y="211"/>
                    </a:lnTo>
                    <a:lnTo>
                      <a:pt x="112" y="179"/>
                    </a:lnTo>
                    <a:lnTo>
                      <a:pt x="114" y="131"/>
                    </a:lnTo>
                    <a:lnTo>
                      <a:pt x="61" y="162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59" name="Freeform 516">
                <a:extLst>
                  <a:ext uri="{FF2B5EF4-FFF2-40B4-BE49-F238E27FC236}">
                    <a16:creationId xmlns:a16="http://schemas.microsoft.com/office/drawing/2014/main" id="{45BC5FBA-9589-4210-9349-74F38F37ED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4" y="878"/>
                <a:ext cx="39" cy="124"/>
              </a:xfrm>
              <a:custGeom>
                <a:avLst/>
                <a:gdLst>
                  <a:gd name="T0" fmla="*/ 1 w 77"/>
                  <a:gd name="T1" fmla="*/ 1 h 247"/>
                  <a:gd name="T2" fmla="*/ 1 w 77"/>
                  <a:gd name="T3" fmla="*/ 1 h 247"/>
                  <a:gd name="T4" fmla="*/ 0 w 77"/>
                  <a:gd name="T5" fmla="*/ 1 h 247"/>
                  <a:gd name="T6" fmla="*/ 1 w 77"/>
                  <a:gd name="T7" fmla="*/ 1 h 247"/>
                  <a:gd name="T8" fmla="*/ 1 w 77"/>
                  <a:gd name="T9" fmla="*/ 1 h 247"/>
                  <a:gd name="T10" fmla="*/ 1 w 77"/>
                  <a:gd name="T11" fmla="*/ 1 h 247"/>
                  <a:gd name="T12" fmla="*/ 1 w 77"/>
                  <a:gd name="T13" fmla="*/ 1 h 247"/>
                  <a:gd name="T14" fmla="*/ 1 w 77"/>
                  <a:gd name="T15" fmla="*/ 0 h 247"/>
                  <a:gd name="T16" fmla="*/ 1 w 77"/>
                  <a:gd name="T17" fmla="*/ 1 h 247"/>
                  <a:gd name="T18" fmla="*/ 1 w 77"/>
                  <a:gd name="T19" fmla="*/ 1 h 247"/>
                  <a:gd name="T20" fmla="*/ 1 w 77"/>
                  <a:gd name="T21" fmla="*/ 1 h 247"/>
                  <a:gd name="T22" fmla="*/ 1 w 77"/>
                  <a:gd name="T23" fmla="*/ 1 h 247"/>
                  <a:gd name="T24" fmla="*/ 1 w 77"/>
                  <a:gd name="T25" fmla="*/ 1 h 247"/>
                  <a:gd name="T26" fmla="*/ 1 w 77"/>
                  <a:gd name="T27" fmla="*/ 1 h 247"/>
                  <a:gd name="T28" fmla="*/ 1 w 77"/>
                  <a:gd name="T29" fmla="*/ 1 h 247"/>
                  <a:gd name="T30" fmla="*/ 1 w 77"/>
                  <a:gd name="T31" fmla="*/ 1 h 247"/>
                  <a:gd name="T32" fmla="*/ 1 w 77"/>
                  <a:gd name="T33" fmla="*/ 1 h 247"/>
                  <a:gd name="T34" fmla="*/ 1 w 77"/>
                  <a:gd name="T35" fmla="*/ 1 h 2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7"/>
                  <a:gd name="T55" fmla="*/ 0 h 247"/>
                  <a:gd name="T56" fmla="*/ 77 w 77"/>
                  <a:gd name="T57" fmla="*/ 247 h 2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7" h="247">
                    <a:moveTo>
                      <a:pt x="9" y="241"/>
                    </a:moveTo>
                    <a:lnTo>
                      <a:pt x="1" y="211"/>
                    </a:lnTo>
                    <a:lnTo>
                      <a:pt x="0" y="173"/>
                    </a:lnTo>
                    <a:lnTo>
                      <a:pt x="1" y="127"/>
                    </a:lnTo>
                    <a:lnTo>
                      <a:pt x="11" y="91"/>
                    </a:lnTo>
                    <a:lnTo>
                      <a:pt x="26" y="59"/>
                    </a:lnTo>
                    <a:lnTo>
                      <a:pt x="53" y="23"/>
                    </a:lnTo>
                    <a:lnTo>
                      <a:pt x="76" y="0"/>
                    </a:lnTo>
                    <a:lnTo>
                      <a:pt x="74" y="23"/>
                    </a:lnTo>
                    <a:lnTo>
                      <a:pt x="76" y="61"/>
                    </a:lnTo>
                    <a:lnTo>
                      <a:pt x="77" y="108"/>
                    </a:lnTo>
                    <a:lnTo>
                      <a:pt x="76" y="154"/>
                    </a:lnTo>
                    <a:lnTo>
                      <a:pt x="66" y="192"/>
                    </a:lnTo>
                    <a:lnTo>
                      <a:pt x="53" y="217"/>
                    </a:lnTo>
                    <a:lnTo>
                      <a:pt x="36" y="232"/>
                    </a:lnTo>
                    <a:lnTo>
                      <a:pt x="9" y="247"/>
                    </a:lnTo>
                    <a:lnTo>
                      <a:pt x="9" y="24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60" name="Freeform 517">
                <a:extLst>
                  <a:ext uri="{FF2B5EF4-FFF2-40B4-BE49-F238E27FC236}">
                    <a16:creationId xmlns:a16="http://schemas.microsoft.com/office/drawing/2014/main" id="{8A4D9B0C-7E3F-4DDA-8D60-4464C71066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4" y="799"/>
                <a:ext cx="166" cy="165"/>
              </a:xfrm>
              <a:custGeom>
                <a:avLst/>
                <a:gdLst>
                  <a:gd name="T0" fmla="*/ 0 w 333"/>
                  <a:gd name="T1" fmla="*/ 0 h 331"/>
                  <a:gd name="T2" fmla="*/ 0 w 333"/>
                  <a:gd name="T3" fmla="*/ 0 h 331"/>
                  <a:gd name="T4" fmla="*/ 0 w 333"/>
                  <a:gd name="T5" fmla="*/ 0 h 331"/>
                  <a:gd name="T6" fmla="*/ 0 w 333"/>
                  <a:gd name="T7" fmla="*/ 0 h 331"/>
                  <a:gd name="T8" fmla="*/ 0 w 333"/>
                  <a:gd name="T9" fmla="*/ 0 h 331"/>
                  <a:gd name="T10" fmla="*/ 0 w 333"/>
                  <a:gd name="T11" fmla="*/ 0 h 331"/>
                  <a:gd name="T12" fmla="*/ 0 w 333"/>
                  <a:gd name="T13" fmla="*/ 0 h 331"/>
                  <a:gd name="T14" fmla="*/ 0 w 333"/>
                  <a:gd name="T15" fmla="*/ 0 h 331"/>
                  <a:gd name="T16" fmla="*/ 0 w 333"/>
                  <a:gd name="T17" fmla="*/ 0 h 331"/>
                  <a:gd name="T18" fmla="*/ 0 w 333"/>
                  <a:gd name="T19" fmla="*/ 0 h 331"/>
                  <a:gd name="T20" fmla="*/ 0 w 333"/>
                  <a:gd name="T21" fmla="*/ 0 h 331"/>
                  <a:gd name="T22" fmla="*/ 0 w 333"/>
                  <a:gd name="T23" fmla="*/ 0 h 331"/>
                  <a:gd name="T24" fmla="*/ 0 w 333"/>
                  <a:gd name="T25" fmla="*/ 0 h 331"/>
                  <a:gd name="T26" fmla="*/ 0 w 333"/>
                  <a:gd name="T27" fmla="*/ 0 h 331"/>
                  <a:gd name="T28" fmla="*/ 0 w 333"/>
                  <a:gd name="T29" fmla="*/ 0 h 331"/>
                  <a:gd name="T30" fmla="*/ 0 w 333"/>
                  <a:gd name="T31" fmla="*/ 0 h 331"/>
                  <a:gd name="T32" fmla="*/ 0 w 333"/>
                  <a:gd name="T33" fmla="*/ 0 h 331"/>
                  <a:gd name="T34" fmla="*/ 0 w 333"/>
                  <a:gd name="T35" fmla="*/ 0 h 331"/>
                  <a:gd name="T36" fmla="*/ 0 w 333"/>
                  <a:gd name="T37" fmla="*/ 0 h 331"/>
                  <a:gd name="T38" fmla="*/ 0 w 333"/>
                  <a:gd name="T39" fmla="*/ 0 h 331"/>
                  <a:gd name="T40" fmla="*/ 0 w 333"/>
                  <a:gd name="T41" fmla="*/ 0 h 331"/>
                  <a:gd name="T42" fmla="*/ 0 w 333"/>
                  <a:gd name="T43" fmla="*/ 0 h 331"/>
                  <a:gd name="T44" fmla="*/ 0 w 333"/>
                  <a:gd name="T45" fmla="*/ 0 h 331"/>
                  <a:gd name="T46" fmla="*/ 0 w 333"/>
                  <a:gd name="T47" fmla="*/ 0 h 331"/>
                  <a:gd name="T48" fmla="*/ 0 w 333"/>
                  <a:gd name="T49" fmla="*/ 0 h 331"/>
                  <a:gd name="T50" fmla="*/ 0 w 333"/>
                  <a:gd name="T51" fmla="*/ 0 h 331"/>
                  <a:gd name="T52" fmla="*/ 0 w 333"/>
                  <a:gd name="T53" fmla="*/ 0 h 3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33"/>
                  <a:gd name="T82" fmla="*/ 0 h 331"/>
                  <a:gd name="T83" fmla="*/ 333 w 333"/>
                  <a:gd name="T84" fmla="*/ 331 h 3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33" h="331">
                    <a:moveTo>
                      <a:pt x="8" y="291"/>
                    </a:moveTo>
                    <a:lnTo>
                      <a:pt x="36" y="228"/>
                    </a:lnTo>
                    <a:lnTo>
                      <a:pt x="59" y="185"/>
                    </a:lnTo>
                    <a:lnTo>
                      <a:pt x="86" y="141"/>
                    </a:lnTo>
                    <a:lnTo>
                      <a:pt x="114" y="108"/>
                    </a:lnTo>
                    <a:lnTo>
                      <a:pt x="156" y="74"/>
                    </a:lnTo>
                    <a:lnTo>
                      <a:pt x="202" y="46"/>
                    </a:lnTo>
                    <a:lnTo>
                      <a:pt x="251" y="25"/>
                    </a:lnTo>
                    <a:lnTo>
                      <a:pt x="301" y="10"/>
                    </a:lnTo>
                    <a:lnTo>
                      <a:pt x="333" y="0"/>
                    </a:lnTo>
                    <a:lnTo>
                      <a:pt x="327" y="27"/>
                    </a:lnTo>
                    <a:lnTo>
                      <a:pt x="316" y="65"/>
                    </a:lnTo>
                    <a:lnTo>
                      <a:pt x="299" y="112"/>
                    </a:lnTo>
                    <a:lnTo>
                      <a:pt x="278" y="158"/>
                    </a:lnTo>
                    <a:lnTo>
                      <a:pt x="261" y="196"/>
                    </a:lnTo>
                    <a:lnTo>
                      <a:pt x="249" y="236"/>
                    </a:lnTo>
                    <a:lnTo>
                      <a:pt x="230" y="291"/>
                    </a:lnTo>
                    <a:lnTo>
                      <a:pt x="181" y="327"/>
                    </a:lnTo>
                    <a:lnTo>
                      <a:pt x="188" y="278"/>
                    </a:lnTo>
                    <a:lnTo>
                      <a:pt x="232" y="175"/>
                    </a:lnTo>
                    <a:lnTo>
                      <a:pt x="175" y="186"/>
                    </a:lnTo>
                    <a:lnTo>
                      <a:pt x="111" y="213"/>
                    </a:lnTo>
                    <a:lnTo>
                      <a:pt x="61" y="247"/>
                    </a:lnTo>
                    <a:lnTo>
                      <a:pt x="14" y="295"/>
                    </a:lnTo>
                    <a:lnTo>
                      <a:pt x="0" y="331"/>
                    </a:lnTo>
                    <a:lnTo>
                      <a:pt x="8" y="29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61" name="Freeform 518">
                <a:extLst>
                  <a:ext uri="{FF2B5EF4-FFF2-40B4-BE49-F238E27FC236}">
                    <a16:creationId xmlns:a16="http://schemas.microsoft.com/office/drawing/2014/main" id="{8793A6F8-7003-4089-BF99-960EB94AF0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46" y="711"/>
                <a:ext cx="120" cy="155"/>
              </a:xfrm>
              <a:custGeom>
                <a:avLst/>
                <a:gdLst>
                  <a:gd name="T0" fmla="*/ 0 w 240"/>
                  <a:gd name="T1" fmla="*/ 1 h 310"/>
                  <a:gd name="T2" fmla="*/ 1 w 240"/>
                  <a:gd name="T3" fmla="*/ 1 h 310"/>
                  <a:gd name="T4" fmla="*/ 1 w 240"/>
                  <a:gd name="T5" fmla="*/ 1 h 310"/>
                  <a:gd name="T6" fmla="*/ 1 w 240"/>
                  <a:gd name="T7" fmla="*/ 1 h 310"/>
                  <a:gd name="T8" fmla="*/ 1 w 240"/>
                  <a:gd name="T9" fmla="*/ 1 h 310"/>
                  <a:gd name="T10" fmla="*/ 1 w 240"/>
                  <a:gd name="T11" fmla="*/ 1 h 310"/>
                  <a:gd name="T12" fmla="*/ 1 w 240"/>
                  <a:gd name="T13" fmla="*/ 0 h 310"/>
                  <a:gd name="T14" fmla="*/ 1 w 240"/>
                  <a:gd name="T15" fmla="*/ 1 h 310"/>
                  <a:gd name="T16" fmla="*/ 1 w 240"/>
                  <a:gd name="T17" fmla="*/ 1 h 310"/>
                  <a:gd name="T18" fmla="*/ 1 w 240"/>
                  <a:gd name="T19" fmla="*/ 1 h 310"/>
                  <a:gd name="T20" fmla="*/ 1 w 240"/>
                  <a:gd name="T21" fmla="*/ 1 h 310"/>
                  <a:gd name="T22" fmla="*/ 1 w 240"/>
                  <a:gd name="T23" fmla="*/ 1 h 310"/>
                  <a:gd name="T24" fmla="*/ 1 w 240"/>
                  <a:gd name="T25" fmla="*/ 1 h 310"/>
                  <a:gd name="T26" fmla="*/ 1 w 240"/>
                  <a:gd name="T27" fmla="*/ 1 h 310"/>
                  <a:gd name="T28" fmla="*/ 1 w 240"/>
                  <a:gd name="T29" fmla="*/ 1 h 310"/>
                  <a:gd name="T30" fmla="*/ 1 w 240"/>
                  <a:gd name="T31" fmla="*/ 1 h 310"/>
                  <a:gd name="T32" fmla="*/ 1 w 240"/>
                  <a:gd name="T33" fmla="*/ 1 h 310"/>
                  <a:gd name="T34" fmla="*/ 1 w 240"/>
                  <a:gd name="T35" fmla="*/ 1 h 310"/>
                  <a:gd name="T36" fmla="*/ 1 w 240"/>
                  <a:gd name="T37" fmla="*/ 1 h 310"/>
                  <a:gd name="T38" fmla="*/ 0 w 240"/>
                  <a:gd name="T39" fmla="*/ 1 h 310"/>
                  <a:gd name="T40" fmla="*/ 0 w 240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0"/>
                  <a:gd name="T64" fmla="*/ 0 h 310"/>
                  <a:gd name="T65" fmla="*/ 240 w 240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0" h="310">
                    <a:moveTo>
                      <a:pt x="0" y="118"/>
                    </a:moveTo>
                    <a:lnTo>
                      <a:pt x="27" y="91"/>
                    </a:lnTo>
                    <a:lnTo>
                      <a:pt x="63" y="63"/>
                    </a:lnTo>
                    <a:lnTo>
                      <a:pt x="109" y="40"/>
                    </a:lnTo>
                    <a:lnTo>
                      <a:pt x="168" y="17"/>
                    </a:lnTo>
                    <a:lnTo>
                      <a:pt x="219" y="4"/>
                    </a:lnTo>
                    <a:lnTo>
                      <a:pt x="240" y="0"/>
                    </a:lnTo>
                    <a:lnTo>
                      <a:pt x="234" y="25"/>
                    </a:lnTo>
                    <a:lnTo>
                      <a:pt x="223" y="59"/>
                    </a:lnTo>
                    <a:lnTo>
                      <a:pt x="206" y="99"/>
                    </a:lnTo>
                    <a:lnTo>
                      <a:pt x="185" y="139"/>
                    </a:lnTo>
                    <a:lnTo>
                      <a:pt x="162" y="168"/>
                    </a:lnTo>
                    <a:lnTo>
                      <a:pt x="128" y="204"/>
                    </a:lnTo>
                    <a:lnTo>
                      <a:pt x="97" y="232"/>
                    </a:lnTo>
                    <a:lnTo>
                      <a:pt x="61" y="266"/>
                    </a:lnTo>
                    <a:lnTo>
                      <a:pt x="17" y="310"/>
                    </a:lnTo>
                    <a:lnTo>
                      <a:pt x="40" y="238"/>
                    </a:lnTo>
                    <a:lnTo>
                      <a:pt x="59" y="133"/>
                    </a:lnTo>
                    <a:lnTo>
                      <a:pt x="59" y="95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62" name="Freeform 519">
                <a:extLst>
                  <a:ext uri="{FF2B5EF4-FFF2-40B4-BE49-F238E27FC236}">
                    <a16:creationId xmlns:a16="http://schemas.microsoft.com/office/drawing/2014/main" id="{07879E96-EE78-4A56-AA56-1631ECD0CD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79" y="754"/>
                <a:ext cx="124" cy="140"/>
              </a:xfrm>
              <a:custGeom>
                <a:avLst/>
                <a:gdLst>
                  <a:gd name="T0" fmla="*/ 0 w 248"/>
                  <a:gd name="T1" fmla="*/ 1 h 279"/>
                  <a:gd name="T2" fmla="*/ 1 w 248"/>
                  <a:gd name="T3" fmla="*/ 1 h 279"/>
                  <a:gd name="T4" fmla="*/ 1 w 248"/>
                  <a:gd name="T5" fmla="*/ 1 h 279"/>
                  <a:gd name="T6" fmla="*/ 1 w 248"/>
                  <a:gd name="T7" fmla="*/ 1 h 279"/>
                  <a:gd name="T8" fmla="*/ 1 w 248"/>
                  <a:gd name="T9" fmla="*/ 1 h 279"/>
                  <a:gd name="T10" fmla="*/ 1 w 248"/>
                  <a:gd name="T11" fmla="*/ 0 h 279"/>
                  <a:gd name="T12" fmla="*/ 1 w 248"/>
                  <a:gd name="T13" fmla="*/ 1 h 279"/>
                  <a:gd name="T14" fmla="*/ 1 w 248"/>
                  <a:gd name="T15" fmla="*/ 1 h 279"/>
                  <a:gd name="T16" fmla="*/ 1 w 248"/>
                  <a:gd name="T17" fmla="*/ 1 h 279"/>
                  <a:gd name="T18" fmla="*/ 1 w 248"/>
                  <a:gd name="T19" fmla="*/ 1 h 279"/>
                  <a:gd name="T20" fmla="*/ 1 w 248"/>
                  <a:gd name="T21" fmla="*/ 1 h 279"/>
                  <a:gd name="T22" fmla="*/ 1 w 248"/>
                  <a:gd name="T23" fmla="*/ 1 h 279"/>
                  <a:gd name="T24" fmla="*/ 1 w 248"/>
                  <a:gd name="T25" fmla="*/ 1 h 279"/>
                  <a:gd name="T26" fmla="*/ 1 w 248"/>
                  <a:gd name="T27" fmla="*/ 1 h 279"/>
                  <a:gd name="T28" fmla="*/ 0 w 248"/>
                  <a:gd name="T29" fmla="*/ 1 h 279"/>
                  <a:gd name="T30" fmla="*/ 0 w 248"/>
                  <a:gd name="T31" fmla="*/ 1 h 27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48"/>
                  <a:gd name="T49" fmla="*/ 0 h 279"/>
                  <a:gd name="T50" fmla="*/ 248 w 248"/>
                  <a:gd name="T51" fmla="*/ 279 h 27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48" h="279">
                    <a:moveTo>
                      <a:pt x="0" y="129"/>
                    </a:moveTo>
                    <a:lnTo>
                      <a:pt x="29" y="104"/>
                    </a:lnTo>
                    <a:lnTo>
                      <a:pt x="77" y="74"/>
                    </a:lnTo>
                    <a:lnTo>
                      <a:pt x="130" y="47"/>
                    </a:lnTo>
                    <a:lnTo>
                      <a:pt x="192" y="23"/>
                    </a:lnTo>
                    <a:lnTo>
                      <a:pt x="248" y="0"/>
                    </a:lnTo>
                    <a:lnTo>
                      <a:pt x="232" y="38"/>
                    </a:lnTo>
                    <a:lnTo>
                      <a:pt x="213" y="80"/>
                    </a:lnTo>
                    <a:lnTo>
                      <a:pt x="187" y="127"/>
                    </a:lnTo>
                    <a:lnTo>
                      <a:pt x="156" y="173"/>
                    </a:lnTo>
                    <a:lnTo>
                      <a:pt x="115" y="222"/>
                    </a:lnTo>
                    <a:lnTo>
                      <a:pt x="78" y="260"/>
                    </a:lnTo>
                    <a:lnTo>
                      <a:pt x="58" y="279"/>
                    </a:lnTo>
                    <a:lnTo>
                      <a:pt x="141" y="101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63" name="Freeform 520">
                <a:extLst>
                  <a:ext uri="{FF2B5EF4-FFF2-40B4-BE49-F238E27FC236}">
                    <a16:creationId xmlns:a16="http://schemas.microsoft.com/office/drawing/2014/main" id="{4CA282FE-CDFE-4678-B34E-7A719DF3C7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845"/>
                <a:ext cx="193" cy="212"/>
              </a:xfrm>
              <a:custGeom>
                <a:avLst/>
                <a:gdLst>
                  <a:gd name="T0" fmla="*/ 1 w 386"/>
                  <a:gd name="T1" fmla="*/ 1 h 424"/>
                  <a:gd name="T2" fmla="*/ 1 w 386"/>
                  <a:gd name="T3" fmla="*/ 1 h 424"/>
                  <a:gd name="T4" fmla="*/ 1 w 386"/>
                  <a:gd name="T5" fmla="*/ 1 h 424"/>
                  <a:gd name="T6" fmla="*/ 1 w 386"/>
                  <a:gd name="T7" fmla="*/ 1 h 424"/>
                  <a:gd name="T8" fmla="*/ 1 w 386"/>
                  <a:gd name="T9" fmla="*/ 1 h 424"/>
                  <a:gd name="T10" fmla="*/ 1 w 386"/>
                  <a:gd name="T11" fmla="*/ 1 h 424"/>
                  <a:gd name="T12" fmla="*/ 1 w 386"/>
                  <a:gd name="T13" fmla="*/ 1 h 424"/>
                  <a:gd name="T14" fmla="*/ 1 w 386"/>
                  <a:gd name="T15" fmla="*/ 0 h 424"/>
                  <a:gd name="T16" fmla="*/ 1 w 386"/>
                  <a:gd name="T17" fmla="*/ 1 h 424"/>
                  <a:gd name="T18" fmla="*/ 1 w 386"/>
                  <a:gd name="T19" fmla="*/ 1 h 424"/>
                  <a:gd name="T20" fmla="*/ 1 w 386"/>
                  <a:gd name="T21" fmla="*/ 1 h 424"/>
                  <a:gd name="T22" fmla="*/ 1 w 386"/>
                  <a:gd name="T23" fmla="*/ 1 h 424"/>
                  <a:gd name="T24" fmla="*/ 1 w 386"/>
                  <a:gd name="T25" fmla="*/ 1 h 424"/>
                  <a:gd name="T26" fmla="*/ 1 w 386"/>
                  <a:gd name="T27" fmla="*/ 1 h 424"/>
                  <a:gd name="T28" fmla="*/ 1 w 386"/>
                  <a:gd name="T29" fmla="*/ 1 h 424"/>
                  <a:gd name="T30" fmla="*/ 1 w 386"/>
                  <a:gd name="T31" fmla="*/ 1 h 424"/>
                  <a:gd name="T32" fmla="*/ 1 w 386"/>
                  <a:gd name="T33" fmla="*/ 1 h 424"/>
                  <a:gd name="T34" fmla="*/ 1 w 386"/>
                  <a:gd name="T35" fmla="*/ 1 h 424"/>
                  <a:gd name="T36" fmla="*/ 0 w 386"/>
                  <a:gd name="T37" fmla="*/ 1 h 424"/>
                  <a:gd name="T38" fmla="*/ 1 w 386"/>
                  <a:gd name="T39" fmla="*/ 1 h 424"/>
                  <a:gd name="T40" fmla="*/ 1 w 386"/>
                  <a:gd name="T41" fmla="*/ 1 h 424"/>
                  <a:gd name="T42" fmla="*/ 1 w 386"/>
                  <a:gd name="T43" fmla="*/ 1 h 424"/>
                  <a:gd name="T44" fmla="*/ 1 w 386"/>
                  <a:gd name="T45" fmla="*/ 1 h 424"/>
                  <a:gd name="T46" fmla="*/ 1 w 386"/>
                  <a:gd name="T47" fmla="*/ 1 h 424"/>
                  <a:gd name="T48" fmla="*/ 1 w 386"/>
                  <a:gd name="T49" fmla="*/ 1 h 4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6"/>
                  <a:gd name="T76" fmla="*/ 0 h 424"/>
                  <a:gd name="T77" fmla="*/ 386 w 386"/>
                  <a:gd name="T78" fmla="*/ 424 h 4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6" h="424">
                    <a:moveTo>
                      <a:pt x="78" y="156"/>
                    </a:moveTo>
                    <a:lnTo>
                      <a:pt x="94" y="128"/>
                    </a:lnTo>
                    <a:lnTo>
                      <a:pt x="122" y="95"/>
                    </a:lnTo>
                    <a:lnTo>
                      <a:pt x="168" y="65"/>
                    </a:lnTo>
                    <a:lnTo>
                      <a:pt x="227" y="38"/>
                    </a:lnTo>
                    <a:lnTo>
                      <a:pt x="289" y="17"/>
                    </a:lnTo>
                    <a:lnTo>
                      <a:pt x="345" y="6"/>
                    </a:lnTo>
                    <a:lnTo>
                      <a:pt x="386" y="0"/>
                    </a:lnTo>
                    <a:lnTo>
                      <a:pt x="369" y="29"/>
                    </a:lnTo>
                    <a:lnTo>
                      <a:pt x="348" y="73"/>
                    </a:lnTo>
                    <a:lnTo>
                      <a:pt x="327" y="118"/>
                    </a:lnTo>
                    <a:lnTo>
                      <a:pt x="310" y="156"/>
                    </a:lnTo>
                    <a:lnTo>
                      <a:pt x="291" y="187"/>
                    </a:lnTo>
                    <a:lnTo>
                      <a:pt x="265" y="219"/>
                    </a:lnTo>
                    <a:lnTo>
                      <a:pt x="229" y="255"/>
                    </a:lnTo>
                    <a:lnTo>
                      <a:pt x="189" y="291"/>
                    </a:lnTo>
                    <a:lnTo>
                      <a:pt x="145" y="344"/>
                    </a:lnTo>
                    <a:lnTo>
                      <a:pt x="94" y="413"/>
                    </a:lnTo>
                    <a:lnTo>
                      <a:pt x="0" y="424"/>
                    </a:lnTo>
                    <a:lnTo>
                      <a:pt x="63" y="373"/>
                    </a:lnTo>
                    <a:lnTo>
                      <a:pt x="120" y="285"/>
                    </a:lnTo>
                    <a:lnTo>
                      <a:pt x="231" y="135"/>
                    </a:lnTo>
                    <a:lnTo>
                      <a:pt x="173" y="135"/>
                    </a:lnTo>
                    <a:lnTo>
                      <a:pt x="78" y="15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64" name="Freeform 521">
                <a:extLst>
                  <a:ext uri="{FF2B5EF4-FFF2-40B4-BE49-F238E27FC236}">
                    <a16:creationId xmlns:a16="http://schemas.microsoft.com/office/drawing/2014/main" id="{03ECF249-6103-42AD-B95D-5C2867BFF27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4" y="897"/>
                <a:ext cx="168" cy="117"/>
              </a:xfrm>
              <a:custGeom>
                <a:avLst/>
                <a:gdLst>
                  <a:gd name="T0" fmla="*/ 0 w 337"/>
                  <a:gd name="T1" fmla="*/ 1 h 234"/>
                  <a:gd name="T2" fmla="*/ 0 w 337"/>
                  <a:gd name="T3" fmla="*/ 1 h 234"/>
                  <a:gd name="T4" fmla="*/ 0 w 337"/>
                  <a:gd name="T5" fmla="*/ 1 h 234"/>
                  <a:gd name="T6" fmla="*/ 0 w 337"/>
                  <a:gd name="T7" fmla="*/ 1 h 234"/>
                  <a:gd name="T8" fmla="*/ 0 w 337"/>
                  <a:gd name="T9" fmla="*/ 0 h 234"/>
                  <a:gd name="T10" fmla="*/ 0 w 337"/>
                  <a:gd name="T11" fmla="*/ 1 h 234"/>
                  <a:gd name="T12" fmla="*/ 0 w 337"/>
                  <a:gd name="T13" fmla="*/ 1 h 234"/>
                  <a:gd name="T14" fmla="*/ 0 w 337"/>
                  <a:gd name="T15" fmla="*/ 1 h 234"/>
                  <a:gd name="T16" fmla="*/ 0 w 337"/>
                  <a:gd name="T17" fmla="*/ 1 h 234"/>
                  <a:gd name="T18" fmla="*/ 0 w 337"/>
                  <a:gd name="T19" fmla="*/ 1 h 234"/>
                  <a:gd name="T20" fmla="*/ 0 w 337"/>
                  <a:gd name="T21" fmla="*/ 1 h 234"/>
                  <a:gd name="T22" fmla="*/ 0 w 337"/>
                  <a:gd name="T23" fmla="*/ 1 h 234"/>
                  <a:gd name="T24" fmla="*/ 0 w 337"/>
                  <a:gd name="T25" fmla="*/ 1 h 234"/>
                  <a:gd name="T26" fmla="*/ 0 w 337"/>
                  <a:gd name="T27" fmla="*/ 1 h 234"/>
                  <a:gd name="T28" fmla="*/ 0 w 337"/>
                  <a:gd name="T29" fmla="*/ 1 h 234"/>
                  <a:gd name="T30" fmla="*/ 0 w 337"/>
                  <a:gd name="T31" fmla="*/ 1 h 234"/>
                  <a:gd name="T32" fmla="*/ 0 w 337"/>
                  <a:gd name="T33" fmla="*/ 1 h 234"/>
                  <a:gd name="T34" fmla="*/ 0 w 337"/>
                  <a:gd name="T35" fmla="*/ 1 h 234"/>
                  <a:gd name="T36" fmla="*/ 0 w 337"/>
                  <a:gd name="T37" fmla="*/ 1 h 234"/>
                  <a:gd name="T38" fmla="*/ 0 w 337"/>
                  <a:gd name="T39" fmla="*/ 1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7"/>
                  <a:gd name="T61" fmla="*/ 0 h 234"/>
                  <a:gd name="T62" fmla="*/ 337 w 337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7" h="234">
                    <a:moveTo>
                      <a:pt x="137" y="38"/>
                    </a:moveTo>
                    <a:lnTo>
                      <a:pt x="192" y="30"/>
                    </a:lnTo>
                    <a:lnTo>
                      <a:pt x="249" y="23"/>
                    </a:lnTo>
                    <a:lnTo>
                      <a:pt x="310" y="7"/>
                    </a:lnTo>
                    <a:lnTo>
                      <a:pt x="337" y="0"/>
                    </a:lnTo>
                    <a:lnTo>
                      <a:pt x="323" y="30"/>
                    </a:lnTo>
                    <a:lnTo>
                      <a:pt x="308" y="63"/>
                    </a:lnTo>
                    <a:lnTo>
                      <a:pt x="291" y="108"/>
                    </a:lnTo>
                    <a:lnTo>
                      <a:pt x="274" y="148"/>
                    </a:lnTo>
                    <a:lnTo>
                      <a:pt x="257" y="177"/>
                    </a:lnTo>
                    <a:lnTo>
                      <a:pt x="236" y="207"/>
                    </a:lnTo>
                    <a:lnTo>
                      <a:pt x="204" y="234"/>
                    </a:lnTo>
                    <a:lnTo>
                      <a:pt x="232" y="188"/>
                    </a:lnTo>
                    <a:lnTo>
                      <a:pt x="257" y="101"/>
                    </a:lnTo>
                    <a:lnTo>
                      <a:pt x="158" y="123"/>
                    </a:lnTo>
                    <a:lnTo>
                      <a:pt x="40" y="142"/>
                    </a:lnTo>
                    <a:lnTo>
                      <a:pt x="0" y="150"/>
                    </a:lnTo>
                    <a:lnTo>
                      <a:pt x="70" y="70"/>
                    </a:lnTo>
                    <a:lnTo>
                      <a:pt x="137" y="3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65" name="Freeform 522">
                <a:extLst>
                  <a:ext uri="{FF2B5EF4-FFF2-40B4-BE49-F238E27FC236}">
                    <a16:creationId xmlns:a16="http://schemas.microsoft.com/office/drawing/2014/main" id="{AC6BE3BB-F79E-4407-9421-043B05563C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4" y="940"/>
                <a:ext cx="135" cy="114"/>
              </a:xfrm>
              <a:custGeom>
                <a:avLst/>
                <a:gdLst>
                  <a:gd name="T0" fmla="*/ 1 w 270"/>
                  <a:gd name="T1" fmla="*/ 1 h 228"/>
                  <a:gd name="T2" fmla="*/ 1 w 270"/>
                  <a:gd name="T3" fmla="*/ 1 h 228"/>
                  <a:gd name="T4" fmla="*/ 1 w 270"/>
                  <a:gd name="T5" fmla="*/ 1 h 228"/>
                  <a:gd name="T6" fmla="*/ 1 w 270"/>
                  <a:gd name="T7" fmla="*/ 1 h 228"/>
                  <a:gd name="T8" fmla="*/ 1 w 270"/>
                  <a:gd name="T9" fmla="*/ 1 h 228"/>
                  <a:gd name="T10" fmla="*/ 1 w 270"/>
                  <a:gd name="T11" fmla="*/ 0 h 228"/>
                  <a:gd name="T12" fmla="*/ 1 w 270"/>
                  <a:gd name="T13" fmla="*/ 1 h 228"/>
                  <a:gd name="T14" fmla="*/ 1 w 270"/>
                  <a:gd name="T15" fmla="*/ 1 h 228"/>
                  <a:gd name="T16" fmla="*/ 1 w 270"/>
                  <a:gd name="T17" fmla="*/ 1 h 228"/>
                  <a:gd name="T18" fmla="*/ 1 w 270"/>
                  <a:gd name="T19" fmla="*/ 1 h 228"/>
                  <a:gd name="T20" fmla="*/ 1 w 270"/>
                  <a:gd name="T21" fmla="*/ 1 h 228"/>
                  <a:gd name="T22" fmla="*/ 1 w 270"/>
                  <a:gd name="T23" fmla="*/ 1 h 228"/>
                  <a:gd name="T24" fmla="*/ 1 w 270"/>
                  <a:gd name="T25" fmla="*/ 1 h 228"/>
                  <a:gd name="T26" fmla="*/ 1 w 270"/>
                  <a:gd name="T27" fmla="*/ 1 h 228"/>
                  <a:gd name="T28" fmla="*/ 0 w 270"/>
                  <a:gd name="T29" fmla="*/ 1 h 228"/>
                  <a:gd name="T30" fmla="*/ 1 w 270"/>
                  <a:gd name="T31" fmla="*/ 1 h 228"/>
                  <a:gd name="T32" fmla="*/ 1 w 270"/>
                  <a:gd name="T33" fmla="*/ 1 h 2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0"/>
                  <a:gd name="T52" fmla="*/ 0 h 228"/>
                  <a:gd name="T53" fmla="*/ 270 w 270"/>
                  <a:gd name="T54" fmla="*/ 228 h 2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0" h="228">
                    <a:moveTo>
                      <a:pt x="57" y="137"/>
                    </a:moveTo>
                    <a:lnTo>
                      <a:pt x="103" y="95"/>
                    </a:lnTo>
                    <a:lnTo>
                      <a:pt x="148" y="57"/>
                    </a:lnTo>
                    <a:lnTo>
                      <a:pt x="202" y="25"/>
                    </a:lnTo>
                    <a:lnTo>
                      <a:pt x="243" y="8"/>
                    </a:lnTo>
                    <a:lnTo>
                      <a:pt x="270" y="0"/>
                    </a:lnTo>
                    <a:lnTo>
                      <a:pt x="247" y="25"/>
                    </a:lnTo>
                    <a:lnTo>
                      <a:pt x="217" y="61"/>
                    </a:lnTo>
                    <a:lnTo>
                      <a:pt x="188" y="105"/>
                    </a:lnTo>
                    <a:lnTo>
                      <a:pt x="164" y="139"/>
                    </a:lnTo>
                    <a:lnTo>
                      <a:pt x="133" y="173"/>
                    </a:lnTo>
                    <a:lnTo>
                      <a:pt x="101" y="192"/>
                    </a:lnTo>
                    <a:lnTo>
                      <a:pt x="67" y="208"/>
                    </a:lnTo>
                    <a:lnTo>
                      <a:pt x="44" y="217"/>
                    </a:lnTo>
                    <a:lnTo>
                      <a:pt x="0" y="228"/>
                    </a:lnTo>
                    <a:lnTo>
                      <a:pt x="57" y="137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66" name="Freeform 523">
                <a:extLst>
                  <a:ext uri="{FF2B5EF4-FFF2-40B4-BE49-F238E27FC236}">
                    <a16:creationId xmlns:a16="http://schemas.microsoft.com/office/drawing/2014/main" id="{A592C97E-27CD-4963-9FFB-EBAA309365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90" y="981"/>
                <a:ext cx="153" cy="82"/>
              </a:xfrm>
              <a:custGeom>
                <a:avLst/>
                <a:gdLst>
                  <a:gd name="T0" fmla="*/ 0 w 306"/>
                  <a:gd name="T1" fmla="*/ 1 h 164"/>
                  <a:gd name="T2" fmla="*/ 1 w 306"/>
                  <a:gd name="T3" fmla="*/ 1 h 164"/>
                  <a:gd name="T4" fmla="*/ 1 w 306"/>
                  <a:gd name="T5" fmla="*/ 1 h 164"/>
                  <a:gd name="T6" fmla="*/ 1 w 306"/>
                  <a:gd name="T7" fmla="*/ 1 h 164"/>
                  <a:gd name="T8" fmla="*/ 1 w 306"/>
                  <a:gd name="T9" fmla="*/ 1 h 164"/>
                  <a:gd name="T10" fmla="*/ 1 w 306"/>
                  <a:gd name="T11" fmla="*/ 1 h 164"/>
                  <a:gd name="T12" fmla="*/ 1 w 306"/>
                  <a:gd name="T13" fmla="*/ 1 h 164"/>
                  <a:gd name="T14" fmla="*/ 1 w 306"/>
                  <a:gd name="T15" fmla="*/ 0 h 164"/>
                  <a:gd name="T16" fmla="*/ 1 w 306"/>
                  <a:gd name="T17" fmla="*/ 1 h 164"/>
                  <a:gd name="T18" fmla="*/ 1 w 306"/>
                  <a:gd name="T19" fmla="*/ 1 h 164"/>
                  <a:gd name="T20" fmla="*/ 1 w 306"/>
                  <a:gd name="T21" fmla="*/ 1 h 164"/>
                  <a:gd name="T22" fmla="*/ 1 w 306"/>
                  <a:gd name="T23" fmla="*/ 1 h 164"/>
                  <a:gd name="T24" fmla="*/ 1 w 306"/>
                  <a:gd name="T25" fmla="*/ 1 h 164"/>
                  <a:gd name="T26" fmla="*/ 1 w 306"/>
                  <a:gd name="T27" fmla="*/ 1 h 164"/>
                  <a:gd name="T28" fmla="*/ 1 w 306"/>
                  <a:gd name="T29" fmla="*/ 1 h 164"/>
                  <a:gd name="T30" fmla="*/ 0 w 306"/>
                  <a:gd name="T31" fmla="*/ 1 h 164"/>
                  <a:gd name="T32" fmla="*/ 0 w 306"/>
                  <a:gd name="T33" fmla="*/ 1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6"/>
                  <a:gd name="T52" fmla="*/ 0 h 164"/>
                  <a:gd name="T53" fmla="*/ 306 w 306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6" h="164">
                    <a:moveTo>
                      <a:pt x="0" y="139"/>
                    </a:moveTo>
                    <a:lnTo>
                      <a:pt x="23" y="114"/>
                    </a:lnTo>
                    <a:lnTo>
                      <a:pt x="55" y="89"/>
                    </a:lnTo>
                    <a:lnTo>
                      <a:pt x="101" y="63"/>
                    </a:lnTo>
                    <a:lnTo>
                      <a:pt x="154" y="40"/>
                    </a:lnTo>
                    <a:lnTo>
                      <a:pt x="216" y="17"/>
                    </a:lnTo>
                    <a:lnTo>
                      <a:pt x="264" y="6"/>
                    </a:lnTo>
                    <a:lnTo>
                      <a:pt x="306" y="0"/>
                    </a:lnTo>
                    <a:lnTo>
                      <a:pt x="289" y="25"/>
                    </a:lnTo>
                    <a:lnTo>
                      <a:pt x="264" y="57"/>
                    </a:lnTo>
                    <a:lnTo>
                      <a:pt x="236" y="84"/>
                    </a:lnTo>
                    <a:lnTo>
                      <a:pt x="197" y="110"/>
                    </a:lnTo>
                    <a:lnTo>
                      <a:pt x="156" y="131"/>
                    </a:lnTo>
                    <a:lnTo>
                      <a:pt x="116" y="148"/>
                    </a:lnTo>
                    <a:lnTo>
                      <a:pt x="83" y="164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67" name="Freeform 524">
                <a:extLst>
                  <a:ext uri="{FF2B5EF4-FFF2-40B4-BE49-F238E27FC236}">
                    <a16:creationId xmlns:a16="http://schemas.microsoft.com/office/drawing/2014/main" id="{B179B144-7BE0-4222-8696-506F964069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96" y="920"/>
                <a:ext cx="64" cy="132"/>
              </a:xfrm>
              <a:custGeom>
                <a:avLst/>
                <a:gdLst>
                  <a:gd name="T0" fmla="*/ 1 w 127"/>
                  <a:gd name="T1" fmla="*/ 0 h 265"/>
                  <a:gd name="T2" fmla="*/ 1 w 127"/>
                  <a:gd name="T3" fmla="*/ 0 h 265"/>
                  <a:gd name="T4" fmla="*/ 0 w 127"/>
                  <a:gd name="T5" fmla="*/ 0 h 265"/>
                  <a:gd name="T6" fmla="*/ 0 w 127"/>
                  <a:gd name="T7" fmla="*/ 0 h 265"/>
                  <a:gd name="T8" fmla="*/ 1 w 127"/>
                  <a:gd name="T9" fmla="*/ 0 h 265"/>
                  <a:gd name="T10" fmla="*/ 1 w 127"/>
                  <a:gd name="T11" fmla="*/ 0 h 265"/>
                  <a:gd name="T12" fmla="*/ 1 w 127"/>
                  <a:gd name="T13" fmla="*/ 0 h 265"/>
                  <a:gd name="T14" fmla="*/ 1 w 127"/>
                  <a:gd name="T15" fmla="*/ 0 h 265"/>
                  <a:gd name="T16" fmla="*/ 1 w 127"/>
                  <a:gd name="T17" fmla="*/ 0 h 265"/>
                  <a:gd name="T18" fmla="*/ 1 w 127"/>
                  <a:gd name="T19" fmla="*/ 0 h 265"/>
                  <a:gd name="T20" fmla="*/ 1 w 127"/>
                  <a:gd name="T21" fmla="*/ 0 h 265"/>
                  <a:gd name="T22" fmla="*/ 1 w 127"/>
                  <a:gd name="T23" fmla="*/ 0 h 265"/>
                  <a:gd name="T24" fmla="*/ 1 w 127"/>
                  <a:gd name="T25" fmla="*/ 0 h 265"/>
                  <a:gd name="T26" fmla="*/ 1 w 127"/>
                  <a:gd name="T27" fmla="*/ 0 h 265"/>
                  <a:gd name="T28" fmla="*/ 1 w 127"/>
                  <a:gd name="T29" fmla="*/ 0 h 265"/>
                  <a:gd name="T30" fmla="*/ 1 w 127"/>
                  <a:gd name="T31" fmla="*/ 0 h 265"/>
                  <a:gd name="T32" fmla="*/ 1 w 127"/>
                  <a:gd name="T33" fmla="*/ 0 h 265"/>
                  <a:gd name="T34" fmla="*/ 1 w 127"/>
                  <a:gd name="T35" fmla="*/ 0 h 26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7"/>
                  <a:gd name="T55" fmla="*/ 0 h 265"/>
                  <a:gd name="T56" fmla="*/ 127 w 127"/>
                  <a:gd name="T57" fmla="*/ 265 h 26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7" h="265">
                    <a:moveTo>
                      <a:pt x="8" y="265"/>
                    </a:moveTo>
                    <a:lnTo>
                      <a:pt x="2" y="234"/>
                    </a:lnTo>
                    <a:lnTo>
                      <a:pt x="0" y="202"/>
                    </a:lnTo>
                    <a:lnTo>
                      <a:pt x="0" y="160"/>
                    </a:lnTo>
                    <a:lnTo>
                      <a:pt x="8" y="116"/>
                    </a:lnTo>
                    <a:lnTo>
                      <a:pt x="27" y="78"/>
                    </a:lnTo>
                    <a:lnTo>
                      <a:pt x="59" y="38"/>
                    </a:lnTo>
                    <a:lnTo>
                      <a:pt x="95" y="14"/>
                    </a:lnTo>
                    <a:lnTo>
                      <a:pt x="127" y="0"/>
                    </a:lnTo>
                    <a:lnTo>
                      <a:pt x="120" y="29"/>
                    </a:lnTo>
                    <a:lnTo>
                      <a:pt x="112" y="69"/>
                    </a:lnTo>
                    <a:lnTo>
                      <a:pt x="105" y="111"/>
                    </a:lnTo>
                    <a:lnTo>
                      <a:pt x="97" y="143"/>
                    </a:lnTo>
                    <a:lnTo>
                      <a:pt x="86" y="175"/>
                    </a:lnTo>
                    <a:lnTo>
                      <a:pt x="65" y="210"/>
                    </a:lnTo>
                    <a:lnTo>
                      <a:pt x="36" y="242"/>
                    </a:lnTo>
                    <a:lnTo>
                      <a:pt x="8" y="265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68" name="Freeform 525">
                <a:extLst>
                  <a:ext uri="{FF2B5EF4-FFF2-40B4-BE49-F238E27FC236}">
                    <a16:creationId xmlns:a16="http://schemas.microsoft.com/office/drawing/2014/main" id="{97C6D516-D80E-4FAA-8E0B-3E90A0E036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53" y="789"/>
                <a:ext cx="67" cy="93"/>
              </a:xfrm>
              <a:custGeom>
                <a:avLst/>
                <a:gdLst>
                  <a:gd name="T0" fmla="*/ 0 w 134"/>
                  <a:gd name="T1" fmla="*/ 1 h 186"/>
                  <a:gd name="T2" fmla="*/ 1 w 134"/>
                  <a:gd name="T3" fmla="*/ 1 h 186"/>
                  <a:gd name="T4" fmla="*/ 1 w 134"/>
                  <a:gd name="T5" fmla="*/ 1 h 186"/>
                  <a:gd name="T6" fmla="*/ 1 w 134"/>
                  <a:gd name="T7" fmla="*/ 1 h 186"/>
                  <a:gd name="T8" fmla="*/ 1 w 134"/>
                  <a:gd name="T9" fmla="*/ 1 h 186"/>
                  <a:gd name="T10" fmla="*/ 1 w 134"/>
                  <a:gd name="T11" fmla="*/ 0 h 186"/>
                  <a:gd name="T12" fmla="*/ 1 w 134"/>
                  <a:gd name="T13" fmla="*/ 1 h 186"/>
                  <a:gd name="T14" fmla="*/ 1 w 134"/>
                  <a:gd name="T15" fmla="*/ 1 h 186"/>
                  <a:gd name="T16" fmla="*/ 1 w 134"/>
                  <a:gd name="T17" fmla="*/ 1 h 186"/>
                  <a:gd name="T18" fmla="*/ 1 w 134"/>
                  <a:gd name="T19" fmla="*/ 1 h 186"/>
                  <a:gd name="T20" fmla="*/ 1 w 134"/>
                  <a:gd name="T21" fmla="*/ 1 h 186"/>
                  <a:gd name="T22" fmla="*/ 1 w 134"/>
                  <a:gd name="T23" fmla="*/ 1 h 186"/>
                  <a:gd name="T24" fmla="*/ 0 w 134"/>
                  <a:gd name="T25" fmla="*/ 1 h 186"/>
                  <a:gd name="T26" fmla="*/ 0 w 134"/>
                  <a:gd name="T27" fmla="*/ 1 h 18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4"/>
                  <a:gd name="T43" fmla="*/ 0 h 186"/>
                  <a:gd name="T44" fmla="*/ 134 w 134"/>
                  <a:gd name="T45" fmla="*/ 186 h 18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4" h="186">
                    <a:moveTo>
                      <a:pt x="0" y="137"/>
                    </a:moveTo>
                    <a:lnTo>
                      <a:pt x="19" y="114"/>
                    </a:lnTo>
                    <a:lnTo>
                      <a:pt x="44" y="89"/>
                    </a:lnTo>
                    <a:lnTo>
                      <a:pt x="80" y="57"/>
                    </a:lnTo>
                    <a:lnTo>
                      <a:pt x="105" y="34"/>
                    </a:lnTo>
                    <a:lnTo>
                      <a:pt x="134" y="0"/>
                    </a:lnTo>
                    <a:lnTo>
                      <a:pt x="132" y="21"/>
                    </a:lnTo>
                    <a:lnTo>
                      <a:pt x="126" y="55"/>
                    </a:lnTo>
                    <a:lnTo>
                      <a:pt x="118" y="89"/>
                    </a:lnTo>
                    <a:lnTo>
                      <a:pt x="103" y="129"/>
                    </a:lnTo>
                    <a:lnTo>
                      <a:pt x="57" y="186"/>
                    </a:lnTo>
                    <a:lnTo>
                      <a:pt x="59" y="116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69" name="Freeform 526">
                <a:extLst>
                  <a:ext uri="{FF2B5EF4-FFF2-40B4-BE49-F238E27FC236}">
                    <a16:creationId xmlns:a16="http://schemas.microsoft.com/office/drawing/2014/main" id="{5694BE43-F7EF-4489-A746-FF26755454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62" y="721"/>
                <a:ext cx="93" cy="115"/>
              </a:xfrm>
              <a:custGeom>
                <a:avLst/>
                <a:gdLst>
                  <a:gd name="T0" fmla="*/ 1 w 184"/>
                  <a:gd name="T1" fmla="*/ 1 h 230"/>
                  <a:gd name="T2" fmla="*/ 1 w 184"/>
                  <a:gd name="T3" fmla="*/ 1 h 230"/>
                  <a:gd name="T4" fmla="*/ 1 w 184"/>
                  <a:gd name="T5" fmla="*/ 1 h 230"/>
                  <a:gd name="T6" fmla="*/ 1 w 184"/>
                  <a:gd name="T7" fmla="*/ 1 h 230"/>
                  <a:gd name="T8" fmla="*/ 1 w 184"/>
                  <a:gd name="T9" fmla="*/ 0 h 230"/>
                  <a:gd name="T10" fmla="*/ 1 w 184"/>
                  <a:gd name="T11" fmla="*/ 1 h 230"/>
                  <a:gd name="T12" fmla="*/ 1 w 184"/>
                  <a:gd name="T13" fmla="*/ 1 h 230"/>
                  <a:gd name="T14" fmla="*/ 1 w 184"/>
                  <a:gd name="T15" fmla="*/ 1 h 230"/>
                  <a:gd name="T16" fmla="*/ 1 w 184"/>
                  <a:gd name="T17" fmla="*/ 1 h 230"/>
                  <a:gd name="T18" fmla="*/ 1 w 184"/>
                  <a:gd name="T19" fmla="*/ 1 h 230"/>
                  <a:gd name="T20" fmla="*/ 1 w 184"/>
                  <a:gd name="T21" fmla="*/ 1 h 230"/>
                  <a:gd name="T22" fmla="*/ 0 w 184"/>
                  <a:gd name="T23" fmla="*/ 1 h 230"/>
                  <a:gd name="T24" fmla="*/ 1 w 184"/>
                  <a:gd name="T25" fmla="*/ 1 h 230"/>
                  <a:gd name="T26" fmla="*/ 1 w 184"/>
                  <a:gd name="T27" fmla="*/ 1 h 230"/>
                  <a:gd name="T28" fmla="*/ 1 w 184"/>
                  <a:gd name="T29" fmla="*/ 1 h 2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4"/>
                  <a:gd name="T46" fmla="*/ 0 h 230"/>
                  <a:gd name="T47" fmla="*/ 184 w 184"/>
                  <a:gd name="T48" fmla="*/ 230 h 2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4" h="230">
                    <a:moveTo>
                      <a:pt x="26" y="74"/>
                    </a:moveTo>
                    <a:lnTo>
                      <a:pt x="55" y="53"/>
                    </a:lnTo>
                    <a:lnTo>
                      <a:pt x="91" y="34"/>
                    </a:lnTo>
                    <a:lnTo>
                      <a:pt x="144" y="14"/>
                    </a:lnTo>
                    <a:lnTo>
                      <a:pt x="184" y="0"/>
                    </a:lnTo>
                    <a:lnTo>
                      <a:pt x="175" y="31"/>
                    </a:lnTo>
                    <a:lnTo>
                      <a:pt x="159" y="63"/>
                    </a:lnTo>
                    <a:lnTo>
                      <a:pt x="137" y="97"/>
                    </a:lnTo>
                    <a:lnTo>
                      <a:pt x="114" y="128"/>
                    </a:lnTo>
                    <a:lnTo>
                      <a:pt x="78" y="164"/>
                    </a:lnTo>
                    <a:lnTo>
                      <a:pt x="38" y="200"/>
                    </a:lnTo>
                    <a:lnTo>
                      <a:pt x="0" y="230"/>
                    </a:lnTo>
                    <a:lnTo>
                      <a:pt x="24" y="149"/>
                    </a:lnTo>
                    <a:lnTo>
                      <a:pt x="26" y="7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0" name="Freeform 527">
                <a:extLst>
                  <a:ext uri="{FF2B5EF4-FFF2-40B4-BE49-F238E27FC236}">
                    <a16:creationId xmlns:a16="http://schemas.microsoft.com/office/drawing/2014/main" id="{F505476E-9C20-4579-A742-00823AB8C5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12" y="769"/>
                <a:ext cx="74" cy="76"/>
              </a:xfrm>
              <a:custGeom>
                <a:avLst/>
                <a:gdLst>
                  <a:gd name="T0" fmla="*/ 0 w 148"/>
                  <a:gd name="T1" fmla="*/ 1 h 152"/>
                  <a:gd name="T2" fmla="*/ 1 w 148"/>
                  <a:gd name="T3" fmla="*/ 1 h 152"/>
                  <a:gd name="T4" fmla="*/ 1 w 148"/>
                  <a:gd name="T5" fmla="*/ 1 h 152"/>
                  <a:gd name="T6" fmla="*/ 1 w 148"/>
                  <a:gd name="T7" fmla="*/ 1 h 152"/>
                  <a:gd name="T8" fmla="*/ 1 w 148"/>
                  <a:gd name="T9" fmla="*/ 0 h 152"/>
                  <a:gd name="T10" fmla="*/ 1 w 148"/>
                  <a:gd name="T11" fmla="*/ 1 h 152"/>
                  <a:gd name="T12" fmla="*/ 1 w 148"/>
                  <a:gd name="T13" fmla="*/ 1 h 152"/>
                  <a:gd name="T14" fmla="*/ 1 w 148"/>
                  <a:gd name="T15" fmla="*/ 1 h 152"/>
                  <a:gd name="T16" fmla="*/ 1 w 148"/>
                  <a:gd name="T17" fmla="*/ 1 h 152"/>
                  <a:gd name="T18" fmla="*/ 1 w 148"/>
                  <a:gd name="T19" fmla="*/ 1 h 152"/>
                  <a:gd name="T20" fmla="*/ 0 w 148"/>
                  <a:gd name="T21" fmla="*/ 1 h 152"/>
                  <a:gd name="T22" fmla="*/ 0 w 148"/>
                  <a:gd name="T23" fmla="*/ 1 h 1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152"/>
                  <a:gd name="T38" fmla="*/ 148 w 148"/>
                  <a:gd name="T39" fmla="*/ 152 h 15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152">
                    <a:moveTo>
                      <a:pt x="0" y="82"/>
                    </a:moveTo>
                    <a:lnTo>
                      <a:pt x="31" y="61"/>
                    </a:lnTo>
                    <a:lnTo>
                      <a:pt x="65" y="40"/>
                    </a:lnTo>
                    <a:lnTo>
                      <a:pt x="97" y="23"/>
                    </a:lnTo>
                    <a:lnTo>
                      <a:pt x="148" y="0"/>
                    </a:lnTo>
                    <a:lnTo>
                      <a:pt x="135" y="27"/>
                    </a:lnTo>
                    <a:lnTo>
                      <a:pt x="112" y="71"/>
                    </a:lnTo>
                    <a:lnTo>
                      <a:pt x="78" y="114"/>
                    </a:lnTo>
                    <a:lnTo>
                      <a:pt x="38" y="152"/>
                    </a:lnTo>
                    <a:lnTo>
                      <a:pt x="74" y="74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1" name="Freeform 528">
                <a:extLst>
                  <a:ext uri="{FF2B5EF4-FFF2-40B4-BE49-F238E27FC236}">
                    <a16:creationId xmlns:a16="http://schemas.microsoft.com/office/drawing/2014/main" id="{E258158C-6121-4D2E-BC8D-EE777D3BA8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2" y="912"/>
                <a:ext cx="143" cy="61"/>
              </a:xfrm>
              <a:custGeom>
                <a:avLst/>
                <a:gdLst>
                  <a:gd name="T0" fmla="*/ 1 w 285"/>
                  <a:gd name="T1" fmla="*/ 0 h 124"/>
                  <a:gd name="T2" fmla="*/ 1 w 285"/>
                  <a:gd name="T3" fmla="*/ 0 h 124"/>
                  <a:gd name="T4" fmla="*/ 1 w 285"/>
                  <a:gd name="T5" fmla="*/ 0 h 124"/>
                  <a:gd name="T6" fmla="*/ 1 w 285"/>
                  <a:gd name="T7" fmla="*/ 0 h 124"/>
                  <a:gd name="T8" fmla="*/ 1 w 285"/>
                  <a:gd name="T9" fmla="*/ 0 h 124"/>
                  <a:gd name="T10" fmla="*/ 1 w 285"/>
                  <a:gd name="T11" fmla="*/ 0 h 124"/>
                  <a:gd name="T12" fmla="*/ 1 w 285"/>
                  <a:gd name="T13" fmla="*/ 0 h 124"/>
                  <a:gd name="T14" fmla="*/ 0 w 285"/>
                  <a:gd name="T15" fmla="*/ 0 h 124"/>
                  <a:gd name="T16" fmla="*/ 1 w 285"/>
                  <a:gd name="T17" fmla="*/ 0 h 124"/>
                  <a:gd name="T18" fmla="*/ 1 w 285"/>
                  <a:gd name="T19" fmla="*/ 0 h 124"/>
                  <a:gd name="T20" fmla="*/ 1 w 285"/>
                  <a:gd name="T21" fmla="*/ 0 h 1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85"/>
                  <a:gd name="T34" fmla="*/ 0 h 124"/>
                  <a:gd name="T35" fmla="*/ 285 w 285"/>
                  <a:gd name="T36" fmla="*/ 124 h 1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85" h="124">
                    <a:moveTo>
                      <a:pt x="80" y="40"/>
                    </a:moveTo>
                    <a:lnTo>
                      <a:pt x="147" y="33"/>
                    </a:lnTo>
                    <a:lnTo>
                      <a:pt x="221" y="19"/>
                    </a:lnTo>
                    <a:lnTo>
                      <a:pt x="285" y="0"/>
                    </a:lnTo>
                    <a:lnTo>
                      <a:pt x="272" y="31"/>
                    </a:lnTo>
                    <a:lnTo>
                      <a:pt x="245" y="74"/>
                    </a:lnTo>
                    <a:lnTo>
                      <a:pt x="150" y="92"/>
                    </a:lnTo>
                    <a:lnTo>
                      <a:pt x="0" y="124"/>
                    </a:lnTo>
                    <a:lnTo>
                      <a:pt x="46" y="61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2" name="Freeform 529">
                <a:extLst>
                  <a:ext uri="{FF2B5EF4-FFF2-40B4-BE49-F238E27FC236}">
                    <a16:creationId xmlns:a16="http://schemas.microsoft.com/office/drawing/2014/main" id="{90B0627E-BFEC-42BF-A11A-181D0C45D2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1" y="992"/>
                <a:ext cx="123" cy="67"/>
              </a:xfrm>
              <a:custGeom>
                <a:avLst/>
                <a:gdLst>
                  <a:gd name="T0" fmla="*/ 0 w 245"/>
                  <a:gd name="T1" fmla="*/ 1 h 133"/>
                  <a:gd name="T2" fmla="*/ 1 w 245"/>
                  <a:gd name="T3" fmla="*/ 1 h 133"/>
                  <a:gd name="T4" fmla="*/ 1 w 245"/>
                  <a:gd name="T5" fmla="*/ 1 h 133"/>
                  <a:gd name="T6" fmla="*/ 1 w 245"/>
                  <a:gd name="T7" fmla="*/ 1 h 133"/>
                  <a:gd name="T8" fmla="*/ 1 w 245"/>
                  <a:gd name="T9" fmla="*/ 1 h 133"/>
                  <a:gd name="T10" fmla="*/ 1 w 245"/>
                  <a:gd name="T11" fmla="*/ 0 h 133"/>
                  <a:gd name="T12" fmla="*/ 1 w 245"/>
                  <a:gd name="T13" fmla="*/ 1 h 133"/>
                  <a:gd name="T14" fmla="*/ 1 w 245"/>
                  <a:gd name="T15" fmla="*/ 1 h 133"/>
                  <a:gd name="T16" fmla="*/ 1 w 245"/>
                  <a:gd name="T17" fmla="*/ 1 h 133"/>
                  <a:gd name="T18" fmla="*/ 1 w 245"/>
                  <a:gd name="T19" fmla="*/ 1 h 133"/>
                  <a:gd name="T20" fmla="*/ 1 w 245"/>
                  <a:gd name="T21" fmla="*/ 1 h 133"/>
                  <a:gd name="T22" fmla="*/ 0 w 245"/>
                  <a:gd name="T23" fmla="*/ 1 h 133"/>
                  <a:gd name="T24" fmla="*/ 0 w 245"/>
                  <a:gd name="T25" fmla="*/ 1 h 1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5"/>
                  <a:gd name="T40" fmla="*/ 0 h 133"/>
                  <a:gd name="T41" fmla="*/ 245 w 245"/>
                  <a:gd name="T42" fmla="*/ 133 h 1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5" h="133">
                    <a:moveTo>
                      <a:pt x="0" y="122"/>
                    </a:moveTo>
                    <a:lnTo>
                      <a:pt x="34" y="91"/>
                    </a:lnTo>
                    <a:lnTo>
                      <a:pt x="78" y="63"/>
                    </a:lnTo>
                    <a:lnTo>
                      <a:pt x="136" y="34"/>
                    </a:lnTo>
                    <a:lnTo>
                      <a:pt x="188" y="17"/>
                    </a:lnTo>
                    <a:lnTo>
                      <a:pt x="245" y="0"/>
                    </a:lnTo>
                    <a:lnTo>
                      <a:pt x="218" y="27"/>
                    </a:lnTo>
                    <a:lnTo>
                      <a:pt x="180" y="55"/>
                    </a:lnTo>
                    <a:lnTo>
                      <a:pt x="136" y="82"/>
                    </a:lnTo>
                    <a:lnTo>
                      <a:pt x="91" y="106"/>
                    </a:lnTo>
                    <a:lnTo>
                      <a:pt x="38" y="133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3" name="Freeform 530">
                <a:extLst>
                  <a:ext uri="{FF2B5EF4-FFF2-40B4-BE49-F238E27FC236}">
                    <a16:creationId xmlns:a16="http://schemas.microsoft.com/office/drawing/2014/main" id="{C3477508-B47F-4136-A22C-F2B9ACEC89D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0" y="855"/>
                <a:ext cx="173" cy="200"/>
              </a:xfrm>
              <a:custGeom>
                <a:avLst/>
                <a:gdLst>
                  <a:gd name="T0" fmla="*/ 1 w 346"/>
                  <a:gd name="T1" fmla="*/ 0 h 401"/>
                  <a:gd name="T2" fmla="*/ 1 w 346"/>
                  <a:gd name="T3" fmla="*/ 0 h 401"/>
                  <a:gd name="T4" fmla="*/ 1 w 346"/>
                  <a:gd name="T5" fmla="*/ 0 h 401"/>
                  <a:gd name="T6" fmla="*/ 1 w 346"/>
                  <a:gd name="T7" fmla="*/ 0 h 401"/>
                  <a:gd name="T8" fmla="*/ 1 w 346"/>
                  <a:gd name="T9" fmla="*/ 0 h 401"/>
                  <a:gd name="T10" fmla="*/ 1 w 346"/>
                  <a:gd name="T11" fmla="*/ 0 h 401"/>
                  <a:gd name="T12" fmla="*/ 1 w 346"/>
                  <a:gd name="T13" fmla="*/ 0 h 401"/>
                  <a:gd name="T14" fmla="*/ 1 w 346"/>
                  <a:gd name="T15" fmla="*/ 0 h 401"/>
                  <a:gd name="T16" fmla="*/ 1 w 346"/>
                  <a:gd name="T17" fmla="*/ 0 h 401"/>
                  <a:gd name="T18" fmla="*/ 1 w 346"/>
                  <a:gd name="T19" fmla="*/ 0 h 401"/>
                  <a:gd name="T20" fmla="*/ 1 w 346"/>
                  <a:gd name="T21" fmla="*/ 0 h 401"/>
                  <a:gd name="T22" fmla="*/ 1 w 346"/>
                  <a:gd name="T23" fmla="*/ 0 h 401"/>
                  <a:gd name="T24" fmla="*/ 1 w 346"/>
                  <a:gd name="T25" fmla="*/ 0 h 401"/>
                  <a:gd name="T26" fmla="*/ 1 w 346"/>
                  <a:gd name="T27" fmla="*/ 0 h 401"/>
                  <a:gd name="T28" fmla="*/ 1 w 346"/>
                  <a:gd name="T29" fmla="*/ 0 h 401"/>
                  <a:gd name="T30" fmla="*/ 1 w 346"/>
                  <a:gd name="T31" fmla="*/ 0 h 401"/>
                  <a:gd name="T32" fmla="*/ 0 w 346"/>
                  <a:gd name="T33" fmla="*/ 0 h 401"/>
                  <a:gd name="T34" fmla="*/ 1 w 346"/>
                  <a:gd name="T35" fmla="*/ 0 h 401"/>
                  <a:gd name="T36" fmla="*/ 1 w 346"/>
                  <a:gd name="T37" fmla="*/ 0 h 401"/>
                  <a:gd name="T38" fmla="*/ 1 w 346"/>
                  <a:gd name="T39" fmla="*/ 0 h 401"/>
                  <a:gd name="T40" fmla="*/ 1 w 346"/>
                  <a:gd name="T41" fmla="*/ 0 h 401"/>
                  <a:gd name="T42" fmla="*/ 1 w 346"/>
                  <a:gd name="T43" fmla="*/ 0 h 401"/>
                  <a:gd name="T44" fmla="*/ 1 w 346"/>
                  <a:gd name="T45" fmla="*/ 0 h 401"/>
                  <a:gd name="T46" fmla="*/ 1 w 346"/>
                  <a:gd name="T47" fmla="*/ 0 h 40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46"/>
                  <a:gd name="T73" fmla="*/ 0 h 401"/>
                  <a:gd name="T74" fmla="*/ 346 w 346"/>
                  <a:gd name="T75" fmla="*/ 401 h 40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46" h="401">
                    <a:moveTo>
                      <a:pt x="110" y="124"/>
                    </a:moveTo>
                    <a:lnTo>
                      <a:pt x="129" y="101"/>
                    </a:lnTo>
                    <a:lnTo>
                      <a:pt x="164" y="76"/>
                    </a:lnTo>
                    <a:lnTo>
                      <a:pt x="207" y="52"/>
                    </a:lnTo>
                    <a:lnTo>
                      <a:pt x="255" y="33"/>
                    </a:lnTo>
                    <a:lnTo>
                      <a:pt x="312" y="14"/>
                    </a:lnTo>
                    <a:lnTo>
                      <a:pt x="346" y="0"/>
                    </a:lnTo>
                    <a:lnTo>
                      <a:pt x="323" y="36"/>
                    </a:lnTo>
                    <a:lnTo>
                      <a:pt x="300" y="82"/>
                    </a:lnTo>
                    <a:lnTo>
                      <a:pt x="274" y="131"/>
                    </a:lnTo>
                    <a:lnTo>
                      <a:pt x="240" y="171"/>
                    </a:lnTo>
                    <a:lnTo>
                      <a:pt x="198" y="219"/>
                    </a:lnTo>
                    <a:lnTo>
                      <a:pt x="156" y="266"/>
                    </a:lnTo>
                    <a:lnTo>
                      <a:pt x="122" y="314"/>
                    </a:lnTo>
                    <a:lnTo>
                      <a:pt x="89" y="363"/>
                    </a:lnTo>
                    <a:lnTo>
                      <a:pt x="65" y="396"/>
                    </a:lnTo>
                    <a:lnTo>
                      <a:pt x="0" y="401"/>
                    </a:lnTo>
                    <a:lnTo>
                      <a:pt x="51" y="356"/>
                    </a:lnTo>
                    <a:lnTo>
                      <a:pt x="107" y="282"/>
                    </a:lnTo>
                    <a:lnTo>
                      <a:pt x="152" y="206"/>
                    </a:lnTo>
                    <a:lnTo>
                      <a:pt x="232" y="111"/>
                    </a:lnTo>
                    <a:lnTo>
                      <a:pt x="160" y="118"/>
                    </a:lnTo>
                    <a:lnTo>
                      <a:pt x="110" y="12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4" name="Freeform 531">
                <a:extLst>
                  <a:ext uri="{FF2B5EF4-FFF2-40B4-BE49-F238E27FC236}">
                    <a16:creationId xmlns:a16="http://schemas.microsoft.com/office/drawing/2014/main" id="{C3F32288-38C9-4262-BB8B-0E9387CFD64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43" y="953"/>
                <a:ext cx="103" cy="91"/>
              </a:xfrm>
              <a:custGeom>
                <a:avLst/>
                <a:gdLst>
                  <a:gd name="T0" fmla="*/ 0 w 207"/>
                  <a:gd name="T1" fmla="*/ 1 h 181"/>
                  <a:gd name="T2" fmla="*/ 0 w 207"/>
                  <a:gd name="T3" fmla="*/ 1 h 181"/>
                  <a:gd name="T4" fmla="*/ 0 w 207"/>
                  <a:gd name="T5" fmla="*/ 1 h 181"/>
                  <a:gd name="T6" fmla="*/ 0 w 207"/>
                  <a:gd name="T7" fmla="*/ 1 h 181"/>
                  <a:gd name="T8" fmla="*/ 0 w 207"/>
                  <a:gd name="T9" fmla="*/ 1 h 181"/>
                  <a:gd name="T10" fmla="*/ 0 w 207"/>
                  <a:gd name="T11" fmla="*/ 0 h 181"/>
                  <a:gd name="T12" fmla="*/ 0 w 207"/>
                  <a:gd name="T13" fmla="*/ 1 h 181"/>
                  <a:gd name="T14" fmla="*/ 0 w 207"/>
                  <a:gd name="T15" fmla="*/ 1 h 181"/>
                  <a:gd name="T16" fmla="*/ 0 w 207"/>
                  <a:gd name="T17" fmla="*/ 1 h 181"/>
                  <a:gd name="T18" fmla="*/ 0 w 207"/>
                  <a:gd name="T19" fmla="*/ 1 h 181"/>
                  <a:gd name="T20" fmla="*/ 0 w 207"/>
                  <a:gd name="T21" fmla="*/ 1 h 181"/>
                  <a:gd name="T22" fmla="*/ 0 w 207"/>
                  <a:gd name="T23" fmla="*/ 1 h 181"/>
                  <a:gd name="T24" fmla="*/ 0 w 207"/>
                  <a:gd name="T25" fmla="*/ 1 h 181"/>
                  <a:gd name="T26" fmla="*/ 0 w 207"/>
                  <a:gd name="T27" fmla="*/ 1 h 181"/>
                  <a:gd name="T28" fmla="*/ 0 w 207"/>
                  <a:gd name="T29" fmla="*/ 1 h 1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7"/>
                  <a:gd name="T46" fmla="*/ 0 h 181"/>
                  <a:gd name="T47" fmla="*/ 207 w 207"/>
                  <a:gd name="T48" fmla="*/ 181 h 18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7" h="181">
                    <a:moveTo>
                      <a:pt x="25" y="143"/>
                    </a:moveTo>
                    <a:lnTo>
                      <a:pt x="65" y="112"/>
                    </a:lnTo>
                    <a:lnTo>
                      <a:pt x="110" y="76"/>
                    </a:lnTo>
                    <a:lnTo>
                      <a:pt x="154" y="38"/>
                    </a:lnTo>
                    <a:lnTo>
                      <a:pt x="185" y="15"/>
                    </a:lnTo>
                    <a:lnTo>
                      <a:pt x="207" y="0"/>
                    </a:lnTo>
                    <a:lnTo>
                      <a:pt x="185" y="25"/>
                    </a:lnTo>
                    <a:lnTo>
                      <a:pt x="156" y="63"/>
                    </a:lnTo>
                    <a:lnTo>
                      <a:pt x="129" y="101"/>
                    </a:lnTo>
                    <a:lnTo>
                      <a:pt x="101" y="127"/>
                    </a:lnTo>
                    <a:lnTo>
                      <a:pt x="70" y="150"/>
                    </a:lnTo>
                    <a:lnTo>
                      <a:pt x="38" y="165"/>
                    </a:lnTo>
                    <a:lnTo>
                      <a:pt x="0" y="181"/>
                    </a:lnTo>
                    <a:lnTo>
                      <a:pt x="25" y="14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5" name="Freeform 532">
                <a:extLst>
                  <a:ext uri="{FF2B5EF4-FFF2-40B4-BE49-F238E27FC236}">
                    <a16:creationId xmlns:a16="http://schemas.microsoft.com/office/drawing/2014/main" id="{207D2CB8-D63D-4751-BF15-8E3C7B4064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3" y="933"/>
                <a:ext cx="46" cy="110"/>
              </a:xfrm>
              <a:custGeom>
                <a:avLst/>
                <a:gdLst>
                  <a:gd name="T0" fmla="*/ 0 w 93"/>
                  <a:gd name="T1" fmla="*/ 0 h 221"/>
                  <a:gd name="T2" fmla="*/ 0 w 93"/>
                  <a:gd name="T3" fmla="*/ 0 h 221"/>
                  <a:gd name="T4" fmla="*/ 0 w 93"/>
                  <a:gd name="T5" fmla="*/ 0 h 221"/>
                  <a:gd name="T6" fmla="*/ 0 w 93"/>
                  <a:gd name="T7" fmla="*/ 0 h 221"/>
                  <a:gd name="T8" fmla="*/ 0 w 93"/>
                  <a:gd name="T9" fmla="*/ 0 h 221"/>
                  <a:gd name="T10" fmla="*/ 0 w 93"/>
                  <a:gd name="T11" fmla="*/ 0 h 221"/>
                  <a:gd name="T12" fmla="*/ 0 w 93"/>
                  <a:gd name="T13" fmla="*/ 0 h 221"/>
                  <a:gd name="T14" fmla="*/ 0 w 93"/>
                  <a:gd name="T15" fmla="*/ 0 h 221"/>
                  <a:gd name="T16" fmla="*/ 0 w 93"/>
                  <a:gd name="T17" fmla="*/ 0 h 221"/>
                  <a:gd name="T18" fmla="*/ 0 w 93"/>
                  <a:gd name="T19" fmla="*/ 0 h 221"/>
                  <a:gd name="T20" fmla="*/ 0 w 93"/>
                  <a:gd name="T21" fmla="*/ 0 h 221"/>
                  <a:gd name="T22" fmla="*/ 0 w 93"/>
                  <a:gd name="T23" fmla="*/ 0 h 221"/>
                  <a:gd name="T24" fmla="*/ 0 w 93"/>
                  <a:gd name="T25" fmla="*/ 0 h 221"/>
                  <a:gd name="T26" fmla="*/ 0 w 93"/>
                  <a:gd name="T27" fmla="*/ 0 h 221"/>
                  <a:gd name="T28" fmla="*/ 0 w 93"/>
                  <a:gd name="T29" fmla="*/ 0 h 221"/>
                  <a:gd name="T30" fmla="*/ 0 w 93"/>
                  <a:gd name="T31" fmla="*/ 0 h 221"/>
                  <a:gd name="T32" fmla="*/ 0 w 93"/>
                  <a:gd name="T33" fmla="*/ 0 h 221"/>
                  <a:gd name="T34" fmla="*/ 0 w 93"/>
                  <a:gd name="T35" fmla="*/ 0 h 2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3"/>
                  <a:gd name="T55" fmla="*/ 0 h 221"/>
                  <a:gd name="T56" fmla="*/ 93 w 93"/>
                  <a:gd name="T57" fmla="*/ 221 h 2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3" h="221">
                    <a:moveTo>
                      <a:pt x="0" y="213"/>
                    </a:moveTo>
                    <a:lnTo>
                      <a:pt x="0" y="183"/>
                    </a:lnTo>
                    <a:lnTo>
                      <a:pt x="0" y="145"/>
                    </a:lnTo>
                    <a:lnTo>
                      <a:pt x="8" y="109"/>
                    </a:lnTo>
                    <a:lnTo>
                      <a:pt x="19" y="72"/>
                    </a:lnTo>
                    <a:lnTo>
                      <a:pt x="40" y="42"/>
                    </a:lnTo>
                    <a:lnTo>
                      <a:pt x="67" y="17"/>
                    </a:lnTo>
                    <a:lnTo>
                      <a:pt x="93" y="0"/>
                    </a:lnTo>
                    <a:lnTo>
                      <a:pt x="86" y="21"/>
                    </a:lnTo>
                    <a:lnTo>
                      <a:pt x="80" y="53"/>
                    </a:lnTo>
                    <a:lnTo>
                      <a:pt x="73" y="90"/>
                    </a:lnTo>
                    <a:lnTo>
                      <a:pt x="65" y="126"/>
                    </a:lnTo>
                    <a:lnTo>
                      <a:pt x="50" y="160"/>
                    </a:lnTo>
                    <a:lnTo>
                      <a:pt x="35" y="186"/>
                    </a:lnTo>
                    <a:lnTo>
                      <a:pt x="14" y="207"/>
                    </a:lnTo>
                    <a:lnTo>
                      <a:pt x="0" y="221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6" name="Freeform 533">
                <a:extLst>
                  <a:ext uri="{FF2B5EF4-FFF2-40B4-BE49-F238E27FC236}">
                    <a16:creationId xmlns:a16="http://schemas.microsoft.com/office/drawing/2014/main" id="{06B485D6-E4A0-420B-8B38-B425AF1E027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0" y="892"/>
                <a:ext cx="26" cy="102"/>
              </a:xfrm>
              <a:custGeom>
                <a:avLst/>
                <a:gdLst>
                  <a:gd name="T0" fmla="*/ 1 w 51"/>
                  <a:gd name="T1" fmla="*/ 0 h 206"/>
                  <a:gd name="T2" fmla="*/ 0 w 51"/>
                  <a:gd name="T3" fmla="*/ 0 h 206"/>
                  <a:gd name="T4" fmla="*/ 0 w 51"/>
                  <a:gd name="T5" fmla="*/ 0 h 206"/>
                  <a:gd name="T6" fmla="*/ 1 w 51"/>
                  <a:gd name="T7" fmla="*/ 0 h 206"/>
                  <a:gd name="T8" fmla="*/ 1 w 51"/>
                  <a:gd name="T9" fmla="*/ 0 h 206"/>
                  <a:gd name="T10" fmla="*/ 1 w 51"/>
                  <a:gd name="T11" fmla="*/ 0 h 206"/>
                  <a:gd name="T12" fmla="*/ 1 w 51"/>
                  <a:gd name="T13" fmla="*/ 0 h 206"/>
                  <a:gd name="T14" fmla="*/ 1 w 51"/>
                  <a:gd name="T15" fmla="*/ 0 h 206"/>
                  <a:gd name="T16" fmla="*/ 1 w 51"/>
                  <a:gd name="T17" fmla="*/ 0 h 206"/>
                  <a:gd name="T18" fmla="*/ 1 w 51"/>
                  <a:gd name="T19" fmla="*/ 0 h 206"/>
                  <a:gd name="T20" fmla="*/ 1 w 51"/>
                  <a:gd name="T21" fmla="*/ 0 h 206"/>
                  <a:gd name="T22" fmla="*/ 1 w 51"/>
                  <a:gd name="T23" fmla="*/ 0 h 206"/>
                  <a:gd name="T24" fmla="*/ 1 w 51"/>
                  <a:gd name="T25" fmla="*/ 0 h 206"/>
                  <a:gd name="T26" fmla="*/ 1 w 51"/>
                  <a:gd name="T27" fmla="*/ 0 h 206"/>
                  <a:gd name="T28" fmla="*/ 1 w 51"/>
                  <a:gd name="T29" fmla="*/ 0 h 206"/>
                  <a:gd name="T30" fmla="*/ 1 w 51"/>
                  <a:gd name="T31" fmla="*/ 0 h 206"/>
                  <a:gd name="T32" fmla="*/ 1 w 51"/>
                  <a:gd name="T33" fmla="*/ 0 h 2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206"/>
                  <a:gd name="T53" fmla="*/ 51 w 51"/>
                  <a:gd name="T54" fmla="*/ 206 h 2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206">
                    <a:moveTo>
                      <a:pt x="4" y="200"/>
                    </a:moveTo>
                    <a:lnTo>
                      <a:pt x="0" y="175"/>
                    </a:lnTo>
                    <a:lnTo>
                      <a:pt x="0" y="137"/>
                    </a:lnTo>
                    <a:lnTo>
                      <a:pt x="4" y="97"/>
                    </a:lnTo>
                    <a:lnTo>
                      <a:pt x="13" y="63"/>
                    </a:lnTo>
                    <a:lnTo>
                      <a:pt x="32" y="25"/>
                    </a:lnTo>
                    <a:lnTo>
                      <a:pt x="51" y="0"/>
                    </a:lnTo>
                    <a:lnTo>
                      <a:pt x="49" y="29"/>
                    </a:lnTo>
                    <a:lnTo>
                      <a:pt x="47" y="61"/>
                    </a:lnTo>
                    <a:lnTo>
                      <a:pt x="45" y="95"/>
                    </a:lnTo>
                    <a:lnTo>
                      <a:pt x="45" y="124"/>
                    </a:lnTo>
                    <a:lnTo>
                      <a:pt x="38" y="149"/>
                    </a:lnTo>
                    <a:lnTo>
                      <a:pt x="26" y="175"/>
                    </a:lnTo>
                    <a:lnTo>
                      <a:pt x="17" y="192"/>
                    </a:lnTo>
                    <a:lnTo>
                      <a:pt x="4" y="206"/>
                    </a:lnTo>
                    <a:lnTo>
                      <a:pt x="4" y="20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7" name="Freeform 534">
                <a:extLst>
                  <a:ext uri="{FF2B5EF4-FFF2-40B4-BE49-F238E27FC236}">
                    <a16:creationId xmlns:a16="http://schemas.microsoft.com/office/drawing/2014/main" id="{91AE92F5-938F-4F8D-ABD6-70C1775440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5" y="812"/>
                <a:ext cx="132" cy="147"/>
              </a:xfrm>
              <a:custGeom>
                <a:avLst/>
                <a:gdLst>
                  <a:gd name="T0" fmla="*/ 0 w 264"/>
                  <a:gd name="T1" fmla="*/ 1 h 294"/>
                  <a:gd name="T2" fmla="*/ 1 w 264"/>
                  <a:gd name="T3" fmla="*/ 1 h 294"/>
                  <a:gd name="T4" fmla="*/ 1 w 264"/>
                  <a:gd name="T5" fmla="*/ 1 h 294"/>
                  <a:gd name="T6" fmla="*/ 1 w 264"/>
                  <a:gd name="T7" fmla="*/ 1 h 294"/>
                  <a:gd name="T8" fmla="*/ 1 w 264"/>
                  <a:gd name="T9" fmla="*/ 1 h 294"/>
                  <a:gd name="T10" fmla="*/ 1 w 264"/>
                  <a:gd name="T11" fmla="*/ 1 h 294"/>
                  <a:gd name="T12" fmla="*/ 1 w 264"/>
                  <a:gd name="T13" fmla="*/ 1 h 294"/>
                  <a:gd name="T14" fmla="*/ 1 w 264"/>
                  <a:gd name="T15" fmla="*/ 1 h 294"/>
                  <a:gd name="T16" fmla="*/ 1 w 264"/>
                  <a:gd name="T17" fmla="*/ 0 h 294"/>
                  <a:gd name="T18" fmla="*/ 1 w 264"/>
                  <a:gd name="T19" fmla="*/ 1 h 294"/>
                  <a:gd name="T20" fmla="*/ 1 w 264"/>
                  <a:gd name="T21" fmla="*/ 1 h 294"/>
                  <a:gd name="T22" fmla="*/ 1 w 264"/>
                  <a:gd name="T23" fmla="*/ 1 h 294"/>
                  <a:gd name="T24" fmla="*/ 1 w 264"/>
                  <a:gd name="T25" fmla="*/ 1 h 294"/>
                  <a:gd name="T26" fmla="*/ 1 w 264"/>
                  <a:gd name="T27" fmla="*/ 1 h 294"/>
                  <a:gd name="T28" fmla="*/ 1 w 264"/>
                  <a:gd name="T29" fmla="*/ 1 h 294"/>
                  <a:gd name="T30" fmla="*/ 1 w 264"/>
                  <a:gd name="T31" fmla="*/ 1 h 294"/>
                  <a:gd name="T32" fmla="*/ 1 w 264"/>
                  <a:gd name="T33" fmla="*/ 1 h 294"/>
                  <a:gd name="T34" fmla="*/ 1 w 264"/>
                  <a:gd name="T35" fmla="*/ 1 h 294"/>
                  <a:gd name="T36" fmla="*/ 1 w 264"/>
                  <a:gd name="T37" fmla="*/ 1 h 294"/>
                  <a:gd name="T38" fmla="*/ 1 w 264"/>
                  <a:gd name="T39" fmla="*/ 1 h 294"/>
                  <a:gd name="T40" fmla="*/ 1 w 264"/>
                  <a:gd name="T41" fmla="*/ 1 h 294"/>
                  <a:gd name="T42" fmla="*/ 1 w 264"/>
                  <a:gd name="T43" fmla="*/ 1 h 294"/>
                  <a:gd name="T44" fmla="*/ 0 w 264"/>
                  <a:gd name="T45" fmla="*/ 1 h 294"/>
                  <a:gd name="T46" fmla="*/ 0 w 264"/>
                  <a:gd name="T47" fmla="*/ 1 h 29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64"/>
                  <a:gd name="T73" fmla="*/ 0 h 294"/>
                  <a:gd name="T74" fmla="*/ 264 w 264"/>
                  <a:gd name="T75" fmla="*/ 294 h 29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64" h="294">
                    <a:moveTo>
                      <a:pt x="0" y="234"/>
                    </a:moveTo>
                    <a:lnTo>
                      <a:pt x="15" y="197"/>
                    </a:lnTo>
                    <a:lnTo>
                      <a:pt x="38" y="156"/>
                    </a:lnTo>
                    <a:lnTo>
                      <a:pt x="67" y="118"/>
                    </a:lnTo>
                    <a:lnTo>
                      <a:pt x="105" y="78"/>
                    </a:lnTo>
                    <a:lnTo>
                      <a:pt x="146" y="49"/>
                    </a:lnTo>
                    <a:lnTo>
                      <a:pt x="192" y="28"/>
                    </a:lnTo>
                    <a:lnTo>
                      <a:pt x="242" y="11"/>
                    </a:lnTo>
                    <a:lnTo>
                      <a:pt x="264" y="0"/>
                    </a:lnTo>
                    <a:lnTo>
                      <a:pt x="259" y="24"/>
                    </a:lnTo>
                    <a:lnTo>
                      <a:pt x="247" y="57"/>
                    </a:lnTo>
                    <a:lnTo>
                      <a:pt x="232" y="97"/>
                    </a:lnTo>
                    <a:lnTo>
                      <a:pt x="213" y="131"/>
                    </a:lnTo>
                    <a:lnTo>
                      <a:pt x="194" y="175"/>
                    </a:lnTo>
                    <a:lnTo>
                      <a:pt x="186" y="201"/>
                    </a:lnTo>
                    <a:lnTo>
                      <a:pt x="177" y="232"/>
                    </a:lnTo>
                    <a:lnTo>
                      <a:pt x="169" y="270"/>
                    </a:lnTo>
                    <a:lnTo>
                      <a:pt x="145" y="294"/>
                    </a:lnTo>
                    <a:lnTo>
                      <a:pt x="143" y="251"/>
                    </a:lnTo>
                    <a:lnTo>
                      <a:pt x="184" y="150"/>
                    </a:lnTo>
                    <a:lnTo>
                      <a:pt x="116" y="167"/>
                    </a:lnTo>
                    <a:lnTo>
                      <a:pt x="38" y="201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8" name="Freeform 535">
                <a:extLst>
                  <a:ext uri="{FF2B5EF4-FFF2-40B4-BE49-F238E27FC236}">
                    <a16:creationId xmlns:a16="http://schemas.microsoft.com/office/drawing/2014/main" id="{3A7D7D4C-0794-49A9-A5A7-1FF892F66E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77" y="731"/>
                <a:ext cx="174" cy="235"/>
              </a:xfrm>
              <a:custGeom>
                <a:avLst/>
                <a:gdLst>
                  <a:gd name="T0" fmla="*/ 0 w 348"/>
                  <a:gd name="T1" fmla="*/ 1 h 470"/>
                  <a:gd name="T2" fmla="*/ 1 w 348"/>
                  <a:gd name="T3" fmla="*/ 1 h 470"/>
                  <a:gd name="T4" fmla="*/ 1 w 348"/>
                  <a:gd name="T5" fmla="*/ 1 h 470"/>
                  <a:gd name="T6" fmla="*/ 1 w 348"/>
                  <a:gd name="T7" fmla="*/ 1 h 470"/>
                  <a:gd name="T8" fmla="*/ 1 w 348"/>
                  <a:gd name="T9" fmla="*/ 1 h 470"/>
                  <a:gd name="T10" fmla="*/ 1 w 348"/>
                  <a:gd name="T11" fmla="*/ 1 h 470"/>
                  <a:gd name="T12" fmla="*/ 1 w 348"/>
                  <a:gd name="T13" fmla="*/ 1 h 470"/>
                  <a:gd name="T14" fmla="*/ 1 w 348"/>
                  <a:gd name="T15" fmla="*/ 1 h 470"/>
                  <a:gd name="T16" fmla="*/ 1 w 348"/>
                  <a:gd name="T17" fmla="*/ 1 h 470"/>
                  <a:gd name="T18" fmla="*/ 1 w 348"/>
                  <a:gd name="T19" fmla="*/ 1 h 470"/>
                  <a:gd name="T20" fmla="*/ 1 w 348"/>
                  <a:gd name="T21" fmla="*/ 1 h 470"/>
                  <a:gd name="T22" fmla="*/ 1 w 348"/>
                  <a:gd name="T23" fmla="*/ 1 h 470"/>
                  <a:gd name="T24" fmla="*/ 1 w 348"/>
                  <a:gd name="T25" fmla="*/ 1 h 470"/>
                  <a:gd name="T26" fmla="*/ 1 w 348"/>
                  <a:gd name="T27" fmla="*/ 1 h 470"/>
                  <a:gd name="T28" fmla="*/ 1 w 348"/>
                  <a:gd name="T29" fmla="*/ 1 h 470"/>
                  <a:gd name="T30" fmla="*/ 1 w 348"/>
                  <a:gd name="T31" fmla="*/ 1 h 470"/>
                  <a:gd name="T32" fmla="*/ 1 w 348"/>
                  <a:gd name="T33" fmla="*/ 1 h 470"/>
                  <a:gd name="T34" fmla="*/ 1 w 348"/>
                  <a:gd name="T35" fmla="*/ 1 h 470"/>
                  <a:gd name="T36" fmla="*/ 1 w 348"/>
                  <a:gd name="T37" fmla="*/ 1 h 470"/>
                  <a:gd name="T38" fmla="*/ 1 w 348"/>
                  <a:gd name="T39" fmla="*/ 1 h 470"/>
                  <a:gd name="T40" fmla="*/ 1 w 348"/>
                  <a:gd name="T41" fmla="*/ 1 h 470"/>
                  <a:gd name="T42" fmla="*/ 1 w 348"/>
                  <a:gd name="T43" fmla="*/ 1 h 470"/>
                  <a:gd name="T44" fmla="*/ 1 w 348"/>
                  <a:gd name="T45" fmla="*/ 1 h 470"/>
                  <a:gd name="T46" fmla="*/ 1 w 348"/>
                  <a:gd name="T47" fmla="*/ 1 h 470"/>
                  <a:gd name="T48" fmla="*/ 1 w 348"/>
                  <a:gd name="T49" fmla="*/ 1 h 470"/>
                  <a:gd name="T50" fmla="*/ 1 w 348"/>
                  <a:gd name="T51" fmla="*/ 1 h 470"/>
                  <a:gd name="T52" fmla="*/ 1 w 348"/>
                  <a:gd name="T53" fmla="*/ 1 h 470"/>
                  <a:gd name="T54" fmla="*/ 1 w 348"/>
                  <a:gd name="T55" fmla="*/ 1 h 470"/>
                  <a:gd name="T56" fmla="*/ 1 w 348"/>
                  <a:gd name="T57" fmla="*/ 1 h 470"/>
                  <a:gd name="T58" fmla="*/ 1 w 348"/>
                  <a:gd name="T59" fmla="*/ 1 h 470"/>
                  <a:gd name="T60" fmla="*/ 1 w 348"/>
                  <a:gd name="T61" fmla="*/ 1 h 470"/>
                  <a:gd name="T62" fmla="*/ 1 w 348"/>
                  <a:gd name="T63" fmla="*/ 1 h 470"/>
                  <a:gd name="T64" fmla="*/ 1 w 348"/>
                  <a:gd name="T65" fmla="*/ 1 h 470"/>
                  <a:gd name="T66" fmla="*/ 1 w 348"/>
                  <a:gd name="T67" fmla="*/ 1 h 470"/>
                  <a:gd name="T68" fmla="*/ 1 w 348"/>
                  <a:gd name="T69" fmla="*/ 1 h 470"/>
                  <a:gd name="T70" fmla="*/ 1 w 348"/>
                  <a:gd name="T71" fmla="*/ 1 h 470"/>
                  <a:gd name="T72" fmla="*/ 1 w 348"/>
                  <a:gd name="T73" fmla="*/ 1 h 470"/>
                  <a:gd name="T74" fmla="*/ 1 w 348"/>
                  <a:gd name="T75" fmla="*/ 1 h 470"/>
                  <a:gd name="T76" fmla="*/ 1 w 348"/>
                  <a:gd name="T77" fmla="*/ 1 h 470"/>
                  <a:gd name="T78" fmla="*/ 1 w 348"/>
                  <a:gd name="T79" fmla="*/ 1 h 470"/>
                  <a:gd name="T80" fmla="*/ 1 w 348"/>
                  <a:gd name="T81" fmla="*/ 1 h 470"/>
                  <a:gd name="T82" fmla="*/ 1 w 348"/>
                  <a:gd name="T83" fmla="*/ 1 h 470"/>
                  <a:gd name="T84" fmla="*/ 1 w 348"/>
                  <a:gd name="T85" fmla="*/ 1 h 470"/>
                  <a:gd name="T86" fmla="*/ 1 w 348"/>
                  <a:gd name="T87" fmla="*/ 1 h 470"/>
                  <a:gd name="T88" fmla="*/ 1 w 348"/>
                  <a:gd name="T89" fmla="*/ 1 h 470"/>
                  <a:gd name="T90" fmla="*/ 1 w 348"/>
                  <a:gd name="T91" fmla="*/ 1 h 470"/>
                  <a:gd name="T92" fmla="*/ 1 w 348"/>
                  <a:gd name="T93" fmla="*/ 1 h 470"/>
                  <a:gd name="T94" fmla="*/ 1 w 348"/>
                  <a:gd name="T95" fmla="*/ 1 h 470"/>
                  <a:gd name="T96" fmla="*/ 1 w 348"/>
                  <a:gd name="T97" fmla="*/ 1 h 470"/>
                  <a:gd name="T98" fmla="*/ 1 w 348"/>
                  <a:gd name="T99" fmla="*/ 1 h 470"/>
                  <a:gd name="T100" fmla="*/ 1 w 348"/>
                  <a:gd name="T101" fmla="*/ 1 h 470"/>
                  <a:gd name="T102" fmla="*/ 1 w 348"/>
                  <a:gd name="T103" fmla="*/ 1 h 470"/>
                  <a:gd name="T104" fmla="*/ 1 w 348"/>
                  <a:gd name="T105" fmla="*/ 1 h 470"/>
                  <a:gd name="T106" fmla="*/ 1 w 348"/>
                  <a:gd name="T107" fmla="*/ 1 h 470"/>
                  <a:gd name="T108" fmla="*/ 1 w 348"/>
                  <a:gd name="T109" fmla="*/ 1 h 470"/>
                  <a:gd name="T110" fmla="*/ 1 w 348"/>
                  <a:gd name="T111" fmla="*/ 1 h 470"/>
                  <a:gd name="T112" fmla="*/ 1 w 348"/>
                  <a:gd name="T113" fmla="*/ 1 h 470"/>
                  <a:gd name="T114" fmla="*/ 1 w 348"/>
                  <a:gd name="T115" fmla="*/ 1 h 470"/>
                  <a:gd name="T116" fmla="*/ 1 w 348"/>
                  <a:gd name="T117" fmla="*/ 1 h 470"/>
                  <a:gd name="T118" fmla="*/ 1 w 348"/>
                  <a:gd name="T119" fmla="*/ 1 h 470"/>
                  <a:gd name="T120" fmla="*/ 1 w 348"/>
                  <a:gd name="T121" fmla="*/ 1 h 470"/>
                  <a:gd name="T122" fmla="*/ 0 w 348"/>
                  <a:gd name="T123" fmla="*/ 1 h 47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8"/>
                  <a:gd name="T187" fmla="*/ 0 h 470"/>
                  <a:gd name="T188" fmla="*/ 348 w 348"/>
                  <a:gd name="T189" fmla="*/ 470 h 47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8" h="470">
                    <a:moveTo>
                      <a:pt x="0" y="470"/>
                    </a:moveTo>
                    <a:lnTo>
                      <a:pt x="0" y="468"/>
                    </a:lnTo>
                    <a:lnTo>
                      <a:pt x="0" y="466"/>
                    </a:lnTo>
                    <a:lnTo>
                      <a:pt x="0" y="464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2" y="453"/>
                    </a:lnTo>
                    <a:lnTo>
                      <a:pt x="2" y="449"/>
                    </a:lnTo>
                    <a:lnTo>
                      <a:pt x="2" y="447"/>
                    </a:lnTo>
                    <a:lnTo>
                      <a:pt x="2" y="443"/>
                    </a:lnTo>
                    <a:lnTo>
                      <a:pt x="4" y="441"/>
                    </a:lnTo>
                    <a:lnTo>
                      <a:pt x="4" y="437"/>
                    </a:lnTo>
                    <a:lnTo>
                      <a:pt x="4" y="434"/>
                    </a:lnTo>
                    <a:lnTo>
                      <a:pt x="4" y="430"/>
                    </a:lnTo>
                    <a:lnTo>
                      <a:pt x="6" y="428"/>
                    </a:lnTo>
                    <a:lnTo>
                      <a:pt x="6" y="424"/>
                    </a:lnTo>
                    <a:lnTo>
                      <a:pt x="8" y="420"/>
                    </a:lnTo>
                    <a:lnTo>
                      <a:pt x="8" y="415"/>
                    </a:lnTo>
                    <a:lnTo>
                      <a:pt x="10" y="411"/>
                    </a:lnTo>
                    <a:lnTo>
                      <a:pt x="10" y="407"/>
                    </a:lnTo>
                    <a:lnTo>
                      <a:pt x="12" y="401"/>
                    </a:lnTo>
                    <a:lnTo>
                      <a:pt x="14" y="397"/>
                    </a:lnTo>
                    <a:lnTo>
                      <a:pt x="14" y="392"/>
                    </a:lnTo>
                    <a:lnTo>
                      <a:pt x="16" y="388"/>
                    </a:lnTo>
                    <a:lnTo>
                      <a:pt x="16" y="382"/>
                    </a:lnTo>
                    <a:lnTo>
                      <a:pt x="17" y="378"/>
                    </a:lnTo>
                    <a:lnTo>
                      <a:pt x="19" y="373"/>
                    </a:lnTo>
                    <a:lnTo>
                      <a:pt x="21" y="367"/>
                    </a:lnTo>
                    <a:lnTo>
                      <a:pt x="23" y="363"/>
                    </a:lnTo>
                    <a:lnTo>
                      <a:pt x="23" y="358"/>
                    </a:lnTo>
                    <a:lnTo>
                      <a:pt x="25" y="352"/>
                    </a:lnTo>
                    <a:lnTo>
                      <a:pt x="27" y="346"/>
                    </a:lnTo>
                    <a:lnTo>
                      <a:pt x="29" y="342"/>
                    </a:lnTo>
                    <a:lnTo>
                      <a:pt x="31" y="337"/>
                    </a:lnTo>
                    <a:lnTo>
                      <a:pt x="33" y="331"/>
                    </a:lnTo>
                    <a:lnTo>
                      <a:pt x="35" y="325"/>
                    </a:lnTo>
                    <a:lnTo>
                      <a:pt x="36" y="320"/>
                    </a:lnTo>
                    <a:lnTo>
                      <a:pt x="40" y="314"/>
                    </a:lnTo>
                    <a:lnTo>
                      <a:pt x="42" y="308"/>
                    </a:lnTo>
                    <a:lnTo>
                      <a:pt x="44" y="301"/>
                    </a:lnTo>
                    <a:lnTo>
                      <a:pt x="48" y="297"/>
                    </a:lnTo>
                    <a:lnTo>
                      <a:pt x="50" y="289"/>
                    </a:lnTo>
                    <a:lnTo>
                      <a:pt x="54" y="285"/>
                    </a:lnTo>
                    <a:lnTo>
                      <a:pt x="55" y="278"/>
                    </a:lnTo>
                    <a:lnTo>
                      <a:pt x="57" y="274"/>
                    </a:lnTo>
                    <a:lnTo>
                      <a:pt x="61" y="266"/>
                    </a:lnTo>
                    <a:lnTo>
                      <a:pt x="65" y="262"/>
                    </a:lnTo>
                    <a:lnTo>
                      <a:pt x="67" y="255"/>
                    </a:lnTo>
                    <a:lnTo>
                      <a:pt x="71" y="249"/>
                    </a:lnTo>
                    <a:lnTo>
                      <a:pt x="74" y="243"/>
                    </a:lnTo>
                    <a:lnTo>
                      <a:pt x="78" y="240"/>
                    </a:lnTo>
                    <a:lnTo>
                      <a:pt x="82" y="234"/>
                    </a:lnTo>
                    <a:lnTo>
                      <a:pt x="86" y="228"/>
                    </a:lnTo>
                    <a:lnTo>
                      <a:pt x="90" y="223"/>
                    </a:lnTo>
                    <a:lnTo>
                      <a:pt x="94" y="217"/>
                    </a:lnTo>
                    <a:lnTo>
                      <a:pt x="97" y="211"/>
                    </a:lnTo>
                    <a:lnTo>
                      <a:pt x="103" y="205"/>
                    </a:lnTo>
                    <a:lnTo>
                      <a:pt x="107" y="202"/>
                    </a:lnTo>
                    <a:lnTo>
                      <a:pt x="111" y="196"/>
                    </a:lnTo>
                    <a:lnTo>
                      <a:pt x="114" y="192"/>
                    </a:lnTo>
                    <a:lnTo>
                      <a:pt x="120" y="186"/>
                    </a:lnTo>
                    <a:lnTo>
                      <a:pt x="124" y="181"/>
                    </a:lnTo>
                    <a:lnTo>
                      <a:pt x="130" y="177"/>
                    </a:lnTo>
                    <a:lnTo>
                      <a:pt x="133" y="171"/>
                    </a:lnTo>
                    <a:lnTo>
                      <a:pt x="139" y="166"/>
                    </a:lnTo>
                    <a:lnTo>
                      <a:pt x="143" y="162"/>
                    </a:lnTo>
                    <a:lnTo>
                      <a:pt x="149" y="156"/>
                    </a:lnTo>
                    <a:lnTo>
                      <a:pt x="152" y="150"/>
                    </a:lnTo>
                    <a:lnTo>
                      <a:pt x="158" y="147"/>
                    </a:lnTo>
                    <a:lnTo>
                      <a:pt x="162" y="143"/>
                    </a:lnTo>
                    <a:lnTo>
                      <a:pt x="168" y="137"/>
                    </a:lnTo>
                    <a:lnTo>
                      <a:pt x="173" y="133"/>
                    </a:lnTo>
                    <a:lnTo>
                      <a:pt x="177" y="128"/>
                    </a:lnTo>
                    <a:lnTo>
                      <a:pt x="183" y="124"/>
                    </a:lnTo>
                    <a:lnTo>
                      <a:pt x="189" y="120"/>
                    </a:lnTo>
                    <a:lnTo>
                      <a:pt x="192" y="114"/>
                    </a:lnTo>
                    <a:lnTo>
                      <a:pt x="198" y="110"/>
                    </a:lnTo>
                    <a:lnTo>
                      <a:pt x="202" y="107"/>
                    </a:lnTo>
                    <a:lnTo>
                      <a:pt x="208" y="103"/>
                    </a:lnTo>
                    <a:lnTo>
                      <a:pt x="211" y="99"/>
                    </a:lnTo>
                    <a:lnTo>
                      <a:pt x="217" y="93"/>
                    </a:lnTo>
                    <a:lnTo>
                      <a:pt x="221" y="90"/>
                    </a:lnTo>
                    <a:lnTo>
                      <a:pt x="227" y="86"/>
                    </a:lnTo>
                    <a:lnTo>
                      <a:pt x="232" y="82"/>
                    </a:lnTo>
                    <a:lnTo>
                      <a:pt x="236" y="78"/>
                    </a:lnTo>
                    <a:lnTo>
                      <a:pt x="242" y="74"/>
                    </a:lnTo>
                    <a:lnTo>
                      <a:pt x="246" y="71"/>
                    </a:lnTo>
                    <a:lnTo>
                      <a:pt x="251" y="67"/>
                    </a:lnTo>
                    <a:lnTo>
                      <a:pt x="255" y="65"/>
                    </a:lnTo>
                    <a:lnTo>
                      <a:pt x="261" y="61"/>
                    </a:lnTo>
                    <a:lnTo>
                      <a:pt x="265" y="57"/>
                    </a:lnTo>
                    <a:lnTo>
                      <a:pt x="268" y="53"/>
                    </a:lnTo>
                    <a:lnTo>
                      <a:pt x="272" y="51"/>
                    </a:lnTo>
                    <a:lnTo>
                      <a:pt x="278" y="48"/>
                    </a:lnTo>
                    <a:lnTo>
                      <a:pt x="282" y="44"/>
                    </a:lnTo>
                    <a:lnTo>
                      <a:pt x="286" y="42"/>
                    </a:lnTo>
                    <a:lnTo>
                      <a:pt x="289" y="38"/>
                    </a:lnTo>
                    <a:lnTo>
                      <a:pt x="293" y="36"/>
                    </a:lnTo>
                    <a:lnTo>
                      <a:pt x="297" y="34"/>
                    </a:lnTo>
                    <a:lnTo>
                      <a:pt x="301" y="31"/>
                    </a:lnTo>
                    <a:lnTo>
                      <a:pt x="305" y="29"/>
                    </a:lnTo>
                    <a:lnTo>
                      <a:pt x="308" y="27"/>
                    </a:lnTo>
                    <a:lnTo>
                      <a:pt x="312" y="23"/>
                    </a:lnTo>
                    <a:lnTo>
                      <a:pt x="314" y="21"/>
                    </a:lnTo>
                    <a:lnTo>
                      <a:pt x="318" y="19"/>
                    </a:lnTo>
                    <a:lnTo>
                      <a:pt x="322" y="17"/>
                    </a:lnTo>
                    <a:lnTo>
                      <a:pt x="324" y="15"/>
                    </a:lnTo>
                    <a:lnTo>
                      <a:pt x="325" y="13"/>
                    </a:lnTo>
                    <a:lnTo>
                      <a:pt x="329" y="12"/>
                    </a:lnTo>
                    <a:lnTo>
                      <a:pt x="331" y="10"/>
                    </a:lnTo>
                    <a:lnTo>
                      <a:pt x="333" y="10"/>
                    </a:lnTo>
                    <a:lnTo>
                      <a:pt x="337" y="6"/>
                    </a:lnTo>
                    <a:lnTo>
                      <a:pt x="341" y="4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6" y="0"/>
                    </a:lnTo>
                    <a:lnTo>
                      <a:pt x="348" y="0"/>
                    </a:lnTo>
                    <a:lnTo>
                      <a:pt x="348" y="2"/>
                    </a:lnTo>
                    <a:lnTo>
                      <a:pt x="348" y="4"/>
                    </a:lnTo>
                    <a:lnTo>
                      <a:pt x="348" y="6"/>
                    </a:lnTo>
                    <a:lnTo>
                      <a:pt x="348" y="10"/>
                    </a:lnTo>
                    <a:lnTo>
                      <a:pt x="348" y="13"/>
                    </a:lnTo>
                    <a:lnTo>
                      <a:pt x="348" y="15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lnTo>
                      <a:pt x="348" y="25"/>
                    </a:lnTo>
                    <a:lnTo>
                      <a:pt x="348" y="27"/>
                    </a:lnTo>
                    <a:lnTo>
                      <a:pt x="348" y="29"/>
                    </a:lnTo>
                    <a:lnTo>
                      <a:pt x="348" y="32"/>
                    </a:lnTo>
                    <a:lnTo>
                      <a:pt x="348" y="34"/>
                    </a:lnTo>
                    <a:lnTo>
                      <a:pt x="348" y="38"/>
                    </a:lnTo>
                    <a:lnTo>
                      <a:pt x="348" y="42"/>
                    </a:lnTo>
                    <a:lnTo>
                      <a:pt x="348" y="46"/>
                    </a:lnTo>
                    <a:lnTo>
                      <a:pt x="346" y="48"/>
                    </a:lnTo>
                    <a:lnTo>
                      <a:pt x="346" y="51"/>
                    </a:lnTo>
                    <a:lnTo>
                      <a:pt x="346" y="55"/>
                    </a:lnTo>
                    <a:lnTo>
                      <a:pt x="346" y="59"/>
                    </a:lnTo>
                    <a:lnTo>
                      <a:pt x="346" y="63"/>
                    </a:lnTo>
                    <a:lnTo>
                      <a:pt x="346" y="65"/>
                    </a:lnTo>
                    <a:lnTo>
                      <a:pt x="346" y="69"/>
                    </a:lnTo>
                    <a:lnTo>
                      <a:pt x="346" y="72"/>
                    </a:lnTo>
                    <a:lnTo>
                      <a:pt x="346" y="76"/>
                    </a:lnTo>
                    <a:lnTo>
                      <a:pt x="346" y="80"/>
                    </a:lnTo>
                    <a:lnTo>
                      <a:pt x="346" y="84"/>
                    </a:lnTo>
                    <a:lnTo>
                      <a:pt x="346" y="88"/>
                    </a:lnTo>
                    <a:lnTo>
                      <a:pt x="346" y="91"/>
                    </a:lnTo>
                    <a:lnTo>
                      <a:pt x="344" y="95"/>
                    </a:lnTo>
                    <a:lnTo>
                      <a:pt x="344" y="99"/>
                    </a:lnTo>
                    <a:lnTo>
                      <a:pt x="344" y="103"/>
                    </a:lnTo>
                    <a:lnTo>
                      <a:pt x="344" y="107"/>
                    </a:lnTo>
                    <a:lnTo>
                      <a:pt x="344" y="110"/>
                    </a:lnTo>
                    <a:lnTo>
                      <a:pt x="344" y="114"/>
                    </a:lnTo>
                    <a:lnTo>
                      <a:pt x="344" y="118"/>
                    </a:lnTo>
                    <a:lnTo>
                      <a:pt x="343" y="122"/>
                    </a:lnTo>
                    <a:lnTo>
                      <a:pt x="343" y="126"/>
                    </a:lnTo>
                    <a:lnTo>
                      <a:pt x="343" y="129"/>
                    </a:lnTo>
                    <a:lnTo>
                      <a:pt x="343" y="133"/>
                    </a:lnTo>
                    <a:lnTo>
                      <a:pt x="343" y="137"/>
                    </a:lnTo>
                    <a:lnTo>
                      <a:pt x="343" y="141"/>
                    </a:lnTo>
                    <a:lnTo>
                      <a:pt x="341" y="145"/>
                    </a:lnTo>
                    <a:lnTo>
                      <a:pt x="341" y="147"/>
                    </a:lnTo>
                    <a:lnTo>
                      <a:pt x="341" y="150"/>
                    </a:lnTo>
                    <a:lnTo>
                      <a:pt x="341" y="154"/>
                    </a:lnTo>
                    <a:lnTo>
                      <a:pt x="339" y="158"/>
                    </a:lnTo>
                    <a:lnTo>
                      <a:pt x="339" y="160"/>
                    </a:lnTo>
                    <a:lnTo>
                      <a:pt x="339" y="164"/>
                    </a:lnTo>
                    <a:lnTo>
                      <a:pt x="337" y="167"/>
                    </a:lnTo>
                    <a:lnTo>
                      <a:pt x="337" y="169"/>
                    </a:lnTo>
                    <a:lnTo>
                      <a:pt x="337" y="173"/>
                    </a:lnTo>
                    <a:lnTo>
                      <a:pt x="335" y="175"/>
                    </a:lnTo>
                    <a:lnTo>
                      <a:pt x="335" y="177"/>
                    </a:lnTo>
                    <a:lnTo>
                      <a:pt x="335" y="181"/>
                    </a:lnTo>
                    <a:lnTo>
                      <a:pt x="335" y="183"/>
                    </a:lnTo>
                    <a:lnTo>
                      <a:pt x="318" y="198"/>
                    </a:lnTo>
                    <a:lnTo>
                      <a:pt x="318" y="196"/>
                    </a:lnTo>
                    <a:lnTo>
                      <a:pt x="318" y="194"/>
                    </a:lnTo>
                    <a:lnTo>
                      <a:pt x="320" y="192"/>
                    </a:lnTo>
                    <a:lnTo>
                      <a:pt x="320" y="188"/>
                    </a:lnTo>
                    <a:lnTo>
                      <a:pt x="320" y="186"/>
                    </a:lnTo>
                    <a:lnTo>
                      <a:pt x="320" y="181"/>
                    </a:lnTo>
                    <a:lnTo>
                      <a:pt x="320" y="179"/>
                    </a:lnTo>
                    <a:lnTo>
                      <a:pt x="320" y="175"/>
                    </a:lnTo>
                    <a:lnTo>
                      <a:pt x="320" y="173"/>
                    </a:lnTo>
                    <a:lnTo>
                      <a:pt x="322" y="169"/>
                    </a:lnTo>
                    <a:lnTo>
                      <a:pt x="322" y="167"/>
                    </a:lnTo>
                    <a:lnTo>
                      <a:pt x="322" y="166"/>
                    </a:lnTo>
                    <a:lnTo>
                      <a:pt x="322" y="162"/>
                    </a:lnTo>
                    <a:lnTo>
                      <a:pt x="322" y="160"/>
                    </a:lnTo>
                    <a:lnTo>
                      <a:pt x="324" y="158"/>
                    </a:lnTo>
                    <a:lnTo>
                      <a:pt x="324" y="154"/>
                    </a:lnTo>
                    <a:lnTo>
                      <a:pt x="324" y="150"/>
                    </a:lnTo>
                    <a:lnTo>
                      <a:pt x="324" y="148"/>
                    </a:lnTo>
                    <a:lnTo>
                      <a:pt x="324" y="145"/>
                    </a:lnTo>
                    <a:lnTo>
                      <a:pt x="324" y="141"/>
                    </a:lnTo>
                    <a:lnTo>
                      <a:pt x="324" y="139"/>
                    </a:lnTo>
                    <a:lnTo>
                      <a:pt x="324" y="135"/>
                    </a:lnTo>
                    <a:lnTo>
                      <a:pt x="325" y="133"/>
                    </a:lnTo>
                    <a:lnTo>
                      <a:pt x="325" y="129"/>
                    </a:lnTo>
                    <a:lnTo>
                      <a:pt x="325" y="126"/>
                    </a:lnTo>
                    <a:lnTo>
                      <a:pt x="325" y="122"/>
                    </a:lnTo>
                    <a:lnTo>
                      <a:pt x="325" y="118"/>
                    </a:lnTo>
                    <a:lnTo>
                      <a:pt x="325" y="116"/>
                    </a:lnTo>
                    <a:lnTo>
                      <a:pt x="325" y="112"/>
                    </a:lnTo>
                    <a:lnTo>
                      <a:pt x="325" y="109"/>
                    </a:lnTo>
                    <a:lnTo>
                      <a:pt x="325" y="107"/>
                    </a:lnTo>
                    <a:lnTo>
                      <a:pt x="325" y="103"/>
                    </a:lnTo>
                    <a:lnTo>
                      <a:pt x="325" y="99"/>
                    </a:lnTo>
                    <a:lnTo>
                      <a:pt x="325" y="95"/>
                    </a:lnTo>
                    <a:lnTo>
                      <a:pt x="327" y="93"/>
                    </a:lnTo>
                    <a:lnTo>
                      <a:pt x="327" y="90"/>
                    </a:lnTo>
                    <a:lnTo>
                      <a:pt x="327" y="86"/>
                    </a:lnTo>
                    <a:lnTo>
                      <a:pt x="327" y="82"/>
                    </a:lnTo>
                    <a:lnTo>
                      <a:pt x="327" y="80"/>
                    </a:lnTo>
                    <a:lnTo>
                      <a:pt x="327" y="76"/>
                    </a:lnTo>
                    <a:lnTo>
                      <a:pt x="327" y="74"/>
                    </a:lnTo>
                    <a:lnTo>
                      <a:pt x="327" y="71"/>
                    </a:lnTo>
                    <a:lnTo>
                      <a:pt x="327" y="69"/>
                    </a:lnTo>
                    <a:lnTo>
                      <a:pt x="327" y="65"/>
                    </a:lnTo>
                    <a:lnTo>
                      <a:pt x="327" y="63"/>
                    </a:lnTo>
                    <a:lnTo>
                      <a:pt x="327" y="61"/>
                    </a:lnTo>
                    <a:lnTo>
                      <a:pt x="327" y="57"/>
                    </a:lnTo>
                    <a:lnTo>
                      <a:pt x="327" y="55"/>
                    </a:lnTo>
                    <a:lnTo>
                      <a:pt x="327" y="51"/>
                    </a:lnTo>
                    <a:lnTo>
                      <a:pt x="325" y="50"/>
                    </a:lnTo>
                    <a:lnTo>
                      <a:pt x="325" y="48"/>
                    </a:lnTo>
                    <a:lnTo>
                      <a:pt x="325" y="44"/>
                    </a:lnTo>
                    <a:lnTo>
                      <a:pt x="325" y="40"/>
                    </a:lnTo>
                    <a:lnTo>
                      <a:pt x="324" y="40"/>
                    </a:lnTo>
                    <a:lnTo>
                      <a:pt x="322" y="42"/>
                    </a:lnTo>
                    <a:lnTo>
                      <a:pt x="320" y="44"/>
                    </a:lnTo>
                    <a:lnTo>
                      <a:pt x="318" y="44"/>
                    </a:lnTo>
                    <a:lnTo>
                      <a:pt x="316" y="46"/>
                    </a:lnTo>
                    <a:lnTo>
                      <a:pt x="314" y="48"/>
                    </a:lnTo>
                    <a:lnTo>
                      <a:pt x="310" y="50"/>
                    </a:lnTo>
                    <a:lnTo>
                      <a:pt x="306" y="51"/>
                    </a:lnTo>
                    <a:lnTo>
                      <a:pt x="303" y="55"/>
                    </a:lnTo>
                    <a:lnTo>
                      <a:pt x="299" y="57"/>
                    </a:lnTo>
                    <a:lnTo>
                      <a:pt x="295" y="59"/>
                    </a:lnTo>
                    <a:lnTo>
                      <a:pt x="291" y="63"/>
                    </a:lnTo>
                    <a:lnTo>
                      <a:pt x="286" y="67"/>
                    </a:lnTo>
                    <a:lnTo>
                      <a:pt x="282" y="71"/>
                    </a:lnTo>
                    <a:lnTo>
                      <a:pt x="276" y="72"/>
                    </a:lnTo>
                    <a:lnTo>
                      <a:pt x="272" y="76"/>
                    </a:lnTo>
                    <a:lnTo>
                      <a:pt x="266" y="80"/>
                    </a:lnTo>
                    <a:lnTo>
                      <a:pt x="261" y="86"/>
                    </a:lnTo>
                    <a:lnTo>
                      <a:pt x="255" y="90"/>
                    </a:lnTo>
                    <a:lnTo>
                      <a:pt x="249" y="93"/>
                    </a:lnTo>
                    <a:lnTo>
                      <a:pt x="242" y="99"/>
                    </a:lnTo>
                    <a:lnTo>
                      <a:pt x="238" y="105"/>
                    </a:lnTo>
                    <a:lnTo>
                      <a:pt x="230" y="109"/>
                    </a:lnTo>
                    <a:lnTo>
                      <a:pt x="225" y="114"/>
                    </a:lnTo>
                    <a:lnTo>
                      <a:pt x="217" y="120"/>
                    </a:lnTo>
                    <a:lnTo>
                      <a:pt x="211" y="126"/>
                    </a:lnTo>
                    <a:lnTo>
                      <a:pt x="206" y="131"/>
                    </a:lnTo>
                    <a:lnTo>
                      <a:pt x="198" y="137"/>
                    </a:lnTo>
                    <a:lnTo>
                      <a:pt x="192" y="143"/>
                    </a:lnTo>
                    <a:lnTo>
                      <a:pt x="185" y="150"/>
                    </a:lnTo>
                    <a:lnTo>
                      <a:pt x="179" y="156"/>
                    </a:lnTo>
                    <a:lnTo>
                      <a:pt x="171" y="162"/>
                    </a:lnTo>
                    <a:lnTo>
                      <a:pt x="166" y="169"/>
                    </a:lnTo>
                    <a:lnTo>
                      <a:pt x="158" y="177"/>
                    </a:lnTo>
                    <a:lnTo>
                      <a:pt x="152" y="183"/>
                    </a:lnTo>
                    <a:lnTo>
                      <a:pt x="145" y="190"/>
                    </a:lnTo>
                    <a:lnTo>
                      <a:pt x="139" y="198"/>
                    </a:lnTo>
                    <a:lnTo>
                      <a:pt x="133" y="205"/>
                    </a:lnTo>
                    <a:lnTo>
                      <a:pt x="128" y="213"/>
                    </a:lnTo>
                    <a:lnTo>
                      <a:pt x="120" y="221"/>
                    </a:lnTo>
                    <a:lnTo>
                      <a:pt x="114" y="228"/>
                    </a:lnTo>
                    <a:lnTo>
                      <a:pt x="109" y="236"/>
                    </a:lnTo>
                    <a:lnTo>
                      <a:pt x="103" y="243"/>
                    </a:lnTo>
                    <a:lnTo>
                      <a:pt x="97" y="253"/>
                    </a:lnTo>
                    <a:lnTo>
                      <a:pt x="92" y="261"/>
                    </a:lnTo>
                    <a:lnTo>
                      <a:pt x="88" y="270"/>
                    </a:lnTo>
                    <a:lnTo>
                      <a:pt x="82" y="278"/>
                    </a:lnTo>
                    <a:lnTo>
                      <a:pt x="76" y="287"/>
                    </a:lnTo>
                    <a:lnTo>
                      <a:pt x="73" y="295"/>
                    </a:lnTo>
                    <a:lnTo>
                      <a:pt x="67" y="304"/>
                    </a:lnTo>
                    <a:lnTo>
                      <a:pt x="63" y="314"/>
                    </a:lnTo>
                    <a:lnTo>
                      <a:pt x="59" y="323"/>
                    </a:lnTo>
                    <a:lnTo>
                      <a:pt x="55" y="333"/>
                    </a:lnTo>
                    <a:lnTo>
                      <a:pt x="54" y="342"/>
                    </a:lnTo>
                    <a:lnTo>
                      <a:pt x="50" y="352"/>
                    </a:lnTo>
                    <a:lnTo>
                      <a:pt x="46" y="359"/>
                    </a:lnTo>
                    <a:lnTo>
                      <a:pt x="44" y="369"/>
                    </a:lnTo>
                    <a:lnTo>
                      <a:pt x="42" y="380"/>
                    </a:lnTo>
                    <a:lnTo>
                      <a:pt x="40" y="390"/>
                    </a:lnTo>
                    <a:lnTo>
                      <a:pt x="38" y="399"/>
                    </a:lnTo>
                    <a:lnTo>
                      <a:pt x="36" y="409"/>
                    </a:lnTo>
                    <a:lnTo>
                      <a:pt x="36" y="420"/>
                    </a:lnTo>
                    <a:lnTo>
                      <a:pt x="36" y="424"/>
                    </a:lnTo>
                    <a:lnTo>
                      <a:pt x="36" y="426"/>
                    </a:lnTo>
                    <a:lnTo>
                      <a:pt x="35" y="430"/>
                    </a:lnTo>
                    <a:lnTo>
                      <a:pt x="35" y="434"/>
                    </a:lnTo>
                    <a:lnTo>
                      <a:pt x="33" y="435"/>
                    </a:lnTo>
                    <a:lnTo>
                      <a:pt x="33" y="439"/>
                    </a:lnTo>
                    <a:lnTo>
                      <a:pt x="31" y="441"/>
                    </a:lnTo>
                    <a:lnTo>
                      <a:pt x="29" y="445"/>
                    </a:lnTo>
                    <a:lnTo>
                      <a:pt x="27" y="449"/>
                    </a:lnTo>
                    <a:lnTo>
                      <a:pt x="23" y="453"/>
                    </a:lnTo>
                    <a:lnTo>
                      <a:pt x="19" y="456"/>
                    </a:lnTo>
                    <a:lnTo>
                      <a:pt x="17" y="460"/>
                    </a:lnTo>
                    <a:lnTo>
                      <a:pt x="14" y="462"/>
                    </a:lnTo>
                    <a:lnTo>
                      <a:pt x="10" y="464"/>
                    </a:lnTo>
                    <a:lnTo>
                      <a:pt x="8" y="466"/>
                    </a:lnTo>
                    <a:lnTo>
                      <a:pt x="4" y="466"/>
                    </a:lnTo>
                    <a:lnTo>
                      <a:pt x="0" y="468"/>
                    </a:lnTo>
                    <a:lnTo>
                      <a:pt x="0" y="4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79" name="Freeform 536">
                <a:extLst>
                  <a:ext uri="{FF2B5EF4-FFF2-40B4-BE49-F238E27FC236}">
                    <a16:creationId xmlns:a16="http://schemas.microsoft.com/office/drawing/2014/main" id="{F00F8C03-6434-4132-8DC7-30B58AA65E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28" y="696"/>
                <a:ext cx="206" cy="254"/>
              </a:xfrm>
              <a:custGeom>
                <a:avLst/>
                <a:gdLst>
                  <a:gd name="T0" fmla="*/ 1 w 412"/>
                  <a:gd name="T1" fmla="*/ 1 h 507"/>
                  <a:gd name="T2" fmla="*/ 1 w 412"/>
                  <a:gd name="T3" fmla="*/ 1 h 507"/>
                  <a:gd name="T4" fmla="*/ 1 w 412"/>
                  <a:gd name="T5" fmla="*/ 1 h 507"/>
                  <a:gd name="T6" fmla="*/ 1 w 412"/>
                  <a:gd name="T7" fmla="*/ 1 h 507"/>
                  <a:gd name="T8" fmla="*/ 1 w 412"/>
                  <a:gd name="T9" fmla="*/ 1 h 507"/>
                  <a:gd name="T10" fmla="*/ 1 w 412"/>
                  <a:gd name="T11" fmla="*/ 1 h 507"/>
                  <a:gd name="T12" fmla="*/ 1 w 412"/>
                  <a:gd name="T13" fmla="*/ 1 h 507"/>
                  <a:gd name="T14" fmla="*/ 1 w 412"/>
                  <a:gd name="T15" fmla="*/ 1 h 507"/>
                  <a:gd name="T16" fmla="*/ 1 w 412"/>
                  <a:gd name="T17" fmla="*/ 1 h 507"/>
                  <a:gd name="T18" fmla="*/ 1 w 412"/>
                  <a:gd name="T19" fmla="*/ 1 h 507"/>
                  <a:gd name="T20" fmla="*/ 1 w 412"/>
                  <a:gd name="T21" fmla="*/ 1 h 507"/>
                  <a:gd name="T22" fmla="*/ 1 w 412"/>
                  <a:gd name="T23" fmla="*/ 1 h 507"/>
                  <a:gd name="T24" fmla="*/ 1 w 412"/>
                  <a:gd name="T25" fmla="*/ 1 h 507"/>
                  <a:gd name="T26" fmla="*/ 1 w 412"/>
                  <a:gd name="T27" fmla="*/ 1 h 507"/>
                  <a:gd name="T28" fmla="*/ 1 w 412"/>
                  <a:gd name="T29" fmla="*/ 1 h 507"/>
                  <a:gd name="T30" fmla="*/ 1 w 412"/>
                  <a:gd name="T31" fmla="*/ 1 h 507"/>
                  <a:gd name="T32" fmla="*/ 1 w 412"/>
                  <a:gd name="T33" fmla="*/ 1 h 507"/>
                  <a:gd name="T34" fmla="*/ 1 w 412"/>
                  <a:gd name="T35" fmla="*/ 1 h 507"/>
                  <a:gd name="T36" fmla="*/ 1 w 412"/>
                  <a:gd name="T37" fmla="*/ 1 h 507"/>
                  <a:gd name="T38" fmla="*/ 1 w 412"/>
                  <a:gd name="T39" fmla="*/ 1 h 507"/>
                  <a:gd name="T40" fmla="*/ 1 w 412"/>
                  <a:gd name="T41" fmla="*/ 1 h 507"/>
                  <a:gd name="T42" fmla="*/ 1 w 412"/>
                  <a:gd name="T43" fmla="*/ 1 h 507"/>
                  <a:gd name="T44" fmla="*/ 1 w 412"/>
                  <a:gd name="T45" fmla="*/ 1 h 507"/>
                  <a:gd name="T46" fmla="*/ 1 w 412"/>
                  <a:gd name="T47" fmla="*/ 1 h 507"/>
                  <a:gd name="T48" fmla="*/ 1 w 412"/>
                  <a:gd name="T49" fmla="*/ 1 h 507"/>
                  <a:gd name="T50" fmla="*/ 1 w 412"/>
                  <a:gd name="T51" fmla="*/ 1 h 507"/>
                  <a:gd name="T52" fmla="*/ 1 w 412"/>
                  <a:gd name="T53" fmla="*/ 1 h 507"/>
                  <a:gd name="T54" fmla="*/ 1 w 412"/>
                  <a:gd name="T55" fmla="*/ 1 h 507"/>
                  <a:gd name="T56" fmla="*/ 1 w 412"/>
                  <a:gd name="T57" fmla="*/ 1 h 507"/>
                  <a:gd name="T58" fmla="*/ 1 w 412"/>
                  <a:gd name="T59" fmla="*/ 1 h 507"/>
                  <a:gd name="T60" fmla="*/ 1 w 412"/>
                  <a:gd name="T61" fmla="*/ 1 h 507"/>
                  <a:gd name="T62" fmla="*/ 1 w 412"/>
                  <a:gd name="T63" fmla="*/ 1 h 507"/>
                  <a:gd name="T64" fmla="*/ 1 w 412"/>
                  <a:gd name="T65" fmla="*/ 1 h 507"/>
                  <a:gd name="T66" fmla="*/ 1 w 412"/>
                  <a:gd name="T67" fmla="*/ 1 h 507"/>
                  <a:gd name="T68" fmla="*/ 1 w 412"/>
                  <a:gd name="T69" fmla="*/ 1 h 507"/>
                  <a:gd name="T70" fmla="*/ 1 w 412"/>
                  <a:gd name="T71" fmla="*/ 1 h 507"/>
                  <a:gd name="T72" fmla="*/ 1 w 412"/>
                  <a:gd name="T73" fmla="*/ 1 h 507"/>
                  <a:gd name="T74" fmla="*/ 1 w 412"/>
                  <a:gd name="T75" fmla="*/ 1 h 507"/>
                  <a:gd name="T76" fmla="*/ 1 w 412"/>
                  <a:gd name="T77" fmla="*/ 1 h 507"/>
                  <a:gd name="T78" fmla="*/ 1 w 412"/>
                  <a:gd name="T79" fmla="*/ 1 h 507"/>
                  <a:gd name="T80" fmla="*/ 1 w 412"/>
                  <a:gd name="T81" fmla="*/ 1 h 507"/>
                  <a:gd name="T82" fmla="*/ 1 w 412"/>
                  <a:gd name="T83" fmla="*/ 1 h 507"/>
                  <a:gd name="T84" fmla="*/ 1 w 412"/>
                  <a:gd name="T85" fmla="*/ 1 h 507"/>
                  <a:gd name="T86" fmla="*/ 1 w 412"/>
                  <a:gd name="T87" fmla="*/ 1 h 507"/>
                  <a:gd name="T88" fmla="*/ 1 w 412"/>
                  <a:gd name="T89" fmla="*/ 1 h 507"/>
                  <a:gd name="T90" fmla="*/ 1 w 412"/>
                  <a:gd name="T91" fmla="*/ 1 h 507"/>
                  <a:gd name="T92" fmla="*/ 1 w 412"/>
                  <a:gd name="T93" fmla="*/ 1 h 507"/>
                  <a:gd name="T94" fmla="*/ 1 w 412"/>
                  <a:gd name="T95" fmla="*/ 1 h 507"/>
                  <a:gd name="T96" fmla="*/ 1 w 412"/>
                  <a:gd name="T97" fmla="*/ 1 h 507"/>
                  <a:gd name="T98" fmla="*/ 1 w 412"/>
                  <a:gd name="T99" fmla="*/ 1 h 507"/>
                  <a:gd name="T100" fmla="*/ 1 w 412"/>
                  <a:gd name="T101" fmla="*/ 1 h 507"/>
                  <a:gd name="T102" fmla="*/ 1 w 412"/>
                  <a:gd name="T103" fmla="*/ 1 h 507"/>
                  <a:gd name="T104" fmla="*/ 1 w 412"/>
                  <a:gd name="T105" fmla="*/ 1 h 507"/>
                  <a:gd name="T106" fmla="*/ 1 w 412"/>
                  <a:gd name="T107" fmla="*/ 1 h 507"/>
                  <a:gd name="T108" fmla="*/ 1 w 412"/>
                  <a:gd name="T109" fmla="*/ 1 h 507"/>
                  <a:gd name="T110" fmla="*/ 1 w 412"/>
                  <a:gd name="T111" fmla="*/ 1 h 507"/>
                  <a:gd name="T112" fmla="*/ 1 w 412"/>
                  <a:gd name="T113" fmla="*/ 1 h 507"/>
                  <a:gd name="T114" fmla="*/ 1 w 412"/>
                  <a:gd name="T115" fmla="*/ 1 h 507"/>
                  <a:gd name="T116" fmla="*/ 1 w 412"/>
                  <a:gd name="T117" fmla="*/ 1 h 507"/>
                  <a:gd name="T118" fmla="*/ 1 w 412"/>
                  <a:gd name="T119" fmla="*/ 1 h 507"/>
                  <a:gd name="T120" fmla="*/ 1 w 412"/>
                  <a:gd name="T121" fmla="*/ 1 h 50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12"/>
                  <a:gd name="T184" fmla="*/ 0 h 507"/>
                  <a:gd name="T185" fmla="*/ 412 w 412"/>
                  <a:gd name="T186" fmla="*/ 507 h 50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12" h="507">
                    <a:moveTo>
                      <a:pt x="59" y="198"/>
                    </a:moveTo>
                    <a:lnTo>
                      <a:pt x="59" y="198"/>
                    </a:lnTo>
                    <a:lnTo>
                      <a:pt x="61" y="196"/>
                    </a:lnTo>
                    <a:lnTo>
                      <a:pt x="63" y="194"/>
                    </a:lnTo>
                    <a:lnTo>
                      <a:pt x="66" y="190"/>
                    </a:lnTo>
                    <a:lnTo>
                      <a:pt x="66" y="188"/>
                    </a:lnTo>
                    <a:lnTo>
                      <a:pt x="70" y="184"/>
                    </a:lnTo>
                    <a:lnTo>
                      <a:pt x="72" y="182"/>
                    </a:lnTo>
                    <a:lnTo>
                      <a:pt x="76" y="180"/>
                    </a:lnTo>
                    <a:lnTo>
                      <a:pt x="78" y="177"/>
                    </a:lnTo>
                    <a:lnTo>
                      <a:pt x="82" y="175"/>
                    </a:lnTo>
                    <a:lnTo>
                      <a:pt x="85" y="171"/>
                    </a:lnTo>
                    <a:lnTo>
                      <a:pt x="91" y="169"/>
                    </a:lnTo>
                    <a:lnTo>
                      <a:pt x="93" y="167"/>
                    </a:lnTo>
                    <a:lnTo>
                      <a:pt x="95" y="165"/>
                    </a:lnTo>
                    <a:lnTo>
                      <a:pt x="97" y="163"/>
                    </a:lnTo>
                    <a:lnTo>
                      <a:pt x="101" y="161"/>
                    </a:lnTo>
                    <a:lnTo>
                      <a:pt x="102" y="160"/>
                    </a:lnTo>
                    <a:lnTo>
                      <a:pt x="104" y="158"/>
                    </a:lnTo>
                    <a:lnTo>
                      <a:pt x="108" y="156"/>
                    </a:lnTo>
                    <a:lnTo>
                      <a:pt x="110" y="154"/>
                    </a:lnTo>
                    <a:lnTo>
                      <a:pt x="114" y="152"/>
                    </a:lnTo>
                    <a:lnTo>
                      <a:pt x="116" y="150"/>
                    </a:lnTo>
                    <a:lnTo>
                      <a:pt x="120" y="148"/>
                    </a:lnTo>
                    <a:lnTo>
                      <a:pt x="123" y="146"/>
                    </a:lnTo>
                    <a:lnTo>
                      <a:pt x="127" y="144"/>
                    </a:lnTo>
                    <a:lnTo>
                      <a:pt x="131" y="142"/>
                    </a:lnTo>
                    <a:lnTo>
                      <a:pt x="135" y="141"/>
                    </a:lnTo>
                    <a:lnTo>
                      <a:pt x="139" y="139"/>
                    </a:lnTo>
                    <a:lnTo>
                      <a:pt x="142" y="137"/>
                    </a:lnTo>
                    <a:lnTo>
                      <a:pt x="146" y="135"/>
                    </a:lnTo>
                    <a:lnTo>
                      <a:pt x="150" y="133"/>
                    </a:lnTo>
                    <a:lnTo>
                      <a:pt x="154" y="131"/>
                    </a:lnTo>
                    <a:lnTo>
                      <a:pt x="158" y="129"/>
                    </a:lnTo>
                    <a:lnTo>
                      <a:pt x="163" y="127"/>
                    </a:lnTo>
                    <a:lnTo>
                      <a:pt x="167" y="125"/>
                    </a:lnTo>
                    <a:lnTo>
                      <a:pt x="173" y="123"/>
                    </a:lnTo>
                    <a:lnTo>
                      <a:pt x="177" y="121"/>
                    </a:lnTo>
                    <a:lnTo>
                      <a:pt x="182" y="120"/>
                    </a:lnTo>
                    <a:lnTo>
                      <a:pt x="188" y="118"/>
                    </a:lnTo>
                    <a:lnTo>
                      <a:pt x="192" y="116"/>
                    </a:lnTo>
                    <a:lnTo>
                      <a:pt x="198" y="114"/>
                    </a:lnTo>
                    <a:lnTo>
                      <a:pt x="203" y="112"/>
                    </a:lnTo>
                    <a:lnTo>
                      <a:pt x="209" y="110"/>
                    </a:lnTo>
                    <a:lnTo>
                      <a:pt x="215" y="108"/>
                    </a:lnTo>
                    <a:lnTo>
                      <a:pt x="220" y="106"/>
                    </a:lnTo>
                    <a:lnTo>
                      <a:pt x="226" y="104"/>
                    </a:lnTo>
                    <a:lnTo>
                      <a:pt x="232" y="101"/>
                    </a:lnTo>
                    <a:lnTo>
                      <a:pt x="237" y="101"/>
                    </a:lnTo>
                    <a:lnTo>
                      <a:pt x="243" y="97"/>
                    </a:lnTo>
                    <a:lnTo>
                      <a:pt x="247" y="95"/>
                    </a:lnTo>
                    <a:lnTo>
                      <a:pt x="253" y="93"/>
                    </a:lnTo>
                    <a:lnTo>
                      <a:pt x="258" y="91"/>
                    </a:lnTo>
                    <a:lnTo>
                      <a:pt x="264" y="89"/>
                    </a:lnTo>
                    <a:lnTo>
                      <a:pt x="268" y="85"/>
                    </a:lnTo>
                    <a:lnTo>
                      <a:pt x="274" y="83"/>
                    </a:lnTo>
                    <a:lnTo>
                      <a:pt x="279" y="82"/>
                    </a:lnTo>
                    <a:lnTo>
                      <a:pt x="283" y="80"/>
                    </a:lnTo>
                    <a:lnTo>
                      <a:pt x="289" y="78"/>
                    </a:lnTo>
                    <a:lnTo>
                      <a:pt x="293" y="76"/>
                    </a:lnTo>
                    <a:lnTo>
                      <a:pt x="298" y="74"/>
                    </a:lnTo>
                    <a:lnTo>
                      <a:pt x="302" y="70"/>
                    </a:lnTo>
                    <a:lnTo>
                      <a:pt x="306" y="68"/>
                    </a:lnTo>
                    <a:lnTo>
                      <a:pt x="310" y="66"/>
                    </a:lnTo>
                    <a:lnTo>
                      <a:pt x="315" y="64"/>
                    </a:lnTo>
                    <a:lnTo>
                      <a:pt x="319" y="61"/>
                    </a:lnTo>
                    <a:lnTo>
                      <a:pt x="323" y="59"/>
                    </a:lnTo>
                    <a:lnTo>
                      <a:pt x="327" y="57"/>
                    </a:lnTo>
                    <a:lnTo>
                      <a:pt x="331" y="55"/>
                    </a:lnTo>
                    <a:lnTo>
                      <a:pt x="334" y="51"/>
                    </a:lnTo>
                    <a:lnTo>
                      <a:pt x="338" y="49"/>
                    </a:lnTo>
                    <a:lnTo>
                      <a:pt x="342" y="47"/>
                    </a:lnTo>
                    <a:lnTo>
                      <a:pt x="346" y="45"/>
                    </a:lnTo>
                    <a:lnTo>
                      <a:pt x="350" y="44"/>
                    </a:lnTo>
                    <a:lnTo>
                      <a:pt x="352" y="42"/>
                    </a:lnTo>
                    <a:lnTo>
                      <a:pt x="355" y="40"/>
                    </a:lnTo>
                    <a:lnTo>
                      <a:pt x="359" y="38"/>
                    </a:lnTo>
                    <a:lnTo>
                      <a:pt x="361" y="34"/>
                    </a:lnTo>
                    <a:lnTo>
                      <a:pt x="365" y="34"/>
                    </a:lnTo>
                    <a:lnTo>
                      <a:pt x="367" y="30"/>
                    </a:lnTo>
                    <a:lnTo>
                      <a:pt x="371" y="28"/>
                    </a:lnTo>
                    <a:lnTo>
                      <a:pt x="372" y="26"/>
                    </a:lnTo>
                    <a:lnTo>
                      <a:pt x="376" y="25"/>
                    </a:lnTo>
                    <a:lnTo>
                      <a:pt x="378" y="23"/>
                    </a:lnTo>
                    <a:lnTo>
                      <a:pt x="380" y="23"/>
                    </a:lnTo>
                    <a:lnTo>
                      <a:pt x="386" y="19"/>
                    </a:lnTo>
                    <a:lnTo>
                      <a:pt x="390" y="15"/>
                    </a:lnTo>
                    <a:lnTo>
                      <a:pt x="393" y="13"/>
                    </a:lnTo>
                    <a:lnTo>
                      <a:pt x="397" y="9"/>
                    </a:lnTo>
                    <a:lnTo>
                      <a:pt x="399" y="7"/>
                    </a:lnTo>
                    <a:lnTo>
                      <a:pt x="403" y="6"/>
                    </a:lnTo>
                    <a:lnTo>
                      <a:pt x="405" y="4"/>
                    </a:lnTo>
                    <a:lnTo>
                      <a:pt x="407" y="2"/>
                    </a:lnTo>
                    <a:lnTo>
                      <a:pt x="409" y="0"/>
                    </a:lnTo>
                    <a:lnTo>
                      <a:pt x="410" y="0"/>
                    </a:lnTo>
                    <a:lnTo>
                      <a:pt x="410" y="2"/>
                    </a:lnTo>
                    <a:lnTo>
                      <a:pt x="410" y="6"/>
                    </a:lnTo>
                    <a:lnTo>
                      <a:pt x="410" y="9"/>
                    </a:lnTo>
                    <a:lnTo>
                      <a:pt x="410" y="13"/>
                    </a:lnTo>
                    <a:lnTo>
                      <a:pt x="410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2" y="25"/>
                    </a:lnTo>
                    <a:lnTo>
                      <a:pt x="410" y="26"/>
                    </a:lnTo>
                    <a:lnTo>
                      <a:pt x="410" y="30"/>
                    </a:lnTo>
                    <a:lnTo>
                      <a:pt x="410" y="34"/>
                    </a:lnTo>
                    <a:lnTo>
                      <a:pt x="410" y="38"/>
                    </a:lnTo>
                    <a:lnTo>
                      <a:pt x="410" y="40"/>
                    </a:lnTo>
                    <a:lnTo>
                      <a:pt x="410" y="44"/>
                    </a:lnTo>
                    <a:lnTo>
                      <a:pt x="410" y="49"/>
                    </a:lnTo>
                    <a:lnTo>
                      <a:pt x="410" y="53"/>
                    </a:lnTo>
                    <a:lnTo>
                      <a:pt x="410" y="57"/>
                    </a:lnTo>
                    <a:lnTo>
                      <a:pt x="410" y="61"/>
                    </a:lnTo>
                    <a:lnTo>
                      <a:pt x="410" y="64"/>
                    </a:lnTo>
                    <a:lnTo>
                      <a:pt x="410" y="70"/>
                    </a:lnTo>
                    <a:lnTo>
                      <a:pt x="410" y="74"/>
                    </a:lnTo>
                    <a:lnTo>
                      <a:pt x="409" y="80"/>
                    </a:lnTo>
                    <a:lnTo>
                      <a:pt x="409" y="85"/>
                    </a:lnTo>
                    <a:lnTo>
                      <a:pt x="409" y="91"/>
                    </a:lnTo>
                    <a:lnTo>
                      <a:pt x="407" y="95"/>
                    </a:lnTo>
                    <a:lnTo>
                      <a:pt x="407" y="101"/>
                    </a:lnTo>
                    <a:lnTo>
                      <a:pt x="407" y="106"/>
                    </a:lnTo>
                    <a:lnTo>
                      <a:pt x="405" y="112"/>
                    </a:lnTo>
                    <a:lnTo>
                      <a:pt x="403" y="116"/>
                    </a:lnTo>
                    <a:lnTo>
                      <a:pt x="403" y="123"/>
                    </a:lnTo>
                    <a:lnTo>
                      <a:pt x="401" y="129"/>
                    </a:lnTo>
                    <a:lnTo>
                      <a:pt x="401" y="135"/>
                    </a:lnTo>
                    <a:lnTo>
                      <a:pt x="399" y="141"/>
                    </a:lnTo>
                    <a:lnTo>
                      <a:pt x="397" y="146"/>
                    </a:lnTo>
                    <a:lnTo>
                      <a:pt x="395" y="152"/>
                    </a:lnTo>
                    <a:lnTo>
                      <a:pt x="395" y="158"/>
                    </a:lnTo>
                    <a:lnTo>
                      <a:pt x="391" y="163"/>
                    </a:lnTo>
                    <a:lnTo>
                      <a:pt x="390" y="171"/>
                    </a:lnTo>
                    <a:lnTo>
                      <a:pt x="390" y="177"/>
                    </a:lnTo>
                    <a:lnTo>
                      <a:pt x="388" y="184"/>
                    </a:lnTo>
                    <a:lnTo>
                      <a:pt x="384" y="190"/>
                    </a:lnTo>
                    <a:lnTo>
                      <a:pt x="382" y="196"/>
                    </a:lnTo>
                    <a:lnTo>
                      <a:pt x="380" y="203"/>
                    </a:lnTo>
                    <a:lnTo>
                      <a:pt x="378" y="209"/>
                    </a:lnTo>
                    <a:lnTo>
                      <a:pt x="374" y="215"/>
                    </a:lnTo>
                    <a:lnTo>
                      <a:pt x="372" y="222"/>
                    </a:lnTo>
                    <a:lnTo>
                      <a:pt x="369" y="228"/>
                    </a:lnTo>
                    <a:lnTo>
                      <a:pt x="367" y="236"/>
                    </a:lnTo>
                    <a:lnTo>
                      <a:pt x="363" y="241"/>
                    </a:lnTo>
                    <a:lnTo>
                      <a:pt x="359" y="249"/>
                    </a:lnTo>
                    <a:lnTo>
                      <a:pt x="355" y="255"/>
                    </a:lnTo>
                    <a:lnTo>
                      <a:pt x="352" y="262"/>
                    </a:lnTo>
                    <a:lnTo>
                      <a:pt x="348" y="268"/>
                    </a:lnTo>
                    <a:lnTo>
                      <a:pt x="344" y="275"/>
                    </a:lnTo>
                    <a:lnTo>
                      <a:pt x="340" y="281"/>
                    </a:lnTo>
                    <a:lnTo>
                      <a:pt x="336" y="289"/>
                    </a:lnTo>
                    <a:lnTo>
                      <a:pt x="331" y="294"/>
                    </a:lnTo>
                    <a:lnTo>
                      <a:pt x="327" y="302"/>
                    </a:lnTo>
                    <a:lnTo>
                      <a:pt x="321" y="308"/>
                    </a:lnTo>
                    <a:lnTo>
                      <a:pt x="317" y="313"/>
                    </a:lnTo>
                    <a:lnTo>
                      <a:pt x="313" y="321"/>
                    </a:lnTo>
                    <a:lnTo>
                      <a:pt x="308" y="327"/>
                    </a:lnTo>
                    <a:lnTo>
                      <a:pt x="304" y="332"/>
                    </a:lnTo>
                    <a:lnTo>
                      <a:pt x="298" y="338"/>
                    </a:lnTo>
                    <a:lnTo>
                      <a:pt x="294" y="344"/>
                    </a:lnTo>
                    <a:lnTo>
                      <a:pt x="289" y="350"/>
                    </a:lnTo>
                    <a:lnTo>
                      <a:pt x="283" y="355"/>
                    </a:lnTo>
                    <a:lnTo>
                      <a:pt x="279" y="361"/>
                    </a:lnTo>
                    <a:lnTo>
                      <a:pt x="274" y="367"/>
                    </a:lnTo>
                    <a:lnTo>
                      <a:pt x="270" y="371"/>
                    </a:lnTo>
                    <a:lnTo>
                      <a:pt x="264" y="376"/>
                    </a:lnTo>
                    <a:lnTo>
                      <a:pt x="260" y="382"/>
                    </a:lnTo>
                    <a:lnTo>
                      <a:pt x="255" y="388"/>
                    </a:lnTo>
                    <a:lnTo>
                      <a:pt x="251" y="391"/>
                    </a:lnTo>
                    <a:lnTo>
                      <a:pt x="245" y="397"/>
                    </a:lnTo>
                    <a:lnTo>
                      <a:pt x="241" y="401"/>
                    </a:lnTo>
                    <a:lnTo>
                      <a:pt x="236" y="407"/>
                    </a:lnTo>
                    <a:lnTo>
                      <a:pt x="232" y="410"/>
                    </a:lnTo>
                    <a:lnTo>
                      <a:pt x="226" y="414"/>
                    </a:lnTo>
                    <a:lnTo>
                      <a:pt x="222" y="420"/>
                    </a:lnTo>
                    <a:lnTo>
                      <a:pt x="217" y="424"/>
                    </a:lnTo>
                    <a:lnTo>
                      <a:pt x="213" y="428"/>
                    </a:lnTo>
                    <a:lnTo>
                      <a:pt x="207" y="431"/>
                    </a:lnTo>
                    <a:lnTo>
                      <a:pt x="203" y="435"/>
                    </a:lnTo>
                    <a:lnTo>
                      <a:pt x="199" y="439"/>
                    </a:lnTo>
                    <a:lnTo>
                      <a:pt x="196" y="443"/>
                    </a:lnTo>
                    <a:lnTo>
                      <a:pt x="190" y="447"/>
                    </a:lnTo>
                    <a:lnTo>
                      <a:pt x="186" y="450"/>
                    </a:lnTo>
                    <a:lnTo>
                      <a:pt x="182" y="454"/>
                    </a:lnTo>
                    <a:lnTo>
                      <a:pt x="179" y="458"/>
                    </a:lnTo>
                    <a:lnTo>
                      <a:pt x="175" y="460"/>
                    </a:lnTo>
                    <a:lnTo>
                      <a:pt x="171" y="464"/>
                    </a:lnTo>
                    <a:lnTo>
                      <a:pt x="165" y="466"/>
                    </a:lnTo>
                    <a:lnTo>
                      <a:pt x="161" y="469"/>
                    </a:lnTo>
                    <a:lnTo>
                      <a:pt x="158" y="471"/>
                    </a:lnTo>
                    <a:lnTo>
                      <a:pt x="156" y="475"/>
                    </a:lnTo>
                    <a:lnTo>
                      <a:pt x="152" y="477"/>
                    </a:lnTo>
                    <a:lnTo>
                      <a:pt x="148" y="479"/>
                    </a:lnTo>
                    <a:lnTo>
                      <a:pt x="144" y="483"/>
                    </a:lnTo>
                    <a:lnTo>
                      <a:pt x="142" y="485"/>
                    </a:lnTo>
                    <a:lnTo>
                      <a:pt x="139" y="486"/>
                    </a:lnTo>
                    <a:lnTo>
                      <a:pt x="135" y="488"/>
                    </a:lnTo>
                    <a:lnTo>
                      <a:pt x="133" y="490"/>
                    </a:lnTo>
                    <a:lnTo>
                      <a:pt x="129" y="492"/>
                    </a:lnTo>
                    <a:lnTo>
                      <a:pt x="127" y="494"/>
                    </a:lnTo>
                    <a:lnTo>
                      <a:pt x="125" y="496"/>
                    </a:lnTo>
                    <a:lnTo>
                      <a:pt x="121" y="496"/>
                    </a:lnTo>
                    <a:lnTo>
                      <a:pt x="120" y="498"/>
                    </a:lnTo>
                    <a:lnTo>
                      <a:pt x="116" y="500"/>
                    </a:lnTo>
                    <a:lnTo>
                      <a:pt x="114" y="504"/>
                    </a:lnTo>
                    <a:lnTo>
                      <a:pt x="110" y="504"/>
                    </a:lnTo>
                    <a:lnTo>
                      <a:pt x="110" y="505"/>
                    </a:lnTo>
                    <a:lnTo>
                      <a:pt x="108" y="507"/>
                    </a:lnTo>
                    <a:lnTo>
                      <a:pt x="123" y="464"/>
                    </a:lnTo>
                    <a:lnTo>
                      <a:pt x="123" y="462"/>
                    </a:lnTo>
                    <a:lnTo>
                      <a:pt x="125" y="462"/>
                    </a:lnTo>
                    <a:lnTo>
                      <a:pt x="125" y="460"/>
                    </a:lnTo>
                    <a:lnTo>
                      <a:pt x="129" y="460"/>
                    </a:lnTo>
                    <a:lnTo>
                      <a:pt x="131" y="458"/>
                    </a:lnTo>
                    <a:lnTo>
                      <a:pt x="135" y="456"/>
                    </a:lnTo>
                    <a:lnTo>
                      <a:pt x="137" y="454"/>
                    </a:lnTo>
                    <a:lnTo>
                      <a:pt x="139" y="452"/>
                    </a:lnTo>
                    <a:lnTo>
                      <a:pt x="140" y="452"/>
                    </a:lnTo>
                    <a:lnTo>
                      <a:pt x="144" y="450"/>
                    </a:lnTo>
                    <a:lnTo>
                      <a:pt x="146" y="448"/>
                    </a:lnTo>
                    <a:lnTo>
                      <a:pt x="148" y="447"/>
                    </a:lnTo>
                    <a:lnTo>
                      <a:pt x="152" y="445"/>
                    </a:lnTo>
                    <a:lnTo>
                      <a:pt x="154" y="443"/>
                    </a:lnTo>
                    <a:lnTo>
                      <a:pt x="156" y="441"/>
                    </a:lnTo>
                    <a:lnTo>
                      <a:pt x="160" y="439"/>
                    </a:lnTo>
                    <a:lnTo>
                      <a:pt x="161" y="435"/>
                    </a:lnTo>
                    <a:lnTo>
                      <a:pt x="165" y="435"/>
                    </a:lnTo>
                    <a:lnTo>
                      <a:pt x="169" y="431"/>
                    </a:lnTo>
                    <a:lnTo>
                      <a:pt x="173" y="429"/>
                    </a:lnTo>
                    <a:lnTo>
                      <a:pt x="175" y="426"/>
                    </a:lnTo>
                    <a:lnTo>
                      <a:pt x="179" y="424"/>
                    </a:lnTo>
                    <a:lnTo>
                      <a:pt x="182" y="420"/>
                    </a:lnTo>
                    <a:lnTo>
                      <a:pt x="186" y="418"/>
                    </a:lnTo>
                    <a:lnTo>
                      <a:pt x="190" y="414"/>
                    </a:lnTo>
                    <a:lnTo>
                      <a:pt x="194" y="412"/>
                    </a:lnTo>
                    <a:lnTo>
                      <a:pt x="198" y="409"/>
                    </a:lnTo>
                    <a:lnTo>
                      <a:pt x="201" y="405"/>
                    </a:lnTo>
                    <a:lnTo>
                      <a:pt x="205" y="401"/>
                    </a:lnTo>
                    <a:lnTo>
                      <a:pt x="209" y="397"/>
                    </a:lnTo>
                    <a:lnTo>
                      <a:pt x="213" y="393"/>
                    </a:lnTo>
                    <a:lnTo>
                      <a:pt x="218" y="390"/>
                    </a:lnTo>
                    <a:lnTo>
                      <a:pt x="222" y="386"/>
                    </a:lnTo>
                    <a:lnTo>
                      <a:pt x="226" y="382"/>
                    </a:lnTo>
                    <a:lnTo>
                      <a:pt x="230" y="378"/>
                    </a:lnTo>
                    <a:lnTo>
                      <a:pt x="234" y="372"/>
                    </a:lnTo>
                    <a:lnTo>
                      <a:pt x="237" y="369"/>
                    </a:lnTo>
                    <a:lnTo>
                      <a:pt x="243" y="365"/>
                    </a:lnTo>
                    <a:lnTo>
                      <a:pt x="247" y="359"/>
                    </a:lnTo>
                    <a:lnTo>
                      <a:pt x="251" y="355"/>
                    </a:lnTo>
                    <a:lnTo>
                      <a:pt x="255" y="350"/>
                    </a:lnTo>
                    <a:lnTo>
                      <a:pt x="260" y="346"/>
                    </a:lnTo>
                    <a:lnTo>
                      <a:pt x="264" y="340"/>
                    </a:lnTo>
                    <a:lnTo>
                      <a:pt x="268" y="334"/>
                    </a:lnTo>
                    <a:lnTo>
                      <a:pt x="272" y="329"/>
                    </a:lnTo>
                    <a:lnTo>
                      <a:pt x="277" y="325"/>
                    </a:lnTo>
                    <a:lnTo>
                      <a:pt x="281" y="319"/>
                    </a:lnTo>
                    <a:lnTo>
                      <a:pt x="285" y="313"/>
                    </a:lnTo>
                    <a:lnTo>
                      <a:pt x="289" y="308"/>
                    </a:lnTo>
                    <a:lnTo>
                      <a:pt x="294" y="302"/>
                    </a:lnTo>
                    <a:lnTo>
                      <a:pt x="298" y="296"/>
                    </a:lnTo>
                    <a:lnTo>
                      <a:pt x="302" y="291"/>
                    </a:lnTo>
                    <a:lnTo>
                      <a:pt x="306" y="283"/>
                    </a:lnTo>
                    <a:lnTo>
                      <a:pt x="310" y="277"/>
                    </a:lnTo>
                    <a:lnTo>
                      <a:pt x="313" y="272"/>
                    </a:lnTo>
                    <a:lnTo>
                      <a:pt x="317" y="264"/>
                    </a:lnTo>
                    <a:lnTo>
                      <a:pt x="321" y="258"/>
                    </a:lnTo>
                    <a:lnTo>
                      <a:pt x="325" y="253"/>
                    </a:lnTo>
                    <a:lnTo>
                      <a:pt x="329" y="245"/>
                    </a:lnTo>
                    <a:lnTo>
                      <a:pt x="332" y="239"/>
                    </a:lnTo>
                    <a:lnTo>
                      <a:pt x="336" y="232"/>
                    </a:lnTo>
                    <a:lnTo>
                      <a:pt x="340" y="226"/>
                    </a:lnTo>
                    <a:lnTo>
                      <a:pt x="342" y="218"/>
                    </a:lnTo>
                    <a:lnTo>
                      <a:pt x="346" y="213"/>
                    </a:lnTo>
                    <a:lnTo>
                      <a:pt x="348" y="207"/>
                    </a:lnTo>
                    <a:lnTo>
                      <a:pt x="352" y="201"/>
                    </a:lnTo>
                    <a:lnTo>
                      <a:pt x="353" y="196"/>
                    </a:lnTo>
                    <a:lnTo>
                      <a:pt x="355" y="190"/>
                    </a:lnTo>
                    <a:lnTo>
                      <a:pt x="359" y="184"/>
                    </a:lnTo>
                    <a:lnTo>
                      <a:pt x="361" y="179"/>
                    </a:lnTo>
                    <a:lnTo>
                      <a:pt x="363" y="175"/>
                    </a:lnTo>
                    <a:lnTo>
                      <a:pt x="365" y="169"/>
                    </a:lnTo>
                    <a:lnTo>
                      <a:pt x="367" y="163"/>
                    </a:lnTo>
                    <a:lnTo>
                      <a:pt x="369" y="160"/>
                    </a:lnTo>
                    <a:lnTo>
                      <a:pt x="371" y="154"/>
                    </a:lnTo>
                    <a:lnTo>
                      <a:pt x="372" y="150"/>
                    </a:lnTo>
                    <a:lnTo>
                      <a:pt x="374" y="146"/>
                    </a:lnTo>
                    <a:lnTo>
                      <a:pt x="376" y="142"/>
                    </a:lnTo>
                    <a:lnTo>
                      <a:pt x="376" y="137"/>
                    </a:lnTo>
                    <a:lnTo>
                      <a:pt x="378" y="133"/>
                    </a:lnTo>
                    <a:lnTo>
                      <a:pt x="380" y="129"/>
                    </a:lnTo>
                    <a:lnTo>
                      <a:pt x="380" y="125"/>
                    </a:lnTo>
                    <a:lnTo>
                      <a:pt x="380" y="121"/>
                    </a:lnTo>
                    <a:lnTo>
                      <a:pt x="382" y="118"/>
                    </a:lnTo>
                    <a:lnTo>
                      <a:pt x="382" y="114"/>
                    </a:lnTo>
                    <a:lnTo>
                      <a:pt x="384" y="110"/>
                    </a:lnTo>
                    <a:lnTo>
                      <a:pt x="384" y="106"/>
                    </a:lnTo>
                    <a:lnTo>
                      <a:pt x="386" y="104"/>
                    </a:lnTo>
                    <a:lnTo>
                      <a:pt x="386" y="101"/>
                    </a:lnTo>
                    <a:lnTo>
                      <a:pt x="388" y="99"/>
                    </a:lnTo>
                    <a:lnTo>
                      <a:pt x="388" y="95"/>
                    </a:lnTo>
                    <a:lnTo>
                      <a:pt x="388" y="91"/>
                    </a:lnTo>
                    <a:lnTo>
                      <a:pt x="388" y="89"/>
                    </a:lnTo>
                    <a:lnTo>
                      <a:pt x="388" y="85"/>
                    </a:lnTo>
                    <a:lnTo>
                      <a:pt x="388" y="83"/>
                    </a:lnTo>
                    <a:lnTo>
                      <a:pt x="390" y="82"/>
                    </a:lnTo>
                    <a:lnTo>
                      <a:pt x="390" y="80"/>
                    </a:lnTo>
                    <a:lnTo>
                      <a:pt x="390" y="78"/>
                    </a:lnTo>
                    <a:lnTo>
                      <a:pt x="390" y="72"/>
                    </a:lnTo>
                    <a:lnTo>
                      <a:pt x="390" y="70"/>
                    </a:lnTo>
                    <a:lnTo>
                      <a:pt x="390" y="66"/>
                    </a:lnTo>
                    <a:lnTo>
                      <a:pt x="390" y="63"/>
                    </a:lnTo>
                    <a:lnTo>
                      <a:pt x="390" y="61"/>
                    </a:lnTo>
                    <a:lnTo>
                      <a:pt x="388" y="59"/>
                    </a:lnTo>
                    <a:lnTo>
                      <a:pt x="388" y="57"/>
                    </a:lnTo>
                    <a:lnTo>
                      <a:pt x="388" y="55"/>
                    </a:lnTo>
                    <a:lnTo>
                      <a:pt x="388" y="53"/>
                    </a:lnTo>
                    <a:lnTo>
                      <a:pt x="386" y="53"/>
                    </a:lnTo>
                    <a:lnTo>
                      <a:pt x="384" y="53"/>
                    </a:lnTo>
                    <a:lnTo>
                      <a:pt x="382" y="55"/>
                    </a:lnTo>
                    <a:lnTo>
                      <a:pt x="380" y="55"/>
                    </a:lnTo>
                    <a:lnTo>
                      <a:pt x="378" y="57"/>
                    </a:lnTo>
                    <a:lnTo>
                      <a:pt x="376" y="59"/>
                    </a:lnTo>
                    <a:lnTo>
                      <a:pt x="372" y="61"/>
                    </a:lnTo>
                    <a:lnTo>
                      <a:pt x="369" y="63"/>
                    </a:lnTo>
                    <a:lnTo>
                      <a:pt x="365" y="64"/>
                    </a:lnTo>
                    <a:lnTo>
                      <a:pt x="359" y="66"/>
                    </a:lnTo>
                    <a:lnTo>
                      <a:pt x="355" y="68"/>
                    </a:lnTo>
                    <a:lnTo>
                      <a:pt x="352" y="72"/>
                    </a:lnTo>
                    <a:lnTo>
                      <a:pt x="348" y="72"/>
                    </a:lnTo>
                    <a:lnTo>
                      <a:pt x="346" y="74"/>
                    </a:lnTo>
                    <a:lnTo>
                      <a:pt x="344" y="76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4" y="80"/>
                    </a:lnTo>
                    <a:lnTo>
                      <a:pt x="331" y="82"/>
                    </a:lnTo>
                    <a:lnTo>
                      <a:pt x="329" y="82"/>
                    </a:lnTo>
                    <a:lnTo>
                      <a:pt x="325" y="83"/>
                    </a:lnTo>
                    <a:lnTo>
                      <a:pt x="323" y="85"/>
                    </a:lnTo>
                    <a:lnTo>
                      <a:pt x="319" y="87"/>
                    </a:lnTo>
                    <a:lnTo>
                      <a:pt x="315" y="89"/>
                    </a:lnTo>
                    <a:lnTo>
                      <a:pt x="312" y="91"/>
                    </a:lnTo>
                    <a:lnTo>
                      <a:pt x="308" y="91"/>
                    </a:lnTo>
                    <a:lnTo>
                      <a:pt x="304" y="93"/>
                    </a:lnTo>
                    <a:lnTo>
                      <a:pt x="302" y="95"/>
                    </a:lnTo>
                    <a:lnTo>
                      <a:pt x="298" y="97"/>
                    </a:lnTo>
                    <a:lnTo>
                      <a:pt x="294" y="99"/>
                    </a:lnTo>
                    <a:lnTo>
                      <a:pt x="291" y="101"/>
                    </a:lnTo>
                    <a:lnTo>
                      <a:pt x="287" y="102"/>
                    </a:lnTo>
                    <a:lnTo>
                      <a:pt x="283" y="102"/>
                    </a:lnTo>
                    <a:lnTo>
                      <a:pt x="279" y="106"/>
                    </a:lnTo>
                    <a:lnTo>
                      <a:pt x="275" y="106"/>
                    </a:lnTo>
                    <a:lnTo>
                      <a:pt x="272" y="108"/>
                    </a:lnTo>
                    <a:lnTo>
                      <a:pt x="266" y="110"/>
                    </a:lnTo>
                    <a:lnTo>
                      <a:pt x="262" y="112"/>
                    </a:lnTo>
                    <a:lnTo>
                      <a:pt x="258" y="114"/>
                    </a:lnTo>
                    <a:lnTo>
                      <a:pt x="255" y="116"/>
                    </a:lnTo>
                    <a:lnTo>
                      <a:pt x="249" y="118"/>
                    </a:lnTo>
                    <a:lnTo>
                      <a:pt x="245" y="120"/>
                    </a:lnTo>
                    <a:lnTo>
                      <a:pt x="241" y="121"/>
                    </a:lnTo>
                    <a:lnTo>
                      <a:pt x="237" y="123"/>
                    </a:lnTo>
                    <a:lnTo>
                      <a:pt x="232" y="125"/>
                    </a:lnTo>
                    <a:lnTo>
                      <a:pt x="228" y="127"/>
                    </a:lnTo>
                    <a:lnTo>
                      <a:pt x="224" y="129"/>
                    </a:lnTo>
                    <a:lnTo>
                      <a:pt x="218" y="131"/>
                    </a:lnTo>
                    <a:lnTo>
                      <a:pt x="215" y="133"/>
                    </a:lnTo>
                    <a:lnTo>
                      <a:pt x="209" y="135"/>
                    </a:lnTo>
                    <a:lnTo>
                      <a:pt x="205" y="137"/>
                    </a:lnTo>
                    <a:lnTo>
                      <a:pt x="199" y="139"/>
                    </a:lnTo>
                    <a:lnTo>
                      <a:pt x="196" y="141"/>
                    </a:lnTo>
                    <a:lnTo>
                      <a:pt x="190" y="142"/>
                    </a:lnTo>
                    <a:lnTo>
                      <a:pt x="186" y="146"/>
                    </a:lnTo>
                    <a:lnTo>
                      <a:pt x="180" y="148"/>
                    </a:lnTo>
                    <a:lnTo>
                      <a:pt x="175" y="150"/>
                    </a:lnTo>
                    <a:lnTo>
                      <a:pt x="171" y="152"/>
                    </a:lnTo>
                    <a:lnTo>
                      <a:pt x="165" y="156"/>
                    </a:lnTo>
                    <a:lnTo>
                      <a:pt x="161" y="158"/>
                    </a:lnTo>
                    <a:lnTo>
                      <a:pt x="156" y="160"/>
                    </a:lnTo>
                    <a:lnTo>
                      <a:pt x="152" y="163"/>
                    </a:lnTo>
                    <a:lnTo>
                      <a:pt x="146" y="165"/>
                    </a:lnTo>
                    <a:lnTo>
                      <a:pt x="142" y="169"/>
                    </a:lnTo>
                    <a:lnTo>
                      <a:pt x="137" y="171"/>
                    </a:lnTo>
                    <a:lnTo>
                      <a:pt x="133" y="175"/>
                    </a:lnTo>
                    <a:lnTo>
                      <a:pt x="127" y="177"/>
                    </a:lnTo>
                    <a:lnTo>
                      <a:pt x="123" y="180"/>
                    </a:lnTo>
                    <a:lnTo>
                      <a:pt x="118" y="182"/>
                    </a:lnTo>
                    <a:lnTo>
                      <a:pt x="114" y="186"/>
                    </a:lnTo>
                    <a:lnTo>
                      <a:pt x="110" y="188"/>
                    </a:lnTo>
                    <a:lnTo>
                      <a:pt x="106" y="192"/>
                    </a:lnTo>
                    <a:lnTo>
                      <a:pt x="101" y="194"/>
                    </a:lnTo>
                    <a:lnTo>
                      <a:pt x="97" y="198"/>
                    </a:lnTo>
                    <a:lnTo>
                      <a:pt x="91" y="199"/>
                    </a:lnTo>
                    <a:lnTo>
                      <a:pt x="87" y="203"/>
                    </a:lnTo>
                    <a:lnTo>
                      <a:pt x="83" y="205"/>
                    </a:lnTo>
                    <a:lnTo>
                      <a:pt x="80" y="209"/>
                    </a:lnTo>
                    <a:lnTo>
                      <a:pt x="76" y="211"/>
                    </a:lnTo>
                    <a:lnTo>
                      <a:pt x="72" y="215"/>
                    </a:lnTo>
                    <a:lnTo>
                      <a:pt x="68" y="217"/>
                    </a:lnTo>
                    <a:lnTo>
                      <a:pt x="64" y="218"/>
                    </a:lnTo>
                    <a:lnTo>
                      <a:pt x="59" y="222"/>
                    </a:lnTo>
                    <a:lnTo>
                      <a:pt x="57" y="224"/>
                    </a:lnTo>
                    <a:lnTo>
                      <a:pt x="53" y="226"/>
                    </a:lnTo>
                    <a:lnTo>
                      <a:pt x="49" y="230"/>
                    </a:lnTo>
                    <a:lnTo>
                      <a:pt x="45" y="232"/>
                    </a:lnTo>
                    <a:lnTo>
                      <a:pt x="44" y="234"/>
                    </a:lnTo>
                    <a:lnTo>
                      <a:pt x="40" y="237"/>
                    </a:lnTo>
                    <a:lnTo>
                      <a:pt x="36" y="239"/>
                    </a:lnTo>
                    <a:lnTo>
                      <a:pt x="32" y="241"/>
                    </a:lnTo>
                    <a:lnTo>
                      <a:pt x="30" y="243"/>
                    </a:lnTo>
                    <a:lnTo>
                      <a:pt x="28" y="245"/>
                    </a:lnTo>
                    <a:lnTo>
                      <a:pt x="25" y="247"/>
                    </a:lnTo>
                    <a:lnTo>
                      <a:pt x="23" y="249"/>
                    </a:lnTo>
                    <a:lnTo>
                      <a:pt x="21" y="251"/>
                    </a:lnTo>
                    <a:lnTo>
                      <a:pt x="17" y="253"/>
                    </a:lnTo>
                    <a:lnTo>
                      <a:pt x="15" y="255"/>
                    </a:lnTo>
                    <a:lnTo>
                      <a:pt x="13" y="256"/>
                    </a:lnTo>
                    <a:lnTo>
                      <a:pt x="11" y="258"/>
                    </a:lnTo>
                    <a:lnTo>
                      <a:pt x="7" y="260"/>
                    </a:lnTo>
                    <a:lnTo>
                      <a:pt x="6" y="264"/>
                    </a:lnTo>
                    <a:lnTo>
                      <a:pt x="4" y="264"/>
                    </a:lnTo>
                    <a:lnTo>
                      <a:pt x="2" y="266"/>
                    </a:lnTo>
                    <a:lnTo>
                      <a:pt x="0" y="268"/>
                    </a:lnTo>
                    <a:lnTo>
                      <a:pt x="59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0" name="Freeform 537">
                <a:extLst>
                  <a:ext uri="{FF2B5EF4-FFF2-40B4-BE49-F238E27FC236}">
                    <a16:creationId xmlns:a16="http://schemas.microsoft.com/office/drawing/2014/main" id="{8E357748-E982-4865-BECA-959942A88E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8" y="801"/>
                <a:ext cx="36" cy="74"/>
              </a:xfrm>
              <a:custGeom>
                <a:avLst/>
                <a:gdLst>
                  <a:gd name="T0" fmla="*/ 0 w 72"/>
                  <a:gd name="T1" fmla="*/ 1 h 146"/>
                  <a:gd name="T2" fmla="*/ 1 w 72"/>
                  <a:gd name="T3" fmla="*/ 1 h 146"/>
                  <a:gd name="T4" fmla="*/ 1 w 72"/>
                  <a:gd name="T5" fmla="*/ 1 h 146"/>
                  <a:gd name="T6" fmla="*/ 1 w 72"/>
                  <a:gd name="T7" fmla="*/ 1 h 146"/>
                  <a:gd name="T8" fmla="*/ 1 w 72"/>
                  <a:gd name="T9" fmla="*/ 0 h 146"/>
                  <a:gd name="T10" fmla="*/ 1 w 72"/>
                  <a:gd name="T11" fmla="*/ 1 h 146"/>
                  <a:gd name="T12" fmla="*/ 1 w 72"/>
                  <a:gd name="T13" fmla="*/ 1 h 146"/>
                  <a:gd name="T14" fmla="*/ 1 w 72"/>
                  <a:gd name="T15" fmla="*/ 1 h 146"/>
                  <a:gd name="T16" fmla="*/ 1 w 72"/>
                  <a:gd name="T17" fmla="*/ 1 h 146"/>
                  <a:gd name="T18" fmla="*/ 1 w 72"/>
                  <a:gd name="T19" fmla="*/ 1 h 146"/>
                  <a:gd name="T20" fmla="*/ 0 w 72"/>
                  <a:gd name="T21" fmla="*/ 1 h 146"/>
                  <a:gd name="T22" fmla="*/ 0 w 72"/>
                  <a:gd name="T23" fmla="*/ 1 h 1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2"/>
                  <a:gd name="T37" fmla="*/ 0 h 146"/>
                  <a:gd name="T38" fmla="*/ 72 w 72"/>
                  <a:gd name="T39" fmla="*/ 146 h 1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2" h="146">
                    <a:moveTo>
                      <a:pt x="0" y="82"/>
                    </a:moveTo>
                    <a:lnTo>
                      <a:pt x="19" y="63"/>
                    </a:lnTo>
                    <a:lnTo>
                      <a:pt x="40" y="42"/>
                    </a:lnTo>
                    <a:lnTo>
                      <a:pt x="59" y="21"/>
                    </a:lnTo>
                    <a:lnTo>
                      <a:pt x="72" y="0"/>
                    </a:lnTo>
                    <a:lnTo>
                      <a:pt x="63" y="36"/>
                    </a:lnTo>
                    <a:lnTo>
                      <a:pt x="55" y="64"/>
                    </a:lnTo>
                    <a:lnTo>
                      <a:pt x="36" y="102"/>
                    </a:lnTo>
                    <a:lnTo>
                      <a:pt x="15" y="146"/>
                    </a:lnTo>
                    <a:lnTo>
                      <a:pt x="9" y="11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1" name="Freeform 538">
                <a:extLst>
                  <a:ext uri="{FF2B5EF4-FFF2-40B4-BE49-F238E27FC236}">
                    <a16:creationId xmlns:a16="http://schemas.microsoft.com/office/drawing/2014/main" id="{811D856C-57C7-4654-8778-6998817C0D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2" y="822"/>
                <a:ext cx="106" cy="93"/>
              </a:xfrm>
              <a:custGeom>
                <a:avLst/>
                <a:gdLst>
                  <a:gd name="T0" fmla="*/ 0 w 213"/>
                  <a:gd name="T1" fmla="*/ 1 h 184"/>
                  <a:gd name="T2" fmla="*/ 0 w 213"/>
                  <a:gd name="T3" fmla="*/ 1 h 184"/>
                  <a:gd name="T4" fmla="*/ 0 w 213"/>
                  <a:gd name="T5" fmla="*/ 1 h 184"/>
                  <a:gd name="T6" fmla="*/ 0 w 213"/>
                  <a:gd name="T7" fmla="*/ 1 h 184"/>
                  <a:gd name="T8" fmla="*/ 0 w 213"/>
                  <a:gd name="T9" fmla="*/ 1 h 184"/>
                  <a:gd name="T10" fmla="*/ 0 w 213"/>
                  <a:gd name="T11" fmla="*/ 1 h 184"/>
                  <a:gd name="T12" fmla="*/ 0 w 213"/>
                  <a:gd name="T13" fmla="*/ 1 h 184"/>
                  <a:gd name="T14" fmla="*/ 0 w 213"/>
                  <a:gd name="T15" fmla="*/ 0 h 184"/>
                  <a:gd name="T16" fmla="*/ 0 w 213"/>
                  <a:gd name="T17" fmla="*/ 1 h 184"/>
                  <a:gd name="T18" fmla="*/ 0 w 213"/>
                  <a:gd name="T19" fmla="*/ 1 h 184"/>
                  <a:gd name="T20" fmla="*/ 0 w 213"/>
                  <a:gd name="T21" fmla="*/ 1 h 184"/>
                  <a:gd name="T22" fmla="*/ 0 w 213"/>
                  <a:gd name="T23" fmla="*/ 1 h 184"/>
                  <a:gd name="T24" fmla="*/ 0 w 213"/>
                  <a:gd name="T25" fmla="*/ 1 h 184"/>
                  <a:gd name="T26" fmla="*/ 0 w 213"/>
                  <a:gd name="T27" fmla="*/ 1 h 184"/>
                  <a:gd name="T28" fmla="*/ 0 w 213"/>
                  <a:gd name="T29" fmla="*/ 1 h 1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3"/>
                  <a:gd name="T46" fmla="*/ 0 h 184"/>
                  <a:gd name="T47" fmla="*/ 213 w 213"/>
                  <a:gd name="T48" fmla="*/ 184 h 18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3" h="184">
                    <a:moveTo>
                      <a:pt x="0" y="184"/>
                    </a:moveTo>
                    <a:lnTo>
                      <a:pt x="19" y="150"/>
                    </a:lnTo>
                    <a:lnTo>
                      <a:pt x="48" y="112"/>
                    </a:lnTo>
                    <a:lnTo>
                      <a:pt x="82" y="76"/>
                    </a:lnTo>
                    <a:lnTo>
                      <a:pt x="118" y="49"/>
                    </a:lnTo>
                    <a:lnTo>
                      <a:pt x="158" y="28"/>
                    </a:lnTo>
                    <a:lnTo>
                      <a:pt x="196" y="9"/>
                    </a:lnTo>
                    <a:lnTo>
                      <a:pt x="213" y="0"/>
                    </a:lnTo>
                    <a:lnTo>
                      <a:pt x="206" y="19"/>
                    </a:lnTo>
                    <a:lnTo>
                      <a:pt x="190" y="49"/>
                    </a:lnTo>
                    <a:lnTo>
                      <a:pt x="169" y="85"/>
                    </a:lnTo>
                    <a:lnTo>
                      <a:pt x="137" y="127"/>
                    </a:lnTo>
                    <a:lnTo>
                      <a:pt x="65" y="156"/>
                    </a:lnTo>
                    <a:lnTo>
                      <a:pt x="0" y="1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2" name="Freeform 539">
                <a:extLst>
                  <a:ext uri="{FF2B5EF4-FFF2-40B4-BE49-F238E27FC236}">
                    <a16:creationId xmlns:a16="http://schemas.microsoft.com/office/drawing/2014/main" id="{763ABF46-8771-4C2A-AC40-98BE7EB555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2" y="732"/>
                <a:ext cx="71" cy="84"/>
              </a:xfrm>
              <a:custGeom>
                <a:avLst/>
                <a:gdLst>
                  <a:gd name="T0" fmla="*/ 1 w 142"/>
                  <a:gd name="T1" fmla="*/ 1 h 167"/>
                  <a:gd name="T2" fmla="*/ 1 w 142"/>
                  <a:gd name="T3" fmla="*/ 1 h 167"/>
                  <a:gd name="T4" fmla="*/ 1 w 142"/>
                  <a:gd name="T5" fmla="*/ 1 h 167"/>
                  <a:gd name="T6" fmla="*/ 1 w 142"/>
                  <a:gd name="T7" fmla="*/ 1 h 167"/>
                  <a:gd name="T8" fmla="*/ 1 w 142"/>
                  <a:gd name="T9" fmla="*/ 0 h 167"/>
                  <a:gd name="T10" fmla="*/ 1 w 142"/>
                  <a:gd name="T11" fmla="*/ 1 h 167"/>
                  <a:gd name="T12" fmla="*/ 1 w 142"/>
                  <a:gd name="T13" fmla="*/ 1 h 167"/>
                  <a:gd name="T14" fmla="*/ 1 w 142"/>
                  <a:gd name="T15" fmla="*/ 1 h 167"/>
                  <a:gd name="T16" fmla="*/ 1 w 142"/>
                  <a:gd name="T17" fmla="*/ 1 h 167"/>
                  <a:gd name="T18" fmla="*/ 1 w 142"/>
                  <a:gd name="T19" fmla="*/ 1 h 167"/>
                  <a:gd name="T20" fmla="*/ 0 w 142"/>
                  <a:gd name="T21" fmla="*/ 1 h 167"/>
                  <a:gd name="T22" fmla="*/ 1 w 142"/>
                  <a:gd name="T23" fmla="*/ 1 h 167"/>
                  <a:gd name="T24" fmla="*/ 1 w 142"/>
                  <a:gd name="T25" fmla="*/ 1 h 1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2"/>
                  <a:gd name="T40" fmla="*/ 0 h 167"/>
                  <a:gd name="T41" fmla="*/ 142 w 142"/>
                  <a:gd name="T42" fmla="*/ 167 h 1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2" h="167">
                    <a:moveTo>
                      <a:pt x="7" y="84"/>
                    </a:moveTo>
                    <a:lnTo>
                      <a:pt x="36" y="51"/>
                    </a:lnTo>
                    <a:lnTo>
                      <a:pt x="66" y="32"/>
                    </a:lnTo>
                    <a:lnTo>
                      <a:pt x="102" y="17"/>
                    </a:lnTo>
                    <a:lnTo>
                      <a:pt x="142" y="0"/>
                    </a:lnTo>
                    <a:lnTo>
                      <a:pt x="123" y="30"/>
                    </a:lnTo>
                    <a:lnTo>
                      <a:pt x="100" y="65"/>
                    </a:lnTo>
                    <a:lnTo>
                      <a:pt x="76" y="95"/>
                    </a:lnTo>
                    <a:lnTo>
                      <a:pt x="49" y="122"/>
                    </a:lnTo>
                    <a:lnTo>
                      <a:pt x="19" y="148"/>
                    </a:lnTo>
                    <a:lnTo>
                      <a:pt x="0" y="167"/>
                    </a:lnTo>
                    <a:lnTo>
                      <a:pt x="7" y="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3" name="Freeform 540">
                <a:extLst>
                  <a:ext uri="{FF2B5EF4-FFF2-40B4-BE49-F238E27FC236}">
                    <a16:creationId xmlns:a16="http://schemas.microsoft.com/office/drawing/2014/main" id="{2E96CE52-7E24-464D-BA95-694F443ACB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36" y="781"/>
                <a:ext cx="36" cy="28"/>
              </a:xfrm>
              <a:custGeom>
                <a:avLst/>
                <a:gdLst>
                  <a:gd name="T0" fmla="*/ 0 w 72"/>
                  <a:gd name="T1" fmla="*/ 0 h 57"/>
                  <a:gd name="T2" fmla="*/ 1 w 72"/>
                  <a:gd name="T3" fmla="*/ 0 h 57"/>
                  <a:gd name="T4" fmla="*/ 1 w 72"/>
                  <a:gd name="T5" fmla="*/ 0 h 57"/>
                  <a:gd name="T6" fmla="*/ 1 w 72"/>
                  <a:gd name="T7" fmla="*/ 0 h 57"/>
                  <a:gd name="T8" fmla="*/ 1 w 72"/>
                  <a:gd name="T9" fmla="*/ 0 h 57"/>
                  <a:gd name="T10" fmla="*/ 1 w 72"/>
                  <a:gd name="T11" fmla="*/ 0 h 57"/>
                  <a:gd name="T12" fmla="*/ 0 w 72"/>
                  <a:gd name="T13" fmla="*/ 0 h 57"/>
                  <a:gd name="T14" fmla="*/ 0 w 72"/>
                  <a:gd name="T15" fmla="*/ 0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2"/>
                  <a:gd name="T25" fmla="*/ 0 h 57"/>
                  <a:gd name="T26" fmla="*/ 72 w 72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2" h="57">
                    <a:moveTo>
                      <a:pt x="0" y="51"/>
                    </a:moveTo>
                    <a:lnTo>
                      <a:pt x="28" y="29"/>
                    </a:lnTo>
                    <a:lnTo>
                      <a:pt x="51" y="13"/>
                    </a:lnTo>
                    <a:lnTo>
                      <a:pt x="72" y="0"/>
                    </a:lnTo>
                    <a:lnTo>
                      <a:pt x="57" y="21"/>
                    </a:lnTo>
                    <a:lnTo>
                      <a:pt x="26" y="57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4" name="Freeform 541">
                <a:extLst>
                  <a:ext uri="{FF2B5EF4-FFF2-40B4-BE49-F238E27FC236}">
                    <a16:creationId xmlns:a16="http://schemas.microsoft.com/office/drawing/2014/main" id="{BFE0CF55-A1D8-4337-A40B-BEEA6D87AE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5" y="873"/>
                <a:ext cx="85" cy="106"/>
              </a:xfrm>
              <a:custGeom>
                <a:avLst/>
                <a:gdLst>
                  <a:gd name="T0" fmla="*/ 0 w 171"/>
                  <a:gd name="T1" fmla="*/ 0 h 213"/>
                  <a:gd name="T2" fmla="*/ 0 w 171"/>
                  <a:gd name="T3" fmla="*/ 0 h 213"/>
                  <a:gd name="T4" fmla="*/ 0 w 171"/>
                  <a:gd name="T5" fmla="*/ 0 h 213"/>
                  <a:gd name="T6" fmla="*/ 0 w 171"/>
                  <a:gd name="T7" fmla="*/ 0 h 213"/>
                  <a:gd name="T8" fmla="*/ 0 w 171"/>
                  <a:gd name="T9" fmla="*/ 0 h 213"/>
                  <a:gd name="T10" fmla="*/ 0 w 171"/>
                  <a:gd name="T11" fmla="*/ 0 h 213"/>
                  <a:gd name="T12" fmla="*/ 0 w 171"/>
                  <a:gd name="T13" fmla="*/ 0 h 213"/>
                  <a:gd name="T14" fmla="*/ 0 w 171"/>
                  <a:gd name="T15" fmla="*/ 0 h 213"/>
                  <a:gd name="T16" fmla="*/ 0 w 171"/>
                  <a:gd name="T17" fmla="*/ 0 h 213"/>
                  <a:gd name="T18" fmla="*/ 0 w 171"/>
                  <a:gd name="T19" fmla="*/ 0 h 213"/>
                  <a:gd name="T20" fmla="*/ 0 w 171"/>
                  <a:gd name="T21" fmla="*/ 0 h 213"/>
                  <a:gd name="T22" fmla="*/ 0 w 171"/>
                  <a:gd name="T23" fmla="*/ 0 h 213"/>
                  <a:gd name="T24" fmla="*/ 0 w 171"/>
                  <a:gd name="T25" fmla="*/ 0 h 213"/>
                  <a:gd name="T26" fmla="*/ 0 w 171"/>
                  <a:gd name="T27" fmla="*/ 0 h 2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71"/>
                  <a:gd name="T43" fmla="*/ 0 h 213"/>
                  <a:gd name="T44" fmla="*/ 171 w 171"/>
                  <a:gd name="T45" fmla="*/ 213 h 21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71" h="213">
                    <a:moveTo>
                      <a:pt x="17" y="86"/>
                    </a:moveTo>
                    <a:lnTo>
                      <a:pt x="44" y="63"/>
                    </a:lnTo>
                    <a:lnTo>
                      <a:pt x="90" y="37"/>
                    </a:lnTo>
                    <a:lnTo>
                      <a:pt x="130" y="19"/>
                    </a:lnTo>
                    <a:lnTo>
                      <a:pt x="171" y="0"/>
                    </a:lnTo>
                    <a:lnTo>
                      <a:pt x="158" y="27"/>
                    </a:lnTo>
                    <a:lnTo>
                      <a:pt x="137" y="57"/>
                    </a:lnTo>
                    <a:lnTo>
                      <a:pt x="107" y="99"/>
                    </a:lnTo>
                    <a:lnTo>
                      <a:pt x="75" y="137"/>
                    </a:lnTo>
                    <a:lnTo>
                      <a:pt x="33" y="181"/>
                    </a:lnTo>
                    <a:lnTo>
                      <a:pt x="0" y="213"/>
                    </a:lnTo>
                    <a:lnTo>
                      <a:pt x="94" y="78"/>
                    </a:lnTo>
                    <a:lnTo>
                      <a:pt x="17" y="8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5" name="Freeform 542">
                <a:extLst>
                  <a:ext uri="{FF2B5EF4-FFF2-40B4-BE49-F238E27FC236}">
                    <a16:creationId xmlns:a16="http://schemas.microsoft.com/office/drawing/2014/main" id="{C6C942F8-F61A-49FB-907D-B1E7223ED8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3" y="921"/>
                <a:ext cx="132" cy="52"/>
              </a:xfrm>
              <a:custGeom>
                <a:avLst/>
                <a:gdLst>
                  <a:gd name="T0" fmla="*/ 1 w 264"/>
                  <a:gd name="T1" fmla="*/ 1 h 103"/>
                  <a:gd name="T2" fmla="*/ 1 w 264"/>
                  <a:gd name="T3" fmla="*/ 1 h 103"/>
                  <a:gd name="T4" fmla="*/ 1 w 264"/>
                  <a:gd name="T5" fmla="*/ 1 h 103"/>
                  <a:gd name="T6" fmla="*/ 1 w 264"/>
                  <a:gd name="T7" fmla="*/ 1 h 103"/>
                  <a:gd name="T8" fmla="*/ 1 w 264"/>
                  <a:gd name="T9" fmla="*/ 1 h 103"/>
                  <a:gd name="T10" fmla="*/ 1 w 264"/>
                  <a:gd name="T11" fmla="*/ 0 h 103"/>
                  <a:gd name="T12" fmla="*/ 1 w 264"/>
                  <a:gd name="T13" fmla="*/ 1 h 103"/>
                  <a:gd name="T14" fmla="*/ 1 w 264"/>
                  <a:gd name="T15" fmla="*/ 1 h 103"/>
                  <a:gd name="T16" fmla="*/ 1 w 264"/>
                  <a:gd name="T17" fmla="*/ 1 h 103"/>
                  <a:gd name="T18" fmla="*/ 0 w 264"/>
                  <a:gd name="T19" fmla="*/ 1 h 103"/>
                  <a:gd name="T20" fmla="*/ 1 w 264"/>
                  <a:gd name="T21" fmla="*/ 1 h 103"/>
                  <a:gd name="T22" fmla="*/ 1 w 264"/>
                  <a:gd name="T23" fmla="*/ 1 h 1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4"/>
                  <a:gd name="T37" fmla="*/ 0 h 103"/>
                  <a:gd name="T38" fmla="*/ 264 w 264"/>
                  <a:gd name="T39" fmla="*/ 103 h 10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4" h="103">
                    <a:moveTo>
                      <a:pt x="48" y="50"/>
                    </a:moveTo>
                    <a:lnTo>
                      <a:pt x="93" y="44"/>
                    </a:lnTo>
                    <a:lnTo>
                      <a:pt x="143" y="36"/>
                    </a:lnTo>
                    <a:lnTo>
                      <a:pt x="190" y="23"/>
                    </a:lnTo>
                    <a:lnTo>
                      <a:pt x="245" y="6"/>
                    </a:lnTo>
                    <a:lnTo>
                      <a:pt x="264" y="0"/>
                    </a:lnTo>
                    <a:lnTo>
                      <a:pt x="249" y="19"/>
                    </a:lnTo>
                    <a:lnTo>
                      <a:pt x="224" y="42"/>
                    </a:lnTo>
                    <a:lnTo>
                      <a:pt x="173" y="67"/>
                    </a:lnTo>
                    <a:lnTo>
                      <a:pt x="0" y="103"/>
                    </a:lnTo>
                    <a:lnTo>
                      <a:pt x="48" y="5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6" name="Freeform 543">
                <a:extLst>
                  <a:ext uri="{FF2B5EF4-FFF2-40B4-BE49-F238E27FC236}">
                    <a16:creationId xmlns:a16="http://schemas.microsoft.com/office/drawing/2014/main" id="{961F3897-7A75-450F-A65E-49E9F7B928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51" y="980"/>
                <a:ext cx="67" cy="54"/>
              </a:xfrm>
              <a:custGeom>
                <a:avLst/>
                <a:gdLst>
                  <a:gd name="T0" fmla="*/ 1 w 133"/>
                  <a:gd name="T1" fmla="*/ 0 h 109"/>
                  <a:gd name="T2" fmla="*/ 1 w 133"/>
                  <a:gd name="T3" fmla="*/ 0 h 109"/>
                  <a:gd name="T4" fmla="*/ 1 w 133"/>
                  <a:gd name="T5" fmla="*/ 0 h 109"/>
                  <a:gd name="T6" fmla="*/ 1 w 133"/>
                  <a:gd name="T7" fmla="*/ 0 h 109"/>
                  <a:gd name="T8" fmla="*/ 1 w 133"/>
                  <a:gd name="T9" fmla="*/ 0 h 109"/>
                  <a:gd name="T10" fmla="*/ 1 w 133"/>
                  <a:gd name="T11" fmla="*/ 0 h 109"/>
                  <a:gd name="T12" fmla="*/ 1 w 133"/>
                  <a:gd name="T13" fmla="*/ 0 h 109"/>
                  <a:gd name="T14" fmla="*/ 0 w 133"/>
                  <a:gd name="T15" fmla="*/ 0 h 109"/>
                  <a:gd name="T16" fmla="*/ 1 w 133"/>
                  <a:gd name="T17" fmla="*/ 0 h 109"/>
                  <a:gd name="T18" fmla="*/ 1 w 133"/>
                  <a:gd name="T19" fmla="*/ 0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3"/>
                  <a:gd name="T31" fmla="*/ 0 h 109"/>
                  <a:gd name="T32" fmla="*/ 133 w 133"/>
                  <a:gd name="T33" fmla="*/ 109 h 10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3" h="109">
                    <a:moveTo>
                      <a:pt x="6" y="103"/>
                    </a:moveTo>
                    <a:lnTo>
                      <a:pt x="52" y="74"/>
                    </a:lnTo>
                    <a:lnTo>
                      <a:pt x="97" y="38"/>
                    </a:lnTo>
                    <a:lnTo>
                      <a:pt x="133" y="0"/>
                    </a:lnTo>
                    <a:lnTo>
                      <a:pt x="101" y="40"/>
                    </a:lnTo>
                    <a:lnTo>
                      <a:pt x="71" y="72"/>
                    </a:lnTo>
                    <a:lnTo>
                      <a:pt x="31" y="97"/>
                    </a:lnTo>
                    <a:lnTo>
                      <a:pt x="0" y="109"/>
                    </a:lnTo>
                    <a:lnTo>
                      <a:pt x="6" y="10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7" name="Freeform 544">
                <a:extLst>
                  <a:ext uri="{FF2B5EF4-FFF2-40B4-BE49-F238E27FC236}">
                    <a16:creationId xmlns:a16="http://schemas.microsoft.com/office/drawing/2014/main" id="{F7D9193E-59DA-4238-A3F2-C2CA0D1E84F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8" y="947"/>
                <a:ext cx="31" cy="85"/>
              </a:xfrm>
              <a:custGeom>
                <a:avLst/>
                <a:gdLst>
                  <a:gd name="T0" fmla="*/ 0 w 61"/>
                  <a:gd name="T1" fmla="*/ 0 h 171"/>
                  <a:gd name="T2" fmla="*/ 1 w 61"/>
                  <a:gd name="T3" fmla="*/ 0 h 171"/>
                  <a:gd name="T4" fmla="*/ 1 w 61"/>
                  <a:gd name="T5" fmla="*/ 0 h 171"/>
                  <a:gd name="T6" fmla="*/ 1 w 61"/>
                  <a:gd name="T7" fmla="*/ 0 h 171"/>
                  <a:gd name="T8" fmla="*/ 1 w 61"/>
                  <a:gd name="T9" fmla="*/ 0 h 171"/>
                  <a:gd name="T10" fmla="*/ 1 w 61"/>
                  <a:gd name="T11" fmla="*/ 0 h 171"/>
                  <a:gd name="T12" fmla="*/ 1 w 61"/>
                  <a:gd name="T13" fmla="*/ 0 h 171"/>
                  <a:gd name="T14" fmla="*/ 1 w 61"/>
                  <a:gd name="T15" fmla="*/ 0 h 171"/>
                  <a:gd name="T16" fmla="*/ 1 w 61"/>
                  <a:gd name="T17" fmla="*/ 0 h 171"/>
                  <a:gd name="T18" fmla="*/ 1 w 61"/>
                  <a:gd name="T19" fmla="*/ 0 h 171"/>
                  <a:gd name="T20" fmla="*/ 1 w 61"/>
                  <a:gd name="T21" fmla="*/ 0 h 171"/>
                  <a:gd name="T22" fmla="*/ 0 w 61"/>
                  <a:gd name="T23" fmla="*/ 0 h 171"/>
                  <a:gd name="T24" fmla="*/ 0 w 61"/>
                  <a:gd name="T25" fmla="*/ 0 h 171"/>
                  <a:gd name="T26" fmla="*/ 0 w 61"/>
                  <a:gd name="T27" fmla="*/ 0 h 1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1"/>
                  <a:gd name="T43" fmla="*/ 0 h 171"/>
                  <a:gd name="T44" fmla="*/ 61 w 61"/>
                  <a:gd name="T45" fmla="*/ 171 h 1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1" h="171">
                    <a:moveTo>
                      <a:pt x="0" y="163"/>
                    </a:moveTo>
                    <a:lnTo>
                      <a:pt x="2" y="131"/>
                    </a:lnTo>
                    <a:lnTo>
                      <a:pt x="11" y="87"/>
                    </a:lnTo>
                    <a:lnTo>
                      <a:pt x="26" y="47"/>
                    </a:lnTo>
                    <a:lnTo>
                      <a:pt x="45" y="21"/>
                    </a:lnTo>
                    <a:lnTo>
                      <a:pt x="61" y="0"/>
                    </a:lnTo>
                    <a:lnTo>
                      <a:pt x="47" y="30"/>
                    </a:lnTo>
                    <a:lnTo>
                      <a:pt x="36" y="68"/>
                    </a:lnTo>
                    <a:lnTo>
                      <a:pt x="28" y="100"/>
                    </a:lnTo>
                    <a:lnTo>
                      <a:pt x="19" y="131"/>
                    </a:lnTo>
                    <a:lnTo>
                      <a:pt x="5" y="159"/>
                    </a:lnTo>
                    <a:lnTo>
                      <a:pt x="0" y="171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8" name="Freeform 545">
                <a:extLst>
                  <a:ext uri="{FF2B5EF4-FFF2-40B4-BE49-F238E27FC236}">
                    <a16:creationId xmlns:a16="http://schemas.microsoft.com/office/drawing/2014/main" id="{E17F69EA-59A1-474B-800D-FFCDF18C6E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6" y="908"/>
                <a:ext cx="13" cy="74"/>
              </a:xfrm>
              <a:custGeom>
                <a:avLst/>
                <a:gdLst>
                  <a:gd name="T0" fmla="*/ 0 w 27"/>
                  <a:gd name="T1" fmla="*/ 1 h 148"/>
                  <a:gd name="T2" fmla="*/ 0 w 27"/>
                  <a:gd name="T3" fmla="*/ 1 h 148"/>
                  <a:gd name="T4" fmla="*/ 0 w 27"/>
                  <a:gd name="T5" fmla="*/ 1 h 148"/>
                  <a:gd name="T6" fmla="*/ 0 w 27"/>
                  <a:gd name="T7" fmla="*/ 1 h 148"/>
                  <a:gd name="T8" fmla="*/ 0 w 27"/>
                  <a:gd name="T9" fmla="*/ 0 h 148"/>
                  <a:gd name="T10" fmla="*/ 0 w 27"/>
                  <a:gd name="T11" fmla="*/ 1 h 148"/>
                  <a:gd name="T12" fmla="*/ 0 w 27"/>
                  <a:gd name="T13" fmla="*/ 1 h 148"/>
                  <a:gd name="T14" fmla="*/ 0 w 27"/>
                  <a:gd name="T15" fmla="*/ 1 h 148"/>
                  <a:gd name="T16" fmla="*/ 0 w 27"/>
                  <a:gd name="T17" fmla="*/ 1 h 148"/>
                  <a:gd name="T18" fmla="*/ 0 w 27"/>
                  <a:gd name="T19" fmla="*/ 1 h 148"/>
                  <a:gd name="T20" fmla="*/ 0 w 27"/>
                  <a:gd name="T21" fmla="*/ 1 h 1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148"/>
                  <a:gd name="T35" fmla="*/ 27 w 27"/>
                  <a:gd name="T36" fmla="*/ 148 h 1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148">
                    <a:moveTo>
                      <a:pt x="0" y="148"/>
                    </a:moveTo>
                    <a:lnTo>
                      <a:pt x="0" y="116"/>
                    </a:lnTo>
                    <a:lnTo>
                      <a:pt x="2" y="78"/>
                    </a:lnTo>
                    <a:lnTo>
                      <a:pt x="12" y="40"/>
                    </a:lnTo>
                    <a:lnTo>
                      <a:pt x="27" y="0"/>
                    </a:lnTo>
                    <a:lnTo>
                      <a:pt x="23" y="32"/>
                    </a:lnTo>
                    <a:lnTo>
                      <a:pt x="21" y="62"/>
                    </a:lnTo>
                    <a:lnTo>
                      <a:pt x="19" y="93"/>
                    </a:lnTo>
                    <a:lnTo>
                      <a:pt x="14" y="119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89" name="Freeform 546">
                <a:extLst>
                  <a:ext uri="{FF2B5EF4-FFF2-40B4-BE49-F238E27FC236}">
                    <a16:creationId xmlns:a16="http://schemas.microsoft.com/office/drawing/2014/main" id="{E19E59ED-ACFE-41A2-A8A5-21F340258C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0" y="1004"/>
                <a:ext cx="94" cy="53"/>
              </a:xfrm>
              <a:custGeom>
                <a:avLst/>
                <a:gdLst>
                  <a:gd name="T0" fmla="*/ 0 w 188"/>
                  <a:gd name="T1" fmla="*/ 1 h 106"/>
                  <a:gd name="T2" fmla="*/ 1 w 188"/>
                  <a:gd name="T3" fmla="*/ 1 h 106"/>
                  <a:gd name="T4" fmla="*/ 1 w 188"/>
                  <a:gd name="T5" fmla="*/ 1 h 106"/>
                  <a:gd name="T6" fmla="*/ 1 w 188"/>
                  <a:gd name="T7" fmla="*/ 1 h 106"/>
                  <a:gd name="T8" fmla="*/ 1 w 188"/>
                  <a:gd name="T9" fmla="*/ 1 h 106"/>
                  <a:gd name="T10" fmla="*/ 1 w 188"/>
                  <a:gd name="T11" fmla="*/ 0 h 106"/>
                  <a:gd name="T12" fmla="*/ 1 w 188"/>
                  <a:gd name="T13" fmla="*/ 1 h 106"/>
                  <a:gd name="T14" fmla="*/ 1 w 188"/>
                  <a:gd name="T15" fmla="*/ 1 h 106"/>
                  <a:gd name="T16" fmla="*/ 1 w 188"/>
                  <a:gd name="T17" fmla="*/ 1 h 106"/>
                  <a:gd name="T18" fmla="*/ 1 w 188"/>
                  <a:gd name="T19" fmla="*/ 1 h 106"/>
                  <a:gd name="T20" fmla="*/ 1 w 188"/>
                  <a:gd name="T21" fmla="*/ 1 h 106"/>
                  <a:gd name="T22" fmla="*/ 0 w 188"/>
                  <a:gd name="T23" fmla="*/ 1 h 106"/>
                  <a:gd name="T24" fmla="*/ 0 w 188"/>
                  <a:gd name="T25" fmla="*/ 1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8"/>
                  <a:gd name="T40" fmla="*/ 0 h 106"/>
                  <a:gd name="T41" fmla="*/ 188 w 188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8" h="106">
                    <a:moveTo>
                      <a:pt x="0" y="104"/>
                    </a:moveTo>
                    <a:lnTo>
                      <a:pt x="23" y="83"/>
                    </a:lnTo>
                    <a:lnTo>
                      <a:pt x="64" y="57"/>
                    </a:lnTo>
                    <a:lnTo>
                      <a:pt x="112" y="30"/>
                    </a:lnTo>
                    <a:lnTo>
                      <a:pt x="167" y="7"/>
                    </a:lnTo>
                    <a:lnTo>
                      <a:pt x="188" y="0"/>
                    </a:lnTo>
                    <a:lnTo>
                      <a:pt x="154" y="21"/>
                    </a:lnTo>
                    <a:lnTo>
                      <a:pt x="116" y="43"/>
                    </a:lnTo>
                    <a:lnTo>
                      <a:pt x="66" y="68"/>
                    </a:lnTo>
                    <a:lnTo>
                      <a:pt x="30" y="89"/>
                    </a:lnTo>
                    <a:lnTo>
                      <a:pt x="4" y="106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90" name="Freeform 547">
                <a:extLst>
                  <a:ext uri="{FF2B5EF4-FFF2-40B4-BE49-F238E27FC236}">
                    <a16:creationId xmlns:a16="http://schemas.microsoft.com/office/drawing/2014/main" id="{7EFC3E77-377E-423D-A59E-287C14ED3E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9" y="841"/>
                <a:ext cx="72" cy="63"/>
              </a:xfrm>
              <a:custGeom>
                <a:avLst/>
                <a:gdLst>
                  <a:gd name="T0" fmla="*/ 0 w 144"/>
                  <a:gd name="T1" fmla="*/ 1 h 125"/>
                  <a:gd name="T2" fmla="*/ 1 w 144"/>
                  <a:gd name="T3" fmla="*/ 1 h 125"/>
                  <a:gd name="T4" fmla="*/ 1 w 144"/>
                  <a:gd name="T5" fmla="*/ 1 h 125"/>
                  <a:gd name="T6" fmla="*/ 1 w 144"/>
                  <a:gd name="T7" fmla="*/ 1 h 125"/>
                  <a:gd name="T8" fmla="*/ 1 w 144"/>
                  <a:gd name="T9" fmla="*/ 0 h 125"/>
                  <a:gd name="T10" fmla="*/ 1 w 144"/>
                  <a:gd name="T11" fmla="*/ 1 h 125"/>
                  <a:gd name="T12" fmla="*/ 1 w 144"/>
                  <a:gd name="T13" fmla="*/ 1 h 125"/>
                  <a:gd name="T14" fmla="*/ 1 w 144"/>
                  <a:gd name="T15" fmla="*/ 1 h 125"/>
                  <a:gd name="T16" fmla="*/ 0 w 144"/>
                  <a:gd name="T17" fmla="*/ 1 h 125"/>
                  <a:gd name="T18" fmla="*/ 0 w 144"/>
                  <a:gd name="T19" fmla="*/ 1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4"/>
                  <a:gd name="T31" fmla="*/ 0 h 125"/>
                  <a:gd name="T32" fmla="*/ 144 w 144"/>
                  <a:gd name="T33" fmla="*/ 125 h 12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4" h="125">
                    <a:moveTo>
                      <a:pt x="0" y="125"/>
                    </a:moveTo>
                    <a:lnTo>
                      <a:pt x="30" y="83"/>
                    </a:lnTo>
                    <a:lnTo>
                      <a:pt x="66" y="45"/>
                    </a:lnTo>
                    <a:lnTo>
                      <a:pt x="108" y="19"/>
                    </a:lnTo>
                    <a:lnTo>
                      <a:pt x="144" y="0"/>
                    </a:lnTo>
                    <a:lnTo>
                      <a:pt x="121" y="30"/>
                    </a:lnTo>
                    <a:lnTo>
                      <a:pt x="85" y="72"/>
                    </a:lnTo>
                    <a:lnTo>
                      <a:pt x="47" y="108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91" name="Freeform 548">
                <a:extLst>
                  <a:ext uri="{FF2B5EF4-FFF2-40B4-BE49-F238E27FC236}">
                    <a16:creationId xmlns:a16="http://schemas.microsoft.com/office/drawing/2014/main" id="{AAA8F597-9970-4ACA-9CAB-A6C62984E0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6" y="747"/>
                <a:ext cx="48" cy="57"/>
              </a:xfrm>
              <a:custGeom>
                <a:avLst/>
                <a:gdLst>
                  <a:gd name="T0" fmla="*/ 0 w 97"/>
                  <a:gd name="T1" fmla="*/ 0 h 115"/>
                  <a:gd name="T2" fmla="*/ 0 w 97"/>
                  <a:gd name="T3" fmla="*/ 0 h 115"/>
                  <a:gd name="T4" fmla="*/ 0 w 97"/>
                  <a:gd name="T5" fmla="*/ 0 h 115"/>
                  <a:gd name="T6" fmla="*/ 0 w 97"/>
                  <a:gd name="T7" fmla="*/ 0 h 115"/>
                  <a:gd name="T8" fmla="*/ 0 w 97"/>
                  <a:gd name="T9" fmla="*/ 0 h 115"/>
                  <a:gd name="T10" fmla="*/ 0 w 97"/>
                  <a:gd name="T11" fmla="*/ 0 h 115"/>
                  <a:gd name="T12" fmla="*/ 0 w 97"/>
                  <a:gd name="T13" fmla="*/ 0 h 115"/>
                  <a:gd name="T14" fmla="*/ 0 w 97"/>
                  <a:gd name="T15" fmla="*/ 0 h 115"/>
                  <a:gd name="T16" fmla="*/ 0 w 97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15"/>
                  <a:gd name="T29" fmla="*/ 97 w 97"/>
                  <a:gd name="T30" fmla="*/ 115 h 1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15">
                    <a:moveTo>
                      <a:pt x="4" y="80"/>
                    </a:moveTo>
                    <a:lnTo>
                      <a:pt x="31" y="50"/>
                    </a:lnTo>
                    <a:lnTo>
                      <a:pt x="59" y="23"/>
                    </a:lnTo>
                    <a:lnTo>
                      <a:pt x="97" y="0"/>
                    </a:lnTo>
                    <a:lnTo>
                      <a:pt x="73" y="33"/>
                    </a:lnTo>
                    <a:lnTo>
                      <a:pt x="44" y="67"/>
                    </a:lnTo>
                    <a:lnTo>
                      <a:pt x="0" y="115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92" name="Freeform 549">
                <a:extLst>
                  <a:ext uri="{FF2B5EF4-FFF2-40B4-BE49-F238E27FC236}">
                    <a16:creationId xmlns:a16="http://schemas.microsoft.com/office/drawing/2014/main" id="{A1A40C2A-E02E-49FD-A36E-8110C08567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7" y="889"/>
                <a:ext cx="38" cy="27"/>
              </a:xfrm>
              <a:custGeom>
                <a:avLst/>
                <a:gdLst>
                  <a:gd name="T0" fmla="*/ 0 w 76"/>
                  <a:gd name="T1" fmla="*/ 0 h 55"/>
                  <a:gd name="T2" fmla="*/ 1 w 76"/>
                  <a:gd name="T3" fmla="*/ 0 h 55"/>
                  <a:gd name="T4" fmla="*/ 1 w 76"/>
                  <a:gd name="T5" fmla="*/ 0 h 55"/>
                  <a:gd name="T6" fmla="*/ 1 w 76"/>
                  <a:gd name="T7" fmla="*/ 0 h 55"/>
                  <a:gd name="T8" fmla="*/ 1 w 76"/>
                  <a:gd name="T9" fmla="*/ 0 h 55"/>
                  <a:gd name="T10" fmla="*/ 1 w 76"/>
                  <a:gd name="T11" fmla="*/ 0 h 55"/>
                  <a:gd name="T12" fmla="*/ 0 w 76"/>
                  <a:gd name="T13" fmla="*/ 0 h 55"/>
                  <a:gd name="T14" fmla="*/ 0 w 76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6"/>
                  <a:gd name="T25" fmla="*/ 0 h 55"/>
                  <a:gd name="T26" fmla="*/ 76 w 76"/>
                  <a:gd name="T27" fmla="*/ 55 h 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6" h="55">
                    <a:moveTo>
                      <a:pt x="0" y="42"/>
                    </a:moveTo>
                    <a:lnTo>
                      <a:pt x="25" y="24"/>
                    </a:lnTo>
                    <a:lnTo>
                      <a:pt x="61" y="5"/>
                    </a:lnTo>
                    <a:lnTo>
                      <a:pt x="76" y="0"/>
                    </a:lnTo>
                    <a:lnTo>
                      <a:pt x="59" y="26"/>
                    </a:lnTo>
                    <a:lnTo>
                      <a:pt x="30" y="5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93" name="Freeform 550">
                <a:extLst>
                  <a:ext uri="{FF2B5EF4-FFF2-40B4-BE49-F238E27FC236}">
                    <a16:creationId xmlns:a16="http://schemas.microsoft.com/office/drawing/2014/main" id="{F54CA5F4-80B5-4CB7-B71B-C1B81891E2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7" y="934"/>
                <a:ext cx="105" cy="38"/>
              </a:xfrm>
              <a:custGeom>
                <a:avLst/>
                <a:gdLst>
                  <a:gd name="T0" fmla="*/ 0 w 211"/>
                  <a:gd name="T1" fmla="*/ 1 h 74"/>
                  <a:gd name="T2" fmla="*/ 0 w 211"/>
                  <a:gd name="T3" fmla="*/ 1 h 74"/>
                  <a:gd name="T4" fmla="*/ 0 w 211"/>
                  <a:gd name="T5" fmla="*/ 1 h 74"/>
                  <a:gd name="T6" fmla="*/ 0 w 211"/>
                  <a:gd name="T7" fmla="*/ 1 h 74"/>
                  <a:gd name="T8" fmla="*/ 0 w 211"/>
                  <a:gd name="T9" fmla="*/ 0 h 74"/>
                  <a:gd name="T10" fmla="*/ 0 w 211"/>
                  <a:gd name="T11" fmla="*/ 1 h 74"/>
                  <a:gd name="T12" fmla="*/ 0 w 211"/>
                  <a:gd name="T13" fmla="*/ 1 h 74"/>
                  <a:gd name="T14" fmla="*/ 0 w 211"/>
                  <a:gd name="T15" fmla="*/ 1 h 74"/>
                  <a:gd name="T16" fmla="*/ 0 w 211"/>
                  <a:gd name="T17" fmla="*/ 1 h 74"/>
                  <a:gd name="T18" fmla="*/ 0 w 211"/>
                  <a:gd name="T19" fmla="*/ 1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1"/>
                  <a:gd name="T31" fmla="*/ 0 h 74"/>
                  <a:gd name="T32" fmla="*/ 211 w 211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1" h="74">
                    <a:moveTo>
                      <a:pt x="15" y="49"/>
                    </a:moveTo>
                    <a:lnTo>
                      <a:pt x="76" y="40"/>
                    </a:lnTo>
                    <a:lnTo>
                      <a:pt x="137" y="23"/>
                    </a:lnTo>
                    <a:lnTo>
                      <a:pt x="192" y="9"/>
                    </a:lnTo>
                    <a:lnTo>
                      <a:pt x="211" y="0"/>
                    </a:lnTo>
                    <a:lnTo>
                      <a:pt x="184" y="17"/>
                    </a:lnTo>
                    <a:lnTo>
                      <a:pt x="133" y="46"/>
                    </a:lnTo>
                    <a:lnTo>
                      <a:pt x="0" y="74"/>
                    </a:lnTo>
                    <a:lnTo>
                      <a:pt x="15" y="49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94" name="Freeform 551">
                <a:extLst>
                  <a:ext uri="{FF2B5EF4-FFF2-40B4-BE49-F238E27FC236}">
                    <a16:creationId xmlns:a16="http://schemas.microsoft.com/office/drawing/2014/main" id="{27E53FA6-C26A-48DD-83AB-F1E08C2E28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5" y="822"/>
                <a:ext cx="20" cy="47"/>
              </a:xfrm>
              <a:custGeom>
                <a:avLst/>
                <a:gdLst>
                  <a:gd name="T0" fmla="*/ 1 w 40"/>
                  <a:gd name="T1" fmla="*/ 1 h 93"/>
                  <a:gd name="T2" fmla="*/ 1 w 40"/>
                  <a:gd name="T3" fmla="*/ 0 h 93"/>
                  <a:gd name="T4" fmla="*/ 1 w 40"/>
                  <a:gd name="T5" fmla="*/ 1 h 93"/>
                  <a:gd name="T6" fmla="*/ 1 w 40"/>
                  <a:gd name="T7" fmla="*/ 1 h 93"/>
                  <a:gd name="T8" fmla="*/ 0 w 40"/>
                  <a:gd name="T9" fmla="*/ 1 h 93"/>
                  <a:gd name="T10" fmla="*/ 1 w 40"/>
                  <a:gd name="T11" fmla="*/ 1 h 93"/>
                  <a:gd name="T12" fmla="*/ 1 w 40"/>
                  <a:gd name="T13" fmla="*/ 1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"/>
                  <a:gd name="T22" fmla="*/ 0 h 93"/>
                  <a:gd name="T23" fmla="*/ 40 w 40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" h="93">
                    <a:moveTo>
                      <a:pt x="10" y="36"/>
                    </a:moveTo>
                    <a:lnTo>
                      <a:pt x="40" y="0"/>
                    </a:lnTo>
                    <a:lnTo>
                      <a:pt x="31" y="24"/>
                    </a:lnTo>
                    <a:lnTo>
                      <a:pt x="17" y="53"/>
                    </a:lnTo>
                    <a:lnTo>
                      <a:pt x="0" y="93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95" name="Freeform 552">
                <a:extLst>
                  <a:ext uri="{FF2B5EF4-FFF2-40B4-BE49-F238E27FC236}">
                    <a16:creationId xmlns:a16="http://schemas.microsoft.com/office/drawing/2014/main" id="{A9DA912E-3A96-41DA-8EA5-213D27729E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831"/>
                <a:ext cx="100" cy="170"/>
              </a:xfrm>
              <a:custGeom>
                <a:avLst/>
                <a:gdLst>
                  <a:gd name="T0" fmla="*/ 0 w 199"/>
                  <a:gd name="T1" fmla="*/ 1 h 340"/>
                  <a:gd name="T2" fmla="*/ 1 w 199"/>
                  <a:gd name="T3" fmla="*/ 1 h 340"/>
                  <a:gd name="T4" fmla="*/ 1 w 199"/>
                  <a:gd name="T5" fmla="*/ 1 h 340"/>
                  <a:gd name="T6" fmla="*/ 1 w 199"/>
                  <a:gd name="T7" fmla="*/ 1 h 340"/>
                  <a:gd name="T8" fmla="*/ 1 w 199"/>
                  <a:gd name="T9" fmla="*/ 1 h 340"/>
                  <a:gd name="T10" fmla="*/ 1 w 199"/>
                  <a:gd name="T11" fmla="*/ 1 h 340"/>
                  <a:gd name="T12" fmla="*/ 1 w 199"/>
                  <a:gd name="T13" fmla="*/ 1 h 340"/>
                  <a:gd name="T14" fmla="*/ 1 w 199"/>
                  <a:gd name="T15" fmla="*/ 1 h 340"/>
                  <a:gd name="T16" fmla="*/ 1 w 199"/>
                  <a:gd name="T17" fmla="*/ 1 h 340"/>
                  <a:gd name="T18" fmla="*/ 1 w 199"/>
                  <a:gd name="T19" fmla="*/ 1 h 340"/>
                  <a:gd name="T20" fmla="*/ 1 w 199"/>
                  <a:gd name="T21" fmla="*/ 1 h 340"/>
                  <a:gd name="T22" fmla="*/ 1 w 199"/>
                  <a:gd name="T23" fmla="*/ 1 h 340"/>
                  <a:gd name="T24" fmla="*/ 1 w 199"/>
                  <a:gd name="T25" fmla="*/ 1 h 340"/>
                  <a:gd name="T26" fmla="*/ 1 w 199"/>
                  <a:gd name="T27" fmla="*/ 1 h 340"/>
                  <a:gd name="T28" fmla="*/ 1 w 199"/>
                  <a:gd name="T29" fmla="*/ 1 h 340"/>
                  <a:gd name="T30" fmla="*/ 1 w 199"/>
                  <a:gd name="T31" fmla="*/ 1 h 340"/>
                  <a:gd name="T32" fmla="*/ 1 w 199"/>
                  <a:gd name="T33" fmla="*/ 1 h 340"/>
                  <a:gd name="T34" fmla="*/ 1 w 199"/>
                  <a:gd name="T35" fmla="*/ 1 h 340"/>
                  <a:gd name="T36" fmla="*/ 1 w 199"/>
                  <a:gd name="T37" fmla="*/ 1 h 340"/>
                  <a:gd name="T38" fmla="*/ 1 w 199"/>
                  <a:gd name="T39" fmla="*/ 1 h 340"/>
                  <a:gd name="T40" fmla="*/ 1 w 199"/>
                  <a:gd name="T41" fmla="*/ 1 h 340"/>
                  <a:gd name="T42" fmla="*/ 1 w 199"/>
                  <a:gd name="T43" fmla="*/ 1 h 340"/>
                  <a:gd name="T44" fmla="*/ 1 w 199"/>
                  <a:gd name="T45" fmla="*/ 1 h 340"/>
                  <a:gd name="T46" fmla="*/ 1 w 199"/>
                  <a:gd name="T47" fmla="*/ 1 h 340"/>
                  <a:gd name="T48" fmla="*/ 1 w 199"/>
                  <a:gd name="T49" fmla="*/ 1 h 340"/>
                  <a:gd name="T50" fmla="*/ 1 w 199"/>
                  <a:gd name="T51" fmla="*/ 1 h 340"/>
                  <a:gd name="T52" fmla="*/ 1 w 199"/>
                  <a:gd name="T53" fmla="*/ 1 h 340"/>
                  <a:gd name="T54" fmla="*/ 1 w 199"/>
                  <a:gd name="T55" fmla="*/ 1 h 340"/>
                  <a:gd name="T56" fmla="*/ 1 w 199"/>
                  <a:gd name="T57" fmla="*/ 1 h 340"/>
                  <a:gd name="T58" fmla="*/ 1 w 199"/>
                  <a:gd name="T59" fmla="*/ 1 h 340"/>
                  <a:gd name="T60" fmla="*/ 1 w 199"/>
                  <a:gd name="T61" fmla="*/ 1 h 340"/>
                  <a:gd name="T62" fmla="*/ 1 w 199"/>
                  <a:gd name="T63" fmla="*/ 1 h 340"/>
                  <a:gd name="T64" fmla="*/ 1 w 199"/>
                  <a:gd name="T65" fmla="*/ 1 h 340"/>
                  <a:gd name="T66" fmla="*/ 1 w 199"/>
                  <a:gd name="T67" fmla="*/ 1 h 340"/>
                  <a:gd name="T68" fmla="*/ 1 w 199"/>
                  <a:gd name="T69" fmla="*/ 1 h 340"/>
                  <a:gd name="T70" fmla="*/ 1 w 199"/>
                  <a:gd name="T71" fmla="*/ 1 h 340"/>
                  <a:gd name="T72" fmla="*/ 1 w 199"/>
                  <a:gd name="T73" fmla="*/ 1 h 340"/>
                  <a:gd name="T74" fmla="*/ 1 w 199"/>
                  <a:gd name="T75" fmla="*/ 1 h 340"/>
                  <a:gd name="T76" fmla="*/ 1 w 199"/>
                  <a:gd name="T77" fmla="*/ 1 h 340"/>
                  <a:gd name="T78" fmla="*/ 1 w 199"/>
                  <a:gd name="T79" fmla="*/ 1 h 340"/>
                  <a:gd name="T80" fmla="*/ 1 w 199"/>
                  <a:gd name="T81" fmla="*/ 1 h 340"/>
                  <a:gd name="T82" fmla="*/ 1 w 199"/>
                  <a:gd name="T83" fmla="*/ 1 h 340"/>
                  <a:gd name="T84" fmla="*/ 1 w 199"/>
                  <a:gd name="T85" fmla="*/ 1 h 340"/>
                  <a:gd name="T86" fmla="*/ 1 w 199"/>
                  <a:gd name="T87" fmla="*/ 1 h 340"/>
                  <a:gd name="T88" fmla="*/ 1 w 199"/>
                  <a:gd name="T89" fmla="*/ 1 h 340"/>
                  <a:gd name="T90" fmla="*/ 1 w 199"/>
                  <a:gd name="T91" fmla="*/ 1 h 340"/>
                  <a:gd name="T92" fmla="*/ 1 w 199"/>
                  <a:gd name="T93" fmla="*/ 1 h 340"/>
                  <a:gd name="T94" fmla="*/ 1 w 199"/>
                  <a:gd name="T95" fmla="*/ 1 h 340"/>
                  <a:gd name="T96" fmla="*/ 1 w 199"/>
                  <a:gd name="T97" fmla="*/ 1 h 340"/>
                  <a:gd name="T98" fmla="*/ 1 w 199"/>
                  <a:gd name="T99" fmla="*/ 1 h 340"/>
                  <a:gd name="T100" fmla="*/ 1 w 199"/>
                  <a:gd name="T101" fmla="*/ 1 h 340"/>
                  <a:gd name="T102" fmla="*/ 1 w 199"/>
                  <a:gd name="T103" fmla="*/ 1 h 340"/>
                  <a:gd name="T104" fmla="*/ 1 w 199"/>
                  <a:gd name="T105" fmla="*/ 1 h 340"/>
                  <a:gd name="T106" fmla="*/ 1 w 199"/>
                  <a:gd name="T107" fmla="*/ 1 h 340"/>
                  <a:gd name="T108" fmla="*/ 1 w 199"/>
                  <a:gd name="T109" fmla="*/ 1 h 340"/>
                  <a:gd name="T110" fmla="*/ 1 w 199"/>
                  <a:gd name="T111" fmla="*/ 1 h 340"/>
                  <a:gd name="T112" fmla="*/ 1 w 199"/>
                  <a:gd name="T113" fmla="*/ 1 h 340"/>
                  <a:gd name="T114" fmla="*/ 1 w 199"/>
                  <a:gd name="T115" fmla="*/ 1 h 340"/>
                  <a:gd name="T116" fmla="*/ 1 w 199"/>
                  <a:gd name="T117" fmla="*/ 1 h 340"/>
                  <a:gd name="T118" fmla="*/ 1 w 199"/>
                  <a:gd name="T119" fmla="*/ 1 h 340"/>
                  <a:gd name="T120" fmla="*/ 1 w 199"/>
                  <a:gd name="T121" fmla="*/ 1 h 340"/>
                  <a:gd name="T122" fmla="*/ 0 w 199"/>
                  <a:gd name="T123" fmla="*/ 1 h 3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340"/>
                  <a:gd name="T188" fmla="*/ 199 w 199"/>
                  <a:gd name="T189" fmla="*/ 340 h 3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340">
                    <a:moveTo>
                      <a:pt x="0" y="209"/>
                    </a:moveTo>
                    <a:lnTo>
                      <a:pt x="0" y="209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4" y="192"/>
                    </a:lnTo>
                    <a:lnTo>
                      <a:pt x="4" y="188"/>
                    </a:lnTo>
                    <a:lnTo>
                      <a:pt x="6" y="186"/>
                    </a:lnTo>
                    <a:lnTo>
                      <a:pt x="6" y="184"/>
                    </a:lnTo>
                    <a:lnTo>
                      <a:pt x="7" y="180"/>
                    </a:lnTo>
                    <a:lnTo>
                      <a:pt x="7" y="177"/>
                    </a:lnTo>
                    <a:lnTo>
                      <a:pt x="9" y="173"/>
                    </a:lnTo>
                    <a:lnTo>
                      <a:pt x="11" y="171"/>
                    </a:lnTo>
                    <a:lnTo>
                      <a:pt x="13" y="167"/>
                    </a:lnTo>
                    <a:lnTo>
                      <a:pt x="13" y="163"/>
                    </a:lnTo>
                    <a:lnTo>
                      <a:pt x="15" y="159"/>
                    </a:lnTo>
                    <a:lnTo>
                      <a:pt x="17" y="156"/>
                    </a:lnTo>
                    <a:lnTo>
                      <a:pt x="19" y="152"/>
                    </a:lnTo>
                    <a:lnTo>
                      <a:pt x="21" y="148"/>
                    </a:lnTo>
                    <a:lnTo>
                      <a:pt x="23" y="144"/>
                    </a:lnTo>
                    <a:lnTo>
                      <a:pt x="25" y="140"/>
                    </a:lnTo>
                    <a:lnTo>
                      <a:pt x="28" y="137"/>
                    </a:lnTo>
                    <a:lnTo>
                      <a:pt x="30" y="133"/>
                    </a:lnTo>
                    <a:lnTo>
                      <a:pt x="32" y="127"/>
                    </a:lnTo>
                    <a:lnTo>
                      <a:pt x="36" y="123"/>
                    </a:lnTo>
                    <a:lnTo>
                      <a:pt x="38" y="120"/>
                    </a:lnTo>
                    <a:lnTo>
                      <a:pt x="42" y="116"/>
                    </a:lnTo>
                    <a:lnTo>
                      <a:pt x="44" y="110"/>
                    </a:lnTo>
                    <a:lnTo>
                      <a:pt x="47" y="106"/>
                    </a:lnTo>
                    <a:lnTo>
                      <a:pt x="51" y="101"/>
                    </a:lnTo>
                    <a:lnTo>
                      <a:pt x="53" y="97"/>
                    </a:lnTo>
                    <a:lnTo>
                      <a:pt x="57" y="93"/>
                    </a:lnTo>
                    <a:lnTo>
                      <a:pt x="61" y="89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74" y="76"/>
                    </a:lnTo>
                    <a:lnTo>
                      <a:pt x="78" y="70"/>
                    </a:lnTo>
                    <a:lnTo>
                      <a:pt x="82" y="66"/>
                    </a:lnTo>
                    <a:lnTo>
                      <a:pt x="87" y="62"/>
                    </a:lnTo>
                    <a:lnTo>
                      <a:pt x="91" y="59"/>
                    </a:lnTo>
                    <a:lnTo>
                      <a:pt x="97" y="55"/>
                    </a:lnTo>
                    <a:lnTo>
                      <a:pt x="101" y="49"/>
                    </a:lnTo>
                    <a:lnTo>
                      <a:pt x="106" y="45"/>
                    </a:lnTo>
                    <a:lnTo>
                      <a:pt x="112" y="42"/>
                    </a:lnTo>
                    <a:lnTo>
                      <a:pt x="118" y="38"/>
                    </a:lnTo>
                    <a:lnTo>
                      <a:pt x="123" y="34"/>
                    </a:lnTo>
                    <a:lnTo>
                      <a:pt x="129" y="30"/>
                    </a:lnTo>
                    <a:lnTo>
                      <a:pt x="137" y="26"/>
                    </a:lnTo>
                    <a:lnTo>
                      <a:pt x="142" y="23"/>
                    </a:lnTo>
                    <a:lnTo>
                      <a:pt x="148" y="19"/>
                    </a:lnTo>
                    <a:lnTo>
                      <a:pt x="156" y="17"/>
                    </a:lnTo>
                    <a:lnTo>
                      <a:pt x="163" y="13"/>
                    </a:lnTo>
                    <a:lnTo>
                      <a:pt x="169" y="9"/>
                    </a:lnTo>
                    <a:lnTo>
                      <a:pt x="177" y="7"/>
                    </a:lnTo>
                    <a:lnTo>
                      <a:pt x="184" y="4"/>
                    </a:lnTo>
                    <a:lnTo>
                      <a:pt x="192" y="2"/>
                    </a:lnTo>
                    <a:lnTo>
                      <a:pt x="199" y="0"/>
                    </a:lnTo>
                    <a:lnTo>
                      <a:pt x="198" y="2"/>
                    </a:lnTo>
                    <a:lnTo>
                      <a:pt x="196" y="4"/>
                    </a:lnTo>
                    <a:lnTo>
                      <a:pt x="194" y="7"/>
                    </a:lnTo>
                    <a:lnTo>
                      <a:pt x="194" y="9"/>
                    </a:lnTo>
                    <a:lnTo>
                      <a:pt x="192" y="11"/>
                    </a:lnTo>
                    <a:lnTo>
                      <a:pt x="190" y="15"/>
                    </a:lnTo>
                    <a:lnTo>
                      <a:pt x="188" y="17"/>
                    </a:lnTo>
                    <a:lnTo>
                      <a:pt x="186" y="19"/>
                    </a:lnTo>
                    <a:lnTo>
                      <a:pt x="184" y="23"/>
                    </a:lnTo>
                    <a:lnTo>
                      <a:pt x="184" y="24"/>
                    </a:lnTo>
                    <a:lnTo>
                      <a:pt x="182" y="26"/>
                    </a:lnTo>
                    <a:lnTo>
                      <a:pt x="182" y="30"/>
                    </a:lnTo>
                    <a:lnTo>
                      <a:pt x="180" y="32"/>
                    </a:lnTo>
                    <a:lnTo>
                      <a:pt x="179" y="36"/>
                    </a:lnTo>
                    <a:lnTo>
                      <a:pt x="179" y="38"/>
                    </a:lnTo>
                    <a:lnTo>
                      <a:pt x="177" y="42"/>
                    </a:lnTo>
                    <a:lnTo>
                      <a:pt x="177" y="45"/>
                    </a:lnTo>
                    <a:lnTo>
                      <a:pt x="177" y="49"/>
                    </a:lnTo>
                    <a:lnTo>
                      <a:pt x="175" y="53"/>
                    </a:lnTo>
                    <a:lnTo>
                      <a:pt x="175" y="57"/>
                    </a:lnTo>
                    <a:lnTo>
                      <a:pt x="173" y="61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3" y="70"/>
                    </a:lnTo>
                    <a:lnTo>
                      <a:pt x="173" y="74"/>
                    </a:lnTo>
                    <a:lnTo>
                      <a:pt x="173" y="76"/>
                    </a:lnTo>
                    <a:lnTo>
                      <a:pt x="173" y="78"/>
                    </a:lnTo>
                    <a:lnTo>
                      <a:pt x="173" y="82"/>
                    </a:lnTo>
                    <a:lnTo>
                      <a:pt x="173" y="83"/>
                    </a:lnTo>
                    <a:lnTo>
                      <a:pt x="173" y="87"/>
                    </a:lnTo>
                    <a:lnTo>
                      <a:pt x="173" y="91"/>
                    </a:lnTo>
                    <a:lnTo>
                      <a:pt x="173" y="95"/>
                    </a:lnTo>
                    <a:lnTo>
                      <a:pt x="173" y="97"/>
                    </a:lnTo>
                    <a:lnTo>
                      <a:pt x="173" y="101"/>
                    </a:lnTo>
                    <a:lnTo>
                      <a:pt x="173" y="104"/>
                    </a:lnTo>
                    <a:lnTo>
                      <a:pt x="173" y="108"/>
                    </a:lnTo>
                    <a:lnTo>
                      <a:pt x="173" y="112"/>
                    </a:lnTo>
                    <a:lnTo>
                      <a:pt x="173" y="116"/>
                    </a:lnTo>
                    <a:lnTo>
                      <a:pt x="173" y="120"/>
                    </a:lnTo>
                    <a:lnTo>
                      <a:pt x="175" y="123"/>
                    </a:lnTo>
                    <a:lnTo>
                      <a:pt x="175" y="127"/>
                    </a:lnTo>
                    <a:lnTo>
                      <a:pt x="175" y="133"/>
                    </a:lnTo>
                    <a:lnTo>
                      <a:pt x="175" y="137"/>
                    </a:lnTo>
                    <a:lnTo>
                      <a:pt x="175" y="140"/>
                    </a:lnTo>
                    <a:lnTo>
                      <a:pt x="175" y="144"/>
                    </a:lnTo>
                    <a:lnTo>
                      <a:pt x="175" y="148"/>
                    </a:lnTo>
                    <a:lnTo>
                      <a:pt x="175" y="152"/>
                    </a:lnTo>
                    <a:lnTo>
                      <a:pt x="177" y="156"/>
                    </a:lnTo>
                    <a:lnTo>
                      <a:pt x="177" y="161"/>
                    </a:lnTo>
                    <a:lnTo>
                      <a:pt x="177" y="165"/>
                    </a:lnTo>
                    <a:lnTo>
                      <a:pt x="177" y="167"/>
                    </a:lnTo>
                    <a:lnTo>
                      <a:pt x="177" y="171"/>
                    </a:lnTo>
                    <a:lnTo>
                      <a:pt x="177" y="175"/>
                    </a:lnTo>
                    <a:lnTo>
                      <a:pt x="177" y="178"/>
                    </a:lnTo>
                    <a:lnTo>
                      <a:pt x="177" y="182"/>
                    </a:lnTo>
                    <a:lnTo>
                      <a:pt x="177" y="184"/>
                    </a:lnTo>
                    <a:lnTo>
                      <a:pt x="177" y="188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7" y="197"/>
                    </a:lnTo>
                    <a:lnTo>
                      <a:pt x="177" y="199"/>
                    </a:lnTo>
                    <a:lnTo>
                      <a:pt x="177" y="203"/>
                    </a:lnTo>
                    <a:lnTo>
                      <a:pt x="177" y="205"/>
                    </a:lnTo>
                    <a:lnTo>
                      <a:pt x="177" y="209"/>
                    </a:lnTo>
                    <a:lnTo>
                      <a:pt x="177" y="211"/>
                    </a:lnTo>
                    <a:lnTo>
                      <a:pt x="177" y="215"/>
                    </a:lnTo>
                    <a:lnTo>
                      <a:pt x="175" y="216"/>
                    </a:lnTo>
                    <a:lnTo>
                      <a:pt x="175" y="220"/>
                    </a:lnTo>
                    <a:lnTo>
                      <a:pt x="175" y="222"/>
                    </a:lnTo>
                    <a:lnTo>
                      <a:pt x="175" y="224"/>
                    </a:lnTo>
                    <a:lnTo>
                      <a:pt x="175" y="226"/>
                    </a:lnTo>
                    <a:lnTo>
                      <a:pt x="175" y="230"/>
                    </a:lnTo>
                    <a:lnTo>
                      <a:pt x="175" y="232"/>
                    </a:lnTo>
                    <a:lnTo>
                      <a:pt x="175" y="234"/>
                    </a:lnTo>
                    <a:lnTo>
                      <a:pt x="173" y="239"/>
                    </a:lnTo>
                    <a:lnTo>
                      <a:pt x="173" y="243"/>
                    </a:lnTo>
                    <a:lnTo>
                      <a:pt x="173" y="247"/>
                    </a:lnTo>
                    <a:lnTo>
                      <a:pt x="173" y="251"/>
                    </a:lnTo>
                    <a:lnTo>
                      <a:pt x="171" y="254"/>
                    </a:lnTo>
                    <a:lnTo>
                      <a:pt x="171" y="260"/>
                    </a:lnTo>
                    <a:lnTo>
                      <a:pt x="169" y="264"/>
                    </a:lnTo>
                    <a:lnTo>
                      <a:pt x="169" y="268"/>
                    </a:lnTo>
                    <a:lnTo>
                      <a:pt x="167" y="272"/>
                    </a:lnTo>
                    <a:lnTo>
                      <a:pt x="167" y="275"/>
                    </a:lnTo>
                    <a:lnTo>
                      <a:pt x="165" y="279"/>
                    </a:lnTo>
                    <a:lnTo>
                      <a:pt x="165" y="283"/>
                    </a:lnTo>
                    <a:lnTo>
                      <a:pt x="163" y="287"/>
                    </a:lnTo>
                    <a:lnTo>
                      <a:pt x="163" y="293"/>
                    </a:lnTo>
                    <a:lnTo>
                      <a:pt x="161" y="296"/>
                    </a:lnTo>
                    <a:lnTo>
                      <a:pt x="160" y="302"/>
                    </a:lnTo>
                    <a:lnTo>
                      <a:pt x="141" y="340"/>
                    </a:lnTo>
                    <a:lnTo>
                      <a:pt x="141" y="338"/>
                    </a:lnTo>
                    <a:lnTo>
                      <a:pt x="141" y="336"/>
                    </a:lnTo>
                    <a:lnTo>
                      <a:pt x="141" y="332"/>
                    </a:lnTo>
                    <a:lnTo>
                      <a:pt x="141" y="331"/>
                    </a:lnTo>
                    <a:lnTo>
                      <a:pt x="142" y="327"/>
                    </a:lnTo>
                    <a:lnTo>
                      <a:pt x="142" y="323"/>
                    </a:lnTo>
                    <a:lnTo>
                      <a:pt x="142" y="317"/>
                    </a:lnTo>
                    <a:lnTo>
                      <a:pt x="142" y="315"/>
                    </a:lnTo>
                    <a:lnTo>
                      <a:pt x="144" y="312"/>
                    </a:lnTo>
                    <a:lnTo>
                      <a:pt x="144" y="310"/>
                    </a:lnTo>
                    <a:lnTo>
                      <a:pt x="144" y="306"/>
                    </a:lnTo>
                    <a:lnTo>
                      <a:pt x="144" y="304"/>
                    </a:lnTo>
                    <a:lnTo>
                      <a:pt x="144" y="300"/>
                    </a:lnTo>
                    <a:lnTo>
                      <a:pt x="146" y="298"/>
                    </a:lnTo>
                    <a:lnTo>
                      <a:pt x="146" y="294"/>
                    </a:lnTo>
                    <a:lnTo>
                      <a:pt x="146" y="291"/>
                    </a:lnTo>
                    <a:lnTo>
                      <a:pt x="146" y="287"/>
                    </a:lnTo>
                    <a:lnTo>
                      <a:pt x="146" y="283"/>
                    </a:lnTo>
                    <a:lnTo>
                      <a:pt x="148" y="279"/>
                    </a:lnTo>
                    <a:lnTo>
                      <a:pt x="148" y="275"/>
                    </a:lnTo>
                    <a:lnTo>
                      <a:pt x="148" y="273"/>
                    </a:lnTo>
                    <a:lnTo>
                      <a:pt x="148" y="270"/>
                    </a:lnTo>
                    <a:lnTo>
                      <a:pt x="150" y="266"/>
                    </a:lnTo>
                    <a:lnTo>
                      <a:pt x="150" y="262"/>
                    </a:lnTo>
                    <a:lnTo>
                      <a:pt x="150" y="258"/>
                    </a:lnTo>
                    <a:lnTo>
                      <a:pt x="150" y="254"/>
                    </a:lnTo>
                    <a:lnTo>
                      <a:pt x="150" y="249"/>
                    </a:lnTo>
                    <a:lnTo>
                      <a:pt x="150" y="245"/>
                    </a:lnTo>
                    <a:lnTo>
                      <a:pt x="152" y="241"/>
                    </a:lnTo>
                    <a:lnTo>
                      <a:pt x="152" y="237"/>
                    </a:lnTo>
                    <a:lnTo>
                      <a:pt x="152" y="234"/>
                    </a:lnTo>
                    <a:lnTo>
                      <a:pt x="152" y="230"/>
                    </a:lnTo>
                    <a:lnTo>
                      <a:pt x="152" y="224"/>
                    </a:lnTo>
                    <a:lnTo>
                      <a:pt x="152" y="220"/>
                    </a:lnTo>
                    <a:lnTo>
                      <a:pt x="154" y="216"/>
                    </a:lnTo>
                    <a:lnTo>
                      <a:pt x="154" y="213"/>
                    </a:lnTo>
                    <a:lnTo>
                      <a:pt x="154" y="209"/>
                    </a:lnTo>
                    <a:lnTo>
                      <a:pt x="154" y="205"/>
                    </a:lnTo>
                    <a:lnTo>
                      <a:pt x="154" y="201"/>
                    </a:lnTo>
                    <a:lnTo>
                      <a:pt x="154" y="196"/>
                    </a:lnTo>
                    <a:lnTo>
                      <a:pt x="154" y="192"/>
                    </a:lnTo>
                    <a:lnTo>
                      <a:pt x="154" y="188"/>
                    </a:lnTo>
                    <a:lnTo>
                      <a:pt x="154" y="184"/>
                    </a:lnTo>
                    <a:lnTo>
                      <a:pt x="154" y="180"/>
                    </a:lnTo>
                    <a:lnTo>
                      <a:pt x="154" y="177"/>
                    </a:lnTo>
                    <a:lnTo>
                      <a:pt x="154" y="173"/>
                    </a:lnTo>
                    <a:lnTo>
                      <a:pt x="154" y="169"/>
                    </a:lnTo>
                    <a:lnTo>
                      <a:pt x="154" y="165"/>
                    </a:lnTo>
                    <a:lnTo>
                      <a:pt x="154" y="161"/>
                    </a:lnTo>
                    <a:lnTo>
                      <a:pt x="154" y="158"/>
                    </a:lnTo>
                    <a:lnTo>
                      <a:pt x="154" y="154"/>
                    </a:lnTo>
                    <a:lnTo>
                      <a:pt x="154" y="150"/>
                    </a:lnTo>
                    <a:lnTo>
                      <a:pt x="154" y="146"/>
                    </a:lnTo>
                    <a:lnTo>
                      <a:pt x="152" y="142"/>
                    </a:lnTo>
                    <a:lnTo>
                      <a:pt x="152" y="140"/>
                    </a:lnTo>
                    <a:lnTo>
                      <a:pt x="152" y="137"/>
                    </a:lnTo>
                    <a:lnTo>
                      <a:pt x="152" y="133"/>
                    </a:lnTo>
                    <a:lnTo>
                      <a:pt x="150" y="129"/>
                    </a:lnTo>
                    <a:lnTo>
                      <a:pt x="150" y="127"/>
                    </a:lnTo>
                    <a:lnTo>
                      <a:pt x="150" y="123"/>
                    </a:lnTo>
                    <a:lnTo>
                      <a:pt x="150" y="120"/>
                    </a:lnTo>
                    <a:lnTo>
                      <a:pt x="150" y="118"/>
                    </a:lnTo>
                    <a:lnTo>
                      <a:pt x="150" y="116"/>
                    </a:lnTo>
                    <a:lnTo>
                      <a:pt x="148" y="112"/>
                    </a:lnTo>
                    <a:lnTo>
                      <a:pt x="148" y="108"/>
                    </a:lnTo>
                    <a:lnTo>
                      <a:pt x="148" y="106"/>
                    </a:lnTo>
                    <a:lnTo>
                      <a:pt x="148" y="104"/>
                    </a:lnTo>
                    <a:lnTo>
                      <a:pt x="148" y="101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5"/>
                    </a:lnTo>
                    <a:lnTo>
                      <a:pt x="148" y="89"/>
                    </a:lnTo>
                    <a:lnTo>
                      <a:pt x="148" y="85"/>
                    </a:lnTo>
                    <a:lnTo>
                      <a:pt x="148" y="82"/>
                    </a:lnTo>
                    <a:lnTo>
                      <a:pt x="148" y="78"/>
                    </a:lnTo>
                    <a:lnTo>
                      <a:pt x="148" y="74"/>
                    </a:lnTo>
                    <a:lnTo>
                      <a:pt x="150" y="70"/>
                    </a:lnTo>
                    <a:lnTo>
                      <a:pt x="150" y="66"/>
                    </a:lnTo>
                    <a:lnTo>
                      <a:pt x="150" y="64"/>
                    </a:lnTo>
                    <a:lnTo>
                      <a:pt x="150" y="61"/>
                    </a:lnTo>
                    <a:lnTo>
                      <a:pt x="152" y="59"/>
                    </a:lnTo>
                    <a:lnTo>
                      <a:pt x="152" y="55"/>
                    </a:lnTo>
                    <a:lnTo>
                      <a:pt x="152" y="53"/>
                    </a:lnTo>
                    <a:lnTo>
                      <a:pt x="154" y="49"/>
                    </a:lnTo>
                    <a:lnTo>
                      <a:pt x="154" y="47"/>
                    </a:lnTo>
                    <a:lnTo>
                      <a:pt x="154" y="43"/>
                    </a:lnTo>
                    <a:lnTo>
                      <a:pt x="156" y="42"/>
                    </a:lnTo>
                    <a:lnTo>
                      <a:pt x="154" y="42"/>
                    </a:lnTo>
                    <a:lnTo>
                      <a:pt x="154" y="43"/>
                    </a:lnTo>
                    <a:lnTo>
                      <a:pt x="150" y="43"/>
                    </a:lnTo>
                    <a:lnTo>
                      <a:pt x="148" y="45"/>
                    </a:lnTo>
                    <a:lnTo>
                      <a:pt x="144" y="47"/>
                    </a:lnTo>
                    <a:lnTo>
                      <a:pt x="141" y="49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1" y="55"/>
                    </a:lnTo>
                    <a:lnTo>
                      <a:pt x="129" y="57"/>
                    </a:lnTo>
                    <a:lnTo>
                      <a:pt x="127" y="59"/>
                    </a:lnTo>
                    <a:lnTo>
                      <a:pt x="123" y="59"/>
                    </a:lnTo>
                    <a:lnTo>
                      <a:pt x="122" y="61"/>
                    </a:lnTo>
                    <a:lnTo>
                      <a:pt x="118" y="62"/>
                    </a:lnTo>
                    <a:lnTo>
                      <a:pt x="116" y="64"/>
                    </a:lnTo>
                    <a:lnTo>
                      <a:pt x="112" y="66"/>
                    </a:lnTo>
                    <a:lnTo>
                      <a:pt x="110" y="68"/>
                    </a:lnTo>
                    <a:lnTo>
                      <a:pt x="106" y="72"/>
                    </a:lnTo>
                    <a:lnTo>
                      <a:pt x="104" y="74"/>
                    </a:lnTo>
                    <a:lnTo>
                      <a:pt x="101" y="76"/>
                    </a:lnTo>
                    <a:lnTo>
                      <a:pt x="99" y="80"/>
                    </a:lnTo>
                    <a:lnTo>
                      <a:pt x="95" y="82"/>
                    </a:lnTo>
                    <a:lnTo>
                      <a:pt x="93" y="85"/>
                    </a:lnTo>
                    <a:lnTo>
                      <a:pt x="89" y="87"/>
                    </a:lnTo>
                    <a:lnTo>
                      <a:pt x="85" y="89"/>
                    </a:lnTo>
                    <a:lnTo>
                      <a:pt x="82" y="93"/>
                    </a:lnTo>
                    <a:lnTo>
                      <a:pt x="80" y="97"/>
                    </a:lnTo>
                    <a:lnTo>
                      <a:pt x="76" y="99"/>
                    </a:lnTo>
                    <a:lnTo>
                      <a:pt x="74" y="102"/>
                    </a:lnTo>
                    <a:lnTo>
                      <a:pt x="70" y="106"/>
                    </a:lnTo>
                    <a:lnTo>
                      <a:pt x="68" y="110"/>
                    </a:lnTo>
                    <a:lnTo>
                      <a:pt x="65" y="112"/>
                    </a:lnTo>
                    <a:lnTo>
                      <a:pt x="61" y="116"/>
                    </a:lnTo>
                    <a:lnTo>
                      <a:pt x="59" y="120"/>
                    </a:lnTo>
                    <a:lnTo>
                      <a:pt x="55" y="123"/>
                    </a:lnTo>
                    <a:lnTo>
                      <a:pt x="53" y="127"/>
                    </a:lnTo>
                    <a:lnTo>
                      <a:pt x="51" y="131"/>
                    </a:lnTo>
                    <a:lnTo>
                      <a:pt x="47" y="135"/>
                    </a:lnTo>
                    <a:lnTo>
                      <a:pt x="46" y="140"/>
                    </a:lnTo>
                    <a:lnTo>
                      <a:pt x="42" y="144"/>
                    </a:lnTo>
                    <a:lnTo>
                      <a:pt x="40" y="148"/>
                    </a:lnTo>
                    <a:lnTo>
                      <a:pt x="38" y="152"/>
                    </a:lnTo>
                    <a:lnTo>
                      <a:pt x="36" y="156"/>
                    </a:lnTo>
                    <a:lnTo>
                      <a:pt x="32" y="161"/>
                    </a:lnTo>
                    <a:lnTo>
                      <a:pt x="30" y="165"/>
                    </a:lnTo>
                    <a:lnTo>
                      <a:pt x="28" y="171"/>
                    </a:lnTo>
                    <a:lnTo>
                      <a:pt x="26" y="175"/>
                    </a:lnTo>
                    <a:lnTo>
                      <a:pt x="25" y="180"/>
                    </a:lnTo>
                    <a:lnTo>
                      <a:pt x="23" y="184"/>
                    </a:lnTo>
                    <a:lnTo>
                      <a:pt x="21" y="190"/>
                    </a:lnTo>
                    <a:lnTo>
                      <a:pt x="21" y="196"/>
                    </a:lnTo>
                    <a:lnTo>
                      <a:pt x="19" y="201"/>
                    </a:lnTo>
                    <a:lnTo>
                      <a:pt x="19" y="205"/>
                    </a:lnTo>
                    <a:lnTo>
                      <a:pt x="17" y="211"/>
                    </a:lnTo>
                    <a:lnTo>
                      <a:pt x="17" y="216"/>
                    </a:lnTo>
                    <a:lnTo>
                      <a:pt x="15" y="220"/>
                    </a:lnTo>
                    <a:lnTo>
                      <a:pt x="15" y="222"/>
                    </a:lnTo>
                    <a:lnTo>
                      <a:pt x="15" y="224"/>
                    </a:lnTo>
                    <a:lnTo>
                      <a:pt x="15" y="226"/>
                    </a:lnTo>
                    <a:lnTo>
                      <a:pt x="13" y="228"/>
                    </a:lnTo>
                    <a:lnTo>
                      <a:pt x="11" y="230"/>
                    </a:lnTo>
                    <a:lnTo>
                      <a:pt x="9" y="228"/>
                    </a:lnTo>
                    <a:lnTo>
                      <a:pt x="6" y="224"/>
                    </a:lnTo>
                    <a:lnTo>
                      <a:pt x="6" y="222"/>
                    </a:lnTo>
                    <a:lnTo>
                      <a:pt x="4" y="220"/>
                    </a:lnTo>
                    <a:lnTo>
                      <a:pt x="2" y="216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96" name="Freeform 553">
                <a:extLst>
                  <a:ext uri="{FF2B5EF4-FFF2-40B4-BE49-F238E27FC236}">
                    <a16:creationId xmlns:a16="http://schemas.microsoft.com/office/drawing/2014/main" id="{BF0587D8-2B53-4D95-8906-DC487FF2D6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9" y="876"/>
                <a:ext cx="147" cy="212"/>
              </a:xfrm>
              <a:custGeom>
                <a:avLst/>
                <a:gdLst>
                  <a:gd name="T0" fmla="*/ 1 w 293"/>
                  <a:gd name="T1" fmla="*/ 1 h 424"/>
                  <a:gd name="T2" fmla="*/ 1 w 293"/>
                  <a:gd name="T3" fmla="*/ 1 h 424"/>
                  <a:gd name="T4" fmla="*/ 1 w 293"/>
                  <a:gd name="T5" fmla="*/ 1 h 424"/>
                  <a:gd name="T6" fmla="*/ 1 w 293"/>
                  <a:gd name="T7" fmla="*/ 1 h 424"/>
                  <a:gd name="T8" fmla="*/ 1 w 293"/>
                  <a:gd name="T9" fmla="*/ 1 h 424"/>
                  <a:gd name="T10" fmla="*/ 1 w 293"/>
                  <a:gd name="T11" fmla="*/ 1 h 424"/>
                  <a:gd name="T12" fmla="*/ 1 w 293"/>
                  <a:gd name="T13" fmla="*/ 0 h 424"/>
                  <a:gd name="T14" fmla="*/ 1 w 293"/>
                  <a:gd name="T15" fmla="*/ 1 h 424"/>
                  <a:gd name="T16" fmla="*/ 1 w 293"/>
                  <a:gd name="T17" fmla="*/ 1 h 424"/>
                  <a:gd name="T18" fmla="*/ 1 w 293"/>
                  <a:gd name="T19" fmla="*/ 1 h 424"/>
                  <a:gd name="T20" fmla="*/ 1 w 293"/>
                  <a:gd name="T21" fmla="*/ 1 h 424"/>
                  <a:gd name="T22" fmla="*/ 1 w 293"/>
                  <a:gd name="T23" fmla="*/ 1 h 424"/>
                  <a:gd name="T24" fmla="*/ 1 w 293"/>
                  <a:gd name="T25" fmla="*/ 1 h 424"/>
                  <a:gd name="T26" fmla="*/ 1 w 293"/>
                  <a:gd name="T27" fmla="*/ 1 h 424"/>
                  <a:gd name="T28" fmla="*/ 1 w 293"/>
                  <a:gd name="T29" fmla="*/ 1 h 424"/>
                  <a:gd name="T30" fmla="*/ 1 w 293"/>
                  <a:gd name="T31" fmla="*/ 1 h 424"/>
                  <a:gd name="T32" fmla="*/ 1 w 293"/>
                  <a:gd name="T33" fmla="*/ 1 h 424"/>
                  <a:gd name="T34" fmla="*/ 1 w 293"/>
                  <a:gd name="T35" fmla="*/ 1 h 424"/>
                  <a:gd name="T36" fmla="*/ 1 w 293"/>
                  <a:gd name="T37" fmla="*/ 1 h 424"/>
                  <a:gd name="T38" fmla="*/ 1 w 293"/>
                  <a:gd name="T39" fmla="*/ 1 h 424"/>
                  <a:gd name="T40" fmla="*/ 1 w 293"/>
                  <a:gd name="T41" fmla="*/ 1 h 424"/>
                  <a:gd name="T42" fmla="*/ 1 w 293"/>
                  <a:gd name="T43" fmla="*/ 1 h 424"/>
                  <a:gd name="T44" fmla="*/ 1 w 293"/>
                  <a:gd name="T45" fmla="*/ 1 h 424"/>
                  <a:gd name="T46" fmla="*/ 1 w 293"/>
                  <a:gd name="T47" fmla="*/ 1 h 424"/>
                  <a:gd name="T48" fmla="*/ 0 w 293"/>
                  <a:gd name="T49" fmla="*/ 1 h 424"/>
                  <a:gd name="T50" fmla="*/ 0 w 293"/>
                  <a:gd name="T51" fmla="*/ 1 h 424"/>
                  <a:gd name="T52" fmla="*/ 1 w 293"/>
                  <a:gd name="T53" fmla="*/ 1 h 424"/>
                  <a:gd name="T54" fmla="*/ 1 w 293"/>
                  <a:gd name="T55" fmla="*/ 1 h 424"/>
                  <a:gd name="T56" fmla="*/ 1 w 293"/>
                  <a:gd name="T57" fmla="*/ 1 h 424"/>
                  <a:gd name="T58" fmla="*/ 1 w 293"/>
                  <a:gd name="T59" fmla="*/ 1 h 424"/>
                  <a:gd name="T60" fmla="*/ 1 w 293"/>
                  <a:gd name="T61" fmla="*/ 1 h 424"/>
                  <a:gd name="T62" fmla="*/ 1 w 293"/>
                  <a:gd name="T63" fmla="*/ 1 h 424"/>
                  <a:gd name="T64" fmla="*/ 1 w 293"/>
                  <a:gd name="T65" fmla="*/ 1 h 424"/>
                  <a:gd name="T66" fmla="*/ 1 w 293"/>
                  <a:gd name="T67" fmla="*/ 1 h 424"/>
                  <a:gd name="T68" fmla="*/ 1 w 293"/>
                  <a:gd name="T69" fmla="*/ 1 h 424"/>
                  <a:gd name="T70" fmla="*/ 1 w 293"/>
                  <a:gd name="T71" fmla="*/ 1 h 424"/>
                  <a:gd name="T72" fmla="*/ 1 w 293"/>
                  <a:gd name="T73" fmla="*/ 1 h 424"/>
                  <a:gd name="T74" fmla="*/ 1 w 293"/>
                  <a:gd name="T75" fmla="*/ 1 h 424"/>
                  <a:gd name="T76" fmla="*/ 1 w 293"/>
                  <a:gd name="T77" fmla="*/ 1 h 424"/>
                  <a:gd name="T78" fmla="*/ 1 w 293"/>
                  <a:gd name="T79" fmla="*/ 1 h 424"/>
                  <a:gd name="T80" fmla="*/ 1 w 293"/>
                  <a:gd name="T81" fmla="*/ 1 h 424"/>
                  <a:gd name="T82" fmla="*/ 1 w 293"/>
                  <a:gd name="T83" fmla="*/ 1 h 424"/>
                  <a:gd name="T84" fmla="*/ 1 w 293"/>
                  <a:gd name="T85" fmla="*/ 1 h 424"/>
                  <a:gd name="T86" fmla="*/ 1 w 293"/>
                  <a:gd name="T87" fmla="*/ 1 h 424"/>
                  <a:gd name="T88" fmla="*/ 1 w 293"/>
                  <a:gd name="T89" fmla="*/ 1 h 424"/>
                  <a:gd name="T90" fmla="*/ 1 w 293"/>
                  <a:gd name="T91" fmla="*/ 1 h 424"/>
                  <a:gd name="T92" fmla="*/ 1 w 293"/>
                  <a:gd name="T93" fmla="*/ 1 h 424"/>
                  <a:gd name="T94" fmla="*/ 1 w 293"/>
                  <a:gd name="T95" fmla="*/ 1 h 424"/>
                  <a:gd name="T96" fmla="*/ 1 w 293"/>
                  <a:gd name="T97" fmla="*/ 1 h 424"/>
                  <a:gd name="T98" fmla="*/ 1 w 293"/>
                  <a:gd name="T99" fmla="*/ 1 h 424"/>
                  <a:gd name="T100" fmla="*/ 1 w 293"/>
                  <a:gd name="T101" fmla="*/ 1 h 424"/>
                  <a:gd name="T102" fmla="*/ 1 w 293"/>
                  <a:gd name="T103" fmla="*/ 1 h 424"/>
                  <a:gd name="T104" fmla="*/ 1 w 293"/>
                  <a:gd name="T105" fmla="*/ 1 h 424"/>
                  <a:gd name="T106" fmla="*/ 1 w 293"/>
                  <a:gd name="T107" fmla="*/ 1 h 424"/>
                  <a:gd name="T108" fmla="*/ 1 w 293"/>
                  <a:gd name="T109" fmla="*/ 1 h 424"/>
                  <a:gd name="T110" fmla="*/ 1 w 293"/>
                  <a:gd name="T111" fmla="*/ 1 h 4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3"/>
                  <a:gd name="T169" fmla="*/ 0 h 424"/>
                  <a:gd name="T170" fmla="*/ 293 w 293"/>
                  <a:gd name="T171" fmla="*/ 424 h 4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3" h="424">
                    <a:moveTo>
                      <a:pt x="26" y="160"/>
                    </a:moveTo>
                    <a:lnTo>
                      <a:pt x="26" y="158"/>
                    </a:lnTo>
                    <a:lnTo>
                      <a:pt x="28" y="154"/>
                    </a:lnTo>
                    <a:lnTo>
                      <a:pt x="30" y="152"/>
                    </a:lnTo>
                    <a:lnTo>
                      <a:pt x="32" y="148"/>
                    </a:lnTo>
                    <a:lnTo>
                      <a:pt x="34" y="145"/>
                    </a:lnTo>
                    <a:lnTo>
                      <a:pt x="36" y="141"/>
                    </a:lnTo>
                    <a:lnTo>
                      <a:pt x="38" y="139"/>
                    </a:lnTo>
                    <a:lnTo>
                      <a:pt x="40" y="135"/>
                    </a:lnTo>
                    <a:lnTo>
                      <a:pt x="40" y="133"/>
                    </a:lnTo>
                    <a:lnTo>
                      <a:pt x="42" y="131"/>
                    </a:lnTo>
                    <a:lnTo>
                      <a:pt x="43" y="129"/>
                    </a:lnTo>
                    <a:lnTo>
                      <a:pt x="45" y="126"/>
                    </a:lnTo>
                    <a:lnTo>
                      <a:pt x="47" y="124"/>
                    </a:lnTo>
                    <a:lnTo>
                      <a:pt x="51" y="120"/>
                    </a:lnTo>
                    <a:lnTo>
                      <a:pt x="53" y="118"/>
                    </a:lnTo>
                    <a:lnTo>
                      <a:pt x="55" y="114"/>
                    </a:lnTo>
                    <a:lnTo>
                      <a:pt x="59" y="110"/>
                    </a:lnTo>
                    <a:lnTo>
                      <a:pt x="61" y="108"/>
                    </a:lnTo>
                    <a:lnTo>
                      <a:pt x="64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8" y="93"/>
                    </a:lnTo>
                    <a:lnTo>
                      <a:pt x="81" y="89"/>
                    </a:lnTo>
                    <a:lnTo>
                      <a:pt x="85" y="86"/>
                    </a:lnTo>
                    <a:lnTo>
                      <a:pt x="89" y="82"/>
                    </a:lnTo>
                    <a:lnTo>
                      <a:pt x="93" y="80"/>
                    </a:lnTo>
                    <a:lnTo>
                      <a:pt x="99" y="76"/>
                    </a:lnTo>
                    <a:lnTo>
                      <a:pt x="102" y="72"/>
                    </a:lnTo>
                    <a:lnTo>
                      <a:pt x="108" y="69"/>
                    </a:lnTo>
                    <a:lnTo>
                      <a:pt x="112" y="67"/>
                    </a:lnTo>
                    <a:lnTo>
                      <a:pt x="118" y="63"/>
                    </a:lnTo>
                    <a:lnTo>
                      <a:pt x="123" y="59"/>
                    </a:lnTo>
                    <a:lnTo>
                      <a:pt x="129" y="55"/>
                    </a:lnTo>
                    <a:lnTo>
                      <a:pt x="135" y="53"/>
                    </a:lnTo>
                    <a:lnTo>
                      <a:pt x="140" y="50"/>
                    </a:lnTo>
                    <a:lnTo>
                      <a:pt x="148" y="46"/>
                    </a:lnTo>
                    <a:lnTo>
                      <a:pt x="154" y="44"/>
                    </a:lnTo>
                    <a:lnTo>
                      <a:pt x="161" y="40"/>
                    </a:lnTo>
                    <a:lnTo>
                      <a:pt x="169" y="36"/>
                    </a:lnTo>
                    <a:lnTo>
                      <a:pt x="175" y="32"/>
                    </a:lnTo>
                    <a:lnTo>
                      <a:pt x="182" y="31"/>
                    </a:lnTo>
                    <a:lnTo>
                      <a:pt x="190" y="27"/>
                    </a:lnTo>
                    <a:lnTo>
                      <a:pt x="199" y="25"/>
                    </a:lnTo>
                    <a:lnTo>
                      <a:pt x="207" y="21"/>
                    </a:lnTo>
                    <a:lnTo>
                      <a:pt x="215" y="19"/>
                    </a:lnTo>
                    <a:lnTo>
                      <a:pt x="224" y="17"/>
                    </a:lnTo>
                    <a:lnTo>
                      <a:pt x="234" y="13"/>
                    </a:lnTo>
                    <a:lnTo>
                      <a:pt x="241" y="12"/>
                    </a:lnTo>
                    <a:lnTo>
                      <a:pt x="253" y="10"/>
                    </a:lnTo>
                    <a:lnTo>
                      <a:pt x="260" y="6"/>
                    </a:lnTo>
                    <a:lnTo>
                      <a:pt x="272" y="4"/>
                    </a:lnTo>
                    <a:lnTo>
                      <a:pt x="281" y="2"/>
                    </a:lnTo>
                    <a:lnTo>
                      <a:pt x="293" y="0"/>
                    </a:lnTo>
                    <a:lnTo>
                      <a:pt x="291" y="2"/>
                    </a:lnTo>
                    <a:lnTo>
                      <a:pt x="289" y="4"/>
                    </a:lnTo>
                    <a:lnTo>
                      <a:pt x="285" y="6"/>
                    </a:lnTo>
                    <a:lnTo>
                      <a:pt x="283" y="8"/>
                    </a:lnTo>
                    <a:lnTo>
                      <a:pt x="281" y="10"/>
                    </a:lnTo>
                    <a:lnTo>
                      <a:pt x="279" y="12"/>
                    </a:lnTo>
                    <a:lnTo>
                      <a:pt x="277" y="15"/>
                    </a:lnTo>
                    <a:lnTo>
                      <a:pt x="275" y="17"/>
                    </a:lnTo>
                    <a:lnTo>
                      <a:pt x="273" y="21"/>
                    </a:lnTo>
                    <a:lnTo>
                      <a:pt x="270" y="23"/>
                    </a:lnTo>
                    <a:lnTo>
                      <a:pt x="268" y="27"/>
                    </a:lnTo>
                    <a:lnTo>
                      <a:pt x="264" y="31"/>
                    </a:lnTo>
                    <a:lnTo>
                      <a:pt x="262" y="34"/>
                    </a:lnTo>
                    <a:lnTo>
                      <a:pt x="260" y="36"/>
                    </a:lnTo>
                    <a:lnTo>
                      <a:pt x="260" y="38"/>
                    </a:lnTo>
                    <a:lnTo>
                      <a:pt x="258" y="42"/>
                    </a:lnTo>
                    <a:lnTo>
                      <a:pt x="256" y="44"/>
                    </a:lnTo>
                    <a:lnTo>
                      <a:pt x="254" y="46"/>
                    </a:lnTo>
                    <a:lnTo>
                      <a:pt x="254" y="50"/>
                    </a:lnTo>
                    <a:lnTo>
                      <a:pt x="253" y="51"/>
                    </a:lnTo>
                    <a:lnTo>
                      <a:pt x="251" y="55"/>
                    </a:lnTo>
                    <a:lnTo>
                      <a:pt x="251" y="57"/>
                    </a:lnTo>
                    <a:lnTo>
                      <a:pt x="249" y="61"/>
                    </a:lnTo>
                    <a:lnTo>
                      <a:pt x="247" y="63"/>
                    </a:lnTo>
                    <a:lnTo>
                      <a:pt x="245" y="67"/>
                    </a:lnTo>
                    <a:lnTo>
                      <a:pt x="245" y="69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1" y="80"/>
                    </a:lnTo>
                    <a:lnTo>
                      <a:pt x="239" y="84"/>
                    </a:lnTo>
                    <a:lnTo>
                      <a:pt x="237" y="88"/>
                    </a:lnTo>
                    <a:lnTo>
                      <a:pt x="235" y="91"/>
                    </a:lnTo>
                    <a:lnTo>
                      <a:pt x="235" y="95"/>
                    </a:lnTo>
                    <a:lnTo>
                      <a:pt x="234" y="99"/>
                    </a:lnTo>
                    <a:lnTo>
                      <a:pt x="232" y="103"/>
                    </a:lnTo>
                    <a:lnTo>
                      <a:pt x="230" y="107"/>
                    </a:lnTo>
                    <a:lnTo>
                      <a:pt x="230" y="112"/>
                    </a:lnTo>
                    <a:lnTo>
                      <a:pt x="228" y="116"/>
                    </a:lnTo>
                    <a:lnTo>
                      <a:pt x="228" y="120"/>
                    </a:lnTo>
                    <a:lnTo>
                      <a:pt x="226" y="126"/>
                    </a:lnTo>
                    <a:lnTo>
                      <a:pt x="224" y="131"/>
                    </a:lnTo>
                    <a:lnTo>
                      <a:pt x="224" y="135"/>
                    </a:lnTo>
                    <a:lnTo>
                      <a:pt x="222" y="141"/>
                    </a:lnTo>
                    <a:lnTo>
                      <a:pt x="220" y="145"/>
                    </a:lnTo>
                    <a:lnTo>
                      <a:pt x="220" y="150"/>
                    </a:lnTo>
                    <a:lnTo>
                      <a:pt x="218" y="154"/>
                    </a:lnTo>
                    <a:lnTo>
                      <a:pt x="218" y="160"/>
                    </a:lnTo>
                    <a:lnTo>
                      <a:pt x="216" y="165"/>
                    </a:lnTo>
                    <a:lnTo>
                      <a:pt x="215" y="171"/>
                    </a:lnTo>
                    <a:lnTo>
                      <a:pt x="215" y="177"/>
                    </a:lnTo>
                    <a:lnTo>
                      <a:pt x="213" y="181"/>
                    </a:lnTo>
                    <a:lnTo>
                      <a:pt x="211" y="186"/>
                    </a:lnTo>
                    <a:lnTo>
                      <a:pt x="211" y="192"/>
                    </a:lnTo>
                    <a:lnTo>
                      <a:pt x="209" y="198"/>
                    </a:lnTo>
                    <a:lnTo>
                      <a:pt x="209" y="204"/>
                    </a:lnTo>
                    <a:lnTo>
                      <a:pt x="207" y="207"/>
                    </a:lnTo>
                    <a:lnTo>
                      <a:pt x="205" y="213"/>
                    </a:lnTo>
                    <a:lnTo>
                      <a:pt x="205" y="219"/>
                    </a:lnTo>
                    <a:lnTo>
                      <a:pt x="203" y="224"/>
                    </a:lnTo>
                    <a:lnTo>
                      <a:pt x="201" y="230"/>
                    </a:lnTo>
                    <a:lnTo>
                      <a:pt x="199" y="236"/>
                    </a:lnTo>
                    <a:lnTo>
                      <a:pt x="199" y="240"/>
                    </a:lnTo>
                    <a:lnTo>
                      <a:pt x="197" y="245"/>
                    </a:lnTo>
                    <a:lnTo>
                      <a:pt x="196" y="251"/>
                    </a:lnTo>
                    <a:lnTo>
                      <a:pt x="194" y="257"/>
                    </a:lnTo>
                    <a:lnTo>
                      <a:pt x="192" y="262"/>
                    </a:lnTo>
                    <a:lnTo>
                      <a:pt x="190" y="268"/>
                    </a:lnTo>
                    <a:lnTo>
                      <a:pt x="188" y="272"/>
                    </a:lnTo>
                    <a:lnTo>
                      <a:pt x="186" y="278"/>
                    </a:lnTo>
                    <a:lnTo>
                      <a:pt x="184" y="283"/>
                    </a:lnTo>
                    <a:lnTo>
                      <a:pt x="182" y="289"/>
                    </a:lnTo>
                    <a:lnTo>
                      <a:pt x="178" y="295"/>
                    </a:lnTo>
                    <a:lnTo>
                      <a:pt x="178" y="300"/>
                    </a:lnTo>
                    <a:lnTo>
                      <a:pt x="175" y="304"/>
                    </a:lnTo>
                    <a:lnTo>
                      <a:pt x="173" y="310"/>
                    </a:lnTo>
                    <a:lnTo>
                      <a:pt x="169" y="314"/>
                    </a:lnTo>
                    <a:lnTo>
                      <a:pt x="167" y="319"/>
                    </a:lnTo>
                    <a:lnTo>
                      <a:pt x="165" y="325"/>
                    </a:lnTo>
                    <a:lnTo>
                      <a:pt x="161" y="329"/>
                    </a:lnTo>
                    <a:lnTo>
                      <a:pt x="158" y="335"/>
                    </a:lnTo>
                    <a:lnTo>
                      <a:pt x="156" y="338"/>
                    </a:lnTo>
                    <a:lnTo>
                      <a:pt x="152" y="342"/>
                    </a:lnTo>
                    <a:lnTo>
                      <a:pt x="148" y="348"/>
                    </a:lnTo>
                    <a:lnTo>
                      <a:pt x="144" y="352"/>
                    </a:lnTo>
                    <a:lnTo>
                      <a:pt x="142" y="357"/>
                    </a:lnTo>
                    <a:lnTo>
                      <a:pt x="139" y="361"/>
                    </a:lnTo>
                    <a:lnTo>
                      <a:pt x="135" y="365"/>
                    </a:lnTo>
                    <a:lnTo>
                      <a:pt x="131" y="369"/>
                    </a:lnTo>
                    <a:lnTo>
                      <a:pt x="127" y="375"/>
                    </a:lnTo>
                    <a:lnTo>
                      <a:pt x="121" y="378"/>
                    </a:lnTo>
                    <a:lnTo>
                      <a:pt x="118" y="382"/>
                    </a:lnTo>
                    <a:lnTo>
                      <a:pt x="112" y="386"/>
                    </a:lnTo>
                    <a:lnTo>
                      <a:pt x="108" y="390"/>
                    </a:lnTo>
                    <a:lnTo>
                      <a:pt x="102" y="392"/>
                    </a:lnTo>
                    <a:lnTo>
                      <a:pt x="99" y="395"/>
                    </a:lnTo>
                    <a:lnTo>
                      <a:pt x="93" y="399"/>
                    </a:lnTo>
                    <a:lnTo>
                      <a:pt x="87" y="403"/>
                    </a:lnTo>
                    <a:lnTo>
                      <a:pt x="81" y="407"/>
                    </a:lnTo>
                    <a:lnTo>
                      <a:pt x="76" y="409"/>
                    </a:lnTo>
                    <a:lnTo>
                      <a:pt x="70" y="413"/>
                    </a:lnTo>
                    <a:lnTo>
                      <a:pt x="64" y="415"/>
                    </a:lnTo>
                    <a:lnTo>
                      <a:pt x="59" y="418"/>
                    </a:lnTo>
                    <a:lnTo>
                      <a:pt x="53" y="420"/>
                    </a:lnTo>
                    <a:lnTo>
                      <a:pt x="45" y="422"/>
                    </a:lnTo>
                    <a:lnTo>
                      <a:pt x="40" y="424"/>
                    </a:lnTo>
                    <a:lnTo>
                      <a:pt x="38" y="424"/>
                    </a:lnTo>
                    <a:lnTo>
                      <a:pt x="36" y="420"/>
                    </a:lnTo>
                    <a:lnTo>
                      <a:pt x="36" y="418"/>
                    </a:lnTo>
                    <a:lnTo>
                      <a:pt x="34" y="415"/>
                    </a:lnTo>
                    <a:lnTo>
                      <a:pt x="32" y="413"/>
                    </a:lnTo>
                    <a:lnTo>
                      <a:pt x="30" y="409"/>
                    </a:lnTo>
                    <a:lnTo>
                      <a:pt x="28" y="405"/>
                    </a:lnTo>
                    <a:lnTo>
                      <a:pt x="26" y="401"/>
                    </a:lnTo>
                    <a:lnTo>
                      <a:pt x="24" y="397"/>
                    </a:lnTo>
                    <a:lnTo>
                      <a:pt x="24" y="395"/>
                    </a:lnTo>
                    <a:lnTo>
                      <a:pt x="23" y="394"/>
                    </a:lnTo>
                    <a:lnTo>
                      <a:pt x="23" y="392"/>
                    </a:lnTo>
                    <a:lnTo>
                      <a:pt x="21" y="388"/>
                    </a:lnTo>
                    <a:lnTo>
                      <a:pt x="21" y="386"/>
                    </a:lnTo>
                    <a:lnTo>
                      <a:pt x="19" y="382"/>
                    </a:lnTo>
                    <a:lnTo>
                      <a:pt x="19" y="380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5" y="371"/>
                    </a:lnTo>
                    <a:lnTo>
                      <a:pt x="15" y="369"/>
                    </a:lnTo>
                    <a:lnTo>
                      <a:pt x="13" y="365"/>
                    </a:lnTo>
                    <a:lnTo>
                      <a:pt x="11" y="361"/>
                    </a:lnTo>
                    <a:lnTo>
                      <a:pt x="11" y="357"/>
                    </a:lnTo>
                    <a:lnTo>
                      <a:pt x="9" y="356"/>
                    </a:lnTo>
                    <a:lnTo>
                      <a:pt x="9" y="352"/>
                    </a:lnTo>
                    <a:lnTo>
                      <a:pt x="7" y="348"/>
                    </a:lnTo>
                    <a:lnTo>
                      <a:pt x="7" y="344"/>
                    </a:lnTo>
                    <a:lnTo>
                      <a:pt x="5" y="340"/>
                    </a:lnTo>
                    <a:lnTo>
                      <a:pt x="5" y="337"/>
                    </a:lnTo>
                    <a:lnTo>
                      <a:pt x="5" y="333"/>
                    </a:lnTo>
                    <a:lnTo>
                      <a:pt x="4" y="329"/>
                    </a:lnTo>
                    <a:lnTo>
                      <a:pt x="4" y="325"/>
                    </a:lnTo>
                    <a:lnTo>
                      <a:pt x="2" y="321"/>
                    </a:lnTo>
                    <a:lnTo>
                      <a:pt x="2" y="318"/>
                    </a:lnTo>
                    <a:lnTo>
                      <a:pt x="2" y="314"/>
                    </a:lnTo>
                    <a:lnTo>
                      <a:pt x="2" y="310"/>
                    </a:lnTo>
                    <a:lnTo>
                      <a:pt x="0" y="304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0" y="291"/>
                    </a:lnTo>
                    <a:lnTo>
                      <a:pt x="0" y="287"/>
                    </a:lnTo>
                    <a:lnTo>
                      <a:pt x="0" y="283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1"/>
                    </a:lnTo>
                    <a:lnTo>
                      <a:pt x="2" y="257"/>
                    </a:lnTo>
                    <a:lnTo>
                      <a:pt x="2" y="251"/>
                    </a:lnTo>
                    <a:lnTo>
                      <a:pt x="2" y="247"/>
                    </a:lnTo>
                    <a:lnTo>
                      <a:pt x="4" y="243"/>
                    </a:lnTo>
                    <a:lnTo>
                      <a:pt x="5" y="238"/>
                    </a:lnTo>
                    <a:lnTo>
                      <a:pt x="28" y="190"/>
                    </a:lnTo>
                    <a:lnTo>
                      <a:pt x="28" y="192"/>
                    </a:lnTo>
                    <a:lnTo>
                      <a:pt x="26" y="196"/>
                    </a:lnTo>
                    <a:lnTo>
                      <a:pt x="26" y="198"/>
                    </a:lnTo>
                    <a:lnTo>
                      <a:pt x="26" y="202"/>
                    </a:lnTo>
                    <a:lnTo>
                      <a:pt x="24" y="205"/>
                    </a:lnTo>
                    <a:lnTo>
                      <a:pt x="24" y="209"/>
                    </a:lnTo>
                    <a:lnTo>
                      <a:pt x="24" y="211"/>
                    </a:lnTo>
                    <a:lnTo>
                      <a:pt x="23" y="215"/>
                    </a:lnTo>
                    <a:lnTo>
                      <a:pt x="23" y="217"/>
                    </a:lnTo>
                    <a:lnTo>
                      <a:pt x="23" y="219"/>
                    </a:lnTo>
                    <a:lnTo>
                      <a:pt x="23" y="223"/>
                    </a:lnTo>
                    <a:lnTo>
                      <a:pt x="21" y="224"/>
                    </a:lnTo>
                    <a:lnTo>
                      <a:pt x="21" y="228"/>
                    </a:lnTo>
                    <a:lnTo>
                      <a:pt x="21" y="232"/>
                    </a:lnTo>
                    <a:lnTo>
                      <a:pt x="21" y="234"/>
                    </a:lnTo>
                    <a:lnTo>
                      <a:pt x="21" y="238"/>
                    </a:lnTo>
                    <a:lnTo>
                      <a:pt x="21" y="240"/>
                    </a:lnTo>
                    <a:lnTo>
                      <a:pt x="21" y="243"/>
                    </a:lnTo>
                    <a:lnTo>
                      <a:pt x="19" y="247"/>
                    </a:lnTo>
                    <a:lnTo>
                      <a:pt x="19" y="251"/>
                    </a:lnTo>
                    <a:lnTo>
                      <a:pt x="19" y="255"/>
                    </a:lnTo>
                    <a:lnTo>
                      <a:pt x="19" y="259"/>
                    </a:lnTo>
                    <a:lnTo>
                      <a:pt x="19" y="262"/>
                    </a:lnTo>
                    <a:lnTo>
                      <a:pt x="19" y="266"/>
                    </a:lnTo>
                    <a:lnTo>
                      <a:pt x="19" y="270"/>
                    </a:lnTo>
                    <a:lnTo>
                      <a:pt x="19" y="274"/>
                    </a:lnTo>
                    <a:lnTo>
                      <a:pt x="19" y="278"/>
                    </a:lnTo>
                    <a:lnTo>
                      <a:pt x="19" y="281"/>
                    </a:lnTo>
                    <a:lnTo>
                      <a:pt x="19" y="287"/>
                    </a:lnTo>
                    <a:lnTo>
                      <a:pt x="19" y="291"/>
                    </a:lnTo>
                    <a:lnTo>
                      <a:pt x="19" y="295"/>
                    </a:lnTo>
                    <a:lnTo>
                      <a:pt x="19" y="299"/>
                    </a:lnTo>
                    <a:lnTo>
                      <a:pt x="21" y="302"/>
                    </a:lnTo>
                    <a:lnTo>
                      <a:pt x="21" y="308"/>
                    </a:lnTo>
                    <a:lnTo>
                      <a:pt x="21" y="312"/>
                    </a:lnTo>
                    <a:lnTo>
                      <a:pt x="21" y="316"/>
                    </a:lnTo>
                    <a:lnTo>
                      <a:pt x="21" y="321"/>
                    </a:lnTo>
                    <a:lnTo>
                      <a:pt x="23" y="325"/>
                    </a:lnTo>
                    <a:lnTo>
                      <a:pt x="23" y="329"/>
                    </a:lnTo>
                    <a:lnTo>
                      <a:pt x="24" y="335"/>
                    </a:lnTo>
                    <a:lnTo>
                      <a:pt x="24" y="338"/>
                    </a:lnTo>
                    <a:lnTo>
                      <a:pt x="26" y="342"/>
                    </a:lnTo>
                    <a:lnTo>
                      <a:pt x="26" y="348"/>
                    </a:lnTo>
                    <a:lnTo>
                      <a:pt x="28" y="352"/>
                    </a:lnTo>
                    <a:lnTo>
                      <a:pt x="30" y="356"/>
                    </a:lnTo>
                    <a:lnTo>
                      <a:pt x="30" y="361"/>
                    </a:lnTo>
                    <a:lnTo>
                      <a:pt x="32" y="365"/>
                    </a:lnTo>
                    <a:lnTo>
                      <a:pt x="34" y="369"/>
                    </a:lnTo>
                    <a:lnTo>
                      <a:pt x="34" y="375"/>
                    </a:lnTo>
                    <a:lnTo>
                      <a:pt x="36" y="378"/>
                    </a:lnTo>
                    <a:lnTo>
                      <a:pt x="38" y="382"/>
                    </a:lnTo>
                    <a:lnTo>
                      <a:pt x="40" y="388"/>
                    </a:lnTo>
                    <a:lnTo>
                      <a:pt x="42" y="392"/>
                    </a:lnTo>
                    <a:lnTo>
                      <a:pt x="45" y="397"/>
                    </a:lnTo>
                    <a:lnTo>
                      <a:pt x="45" y="395"/>
                    </a:lnTo>
                    <a:lnTo>
                      <a:pt x="47" y="395"/>
                    </a:lnTo>
                    <a:lnTo>
                      <a:pt x="49" y="394"/>
                    </a:lnTo>
                    <a:lnTo>
                      <a:pt x="53" y="394"/>
                    </a:lnTo>
                    <a:lnTo>
                      <a:pt x="55" y="392"/>
                    </a:lnTo>
                    <a:lnTo>
                      <a:pt x="59" y="392"/>
                    </a:lnTo>
                    <a:lnTo>
                      <a:pt x="62" y="390"/>
                    </a:lnTo>
                    <a:lnTo>
                      <a:pt x="66" y="388"/>
                    </a:lnTo>
                    <a:lnTo>
                      <a:pt x="70" y="386"/>
                    </a:lnTo>
                    <a:lnTo>
                      <a:pt x="74" y="384"/>
                    </a:lnTo>
                    <a:lnTo>
                      <a:pt x="78" y="382"/>
                    </a:lnTo>
                    <a:lnTo>
                      <a:pt x="83" y="378"/>
                    </a:lnTo>
                    <a:lnTo>
                      <a:pt x="85" y="378"/>
                    </a:lnTo>
                    <a:lnTo>
                      <a:pt x="89" y="376"/>
                    </a:lnTo>
                    <a:lnTo>
                      <a:pt x="91" y="375"/>
                    </a:lnTo>
                    <a:lnTo>
                      <a:pt x="93" y="373"/>
                    </a:lnTo>
                    <a:lnTo>
                      <a:pt x="97" y="371"/>
                    </a:lnTo>
                    <a:lnTo>
                      <a:pt x="99" y="369"/>
                    </a:lnTo>
                    <a:lnTo>
                      <a:pt x="101" y="367"/>
                    </a:lnTo>
                    <a:lnTo>
                      <a:pt x="104" y="365"/>
                    </a:lnTo>
                    <a:lnTo>
                      <a:pt x="106" y="361"/>
                    </a:lnTo>
                    <a:lnTo>
                      <a:pt x="108" y="359"/>
                    </a:lnTo>
                    <a:lnTo>
                      <a:pt x="112" y="357"/>
                    </a:lnTo>
                    <a:lnTo>
                      <a:pt x="114" y="356"/>
                    </a:lnTo>
                    <a:lnTo>
                      <a:pt x="116" y="352"/>
                    </a:lnTo>
                    <a:lnTo>
                      <a:pt x="120" y="350"/>
                    </a:lnTo>
                    <a:lnTo>
                      <a:pt x="121" y="346"/>
                    </a:lnTo>
                    <a:lnTo>
                      <a:pt x="125" y="344"/>
                    </a:lnTo>
                    <a:lnTo>
                      <a:pt x="127" y="340"/>
                    </a:lnTo>
                    <a:lnTo>
                      <a:pt x="129" y="337"/>
                    </a:lnTo>
                    <a:lnTo>
                      <a:pt x="133" y="335"/>
                    </a:lnTo>
                    <a:lnTo>
                      <a:pt x="135" y="331"/>
                    </a:lnTo>
                    <a:lnTo>
                      <a:pt x="137" y="327"/>
                    </a:lnTo>
                    <a:lnTo>
                      <a:pt x="140" y="323"/>
                    </a:lnTo>
                    <a:lnTo>
                      <a:pt x="142" y="319"/>
                    </a:lnTo>
                    <a:lnTo>
                      <a:pt x="144" y="316"/>
                    </a:lnTo>
                    <a:lnTo>
                      <a:pt x="146" y="312"/>
                    </a:lnTo>
                    <a:lnTo>
                      <a:pt x="150" y="308"/>
                    </a:lnTo>
                    <a:lnTo>
                      <a:pt x="152" y="304"/>
                    </a:lnTo>
                    <a:lnTo>
                      <a:pt x="154" y="300"/>
                    </a:lnTo>
                    <a:lnTo>
                      <a:pt x="156" y="295"/>
                    </a:lnTo>
                    <a:lnTo>
                      <a:pt x="158" y="291"/>
                    </a:lnTo>
                    <a:lnTo>
                      <a:pt x="159" y="285"/>
                    </a:lnTo>
                    <a:lnTo>
                      <a:pt x="163" y="281"/>
                    </a:lnTo>
                    <a:lnTo>
                      <a:pt x="165" y="276"/>
                    </a:lnTo>
                    <a:lnTo>
                      <a:pt x="167" y="270"/>
                    </a:lnTo>
                    <a:lnTo>
                      <a:pt x="169" y="264"/>
                    </a:lnTo>
                    <a:lnTo>
                      <a:pt x="171" y="261"/>
                    </a:lnTo>
                    <a:lnTo>
                      <a:pt x="173" y="255"/>
                    </a:lnTo>
                    <a:lnTo>
                      <a:pt x="175" y="249"/>
                    </a:lnTo>
                    <a:lnTo>
                      <a:pt x="175" y="243"/>
                    </a:lnTo>
                    <a:lnTo>
                      <a:pt x="177" y="238"/>
                    </a:lnTo>
                    <a:lnTo>
                      <a:pt x="178" y="232"/>
                    </a:lnTo>
                    <a:lnTo>
                      <a:pt x="180" y="228"/>
                    </a:lnTo>
                    <a:lnTo>
                      <a:pt x="180" y="223"/>
                    </a:lnTo>
                    <a:lnTo>
                      <a:pt x="182" y="217"/>
                    </a:lnTo>
                    <a:lnTo>
                      <a:pt x="184" y="213"/>
                    </a:lnTo>
                    <a:lnTo>
                      <a:pt x="184" y="207"/>
                    </a:lnTo>
                    <a:lnTo>
                      <a:pt x="186" y="204"/>
                    </a:lnTo>
                    <a:lnTo>
                      <a:pt x="188" y="200"/>
                    </a:lnTo>
                    <a:lnTo>
                      <a:pt x="188" y="194"/>
                    </a:lnTo>
                    <a:lnTo>
                      <a:pt x="190" y="190"/>
                    </a:lnTo>
                    <a:lnTo>
                      <a:pt x="190" y="186"/>
                    </a:lnTo>
                    <a:lnTo>
                      <a:pt x="192" y="183"/>
                    </a:lnTo>
                    <a:lnTo>
                      <a:pt x="192" y="179"/>
                    </a:lnTo>
                    <a:lnTo>
                      <a:pt x="194" y="173"/>
                    </a:lnTo>
                    <a:lnTo>
                      <a:pt x="194" y="169"/>
                    </a:lnTo>
                    <a:lnTo>
                      <a:pt x="196" y="165"/>
                    </a:lnTo>
                    <a:lnTo>
                      <a:pt x="196" y="162"/>
                    </a:lnTo>
                    <a:lnTo>
                      <a:pt x="197" y="158"/>
                    </a:lnTo>
                    <a:lnTo>
                      <a:pt x="197" y="154"/>
                    </a:lnTo>
                    <a:lnTo>
                      <a:pt x="199" y="152"/>
                    </a:lnTo>
                    <a:lnTo>
                      <a:pt x="199" y="148"/>
                    </a:lnTo>
                    <a:lnTo>
                      <a:pt x="199" y="145"/>
                    </a:lnTo>
                    <a:lnTo>
                      <a:pt x="201" y="141"/>
                    </a:lnTo>
                    <a:lnTo>
                      <a:pt x="201" y="137"/>
                    </a:lnTo>
                    <a:lnTo>
                      <a:pt x="203" y="135"/>
                    </a:lnTo>
                    <a:lnTo>
                      <a:pt x="203" y="131"/>
                    </a:lnTo>
                    <a:lnTo>
                      <a:pt x="203" y="127"/>
                    </a:lnTo>
                    <a:lnTo>
                      <a:pt x="205" y="126"/>
                    </a:lnTo>
                    <a:lnTo>
                      <a:pt x="205" y="122"/>
                    </a:lnTo>
                    <a:lnTo>
                      <a:pt x="207" y="118"/>
                    </a:lnTo>
                    <a:lnTo>
                      <a:pt x="207" y="114"/>
                    </a:lnTo>
                    <a:lnTo>
                      <a:pt x="207" y="112"/>
                    </a:lnTo>
                    <a:lnTo>
                      <a:pt x="209" y="108"/>
                    </a:lnTo>
                    <a:lnTo>
                      <a:pt x="209" y="107"/>
                    </a:lnTo>
                    <a:lnTo>
                      <a:pt x="209" y="103"/>
                    </a:lnTo>
                    <a:lnTo>
                      <a:pt x="211" y="101"/>
                    </a:lnTo>
                    <a:lnTo>
                      <a:pt x="211" y="97"/>
                    </a:lnTo>
                    <a:lnTo>
                      <a:pt x="213" y="95"/>
                    </a:lnTo>
                    <a:lnTo>
                      <a:pt x="213" y="91"/>
                    </a:lnTo>
                    <a:lnTo>
                      <a:pt x="215" y="89"/>
                    </a:lnTo>
                    <a:lnTo>
                      <a:pt x="215" y="88"/>
                    </a:lnTo>
                    <a:lnTo>
                      <a:pt x="216" y="84"/>
                    </a:lnTo>
                    <a:lnTo>
                      <a:pt x="216" y="82"/>
                    </a:lnTo>
                    <a:lnTo>
                      <a:pt x="218" y="78"/>
                    </a:lnTo>
                    <a:lnTo>
                      <a:pt x="218" y="76"/>
                    </a:lnTo>
                    <a:lnTo>
                      <a:pt x="220" y="72"/>
                    </a:lnTo>
                    <a:lnTo>
                      <a:pt x="222" y="70"/>
                    </a:lnTo>
                    <a:lnTo>
                      <a:pt x="222" y="69"/>
                    </a:lnTo>
                    <a:lnTo>
                      <a:pt x="224" y="65"/>
                    </a:lnTo>
                    <a:lnTo>
                      <a:pt x="226" y="63"/>
                    </a:lnTo>
                    <a:lnTo>
                      <a:pt x="226" y="61"/>
                    </a:lnTo>
                    <a:lnTo>
                      <a:pt x="228" y="57"/>
                    </a:lnTo>
                    <a:lnTo>
                      <a:pt x="230" y="55"/>
                    </a:lnTo>
                    <a:lnTo>
                      <a:pt x="232" y="53"/>
                    </a:lnTo>
                    <a:lnTo>
                      <a:pt x="234" y="50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7" y="42"/>
                    </a:lnTo>
                    <a:lnTo>
                      <a:pt x="239" y="40"/>
                    </a:lnTo>
                    <a:lnTo>
                      <a:pt x="243" y="36"/>
                    </a:lnTo>
                    <a:lnTo>
                      <a:pt x="241" y="36"/>
                    </a:lnTo>
                    <a:lnTo>
                      <a:pt x="237" y="36"/>
                    </a:lnTo>
                    <a:lnTo>
                      <a:pt x="235" y="38"/>
                    </a:lnTo>
                    <a:lnTo>
                      <a:pt x="234" y="38"/>
                    </a:lnTo>
                    <a:lnTo>
                      <a:pt x="230" y="38"/>
                    </a:lnTo>
                    <a:lnTo>
                      <a:pt x="228" y="38"/>
                    </a:lnTo>
                    <a:lnTo>
                      <a:pt x="226" y="38"/>
                    </a:lnTo>
                    <a:lnTo>
                      <a:pt x="224" y="38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213" y="42"/>
                    </a:lnTo>
                    <a:lnTo>
                      <a:pt x="209" y="42"/>
                    </a:lnTo>
                    <a:lnTo>
                      <a:pt x="205" y="42"/>
                    </a:lnTo>
                    <a:lnTo>
                      <a:pt x="203" y="44"/>
                    </a:lnTo>
                    <a:lnTo>
                      <a:pt x="199" y="44"/>
                    </a:lnTo>
                    <a:lnTo>
                      <a:pt x="196" y="46"/>
                    </a:lnTo>
                    <a:lnTo>
                      <a:pt x="192" y="48"/>
                    </a:lnTo>
                    <a:lnTo>
                      <a:pt x="188" y="48"/>
                    </a:lnTo>
                    <a:lnTo>
                      <a:pt x="184" y="50"/>
                    </a:lnTo>
                    <a:lnTo>
                      <a:pt x="178" y="51"/>
                    </a:lnTo>
                    <a:lnTo>
                      <a:pt x="175" y="53"/>
                    </a:lnTo>
                    <a:lnTo>
                      <a:pt x="171" y="53"/>
                    </a:lnTo>
                    <a:lnTo>
                      <a:pt x="167" y="55"/>
                    </a:lnTo>
                    <a:lnTo>
                      <a:pt x="163" y="57"/>
                    </a:lnTo>
                    <a:lnTo>
                      <a:pt x="158" y="59"/>
                    </a:lnTo>
                    <a:lnTo>
                      <a:pt x="154" y="61"/>
                    </a:lnTo>
                    <a:lnTo>
                      <a:pt x="150" y="63"/>
                    </a:lnTo>
                    <a:lnTo>
                      <a:pt x="144" y="65"/>
                    </a:lnTo>
                    <a:lnTo>
                      <a:pt x="140" y="67"/>
                    </a:lnTo>
                    <a:lnTo>
                      <a:pt x="137" y="69"/>
                    </a:lnTo>
                    <a:lnTo>
                      <a:pt x="131" y="72"/>
                    </a:lnTo>
                    <a:lnTo>
                      <a:pt x="127" y="74"/>
                    </a:lnTo>
                    <a:lnTo>
                      <a:pt x="123" y="76"/>
                    </a:lnTo>
                    <a:lnTo>
                      <a:pt x="118" y="80"/>
                    </a:lnTo>
                    <a:lnTo>
                      <a:pt x="114" y="82"/>
                    </a:lnTo>
                    <a:lnTo>
                      <a:pt x="108" y="86"/>
                    </a:lnTo>
                    <a:lnTo>
                      <a:pt x="104" y="88"/>
                    </a:lnTo>
                    <a:lnTo>
                      <a:pt x="101" y="91"/>
                    </a:lnTo>
                    <a:lnTo>
                      <a:pt x="95" y="95"/>
                    </a:lnTo>
                    <a:lnTo>
                      <a:pt x="91" y="99"/>
                    </a:lnTo>
                    <a:lnTo>
                      <a:pt x="87" y="103"/>
                    </a:lnTo>
                    <a:lnTo>
                      <a:pt x="83" y="107"/>
                    </a:lnTo>
                    <a:lnTo>
                      <a:pt x="80" y="108"/>
                    </a:lnTo>
                    <a:lnTo>
                      <a:pt x="76" y="114"/>
                    </a:lnTo>
                    <a:lnTo>
                      <a:pt x="72" y="118"/>
                    </a:lnTo>
                    <a:lnTo>
                      <a:pt x="66" y="122"/>
                    </a:lnTo>
                    <a:lnTo>
                      <a:pt x="62" y="126"/>
                    </a:lnTo>
                    <a:lnTo>
                      <a:pt x="61" y="131"/>
                    </a:lnTo>
                    <a:lnTo>
                      <a:pt x="57" y="135"/>
                    </a:lnTo>
                    <a:lnTo>
                      <a:pt x="53" y="141"/>
                    </a:lnTo>
                    <a:lnTo>
                      <a:pt x="49" y="145"/>
                    </a:lnTo>
                    <a:lnTo>
                      <a:pt x="47" y="150"/>
                    </a:lnTo>
                    <a:lnTo>
                      <a:pt x="43" y="154"/>
                    </a:lnTo>
                    <a:lnTo>
                      <a:pt x="40" y="160"/>
                    </a:lnTo>
                    <a:lnTo>
                      <a:pt x="38" y="165"/>
                    </a:lnTo>
                    <a:lnTo>
                      <a:pt x="36" y="171"/>
                    </a:lnTo>
                    <a:lnTo>
                      <a:pt x="32" y="177"/>
                    </a:lnTo>
                    <a:lnTo>
                      <a:pt x="30" y="184"/>
                    </a:lnTo>
                    <a:lnTo>
                      <a:pt x="28" y="181"/>
                    </a:lnTo>
                    <a:lnTo>
                      <a:pt x="28" y="177"/>
                    </a:lnTo>
                    <a:lnTo>
                      <a:pt x="28" y="173"/>
                    </a:lnTo>
                    <a:lnTo>
                      <a:pt x="28" y="171"/>
                    </a:lnTo>
                    <a:lnTo>
                      <a:pt x="26" y="169"/>
                    </a:lnTo>
                    <a:lnTo>
                      <a:pt x="26" y="165"/>
                    </a:lnTo>
                    <a:lnTo>
                      <a:pt x="26" y="164"/>
                    </a:lnTo>
                    <a:lnTo>
                      <a:pt x="26" y="162"/>
                    </a:lnTo>
                    <a:lnTo>
                      <a:pt x="26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97" name="Freeform 554">
                <a:extLst>
                  <a:ext uri="{FF2B5EF4-FFF2-40B4-BE49-F238E27FC236}">
                    <a16:creationId xmlns:a16="http://schemas.microsoft.com/office/drawing/2014/main" id="{6D1B16F2-D3D3-440A-BBD0-D1F6943C51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1" y="906"/>
                <a:ext cx="224" cy="172"/>
              </a:xfrm>
              <a:custGeom>
                <a:avLst/>
                <a:gdLst>
                  <a:gd name="T0" fmla="*/ 1 w 447"/>
                  <a:gd name="T1" fmla="*/ 1 h 344"/>
                  <a:gd name="T2" fmla="*/ 1 w 447"/>
                  <a:gd name="T3" fmla="*/ 1 h 344"/>
                  <a:gd name="T4" fmla="*/ 1 w 447"/>
                  <a:gd name="T5" fmla="*/ 1 h 344"/>
                  <a:gd name="T6" fmla="*/ 1 w 447"/>
                  <a:gd name="T7" fmla="*/ 1 h 344"/>
                  <a:gd name="T8" fmla="*/ 1 w 447"/>
                  <a:gd name="T9" fmla="*/ 1 h 344"/>
                  <a:gd name="T10" fmla="*/ 1 w 447"/>
                  <a:gd name="T11" fmla="*/ 1 h 344"/>
                  <a:gd name="T12" fmla="*/ 1 w 447"/>
                  <a:gd name="T13" fmla="*/ 1 h 344"/>
                  <a:gd name="T14" fmla="*/ 1 w 447"/>
                  <a:gd name="T15" fmla="*/ 1 h 344"/>
                  <a:gd name="T16" fmla="*/ 1 w 447"/>
                  <a:gd name="T17" fmla="*/ 0 h 344"/>
                  <a:gd name="T18" fmla="*/ 1 w 447"/>
                  <a:gd name="T19" fmla="*/ 1 h 344"/>
                  <a:gd name="T20" fmla="*/ 1 w 447"/>
                  <a:gd name="T21" fmla="*/ 1 h 344"/>
                  <a:gd name="T22" fmla="*/ 1 w 447"/>
                  <a:gd name="T23" fmla="*/ 1 h 344"/>
                  <a:gd name="T24" fmla="*/ 1 w 447"/>
                  <a:gd name="T25" fmla="*/ 1 h 344"/>
                  <a:gd name="T26" fmla="*/ 1 w 447"/>
                  <a:gd name="T27" fmla="*/ 1 h 344"/>
                  <a:gd name="T28" fmla="*/ 1 w 447"/>
                  <a:gd name="T29" fmla="*/ 1 h 344"/>
                  <a:gd name="T30" fmla="*/ 1 w 447"/>
                  <a:gd name="T31" fmla="*/ 1 h 344"/>
                  <a:gd name="T32" fmla="*/ 1 w 447"/>
                  <a:gd name="T33" fmla="*/ 1 h 344"/>
                  <a:gd name="T34" fmla="*/ 1 w 447"/>
                  <a:gd name="T35" fmla="*/ 1 h 344"/>
                  <a:gd name="T36" fmla="*/ 1 w 447"/>
                  <a:gd name="T37" fmla="*/ 1 h 344"/>
                  <a:gd name="T38" fmla="*/ 1 w 447"/>
                  <a:gd name="T39" fmla="*/ 1 h 344"/>
                  <a:gd name="T40" fmla="*/ 1 w 447"/>
                  <a:gd name="T41" fmla="*/ 1 h 344"/>
                  <a:gd name="T42" fmla="*/ 1 w 447"/>
                  <a:gd name="T43" fmla="*/ 1 h 344"/>
                  <a:gd name="T44" fmla="*/ 1 w 447"/>
                  <a:gd name="T45" fmla="*/ 1 h 344"/>
                  <a:gd name="T46" fmla="*/ 1 w 447"/>
                  <a:gd name="T47" fmla="*/ 1 h 344"/>
                  <a:gd name="T48" fmla="*/ 1 w 447"/>
                  <a:gd name="T49" fmla="*/ 1 h 344"/>
                  <a:gd name="T50" fmla="*/ 1 w 447"/>
                  <a:gd name="T51" fmla="*/ 1 h 344"/>
                  <a:gd name="T52" fmla="*/ 1 w 447"/>
                  <a:gd name="T53" fmla="*/ 1 h 344"/>
                  <a:gd name="T54" fmla="*/ 1 w 447"/>
                  <a:gd name="T55" fmla="*/ 1 h 344"/>
                  <a:gd name="T56" fmla="*/ 1 w 447"/>
                  <a:gd name="T57" fmla="*/ 1 h 344"/>
                  <a:gd name="T58" fmla="*/ 1 w 447"/>
                  <a:gd name="T59" fmla="*/ 1 h 344"/>
                  <a:gd name="T60" fmla="*/ 1 w 447"/>
                  <a:gd name="T61" fmla="*/ 1 h 344"/>
                  <a:gd name="T62" fmla="*/ 1 w 447"/>
                  <a:gd name="T63" fmla="*/ 1 h 344"/>
                  <a:gd name="T64" fmla="*/ 1 w 447"/>
                  <a:gd name="T65" fmla="*/ 1 h 344"/>
                  <a:gd name="T66" fmla="*/ 1 w 447"/>
                  <a:gd name="T67" fmla="*/ 1 h 344"/>
                  <a:gd name="T68" fmla="*/ 1 w 447"/>
                  <a:gd name="T69" fmla="*/ 1 h 344"/>
                  <a:gd name="T70" fmla="*/ 1 w 447"/>
                  <a:gd name="T71" fmla="*/ 1 h 344"/>
                  <a:gd name="T72" fmla="*/ 1 w 447"/>
                  <a:gd name="T73" fmla="*/ 1 h 344"/>
                  <a:gd name="T74" fmla="*/ 1 w 447"/>
                  <a:gd name="T75" fmla="*/ 1 h 344"/>
                  <a:gd name="T76" fmla="*/ 1 w 447"/>
                  <a:gd name="T77" fmla="*/ 1 h 344"/>
                  <a:gd name="T78" fmla="*/ 1 w 447"/>
                  <a:gd name="T79" fmla="*/ 1 h 344"/>
                  <a:gd name="T80" fmla="*/ 1 w 447"/>
                  <a:gd name="T81" fmla="*/ 1 h 344"/>
                  <a:gd name="T82" fmla="*/ 1 w 447"/>
                  <a:gd name="T83" fmla="*/ 1 h 344"/>
                  <a:gd name="T84" fmla="*/ 1 w 447"/>
                  <a:gd name="T85" fmla="*/ 1 h 344"/>
                  <a:gd name="T86" fmla="*/ 1 w 447"/>
                  <a:gd name="T87" fmla="*/ 1 h 344"/>
                  <a:gd name="T88" fmla="*/ 1 w 447"/>
                  <a:gd name="T89" fmla="*/ 1 h 344"/>
                  <a:gd name="T90" fmla="*/ 1 w 447"/>
                  <a:gd name="T91" fmla="*/ 1 h 344"/>
                  <a:gd name="T92" fmla="*/ 1 w 447"/>
                  <a:gd name="T93" fmla="*/ 1 h 344"/>
                  <a:gd name="T94" fmla="*/ 1 w 447"/>
                  <a:gd name="T95" fmla="*/ 1 h 344"/>
                  <a:gd name="T96" fmla="*/ 1 w 447"/>
                  <a:gd name="T97" fmla="*/ 1 h 344"/>
                  <a:gd name="T98" fmla="*/ 1 w 447"/>
                  <a:gd name="T99" fmla="*/ 1 h 344"/>
                  <a:gd name="T100" fmla="*/ 1 w 447"/>
                  <a:gd name="T101" fmla="*/ 1 h 344"/>
                  <a:gd name="T102" fmla="*/ 1 w 447"/>
                  <a:gd name="T103" fmla="*/ 1 h 344"/>
                  <a:gd name="T104" fmla="*/ 1 w 447"/>
                  <a:gd name="T105" fmla="*/ 1 h 344"/>
                  <a:gd name="T106" fmla="*/ 1 w 447"/>
                  <a:gd name="T107" fmla="*/ 1 h 344"/>
                  <a:gd name="T108" fmla="*/ 1 w 447"/>
                  <a:gd name="T109" fmla="*/ 1 h 344"/>
                  <a:gd name="T110" fmla="*/ 1 w 447"/>
                  <a:gd name="T111" fmla="*/ 1 h 34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7"/>
                  <a:gd name="T169" fmla="*/ 0 h 344"/>
                  <a:gd name="T170" fmla="*/ 447 w 447"/>
                  <a:gd name="T171" fmla="*/ 344 h 34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7" h="344">
                    <a:moveTo>
                      <a:pt x="120" y="112"/>
                    </a:moveTo>
                    <a:lnTo>
                      <a:pt x="120" y="110"/>
                    </a:lnTo>
                    <a:lnTo>
                      <a:pt x="122" y="108"/>
                    </a:lnTo>
                    <a:lnTo>
                      <a:pt x="124" y="104"/>
                    </a:lnTo>
                    <a:lnTo>
                      <a:pt x="126" y="103"/>
                    </a:lnTo>
                    <a:lnTo>
                      <a:pt x="128" y="99"/>
                    </a:lnTo>
                    <a:lnTo>
                      <a:pt x="132" y="95"/>
                    </a:lnTo>
                    <a:lnTo>
                      <a:pt x="133" y="93"/>
                    </a:lnTo>
                    <a:lnTo>
                      <a:pt x="135" y="91"/>
                    </a:lnTo>
                    <a:lnTo>
                      <a:pt x="137" y="89"/>
                    </a:lnTo>
                    <a:lnTo>
                      <a:pt x="141" y="87"/>
                    </a:lnTo>
                    <a:lnTo>
                      <a:pt x="143" y="84"/>
                    </a:lnTo>
                    <a:lnTo>
                      <a:pt x="145" y="84"/>
                    </a:lnTo>
                    <a:lnTo>
                      <a:pt x="149" y="80"/>
                    </a:lnTo>
                    <a:lnTo>
                      <a:pt x="152" y="78"/>
                    </a:lnTo>
                    <a:lnTo>
                      <a:pt x="154" y="76"/>
                    </a:lnTo>
                    <a:lnTo>
                      <a:pt x="158" y="74"/>
                    </a:lnTo>
                    <a:lnTo>
                      <a:pt x="162" y="70"/>
                    </a:lnTo>
                    <a:lnTo>
                      <a:pt x="166" y="68"/>
                    </a:lnTo>
                    <a:lnTo>
                      <a:pt x="170" y="66"/>
                    </a:lnTo>
                    <a:lnTo>
                      <a:pt x="173" y="63"/>
                    </a:lnTo>
                    <a:lnTo>
                      <a:pt x="177" y="61"/>
                    </a:lnTo>
                    <a:lnTo>
                      <a:pt x="181" y="59"/>
                    </a:lnTo>
                    <a:lnTo>
                      <a:pt x="187" y="57"/>
                    </a:lnTo>
                    <a:lnTo>
                      <a:pt x="190" y="53"/>
                    </a:lnTo>
                    <a:lnTo>
                      <a:pt x="196" y="51"/>
                    </a:lnTo>
                    <a:lnTo>
                      <a:pt x="202" y="47"/>
                    </a:lnTo>
                    <a:lnTo>
                      <a:pt x="206" y="46"/>
                    </a:lnTo>
                    <a:lnTo>
                      <a:pt x="213" y="44"/>
                    </a:lnTo>
                    <a:lnTo>
                      <a:pt x="217" y="40"/>
                    </a:lnTo>
                    <a:lnTo>
                      <a:pt x="225" y="38"/>
                    </a:lnTo>
                    <a:lnTo>
                      <a:pt x="230" y="36"/>
                    </a:lnTo>
                    <a:lnTo>
                      <a:pt x="238" y="32"/>
                    </a:lnTo>
                    <a:lnTo>
                      <a:pt x="244" y="30"/>
                    </a:lnTo>
                    <a:lnTo>
                      <a:pt x="251" y="28"/>
                    </a:lnTo>
                    <a:lnTo>
                      <a:pt x="257" y="27"/>
                    </a:lnTo>
                    <a:lnTo>
                      <a:pt x="265" y="25"/>
                    </a:lnTo>
                    <a:lnTo>
                      <a:pt x="274" y="21"/>
                    </a:lnTo>
                    <a:lnTo>
                      <a:pt x="282" y="21"/>
                    </a:lnTo>
                    <a:lnTo>
                      <a:pt x="289" y="17"/>
                    </a:lnTo>
                    <a:lnTo>
                      <a:pt x="299" y="15"/>
                    </a:lnTo>
                    <a:lnTo>
                      <a:pt x="306" y="13"/>
                    </a:lnTo>
                    <a:lnTo>
                      <a:pt x="316" y="11"/>
                    </a:lnTo>
                    <a:lnTo>
                      <a:pt x="325" y="9"/>
                    </a:lnTo>
                    <a:lnTo>
                      <a:pt x="335" y="9"/>
                    </a:lnTo>
                    <a:lnTo>
                      <a:pt x="344" y="8"/>
                    </a:lnTo>
                    <a:lnTo>
                      <a:pt x="354" y="6"/>
                    </a:lnTo>
                    <a:lnTo>
                      <a:pt x="365" y="6"/>
                    </a:lnTo>
                    <a:lnTo>
                      <a:pt x="375" y="4"/>
                    </a:lnTo>
                    <a:lnTo>
                      <a:pt x="386" y="2"/>
                    </a:lnTo>
                    <a:lnTo>
                      <a:pt x="398" y="2"/>
                    </a:lnTo>
                    <a:lnTo>
                      <a:pt x="409" y="0"/>
                    </a:lnTo>
                    <a:lnTo>
                      <a:pt x="421" y="0"/>
                    </a:lnTo>
                    <a:lnTo>
                      <a:pt x="434" y="0"/>
                    </a:lnTo>
                    <a:lnTo>
                      <a:pt x="447" y="0"/>
                    </a:lnTo>
                    <a:lnTo>
                      <a:pt x="445" y="0"/>
                    </a:lnTo>
                    <a:lnTo>
                      <a:pt x="443" y="2"/>
                    </a:lnTo>
                    <a:lnTo>
                      <a:pt x="441" y="4"/>
                    </a:lnTo>
                    <a:lnTo>
                      <a:pt x="440" y="6"/>
                    </a:lnTo>
                    <a:lnTo>
                      <a:pt x="438" y="8"/>
                    </a:lnTo>
                    <a:lnTo>
                      <a:pt x="436" y="11"/>
                    </a:lnTo>
                    <a:lnTo>
                      <a:pt x="432" y="15"/>
                    </a:lnTo>
                    <a:lnTo>
                      <a:pt x="428" y="19"/>
                    </a:lnTo>
                    <a:lnTo>
                      <a:pt x="426" y="21"/>
                    </a:lnTo>
                    <a:lnTo>
                      <a:pt x="424" y="23"/>
                    </a:lnTo>
                    <a:lnTo>
                      <a:pt x="422" y="25"/>
                    </a:lnTo>
                    <a:lnTo>
                      <a:pt x="422" y="28"/>
                    </a:lnTo>
                    <a:lnTo>
                      <a:pt x="419" y="30"/>
                    </a:lnTo>
                    <a:lnTo>
                      <a:pt x="417" y="32"/>
                    </a:lnTo>
                    <a:lnTo>
                      <a:pt x="415" y="36"/>
                    </a:lnTo>
                    <a:lnTo>
                      <a:pt x="413" y="38"/>
                    </a:lnTo>
                    <a:lnTo>
                      <a:pt x="411" y="42"/>
                    </a:lnTo>
                    <a:lnTo>
                      <a:pt x="407" y="44"/>
                    </a:lnTo>
                    <a:lnTo>
                      <a:pt x="405" y="47"/>
                    </a:lnTo>
                    <a:lnTo>
                      <a:pt x="403" y="51"/>
                    </a:lnTo>
                    <a:lnTo>
                      <a:pt x="400" y="55"/>
                    </a:lnTo>
                    <a:lnTo>
                      <a:pt x="398" y="57"/>
                    </a:lnTo>
                    <a:lnTo>
                      <a:pt x="394" y="61"/>
                    </a:lnTo>
                    <a:lnTo>
                      <a:pt x="392" y="65"/>
                    </a:lnTo>
                    <a:lnTo>
                      <a:pt x="388" y="70"/>
                    </a:lnTo>
                    <a:lnTo>
                      <a:pt x="386" y="74"/>
                    </a:lnTo>
                    <a:lnTo>
                      <a:pt x="382" y="78"/>
                    </a:lnTo>
                    <a:lnTo>
                      <a:pt x="381" y="82"/>
                    </a:lnTo>
                    <a:lnTo>
                      <a:pt x="377" y="85"/>
                    </a:lnTo>
                    <a:lnTo>
                      <a:pt x="373" y="91"/>
                    </a:lnTo>
                    <a:lnTo>
                      <a:pt x="369" y="95"/>
                    </a:lnTo>
                    <a:lnTo>
                      <a:pt x="365" y="99"/>
                    </a:lnTo>
                    <a:lnTo>
                      <a:pt x="362" y="104"/>
                    </a:lnTo>
                    <a:lnTo>
                      <a:pt x="360" y="110"/>
                    </a:lnTo>
                    <a:lnTo>
                      <a:pt x="356" y="116"/>
                    </a:lnTo>
                    <a:lnTo>
                      <a:pt x="352" y="120"/>
                    </a:lnTo>
                    <a:lnTo>
                      <a:pt x="348" y="125"/>
                    </a:lnTo>
                    <a:lnTo>
                      <a:pt x="344" y="131"/>
                    </a:lnTo>
                    <a:lnTo>
                      <a:pt x="341" y="137"/>
                    </a:lnTo>
                    <a:lnTo>
                      <a:pt x="337" y="143"/>
                    </a:lnTo>
                    <a:lnTo>
                      <a:pt x="331" y="148"/>
                    </a:lnTo>
                    <a:lnTo>
                      <a:pt x="327" y="154"/>
                    </a:lnTo>
                    <a:lnTo>
                      <a:pt x="324" y="160"/>
                    </a:lnTo>
                    <a:lnTo>
                      <a:pt x="320" y="167"/>
                    </a:lnTo>
                    <a:lnTo>
                      <a:pt x="316" y="173"/>
                    </a:lnTo>
                    <a:lnTo>
                      <a:pt x="310" y="179"/>
                    </a:lnTo>
                    <a:lnTo>
                      <a:pt x="306" y="186"/>
                    </a:lnTo>
                    <a:lnTo>
                      <a:pt x="303" y="192"/>
                    </a:lnTo>
                    <a:lnTo>
                      <a:pt x="297" y="200"/>
                    </a:lnTo>
                    <a:lnTo>
                      <a:pt x="293" y="207"/>
                    </a:lnTo>
                    <a:lnTo>
                      <a:pt x="289" y="213"/>
                    </a:lnTo>
                    <a:lnTo>
                      <a:pt x="284" y="222"/>
                    </a:lnTo>
                    <a:lnTo>
                      <a:pt x="280" y="228"/>
                    </a:lnTo>
                    <a:lnTo>
                      <a:pt x="274" y="236"/>
                    </a:lnTo>
                    <a:lnTo>
                      <a:pt x="268" y="241"/>
                    </a:lnTo>
                    <a:lnTo>
                      <a:pt x="263" y="249"/>
                    </a:lnTo>
                    <a:lnTo>
                      <a:pt x="259" y="255"/>
                    </a:lnTo>
                    <a:lnTo>
                      <a:pt x="253" y="260"/>
                    </a:lnTo>
                    <a:lnTo>
                      <a:pt x="248" y="266"/>
                    </a:lnTo>
                    <a:lnTo>
                      <a:pt x="242" y="272"/>
                    </a:lnTo>
                    <a:lnTo>
                      <a:pt x="236" y="276"/>
                    </a:lnTo>
                    <a:lnTo>
                      <a:pt x="230" y="281"/>
                    </a:lnTo>
                    <a:lnTo>
                      <a:pt x="225" y="285"/>
                    </a:lnTo>
                    <a:lnTo>
                      <a:pt x="219" y="291"/>
                    </a:lnTo>
                    <a:lnTo>
                      <a:pt x="213" y="295"/>
                    </a:lnTo>
                    <a:lnTo>
                      <a:pt x="208" y="298"/>
                    </a:lnTo>
                    <a:lnTo>
                      <a:pt x="202" y="302"/>
                    </a:lnTo>
                    <a:lnTo>
                      <a:pt x="196" y="306"/>
                    </a:lnTo>
                    <a:lnTo>
                      <a:pt x="190" y="310"/>
                    </a:lnTo>
                    <a:lnTo>
                      <a:pt x="183" y="312"/>
                    </a:lnTo>
                    <a:lnTo>
                      <a:pt x="177" y="315"/>
                    </a:lnTo>
                    <a:lnTo>
                      <a:pt x="171" y="317"/>
                    </a:lnTo>
                    <a:lnTo>
                      <a:pt x="166" y="321"/>
                    </a:lnTo>
                    <a:lnTo>
                      <a:pt x="160" y="323"/>
                    </a:lnTo>
                    <a:lnTo>
                      <a:pt x="154" y="325"/>
                    </a:lnTo>
                    <a:lnTo>
                      <a:pt x="149" y="327"/>
                    </a:lnTo>
                    <a:lnTo>
                      <a:pt x="143" y="329"/>
                    </a:lnTo>
                    <a:lnTo>
                      <a:pt x="137" y="331"/>
                    </a:lnTo>
                    <a:lnTo>
                      <a:pt x="132" y="333"/>
                    </a:lnTo>
                    <a:lnTo>
                      <a:pt x="126" y="334"/>
                    </a:lnTo>
                    <a:lnTo>
                      <a:pt x="120" y="336"/>
                    </a:lnTo>
                    <a:lnTo>
                      <a:pt x="114" y="336"/>
                    </a:lnTo>
                    <a:lnTo>
                      <a:pt x="109" y="338"/>
                    </a:lnTo>
                    <a:lnTo>
                      <a:pt x="103" y="340"/>
                    </a:lnTo>
                    <a:lnTo>
                      <a:pt x="97" y="340"/>
                    </a:lnTo>
                    <a:lnTo>
                      <a:pt x="92" y="340"/>
                    </a:lnTo>
                    <a:lnTo>
                      <a:pt x="88" y="342"/>
                    </a:lnTo>
                    <a:lnTo>
                      <a:pt x="82" y="342"/>
                    </a:lnTo>
                    <a:lnTo>
                      <a:pt x="76" y="342"/>
                    </a:lnTo>
                    <a:lnTo>
                      <a:pt x="73" y="342"/>
                    </a:lnTo>
                    <a:lnTo>
                      <a:pt x="67" y="342"/>
                    </a:lnTo>
                    <a:lnTo>
                      <a:pt x="63" y="344"/>
                    </a:lnTo>
                    <a:lnTo>
                      <a:pt x="57" y="344"/>
                    </a:lnTo>
                    <a:lnTo>
                      <a:pt x="54" y="344"/>
                    </a:lnTo>
                    <a:lnTo>
                      <a:pt x="50" y="344"/>
                    </a:lnTo>
                    <a:lnTo>
                      <a:pt x="46" y="344"/>
                    </a:lnTo>
                    <a:lnTo>
                      <a:pt x="42" y="344"/>
                    </a:lnTo>
                    <a:lnTo>
                      <a:pt x="38" y="344"/>
                    </a:lnTo>
                    <a:lnTo>
                      <a:pt x="33" y="344"/>
                    </a:lnTo>
                    <a:lnTo>
                      <a:pt x="31" y="344"/>
                    </a:lnTo>
                    <a:lnTo>
                      <a:pt x="27" y="342"/>
                    </a:lnTo>
                    <a:lnTo>
                      <a:pt x="23" y="342"/>
                    </a:lnTo>
                    <a:lnTo>
                      <a:pt x="19" y="342"/>
                    </a:lnTo>
                    <a:lnTo>
                      <a:pt x="18" y="342"/>
                    </a:lnTo>
                    <a:lnTo>
                      <a:pt x="16" y="342"/>
                    </a:lnTo>
                    <a:lnTo>
                      <a:pt x="12" y="342"/>
                    </a:lnTo>
                    <a:lnTo>
                      <a:pt x="10" y="340"/>
                    </a:lnTo>
                    <a:lnTo>
                      <a:pt x="8" y="340"/>
                    </a:lnTo>
                    <a:lnTo>
                      <a:pt x="4" y="340"/>
                    </a:lnTo>
                    <a:lnTo>
                      <a:pt x="2" y="340"/>
                    </a:lnTo>
                    <a:lnTo>
                      <a:pt x="0" y="340"/>
                    </a:lnTo>
                    <a:lnTo>
                      <a:pt x="19" y="319"/>
                    </a:lnTo>
                    <a:lnTo>
                      <a:pt x="21" y="319"/>
                    </a:lnTo>
                    <a:lnTo>
                      <a:pt x="23" y="321"/>
                    </a:lnTo>
                    <a:lnTo>
                      <a:pt x="27" y="321"/>
                    </a:lnTo>
                    <a:lnTo>
                      <a:pt x="29" y="321"/>
                    </a:lnTo>
                    <a:lnTo>
                      <a:pt x="35" y="321"/>
                    </a:lnTo>
                    <a:lnTo>
                      <a:pt x="37" y="321"/>
                    </a:lnTo>
                    <a:lnTo>
                      <a:pt x="38" y="321"/>
                    </a:lnTo>
                    <a:lnTo>
                      <a:pt x="42" y="321"/>
                    </a:lnTo>
                    <a:lnTo>
                      <a:pt x="46" y="321"/>
                    </a:lnTo>
                    <a:lnTo>
                      <a:pt x="48" y="321"/>
                    </a:lnTo>
                    <a:lnTo>
                      <a:pt x="50" y="321"/>
                    </a:lnTo>
                    <a:lnTo>
                      <a:pt x="54" y="321"/>
                    </a:lnTo>
                    <a:lnTo>
                      <a:pt x="57" y="321"/>
                    </a:lnTo>
                    <a:lnTo>
                      <a:pt x="61" y="321"/>
                    </a:lnTo>
                    <a:lnTo>
                      <a:pt x="65" y="321"/>
                    </a:lnTo>
                    <a:lnTo>
                      <a:pt x="69" y="321"/>
                    </a:lnTo>
                    <a:lnTo>
                      <a:pt x="73" y="321"/>
                    </a:lnTo>
                    <a:lnTo>
                      <a:pt x="76" y="321"/>
                    </a:lnTo>
                    <a:lnTo>
                      <a:pt x="80" y="321"/>
                    </a:lnTo>
                    <a:lnTo>
                      <a:pt x="84" y="319"/>
                    </a:lnTo>
                    <a:lnTo>
                      <a:pt x="90" y="319"/>
                    </a:lnTo>
                    <a:lnTo>
                      <a:pt x="94" y="319"/>
                    </a:lnTo>
                    <a:lnTo>
                      <a:pt x="97" y="317"/>
                    </a:lnTo>
                    <a:lnTo>
                      <a:pt x="101" y="317"/>
                    </a:lnTo>
                    <a:lnTo>
                      <a:pt x="107" y="317"/>
                    </a:lnTo>
                    <a:lnTo>
                      <a:pt x="111" y="315"/>
                    </a:lnTo>
                    <a:lnTo>
                      <a:pt x="116" y="314"/>
                    </a:lnTo>
                    <a:lnTo>
                      <a:pt x="120" y="314"/>
                    </a:lnTo>
                    <a:lnTo>
                      <a:pt x="126" y="312"/>
                    </a:lnTo>
                    <a:lnTo>
                      <a:pt x="132" y="310"/>
                    </a:lnTo>
                    <a:lnTo>
                      <a:pt x="135" y="308"/>
                    </a:lnTo>
                    <a:lnTo>
                      <a:pt x="141" y="306"/>
                    </a:lnTo>
                    <a:lnTo>
                      <a:pt x="145" y="306"/>
                    </a:lnTo>
                    <a:lnTo>
                      <a:pt x="151" y="302"/>
                    </a:lnTo>
                    <a:lnTo>
                      <a:pt x="156" y="300"/>
                    </a:lnTo>
                    <a:lnTo>
                      <a:pt x="160" y="298"/>
                    </a:lnTo>
                    <a:lnTo>
                      <a:pt x="166" y="296"/>
                    </a:lnTo>
                    <a:lnTo>
                      <a:pt x="171" y="293"/>
                    </a:lnTo>
                    <a:lnTo>
                      <a:pt x="175" y="291"/>
                    </a:lnTo>
                    <a:lnTo>
                      <a:pt x="181" y="287"/>
                    </a:lnTo>
                    <a:lnTo>
                      <a:pt x="187" y="285"/>
                    </a:lnTo>
                    <a:lnTo>
                      <a:pt x="190" y="281"/>
                    </a:lnTo>
                    <a:lnTo>
                      <a:pt x="196" y="277"/>
                    </a:lnTo>
                    <a:lnTo>
                      <a:pt x="202" y="274"/>
                    </a:lnTo>
                    <a:lnTo>
                      <a:pt x="206" y="272"/>
                    </a:lnTo>
                    <a:lnTo>
                      <a:pt x="211" y="266"/>
                    </a:lnTo>
                    <a:lnTo>
                      <a:pt x="217" y="262"/>
                    </a:lnTo>
                    <a:lnTo>
                      <a:pt x="221" y="258"/>
                    </a:lnTo>
                    <a:lnTo>
                      <a:pt x="227" y="255"/>
                    </a:lnTo>
                    <a:lnTo>
                      <a:pt x="230" y="249"/>
                    </a:lnTo>
                    <a:lnTo>
                      <a:pt x="236" y="243"/>
                    </a:lnTo>
                    <a:lnTo>
                      <a:pt x="240" y="239"/>
                    </a:lnTo>
                    <a:lnTo>
                      <a:pt x="246" y="234"/>
                    </a:lnTo>
                    <a:lnTo>
                      <a:pt x="249" y="228"/>
                    </a:lnTo>
                    <a:lnTo>
                      <a:pt x="253" y="222"/>
                    </a:lnTo>
                    <a:lnTo>
                      <a:pt x="259" y="215"/>
                    </a:lnTo>
                    <a:lnTo>
                      <a:pt x="263" y="209"/>
                    </a:lnTo>
                    <a:lnTo>
                      <a:pt x="267" y="203"/>
                    </a:lnTo>
                    <a:lnTo>
                      <a:pt x="270" y="196"/>
                    </a:lnTo>
                    <a:lnTo>
                      <a:pt x="274" y="190"/>
                    </a:lnTo>
                    <a:lnTo>
                      <a:pt x="280" y="184"/>
                    </a:lnTo>
                    <a:lnTo>
                      <a:pt x="284" y="177"/>
                    </a:lnTo>
                    <a:lnTo>
                      <a:pt x="287" y="171"/>
                    </a:lnTo>
                    <a:lnTo>
                      <a:pt x="291" y="165"/>
                    </a:lnTo>
                    <a:lnTo>
                      <a:pt x="295" y="162"/>
                    </a:lnTo>
                    <a:lnTo>
                      <a:pt x="299" y="156"/>
                    </a:lnTo>
                    <a:lnTo>
                      <a:pt x="301" y="150"/>
                    </a:lnTo>
                    <a:lnTo>
                      <a:pt x="305" y="144"/>
                    </a:lnTo>
                    <a:lnTo>
                      <a:pt x="308" y="139"/>
                    </a:lnTo>
                    <a:lnTo>
                      <a:pt x="312" y="135"/>
                    </a:lnTo>
                    <a:lnTo>
                      <a:pt x="316" y="129"/>
                    </a:lnTo>
                    <a:lnTo>
                      <a:pt x="320" y="125"/>
                    </a:lnTo>
                    <a:lnTo>
                      <a:pt x="324" y="120"/>
                    </a:lnTo>
                    <a:lnTo>
                      <a:pt x="325" y="116"/>
                    </a:lnTo>
                    <a:lnTo>
                      <a:pt x="329" y="110"/>
                    </a:lnTo>
                    <a:lnTo>
                      <a:pt x="331" y="106"/>
                    </a:lnTo>
                    <a:lnTo>
                      <a:pt x="335" y="103"/>
                    </a:lnTo>
                    <a:lnTo>
                      <a:pt x="337" y="99"/>
                    </a:lnTo>
                    <a:lnTo>
                      <a:pt x="341" y="95"/>
                    </a:lnTo>
                    <a:lnTo>
                      <a:pt x="344" y="91"/>
                    </a:lnTo>
                    <a:lnTo>
                      <a:pt x="346" y="87"/>
                    </a:lnTo>
                    <a:lnTo>
                      <a:pt x="350" y="84"/>
                    </a:lnTo>
                    <a:lnTo>
                      <a:pt x="352" y="80"/>
                    </a:lnTo>
                    <a:lnTo>
                      <a:pt x="354" y="76"/>
                    </a:lnTo>
                    <a:lnTo>
                      <a:pt x="358" y="74"/>
                    </a:lnTo>
                    <a:lnTo>
                      <a:pt x="360" y="70"/>
                    </a:lnTo>
                    <a:lnTo>
                      <a:pt x="362" y="66"/>
                    </a:lnTo>
                    <a:lnTo>
                      <a:pt x="365" y="65"/>
                    </a:lnTo>
                    <a:lnTo>
                      <a:pt x="367" y="63"/>
                    </a:lnTo>
                    <a:lnTo>
                      <a:pt x="369" y="59"/>
                    </a:lnTo>
                    <a:lnTo>
                      <a:pt x="371" y="57"/>
                    </a:lnTo>
                    <a:lnTo>
                      <a:pt x="373" y="53"/>
                    </a:lnTo>
                    <a:lnTo>
                      <a:pt x="375" y="51"/>
                    </a:lnTo>
                    <a:lnTo>
                      <a:pt x="377" y="49"/>
                    </a:lnTo>
                    <a:lnTo>
                      <a:pt x="379" y="47"/>
                    </a:lnTo>
                    <a:lnTo>
                      <a:pt x="381" y="44"/>
                    </a:lnTo>
                    <a:lnTo>
                      <a:pt x="382" y="42"/>
                    </a:lnTo>
                    <a:lnTo>
                      <a:pt x="386" y="38"/>
                    </a:lnTo>
                    <a:lnTo>
                      <a:pt x="388" y="36"/>
                    </a:lnTo>
                    <a:lnTo>
                      <a:pt x="392" y="32"/>
                    </a:lnTo>
                    <a:lnTo>
                      <a:pt x="394" y="30"/>
                    </a:lnTo>
                    <a:lnTo>
                      <a:pt x="396" y="28"/>
                    </a:lnTo>
                    <a:lnTo>
                      <a:pt x="398" y="25"/>
                    </a:lnTo>
                    <a:lnTo>
                      <a:pt x="400" y="23"/>
                    </a:lnTo>
                    <a:lnTo>
                      <a:pt x="402" y="23"/>
                    </a:lnTo>
                    <a:lnTo>
                      <a:pt x="403" y="21"/>
                    </a:lnTo>
                    <a:lnTo>
                      <a:pt x="402" y="21"/>
                    </a:lnTo>
                    <a:lnTo>
                      <a:pt x="398" y="21"/>
                    </a:lnTo>
                    <a:lnTo>
                      <a:pt x="396" y="21"/>
                    </a:lnTo>
                    <a:lnTo>
                      <a:pt x="392" y="21"/>
                    </a:lnTo>
                    <a:lnTo>
                      <a:pt x="390" y="21"/>
                    </a:lnTo>
                    <a:lnTo>
                      <a:pt x="388" y="21"/>
                    </a:lnTo>
                    <a:lnTo>
                      <a:pt x="384" y="21"/>
                    </a:lnTo>
                    <a:lnTo>
                      <a:pt x="382" y="21"/>
                    </a:lnTo>
                    <a:lnTo>
                      <a:pt x="379" y="21"/>
                    </a:lnTo>
                    <a:lnTo>
                      <a:pt x="375" y="21"/>
                    </a:lnTo>
                    <a:lnTo>
                      <a:pt x="373" y="21"/>
                    </a:lnTo>
                    <a:lnTo>
                      <a:pt x="369" y="21"/>
                    </a:lnTo>
                    <a:lnTo>
                      <a:pt x="365" y="23"/>
                    </a:lnTo>
                    <a:lnTo>
                      <a:pt x="360" y="23"/>
                    </a:lnTo>
                    <a:lnTo>
                      <a:pt x="356" y="23"/>
                    </a:lnTo>
                    <a:lnTo>
                      <a:pt x="352" y="23"/>
                    </a:lnTo>
                    <a:lnTo>
                      <a:pt x="346" y="25"/>
                    </a:lnTo>
                    <a:lnTo>
                      <a:pt x="343" y="25"/>
                    </a:lnTo>
                    <a:lnTo>
                      <a:pt x="339" y="27"/>
                    </a:lnTo>
                    <a:lnTo>
                      <a:pt x="333" y="27"/>
                    </a:lnTo>
                    <a:lnTo>
                      <a:pt x="329" y="28"/>
                    </a:lnTo>
                    <a:lnTo>
                      <a:pt x="324" y="28"/>
                    </a:lnTo>
                    <a:lnTo>
                      <a:pt x="318" y="30"/>
                    </a:lnTo>
                    <a:lnTo>
                      <a:pt x="312" y="30"/>
                    </a:lnTo>
                    <a:lnTo>
                      <a:pt x="306" y="32"/>
                    </a:lnTo>
                    <a:lnTo>
                      <a:pt x="303" y="34"/>
                    </a:lnTo>
                    <a:lnTo>
                      <a:pt x="297" y="36"/>
                    </a:lnTo>
                    <a:lnTo>
                      <a:pt x="291" y="36"/>
                    </a:lnTo>
                    <a:lnTo>
                      <a:pt x="286" y="38"/>
                    </a:lnTo>
                    <a:lnTo>
                      <a:pt x="280" y="40"/>
                    </a:lnTo>
                    <a:lnTo>
                      <a:pt x="274" y="42"/>
                    </a:lnTo>
                    <a:lnTo>
                      <a:pt x="267" y="42"/>
                    </a:lnTo>
                    <a:lnTo>
                      <a:pt x="261" y="46"/>
                    </a:lnTo>
                    <a:lnTo>
                      <a:pt x="255" y="47"/>
                    </a:lnTo>
                    <a:lnTo>
                      <a:pt x="249" y="49"/>
                    </a:lnTo>
                    <a:lnTo>
                      <a:pt x="244" y="51"/>
                    </a:lnTo>
                    <a:lnTo>
                      <a:pt x="236" y="53"/>
                    </a:lnTo>
                    <a:lnTo>
                      <a:pt x="230" y="57"/>
                    </a:lnTo>
                    <a:lnTo>
                      <a:pt x="225" y="59"/>
                    </a:lnTo>
                    <a:lnTo>
                      <a:pt x="219" y="63"/>
                    </a:lnTo>
                    <a:lnTo>
                      <a:pt x="213" y="65"/>
                    </a:lnTo>
                    <a:lnTo>
                      <a:pt x="206" y="68"/>
                    </a:lnTo>
                    <a:lnTo>
                      <a:pt x="200" y="72"/>
                    </a:lnTo>
                    <a:lnTo>
                      <a:pt x="194" y="74"/>
                    </a:lnTo>
                    <a:lnTo>
                      <a:pt x="189" y="78"/>
                    </a:lnTo>
                    <a:lnTo>
                      <a:pt x="181" y="82"/>
                    </a:lnTo>
                    <a:lnTo>
                      <a:pt x="175" y="85"/>
                    </a:lnTo>
                    <a:lnTo>
                      <a:pt x="170" y="89"/>
                    </a:lnTo>
                    <a:lnTo>
                      <a:pt x="164" y="93"/>
                    </a:lnTo>
                    <a:lnTo>
                      <a:pt x="158" y="99"/>
                    </a:lnTo>
                    <a:lnTo>
                      <a:pt x="152" y="103"/>
                    </a:lnTo>
                    <a:lnTo>
                      <a:pt x="147" y="106"/>
                    </a:lnTo>
                    <a:lnTo>
                      <a:pt x="141" y="112"/>
                    </a:lnTo>
                    <a:lnTo>
                      <a:pt x="135" y="118"/>
                    </a:lnTo>
                    <a:lnTo>
                      <a:pt x="132" y="122"/>
                    </a:lnTo>
                    <a:lnTo>
                      <a:pt x="126" y="127"/>
                    </a:lnTo>
                    <a:lnTo>
                      <a:pt x="120" y="133"/>
                    </a:lnTo>
                    <a:lnTo>
                      <a:pt x="114" y="139"/>
                    </a:lnTo>
                    <a:lnTo>
                      <a:pt x="111" y="144"/>
                    </a:lnTo>
                    <a:lnTo>
                      <a:pt x="120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98" name="Freeform 555">
                <a:extLst>
                  <a:ext uri="{FF2B5EF4-FFF2-40B4-BE49-F238E27FC236}">
                    <a16:creationId xmlns:a16="http://schemas.microsoft.com/office/drawing/2014/main" id="{D470FF5E-B5AB-44BC-AE9F-74C1C5464B2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90" y="799"/>
                <a:ext cx="268" cy="183"/>
              </a:xfrm>
              <a:custGeom>
                <a:avLst/>
                <a:gdLst>
                  <a:gd name="T0" fmla="*/ 1 w 536"/>
                  <a:gd name="T1" fmla="*/ 0 h 367"/>
                  <a:gd name="T2" fmla="*/ 1 w 536"/>
                  <a:gd name="T3" fmla="*/ 0 h 367"/>
                  <a:gd name="T4" fmla="*/ 1 w 536"/>
                  <a:gd name="T5" fmla="*/ 0 h 367"/>
                  <a:gd name="T6" fmla="*/ 1 w 536"/>
                  <a:gd name="T7" fmla="*/ 0 h 367"/>
                  <a:gd name="T8" fmla="*/ 1 w 536"/>
                  <a:gd name="T9" fmla="*/ 0 h 367"/>
                  <a:gd name="T10" fmla="*/ 1 w 536"/>
                  <a:gd name="T11" fmla="*/ 0 h 367"/>
                  <a:gd name="T12" fmla="*/ 1 w 536"/>
                  <a:gd name="T13" fmla="*/ 0 h 367"/>
                  <a:gd name="T14" fmla="*/ 1 w 536"/>
                  <a:gd name="T15" fmla="*/ 0 h 367"/>
                  <a:gd name="T16" fmla="*/ 1 w 536"/>
                  <a:gd name="T17" fmla="*/ 0 h 367"/>
                  <a:gd name="T18" fmla="*/ 1 w 536"/>
                  <a:gd name="T19" fmla="*/ 0 h 367"/>
                  <a:gd name="T20" fmla="*/ 1 w 536"/>
                  <a:gd name="T21" fmla="*/ 0 h 367"/>
                  <a:gd name="T22" fmla="*/ 1 w 536"/>
                  <a:gd name="T23" fmla="*/ 0 h 367"/>
                  <a:gd name="T24" fmla="*/ 1 w 536"/>
                  <a:gd name="T25" fmla="*/ 0 h 367"/>
                  <a:gd name="T26" fmla="*/ 1 w 536"/>
                  <a:gd name="T27" fmla="*/ 0 h 367"/>
                  <a:gd name="T28" fmla="*/ 1 w 536"/>
                  <a:gd name="T29" fmla="*/ 0 h 367"/>
                  <a:gd name="T30" fmla="*/ 1 w 536"/>
                  <a:gd name="T31" fmla="*/ 0 h 367"/>
                  <a:gd name="T32" fmla="*/ 1 w 536"/>
                  <a:gd name="T33" fmla="*/ 0 h 367"/>
                  <a:gd name="T34" fmla="*/ 1 w 536"/>
                  <a:gd name="T35" fmla="*/ 0 h 367"/>
                  <a:gd name="T36" fmla="*/ 1 w 536"/>
                  <a:gd name="T37" fmla="*/ 0 h 367"/>
                  <a:gd name="T38" fmla="*/ 1 w 536"/>
                  <a:gd name="T39" fmla="*/ 0 h 367"/>
                  <a:gd name="T40" fmla="*/ 1 w 536"/>
                  <a:gd name="T41" fmla="*/ 0 h 367"/>
                  <a:gd name="T42" fmla="*/ 1 w 536"/>
                  <a:gd name="T43" fmla="*/ 0 h 367"/>
                  <a:gd name="T44" fmla="*/ 1 w 536"/>
                  <a:gd name="T45" fmla="*/ 0 h 367"/>
                  <a:gd name="T46" fmla="*/ 1 w 536"/>
                  <a:gd name="T47" fmla="*/ 0 h 367"/>
                  <a:gd name="T48" fmla="*/ 1 w 536"/>
                  <a:gd name="T49" fmla="*/ 0 h 367"/>
                  <a:gd name="T50" fmla="*/ 1 w 536"/>
                  <a:gd name="T51" fmla="*/ 0 h 367"/>
                  <a:gd name="T52" fmla="*/ 1 w 536"/>
                  <a:gd name="T53" fmla="*/ 0 h 367"/>
                  <a:gd name="T54" fmla="*/ 1 w 536"/>
                  <a:gd name="T55" fmla="*/ 0 h 367"/>
                  <a:gd name="T56" fmla="*/ 1 w 536"/>
                  <a:gd name="T57" fmla="*/ 0 h 367"/>
                  <a:gd name="T58" fmla="*/ 1 w 536"/>
                  <a:gd name="T59" fmla="*/ 0 h 367"/>
                  <a:gd name="T60" fmla="*/ 1 w 536"/>
                  <a:gd name="T61" fmla="*/ 0 h 367"/>
                  <a:gd name="T62" fmla="*/ 1 w 536"/>
                  <a:gd name="T63" fmla="*/ 0 h 367"/>
                  <a:gd name="T64" fmla="*/ 1 w 536"/>
                  <a:gd name="T65" fmla="*/ 0 h 367"/>
                  <a:gd name="T66" fmla="*/ 1 w 536"/>
                  <a:gd name="T67" fmla="*/ 0 h 367"/>
                  <a:gd name="T68" fmla="*/ 1 w 536"/>
                  <a:gd name="T69" fmla="*/ 0 h 367"/>
                  <a:gd name="T70" fmla="*/ 1 w 536"/>
                  <a:gd name="T71" fmla="*/ 0 h 367"/>
                  <a:gd name="T72" fmla="*/ 1 w 536"/>
                  <a:gd name="T73" fmla="*/ 0 h 367"/>
                  <a:gd name="T74" fmla="*/ 1 w 536"/>
                  <a:gd name="T75" fmla="*/ 0 h 367"/>
                  <a:gd name="T76" fmla="*/ 1 w 536"/>
                  <a:gd name="T77" fmla="*/ 0 h 367"/>
                  <a:gd name="T78" fmla="*/ 1 w 536"/>
                  <a:gd name="T79" fmla="*/ 0 h 367"/>
                  <a:gd name="T80" fmla="*/ 1 w 536"/>
                  <a:gd name="T81" fmla="*/ 0 h 367"/>
                  <a:gd name="T82" fmla="*/ 1 w 536"/>
                  <a:gd name="T83" fmla="*/ 0 h 367"/>
                  <a:gd name="T84" fmla="*/ 1 w 536"/>
                  <a:gd name="T85" fmla="*/ 0 h 367"/>
                  <a:gd name="T86" fmla="*/ 1 w 536"/>
                  <a:gd name="T87" fmla="*/ 0 h 367"/>
                  <a:gd name="T88" fmla="*/ 1 w 536"/>
                  <a:gd name="T89" fmla="*/ 0 h 367"/>
                  <a:gd name="T90" fmla="*/ 1 w 536"/>
                  <a:gd name="T91" fmla="*/ 0 h 367"/>
                  <a:gd name="T92" fmla="*/ 1 w 536"/>
                  <a:gd name="T93" fmla="*/ 0 h 367"/>
                  <a:gd name="T94" fmla="*/ 1 w 536"/>
                  <a:gd name="T95" fmla="*/ 0 h 367"/>
                  <a:gd name="T96" fmla="*/ 1 w 536"/>
                  <a:gd name="T97" fmla="*/ 0 h 367"/>
                  <a:gd name="T98" fmla="*/ 1 w 536"/>
                  <a:gd name="T99" fmla="*/ 0 h 367"/>
                  <a:gd name="T100" fmla="*/ 1 w 536"/>
                  <a:gd name="T101" fmla="*/ 0 h 367"/>
                  <a:gd name="T102" fmla="*/ 1 w 536"/>
                  <a:gd name="T103" fmla="*/ 0 h 367"/>
                  <a:gd name="T104" fmla="*/ 1 w 536"/>
                  <a:gd name="T105" fmla="*/ 0 h 367"/>
                  <a:gd name="T106" fmla="*/ 1 w 536"/>
                  <a:gd name="T107" fmla="*/ 0 h 367"/>
                  <a:gd name="T108" fmla="*/ 1 w 536"/>
                  <a:gd name="T109" fmla="*/ 0 h 367"/>
                  <a:gd name="T110" fmla="*/ 1 w 536"/>
                  <a:gd name="T111" fmla="*/ 0 h 367"/>
                  <a:gd name="T112" fmla="*/ 1 w 536"/>
                  <a:gd name="T113" fmla="*/ 0 h 367"/>
                  <a:gd name="T114" fmla="*/ 1 w 536"/>
                  <a:gd name="T115" fmla="*/ 0 h 367"/>
                  <a:gd name="T116" fmla="*/ 1 w 536"/>
                  <a:gd name="T117" fmla="*/ 0 h 367"/>
                  <a:gd name="T118" fmla="*/ 1 w 536"/>
                  <a:gd name="T119" fmla="*/ 0 h 3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6"/>
                  <a:gd name="T181" fmla="*/ 0 h 367"/>
                  <a:gd name="T182" fmla="*/ 536 w 536"/>
                  <a:gd name="T183" fmla="*/ 367 h 3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6" h="367">
                    <a:moveTo>
                      <a:pt x="0" y="304"/>
                    </a:moveTo>
                    <a:lnTo>
                      <a:pt x="0" y="302"/>
                    </a:lnTo>
                    <a:lnTo>
                      <a:pt x="0" y="300"/>
                    </a:lnTo>
                    <a:lnTo>
                      <a:pt x="0" y="299"/>
                    </a:lnTo>
                    <a:lnTo>
                      <a:pt x="2" y="295"/>
                    </a:lnTo>
                    <a:lnTo>
                      <a:pt x="2" y="293"/>
                    </a:lnTo>
                    <a:lnTo>
                      <a:pt x="4" y="291"/>
                    </a:lnTo>
                    <a:lnTo>
                      <a:pt x="4" y="289"/>
                    </a:lnTo>
                    <a:lnTo>
                      <a:pt x="4" y="287"/>
                    </a:lnTo>
                    <a:lnTo>
                      <a:pt x="6" y="283"/>
                    </a:lnTo>
                    <a:lnTo>
                      <a:pt x="6" y="281"/>
                    </a:lnTo>
                    <a:lnTo>
                      <a:pt x="8" y="278"/>
                    </a:lnTo>
                    <a:lnTo>
                      <a:pt x="10" y="274"/>
                    </a:lnTo>
                    <a:lnTo>
                      <a:pt x="12" y="272"/>
                    </a:lnTo>
                    <a:lnTo>
                      <a:pt x="12" y="268"/>
                    </a:lnTo>
                    <a:lnTo>
                      <a:pt x="13" y="264"/>
                    </a:lnTo>
                    <a:lnTo>
                      <a:pt x="15" y="261"/>
                    </a:lnTo>
                    <a:lnTo>
                      <a:pt x="17" y="257"/>
                    </a:lnTo>
                    <a:lnTo>
                      <a:pt x="19" y="253"/>
                    </a:lnTo>
                    <a:lnTo>
                      <a:pt x="23" y="247"/>
                    </a:lnTo>
                    <a:lnTo>
                      <a:pt x="25" y="243"/>
                    </a:lnTo>
                    <a:lnTo>
                      <a:pt x="27" y="240"/>
                    </a:lnTo>
                    <a:lnTo>
                      <a:pt x="29" y="236"/>
                    </a:lnTo>
                    <a:lnTo>
                      <a:pt x="32" y="230"/>
                    </a:lnTo>
                    <a:lnTo>
                      <a:pt x="36" y="226"/>
                    </a:lnTo>
                    <a:lnTo>
                      <a:pt x="38" y="221"/>
                    </a:lnTo>
                    <a:lnTo>
                      <a:pt x="42" y="217"/>
                    </a:lnTo>
                    <a:lnTo>
                      <a:pt x="46" y="211"/>
                    </a:lnTo>
                    <a:lnTo>
                      <a:pt x="50" y="207"/>
                    </a:lnTo>
                    <a:lnTo>
                      <a:pt x="53" y="202"/>
                    </a:lnTo>
                    <a:lnTo>
                      <a:pt x="57" y="198"/>
                    </a:lnTo>
                    <a:lnTo>
                      <a:pt x="61" y="192"/>
                    </a:lnTo>
                    <a:lnTo>
                      <a:pt x="65" y="186"/>
                    </a:lnTo>
                    <a:lnTo>
                      <a:pt x="69" y="183"/>
                    </a:lnTo>
                    <a:lnTo>
                      <a:pt x="74" y="177"/>
                    </a:lnTo>
                    <a:lnTo>
                      <a:pt x="78" y="171"/>
                    </a:lnTo>
                    <a:lnTo>
                      <a:pt x="84" y="167"/>
                    </a:lnTo>
                    <a:lnTo>
                      <a:pt x="88" y="162"/>
                    </a:lnTo>
                    <a:lnTo>
                      <a:pt x="93" y="156"/>
                    </a:lnTo>
                    <a:lnTo>
                      <a:pt x="99" y="152"/>
                    </a:lnTo>
                    <a:lnTo>
                      <a:pt x="105" y="147"/>
                    </a:lnTo>
                    <a:lnTo>
                      <a:pt x="110" y="141"/>
                    </a:lnTo>
                    <a:lnTo>
                      <a:pt x="118" y="137"/>
                    </a:lnTo>
                    <a:lnTo>
                      <a:pt x="124" y="131"/>
                    </a:lnTo>
                    <a:lnTo>
                      <a:pt x="131" y="127"/>
                    </a:lnTo>
                    <a:lnTo>
                      <a:pt x="137" y="122"/>
                    </a:lnTo>
                    <a:lnTo>
                      <a:pt x="145" y="118"/>
                    </a:lnTo>
                    <a:lnTo>
                      <a:pt x="152" y="112"/>
                    </a:lnTo>
                    <a:lnTo>
                      <a:pt x="160" y="108"/>
                    </a:lnTo>
                    <a:lnTo>
                      <a:pt x="167" y="103"/>
                    </a:lnTo>
                    <a:lnTo>
                      <a:pt x="175" y="99"/>
                    </a:lnTo>
                    <a:lnTo>
                      <a:pt x="183" y="95"/>
                    </a:lnTo>
                    <a:lnTo>
                      <a:pt x="192" y="91"/>
                    </a:lnTo>
                    <a:lnTo>
                      <a:pt x="200" y="88"/>
                    </a:lnTo>
                    <a:lnTo>
                      <a:pt x="209" y="84"/>
                    </a:lnTo>
                    <a:lnTo>
                      <a:pt x="219" y="80"/>
                    </a:lnTo>
                    <a:lnTo>
                      <a:pt x="228" y="76"/>
                    </a:lnTo>
                    <a:lnTo>
                      <a:pt x="238" y="72"/>
                    </a:lnTo>
                    <a:lnTo>
                      <a:pt x="247" y="69"/>
                    </a:lnTo>
                    <a:lnTo>
                      <a:pt x="259" y="65"/>
                    </a:lnTo>
                    <a:lnTo>
                      <a:pt x="270" y="63"/>
                    </a:lnTo>
                    <a:lnTo>
                      <a:pt x="280" y="59"/>
                    </a:lnTo>
                    <a:lnTo>
                      <a:pt x="289" y="57"/>
                    </a:lnTo>
                    <a:lnTo>
                      <a:pt x="299" y="53"/>
                    </a:lnTo>
                    <a:lnTo>
                      <a:pt x="308" y="51"/>
                    </a:lnTo>
                    <a:lnTo>
                      <a:pt x="318" y="50"/>
                    </a:lnTo>
                    <a:lnTo>
                      <a:pt x="325" y="46"/>
                    </a:lnTo>
                    <a:lnTo>
                      <a:pt x="335" y="44"/>
                    </a:lnTo>
                    <a:lnTo>
                      <a:pt x="344" y="42"/>
                    </a:lnTo>
                    <a:lnTo>
                      <a:pt x="352" y="40"/>
                    </a:lnTo>
                    <a:lnTo>
                      <a:pt x="359" y="38"/>
                    </a:lnTo>
                    <a:lnTo>
                      <a:pt x="367" y="34"/>
                    </a:lnTo>
                    <a:lnTo>
                      <a:pt x="375" y="34"/>
                    </a:lnTo>
                    <a:lnTo>
                      <a:pt x="382" y="32"/>
                    </a:lnTo>
                    <a:lnTo>
                      <a:pt x="390" y="31"/>
                    </a:lnTo>
                    <a:lnTo>
                      <a:pt x="396" y="29"/>
                    </a:lnTo>
                    <a:lnTo>
                      <a:pt x="403" y="27"/>
                    </a:lnTo>
                    <a:lnTo>
                      <a:pt x="409" y="25"/>
                    </a:lnTo>
                    <a:lnTo>
                      <a:pt x="416" y="23"/>
                    </a:lnTo>
                    <a:lnTo>
                      <a:pt x="422" y="21"/>
                    </a:lnTo>
                    <a:lnTo>
                      <a:pt x="428" y="21"/>
                    </a:lnTo>
                    <a:lnTo>
                      <a:pt x="434" y="19"/>
                    </a:lnTo>
                    <a:lnTo>
                      <a:pt x="439" y="17"/>
                    </a:lnTo>
                    <a:lnTo>
                      <a:pt x="443" y="17"/>
                    </a:lnTo>
                    <a:lnTo>
                      <a:pt x="449" y="15"/>
                    </a:lnTo>
                    <a:lnTo>
                      <a:pt x="455" y="15"/>
                    </a:lnTo>
                    <a:lnTo>
                      <a:pt x="458" y="13"/>
                    </a:lnTo>
                    <a:lnTo>
                      <a:pt x="464" y="13"/>
                    </a:lnTo>
                    <a:lnTo>
                      <a:pt x="468" y="12"/>
                    </a:lnTo>
                    <a:lnTo>
                      <a:pt x="472" y="10"/>
                    </a:lnTo>
                    <a:lnTo>
                      <a:pt x="475" y="10"/>
                    </a:lnTo>
                    <a:lnTo>
                      <a:pt x="479" y="10"/>
                    </a:lnTo>
                    <a:lnTo>
                      <a:pt x="485" y="10"/>
                    </a:lnTo>
                    <a:lnTo>
                      <a:pt x="487" y="8"/>
                    </a:lnTo>
                    <a:lnTo>
                      <a:pt x="491" y="8"/>
                    </a:lnTo>
                    <a:lnTo>
                      <a:pt x="494" y="6"/>
                    </a:lnTo>
                    <a:lnTo>
                      <a:pt x="498" y="6"/>
                    </a:lnTo>
                    <a:lnTo>
                      <a:pt x="500" y="6"/>
                    </a:lnTo>
                    <a:lnTo>
                      <a:pt x="504" y="4"/>
                    </a:lnTo>
                    <a:lnTo>
                      <a:pt x="506" y="4"/>
                    </a:lnTo>
                    <a:lnTo>
                      <a:pt x="508" y="4"/>
                    </a:lnTo>
                    <a:lnTo>
                      <a:pt x="512" y="2"/>
                    </a:lnTo>
                    <a:lnTo>
                      <a:pt x="513" y="2"/>
                    </a:lnTo>
                    <a:lnTo>
                      <a:pt x="515" y="2"/>
                    </a:lnTo>
                    <a:lnTo>
                      <a:pt x="517" y="2"/>
                    </a:lnTo>
                    <a:lnTo>
                      <a:pt x="521" y="2"/>
                    </a:lnTo>
                    <a:lnTo>
                      <a:pt x="525" y="2"/>
                    </a:lnTo>
                    <a:lnTo>
                      <a:pt x="527" y="0"/>
                    </a:lnTo>
                    <a:lnTo>
                      <a:pt x="531" y="0"/>
                    </a:lnTo>
                    <a:lnTo>
                      <a:pt x="532" y="0"/>
                    </a:lnTo>
                    <a:lnTo>
                      <a:pt x="534" y="0"/>
                    </a:lnTo>
                    <a:lnTo>
                      <a:pt x="536" y="0"/>
                    </a:lnTo>
                    <a:lnTo>
                      <a:pt x="534" y="2"/>
                    </a:lnTo>
                    <a:lnTo>
                      <a:pt x="534" y="4"/>
                    </a:lnTo>
                    <a:lnTo>
                      <a:pt x="532" y="6"/>
                    </a:lnTo>
                    <a:lnTo>
                      <a:pt x="531" y="10"/>
                    </a:lnTo>
                    <a:lnTo>
                      <a:pt x="529" y="15"/>
                    </a:lnTo>
                    <a:lnTo>
                      <a:pt x="527" y="17"/>
                    </a:lnTo>
                    <a:lnTo>
                      <a:pt x="527" y="19"/>
                    </a:lnTo>
                    <a:lnTo>
                      <a:pt x="525" y="21"/>
                    </a:lnTo>
                    <a:lnTo>
                      <a:pt x="523" y="25"/>
                    </a:lnTo>
                    <a:lnTo>
                      <a:pt x="521" y="27"/>
                    </a:lnTo>
                    <a:lnTo>
                      <a:pt x="519" y="31"/>
                    </a:lnTo>
                    <a:lnTo>
                      <a:pt x="517" y="34"/>
                    </a:lnTo>
                    <a:lnTo>
                      <a:pt x="517" y="38"/>
                    </a:lnTo>
                    <a:lnTo>
                      <a:pt x="515" y="40"/>
                    </a:lnTo>
                    <a:lnTo>
                      <a:pt x="513" y="44"/>
                    </a:lnTo>
                    <a:lnTo>
                      <a:pt x="512" y="48"/>
                    </a:lnTo>
                    <a:lnTo>
                      <a:pt x="510" y="51"/>
                    </a:lnTo>
                    <a:lnTo>
                      <a:pt x="508" y="57"/>
                    </a:lnTo>
                    <a:lnTo>
                      <a:pt x="506" y="61"/>
                    </a:lnTo>
                    <a:lnTo>
                      <a:pt x="504" y="65"/>
                    </a:lnTo>
                    <a:lnTo>
                      <a:pt x="502" y="69"/>
                    </a:lnTo>
                    <a:lnTo>
                      <a:pt x="498" y="72"/>
                    </a:lnTo>
                    <a:lnTo>
                      <a:pt x="496" y="78"/>
                    </a:lnTo>
                    <a:lnTo>
                      <a:pt x="494" y="82"/>
                    </a:lnTo>
                    <a:lnTo>
                      <a:pt x="493" y="88"/>
                    </a:lnTo>
                    <a:lnTo>
                      <a:pt x="491" y="91"/>
                    </a:lnTo>
                    <a:lnTo>
                      <a:pt x="487" y="97"/>
                    </a:lnTo>
                    <a:lnTo>
                      <a:pt x="485" y="101"/>
                    </a:lnTo>
                    <a:lnTo>
                      <a:pt x="483" y="107"/>
                    </a:lnTo>
                    <a:lnTo>
                      <a:pt x="481" y="110"/>
                    </a:lnTo>
                    <a:lnTo>
                      <a:pt x="477" y="116"/>
                    </a:lnTo>
                    <a:lnTo>
                      <a:pt x="475" y="120"/>
                    </a:lnTo>
                    <a:lnTo>
                      <a:pt x="474" y="126"/>
                    </a:lnTo>
                    <a:lnTo>
                      <a:pt x="472" y="131"/>
                    </a:lnTo>
                    <a:lnTo>
                      <a:pt x="468" y="135"/>
                    </a:lnTo>
                    <a:lnTo>
                      <a:pt x="466" y="141"/>
                    </a:lnTo>
                    <a:lnTo>
                      <a:pt x="464" y="147"/>
                    </a:lnTo>
                    <a:lnTo>
                      <a:pt x="460" y="152"/>
                    </a:lnTo>
                    <a:lnTo>
                      <a:pt x="458" y="156"/>
                    </a:lnTo>
                    <a:lnTo>
                      <a:pt x="456" y="162"/>
                    </a:lnTo>
                    <a:lnTo>
                      <a:pt x="455" y="167"/>
                    </a:lnTo>
                    <a:lnTo>
                      <a:pt x="451" y="171"/>
                    </a:lnTo>
                    <a:lnTo>
                      <a:pt x="449" y="177"/>
                    </a:lnTo>
                    <a:lnTo>
                      <a:pt x="447" y="183"/>
                    </a:lnTo>
                    <a:lnTo>
                      <a:pt x="443" y="188"/>
                    </a:lnTo>
                    <a:lnTo>
                      <a:pt x="441" y="192"/>
                    </a:lnTo>
                    <a:lnTo>
                      <a:pt x="439" y="198"/>
                    </a:lnTo>
                    <a:lnTo>
                      <a:pt x="437" y="204"/>
                    </a:lnTo>
                    <a:lnTo>
                      <a:pt x="436" y="209"/>
                    </a:lnTo>
                    <a:lnTo>
                      <a:pt x="432" y="213"/>
                    </a:lnTo>
                    <a:lnTo>
                      <a:pt x="430" y="219"/>
                    </a:lnTo>
                    <a:lnTo>
                      <a:pt x="428" y="223"/>
                    </a:lnTo>
                    <a:lnTo>
                      <a:pt x="426" y="228"/>
                    </a:lnTo>
                    <a:lnTo>
                      <a:pt x="424" y="232"/>
                    </a:lnTo>
                    <a:lnTo>
                      <a:pt x="422" y="238"/>
                    </a:lnTo>
                    <a:lnTo>
                      <a:pt x="420" y="243"/>
                    </a:lnTo>
                    <a:lnTo>
                      <a:pt x="418" y="247"/>
                    </a:lnTo>
                    <a:lnTo>
                      <a:pt x="416" y="253"/>
                    </a:lnTo>
                    <a:lnTo>
                      <a:pt x="415" y="257"/>
                    </a:lnTo>
                    <a:lnTo>
                      <a:pt x="413" y="261"/>
                    </a:lnTo>
                    <a:lnTo>
                      <a:pt x="411" y="264"/>
                    </a:lnTo>
                    <a:lnTo>
                      <a:pt x="409" y="268"/>
                    </a:lnTo>
                    <a:lnTo>
                      <a:pt x="407" y="272"/>
                    </a:lnTo>
                    <a:lnTo>
                      <a:pt x="405" y="276"/>
                    </a:lnTo>
                    <a:lnTo>
                      <a:pt x="403" y="280"/>
                    </a:lnTo>
                    <a:lnTo>
                      <a:pt x="401" y="283"/>
                    </a:lnTo>
                    <a:lnTo>
                      <a:pt x="399" y="287"/>
                    </a:lnTo>
                    <a:lnTo>
                      <a:pt x="397" y="289"/>
                    </a:lnTo>
                    <a:lnTo>
                      <a:pt x="396" y="293"/>
                    </a:lnTo>
                    <a:lnTo>
                      <a:pt x="396" y="297"/>
                    </a:lnTo>
                    <a:lnTo>
                      <a:pt x="394" y="299"/>
                    </a:lnTo>
                    <a:lnTo>
                      <a:pt x="392" y="302"/>
                    </a:lnTo>
                    <a:lnTo>
                      <a:pt x="390" y="306"/>
                    </a:lnTo>
                    <a:lnTo>
                      <a:pt x="388" y="308"/>
                    </a:lnTo>
                    <a:lnTo>
                      <a:pt x="386" y="310"/>
                    </a:lnTo>
                    <a:lnTo>
                      <a:pt x="384" y="312"/>
                    </a:lnTo>
                    <a:lnTo>
                      <a:pt x="384" y="316"/>
                    </a:lnTo>
                    <a:lnTo>
                      <a:pt x="380" y="319"/>
                    </a:lnTo>
                    <a:lnTo>
                      <a:pt x="378" y="323"/>
                    </a:lnTo>
                    <a:lnTo>
                      <a:pt x="375" y="327"/>
                    </a:lnTo>
                    <a:lnTo>
                      <a:pt x="373" y="331"/>
                    </a:lnTo>
                    <a:lnTo>
                      <a:pt x="369" y="333"/>
                    </a:lnTo>
                    <a:lnTo>
                      <a:pt x="367" y="337"/>
                    </a:lnTo>
                    <a:lnTo>
                      <a:pt x="365" y="338"/>
                    </a:lnTo>
                    <a:lnTo>
                      <a:pt x="361" y="340"/>
                    </a:lnTo>
                    <a:lnTo>
                      <a:pt x="359" y="342"/>
                    </a:lnTo>
                    <a:lnTo>
                      <a:pt x="358" y="344"/>
                    </a:lnTo>
                    <a:lnTo>
                      <a:pt x="354" y="346"/>
                    </a:lnTo>
                    <a:lnTo>
                      <a:pt x="352" y="348"/>
                    </a:lnTo>
                    <a:lnTo>
                      <a:pt x="350" y="348"/>
                    </a:lnTo>
                    <a:lnTo>
                      <a:pt x="348" y="350"/>
                    </a:lnTo>
                    <a:lnTo>
                      <a:pt x="346" y="350"/>
                    </a:lnTo>
                    <a:lnTo>
                      <a:pt x="301" y="367"/>
                    </a:lnTo>
                    <a:lnTo>
                      <a:pt x="301" y="365"/>
                    </a:lnTo>
                    <a:lnTo>
                      <a:pt x="302" y="363"/>
                    </a:lnTo>
                    <a:lnTo>
                      <a:pt x="304" y="361"/>
                    </a:lnTo>
                    <a:lnTo>
                      <a:pt x="310" y="358"/>
                    </a:lnTo>
                    <a:lnTo>
                      <a:pt x="312" y="356"/>
                    </a:lnTo>
                    <a:lnTo>
                      <a:pt x="314" y="352"/>
                    </a:lnTo>
                    <a:lnTo>
                      <a:pt x="316" y="350"/>
                    </a:lnTo>
                    <a:lnTo>
                      <a:pt x="320" y="346"/>
                    </a:lnTo>
                    <a:lnTo>
                      <a:pt x="321" y="344"/>
                    </a:lnTo>
                    <a:lnTo>
                      <a:pt x="325" y="340"/>
                    </a:lnTo>
                    <a:lnTo>
                      <a:pt x="329" y="337"/>
                    </a:lnTo>
                    <a:lnTo>
                      <a:pt x="333" y="335"/>
                    </a:lnTo>
                    <a:lnTo>
                      <a:pt x="335" y="329"/>
                    </a:lnTo>
                    <a:lnTo>
                      <a:pt x="339" y="325"/>
                    </a:lnTo>
                    <a:lnTo>
                      <a:pt x="342" y="321"/>
                    </a:lnTo>
                    <a:lnTo>
                      <a:pt x="346" y="318"/>
                    </a:lnTo>
                    <a:lnTo>
                      <a:pt x="350" y="312"/>
                    </a:lnTo>
                    <a:lnTo>
                      <a:pt x="354" y="308"/>
                    </a:lnTo>
                    <a:lnTo>
                      <a:pt x="356" y="304"/>
                    </a:lnTo>
                    <a:lnTo>
                      <a:pt x="356" y="302"/>
                    </a:lnTo>
                    <a:lnTo>
                      <a:pt x="358" y="300"/>
                    </a:lnTo>
                    <a:lnTo>
                      <a:pt x="359" y="299"/>
                    </a:lnTo>
                    <a:lnTo>
                      <a:pt x="361" y="295"/>
                    </a:lnTo>
                    <a:lnTo>
                      <a:pt x="363" y="293"/>
                    </a:lnTo>
                    <a:lnTo>
                      <a:pt x="365" y="289"/>
                    </a:lnTo>
                    <a:lnTo>
                      <a:pt x="367" y="287"/>
                    </a:lnTo>
                    <a:lnTo>
                      <a:pt x="369" y="283"/>
                    </a:lnTo>
                    <a:lnTo>
                      <a:pt x="369" y="281"/>
                    </a:lnTo>
                    <a:lnTo>
                      <a:pt x="371" y="278"/>
                    </a:lnTo>
                    <a:lnTo>
                      <a:pt x="373" y="276"/>
                    </a:lnTo>
                    <a:lnTo>
                      <a:pt x="375" y="272"/>
                    </a:lnTo>
                    <a:lnTo>
                      <a:pt x="377" y="270"/>
                    </a:lnTo>
                    <a:lnTo>
                      <a:pt x="378" y="266"/>
                    </a:lnTo>
                    <a:lnTo>
                      <a:pt x="380" y="264"/>
                    </a:lnTo>
                    <a:lnTo>
                      <a:pt x="380" y="261"/>
                    </a:lnTo>
                    <a:lnTo>
                      <a:pt x="382" y="259"/>
                    </a:lnTo>
                    <a:lnTo>
                      <a:pt x="384" y="255"/>
                    </a:lnTo>
                    <a:lnTo>
                      <a:pt x="386" y="253"/>
                    </a:lnTo>
                    <a:lnTo>
                      <a:pt x="386" y="249"/>
                    </a:lnTo>
                    <a:lnTo>
                      <a:pt x="388" y="245"/>
                    </a:lnTo>
                    <a:lnTo>
                      <a:pt x="388" y="243"/>
                    </a:lnTo>
                    <a:lnTo>
                      <a:pt x="390" y="240"/>
                    </a:lnTo>
                    <a:lnTo>
                      <a:pt x="392" y="236"/>
                    </a:lnTo>
                    <a:lnTo>
                      <a:pt x="394" y="232"/>
                    </a:lnTo>
                    <a:lnTo>
                      <a:pt x="396" y="228"/>
                    </a:lnTo>
                    <a:lnTo>
                      <a:pt x="397" y="224"/>
                    </a:lnTo>
                    <a:lnTo>
                      <a:pt x="397" y="221"/>
                    </a:lnTo>
                    <a:lnTo>
                      <a:pt x="399" y="217"/>
                    </a:lnTo>
                    <a:lnTo>
                      <a:pt x="401" y="213"/>
                    </a:lnTo>
                    <a:lnTo>
                      <a:pt x="403" y="209"/>
                    </a:lnTo>
                    <a:lnTo>
                      <a:pt x="405" y="205"/>
                    </a:lnTo>
                    <a:lnTo>
                      <a:pt x="407" y="202"/>
                    </a:lnTo>
                    <a:lnTo>
                      <a:pt x="409" y="196"/>
                    </a:lnTo>
                    <a:lnTo>
                      <a:pt x="413" y="192"/>
                    </a:lnTo>
                    <a:lnTo>
                      <a:pt x="415" y="188"/>
                    </a:lnTo>
                    <a:lnTo>
                      <a:pt x="416" y="183"/>
                    </a:lnTo>
                    <a:lnTo>
                      <a:pt x="418" y="179"/>
                    </a:lnTo>
                    <a:lnTo>
                      <a:pt x="420" y="175"/>
                    </a:lnTo>
                    <a:lnTo>
                      <a:pt x="422" y="169"/>
                    </a:lnTo>
                    <a:lnTo>
                      <a:pt x="424" y="166"/>
                    </a:lnTo>
                    <a:lnTo>
                      <a:pt x="426" y="162"/>
                    </a:lnTo>
                    <a:lnTo>
                      <a:pt x="428" y="156"/>
                    </a:lnTo>
                    <a:lnTo>
                      <a:pt x="430" y="152"/>
                    </a:lnTo>
                    <a:lnTo>
                      <a:pt x="432" y="148"/>
                    </a:lnTo>
                    <a:lnTo>
                      <a:pt x="436" y="143"/>
                    </a:lnTo>
                    <a:lnTo>
                      <a:pt x="437" y="139"/>
                    </a:lnTo>
                    <a:lnTo>
                      <a:pt x="439" y="135"/>
                    </a:lnTo>
                    <a:lnTo>
                      <a:pt x="441" y="129"/>
                    </a:lnTo>
                    <a:lnTo>
                      <a:pt x="443" y="126"/>
                    </a:lnTo>
                    <a:lnTo>
                      <a:pt x="447" y="122"/>
                    </a:lnTo>
                    <a:lnTo>
                      <a:pt x="447" y="118"/>
                    </a:lnTo>
                    <a:lnTo>
                      <a:pt x="451" y="112"/>
                    </a:lnTo>
                    <a:lnTo>
                      <a:pt x="453" y="108"/>
                    </a:lnTo>
                    <a:lnTo>
                      <a:pt x="455" y="105"/>
                    </a:lnTo>
                    <a:lnTo>
                      <a:pt x="456" y="101"/>
                    </a:lnTo>
                    <a:lnTo>
                      <a:pt x="458" y="97"/>
                    </a:lnTo>
                    <a:lnTo>
                      <a:pt x="460" y="93"/>
                    </a:lnTo>
                    <a:lnTo>
                      <a:pt x="462" y="89"/>
                    </a:lnTo>
                    <a:lnTo>
                      <a:pt x="462" y="86"/>
                    </a:lnTo>
                    <a:lnTo>
                      <a:pt x="464" y="82"/>
                    </a:lnTo>
                    <a:lnTo>
                      <a:pt x="466" y="78"/>
                    </a:lnTo>
                    <a:lnTo>
                      <a:pt x="468" y="74"/>
                    </a:lnTo>
                    <a:lnTo>
                      <a:pt x="470" y="70"/>
                    </a:lnTo>
                    <a:lnTo>
                      <a:pt x="472" y="69"/>
                    </a:lnTo>
                    <a:lnTo>
                      <a:pt x="474" y="67"/>
                    </a:lnTo>
                    <a:lnTo>
                      <a:pt x="475" y="63"/>
                    </a:lnTo>
                    <a:lnTo>
                      <a:pt x="475" y="61"/>
                    </a:lnTo>
                    <a:lnTo>
                      <a:pt x="477" y="57"/>
                    </a:lnTo>
                    <a:lnTo>
                      <a:pt x="479" y="55"/>
                    </a:lnTo>
                    <a:lnTo>
                      <a:pt x="479" y="53"/>
                    </a:lnTo>
                    <a:lnTo>
                      <a:pt x="481" y="48"/>
                    </a:lnTo>
                    <a:lnTo>
                      <a:pt x="483" y="46"/>
                    </a:lnTo>
                    <a:lnTo>
                      <a:pt x="485" y="42"/>
                    </a:lnTo>
                    <a:lnTo>
                      <a:pt x="487" y="40"/>
                    </a:lnTo>
                    <a:lnTo>
                      <a:pt x="487" y="38"/>
                    </a:lnTo>
                    <a:lnTo>
                      <a:pt x="485" y="38"/>
                    </a:lnTo>
                    <a:lnTo>
                      <a:pt x="483" y="38"/>
                    </a:lnTo>
                    <a:lnTo>
                      <a:pt x="481" y="38"/>
                    </a:lnTo>
                    <a:lnTo>
                      <a:pt x="477" y="38"/>
                    </a:lnTo>
                    <a:lnTo>
                      <a:pt x="475" y="40"/>
                    </a:lnTo>
                    <a:lnTo>
                      <a:pt x="470" y="40"/>
                    </a:lnTo>
                    <a:lnTo>
                      <a:pt x="466" y="40"/>
                    </a:lnTo>
                    <a:lnTo>
                      <a:pt x="462" y="40"/>
                    </a:lnTo>
                    <a:lnTo>
                      <a:pt x="460" y="40"/>
                    </a:lnTo>
                    <a:lnTo>
                      <a:pt x="458" y="42"/>
                    </a:lnTo>
                    <a:lnTo>
                      <a:pt x="455" y="42"/>
                    </a:lnTo>
                    <a:lnTo>
                      <a:pt x="451" y="42"/>
                    </a:lnTo>
                    <a:lnTo>
                      <a:pt x="449" y="42"/>
                    </a:lnTo>
                    <a:lnTo>
                      <a:pt x="445" y="42"/>
                    </a:lnTo>
                    <a:lnTo>
                      <a:pt x="441" y="44"/>
                    </a:lnTo>
                    <a:lnTo>
                      <a:pt x="437" y="44"/>
                    </a:lnTo>
                    <a:lnTo>
                      <a:pt x="436" y="44"/>
                    </a:lnTo>
                    <a:lnTo>
                      <a:pt x="432" y="44"/>
                    </a:lnTo>
                    <a:lnTo>
                      <a:pt x="428" y="46"/>
                    </a:lnTo>
                    <a:lnTo>
                      <a:pt x="424" y="46"/>
                    </a:lnTo>
                    <a:lnTo>
                      <a:pt x="420" y="46"/>
                    </a:lnTo>
                    <a:lnTo>
                      <a:pt x="416" y="46"/>
                    </a:lnTo>
                    <a:lnTo>
                      <a:pt x="411" y="48"/>
                    </a:lnTo>
                    <a:lnTo>
                      <a:pt x="407" y="48"/>
                    </a:lnTo>
                    <a:lnTo>
                      <a:pt x="403" y="50"/>
                    </a:lnTo>
                    <a:lnTo>
                      <a:pt x="397" y="50"/>
                    </a:lnTo>
                    <a:lnTo>
                      <a:pt x="394" y="51"/>
                    </a:lnTo>
                    <a:lnTo>
                      <a:pt x="390" y="51"/>
                    </a:lnTo>
                    <a:lnTo>
                      <a:pt x="386" y="51"/>
                    </a:lnTo>
                    <a:lnTo>
                      <a:pt x="380" y="53"/>
                    </a:lnTo>
                    <a:lnTo>
                      <a:pt x="377" y="53"/>
                    </a:lnTo>
                    <a:lnTo>
                      <a:pt x="371" y="55"/>
                    </a:lnTo>
                    <a:lnTo>
                      <a:pt x="367" y="55"/>
                    </a:lnTo>
                    <a:lnTo>
                      <a:pt x="361" y="57"/>
                    </a:lnTo>
                    <a:lnTo>
                      <a:pt x="358" y="57"/>
                    </a:lnTo>
                    <a:lnTo>
                      <a:pt x="352" y="59"/>
                    </a:lnTo>
                    <a:lnTo>
                      <a:pt x="348" y="61"/>
                    </a:lnTo>
                    <a:lnTo>
                      <a:pt x="342" y="61"/>
                    </a:lnTo>
                    <a:lnTo>
                      <a:pt x="339" y="63"/>
                    </a:lnTo>
                    <a:lnTo>
                      <a:pt x="333" y="63"/>
                    </a:lnTo>
                    <a:lnTo>
                      <a:pt x="329" y="65"/>
                    </a:lnTo>
                    <a:lnTo>
                      <a:pt x="323" y="67"/>
                    </a:lnTo>
                    <a:lnTo>
                      <a:pt x="318" y="67"/>
                    </a:lnTo>
                    <a:lnTo>
                      <a:pt x="314" y="69"/>
                    </a:lnTo>
                    <a:lnTo>
                      <a:pt x="308" y="70"/>
                    </a:lnTo>
                    <a:lnTo>
                      <a:pt x="302" y="72"/>
                    </a:lnTo>
                    <a:lnTo>
                      <a:pt x="299" y="74"/>
                    </a:lnTo>
                    <a:lnTo>
                      <a:pt x="293" y="74"/>
                    </a:lnTo>
                    <a:lnTo>
                      <a:pt x="289" y="76"/>
                    </a:lnTo>
                    <a:lnTo>
                      <a:pt x="283" y="78"/>
                    </a:lnTo>
                    <a:lnTo>
                      <a:pt x="278" y="80"/>
                    </a:lnTo>
                    <a:lnTo>
                      <a:pt x="274" y="82"/>
                    </a:lnTo>
                    <a:lnTo>
                      <a:pt x="268" y="84"/>
                    </a:lnTo>
                    <a:lnTo>
                      <a:pt x="264" y="86"/>
                    </a:lnTo>
                    <a:lnTo>
                      <a:pt x="259" y="88"/>
                    </a:lnTo>
                    <a:lnTo>
                      <a:pt x="253" y="89"/>
                    </a:lnTo>
                    <a:lnTo>
                      <a:pt x="247" y="93"/>
                    </a:lnTo>
                    <a:lnTo>
                      <a:pt x="242" y="95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4" y="101"/>
                    </a:lnTo>
                    <a:lnTo>
                      <a:pt x="219" y="103"/>
                    </a:lnTo>
                    <a:lnTo>
                      <a:pt x="215" y="107"/>
                    </a:lnTo>
                    <a:lnTo>
                      <a:pt x="209" y="108"/>
                    </a:lnTo>
                    <a:lnTo>
                      <a:pt x="204" y="110"/>
                    </a:lnTo>
                    <a:lnTo>
                      <a:pt x="200" y="112"/>
                    </a:lnTo>
                    <a:lnTo>
                      <a:pt x="194" y="116"/>
                    </a:lnTo>
                    <a:lnTo>
                      <a:pt x="190" y="118"/>
                    </a:lnTo>
                    <a:lnTo>
                      <a:pt x="185" y="120"/>
                    </a:lnTo>
                    <a:lnTo>
                      <a:pt x="181" y="122"/>
                    </a:lnTo>
                    <a:lnTo>
                      <a:pt x="177" y="126"/>
                    </a:lnTo>
                    <a:lnTo>
                      <a:pt x="171" y="127"/>
                    </a:lnTo>
                    <a:lnTo>
                      <a:pt x="167" y="129"/>
                    </a:lnTo>
                    <a:lnTo>
                      <a:pt x="164" y="131"/>
                    </a:lnTo>
                    <a:lnTo>
                      <a:pt x="160" y="133"/>
                    </a:lnTo>
                    <a:lnTo>
                      <a:pt x="156" y="137"/>
                    </a:lnTo>
                    <a:lnTo>
                      <a:pt x="152" y="139"/>
                    </a:lnTo>
                    <a:lnTo>
                      <a:pt x="148" y="141"/>
                    </a:lnTo>
                    <a:lnTo>
                      <a:pt x="145" y="143"/>
                    </a:lnTo>
                    <a:lnTo>
                      <a:pt x="141" y="147"/>
                    </a:lnTo>
                    <a:lnTo>
                      <a:pt x="137" y="148"/>
                    </a:lnTo>
                    <a:lnTo>
                      <a:pt x="133" y="152"/>
                    </a:lnTo>
                    <a:lnTo>
                      <a:pt x="131" y="154"/>
                    </a:lnTo>
                    <a:lnTo>
                      <a:pt x="128" y="156"/>
                    </a:lnTo>
                    <a:lnTo>
                      <a:pt x="124" y="160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4" y="167"/>
                    </a:lnTo>
                    <a:lnTo>
                      <a:pt x="112" y="171"/>
                    </a:lnTo>
                    <a:lnTo>
                      <a:pt x="109" y="173"/>
                    </a:lnTo>
                    <a:lnTo>
                      <a:pt x="105" y="175"/>
                    </a:lnTo>
                    <a:lnTo>
                      <a:pt x="103" y="179"/>
                    </a:lnTo>
                    <a:lnTo>
                      <a:pt x="101" y="181"/>
                    </a:lnTo>
                    <a:lnTo>
                      <a:pt x="97" y="185"/>
                    </a:lnTo>
                    <a:lnTo>
                      <a:pt x="95" y="188"/>
                    </a:lnTo>
                    <a:lnTo>
                      <a:pt x="91" y="190"/>
                    </a:lnTo>
                    <a:lnTo>
                      <a:pt x="90" y="194"/>
                    </a:lnTo>
                    <a:lnTo>
                      <a:pt x="86" y="198"/>
                    </a:lnTo>
                    <a:lnTo>
                      <a:pt x="84" y="202"/>
                    </a:lnTo>
                    <a:lnTo>
                      <a:pt x="82" y="204"/>
                    </a:lnTo>
                    <a:lnTo>
                      <a:pt x="80" y="207"/>
                    </a:lnTo>
                    <a:lnTo>
                      <a:pt x="76" y="211"/>
                    </a:lnTo>
                    <a:lnTo>
                      <a:pt x="74" y="215"/>
                    </a:lnTo>
                    <a:lnTo>
                      <a:pt x="72" y="219"/>
                    </a:lnTo>
                    <a:lnTo>
                      <a:pt x="69" y="223"/>
                    </a:lnTo>
                    <a:lnTo>
                      <a:pt x="67" y="226"/>
                    </a:lnTo>
                    <a:lnTo>
                      <a:pt x="65" y="230"/>
                    </a:lnTo>
                    <a:lnTo>
                      <a:pt x="63" y="234"/>
                    </a:lnTo>
                    <a:lnTo>
                      <a:pt x="59" y="238"/>
                    </a:lnTo>
                    <a:lnTo>
                      <a:pt x="57" y="242"/>
                    </a:lnTo>
                    <a:lnTo>
                      <a:pt x="55" y="245"/>
                    </a:lnTo>
                    <a:lnTo>
                      <a:pt x="53" y="249"/>
                    </a:lnTo>
                    <a:lnTo>
                      <a:pt x="52" y="253"/>
                    </a:lnTo>
                    <a:lnTo>
                      <a:pt x="50" y="259"/>
                    </a:lnTo>
                    <a:lnTo>
                      <a:pt x="48" y="262"/>
                    </a:lnTo>
                    <a:lnTo>
                      <a:pt x="46" y="268"/>
                    </a:lnTo>
                    <a:lnTo>
                      <a:pt x="42" y="272"/>
                    </a:lnTo>
                    <a:lnTo>
                      <a:pt x="40" y="278"/>
                    </a:lnTo>
                    <a:lnTo>
                      <a:pt x="38" y="281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99" name="Freeform 556">
                <a:extLst>
                  <a:ext uri="{FF2B5EF4-FFF2-40B4-BE49-F238E27FC236}">
                    <a16:creationId xmlns:a16="http://schemas.microsoft.com/office/drawing/2014/main" id="{2709DF9B-2EDD-4D56-B4EC-0E4CA21BC3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1" y="942"/>
                <a:ext cx="238" cy="131"/>
              </a:xfrm>
              <a:custGeom>
                <a:avLst/>
                <a:gdLst>
                  <a:gd name="T0" fmla="*/ 1 w 475"/>
                  <a:gd name="T1" fmla="*/ 1 h 262"/>
                  <a:gd name="T2" fmla="*/ 1 w 475"/>
                  <a:gd name="T3" fmla="*/ 1 h 262"/>
                  <a:gd name="T4" fmla="*/ 1 w 475"/>
                  <a:gd name="T5" fmla="*/ 1 h 262"/>
                  <a:gd name="T6" fmla="*/ 1 w 475"/>
                  <a:gd name="T7" fmla="*/ 1 h 262"/>
                  <a:gd name="T8" fmla="*/ 1 w 475"/>
                  <a:gd name="T9" fmla="*/ 1 h 262"/>
                  <a:gd name="T10" fmla="*/ 1 w 475"/>
                  <a:gd name="T11" fmla="*/ 1 h 262"/>
                  <a:gd name="T12" fmla="*/ 1 w 475"/>
                  <a:gd name="T13" fmla="*/ 1 h 262"/>
                  <a:gd name="T14" fmla="*/ 1 w 475"/>
                  <a:gd name="T15" fmla="*/ 1 h 262"/>
                  <a:gd name="T16" fmla="*/ 1 w 475"/>
                  <a:gd name="T17" fmla="*/ 1 h 262"/>
                  <a:gd name="T18" fmla="*/ 1 w 475"/>
                  <a:gd name="T19" fmla="*/ 1 h 262"/>
                  <a:gd name="T20" fmla="*/ 1 w 475"/>
                  <a:gd name="T21" fmla="*/ 1 h 262"/>
                  <a:gd name="T22" fmla="*/ 1 w 475"/>
                  <a:gd name="T23" fmla="*/ 1 h 262"/>
                  <a:gd name="T24" fmla="*/ 1 w 475"/>
                  <a:gd name="T25" fmla="*/ 1 h 262"/>
                  <a:gd name="T26" fmla="*/ 1 w 475"/>
                  <a:gd name="T27" fmla="*/ 1 h 262"/>
                  <a:gd name="T28" fmla="*/ 1 w 475"/>
                  <a:gd name="T29" fmla="*/ 0 h 262"/>
                  <a:gd name="T30" fmla="*/ 1 w 475"/>
                  <a:gd name="T31" fmla="*/ 1 h 262"/>
                  <a:gd name="T32" fmla="*/ 1 w 475"/>
                  <a:gd name="T33" fmla="*/ 1 h 262"/>
                  <a:gd name="T34" fmla="*/ 1 w 475"/>
                  <a:gd name="T35" fmla="*/ 1 h 262"/>
                  <a:gd name="T36" fmla="*/ 1 w 475"/>
                  <a:gd name="T37" fmla="*/ 1 h 262"/>
                  <a:gd name="T38" fmla="*/ 1 w 475"/>
                  <a:gd name="T39" fmla="*/ 1 h 262"/>
                  <a:gd name="T40" fmla="*/ 1 w 475"/>
                  <a:gd name="T41" fmla="*/ 1 h 262"/>
                  <a:gd name="T42" fmla="*/ 1 w 475"/>
                  <a:gd name="T43" fmla="*/ 1 h 262"/>
                  <a:gd name="T44" fmla="*/ 1 w 475"/>
                  <a:gd name="T45" fmla="*/ 1 h 262"/>
                  <a:gd name="T46" fmla="*/ 1 w 475"/>
                  <a:gd name="T47" fmla="*/ 1 h 262"/>
                  <a:gd name="T48" fmla="*/ 1 w 475"/>
                  <a:gd name="T49" fmla="*/ 1 h 262"/>
                  <a:gd name="T50" fmla="*/ 1 w 475"/>
                  <a:gd name="T51" fmla="*/ 1 h 262"/>
                  <a:gd name="T52" fmla="*/ 1 w 475"/>
                  <a:gd name="T53" fmla="*/ 1 h 262"/>
                  <a:gd name="T54" fmla="*/ 1 w 475"/>
                  <a:gd name="T55" fmla="*/ 1 h 262"/>
                  <a:gd name="T56" fmla="*/ 1 w 475"/>
                  <a:gd name="T57" fmla="*/ 1 h 262"/>
                  <a:gd name="T58" fmla="*/ 1 w 475"/>
                  <a:gd name="T59" fmla="*/ 1 h 262"/>
                  <a:gd name="T60" fmla="*/ 1 w 475"/>
                  <a:gd name="T61" fmla="*/ 1 h 262"/>
                  <a:gd name="T62" fmla="*/ 1 w 475"/>
                  <a:gd name="T63" fmla="*/ 1 h 262"/>
                  <a:gd name="T64" fmla="*/ 1 w 475"/>
                  <a:gd name="T65" fmla="*/ 1 h 262"/>
                  <a:gd name="T66" fmla="*/ 1 w 475"/>
                  <a:gd name="T67" fmla="*/ 1 h 262"/>
                  <a:gd name="T68" fmla="*/ 1 w 475"/>
                  <a:gd name="T69" fmla="*/ 1 h 262"/>
                  <a:gd name="T70" fmla="*/ 1 w 475"/>
                  <a:gd name="T71" fmla="*/ 1 h 262"/>
                  <a:gd name="T72" fmla="*/ 1 w 475"/>
                  <a:gd name="T73" fmla="*/ 1 h 262"/>
                  <a:gd name="T74" fmla="*/ 1 w 475"/>
                  <a:gd name="T75" fmla="*/ 1 h 262"/>
                  <a:gd name="T76" fmla="*/ 1 w 475"/>
                  <a:gd name="T77" fmla="*/ 1 h 262"/>
                  <a:gd name="T78" fmla="*/ 1 w 475"/>
                  <a:gd name="T79" fmla="*/ 1 h 262"/>
                  <a:gd name="T80" fmla="*/ 1 w 475"/>
                  <a:gd name="T81" fmla="*/ 1 h 262"/>
                  <a:gd name="T82" fmla="*/ 1 w 475"/>
                  <a:gd name="T83" fmla="*/ 1 h 262"/>
                  <a:gd name="T84" fmla="*/ 1 w 475"/>
                  <a:gd name="T85" fmla="*/ 1 h 262"/>
                  <a:gd name="T86" fmla="*/ 1 w 475"/>
                  <a:gd name="T87" fmla="*/ 1 h 262"/>
                  <a:gd name="T88" fmla="*/ 1 w 475"/>
                  <a:gd name="T89" fmla="*/ 1 h 262"/>
                  <a:gd name="T90" fmla="*/ 1 w 475"/>
                  <a:gd name="T91" fmla="*/ 1 h 262"/>
                  <a:gd name="T92" fmla="*/ 1 w 475"/>
                  <a:gd name="T93" fmla="*/ 1 h 262"/>
                  <a:gd name="T94" fmla="*/ 1 w 475"/>
                  <a:gd name="T95" fmla="*/ 1 h 262"/>
                  <a:gd name="T96" fmla="*/ 1 w 475"/>
                  <a:gd name="T97" fmla="*/ 1 h 262"/>
                  <a:gd name="T98" fmla="*/ 1 w 475"/>
                  <a:gd name="T99" fmla="*/ 1 h 262"/>
                  <a:gd name="T100" fmla="*/ 1 w 475"/>
                  <a:gd name="T101" fmla="*/ 1 h 262"/>
                  <a:gd name="T102" fmla="*/ 1 w 475"/>
                  <a:gd name="T103" fmla="*/ 1 h 262"/>
                  <a:gd name="T104" fmla="*/ 1 w 475"/>
                  <a:gd name="T105" fmla="*/ 1 h 262"/>
                  <a:gd name="T106" fmla="*/ 1 w 475"/>
                  <a:gd name="T107" fmla="*/ 1 h 26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5"/>
                  <a:gd name="T163" fmla="*/ 0 h 262"/>
                  <a:gd name="T164" fmla="*/ 475 w 475"/>
                  <a:gd name="T165" fmla="*/ 262 h 26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5" h="262">
                    <a:moveTo>
                      <a:pt x="0" y="211"/>
                    </a:moveTo>
                    <a:lnTo>
                      <a:pt x="0" y="209"/>
                    </a:lnTo>
                    <a:lnTo>
                      <a:pt x="2" y="209"/>
                    </a:lnTo>
                    <a:lnTo>
                      <a:pt x="4" y="205"/>
                    </a:lnTo>
                    <a:lnTo>
                      <a:pt x="6" y="202"/>
                    </a:lnTo>
                    <a:lnTo>
                      <a:pt x="7" y="198"/>
                    </a:lnTo>
                    <a:lnTo>
                      <a:pt x="11" y="194"/>
                    </a:lnTo>
                    <a:lnTo>
                      <a:pt x="13" y="190"/>
                    </a:lnTo>
                    <a:lnTo>
                      <a:pt x="15" y="188"/>
                    </a:lnTo>
                    <a:lnTo>
                      <a:pt x="17" y="185"/>
                    </a:lnTo>
                    <a:lnTo>
                      <a:pt x="21" y="183"/>
                    </a:lnTo>
                    <a:lnTo>
                      <a:pt x="25" y="175"/>
                    </a:lnTo>
                    <a:lnTo>
                      <a:pt x="30" y="169"/>
                    </a:lnTo>
                    <a:lnTo>
                      <a:pt x="34" y="164"/>
                    </a:lnTo>
                    <a:lnTo>
                      <a:pt x="40" y="158"/>
                    </a:lnTo>
                    <a:lnTo>
                      <a:pt x="45" y="152"/>
                    </a:lnTo>
                    <a:lnTo>
                      <a:pt x="49" y="147"/>
                    </a:lnTo>
                    <a:lnTo>
                      <a:pt x="55" y="141"/>
                    </a:lnTo>
                    <a:lnTo>
                      <a:pt x="61" y="137"/>
                    </a:lnTo>
                    <a:lnTo>
                      <a:pt x="66" y="131"/>
                    </a:lnTo>
                    <a:lnTo>
                      <a:pt x="70" y="128"/>
                    </a:lnTo>
                    <a:lnTo>
                      <a:pt x="76" y="122"/>
                    </a:lnTo>
                    <a:lnTo>
                      <a:pt x="82" y="118"/>
                    </a:lnTo>
                    <a:lnTo>
                      <a:pt x="87" y="114"/>
                    </a:lnTo>
                    <a:lnTo>
                      <a:pt x="93" y="110"/>
                    </a:lnTo>
                    <a:lnTo>
                      <a:pt x="99" y="107"/>
                    </a:lnTo>
                    <a:lnTo>
                      <a:pt x="106" y="103"/>
                    </a:lnTo>
                    <a:lnTo>
                      <a:pt x="112" y="99"/>
                    </a:lnTo>
                    <a:lnTo>
                      <a:pt x="118" y="95"/>
                    </a:lnTo>
                    <a:lnTo>
                      <a:pt x="123" y="91"/>
                    </a:lnTo>
                    <a:lnTo>
                      <a:pt x="129" y="90"/>
                    </a:lnTo>
                    <a:lnTo>
                      <a:pt x="135" y="86"/>
                    </a:lnTo>
                    <a:lnTo>
                      <a:pt x="142" y="84"/>
                    </a:lnTo>
                    <a:lnTo>
                      <a:pt x="148" y="80"/>
                    </a:lnTo>
                    <a:lnTo>
                      <a:pt x="154" y="78"/>
                    </a:lnTo>
                    <a:lnTo>
                      <a:pt x="161" y="76"/>
                    </a:lnTo>
                    <a:lnTo>
                      <a:pt x="167" y="72"/>
                    </a:lnTo>
                    <a:lnTo>
                      <a:pt x="173" y="71"/>
                    </a:lnTo>
                    <a:lnTo>
                      <a:pt x="180" y="69"/>
                    </a:lnTo>
                    <a:lnTo>
                      <a:pt x="188" y="67"/>
                    </a:lnTo>
                    <a:lnTo>
                      <a:pt x="194" y="65"/>
                    </a:lnTo>
                    <a:lnTo>
                      <a:pt x="201" y="63"/>
                    </a:lnTo>
                    <a:lnTo>
                      <a:pt x="209" y="61"/>
                    </a:lnTo>
                    <a:lnTo>
                      <a:pt x="215" y="57"/>
                    </a:lnTo>
                    <a:lnTo>
                      <a:pt x="222" y="57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3" y="51"/>
                    </a:lnTo>
                    <a:lnTo>
                      <a:pt x="251" y="50"/>
                    </a:lnTo>
                    <a:lnTo>
                      <a:pt x="258" y="48"/>
                    </a:lnTo>
                    <a:lnTo>
                      <a:pt x="266" y="46"/>
                    </a:lnTo>
                    <a:lnTo>
                      <a:pt x="274" y="44"/>
                    </a:lnTo>
                    <a:lnTo>
                      <a:pt x="281" y="42"/>
                    </a:lnTo>
                    <a:lnTo>
                      <a:pt x="289" y="40"/>
                    </a:lnTo>
                    <a:lnTo>
                      <a:pt x="298" y="38"/>
                    </a:lnTo>
                    <a:lnTo>
                      <a:pt x="306" y="38"/>
                    </a:lnTo>
                    <a:lnTo>
                      <a:pt x="314" y="36"/>
                    </a:lnTo>
                    <a:lnTo>
                      <a:pt x="323" y="34"/>
                    </a:lnTo>
                    <a:lnTo>
                      <a:pt x="331" y="32"/>
                    </a:lnTo>
                    <a:lnTo>
                      <a:pt x="338" y="31"/>
                    </a:lnTo>
                    <a:lnTo>
                      <a:pt x="348" y="29"/>
                    </a:lnTo>
                    <a:lnTo>
                      <a:pt x="355" y="27"/>
                    </a:lnTo>
                    <a:lnTo>
                      <a:pt x="365" y="25"/>
                    </a:lnTo>
                    <a:lnTo>
                      <a:pt x="372" y="23"/>
                    </a:lnTo>
                    <a:lnTo>
                      <a:pt x="382" y="21"/>
                    </a:lnTo>
                    <a:lnTo>
                      <a:pt x="391" y="19"/>
                    </a:lnTo>
                    <a:lnTo>
                      <a:pt x="401" y="17"/>
                    </a:lnTo>
                    <a:lnTo>
                      <a:pt x="409" y="15"/>
                    </a:lnTo>
                    <a:lnTo>
                      <a:pt x="418" y="13"/>
                    </a:lnTo>
                    <a:lnTo>
                      <a:pt x="428" y="12"/>
                    </a:lnTo>
                    <a:lnTo>
                      <a:pt x="437" y="10"/>
                    </a:lnTo>
                    <a:lnTo>
                      <a:pt x="447" y="6"/>
                    </a:lnTo>
                    <a:lnTo>
                      <a:pt x="456" y="4"/>
                    </a:lnTo>
                    <a:lnTo>
                      <a:pt x="466" y="2"/>
                    </a:lnTo>
                    <a:lnTo>
                      <a:pt x="475" y="0"/>
                    </a:lnTo>
                    <a:lnTo>
                      <a:pt x="475" y="2"/>
                    </a:lnTo>
                    <a:lnTo>
                      <a:pt x="475" y="4"/>
                    </a:lnTo>
                    <a:lnTo>
                      <a:pt x="475" y="8"/>
                    </a:lnTo>
                    <a:lnTo>
                      <a:pt x="473" y="12"/>
                    </a:lnTo>
                    <a:lnTo>
                      <a:pt x="473" y="13"/>
                    </a:lnTo>
                    <a:lnTo>
                      <a:pt x="473" y="15"/>
                    </a:lnTo>
                    <a:lnTo>
                      <a:pt x="471" y="19"/>
                    </a:lnTo>
                    <a:lnTo>
                      <a:pt x="471" y="23"/>
                    </a:lnTo>
                    <a:lnTo>
                      <a:pt x="471" y="27"/>
                    </a:lnTo>
                    <a:lnTo>
                      <a:pt x="469" y="31"/>
                    </a:lnTo>
                    <a:lnTo>
                      <a:pt x="469" y="34"/>
                    </a:lnTo>
                    <a:lnTo>
                      <a:pt x="467" y="38"/>
                    </a:lnTo>
                    <a:lnTo>
                      <a:pt x="467" y="42"/>
                    </a:lnTo>
                    <a:lnTo>
                      <a:pt x="466" y="46"/>
                    </a:lnTo>
                    <a:lnTo>
                      <a:pt x="466" y="51"/>
                    </a:lnTo>
                    <a:lnTo>
                      <a:pt x="464" y="55"/>
                    </a:lnTo>
                    <a:lnTo>
                      <a:pt x="462" y="59"/>
                    </a:lnTo>
                    <a:lnTo>
                      <a:pt x="460" y="65"/>
                    </a:lnTo>
                    <a:lnTo>
                      <a:pt x="458" y="71"/>
                    </a:lnTo>
                    <a:lnTo>
                      <a:pt x="456" y="74"/>
                    </a:lnTo>
                    <a:lnTo>
                      <a:pt x="454" y="80"/>
                    </a:lnTo>
                    <a:lnTo>
                      <a:pt x="452" y="86"/>
                    </a:lnTo>
                    <a:lnTo>
                      <a:pt x="450" y="91"/>
                    </a:lnTo>
                    <a:lnTo>
                      <a:pt x="448" y="97"/>
                    </a:lnTo>
                    <a:lnTo>
                      <a:pt x="445" y="103"/>
                    </a:lnTo>
                    <a:lnTo>
                      <a:pt x="443" y="109"/>
                    </a:lnTo>
                    <a:lnTo>
                      <a:pt x="441" y="114"/>
                    </a:lnTo>
                    <a:lnTo>
                      <a:pt x="437" y="120"/>
                    </a:lnTo>
                    <a:lnTo>
                      <a:pt x="433" y="126"/>
                    </a:lnTo>
                    <a:lnTo>
                      <a:pt x="429" y="131"/>
                    </a:lnTo>
                    <a:lnTo>
                      <a:pt x="428" y="135"/>
                    </a:lnTo>
                    <a:lnTo>
                      <a:pt x="422" y="141"/>
                    </a:lnTo>
                    <a:lnTo>
                      <a:pt x="418" y="147"/>
                    </a:lnTo>
                    <a:lnTo>
                      <a:pt x="414" y="152"/>
                    </a:lnTo>
                    <a:lnTo>
                      <a:pt x="410" y="160"/>
                    </a:lnTo>
                    <a:lnTo>
                      <a:pt x="407" y="164"/>
                    </a:lnTo>
                    <a:lnTo>
                      <a:pt x="401" y="169"/>
                    </a:lnTo>
                    <a:lnTo>
                      <a:pt x="397" y="175"/>
                    </a:lnTo>
                    <a:lnTo>
                      <a:pt x="391" y="181"/>
                    </a:lnTo>
                    <a:lnTo>
                      <a:pt x="386" y="186"/>
                    </a:lnTo>
                    <a:lnTo>
                      <a:pt x="382" y="192"/>
                    </a:lnTo>
                    <a:lnTo>
                      <a:pt x="376" y="196"/>
                    </a:lnTo>
                    <a:lnTo>
                      <a:pt x="371" y="202"/>
                    </a:lnTo>
                    <a:lnTo>
                      <a:pt x="365" y="207"/>
                    </a:lnTo>
                    <a:lnTo>
                      <a:pt x="357" y="211"/>
                    </a:lnTo>
                    <a:lnTo>
                      <a:pt x="352" y="217"/>
                    </a:lnTo>
                    <a:lnTo>
                      <a:pt x="344" y="221"/>
                    </a:lnTo>
                    <a:lnTo>
                      <a:pt x="336" y="224"/>
                    </a:lnTo>
                    <a:lnTo>
                      <a:pt x="331" y="230"/>
                    </a:lnTo>
                    <a:lnTo>
                      <a:pt x="323" y="234"/>
                    </a:lnTo>
                    <a:lnTo>
                      <a:pt x="315" y="238"/>
                    </a:lnTo>
                    <a:lnTo>
                      <a:pt x="308" y="242"/>
                    </a:lnTo>
                    <a:lnTo>
                      <a:pt x="298" y="245"/>
                    </a:lnTo>
                    <a:lnTo>
                      <a:pt x="291" y="247"/>
                    </a:lnTo>
                    <a:lnTo>
                      <a:pt x="281" y="251"/>
                    </a:lnTo>
                    <a:lnTo>
                      <a:pt x="274" y="255"/>
                    </a:lnTo>
                    <a:lnTo>
                      <a:pt x="264" y="257"/>
                    </a:lnTo>
                    <a:lnTo>
                      <a:pt x="255" y="259"/>
                    </a:lnTo>
                    <a:lnTo>
                      <a:pt x="245" y="262"/>
                    </a:lnTo>
                    <a:lnTo>
                      <a:pt x="241" y="262"/>
                    </a:lnTo>
                    <a:lnTo>
                      <a:pt x="239" y="262"/>
                    </a:lnTo>
                    <a:lnTo>
                      <a:pt x="237" y="262"/>
                    </a:lnTo>
                    <a:lnTo>
                      <a:pt x="234" y="262"/>
                    </a:lnTo>
                    <a:lnTo>
                      <a:pt x="230" y="262"/>
                    </a:lnTo>
                    <a:lnTo>
                      <a:pt x="228" y="262"/>
                    </a:lnTo>
                    <a:lnTo>
                      <a:pt x="224" y="262"/>
                    </a:lnTo>
                    <a:lnTo>
                      <a:pt x="222" y="262"/>
                    </a:lnTo>
                    <a:lnTo>
                      <a:pt x="218" y="261"/>
                    </a:lnTo>
                    <a:lnTo>
                      <a:pt x="215" y="259"/>
                    </a:lnTo>
                    <a:lnTo>
                      <a:pt x="213" y="257"/>
                    </a:lnTo>
                    <a:lnTo>
                      <a:pt x="213" y="255"/>
                    </a:lnTo>
                    <a:lnTo>
                      <a:pt x="215" y="255"/>
                    </a:lnTo>
                    <a:lnTo>
                      <a:pt x="218" y="253"/>
                    </a:lnTo>
                    <a:lnTo>
                      <a:pt x="222" y="253"/>
                    </a:lnTo>
                    <a:lnTo>
                      <a:pt x="224" y="251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32" y="249"/>
                    </a:lnTo>
                    <a:lnTo>
                      <a:pt x="234" y="247"/>
                    </a:lnTo>
                    <a:lnTo>
                      <a:pt x="237" y="245"/>
                    </a:lnTo>
                    <a:lnTo>
                      <a:pt x="241" y="245"/>
                    </a:lnTo>
                    <a:lnTo>
                      <a:pt x="245" y="243"/>
                    </a:lnTo>
                    <a:lnTo>
                      <a:pt x="247" y="242"/>
                    </a:lnTo>
                    <a:lnTo>
                      <a:pt x="253" y="240"/>
                    </a:lnTo>
                    <a:lnTo>
                      <a:pt x="256" y="240"/>
                    </a:lnTo>
                    <a:lnTo>
                      <a:pt x="260" y="238"/>
                    </a:lnTo>
                    <a:lnTo>
                      <a:pt x="264" y="234"/>
                    </a:lnTo>
                    <a:lnTo>
                      <a:pt x="268" y="232"/>
                    </a:lnTo>
                    <a:lnTo>
                      <a:pt x="274" y="230"/>
                    </a:lnTo>
                    <a:lnTo>
                      <a:pt x="277" y="228"/>
                    </a:lnTo>
                    <a:lnTo>
                      <a:pt x="283" y="226"/>
                    </a:lnTo>
                    <a:lnTo>
                      <a:pt x="287" y="223"/>
                    </a:lnTo>
                    <a:lnTo>
                      <a:pt x="293" y="221"/>
                    </a:lnTo>
                    <a:lnTo>
                      <a:pt x="296" y="219"/>
                    </a:lnTo>
                    <a:lnTo>
                      <a:pt x="302" y="215"/>
                    </a:lnTo>
                    <a:lnTo>
                      <a:pt x="308" y="213"/>
                    </a:lnTo>
                    <a:lnTo>
                      <a:pt x="312" y="209"/>
                    </a:lnTo>
                    <a:lnTo>
                      <a:pt x="317" y="205"/>
                    </a:lnTo>
                    <a:lnTo>
                      <a:pt x="323" y="202"/>
                    </a:lnTo>
                    <a:lnTo>
                      <a:pt x="327" y="200"/>
                    </a:lnTo>
                    <a:lnTo>
                      <a:pt x="333" y="194"/>
                    </a:lnTo>
                    <a:lnTo>
                      <a:pt x="338" y="192"/>
                    </a:lnTo>
                    <a:lnTo>
                      <a:pt x="342" y="186"/>
                    </a:lnTo>
                    <a:lnTo>
                      <a:pt x="348" y="183"/>
                    </a:lnTo>
                    <a:lnTo>
                      <a:pt x="353" y="179"/>
                    </a:lnTo>
                    <a:lnTo>
                      <a:pt x="357" y="175"/>
                    </a:lnTo>
                    <a:lnTo>
                      <a:pt x="363" y="171"/>
                    </a:lnTo>
                    <a:lnTo>
                      <a:pt x="367" y="166"/>
                    </a:lnTo>
                    <a:lnTo>
                      <a:pt x="372" y="162"/>
                    </a:lnTo>
                    <a:lnTo>
                      <a:pt x="378" y="156"/>
                    </a:lnTo>
                    <a:lnTo>
                      <a:pt x="382" y="150"/>
                    </a:lnTo>
                    <a:lnTo>
                      <a:pt x="386" y="147"/>
                    </a:lnTo>
                    <a:lnTo>
                      <a:pt x="391" y="141"/>
                    </a:lnTo>
                    <a:lnTo>
                      <a:pt x="395" y="135"/>
                    </a:lnTo>
                    <a:lnTo>
                      <a:pt x="401" y="129"/>
                    </a:lnTo>
                    <a:lnTo>
                      <a:pt x="405" y="124"/>
                    </a:lnTo>
                    <a:lnTo>
                      <a:pt x="409" y="118"/>
                    </a:lnTo>
                    <a:lnTo>
                      <a:pt x="412" y="112"/>
                    </a:lnTo>
                    <a:lnTo>
                      <a:pt x="416" y="107"/>
                    </a:lnTo>
                    <a:lnTo>
                      <a:pt x="420" y="99"/>
                    </a:lnTo>
                    <a:lnTo>
                      <a:pt x="424" y="93"/>
                    </a:lnTo>
                    <a:lnTo>
                      <a:pt x="428" y="88"/>
                    </a:lnTo>
                    <a:lnTo>
                      <a:pt x="429" y="80"/>
                    </a:lnTo>
                    <a:lnTo>
                      <a:pt x="431" y="74"/>
                    </a:lnTo>
                    <a:lnTo>
                      <a:pt x="435" y="67"/>
                    </a:lnTo>
                    <a:lnTo>
                      <a:pt x="437" y="59"/>
                    </a:lnTo>
                    <a:lnTo>
                      <a:pt x="441" y="51"/>
                    </a:lnTo>
                    <a:lnTo>
                      <a:pt x="443" y="44"/>
                    </a:lnTo>
                    <a:lnTo>
                      <a:pt x="445" y="36"/>
                    </a:lnTo>
                    <a:lnTo>
                      <a:pt x="447" y="29"/>
                    </a:lnTo>
                    <a:lnTo>
                      <a:pt x="445" y="29"/>
                    </a:lnTo>
                    <a:lnTo>
                      <a:pt x="443" y="29"/>
                    </a:lnTo>
                    <a:lnTo>
                      <a:pt x="439" y="29"/>
                    </a:lnTo>
                    <a:lnTo>
                      <a:pt x="437" y="29"/>
                    </a:lnTo>
                    <a:lnTo>
                      <a:pt x="435" y="29"/>
                    </a:lnTo>
                    <a:lnTo>
                      <a:pt x="431" y="29"/>
                    </a:lnTo>
                    <a:lnTo>
                      <a:pt x="428" y="29"/>
                    </a:lnTo>
                    <a:lnTo>
                      <a:pt x="424" y="29"/>
                    </a:lnTo>
                    <a:lnTo>
                      <a:pt x="420" y="29"/>
                    </a:lnTo>
                    <a:lnTo>
                      <a:pt x="416" y="31"/>
                    </a:lnTo>
                    <a:lnTo>
                      <a:pt x="410" y="31"/>
                    </a:lnTo>
                    <a:lnTo>
                      <a:pt x="405" y="31"/>
                    </a:lnTo>
                    <a:lnTo>
                      <a:pt x="399" y="32"/>
                    </a:lnTo>
                    <a:lnTo>
                      <a:pt x="395" y="32"/>
                    </a:lnTo>
                    <a:lnTo>
                      <a:pt x="388" y="32"/>
                    </a:lnTo>
                    <a:lnTo>
                      <a:pt x="382" y="34"/>
                    </a:lnTo>
                    <a:lnTo>
                      <a:pt x="376" y="34"/>
                    </a:lnTo>
                    <a:lnTo>
                      <a:pt x="369" y="36"/>
                    </a:lnTo>
                    <a:lnTo>
                      <a:pt x="361" y="36"/>
                    </a:lnTo>
                    <a:lnTo>
                      <a:pt x="355" y="38"/>
                    </a:lnTo>
                    <a:lnTo>
                      <a:pt x="348" y="38"/>
                    </a:lnTo>
                    <a:lnTo>
                      <a:pt x="340" y="40"/>
                    </a:lnTo>
                    <a:lnTo>
                      <a:pt x="331" y="42"/>
                    </a:lnTo>
                    <a:lnTo>
                      <a:pt x="323" y="44"/>
                    </a:lnTo>
                    <a:lnTo>
                      <a:pt x="315" y="44"/>
                    </a:lnTo>
                    <a:lnTo>
                      <a:pt x="308" y="48"/>
                    </a:lnTo>
                    <a:lnTo>
                      <a:pt x="298" y="48"/>
                    </a:lnTo>
                    <a:lnTo>
                      <a:pt x="291" y="50"/>
                    </a:lnTo>
                    <a:lnTo>
                      <a:pt x="283" y="53"/>
                    </a:lnTo>
                    <a:lnTo>
                      <a:pt x="274" y="55"/>
                    </a:lnTo>
                    <a:lnTo>
                      <a:pt x="264" y="57"/>
                    </a:lnTo>
                    <a:lnTo>
                      <a:pt x="256" y="59"/>
                    </a:lnTo>
                    <a:lnTo>
                      <a:pt x="247" y="63"/>
                    </a:lnTo>
                    <a:lnTo>
                      <a:pt x="237" y="65"/>
                    </a:lnTo>
                    <a:lnTo>
                      <a:pt x="230" y="69"/>
                    </a:lnTo>
                    <a:lnTo>
                      <a:pt x="220" y="71"/>
                    </a:lnTo>
                    <a:lnTo>
                      <a:pt x="211" y="74"/>
                    </a:lnTo>
                    <a:lnTo>
                      <a:pt x="203" y="78"/>
                    </a:lnTo>
                    <a:lnTo>
                      <a:pt x="194" y="80"/>
                    </a:lnTo>
                    <a:lnTo>
                      <a:pt x="184" y="84"/>
                    </a:lnTo>
                    <a:lnTo>
                      <a:pt x="177" y="88"/>
                    </a:lnTo>
                    <a:lnTo>
                      <a:pt x="167" y="91"/>
                    </a:lnTo>
                    <a:lnTo>
                      <a:pt x="158" y="95"/>
                    </a:lnTo>
                    <a:lnTo>
                      <a:pt x="150" y="101"/>
                    </a:lnTo>
                    <a:lnTo>
                      <a:pt x="141" y="105"/>
                    </a:lnTo>
                    <a:lnTo>
                      <a:pt x="133" y="110"/>
                    </a:lnTo>
                    <a:lnTo>
                      <a:pt x="123" y="114"/>
                    </a:lnTo>
                    <a:lnTo>
                      <a:pt x="116" y="120"/>
                    </a:lnTo>
                    <a:lnTo>
                      <a:pt x="108" y="126"/>
                    </a:lnTo>
                    <a:lnTo>
                      <a:pt x="101" y="129"/>
                    </a:lnTo>
                    <a:lnTo>
                      <a:pt x="91" y="135"/>
                    </a:lnTo>
                    <a:lnTo>
                      <a:pt x="83" y="141"/>
                    </a:lnTo>
                    <a:lnTo>
                      <a:pt x="76" y="147"/>
                    </a:lnTo>
                    <a:lnTo>
                      <a:pt x="70" y="154"/>
                    </a:lnTo>
                    <a:lnTo>
                      <a:pt x="63" y="160"/>
                    </a:lnTo>
                    <a:lnTo>
                      <a:pt x="55" y="167"/>
                    </a:lnTo>
                    <a:lnTo>
                      <a:pt x="49" y="173"/>
                    </a:lnTo>
                    <a:lnTo>
                      <a:pt x="44" y="181"/>
                    </a:lnTo>
                    <a:lnTo>
                      <a:pt x="38" y="188"/>
                    </a:lnTo>
                    <a:lnTo>
                      <a:pt x="32" y="196"/>
                    </a:lnTo>
                    <a:lnTo>
                      <a:pt x="26" y="204"/>
                    </a:lnTo>
                    <a:lnTo>
                      <a:pt x="21" y="211"/>
                    </a:lnTo>
                    <a:lnTo>
                      <a:pt x="0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200" name="Freeform 557">
                <a:extLst>
                  <a:ext uri="{FF2B5EF4-FFF2-40B4-BE49-F238E27FC236}">
                    <a16:creationId xmlns:a16="http://schemas.microsoft.com/office/drawing/2014/main" id="{48B757F6-5547-4630-96B3-AFABB0A3AC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2" y="747"/>
                <a:ext cx="198" cy="166"/>
              </a:xfrm>
              <a:custGeom>
                <a:avLst/>
                <a:gdLst>
                  <a:gd name="T0" fmla="*/ 0 w 398"/>
                  <a:gd name="T1" fmla="*/ 1 h 331"/>
                  <a:gd name="T2" fmla="*/ 0 w 398"/>
                  <a:gd name="T3" fmla="*/ 1 h 331"/>
                  <a:gd name="T4" fmla="*/ 0 w 398"/>
                  <a:gd name="T5" fmla="*/ 1 h 331"/>
                  <a:gd name="T6" fmla="*/ 0 w 398"/>
                  <a:gd name="T7" fmla="*/ 1 h 331"/>
                  <a:gd name="T8" fmla="*/ 0 w 398"/>
                  <a:gd name="T9" fmla="*/ 1 h 331"/>
                  <a:gd name="T10" fmla="*/ 0 w 398"/>
                  <a:gd name="T11" fmla="*/ 1 h 331"/>
                  <a:gd name="T12" fmla="*/ 0 w 398"/>
                  <a:gd name="T13" fmla="*/ 1 h 331"/>
                  <a:gd name="T14" fmla="*/ 0 w 398"/>
                  <a:gd name="T15" fmla="*/ 1 h 331"/>
                  <a:gd name="T16" fmla="*/ 0 w 398"/>
                  <a:gd name="T17" fmla="*/ 1 h 331"/>
                  <a:gd name="T18" fmla="*/ 0 w 398"/>
                  <a:gd name="T19" fmla="*/ 1 h 331"/>
                  <a:gd name="T20" fmla="*/ 0 w 398"/>
                  <a:gd name="T21" fmla="*/ 1 h 331"/>
                  <a:gd name="T22" fmla="*/ 0 w 398"/>
                  <a:gd name="T23" fmla="*/ 1 h 331"/>
                  <a:gd name="T24" fmla="*/ 0 w 398"/>
                  <a:gd name="T25" fmla="*/ 1 h 331"/>
                  <a:gd name="T26" fmla="*/ 0 w 398"/>
                  <a:gd name="T27" fmla="*/ 1 h 331"/>
                  <a:gd name="T28" fmla="*/ 0 w 398"/>
                  <a:gd name="T29" fmla="*/ 1 h 331"/>
                  <a:gd name="T30" fmla="*/ 0 w 398"/>
                  <a:gd name="T31" fmla="*/ 1 h 331"/>
                  <a:gd name="T32" fmla="*/ 0 w 398"/>
                  <a:gd name="T33" fmla="*/ 1 h 331"/>
                  <a:gd name="T34" fmla="*/ 0 w 398"/>
                  <a:gd name="T35" fmla="*/ 1 h 331"/>
                  <a:gd name="T36" fmla="*/ 0 w 398"/>
                  <a:gd name="T37" fmla="*/ 1 h 331"/>
                  <a:gd name="T38" fmla="*/ 0 w 398"/>
                  <a:gd name="T39" fmla="*/ 1 h 331"/>
                  <a:gd name="T40" fmla="*/ 0 w 398"/>
                  <a:gd name="T41" fmla="*/ 1 h 331"/>
                  <a:gd name="T42" fmla="*/ 0 w 398"/>
                  <a:gd name="T43" fmla="*/ 1 h 331"/>
                  <a:gd name="T44" fmla="*/ 0 w 398"/>
                  <a:gd name="T45" fmla="*/ 1 h 331"/>
                  <a:gd name="T46" fmla="*/ 0 w 398"/>
                  <a:gd name="T47" fmla="*/ 1 h 331"/>
                  <a:gd name="T48" fmla="*/ 0 w 398"/>
                  <a:gd name="T49" fmla="*/ 1 h 331"/>
                  <a:gd name="T50" fmla="*/ 0 w 398"/>
                  <a:gd name="T51" fmla="*/ 1 h 331"/>
                  <a:gd name="T52" fmla="*/ 0 w 398"/>
                  <a:gd name="T53" fmla="*/ 1 h 331"/>
                  <a:gd name="T54" fmla="*/ 0 w 398"/>
                  <a:gd name="T55" fmla="*/ 1 h 331"/>
                  <a:gd name="T56" fmla="*/ 0 w 398"/>
                  <a:gd name="T57" fmla="*/ 1 h 331"/>
                  <a:gd name="T58" fmla="*/ 0 w 398"/>
                  <a:gd name="T59" fmla="*/ 1 h 331"/>
                  <a:gd name="T60" fmla="*/ 0 w 398"/>
                  <a:gd name="T61" fmla="*/ 1 h 331"/>
                  <a:gd name="T62" fmla="*/ 0 w 398"/>
                  <a:gd name="T63" fmla="*/ 1 h 331"/>
                  <a:gd name="T64" fmla="*/ 0 w 398"/>
                  <a:gd name="T65" fmla="*/ 1 h 331"/>
                  <a:gd name="T66" fmla="*/ 0 w 398"/>
                  <a:gd name="T67" fmla="*/ 1 h 331"/>
                  <a:gd name="T68" fmla="*/ 0 w 398"/>
                  <a:gd name="T69" fmla="*/ 1 h 331"/>
                  <a:gd name="T70" fmla="*/ 0 w 398"/>
                  <a:gd name="T71" fmla="*/ 1 h 331"/>
                  <a:gd name="T72" fmla="*/ 0 w 398"/>
                  <a:gd name="T73" fmla="*/ 1 h 331"/>
                  <a:gd name="T74" fmla="*/ 0 w 398"/>
                  <a:gd name="T75" fmla="*/ 1 h 331"/>
                  <a:gd name="T76" fmla="*/ 0 w 398"/>
                  <a:gd name="T77" fmla="*/ 1 h 331"/>
                  <a:gd name="T78" fmla="*/ 0 w 398"/>
                  <a:gd name="T79" fmla="*/ 1 h 331"/>
                  <a:gd name="T80" fmla="*/ 0 w 398"/>
                  <a:gd name="T81" fmla="*/ 1 h 331"/>
                  <a:gd name="T82" fmla="*/ 0 w 398"/>
                  <a:gd name="T83" fmla="*/ 1 h 331"/>
                  <a:gd name="T84" fmla="*/ 0 w 398"/>
                  <a:gd name="T85" fmla="*/ 1 h 331"/>
                  <a:gd name="T86" fmla="*/ 0 w 398"/>
                  <a:gd name="T87" fmla="*/ 1 h 331"/>
                  <a:gd name="T88" fmla="*/ 0 w 398"/>
                  <a:gd name="T89" fmla="*/ 1 h 331"/>
                  <a:gd name="T90" fmla="*/ 0 w 398"/>
                  <a:gd name="T91" fmla="*/ 1 h 331"/>
                  <a:gd name="T92" fmla="*/ 0 w 398"/>
                  <a:gd name="T93" fmla="*/ 1 h 331"/>
                  <a:gd name="T94" fmla="*/ 0 w 398"/>
                  <a:gd name="T95" fmla="*/ 1 h 331"/>
                  <a:gd name="T96" fmla="*/ 0 w 398"/>
                  <a:gd name="T97" fmla="*/ 1 h 331"/>
                  <a:gd name="T98" fmla="*/ 0 w 398"/>
                  <a:gd name="T99" fmla="*/ 1 h 331"/>
                  <a:gd name="T100" fmla="*/ 0 w 398"/>
                  <a:gd name="T101" fmla="*/ 1 h 331"/>
                  <a:gd name="T102" fmla="*/ 0 w 398"/>
                  <a:gd name="T103" fmla="*/ 1 h 331"/>
                  <a:gd name="T104" fmla="*/ 0 w 398"/>
                  <a:gd name="T105" fmla="*/ 1 h 331"/>
                  <a:gd name="T106" fmla="*/ 0 w 398"/>
                  <a:gd name="T107" fmla="*/ 1 h 331"/>
                  <a:gd name="T108" fmla="*/ 0 w 398"/>
                  <a:gd name="T109" fmla="*/ 1 h 331"/>
                  <a:gd name="T110" fmla="*/ 0 w 398"/>
                  <a:gd name="T111" fmla="*/ 1 h 331"/>
                  <a:gd name="T112" fmla="*/ 0 w 398"/>
                  <a:gd name="T113" fmla="*/ 1 h 331"/>
                  <a:gd name="T114" fmla="*/ 0 w 398"/>
                  <a:gd name="T115" fmla="*/ 1 h 331"/>
                  <a:gd name="T116" fmla="*/ 0 w 398"/>
                  <a:gd name="T117" fmla="*/ 1 h 33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8"/>
                  <a:gd name="T178" fmla="*/ 0 h 331"/>
                  <a:gd name="T179" fmla="*/ 398 w 398"/>
                  <a:gd name="T180" fmla="*/ 331 h 33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8" h="331">
                    <a:moveTo>
                      <a:pt x="0" y="270"/>
                    </a:moveTo>
                    <a:lnTo>
                      <a:pt x="0" y="269"/>
                    </a:lnTo>
                    <a:lnTo>
                      <a:pt x="2" y="267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4" y="261"/>
                    </a:lnTo>
                    <a:lnTo>
                      <a:pt x="6" y="257"/>
                    </a:lnTo>
                    <a:lnTo>
                      <a:pt x="6" y="255"/>
                    </a:lnTo>
                    <a:lnTo>
                      <a:pt x="8" y="251"/>
                    </a:lnTo>
                    <a:lnTo>
                      <a:pt x="10" y="248"/>
                    </a:lnTo>
                    <a:lnTo>
                      <a:pt x="12" y="244"/>
                    </a:lnTo>
                    <a:lnTo>
                      <a:pt x="16" y="240"/>
                    </a:lnTo>
                    <a:lnTo>
                      <a:pt x="18" y="236"/>
                    </a:lnTo>
                    <a:lnTo>
                      <a:pt x="21" y="232"/>
                    </a:lnTo>
                    <a:lnTo>
                      <a:pt x="25" y="227"/>
                    </a:lnTo>
                    <a:lnTo>
                      <a:pt x="25" y="225"/>
                    </a:lnTo>
                    <a:lnTo>
                      <a:pt x="27" y="223"/>
                    </a:lnTo>
                    <a:lnTo>
                      <a:pt x="29" y="219"/>
                    </a:lnTo>
                    <a:lnTo>
                      <a:pt x="31" y="217"/>
                    </a:lnTo>
                    <a:lnTo>
                      <a:pt x="33" y="215"/>
                    </a:lnTo>
                    <a:lnTo>
                      <a:pt x="35" y="211"/>
                    </a:lnTo>
                    <a:lnTo>
                      <a:pt x="38" y="210"/>
                    </a:lnTo>
                    <a:lnTo>
                      <a:pt x="40" y="208"/>
                    </a:lnTo>
                    <a:lnTo>
                      <a:pt x="42" y="204"/>
                    </a:lnTo>
                    <a:lnTo>
                      <a:pt x="44" y="202"/>
                    </a:lnTo>
                    <a:lnTo>
                      <a:pt x="48" y="198"/>
                    </a:lnTo>
                    <a:lnTo>
                      <a:pt x="50" y="196"/>
                    </a:lnTo>
                    <a:lnTo>
                      <a:pt x="52" y="192"/>
                    </a:lnTo>
                    <a:lnTo>
                      <a:pt x="56" y="191"/>
                    </a:lnTo>
                    <a:lnTo>
                      <a:pt x="57" y="187"/>
                    </a:lnTo>
                    <a:lnTo>
                      <a:pt x="61" y="185"/>
                    </a:lnTo>
                    <a:lnTo>
                      <a:pt x="63" y="181"/>
                    </a:lnTo>
                    <a:lnTo>
                      <a:pt x="67" y="179"/>
                    </a:lnTo>
                    <a:lnTo>
                      <a:pt x="71" y="175"/>
                    </a:lnTo>
                    <a:lnTo>
                      <a:pt x="73" y="172"/>
                    </a:lnTo>
                    <a:lnTo>
                      <a:pt x="77" y="170"/>
                    </a:lnTo>
                    <a:lnTo>
                      <a:pt x="80" y="166"/>
                    </a:lnTo>
                    <a:lnTo>
                      <a:pt x="84" y="164"/>
                    </a:lnTo>
                    <a:lnTo>
                      <a:pt x="88" y="160"/>
                    </a:lnTo>
                    <a:lnTo>
                      <a:pt x="92" y="156"/>
                    </a:lnTo>
                    <a:lnTo>
                      <a:pt x="96" y="154"/>
                    </a:lnTo>
                    <a:lnTo>
                      <a:pt x="99" y="151"/>
                    </a:lnTo>
                    <a:lnTo>
                      <a:pt x="103" y="149"/>
                    </a:lnTo>
                    <a:lnTo>
                      <a:pt x="107" y="145"/>
                    </a:lnTo>
                    <a:lnTo>
                      <a:pt x="113" y="143"/>
                    </a:lnTo>
                    <a:lnTo>
                      <a:pt x="116" y="139"/>
                    </a:lnTo>
                    <a:lnTo>
                      <a:pt x="122" y="137"/>
                    </a:lnTo>
                    <a:lnTo>
                      <a:pt x="126" y="134"/>
                    </a:lnTo>
                    <a:lnTo>
                      <a:pt x="130" y="130"/>
                    </a:lnTo>
                    <a:lnTo>
                      <a:pt x="134" y="128"/>
                    </a:lnTo>
                    <a:lnTo>
                      <a:pt x="139" y="124"/>
                    </a:lnTo>
                    <a:lnTo>
                      <a:pt x="143" y="122"/>
                    </a:lnTo>
                    <a:lnTo>
                      <a:pt x="147" y="118"/>
                    </a:lnTo>
                    <a:lnTo>
                      <a:pt x="153" y="116"/>
                    </a:lnTo>
                    <a:lnTo>
                      <a:pt x="156" y="115"/>
                    </a:lnTo>
                    <a:lnTo>
                      <a:pt x="160" y="113"/>
                    </a:lnTo>
                    <a:lnTo>
                      <a:pt x="166" y="109"/>
                    </a:lnTo>
                    <a:lnTo>
                      <a:pt x="170" y="107"/>
                    </a:lnTo>
                    <a:lnTo>
                      <a:pt x="173" y="105"/>
                    </a:lnTo>
                    <a:lnTo>
                      <a:pt x="179" y="103"/>
                    </a:lnTo>
                    <a:lnTo>
                      <a:pt x="183" y="99"/>
                    </a:lnTo>
                    <a:lnTo>
                      <a:pt x="187" y="97"/>
                    </a:lnTo>
                    <a:lnTo>
                      <a:pt x="192" y="96"/>
                    </a:lnTo>
                    <a:lnTo>
                      <a:pt x="196" y="94"/>
                    </a:lnTo>
                    <a:lnTo>
                      <a:pt x="200" y="92"/>
                    </a:lnTo>
                    <a:lnTo>
                      <a:pt x="204" y="90"/>
                    </a:lnTo>
                    <a:lnTo>
                      <a:pt x="210" y="88"/>
                    </a:lnTo>
                    <a:lnTo>
                      <a:pt x="213" y="86"/>
                    </a:lnTo>
                    <a:lnTo>
                      <a:pt x="217" y="84"/>
                    </a:lnTo>
                    <a:lnTo>
                      <a:pt x="221" y="82"/>
                    </a:lnTo>
                    <a:lnTo>
                      <a:pt x="227" y="80"/>
                    </a:lnTo>
                    <a:lnTo>
                      <a:pt x="230" y="78"/>
                    </a:lnTo>
                    <a:lnTo>
                      <a:pt x="234" y="77"/>
                    </a:lnTo>
                    <a:lnTo>
                      <a:pt x="238" y="75"/>
                    </a:lnTo>
                    <a:lnTo>
                      <a:pt x="242" y="73"/>
                    </a:lnTo>
                    <a:lnTo>
                      <a:pt x="248" y="73"/>
                    </a:lnTo>
                    <a:lnTo>
                      <a:pt x="251" y="71"/>
                    </a:lnTo>
                    <a:lnTo>
                      <a:pt x="255" y="69"/>
                    </a:lnTo>
                    <a:lnTo>
                      <a:pt x="261" y="67"/>
                    </a:lnTo>
                    <a:lnTo>
                      <a:pt x="265" y="65"/>
                    </a:lnTo>
                    <a:lnTo>
                      <a:pt x="269" y="63"/>
                    </a:lnTo>
                    <a:lnTo>
                      <a:pt x="272" y="61"/>
                    </a:lnTo>
                    <a:lnTo>
                      <a:pt x="276" y="59"/>
                    </a:lnTo>
                    <a:lnTo>
                      <a:pt x="280" y="58"/>
                    </a:lnTo>
                    <a:lnTo>
                      <a:pt x="284" y="56"/>
                    </a:lnTo>
                    <a:lnTo>
                      <a:pt x="289" y="54"/>
                    </a:lnTo>
                    <a:lnTo>
                      <a:pt x="293" y="54"/>
                    </a:lnTo>
                    <a:lnTo>
                      <a:pt x="297" y="50"/>
                    </a:lnTo>
                    <a:lnTo>
                      <a:pt x="301" y="50"/>
                    </a:lnTo>
                    <a:lnTo>
                      <a:pt x="305" y="48"/>
                    </a:lnTo>
                    <a:lnTo>
                      <a:pt x="310" y="46"/>
                    </a:lnTo>
                    <a:lnTo>
                      <a:pt x="314" y="44"/>
                    </a:lnTo>
                    <a:lnTo>
                      <a:pt x="318" y="42"/>
                    </a:lnTo>
                    <a:lnTo>
                      <a:pt x="322" y="40"/>
                    </a:lnTo>
                    <a:lnTo>
                      <a:pt x="327" y="39"/>
                    </a:lnTo>
                    <a:lnTo>
                      <a:pt x="331" y="37"/>
                    </a:lnTo>
                    <a:lnTo>
                      <a:pt x="335" y="35"/>
                    </a:lnTo>
                    <a:lnTo>
                      <a:pt x="339" y="33"/>
                    </a:lnTo>
                    <a:lnTo>
                      <a:pt x="343" y="31"/>
                    </a:lnTo>
                    <a:lnTo>
                      <a:pt x="348" y="27"/>
                    </a:lnTo>
                    <a:lnTo>
                      <a:pt x="352" y="25"/>
                    </a:lnTo>
                    <a:lnTo>
                      <a:pt x="356" y="23"/>
                    </a:lnTo>
                    <a:lnTo>
                      <a:pt x="360" y="21"/>
                    </a:lnTo>
                    <a:lnTo>
                      <a:pt x="364" y="19"/>
                    </a:lnTo>
                    <a:lnTo>
                      <a:pt x="369" y="16"/>
                    </a:lnTo>
                    <a:lnTo>
                      <a:pt x="373" y="14"/>
                    </a:lnTo>
                    <a:lnTo>
                      <a:pt x="377" y="12"/>
                    </a:lnTo>
                    <a:lnTo>
                      <a:pt x="381" y="8"/>
                    </a:lnTo>
                    <a:lnTo>
                      <a:pt x="386" y="6"/>
                    </a:lnTo>
                    <a:lnTo>
                      <a:pt x="390" y="4"/>
                    </a:lnTo>
                    <a:lnTo>
                      <a:pt x="394" y="0"/>
                    </a:lnTo>
                    <a:lnTo>
                      <a:pt x="394" y="2"/>
                    </a:lnTo>
                    <a:lnTo>
                      <a:pt x="396" y="4"/>
                    </a:lnTo>
                    <a:lnTo>
                      <a:pt x="396" y="8"/>
                    </a:lnTo>
                    <a:lnTo>
                      <a:pt x="396" y="10"/>
                    </a:lnTo>
                    <a:lnTo>
                      <a:pt x="396" y="14"/>
                    </a:lnTo>
                    <a:lnTo>
                      <a:pt x="398" y="18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398" y="25"/>
                    </a:lnTo>
                    <a:lnTo>
                      <a:pt x="398" y="27"/>
                    </a:lnTo>
                    <a:lnTo>
                      <a:pt x="398" y="31"/>
                    </a:lnTo>
                    <a:lnTo>
                      <a:pt x="398" y="33"/>
                    </a:lnTo>
                    <a:lnTo>
                      <a:pt x="398" y="35"/>
                    </a:lnTo>
                    <a:lnTo>
                      <a:pt x="398" y="39"/>
                    </a:lnTo>
                    <a:lnTo>
                      <a:pt x="398" y="40"/>
                    </a:lnTo>
                    <a:lnTo>
                      <a:pt x="398" y="44"/>
                    </a:lnTo>
                    <a:lnTo>
                      <a:pt x="398" y="48"/>
                    </a:lnTo>
                    <a:lnTo>
                      <a:pt x="398" y="52"/>
                    </a:lnTo>
                    <a:lnTo>
                      <a:pt x="398" y="56"/>
                    </a:lnTo>
                    <a:lnTo>
                      <a:pt x="398" y="59"/>
                    </a:lnTo>
                    <a:lnTo>
                      <a:pt x="398" y="63"/>
                    </a:lnTo>
                    <a:lnTo>
                      <a:pt x="398" y="67"/>
                    </a:lnTo>
                    <a:lnTo>
                      <a:pt x="398" y="71"/>
                    </a:lnTo>
                    <a:lnTo>
                      <a:pt x="398" y="75"/>
                    </a:lnTo>
                    <a:lnTo>
                      <a:pt x="398" y="78"/>
                    </a:lnTo>
                    <a:lnTo>
                      <a:pt x="398" y="82"/>
                    </a:lnTo>
                    <a:lnTo>
                      <a:pt x="396" y="86"/>
                    </a:lnTo>
                    <a:lnTo>
                      <a:pt x="396" y="92"/>
                    </a:lnTo>
                    <a:lnTo>
                      <a:pt x="396" y="96"/>
                    </a:lnTo>
                    <a:lnTo>
                      <a:pt x="396" y="101"/>
                    </a:lnTo>
                    <a:lnTo>
                      <a:pt x="394" y="105"/>
                    </a:lnTo>
                    <a:lnTo>
                      <a:pt x="394" y="111"/>
                    </a:lnTo>
                    <a:lnTo>
                      <a:pt x="392" y="116"/>
                    </a:lnTo>
                    <a:lnTo>
                      <a:pt x="392" y="120"/>
                    </a:lnTo>
                    <a:lnTo>
                      <a:pt x="390" y="126"/>
                    </a:lnTo>
                    <a:lnTo>
                      <a:pt x="390" y="132"/>
                    </a:lnTo>
                    <a:lnTo>
                      <a:pt x="388" y="135"/>
                    </a:lnTo>
                    <a:lnTo>
                      <a:pt x="388" y="141"/>
                    </a:lnTo>
                    <a:lnTo>
                      <a:pt x="386" y="147"/>
                    </a:lnTo>
                    <a:lnTo>
                      <a:pt x="384" y="153"/>
                    </a:lnTo>
                    <a:lnTo>
                      <a:pt x="384" y="158"/>
                    </a:lnTo>
                    <a:lnTo>
                      <a:pt x="383" y="164"/>
                    </a:lnTo>
                    <a:lnTo>
                      <a:pt x="381" y="170"/>
                    </a:lnTo>
                    <a:lnTo>
                      <a:pt x="379" y="175"/>
                    </a:lnTo>
                    <a:lnTo>
                      <a:pt x="377" y="181"/>
                    </a:lnTo>
                    <a:lnTo>
                      <a:pt x="375" y="187"/>
                    </a:lnTo>
                    <a:lnTo>
                      <a:pt x="373" y="192"/>
                    </a:lnTo>
                    <a:lnTo>
                      <a:pt x="371" y="198"/>
                    </a:lnTo>
                    <a:lnTo>
                      <a:pt x="369" y="206"/>
                    </a:lnTo>
                    <a:lnTo>
                      <a:pt x="367" y="211"/>
                    </a:lnTo>
                    <a:lnTo>
                      <a:pt x="364" y="217"/>
                    </a:lnTo>
                    <a:lnTo>
                      <a:pt x="362" y="225"/>
                    </a:lnTo>
                    <a:lnTo>
                      <a:pt x="358" y="230"/>
                    </a:lnTo>
                    <a:lnTo>
                      <a:pt x="356" y="238"/>
                    </a:lnTo>
                    <a:lnTo>
                      <a:pt x="354" y="242"/>
                    </a:lnTo>
                    <a:lnTo>
                      <a:pt x="352" y="246"/>
                    </a:lnTo>
                    <a:lnTo>
                      <a:pt x="348" y="248"/>
                    </a:lnTo>
                    <a:lnTo>
                      <a:pt x="346" y="251"/>
                    </a:lnTo>
                    <a:lnTo>
                      <a:pt x="343" y="253"/>
                    </a:lnTo>
                    <a:lnTo>
                      <a:pt x="339" y="255"/>
                    </a:lnTo>
                    <a:lnTo>
                      <a:pt x="335" y="257"/>
                    </a:lnTo>
                    <a:lnTo>
                      <a:pt x="333" y="259"/>
                    </a:lnTo>
                    <a:lnTo>
                      <a:pt x="329" y="259"/>
                    </a:lnTo>
                    <a:lnTo>
                      <a:pt x="327" y="259"/>
                    </a:lnTo>
                    <a:lnTo>
                      <a:pt x="324" y="261"/>
                    </a:lnTo>
                    <a:lnTo>
                      <a:pt x="322" y="261"/>
                    </a:lnTo>
                    <a:lnTo>
                      <a:pt x="318" y="261"/>
                    </a:lnTo>
                    <a:lnTo>
                      <a:pt x="320" y="257"/>
                    </a:lnTo>
                    <a:lnTo>
                      <a:pt x="322" y="255"/>
                    </a:lnTo>
                    <a:lnTo>
                      <a:pt x="322" y="251"/>
                    </a:lnTo>
                    <a:lnTo>
                      <a:pt x="324" y="250"/>
                    </a:lnTo>
                    <a:lnTo>
                      <a:pt x="326" y="246"/>
                    </a:lnTo>
                    <a:lnTo>
                      <a:pt x="327" y="244"/>
                    </a:lnTo>
                    <a:lnTo>
                      <a:pt x="327" y="242"/>
                    </a:lnTo>
                    <a:lnTo>
                      <a:pt x="329" y="238"/>
                    </a:lnTo>
                    <a:lnTo>
                      <a:pt x="329" y="236"/>
                    </a:lnTo>
                    <a:lnTo>
                      <a:pt x="331" y="234"/>
                    </a:lnTo>
                    <a:lnTo>
                      <a:pt x="333" y="230"/>
                    </a:lnTo>
                    <a:lnTo>
                      <a:pt x="333" y="229"/>
                    </a:lnTo>
                    <a:lnTo>
                      <a:pt x="335" y="227"/>
                    </a:lnTo>
                    <a:lnTo>
                      <a:pt x="337" y="223"/>
                    </a:lnTo>
                    <a:lnTo>
                      <a:pt x="337" y="221"/>
                    </a:lnTo>
                    <a:lnTo>
                      <a:pt x="339" y="217"/>
                    </a:lnTo>
                    <a:lnTo>
                      <a:pt x="341" y="215"/>
                    </a:lnTo>
                    <a:lnTo>
                      <a:pt x="341" y="211"/>
                    </a:lnTo>
                    <a:lnTo>
                      <a:pt x="343" y="208"/>
                    </a:lnTo>
                    <a:lnTo>
                      <a:pt x="345" y="204"/>
                    </a:lnTo>
                    <a:lnTo>
                      <a:pt x="345" y="202"/>
                    </a:lnTo>
                    <a:lnTo>
                      <a:pt x="346" y="198"/>
                    </a:lnTo>
                    <a:lnTo>
                      <a:pt x="348" y="194"/>
                    </a:lnTo>
                    <a:lnTo>
                      <a:pt x="348" y="191"/>
                    </a:lnTo>
                    <a:lnTo>
                      <a:pt x="350" y="187"/>
                    </a:lnTo>
                    <a:lnTo>
                      <a:pt x="350" y="183"/>
                    </a:lnTo>
                    <a:lnTo>
                      <a:pt x="352" y="179"/>
                    </a:lnTo>
                    <a:lnTo>
                      <a:pt x="354" y="173"/>
                    </a:lnTo>
                    <a:lnTo>
                      <a:pt x="354" y="170"/>
                    </a:lnTo>
                    <a:lnTo>
                      <a:pt x="356" y="166"/>
                    </a:lnTo>
                    <a:lnTo>
                      <a:pt x="358" y="162"/>
                    </a:lnTo>
                    <a:lnTo>
                      <a:pt x="358" y="156"/>
                    </a:lnTo>
                    <a:lnTo>
                      <a:pt x="360" y="153"/>
                    </a:lnTo>
                    <a:lnTo>
                      <a:pt x="360" y="149"/>
                    </a:lnTo>
                    <a:lnTo>
                      <a:pt x="362" y="145"/>
                    </a:lnTo>
                    <a:lnTo>
                      <a:pt x="362" y="139"/>
                    </a:lnTo>
                    <a:lnTo>
                      <a:pt x="364" y="135"/>
                    </a:lnTo>
                    <a:lnTo>
                      <a:pt x="364" y="130"/>
                    </a:lnTo>
                    <a:lnTo>
                      <a:pt x="365" y="124"/>
                    </a:lnTo>
                    <a:lnTo>
                      <a:pt x="365" y="120"/>
                    </a:lnTo>
                    <a:lnTo>
                      <a:pt x="367" y="115"/>
                    </a:lnTo>
                    <a:lnTo>
                      <a:pt x="367" y="111"/>
                    </a:lnTo>
                    <a:lnTo>
                      <a:pt x="367" y="105"/>
                    </a:lnTo>
                    <a:lnTo>
                      <a:pt x="369" y="99"/>
                    </a:lnTo>
                    <a:lnTo>
                      <a:pt x="369" y="96"/>
                    </a:lnTo>
                    <a:lnTo>
                      <a:pt x="369" y="90"/>
                    </a:lnTo>
                    <a:lnTo>
                      <a:pt x="369" y="84"/>
                    </a:lnTo>
                    <a:lnTo>
                      <a:pt x="369" y="78"/>
                    </a:lnTo>
                    <a:lnTo>
                      <a:pt x="371" y="73"/>
                    </a:lnTo>
                    <a:lnTo>
                      <a:pt x="371" y="67"/>
                    </a:lnTo>
                    <a:lnTo>
                      <a:pt x="371" y="63"/>
                    </a:lnTo>
                    <a:lnTo>
                      <a:pt x="371" y="58"/>
                    </a:lnTo>
                    <a:lnTo>
                      <a:pt x="371" y="52"/>
                    </a:lnTo>
                    <a:lnTo>
                      <a:pt x="369" y="52"/>
                    </a:lnTo>
                    <a:lnTo>
                      <a:pt x="367" y="54"/>
                    </a:lnTo>
                    <a:lnTo>
                      <a:pt x="364" y="56"/>
                    </a:lnTo>
                    <a:lnTo>
                      <a:pt x="362" y="58"/>
                    </a:lnTo>
                    <a:lnTo>
                      <a:pt x="360" y="58"/>
                    </a:lnTo>
                    <a:lnTo>
                      <a:pt x="358" y="59"/>
                    </a:lnTo>
                    <a:lnTo>
                      <a:pt x="354" y="59"/>
                    </a:lnTo>
                    <a:lnTo>
                      <a:pt x="352" y="61"/>
                    </a:lnTo>
                    <a:lnTo>
                      <a:pt x="350" y="61"/>
                    </a:lnTo>
                    <a:lnTo>
                      <a:pt x="346" y="63"/>
                    </a:lnTo>
                    <a:lnTo>
                      <a:pt x="343" y="65"/>
                    </a:lnTo>
                    <a:lnTo>
                      <a:pt x="341" y="67"/>
                    </a:lnTo>
                    <a:lnTo>
                      <a:pt x="337" y="67"/>
                    </a:lnTo>
                    <a:lnTo>
                      <a:pt x="333" y="69"/>
                    </a:lnTo>
                    <a:lnTo>
                      <a:pt x="327" y="71"/>
                    </a:lnTo>
                    <a:lnTo>
                      <a:pt x="324" y="73"/>
                    </a:lnTo>
                    <a:lnTo>
                      <a:pt x="320" y="73"/>
                    </a:lnTo>
                    <a:lnTo>
                      <a:pt x="318" y="73"/>
                    </a:lnTo>
                    <a:lnTo>
                      <a:pt x="316" y="75"/>
                    </a:lnTo>
                    <a:lnTo>
                      <a:pt x="312" y="75"/>
                    </a:lnTo>
                    <a:lnTo>
                      <a:pt x="310" y="75"/>
                    </a:lnTo>
                    <a:lnTo>
                      <a:pt x="307" y="77"/>
                    </a:lnTo>
                    <a:lnTo>
                      <a:pt x="303" y="77"/>
                    </a:lnTo>
                    <a:lnTo>
                      <a:pt x="301" y="78"/>
                    </a:lnTo>
                    <a:lnTo>
                      <a:pt x="297" y="78"/>
                    </a:lnTo>
                    <a:lnTo>
                      <a:pt x="295" y="80"/>
                    </a:lnTo>
                    <a:lnTo>
                      <a:pt x="291" y="80"/>
                    </a:lnTo>
                    <a:lnTo>
                      <a:pt x="288" y="82"/>
                    </a:lnTo>
                    <a:lnTo>
                      <a:pt x="284" y="82"/>
                    </a:lnTo>
                    <a:lnTo>
                      <a:pt x="282" y="84"/>
                    </a:lnTo>
                    <a:lnTo>
                      <a:pt x="278" y="84"/>
                    </a:lnTo>
                    <a:lnTo>
                      <a:pt x="274" y="86"/>
                    </a:lnTo>
                    <a:lnTo>
                      <a:pt x="270" y="86"/>
                    </a:lnTo>
                    <a:lnTo>
                      <a:pt x="267" y="88"/>
                    </a:lnTo>
                    <a:lnTo>
                      <a:pt x="261" y="90"/>
                    </a:lnTo>
                    <a:lnTo>
                      <a:pt x="257" y="90"/>
                    </a:lnTo>
                    <a:lnTo>
                      <a:pt x="253" y="92"/>
                    </a:lnTo>
                    <a:lnTo>
                      <a:pt x="249" y="94"/>
                    </a:lnTo>
                    <a:lnTo>
                      <a:pt x="244" y="96"/>
                    </a:lnTo>
                    <a:lnTo>
                      <a:pt x="240" y="96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7" y="101"/>
                    </a:lnTo>
                    <a:lnTo>
                      <a:pt x="221" y="103"/>
                    </a:lnTo>
                    <a:lnTo>
                      <a:pt x="217" y="105"/>
                    </a:lnTo>
                    <a:lnTo>
                      <a:pt x="211" y="107"/>
                    </a:lnTo>
                    <a:lnTo>
                      <a:pt x="208" y="111"/>
                    </a:lnTo>
                    <a:lnTo>
                      <a:pt x="202" y="113"/>
                    </a:lnTo>
                    <a:lnTo>
                      <a:pt x="196" y="115"/>
                    </a:lnTo>
                    <a:lnTo>
                      <a:pt x="192" y="118"/>
                    </a:lnTo>
                    <a:lnTo>
                      <a:pt x="187" y="120"/>
                    </a:lnTo>
                    <a:lnTo>
                      <a:pt x="183" y="122"/>
                    </a:lnTo>
                    <a:lnTo>
                      <a:pt x="177" y="126"/>
                    </a:lnTo>
                    <a:lnTo>
                      <a:pt x="172" y="128"/>
                    </a:lnTo>
                    <a:lnTo>
                      <a:pt x="168" y="132"/>
                    </a:lnTo>
                    <a:lnTo>
                      <a:pt x="162" y="134"/>
                    </a:lnTo>
                    <a:lnTo>
                      <a:pt x="156" y="137"/>
                    </a:lnTo>
                    <a:lnTo>
                      <a:pt x="153" y="141"/>
                    </a:lnTo>
                    <a:lnTo>
                      <a:pt x="147" y="143"/>
                    </a:lnTo>
                    <a:lnTo>
                      <a:pt x="141" y="147"/>
                    </a:lnTo>
                    <a:lnTo>
                      <a:pt x="137" y="151"/>
                    </a:lnTo>
                    <a:lnTo>
                      <a:pt x="132" y="154"/>
                    </a:lnTo>
                    <a:lnTo>
                      <a:pt x="128" y="158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3" y="170"/>
                    </a:lnTo>
                    <a:lnTo>
                      <a:pt x="109" y="173"/>
                    </a:lnTo>
                    <a:lnTo>
                      <a:pt x="103" y="177"/>
                    </a:lnTo>
                    <a:lnTo>
                      <a:pt x="99" y="181"/>
                    </a:lnTo>
                    <a:lnTo>
                      <a:pt x="94" y="185"/>
                    </a:lnTo>
                    <a:lnTo>
                      <a:pt x="90" y="189"/>
                    </a:lnTo>
                    <a:lnTo>
                      <a:pt x="86" y="194"/>
                    </a:lnTo>
                    <a:lnTo>
                      <a:pt x="80" y="198"/>
                    </a:lnTo>
                    <a:lnTo>
                      <a:pt x="77" y="202"/>
                    </a:lnTo>
                    <a:lnTo>
                      <a:pt x="73" y="206"/>
                    </a:lnTo>
                    <a:lnTo>
                      <a:pt x="69" y="211"/>
                    </a:lnTo>
                    <a:lnTo>
                      <a:pt x="65" y="215"/>
                    </a:lnTo>
                    <a:lnTo>
                      <a:pt x="61" y="221"/>
                    </a:lnTo>
                    <a:lnTo>
                      <a:pt x="57" y="227"/>
                    </a:lnTo>
                    <a:lnTo>
                      <a:pt x="54" y="232"/>
                    </a:lnTo>
                    <a:lnTo>
                      <a:pt x="50" y="236"/>
                    </a:lnTo>
                    <a:lnTo>
                      <a:pt x="46" y="242"/>
                    </a:lnTo>
                    <a:lnTo>
                      <a:pt x="42" y="246"/>
                    </a:lnTo>
                    <a:lnTo>
                      <a:pt x="40" y="251"/>
                    </a:lnTo>
                    <a:lnTo>
                      <a:pt x="37" y="257"/>
                    </a:lnTo>
                    <a:lnTo>
                      <a:pt x="35" y="263"/>
                    </a:lnTo>
                    <a:lnTo>
                      <a:pt x="31" y="269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5" y="286"/>
                    </a:lnTo>
                    <a:lnTo>
                      <a:pt x="23" y="291"/>
                    </a:lnTo>
                    <a:lnTo>
                      <a:pt x="21" y="297"/>
                    </a:lnTo>
                    <a:lnTo>
                      <a:pt x="19" y="303"/>
                    </a:lnTo>
                    <a:lnTo>
                      <a:pt x="18" y="308"/>
                    </a:lnTo>
                    <a:lnTo>
                      <a:pt x="16" y="314"/>
                    </a:lnTo>
                    <a:lnTo>
                      <a:pt x="16" y="322"/>
                    </a:lnTo>
                    <a:lnTo>
                      <a:pt x="14" y="324"/>
                    </a:lnTo>
                    <a:lnTo>
                      <a:pt x="14" y="327"/>
                    </a:lnTo>
                    <a:lnTo>
                      <a:pt x="12" y="329"/>
                    </a:lnTo>
                    <a:lnTo>
                      <a:pt x="12" y="331"/>
                    </a:lnTo>
                    <a:lnTo>
                      <a:pt x="10" y="331"/>
                    </a:lnTo>
                    <a:lnTo>
                      <a:pt x="10" y="329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6" y="326"/>
                    </a:lnTo>
                    <a:lnTo>
                      <a:pt x="6" y="324"/>
                    </a:lnTo>
                    <a:lnTo>
                      <a:pt x="6" y="320"/>
                    </a:lnTo>
                    <a:lnTo>
                      <a:pt x="6" y="316"/>
                    </a:lnTo>
                    <a:lnTo>
                      <a:pt x="4" y="314"/>
                    </a:lnTo>
                    <a:lnTo>
                      <a:pt x="4" y="310"/>
                    </a:lnTo>
                    <a:lnTo>
                      <a:pt x="4" y="307"/>
                    </a:lnTo>
                    <a:lnTo>
                      <a:pt x="2" y="303"/>
                    </a:lnTo>
                    <a:lnTo>
                      <a:pt x="2" y="299"/>
                    </a:lnTo>
                    <a:lnTo>
                      <a:pt x="2" y="297"/>
                    </a:lnTo>
                    <a:lnTo>
                      <a:pt x="2" y="293"/>
                    </a:lnTo>
                    <a:lnTo>
                      <a:pt x="2" y="289"/>
                    </a:lnTo>
                    <a:lnTo>
                      <a:pt x="2" y="286"/>
                    </a:lnTo>
                    <a:lnTo>
                      <a:pt x="2" y="284"/>
                    </a:lnTo>
                    <a:lnTo>
                      <a:pt x="0" y="280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grpSp>
          <p:nvGrpSpPr>
            <p:cNvPr id="67" name="Group 558">
              <a:extLst>
                <a:ext uri="{FF2B5EF4-FFF2-40B4-BE49-F238E27FC236}">
                  <a16:creationId xmlns:a16="http://schemas.microsoft.com/office/drawing/2014/main" id="{88A585DF-BD76-4EBD-AA64-C5C42B33AB66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2590800" y="3962400"/>
              <a:ext cx="457200" cy="342900"/>
              <a:chOff x="4777" y="672"/>
              <a:chExt cx="599" cy="416"/>
            </a:xfrm>
          </p:grpSpPr>
          <p:sp>
            <p:nvSpPr>
              <p:cNvPr id="69" name="Freeform 559">
                <a:extLst>
                  <a:ext uri="{FF2B5EF4-FFF2-40B4-BE49-F238E27FC236}">
                    <a16:creationId xmlns:a16="http://schemas.microsoft.com/office/drawing/2014/main" id="{A7F296C9-44A5-4741-B9FE-8F6317CF46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85" y="681"/>
                <a:ext cx="212" cy="191"/>
              </a:xfrm>
              <a:custGeom>
                <a:avLst/>
                <a:gdLst>
                  <a:gd name="T0" fmla="*/ 0 w 424"/>
                  <a:gd name="T1" fmla="*/ 0 h 383"/>
                  <a:gd name="T2" fmla="*/ 1 w 424"/>
                  <a:gd name="T3" fmla="*/ 0 h 383"/>
                  <a:gd name="T4" fmla="*/ 1 w 424"/>
                  <a:gd name="T5" fmla="*/ 0 h 383"/>
                  <a:gd name="T6" fmla="*/ 1 w 424"/>
                  <a:gd name="T7" fmla="*/ 0 h 383"/>
                  <a:gd name="T8" fmla="*/ 1 w 424"/>
                  <a:gd name="T9" fmla="*/ 0 h 383"/>
                  <a:gd name="T10" fmla="*/ 1 w 424"/>
                  <a:gd name="T11" fmla="*/ 0 h 383"/>
                  <a:gd name="T12" fmla="*/ 1 w 424"/>
                  <a:gd name="T13" fmla="*/ 0 h 383"/>
                  <a:gd name="T14" fmla="*/ 1 w 424"/>
                  <a:gd name="T15" fmla="*/ 0 h 383"/>
                  <a:gd name="T16" fmla="*/ 1 w 424"/>
                  <a:gd name="T17" fmla="*/ 0 h 383"/>
                  <a:gd name="T18" fmla="*/ 1 w 424"/>
                  <a:gd name="T19" fmla="*/ 0 h 383"/>
                  <a:gd name="T20" fmla="*/ 1 w 424"/>
                  <a:gd name="T21" fmla="*/ 0 h 383"/>
                  <a:gd name="T22" fmla="*/ 1 w 424"/>
                  <a:gd name="T23" fmla="*/ 0 h 383"/>
                  <a:gd name="T24" fmla="*/ 0 w 424"/>
                  <a:gd name="T25" fmla="*/ 0 h 383"/>
                  <a:gd name="T26" fmla="*/ 0 w 424"/>
                  <a:gd name="T27" fmla="*/ 0 h 3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4"/>
                  <a:gd name="T43" fmla="*/ 0 h 383"/>
                  <a:gd name="T44" fmla="*/ 424 w 424"/>
                  <a:gd name="T45" fmla="*/ 383 h 38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4" h="383">
                    <a:moveTo>
                      <a:pt x="0" y="230"/>
                    </a:moveTo>
                    <a:lnTo>
                      <a:pt x="62" y="154"/>
                    </a:lnTo>
                    <a:lnTo>
                      <a:pt x="180" y="71"/>
                    </a:lnTo>
                    <a:lnTo>
                      <a:pt x="327" y="16"/>
                    </a:lnTo>
                    <a:lnTo>
                      <a:pt x="424" y="0"/>
                    </a:lnTo>
                    <a:lnTo>
                      <a:pt x="403" y="111"/>
                    </a:lnTo>
                    <a:lnTo>
                      <a:pt x="340" y="236"/>
                    </a:lnTo>
                    <a:lnTo>
                      <a:pt x="268" y="318"/>
                    </a:lnTo>
                    <a:lnTo>
                      <a:pt x="133" y="383"/>
                    </a:lnTo>
                    <a:lnTo>
                      <a:pt x="165" y="297"/>
                    </a:lnTo>
                    <a:lnTo>
                      <a:pt x="176" y="147"/>
                    </a:lnTo>
                    <a:lnTo>
                      <a:pt x="80" y="206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0" name="Freeform 560">
                <a:extLst>
                  <a:ext uri="{FF2B5EF4-FFF2-40B4-BE49-F238E27FC236}">
                    <a16:creationId xmlns:a16="http://schemas.microsoft.com/office/drawing/2014/main" id="{3CE49385-8AEE-4517-8931-D6877859AA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9" y="709"/>
                <a:ext cx="210" cy="227"/>
              </a:xfrm>
              <a:custGeom>
                <a:avLst/>
                <a:gdLst>
                  <a:gd name="T0" fmla="*/ 1 w 420"/>
                  <a:gd name="T1" fmla="*/ 0 h 455"/>
                  <a:gd name="T2" fmla="*/ 1 w 420"/>
                  <a:gd name="T3" fmla="*/ 0 h 455"/>
                  <a:gd name="T4" fmla="*/ 1 w 420"/>
                  <a:gd name="T5" fmla="*/ 0 h 455"/>
                  <a:gd name="T6" fmla="*/ 1 w 420"/>
                  <a:gd name="T7" fmla="*/ 0 h 455"/>
                  <a:gd name="T8" fmla="*/ 1 w 420"/>
                  <a:gd name="T9" fmla="*/ 0 h 455"/>
                  <a:gd name="T10" fmla="*/ 1 w 420"/>
                  <a:gd name="T11" fmla="*/ 0 h 455"/>
                  <a:gd name="T12" fmla="*/ 1 w 420"/>
                  <a:gd name="T13" fmla="*/ 0 h 455"/>
                  <a:gd name="T14" fmla="*/ 1 w 420"/>
                  <a:gd name="T15" fmla="*/ 0 h 455"/>
                  <a:gd name="T16" fmla="*/ 1 w 420"/>
                  <a:gd name="T17" fmla="*/ 0 h 455"/>
                  <a:gd name="T18" fmla="*/ 1 w 420"/>
                  <a:gd name="T19" fmla="*/ 0 h 455"/>
                  <a:gd name="T20" fmla="*/ 0 w 420"/>
                  <a:gd name="T21" fmla="*/ 0 h 455"/>
                  <a:gd name="T22" fmla="*/ 1 w 420"/>
                  <a:gd name="T23" fmla="*/ 0 h 455"/>
                  <a:gd name="T24" fmla="*/ 1 w 420"/>
                  <a:gd name="T25" fmla="*/ 0 h 455"/>
                  <a:gd name="T26" fmla="*/ 1 w 420"/>
                  <a:gd name="T27" fmla="*/ 0 h 455"/>
                  <a:gd name="T28" fmla="*/ 1 w 420"/>
                  <a:gd name="T29" fmla="*/ 0 h 455"/>
                  <a:gd name="T30" fmla="*/ 1 w 420"/>
                  <a:gd name="T31" fmla="*/ 0 h 4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0"/>
                  <a:gd name="T49" fmla="*/ 0 h 455"/>
                  <a:gd name="T50" fmla="*/ 420 w 420"/>
                  <a:gd name="T51" fmla="*/ 455 h 45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0" h="455">
                    <a:moveTo>
                      <a:pt x="125" y="455"/>
                    </a:moveTo>
                    <a:lnTo>
                      <a:pt x="205" y="403"/>
                    </a:lnTo>
                    <a:lnTo>
                      <a:pt x="306" y="306"/>
                    </a:lnTo>
                    <a:lnTo>
                      <a:pt x="380" y="181"/>
                    </a:lnTo>
                    <a:lnTo>
                      <a:pt x="410" y="94"/>
                    </a:lnTo>
                    <a:lnTo>
                      <a:pt x="420" y="0"/>
                    </a:lnTo>
                    <a:lnTo>
                      <a:pt x="344" y="46"/>
                    </a:lnTo>
                    <a:lnTo>
                      <a:pt x="222" y="97"/>
                    </a:lnTo>
                    <a:lnTo>
                      <a:pt x="114" y="156"/>
                    </a:lnTo>
                    <a:lnTo>
                      <a:pt x="51" y="204"/>
                    </a:lnTo>
                    <a:lnTo>
                      <a:pt x="0" y="259"/>
                    </a:lnTo>
                    <a:lnTo>
                      <a:pt x="150" y="221"/>
                    </a:lnTo>
                    <a:lnTo>
                      <a:pt x="254" y="200"/>
                    </a:lnTo>
                    <a:lnTo>
                      <a:pt x="197" y="305"/>
                    </a:lnTo>
                    <a:lnTo>
                      <a:pt x="125" y="4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1" name="Freeform 561">
                <a:extLst>
                  <a:ext uri="{FF2B5EF4-FFF2-40B4-BE49-F238E27FC236}">
                    <a16:creationId xmlns:a16="http://schemas.microsoft.com/office/drawing/2014/main" id="{47B245C0-C615-4BF5-8902-592A735A5E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7" y="859"/>
                <a:ext cx="204" cy="159"/>
              </a:xfrm>
              <a:custGeom>
                <a:avLst/>
                <a:gdLst>
                  <a:gd name="T0" fmla="*/ 0 w 407"/>
                  <a:gd name="T1" fmla="*/ 1 h 317"/>
                  <a:gd name="T2" fmla="*/ 1 w 407"/>
                  <a:gd name="T3" fmla="*/ 1 h 317"/>
                  <a:gd name="T4" fmla="*/ 1 w 407"/>
                  <a:gd name="T5" fmla="*/ 1 h 317"/>
                  <a:gd name="T6" fmla="*/ 1 w 407"/>
                  <a:gd name="T7" fmla="*/ 1 h 317"/>
                  <a:gd name="T8" fmla="*/ 1 w 407"/>
                  <a:gd name="T9" fmla="*/ 0 h 317"/>
                  <a:gd name="T10" fmla="*/ 1 w 407"/>
                  <a:gd name="T11" fmla="*/ 1 h 317"/>
                  <a:gd name="T12" fmla="*/ 1 w 407"/>
                  <a:gd name="T13" fmla="*/ 1 h 317"/>
                  <a:gd name="T14" fmla="*/ 1 w 407"/>
                  <a:gd name="T15" fmla="*/ 1 h 317"/>
                  <a:gd name="T16" fmla="*/ 1 w 407"/>
                  <a:gd name="T17" fmla="*/ 1 h 317"/>
                  <a:gd name="T18" fmla="*/ 1 w 407"/>
                  <a:gd name="T19" fmla="*/ 1 h 317"/>
                  <a:gd name="T20" fmla="*/ 1 w 407"/>
                  <a:gd name="T21" fmla="*/ 1 h 317"/>
                  <a:gd name="T22" fmla="*/ 1 w 407"/>
                  <a:gd name="T23" fmla="*/ 1 h 317"/>
                  <a:gd name="T24" fmla="*/ 1 w 407"/>
                  <a:gd name="T25" fmla="*/ 1 h 317"/>
                  <a:gd name="T26" fmla="*/ 0 w 407"/>
                  <a:gd name="T27" fmla="*/ 1 h 317"/>
                  <a:gd name="T28" fmla="*/ 0 w 407"/>
                  <a:gd name="T29" fmla="*/ 1 h 3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07"/>
                  <a:gd name="T46" fmla="*/ 0 h 317"/>
                  <a:gd name="T47" fmla="*/ 407 w 407"/>
                  <a:gd name="T48" fmla="*/ 317 h 3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07" h="317">
                    <a:moveTo>
                      <a:pt x="0" y="234"/>
                    </a:moveTo>
                    <a:lnTo>
                      <a:pt x="68" y="144"/>
                    </a:lnTo>
                    <a:lnTo>
                      <a:pt x="152" y="87"/>
                    </a:lnTo>
                    <a:lnTo>
                      <a:pt x="209" y="40"/>
                    </a:lnTo>
                    <a:lnTo>
                      <a:pt x="407" y="0"/>
                    </a:lnTo>
                    <a:lnTo>
                      <a:pt x="350" y="159"/>
                    </a:lnTo>
                    <a:lnTo>
                      <a:pt x="298" y="260"/>
                    </a:lnTo>
                    <a:lnTo>
                      <a:pt x="262" y="308"/>
                    </a:lnTo>
                    <a:lnTo>
                      <a:pt x="186" y="317"/>
                    </a:lnTo>
                    <a:lnTo>
                      <a:pt x="220" y="270"/>
                    </a:lnTo>
                    <a:lnTo>
                      <a:pt x="249" y="177"/>
                    </a:lnTo>
                    <a:lnTo>
                      <a:pt x="173" y="196"/>
                    </a:lnTo>
                    <a:lnTo>
                      <a:pt x="78" y="213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2" name="Freeform 562">
                <a:extLst>
                  <a:ext uri="{FF2B5EF4-FFF2-40B4-BE49-F238E27FC236}">
                    <a16:creationId xmlns:a16="http://schemas.microsoft.com/office/drawing/2014/main" id="{55253074-BE49-4B7C-9A6F-9BA17B3D0A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5" y="948"/>
                <a:ext cx="228" cy="126"/>
              </a:xfrm>
              <a:custGeom>
                <a:avLst/>
                <a:gdLst>
                  <a:gd name="T0" fmla="*/ 0 w 457"/>
                  <a:gd name="T1" fmla="*/ 1 h 252"/>
                  <a:gd name="T2" fmla="*/ 0 w 457"/>
                  <a:gd name="T3" fmla="*/ 1 h 252"/>
                  <a:gd name="T4" fmla="*/ 0 w 457"/>
                  <a:gd name="T5" fmla="*/ 1 h 252"/>
                  <a:gd name="T6" fmla="*/ 0 w 457"/>
                  <a:gd name="T7" fmla="*/ 1 h 252"/>
                  <a:gd name="T8" fmla="*/ 0 w 457"/>
                  <a:gd name="T9" fmla="*/ 0 h 252"/>
                  <a:gd name="T10" fmla="*/ 0 w 457"/>
                  <a:gd name="T11" fmla="*/ 1 h 252"/>
                  <a:gd name="T12" fmla="*/ 0 w 457"/>
                  <a:gd name="T13" fmla="*/ 1 h 252"/>
                  <a:gd name="T14" fmla="*/ 0 w 457"/>
                  <a:gd name="T15" fmla="*/ 1 h 252"/>
                  <a:gd name="T16" fmla="*/ 0 w 457"/>
                  <a:gd name="T17" fmla="*/ 1 h 252"/>
                  <a:gd name="T18" fmla="*/ 0 w 457"/>
                  <a:gd name="T19" fmla="*/ 1 h 252"/>
                  <a:gd name="T20" fmla="*/ 0 w 457"/>
                  <a:gd name="T21" fmla="*/ 1 h 252"/>
                  <a:gd name="T22" fmla="*/ 0 w 457"/>
                  <a:gd name="T23" fmla="*/ 1 h 252"/>
                  <a:gd name="T24" fmla="*/ 0 w 457"/>
                  <a:gd name="T25" fmla="*/ 1 h 2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7"/>
                  <a:gd name="T40" fmla="*/ 0 h 252"/>
                  <a:gd name="T41" fmla="*/ 457 w 457"/>
                  <a:gd name="T42" fmla="*/ 252 h 2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7" h="252">
                    <a:moveTo>
                      <a:pt x="0" y="209"/>
                    </a:moveTo>
                    <a:lnTo>
                      <a:pt x="42" y="152"/>
                    </a:lnTo>
                    <a:lnTo>
                      <a:pt x="137" y="78"/>
                    </a:lnTo>
                    <a:lnTo>
                      <a:pt x="270" y="38"/>
                    </a:lnTo>
                    <a:lnTo>
                      <a:pt x="457" y="0"/>
                    </a:lnTo>
                    <a:lnTo>
                      <a:pt x="424" y="83"/>
                    </a:lnTo>
                    <a:lnTo>
                      <a:pt x="371" y="169"/>
                    </a:lnTo>
                    <a:lnTo>
                      <a:pt x="287" y="218"/>
                    </a:lnTo>
                    <a:lnTo>
                      <a:pt x="204" y="252"/>
                    </a:lnTo>
                    <a:lnTo>
                      <a:pt x="101" y="226"/>
                    </a:lnTo>
                    <a:lnTo>
                      <a:pt x="18" y="212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3" name="Freeform 563">
                <a:extLst>
                  <a:ext uri="{FF2B5EF4-FFF2-40B4-BE49-F238E27FC236}">
                    <a16:creationId xmlns:a16="http://schemas.microsoft.com/office/drawing/2014/main" id="{BAE48BB6-7C1D-4859-9E84-DDAA1DB16B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0" y="807"/>
                <a:ext cx="244" cy="252"/>
              </a:xfrm>
              <a:custGeom>
                <a:avLst/>
                <a:gdLst>
                  <a:gd name="T0" fmla="*/ 0 w 489"/>
                  <a:gd name="T1" fmla="*/ 1 h 504"/>
                  <a:gd name="T2" fmla="*/ 0 w 489"/>
                  <a:gd name="T3" fmla="*/ 1 h 504"/>
                  <a:gd name="T4" fmla="*/ 0 w 489"/>
                  <a:gd name="T5" fmla="*/ 1 h 504"/>
                  <a:gd name="T6" fmla="*/ 0 w 489"/>
                  <a:gd name="T7" fmla="*/ 1 h 504"/>
                  <a:gd name="T8" fmla="*/ 0 w 489"/>
                  <a:gd name="T9" fmla="*/ 1 h 504"/>
                  <a:gd name="T10" fmla="*/ 0 w 489"/>
                  <a:gd name="T11" fmla="*/ 1 h 504"/>
                  <a:gd name="T12" fmla="*/ 0 w 489"/>
                  <a:gd name="T13" fmla="*/ 1 h 504"/>
                  <a:gd name="T14" fmla="*/ 0 w 489"/>
                  <a:gd name="T15" fmla="*/ 0 h 504"/>
                  <a:gd name="T16" fmla="*/ 0 w 489"/>
                  <a:gd name="T17" fmla="*/ 1 h 504"/>
                  <a:gd name="T18" fmla="*/ 0 w 489"/>
                  <a:gd name="T19" fmla="*/ 1 h 504"/>
                  <a:gd name="T20" fmla="*/ 0 w 489"/>
                  <a:gd name="T21" fmla="*/ 1 h 504"/>
                  <a:gd name="T22" fmla="*/ 0 w 489"/>
                  <a:gd name="T23" fmla="*/ 1 h 504"/>
                  <a:gd name="T24" fmla="*/ 0 w 489"/>
                  <a:gd name="T25" fmla="*/ 1 h 504"/>
                  <a:gd name="T26" fmla="*/ 0 w 489"/>
                  <a:gd name="T27" fmla="*/ 1 h 504"/>
                  <a:gd name="T28" fmla="*/ 0 w 489"/>
                  <a:gd name="T29" fmla="*/ 1 h 504"/>
                  <a:gd name="T30" fmla="*/ 0 w 489"/>
                  <a:gd name="T31" fmla="*/ 1 h 504"/>
                  <a:gd name="T32" fmla="*/ 0 w 489"/>
                  <a:gd name="T33" fmla="*/ 1 h 504"/>
                  <a:gd name="T34" fmla="*/ 0 w 489"/>
                  <a:gd name="T35" fmla="*/ 1 h 504"/>
                  <a:gd name="T36" fmla="*/ 0 w 489"/>
                  <a:gd name="T37" fmla="*/ 1 h 504"/>
                  <a:gd name="T38" fmla="*/ 0 w 489"/>
                  <a:gd name="T39" fmla="*/ 1 h 5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89"/>
                  <a:gd name="T61" fmla="*/ 0 h 504"/>
                  <a:gd name="T62" fmla="*/ 489 w 489"/>
                  <a:gd name="T63" fmla="*/ 504 h 5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89" h="504">
                    <a:moveTo>
                      <a:pt x="0" y="504"/>
                    </a:moveTo>
                    <a:lnTo>
                      <a:pt x="103" y="491"/>
                    </a:lnTo>
                    <a:lnTo>
                      <a:pt x="143" y="445"/>
                    </a:lnTo>
                    <a:lnTo>
                      <a:pt x="198" y="388"/>
                    </a:lnTo>
                    <a:lnTo>
                      <a:pt x="327" y="327"/>
                    </a:lnTo>
                    <a:lnTo>
                      <a:pt x="369" y="268"/>
                    </a:lnTo>
                    <a:lnTo>
                      <a:pt x="415" y="154"/>
                    </a:lnTo>
                    <a:lnTo>
                      <a:pt x="489" y="0"/>
                    </a:lnTo>
                    <a:lnTo>
                      <a:pt x="327" y="34"/>
                    </a:lnTo>
                    <a:lnTo>
                      <a:pt x="173" y="90"/>
                    </a:lnTo>
                    <a:lnTo>
                      <a:pt x="74" y="158"/>
                    </a:lnTo>
                    <a:lnTo>
                      <a:pt x="21" y="223"/>
                    </a:lnTo>
                    <a:lnTo>
                      <a:pt x="0" y="272"/>
                    </a:lnTo>
                    <a:lnTo>
                      <a:pt x="103" y="226"/>
                    </a:lnTo>
                    <a:lnTo>
                      <a:pt x="244" y="207"/>
                    </a:lnTo>
                    <a:lnTo>
                      <a:pt x="186" y="280"/>
                    </a:lnTo>
                    <a:lnTo>
                      <a:pt x="114" y="384"/>
                    </a:lnTo>
                    <a:lnTo>
                      <a:pt x="72" y="447"/>
                    </a:lnTo>
                    <a:lnTo>
                      <a:pt x="0" y="50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4" name="Freeform 564">
                <a:extLst>
                  <a:ext uri="{FF2B5EF4-FFF2-40B4-BE49-F238E27FC236}">
                    <a16:creationId xmlns:a16="http://schemas.microsoft.com/office/drawing/2014/main" id="{8844494F-A156-4E98-B283-A238E15F10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8" y="911"/>
                <a:ext cx="207" cy="160"/>
              </a:xfrm>
              <a:custGeom>
                <a:avLst/>
                <a:gdLst>
                  <a:gd name="T0" fmla="*/ 0 w 414"/>
                  <a:gd name="T1" fmla="*/ 0 h 322"/>
                  <a:gd name="T2" fmla="*/ 1 w 414"/>
                  <a:gd name="T3" fmla="*/ 0 h 322"/>
                  <a:gd name="T4" fmla="*/ 1 w 414"/>
                  <a:gd name="T5" fmla="*/ 0 h 322"/>
                  <a:gd name="T6" fmla="*/ 1 w 414"/>
                  <a:gd name="T7" fmla="*/ 0 h 322"/>
                  <a:gd name="T8" fmla="*/ 1 w 414"/>
                  <a:gd name="T9" fmla="*/ 0 h 322"/>
                  <a:gd name="T10" fmla="*/ 1 w 414"/>
                  <a:gd name="T11" fmla="*/ 0 h 322"/>
                  <a:gd name="T12" fmla="*/ 1 w 414"/>
                  <a:gd name="T13" fmla="*/ 0 h 322"/>
                  <a:gd name="T14" fmla="*/ 1 w 414"/>
                  <a:gd name="T15" fmla="*/ 0 h 322"/>
                  <a:gd name="T16" fmla="*/ 1 w 414"/>
                  <a:gd name="T17" fmla="*/ 0 h 322"/>
                  <a:gd name="T18" fmla="*/ 1 w 414"/>
                  <a:gd name="T19" fmla="*/ 0 h 322"/>
                  <a:gd name="T20" fmla="*/ 1 w 414"/>
                  <a:gd name="T21" fmla="*/ 0 h 322"/>
                  <a:gd name="T22" fmla="*/ 1 w 414"/>
                  <a:gd name="T23" fmla="*/ 0 h 322"/>
                  <a:gd name="T24" fmla="*/ 1 w 414"/>
                  <a:gd name="T25" fmla="*/ 0 h 322"/>
                  <a:gd name="T26" fmla="*/ 0 w 414"/>
                  <a:gd name="T27" fmla="*/ 0 h 322"/>
                  <a:gd name="T28" fmla="*/ 0 w 414"/>
                  <a:gd name="T29" fmla="*/ 0 h 3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14"/>
                  <a:gd name="T46" fmla="*/ 0 h 322"/>
                  <a:gd name="T47" fmla="*/ 414 w 414"/>
                  <a:gd name="T48" fmla="*/ 322 h 3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14" h="322">
                    <a:moveTo>
                      <a:pt x="0" y="318"/>
                    </a:moveTo>
                    <a:lnTo>
                      <a:pt x="49" y="322"/>
                    </a:lnTo>
                    <a:lnTo>
                      <a:pt x="119" y="305"/>
                    </a:lnTo>
                    <a:lnTo>
                      <a:pt x="207" y="268"/>
                    </a:lnTo>
                    <a:lnTo>
                      <a:pt x="273" y="189"/>
                    </a:lnTo>
                    <a:lnTo>
                      <a:pt x="334" y="94"/>
                    </a:lnTo>
                    <a:lnTo>
                      <a:pt x="414" y="0"/>
                    </a:lnTo>
                    <a:lnTo>
                      <a:pt x="340" y="8"/>
                    </a:lnTo>
                    <a:lnTo>
                      <a:pt x="234" y="35"/>
                    </a:lnTo>
                    <a:lnTo>
                      <a:pt x="135" y="84"/>
                    </a:lnTo>
                    <a:lnTo>
                      <a:pt x="102" y="114"/>
                    </a:lnTo>
                    <a:lnTo>
                      <a:pt x="93" y="183"/>
                    </a:lnTo>
                    <a:lnTo>
                      <a:pt x="68" y="242"/>
                    </a:lnTo>
                    <a:lnTo>
                      <a:pt x="0" y="31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5" name="Freeform 565">
                <a:extLst>
                  <a:ext uri="{FF2B5EF4-FFF2-40B4-BE49-F238E27FC236}">
                    <a16:creationId xmlns:a16="http://schemas.microsoft.com/office/drawing/2014/main" id="{97A80A3D-B1BB-4598-B2AA-2E7D5A430F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4" y="886"/>
                <a:ext cx="127" cy="199"/>
              </a:xfrm>
              <a:custGeom>
                <a:avLst/>
                <a:gdLst>
                  <a:gd name="T0" fmla="*/ 1 w 253"/>
                  <a:gd name="T1" fmla="*/ 1 h 397"/>
                  <a:gd name="T2" fmla="*/ 1 w 253"/>
                  <a:gd name="T3" fmla="*/ 1 h 397"/>
                  <a:gd name="T4" fmla="*/ 0 w 253"/>
                  <a:gd name="T5" fmla="*/ 1 h 397"/>
                  <a:gd name="T6" fmla="*/ 1 w 253"/>
                  <a:gd name="T7" fmla="*/ 1 h 397"/>
                  <a:gd name="T8" fmla="*/ 1 w 253"/>
                  <a:gd name="T9" fmla="*/ 1 h 397"/>
                  <a:gd name="T10" fmla="*/ 1 w 253"/>
                  <a:gd name="T11" fmla="*/ 1 h 397"/>
                  <a:gd name="T12" fmla="*/ 1 w 253"/>
                  <a:gd name="T13" fmla="*/ 1 h 397"/>
                  <a:gd name="T14" fmla="*/ 1 w 253"/>
                  <a:gd name="T15" fmla="*/ 0 h 397"/>
                  <a:gd name="T16" fmla="*/ 1 w 253"/>
                  <a:gd name="T17" fmla="*/ 1 h 397"/>
                  <a:gd name="T18" fmla="*/ 1 w 253"/>
                  <a:gd name="T19" fmla="*/ 1 h 397"/>
                  <a:gd name="T20" fmla="*/ 1 w 253"/>
                  <a:gd name="T21" fmla="*/ 1 h 397"/>
                  <a:gd name="T22" fmla="*/ 1 w 253"/>
                  <a:gd name="T23" fmla="*/ 1 h 397"/>
                  <a:gd name="T24" fmla="*/ 1 w 253"/>
                  <a:gd name="T25" fmla="*/ 1 h 397"/>
                  <a:gd name="T26" fmla="*/ 1 w 253"/>
                  <a:gd name="T27" fmla="*/ 1 h 397"/>
                  <a:gd name="T28" fmla="*/ 1 w 253"/>
                  <a:gd name="T29" fmla="*/ 1 h 39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3"/>
                  <a:gd name="T46" fmla="*/ 0 h 397"/>
                  <a:gd name="T47" fmla="*/ 253 w 253"/>
                  <a:gd name="T48" fmla="*/ 397 h 39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3" h="397">
                    <a:moveTo>
                      <a:pt x="36" y="397"/>
                    </a:moveTo>
                    <a:lnTo>
                      <a:pt x="14" y="346"/>
                    </a:lnTo>
                    <a:lnTo>
                      <a:pt x="0" y="270"/>
                    </a:lnTo>
                    <a:lnTo>
                      <a:pt x="10" y="173"/>
                    </a:lnTo>
                    <a:lnTo>
                      <a:pt x="55" y="97"/>
                    </a:lnTo>
                    <a:lnTo>
                      <a:pt x="126" y="38"/>
                    </a:lnTo>
                    <a:lnTo>
                      <a:pt x="207" y="10"/>
                    </a:lnTo>
                    <a:lnTo>
                      <a:pt x="253" y="0"/>
                    </a:lnTo>
                    <a:lnTo>
                      <a:pt x="211" y="72"/>
                    </a:lnTo>
                    <a:lnTo>
                      <a:pt x="188" y="196"/>
                    </a:lnTo>
                    <a:lnTo>
                      <a:pt x="156" y="272"/>
                    </a:lnTo>
                    <a:lnTo>
                      <a:pt x="124" y="335"/>
                    </a:lnTo>
                    <a:lnTo>
                      <a:pt x="74" y="371"/>
                    </a:lnTo>
                    <a:lnTo>
                      <a:pt x="36" y="39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6" name="Freeform 566">
                <a:extLst>
                  <a:ext uri="{FF2B5EF4-FFF2-40B4-BE49-F238E27FC236}">
                    <a16:creationId xmlns:a16="http://schemas.microsoft.com/office/drawing/2014/main" id="{8EE7452D-6E7A-47B5-8C5B-94112F4C79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1" y="763"/>
                <a:ext cx="190" cy="206"/>
              </a:xfrm>
              <a:custGeom>
                <a:avLst/>
                <a:gdLst>
                  <a:gd name="T0" fmla="*/ 1 w 380"/>
                  <a:gd name="T1" fmla="*/ 1 h 410"/>
                  <a:gd name="T2" fmla="*/ 1 w 380"/>
                  <a:gd name="T3" fmla="*/ 1 h 410"/>
                  <a:gd name="T4" fmla="*/ 1 w 380"/>
                  <a:gd name="T5" fmla="*/ 1 h 410"/>
                  <a:gd name="T6" fmla="*/ 1 w 380"/>
                  <a:gd name="T7" fmla="*/ 1 h 410"/>
                  <a:gd name="T8" fmla="*/ 1 w 380"/>
                  <a:gd name="T9" fmla="*/ 0 h 410"/>
                  <a:gd name="T10" fmla="*/ 1 w 380"/>
                  <a:gd name="T11" fmla="*/ 1 h 410"/>
                  <a:gd name="T12" fmla="*/ 1 w 380"/>
                  <a:gd name="T13" fmla="*/ 1 h 410"/>
                  <a:gd name="T14" fmla="*/ 1 w 380"/>
                  <a:gd name="T15" fmla="*/ 1 h 410"/>
                  <a:gd name="T16" fmla="*/ 1 w 380"/>
                  <a:gd name="T17" fmla="*/ 1 h 410"/>
                  <a:gd name="T18" fmla="*/ 1 w 380"/>
                  <a:gd name="T19" fmla="*/ 1 h 410"/>
                  <a:gd name="T20" fmla="*/ 1 w 380"/>
                  <a:gd name="T21" fmla="*/ 1 h 410"/>
                  <a:gd name="T22" fmla="*/ 1 w 380"/>
                  <a:gd name="T23" fmla="*/ 1 h 410"/>
                  <a:gd name="T24" fmla="*/ 1 w 380"/>
                  <a:gd name="T25" fmla="*/ 1 h 410"/>
                  <a:gd name="T26" fmla="*/ 1 w 380"/>
                  <a:gd name="T27" fmla="*/ 1 h 410"/>
                  <a:gd name="T28" fmla="*/ 1 w 380"/>
                  <a:gd name="T29" fmla="*/ 1 h 410"/>
                  <a:gd name="T30" fmla="*/ 1 w 380"/>
                  <a:gd name="T31" fmla="*/ 1 h 410"/>
                  <a:gd name="T32" fmla="*/ 1 w 380"/>
                  <a:gd name="T33" fmla="*/ 1 h 410"/>
                  <a:gd name="T34" fmla="*/ 0 w 380"/>
                  <a:gd name="T35" fmla="*/ 1 h 410"/>
                  <a:gd name="T36" fmla="*/ 1 w 380"/>
                  <a:gd name="T37" fmla="*/ 1 h 410"/>
                  <a:gd name="T38" fmla="*/ 1 w 380"/>
                  <a:gd name="T39" fmla="*/ 1 h 410"/>
                  <a:gd name="T40" fmla="*/ 1 w 380"/>
                  <a:gd name="T41" fmla="*/ 1 h 4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410"/>
                  <a:gd name="T65" fmla="*/ 380 w 380"/>
                  <a:gd name="T66" fmla="*/ 410 h 4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410">
                    <a:moveTo>
                      <a:pt x="3" y="281"/>
                    </a:moveTo>
                    <a:lnTo>
                      <a:pt x="36" y="196"/>
                    </a:lnTo>
                    <a:lnTo>
                      <a:pt x="110" y="118"/>
                    </a:lnTo>
                    <a:lnTo>
                      <a:pt x="220" y="64"/>
                    </a:lnTo>
                    <a:lnTo>
                      <a:pt x="378" y="0"/>
                    </a:lnTo>
                    <a:lnTo>
                      <a:pt x="380" y="59"/>
                    </a:lnTo>
                    <a:lnTo>
                      <a:pt x="365" y="154"/>
                    </a:lnTo>
                    <a:lnTo>
                      <a:pt x="342" y="215"/>
                    </a:lnTo>
                    <a:lnTo>
                      <a:pt x="294" y="262"/>
                    </a:lnTo>
                    <a:lnTo>
                      <a:pt x="252" y="329"/>
                    </a:lnTo>
                    <a:lnTo>
                      <a:pt x="245" y="359"/>
                    </a:lnTo>
                    <a:lnTo>
                      <a:pt x="186" y="401"/>
                    </a:lnTo>
                    <a:lnTo>
                      <a:pt x="195" y="338"/>
                    </a:lnTo>
                    <a:lnTo>
                      <a:pt x="237" y="239"/>
                    </a:lnTo>
                    <a:lnTo>
                      <a:pt x="154" y="270"/>
                    </a:lnTo>
                    <a:lnTo>
                      <a:pt x="74" y="308"/>
                    </a:lnTo>
                    <a:lnTo>
                      <a:pt x="28" y="355"/>
                    </a:lnTo>
                    <a:lnTo>
                      <a:pt x="0" y="410"/>
                    </a:lnTo>
                    <a:lnTo>
                      <a:pt x="1" y="319"/>
                    </a:lnTo>
                    <a:lnTo>
                      <a:pt x="3" y="28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7" name="Freeform 567">
                <a:extLst>
                  <a:ext uri="{FF2B5EF4-FFF2-40B4-BE49-F238E27FC236}">
                    <a16:creationId xmlns:a16="http://schemas.microsoft.com/office/drawing/2014/main" id="{234D62F3-92F6-412D-8E7B-EEBAA4B7CAD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84" y="740"/>
                <a:ext cx="163" cy="215"/>
              </a:xfrm>
              <a:custGeom>
                <a:avLst/>
                <a:gdLst>
                  <a:gd name="T0" fmla="*/ 0 w 327"/>
                  <a:gd name="T1" fmla="*/ 0 h 432"/>
                  <a:gd name="T2" fmla="*/ 0 w 327"/>
                  <a:gd name="T3" fmla="*/ 0 h 432"/>
                  <a:gd name="T4" fmla="*/ 0 w 327"/>
                  <a:gd name="T5" fmla="*/ 0 h 432"/>
                  <a:gd name="T6" fmla="*/ 0 w 327"/>
                  <a:gd name="T7" fmla="*/ 0 h 432"/>
                  <a:gd name="T8" fmla="*/ 0 w 327"/>
                  <a:gd name="T9" fmla="*/ 0 h 432"/>
                  <a:gd name="T10" fmla="*/ 0 w 327"/>
                  <a:gd name="T11" fmla="*/ 0 h 432"/>
                  <a:gd name="T12" fmla="*/ 0 w 327"/>
                  <a:gd name="T13" fmla="*/ 0 h 432"/>
                  <a:gd name="T14" fmla="*/ 0 w 327"/>
                  <a:gd name="T15" fmla="*/ 0 h 432"/>
                  <a:gd name="T16" fmla="*/ 0 w 327"/>
                  <a:gd name="T17" fmla="*/ 0 h 432"/>
                  <a:gd name="T18" fmla="*/ 0 w 327"/>
                  <a:gd name="T19" fmla="*/ 0 h 432"/>
                  <a:gd name="T20" fmla="*/ 0 w 327"/>
                  <a:gd name="T21" fmla="*/ 0 h 432"/>
                  <a:gd name="T22" fmla="*/ 0 w 327"/>
                  <a:gd name="T23" fmla="*/ 0 h 432"/>
                  <a:gd name="T24" fmla="*/ 0 w 327"/>
                  <a:gd name="T25" fmla="*/ 0 h 432"/>
                  <a:gd name="T26" fmla="*/ 0 w 327"/>
                  <a:gd name="T27" fmla="*/ 0 h 432"/>
                  <a:gd name="T28" fmla="*/ 0 w 327"/>
                  <a:gd name="T29" fmla="*/ 0 h 432"/>
                  <a:gd name="T30" fmla="*/ 0 w 327"/>
                  <a:gd name="T31" fmla="*/ 0 h 432"/>
                  <a:gd name="T32" fmla="*/ 0 w 327"/>
                  <a:gd name="T33" fmla="*/ 0 h 4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7"/>
                  <a:gd name="T52" fmla="*/ 0 h 432"/>
                  <a:gd name="T53" fmla="*/ 327 w 327"/>
                  <a:gd name="T54" fmla="*/ 432 h 4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7" h="432">
                    <a:moveTo>
                      <a:pt x="0" y="432"/>
                    </a:moveTo>
                    <a:lnTo>
                      <a:pt x="26" y="342"/>
                    </a:lnTo>
                    <a:lnTo>
                      <a:pt x="80" y="219"/>
                    </a:lnTo>
                    <a:lnTo>
                      <a:pt x="186" y="111"/>
                    </a:lnTo>
                    <a:lnTo>
                      <a:pt x="254" y="52"/>
                    </a:lnTo>
                    <a:lnTo>
                      <a:pt x="327" y="0"/>
                    </a:lnTo>
                    <a:lnTo>
                      <a:pt x="325" y="101"/>
                    </a:lnTo>
                    <a:lnTo>
                      <a:pt x="317" y="169"/>
                    </a:lnTo>
                    <a:lnTo>
                      <a:pt x="254" y="217"/>
                    </a:lnTo>
                    <a:lnTo>
                      <a:pt x="201" y="284"/>
                    </a:lnTo>
                    <a:lnTo>
                      <a:pt x="195" y="242"/>
                    </a:lnTo>
                    <a:lnTo>
                      <a:pt x="209" y="202"/>
                    </a:lnTo>
                    <a:lnTo>
                      <a:pt x="146" y="244"/>
                    </a:lnTo>
                    <a:lnTo>
                      <a:pt x="89" y="293"/>
                    </a:lnTo>
                    <a:lnTo>
                      <a:pt x="45" y="382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8" name="Freeform 568">
                <a:extLst>
                  <a:ext uri="{FF2B5EF4-FFF2-40B4-BE49-F238E27FC236}">
                    <a16:creationId xmlns:a16="http://schemas.microsoft.com/office/drawing/2014/main" id="{2035FDC0-68B2-40E1-B2BD-594F0172A4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4" y="841"/>
                <a:ext cx="79" cy="178"/>
              </a:xfrm>
              <a:custGeom>
                <a:avLst/>
                <a:gdLst>
                  <a:gd name="T0" fmla="*/ 1 w 157"/>
                  <a:gd name="T1" fmla="*/ 1 h 355"/>
                  <a:gd name="T2" fmla="*/ 1 w 157"/>
                  <a:gd name="T3" fmla="*/ 1 h 355"/>
                  <a:gd name="T4" fmla="*/ 1 w 157"/>
                  <a:gd name="T5" fmla="*/ 1 h 355"/>
                  <a:gd name="T6" fmla="*/ 1 w 157"/>
                  <a:gd name="T7" fmla="*/ 1 h 355"/>
                  <a:gd name="T8" fmla="*/ 1 w 157"/>
                  <a:gd name="T9" fmla="*/ 1 h 355"/>
                  <a:gd name="T10" fmla="*/ 1 w 157"/>
                  <a:gd name="T11" fmla="*/ 1 h 355"/>
                  <a:gd name="T12" fmla="*/ 1 w 157"/>
                  <a:gd name="T13" fmla="*/ 1 h 355"/>
                  <a:gd name="T14" fmla="*/ 1 w 157"/>
                  <a:gd name="T15" fmla="*/ 0 h 355"/>
                  <a:gd name="T16" fmla="*/ 1 w 157"/>
                  <a:gd name="T17" fmla="*/ 1 h 355"/>
                  <a:gd name="T18" fmla="*/ 1 w 157"/>
                  <a:gd name="T19" fmla="*/ 1 h 355"/>
                  <a:gd name="T20" fmla="*/ 1 w 157"/>
                  <a:gd name="T21" fmla="*/ 1 h 355"/>
                  <a:gd name="T22" fmla="*/ 0 w 157"/>
                  <a:gd name="T23" fmla="*/ 1 h 355"/>
                  <a:gd name="T24" fmla="*/ 1 w 157"/>
                  <a:gd name="T25" fmla="*/ 1 h 355"/>
                  <a:gd name="T26" fmla="*/ 1 w 157"/>
                  <a:gd name="T27" fmla="*/ 1 h 3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7"/>
                  <a:gd name="T43" fmla="*/ 0 h 355"/>
                  <a:gd name="T44" fmla="*/ 157 w 157"/>
                  <a:gd name="T45" fmla="*/ 355 h 35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7" h="355">
                    <a:moveTo>
                      <a:pt x="17" y="355"/>
                    </a:moveTo>
                    <a:lnTo>
                      <a:pt x="72" y="355"/>
                    </a:lnTo>
                    <a:lnTo>
                      <a:pt x="121" y="323"/>
                    </a:lnTo>
                    <a:lnTo>
                      <a:pt x="154" y="268"/>
                    </a:lnTo>
                    <a:lnTo>
                      <a:pt x="155" y="190"/>
                    </a:lnTo>
                    <a:lnTo>
                      <a:pt x="155" y="118"/>
                    </a:lnTo>
                    <a:lnTo>
                      <a:pt x="155" y="41"/>
                    </a:lnTo>
                    <a:lnTo>
                      <a:pt x="157" y="0"/>
                    </a:lnTo>
                    <a:lnTo>
                      <a:pt x="108" y="32"/>
                    </a:lnTo>
                    <a:lnTo>
                      <a:pt x="51" y="85"/>
                    </a:lnTo>
                    <a:lnTo>
                      <a:pt x="9" y="161"/>
                    </a:lnTo>
                    <a:lnTo>
                      <a:pt x="0" y="260"/>
                    </a:lnTo>
                    <a:lnTo>
                      <a:pt x="17" y="3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9" name="Freeform 569">
                <a:extLst>
                  <a:ext uri="{FF2B5EF4-FFF2-40B4-BE49-F238E27FC236}">
                    <a16:creationId xmlns:a16="http://schemas.microsoft.com/office/drawing/2014/main" id="{24C7A6BE-5B10-4609-B2E6-E19B28378E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2" y="767"/>
                <a:ext cx="129" cy="162"/>
              </a:xfrm>
              <a:custGeom>
                <a:avLst/>
                <a:gdLst>
                  <a:gd name="T0" fmla="*/ 0 w 258"/>
                  <a:gd name="T1" fmla="*/ 1 h 324"/>
                  <a:gd name="T2" fmla="*/ 1 w 258"/>
                  <a:gd name="T3" fmla="*/ 1 h 324"/>
                  <a:gd name="T4" fmla="*/ 1 w 258"/>
                  <a:gd name="T5" fmla="*/ 1 h 324"/>
                  <a:gd name="T6" fmla="*/ 1 w 258"/>
                  <a:gd name="T7" fmla="*/ 1 h 324"/>
                  <a:gd name="T8" fmla="*/ 1 w 258"/>
                  <a:gd name="T9" fmla="*/ 1 h 324"/>
                  <a:gd name="T10" fmla="*/ 1 w 258"/>
                  <a:gd name="T11" fmla="*/ 1 h 324"/>
                  <a:gd name="T12" fmla="*/ 1 w 258"/>
                  <a:gd name="T13" fmla="*/ 1 h 324"/>
                  <a:gd name="T14" fmla="*/ 1 w 258"/>
                  <a:gd name="T15" fmla="*/ 1 h 324"/>
                  <a:gd name="T16" fmla="*/ 1 w 258"/>
                  <a:gd name="T17" fmla="*/ 0 h 324"/>
                  <a:gd name="T18" fmla="*/ 1 w 258"/>
                  <a:gd name="T19" fmla="*/ 1 h 324"/>
                  <a:gd name="T20" fmla="*/ 1 w 258"/>
                  <a:gd name="T21" fmla="*/ 1 h 324"/>
                  <a:gd name="T22" fmla="*/ 1 w 258"/>
                  <a:gd name="T23" fmla="*/ 1 h 324"/>
                  <a:gd name="T24" fmla="*/ 1 w 258"/>
                  <a:gd name="T25" fmla="*/ 1 h 324"/>
                  <a:gd name="T26" fmla="*/ 1 w 258"/>
                  <a:gd name="T27" fmla="*/ 1 h 324"/>
                  <a:gd name="T28" fmla="*/ 1 w 258"/>
                  <a:gd name="T29" fmla="*/ 1 h 324"/>
                  <a:gd name="T30" fmla="*/ 1 w 258"/>
                  <a:gd name="T31" fmla="*/ 1 h 324"/>
                  <a:gd name="T32" fmla="*/ 1 w 258"/>
                  <a:gd name="T33" fmla="*/ 1 h 324"/>
                  <a:gd name="T34" fmla="*/ 1 w 258"/>
                  <a:gd name="T35" fmla="*/ 1 h 324"/>
                  <a:gd name="T36" fmla="*/ 0 w 258"/>
                  <a:gd name="T37" fmla="*/ 1 h 324"/>
                  <a:gd name="T38" fmla="*/ 0 w 258"/>
                  <a:gd name="T39" fmla="*/ 1 h 3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8"/>
                  <a:gd name="T61" fmla="*/ 0 h 324"/>
                  <a:gd name="T62" fmla="*/ 258 w 258"/>
                  <a:gd name="T63" fmla="*/ 324 h 32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8" h="324">
                    <a:moveTo>
                      <a:pt x="0" y="324"/>
                    </a:moveTo>
                    <a:lnTo>
                      <a:pt x="9" y="287"/>
                    </a:lnTo>
                    <a:lnTo>
                      <a:pt x="28" y="240"/>
                    </a:lnTo>
                    <a:lnTo>
                      <a:pt x="55" y="198"/>
                    </a:lnTo>
                    <a:lnTo>
                      <a:pt x="85" y="156"/>
                    </a:lnTo>
                    <a:lnTo>
                      <a:pt x="123" y="114"/>
                    </a:lnTo>
                    <a:lnTo>
                      <a:pt x="165" y="76"/>
                    </a:lnTo>
                    <a:lnTo>
                      <a:pt x="207" y="40"/>
                    </a:lnTo>
                    <a:lnTo>
                      <a:pt x="258" y="0"/>
                    </a:lnTo>
                    <a:lnTo>
                      <a:pt x="258" y="33"/>
                    </a:lnTo>
                    <a:lnTo>
                      <a:pt x="258" y="80"/>
                    </a:lnTo>
                    <a:lnTo>
                      <a:pt x="253" y="130"/>
                    </a:lnTo>
                    <a:lnTo>
                      <a:pt x="165" y="229"/>
                    </a:lnTo>
                    <a:lnTo>
                      <a:pt x="161" y="200"/>
                    </a:lnTo>
                    <a:lnTo>
                      <a:pt x="167" y="154"/>
                    </a:lnTo>
                    <a:lnTo>
                      <a:pt x="99" y="198"/>
                    </a:lnTo>
                    <a:lnTo>
                      <a:pt x="57" y="238"/>
                    </a:lnTo>
                    <a:lnTo>
                      <a:pt x="30" y="282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0" name="Freeform 570">
                <a:extLst>
                  <a:ext uri="{FF2B5EF4-FFF2-40B4-BE49-F238E27FC236}">
                    <a16:creationId xmlns:a16="http://schemas.microsoft.com/office/drawing/2014/main" id="{2F518BB3-DA1C-4DD7-BE58-C704203DA8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3" y="786"/>
                <a:ext cx="176" cy="177"/>
              </a:xfrm>
              <a:custGeom>
                <a:avLst/>
                <a:gdLst>
                  <a:gd name="T0" fmla="*/ 0 w 354"/>
                  <a:gd name="T1" fmla="*/ 1 h 354"/>
                  <a:gd name="T2" fmla="*/ 0 w 354"/>
                  <a:gd name="T3" fmla="*/ 1 h 354"/>
                  <a:gd name="T4" fmla="*/ 0 w 354"/>
                  <a:gd name="T5" fmla="*/ 1 h 354"/>
                  <a:gd name="T6" fmla="*/ 0 w 354"/>
                  <a:gd name="T7" fmla="*/ 1 h 354"/>
                  <a:gd name="T8" fmla="*/ 0 w 354"/>
                  <a:gd name="T9" fmla="*/ 1 h 354"/>
                  <a:gd name="T10" fmla="*/ 0 w 354"/>
                  <a:gd name="T11" fmla="*/ 1 h 354"/>
                  <a:gd name="T12" fmla="*/ 0 w 354"/>
                  <a:gd name="T13" fmla="*/ 1 h 354"/>
                  <a:gd name="T14" fmla="*/ 0 w 354"/>
                  <a:gd name="T15" fmla="*/ 1 h 354"/>
                  <a:gd name="T16" fmla="*/ 0 w 354"/>
                  <a:gd name="T17" fmla="*/ 1 h 354"/>
                  <a:gd name="T18" fmla="*/ 0 w 354"/>
                  <a:gd name="T19" fmla="*/ 0 h 354"/>
                  <a:gd name="T20" fmla="*/ 0 w 354"/>
                  <a:gd name="T21" fmla="*/ 1 h 354"/>
                  <a:gd name="T22" fmla="*/ 0 w 354"/>
                  <a:gd name="T23" fmla="*/ 1 h 354"/>
                  <a:gd name="T24" fmla="*/ 0 w 354"/>
                  <a:gd name="T25" fmla="*/ 1 h 354"/>
                  <a:gd name="T26" fmla="*/ 0 w 354"/>
                  <a:gd name="T27" fmla="*/ 1 h 354"/>
                  <a:gd name="T28" fmla="*/ 0 w 354"/>
                  <a:gd name="T29" fmla="*/ 1 h 354"/>
                  <a:gd name="T30" fmla="*/ 0 w 354"/>
                  <a:gd name="T31" fmla="*/ 1 h 354"/>
                  <a:gd name="T32" fmla="*/ 0 w 354"/>
                  <a:gd name="T33" fmla="*/ 1 h 354"/>
                  <a:gd name="T34" fmla="*/ 0 w 354"/>
                  <a:gd name="T35" fmla="*/ 1 h 354"/>
                  <a:gd name="T36" fmla="*/ 0 w 354"/>
                  <a:gd name="T37" fmla="*/ 1 h 354"/>
                  <a:gd name="T38" fmla="*/ 0 w 354"/>
                  <a:gd name="T39" fmla="*/ 1 h 354"/>
                  <a:gd name="T40" fmla="*/ 0 w 354"/>
                  <a:gd name="T41" fmla="*/ 1 h 354"/>
                  <a:gd name="T42" fmla="*/ 0 w 354"/>
                  <a:gd name="T43" fmla="*/ 1 h 354"/>
                  <a:gd name="T44" fmla="*/ 0 w 354"/>
                  <a:gd name="T45" fmla="*/ 1 h 354"/>
                  <a:gd name="T46" fmla="*/ 0 w 354"/>
                  <a:gd name="T47" fmla="*/ 1 h 354"/>
                  <a:gd name="T48" fmla="*/ 0 w 354"/>
                  <a:gd name="T49" fmla="*/ 1 h 354"/>
                  <a:gd name="T50" fmla="*/ 0 w 354"/>
                  <a:gd name="T51" fmla="*/ 1 h 354"/>
                  <a:gd name="T52" fmla="*/ 0 w 354"/>
                  <a:gd name="T53" fmla="*/ 1 h 354"/>
                  <a:gd name="T54" fmla="*/ 0 w 354"/>
                  <a:gd name="T55" fmla="*/ 1 h 35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54"/>
                  <a:gd name="T85" fmla="*/ 0 h 354"/>
                  <a:gd name="T86" fmla="*/ 354 w 354"/>
                  <a:gd name="T87" fmla="*/ 354 h 35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54" h="354">
                    <a:moveTo>
                      <a:pt x="10" y="278"/>
                    </a:moveTo>
                    <a:lnTo>
                      <a:pt x="31" y="232"/>
                    </a:lnTo>
                    <a:lnTo>
                      <a:pt x="57" y="183"/>
                    </a:lnTo>
                    <a:lnTo>
                      <a:pt x="94" y="133"/>
                    </a:lnTo>
                    <a:lnTo>
                      <a:pt x="130" y="99"/>
                    </a:lnTo>
                    <a:lnTo>
                      <a:pt x="179" y="67"/>
                    </a:lnTo>
                    <a:lnTo>
                      <a:pt x="230" y="40"/>
                    </a:lnTo>
                    <a:lnTo>
                      <a:pt x="287" y="23"/>
                    </a:lnTo>
                    <a:lnTo>
                      <a:pt x="325" y="10"/>
                    </a:lnTo>
                    <a:lnTo>
                      <a:pt x="354" y="0"/>
                    </a:lnTo>
                    <a:lnTo>
                      <a:pt x="348" y="37"/>
                    </a:lnTo>
                    <a:lnTo>
                      <a:pt x="341" y="76"/>
                    </a:lnTo>
                    <a:lnTo>
                      <a:pt x="322" y="128"/>
                    </a:lnTo>
                    <a:lnTo>
                      <a:pt x="306" y="160"/>
                    </a:lnTo>
                    <a:lnTo>
                      <a:pt x="270" y="232"/>
                    </a:lnTo>
                    <a:lnTo>
                      <a:pt x="247" y="284"/>
                    </a:lnTo>
                    <a:lnTo>
                      <a:pt x="232" y="320"/>
                    </a:lnTo>
                    <a:lnTo>
                      <a:pt x="177" y="354"/>
                    </a:lnTo>
                    <a:lnTo>
                      <a:pt x="192" y="297"/>
                    </a:lnTo>
                    <a:lnTo>
                      <a:pt x="221" y="230"/>
                    </a:lnTo>
                    <a:lnTo>
                      <a:pt x="232" y="200"/>
                    </a:lnTo>
                    <a:lnTo>
                      <a:pt x="166" y="217"/>
                    </a:lnTo>
                    <a:lnTo>
                      <a:pt x="116" y="238"/>
                    </a:lnTo>
                    <a:lnTo>
                      <a:pt x="67" y="265"/>
                    </a:lnTo>
                    <a:lnTo>
                      <a:pt x="31" y="303"/>
                    </a:lnTo>
                    <a:lnTo>
                      <a:pt x="0" y="344"/>
                    </a:lnTo>
                    <a:lnTo>
                      <a:pt x="10" y="27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1" name="Freeform 571">
                <a:extLst>
                  <a:ext uri="{FF2B5EF4-FFF2-40B4-BE49-F238E27FC236}">
                    <a16:creationId xmlns:a16="http://schemas.microsoft.com/office/drawing/2014/main" id="{490EA482-CA47-40F7-8BBE-5C28297214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8" y="700"/>
                <a:ext cx="158" cy="171"/>
              </a:xfrm>
              <a:custGeom>
                <a:avLst/>
                <a:gdLst>
                  <a:gd name="T0" fmla="*/ 0 w 318"/>
                  <a:gd name="T1" fmla="*/ 0 h 343"/>
                  <a:gd name="T2" fmla="*/ 0 w 318"/>
                  <a:gd name="T3" fmla="*/ 0 h 343"/>
                  <a:gd name="T4" fmla="*/ 0 w 318"/>
                  <a:gd name="T5" fmla="*/ 0 h 343"/>
                  <a:gd name="T6" fmla="*/ 0 w 318"/>
                  <a:gd name="T7" fmla="*/ 0 h 343"/>
                  <a:gd name="T8" fmla="*/ 0 w 318"/>
                  <a:gd name="T9" fmla="*/ 0 h 343"/>
                  <a:gd name="T10" fmla="*/ 0 w 318"/>
                  <a:gd name="T11" fmla="*/ 0 h 343"/>
                  <a:gd name="T12" fmla="*/ 0 w 318"/>
                  <a:gd name="T13" fmla="*/ 0 h 343"/>
                  <a:gd name="T14" fmla="*/ 0 w 318"/>
                  <a:gd name="T15" fmla="*/ 0 h 343"/>
                  <a:gd name="T16" fmla="*/ 0 w 318"/>
                  <a:gd name="T17" fmla="*/ 0 h 343"/>
                  <a:gd name="T18" fmla="*/ 0 w 318"/>
                  <a:gd name="T19" fmla="*/ 0 h 343"/>
                  <a:gd name="T20" fmla="*/ 0 w 318"/>
                  <a:gd name="T21" fmla="*/ 0 h 343"/>
                  <a:gd name="T22" fmla="*/ 0 w 318"/>
                  <a:gd name="T23" fmla="*/ 0 h 343"/>
                  <a:gd name="T24" fmla="*/ 0 w 318"/>
                  <a:gd name="T25" fmla="*/ 0 h 343"/>
                  <a:gd name="T26" fmla="*/ 0 w 318"/>
                  <a:gd name="T27" fmla="*/ 0 h 343"/>
                  <a:gd name="T28" fmla="*/ 0 w 318"/>
                  <a:gd name="T29" fmla="*/ 0 h 343"/>
                  <a:gd name="T30" fmla="*/ 0 w 318"/>
                  <a:gd name="T31" fmla="*/ 0 h 343"/>
                  <a:gd name="T32" fmla="*/ 0 w 318"/>
                  <a:gd name="T33" fmla="*/ 0 h 343"/>
                  <a:gd name="T34" fmla="*/ 0 w 318"/>
                  <a:gd name="T35" fmla="*/ 0 h 343"/>
                  <a:gd name="T36" fmla="*/ 0 w 318"/>
                  <a:gd name="T37" fmla="*/ 0 h 343"/>
                  <a:gd name="T38" fmla="*/ 0 w 318"/>
                  <a:gd name="T39" fmla="*/ 0 h 343"/>
                  <a:gd name="T40" fmla="*/ 0 w 318"/>
                  <a:gd name="T41" fmla="*/ 0 h 343"/>
                  <a:gd name="T42" fmla="*/ 0 w 318"/>
                  <a:gd name="T43" fmla="*/ 0 h 343"/>
                  <a:gd name="T44" fmla="*/ 0 w 318"/>
                  <a:gd name="T45" fmla="*/ 0 h 343"/>
                  <a:gd name="T46" fmla="*/ 0 w 318"/>
                  <a:gd name="T47" fmla="*/ 0 h 343"/>
                  <a:gd name="T48" fmla="*/ 0 w 318"/>
                  <a:gd name="T49" fmla="*/ 0 h 34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18"/>
                  <a:gd name="T76" fmla="*/ 0 h 343"/>
                  <a:gd name="T77" fmla="*/ 318 w 318"/>
                  <a:gd name="T78" fmla="*/ 343 h 34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18" h="343">
                    <a:moveTo>
                      <a:pt x="0" y="168"/>
                    </a:moveTo>
                    <a:lnTo>
                      <a:pt x="31" y="135"/>
                    </a:lnTo>
                    <a:lnTo>
                      <a:pt x="67" y="101"/>
                    </a:lnTo>
                    <a:lnTo>
                      <a:pt x="114" y="73"/>
                    </a:lnTo>
                    <a:lnTo>
                      <a:pt x="171" y="44"/>
                    </a:lnTo>
                    <a:lnTo>
                      <a:pt x="236" y="21"/>
                    </a:lnTo>
                    <a:lnTo>
                      <a:pt x="285" y="6"/>
                    </a:lnTo>
                    <a:lnTo>
                      <a:pt x="318" y="0"/>
                    </a:lnTo>
                    <a:lnTo>
                      <a:pt x="314" y="29"/>
                    </a:lnTo>
                    <a:lnTo>
                      <a:pt x="304" y="65"/>
                    </a:lnTo>
                    <a:lnTo>
                      <a:pt x="289" y="105"/>
                    </a:lnTo>
                    <a:lnTo>
                      <a:pt x="270" y="143"/>
                    </a:lnTo>
                    <a:lnTo>
                      <a:pt x="249" y="175"/>
                    </a:lnTo>
                    <a:lnTo>
                      <a:pt x="228" y="204"/>
                    </a:lnTo>
                    <a:lnTo>
                      <a:pt x="206" y="230"/>
                    </a:lnTo>
                    <a:lnTo>
                      <a:pt x="181" y="255"/>
                    </a:lnTo>
                    <a:lnTo>
                      <a:pt x="147" y="287"/>
                    </a:lnTo>
                    <a:lnTo>
                      <a:pt x="122" y="306"/>
                    </a:lnTo>
                    <a:lnTo>
                      <a:pt x="67" y="343"/>
                    </a:lnTo>
                    <a:lnTo>
                      <a:pt x="93" y="272"/>
                    </a:lnTo>
                    <a:lnTo>
                      <a:pt x="114" y="200"/>
                    </a:lnTo>
                    <a:lnTo>
                      <a:pt x="114" y="122"/>
                    </a:lnTo>
                    <a:lnTo>
                      <a:pt x="69" y="145"/>
                    </a:ln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2" name="Freeform 572">
                <a:extLst>
                  <a:ext uri="{FF2B5EF4-FFF2-40B4-BE49-F238E27FC236}">
                    <a16:creationId xmlns:a16="http://schemas.microsoft.com/office/drawing/2014/main" id="{070E5D01-51E2-414B-A5A1-F2F29B5471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5" y="737"/>
                <a:ext cx="158" cy="169"/>
              </a:xfrm>
              <a:custGeom>
                <a:avLst/>
                <a:gdLst>
                  <a:gd name="T0" fmla="*/ 0 w 318"/>
                  <a:gd name="T1" fmla="*/ 1 h 338"/>
                  <a:gd name="T2" fmla="*/ 0 w 318"/>
                  <a:gd name="T3" fmla="*/ 1 h 338"/>
                  <a:gd name="T4" fmla="*/ 0 w 318"/>
                  <a:gd name="T5" fmla="*/ 1 h 338"/>
                  <a:gd name="T6" fmla="*/ 0 w 318"/>
                  <a:gd name="T7" fmla="*/ 1 h 338"/>
                  <a:gd name="T8" fmla="*/ 0 w 318"/>
                  <a:gd name="T9" fmla="*/ 1 h 338"/>
                  <a:gd name="T10" fmla="*/ 0 w 318"/>
                  <a:gd name="T11" fmla="*/ 1 h 338"/>
                  <a:gd name="T12" fmla="*/ 0 w 318"/>
                  <a:gd name="T13" fmla="*/ 1 h 338"/>
                  <a:gd name="T14" fmla="*/ 0 w 318"/>
                  <a:gd name="T15" fmla="*/ 1 h 338"/>
                  <a:gd name="T16" fmla="*/ 0 w 318"/>
                  <a:gd name="T17" fmla="*/ 0 h 338"/>
                  <a:gd name="T18" fmla="*/ 0 w 318"/>
                  <a:gd name="T19" fmla="*/ 1 h 338"/>
                  <a:gd name="T20" fmla="*/ 0 w 318"/>
                  <a:gd name="T21" fmla="*/ 1 h 338"/>
                  <a:gd name="T22" fmla="*/ 0 w 318"/>
                  <a:gd name="T23" fmla="*/ 1 h 338"/>
                  <a:gd name="T24" fmla="*/ 0 w 318"/>
                  <a:gd name="T25" fmla="*/ 1 h 338"/>
                  <a:gd name="T26" fmla="*/ 0 w 318"/>
                  <a:gd name="T27" fmla="*/ 1 h 338"/>
                  <a:gd name="T28" fmla="*/ 0 w 318"/>
                  <a:gd name="T29" fmla="*/ 1 h 338"/>
                  <a:gd name="T30" fmla="*/ 0 w 318"/>
                  <a:gd name="T31" fmla="*/ 1 h 338"/>
                  <a:gd name="T32" fmla="*/ 0 w 318"/>
                  <a:gd name="T33" fmla="*/ 1 h 338"/>
                  <a:gd name="T34" fmla="*/ 0 w 318"/>
                  <a:gd name="T35" fmla="*/ 1 h 338"/>
                  <a:gd name="T36" fmla="*/ 0 w 318"/>
                  <a:gd name="T37" fmla="*/ 1 h 338"/>
                  <a:gd name="T38" fmla="*/ 0 w 318"/>
                  <a:gd name="T39" fmla="*/ 1 h 338"/>
                  <a:gd name="T40" fmla="*/ 0 w 318"/>
                  <a:gd name="T41" fmla="*/ 1 h 338"/>
                  <a:gd name="T42" fmla="*/ 0 w 318"/>
                  <a:gd name="T43" fmla="*/ 1 h 3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18"/>
                  <a:gd name="T67" fmla="*/ 0 h 338"/>
                  <a:gd name="T68" fmla="*/ 318 w 318"/>
                  <a:gd name="T69" fmla="*/ 338 h 3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18" h="338">
                    <a:moveTo>
                      <a:pt x="0" y="176"/>
                    </a:moveTo>
                    <a:lnTo>
                      <a:pt x="30" y="152"/>
                    </a:lnTo>
                    <a:lnTo>
                      <a:pt x="68" y="125"/>
                    </a:lnTo>
                    <a:lnTo>
                      <a:pt x="127" y="91"/>
                    </a:lnTo>
                    <a:lnTo>
                      <a:pt x="175" y="66"/>
                    </a:lnTo>
                    <a:lnTo>
                      <a:pt x="219" y="47"/>
                    </a:lnTo>
                    <a:lnTo>
                      <a:pt x="259" y="32"/>
                    </a:lnTo>
                    <a:lnTo>
                      <a:pt x="293" y="15"/>
                    </a:lnTo>
                    <a:lnTo>
                      <a:pt x="318" y="0"/>
                    </a:lnTo>
                    <a:lnTo>
                      <a:pt x="314" y="26"/>
                    </a:lnTo>
                    <a:lnTo>
                      <a:pt x="302" y="64"/>
                    </a:lnTo>
                    <a:lnTo>
                      <a:pt x="281" y="112"/>
                    </a:lnTo>
                    <a:lnTo>
                      <a:pt x="257" y="161"/>
                    </a:lnTo>
                    <a:lnTo>
                      <a:pt x="224" y="212"/>
                    </a:lnTo>
                    <a:lnTo>
                      <a:pt x="190" y="254"/>
                    </a:lnTo>
                    <a:lnTo>
                      <a:pt x="156" y="290"/>
                    </a:lnTo>
                    <a:lnTo>
                      <a:pt x="124" y="319"/>
                    </a:lnTo>
                    <a:lnTo>
                      <a:pt x="87" y="338"/>
                    </a:lnTo>
                    <a:lnTo>
                      <a:pt x="177" y="154"/>
                    </a:lnTo>
                    <a:lnTo>
                      <a:pt x="126" y="154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3" name="Freeform 573">
                <a:extLst>
                  <a:ext uri="{FF2B5EF4-FFF2-40B4-BE49-F238E27FC236}">
                    <a16:creationId xmlns:a16="http://schemas.microsoft.com/office/drawing/2014/main" id="{8B8EE320-0963-4A6A-8971-49FAE92F0F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9" y="882"/>
                <a:ext cx="178" cy="137"/>
              </a:xfrm>
              <a:custGeom>
                <a:avLst/>
                <a:gdLst>
                  <a:gd name="T0" fmla="*/ 1 w 355"/>
                  <a:gd name="T1" fmla="*/ 1 h 274"/>
                  <a:gd name="T2" fmla="*/ 1 w 355"/>
                  <a:gd name="T3" fmla="*/ 1 h 274"/>
                  <a:gd name="T4" fmla="*/ 1 w 355"/>
                  <a:gd name="T5" fmla="*/ 1 h 274"/>
                  <a:gd name="T6" fmla="*/ 1 w 355"/>
                  <a:gd name="T7" fmla="*/ 1 h 274"/>
                  <a:gd name="T8" fmla="*/ 1 w 355"/>
                  <a:gd name="T9" fmla="*/ 0 h 274"/>
                  <a:gd name="T10" fmla="*/ 1 w 355"/>
                  <a:gd name="T11" fmla="*/ 1 h 274"/>
                  <a:gd name="T12" fmla="*/ 1 w 355"/>
                  <a:gd name="T13" fmla="*/ 1 h 274"/>
                  <a:gd name="T14" fmla="*/ 1 w 355"/>
                  <a:gd name="T15" fmla="*/ 1 h 274"/>
                  <a:gd name="T16" fmla="*/ 1 w 355"/>
                  <a:gd name="T17" fmla="*/ 1 h 274"/>
                  <a:gd name="T18" fmla="*/ 1 w 355"/>
                  <a:gd name="T19" fmla="*/ 1 h 274"/>
                  <a:gd name="T20" fmla="*/ 1 w 355"/>
                  <a:gd name="T21" fmla="*/ 1 h 274"/>
                  <a:gd name="T22" fmla="*/ 1 w 355"/>
                  <a:gd name="T23" fmla="*/ 1 h 274"/>
                  <a:gd name="T24" fmla="*/ 1 w 355"/>
                  <a:gd name="T25" fmla="*/ 1 h 274"/>
                  <a:gd name="T26" fmla="*/ 1 w 355"/>
                  <a:gd name="T27" fmla="*/ 1 h 274"/>
                  <a:gd name="T28" fmla="*/ 1 w 355"/>
                  <a:gd name="T29" fmla="*/ 1 h 274"/>
                  <a:gd name="T30" fmla="*/ 1 w 355"/>
                  <a:gd name="T31" fmla="*/ 1 h 274"/>
                  <a:gd name="T32" fmla="*/ 1 w 355"/>
                  <a:gd name="T33" fmla="*/ 1 h 274"/>
                  <a:gd name="T34" fmla="*/ 0 w 355"/>
                  <a:gd name="T35" fmla="*/ 1 h 274"/>
                  <a:gd name="T36" fmla="*/ 1 w 355"/>
                  <a:gd name="T37" fmla="*/ 1 h 274"/>
                  <a:gd name="T38" fmla="*/ 1 w 355"/>
                  <a:gd name="T39" fmla="*/ 1 h 274"/>
                  <a:gd name="T40" fmla="*/ 1 w 355"/>
                  <a:gd name="T41" fmla="*/ 1 h 2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5"/>
                  <a:gd name="T64" fmla="*/ 0 h 274"/>
                  <a:gd name="T65" fmla="*/ 355 w 355"/>
                  <a:gd name="T66" fmla="*/ 274 h 27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5" h="274">
                    <a:moveTo>
                      <a:pt x="148" y="46"/>
                    </a:moveTo>
                    <a:lnTo>
                      <a:pt x="203" y="35"/>
                    </a:lnTo>
                    <a:lnTo>
                      <a:pt x="249" y="29"/>
                    </a:lnTo>
                    <a:lnTo>
                      <a:pt x="311" y="14"/>
                    </a:lnTo>
                    <a:lnTo>
                      <a:pt x="355" y="0"/>
                    </a:lnTo>
                    <a:lnTo>
                      <a:pt x="344" y="27"/>
                    </a:lnTo>
                    <a:lnTo>
                      <a:pt x="327" y="69"/>
                    </a:lnTo>
                    <a:lnTo>
                      <a:pt x="308" y="122"/>
                    </a:lnTo>
                    <a:lnTo>
                      <a:pt x="292" y="164"/>
                    </a:lnTo>
                    <a:lnTo>
                      <a:pt x="277" y="194"/>
                    </a:lnTo>
                    <a:lnTo>
                      <a:pt x="256" y="225"/>
                    </a:lnTo>
                    <a:lnTo>
                      <a:pt x="226" y="265"/>
                    </a:lnTo>
                    <a:lnTo>
                      <a:pt x="193" y="274"/>
                    </a:lnTo>
                    <a:lnTo>
                      <a:pt x="209" y="242"/>
                    </a:lnTo>
                    <a:lnTo>
                      <a:pt x="245" y="133"/>
                    </a:lnTo>
                    <a:lnTo>
                      <a:pt x="176" y="147"/>
                    </a:lnTo>
                    <a:lnTo>
                      <a:pt x="98" y="162"/>
                    </a:lnTo>
                    <a:lnTo>
                      <a:pt x="0" y="185"/>
                    </a:lnTo>
                    <a:lnTo>
                      <a:pt x="43" y="116"/>
                    </a:lnTo>
                    <a:lnTo>
                      <a:pt x="148" y="4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4" name="Freeform 574">
                <a:extLst>
                  <a:ext uri="{FF2B5EF4-FFF2-40B4-BE49-F238E27FC236}">
                    <a16:creationId xmlns:a16="http://schemas.microsoft.com/office/drawing/2014/main" id="{DE106563-C6BA-4AD9-A79F-A29839996A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1" y="831"/>
                <a:ext cx="215" cy="228"/>
              </a:xfrm>
              <a:custGeom>
                <a:avLst/>
                <a:gdLst>
                  <a:gd name="T0" fmla="*/ 1 w 430"/>
                  <a:gd name="T1" fmla="*/ 1 h 456"/>
                  <a:gd name="T2" fmla="*/ 1 w 430"/>
                  <a:gd name="T3" fmla="*/ 1 h 456"/>
                  <a:gd name="T4" fmla="*/ 1 w 430"/>
                  <a:gd name="T5" fmla="*/ 1 h 456"/>
                  <a:gd name="T6" fmla="*/ 1 w 430"/>
                  <a:gd name="T7" fmla="*/ 1 h 456"/>
                  <a:gd name="T8" fmla="*/ 1 w 430"/>
                  <a:gd name="T9" fmla="*/ 1 h 456"/>
                  <a:gd name="T10" fmla="*/ 1 w 430"/>
                  <a:gd name="T11" fmla="*/ 1 h 456"/>
                  <a:gd name="T12" fmla="*/ 1 w 430"/>
                  <a:gd name="T13" fmla="*/ 1 h 456"/>
                  <a:gd name="T14" fmla="*/ 1 w 430"/>
                  <a:gd name="T15" fmla="*/ 1 h 456"/>
                  <a:gd name="T16" fmla="*/ 1 w 430"/>
                  <a:gd name="T17" fmla="*/ 0 h 456"/>
                  <a:gd name="T18" fmla="*/ 1 w 430"/>
                  <a:gd name="T19" fmla="*/ 1 h 456"/>
                  <a:gd name="T20" fmla="*/ 1 w 430"/>
                  <a:gd name="T21" fmla="*/ 1 h 456"/>
                  <a:gd name="T22" fmla="*/ 1 w 430"/>
                  <a:gd name="T23" fmla="*/ 1 h 456"/>
                  <a:gd name="T24" fmla="*/ 1 w 430"/>
                  <a:gd name="T25" fmla="*/ 1 h 456"/>
                  <a:gd name="T26" fmla="*/ 1 w 430"/>
                  <a:gd name="T27" fmla="*/ 1 h 456"/>
                  <a:gd name="T28" fmla="*/ 1 w 430"/>
                  <a:gd name="T29" fmla="*/ 1 h 456"/>
                  <a:gd name="T30" fmla="*/ 1 w 430"/>
                  <a:gd name="T31" fmla="*/ 1 h 456"/>
                  <a:gd name="T32" fmla="*/ 1 w 430"/>
                  <a:gd name="T33" fmla="*/ 1 h 456"/>
                  <a:gd name="T34" fmla="*/ 1 w 430"/>
                  <a:gd name="T35" fmla="*/ 1 h 456"/>
                  <a:gd name="T36" fmla="*/ 1 w 430"/>
                  <a:gd name="T37" fmla="*/ 1 h 456"/>
                  <a:gd name="T38" fmla="*/ 1 w 430"/>
                  <a:gd name="T39" fmla="*/ 1 h 456"/>
                  <a:gd name="T40" fmla="*/ 0 w 430"/>
                  <a:gd name="T41" fmla="*/ 1 h 456"/>
                  <a:gd name="T42" fmla="*/ 1 w 430"/>
                  <a:gd name="T43" fmla="*/ 1 h 456"/>
                  <a:gd name="T44" fmla="*/ 1 w 430"/>
                  <a:gd name="T45" fmla="*/ 1 h 456"/>
                  <a:gd name="T46" fmla="*/ 1 w 430"/>
                  <a:gd name="T47" fmla="*/ 1 h 456"/>
                  <a:gd name="T48" fmla="*/ 1 w 430"/>
                  <a:gd name="T49" fmla="*/ 1 h 456"/>
                  <a:gd name="T50" fmla="*/ 1 w 430"/>
                  <a:gd name="T51" fmla="*/ 1 h 456"/>
                  <a:gd name="T52" fmla="*/ 1 w 430"/>
                  <a:gd name="T53" fmla="*/ 1 h 456"/>
                  <a:gd name="T54" fmla="*/ 1 w 430"/>
                  <a:gd name="T55" fmla="*/ 1 h 45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30"/>
                  <a:gd name="T85" fmla="*/ 0 h 456"/>
                  <a:gd name="T86" fmla="*/ 430 w 430"/>
                  <a:gd name="T87" fmla="*/ 456 h 45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30" h="456">
                    <a:moveTo>
                      <a:pt x="53" y="194"/>
                    </a:moveTo>
                    <a:lnTo>
                      <a:pt x="68" y="163"/>
                    </a:lnTo>
                    <a:lnTo>
                      <a:pt x="95" y="129"/>
                    </a:lnTo>
                    <a:lnTo>
                      <a:pt x="133" y="97"/>
                    </a:lnTo>
                    <a:lnTo>
                      <a:pt x="184" y="70"/>
                    </a:lnTo>
                    <a:lnTo>
                      <a:pt x="243" y="43"/>
                    </a:lnTo>
                    <a:lnTo>
                      <a:pt x="306" y="24"/>
                    </a:lnTo>
                    <a:lnTo>
                      <a:pt x="373" y="9"/>
                    </a:lnTo>
                    <a:lnTo>
                      <a:pt x="430" y="0"/>
                    </a:lnTo>
                    <a:lnTo>
                      <a:pt x="411" y="34"/>
                    </a:lnTo>
                    <a:lnTo>
                      <a:pt x="386" y="83"/>
                    </a:lnTo>
                    <a:lnTo>
                      <a:pt x="367" y="129"/>
                    </a:lnTo>
                    <a:lnTo>
                      <a:pt x="346" y="177"/>
                    </a:lnTo>
                    <a:lnTo>
                      <a:pt x="331" y="207"/>
                    </a:lnTo>
                    <a:lnTo>
                      <a:pt x="304" y="241"/>
                    </a:lnTo>
                    <a:lnTo>
                      <a:pt x="279" y="266"/>
                    </a:lnTo>
                    <a:lnTo>
                      <a:pt x="219" y="321"/>
                    </a:lnTo>
                    <a:lnTo>
                      <a:pt x="175" y="361"/>
                    </a:lnTo>
                    <a:lnTo>
                      <a:pt x="131" y="410"/>
                    </a:lnTo>
                    <a:lnTo>
                      <a:pt x="103" y="445"/>
                    </a:lnTo>
                    <a:lnTo>
                      <a:pt x="0" y="456"/>
                    </a:lnTo>
                    <a:lnTo>
                      <a:pt x="57" y="407"/>
                    </a:lnTo>
                    <a:lnTo>
                      <a:pt x="118" y="321"/>
                    </a:lnTo>
                    <a:lnTo>
                      <a:pt x="186" y="226"/>
                    </a:lnTo>
                    <a:lnTo>
                      <a:pt x="243" y="158"/>
                    </a:lnTo>
                    <a:lnTo>
                      <a:pt x="156" y="165"/>
                    </a:lnTo>
                    <a:lnTo>
                      <a:pt x="53" y="19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5" name="Freeform 575">
                <a:extLst>
                  <a:ext uri="{FF2B5EF4-FFF2-40B4-BE49-F238E27FC236}">
                    <a16:creationId xmlns:a16="http://schemas.microsoft.com/office/drawing/2014/main" id="{CDE31500-B787-4064-AB66-1B4E509F230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5" y="928"/>
                <a:ext cx="165" cy="133"/>
              </a:xfrm>
              <a:custGeom>
                <a:avLst/>
                <a:gdLst>
                  <a:gd name="T0" fmla="*/ 1 w 329"/>
                  <a:gd name="T1" fmla="*/ 1 h 266"/>
                  <a:gd name="T2" fmla="*/ 1 w 329"/>
                  <a:gd name="T3" fmla="*/ 1 h 266"/>
                  <a:gd name="T4" fmla="*/ 1 w 329"/>
                  <a:gd name="T5" fmla="*/ 1 h 266"/>
                  <a:gd name="T6" fmla="*/ 1 w 329"/>
                  <a:gd name="T7" fmla="*/ 1 h 266"/>
                  <a:gd name="T8" fmla="*/ 1 w 329"/>
                  <a:gd name="T9" fmla="*/ 1 h 266"/>
                  <a:gd name="T10" fmla="*/ 1 w 329"/>
                  <a:gd name="T11" fmla="*/ 0 h 266"/>
                  <a:gd name="T12" fmla="*/ 1 w 329"/>
                  <a:gd name="T13" fmla="*/ 1 h 266"/>
                  <a:gd name="T14" fmla="*/ 1 w 329"/>
                  <a:gd name="T15" fmla="*/ 1 h 266"/>
                  <a:gd name="T16" fmla="*/ 1 w 329"/>
                  <a:gd name="T17" fmla="*/ 1 h 266"/>
                  <a:gd name="T18" fmla="*/ 1 w 329"/>
                  <a:gd name="T19" fmla="*/ 1 h 266"/>
                  <a:gd name="T20" fmla="*/ 1 w 329"/>
                  <a:gd name="T21" fmla="*/ 1 h 266"/>
                  <a:gd name="T22" fmla="*/ 1 w 329"/>
                  <a:gd name="T23" fmla="*/ 1 h 266"/>
                  <a:gd name="T24" fmla="*/ 1 w 329"/>
                  <a:gd name="T25" fmla="*/ 1 h 266"/>
                  <a:gd name="T26" fmla="*/ 1 w 329"/>
                  <a:gd name="T27" fmla="*/ 1 h 266"/>
                  <a:gd name="T28" fmla="*/ 1 w 329"/>
                  <a:gd name="T29" fmla="*/ 1 h 266"/>
                  <a:gd name="T30" fmla="*/ 1 w 329"/>
                  <a:gd name="T31" fmla="*/ 1 h 266"/>
                  <a:gd name="T32" fmla="*/ 0 w 329"/>
                  <a:gd name="T33" fmla="*/ 1 h 266"/>
                  <a:gd name="T34" fmla="*/ 1 w 329"/>
                  <a:gd name="T35" fmla="*/ 1 h 266"/>
                  <a:gd name="T36" fmla="*/ 1 w 329"/>
                  <a:gd name="T37" fmla="*/ 1 h 266"/>
                  <a:gd name="T38" fmla="*/ 1 w 329"/>
                  <a:gd name="T39" fmla="*/ 1 h 2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29"/>
                  <a:gd name="T61" fmla="*/ 0 h 266"/>
                  <a:gd name="T62" fmla="*/ 329 w 329"/>
                  <a:gd name="T63" fmla="*/ 266 h 2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29" h="266">
                    <a:moveTo>
                      <a:pt x="85" y="123"/>
                    </a:moveTo>
                    <a:lnTo>
                      <a:pt x="125" y="87"/>
                    </a:lnTo>
                    <a:lnTo>
                      <a:pt x="173" y="55"/>
                    </a:lnTo>
                    <a:lnTo>
                      <a:pt x="224" y="28"/>
                    </a:lnTo>
                    <a:lnTo>
                      <a:pt x="276" y="9"/>
                    </a:lnTo>
                    <a:lnTo>
                      <a:pt x="329" y="0"/>
                    </a:lnTo>
                    <a:lnTo>
                      <a:pt x="306" y="24"/>
                    </a:lnTo>
                    <a:lnTo>
                      <a:pt x="285" y="53"/>
                    </a:lnTo>
                    <a:lnTo>
                      <a:pt x="264" y="85"/>
                    </a:lnTo>
                    <a:lnTo>
                      <a:pt x="236" y="129"/>
                    </a:lnTo>
                    <a:lnTo>
                      <a:pt x="209" y="169"/>
                    </a:lnTo>
                    <a:lnTo>
                      <a:pt x="184" y="197"/>
                    </a:lnTo>
                    <a:lnTo>
                      <a:pt x="150" y="220"/>
                    </a:lnTo>
                    <a:lnTo>
                      <a:pt x="112" y="243"/>
                    </a:lnTo>
                    <a:lnTo>
                      <a:pt x="78" y="252"/>
                    </a:lnTo>
                    <a:lnTo>
                      <a:pt x="36" y="262"/>
                    </a:lnTo>
                    <a:lnTo>
                      <a:pt x="0" y="266"/>
                    </a:lnTo>
                    <a:lnTo>
                      <a:pt x="47" y="213"/>
                    </a:lnTo>
                    <a:lnTo>
                      <a:pt x="85" y="123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6" name="Freeform 576">
                <a:extLst>
                  <a:ext uri="{FF2B5EF4-FFF2-40B4-BE49-F238E27FC236}">
                    <a16:creationId xmlns:a16="http://schemas.microsoft.com/office/drawing/2014/main" id="{F9A057A3-7A43-4F98-BA47-8F91AFF7BE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3" y="971"/>
                <a:ext cx="186" cy="96"/>
              </a:xfrm>
              <a:custGeom>
                <a:avLst/>
                <a:gdLst>
                  <a:gd name="T0" fmla="*/ 0 w 372"/>
                  <a:gd name="T1" fmla="*/ 1 h 192"/>
                  <a:gd name="T2" fmla="*/ 1 w 372"/>
                  <a:gd name="T3" fmla="*/ 1 h 192"/>
                  <a:gd name="T4" fmla="*/ 1 w 372"/>
                  <a:gd name="T5" fmla="*/ 1 h 192"/>
                  <a:gd name="T6" fmla="*/ 1 w 372"/>
                  <a:gd name="T7" fmla="*/ 1 h 192"/>
                  <a:gd name="T8" fmla="*/ 1 w 372"/>
                  <a:gd name="T9" fmla="*/ 1 h 192"/>
                  <a:gd name="T10" fmla="*/ 1 w 372"/>
                  <a:gd name="T11" fmla="*/ 1 h 192"/>
                  <a:gd name="T12" fmla="*/ 1 w 372"/>
                  <a:gd name="T13" fmla="*/ 1 h 192"/>
                  <a:gd name="T14" fmla="*/ 1 w 372"/>
                  <a:gd name="T15" fmla="*/ 1 h 192"/>
                  <a:gd name="T16" fmla="*/ 1 w 372"/>
                  <a:gd name="T17" fmla="*/ 0 h 192"/>
                  <a:gd name="T18" fmla="*/ 1 w 372"/>
                  <a:gd name="T19" fmla="*/ 1 h 192"/>
                  <a:gd name="T20" fmla="*/ 1 w 372"/>
                  <a:gd name="T21" fmla="*/ 1 h 192"/>
                  <a:gd name="T22" fmla="*/ 1 w 372"/>
                  <a:gd name="T23" fmla="*/ 1 h 192"/>
                  <a:gd name="T24" fmla="*/ 1 w 372"/>
                  <a:gd name="T25" fmla="*/ 1 h 192"/>
                  <a:gd name="T26" fmla="*/ 1 w 372"/>
                  <a:gd name="T27" fmla="*/ 1 h 192"/>
                  <a:gd name="T28" fmla="*/ 1 w 372"/>
                  <a:gd name="T29" fmla="*/ 1 h 192"/>
                  <a:gd name="T30" fmla="*/ 1 w 372"/>
                  <a:gd name="T31" fmla="*/ 1 h 192"/>
                  <a:gd name="T32" fmla="*/ 1 w 372"/>
                  <a:gd name="T33" fmla="*/ 1 h 192"/>
                  <a:gd name="T34" fmla="*/ 0 w 372"/>
                  <a:gd name="T35" fmla="*/ 1 h 192"/>
                  <a:gd name="T36" fmla="*/ 0 w 372"/>
                  <a:gd name="T37" fmla="*/ 1 h 1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72"/>
                  <a:gd name="T58" fmla="*/ 0 h 192"/>
                  <a:gd name="T59" fmla="*/ 372 w 372"/>
                  <a:gd name="T60" fmla="*/ 192 h 19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72" h="192">
                    <a:moveTo>
                      <a:pt x="0" y="164"/>
                    </a:moveTo>
                    <a:lnTo>
                      <a:pt x="32" y="128"/>
                    </a:lnTo>
                    <a:lnTo>
                      <a:pt x="66" y="99"/>
                    </a:lnTo>
                    <a:lnTo>
                      <a:pt x="112" y="71"/>
                    </a:lnTo>
                    <a:lnTo>
                      <a:pt x="157" y="48"/>
                    </a:lnTo>
                    <a:lnTo>
                      <a:pt x="214" y="29"/>
                    </a:lnTo>
                    <a:lnTo>
                      <a:pt x="268" y="12"/>
                    </a:lnTo>
                    <a:lnTo>
                      <a:pt x="330" y="2"/>
                    </a:lnTo>
                    <a:lnTo>
                      <a:pt x="372" y="0"/>
                    </a:lnTo>
                    <a:lnTo>
                      <a:pt x="361" y="23"/>
                    </a:lnTo>
                    <a:lnTo>
                      <a:pt x="344" y="52"/>
                    </a:lnTo>
                    <a:lnTo>
                      <a:pt x="319" y="86"/>
                    </a:lnTo>
                    <a:lnTo>
                      <a:pt x="287" y="114"/>
                    </a:lnTo>
                    <a:lnTo>
                      <a:pt x="241" y="145"/>
                    </a:lnTo>
                    <a:lnTo>
                      <a:pt x="201" y="164"/>
                    </a:lnTo>
                    <a:lnTo>
                      <a:pt x="161" y="181"/>
                    </a:lnTo>
                    <a:lnTo>
                      <a:pt x="117" y="192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7" name="Freeform 577">
                <a:extLst>
                  <a:ext uri="{FF2B5EF4-FFF2-40B4-BE49-F238E27FC236}">
                    <a16:creationId xmlns:a16="http://schemas.microsoft.com/office/drawing/2014/main" id="{84A81648-0DC5-45B5-B5CA-7FACF0EA87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8" y="907"/>
                <a:ext cx="86" cy="155"/>
              </a:xfrm>
              <a:custGeom>
                <a:avLst/>
                <a:gdLst>
                  <a:gd name="T0" fmla="*/ 1 w 171"/>
                  <a:gd name="T1" fmla="*/ 1 h 310"/>
                  <a:gd name="T2" fmla="*/ 1 w 171"/>
                  <a:gd name="T3" fmla="*/ 1 h 310"/>
                  <a:gd name="T4" fmla="*/ 0 w 171"/>
                  <a:gd name="T5" fmla="*/ 1 h 310"/>
                  <a:gd name="T6" fmla="*/ 1 w 171"/>
                  <a:gd name="T7" fmla="*/ 1 h 310"/>
                  <a:gd name="T8" fmla="*/ 1 w 171"/>
                  <a:gd name="T9" fmla="*/ 1 h 310"/>
                  <a:gd name="T10" fmla="*/ 1 w 171"/>
                  <a:gd name="T11" fmla="*/ 1 h 310"/>
                  <a:gd name="T12" fmla="*/ 1 w 171"/>
                  <a:gd name="T13" fmla="*/ 1 h 310"/>
                  <a:gd name="T14" fmla="*/ 1 w 171"/>
                  <a:gd name="T15" fmla="*/ 1 h 310"/>
                  <a:gd name="T16" fmla="*/ 1 w 171"/>
                  <a:gd name="T17" fmla="*/ 1 h 310"/>
                  <a:gd name="T18" fmla="*/ 1 w 171"/>
                  <a:gd name="T19" fmla="*/ 1 h 310"/>
                  <a:gd name="T20" fmla="*/ 1 w 171"/>
                  <a:gd name="T21" fmla="*/ 0 h 310"/>
                  <a:gd name="T22" fmla="*/ 1 w 171"/>
                  <a:gd name="T23" fmla="*/ 1 h 310"/>
                  <a:gd name="T24" fmla="*/ 1 w 171"/>
                  <a:gd name="T25" fmla="*/ 1 h 310"/>
                  <a:gd name="T26" fmla="*/ 1 w 171"/>
                  <a:gd name="T27" fmla="*/ 1 h 310"/>
                  <a:gd name="T28" fmla="*/ 1 w 171"/>
                  <a:gd name="T29" fmla="*/ 1 h 310"/>
                  <a:gd name="T30" fmla="*/ 1 w 171"/>
                  <a:gd name="T31" fmla="*/ 1 h 310"/>
                  <a:gd name="T32" fmla="*/ 1 w 171"/>
                  <a:gd name="T33" fmla="*/ 1 h 310"/>
                  <a:gd name="T34" fmla="*/ 1 w 171"/>
                  <a:gd name="T35" fmla="*/ 1 h 310"/>
                  <a:gd name="T36" fmla="*/ 1 w 171"/>
                  <a:gd name="T37" fmla="*/ 1 h 310"/>
                  <a:gd name="T38" fmla="*/ 1 w 171"/>
                  <a:gd name="T39" fmla="*/ 1 h 310"/>
                  <a:gd name="T40" fmla="*/ 1 w 171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71"/>
                  <a:gd name="T64" fmla="*/ 0 h 310"/>
                  <a:gd name="T65" fmla="*/ 171 w 171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71" h="310">
                    <a:moveTo>
                      <a:pt x="13" y="310"/>
                    </a:moveTo>
                    <a:lnTo>
                      <a:pt x="4" y="274"/>
                    </a:lnTo>
                    <a:lnTo>
                      <a:pt x="0" y="232"/>
                    </a:lnTo>
                    <a:lnTo>
                      <a:pt x="2" y="188"/>
                    </a:lnTo>
                    <a:lnTo>
                      <a:pt x="7" y="144"/>
                    </a:lnTo>
                    <a:lnTo>
                      <a:pt x="17" y="114"/>
                    </a:lnTo>
                    <a:lnTo>
                      <a:pt x="34" y="82"/>
                    </a:lnTo>
                    <a:lnTo>
                      <a:pt x="64" y="51"/>
                    </a:lnTo>
                    <a:lnTo>
                      <a:pt x="99" y="28"/>
                    </a:lnTo>
                    <a:lnTo>
                      <a:pt x="133" y="11"/>
                    </a:lnTo>
                    <a:lnTo>
                      <a:pt x="171" y="0"/>
                    </a:lnTo>
                    <a:lnTo>
                      <a:pt x="159" y="26"/>
                    </a:lnTo>
                    <a:lnTo>
                      <a:pt x="148" y="70"/>
                    </a:lnTo>
                    <a:lnTo>
                      <a:pt x="139" y="118"/>
                    </a:lnTo>
                    <a:lnTo>
                      <a:pt x="129" y="161"/>
                    </a:lnTo>
                    <a:lnTo>
                      <a:pt x="114" y="203"/>
                    </a:lnTo>
                    <a:lnTo>
                      <a:pt x="93" y="247"/>
                    </a:lnTo>
                    <a:lnTo>
                      <a:pt x="64" y="279"/>
                    </a:lnTo>
                    <a:lnTo>
                      <a:pt x="34" y="304"/>
                    </a:lnTo>
                    <a:lnTo>
                      <a:pt x="13" y="31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8" name="Freeform 578">
                <a:extLst>
                  <a:ext uri="{FF2B5EF4-FFF2-40B4-BE49-F238E27FC236}">
                    <a16:creationId xmlns:a16="http://schemas.microsoft.com/office/drawing/2014/main" id="{525DBC15-1ACA-41C8-B7CA-E22292E392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17" y="866"/>
                <a:ext cx="52" cy="143"/>
              </a:xfrm>
              <a:custGeom>
                <a:avLst/>
                <a:gdLst>
                  <a:gd name="T0" fmla="*/ 0 w 105"/>
                  <a:gd name="T1" fmla="*/ 1 h 285"/>
                  <a:gd name="T2" fmla="*/ 0 w 105"/>
                  <a:gd name="T3" fmla="*/ 1 h 285"/>
                  <a:gd name="T4" fmla="*/ 0 w 105"/>
                  <a:gd name="T5" fmla="*/ 1 h 285"/>
                  <a:gd name="T6" fmla="*/ 0 w 105"/>
                  <a:gd name="T7" fmla="*/ 1 h 285"/>
                  <a:gd name="T8" fmla="*/ 0 w 105"/>
                  <a:gd name="T9" fmla="*/ 1 h 285"/>
                  <a:gd name="T10" fmla="*/ 0 w 105"/>
                  <a:gd name="T11" fmla="*/ 1 h 285"/>
                  <a:gd name="T12" fmla="*/ 0 w 105"/>
                  <a:gd name="T13" fmla="*/ 1 h 285"/>
                  <a:gd name="T14" fmla="*/ 0 w 105"/>
                  <a:gd name="T15" fmla="*/ 1 h 285"/>
                  <a:gd name="T16" fmla="*/ 0 w 105"/>
                  <a:gd name="T17" fmla="*/ 1 h 285"/>
                  <a:gd name="T18" fmla="*/ 0 w 105"/>
                  <a:gd name="T19" fmla="*/ 0 h 285"/>
                  <a:gd name="T20" fmla="*/ 0 w 105"/>
                  <a:gd name="T21" fmla="*/ 1 h 285"/>
                  <a:gd name="T22" fmla="*/ 0 w 105"/>
                  <a:gd name="T23" fmla="*/ 1 h 285"/>
                  <a:gd name="T24" fmla="*/ 0 w 105"/>
                  <a:gd name="T25" fmla="*/ 1 h 285"/>
                  <a:gd name="T26" fmla="*/ 0 w 105"/>
                  <a:gd name="T27" fmla="*/ 1 h 285"/>
                  <a:gd name="T28" fmla="*/ 0 w 105"/>
                  <a:gd name="T29" fmla="*/ 1 h 285"/>
                  <a:gd name="T30" fmla="*/ 0 w 105"/>
                  <a:gd name="T31" fmla="*/ 1 h 285"/>
                  <a:gd name="T32" fmla="*/ 0 w 105"/>
                  <a:gd name="T33" fmla="*/ 1 h 285"/>
                  <a:gd name="T34" fmla="*/ 0 w 105"/>
                  <a:gd name="T35" fmla="*/ 1 h 285"/>
                  <a:gd name="T36" fmla="*/ 0 w 105"/>
                  <a:gd name="T37" fmla="*/ 1 h 285"/>
                  <a:gd name="T38" fmla="*/ 0 w 105"/>
                  <a:gd name="T39" fmla="*/ 1 h 285"/>
                  <a:gd name="T40" fmla="*/ 0 w 105"/>
                  <a:gd name="T41" fmla="*/ 1 h 285"/>
                  <a:gd name="T42" fmla="*/ 0 w 105"/>
                  <a:gd name="T43" fmla="*/ 1 h 285"/>
                  <a:gd name="T44" fmla="*/ 0 w 105"/>
                  <a:gd name="T45" fmla="*/ 1 h 2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5"/>
                  <a:gd name="T70" fmla="*/ 0 h 285"/>
                  <a:gd name="T71" fmla="*/ 105 w 105"/>
                  <a:gd name="T72" fmla="*/ 285 h 28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5" h="285">
                    <a:moveTo>
                      <a:pt x="12" y="280"/>
                    </a:moveTo>
                    <a:lnTo>
                      <a:pt x="6" y="253"/>
                    </a:lnTo>
                    <a:lnTo>
                      <a:pt x="0" y="213"/>
                    </a:lnTo>
                    <a:lnTo>
                      <a:pt x="0" y="165"/>
                    </a:lnTo>
                    <a:lnTo>
                      <a:pt x="6" y="127"/>
                    </a:lnTo>
                    <a:lnTo>
                      <a:pt x="19" y="95"/>
                    </a:lnTo>
                    <a:lnTo>
                      <a:pt x="38" y="63"/>
                    </a:lnTo>
                    <a:lnTo>
                      <a:pt x="63" y="34"/>
                    </a:lnTo>
                    <a:lnTo>
                      <a:pt x="91" y="10"/>
                    </a:lnTo>
                    <a:lnTo>
                      <a:pt x="101" y="0"/>
                    </a:lnTo>
                    <a:lnTo>
                      <a:pt x="101" y="17"/>
                    </a:lnTo>
                    <a:lnTo>
                      <a:pt x="101" y="46"/>
                    </a:lnTo>
                    <a:lnTo>
                      <a:pt x="105" y="76"/>
                    </a:lnTo>
                    <a:lnTo>
                      <a:pt x="105" y="116"/>
                    </a:lnTo>
                    <a:lnTo>
                      <a:pt x="105" y="158"/>
                    </a:lnTo>
                    <a:lnTo>
                      <a:pt x="101" y="192"/>
                    </a:lnTo>
                    <a:lnTo>
                      <a:pt x="93" y="223"/>
                    </a:lnTo>
                    <a:lnTo>
                      <a:pt x="76" y="251"/>
                    </a:lnTo>
                    <a:lnTo>
                      <a:pt x="57" y="268"/>
                    </a:lnTo>
                    <a:lnTo>
                      <a:pt x="31" y="280"/>
                    </a:lnTo>
                    <a:lnTo>
                      <a:pt x="14" y="285"/>
                    </a:lnTo>
                    <a:lnTo>
                      <a:pt x="12" y="28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9" name="Freeform 579">
                <a:extLst>
                  <a:ext uri="{FF2B5EF4-FFF2-40B4-BE49-F238E27FC236}">
                    <a16:creationId xmlns:a16="http://schemas.microsoft.com/office/drawing/2014/main" id="{77DF9C72-8835-49E5-9A1D-A38B8BF185D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77" y="672"/>
                <a:ext cx="228" cy="170"/>
              </a:xfrm>
              <a:custGeom>
                <a:avLst/>
                <a:gdLst>
                  <a:gd name="T0" fmla="*/ 1 w 456"/>
                  <a:gd name="T1" fmla="*/ 0 h 341"/>
                  <a:gd name="T2" fmla="*/ 1 w 456"/>
                  <a:gd name="T3" fmla="*/ 0 h 341"/>
                  <a:gd name="T4" fmla="*/ 1 w 456"/>
                  <a:gd name="T5" fmla="*/ 0 h 341"/>
                  <a:gd name="T6" fmla="*/ 1 w 456"/>
                  <a:gd name="T7" fmla="*/ 0 h 341"/>
                  <a:gd name="T8" fmla="*/ 1 w 456"/>
                  <a:gd name="T9" fmla="*/ 0 h 341"/>
                  <a:gd name="T10" fmla="*/ 1 w 456"/>
                  <a:gd name="T11" fmla="*/ 0 h 341"/>
                  <a:gd name="T12" fmla="*/ 1 w 456"/>
                  <a:gd name="T13" fmla="*/ 0 h 341"/>
                  <a:gd name="T14" fmla="*/ 1 w 456"/>
                  <a:gd name="T15" fmla="*/ 0 h 341"/>
                  <a:gd name="T16" fmla="*/ 1 w 456"/>
                  <a:gd name="T17" fmla="*/ 0 h 341"/>
                  <a:gd name="T18" fmla="*/ 1 w 456"/>
                  <a:gd name="T19" fmla="*/ 0 h 341"/>
                  <a:gd name="T20" fmla="*/ 1 w 456"/>
                  <a:gd name="T21" fmla="*/ 0 h 341"/>
                  <a:gd name="T22" fmla="*/ 1 w 456"/>
                  <a:gd name="T23" fmla="*/ 0 h 341"/>
                  <a:gd name="T24" fmla="*/ 1 w 456"/>
                  <a:gd name="T25" fmla="*/ 0 h 341"/>
                  <a:gd name="T26" fmla="*/ 1 w 456"/>
                  <a:gd name="T27" fmla="*/ 0 h 341"/>
                  <a:gd name="T28" fmla="*/ 1 w 456"/>
                  <a:gd name="T29" fmla="*/ 0 h 341"/>
                  <a:gd name="T30" fmla="*/ 1 w 456"/>
                  <a:gd name="T31" fmla="*/ 0 h 341"/>
                  <a:gd name="T32" fmla="*/ 1 w 456"/>
                  <a:gd name="T33" fmla="*/ 0 h 341"/>
                  <a:gd name="T34" fmla="*/ 1 w 456"/>
                  <a:gd name="T35" fmla="*/ 0 h 341"/>
                  <a:gd name="T36" fmla="*/ 1 w 456"/>
                  <a:gd name="T37" fmla="*/ 0 h 341"/>
                  <a:gd name="T38" fmla="*/ 1 w 456"/>
                  <a:gd name="T39" fmla="*/ 0 h 341"/>
                  <a:gd name="T40" fmla="*/ 1 w 456"/>
                  <a:gd name="T41" fmla="*/ 0 h 341"/>
                  <a:gd name="T42" fmla="*/ 1 w 456"/>
                  <a:gd name="T43" fmla="*/ 0 h 341"/>
                  <a:gd name="T44" fmla="*/ 1 w 456"/>
                  <a:gd name="T45" fmla="*/ 0 h 341"/>
                  <a:gd name="T46" fmla="*/ 1 w 456"/>
                  <a:gd name="T47" fmla="*/ 0 h 341"/>
                  <a:gd name="T48" fmla="*/ 1 w 456"/>
                  <a:gd name="T49" fmla="*/ 0 h 341"/>
                  <a:gd name="T50" fmla="*/ 1 w 456"/>
                  <a:gd name="T51" fmla="*/ 0 h 341"/>
                  <a:gd name="T52" fmla="*/ 1 w 456"/>
                  <a:gd name="T53" fmla="*/ 0 h 341"/>
                  <a:gd name="T54" fmla="*/ 1 w 456"/>
                  <a:gd name="T55" fmla="*/ 0 h 341"/>
                  <a:gd name="T56" fmla="*/ 1 w 456"/>
                  <a:gd name="T57" fmla="*/ 0 h 341"/>
                  <a:gd name="T58" fmla="*/ 1 w 456"/>
                  <a:gd name="T59" fmla="*/ 0 h 341"/>
                  <a:gd name="T60" fmla="*/ 1 w 456"/>
                  <a:gd name="T61" fmla="*/ 0 h 341"/>
                  <a:gd name="T62" fmla="*/ 1 w 456"/>
                  <a:gd name="T63" fmla="*/ 0 h 341"/>
                  <a:gd name="T64" fmla="*/ 1 w 456"/>
                  <a:gd name="T65" fmla="*/ 0 h 341"/>
                  <a:gd name="T66" fmla="*/ 1 w 456"/>
                  <a:gd name="T67" fmla="*/ 0 h 341"/>
                  <a:gd name="T68" fmla="*/ 1 w 456"/>
                  <a:gd name="T69" fmla="*/ 0 h 341"/>
                  <a:gd name="T70" fmla="*/ 1 w 456"/>
                  <a:gd name="T71" fmla="*/ 0 h 341"/>
                  <a:gd name="T72" fmla="*/ 1 w 456"/>
                  <a:gd name="T73" fmla="*/ 0 h 341"/>
                  <a:gd name="T74" fmla="*/ 1 w 456"/>
                  <a:gd name="T75" fmla="*/ 0 h 341"/>
                  <a:gd name="T76" fmla="*/ 1 w 456"/>
                  <a:gd name="T77" fmla="*/ 0 h 341"/>
                  <a:gd name="T78" fmla="*/ 1 w 456"/>
                  <a:gd name="T79" fmla="*/ 0 h 341"/>
                  <a:gd name="T80" fmla="*/ 1 w 456"/>
                  <a:gd name="T81" fmla="*/ 0 h 341"/>
                  <a:gd name="T82" fmla="*/ 1 w 456"/>
                  <a:gd name="T83" fmla="*/ 0 h 341"/>
                  <a:gd name="T84" fmla="*/ 1 w 456"/>
                  <a:gd name="T85" fmla="*/ 0 h 341"/>
                  <a:gd name="T86" fmla="*/ 1 w 456"/>
                  <a:gd name="T87" fmla="*/ 0 h 341"/>
                  <a:gd name="T88" fmla="*/ 1 w 456"/>
                  <a:gd name="T89" fmla="*/ 0 h 341"/>
                  <a:gd name="T90" fmla="*/ 1 w 456"/>
                  <a:gd name="T91" fmla="*/ 0 h 341"/>
                  <a:gd name="T92" fmla="*/ 1 w 456"/>
                  <a:gd name="T93" fmla="*/ 0 h 341"/>
                  <a:gd name="T94" fmla="*/ 1 w 456"/>
                  <a:gd name="T95" fmla="*/ 0 h 341"/>
                  <a:gd name="T96" fmla="*/ 1 w 456"/>
                  <a:gd name="T97" fmla="*/ 0 h 341"/>
                  <a:gd name="T98" fmla="*/ 1 w 456"/>
                  <a:gd name="T99" fmla="*/ 0 h 341"/>
                  <a:gd name="T100" fmla="*/ 1 w 456"/>
                  <a:gd name="T101" fmla="*/ 0 h 341"/>
                  <a:gd name="T102" fmla="*/ 1 w 456"/>
                  <a:gd name="T103" fmla="*/ 0 h 341"/>
                  <a:gd name="T104" fmla="*/ 1 w 456"/>
                  <a:gd name="T105" fmla="*/ 0 h 341"/>
                  <a:gd name="T106" fmla="*/ 1 w 456"/>
                  <a:gd name="T107" fmla="*/ 0 h 341"/>
                  <a:gd name="T108" fmla="*/ 1 w 456"/>
                  <a:gd name="T109" fmla="*/ 0 h 341"/>
                  <a:gd name="T110" fmla="*/ 0 w 456"/>
                  <a:gd name="T111" fmla="*/ 0 h 34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56"/>
                  <a:gd name="T169" fmla="*/ 0 h 341"/>
                  <a:gd name="T170" fmla="*/ 456 w 456"/>
                  <a:gd name="T171" fmla="*/ 341 h 34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56" h="341">
                    <a:moveTo>
                      <a:pt x="0" y="257"/>
                    </a:moveTo>
                    <a:lnTo>
                      <a:pt x="0" y="255"/>
                    </a:lnTo>
                    <a:lnTo>
                      <a:pt x="1" y="251"/>
                    </a:lnTo>
                    <a:lnTo>
                      <a:pt x="1" y="249"/>
                    </a:lnTo>
                    <a:lnTo>
                      <a:pt x="3" y="246"/>
                    </a:lnTo>
                    <a:lnTo>
                      <a:pt x="3" y="244"/>
                    </a:lnTo>
                    <a:lnTo>
                      <a:pt x="7" y="240"/>
                    </a:lnTo>
                    <a:lnTo>
                      <a:pt x="7" y="236"/>
                    </a:lnTo>
                    <a:lnTo>
                      <a:pt x="11" y="232"/>
                    </a:lnTo>
                    <a:lnTo>
                      <a:pt x="11" y="230"/>
                    </a:lnTo>
                    <a:lnTo>
                      <a:pt x="13" y="227"/>
                    </a:lnTo>
                    <a:lnTo>
                      <a:pt x="15" y="225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9" y="217"/>
                    </a:lnTo>
                    <a:lnTo>
                      <a:pt x="20" y="215"/>
                    </a:lnTo>
                    <a:lnTo>
                      <a:pt x="22" y="211"/>
                    </a:lnTo>
                    <a:lnTo>
                      <a:pt x="24" y="209"/>
                    </a:lnTo>
                    <a:lnTo>
                      <a:pt x="26" y="206"/>
                    </a:lnTo>
                    <a:lnTo>
                      <a:pt x="30" y="204"/>
                    </a:lnTo>
                    <a:lnTo>
                      <a:pt x="32" y="200"/>
                    </a:lnTo>
                    <a:lnTo>
                      <a:pt x="34" y="198"/>
                    </a:lnTo>
                    <a:lnTo>
                      <a:pt x="36" y="194"/>
                    </a:lnTo>
                    <a:lnTo>
                      <a:pt x="39" y="190"/>
                    </a:lnTo>
                    <a:lnTo>
                      <a:pt x="41" y="189"/>
                    </a:lnTo>
                    <a:lnTo>
                      <a:pt x="45" y="185"/>
                    </a:lnTo>
                    <a:lnTo>
                      <a:pt x="47" y="181"/>
                    </a:lnTo>
                    <a:lnTo>
                      <a:pt x="51" y="179"/>
                    </a:lnTo>
                    <a:lnTo>
                      <a:pt x="55" y="175"/>
                    </a:lnTo>
                    <a:lnTo>
                      <a:pt x="57" y="171"/>
                    </a:lnTo>
                    <a:lnTo>
                      <a:pt x="60" y="168"/>
                    </a:lnTo>
                    <a:lnTo>
                      <a:pt x="64" y="164"/>
                    </a:lnTo>
                    <a:lnTo>
                      <a:pt x="68" y="162"/>
                    </a:lnTo>
                    <a:lnTo>
                      <a:pt x="72" y="158"/>
                    </a:lnTo>
                    <a:lnTo>
                      <a:pt x="76" y="154"/>
                    </a:lnTo>
                    <a:lnTo>
                      <a:pt x="79" y="150"/>
                    </a:lnTo>
                    <a:lnTo>
                      <a:pt x="83" y="147"/>
                    </a:lnTo>
                    <a:lnTo>
                      <a:pt x="87" y="143"/>
                    </a:lnTo>
                    <a:lnTo>
                      <a:pt x="93" y="139"/>
                    </a:lnTo>
                    <a:lnTo>
                      <a:pt x="97" y="137"/>
                    </a:lnTo>
                    <a:lnTo>
                      <a:pt x="102" y="133"/>
                    </a:lnTo>
                    <a:lnTo>
                      <a:pt x="106" y="130"/>
                    </a:lnTo>
                    <a:lnTo>
                      <a:pt x="112" y="126"/>
                    </a:lnTo>
                    <a:lnTo>
                      <a:pt x="116" y="122"/>
                    </a:lnTo>
                    <a:lnTo>
                      <a:pt x="121" y="118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8" y="109"/>
                    </a:lnTo>
                    <a:lnTo>
                      <a:pt x="144" y="105"/>
                    </a:lnTo>
                    <a:lnTo>
                      <a:pt x="150" y="101"/>
                    </a:lnTo>
                    <a:lnTo>
                      <a:pt x="155" y="97"/>
                    </a:lnTo>
                    <a:lnTo>
                      <a:pt x="161" y="93"/>
                    </a:lnTo>
                    <a:lnTo>
                      <a:pt x="169" y="92"/>
                    </a:lnTo>
                    <a:lnTo>
                      <a:pt x="174" y="88"/>
                    </a:lnTo>
                    <a:lnTo>
                      <a:pt x="180" y="84"/>
                    </a:lnTo>
                    <a:lnTo>
                      <a:pt x="186" y="80"/>
                    </a:lnTo>
                    <a:lnTo>
                      <a:pt x="193" y="78"/>
                    </a:lnTo>
                    <a:lnTo>
                      <a:pt x="199" y="74"/>
                    </a:lnTo>
                    <a:lnTo>
                      <a:pt x="207" y="71"/>
                    </a:lnTo>
                    <a:lnTo>
                      <a:pt x="212" y="69"/>
                    </a:lnTo>
                    <a:lnTo>
                      <a:pt x="218" y="67"/>
                    </a:lnTo>
                    <a:lnTo>
                      <a:pt x="226" y="63"/>
                    </a:lnTo>
                    <a:lnTo>
                      <a:pt x="231" y="61"/>
                    </a:lnTo>
                    <a:lnTo>
                      <a:pt x="237" y="57"/>
                    </a:lnTo>
                    <a:lnTo>
                      <a:pt x="245" y="55"/>
                    </a:lnTo>
                    <a:lnTo>
                      <a:pt x="250" y="54"/>
                    </a:lnTo>
                    <a:lnTo>
                      <a:pt x="256" y="50"/>
                    </a:lnTo>
                    <a:lnTo>
                      <a:pt x="264" y="48"/>
                    </a:lnTo>
                    <a:lnTo>
                      <a:pt x="270" y="46"/>
                    </a:lnTo>
                    <a:lnTo>
                      <a:pt x="275" y="44"/>
                    </a:lnTo>
                    <a:lnTo>
                      <a:pt x="283" y="42"/>
                    </a:lnTo>
                    <a:lnTo>
                      <a:pt x="289" y="40"/>
                    </a:lnTo>
                    <a:lnTo>
                      <a:pt x="294" y="38"/>
                    </a:lnTo>
                    <a:lnTo>
                      <a:pt x="300" y="35"/>
                    </a:lnTo>
                    <a:lnTo>
                      <a:pt x="306" y="35"/>
                    </a:lnTo>
                    <a:lnTo>
                      <a:pt x="311" y="33"/>
                    </a:lnTo>
                    <a:lnTo>
                      <a:pt x="319" y="31"/>
                    </a:lnTo>
                    <a:lnTo>
                      <a:pt x="325" y="29"/>
                    </a:lnTo>
                    <a:lnTo>
                      <a:pt x="330" y="27"/>
                    </a:lnTo>
                    <a:lnTo>
                      <a:pt x="336" y="25"/>
                    </a:lnTo>
                    <a:lnTo>
                      <a:pt x="342" y="25"/>
                    </a:lnTo>
                    <a:lnTo>
                      <a:pt x="346" y="23"/>
                    </a:lnTo>
                    <a:lnTo>
                      <a:pt x="351" y="21"/>
                    </a:lnTo>
                    <a:lnTo>
                      <a:pt x="357" y="19"/>
                    </a:lnTo>
                    <a:lnTo>
                      <a:pt x="363" y="19"/>
                    </a:lnTo>
                    <a:lnTo>
                      <a:pt x="368" y="17"/>
                    </a:lnTo>
                    <a:lnTo>
                      <a:pt x="372" y="16"/>
                    </a:lnTo>
                    <a:lnTo>
                      <a:pt x="378" y="16"/>
                    </a:lnTo>
                    <a:lnTo>
                      <a:pt x="382" y="14"/>
                    </a:lnTo>
                    <a:lnTo>
                      <a:pt x="385" y="12"/>
                    </a:lnTo>
                    <a:lnTo>
                      <a:pt x="391" y="12"/>
                    </a:lnTo>
                    <a:lnTo>
                      <a:pt x="395" y="10"/>
                    </a:lnTo>
                    <a:lnTo>
                      <a:pt x="401" y="10"/>
                    </a:lnTo>
                    <a:lnTo>
                      <a:pt x="404" y="8"/>
                    </a:lnTo>
                    <a:lnTo>
                      <a:pt x="408" y="8"/>
                    </a:lnTo>
                    <a:lnTo>
                      <a:pt x="412" y="8"/>
                    </a:lnTo>
                    <a:lnTo>
                      <a:pt x="416" y="6"/>
                    </a:lnTo>
                    <a:lnTo>
                      <a:pt x="420" y="6"/>
                    </a:lnTo>
                    <a:lnTo>
                      <a:pt x="423" y="6"/>
                    </a:lnTo>
                    <a:lnTo>
                      <a:pt x="427" y="4"/>
                    </a:lnTo>
                    <a:lnTo>
                      <a:pt x="431" y="4"/>
                    </a:lnTo>
                    <a:lnTo>
                      <a:pt x="433" y="4"/>
                    </a:lnTo>
                    <a:lnTo>
                      <a:pt x="437" y="4"/>
                    </a:lnTo>
                    <a:lnTo>
                      <a:pt x="439" y="2"/>
                    </a:lnTo>
                    <a:lnTo>
                      <a:pt x="441" y="2"/>
                    </a:lnTo>
                    <a:lnTo>
                      <a:pt x="446" y="2"/>
                    </a:lnTo>
                    <a:lnTo>
                      <a:pt x="450" y="0"/>
                    </a:lnTo>
                    <a:lnTo>
                      <a:pt x="452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6" y="4"/>
                    </a:lnTo>
                    <a:lnTo>
                      <a:pt x="456" y="6"/>
                    </a:lnTo>
                    <a:lnTo>
                      <a:pt x="454" y="8"/>
                    </a:lnTo>
                    <a:lnTo>
                      <a:pt x="454" y="10"/>
                    </a:lnTo>
                    <a:lnTo>
                      <a:pt x="454" y="14"/>
                    </a:lnTo>
                    <a:lnTo>
                      <a:pt x="454" y="16"/>
                    </a:lnTo>
                    <a:lnTo>
                      <a:pt x="454" y="19"/>
                    </a:lnTo>
                    <a:lnTo>
                      <a:pt x="454" y="23"/>
                    </a:lnTo>
                    <a:lnTo>
                      <a:pt x="452" y="25"/>
                    </a:lnTo>
                    <a:lnTo>
                      <a:pt x="452" y="31"/>
                    </a:lnTo>
                    <a:lnTo>
                      <a:pt x="450" y="35"/>
                    </a:lnTo>
                    <a:lnTo>
                      <a:pt x="450" y="38"/>
                    </a:lnTo>
                    <a:lnTo>
                      <a:pt x="448" y="42"/>
                    </a:lnTo>
                    <a:lnTo>
                      <a:pt x="448" y="48"/>
                    </a:lnTo>
                    <a:lnTo>
                      <a:pt x="448" y="52"/>
                    </a:lnTo>
                    <a:lnTo>
                      <a:pt x="446" y="57"/>
                    </a:lnTo>
                    <a:lnTo>
                      <a:pt x="444" y="63"/>
                    </a:lnTo>
                    <a:lnTo>
                      <a:pt x="444" y="69"/>
                    </a:lnTo>
                    <a:lnTo>
                      <a:pt x="442" y="74"/>
                    </a:lnTo>
                    <a:lnTo>
                      <a:pt x="441" y="80"/>
                    </a:lnTo>
                    <a:lnTo>
                      <a:pt x="439" y="86"/>
                    </a:lnTo>
                    <a:lnTo>
                      <a:pt x="437" y="92"/>
                    </a:lnTo>
                    <a:lnTo>
                      <a:pt x="437" y="97"/>
                    </a:lnTo>
                    <a:lnTo>
                      <a:pt x="435" y="105"/>
                    </a:lnTo>
                    <a:lnTo>
                      <a:pt x="433" y="111"/>
                    </a:lnTo>
                    <a:lnTo>
                      <a:pt x="431" y="116"/>
                    </a:lnTo>
                    <a:lnTo>
                      <a:pt x="429" y="124"/>
                    </a:lnTo>
                    <a:lnTo>
                      <a:pt x="427" y="130"/>
                    </a:lnTo>
                    <a:lnTo>
                      <a:pt x="423" y="137"/>
                    </a:lnTo>
                    <a:lnTo>
                      <a:pt x="422" y="143"/>
                    </a:lnTo>
                    <a:lnTo>
                      <a:pt x="420" y="150"/>
                    </a:lnTo>
                    <a:lnTo>
                      <a:pt x="416" y="156"/>
                    </a:lnTo>
                    <a:lnTo>
                      <a:pt x="414" y="164"/>
                    </a:lnTo>
                    <a:lnTo>
                      <a:pt x="410" y="171"/>
                    </a:lnTo>
                    <a:lnTo>
                      <a:pt x="408" y="177"/>
                    </a:lnTo>
                    <a:lnTo>
                      <a:pt x="404" y="185"/>
                    </a:lnTo>
                    <a:lnTo>
                      <a:pt x="403" y="190"/>
                    </a:lnTo>
                    <a:lnTo>
                      <a:pt x="399" y="198"/>
                    </a:lnTo>
                    <a:lnTo>
                      <a:pt x="395" y="206"/>
                    </a:lnTo>
                    <a:lnTo>
                      <a:pt x="391" y="213"/>
                    </a:lnTo>
                    <a:lnTo>
                      <a:pt x="387" y="219"/>
                    </a:lnTo>
                    <a:lnTo>
                      <a:pt x="384" y="227"/>
                    </a:lnTo>
                    <a:lnTo>
                      <a:pt x="380" y="232"/>
                    </a:lnTo>
                    <a:lnTo>
                      <a:pt x="376" y="240"/>
                    </a:lnTo>
                    <a:lnTo>
                      <a:pt x="372" y="246"/>
                    </a:lnTo>
                    <a:lnTo>
                      <a:pt x="368" y="253"/>
                    </a:lnTo>
                    <a:lnTo>
                      <a:pt x="363" y="259"/>
                    </a:lnTo>
                    <a:lnTo>
                      <a:pt x="359" y="266"/>
                    </a:lnTo>
                    <a:lnTo>
                      <a:pt x="353" y="272"/>
                    </a:lnTo>
                    <a:lnTo>
                      <a:pt x="349" y="278"/>
                    </a:lnTo>
                    <a:lnTo>
                      <a:pt x="344" y="284"/>
                    </a:lnTo>
                    <a:lnTo>
                      <a:pt x="340" y="291"/>
                    </a:lnTo>
                    <a:lnTo>
                      <a:pt x="334" y="297"/>
                    </a:lnTo>
                    <a:lnTo>
                      <a:pt x="328" y="303"/>
                    </a:lnTo>
                    <a:lnTo>
                      <a:pt x="323" y="308"/>
                    </a:lnTo>
                    <a:lnTo>
                      <a:pt x="317" y="314"/>
                    </a:lnTo>
                    <a:lnTo>
                      <a:pt x="309" y="318"/>
                    </a:lnTo>
                    <a:lnTo>
                      <a:pt x="304" y="323"/>
                    </a:lnTo>
                    <a:lnTo>
                      <a:pt x="298" y="327"/>
                    </a:lnTo>
                    <a:lnTo>
                      <a:pt x="292" y="333"/>
                    </a:lnTo>
                    <a:lnTo>
                      <a:pt x="254" y="341"/>
                    </a:lnTo>
                    <a:lnTo>
                      <a:pt x="254" y="339"/>
                    </a:lnTo>
                    <a:lnTo>
                      <a:pt x="256" y="339"/>
                    </a:lnTo>
                    <a:lnTo>
                      <a:pt x="258" y="337"/>
                    </a:lnTo>
                    <a:lnTo>
                      <a:pt x="260" y="335"/>
                    </a:lnTo>
                    <a:lnTo>
                      <a:pt x="264" y="333"/>
                    </a:lnTo>
                    <a:lnTo>
                      <a:pt x="268" y="329"/>
                    </a:lnTo>
                    <a:lnTo>
                      <a:pt x="270" y="327"/>
                    </a:lnTo>
                    <a:lnTo>
                      <a:pt x="271" y="325"/>
                    </a:lnTo>
                    <a:lnTo>
                      <a:pt x="273" y="323"/>
                    </a:lnTo>
                    <a:lnTo>
                      <a:pt x="277" y="322"/>
                    </a:lnTo>
                    <a:lnTo>
                      <a:pt x="279" y="320"/>
                    </a:lnTo>
                    <a:lnTo>
                      <a:pt x="281" y="316"/>
                    </a:lnTo>
                    <a:lnTo>
                      <a:pt x="285" y="314"/>
                    </a:lnTo>
                    <a:lnTo>
                      <a:pt x="289" y="312"/>
                    </a:lnTo>
                    <a:lnTo>
                      <a:pt x="290" y="308"/>
                    </a:lnTo>
                    <a:lnTo>
                      <a:pt x="294" y="304"/>
                    </a:lnTo>
                    <a:lnTo>
                      <a:pt x="296" y="303"/>
                    </a:lnTo>
                    <a:lnTo>
                      <a:pt x="300" y="299"/>
                    </a:lnTo>
                    <a:lnTo>
                      <a:pt x="304" y="295"/>
                    </a:lnTo>
                    <a:lnTo>
                      <a:pt x="308" y="291"/>
                    </a:lnTo>
                    <a:lnTo>
                      <a:pt x="309" y="287"/>
                    </a:lnTo>
                    <a:lnTo>
                      <a:pt x="313" y="284"/>
                    </a:lnTo>
                    <a:lnTo>
                      <a:pt x="317" y="280"/>
                    </a:lnTo>
                    <a:lnTo>
                      <a:pt x="321" y="276"/>
                    </a:lnTo>
                    <a:lnTo>
                      <a:pt x="325" y="272"/>
                    </a:lnTo>
                    <a:lnTo>
                      <a:pt x="328" y="266"/>
                    </a:lnTo>
                    <a:lnTo>
                      <a:pt x="332" y="263"/>
                    </a:lnTo>
                    <a:lnTo>
                      <a:pt x="336" y="257"/>
                    </a:lnTo>
                    <a:lnTo>
                      <a:pt x="340" y="251"/>
                    </a:lnTo>
                    <a:lnTo>
                      <a:pt x="344" y="247"/>
                    </a:lnTo>
                    <a:lnTo>
                      <a:pt x="346" y="242"/>
                    </a:lnTo>
                    <a:lnTo>
                      <a:pt x="351" y="236"/>
                    </a:lnTo>
                    <a:lnTo>
                      <a:pt x="353" y="230"/>
                    </a:lnTo>
                    <a:lnTo>
                      <a:pt x="357" y="225"/>
                    </a:lnTo>
                    <a:lnTo>
                      <a:pt x="361" y="217"/>
                    </a:lnTo>
                    <a:lnTo>
                      <a:pt x="365" y="211"/>
                    </a:lnTo>
                    <a:lnTo>
                      <a:pt x="368" y="206"/>
                    </a:lnTo>
                    <a:lnTo>
                      <a:pt x="372" y="200"/>
                    </a:lnTo>
                    <a:lnTo>
                      <a:pt x="374" y="192"/>
                    </a:lnTo>
                    <a:lnTo>
                      <a:pt x="378" y="185"/>
                    </a:lnTo>
                    <a:lnTo>
                      <a:pt x="382" y="179"/>
                    </a:lnTo>
                    <a:lnTo>
                      <a:pt x="385" y="171"/>
                    </a:lnTo>
                    <a:lnTo>
                      <a:pt x="387" y="164"/>
                    </a:lnTo>
                    <a:lnTo>
                      <a:pt x="391" y="156"/>
                    </a:lnTo>
                    <a:lnTo>
                      <a:pt x="393" y="149"/>
                    </a:lnTo>
                    <a:lnTo>
                      <a:pt x="397" y="141"/>
                    </a:lnTo>
                    <a:lnTo>
                      <a:pt x="399" y="131"/>
                    </a:lnTo>
                    <a:lnTo>
                      <a:pt x="403" y="124"/>
                    </a:lnTo>
                    <a:lnTo>
                      <a:pt x="404" y="114"/>
                    </a:lnTo>
                    <a:lnTo>
                      <a:pt x="408" y="107"/>
                    </a:lnTo>
                    <a:lnTo>
                      <a:pt x="408" y="97"/>
                    </a:lnTo>
                    <a:lnTo>
                      <a:pt x="412" y="88"/>
                    </a:lnTo>
                    <a:lnTo>
                      <a:pt x="414" y="80"/>
                    </a:lnTo>
                    <a:lnTo>
                      <a:pt x="416" y="71"/>
                    </a:lnTo>
                    <a:lnTo>
                      <a:pt x="418" y="61"/>
                    </a:lnTo>
                    <a:lnTo>
                      <a:pt x="418" y="52"/>
                    </a:lnTo>
                    <a:lnTo>
                      <a:pt x="420" y="40"/>
                    </a:lnTo>
                    <a:lnTo>
                      <a:pt x="422" y="31"/>
                    </a:lnTo>
                    <a:lnTo>
                      <a:pt x="420" y="31"/>
                    </a:lnTo>
                    <a:lnTo>
                      <a:pt x="418" y="31"/>
                    </a:lnTo>
                    <a:lnTo>
                      <a:pt x="416" y="33"/>
                    </a:lnTo>
                    <a:lnTo>
                      <a:pt x="412" y="33"/>
                    </a:lnTo>
                    <a:lnTo>
                      <a:pt x="408" y="33"/>
                    </a:lnTo>
                    <a:lnTo>
                      <a:pt x="404" y="33"/>
                    </a:lnTo>
                    <a:lnTo>
                      <a:pt x="401" y="35"/>
                    </a:lnTo>
                    <a:lnTo>
                      <a:pt x="397" y="35"/>
                    </a:lnTo>
                    <a:lnTo>
                      <a:pt x="395" y="35"/>
                    </a:lnTo>
                    <a:lnTo>
                      <a:pt x="391" y="35"/>
                    </a:lnTo>
                    <a:lnTo>
                      <a:pt x="389" y="36"/>
                    </a:lnTo>
                    <a:lnTo>
                      <a:pt x="385" y="36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76" y="40"/>
                    </a:lnTo>
                    <a:lnTo>
                      <a:pt x="372" y="40"/>
                    </a:lnTo>
                    <a:lnTo>
                      <a:pt x="368" y="40"/>
                    </a:lnTo>
                    <a:lnTo>
                      <a:pt x="365" y="42"/>
                    </a:lnTo>
                    <a:lnTo>
                      <a:pt x="361" y="42"/>
                    </a:lnTo>
                    <a:lnTo>
                      <a:pt x="357" y="44"/>
                    </a:lnTo>
                    <a:lnTo>
                      <a:pt x="353" y="44"/>
                    </a:lnTo>
                    <a:lnTo>
                      <a:pt x="349" y="46"/>
                    </a:lnTo>
                    <a:lnTo>
                      <a:pt x="346" y="48"/>
                    </a:lnTo>
                    <a:lnTo>
                      <a:pt x="342" y="48"/>
                    </a:lnTo>
                    <a:lnTo>
                      <a:pt x="336" y="50"/>
                    </a:lnTo>
                    <a:lnTo>
                      <a:pt x="332" y="50"/>
                    </a:lnTo>
                    <a:lnTo>
                      <a:pt x="328" y="52"/>
                    </a:lnTo>
                    <a:lnTo>
                      <a:pt x="323" y="54"/>
                    </a:lnTo>
                    <a:lnTo>
                      <a:pt x="319" y="54"/>
                    </a:lnTo>
                    <a:lnTo>
                      <a:pt x="313" y="55"/>
                    </a:lnTo>
                    <a:lnTo>
                      <a:pt x="309" y="57"/>
                    </a:lnTo>
                    <a:lnTo>
                      <a:pt x="304" y="59"/>
                    </a:lnTo>
                    <a:lnTo>
                      <a:pt x="300" y="59"/>
                    </a:lnTo>
                    <a:lnTo>
                      <a:pt x="294" y="61"/>
                    </a:lnTo>
                    <a:lnTo>
                      <a:pt x="289" y="63"/>
                    </a:lnTo>
                    <a:lnTo>
                      <a:pt x="285" y="65"/>
                    </a:lnTo>
                    <a:lnTo>
                      <a:pt x="279" y="67"/>
                    </a:lnTo>
                    <a:lnTo>
                      <a:pt x="273" y="69"/>
                    </a:lnTo>
                    <a:lnTo>
                      <a:pt x="270" y="71"/>
                    </a:lnTo>
                    <a:lnTo>
                      <a:pt x="264" y="73"/>
                    </a:lnTo>
                    <a:lnTo>
                      <a:pt x="258" y="74"/>
                    </a:lnTo>
                    <a:lnTo>
                      <a:pt x="252" y="76"/>
                    </a:lnTo>
                    <a:lnTo>
                      <a:pt x="249" y="80"/>
                    </a:lnTo>
                    <a:lnTo>
                      <a:pt x="243" y="82"/>
                    </a:lnTo>
                    <a:lnTo>
                      <a:pt x="237" y="84"/>
                    </a:lnTo>
                    <a:lnTo>
                      <a:pt x="231" y="86"/>
                    </a:lnTo>
                    <a:lnTo>
                      <a:pt x="226" y="90"/>
                    </a:lnTo>
                    <a:lnTo>
                      <a:pt x="220" y="92"/>
                    </a:lnTo>
                    <a:lnTo>
                      <a:pt x="216" y="93"/>
                    </a:lnTo>
                    <a:lnTo>
                      <a:pt x="211" y="97"/>
                    </a:lnTo>
                    <a:lnTo>
                      <a:pt x="205" y="99"/>
                    </a:lnTo>
                    <a:lnTo>
                      <a:pt x="199" y="103"/>
                    </a:lnTo>
                    <a:lnTo>
                      <a:pt x="193" y="105"/>
                    </a:lnTo>
                    <a:lnTo>
                      <a:pt x="190" y="109"/>
                    </a:lnTo>
                    <a:lnTo>
                      <a:pt x="184" y="111"/>
                    </a:lnTo>
                    <a:lnTo>
                      <a:pt x="178" y="114"/>
                    </a:lnTo>
                    <a:lnTo>
                      <a:pt x="173" y="116"/>
                    </a:lnTo>
                    <a:lnTo>
                      <a:pt x="167" y="120"/>
                    </a:lnTo>
                    <a:lnTo>
                      <a:pt x="163" y="122"/>
                    </a:lnTo>
                    <a:lnTo>
                      <a:pt x="157" y="126"/>
                    </a:lnTo>
                    <a:lnTo>
                      <a:pt x="154" y="128"/>
                    </a:lnTo>
                    <a:lnTo>
                      <a:pt x="148" y="131"/>
                    </a:lnTo>
                    <a:lnTo>
                      <a:pt x="144" y="135"/>
                    </a:lnTo>
                    <a:lnTo>
                      <a:pt x="140" y="137"/>
                    </a:lnTo>
                    <a:lnTo>
                      <a:pt x="136" y="141"/>
                    </a:lnTo>
                    <a:lnTo>
                      <a:pt x="131" y="143"/>
                    </a:lnTo>
                    <a:lnTo>
                      <a:pt x="127" y="147"/>
                    </a:lnTo>
                    <a:lnTo>
                      <a:pt x="123" y="149"/>
                    </a:lnTo>
                    <a:lnTo>
                      <a:pt x="119" y="152"/>
                    </a:lnTo>
                    <a:lnTo>
                      <a:pt x="116" y="156"/>
                    </a:lnTo>
                    <a:lnTo>
                      <a:pt x="112" y="158"/>
                    </a:lnTo>
                    <a:lnTo>
                      <a:pt x="108" y="162"/>
                    </a:lnTo>
                    <a:lnTo>
                      <a:pt x="104" y="164"/>
                    </a:lnTo>
                    <a:lnTo>
                      <a:pt x="100" y="168"/>
                    </a:lnTo>
                    <a:lnTo>
                      <a:pt x="98" y="169"/>
                    </a:lnTo>
                    <a:lnTo>
                      <a:pt x="95" y="173"/>
                    </a:lnTo>
                    <a:lnTo>
                      <a:pt x="91" y="175"/>
                    </a:lnTo>
                    <a:lnTo>
                      <a:pt x="89" y="179"/>
                    </a:lnTo>
                    <a:lnTo>
                      <a:pt x="85" y="181"/>
                    </a:lnTo>
                    <a:lnTo>
                      <a:pt x="83" y="185"/>
                    </a:lnTo>
                    <a:lnTo>
                      <a:pt x="79" y="187"/>
                    </a:lnTo>
                    <a:lnTo>
                      <a:pt x="78" y="189"/>
                    </a:lnTo>
                    <a:lnTo>
                      <a:pt x="74" y="192"/>
                    </a:lnTo>
                    <a:lnTo>
                      <a:pt x="72" y="194"/>
                    </a:lnTo>
                    <a:lnTo>
                      <a:pt x="70" y="196"/>
                    </a:lnTo>
                    <a:lnTo>
                      <a:pt x="66" y="200"/>
                    </a:lnTo>
                    <a:lnTo>
                      <a:pt x="66" y="202"/>
                    </a:lnTo>
                    <a:lnTo>
                      <a:pt x="60" y="206"/>
                    </a:lnTo>
                    <a:lnTo>
                      <a:pt x="57" y="211"/>
                    </a:lnTo>
                    <a:lnTo>
                      <a:pt x="53" y="215"/>
                    </a:lnTo>
                    <a:lnTo>
                      <a:pt x="49" y="219"/>
                    </a:lnTo>
                    <a:lnTo>
                      <a:pt x="45" y="223"/>
                    </a:lnTo>
                    <a:lnTo>
                      <a:pt x="43" y="227"/>
                    </a:lnTo>
                    <a:lnTo>
                      <a:pt x="41" y="230"/>
                    </a:lnTo>
                    <a:lnTo>
                      <a:pt x="39" y="232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0"/>
                    </a:lnTo>
                    <a:lnTo>
                      <a:pt x="34" y="242"/>
                    </a:lnTo>
                    <a:lnTo>
                      <a:pt x="32" y="244"/>
                    </a:lnTo>
                    <a:lnTo>
                      <a:pt x="32" y="246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0" name="Freeform 580">
                <a:extLst>
                  <a:ext uri="{FF2B5EF4-FFF2-40B4-BE49-F238E27FC236}">
                    <a16:creationId xmlns:a16="http://schemas.microsoft.com/office/drawing/2014/main" id="{24A04443-40CE-460A-9306-C3359B3A93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41" y="841"/>
                <a:ext cx="135" cy="176"/>
              </a:xfrm>
              <a:custGeom>
                <a:avLst/>
                <a:gdLst>
                  <a:gd name="T0" fmla="*/ 1 w 270"/>
                  <a:gd name="T1" fmla="*/ 1 h 351"/>
                  <a:gd name="T2" fmla="*/ 1 w 270"/>
                  <a:gd name="T3" fmla="*/ 1 h 351"/>
                  <a:gd name="T4" fmla="*/ 1 w 270"/>
                  <a:gd name="T5" fmla="*/ 1 h 351"/>
                  <a:gd name="T6" fmla="*/ 1 w 270"/>
                  <a:gd name="T7" fmla="*/ 1 h 351"/>
                  <a:gd name="T8" fmla="*/ 1 w 270"/>
                  <a:gd name="T9" fmla="*/ 1 h 351"/>
                  <a:gd name="T10" fmla="*/ 1 w 270"/>
                  <a:gd name="T11" fmla="*/ 1 h 351"/>
                  <a:gd name="T12" fmla="*/ 1 w 270"/>
                  <a:gd name="T13" fmla="*/ 1 h 351"/>
                  <a:gd name="T14" fmla="*/ 1 w 270"/>
                  <a:gd name="T15" fmla="*/ 1 h 351"/>
                  <a:gd name="T16" fmla="*/ 1 w 270"/>
                  <a:gd name="T17" fmla="*/ 1 h 351"/>
                  <a:gd name="T18" fmla="*/ 1 w 270"/>
                  <a:gd name="T19" fmla="*/ 1 h 351"/>
                  <a:gd name="T20" fmla="*/ 1 w 270"/>
                  <a:gd name="T21" fmla="*/ 1 h 351"/>
                  <a:gd name="T22" fmla="*/ 1 w 270"/>
                  <a:gd name="T23" fmla="*/ 1 h 351"/>
                  <a:gd name="T24" fmla="*/ 1 w 270"/>
                  <a:gd name="T25" fmla="*/ 0 h 351"/>
                  <a:gd name="T26" fmla="*/ 1 w 270"/>
                  <a:gd name="T27" fmla="*/ 1 h 351"/>
                  <a:gd name="T28" fmla="*/ 1 w 270"/>
                  <a:gd name="T29" fmla="*/ 1 h 351"/>
                  <a:gd name="T30" fmla="*/ 1 w 270"/>
                  <a:gd name="T31" fmla="*/ 1 h 351"/>
                  <a:gd name="T32" fmla="*/ 1 w 270"/>
                  <a:gd name="T33" fmla="*/ 1 h 351"/>
                  <a:gd name="T34" fmla="*/ 1 w 270"/>
                  <a:gd name="T35" fmla="*/ 1 h 351"/>
                  <a:gd name="T36" fmla="*/ 1 w 270"/>
                  <a:gd name="T37" fmla="*/ 1 h 351"/>
                  <a:gd name="T38" fmla="*/ 1 w 270"/>
                  <a:gd name="T39" fmla="*/ 1 h 351"/>
                  <a:gd name="T40" fmla="*/ 1 w 270"/>
                  <a:gd name="T41" fmla="*/ 1 h 351"/>
                  <a:gd name="T42" fmla="*/ 1 w 270"/>
                  <a:gd name="T43" fmla="*/ 1 h 351"/>
                  <a:gd name="T44" fmla="*/ 1 w 270"/>
                  <a:gd name="T45" fmla="*/ 1 h 351"/>
                  <a:gd name="T46" fmla="*/ 1 w 270"/>
                  <a:gd name="T47" fmla="*/ 1 h 351"/>
                  <a:gd name="T48" fmla="*/ 1 w 270"/>
                  <a:gd name="T49" fmla="*/ 1 h 351"/>
                  <a:gd name="T50" fmla="*/ 1 w 270"/>
                  <a:gd name="T51" fmla="*/ 1 h 351"/>
                  <a:gd name="T52" fmla="*/ 1 w 270"/>
                  <a:gd name="T53" fmla="*/ 1 h 351"/>
                  <a:gd name="T54" fmla="*/ 1 w 270"/>
                  <a:gd name="T55" fmla="*/ 1 h 351"/>
                  <a:gd name="T56" fmla="*/ 1 w 270"/>
                  <a:gd name="T57" fmla="*/ 1 h 351"/>
                  <a:gd name="T58" fmla="*/ 1 w 270"/>
                  <a:gd name="T59" fmla="*/ 1 h 351"/>
                  <a:gd name="T60" fmla="*/ 1 w 270"/>
                  <a:gd name="T61" fmla="*/ 1 h 351"/>
                  <a:gd name="T62" fmla="*/ 1 w 270"/>
                  <a:gd name="T63" fmla="*/ 1 h 351"/>
                  <a:gd name="T64" fmla="*/ 1 w 270"/>
                  <a:gd name="T65" fmla="*/ 1 h 351"/>
                  <a:gd name="T66" fmla="*/ 1 w 270"/>
                  <a:gd name="T67" fmla="*/ 1 h 351"/>
                  <a:gd name="T68" fmla="*/ 1 w 270"/>
                  <a:gd name="T69" fmla="*/ 1 h 351"/>
                  <a:gd name="T70" fmla="*/ 1 w 270"/>
                  <a:gd name="T71" fmla="*/ 1 h 351"/>
                  <a:gd name="T72" fmla="*/ 1 w 270"/>
                  <a:gd name="T73" fmla="*/ 1 h 351"/>
                  <a:gd name="T74" fmla="*/ 1 w 270"/>
                  <a:gd name="T75" fmla="*/ 1 h 351"/>
                  <a:gd name="T76" fmla="*/ 1 w 270"/>
                  <a:gd name="T77" fmla="*/ 1 h 351"/>
                  <a:gd name="T78" fmla="*/ 1 w 270"/>
                  <a:gd name="T79" fmla="*/ 1 h 351"/>
                  <a:gd name="T80" fmla="*/ 1 w 270"/>
                  <a:gd name="T81" fmla="*/ 1 h 351"/>
                  <a:gd name="T82" fmla="*/ 1 w 270"/>
                  <a:gd name="T83" fmla="*/ 1 h 351"/>
                  <a:gd name="T84" fmla="*/ 1 w 270"/>
                  <a:gd name="T85" fmla="*/ 1 h 351"/>
                  <a:gd name="T86" fmla="*/ 1 w 270"/>
                  <a:gd name="T87" fmla="*/ 1 h 351"/>
                  <a:gd name="T88" fmla="*/ 1 w 270"/>
                  <a:gd name="T89" fmla="*/ 1 h 351"/>
                  <a:gd name="T90" fmla="*/ 1 w 270"/>
                  <a:gd name="T91" fmla="*/ 1 h 351"/>
                  <a:gd name="T92" fmla="*/ 1 w 270"/>
                  <a:gd name="T93" fmla="*/ 1 h 351"/>
                  <a:gd name="T94" fmla="*/ 1 w 270"/>
                  <a:gd name="T95" fmla="*/ 1 h 351"/>
                  <a:gd name="T96" fmla="*/ 1 w 270"/>
                  <a:gd name="T97" fmla="*/ 1 h 351"/>
                  <a:gd name="T98" fmla="*/ 1 w 270"/>
                  <a:gd name="T99" fmla="*/ 1 h 351"/>
                  <a:gd name="T100" fmla="*/ 1 w 270"/>
                  <a:gd name="T101" fmla="*/ 1 h 351"/>
                  <a:gd name="T102" fmla="*/ 1 w 270"/>
                  <a:gd name="T103" fmla="*/ 1 h 351"/>
                  <a:gd name="T104" fmla="*/ 1 w 270"/>
                  <a:gd name="T105" fmla="*/ 1 h 351"/>
                  <a:gd name="T106" fmla="*/ 1 w 270"/>
                  <a:gd name="T107" fmla="*/ 1 h 351"/>
                  <a:gd name="T108" fmla="*/ 1 w 270"/>
                  <a:gd name="T109" fmla="*/ 1 h 351"/>
                  <a:gd name="T110" fmla="*/ 1 w 270"/>
                  <a:gd name="T111" fmla="*/ 1 h 351"/>
                  <a:gd name="T112" fmla="*/ 1 w 270"/>
                  <a:gd name="T113" fmla="*/ 1 h 3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70"/>
                  <a:gd name="T172" fmla="*/ 0 h 351"/>
                  <a:gd name="T173" fmla="*/ 270 w 270"/>
                  <a:gd name="T174" fmla="*/ 351 h 3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70" h="351">
                    <a:moveTo>
                      <a:pt x="34" y="70"/>
                    </a:moveTo>
                    <a:lnTo>
                      <a:pt x="34" y="68"/>
                    </a:lnTo>
                    <a:lnTo>
                      <a:pt x="38" y="68"/>
                    </a:lnTo>
                    <a:lnTo>
                      <a:pt x="40" y="66"/>
                    </a:lnTo>
                    <a:lnTo>
                      <a:pt x="44" y="66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49" y="64"/>
                    </a:lnTo>
                    <a:lnTo>
                      <a:pt x="53" y="62"/>
                    </a:lnTo>
                    <a:lnTo>
                      <a:pt x="55" y="62"/>
                    </a:lnTo>
                    <a:lnTo>
                      <a:pt x="59" y="61"/>
                    </a:lnTo>
                    <a:lnTo>
                      <a:pt x="63" y="61"/>
                    </a:lnTo>
                    <a:lnTo>
                      <a:pt x="67" y="59"/>
                    </a:lnTo>
                    <a:lnTo>
                      <a:pt x="68" y="59"/>
                    </a:lnTo>
                    <a:lnTo>
                      <a:pt x="70" y="59"/>
                    </a:lnTo>
                    <a:lnTo>
                      <a:pt x="72" y="57"/>
                    </a:lnTo>
                    <a:lnTo>
                      <a:pt x="74" y="57"/>
                    </a:lnTo>
                    <a:lnTo>
                      <a:pt x="78" y="57"/>
                    </a:lnTo>
                    <a:lnTo>
                      <a:pt x="80" y="57"/>
                    </a:lnTo>
                    <a:lnTo>
                      <a:pt x="82" y="55"/>
                    </a:lnTo>
                    <a:lnTo>
                      <a:pt x="86" y="55"/>
                    </a:lnTo>
                    <a:lnTo>
                      <a:pt x="87" y="55"/>
                    </a:lnTo>
                    <a:lnTo>
                      <a:pt x="91" y="55"/>
                    </a:lnTo>
                    <a:lnTo>
                      <a:pt x="93" y="53"/>
                    </a:lnTo>
                    <a:lnTo>
                      <a:pt x="97" y="53"/>
                    </a:lnTo>
                    <a:lnTo>
                      <a:pt x="99" y="53"/>
                    </a:lnTo>
                    <a:lnTo>
                      <a:pt x="103" y="51"/>
                    </a:lnTo>
                    <a:lnTo>
                      <a:pt x="106" y="51"/>
                    </a:lnTo>
                    <a:lnTo>
                      <a:pt x="110" y="51"/>
                    </a:lnTo>
                    <a:lnTo>
                      <a:pt x="114" y="49"/>
                    </a:lnTo>
                    <a:lnTo>
                      <a:pt x="118" y="49"/>
                    </a:lnTo>
                    <a:lnTo>
                      <a:pt x="122" y="49"/>
                    </a:lnTo>
                    <a:lnTo>
                      <a:pt x="126" y="47"/>
                    </a:lnTo>
                    <a:lnTo>
                      <a:pt x="129" y="47"/>
                    </a:lnTo>
                    <a:lnTo>
                      <a:pt x="133" y="47"/>
                    </a:lnTo>
                    <a:lnTo>
                      <a:pt x="137" y="47"/>
                    </a:lnTo>
                    <a:lnTo>
                      <a:pt x="143" y="45"/>
                    </a:lnTo>
                    <a:lnTo>
                      <a:pt x="146" y="45"/>
                    </a:lnTo>
                    <a:lnTo>
                      <a:pt x="150" y="43"/>
                    </a:lnTo>
                    <a:lnTo>
                      <a:pt x="154" y="43"/>
                    </a:lnTo>
                    <a:lnTo>
                      <a:pt x="158" y="43"/>
                    </a:lnTo>
                    <a:lnTo>
                      <a:pt x="162" y="41"/>
                    </a:lnTo>
                    <a:lnTo>
                      <a:pt x="165" y="41"/>
                    </a:lnTo>
                    <a:lnTo>
                      <a:pt x="169" y="40"/>
                    </a:lnTo>
                    <a:lnTo>
                      <a:pt x="173" y="40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4" y="36"/>
                    </a:lnTo>
                    <a:lnTo>
                      <a:pt x="188" y="36"/>
                    </a:lnTo>
                    <a:lnTo>
                      <a:pt x="192" y="34"/>
                    </a:lnTo>
                    <a:lnTo>
                      <a:pt x="194" y="34"/>
                    </a:lnTo>
                    <a:lnTo>
                      <a:pt x="198" y="32"/>
                    </a:lnTo>
                    <a:lnTo>
                      <a:pt x="202" y="32"/>
                    </a:lnTo>
                    <a:lnTo>
                      <a:pt x="203" y="30"/>
                    </a:lnTo>
                    <a:lnTo>
                      <a:pt x="207" y="30"/>
                    </a:lnTo>
                    <a:lnTo>
                      <a:pt x="209" y="28"/>
                    </a:lnTo>
                    <a:lnTo>
                      <a:pt x="213" y="28"/>
                    </a:lnTo>
                    <a:lnTo>
                      <a:pt x="215" y="26"/>
                    </a:lnTo>
                    <a:lnTo>
                      <a:pt x="219" y="26"/>
                    </a:lnTo>
                    <a:lnTo>
                      <a:pt x="221" y="24"/>
                    </a:lnTo>
                    <a:lnTo>
                      <a:pt x="224" y="24"/>
                    </a:lnTo>
                    <a:lnTo>
                      <a:pt x="228" y="22"/>
                    </a:lnTo>
                    <a:lnTo>
                      <a:pt x="232" y="21"/>
                    </a:lnTo>
                    <a:lnTo>
                      <a:pt x="236" y="19"/>
                    </a:lnTo>
                    <a:lnTo>
                      <a:pt x="241" y="17"/>
                    </a:lnTo>
                    <a:lnTo>
                      <a:pt x="243" y="15"/>
                    </a:lnTo>
                    <a:lnTo>
                      <a:pt x="247" y="13"/>
                    </a:lnTo>
                    <a:lnTo>
                      <a:pt x="251" y="11"/>
                    </a:lnTo>
                    <a:lnTo>
                      <a:pt x="253" y="9"/>
                    </a:lnTo>
                    <a:lnTo>
                      <a:pt x="257" y="7"/>
                    </a:lnTo>
                    <a:lnTo>
                      <a:pt x="259" y="7"/>
                    </a:lnTo>
                    <a:lnTo>
                      <a:pt x="260" y="5"/>
                    </a:lnTo>
                    <a:lnTo>
                      <a:pt x="262" y="3"/>
                    </a:lnTo>
                    <a:lnTo>
                      <a:pt x="266" y="2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5"/>
                    </a:lnTo>
                    <a:lnTo>
                      <a:pt x="266" y="7"/>
                    </a:lnTo>
                    <a:lnTo>
                      <a:pt x="264" y="11"/>
                    </a:lnTo>
                    <a:lnTo>
                      <a:pt x="264" y="13"/>
                    </a:lnTo>
                    <a:lnTo>
                      <a:pt x="262" y="17"/>
                    </a:lnTo>
                    <a:lnTo>
                      <a:pt x="262" y="19"/>
                    </a:lnTo>
                    <a:lnTo>
                      <a:pt x="262" y="21"/>
                    </a:lnTo>
                    <a:lnTo>
                      <a:pt x="260" y="22"/>
                    </a:lnTo>
                    <a:lnTo>
                      <a:pt x="259" y="26"/>
                    </a:lnTo>
                    <a:lnTo>
                      <a:pt x="259" y="28"/>
                    </a:lnTo>
                    <a:lnTo>
                      <a:pt x="257" y="32"/>
                    </a:lnTo>
                    <a:lnTo>
                      <a:pt x="257" y="34"/>
                    </a:lnTo>
                    <a:lnTo>
                      <a:pt x="255" y="38"/>
                    </a:lnTo>
                    <a:lnTo>
                      <a:pt x="253" y="41"/>
                    </a:lnTo>
                    <a:lnTo>
                      <a:pt x="253" y="45"/>
                    </a:lnTo>
                    <a:lnTo>
                      <a:pt x="251" y="47"/>
                    </a:lnTo>
                    <a:lnTo>
                      <a:pt x="249" y="51"/>
                    </a:lnTo>
                    <a:lnTo>
                      <a:pt x="249" y="55"/>
                    </a:lnTo>
                    <a:lnTo>
                      <a:pt x="247" y="59"/>
                    </a:lnTo>
                    <a:lnTo>
                      <a:pt x="245" y="62"/>
                    </a:lnTo>
                    <a:lnTo>
                      <a:pt x="245" y="68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0" y="80"/>
                    </a:lnTo>
                    <a:lnTo>
                      <a:pt x="238" y="83"/>
                    </a:lnTo>
                    <a:lnTo>
                      <a:pt x="236" y="87"/>
                    </a:lnTo>
                    <a:lnTo>
                      <a:pt x="236" y="91"/>
                    </a:lnTo>
                    <a:lnTo>
                      <a:pt x="234" y="95"/>
                    </a:lnTo>
                    <a:lnTo>
                      <a:pt x="232" y="100"/>
                    </a:lnTo>
                    <a:lnTo>
                      <a:pt x="230" y="104"/>
                    </a:lnTo>
                    <a:lnTo>
                      <a:pt x="230" y="108"/>
                    </a:lnTo>
                    <a:lnTo>
                      <a:pt x="228" y="112"/>
                    </a:lnTo>
                    <a:lnTo>
                      <a:pt x="226" y="118"/>
                    </a:lnTo>
                    <a:lnTo>
                      <a:pt x="224" y="121"/>
                    </a:lnTo>
                    <a:lnTo>
                      <a:pt x="222" y="125"/>
                    </a:lnTo>
                    <a:lnTo>
                      <a:pt x="221" y="131"/>
                    </a:lnTo>
                    <a:lnTo>
                      <a:pt x="221" y="135"/>
                    </a:lnTo>
                    <a:lnTo>
                      <a:pt x="219" y="138"/>
                    </a:lnTo>
                    <a:lnTo>
                      <a:pt x="217" y="144"/>
                    </a:lnTo>
                    <a:lnTo>
                      <a:pt x="215" y="148"/>
                    </a:lnTo>
                    <a:lnTo>
                      <a:pt x="215" y="152"/>
                    </a:lnTo>
                    <a:lnTo>
                      <a:pt x="213" y="157"/>
                    </a:lnTo>
                    <a:lnTo>
                      <a:pt x="211" y="161"/>
                    </a:lnTo>
                    <a:lnTo>
                      <a:pt x="209" y="165"/>
                    </a:lnTo>
                    <a:lnTo>
                      <a:pt x="207" y="169"/>
                    </a:lnTo>
                    <a:lnTo>
                      <a:pt x="207" y="173"/>
                    </a:lnTo>
                    <a:lnTo>
                      <a:pt x="205" y="178"/>
                    </a:lnTo>
                    <a:lnTo>
                      <a:pt x="203" y="182"/>
                    </a:lnTo>
                    <a:lnTo>
                      <a:pt x="203" y="186"/>
                    </a:lnTo>
                    <a:lnTo>
                      <a:pt x="202" y="190"/>
                    </a:lnTo>
                    <a:lnTo>
                      <a:pt x="200" y="194"/>
                    </a:lnTo>
                    <a:lnTo>
                      <a:pt x="200" y="197"/>
                    </a:lnTo>
                    <a:lnTo>
                      <a:pt x="198" y="201"/>
                    </a:lnTo>
                    <a:lnTo>
                      <a:pt x="196" y="205"/>
                    </a:lnTo>
                    <a:lnTo>
                      <a:pt x="196" y="209"/>
                    </a:lnTo>
                    <a:lnTo>
                      <a:pt x="194" y="213"/>
                    </a:lnTo>
                    <a:lnTo>
                      <a:pt x="192" y="216"/>
                    </a:lnTo>
                    <a:lnTo>
                      <a:pt x="190" y="220"/>
                    </a:lnTo>
                    <a:lnTo>
                      <a:pt x="190" y="224"/>
                    </a:lnTo>
                    <a:lnTo>
                      <a:pt x="188" y="228"/>
                    </a:lnTo>
                    <a:lnTo>
                      <a:pt x="186" y="230"/>
                    </a:lnTo>
                    <a:lnTo>
                      <a:pt x="184" y="233"/>
                    </a:lnTo>
                    <a:lnTo>
                      <a:pt x="184" y="237"/>
                    </a:lnTo>
                    <a:lnTo>
                      <a:pt x="183" y="241"/>
                    </a:lnTo>
                    <a:lnTo>
                      <a:pt x="181" y="245"/>
                    </a:lnTo>
                    <a:lnTo>
                      <a:pt x="179" y="247"/>
                    </a:lnTo>
                    <a:lnTo>
                      <a:pt x="177" y="251"/>
                    </a:lnTo>
                    <a:lnTo>
                      <a:pt x="175" y="254"/>
                    </a:lnTo>
                    <a:lnTo>
                      <a:pt x="173" y="256"/>
                    </a:lnTo>
                    <a:lnTo>
                      <a:pt x="171" y="260"/>
                    </a:lnTo>
                    <a:lnTo>
                      <a:pt x="171" y="264"/>
                    </a:lnTo>
                    <a:lnTo>
                      <a:pt x="169" y="266"/>
                    </a:lnTo>
                    <a:lnTo>
                      <a:pt x="167" y="270"/>
                    </a:lnTo>
                    <a:lnTo>
                      <a:pt x="164" y="272"/>
                    </a:lnTo>
                    <a:lnTo>
                      <a:pt x="164" y="275"/>
                    </a:lnTo>
                    <a:lnTo>
                      <a:pt x="160" y="277"/>
                    </a:lnTo>
                    <a:lnTo>
                      <a:pt x="160" y="281"/>
                    </a:lnTo>
                    <a:lnTo>
                      <a:pt x="156" y="283"/>
                    </a:lnTo>
                    <a:lnTo>
                      <a:pt x="156" y="285"/>
                    </a:lnTo>
                    <a:lnTo>
                      <a:pt x="154" y="289"/>
                    </a:lnTo>
                    <a:lnTo>
                      <a:pt x="152" y="291"/>
                    </a:lnTo>
                    <a:lnTo>
                      <a:pt x="150" y="292"/>
                    </a:lnTo>
                    <a:lnTo>
                      <a:pt x="148" y="296"/>
                    </a:lnTo>
                    <a:lnTo>
                      <a:pt x="145" y="298"/>
                    </a:lnTo>
                    <a:lnTo>
                      <a:pt x="145" y="300"/>
                    </a:lnTo>
                    <a:lnTo>
                      <a:pt x="143" y="302"/>
                    </a:lnTo>
                    <a:lnTo>
                      <a:pt x="141" y="306"/>
                    </a:lnTo>
                    <a:lnTo>
                      <a:pt x="137" y="310"/>
                    </a:lnTo>
                    <a:lnTo>
                      <a:pt x="133" y="313"/>
                    </a:lnTo>
                    <a:lnTo>
                      <a:pt x="129" y="317"/>
                    </a:lnTo>
                    <a:lnTo>
                      <a:pt x="127" y="321"/>
                    </a:lnTo>
                    <a:lnTo>
                      <a:pt x="124" y="323"/>
                    </a:lnTo>
                    <a:lnTo>
                      <a:pt x="120" y="327"/>
                    </a:lnTo>
                    <a:lnTo>
                      <a:pt x="118" y="329"/>
                    </a:lnTo>
                    <a:lnTo>
                      <a:pt x="116" y="332"/>
                    </a:lnTo>
                    <a:lnTo>
                      <a:pt x="112" y="334"/>
                    </a:lnTo>
                    <a:lnTo>
                      <a:pt x="110" y="336"/>
                    </a:lnTo>
                    <a:lnTo>
                      <a:pt x="108" y="338"/>
                    </a:lnTo>
                    <a:lnTo>
                      <a:pt x="108" y="340"/>
                    </a:lnTo>
                    <a:lnTo>
                      <a:pt x="105" y="342"/>
                    </a:lnTo>
                    <a:lnTo>
                      <a:pt x="70" y="351"/>
                    </a:lnTo>
                    <a:lnTo>
                      <a:pt x="70" y="349"/>
                    </a:lnTo>
                    <a:lnTo>
                      <a:pt x="72" y="349"/>
                    </a:lnTo>
                    <a:lnTo>
                      <a:pt x="76" y="348"/>
                    </a:lnTo>
                    <a:lnTo>
                      <a:pt x="80" y="344"/>
                    </a:lnTo>
                    <a:lnTo>
                      <a:pt x="82" y="342"/>
                    </a:lnTo>
                    <a:lnTo>
                      <a:pt x="84" y="340"/>
                    </a:lnTo>
                    <a:lnTo>
                      <a:pt x="86" y="338"/>
                    </a:lnTo>
                    <a:lnTo>
                      <a:pt x="89" y="336"/>
                    </a:lnTo>
                    <a:lnTo>
                      <a:pt x="91" y="332"/>
                    </a:lnTo>
                    <a:lnTo>
                      <a:pt x="95" y="330"/>
                    </a:lnTo>
                    <a:lnTo>
                      <a:pt x="97" y="327"/>
                    </a:lnTo>
                    <a:lnTo>
                      <a:pt x="103" y="323"/>
                    </a:lnTo>
                    <a:lnTo>
                      <a:pt x="105" y="319"/>
                    </a:lnTo>
                    <a:lnTo>
                      <a:pt x="108" y="313"/>
                    </a:lnTo>
                    <a:lnTo>
                      <a:pt x="110" y="311"/>
                    </a:lnTo>
                    <a:lnTo>
                      <a:pt x="112" y="310"/>
                    </a:lnTo>
                    <a:lnTo>
                      <a:pt x="114" y="306"/>
                    </a:lnTo>
                    <a:lnTo>
                      <a:pt x="116" y="304"/>
                    </a:lnTo>
                    <a:lnTo>
                      <a:pt x="118" y="300"/>
                    </a:lnTo>
                    <a:lnTo>
                      <a:pt x="120" y="298"/>
                    </a:lnTo>
                    <a:lnTo>
                      <a:pt x="122" y="294"/>
                    </a:lnTo>
                    <a:lnTo>
                      <a:pt x="124" y="292"/>
                    </a:lnTo>
                    <a:lnTo>
                      <a:pt x="126" y="289"/>
                    </a:lnTo>
                    <a:lnTo>
                      <a:pt x="127" y="285"/>
                    </a:lnTo>
                    <a:lnTo>
                      <a:pt x="129" y="283"/>
                    </a:lnTo>
                    <a:lnTo>
                      <a:pt x="133" y="279"/>
                    </a:lnTo>
                    <a:lnTo>
                      <a:pt x="133" y="275"/>
                    </a:lnTo>
                    <a:lnTo>
                      <a:pt x="137" y="272"/>
                    </a:lnTo>
                    <a:lnTo>
                      <a:pt x="139" y="268"/>
                    </a:lnTo>
                    <a:lnTo>
                      <a:pt x="141" y="264"/>
                    </a:lnTo>
                    <a:lnTo>
                      <a:pt x="143" y="258"/>
                    </a:lnTo>
                    <a:lnTo>
                      <a:pt x="145" y="254"/>
                    </a:lnTo>
                    <a:lnTo>
                      <a:pt x="146" y="251"/>
                    </a:lnTo>
                    <a:lnTo>
                      <a:pt x="148" y="247"/>
                    </a:lnTo>
                    <a:lnTo>
                      <a:pt x="150" y="243"/>
                    </a:lnTo>
                    <a:lnTo>
                      <a:pt x="152" y="237"/>
                    </a:lnTo>
                    <a:lnTo>
                      <a:pt x="154" y="233"/>
                    </a:lnTo>
                    <a:lnTo>
                      <a:pt x="156" y="228"/>
                    </a:lnTo>
                    <a:lnTo>
                      <a:pt x="158" y="222"/>
                    </a:lnTo>
                    <a:lnTo>
                      <a:pt x="160" y="218"/>
                    </a:lnTo>
                    <a:lnTo>
                      <a:pt x="162" y="213"/>
                    </a:lnTo>
                    <a:lnTo>
                      <a:pt x="164" y="207"/>
                    </a:lnTo>
                    <a:lnTo>
                      <a:pt x="165" y="201"/>
                    </a:lnTo>
                    <a:lnTo>
                      <a:pt x="167" y="195"/>
                    </a:lnTo>
                    <a:lnTo>
                      <a:pt x="169" y="190"/>
                    </a:lnTo>
                    <a:lnTo>
                      <a:pt x="171" y="186"/>
                    </a:lnTo>
                    <a:lnTo>
                      <a:pt x="173" y="180"/>
                    </a:lnTo>
                    <a:lnTo>
                      <a:pt x="175" y="176"/>
                    </a:lnTo>
                    <a:lnTo>
                      <a:pt x="177" y="171"/>
                    </a:lnTo>
                    <a:lnTo>
                      <a:pt x="179" y="167"/>
                    </a:lnTo>
                    <a:lnTo>
                      <a:pt x="181" y="161"/>
                    </a:lnTo>
                    <a:lnTo>
                      <a:pt x="181" y="157"/>
                    </a:lnTo>
                    <a:lnTo>
                      <a:pt x="183" y="154"/>
                    </a:lnTo>
                    <a:lnTo>
                      <a:pt x="184" y="150"/>
                    </a:lnTo>
                    <a:lnTo>
                      <a:pt x="186" y="146"/>
                    </a:lnTo>
                    <a:lnTo>
                      <a:pt x="186" y="142"/>
                    </a:lnTo>
                    <a:lnTo>
                      <a:pt x="188" y="138"/>
                    </a:lnTo>
                    <a:lnTo>
                      <a:pt x="190" y="135"/>
                    </a:lnTo>
                    <a:lnTo>
                      <a:pt x="190" y="131"/>
                    </a:lnTo>
                    <a:lnTo>
                      <a:pt x="192" y="129"/>
                    </a:lnTo>
                    <a:lnTo>
                      <a:pt x="194" y="125"/>
                    </a:lnTo>
                    <a:lnTo>
                      <a:pt x="194" y="123"/>
                    </a:lnTo>
                    <a:lnTo>
                      <a:pt x="196" y="119"/>
                    </a:lnTo>
                    <a:lnTo>
                      <a:pt x="198" y="116"/>
                    </a:lnTo>
                    <a:lnTo>
                      <a:pt x="198" y="114"/>
                    </a:lnTo>
                    <a:lnTo>
                      <a:pt x="200" y="112"/>
                    </a:lnTo>
                    <a:lnTo>
                      <a:pt x="200" y="108"/>
                    </a:lnTo>
                    <a:lnTo>
                      <a:pt x="202" y="106"/>
                    </a:lnTo>
                    <a:lnTo>
                      <a:pt x="202" y="104"/>
                    </a:lnTo>
                    <a:lnTo>
                      <a:pt x="203" y="100"/>
                    </a:lnTo>
                    <a:lnTo>
                      <a:pt x="203" y="97"/>
                    </a:lnTo>
                    <a:lnTo>
                      <a:pt x="207" y="93"/>
                    </a:lnTo>
                    <a:lnTo>
                      <a:pt x="207" y="89"/>
                    </a:lnTo>
                    <a:lnTo>
                      <a:pt x="209" y="85"/>
                    </a:lnTo>
                    <a:lnTo>
                      <a:pt x="211" y="81"/>
                    </a:lnTo>
                    <a:lnTo>
                      <a:pt x="211" y="80"/>
                    </a:lnTo>
                    <a:lnTo>
                      <a:pt x="213" y="76"/>
                    </a:lnTo>
                    <a:lnTo>
                      <a:pt x="215" y="74"/>
                    </a:lnTo>
                    <a:lnTo>
                      <a:pt x="215" y="70"/>
                    </a:lnTo>
                    <a:lnTo>
                      <a:pt x="217" y="68"/>
                    </a:lnTo>
                    <a:lnTo>
                      <a:pt x="219" y="64"/>
                    </a:lnTo>
                    <a:lnTo>
                      <a:pt x="221" y="61"/>
                    </a:lnTo>
                    <a:lnTo>
                      <a:pt x="221" y="57"/>
                    </a:lnTo>
                    <a:lnTo>
                      <a:pt x="222" y="53"/>
                    </a:lnTo>
                    <a:lnTo>
                      <a:pt x="221" y="53"/>
                    </a:lnTo>
                    <a:lnTo>
                      <a:pt x="217" y="53"/>
                    </a:lnTo>
                    <a:lnTo>
                      <a:pt x="215" y="55"/>
                    </a:lnTo>
                    <a:lnTo>
                      <a:pt x="213" y="55"/>
                    </a:lnTo>
                    <a:lnTo>
                      <a:pt x="211" y="57"/>
                    </a:lnTo>
                    <a:lnTo>
                      <a:pt x="207" y="57"/>
                    </a:lnTo>
                    <a:lnTo>
                      <a:pt x="203" y="57"/>
                    </a:lnTo>
                    <a:lnTo>
                      <a:pt x="200" y="59"/>
                    </a:lnTo>
                    <a:lnTo>
                      <a:pt x="196" y="61"/>
                    </a:lnTo>
                    <a:lnTo>
                      <a:pt x="192" y="61"/>
                    </a:lnTo>
                    <a:lnTo>
                      <a:pt x="186" y="62"/>
                    </a:lnTo>
                    <a:lnTo>
                      <a:pt x="183" y="64"/>
                    </a:lnTo>
                    <a:lnTo>
                      <a:pt x="179" y="66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69" y="68"/>
                    </a:lnTo>
                    <a:lnTo>
                      <a:pt x="167" y="68"/>
                    </a:lnTo>
                    <a:lnTo>
                      <a:pt x="164" y="68"/>
                    </a:lnTo>
                    <a:lnTo>
                      <a:pt x="162" y="70"/>
                    </a:lnTo>
                    <a:lnTo>
                      <a:pt x="160" y="70"/>
                    </a:lnTo>
                    <a:lnTo>
                      <a:pt x="156" y="70"/>
                    </a:lnTo>
                    <a:lnTo>
                      <a:pt x="152" y="72"/>
                    </a:lnTo>
                    <a:lnTo>
                      <a:pt x="150" y="72"/>
                    </a:lnTo>
                    <a:lnTo>
                      <a:pt x="146" y="72"/>
                    </a:lnTo>
                    <a:lnTo>
                      <a:pt x="145" y="74"/>
                    </a:lnTo>
                    <a:lnTo>
                      <a:pt x="141" y="74"/>
                    </a:lnTo>
                    <a:lnTo>
                      <a:pt x="139" y="76"/>
                    </a:lnTo>
                    <a:lnTo>
                      <a:pt x="135" y="76"/>
                    </a:lnTo>
                    <a:lnTo>
                      <a:pt x="131" y="78"/>
                    </a:lnTo>
                    <a:lnTo>
                      <a:pt x="127" y="78"/>
                    </a:lnTo>
                    <a:lnTo>
                      <a:pt x="126" y="78"/>
                    </a:lnTo>
                    <a:lnTo>
                      <a:pt x="122" y="80"/>
                    </a:lnTo>
                    <a:lnTo>
                      <a:pt x="118" y="80"/>
                    </a:lnTo>
                    <a:lnTo>
                      <a:pt x="116" y="80"/>
                    </a:lnTo>
                    <a:lnTo>
                      <a:pt x="112" y="81"/>
                    </a:lnTo>
                    <a:lnTo>
                      <a:pt x="108" y="81"/>
                    </a:lnTo>
                    <a:lnTo>
                      <a:pt x="106" y="81"/>
                    </a:lnTo>
                    <a:lnTo>
                      <a:pt x="103" y="83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3" y="85"/>
                    </a:lnTo>
                    <a:lnTo>
                      <a:pt x="89" y="85"/>
                    </a:lnTo>
                    <a:lnTo>
                      <a:pt x="87" y="85"/>
                    </a:lnTo>
                    <a:lnTo>
                      <a:pt x="84" y="87"/>
                    </a:lnTo>
                    <a:lnTo>
                      <a:pt x="82" y="87"/>
                    </a:lnTo>
                    <a:lnTo>
                      <a:pt x="78" y="87"/>
                    </a:lnTo>
                    <a:lnTo>
                      <a:pt x="74" y="89"/>
                    </a:lnTo>
                    <a:lnTo>
                      <a:pt x="70" y="89"/>
                    </a:lnTo>
                    <a:lnTo>
                      <a:pt x="68" y="89"/>
                    </a:lnTo>
                    <a:lnTo>
                      <a:pt x="65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7" y="91"/>
                    </a:lnTo>
                    <a:lnTo>
                      <a:pt x="55" y="91"/>
                    </a:lnTo>
                    <a:lnTo>
                      <a:pt x="51" y="91"/>
                    </a:lnTo>
                    <a:lnTo>
                      <a:pt x="49" y="91"/>
                    </a:lnTo>
                    <a:lnTo>
                      <a:pt x="48" y="93"/>
                    </a:lnTo>
                    <a:lnTo>
                      <a:pt x="44" y="93"/>
                    </a:lnTo>
                    <a:lnTo>
                      <a:pt x="40" y="95"/>
                    </a:lnTo>
                    <a:lnTo>
                      <a:pt x="36" y="95"/>
                    </a:lnTo>
                    <a:lnTo>
                      <a:pt x="32" y="97"/>
                    </a:lnTo>
                    <a:lnTo>
                      <a:pt x="29" y="97"/>
                    </a:lnTo>
                    <a:lnTo>
                      <a:pt x="25" y="99"/>
                    </a:lnTo>
                    <a:lnTo>
                      <a:pt x="21" y="99"/>
                    </a:lnTo>
                    <a:lnTo>
                      <a:pt x="19" y="99"/>
                    </a:lnTo>
                    <a:lnTo>
                      <a:pt x="17" y="100"/>
                    </a:lnTo>
                    <a:lnTo>
                      <a:pt x="15" y="100"/>
                    </a:lnTo>
                    <a:lnTo>
                      <a:pt x="11" y="102"/>
                    </a:lnTo>
                    <a:lnTo>
                      <a:pt x="8" y="102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6"/>
                    </a:lnTo>
                    <a:lnTo>
                      <a:pt x="3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1" name="Freeform 581">
                <a:extLst>
                  <a:ext uri="{FF2B5EF4-FFF2-40B4-BE49-F238E27FC236}">
                    <a16:creationId xmlns:a16="http://schemas.microsoft.com/office/drawing/2014/main" id="{E46FDFE6-C034-4187-A63B-98A98598A0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928"/>
                <a:ext cx="74" cy="100"/>
              </a:xfrm>
              <a:custGeom>
                <a:avLst/>
                <a:gdLst>
                  <a:gd name="T0" fmla="*/ 1 w 148"/>
                  <a:gd name="T1" fmla="*/ 1 h 199"/>
                  <a:gd name="T2" fmla="*/ 1 w 148"/>
                  <a:gd name="T3" fmla="*/ 1 h 199"/>
                  <a:gd name="T4" fmla="*/ 0 w 148"/>
                  <a:gd name="T5" fmla="*/ 1 h 199"/>
                  <a:gd name="T6" fmla="*/ 0 w 148"/>
                  <a:gd name="T7" fmla="*/ 1 h 199"/>
                  <a:gd name="T8" fmla="*/ 0 w 148"/>
                  <a:gd name="T9" fmla="*/ 1 h 199"/>
                  <a:gd name="T10" fmla="*/ 0 w 148"/>
                  <a:gd name="T11" fmla="*/ 1 h 199"/>
                  <a:gd name="T12" fmla="*/ 0 w 148"/>
                  <a:gd name="T13" fmla="*/ 1 h 199"/>
                  <a:gd name="T14" fmla="*/ 0 w 148"/>
                  <a:gd name="T15" fmla="*/ 1 h 199"/>
                  <a:gd name="T16" fmla="*/ 1 w 148"/>
                  <a:gd name="T17" fmla="*/ 1 h 199"/>
                  <a:gd name="T18" fmla="*/ 1 w 148"/>
                  <a:gd name="T19" fmla="*/ 1 h 199"/>
                  <a:gd name="T20" fmla="*/ 1 w 148"/>
                  <a:gd name="T21" fmla="*/ 1 h 199"/>
                  <a:gd name="T22" fmla="*/ 1 w 148"/>
                  <a:gd name="T23" fmla="*/ 1 h 199"/>
                  <a:gd name="T24" fmla="*/ 1 w 148"/>
                  <a:gd name="T25" fmla="*/ 1 h 199"/>
                  <a:gd name="T26" fmla="*/ 1 w 148"/>
                  <a:gd name="T27" fmla="*/ 1 h 199"/>
                  <a:gd name="T28" fmla="*/ 1 w 148"/>
                  <a:gd name="T29" fmla="*/ 1 h 199"/>
                  <a:gd name="T30" fmla="*/ 1 w 148"/>
                  <a:gd name="T31" fmla="*/ 1 h 199"/>
                  <a:gd name="T32" fmla="*/ 1 w 148"/>
                  <a:gd name="T33" fmla="*/ 1 h 199"/>
                  <a:gd name="T34" fmla="*/ 1 w 148"/>
                  <a:gd name="T35" fmla="*/ 1 h 199"/>
                  <a:gd name="T36" fmla="*/ 1 w 148"/>
                  <a:gd name="T37" fmla="*/ 1 h 199"/>
                  <a:gd name="T38" fmla="*/ 1 w 148"/>
                  <a:gd name="T39" fmla="*/ 1 h 199"/>
                  <a:gd name="T40" fmla="*/ 1 w 148"/>
                  <a:gd name="T41" fmla="*/ 1 h 199"/>
                  <a:gd name="T42" fmla="*/ 1 w 148"/>
                  <a:gd name="T43" fmla="*/ 1 h 199"/>
                  <a:gd name="T44" fmla="*/ 1 w 148"/>
                  <a:gd name="T45" fmla="*/ 1 h 199"/>
                  <a:gd name="T46" fmla="*/ 1 w 148"/>
                  <a:gd name="T47" fmla="*/ 1 h 199"/>
                  <a:gd name="T48" fmla="*/ 1 w 148"/>
                  <a:gd name="T49" fmla="*/ 1 h 199"/>
                  <a:gd name="T50" fmla="*/ 1 w 148"/>
                  <a:gd name="T51" fmla="*/ 1 h 199"/>
                  <a:gd name="T52" fmla="*/ 1 w 148"/>
                  <a:gd name="T53" fmla="*/ 1 h 199"/>
                  <a:gd name="T54" fmla="*/ 1 w 148"/>
                  <a:gd name="T55" fmla="*/ 1 h 199"/>
                  <a:gd name="T56" fmla="*/ 1 w 148"/>
                  <a:gd name="T57" fmla="*/ 1 h 199"/>
                  <a:gd name="T58" fmla="*/ 1 w 148"/>
                  <a:gd name="T59" fmla="*/ 1 h 199"/>
                  <a:gd name="T60" fmla="*/ 1 w 148"/>
                  <a:gd name="T61" fmla="*/ 1 h 199"/>
                  <a:gd name="T62" fmla="*/ 1 w 148"/>
                  <a:gd name="T63" fmla="*/ 1 h 199"/>
                  <a:gd name="T64" fmla="*/ 1 w 148"/>
                  <a:gd name="T65" fmla="*/ 1 h 199"/>
                  <a:gd name="T66" fmla="*/ 1 w 148"/>
                  <a:gd name="T67" fmla="*/ 1 h 199"/>
                  <a:gd name="T68" fmla="*/ 1 w 148"/>
                  <a:gd name="T69" fmla="*/ 1 h 199"/>
                  <a:gd name="T70" fmla="*/ 1 w 148"/>
                  <a:gd name="T71" fmla="*/ 1 h 199"/>
                  <a:gd name="T72" fmla="*/ 1 w 148"/>
                  <a:gd name="T73" fmla="*/ 1 h 199"/>
                  <a:gd name="T74" fmla="*/ 1 w 148"/>
                  <a:gd name="T75" fmla="*/ 1 h 199"/>
                  <a:gd name="T76" fmla="*/ 1 w 148"/>
                  <a:gd name="T77" fmla="*/ 1 h 199"/>
                  <a:gd name="T78" fmla="*/ 1 w 148"/>
                  <a:gd name="T79" fmla="*/ 1 h 199"/>
                  <a:gd name="T80" fmla="*/ 1 w 148"/>
                  <a:gd name="T81" fmla="*/ 1 h 199"/>
                  <a:gd name="T82" fmla="*/ 1 w 148"/>
                  <a:gd name="T83" fmla="*/ 1 h 199"/>
                  <a:gd name="T84" fmla="*/ 1 w 148"/>
                  <a:gd name="T85" fmla="*/ 1 h 199"/>
                  <a:gd name="T86" fmla="*/ 1 w 148"/>
                  <a:gd name="T87" fmla="*/ 1 h 199"/>
                  <a:gd name="T88" fmla="*/ 1 w 148"/>
                  <a:gd name="T89" fmla="*/ 1 h 199"/>
                  <a:gd name="T90" fmla="*/ 1 w 148"/>
                  <a:gd name="T91" fmla="*/ 1 h 199"/>
                  <a:gd name="T92" fmla="*/ 1 w 148"/>
                  <a:gd name="T93" fmla="*/ 1 h 199"/>
                  <a:gd name="T94" fmla="*/ 1 w 148"/>
                  <a:gd name="T95" fmla="*/ 1 h 199"/>
                  <a:gd name="T96" fmla="*/ 1 w 148"/>
                  <a:gd name="T97" fmla="*/ 1 h 199"/>
                  <a:gd name="T98" fmla="*/ 1 w 148"/>
                  <a:gd name="T99" fmla="*/ 1 h 199"/>
                  <a:gd name="T100" fmla="*/ 1 w 148"/>
                  <a:gd name="T101" fmla="*/ 1 h 199"/>
                  <a:gd name="T102" fmla="*/ 1 w 148"/>
                  <a:gd name="T103" fmla="*/ 0 h 1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8"/>
                  <a:gd name="T157" fmla="*/ 0 h 199"/>
                  <a:gd name="T158" fmla="*/ 148 w 148"/>
                  <a:gd name="T159" fmla="*/ 199 h 1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8" h="199">
                    <a:moveTo>
                      <a:pt x="6" y="3"/>
                    </a:moveTo>
                    <a:lnTo>
                      <a:pt x="6" y="3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0" y="85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2" y="118"/>
                    </a:lnTo>
                    <a:lnTo>
                      <a:pt x="2" y="123"/>
                    </a:lnTo>
                    <a:lnTo>
                      <a:pt x="2" y="127"/>
                    </a:lnTo>
                    <a:lnTo>
                      <a:pt x="2" y="131"/>
                    </a:lnTo>
                    <a:lnTo>
                      <a:pt x="4" y="135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4"/>
                    </a:lnTo>
                    <a:lnTo>
                      <a:pt x="7" y="159"/>
                    </a:lnTo>
                    <a:lnTo>
                      <a:pt x="7" y="163"/>
                    </a:lnTo>
                    <a:lnTo>
                      <a:pt x="7" y="169"/>
                    </a:lnTo>
                    <a:lnTo>
                      <a:pt x="9" y="173"/>
                    </a:lnTo>
                    <a:lnTo>
                      <a:pt x="9" y="178"/>
                    </a:lnTo>
                    <a:lnTo>
                      <a:pt x="11" y="184"/>
                    </a:lnTo>
                    <a:lnTo>
                      <a:pt x="13" y="188"/>
                    </a:lnTo>
                    <a:lnTo>
                      <a:pt x="15" y="194"/>
                    </a:lnTo>
                    <a:lnTo>
                      <a:pt x="15" y="199"/>
                    </a:lnTo>
                    <a:lnTo>
                      <a:pt x="17" y="199"/>
                    </a:lnTo>
                    <a:lnTo>
                      <a:pt x="19" y="199"/>
                    </a:lnTo>
                    <a:lnTo>
                      <a:pt x="21" y="199"/>
                    </a:lnTo>
                    <a:lnTo>
                      <a:pt x="25" y="199"/>
                    </a:lnTo>
                    <a:lnTo>
                      <a:pt x="28" y="199"/>
                    </a:lnTo>
                    <a:lnTo>
                      <a:pt x="32" y="199"/>
                    </a:lnTo>
                    <a:lnTo>
                      <a:pt x="36" y="197"/>
                    </a:lnTo>
                    <a:lnTo>
                      <a:pt x="40" y="197"/>
                    </a:lnTo>
                    <a:lnTo>
                      <a:pt x="44" y="197"/>
                    </a:lnTo>
                    <a:lnTo>
                      <a:pt x="49" y="197"/>
                    </a:lnTo>
                    <a:lnTo>
                      <a:pt x="51" y="195"/>
                    </a:lnTo>
                    <a:lnTo>
                      <a:pt x="53" y="195"/>
                    </a:lnTo>
                    <a:lnTo>
                      <a:pt x="55" y="195"/>
                    </a:lnTo>
                    <a:lnTo>
                      <a:pt x="59" y="195"/>
                    </a:lnTo>
                    <a:lnTo>
                      <a:pt x="61" y="194"/>
                    </a:lnTo>
                    <a:lnTo>
                      <a:pt x="65" y="194"/>
                    </a:lnTo>
                    <a:lnTo>
                      <a:pt x="66" y="194"/>
                    </a:lnTo>
                    <a:lnTo>
                      <a:pt x="70" y="194"/>
                    </a:lnTo>
                    <a:lnTo>
                      <a:pt x="72" y="192"/>
                    </a:lnTo>
                    <a:lnTo>
                      <a:pt x="76" y="192"/>
                    </a:lnTo>
                    <a:lnTo>
                      <a:pt x="78" y="190"/>
                    </a:lnTo>
                    <a:lnTo>
                      <a:pt x="80" y="190"/>
                    </a:lnTo>
                    <a:lnTo>
                      <a:pt x="84" y="188"/>
                    </a:lnTo>
                    <a:lnTo>
                      <a:pt x="85" y="188"/>
                    </a:lnTo>
                    <a:lnTo>
                      <a:pt x="89" y="186"/>
                    </a:lnTo>
                    <a:lnTo>
                      <a:pt x="91" y="186"/>
                    </a:lnTo>
                    <a:lnTo>
                      <a:pt x="95" y="184"/>
                    </a:lnTo>
                    <a:lnTo>
                      <a:pt x="97" y="182"/>
                    </a:lnTo>
                    <a:lnTo>
                      <a:pt x="101" y="180"/>
                    </a:lnTo>
                    <a:lnTo>
                      <a:pt x="103" y="180"/>
                    </a:lnTo>
                    <a:lnTo>
                      <a:pt x="106" y="178"/>
                    </a:lnTo>
                    <a:lnTo>
                      <a:pt x="108" y="176"/>
                    </a:lnTo>
                    <a:lnTo>
                      <a:pt x="110" y="175"/>
                    </a:lnTo>
                    <a:lnTo>
                      <a:pt x="114" y="173"/>
                    </a:lnTo>
                    <a:lnTo>
                      <a:pt x="116" y="171"/>
                    </a:lnTo>
                    <a:lnTo>
                      <a:pt x="118" y="169"/>
                    </a:lnTo>
                    <a:lnTo>
                      <a:pt x="122" y="167"/>
                    </a:lnTo>
                    <a:lnTo>
                      <a:pt x="123" y="165"/>
                    </a:lnTo>
                    <a:lnTo>
                      <a:pt x="127" y="161"/>
                    </a:lnTo>
                    <a:lnTo>
                      <a:pt x="133" y="157"/>
                    </a:lnTo>
                    <a:lnTo>
                      <a:pt x="135" y="154"/>
                    </a:lnTo>
                    <a:lnTo>
                      <a:pt x="137" y="152"/>
                    </a:lnTo>
                    <a:lnTo>
                      <a:pt x="139" y="150"/>
                    </a:lnTo>
                    <a:lnTo>
                      <a:pt x="141" y="146"/>
                    </a:lnTo>
                    <a:lnTo>
                      <a:pt x="142" y="144"/>
                    </a:lnTo>
                    <a:lnTo>
                      <a:pt x="144" y="140"/>
                    </a:lnTo>
                    <a:lnTo>
                      <a:pt x="146" y="137"/>
                    </a:lnTo>
                    <a:lnTo>
                      <a:pt x="148" y="135"/>
                    </a:lnTo>
                    <a:lnTo>
                      <a:pt x="148" y="133"/>
                    </a:lnTo>
                    <a:lnTo>
                      <a:pt x="148" y="131"/>
                    </a:lnTo>
                    <a:lnTo>
                      <a:pt x="148" y="129"/>
                    </a:lnTo>
                    <a:lnTo>
                      <a:pt x="148" y="125"/>
                    </a:lnTo>
                    <a:lnTo>
                      <a:pt x="148" y="121"/>
                    </a:lnTo>
                    <a:lnTo>
                      <a:pt x="148" y="118"/>
                    </a:lnTo>
                    <a:lnTo>
                      <a:pt x="148" y="114"/>
                    </a:lnTo>
                    <a:lnTo>
                      <a:pt x="148" y="110"/>
                    </a:lnTo>
                    <a:lnTo>
                      <a:pt x="148" y="106"/>
                    </a:lnTo>
                    <a:lnTo>
                      <a:pt x="148" y="102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3"/>
                    </a:lnTo>
                    <a:lnTo>
                      <a:pt x="148" y="91"/>
                    </a:lnTo>
                    <a:lnTo>
                      <a:pt x="148" y="89"/>
                    </a:lnTo>
                    <a:lnTo>
                      <a:pt x="148" y="91"/>
                    </a:lnTo>
                    <a:lnTo>
                      <a:pt x="146" y="93"/>
                    </a:lnTo>
                    <a:lnTo>
                      <a:pt x="146" y="95"/>
                    </a:lnTo>
                    <a:lnTo>
                      <a:pt x="146" y="97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2" y="106"/>
                    </a:lnTo>
                    <a:lnTo>
                      <a:pt x="141" y="110"/>
                    </a:lnTo>
                    <a:lnTo>
                      <a:pt x="139" y="114"/>
                    </a:lnTo>
                    <a:lnTo>
                      <a:pt x="137" y="118"/>
                    </a:lnTo>
                    <a:lnTo>
                      <a:pt x="135" y="121"/>
                    </a:lnTo>
                    <a:lnTo>
                      <a:pt x="133" y="125"/>
                    </a:lnTo>
                    <a:lnTo>
                      <a:pt x="131" y="129"/>
                    </a:lnTo>
                    <a:lnTo>
                      <a:pt x="127" y="133"/>
                    </a:lnTo>
                    <a:lnTo>
                      <a:pt x="123" y="137"/>
                    </a:lnTo>
                    <a:lnTo>
                      <a:pt x="122" y="142"/>
                    </a:lnTo>
                    <a:lnTo>
                      <a:pt x="116" y="146"/>
                    </a:lnTo>
                    <a:lnTo>
                      <a:pt x="112" y="150"/>
                    </a:lnTo>
                    <a:lnTo>
                      <a:pt x="110" y="150"/>
                    </a:lnTo>
                    <a:lnTo>
                      <a:pt x="108" y="154"/>
                    </a:lnTo>
                    <a:lnTo>
                      <a:pt x="104" y="154"/>
                    </a:lnTo>
                    <a:lnTo>
                      <a:pt x="103" y="156"/>
                    </a:lnTo>
                    <a:lnTo>
                      <a:pt x="101" y="157"/>
                    </a:lnTo>
                    <a:lnTo>
                      <a:pt x="97" y="159"/>
                    </a:lnTo>
                    <a:lnTo>
                      <a:pt x="95" y="161"/>
                    </a:lnTo>
                    <a:lnTo>
                      <a:pt x="93" y="163"/>
                    </a:lnTo>
                    <a:lnTo>
                      <a:pt x="89" y="163"/>
                    </a:lnTo>
                    <a:lnTo>
                      <a:pt x="85" y="165"/>
                    </a:lnTo>
                    <a:lnTo>
                      <a:pt x="84" y="167"/>
                    </a:lnTo>
                    <a:lnTo>
                      <a:pt x="80" y="169"/>
                    </a:lnTo>
                    <a:lnTo>
                      <a:pt x="76" y="169"/>
                    </a:lnTo>
                    <a:lnTo>
                      <a:pt x="72" y="169"/>
                    </a:lnTo>
                    <a:lnTo>
                      <a:pt x="70" y="171"/>
                    </a:lnTo>
                    <a:lnTo>
                      <a:pt x="66" y="173"/>
                    </a:lnTo>
                    <a:lnTo>
                      <a:pt x="63" y="173"/>
                    </a:lnTo>
                    <a:lnTo>
                      <a:pt x="59" y="173"/>
                    </a:lnTo>
                    <a:lnTo>
                      <a:pt x="55" y="173"/>
                    </a:lnTo>
                    <a:lnTo>
                      <a:pt x="51" y="175"/>
                    </a:lnTo>
                    <a:lnTo>
                      <a:pt x="46" y="175"/>
                    </a:lnTo>
                    <a:lnTo>
                      <a:pt x="42" y="175"/>
                    </a:lnTo>
                    <a:lnTo>
                      <a:pt x="38" y="175"/>
                    </a:lnTo>
                    <a:lnTo>
                      <a:pt x="32" y="175"/>
                    </a:lnTo>
                    <a:lnTo>
                      <a:pt x="32" y="173"/>
                    </a:lnTo>
                    <a:lnTo>
                      <a:pt x="32" y="171"/>
                    </a:lnTo>
                    <a:lnTo>
                      <a:pt x="30" y="169"/>
                    </a:lnTo>
                    <a:lnTo>
                      <a:pt x="30" y="167"/>
                    </a:lnTo>
                    <a:lnTo>
                      <a:pt x="28" y="165"/>
                    </a:lnTo>
                    <a:lnTo>
                      <a:pt x="28" y="163"/>
                    </a:lnTo>
                    <a:lnTo>
                      <a:pt x="26" y="159"/>
                    </a:lnTo>
                    <a:lnTo>
                      <a:pt x="26" y="156"/>
                    </a:lnTo>
                    <a:lnTo>
                      <a:pt x="25" y="152"/>
                    </a:lnTo>
                    <a:lnTo>
                      <a:pt x="25" y="148"/>
                    </a:lnTo>
                    <a:lnTo>
                      <a:pt x="25" y="144"/>
                    </a:lnTo>
                    <a:lnTo>
                      <a:pt x="23" y="142"/>
                    </a:lnTo>
                    <a:lnTo>
                      <a:pt x="23" y="140"/>
                    </a:lnTo>
                    <a:lnTo>
                      <a:pt x="23" y="138"/>
                    </a:lnTo>
                    <a:lnTo>
                      <a:pt x="23" y="135"/>
                    </a:lnTo>
                    <a:lnTo>
                      <a:pt x="21" y="133"/>
                    </a:lnTo>
                    <a:lnTo>
                      <a:pt x="21" y="131"/>
                    </a:lnTo>
                    <a:lnTo>
                      <a:pt x="21" y="127"/>
                    </a:lnTo>
                    <a:lnTo>
                      <a:pt x="21" y="123"/>
                    </a:lnTo>
                    <a:lnTo>
                      <a:pt x="19" y="121"/>
                    </a:lnTo>
                    <a:lnTo>
                      <a:pt x="19" y="118"/>
                    </a:lnTo>
                    <a:lnTo>
                      <a:pt x="19" y="116"/>
                    </a:lnTo>
                    <a:lnTo>
                      <a:pt x="19" y="112"/>
                    </a:lnTo>
                    <a:lnTo>
                      <a:pt x="19" y="108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7" y="99"/>
                    </a:lnTo>
                    <a:lnTo>
                      <a:pt x="17" y="95"/>
                    </a:lnTo>
                    <a:lnTo>
                      <a:pt x="17" y="91"/>
                    </a:lnTo>
                    <a:lnTo>
                      <a:pt x="17" y="87"/>
                    </a:lnTo>
                    <a:lnTo>
                      <a:pt x="17" y="83"/>
                    </a:lnTo>
                    <a:lnTo>
                      <a:pt x="17" y="79"/>
                    </a:lnTo>
                    <a:lnTo>
                      <a:pt x="17" y="76"/>
                    </a:lnTo>
                    <a:lnTo>
                      <a:pt x="17" y="72"/>
                    </a:lnTo>
                    <a:lnTo>
                      <a:pt x="15" y="68"/>
                    </a:lnTo>
                    <a:lnTo>
                      <a:pt x="15" y="62"/>
                    </a:lnTo>
                    <a:lnTo>
                      <a:pt x="15" y="59"/>
                    </a:lnTo>
                    <a:lnTo>
                      <a:pt x="15" y="55"/>
                    </a:lnTo>
                    <a:lnTo>
                      <a:pt x="15" y="51"/>
                    </a:lnTo>
                    <a:lnTo>
                      <a:pt x="15" y="45"/>
                    </a:lnTo>
                    <a:lnTo>
                      <a:pt x="17" y="41"/>
                    </a:lnTo>
                    <a:lnTo>
                      <a:pt x="17" y="38"/>
                    </a:lnTo>
                    <a:lnTo>
                      <a:pt x="17" y="32"/>
                    </a:lnTo>
                    <a:lnTo>
                      <a:pt x="17" y="28"/>
                    </a:lnTo>
                    <a:lnTo>
                      <a:pt x="17" y="22"/>
                    </a:lnTo>
                    <a:lnTo>
                      <a:pt x="19" y="19"/>
                    </a:lnTo>
                    <a:lnTo>
                      <a:pt x="19" y="13"/>
                    </a:lnTo>
                    <a:lnTo>
                      <a:pt x="19" y="9"/>
                    </a:lnTo>
                    <a:lnTo>
                      <a:pt x="19" y="3"/>
                    </a:lnTo>
                    <a:lnTo>
                      <a:pt x="21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2" name="Freeform 582">
                <a:extLst>
                  <a:ext uri="{FF2B5EF4-FFF2-40B4-BE49-F238E27FC236}">
                    <a16:creationId xmlns:a16="http://schemas.microsoft.com/office/drawing/2014/main" id="{DE2C1594-9C8B-47DB-B7AA-43975981C9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7" y="779"/>
                <a:ext cx="98" cy="106"/>
              </a:xfrm>
              <a:custGeom>
                <a:avLst/>
                <a:gdLst>
                  <a:gd name="T0" fmla="*/ 0 w 198"/>
                  <a:gd name="T1" fmla="*/ 0 h 213"/>
                  <a:gd name="T2" fmla="*/ 0 w 198"/>
                  <a:gd name="T3" fmla="*/ 0 h 213"/>
                  <a:gd name="T4" fmla="*/ 0 w 198"/>
                  <a:gd name="T5" fmla="*/ 0 h 213"/>
                  <a:gd name="T6" fmla="*/ 0 w 198"/>
                  <a:gd name="T7" fmla="*/ 0 h 213"/>
                  <a:gd name="T8" fmla="*/ 0 w 198"/>
                  <a:gd name="T9" fmla="*/ 0 h 213"/>
                  <a:gd name="T10" fmla="*/ 0 w 198"/>
                  <a:gd name="T11" fmla="*/ 0 h 213"/>
                  <a:gd name="T12" fmla="*/ 0 w 198"/>
                  <a:gd name="T13" fmla="*/ 0 h 213"/>
                  <a:gd name="T14" fmla="*/ 0 w 198"/>
                  <a:gd name="T15" fmla="*/ 0 h 213"/>
                  <a:gd name="T16" fmla="*/ 0 w 198"/>
                  <a:gd name="T17" fmla="*/ 0 h 213"/>
                  <a:gd name="T18" fmla="*/ 0 w 198"/>
                  <a:gd name="T19" fmla="*/ 0 h 213"/>
                  <a:gd name="T20" fmla="*/ 0 w 198"/>
                  <a:gd name="T21" fmla="*/ 0 h 213"/>
                  <a:gd name="T22" fmla="*/ 0 w 198"/>
                  <a:gd name="T23" fmla="*/ 0 h 213"/>
                  <a:gd name="T24" fmla="*/ 0 w 198"/>
                  <a:gd name="T25" fmla="*/ 0 h 213"/>
                  <a:gd name="T26" fmla="*/ 0 w 198"/>
                  <a:gd name="T27" fmla="*/ 0 h 213"/>
                  <a:gd name="T28" fmla="*/ 0 w 198"/>
                  <a:gd name="T29" fmla="*/ 0 h 213"/>
                  <a:gd name="T30" fmla="*/ 0 w 198"/>
                  <a:gd name="T31" fmla="*/ 0 h 213"/>
                  <a:gd name="T32" fmla="*/ 0 w 198"/>
                  <a:gd name="T33" fmla="*/ 0 h 2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8"/>
                  <a:gd name="T52" fmla="*/ 0 h 213"/>
                  <a:gd name="T53" fmla="*/ 198 w 198"/>
                  <a:gd name="T54" fmla="*/ 213 h 2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8" h="213">
                    <a:moveTo>
                      <a:pt x="0" y="213"/>
                    </a:moveTo>
                    <a:lnTo>
                      <a:pt x="15" y="185"/>
                    </a:lnTo>
                    <a:lnTo>
                      <a:pt x="34" y="152"/>
                    </a:lnTo>
                    <a:lnTo>
                      <a:pt x="65" y="118"/>
                    </a:lnTo>
                    <a:lnTo>
                      <a:pt x="97" y="88"/>
                    </a:lnTo>
                    <a:lnTo>
                      <a:pt x="139" y="52"/>
                    </a:lnTo>
                    <a:lnTo>
                      <a:pt x="175" y="17"/>
                    </a:lnTo>
                    <a:lnTo>
                      <a:pt x="198" y="0"/>
                    </a:lnTo>
                    <a:lnTo>
                      <a:pt x="198" y="29"/>
                    </a:lnTo>
                    <a:lnTo>
                      <a:pt x="196" y="65"/>
                    </a:lnTo>
                    <a:lnTo>
                      <a:pt x="188" y="114"/>
                    </a:lnTo>
                    <a:lnTo>
                      <a:pt x="118" y="211"/>
                    </a:lnTo>
                    <a:lnTo>
                      <a:pt x="112" y="179"/>
                    </a:lnTo>
                    <a:lnTo>
                      <a:pt x="114" y="131"/>
                    </a:lnTo>
                    <a:lnTo>
                      <a:pt x="61" y="162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3" name="Freeform 583">
                <a:extLst>
                  <a:ext uri="{FF2B5EF4-FFF2-40B4-BE49-F238E27FC236}">
                    <a16:creationId xmlns:a16="http://schemas.microsoft.com/office/drawing/2014/main" id="{3B77E026-B78C-4189-AF6D-7DB105E2E0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4" y="878"/>
                <a:ext cx="39" cy="124"/>
              </a:xfrm>
              <a:custGeom>
                <a:avLst/>
                <a:gdLst>
                  <a:gd name="T0" fmla="*/ 1 w 77"/>
                  <a:gd name="T1" fmla="*/ 1 h 247"/>
                  <a:gd name="T2" fmla="*/ 1 w 77"/>
                  <a:gd name="T3" fmla="*/ 1 h 247"/>
                  <a:gd name="T4" fmla="*/ 0 w 77"/>
                  <a:gd name="T5" fmla="*/ 1 h 247"/>
                  <a:gd name="T6" fmla="*/ 1 w 77"/>
                  <a:gd name="T7" fmla="*/ 1 h 247"/>
                  <a:gd name="T8" fmla="*/ 1 w 77"/>
                  <a:gd name="T9" fmla="*/ 1 h 247"/>
                  <a:gd name="T10" fmla="*/ 1 w 77"/>
                  <a:gd name="T11" fmla="*/ 1 h 247"/>
                  <a:gd name="T12" fmla="*/ 1 w 77"/>
                  <a:gd name="T13" fmla="*/ 1 h 247"/>
                  <a:gd name="T14" fmla="*/ 1 w 77"/>
                  <a:gd name="T15" fmla="*/ 0 h 247"/>
                  <a:gd name="T16" fmla="*/ 1 w 77"/>
                  <a:gd name="T17" fmla="*/ 1 h 247"/>
                  <a:gd name="T18" fmla="*/ 1 w 77"/>
                  <a:gd name="T19" fmla="*/ 1 h 247"/>
                  <a:gd name="T20" fmla="*/ 1 w 77"/>
                  <a:gd name="T21" fmla="*/ 1 h 247"/>
                  <a:gd name="T22" fmla="*/ 1 w 77"/>
                  <a:gd name="T23" fmla="*/ 1 h 247"/>
                  <a:gd name="T24" fmla="*/ 1 w 77"/>
                  <a:gd name="T25" fmla="*/ 1 h 247"/>
                  <a:gd name="T26" fmla="*/ 1 w 77"/>
                  <a:gd name="T27" fmla="*/ 1 h 247"/>
                  <a:gd name="T28" fmla="*/ 1 w 77"/>
                  <a:gd name="T29" fmla="*/ 1 h 247"/>
                  <a:gd name="T30" fmla="*/ 1 w 77"/>
                  <a:gd name="T31" fmla="*/ 1 h 247"/>
                  <a:gd name="T32" fmla="*/ 1 w 77"/>
                  <a:gd name="T33" fmla="*/ 1 h 247"/>
                  <a:gd name="T34" fmla="*/ 1 w 77"/>
                  <a:gd name="T35" fmla="*/ 1 h 2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7"/>
                  <a:gd name="T55" fmla="*/ 0 h 247"/>
                  <a:gd name="T56" fmla="*/ 77 w 77"/>
                  <a:gd name="T57" fmla="*/ 247 h 2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7" h="247">
                    <a:moveTo>
                      <a:pt x="9" y="241"/>
                    </a:moveTo>
                    <a:lnTo>
                      <a:pt x="1" y="211"/>
                    </a:lnTo>
                    <a:lnTo>
                      <a:pt x="0" y="173"/>
                    </a:lnTo>
                    <a:lnTo>
                      <a:pt x="1" y="127"/>
                    </a:lnTo>
                    <a:lnTo>
                      <a:pt x="11" y="91"/>
                    </a:lnTo>
                    <a:lnTo>
                      <a:pt x="26" y="59"/>
                    </a:lnTo>
                    <a:lnTo>
                      <a:pt x="53" y="23"/>
                    </a:lnTo>
                    <a:lnTo>
                      <a:pt x="76" y="0"/>
                    </a:lnTo>
                    <a:lnTo>
                      <a:pt x="74" y="23"/>
                    </a:lnTo>
                    <a:lnTo>
                      <a:pt x="76" y="61"/>
                    </a:lnTo>
                    <a:lnTo>
                      <a:pt x="77" y="108"/>
                    </a:lnTo>
                    <a:lnTo>
                      <a:pt x="76" y="154"/>
                    </a:lnTo>
                    <a:lnTo>
                      <a:pt x="66" y="192"/>
                    </a:lnTo>
                    <a:lnTo>
                      <a:pt x="53" y="217"/>
                    </a:lnTo>
                    <a:lnTo>
                      <a:pt x="36" y="232"/>
                    </a:lnTo>
                    <a:lnTo>
                      <a:pt x="9" y="247"/>
                    </a:lnTo>
                    <a:lnTo>
                      <a:pt x="9" y="24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4" name="Freeform 584">
                <a:extLst>
                  <a:ext uri="{FF2B5EF4-FFF2-40B4-BE49-F238E27FC236}">
                    <a16:creationId xmlns:a16="http://schemas.microsoft.com/office/drawing/2014/main" id="{D69E3B97-D18D-42C3-AB73-4968583F53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4" y="799"/>
                <a:ext cx="166" cy="165"/>
              </a:xfrm>
              <a:custGeom>
                <a:avLst/>
                <a:gdLst>
                  <a:gd name="T0" fmla="*/ 0 w 333"/>
                  <a:gd name="T1" fmla="*/ 0 h 331"/>
                  <a:gd name="T2" fmla="*/ 0 w 333"/>
                  <a:gd name="T3" fmla="*/ 0 h 331"/>
                  <a:gd name="T4" fmla="*/ 0 w 333"/>
                  <a:gd name="T5" fmla="*/ 0 h 331"/>
                  <a:gd name="T6" fmla="*/ 0 w 333"/>
                  <a:gd name="T7" fmla="*/ 0 h 331"/>
                  <a:gd name="T8" fmla="*/ 0 w 333"/>
                  <a:gd name="T9" fmla="*/ 0 h 331"/>
                  <a:gd name="T10" fmla="*/ 0 w 333"/>
                  <a:gd name="T11" fmla="*/ 0 h 331"/>
                  <a:gd name="T12" fmla="*/ 0 w 333"/>
                  <a:gd name="T13" fmla="*/ 0 h 331"/>
                  <a:gd name="T14" fmla="*/ 0 w 333"/>
                  <a:gd name="T15" fmla="*/ 0 h 331"/>
                  <a:gd name="T16" fmla="*/ 0 w 333"/>
                  <a:gd name="T17" fmla="*/ 0 h 331"/>
                  <a:gd name="T18" fmla="*/ 0 w 333"/>
                  <a:gd name="T19" fmla="*/ 0 h 331"/>
                  <a:gd name="T20" fmla="*/ 0 w 333"/>
                  <a:gd name="T21" fmla="*/ 0 h 331"/>
                  <a:gd name="T22" fmla="*/ 0 w 333"/>
                  <a:gd name="T23" fmla="*/ 0 h 331"/>
                  <a:gd name="T24" fmla="*/ 0 w 333"/>
                  <a:gd name="T25" fmla="*/ 0 h 331"/>
                  <a:gd name="T26" fmla="*/ 0 w 333"/>
                  <a:gd name="T27" fmla="*/ 0 h 331"/>
                  <a:gd name="T28" fmla="*/ 0 w 333"/>
                  <a:gd name="T29" fmla="*/ 0 h 331"/>
                  <a:gd name="T30" fmla="*/ 0 w 333"/>
                  <a:gd name="T31" fmla="*/ 0 h 331"/>
                  <a:gd name="T32" fmla="*/ 0 w 333"/>
                  <a:gd name="T33" fmla="*/ 0 h 331"/>
                  <a:gd name="T34" fmla="*/ 0 w 333"/>
                  <a:gd name="T35" fmla="*/ 0 h 331"/>
                  <a:gd name="T36" fmla="*/ 0 w 333"/>
                  <a:gd name="T37" fmla="*/ 0 h 331"/>
                  <a:gd name="T38" fmla="*/ 0 w 333"/>
                  <a:gd name="T39" fmla="*/ 0 h 331"/>
                  <a:gd name="T40" fmla="*/ 0 w 333"/>
                  <a:gd name="T41" fmla="*/ 0 h 331"/>
                  <a:gd name="T42" fmla="*/ 0 w 333"/>
                  <a:gd name="T43" fmla="*/ 0 h 331"/>
                  <a:gd name="T44" fmla="*/ 0 w 333"/>
                  <a:gd name="T45" fmla="*/ 0 h 331"/>
                  <a:gd name="T46" fmla="*/ 0 w 333"/>
                  <a:gd name="T47" fmla="*/ 0 h 331"/>
                  <a:gd name="T48" fmla="*/ 0 w 333"/>
                  <a:gd name="T49" fmla="*/ 0 h 331"/>
                  <a:gd name="T50" fmla="*/ 0 w 333"/>
                  <a:gd name="T51" fmla="*/ 0 h 331"/>
                  <a:gd name="T52" fmla="*/ 0 w 333"/>
                  <a:gd name="T53" fmla="*/ 0 h 3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33"/>
                  <a:gd name="T82" fmla="*/ 0 h 331"/>
                  <a:gd name="T83" fmla="*/ 333 w 333"/>
                  <a:gd name="T84" fmla="*/ 331 h 3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33" h="331">
                    <a:moveTo>
                      <a:pt x="8" y="291"/>
                    </a:moveTo>
                    <a:lnTo>
                      <a:pt x="36" y="228"/>
                    </a:lnTo>
                    <a:lnTo>
                      <a:pt x="59" y="185"/>
                    </a:lnTo>
                    <a:lnTo>
                      <a:pt x="86" y="141"/>
                    </a:lnTo>
                    <a:lnTo>
                      <a:pt x="114" y="108"/>
                    </a:lnTo>
                    <a:lnTo>
                      <a:pt x="156" y="74"/>
                    </a:lnTo>
                    <a:lnTo>
                      <a:pt x="202" y="46"/>
                    </a:lnTo>
                    <a:lnTo>
                      <a:pt x="251" y="25"/>
                    </a:lnTo>
                    <a:lnTo>
                      <a:pt x="301" y="10"/>
                    </a:lnTo>
                    <a:lnTo>
                      <a:pt x="333" y="0"/>
                    </a:lnTo>
                    <a:lnTo>
                      <a:pt x="327" y="27"/>
                    </a:lnTo>
                    <a:lnTo>
                      <a:pt x="316" y="65"/>
                    </a:lnTo>
                    <a:lnTo>
                      <a:pt x="299" y="112"/>
                    </a:lnTo>
                    <a:lnTo>
                      <a:pt x="278" y="158"/>
                    </a:lnTo>
                    <a:lnTo>
                      <a:pt x="261" y="196"/>
                    </a:lnTo>
                    <a:lnTo>
                      <a:pt x="249" y="236"/>
                    </a:lnTo>
                    <a:lnTo>
                      <a:pt x="230" y="291"/>
                    </a:lnTo>
                    <a:lnTo>
                      <a:pt x="181" y="327"/>
                    </a:lnTo>
                    <a:lnTo>
                      <a:pt x="188" y="278"/>
                    </a:lnTo>
                    <a:lnTo>
                      <a:pt x="232" y="175"/>
                    </a:lnTo>
                    <a:lnTo>
                      <a:pt x="175" y="186"/>
                    </a:lnTo>
                    <a:lnTo>
                      <a:pt x="111" y="213"/>
                    </a:lnTo>
                    <a:lnTo>
                      <a:pt x="61" y="247"/>
                    </a:lnTo>
                    <a:lnTo>
                      <a:pt x="14" y="295"/>
                    </a:lnTo>
                    <a:lnTo>
                      <a:pt x="0" y="331"/>
                    </a:lnTo>
                    <a:lnTo>
                      <a:pt x="8" y="29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5" name="Freeform 585">
                <a:extLst>
                  <a:ext uri="{FF2B5EF4-FFF2-40B4-BE49-F238E27FC236}">
                    <a16:creationId xmlns:a16="http://schemas.microsoft.com/office/drawing/2014/main" id="{4979E84A-384B-40D9-8AB6-20889B84D3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46" y="711"/>
                <a:ext cx="120" cy="155"/>
              </a:xfrm>
              <a:custGeom>
                <a:avLst/>
                <a:gdLst>
                  <a:gd name="T0" fmla="*/ 0 w 240"/>
                  <a:gd name="T1" fmla="*/ 1 h 310"/>
                  <a:gd name="T2" fmla="*/ 1 w 240"/>
                  <a:gd name="T3" fmla="*/ 1 h 310"/>
                  <a:gd name="T4" fmla="*/ 1 w 240"/>
                  <a:gd name="T5" fmla="*/ 1 h 310"/>
                  <a:gd name="T6" fmla="*/ 1 w 240"/>
                  <a:gd name="T7" fmla="*/ 1 h 310"/>
                  <a:gd name="T8" fmla="*/ 1 w 240"/>
                  <a:gd name="T9" fmla="*/ 1 h 310"/>
                  <a:gd name="T10" fmla="*/ 1 w 240"/>
                  <a:gd name="T11" fmla="*/ 1 h 310"/>
                  <a:gd name="T12" fmla="*/ 1 w 240"/>
                  <a:gd name="T13" fmla="*/ 0 h 310"/>
                  <a:gd name="T14" fmla="*/ 1 w 240"/>
                  <a:gd name="T15" fmla="*/ 1 h 310"/>
                  <a:gd name="T16" fmla="*/ 1 w 240"/>
                  <a:gd name="T17" fmla="*/ 1 h 310"/>
                  <a:gd name="T18" fmla="*/ 1 w 240"/>
                  <a:gd name="T19" fmla="*/ 1 h 310"/>
                  <a:gd name="T20" fmla="*/ 1 w 240"/>
                  <a:gd name="T21" fmla="*/ 1 h 310"/>
                  <a:gd name="T22" fmla="*/ 1 w 240"/>
                  <a:gd name="T23" fmla="*/ 1 h 310"/>
                  <a:gd name="T24" fmla="*/ 1 w 240"/>
                  <a:gd name="T25" fmla="*/ 1 h 310"/>
                  <a:gd name="T26" fmla="*/ 1 w 240"/>
                  <a:gd name="T27" fmla="*/ 1 h 310"/>
                  <a:gd name="T28" fmla="*/ 1 w 240"/>
                  <a:gd name="T29" fmla="*/ 1 h 310"/>
                  <a:gd name="T30" fmla="*/ 1 w 240"/>
                  <a:gd name="T31" fmla="*/ 1 h 310"/>
                  <a:gd name="T32" fmla="*/ 1 w 240"/>
                  <a:gd name="T33" fmla="*/ 1 h 310"/>
                  <a:gd name="T34" fmla="*/ 1 w 240"/>
                  <a:gd name="T35" fmla="*/ 1 h 310"/>
                  <a:gd name="T36" fmla="*/ 1 w 240"/>
                  <a:gd name="T37" fmla="*/ 1 h 310"/>
                  <a:gd name="T38" fmla="*/ 0 w 240"/>
                  <a:gd name="T39" fmla="*/ 1 h 310"/>
                  <a:gd name="T40" fmla="*/ 0 w 240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0"/>
                  <a:gd name="T64" fmla="*/ 0 h 310"/>
                  <a:gd name="T65" fmla="*/ 240 w 240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0" h="310">
                    <a:moveTo>
                      <a:pt x="0" y="118"/>
                    </a:moveTo>
                    <a:lnTo>
                      <a:pt x="27" y="91"/>
                    </a:lnTo>
                    <a:lnTo>
                      <a:pt x="63" y="63"/>
                    </a:lnTo>
                    <a:lnTo>
                      <a:pt x="109" y="40"/>
                    </a:lnTo>
                    <a:lnTo>
                      <a:pt x="168" y="17"/>
                    </a:lnTo>
                    <a:lnTo>
                      <a:pt x="219" y="4"/>
                    </a:lnTo>
                    <a:lnTo>
                      <a:pt x="240" y="0"/>
                    </a:lnTo>
                    <a:lnTo>
                      <a:pt x="234" y="25"/>
                    </a:lnTo>
                    <a:lnTo>
                      <a:pt x="223" y="59"/>
                    </a:lnTo>
                    <a:lnTo>
                      <a:pt x="206" y="99"/>
                    </a:lnTo>
                    <a:lnTo>
                      <a:pt x="185" y="139"/>
                    </a:lnTo>
                    <a:lnTo>
                      <a:pt x="162" y="168"/>
                    </a:lnTo>
                    <a:lnTo>
                      <a:pt x="128" y="204"/>
                    </a:lnTo>
                    <a:lnTo>
                      <a:pt x="97" y="232"/>
                    </a:lnTo>
                    <a:lnTo>
                      <a:pt x="61" y="266"/>
                    </a:lnTo>
                    <a:lnTo>
                      <a:pt x="17" y="310"/>
                    </a:lnTo>
                    <a:lnTo>
                      <a:pt x="40" y="238"/>
                    </a:lnTo>
                    <a:lnTo>
                      <a:pt x="59" y="133"/>
                    </a:lnTo>
                    <a:lnTo>
                      <a:pt x="59" y="95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6" name="Freeform 586">
                <a:extLst>
                  <a:ext uri="{FF2B5EF4-FFF2-40B4-BE49-F238E27FC236}">
                    <a16:creationId xmlns:a16="http://schemas.microsoft.com/office/drawing/2014/main" id="{646AEE7B-73E5-4A0C-BA09-F9DE8FEC02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79" y="754"/>
                <a:ext cx="124" cy="140"/>
              </a:xfrm>
              <a:custGeom>
                <a:avLst/>
                <a:gdLst>
                  <a:gd name="T0" fmla="*/ 0 w 248"/>
                  <a:gd name="T1" fmla="*/ 1 h 279"/>
                  <a:gd name="T2" fmla="*/ 1 w 248"/>
                  <a:gd name="T3" fmla="*/ 1 h 279"/>
                  <a:gd name="T4" fmla="*/ 1 w 248"/>
                  <a:gd name="T5" fmla="*/ 1 h 279"/>
                  <a:gd name="T6" fmla="*/ 1 w 248"/>
                  <a:gd name="T7" fmla="*/ 1 h 279"/>
                  <a:gd name="T8" fmla="*/ 1 w 248"/>
                  <a:gd name="T9" fmla="*/ 1 h 279"/>
                  <a:gd name="T10" fmla="*/ 1 w 248"/>
                  <a:gd name="T11" fmla="*/ 0 h 279"/>
                  <a:gd name="T12" fmla="*/ 1 w 248"/>
                  <a:gd name="T13" fmla="*/ 1 h 279"/>
                  <a:gd name="T14" fmla="*/ 1 w 248"/>
                  <a:gd name="T15" fmla="*/ 1 h 279"/>
                  <a:gd name="T16" fmla="*/ 1 w 248"/>
                  <a:gd name="T17" fmla="*/ 1 h 279"/>
                  <a:gd name="T18" fmla="*/ 1 w 248"/>
                  <a:gd name="T19" fmla="*/ 1 h 279"/>
                  <a:gd name="T20" fmla="*/ 1 w 248"/>
                  <a:gd name="T21" fmla="*/ 1 h 279"/>
                  <a:gd name="T22" fmla="*/ 1 w 248"/>
                  <a:gd name="T23" fmla="*/ 1 h 279"/>
                  <a:gd name="T24" fmla="*/ 1 w 248"/>
                  <a:gd name="T25" fmla="*/ 1 h 279"/>
                  <a:gd name="T26" fmla="*/ 1 w 248"/>
                  <a:gd name="T27" fmla="*/ 1 h 279"/>
                  <a:gd name="T28" fmla="*/ 0 w 248"/>
                  <a:gd name="T29" fmla="*/ 1 h 279"/>
                  <a:gd name="T30" fmla="*/ 0 w 248"/>
                  <a:gd name="T31" fmla="*/ 1 h 27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48"/>
                  <a:gd name="T49" fmla="*/ 0 h 279"/>
                  <a:gd name="T50" fmla="*/ 248 w 248"/>
                  <a:gd name="T51" fmla="*/ 279 h 27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48" h="279">
                    <a:moveTo>
                      <a:pt x="0" y="129"/>
                    </a:moveTo>
                    <a:lnTo>
                      <a:pt x="29" y="104"/>
                    </a:lnTo>
                    <a:lnTo>
                      <a:pt x="77" y="74"/>
                    </a:lnTo>
                    <a:lnTo>
                      <a:pt x="130" y="47"/>
                    </a:lnTo>
                    <a:lnTo>
                      <a:pt x="192" y="23"/>
                    </a:lnTo>
                    <a:lnTo>
                      <a:pt x="248" y="0"/>
                    </a:lnTo>
                    <a:lnTo>
                      <a:pt x="232" y="38"/>
                    </a:lnTo>
                    <a:lnTo>
                      <a:pt x="213" y="80"/>
                    </a:lnTo>
                    <a:lnTo>
                      <a:pt x="187" y="127"/>
                    </a:lnTo>
                    <a:lnTo>
                      <a:pt x="156" y="173"/>
                    </a:lnTo>
                    <a:lnTo>
                      <a:pt x="115" y="222"/>
                    </a:lnTo>
                    <a:lnTo>
                      <a:pt x="78" y="260"/>
                    </a:lnTo>
                    <a:lnTo>
                      <a:pt x="58" y="279"/>
                    </a:lnTo>
                    <a:lnTo>
                      <a:pt x="141" y="101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7" name="Freeform 587">
                <a:extLst>
                  <a:ext uri="{FF2B5EF4-FFF2-40B4-BE49-F238E27FC236}">
                    <a16:creationId xmlns:a16="http://schemas.microsoft.com/office/drawing/2014/main" id="{C0308780-C4A7-4F8A-A4F2-902F19DD3D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845"/>
                <a:ext cx="193" cy="212"/>
              </a:xfrm>
              <a:custGeom>
                <a:avLst/>
                <a:gdLst>
                  <a:gd name="T0" fmla="*/ 1 w 386"/>
                  <a:gd name="T1" fmla="*/ 1 h 424"/>
                  <a:gd name="T2" fmla="*/ 1 w 386"/>
                  <a:gd name="T3" fmla="*/ 1 h 424"/>
                  <a:gd name="T4" fmla="*/ 1 w 386"/>
                  <a:gd name="T5" fmla="*/ 1 h 424"/>
                  <a:gd name="T6" fmla="*/ 1 w 386"/>
                  <a:gd name="T7" fmla="*/ 1 h 424"/>
                  <a:gd name="T8" fmla="*/ 1 w 386"/>
                  <a:gd name="T9" fmla="*/ 1 h 424"/>
                  <a:gd name="T10" fmla="*/ 1 w 386"/>
                  <a:gd name="T11" fmla="*/ 1 h 424"/>
                  <a:gd name="T12" fmla="*/ 1 w 386"/>
                  <a:gd name="T13" fmla="*/ 1 h 424"/>
                  <a:gd name="T14" fmla="*/ 1 w 386"/>
                  <a:gd name="T15" fmla="*/ 0 h 424"/>
                  <a:gd name="T16" fmla="*/ 1 w 386"/>
                  <a:gd name="T17" fmla="*/ 1 h 424"/>
                  <a:gd name="T18" fmla="*/ 1 w 386"/>
                  <a:gd name="T19" fmla="*/ 1 h 424"/>
                  <a:gd name="T20" fmla="*/ 1 w 386"/>
                  <a:gd name="T21" fmla="*/ 1 h 424"/>
                  <a:gd name="T22" fmla="*/ 1 w 386"/>
                  <a:gd name="T23" fmla="*/ 1 h 424"/>
                  <a:gd name="T24" fmla="*/ 1 w 386"/>
                  <a:gd name="T25" fmla="*/ 1 h 424"/>
                  <a:gd name="T26" fmla="*/ 1 w 386"/>
                  <a:gd name="T27" fmla="*/ 1 h 424"/>
                  <a:gd name="T28" fmla="*/ 1 w 386"/>
                  <a:gd name="T29" fmla="*/ 1 h 424"/>
                  <a:gd name="T30" fmla="*/ 1 w 386"/>
                  <a:gd name="T31" fmla="*/ 1 h 424"/>
                  <a:gd name="T32" fmla="*/ 1 w 386"/>
                  <a:gd name="T33" fmla="*/ 1 h 424"/>
                  <a:gd name="T34" fmla="*/ 1 w 386"/>
                  <a:gd name="T35" fmla="*/ 1 h 424"/>
                  <a:gd name="T36" fmla="*/ 0 w 386"/>
                  <a:gd name="T37" fmla="*/ 1 h 424"/>
                  <a:gd name="T38" fmla="*/ 1 w 386"/>
                  <a:gd name="T39" fmla="*/ 1 h 424"/>
                  <a:gd name="T40" fmla="*/ 1 w 386"/>
                  <a:gd name="T41" fmla="*/ 1 h 424"/>
                  <a:gd name="T42" fmla="*/ 1 w 386"/>
                  <a:gd name="T43" fmla="*/ 1 h 424"/>
                  <a:gd name="T44" fmla="*/ 1 w 386"/>
                  <a:gd name="T45" fmla="*/ 1 h 424"/>
                  <a:gd name="T46" fmla="*/ 1 w 386"/>
                  <a:gd name="T47" fmla="*/ 1 h 424"/>
                  <a:gd name="T48" fmla="*/ 1 w 386"/>
                  <a:gd name="T49" fmla="*/ 1 h 4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6"/>
                  <a:gd name="T76" fmla="*/ 0 h 424"/>
                  <a:gd name="T77" fmla="*/ 386 w 386"/>
                  <a:gd name="T78" fmla="*/ 424 h 4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6" h="424">
                    <a:moveTo>
                      <a:pt x="78" y="156"/>
                    </a:moveTo>
                    <a:lnTo>
                      <a:pt x="94" y="128"/>
                    </a:lnTo>
                    <a:lnTo>
                      <a:pt x="122" y="95"/>
                    </a:lnTo>
                    <a:lnTo>
                      <a:pt x="168" y="65"/>
                    </a:lnTo>
                    <a:lnTo>
                      <a:pt x="227" y="38"/>
                    </a:lnTo>
                    <a:lnTo>
                      <a:pt x="289" y="17"/>
                    </a:lnTo>
                    <a:lnTo>
                      <a:pt x="345" y="6"/>
                    </a:lnTo>
                    <a:lnTo>
                      <a:pt x="386" y="0"/>
                    </a:lnTo>
                    <a:lnTo>
                      <a:pt x="369" y="29"/>
                    </a:lnTo>
                    <a:lnTo>
                      <a:pt x="348" y="73"/>
                    </a:lnTo>
                    <a:lnTo>
                      <a:pt x="327" y="118"/>
                    </a:lnTo>
                    <a:lnTo>
                      <a:pt x="310" y="156"/>
                    </a:lnTo>
                    <a:lnTo>
                      <a:pt x="291" y="187"/>
                    </a:lnTo>
                    <a:lnTo>
                      <a:pt x="265" y="219"/>
                    </a:lnTo>
                    <a:lnTo>
                      <a:pt x="229" y="255"/>
                    </a:lnTo>
                    <a:lnTo>
                      <a:pt x="189" y="291"/>
                    </a:lnTo>
                    <a:lnTo>
                      <a:pt x="145" y="344"/>
                    </a:lnTo>
                    <a:lnTo>
                      <a:pt x="94" y="413"/>
                    </a:lnTo>
                    <a:lnTo>
                      <a:pt x="0" y="424"/>
                    </a:lnTo>
                    <a:lnTo>
                      <a:pt x="63" y="373"/>
                    </a:lnTo>
                    <a:lnTo>
                      <a:pt x="120" y="285"/>
                    </a:lnTo>
                    <a:lnTo>
                      <a:pt x="231" y="135"/>
                    </a:lnTo>
                    <a:lnTo>
                      <a:pt x="173" y="135"/>
                    </a:lnTo>
                    <a:lnTo>
                      <a:pt x="78" y="15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8" name="Freeform 588">
                <a:extLst>
                  <a:ext uri="{FF2B5EF4-FFF2-40B4-BE49-F238E27FC236}">
                    <a16:creationId xmlns:a16="http://schemas.microsoft.com/office/drawing/2014/main" id="{30203423-A06F-4E52-9667-2E461BCBCB5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4" y="897"/>
                <a:ext cx="168" cy="117"/>
              </a:xfrm>
              <a:custGeom>
                <a:avLst/>
                <a:gdLst>
                  <a:gd name="T0" fmla="*/ 0 w 337"/>
                  <a:gd name="T1" fmla="*/ 1 h 234"/>
                  <a:gd name="T2" fmla="*/ 0 w 337"/>
                  <a:gd name="T3" fmla="*/ 1 h 234"/>
                  <a:gd name="T4" fmla="*/ 0 w 337"/>
                  <a:gd name="T5" fmla="*/ 1 h 234"/>
                  <a:gd name="T6" fmla="*/ 0 w 337"/>
                  <a:gd name="T7" fmla="*/ 1 h 234"/>
                  <a:gd name="T8" fmla="*/ 0 w 337"/>
                  <a:gd name="T9" fmla="*/ 0 h 234"/>
                  <a:gd name="T10" fmla="*/ 0 w 337"/>
                  <a:gd name="T11" fmla="*/ 1 h 234"/>
                  <a:gd name="T12" fmla="*/ 0 w 337"/>
                  <a:gd name="T13" fmla="*/ 1 h 234"/>
                  <a:gd name="T14" fmla="*/ 0 w 337"/>
                  <a:gd name="T15" fmla="*/ 1 h 234"/>
                  <a:gd name="T16" fmla="*/ 0 w 337"/>
                  <a:gd name="T17" fmla="*/ 1 h 234"/>
                  <a:gd name="T18" fmla="*/ 0 w 337"/>
                  <a:gd name="T19" fmla="*/ 1 h 234"/>
                  <a:gd name="T20" fmla="*/ 0 w 337"/>
                  <a:gd name="T21" fmla="*/ 1 h 234"/>
                  <a:gd name="T22" fmla="*/ 0 w 337"/>
                  <a:gd name="T23" fmla="*/ 1 h 234"/>
                  <a:gd name="T24" fmla="*/ 0 w 337"/>
                  <a:gd name="T25" fmla="*/ 1 h 234"/>
                  <a:gd name="T26" fmla="*/ 0 w 337"/>
                  <a:gd name="T27" fmla="*/ 1 h 234"/>
                  <a:gd name="T28" fmla="*/ 0 w 337"/>
                  <a:gd name="T29" fmla="*/ 1 h 234"/>
                  <a:gd name="T30" fmla="*/ 0 w 337"/>
                  <a:gd name="T31" fmla="*/ 1 h 234"/>
                  <a:gd name="T32" fmla="*/ 0 w 337"/>
                  <a:gd name="T33" fmla="*/ 1 h 234"/>
                  <a:gd name="T34" fmla="*/ 0 w 337"/>
                  <a:gd name="T35" fmla="*/ 1 h 234"/>
                  <a:gd name="T36" fmla="*/ 0 w 337"/>
                  <a:gd name="T37" fmla="*/ 1 h 234"/>
                  <a:gd name="T38" fmla="*/ 0 w 337"/>
                  <a:gd name="T39" fmla="*/ 1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7"/>
                  <a:gd name="T61" fmla="*/ 0 h 234"/>
                  <a:gd name="T62" fmla="*/ 337 w 337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7" h="234">
                    <a:moveTo>
                      <a:pt x="137" y="38"/>
                    </a:moveTo>
                    <a:lnTo>
                      <a:pt x="192" y="30"/>
                    </a:lnTo>
                    <a:lnTo>
                      <a:pt x="249" y="23"/>
                    </a:lnTo>
                    <a:lnTo>
                      <a:pt x="310" y="7"/>
                    </a:lnTo>
                    <a:lnTo>
                      <a:pt x="337" y="0"/>
                    </a:lnTo>
                    <a:lnTo>
                      <a:pt x="323" y="30"/>
                    </a:lnTo>
                    <a:lnTo>
                      <a:pt x="308" y="63"/>
                    </a:lnTo>
                    <a:lnTo>
                      <a:pt x="291" y="108"/>
                    </a:lnTo>
                    <a:lnTo>
                      <a:pt x="274" y="148"/>
                    </a:lnTo>
                    <a:lnTo>
                      <a:pt x="257" y="177"/>
                    </a:lnTo>
                    <a:lnTo>
                      <a:pt x="236" y="207"/>
                    </a:lnTo>
                    <a:lnTo>
                      <a:pt x="204" y="234"/>
                    </a:lnTo>
                    <a:lnTo>
                      <a:pt x="232" y="188"/>
                    </a:lnTo>
                    <a:lnTo>
                      <a:pt x="257" y="101"/>
                    </a:lnTo>
                    <a:lnTo>
                      <a:pt x="158" y="123"/>
                    </a:lnTo>
                    <a:lnTo>
                      <a:pt x="40" y="142"/>
                    </a:lnTo>
                    <a:lnTo>
                      <a:pt x="0" y="150"/>
                    </a:lnTo>
                    <a:lnTo>
                      <a:pt x="70" y="70"/>
                    </a:lnTo>
                    <a:lnTo>
                      <a:pt x="137" y="3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9" name="Freeform 589">
                <a:extLst>
                  <a:ext uri="{FF2B5EF4-FFF2-40B4-BE49-F238E27FC236}">
                    <a16:creationId xmlns:a16="http://schemas.microsoft.com/office/drawing/2014/main" id="{BABE63DE-A6E5-4793-B964-DA4E506A96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4" y="940"/>
                <a:ext cx="135" cy="114"/>
              </a:xfrm>
              <a:custGeom>
                <a:avLst/>
                <a:gdLst>
                  <a:gd name="T0" fmla="*/ 1 w 270"/>
                  <a:gd name="T1" fmla="*/ 1 h 228"/>
                  <a:gd name="T2" fmla="*/ 1 w 270"/>
                  <a:gd name="T3" fmla="*/ 1 h 228"/>
                  <a:gd name="T4" fmla="*/ 1 w 270"/>
                  <a:gd name="T5" fmla="*/ 1 h 228"/>
                  <a:gd name="T6" fmla="*/ 1 w 270"/>
                  <a:gd name="T7" fmla="*/ 1 h 228"/>
                  <a:gd name="T8" fmla="*/ 1 w 270"/>
                  <a:gd name="T9" fmla="*/ 1 h 228"/>
                  <a:gd name="T10" fmla="*/ 1 w 270"/>
                  <a:gd name="T11" fmla="*/ 0 h 228"/>
                  <a:gd name="T12" fmla="*/ 1 w 270"/>
                  <a:gd name="T13" fmla="*/ 1 h 228"/>
                  <a:gd name="T14" fmla="*/ 1 w 270"/>
                  <a:gd name="T15" fmla="*/ 1 h 228"/>
                  <a:gd name="T16" fmla="*/ 1 w 270"/>
                  <a:gd name="T17" fmla="*/ 1 h 228"/>
                  <a:gd name="T18" fmla="*/ 1 w 270"/>
                  <a:gd name="T19" fmla="*/ 1 h 228"/>
                  <a:gd name="T20" fmla="*/ 1 w 270"/>
                  <a:gd name="T21" fmla="*/ 1 h 228"/>
                  <a:gd name="T22" fmla="*/ 1 w 270"/>
                  <a:gd name="T23" fmla="*/ 1 h 228"/>
                  <a:gd name="T24" fmla="*/ 1 w 270"/>
                  <a:gd name="T25" fmla="*/ 1 h 228"/>
                  <a:gd name="T26" fmla="*/ 1 w 270"/>
                  <a:gd name="T27" fmla="*/ 1 h 228"/>
                  <a:gd name="T28" fmla="*/ 0 w 270"/>
                  <a:gd name="T29" fmla="*/ 1 h 228"/>
                  <a:gd name="T30" fmla="*/ 1 w 270"/>
                  <a:gd name="T31" fmla="*/ 1 h 228"/>
                  <a:gd name="T32" fmla="*/ 1 w 270"/>
                  <a:gd name="T33" fmla="*/ 1 h 2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0"/>
                  <a:gd name="T52" fmla="*/ 0 h 228"/>
                  <a:gd name="T53" fmla="*/ 270 w 270"/>
                  <a:gd name="T54" fmla="*/ 228 h 2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0" h="228">
                    <a:moveTo>
                      <a:pt x="57" y="137"/>
                    </a:moveTo>
                    <a:lnTo>
                      <a:pt x="103" y="95"/>
                    </a:lnTo>
                    <a:lnTo>
                      <a:pt x="148" y="57"/>
                    </a:lnTo>
                    <a:lnTo>
                      <a:pt x="202" y="25"/>
                    </a:lnTo>
                    <a:lnTo>
                      <a:pt x="243" y="8"/>
                    </a:lnTo>
                    <a:lnTo>
                      <a:pt x="270" y="0"/>
                    </a:lnTo>
                    <a:lnTo>
                      <a:pt x="247" y="25"/>
                    </a:lnTo>
                    <a:lnTo>
                      <a:pt x="217" y="61"/>
                    </a:lnTo>
                    <a:lnTo>
                      <a:pt x="188" y="105"/>
                    </a:lnTo>
                    <a:lnTo>
                      <a:pt x="164" y="139"/>
                    </a:lnTo>
                    <a:lnTo>
                      <a:pt x="133" y="173"/>
                    </a:lnTo>
                    <a:lnTo>
                      <a:pt x="101" y="192"/>
                    </a:lnTo>
                    <a:lnTo>
                      <a:pt x="67" y="208"/>
                    </a:lnTo>
                    <a:lnTo>
                      <a:pt x="44" y="217"/>
                    </a:lnTo>
                    <a:lnTo>
                      <a:pt x="0" y="228"/>
                    </a:lnTo>
                    <a:lnTo>
                      <a:pt x="57" y="137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0" name="Freeform 590">
                <a:extLst>
                  <a:ext uri="{FF2B5EF4-FFF2-40B4-BE49-F238E27FC236}">
                    <a16:creationId xmlns:a16="http://schemas.microsoft.com/office/drawing/2014/main" id="{BAEA5BCD-E5E1-4111-9F0C-5F6ED2E765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90" y="981"/>
                <a:ext cx="153" cy="82"/>
              </a:xfrm>
              <a:custGeom>
                <a:avLst/>
                <a:gdLst>
                  <a:gd name="T0" fmla="*/ 0 w 306"/>
                  <a:gd name="T1" fmla="*/ 1 h 164"/>
                  <a:gd name="T2" fmla="*/ 1 w 306"/>
                  <a:gd name="T3" fmla="*/ 1 h 164"/>
                  <a:gd name="T4" fmla="*/ 1 w 306"/>
                  <a:gd name="T5" fmla="*/ 1 h 164"/>
                  <a:gd name="T6" fmla="*/ 1 w 306"/>
                  <a:gd name="T7" fmla="*/ 1 h 164"/>
                  <a:gd name="T8" fmla="*/ 1 w 306"/>
                  <a:gd name="T9" fmla="*/ 1 h 164"/>
                  <a:gd name="T10" fmla="*/ 1 w 306"/>
                  <a:gd name="T11" fmla="*/ 1 h 164"/>
                  <a:gd name="T12" fmla="*/ 1 w 306"/>
                  <a:gd name="T13" fmla="*/ 1 h 164"/>
                  <a:gd name="T14" fmla="*/ 1 w 306"/>
                  <a:gd name="T15" fmla="*/ 0 h 164"/>
                  <a:gd name="T16" fmla="*/ 1 w 306"/>
                  <a:gd name="T17" fmla="*/ 1 h 164"/>
                  <a:gd name="T18" fmla="*/ 1 w 306"/>
                  <a:gd name="T19" fmla="*/ 1 h 164"/>
                  <a:gd name="T20" fmla="*/ 1 w 306"/>
                  <a:gd name="T21" fmla="*/ 1 h 164"/>
                  <a:gd name="T22" fmla="*/ 1 w 306"/>
                  <a:gd name="T23" fmla="*/ 1 h 164"/>
                  <a:gd name="T24" fmla="*/ 1 w 306"/>
                  <a:gd name="T25" fmla="*/ 1 h 164"/>
                  <a:gd name="T26" fmla="*/ 1 w 306"/>
                  <a:gd name="T27" fmla="*/ 1 h 164"/>
                  <a:gd name="T28" fmla="*/ 1 w 306"/>
                  <a:gd name="T29" fmla="*/ 1 h 164"/>
                  <a:gd name="T30" fmla="*/ 0 w 306"/>
                  <a:gd name="T31" fmla="*/ 1 h 164"/>
                  <a:gd name="T32" fmla="*/ 0 w 306"/>
                  <a:gd name="T33" fmla="*/ 1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6"/>
                  <a:gd name="T52" fmla="*/ 0 h 164"/>
                  <a:gd name="T53" fmla="*/ 306 w 306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6" h="164">
                    <a:moveTo>
                      <a:pt x="0" y="139"/>
                    </a:moveTo>
                    <a:lnTo>
                      <a:pt x="23" y="114"/>
                    </a:lnTo>
                    <a:lnTo>
                      <a:pt x="55" y="89"/>
                    </a:lnTo>
                    <a:lnTo>
                      <a:pt x="101" y="63"/>
                    </a:lnTo>
                    <a:lnTo>
                      <a:pt x="154" y="40"/>
                    </a:lnTo>
                    <a:lnTo>
                      <a:pt x="216" y="17"/>
                    </a:lnTo>
                    <a:lnTo>
                      <a:pt x="264" y="6"/>
                    </a:lnTo>
                    <a:lnTo>
                      <a:pt x="306" y="0"/>
                    </a:lnTo>
                    <a:lnTo>
                      <a:pt x="289" y="25"/>
                    </a:lnTo>
                    <a:lnTo>
                      <a:pt x="264" y="57"/>
                    </a:lnTo>
                    <a:lnTo>
                      <a:pt x="236" y="84"/>
                    </a:lnTo>
                    <a:lnTo>
                      <a:pt x="197" y="110"/>
                    </a:lnTo>
                    <a:lnTo>
                      <a:pt x="156" y="131"/>
                    </a:lnTo>
                    <a:lnTo>
                      <a:pt x="116" y="148"/>
                    </a:lnTo>
                    <a:lnTo>
                      <a:pt x="83" y="164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1" name="Freeform 591">
                <a:extLst>
                  <a:ext uri="{FF2B5EF4-FFF2-40B4-BE49-F238E27FC236}">
                    <a16:creationId xmlns:a16="http://schemas.microsoft.com/office/drawing/2014/main" id="{8D68687F-4DC6-4208-9C71-860A4F3F0E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96" y="920"/>
                <a:ext cx="64" cy="132"/>
              </a:xfrm>
              <a:custGeom>
                <a:avLst/>
                <a:gdLst>
                  <a:gd name="T0" fmla="*/ 1 w 127"/>
                  <a:gd name="T1" fmla="*/ 0 h 265"/>
                  <a:gd name="T2" fmla="*/ 1 w 127"/>
                  <a:gd name="T3" fmla="*/ 0 h 265"/>
                  <a:gd name="T4" fmla="*/ 0 w 127"/>
                  <a:gd name="T5" fmla="*/ 0 h 265"/>
                  <a:gd name="T6" fmla="*/ 0 w 127"/>
                  <a:gd name="T7" fmla="*/ 0 h 265"/>
                  <a:gd name="T8" fmla="*/ 1 w 127"/>
                  <a:gd name="T9" fmla="*/ 0 h 265"/>
                  <a:gd name="T10" fmla="*/ 1 w 127"/>
                  <a:gd name="T11" fmla="*/ 0 h 265"/>
                  <a:gd name="T12" fmla="*/ 1 w 127"/>
                  <a:gd name="T13" fmla="*/ 0 h 265"/>
                  <a:gd name="T14" fmla="*/ 1 w 127"/>
                  <a:gd name="T15" fmla="*/ 0 h 265"/>
                  <a:gd name="T16" fmla="*/ 1 w 127"/>
                  <a:gd name="T17" fmla="*/ 0 h 265"/>
                  <a:gd name="T18" fmla="*/ 1 w 127"/>
                  <a:gd name="T19" fmla="*/ 0 h 265"/>
                  <a:gd name="T20" fmla="*/ 1 w 127"/>
                  <a:gd name="T21" fmla="*/ 0 h 265"/>
                  <a:gd name="T22" fmla="*/ 1 w 127"/>
                  <a:gd name="T23" fmla="*/ 0 h 265"/>
                  <a:gd name="T24" fmla="*/ 1 w 127"/>
                  <a:gd name="T25" fmla="*/ 0 h 265"/>
                  <a:gd name="T26" fmla="*/ 1 w 127"/>
                  <a:gd name="T27" fmla="*/ 0 h 265"/>
                  <a:gd name="T28" fmla="*/ 1 w 127"/>
                  <a:gd name="T29" fmla="*/ 0 h 265"/>
                  <a:gd name="T30" fmla="*/ 1 w 127"/>
                  <a:gd name="T31" fmla="*/ 0 h 265"/>
                  <a:gd name="T32" fmla="*/ 1 w 127"/>
                  <a:gd name="T33" fmla="*/ 0 h 265"/>
                  <a:gd name="T34" fmla="*/ 1 w 127"/>
                  <a:gd name="T35" fmla="*/ 0 h 26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7"/>
                  <a:gd name="T55" fmla="*/ 0 h 265"/>
                  <a:gd name="T56" fmla="*/ 127 w 127"/>
                  <a:gd name="T57" fmla="*/ 265 h 26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7" h="265">
                    <a:moveTo>
                      <a:pt x="8" y="265"/>
                    </a:moveTo>
                    <a:lnTo>
                      <a:pt x="2" y="234"/>
                    </a:lnTo>
                    <a:lnTo>
                      <a:pt x="0" y="202"/>
                    </a:lnTo>
                    <a:lnTo>
                      <a:pt x="0" y="160"/>
                    </a:lnTo>
                    <a:lnTo>
                      <a:pt x="8" y="116"/>
                    </a:lnTo>
                    <a:lnTo>
                      <a:pt x="27" y="78"/>
                    </a:lnTo>
                    <a:lnTo>
                      <a:pt x="59" y="38"/>
                    </a:lnTo>
                    <a:lnTo>
                      <a:pt x="95" y="14"/>
                    </a:lnTo>
                    <a:lnTo>
                      <a:pt x="127" y="0"/>
                    </a:lnTo>
                    <a:lnTo>
                      <a:pt x="120" y="29"/>
                    </a:lnTo>
                    <a:lnTo>
                      <a:pt x="112" y="69"/>
                    </a:lnTo>
                    <a:lnTo>
                      <a:pt x="105" y="111"/>
                    </a:lnTo>
                    <a:lnTo>
                      <a:pt x="97" y="143"/>
                    </a:lnTo>
                    <a:lnTo>
                      <a:pt x="86" y="175"/>
                    </a:lnTo>
                    <a:lnTo>
                      <a:pt x="65" y="210"/>
                    </a:lnTo>
                    <a:lnTo>
                      <a:pt x="36" y="242"/>
                    </a:lnTo>
                    <a:lnTo>
                      <a:pt x="8" y="265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2" name="Freeform 592">
                <a:extLst>
                  <a:ext uri="{FF2B5EF4-FFF2-40B4-BE49-F238E27FC236}">
                    <a16:creationId xmlns:a16="http://schemas.microsoft.com/office/drawing/2014/main" id="{8A2A9342-1BEF-4E4B-8C3D-96DDBD4706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53" y="789"/>
                <a:ext cx="67" cy="93"/>
              </a:xfrm>
              <a:custGeom>
                <a:avLst/>
                <a:gdLst>
                  <a:gd name="T0" fmla="*/ 0 w 134"/>
                  <a:gd name="T1" fmla="*/ 1 h 186"/>
                  <a:gd name="T2" fmla="*/ 1 w 134"/>
                  <a:gd name="T3" fmla="*/ 1 h 186"/>
                  <a:gd name="T4" fmla="*/ 1 w 134"/>
                  <a:gd name="T5" fmla="*/ 1 h 186"/>
                  <a:gd name="T6" fmla="*/ 1 w 134"/>
                  <a:gd name="T7" fmla="*/ 1 h 186"/>
                  <a:gd name="T8" fmla="*/ 1 w 134"/>
                  <a:gd name="T9" fmla="*/ 1 h 186"/>
                  <a:gd name="T10" fmla="*/ 1 w 134"/>
                  <a:gd name="T11" fmla="*/ 0 h 186"/>
                  <a:gd name="T12" fmla="*/ 1 w 134"/>
                  <a:gd name="T13" fmla="*/ 1 h 186"/>
                  <a:gd name="T14" fmla="*/ 1 w 134"/>
                  <a:gd name="T15" fmla="*/ 1 h 186"/>
                  <a:gd name="T16" fmla="*/ 1 w 134"/>
                  <a:gd name="T17" fmla="*/ 1 h 186"/>
                  <a:gd name="T18" fmla="*/ 1 w 134"/>
                  <a:gd name="T19" fmla="*/ 1 h 186"/>
                  <a:gd name="T20" fmla="*/ 1 w 134"/>
                  <a:gd name="T21" fmla="*/ 1 h 186"/>
                  <a:gd name="T22" fmla="*/ 1 w 134"/>
                  <a:gd name="T23" fmla="*/ 1 h 186"/>
                  <a:gd name="T24" fmla="*/ 0 w 134"/>
                  <a:gd name="T25" fmla="*/ 1 h 186"/>
                  <a:gd name="T26" fmla="*/ 0 w 134"/>
                  <a:gd name="T27" fmla="*/ 1 h 18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4"/>
                  <a:gd name="T43" fmla="*/ 0 h 186"/>
                  <a:gd name="T44" fmla="*/ 134 w 134"/>
                  <a:gd name="T45" fmla="*/ 186 h 18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4" h="186">
                    <a:moveTo>
                      <a:pt x="0" y="137"/>
                    </a:moveTo>
                    <a:lnTo>
                      <a:pt x="19" y="114"/>
                    </a:lnTo>
                    <a:lnTo>
                      <a:pt x="44" y="89"/>
                    </a:lnTo>
                    <a:lnTo>
                      <a:pt x="80" y="57"/>
                    </a:lnTo>
                    <a:lnTo>
                      <a:pt x="105" y="34"/>
                    </a:lnTo>
                    <a:lnTo>
                      <a:pt x="134" y="0"/>
                    </a:lnTo>
                    <a:lnTo>
                      <a:pt x="132" y="21"/>
                    </a:lnTo>
                    <a:lnTo>
                      <a:pt x="126" y="55"/>
                    </a:lnTo>
                    <a:lnTo>
                      <a:pt x="118" y="89"/>
                    </a:lnTo>
                    <a:lnTo>
                      <a:pt x="103" y="129"/>
                    </a:lnTo>
                    <a:lnTo>
                      <a:pt x="57" y="186"/>
                    </a:lnTo>
                    <a:lnTo>
                      <a:pt x="59" y="116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3" name="Freeform 593">
                <a:extLst>
                  <a:ext uri="{FF2B5EF4-FFF2-40B4-BE49-F238E27FC236}">
                    <a16:creationId xmlns:a16="http://schemas.microsoft.com/office/drawing/2014/main" id="{3B91F80B-6C19-4E29-9A99-ACC9982C69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62" y="721"/>
                <a:ext cx="93" cy="115"/>
              </a:xfrm>
              <a:custGeom>
                <a:avLst/>
                <a:gdLst>
                  <a:gd name="T0" fmla="*/ 1 w 184"/>
                  <a:gd name="T1" fmla="*/ 1 h 230"/>
                  <a:gd name="T2" fmla="*/ 1 w 184"/>
                  <a:gd name="T3" fmla="*/ 1 h 230"/>
                  <a:gd name="T4" fmla="*/ 1 w 184"/>
                  <a:gd name="T5" fmla="*/ 1 h 230"/>
                  <a:gd name="T6" fmla="*/ 1 w 184"/>
                  <a:gd name="T7" fmla="*/ 1 h 230"/>
                  <a:gd name="T8" fmla="*/ 1 w 184"/>
                  <a:gd name="T9" fmla="*/ 0 h 230"/>
                  <a:gd name="T10" fmla="*/ 1 w 184"/>
                  <a:gd name="T11" fmla="*/ 1 h 230"/>
                  <a:gd name="T12" fmla="*/ 1 w 184"/>
                  <a:gd name="T13" fmla="*/ 1 h 230"/>
                  <a:gd name="T14" fmla="*/ 1 w 184"/>
                  <a:gd name="T15" fmla="*/ 1 h 230"/>
                  <a:gd name="T16" fmla="*/ 1 w 184"/>
                  <a:gd name="T17" fmla="*/ 1 h 230"/>
                  <a:gd name="T18" fmla="*/ 1 w 184"/>
                  <a:gd name="T19" fmla="*/ 1 h 230"/>
                  <a:gd name="T20" fmla="*/ 1 w 184"/>
                  <a:gd name="T21" fmla="*/ 1 h 230"/>
                  <a:gd name="T22" fmla="*/ 0 w 184"/>
                  <a:gd name="T23" fmla="*/ 1 h 230"/>
                  <a:gd name="T24" fmla="*/ 1 w 184"/>
                  <a:gd name="T25" fmla="*/ 1 h 230"/>
                  <a:gd name="T26" fmla="*/ 1 w 184"/>
                  <a:gd name="T27" fmla="*/ 1 h 230"/>
                  <a:gd name="T28" fmla="*/ 1 w 184"/>
                  <a:gd name="T29" fmla="*/ 1 h 2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4"/>
                  <a:gd name="T46" fmla="*/ 0 h 230"/>
                  <a:gd name="T47" fmla="*/ 184 w 184"/>
                  <a:gd name="T48" fmla="*/ 230 h 2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4" h="230">
                    <a:moveTo>
                      <a:pt x="26" y="74"/>
                    </a:moveTo>
                    <a:lnTo>
                      <a:pt x="55" y="53"/>
                    </a:lnTo>
                    <a:lnTo>
                      <a:pt x="91" y="34"/>
                    </a:lnTo>
                    <a:lnTo>
                      <a:pt x="144" y="14"/>
                    </a:lnTo>
                    <a:lnTo>
                      <a:pt x="184" y="0"/>
                    </a:lnTo>
                    <a:lnTo>
                      <a:pt x="175" y="31"/>
                    </a:lnTo>
                    <a:lnTo>
                      <a:pt x="159" y="63"/>
                    </a:lnTo>
                    <a:lnTo>
                      <a:pt x="137" y="97"/>
                    </a:lnTo>
                    <a:lnTo>
                      <a:pt x="114" y="128"/>
                    </a:lnTo>
                    <a:lnTo>
                      <a:pt x="78" y="164"/>
                    </a:lnTo>
                    <a:lnTo>
                      <a:pt x="38" y="200"/>
                    </a:lnTo>
                    <a:lnTo>
                      <a:pt x="0" y="230"/>
                    </a:lnTo>
                    <a:lnTo>
                      <a:pt x="24" y="149"/>
                    </a:lnTo>
                    <a:lnTo>
                      <a:pt x="26" y="7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4" name="Freeform 594">
                <a:extLst>
                  <a:ext uri="{FF2B5EF4-FFF2-40B4-BE49-F238E27FC236}">
                    <a16:creationId xmlns:a16="http://schemas.microsoft.com/office/drawing/2014/main" id="{02BFD54F-0219-4B31-9A8F-8873811244D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12" y="769"/>
                <a:ext cx="74" cy="76"/>
              </a:xfrm>
              <a:custGeom>
                <a:avLst/>
                <a:gdLst>
                  <a:gd name="T0" fmla="*/ 0 w 148"/>
                  <a:gd name="T1" fmla="*/ 1 h 152"/>
                  <a:gd name="T2" fmla="*/ 1 w 148"/>
                  <a:gd name="T3" fmla="*/ 1 h 152"/>
                  <a:gd name="T4" fmla="*/ 1 w 148"/>
                  <a:gd name="T5" fmla="*/ 1 h 152"/>
                  <a:gd name="T6" fmla="*/ 1 w 148"/>
                  <a:gd name="T7" fmla="*/ 1 h 152"/>
                  <a:gd name="T8" fmla="*/ 1 w 148"/>
                  <a:gd name="T9" fmla="*/ 0 h 152"/>
                  <a:gd name="T10" fmla="*/ 1 w 148"/>
                  <a:gd name="T11" fmla="*/ 1 h 152"/>
                  <a:gd name="T12" fmla="*/ 1 w 148"/>
                  <a:gd name="T13" fmla="*/ 1 h 152"/>
                  <a:gd name="T14" fmla="*/ 1 w 148"/>
                  <a:gd name="T15" fmla="*/ 1 h 152"/>
                  <a:gd name="T16" fmla="*/ 1 w 148"/>
                  <a:gd name="T17" fmla="*/ 1 h 152"/>
                  <a:gd name="T18" fmla="*/ 1 w 148"/>
                  <a:gd name="T19" fmla="*/ 1 h 152"/>
                  <a:gd name="T20" fmla="*/ 0 w 148"/>
                  <a:gd name="T21" fmla="*/ 1 h 152"/>
                  <a:gd name="T22" fmla="*/ 0 w 148"/>
                  <a:gd name="T23" fmla="*/ 1 h 1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152"/>
                  <a:gd name="T38" fmla="*/ 148 w 148"/>
                  <a:gd name="T39" fmla="*/ 152 h 15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152">
                    <a:moveTo>
                      <a:pt x="0" y="82"/>
                    </a:moveTo>
                    <a:lnTo>
                      <a:pt x="31" y="61"/>
                    </a:lnTo>
                    <a:lnTo>
                      <a:pt x="65" y="40"/>
                    </a:lnTo>
                    <a:lnTo>
                      <a:pt x="97" y="23"/>
                    </a:lnTo>
                    <a:lnTo>
                      <a:pt x="148" y="0"/>
                    </a:lnTo>
                    <a:lnTo>
                      <a:pt x="135" y="27"/>
                    </a:lnTo>
                    <a:lnTo>
                      <a:pt x="112" y="71"/>
                    </a:lnTo>
                    <a:lnTo>
                      <a:pt x="78" y="114"/>
                    </a:lnTo>
                    <a:lnTo>
                      <a:pt x="38" y="152"/>
                    </a:lnTo>
                    <a:lnTo>
                      <a:pt x="74" y="74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5" name="Freeform 595">
                <a:extLst>
                  <a:ext uri="{FF2B5EF4-FFF2-40B4-BE49-F238E27FC236}">
                    <a16:creationId xmlns:a16="http://schemas.microsoft.com/office/drawing/2014/main" id="{6921E1B7-4E2E-4871-B92D-1D2732DE65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2" y="912"/>
                <a:ext cx="143" cy="61"/>
              </a:xfrm>
              <a:custGeom>
                <a:avLst/>
                <a:gdLst>
                  <a:gd name="T0" fmla="*/ 1 w 285"/>
                  <a:gd name="T1" fmla="*/ 0 h 124"/>
                  <a:gd name="T2" fmla="*/ 1 w 285"/>
                  <a:gd name="T3" fmla="*/ 0 h 124"/>
                  <a:gd name="T4" fmla="*/ 1 w 285"/>
                  <a:gd name="T5" fmla="*/ 0 h 124"/>
                  <a:gd name="T6" fmla="*/ 1 w 285"/>
                  <a:gd name="T7" fmla="*/ 0 h 124"/>
                  <a:gd name="T8" fmla="*/ 1 w 285"/>
                  <a:gd name="T9" fmla="*/ 0 h 124"/>
                  <a:gd name="T10" fmla="*/ 1 w 285"/>
                  <a:gd name="T11" fmla="*/ 0 h 124"/>
                  <a:gd name="T12" fmla="*/ 1 w 285"/>
                  <a:gd name="T13" fmla="*/ 0 h 124"/>
                  <a:gd name="T14" fmla="*/ 0 w 285"/>
                  <a:gd name="T15" fmla="*/ 0 h 124"/>
                  <a:gd name="T16" fmla="*/ 1 w 285"/>
                  <a:gd name="T17" fmla="*/ 0 h 124"/>
                  <a:gd name="T18" fmla="*/ 1 w 285"/>
                  <a:gd name="T19" fmla="*/ 0 h 124"/>
                  <a:gd name="T20" fmla="*/ 1 w 285"/>
                  <a:gd name="T21" fmla="*/ 0 h 1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85"/>
                  <a:gd name="T34" fmla="*/ 0 h 124"/>
                  <a:gd name="T35" fmla="*/ 285 w 285"/>
                  <a:gd name="T36" fmla="*/ 124 h 1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85" h="124">
                    <a:moveTo>
                      <a:pt x="80" y="40"/>
                    </a:moveTo>
                    <a:lnTo>
                      <a:pt x="147" y="33"/>
                    </a:lnTo>
                    <a:lnTo>
                      <a:pt x="221" y="19"/>
                    </a:lnTo>
                    <a:lnTo>
                      <a:pt x="285" y="0"/>
                    </a:lnTo>
                    <a:lnTo>
                      <a:pt x="272" y="31"/>
                    </a:lnTo>
                    <a:lnTo>
                      <a:pt x="245" y="74"/>
                    </a:lnTo>
                    <a:lnTo>
                      <a:pt x="150" y="92"/>
                    </a:lnTo>
                    <a:lnTo>
                      <a:pt x="0" y="124"/>
                    </a:lnTo>
                    <a:lnTo>
                      <a:pt x="46" y="61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6" name="Freeform 596">
                <a:extLst>
                  <a:ext uri="{FF2B5EF4-FFF2-40B4-BE49-F238E27FC236}">
                    <a16:creationId xmlns:a16="http://schemas.microsoft.com/office/drawing/2014/main" id="{DB0FDB83-716D-4A7B-8348-1A58D797E67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1" y="992"/>
                <a:ext cx="123" cy="67"/>
              </a:xfrm>
              <a:custGeom>
                <a:avLst/>
                <a:gdLst>
                  <a:gd name="T0" fmla="*/ 0 w 245"/>
                  <a:gd name="T1" fmla="*/ 1 h 133"/>
                  <a:gd name="T2" fmla="*/ 1 w 245"/>
                  <a:gd name="T3" fmla="*/ 1 h 133"/>
                  <a:gd name="T4" fmla="*/ 1 w 245"/>
                  <a:gd name="T5" fmla="*/ 1 h 133"/>
                  <a:gd name="T6" fmla="*/ 1 w 245"/>
                  <a:gd name="T7" fmla="*/ 1 h 133"/>
                  <a:gd name="T8" fmla="*/ 1 w 245"/>
                  <a:gd name="T9" fmla="*/ 1 h 133"/>
                  <a:gd name="T10" fmla="*/ 1 w 245"/>
                  <a:gd name="T11" fmla="*/ 0 h 133"/>
                  <a:gd name="T12" fmla="*/ 1 w 245"/>
                  <a:gd name="T13" fmla="*/ 1 h 133"/>
                  <a:gd name="T14" fmla="*/ 1 w 245"/>
                  <a:gd name="T15" fmla="*/ 1 h 133"/>
                  <a:gd name="T16" fmla="*/ 1 w 245"/>
                  <a:gd name="T17" fmla="*/ 1 h 133"/>
                  <a:gd name="T18" fmla="*/ 1 w 245"/>
                  <a:gd name="T19" fmla="*/ 1 h 133"/>
                  <a:gd name="T20" fmla="*/ 1 w 245"/>
                  <a:gd name="T21" fmla="*/ 1 h 133"/>
                  <a:gd name="T22" fmla="*/ 0 w 245"/>
                  <a:gd name="T23" fmla="*/ 1 h 133"/>
                  <a:gd name="T24" fmla="*/ 0 w 245"/>
                  <a:gd name="T25" fmla="*/ 1 h 1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5"/>
                  <a:gd name="T40" fmla="*/ 0 h 133"/>
                  <a:gd name="T41" fmla="*/ 245 w 245"/>
                  <a:gd name="T42" fmla="*/ 133 h 1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5" h="133">
                    <a:moveTo>
                      <a:pt x="0" y="122"/>
                    </a:moveTo>
                    <a:lnTo>
                      <a:pt x="34" y="91"/>
                    </a:lnTo>
                    <a:lnTo>
                      <a:pt x="78" y="63"/>
                    </a:lnTo>
                    <a:lnTo>
                      <a:pt x="136" y="34"/>
                    </a:lnTo>
                    <a:lnTo>
                      <a:pt x="188" y="17"/>
                    </a:lnTo>
                    <a:lnTo>
                      <a:pt x="245" y="0"/>
                    </a:lnTo>
                    <a:lnTo>
                      <a:pt x="218" y="27"/>
                    </a:lnTo>
                    <a:lnTo>
                      <a:pt x="180" y="55"/>
                    </a:lnTo>
                    <a:lnTo>
                      <a:pt x="136" y="82"/>
                    </a:lnTo>
                    <a:lnTo>
                      <a:pt x="91" y="106"/>
                    </a:lnTo>
                    <a:lnTo>
                      <a:pt x="38" y="133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7" name="Freeform 597">
                <a:extLst>
                  <a:ext uri="{FF2B5EF4-FFF2-40B4-BE49-F238E27FC236}">
                    <a16:creationId xmlns:a16="http://schemas.microsoft.com/office/drawing/2014/main" id="{632785A6-E969-457E-A22B-041F5200A7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0" y="855"/>
                <a:ext cx="173" cy="200"/>
              </a:xfrm>
              <a:custGeom>
                <a:avLst/>
                <a:gdLst>
                  <a:gd name="T0" fmla="*/ 1 w 346"/>
                  <a:gd name="T1" fmla="*/ 0 h 401"/>
                  <a:gd name="T2" fmla="*/ 1 w 346"/>
                  <a:gd name="T3" fmla="*/ 0 h 401"/>
                  <a:gd name="T4" fmla="*/ 1 w 346"/>
                  <a:gd name="T5" fmla="*/ 0 h 401"/>
                  <a:gd name="T6" fmla="*/ 1 w 346"/>
                  <a:gd name="T7" fmla="*/ 0 h 401"/>
                  <a:gd name="T8" fmla="*/ 1 w 346"/>
                  <a:gd name="T9" fmla="*/ 0 h 401"/>
                  <a:gd name="T10" fmla="*/ 1 w 346"/>
                  <a:gd name="T11" fmla="*/ 0 h 401"/>
                  <a:gd name="T12" fmla="*/ 1 w 346"/>
                  <a:gd name="T13" fmla="*/ 0 h 401"/>
                  <a:gd name="T14" fmla="*/ 1 w 346"/>
                  <a:gd name="T15" fmla="*/ 0 h 401"/>
                  <a:gd name="T16" fmla="*/ 1 w 346"/>
                  <a:gd name="T17" fmla="*/ 0 h 401"/>
                  <a:gd name="T18" fmla="*/ 1 w 346"/>
                  <a:gd name="T19" fmla="*/ 0 h 401"/>
                  <a:gd name="T20" fmla="*/ 1 w 346"/>
                  <a:gd name="T21" fmla="*/ 0 h 401"/>
                  <a:gd name="T22" fmla="*/ 1 w 346"/>
                  <a:gd name="T23" fmla="*/ 0 h 401"/>
                  <a:gd name="T24" fmla="*/ 1 w 346"/>
                  <a:gd name="T25" fmla="*/ 0 h 401"/>
                  <a:gd name="T26" fmla="*/ 1 w 346"/>
                  <a:gd name="T27" fmla="*/ 0 h 401"/>
                  <a:gd name="T28" fmla="*/ 1 w 346"/>
                  <a:gd name="T29" fmla="*/ 0 h 401"/>
                  <a:gd name="T30" fmla="*/ 1 w 346"/>
                  <a:gd name="T31" fmla="*/ 0 h 401"/>
                  <a:gd name="T32" fmla="*/ 0 w 346"/>
                  <a:gd name="T33" fmla="*/ 0 h 401"/>
                  <a:gd name="T34" fmla="*/ 1 w 346"/>
                  <a:gd name="T35" fmla="*/ 0 h 401"/>
                  <a:gd name="T36" fmla="*/ 1 w 346"/>
                  <a:gd name="T37" fmla="*/ 0 h 401"/>
                  <a:gd name="T38" fmla="*/ 1 w 346"/>
                  <a:gd name="T39" fmla="*/ 0 h 401"/>
                  <a:gd name="T40" fmla="*/ 1 w 346"/>
                  <a:gd name="T41" fmla="*/ 0 h 401"/>
                  <a:gd name="T42" fmla="*/ 1 w 346"/>
                  <a:gd name="T43" fmla="*/ 0 h 401"/>
                  <a:gd name="T44" fmla="*/ 1 w 346"/>
                  <a:gd name="T45" fmla="*/ 0 h 401"/>
                  <a:gd name="T46" fmla="*/ 1 w 346"/>
                  <a:gd name="T47" fmla="*/ 0 h 40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46"/>
                  <a:gd name="T73" fmla="*/ 0 h 401"/>
                  <a:gd name="T74" fmla="*/ 346 w 346"/>
                  <a:gd name="T75" fmla="*/ 401 h 40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46" h="401">
                    <a:moveTo>
                      <a:pt x="110" y="124"/>
                    </a:moveTo>
                    <a:lnTo>
                      <a:pt x="129" y="101"/>
                    </a:lnTo>
                    <a:lnTo>
                      <a:pt x="164" y="76"/>
                    </a:lnTo>
                    <a:lnTo>
                      <a:pt x="207" y="52"/>
                    </a:lnTo>
                    <a:lnTo>
                      <a:pt x="255" y="33"/>
                    </a:lnTo>
                    <a:lnTo>
                      <a:pt x="312" y="14"/>
                    </a:lnTo>
                    <a:lnTo>
                      <a:pt x="346" y="0"/>
                    </a:lnTo>
                    <a:lnTo>
                      <a:pt x="323" y="36"/>
                    </a:lnTo>
                    <a:lnTo>
                      <a:pt x="300" y="82"/>
                    </a:lnTo>
                    <a:lnTo>
                      <a:pt x="274" y="131"/>
                    </a:lnTo>
                    <a:lnTo>
                      <a:pt x="240" y="171"/>
                    </a:lnTo>
                    <a:lnTo>
                      <a:pt x="198" y="219"/>
                    </a:lnTo>
                    <a:lnTo>
                      <a:pt x="156" y="266"/>
                    </a:lnTo>
                    <a:lnTo>
                      <a:pt x="122" y="314"/>
                    </a:lnTo>
                    <a:lnTo>
                      <a:pt x="89" y="363"/>
                    </a:lnTo>
                    <a:lnTo>
                      <a:pt x="65" y="396"/>
                    </a:lnTo>
                    <a:lnTo>
                      <a:pt x="0" y="401"/>
                    </a:lnTo>
                    <a:lnTo>
                      <a:pt x="51" y="356"/>
                    </a:lnTo>
                    <a:lnTo>
                      <a:pt x="107" y="282"/>
                    </a:lnTo>
                    <a:lnTo>
                      <a:pt x="152" y="206"/>
                    </a:lnTo>
                    <a:lnTo>
                      <a:pt x="232" y="111"/>
                    </a:lnTo>
                    <a:lnTo>
                      <a:pt x="160" y="118"/>
                    </a:lnTo>
                    <a:lnTo>
                      <a:pt x="110" y="12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8" name="Freeform 598">
                <a:extLst>
                  <a:ext uri="{FF2B5EF4-FFF2-40B4-BE49-F238E27FC236}">
                    <a16:creationId xmlns:a16="http://schemas.microsoft.com/office/drawing/2014/main" id="{CFBB2DDF-13BC-4FDE-A9A5-4E7F985041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43" y="953"/>
                <a:ext cx="103" cy="91"/>
              </a:xfrm>
              <a:custGeom>
                <a:avLst/>
                <a:gdLst>
                  <a:gd name="T0" fmla="*/ 0 w 207"/>
                  <a:gd name="T1" fmla="*/ 1 h 181"/>
                  <a:gd name="T2" fmla="*/ 0 w 207"/>
                  <a:gd name="T3" fmla="*/ 1 h 181"/>
                  <a:gd name="T4" fmla="*/ 0 w 207"/>
                  <a:gd name="T5" fmla="*/ 1 h 181"/>
                  <a:gd name="T6" fmla="*/ 0 w 207"/>
                  <a:gd name="T7" fmla="*/ 1 h 181"/>
                  <a:gd name="T8" fmla="*/ 0 w 207"/>
                  <a:gd name="T9" fmla="*/ 1 h 181"/>
                  <a:gd name="T10" fmla="*/ 0 w 207"/>
                  <a:gd name="T11" fmla="*/ 0 h 181"/>
                  <a:gd name="T12" fmla="*/ 0 w 207"/>
                  <a:gd name="T13" fmla="*/ 1 h 181"/>
                  <a:gd name="T14" fmla="*/ 0 w 207"/>
                  <a:gd name="T15" fmla="*/ 1 h 181"/>
                  <a:gd name="T16" fmla="*/ 0 w 207"/>
                  <a:gd name="T17" fmla="*/ 1 h 181"/>
                  <a:gd name="T18" fmla="*/ 0 w 207"/>
                  <a:gd name="T19" fmla="*/ 1 h 181"/>
                  <a:gd name="T20" fmla="*/ 0 w 207"/>
                  <a:gd name="T21" fmla="*/ 1 h 181"/>
                  <a:gd name="T22" fmla="*/ 0 w 207"/>
                  <a:gd name="T23" fmla="*/ 1 h 181"/>
                  <a:gd name="T24" fmla="*/ 0 w 207"/>
                  <a:gd name="T25" fmla="*/ 1 h 181"/>
                  <a:gd name="T26" fmla="*/ 0 w 207"/>
                  <a:gd name="T27" fmla="*/ 1 h 181"/>
                  <a:gd name="T28" fmla="*/ 0 w 207"/>
                  <a:gd name="T29" fmla="*/ 1 h 1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7"/>
                  <a:gd name="T46" fmla="*/ 0 h 181"/>
                  <a:gd name="T47" fmla="*/ 207 w 207"/>
                  <a:gd name="T48" fmla="*/ 181 h 18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7" h="181">
                    <a:moveTo>
                      <a:pt x="25" y="143"/>
                    </a:moveTo>
                    <a:lnTo>
                      <a:pt x="65" y="112"/>
                    </a:lnTo>
                    <a:lnTo>
                      <a:pt x="110" y="76"/>
                    </a:lnTo>
                    <a:lnTo>
                      <a:pt x="154" y="38"/>
                    </a:lnTo>
                    <a:lnTo>
                      <a:pt x="185" y="15"/>
                    </a:lnTo>
                    <a:lnTo>
                      <a:pt x="207" y="0"/>
                    </a:lnTo>
                    <a:lnTo>
                      <a:pt x="185" y="25"/>
                    </a:lnTo>
                    <a:lnTo>
                      <a:pt x="156" y="63"/>
                    </a:lnTo>
                    <a:lnTo>
                      <a:pt x="129" y="101"/>
                    </a:lnTo>
                    <a:lnTo>
                      <a:pt x="101" y="127"/>
                    </a:lnTo>
                    <a:lnTo>
                      <a:pt x="70" y="150"/>
                    </a:lnTo>
                    <a:lnTo>
                      <a:pt x="38" y="165"/>
                    </a:lnTo>
                    <a:lnTo>
                      <a:pt x="0" y="181"/>
                    </a:lnTo>
                    <a:lnTo>
                      <a:pt x="25" y="14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09" name="Freeform 599">
                <a:extLst>
                  <a:ext uri="{FF2B5EF4-FFF2-40B4-BE49-F238E27FC236}">
                    <a16:creationId xmlns:a16="http://schemas.microsoft.com/office/drawing/2014/main" id="{60DB50BC-1915-4115-AD0B-4E1FC9FFDB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3" y="933"/>
                <a:ext cx="46" cy="110"/>
              </a:xfrm>
              <a:custGeom>
                <a:avLst/>
                <a:gdLst>
                  <a:gd name="T0" fmla="*/ 0 w 93"/>
                  <a:gd name="T1" fmla="*/ 0 h 221"/>
                  <a:gd name="T2" fmla="*/ 0 w 93"/>
                  <a:gd name="T3" fmla="*/ 0 h 221"/>
                  <a:gd name="T4" fmla="*/ 0 w 93"/>
                  <a:gd name="T5" fmla="*/ 0 h 221"/>
                  <a:gd name="T6" fmla="*/ 0 w 93"/>
                  <a:gd name="T7" fmla="*/ 0 h 221"/>
                  <a:gd name="T8" fmla="*/ 0 w 93"/>
                  <a:gd name="T9" fmla="*/ 0 h 221"/>
                  <a:gd name="T10" fmla="*/ 0 w 93"/>
                  <a:gd name="T11" fmla="*/ 0 h 221"/>
                  <a:gd name="T12" fmla="*/ 0 w 93"/>
                  <a:gd name="T13" fmla="*/ 0 h 221"/>
                  <a:gd name="T14" fmla="*/ 0 w 93"/>
                  <a:gd name="T15" fmla="*/ 0 h 221"/>
                  <a:gd name="T16" fmla="*/ 0 w 93"/>
                  <a:gd name="T17" fmla="*/ 0 h 221"/>
                  <a:gd name="T18" fmla="*/ 0 w 93"/>
                  <a:gd name="T19" fmla="*/ 0 h 221"/>
                  <a:gd name="T20" fmla="*/ 0 w 93"/>
                  <a:gd name="T21" fmla="*/ 0 h 221"/>
                  <a:gd name="T22" fmla="*/ 0 w 93"/>
                  <a:gd name="T23" fmla="*/ 0 h 221"/>
                  <a:gd name="T24" fmla="*/ 0 w 93"/>
                  <a:gd name="T25" fmla="*/ 0 h 221"/>
                  <a:gd name="T26" fmla="*/ 0 w 93"/>
                  <a:gd name="T27" fmla="*/ 0 h 221"/>
                  <a:gd name="T28" fmla="*/ 0 w 93"/>
                  <a:gd name="T29" fmla="*/ 0 h 221"/>
                  <a:gd name="T30" fmla="*/ 0 w 93"/>
                  <a:gd name="T31" fmla="*/ 0 h 221"/>
                  <a:gd name="T32" fmla="*/ 0 w 93"/>
                  <a:gd name="T33" fmla="*/ 0 h 221"/>
                  <a:gd name="T34" fmla="*/ 0 w 93"/>
                  <a:gd name="T35" fmla="*/ 0 h 2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3"/>
                  <a:gd name="T55" fmla="*/ 0 h 221"/>
                  <a:gd name="T56" fmla="*/ 93 w 93"/>
                  <a:gd name="T57" fmla="*/ 221 h 2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3" h="221">
                    <a:moveTo>
                      <a:pt x="0" y="213"/>
                    </a:moveTo>
                    <a:lnTo>
                      <a:pt x="0" y="183"/>
                    </a:lnTo>
                    <a:lnTo>
                      <a:pt x="0" y="145"/>
                    </a:lnTo>
                    <a:lnTo>
                      <a:pt x="8" y="109"/>
                    </a:lnTo>
                    <a:lnTo>
                      <a:pt x="19" y="72"/>
                    </a:lnTo>
                    <a:lnTo>
                      <a:pt x="40" y="42"/>
                    </a:lnTo>
                    <a:lnTo>
                      <a:pt x="67" y="17"/>
                    </a:lnTo>
                    <a:lnTo>
                      <a:pt x="93" y="0"/>
                    </a:lnTo>
                    <a:lnTo>
                      <a:pt x="86" y="21"/>
                    </a:lnTo>
                    <a:lnTo>
                      <a:pt x="80" y="53"/>
                    </a:lnTo>
                    <a:lnTo>
                      <a:pt x="73" y="90"/>
                    </a:lnTo>
                    <a:lnTo>
                      <a:pt x="65" y="126"/>
                    </a:lnTo>
                    <a:lnTo>
                      <a:pt x="50" y="160"/>
                    </a:lnTo>
                    <a:lnTo>
                      <a:pt x="35" y="186"/>
                    </a:lnTo>
                    <a:lnTo>
                      <a:pt x="14" y="207"/>
                    </a:lnTo>
                    <a:lnTo>
                      <a:pt x="0" y="221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0" name="Freeform 600">
                <a:extLst>
                  <a:ext uri="{FF2B5EF4-FFF2-40B4-BE49-F238E27FC236}">
                    <a16:creationId xmlns:a16="http://schemas.microsoft.com/office/drawing/2014/main" id="{FBAB6705-DCEC-435A-9D9B-76F70A26FA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0" y="892"/>
                <a:ext cx="26" cy="102"/>
              </a:xfrm>
              <a:custGeom>
                <a:avLst/>
                <a:gdLst>
                  <a:gd name="T0" fmla="*/ 1 w 51"/>
                  <a:gd name="T1" fmla="*/ 0 h 206"/>
                  <a:gd name="T2" fmla="*/ 0 w 51"/>
                  <a:gd name="T3" fmla="*/ 0 h 206"/>
                  <a:gd name="T4" fmla="*/ 0 w 51"/>
                  <a:gd name="T5" fmla="*/ 0 h 206"/>
                  <a:gd name="T6" fmla="*/ 1 w 51"/>
                  <a:gd name="T7" fmla="*/ 0 h 206"/>
                  <a:gd name="T8" fmla="*/ 1 w 51"/>
                  <a:gd name="T9" fmla="*/ 0 h 206"/>
                  <a:gd name="T10" fmla="*/ 1 w 51"/>
                  <a:gd name="T11" fmla="*/ 0 h 206"/>
                  <a:gd name="T12" fmla="*/ 1 w 51"/>
                  <a:gd name="T13" fmla="*/ 0 h 206"/>
                  <a:gd name="T14" fmla="*/ 1 w 51"/>
                  <a:gd name="T15" fmla="*/ 0 h 206"/>
                  <a:gd name="T16" fmla="*/ 1 w 51"/>
                  <a:gd name="T17" fmla="*/ 0 h 206"/>
                  <a:gd name="T18" fmla="*/ 1 w 51"/>
                  <a:gd name="T19" fmla="*/ 0 h 206"/>
                  <a:gd name="T20" fmla="*/ 1 w 51"/>
                  <a:gd name="T21" fmla="*/ 0 h 206"/>
                  <a:gd name="T22" fmla="*/ 1 w 51"/>
                  <a:gd name="T23" fmla="*/ 0 h 206"/>
                  <a:gd name="T24" fmla="*/ 1 w 51"/>
                  <a:gd name="T25" fmla="*/ 0 h 206"/>
                  <a:gd name="T26" fmla="*/ 1 w 51"/>
                  <a:gd name="T27" fmla="*/ 0 h 206"/>
                  <a:gd name="T28" fmla="*/ 1 w 51"/>
                  <a:gd name="T29" fmla="*/ 0 h 206"/>
                  <a:gd name="T30" fmla="*/ 1 w 51"/>
                  <a:gd name="T31" fmla="*/ 0 h 206"/>
                  <a:gd name="T32" fmla="*/ 1 w 51"/>
                  <a:gd name="T33" fmla="*/ 0 h 2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206"/>
                  <a:gd name="T53" fmla="*/ 51 w 51"/>
                  <a:gd name="T54" fmla="*/ 206 h 2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206">
                    <a:moveTo>
                      <a:pt x="4" y="200"/>
                    </a:moveTo>
                    <a:lnTo>
                      <a:pt x="0" y="175"/>
                    </a:lnTo>
                    <a:lnTo>
                      <a:pt x="0" y="137"/>
                    </a:lnTo>
                    <a:lnTo>
                      <a:pt x="4" y="97"/>
                    </a:lnTo>
                    <a:lnTo>
                      <a:pt x="13" y="63"/>
                    </a:lnTo>
                    <a:lnTo>
                      <a:pt x="32" y="25"/>
                    </a:lnTo>
                    <a:lnTo>
                      <a:pt x="51" y="0"/>
                    </a:lnTo>
                    <a:lnTo>
                      <a:pt x="49" y="29"/>
                    </a:lnTo>
                    <a:lnTo>
                      <a:pt x="47" y="61"/>
                    </a:lnTo>
                    <a:lnTo>
                      <a:pt x="45" y="95"/>
                    </a:lnTo>
                    <a:lnTo>
                      <a:pt x="45" y="124"/>
                    </a:lnTo>
                    <a:lnTo>
                      <a:pt x="38" y="149"/>
                    </a:lnTo>
                    <a:lnTo>
                      <a:pt x="26" y="175"/>
                    </a:lnTo>
                    <a:lnTo>
                      <a:pt x="17" y="192"/>
                    </a:lnTo>
                    <a:lnTo>
                      <a:pt x="4" y="206"/>
                    </a:lnTo>
                    <a:lnTo>
                      <a:pt x="4" y="20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1" name="Freeform 601">
                <a:extLst>
                  <a:ext uri="{FF2B5EF4-FFF2-40B4-BE49-F238E27FC236}">
                    <a16:creationId xmlns:a16="http://schemas.microsoft.com/office/drawing/2014/main" id="{E6EECA23-4747-4D8A-82BC-C046855204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5" y="812"/>
                <a:ext cx="132" cy="147"/>
              </a:xfrm>
              <a:custGeom>
                <a:avLst/>
                <a:gdLst>
                  <a:gd name="T0" fmla="*/ 0 w 264"/>
                  <a:gd name="T1" fmla="*/ 1 h 294"/>
                  <a:gd name="T2" fmla="*/ 1 w 264"/>
                  <a:gd name="T3" fmla="*/ 1 h 294"/>
                  <a:gd name="T4" fmla="*/ 1 w 264"/>
                  <a:gd name="T5" fmla="*/ 1 h 294"/>
                  <a:gd name="T6" fmla="*/ 1 w 264"/>
                  <a:gd name="T7" fmla="*/ 1 h 294"/>
                  <a:gd name="T8" fmla="*/ 1 w 264"/>
                  <a:gd name="T9" fmla="*/ 1 h 294"/>
                  <a:gd name="T10" fmla="*/ 1 w 264"/>
                  <a:gd name="T11" fmla="*/ 1 h 294"/>
                  <a:gd name="T12" fmla="*/ 1 w 264"/>
                  <a:gd name="T13" fmla="*/ 1 h 294"/>
                  <a:gd name="T14" fmla="*/ 1 w 264"/>
                  <a:gd name="T15" fmla="*/ 1 h 294"/>
                  <a:gd name="T16" fmla="*/ 1 w 264"/>
                  <a:gd name="T17" fmla="*/ 0 h 294"/>
                  <a:gd name="T18" fmla="*/ 1 w 264"/>
                  <a:gd name="T19" fmla="*/ 1 h 294"/>
                  <a:gd name="T20" fmla="*/ 1 w 264"/>
                  <a:gd name="T21" fmla="*/ 1 h 294"/>
                  <a:gd name="T22" fmla="*/ 1 w 264"/>
                  <a:gd name="T23" fmla="*/ 1 h 294"/>
                  <a:gd name="T24" fmla="*/ 1 w 264"/>
                  <a:gd name="T25" fmla="*/ 1 h 294"/>
                  <a:gd name="T26" fmla="*/ 1 w 264"/>
                  <a:gd name="T27" fmla="*/ 1 h 294"/>
                  <a:gd name="T28" fmla="*/ 1 w 264"/>
                  <a:gd name="T29" fmla="*/ 1 h 294"/>
                  <a:gd name="T30" fmla="*/ 1 w 264"/>
                  <a:gd name="T31" fmla="*/ 1 h 294"/>
                  <a:gd name="T32" fmla="*/ 1 w 264"/>
                  <a:gd name="T33" fmla="*/ 1 h 294"/>
                  <a:gd name="T34" fmla="*/ 1 w 264"/>
                  <a:gd name="T35" fmla="*/ 1 h 294"/>
                  <a:gd name="T36" fmla="*/ 1 w 264"/>
                  <a:gd name="T37" fmla="*/ 1 h 294"/>
                  <a:gd name="T38" fmla="*/ 1 w 264"/>
                  <a:gd name="T39" fmla="*/ 1 h 294"/>
                  <a:gd name="T40" fmla="*/ 1 w 264"/>
                  <a:gd name="T41" fmla="*/ 1 h 294"/>
                  <a:gd name="T42" fmla="*/ 1 w 264"/>
                  <a:gd name="T43" fmla="*/ 1 h 294"/>
                  <a:gd name="T44" fmla="*/ 0 w 264"/>
                  <a:gd name="T45" fmla="*/ 1 h 294"/>
                  <a:gd name="T46" fmla="*/ 0 w 264"/>
                  <a:gd name="T47" fmla="*/ 1 h 29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64"/>
                  <a:gd name="T73" fmla="*/ 0 h 294"/>
                  <a:gd name="T74" fmla="*/ 264 w 264"/>
                  <a:gd name="T75" fmla="*/ 294 h 29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64" h="294">
                    <a:moveTo>
                      <a:pt x="0" y="234"/>
                    </a:moveTo>
                    <a:lnTo>
                      <a:pt x="15" y="197"/>
                    </a:lnTo>
                    <a:lnTo>
                      <a:pt x="38" y="156"/>
                    </a:lnTo>
                    <a:lnTo>
                      <a:pt x="67" y="118"/>
                    </a:lnTo>
                    <a:lnTo>
                      <a:pt x="105" y="78"/>
                    </a:lnTo>
                    <a:lnTo>
                      <a:pt x="146" y="49"/>
                    </a:lnTo>
                    <a:lnTo>
                      <a:pt x="192" y="28"/>
                    </a:lnTo>
                    <a:lnTo>
                      <a:pt x="242" y="11"/>
                    </a:lnTo>
                    <a:lnTo>
                      <a:pt x="264" y="0"/>
                    </a:lnTo>
                    <a:lnTo>
                      <a:pt x="259" y="24"/>
                    </a:lnTo>
                    <a:lnTo>
                      <a:pt x="247" y="57"/>
                    </a:lnTo>
                    <a:lnTo>
                      <a:pt x="232" y="97"/>
                    </a:lnTo>
                    <a:lnTo>
                      <a:pt x="213" y="131"/>
                    </a:lnTo>
                    <a:lnTo>
                      <a:pt x="194" y="175"/>
                    </a:lnTo>
                    <a:lnTo>
                      <a:pt x="186" y="201"/>
                    </a:lnTo>
                    <a:lnTo>
                      <a:pt x="177" y="232"/>
                    </a:lnTo>
                    <a:lnTo>
                      <a:pt x="169" y="270"/>
                    </a:lnTo>
                    <a:lnTo>
                      <a:pt x="145" y="294"/>
                    </a:lnTo>
                    <a:lnTo>
                      <a:pt x="143" y="251"/>
                    </a:lnTo>
                    <a:lnTo>
                      <a:pt x="184" y="150"/>
                    </a:lnTo>
                    <a:lnTo>
                      <a:pt x="116" y="167"/>
                    </a:lnTo>
                    <a:lnTo>
                      <a:pt x="38" y="201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2" name="Freeform 602">
                <a:extLst>
                  <a:ext uri="{FF2B5EF4-FFF2-40B4-BE49-F238E27FC236}">
                    <a16:creationId xmlns:a16="http://schemas.microsoft.com/office/drawing/2014/main" id="{DF98B049-C5A8-4656-B74E-F7C50624D9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77" y="731"/>
                <a:ext cx="174" cy="235"/>
              </a:xfrm>
              <a:custGeom>
                <a:avLst/>
                <a:gdLst>
                  <a:gd name="T0" fmla="*/ 0 w 348"/>
                  <a:gd name="T1" fmla="*/ 1 h 470"/>
                  <a:gd name="T2" fmla="*/ 1 w 348"/>
                  <a:gd name="T3" fmla="*/ 1 h 470"/>
                  <a:gd name="T4" fmla="*/ 1 w 348"/>
                  <a:gd name="T5" fmla="*/ 1 h 470"/>
                  <a:gd name="T6" fmla="*/ 1 w 348"/>
                  <a:gd name="T7" fmla="*/ 1 h 470"/>
                  <a:gd name="T8" fmla="*/ 1 w 348"/>
                  <a:gd name="T9" fmla="*/ 1 h 470"/>
                  <a:gd name="T10" fmla="*/ 1 w 348"/>
                  <a:gd name="T11" fmla="*/ 1 h 470"/>
                  <a:gd name="T12" fmla="*/ 1 w 348"/>
                  <a:gd name="T13" fmla="*/ 1 h 470"/>
                  <a:gd name="T14" fmla="*/ 1 w 348"/>
                  <a:gd name="T15" fmla="*/ 1 h 470"/>
                  <a:gd name="T16" fmla="*/ 1 w 348"/>
                  <a:gd name="T17" fmla="*/ 1 h 470"/>
                  <a:gd name="T18" fmla="*/ 1 w 348"/>
                  <a:gd name="T19" fmla="*/ 1 h 470"/>
                  <a:gd name="T20" fmla="*/ 1 w 348"/>
                  <a:gd name="T21" fmla="*/ 1 h 470"/>
                  <a:gd name="T22" fmla="*/ 1 w 348"/>
                  <a:gd name="T23" fmla="*/ 1 h 470"/>
                  <a:gd name="T24" fmla="*/ 1 w 348"/>
                  <a:gd name="T25" fmla="*/ 1 h 470"/>
                  <a:gd name="T26" fmla="*/ 1 w 348"/>
                  <a:gd name="T27" fmla="*/ 1 h 470"/>
                  <a:gd name="T28" fmla="*/ 1 w 348"/>
                  <a:gd name="T29" fmla="*/ 1 h 470"/>
                  <a:gd name="T30" fmla="*/ 1 w 348"/>
                  <a:gd name="T31" fmla="*/ 1 h 470"/>
                  <a:gd name="T32" fmla="*/ 1 w 348"/>
                  <a:gd name="T33" fmla="*/ 1 h 470"/>
                  <a:gd name="T34" fmla="*/ 1 w 348"/>
                  <a:gd name="T35" fmla="*/ 1 h 470"/>
                  <a:gd name="T36" fmla="*/ 1 w 348"/>
                  <a:gd name="T37" fmla="*/ 1 h 470"/>
                  <a:gd name="T38" fmla="*/ 1 w 348"/>
                  <a:gd name="T39" fmla="*/ 1 h 470"/>
                  <a:gd name="T40" fmla="*/ 1 w 348"/>
                  <a:gd name="T41" fmla="*/ 1 h 470"/>
                  <a:gd name="T42" fmla="*/ 1 w 348"/>
                  <a:gd name="T43" fmla="*/ 1 h 470"/>
                  <a:gd name="T44" fmla="*/ 1 w 348"/>
                  <a:gd name="T45" fmla="*/ 1 h 470"/>
                  <a:gd name="T46" fmla="*/ 1 w 348"/>
                  <a:gd name="T47" fmla="*/ 1 h 470"/>
                  <a:gd name="T48" fmla="*/ 1 w 348"/>
                  <a:gd name="T49" fmla="*/ 1 h 470"/>
                  <a:gd name="T50" fmla="*/ 1 w 348"/>
                  <a:gd name="T51" fmla="*/ 1 h 470"/>
                  <a:gd name="T52" fmla="*/ 1 w 348"/>
                  <a:gd name="T53" fmla="*/ 1 h 470"/>
                  <a:gd name="T54" fmla="*/ 1 w 348"/>
                  <a:gd name="T55" fmla="*/ 1 h 470"/>
                  <a:gd name="T56" fmla="*/ 1 w 348"/>
                  <a:gd name="T57" fmla="*/ 1 h 470"/>
                  <a:gd name="T58" fmla="*/ 1 w 348"/>
                  <a:gd name="T59" fmla="*/ 1 h 470"/>
                  <a:gd name="T60" fmla="*/ 1 w 348"/>
                  <a:gd name="T61" fmla="*/ 1 h 470"/>
                  <a:gd name="T62" fmla="*/ 1 w 348"/>
                  <a:gd name="T63" fmla="*/ 1 h 470"/>
                  <a:gd name="T64" fmla="*/ 1 w 348"/>
                  <a:gd name="T65" fmla="*/ 1 h 470"/>
                  <a:gd name="T66" fmla="*/ 1 w 348"/>
                  <a:gd name="T67" fmla="*/ 1 h 470"/>
                  <a:gd name="T68" fmla="*/ 1 w 348"/>
                  <a:gd name="T69" fmla="*/ 1 h 470"/>
                  <a:gd name="T70" fmla="*/ 1 w 348"/>
                  <a:gd name="T71" fmla="*/ 1 h 470"/>
                  <a:gd name="T72" fmla="*/ 1 w 348"/>
                  <a:gd name="T73" fmla="*/ 1 h 470"/>
                  <a:gd name="T74" fmla="*/ 1 w 348"/>
                  <a:gd name="T75" fmla="*/ 1 h 470"/>
                  <a:gd name="T76" fmla="*/ 1 w 348"/>
                  <a:gd name="T77" fmla="*/ 1 h 470"/>
                  <a:gd name="T78" fmla="*/ 1 w 348"/>
                  <a:gd name="T79" fmla="*/ 1 h 470"/>
                  <a:gd name="T80" fmla="*/ 1 w 348"/>
                  <a:gd name="T81" fmla="*/ 1 h 470"/>
                  <a:gd name="T82" fmla="*/ 1 w 348"/>
                  <a:gd name="T83" fmla="*/ 1 h 470"/>
                  <a:gd name="T84" fmla="*/ 1 w 348"/>
                  <a:gd name="T85" fmla="*/ 1 h 470"/>
                  <a:gd name="T86" fmla="*/ 1 w 348"/>
                  <a:gd name="T87" fmla="*/ 1 h 470"/>
                  <a:gd name="T88" fmla="*/ 1 w 348"/>
                  <a:gd name="T89" fmla="*/ 1 h 470"/>
                  <a:gd name="T90" fmla="*/ 1 w 348"/>
                  <a:gd name="T91" fmla="*/ 1 h 470"/>
                  <a:gd name="T92" fmla="*/ 1 w 348"/>
                  <a:gd name="T93" fmla="*/ 1 h 470"/>
                  <a:gd name="T94" fmla="*/ 1 w 348"/>
                  <a:gd name="T95" fmla="*/ 1 h 470"/>
                  <a:gd name="T96" fmla="*/ 1 w 348"/>
                  <a:gd name="T97" fmla="*/ 1 h 470"/>
                  <a:gd name="T98" fmla="*/ 1 w 348"/>
                  <a:gd name="T99" fmla="*/ 1 h 470"/>
                  <a:gd name="T100" fmla="*/ 1 w 348"/>
                  <a:gd name="T101" fmla="*/ 1 h 470"/>
                  <a:gd name="T102" fmla="*/ 1 w 348"/>
                  <a:gd name="T103" fmla="*/ 1 h 470"/>
                  <a:gd name="T104" fmla="*/ 1 w 348"/>
                  <a:gd name="T105" fmla="*/ 1 h 470"/>
                  <a:gd name="T106" fmla="*/ 1 w 348"/>
                  <a:gd name="T107" fmla="*/ 1 h 470"/>
                  <a:gd name="T108" fmla="*/ 1 w 348"/>
                  <a:gd name="T109" fmla="*/ 1 h 470"/>
                  <a:gd name="T110" fmla="*/ 1 w 348"/>
                  <a:gd name="T111" fmla="*/ 1 h 470"/>
                  <a:gd name="T112" fmla="*/ 1 w 348"/>
                  <a:gd name="T113" fmla="*/ 1 h 470"/>
                  <a:gd name="T114" fmla="*/ 1 w 348"/>
                  <a:gd name="T115" fmla="*/ 1 h 470"/>
                  <a:gd name="T116" fmla="*/ 1 w 348"/>
                  <a:gd name="T117" fmla="*/ 1 h 470"/>
                  <a:gd name="T118" fmla="*/ 1 w 348"/>
                  <a:gd name="T119" fmla="*/ 1 h 470"/>
                  <a:gd name="T120" fmla="*/ 1 w 348"/>
                  <a:gd name="T121" fmla="*/ 1 h 470"/>
                  <a:gd name="T122" fmla="*/ 0 w 348"/>
                  <a:gd name="T123" fmla="*/ 1 h 47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8"/>
                  <a:gd name="T187" fmla="*/ 0 h 470"/>
                  <a:gd name="T188" fmla="*/ 348 w 348"/>
                  <a:gd name="T189" fmla="*/ 470 h 47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8" h="470">
                    <a:moveTo>
                      <a:pt x="0" y="470"/>
                    </a:moveTo>
                    <a:lnTo>
                      <a:pt x="0" y="468"/>
                    </a:lnTo>
                    <a:lnTo>
                      <a:pt x="0" y="466"/>
                    </a:lnTo>
                    <a:lnTo>
                      <a:pt x="0" y="464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2" y="453"/>
                    </a:lnTo>
                    <a:lnTo>
                      <a:pt x="2" y="449"/>
                    </a:lnTo>
                    <a:lnTo>
                      <a:pt x="2" y="447"/>
                    </a:lnTo>
                    <a:lnTo>
                      <a:pt x="2" y="443"/>
                    </a:lnTo>
                    <a:lnTo>
                      <a:pt x="4" y="441"/>
                    </a:lnTo>
                    <a:lnTo>
                      <a:pt x="4" y="437"/>
                    </a:lnTo>
                    <a:lnTo>
                      <a:pt x="4" y="434"/>
                    </a:lnTo>
                    <a:lnTo>
                      <a:pt x="4" y="430"/>
                    </a:lnTo>
                    <a:lnTo>
                      <a:pt x="6" y="428"/>
                    </a:lnTo>
                    <a:lnTo>
                      <a:pt x="6" y="424"/>
                    </a:lnTo>
                    <a:lnTo>
                      <a:pt x="8" y="420"/>
                    </a:lnTo>
                    <a:lnTo>
                      <a:pt x="8" y="415"/>
                    </a:lnTo>
                    <a:lnTo>
                      <a:pt x="10" y="411"/>
                    </a:lnTo>
                    <a:lnTo>
                      <a:pt x="10" y="407"/>
                    </a:lnTo>
                    <a:lnTo>
                      <a:pt x="12" y="401"/>
                    </a:lnTo>
                    <a:lnTo>
                      <a:pt x="14" y="397"/>
                    </a:lnTo>
                    <a:lnTo>
                      <a:pt x="14" y="392"/>
                    </a:lnTo>
                    <a:lnTo>
                      <a:pt x="16" y="388"/>
                    </a:lnTo>
                    <a:lnTo>
                      <a:pt x="16" y="382"/>
                    </a:lnTo>
                    <a:lnTo>
                      <a:pt x="17" y="378"/>
                    </a:lnTo>
                    <a:lnTo>
                      <a:pt x="19" y="373"/>
                    </a:lnTo>
                    <a:lnTo>
                      <a:pt x="21" y="367"/>
                    </a:lnTo>
                    <a:lnTo>
                      <a:pt x="23" y="363"/>
                    </a:lnTo>
                    <a:lnTo>
                      <a:pt x="23" y="358"/>
                    </a:lnTo>
                    <a:lnTo>
                      <a:pt x="25" y="352"/>
                    </a:lnTo>
                    <a:lnTo>
                      <a:pt x="27" y="346"/>
                    </a:lnTo>
                    <a:lnTo>
                      <a:pt x="29" y="342"/>
                    </a:lnTo>
                    <a:lnTo>
                      <a:pt x="31" y="337"/>
                    </a:lnTo>
                    <a:lnTo>
                      <a:pt x="33" y="331"/>
                    </a:lnTo>
                    <a:lnTo>
                      <a:pt x="35" y="325"/>
                    </a:lnTo>
                    <a:lnTo>
                      <a:pt x="36" y="320"/>
                    </a:lnTo>
                    <a:lnTo>
                      <a:pt x="40" y="314"/>
                    </a:lnTo>
                    <a:lnTo>
                      <a:pt x="42" y="308"/>
                    </a:lnTo>
                    <a:lnTo>
                      <a:pt x="44" y="301"/>
                    </a:lnTo>
                    <a:lnTo>
                      <a:pt x="48" y="297"/>
                    </a:lnTo>
                    <a:lnTo>
                      <a:pt x="50" y="289"/>
                    </a:lnTo>
                    <a:lnTo>
                      <a:pt x="54" y="285"/>
                    </a:lnTo>
                    <a:lnTo>
                      <a:pt x="55" y="278"/>
                    </a:lnTo>
                    <a:lnTo>
                      <a:pt x="57" y="274"/>
                    </a:lnTo>
                    <a:lnTo>
                      <a:pt x="61" y="266"/>
                    </a:lnTo>
                    <a:lnTo>
                      <a:pt x="65" y="262"/>
                    </a:lnTo>
                    <a:lnTo>
                      <a:pt x="67" y="255"/>
                    </a:lnTo>
                    <a:lnTo>
                      <a:pt x="71" y="249"/>
                    </a:lnTo>
                    <a:lnTo>
                      <a:pt x="74" y="243"/>
                    </a:lnTo>
                    <a:lnTo>
                      <a:pt x="78" y="240"/>
                    </a:lnTo>
                    <a:lnTo>
                      <a:pt x="82" y="234"/>
                    </a:lnTo>
                    <a:lnTo>
                      <a:pt x="86" y="228"/>
                    </a:lnTo>
                    <a:lnTo>
                      <a:pt x="90" y="223"/>
                    </a:lnTo>
                    <a:lnTo>
                      <a:pt x="94" y="217"/>
                    </a:lnTo>
                    <a:lnTo>
                      <a:pt x="97" y="211"/>
                    </a:lnTo>
                    <a:lnTo>
                      <a:pt x="103" y="205"/>
                    </a:lnTo>
                    <a:lnTo>
                      <a:pt x="107" y="202"/>
                    </a:lnTo>
                    <a:lnTo>
                      <a:pt x="111" y="196"/>
                    </a:lnTo>
                    <a:lnTo>
                      <a:pt x="114" y="192"/>
                    </a:lnTo>
                    <a:lnTo>
                      <a:pt x="120" y="186"/>
                    </a:lnTo>
                    <a:lnTo>
                      <a:pt x="124" y="181"/>
                    </a:lnTo>
                    <a:lnTo>
                      <a:pt x="130" y="177"/>
                    </a:lnTo>
                    <a:lnTo>
                      <a:pt x="133" y="171"/>
                    </a:lnTo>
                    <a:lnTo>
                      <a:pt x="139" y="166"/>
                    </a:lnTo>
                    <a:lnTo>
                      <a:pt x="143" y="162"/>
                    </a:lnTo>
                    <a:lnTo>
                      <a:pt x="149" y="156"/>
                    </a:lnTo>
                    <a:lnTo>
                      <a:pt x="152" y="150"/>
                    </a:lnTo>
                    <a:lnTo>
                      <a:pt x="158" y="147"/>
                    </a:lnTo>
                    <a:lnTo>
                      <a:pt x="162" y="143"/>
                    </a:lnTo>
                    <a:lnTo>
                      <a:pt x="168" y="137"/>
                    </a:lnTo>
                    <a:lnTo>
                      <a:pt x="173" y="133"/>
                    </a:lnTo>
                    <a:lnTo>
                      <a:pt x="177" y="128"/>
                    </a:lnTo>
                    <a:lnTo>
                      <a:pt x="183" y="124"/>
                    </a:lnTo>
                    <a:lnTo>
                      <a:pt x="189" y="120"/>
                    </a:lnTo>
                    <a:lnTo>
                      <a:pt x="192" y="114"/>
                    </a:lnTo>
                    <a:lnTo>
                      <a:pt x="198" y="110"/>
                    </a:lnTo>
                    <a:lnTo>
                      <a:pt x="202" y="107"/>
                    </a:lnTo>
                    <a:lnTo>
                      <a:pt x="208" y="103"/>
                    </a:lnTo>
                    <a:lnTo>
                      <a:pt x="211" y="99"/>
                    </a:lnTo>
                    <a:lnTo>
                      <a:pt x="217" y="93"/>
                    </a:lnTo>
                    <a:lnTo>
                      <a:pt x="221" y="90"/>
                    </a:lnTo>
                    <a:lnTo>
                      <a:pt x="227" y="86"/>
                    </a:lnTo>
                    <a:lnTo>
                      <a:pt x="232" y="82"/>
                    </a:lnTo>
                    <a:lnTo>
                      <a:pt x="236" y="78"/>
                    </a:lnTo>
                    <a:lnTo>
                      <a:pt x="242" y="74"/>
                    </a:lnTo>
                    <a:lnTo>
                      <a:pt x="246" y="71"/>
                    </a:lnTo>
                    <a:lnTo>
                      <a:pt x="251" y="67"/>
                    </a:lnTo>
                    <a:lnTo>
                      <a:pt x="255" y="65"/>
                    </a:lnTo>
                    <a:lnTo>
                      <a:pt x="261" y="61"/>
                    </a:lnTo>
                    <a:lnTo>
                      <a:pt x="265" y="57"/>
                    </a:lnTo>
                    <a:lnTo>
                      <a:pt x="268" y="53"/>
                    </a:lnTo>
                    <a:lnTo>
                      <a:pt x="272" y="51"/>
                    </a:lnTo>
                    <a:lnTo>
                      <a:pt x="278" y="48"/>
                    </a:lnTo>
                    <a:lnTo>
                      <a:pt x="282" y="44"/>
                    </a:lnTo>
                    <a:lnTo>
                      <a:pt x="286" y="42"/>
                    </a:lnTo>
                    <a:lnTo>
                      <a:pt x="289" y="38"/>
                    </a:lnTo>
                    <a:lnTo>
                      <a:pt x="293" y="36"/>
                    </a:lnTo>
                    <a:lnTo>
                      <a:pt x="297" y="34"/>
                    </a:lnTo>
                    <a:lnTo>
                      <a:pt x="301" y="31"/>
                    </a:lnTo>
                    <a:lnTo>
                      <a:pt x="305" y="29"/>
                    </a:lnTo>
                    <a:lnTo>
                      <a:pt x="308" y="27"/>
                    </a:lnTo>
                    <a:lnTo>
                      <a:pt x="312" y="23"/>
                    </a:lnTo>
                    <a:lnTo>
                      <a:pt x="314" y="21"/>
                    </a:lnTo>
                    <a:lnTo>
                      <a:pt x="318" y="19"/>
                    </a:lnTo>
                    <a:lnTo>
                      <a:pt x="322" y="17"/>
                    </a:lnTo>
                    <a:lnTo>
                      <a:pt x="324" y="15"/>
                    </a:lnTo>
                    <a:lnTo>
                      <a:pt x="325" y="13"/>
                    </a:lnTo>
                    <a:lnTo>
                      <a:pt x="329" y="12"/>
                    </a:lnTo>
                    <a:lnTo>
                      <a:pt x="331" y="10"/>
                    </a:lnTo>
                    <a:lnTo>
                      <a:pt x="333" y="10"/>
                    </a:lnTo>
                    <a:lnTo>
                      <a:pt x="337" y="6"/>
                    </a:lnTo>
                    <a:lnTo>
                      <a:pt x="341" y="4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6" y="0"/>
                    </a:lnTo>
                    <a:lnTo>
                      <a:pt x="348" y="0"/>
                    </a:lnTo>
                    <a:lnTo>
                      <a:pt x="348" y="2"/>
                    </a:lnTo>
                    <a:lnTo>
                      <a:pt x="348" y="4"/>
                    </a:lnTo>
                    <a:lnTo>
                      <a:pt x="348" y="6"/>
                    </a:lnTo>
                    <a:lnTo>
                      <a:pt x="348" y="10"/>
                    </a:lnTo>
                    <a:lnTo>
                      <a:pt x="348" y="13"/>
                    </a:lnTo>
                    <a:lnTo>
                      <a:pt x="348" y="15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lnTo>
                      <a:pt x="348" y="25"/>
                    </a:lnTo>
                    <a:lnTo>
                      <a:pt x="348" y="27"/>
                    </a:lnTo>
                    <a:lnTo>
                      <a:pt x="348" y="29"/>
                    </a:lnTo>
                    <a:lnTo>
                      <a:pt x="348" y="32"/>
                    </a:lnTo>
                    <a:lnTo>
                      <a:pt x="348" y="34"/>
                    </a:lnTo>
                    <a:lnTo>
                      <a:pt x="348" y="38"/>
                    </a:lnTo>
                    <a:lnTo>
                      <a:pt x="348" y="42"/>
                    </a:lnTo>
                    <a:lnTo>
                      <a:pt x="348" y="46"/>
                    </a:lnTo>
                    <a:lnTo>
                      <a:pt x="346" y="48"/>
                    </a:lnTo>
                    <a:lnTo>
                      <a:pt x="346" y="51"/>
                    </a:lnTo>
                    <a:lnTo>
                      <a:pt x="346" y="55"/>
                    </a:lnTo>
                    <a:lnTo>
                      <a:pt x="346" y="59"/>
                    </a:lnTo>
                    <a:lnTo>
                      <a:pt x="346" y="63"/>
                    </a:lnTo>
                    <a:lnTo>
                      <a:pt x="346" y="65"/>
                    </a:lnTo>
                    <a:lnTo>
                      <a:pt x="346" y="69"/>
                    </a:lnTo>
                    <a:lnTo>
                      <a:pt x="346" y="72"/>
                    </a:lnTo>
                    <a:lnTo>
                      <a:pt x="346" y="76"/>
                    </a:lnTo>
                    <a:lnTo>
                      <a:pt x="346" y="80"/>
                    </a:lnTo>
                    <a:lnTo>
                      <a:pt x="346" y="84"/>
                    </a:lnTo>
                    <a:lnTo>
                      <a:pt x="346" y="88"/>
                    </a:lnTo>
                    <a:lnTo>
                      <a:pt x="346" y="91"/>
                    </a:lnTo>
                    <a:lnTo>
                      <a:pt x="344" y="95"/>
                    </a:lnTo>
                    <a:lnTo>
                      <a:pt x="344" y="99"/>
                    </a:lnTo>
                    <a:lnTo>
                      <a:pt x="344" y="103"/>
                    </a:lnTo>
                    <a:lnTo>
                      <a:pt x="344" y="107"/>
                    </a:lnTo>
                    <a:lnTo>
                      <a:pt x="344" y="110"/>
                    </a:lnTo>
                    <a:lnTo>
                      <a:pt x="344" y="114"/>
                    </a:lnTo>
                    <a:lnTo>
                      <a:pt x="344" y="118"/>
                    </a:lnTo>
                    <a:lnTo>
                      <a:pt x="343" y="122"/>
                    </a:lnTo>
                    <a:lnTo>
                      <a:pt x="343" y="126"/>
                    </a:lnTo>
                    <a:lnTo>
                      <a:pt x="343" y="129"/>
                    </a:lnTo>
                    <a:lnTo>
                      <a:pt x="343" y="133"/>
                    </a:lnTo>
                    <a:lnTo>
                      <a:pt x="343" y="137"/>
                    </a:lnTo>
                    <a:lnTo>
                      <a:pt x="343" y="141"/>
                    </a:lnTo>
                    <a:lnTo>
                      <a:pt x="341" y="145"/>
                    </a:lnTo>
                    <a:lnTo>
                      <a:pt x="341" y="147"/>
                    </a:lnTo>
                    <a:lnTo>
                      <a:pt x="341" y="150"/>
                    </a:lnTo>
                    <a:lnTo>
                      <a:pt x="341" y="154"/>
                    </a:lnTo>
                    <a:lnTo>
                      <a:pt x="339" y="158"/>
                    </a:lnTo>
                    <a:lnTo>
                      <a:pt x="339" y="160"/>
                    </a:lnTo>
                    <a:lnTo>
                      <a:pt x="339" y="164"/>
                    </a:lnTo>
                    <a:lnTo>
                      <a:pt x="337" y="167"/>
                    </a:lnTo>
                    <a:lnTo>
                      <a:pt x="337" y="169"/>
                    </a:lnTo>
                    <a:lnTo>
                      <a:pt x="337" y="173"/>
                    </a:lnTo>
                    <a:lnTo>
                      <a:pt x="335" y="175"/>
                    </a:lnTo>
                    <a:lnTo>
                      <a:pt x="335" y="177"/>
                    </a:lnTo>
                    <a:lnTo>
                      <a:pt x="335" y="181"/>
                    </a:lnTo>
                    <a:lnTo>
                      <a:pt x="335" y="183"/>
                    </a:lnTo>
                    <a:lnTo>
                      <a:pt x="318" y="198"/>
                    </a:lnTo>
                    <a:lnTo>
                      <a:pt x="318" y="196"/>
                    </a:lnTo>
                    <a:lnTo>
                      <a:pt x="318" y="194"/>
                    </a:lnTo>
                    <a:lnTo>
                      <a:pt x="320" y="192"/>
                    </a:lnTo>
                    <a:lnTo>
                      <a:pt x="320" y="188"/>
                    </a:lnTo>
                    <a:lnTo>
                      <a:pt x="320" y="186"/>
                    </a:lnTo>
                    <a:lnTo>
                      <a:pt x="320" y="181"/>
                    </a:lnTo>
                    <a:lnTo>
                      <a:pt x="320" y="179"/>
                    </a:lnTo>
                    <a:lnTo>
                      <a:pt x="320" y="175"/>
                    </a:lnTo>
                    <a:lnTo>
                      <a:pt x="320" y="173"/>
                    </a:lnTo>
                    <a:lnTo>
                      <a:pt x="322" y="169"/>
                    </a:lnTo>
                    <a:lnTo>
                      <a:pt x="322" y="167"/>
                    </a:lnTo>
                    <a:lnTo>
                      <a:pt x="322" y="166"/>
                    </a:lnTo>
                    <a:lnTo>
                      <a:pt x="322" y="162"/>
                    </a:lnTo>
                    <a:lnTo>
                      <a:pt x="322" y="160"/>
                    </a:lnTo>
                    <a:lnTo>
                      <a:pt x="324" y="158"/>
                    </a:lnTo>
                    <a:lnTo>
                      <a:pt x="324" y="154"/>
                    </a:lnTo>
                    <a:lnTo>
                      <a:pt x="324" y="150"/>
                    </a:lnTo>
                    <a:lnTo>
                      <a:pt x="324" y="148"/>
                    </a:lnTo>
                    <a:lnTo>
                      <a:pt x="324" y="145"/>
                    </a:lnTo>
                    <a:lnTo>
                      <a:pt x="324" y="141"/>
                    </a:lnTo>
                    <a:lnTo>
                      <a:pt x="324" y="139"/>
                    </a:lnTo>
                    <a:lnTo>
                      <a:pt x="324" y="135"/>
                    </a:lnTo>
                    <a:lnTo>
                      <a:pt x="325" y="133"/>
                    </a:lnTo>
                    <a:lnTo>
                      <a:pt x="325" y="129"/>
                    </a:lnTo>
                    <a:lnTo>
                      <a:pt x="325" y="126"/>
                    </a:lnTo>
                    <a:lnTo>
                      <a:pt x="325" y="122"/>
                    </a:lnTo>
                    <a:lnTo>
                      <a:pt x="325" y="118"/>
                    </a:lnTo>
                    <a:lnTo>
                      <a:pt x="325" y="116"/>
                    </a:lnTo>
                    <a:lnTo>
                      <a:pt x="325" y="112"/>
                    </a:lnTo>
                    <a:lnTo>
                      <a:pt x="325" y="109"/>
                    </a:lnTo>
                    <a:lnTo>
                      <a:pt x="325" y="107"/>
                    </a:lnTo>
                    <a:lnTo>
                      <a:pt x="325" y="103"/>
                    </a:lnTo>
                    <a:lnTo>
                      <a:pt x="325" y="99"/>
                    </a:lnTo>
                    <a:lnTo>
                      <a:pt x="325" y="95"/>
                    </a:lnTo>
                    <a:lnTo>
                      <a:pt x="327" y="93"/>
                    </a:lnTo>
                    <a:lnTo>
                      <a:pt x="327" y="90"/>
                    </a:lnTo>
                    <a:lnTo>
                      <a:pt x="327" y="86"/>
                    </a:lnTo>
                    <a:lnTo>
                      <a:pt x="327" y="82"/>
                    </a:lnTo>
                    <a:lnTo>
                      <a:pt x="327" y="80"/>
                    </a:lnTo>
                    <a:lnTo>
                      <a:pt x="327" y="76"/>
                    </a:lnTo>
                    <a:lnTo>
                      <a:pt x="327" y="74"/>
                    </a:lnTo>
                    <a:lnTo>
                      <a:pt x="327" y="71"/>
                    </a:lnTo>
                    <a:lnTo>
                      <a:pt x="327" y="69"/>
                    </a:lnTo>
                    <a:lnTo>
                      <a:pt x="327" y="65"/>
                    </a:lnTo>
                    <a:lnTo>
                      <a:pt x="327" y="63"/>
                    </a:lnTo>
                    <a:lnTo>
                      <a:pt x="327" y="61"/>
                    </a:lnTo>
                    <a:lnTo>
                      <a:pt x="327" y="57"/>
                    </a:lnTo>
                    <a:lnTo>
                      <a:pt x="327" y="55"/>
                    </a:lnTo>
                    <a:lnTo>
                      <a:pt x="327" y="51"/>
                    </a:lnTo>
                    <a:lnTo>
                      <a:pt x="325" y="50"/>
                    </a:lnTo>
                    <a:lnTo>
                      <a:pt x="325" y="48"/>
                    </a:lnTo>
                    <a:lnTo>
                      <a:pt x="325" y="44"/>
                    </a:lnTo>
                    <a:lnTo>
                      <a:pt x="325" y="40"/>
                    </a:lnTo>
                    <a:lnTo>
                      <a:pt x="324" y="40"/>
                    </a:lnTo>
                    <a:lnTo>
                      <a:pt x="322" y="42"/>
                    </a:lnTo>
                    <a:lnTo>
                      <a:pt x="320" y="44"/>
                    </a:lnTo>
                    <a:lnTo>
                      <a:pt x="318" y="44"/>
                    </a:lnTo>
                    <a:lnTo>
                      <a:pt x="316" y="46"/>
                    </a:lnTo>
                    <a:lnTo>
                      <a:pt x="314" y="48"/>
                    </a:lnTo>
                    <a:lnTo>
                      <a:pt x="310" y="50"/>
                    </a:lnTo>
                    <a:lnTo>
                      <a:pt x="306" y="51"/>
                    </a:lnTo>
                    <a:lnTo>
                      <a:pt x="303" y="55"/>
                    </a:lnTo>
                    <a:lnTo>
                      <a:pt x="299" y="57"/>
                    </a:lnTo>
                    <a:lnTo>
                      <a:pt x="295" y="59"/>
                    </a:lnTo>
                    <a:lnTo>
                      <a:pt x="291" y="63"/>
                    </a:lnTo>
                    <a:lnTo>
                      <a:pt x="286" y="67"/>
                    </a:lnTo>
                    <a:lnTo>
                      <a:pt x="282" y="71"/>
                    </a:lnTo>
                    <a:lnTo>
                      <a:pt x="276" y="72"/>
                    </a:lnTo>
                    <a:lnTo>
                      <a:pt x="272" y="76"/>
                    </a:lnTo>
                    <a:lnTo>
                      <a:pt x="266" y="80"/>
                    </a:lnTo>
                    <a:lnTo>
                      <a:pt x="261" y="86"/>
                    </a:lnTo>
                    <a:lnTo>
                      <a:pt x="255" y="90"/>
                    </a:lnTo>
                    <a:lnTo>
                      <a:pt x="249" y="93"/>
                    </a:lnTo>
                    <a:lnTo>
                      <a:pt x="242" y="99"/>
                    </a:lnTo>
                    <a:lnTo>
                      <a:pt x="238" y="105"/>
                    </a:lnTo>
                    <a:lnTo>
                      <a:pt x="230" y="109"/>
                    </a:lnTo>
                    <a:lnTo>
                      <a:pt x="225" y="114"/>
                    </a:lnTo>
                    <a:lnTo>
                      <a:pt x="217" y="120"/>
                    </a:lnTo>
                    <a:lnTo>
                      <a:pt x="211" y="126"/>
                    </a:lnTo>
                    <a:lnTo>
                      <a:pt x="206" y="131"/>
                    </a:lnTo>
                    <a:lnTo>
                      <a:pt x="198" y="137"/>
                    </a:lnTo>
                    <a:lnTo>
                      <a:pt x="192" y="143"/>
                    </a:lnTo>
                    <a:lnTo>
                      <a:pt x="185" y="150"/>
                    </a:lnTo>
                    <a:lnTo>
                      <a:pt x="179" y="156"/>
                    </a:lnTo>
                    <a:lnTo>
                      <a:pt x="171" y="162"/>
                    </a:lnTo>
                    <a:lnTo>
                      <a:pt x="166" y="169"/>
                    </a:lnTo>
                    <a:lnTo>
                      <a:pt x="158" y="177"/>
                    </a:lnTo>
                    <a:lnTo>
                      <a:pt x="152" y="183"/>
                    </a:lnTo>
                    <a:lnTo>
                      <a:pt x="145" y="190"/>
                    </a:lnTo>
                    <a:lnTo>
                      <a:pt x="139" y="198"/>
                    </a:lnTo>
                    <a:lnTo>
                      <a:pt x="133" y="205"/>
                    </a:lnTo>
                    <a:lnTo>
                      <a:pt x="128" y="213"/>
                    </a:lnTo>
                    <a:lnTo>
                      <a:pt x="120" y="221"/>
                    </a:lnTo>
                    <a:lnTo>
                      <a:pt x="114" y="228"/>
                    </a:lnTo>
                    <a:lnTo>
                      <a:pt x="109" y="236"/>
                    </a:lnTo>
                    <a:lnTo>
                      <a:pt x="103" y="243"/>
                    </a:lnTo>
                    <a:lnTo>
                      <a:pt x="97" y="253"/>
                    </a:lnTo>
                    <a:lnTo>
                      <a:pt x="92" y="261"/>
                    </a:lnTo>
                    <a:lnTo>
                      <a:pt x="88" y="270"/>
                    </a:lnTo>
                    <a:lnTo>
                      <a:pt x="82" y="278"/>
                    </a:lnTo>
                    <a:lnTo>
                      <a:pt x="76" y="287"/>
                    </a:lnTo>
                    <a:lnTo>
                      <a:pt x="73" y="295"/>
                    </a:lnTo>
                    <a:lnTo>
                      <a:pt x="67" y="304"/>
                    </a:lnTo>
                    <a:lnTo>
                      <a:pt x="63" y="314"/>
                    </a:lnTo>
                    <a:lnTo>
                      <a:pt x="59" y="323"/>
                    </a:lnTo>
                    <a:lnTo>
                      <a:pt x="55" y="333"/>
                    </a:lnTo>
                    <a:lnTo>
                      <a:pt x="54" y="342"/>
                    </a:lnTo>
                    <a:lnTo>
                      <a:pt x="50" y="352"/>
                    </a:lnTo>
                    <a:lnTo>
                      <a:pt x="46" y="359"/>
                    </a:lnTo>
                    <a:lnTo>
                      <a:pt x="44" y="369"/>
                    </a:lnTo>
                    <a:lnTo>
                      <a:pt x="42" y="380"/>
                    </a:lnTo>
                    <a:lnTo>
                      <a:pt x="40" y="390"/>
                    </a:lnTo>
                    <a:lnTo>
                      <a:pt x="38" y="399"/>
                    </a:lnTo>
                    <a:lnTo>
                      <a:pt x="36" y="409"/>
                    </a:lnTo>
                    <a:lnTo>
                      <a:pt x="36" y="420"/>
                    </a:lnTo>
                    <a:lnTo>
                      <a:pt x="36" y="424"/>
                    </a:lnTo>
                    <a:lnTo>
                      <a:pt x="36" y="426"/>
                    </a:lnTo>
                    <a:lnTo>
                      <a:pt x="35" y="430"/>
                    </a:lnTo>
                    <a:lnTo>
                      <a:pt x="35" y="434"/>
                    </a:lnTo>
                    <a:lnTo>
                      <a:pt x="33" y="435"/>
                    </a:lnTo>
                    <a:lnTo>
                      <a:pt x="33" y="439"/>
                    </a:lnTo>
                    <a:lnTo>
                      <a:pt x="31" y="441"/>
                    </a:lnTo>
                    <a:lnTo>
                      <a:pt x="29" y="445"/>
                    </a:lnTo>
                    <a:lnTo>
                      <a:pt x="27" y="449"/>
                    </a:lnTo>
                    <a:lnTo>
                      <a:pt x="23" y="453"/>
                    </a:lnTo>
                    <a:lnTo>
                      <a:pt x="19" y="456"/>
                    </a:lnTo>
                    <a:lnTo>
                      <a:pt x="17" y="460"/>
                    </a:lnTo>
                    <a:lnTo>
                      <a:pt x="14" y="462"/>
                    </a:lnTo>
                    <a:lnTo>
                      <a:pt x="10" y="464"/>
                    </a:lnTo>
                    <a:lnTo>
                      <a:pt x="8" y="466"/>
                    </a:lnTo>
                    <a:lnTo>
                      <a:pt x="4" y="466"/>
                    </a:lnTo>
                    <a:lnTo>
                      <a:pt x="0" y="468"/>
                    </a:lnTo>
                    <a:lnTo>
                      <a:pt x="0" y="4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3" name="Freeform 603">
                <a:extLst>
                  <a:ext uri="{FF2B5EF4-FFF2-40B4-BE49-F238E27FC236}">
                    <a16:creationId xmlns:a16="http://schemas.microsoft.com/office/drawing/2014/main" id="{4AA38AA5-C003-41EF-BCEB-96DC9B6B8C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28" y="696"/>
                <a:ext cx="206" cy="254"/>
              </a:xfrm>
              <a:custGeom>
                <a:avLst/>
                <a:gdLst>
                  <a:gd name="T0" fmla="*/ 1 w 412"/>
                  <a:gd name="T1" fmla="*/ 1 h 507"/>
                  <a:gd name="T2" fmla="*/ 1 w 412"/>
                  <a:gd name="T3" fmla="*/ 1 h 507"/>
                  <a:gd name="T4" fmla="*/ 1 w 412"/>
                  <a:gd name="T5" fmla="*/ 1 h 507"/>
                  <a:gd name="T6" fmla="*/ 1 w 412"/>
                  <a:gd name="T7" fmla="*/ 1 h 507"/>
                  <a:gd name="T8" fmla="*/ 1 w 412"/>
                  <a:gd name="T9" fmla="*/ 1 h 507"/>
                  <a:gd name="T10" fmla="*/ 1 w 412"/>
                  <a:gd name="T11" fmla="*/ 1 h 507"/>
                  <a:gd name="T12" fmla="*/ 1 w 412"/>
                  <a:gd name="T13" fmla="*/ 1 h 507"/>
                  <a:gd name="T14" fmla="*/ 1 w 412"/>
                  <a:gd name="T15" fmla="*/ 1 h 507"/>
                  <a:gd name="T16" fmla="*/ 1 w 412"/>
                  <a:gd name="T17" fmla="*/ 1 h 507"/>
                  <a:gd name="T18" fmla="*/ 1 w 412"/>
                  <a:gd name="T19" fmla="*/ 1 h 507"/>
                  <a:gd name="T20" fmla="*/ 1 w 412"/>
                  <a:gd name="T21" fmla="*/ 1 h 507"/>
                  <a:gd name="T22" fmla="*/ 1 w 412"/>
                  <a:gd name="T23" fmla="*/ 1 h 507"/>
                  <a:gd name="T24" fmla="*/ 1 w 412"/>
                  <a:gd name="T25" fmla="*/ 1 h 507"/>
                  <a:gd name="T26" fmla="*/ 1 w 412"/>
                  <a:gd name="T27" fmla="*/ 1 h 507"/>
                  <a:gd name="T28" fmla="*/ 1 w 412"/>
                  <a:gd name="T29" fmla="*/ 1 h 507"/>
                  <a:gd name="T30" fmla="*/ 1 w 412"/>
                  <a:gd name="T31" fmla="*/ 1 h 507"/>
                  <a:gd name="T32" fmla="*/ 1 w 412"/>
                  <a:gd name="T33" fmla="*/ 1 h 507"/>
                  <a:gd name="T34" fmla="*/ 1 w 412"/>
                  <a:gd name="T35" fmla="*/ 1 h 507"/>
                  <a:gd name="T36" fmla="*/ 1 w 412"/>
                  <a:gd name="T37" fmla="*/ 1 h 507"/>
                  <a:gd name="T38" fmla="*/ 1 w 412"/>
                  <a:gd name="T39" fmla="*/ 1 h 507"/>
                  <a:gd name="T40" fmla="*/ 1 w 412"/>
                  <a:gd name="T41" fmla="*/ 1 h 507"/>
                  <a:gd name="T42" fmla="*/ 1 w 412"/>
                  <a:gd name="T43" fmla="*/ 1 h 507"/>
                  <a:gd name="T44" fmla="*/ 1 w 412"/>
                  <a:gd name="T45" fmla="*/ 1 h 507"/>
                  <a:gd name="T46" fmla="*/ 1 w 412"/>
                  <a:gd name="T47" fmla="*/ 1 h 507"/>
                  <a:gd name="T48" fmla="*/ 1 w 412"/>
                  <a:gd name="T49" fmla="*/ 1 h 507"/>
                  <a:gd name="T50" fmla="*/ 1 w 412"/>
                  <a:gd name="T51" fmla="*/ 1 h 507"/>
                  <a:gd name="T52" fmla="*/ 1 w 412"/>
                  <a:gd name="T53" fmla="*/ 1 h 507"/>
                  <a:gd name="T54" fmla="*/ 1 w 412"/>
                  <a:gd name="T55" fmla="*/ 1 h 507"/>
                  <a:gd name="T56" fmla="*/ 1 w 412"/>
                  <a:gd name="T57" fmla="*/ 1 h 507"/>
                  <a:gd name="T58" fmla="*/ 1 w 412"/>
                  <a:gd name="T59" fmla="*/ 1 h 507"/>
                  <a:gd name="T60" fmla="*/ 1 w 412"/>
                  <a:gd name="T61" fmla="*/ 1 h 507"/>
                  <a:gd name="T62" fmla="*/ 1 w 412"/>
                  <a:gd name="T63" fmla="*/ 1 h 507"/>
                  <a:gd name="T64" fmla="*/ 1 w 412"/>
                  <a:gd name="T65" fmla="*/ 1 h 507"/>
                  <a:gd name="T66" fmla="*/ 1 w 412"/>
                  <a:gd name="T67" fmla="*/ 1 h 507"/>
                  <a:gd name="T68" fmla="*/ 1 w 412"/>
                  <a:gd name="T69" fmla="*/ 1 h 507"/>
                  <a:gd name="T70" fmla="*/ 1 w 412"/>
                  <a:gd name="T71" fmla="*/ 1 h 507"/>
                  <a:gd name="T72" fmla="*/ 1 w 412"/>
                  <a:gd name="T73" fmla="*/ 1 h 507"/>
                  <a:gd name="T74" fmla="*/ 1 w 412"/>
                  <a:gd name="T75" fmla="*/ 1 h 507"/>
                  <a:gd name="T76" fmla="*/ 1 w 412"/>
                  <a:gd name="T77" fmla="*/ 1 h 507"/>
                  <a:gd name="T78" fmla="*/ 1 w 412"/>
                  <a:gd name="T79" fmla="*/ 1 h 507"/>
                  <a:gd name="T80" fmla="*/ 1 w 412"/>
                  <a:gd name="T81" fmla="*/ 1 h 507"/>
                  <a:gd name="T82" fmla="*/ 1 w 412"/>
                  <a:gd name="T83" fmla="*/ 1 h 507"/>
                  <a:gd name="T84" fmla="*/ 1 w 412"/>
                  <a:gd name="T85" fmla="*/ 1 h 507"/>
                  <a:gd name="T86" fmla="*/ 1 w 412"/>
                  <a:gd name="T87" fmla="*/ 1 h 507"/>
                  <a:gd name="T88" fmla="*/ 1 w 412"/>
                  <a:gd name="T89" fmla="*/ 1 h 507"/>
                  <a:gd name="T90" fmla="*/ 1 w 412"/>
                  <a:gd name="T91" fmla="*/ 1 h 507"/>
                  <a:gd name="T92" fmla="*/ 1 w 412"/>
                  <a:gd name="T93" fmla="*/ 1 h 507"/>
                  <a:gd name="T94" fmla="*/ 1 w 412"/>
                  <a:gd name="T95" fmla="*/ 1 h 507"/>
                  <a:gd name="T96" fmla="*/ 1 w 412"/>
                  <a:gd name="T97" fmla="*/ 1 h 507"/>
                  <a:gd name="T98" fmla="*/ 1 w 412"/>
                  <a:gd name="T99" fmla="*/ 1 h 507"/>
                  <a:gd name="T100" fmla="*/ 1 w 412"/>
                  <a:gd name="T101" fmla="*/ 1 h 507"/>
                  <a:gd name="T102" fmla="*/ 1 w 412"/>
                  <a:gd name="T103" fmla="*/ 1 h 507"/>
                  <a:gd name="T104" fmla="*/ 1 w 412"/>
                  <a:gd name="T105" fmla="*/ 1 h 507"/>
                  <a:gd name="T106" fmla="*/ 1 w 412"/>
                  <a:gd name="T107" fmla="*/ 1 h 507"/>
                  <a:gd name="T108" fmla="*/ 1 w 412"/>
                  <a:gd name="T109" fmla="*/ 1 h 507"/>
                  <a:gd name="T110" fmla="*/ 1 w 412"/>
                  <a:gd name="T111" fmla="*/ 1 h 507"/>
                  <a:gd name="T112" fmla="*/ 1 w 412"/>
                  <a:gd name="T113" fmla="*/ 1 h 507"/>
                  <a:gd name="T114" fmla="*/ 1 w 412"/>
                  <a:gd name="T115" fmla="*/ 1 h 507"/>
                  <a:gd name="T116" fmla="*/ 1 w 412"/>
                  <a:gd name="T117" fmla="*/ 1 h 507"/>
                  <a:gd name="T118" fmla="*/ 1 w 412"/>
                  <a:gd name="T119" fmla="*/ 1 h 507"/>
                  <a:gd name="T120" fmla="*/ 1 w 412"/>
                  <a:gd name="T121" fmla="*/ 1 h 50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12"/>
                  <a:gd name="T184" fmla="*/ 0 h 507"/>
                  <a:gd name="T185" fmla="*/ 412 w 412"/>
                  <a:gd name="T186" fmla="*/ 507 h 50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12" h="507">
                    <a:moveTo>
                      <a:pt x="59" y="198"/>
                    </a:moveTo>
                    <a:lnTo>
                      <a:pt x="59" y="198"/>
                    </a:lnTo>
                    <a:lnTo>
                      <a:pt x="61" y="196"/>
                    </a:lnTo>
                    <a:lnTo>
                      <a:pt x="63" y="194"/>
                    </a:lnTo>
                    <a:lnTo>
                      <a:pt x="66" y="190"/>
                    </a:lnTo>
                    <a:lnTo>
                      <a:pt x="66" y="188"/>
                    </a:lnTo>
                    <a:lnTo>
                      <a:pt x="70" y="184"/>
                    </a:lnTo>
                    <a:lnTo>
                      <a:pt x="72" y="182"/>
                    </a:lnTo>
                    <a:lnTo>
                      <a:pt x="76" y="180"/>
                    </a:lnTo>
                    <a:lnTo>
                      <a:pt x="78" y="177"/>
                    </a:lnTo>
                    <a:lnTo>
                      <a:pt x="82" y="175"/>
                    </a:lnTo>
                    <a:lnTo>
                      <a:pt x="85" y="171"/>
                    </a:lnTo>
                    <a:lnTo>
                      <a:pt x="91" y="169"/>
                    </a:lnTo>
                    <a:lnTo>
                      <a:pt x="93" y="167"/>
                    </a:lnTo>
                    <a:lnTo>
                      <a:pt x="95" y="165"/>
                    </a:lnTo>
                    <a:lnTo>
                      <a:pt x="97" y="163"/>
                    </a:lnTo>
                    <a:lnTo>
                      <a:pt x="101" y="161"/>
                    </a:lnTo>
                    <a:lnTo>
                      <a:pt x="102" y="160"/>
                    </a:lnTo>
                    <a:lnTo>
                      <a:pt x="104" y="158"/>
                    </a:lnTo>
                    <a:lnTo>
                      <a:pt x="108" y="156"/>
                    </a:lnTo>
                    <a:lnTo>
                      <a:pt x="110" y="154"/>
                    </a:lnTo>
                    <a:lnTo>
                      <a:pt x="114" y="152"/>
                    </a:lnTo>
                    <a:lnTo>
                      <a:pt x="116" y="150"/>
                    </a:lnTo>
                    <a:lnTo>
                      <a:pt x="120" y="148"/>
                    </a:lnTo>
                    <a:lnTo>
                      <a:pt x="123" y="146"/>
                    </a:lnTo>
                    <a:lnTo>
                      <a:pt x="127" y="144"/>
                    </a:lnTo>
                    <a:lnTo>
                      <a:pt x="131" y="142"/>
                    </a:lnTo>
                    <a:lnTo>
                      <a:pt x="135" y="141"/>
                    </a:lnTo>
                    <a:lnTo>
                      <a:pt x="139" y="139"/>
                    </a:lnTo>
                    <a:lnTo>
                      <a:pt x="142" y="137"/>
                    </a:lnTo>
                    <a:lnTo>
                      <a:pt x="146" y="135"/>
                    </a:lnTo>
                    <a:lnTo>
                      <a:pt x="150" y="133"/>
                    </a:lnTo>
                    <a:lnTo>
                      <a:pt x="154" y="131"/>
                    </a:lnTo>
                    <a:lnTo>
                      <a:pt x="158" y="129"/>
                    </a:lnTo>
                    <a:lnTo>
                      <a:pt x="163" y="127"/>
                    </a:lnTo>
                    <a:lnTo>
                      <a:pt x="167" y="125"/>
                    </a:lnTo>
                    <a:lnTo>
                      <a:pt x="173" y="123"/>
                    </a:lnTo>
                    <a:lnTo>
                      <a:pt x="177" y="121"/>
                    </a:lnTo>
                    <a:lnTo>
                      <a:pt x="182" y="120"/>
                    </a:lnTo>
                    <a:lnTo>
                      <a:pt x="188" y="118"/>
                    </a:lnTo>
                    <a:lnTo>
                      <a:pt x="192" y="116"/>
                    </a:lnTo>
                    <a:lnTo>
                      <a:pt x="198" y="114"/>
                    </a:lnTo>
                    <a:lnTo>
                      <a:pt x="203" y="112"/>
                    </a:lnTo>
                    <a:lnTo>
                      <a:pt x="209" y="110"/>
                    </a:lnTo>
                    <a:lnTo>
                      <a:pt x="215" y="108"/>
                    </a:lnTo>
                    <a:lnTo>
                      <a:pt x="220" y="106"/>
                    </a:lnTo>
                    <a:lnTo>
                      <a:pt x="226" y="104"/>
                    </a:lnTo>
                    <a:lnTo>
                      <a:pt x="232" y="101"/>
                    </a:lnTo>
                    <a:lnTo>
                      <a:pt x="237" y="101"/>
                    </a:lnTo>
                    <a:lnTo>
                      <a:pt x="243" y="97"/>
                    </a:lnTo>
                    <a:lnTo>
                      <a:pt x="247" y="95"/>
                    </a:lnTo>
                    <a:lnTo>
                      <a:pt x="253" y="93"/>
                    </a:lnTo>
                    <a:lnTo>
                      <a:pt x="258" y="91"/>
                    </a:lnTo>
                    <a:lnTo>
                      <a:pt x="264" y="89"/>
                    </a:lnTo>
                    <a:lnTo>
                      <a:pt x="268" y="85"/>
                    </a:lnTo>
                    <a:lnTo>
                      <a:pt x="274" y="83"/>
                    </a:lnTo>
                    <a:lnTo>
                      <a:pt x="279" y="82"/>
                    </a:lnTo>
                    <a:lnTo>
                      <a:pt x="283" y="80"/>
                    </a:lnTo>
                    <a:lnTo>
                      <a:pt x="289" y="78"/>
                    </a:lnTo>
                    <a:lnTo>
                      <a:pt x="293" y="76"/>
                    </a:lnTo>
                    <a:lnTo>
                      <a:pt x="298" y="74"/>
                    </a:lnTo>
                    <a:lnTo>
                      <a:pt x="302" y="70"/>
                    </a:lnTo>
                    <a:lnTo>
                      <a:pt x="306" y="68"/>
                    </a:lnTo>
                    <a:lnTo>
                      <a:pt x="310" y="66"/>
                    </a:lnTo>
                    <a:lnTo>
                      <a:pt x="315" y="64"/>
                    </a:lnTo>
                    <a:lnTo>
                      <a:pt x="319" y="61"/>
                    </a:lnTo>
                    <a:lnTo>
                      <a:pt x="323" y="59"/>
                    </a:lnTo>
                    <a:lnTo>
                      <a:pt x="327" y="57"/>
                    </a:lnTo>
                    <a:lnTo>
                      <a:pt x="331" y="55"/>
                    </a:lnTo>
                    <a:lnTo>
                      <a:pt x="334" y="51"/>
                    </a:lnTo>
                    <a:lnTo>
                      <a:pt x="338" y="49"/>
                    </a:lnTo>
                    <a:lnTo>
                      <a:pt x="342" y="47"/>
                    </a:lnTo>
                    <a:lnTo>
                      <a:pt x="346" y="45"/>
                    </a:lnTo>
                    <a:lnTo>
                      <a:pt x="350" y="44"/>
                    </a:lnTo>
                    <a:lnTo>
                      <a:pt x="352" y="42"/>
                    </a:lnTo>
                    <a:lnTo>
                      <a:pt x="355" y="40"/>
                    </a:lnTo>
                    <a:lnTo>
                      <a:pt x="359" y="38"/>
                    </a:lnTo>
                    <a:lnTo>
                      <a:pt x="361" y="34"/>
                    </a:lnTo>
                    <a:lnTo>
                      <a:pt x="365" y="34"/>
                    </a:lnTo>
                    <a:lnTo>
                      <a:pt x="367" y="30"/>
                    </a:lnTo>
                    <a:lnTo>
                      <a:pt x="371" y="28"/>
                    </a:lnTo>
                    <a:lnTo>
                      <a:pt x="372" y="26"/>
                    </a:lnTo>
                    <a:lnTo>
                      <a:pt x="376" y="25"/>
                    </a:lnTo>
                    <a:lnTo>
                      <a:pt x="378" y="23"/>
                    </a:lnTo>
                    <a:lnTo>
                      <a:pt x="380" y="23"/>
                    </a:lnTo>
                    <a:lnTo>
                      <a:pt x="386" y="19"/>
                    </a:lnTo>
                    <a:lnTo>
                      <a:pt x="390" y="15"/>
                    </a:lnTo>
                    <a:lnTo>
                      <a:pt x="393" y="13"/>
                    </a:lnTo>
                    <a:lnTo>
                      <a:pt x="397" y="9"/>
                    </a:lnTo>
                    <a:lnTo>
                      <a:pt x="399" y="7"/>
                    </a:lnTo>
                    <a:lnTo>
                      <a:pt x="403" y="6"/>
                    </a:lnTo>
                    <a:lnTo>
                      <a:pt x="405" y="4"/>
                    </a:lnTo>
                    <a:lnTo>
                      <a:pt x="407" y="2"/>
                    </a:lnTo>
                    <a:lnTo>
                      <a:pt x="409" y="0"/>
                    </a:lnTo>
                    <a:lnTo>
                      <a:pt x="410" y="0"/>
                    </a:lnTo>
                    <a:lnTo>
                      <a:pt x="410" y="2"/>
                    </a:lnTo>
                    <a:lnTo>
                      <a:pt x="410" y="6"/>
                    </a:lnTo>
                    <a:lnTo>
                      <a:pt x="410" y="9"/>
                    </a:lnTo>
                    <a:lnTo>
                      <a:pt x="410" y="13"/>
                    </a:lnTo>
                    <a:lnTo>
                      <a:pt x="410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2" y="25"/>
                    </a:lnTo>
                    <a:lnTo>
                      <a:pt x="410" y="26"/>
                    </a:lnTo>
                    <a:lnTo>
                      <a:pt x="410" y="30"/>
                    </a:lnTo>
                    <a:lnTo>
                      <a:pt x="410" y="34"/>
                    </a:lnTo>
                    <a:lnTo>
                      <a:pt x="410" y="38"/>
                    </a:lnTo>
                    <a:lnTo>
                      <a:pt x="410" y="40"/>
                    </a:lnTo>
                    <a:lnTo>
                      <a:pt x="410" y="44"/>
                    </a:lnTo>
                    <a:lnTo>
                      <a:pt x="410" y="49"/>
                    </a:lnTo>
                    <a:lnTo>
                      <a:pt x="410" y="53"/>
                    </a:lnTo>
                    <a:lnTo>
                      <a:pt x="410" y="57"/>
                    </a:lnTo>
                    <a:lnTo>
                      <a:pt x="410" y="61"/>
                    </a:lnTo>
                    <a:lnTo>
                      <a:pt x="410" y="64"/>
                    </a:lnTo>
                    <a:lnTo>
                      <a:pt x="410" y="70"/>
                    </a:lnTo>
                    <a:lnTo>
                      <a:pt x="410" y="74"/>
                    </a:lnTo>
                    <a:lnTo>
                      <a:pt x="409" y="80"/>
                    </a:lnTo>
                    <a:lnTo>
                      <a:pt x="409" y="85"/>
                    </a:lnTo>
                    <a:lnTo>
                      <a:pt x="409" y="91"/>
                    </a:lnTo>
                    <a:lnTo>
                      <a:pt x="407" y="95"/>
                    </a:lnTo>
                    <a:lnTo>
                      <a:pt x="407" y="101"/>
                    </a:lnTo>
                    <a:lnTo>
                      <a:pt x="407" y="106"/>
                    </a:lnTo>
                    <a:lnTo>
                      <a:pt x="405" y="112"/>
                    </a:lnTo>
                    <a:lnTo>
                      <a:pt x="403" y="116"/>
                    </a:lnTo>
                    <a:lnTo>
                      <a:pt x="403" y="123"/>
                    </a:lnTo>
                    <a:lnTo>
                      <a:pt x="401" y="129"/>
                    </a:lnTo>
                    <a:lnTo>
                      <a:pt x="401" y="135"/>
                    </a:lnTo>
                    <a:lnTo>
                      <a:pt x="399" y="141"/>
                    </a:lnTo>
                    <a:lnTo>
                      <a:pt x="397" y="146"/>
                    </a:lnTo>
                    <a:lnTo>
                      <a:pt x="395" y="152"/>
                    </a:lnTo>
                    <a:lnTo>
                      <a:pt x="395" y="158"/>
                    </a:lnTo>
                    <a:lnTo>
                      <a:pt x="391" y="163"/>
                    </a:lnTo>
                    <a:lnTo>
                      <a:pt x="390" y="171"/>
                    </a:lnTo>
                    <a:lnTo>
                      <a:pt x="390" y="177"/>
                    </a:lnTo>
                    <a:lnTo>
                      <a:pt x="388" y="184"/>
                    </a:lnTo>
                    <a:lnTo>
                      <a:pt x="384" y="190"/>
                    </a:lnTo>
                    <a:lnTo>
                      <a:pt x="382" y="196"/>
                    </a:lnTo>
                    <a:lnTo>
                      <a:pt x="380" y="203"/>
                    </a:lnTo>
                    <a:lnTo>
                      <a:pt x="378" y="209"/>
                    </a:lnTo>
                    <a:lnTo>
                      <a:pt x="374" y="215"/>
                    </a:lnTo>
                    <a:lnTo>
                      <a:pt x="372" y="222"/>
                    </a:lnTo>
                    <a:lnTo>
                      <a:pt x="369" y="228"/>
                    </a:lnTo>
                    <a:lnTo>
                      <a:pt x="367" y="236"/>
                    </a:lnTo>
                    <a:lnTo>
                      <a:pt x="363" y="241"/>
                    </a:lnTo>
                    <a:lnTo>
                      <a:pt x="359" y="249"/>
                    </a:lnTo>
                    <a:lnTo>
                      <a:pt x="355" y="255"/>
                    </a:lnTo>
                    <a:lnTo>
                      <a:pt x="352" y="262"/>
                    </a:lnTo>
                    <a:lnTo>
                      <a:pt x="348" y="268"/>
                    </a:lnTo>
                    <a:lnTo>
                      <a:pt x="344" y="275"/>
                    </a:lnTo>
                    <a:lnTo>
                      <a:pt x="340" y="281"/>
                    </a:lnTo>
                    <a:lnTo>
                      <a:pt x="336" y="289"/>
                    </a:lnTo>
                    <a:lnTo>
                      <a:pt x="331" y="294"/>
                    </a:lnTo>
                    <a:lnTo>
                      <a:pt x="327" y="302"/>
                    </a:lnTo>
                    <a:lnTo>
                      <a:pt x="321" y="308"/>
                    </a:lnTo>
                    <a:lnTo>
                      <a:pt x="317" y="313"/>
                    </a:lnTo>
                    <a:lnTo>
                      <a:pt x="313" y="321"/>
                    </a:lnTo>
                    <a:lnTo>
                      <a:pt x="308" y="327"/>
                    </a:lnTo>
                    <a:lnTo>
                      <a:pt x="304" y="332"/>
                    </a:lnTo>
                    <a:lnTo>
                      <a:pt x="298" y="338"/>
                    </a:lnTo>
                    <a:lnTo>
                      <a:pt x="294" y="344"/>
                    </a:lnTo>
                    <a:lnTo>
                      <a:pt x="289" y="350"/>
                    </a:lnTo>
                    <a:lnTo>
                      <a:pt x="283" y="355"/>
                    </a:lnTo>
                    <a:lnTo>
                      <a:pt x="279" y="361"/>
                    </a:lnTo>
                    <a:lnTo>
                      <a:pt x="274" y="367"/>
                    </a:lnTo>
                    <a:lnTo>
                      <a:pt x="270" y="371"/>
                    </a:lnTo>
                    <a:lnTo>
                      <a:pt x="264" y="376"/>
                    </a:lnTo>
                    <a:lnTo>
                      <a:pt x="260" y="382"/>
                    </a:lnTo>
                    <a:lnTo>
                      <a:pt x="255" y="388"/>
                    </a:lnTo>
                    <a:lnTo>
                      <a:pt x="251" y="391"/>
                    </a:lnTo>
                    <a:lnTo>
                      <a:pt x="245" y="397"/>
                    </a:lnTo>
                    <a:lnTo>
                      <a:pt x="241" y="401"/>
                    </a:lnTo>
                    <a:lnTo>
                      <a:pt x="236" y="407"/>
                    </a:lnTo>
                    <a:lnTo>
                      <a:pt x="232" y="410"/>
                    </a:lnTo>
                    <a:lnTo>
                      <a:pt x="226" y="414"/>
                    </a:lnTo>
                    <a:lnTo>
                      <a:pt x="222" y="420"/>
                    </a:lnTo>
                    <a:lnTo>
                      <a:pt x="217" y="424"/>
                    </a:lnTo>
                    <a:lnTo>
                      <a:pt x="213" y="428"/>
                    </a:lnTo>
                    <a:lnTo>
                      <a:pt x="207" y="431"/>
                    </a:lnTo>
                    <a:lnTo>
                      <a:pt x="203" y="435"/>
                    </a:lnTo>
                    <a:lnTo>
                      <a:pt x="199" y="439"/>
                    </a:lnTo>
                    <a:lnTo>
                      <a:pt x="196" y="443"/>
                    </a:lnTo>
                    <a:lnTo>
                      <a:pt x="190" y="447"/>
                    </a:lnTo>
                    <a:lnTo>
                      <a:pt x="186" y="450"/>
                    </a:lnTo>
                    <a:lnTo>
                      <a:pt x="182" y="454"/>
                    </a:lnTo>
                    <a:lnTo>
                      <a:pt x="179" y="458"/>
                    </a:lnTo>
                    <a:lnTo>
                      <a:pt x="175" y="460"/>
                    </a:lnTo>
                    <a:lnTo>
                      <a:pt x="171" y="464"/>
                    </a:lnTo>
                    <a:lnTo>
                      <a:pt x="165" y="466"/>
                    </a:lnTo>
                    <a:lnTo>
                      <a:pt x="161" y="469"/>
                    </a:lnTo>
                    <a:lnTo>
                      <a:pt x="158" y="471"/>
                    </a:lnTo>
                    <a:lnTo>
                      <a:pt x="156" y="475"/>
                    </a:lnTo>
                    <a:lnTo>
                      <a:pt x="152" y="477"/>
                    </a:lnTo>
                    <a:lnTo>
                      <a:pt x="148" y="479"/>
                    </a:lnTo>
                    <a:lnTo>
                      <a:pt x="144" y="483"/>
                    </a:lnTo>
                    <a:lnTo>
                      <a:pt x="142" y="485"/>
                    </a:lnTo>
                    <a:lnTo>
                      <a:pt x="139" y="486"/>
                    </a:lnTo>
                    <a:lnTo>
                      <a:pt x="135" y="488"/>
                    </a:lnTo>
                    <a:lnTo>
                      <a:pt x="133" y="490"/>
                    </a:lnTo>
                    <a:lnTo>
                      <a:pt x="129" y="492"/>
                    </a:lnTo>
                    <a:lnTo>
                      <a:pt x="127" y="494"/>
                    </a:lnTo>
                    <a:lnTo>
                      <a:pt x="125" y="496"/>
                    </a:lnTo>
                    <a:lnTo>
                      <a:pt x="121" y="496"/>
                    </a:lnTo>
                    <a:lnTo>
                      <a:pt x="120" y="498"/>
                    </a:lnTo>
                    <a:lnTo>
                      <a:pt x="116" y="500"/>
                    </a:lnTo>
                    <a:lnTo>
                      <a:pt x="114" y="504"/>
                    </a:lnTo>
                    <a:lnTo>
                      <a:pt x="110" y="504"/>
                    </a:lnTo>
                    <a:lnTo>
                      <a:pt x="110" y="505"/>
                    </a:lnTo>
                    <a:lnTo>
                      <a:pt x="108" y="507"/>
                    </a:lnTo>
                    <a:lnTo>
                      <a:pt x="123" y="464"/>
                    </a:lnTo>
                    <a:lnTo>
                      <a:pt x="123" y="462"/>
                    </a:lnTo>
                    <a:lnTo>
                      <a:pt x="125" y="462"/>
                    </a:lnTo>
                    <a:lnTo>
                      <a:pt x="125" y="460"/>
                    </a:lnTo>
                    <a:lnTo>
                      <a:pt x="129" y="460"/>
                    </a:lnTo>
                    <a:lnTo>
                      <a:pt x="131" y="458"/>
                    </a:lnTo>
                    <a:lnTo>
                      <a:pt x="135" y="456"/>
                    </a:lnTo>
                    <a:lnTo>
                      <a:pt x="137" y="454"/>
                    </a:lnTo>
                    <a:lnTo>
                      <a:pt x="139" y="452"/>
                    </a:lnTo>
                    <a:lnTo>
                      <a:pt x="140" y="452"/>
                    </a:lnTo>
                    <a:lnTo>
                      <a:pt x="144" y="450"/>
                    </a:lnTo>
                    <a:lnTo>
                      <a:pt x="146" y="448"/>
                    </a:lnTo>
                    <a:lnTo>
                      <a:pt x="148" y="447"/>
                    </a:lnTo>
                    <a:lnTo>
                      <a:pt x="152" y="445"/>
                    </a:lnTo>
                    <a:lnTo>
                      <a:pt x="154" y="443"/>
                    </a:lnTo>
                    <a:lnTo>
                      <a:pt x="156" y="441"/>
                    </a:lnTo>
                    <a:lnTo>
                      <a:pt x="160" y="439"/>
                    </a:lnTo>
                    <a:lnTo>
                      <a:pt x="161" y="435"/>
                    </a:lnTo>
                    <a:lnTo>
                      <a:pt x="165" y="435"/>
                    </a:lnTo>
                    <a:lnTo>
                      <a:pt x="169" y="431"/>
                    </a:lnTo>
                    <a:lnTo>
                      <a:pt x="173" y="429"/>
                    </a:lnTo>
                    <a:lnTo>
                      <a:pt x="175" y="426"/>
                    </a:lnTo>
                    <a:lnTo>
                      <a:pt x="179" y="424"/>
                    </a:lnTo>
                    <a:lnTo>
                      <a:pt x="182" y="420"/>
                    </a:lnTo>
                    <a:lnTo>
                      <a:pt x="186" y="418"/>
                    </a:lnTo>
                    <a:lnTo>
                      <a:pt x="190" y="414"/>
                    </a:lnTo>
                    <a:lnTo>
                      <a:pt x="194" y="412"/>
                    </a:lnTo>
                    <a:lnTo>
                      <a:pt x="198" y="409"/>
                    </a:lnTo>
                    <a:lnTo>
                      <a:pt x="201" y="405"/>
                    </a:lnTo>
                    <a:lnTo>
                      <a:pt x="205" y="401"/>
                    </a:lnTo>
                    <a:lnTo>
                      <a:pt x="209" y="397"/>
                    </a:lnTo>
                    <a:lnTo>
                      <a:pt x="213" y="393"/>
                    </a:lnTo>
                    <a:lnTo>
                      <a:pt x="218" y="390"/>
                    </a:lnTo>
                    <a:lnTo>
                      <a:pt x="222" y="386"/>
                    </a:lnTo>
                    <a:lnTo>
                      <a:pt x="226" y="382"/>
                    </a:lnTo>
                    <a:lnTo>
                      <a:pt x="230" y="378"/>
                    </a:lnTo>
                    <a:lnTo>
                      <a:pt x="234" y="372"/>
                    </a:lnTo>
                    <a:lnTo>
                      <a:pt x="237" y="369"/>
                    </a:lnTo>
                    <a:lnTo>
                      <a:pt x="243" y="365"/>
                    </a:lnTo>
                    <a:lnTo>
                      <a:pt x="247" y="359"/>
                    </a:lnTo>
                    <a:lnTo>
                      <a:pt x="251" y="355"/>
                    </a:lnTo>
                    <a:lnTo>
                      <a:pt x="255" y="350"/>
                    </a:lnTo>
                    <a:lnTo>
                      <a:pt x="260" y="346"/>
                    </a:lnTo>
                    <a:lnTo>
                      <a:pt x="264" y="340"/>
                    </a:lnTo>
                    <a:lnTo>
                      <a:pt x="268" y="334"/>
                    </a:lnTo>
                    <a:lnTo>
                      <a:pt x="272" y="329"/>
                    </a:lnTo>
                    <a:lnTo>
                      <a:pt x="277" y="325"/>
                    </a:lnTo>
                    <a:lnTo>
                      <a:pt x="281" y="319"/>
                    </a:lnTo>
                    <a:lnTo>
                      <a:pt x="285" y="313"/>
                    </a:lnTo>
                    <a:lnTo>
                      <a:pt x="289" y="308"/>
                    </a:lnTo>
                    <a:lnTo>
                      <a:pt x="294" y="302"/>
                    </a:lnTo>
                    <a:lnTo>
                      <a:pt x="298" y="296"/>
                    </a:lnTo>
                    <a:lnTo>
                      <a:pt x="302" y="291"/>
                    </a:lnTo>
                    <a:lnTo>
                      <a:pt x="306" y="283"/>
                    </a:lnTo>
                    <a:lnTo>
                      <a:pt x="310" y="277"/>
                    </a:lnTo>
                    <a:lnTo>
                      <a:pt x="313" y="272"/>
                    </a:lnTo>
                    <a:lnTo>
                      <a:pt x="317" y="264"/>
                    </a:lnTo>
                    <a:lnTo>
                      <a:pt x="321" y="258"/>
                    </a:lnTo>
                    <a:lnTo>
                      <a:pt x="325" y="253"/>
                    </a:lnTo>
                    <a:lnTo>
                      <a:pt x="329" y="245"/>
                    </a:lnTo>
                    <a:lnTo>
                      <a:pt x="332" y="239"/>
                    </a:lnTo>
                    <a:lnTo>
                      <a:pt x="336" y="232"/>
                    </a:lnTo>
                    <a:lnTo>
                      <a:pt x="340" y="226"/>
                    </a:lnTo>
                    <a:lnTo>
                      <a:pt x="342" y="218"/>
                    </a:lnTo>
                    <a:lnTo>
                      <a:pt x="346" y="213"/>
                    </a:lnTo>
                    <a:lnTo>
                      <a:pt x="348" y="207"/>
                    </a:lnTo>
                    <a:lnTo>
                      <a:pt x="352" y="201"/>
                    </a:lnTo>
                    <a:lnTo>
                      <a:pt x="353" y="196"/>
                    </a:lnTo>
                    <a:lnTo>
                      <a:pt x="355" y="190"/>
                    </a:lnTo>
                    <a:lnTo>
                      <a:pt x="359" y="184"/>
                    </a:lnTo>
                    <a:lnTo>
                      <a:pt x="361" y="179"/>
                    </a:lnTo>
                    <a:lnTo>
                      <a:pt x="363" y="175"/>
                    </a:lnTo>
                    <a:lnTo>
                      <a:pt x="365" y="169"/>
                    </a:lnTo>
                    <a:lnTo>
                      <a:pt x="367" y="163"/>
                    </a:lnTo>
                    <a:lnTo>
                      <a:pt x="369" y="160"/>
                    </a:lnTo>
                    <a:lnTo>
                      <a:pt x="371" y="154"/>
                    </a:lnTo>
                    <a:lnTo>
                      <a:pt x="372" y="150"/>
                    </a:lnTo>
                    <a:lnTo>
                      <a:pt x="374" y="146"/>
                    </a:lnTo>
                    <a:lnTo>
                      <a:pt x="376" y="142"/>
                    </a:lnTo>
                    <a:lnTo>
                      <a:pt x="376" y="137"/>
                    </a:lnTo>
                    <a:lnTo>
                      <a:pt x="378" y="133"/>
                    </a:lnTo>
                    <a:lnTo>
                      <a:pt x="380" y="129"/>
                    </a:lnTo>
                    <a:lnTo>
                      <a:pt x="380" y="125"/>
                    </a:lnTo>
                    <a:lnTo>
                      <a:pt x="380" y="121"/>
                    </a:lnTo>
                    <a:lnTo>
                      <a:pt x="382" y="118"/>
                    </a:lnTo>
                    <a:lnTo>
                      <a:pt x="382" y="114"/>
                    </a:lnTo>
                    <a:lnTo>
                      <a:pt x="384" y="110"/>
                    </a:lnTo>
                    <a:lnTo>
                      <a:pt x="384" y="106"/>
                    </a:lnTo>
                    <a:lnTo>
                      <a:pt x="386" y="104"/>
                    </a:lnTo>
                    <a:lnTo>
                      <a:pt x="386" y="101"/>
                    </a:lnTo>
                    <a:lnTo>
                      <a:pt x="388" y="99"/>
                    </a:lnTo>
                    <a:lnTo>
                      <a:pt x="388" y="95"/>
                    </a:lnTo>
                    <a:lnTo>
                      <a:pt x="388" y="91"/>
                    </a:lnTo>
                    <a:lnTo>
                      <a:pt x="388" y="89"/>
                    </a:lnTo>
                    <a:lnTo>
                      <a:pt x="388" y="85"/>
                    </a:lnTo>
                    <a:lnTo>
                      <a:pt x="388" y="83"/>
                    </a:lnTo>
                    <a:lnTo>
                      <a:pt x="390" y="82"/>
                    </a:lnTo>
                    <a:lnTo>
                      <a:pt x="390" y="80"/>
                    </a:lnTo>
                    <a:lnTo>
                      <a:pt x="390" y="78"/>
                    </a:lnTo>
                    <a:lnTo>
                      <a:pt x="390" y="72"/>
                    </a:lnTo>
                    <a:lnTo>
                      <a:pt x="390" y="70"/>
                    </a:lnTo>
                    <a:lnTo>
                      <a:pt x="390" y="66"/>
                    </a:lnTo>
                    <a:lnTo>
                      <a:pt x="390" y="63"/>
                    </a:lnTo>
                    <a:lnTo>
                      <a:pt x="390" y="61"/>
                    </a:lnTo>
                    <a:lnTo>
                      <a:pt x="388" y="59"/>
                    </a:lnTo>
                    <a:lnTo>
                      <a:pt x="388" y="57"/>
                    </a:lnTo>
                    <a:lnTo>
                      <a:pt x="388" y="55"/>
                    </a:lnTo>
                    <a:lnTo>
                      <a:pt x="388" y="53"/>
                    </a:lnTo>
                    <a:lnTo>
                      <a:pt x="386" y="53"/>
                    </a:lnTo>
                    <a:lnTo>
                      <a:pt x="384" y="53"/>
                    </a:lnTo>
                    <a:lnTo>
                      <a:pt x="382" y="55"/>
                    </a:lnTo>
                    <a:lnTo>
                      <a:pt x="380" y="55"/>
                    </a:lnTo>
                    <a:lnTo>
                      <a:pt x="378" y="57"/>
                    </a:lnTo>
                    <a:lnTo>
                      <a:pt x="376" y="59"/>
                    </a:lnTo>
                    <a:lnTo>
                      <a:pt x="372" y="61"/>
                    </a:lnTo>
                    <a:lnTo>
                      <a:pt x="369" y="63"/>
                    </a:lnTo>
                    <a:lnTo>
                      <a:pt x="365" y="64"/>
                    </a:lnTo>
                    <a:lnTo>
                      <a:pt x="359" y="66"/>
                    </a:lnTo>
                    <a:lnTo>
                      <a:pt x="355" y="68"/>
                    </a:lnTo>
                    <a:lnTo>
                      <a:pt x="352" y="72"/>
                    </a:lnTo>
                    <a:lnTo>
                      <a:pt x="348" y="72"/>
                    </a:lnTo>
                    <a:lnTo>
                      <a:pt x="346" y="74"/>
                    </a:lnTo>
                    <a:lnTo>
                      <a:pt x="344" y="76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4" y="80"/>
                    </a:lnTo>
                    <a:lnTo>
                      <a:pt x="331" y="82"/>
                    </a:lnTo>
                    <a:lnTo>
                      <a:pt x="329" y="82"/>
                    </a:lnTo>
                    <a:lnTo>
                      <a:pt x="325" y="83"/>
                    </a:lnTo>
                    <a:lnTo>
                      <a:pt x="323" y="85"/>
                    </a:lnTo>
                    <a:lnTo>
                      <a:pt x="319" y="87"/>
                    </a:lnTo>
                    <a:lnTo>
                      <a:pt x="315" y="89"/>
                    </a:lnTo>
                    <a:lnTo>
                      <a:pt x="312" y="91"/>
                    </a:lnTo>
                    <a:lnTo>
                      <a:pt x="308" y="91"/>
                    </a:lnTo>
                    <a:lnTo>
                      <a:pt x="304" y="93"/>
                    </a:lnTo>
                    <a:lnTo>
                      <a:pt x="302" y="95"/>
                    </a:lnTo>
                    <a:lnTo>
                      <a:pt x="298" y="97"/>
                    </a:lnTo>
                    <a:lnTo>
                      <a:pt x="294" y="99"/>
                    </a:lnTo>
                    <a:lnTo>
                      <a:pt x="291" y="101"/>
                    </a:lnTo>
                    <a:lnTo>
                      <a:pt x="287" y="102"/>
                    </a:lnTo>
                    <a:lnTo>
                      <a:pt x="283" y="102"/>
                    </a:lnTo>
                    <a:lnTo>
                      <a:pt x="279" y="106"/>
                    </a:lnTo>
                    <a:lnTo>
                      <a:pt x="275" y="106"/>
                    </a:lnTo>
                    <a:lnTo>
                      <a:pt x="272" y="108"/>
                    </a:lnTo>
                    <a:lnTo>
                      <a:pt x="266" y="110"/>
                    </a:lnTo>
                    <a:lnTo>
                      <a:pt x="262" y="112"/>
                    </a:lnTo>
                    <a:lnTo>
                      <a:pt x="258" y="114"/>
                    </a:lnTo>
                    <a:lnTo>
                      <a:pt x="255" y="116"/>
                    </a:lnTo>
                    <a:lnTo>
                      <a:pt x="249" y="118"/>
                    </a:lnTo>
                    <a:lnTo>
                      <a:pt x="245" y="120"/>
                    </a:lnTo>
                    <a:lnTo>
                      <a:pt x="241" y="121"/>
                    </a:lnTo>
                    <a:lnTo>
                      <a:pt x="237" y="123"/>
                    </a:lnTo>
                    <a:lnTo>
                      <a:pt x="232" y="125"/>
                    </a:lnTo>
                    <a:lnTo>
                      <a:pt x="228" y="127"/>
                    </a:lnTo>
                    <a:lnTo>
                      <a:pt x="224" y="129"/>
                    </a:lnTo>
                    <a:lnTo>
                      <a:pt x="218" y="131"/>
                    </a:lnTo>
                    <a:lnTo>
                      <a:pt x="215" y="133"/>
                    </a:lnTo>
                    <a:lnTo>
                      <a:pt x="209" y="135"/>
                    </a:lnTo>
                    <a:lnTo>
                      <a:pt x="205" y="137"/>
                    </a:lnTo>
                    <a:lnTo>
                      <a:pt x="199" y="139"/>
                    </a:lnTo>
                    <a:lnTo>
                      <a:pt x="196" y="141"/>
                    </a:lnTo>
                    <a:lnTo>
                      <a:pt x="190" y="142"/>
                    </a:lnTo>
                    <a:lnTo>
                      <a:pt x="186" y="146"/>
                    </a:lnTo>
                    <a:lnTo>
                      <a:pt x="180" y="148"/>
                    </a:lnTo>
                    <a:lnTo>
                      <a:pt x="175" y="150"/>
                    </a:lnTo>
                    <a:lnTo>
                      <a:pt x="171" y="152"/>
                    </a:lnTo>
                    <a:lnTo>
                      <a:pt x="165" y="156"/>
                    </a:lnTo>
                    <a:lnTo>
                      <a:pt x="161" y="158"/>
                    </a:lnTo>
                    <a:lnTo>
                      <a:pt x="156" y="160"/>
                    </a:lnTo>
                    <a:lnTo>
                      <a:pt x="152" y="163"/>
                    </a:lnTo>
                    <a:lnTo>
                      <a:pt x="146" y="165"/>
                    </a:lnTo>
                    <a:lnTo>
                      <a:pt x="142" y="169"/>
                    </a:lnTo>
                    <a:lnTo>
                      <a:pt x="137" y="171"/>
                    </a:lnTo>
                    <a:lnTo>
                      <a:pt x="133" y="175"/>
                    </a:lnTo>
                    <a:lnTo>
                      <a:pt x="127" y="177"/>
                    </a:lnTo>
                    <a:lnTo>
                      <a:pt x="123" y="180"/>
                    </a:lnTo>
                    <a:lnTo>
                      <a:pt x="118" y="182"/>
                    </a:lnTo>
                    <a:lnTo>
                      <a:pt x="114" y="186"/>
                    </a:lnTo>
                    <a:lnTo>
                      <a:pt x="110" y="188"/>
                    </a:lnTo>
                    <a:lnTo>
                      <a:pt x="106" y="192"/>
                    </a:lnTo>
                    <a:lnTo>
                      <a:pt x="101" y="194"/>
                    </a:lnTo>
                    <a:lnTo>
                      <a:pt x="97" y="198"/>
                    </a:lnTo>
                    <a:lnTo>
                      <a:pt x="91" y="199"/>
                    </a:lnTo>
                    <a:lnTo>
                      <a:pt x="87" y="203"/>
                    </a:lnTo>
                    <a:lnTo>
                      <a:pt x="83" y="205"/>
                    </a:lnTo>
                    <a:lnTo>
                      <a:pt x="80" y="209"/>
                    </a:lnTo>
                    <a:lnTo>
                      <a:pt x="76" y="211"/>
                    </a:lnTo>
                    <a:lnTo>
                      <a:pt x="72" y="215"/>
                    </a:lnTo>
                    <a:lnTo>
                      <a:pt x="68" y="217"/>
                    </a:lnTo>
                    <a:lnTo>
                      <a:pt x="64" y="218"/>
                    </a:lnTo>
                    <a:lnTo>
                      <a:pt x="59" y="222"/>
                    </a:lnTo>
                    <a:lnTo>
                      <a:pt x="57" y="224"/>
                    </a:lnTo>
                    <a:lnTo>
                      <a:pt x="53" y="226"/>
                    </a:lnTo>
                    <a:lnTo>
                      <a:pt x="49" y="230"/>
                    </a:lnTo>
                    <a:lnTo>
                      <a:pt x="45" y="232"/>
                    </a:lnTo>
                    <a:lnTo>
                      <a:pt x="44" y="234"/>
                    </a:lnTo>
                    <a:lnTo>
                      <a:pt x="40" y="237"/>
                    </a:lnTo>
                    <a:lnTo>
                      <a:pt x="36" y="239"/>
                    </a:lnTo>
                    <a:lnTo>
                      <a:pt x="32" y="241"/>
                    </a:lnTo>
                    <a:lnTo>
                      <a:pt x="30" y="243"/>
                    </a:lnTo>
                    <a:lnTo>
                      <a:pt x="28" y="245"/>
                    </a:lnTo>
                    <a:lnTo>
                      <a:pt x="25" y="247"/>
                    </a:lnTo>
                    <a:lnTo>
                      <a:pt x="23" y="249"/>
                    </a:lnTo>
                    <a:lnTo>
                      <a:pt x="21" y="251"/>
                    </a:lnTo>
                    <a:lnTo>
                      <a:pt x="17" y="253"/>
                    </a:lnTo>
                    <a:lnTo>
                      <a:pt x="15" y="255"/>
                    </a:lnTo>
                    <a:lnTo>
                      <a:pt x="13" y="256"/>
                    </a:lnTo>
                    <a:lnTo>
                      <a:pt x="11" y="258"/>
                    </a:lnTo>
                    <a:lnTo>
                      <a:pt x="7" y="260"/>
                    </a:lnTo>
                    <a:lnTo>
                      <a:pt x="6" y="264"/>
                    </a:lnTo>
                    <a:lnTo>
                      <a:pt x="4" y="264"/>
                    </a:lnTo>
                    <a:lnTo>
                      <a:pt x="2" y="266"/>
                    </a:lnTo>
                    <a:lnTo>
                      <a:pt x="0" y="268"/>
                    </a:lnTo>
                    <a:lnTo>
                      <a:pt x="59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4" name="Freeform 604">
                <a:extLst>
                  <a:ext uri="{FF2B5EF4-FFF2-40B4-BE49-F238E27FC236}">
                    <a16:creationId xmlns:a16="http://schemas.microsoft.com/office/drawing/2014/main" id="{863E02F8-1F8C-4B64-B0CD-2940726A8B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8" y="801"/>
                <a:ext cx="36" cy="74"/>
              </a:xfrm>
              <a:custGeom>
                <a:avLst/>
                <a:gdLst>
                  <a:gd name="T0" fmla="*/ 0 w 72"/>
                  <a:gd name="T1" fmla="*/ 1 h 146"/>
                  <a:gd name="T2" fmla="*/ 1 w 72"/>
                  <a:gd name="T3" fmla="*/ 1 h 146"/>
                  <a:gd name="T4" fmla="*/ 1 w 72"/>
                  <a:gd name="T5" fmla="*/ 1 h 146"/>
                  <a:gd name="T6" fmla="*/ 1 w 72"/>
                  <a:gd name="T7" fmla="*/ 1 h 146"/>
                  <a:gd name="T8" fmla="*/ 1 w 72"/>
                  <a:gd name="T9" fmla="*/ 0 h 146"/>
                  <a:gd name="T10" fmla="*/ 1 w 72"/>
                  <a:gd name="T11" fmla="*/ 1 h 146"/>
                  <a:gd name="T12" fmla="*/ 1 w 72"/>
                  <a:gd name="T13" fmla="*/ 1 h 146"/>
                  <a:gd name="T14" fmla="*/ 1 w 72"/>
                  <a:gd name="T15" fmla="*/ 1 h 146"/>
                  <a:gd name="T16" fmla="*/ 1 w 72"/>
                  <a:gd name="T17" fmla="*/ 1 h 146"/>
                  <a:gd name="T18" fmla="*/ 1 w 72"/>
                  <a:gd name="T19" fmla="*/ 1 h 146"/>
                  <a:gd name="T20" fmla="*/ 0 w 72"/>
                  <a:gd name="T21" fmla="*/ 1 h 146"/>
                  <a:gd name="T22" fmla="*/ 0 w 72"/>
                  <a:gd name="T23" fmla="*/ 1 h 1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2"/>
                  <a:gd name="T37" fmla="*/ 0 h 146"/>
                  <a:gd name="T38" fmla="*/ 72 w 72"/>
                  <a:gd name="T39" fmla="*/ 146 h 1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2" h="146">
                    <a:moveTo>
                      <a:pt x="0" y="82"/>
                    </a:moveTo>
                    <a:lnTo>
                      <a:pt x="19" y="63"/>
                    </a:lnTo>
                    <a:lnTo>
                      <a:pt x="40" y="42"/>
                    </a:lnTo>
                    <a:lnTo>
                      <a:pt x="59" y="21"/>
                    </a:lnTo>
                    <a:lnTo>
                      <a:pt x="72" y="0"/>
                    </a:lnTo>
                    <a:lnTo>
                      <a:pt x="63" y="36"/>
                    </a:lnTo>
                    <a:lnTo>
                      <a:pt x="55" y="64"/>
                    </a:lnTo>
                    <a:lnTo>
                      <a:pt x="36" y="102"/>
                    </a:lnTo>
                    <a:lnTo>
                      <a:pt x="15" y="146"/>
                    </a:lnTo>
                    <a:lnTo>
                      <a:pt x="9" y="11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5" name="Freeform 605">
                <a:extLst>
                  <a:ext uri="{FF2B5EF4-FFF2-40B4-BE49-F238E27FC236}">
                    <a16:creationId xmlns:a16="http://schemas.microsoft.com/office/drawing/2014/main" id="{6436D692-7E33-4648-80AD-8DC57C2F75E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2" y="822"/>
                <a:ext cx="106" cy="93"/>
              </a:xfrm>
              <a:custGeom>
                <a:avLst/>
                <a:gdLst>
                  <a:gd name="T0" fmla="*/ 0 w 213"/>
                  <a:gd name="T1" fmla="*/ 1 h 184"/>
                  <a:gd name="T2" fmla="*/ 0 w 213"/>
                  <a:gd name="T3" fmla="*/ 1 h 184"/>
                  <a:gd name="T4" fmla="*/ 0 w 213"/>
                  <a:gd name="T5" fmla="*/ 1 h 184"/>
                  <a:gd name="T6" fmla="*/ 0 w 213"/>
                  <a:gd name="T7" fmla="*/ 1 h 184"/>
                  <a:gd name="T8" fmla="*/ 0 w 213"/>
                  <a:gd name="T9" fmla="*/ 1 h 184"/>
                  <a:gd name="T10" fmla="*/ 0 w 213"/>
                  <a:gd name="T11" fmla="*/ 1 h 184"/>
                  <a:gd name="T12" fmla="*/ 0 w 213"/>
                  <a:gd name="T13" fmla="*/ 1 h 184"/>
                  <a:gd name="T14" fmla="*/ 0 w 213"/>
                  <a:gd name="T15" fmla="*/ 0 h 184"/>
                  <a:gd name="T16" fmla="*/ 0 w 213"/>
                  <a:gd name="T17" fmla="*/ 1 h 184"/>
                  <a:gd name="T18" fmla="*/ 0 w 213"/>
                  <a:gd name="T19" fmla="*/ 1 h 184"/>
                  <a:gd name="T20" fmla="*/ 0 w 213"/>
                  <a:gd name="T21" fmla="*/ 1 h 184"/>
                  <a:gd name="T22" fmla="*/ 0 w 213"/>
                  <a:gd name="T23" fmla="*/ 1 h 184"/>
                  <a:gd name="T24" fmla="*/ 0 w 213"/>
                  <a:gd name="T25" fmla="*/ 1 h 184"/>
                  <a:gd name="T26" fmla="*/ 0 w 213"/>
                  <a:gd name="T27" fmla="*/ 1 h 184"/>
                  <a:gd name="T28" fmla="*/ 0 w 213"/>
                  <a:gd name="T29" fmla="*/ 1 h 1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3"/>
                  <a:gd name="T46" fmla="*/ 0 h 184"/>
                  <a:gd name="T47" fmla="*/ 213 w 213"/>
                  <a:gd name="T48" fmla="*/ 184 h 18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3" h="184">
                    <a:moveTo>
                      <a:pt x="0" y="184"/>
                    </a:moveTo>
                    <a:lnTo>
                      <a:pt x="19" y="150"/>
                    </a:lnTo>
                    <a:lnTo>
                      <a:pt x="48" y="112"/>
                    </a:lnTo>
                    <a:lnTo>
                      <a:pt x="82" y="76"/>
                    </a:lnTo>
                    <a:lnTo>
                      <a:pt x="118" y="49"/>
                    </a:lnTo>
                    <a:lnTo>
                      <a:pt x="158" y="28"/>
                    </a:lnTo>
                    <a:lnTo>
                      <a:pt x="196" y="9"/>
                    </a:lnTo>
                    <a:lnTo>
                      <a:pt x="213" y="0"/>
                    </a:lnTo>
                    <a:lnTo>
                      <a:pt x="206" y="19"/>
                    </a:lnTo>
                    <a:lnTo>
                      <a:pt x="190" y="49"/>
                    </a:lnTo>
                    <a:lnTo>
                      <a:pt x="169" y="85"/>
                    </a:lnTo>
                    <a:lnTo>
                      <a:pt x="137" y="127"/>
                    </a:lnTo>
                    <a:lnTo>
                      <a:pt x="65" y="156"/>
                    </a:lnTo>
                    <a:lnTo>
                      <a:pt x="0" y="1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6" name="Freeform 606">
                <a:extLst>
                  <a:ext uri="{FF2B5EF4-FFF2-40B4-BE49-F238E27FC236}">
                    <a16:creationId xmlns:a16="http://schemas.microsoft.com/office/drawing/2014/main" id="{6B10390A-2165-4A1F-8C45-582F68D41E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2" y="732"/>
                <a:ext cx="71" cy="84"/>
              </a:xfrm>
              <a:custGeom>
                <a:avLst/>
                <a:gdLst>
                  <a:gd name="T0" fmla="*/ 1 w 142"/>
                  <a:gd name="T1" fmla="*/ 1 h 167"/>
                  <a:gd name="T2" fmla="*/ 1 w 142"/>
                  <a:gd name="T3" fmla="*/ 1 h 167"/>
                  <a:gd name="T4" fmla="*/ 1 w 142"/>
                  <a:gd name="T5" fmla="*/ 1 h 167"/>
                  <a:gd name="T6" fmla="*/ 1 w 142"/>
                  <a:gd name="T7" fmla="*/ 1 h 167"/>
                  <a:gd name="T8" fmla="*/ 1 w 142"/>
                  <a:gd name="T9" fmla="*/ 0 h 167"/>
                  <a:gd name="T10" fmla="*/ 1 w 142"/>
                  <a:gd name="T11" fmla="*/ 1 h 167"/>
                  <a:gd name="T12" fmla="*/ 1 w 142"/>
                  <a:gd name="T13" fmla="*/ 1 h 167"/>
                  <a:gd name="T14" fmla="*/ 1 w 142"/>
                  <a:gd name="T15" fmla="*/ 1 h 167"/>
                  <a:gd name="T16" fmla="*/ 1 w 142"/>
                  <a:gd name="T17" fmla="*/ 1 h 167"/>
                  <a:gd name="T18" fmla="*/ 1 w 142"/>
                  <a:gd name="T19" fmla="*/ 1 h 167"/>
                  <a:gd name="T20" fmla="*/ 0 w 142"/>
                  <a:gd name="T21" fmla="*/ 1 h 167"/>
                  <a:gd name="T22" fmla="*/ 1 w 142"/>
                  <a:gd name="T23" fmla="*/ 1 h 167"/>
                  <a:gd name="T24" fmla="*/ 1 w 142"/>
                  <a:gd name="T25" fmla="*/ 1 h 1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2"/>
                  <a:gd name="T40" fmla="*/ 0 h 167"/>
                  <a:gd name="T41" fmla="*/ 142 w 142"/>
                  <a:gd name="T42" fmla="*/ 167 h 1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2" h="167">
                    <a:moveTo>
                      <a:pt x="7" y="84"/>
                    </a:moveTo>
                    <a:lnTo>
                      <a:pt x="36" y="51"/>
                    </a:lnTo>
                    <a:lnTo>
                      <a:pt x="66" y="32"/>
                    </a:lnTo>
                    <a:lnTo>
                      <a:pt x="102" y="17"/>
                    </a:lnTo>
                    <a:lnTo>
                      <a:pt x="142" y="0"/>
                    </a:lnTo>
                    <a:lnTo>
                      <a:pt x="123" y="30"/>
                    </a:lnTo>
                    <a:lnTo>
                      <a:pt x="100" y="65"/>
                    </a:lnTo>
                    <a:lnTo>
                      <a:pt x="76" y="95"/>
                    </a:lnTo>
                    <a:lnTo>
                      <a:pt x="49" y="122"/>
                    </a:lnTo>
                    <a:lnTo>
                      <a:pt x="19" y="148"/>
                    </a:lnTo>
                    <a:lnTo>
                      <a:pt x="0" y="167"/>
                    </a:lnTo>
                    <a:lnTo>
                      <a:pt x="7" y="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7" name="Freeform 607">
                <a:extLst>
                  <a:ext uri="{FF2B5EF4-FFF2-40B4-BE49-F238E27FC236}">
                    <a16:creationId xmlns:a16="http://schemas.microsoft.com/office/drawing/2014/main" id="{A77708EC-469D-40E9-AD0D-160FE37FC6A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36" y="781"/>
                <a:ext cx="36" cy="28"/>
              </a:xfrm>
              <a:custGeom>
                <a:avLst/>
                <a:gdLst>
                  <a:gd name="T0" fmla="*/ 0 w 72"/>
                  <a:gd name="T1" fmla="*/ 0 h 57"/>
                  <a:gd name="T2" fmla="*/ 1 w 72"/>
                  <a:gd name="T3" fmla="*/ 0 h 57"/>
                  <a:gd name="T4" fmla="*/ 1 w 72"/>
                  <a:gd name="T5" fmla="*/ 0 h 57"/>
                  <a:gd name="T6" fmla="*/ 1 w 72"/>
                  <a:gd name="T7" fmla="*/ 0 h 57"/>
                  <a:gd name="T8" fmla="*/ 1 w 72"/>
                  <a:gd name="T9" fmla="*/ 0 h 57"/>
                  <a:gd name="T10" fmla="*/ 1 w 72"/>
                  <a:gd name="T11" fmla="*/ 0 h 57"/>
                  <a:gd name="T12" fmla="*/ 0 w 72"/>
                  <a:gd name="T13" fmla="*/ 0 h 57"/>
                  <a:gd name="T14" fmla="*/ 0 w 72"/>
                  <a:gd name="T15" fmla="*/ 0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2"/>
                  <a:gd name="T25" fmla="*/ 0 h 57"/>
                  <a:gd name="T26" fmla="*/ 72 w 72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2" h="57">
                    <a:moveTo>
                      <a:pt x="0" y="51"/>
                    </a:moveTo>
                    <a:lnTo>
                      <a:pt x="28" y="29"/>
                    </a:lnTo>
                    <a:lnTo>
                      <a:pt x="51" y="13"/>
                    </a:lnTo>
                    <a:lnTo>
                      <a:pt x="72" y="0"/>
                    </a:lnTo>
                    <a:lnTo>
                      <a:pt x="57" y="21"/>
                    </a:lnTo>
                    <a:lnTo>
                      <a:pt x="26" y="57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8" name="Freeform 608">
                <a:extLst>
                  <a:ext uri="{FF2B5EF4-FFF2-40B4-BE49-F238E27FC236}">
                    <a16:creationId xmlns:a16="http://schemas.microsoft.com/office/drawing/2014/main" id="{BA64547E-1032-4A11-85BD-E392C98F76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5" y="873"/>
                <a:ext cx="85" cy="106"/>
              </a:xfrm>
              <a:custGeom>
                <a:avLst/>
                <a:gdLst>
                  <a:gd name="T0" fmla="*/ 0 w 171"/>
                  <a:gd name="T1" fmla="*/ 0 h 213"/>
                  <a:gd name="T2" fmla="*/ 0 w 171"/>
                  <a:gd name="T3" fmla="*/ 0 h 213"/>
                  <a:gd name="T4" fmla="*/ 0 w 171"/>
                  <a:gd name="T5" fmla="*/ 0 h 213"/>
                  <a:gd name="T6" fmla="*/ 0 w 171"/>
                  <a:gd name="T7" fmla="*/ 0 h 213"/>
                  <a:gd name="T8" fmla="*/ 0 w 171"/>
                  <a:gd name="T9" fmla="*/ 0 h 213"/>
                  <a:gd name="T10" fmla="*/ 0 w 171"/>
                  <a:gd name="T11" fmla="*/ 0 h 213"/>
                  <a:gd name="T12" fmla="*/ 0 w 171"/>
                  <a:gd name="T13" fmla="*/ 0 h 213"/>
                  <a:gd name="T14" fmla="*/ 0 w 171"/>
                  <a:gd name="T15" fmla="*/ 0 h 213"/>
                  <a:gd name="T16" fmla="*/ 0 w 171"/>
                  <a:gd name="T17" fmla="*/ 0 h 213"/>
                  <a:gd name="T18" fmla="*/ 0 w 171"/>
                  <a:gd name="T19" fmla="*/ 0 h 213"/>
                  <a:gd name="T20" fmla="*/ 0 w 171"/>
                  <a:gd name="T21" fmla="*/ 0 h 213"/>
                  <a:gd name="T22" fmla="*/ 0 w 171"/>
                  <a:gd name="T23" fmla="*/ 0 h 213"/>
                  <a:gd name="T24" fmla="*/ 0 w 171"/>
                  <a:gd name="T25" fmla="*/ 0 h 213"/>
                  <a:gd name="T26" fmla="*/ 0 w 171"/>
                  <a:gd name="T27" fmla="*/ 0 h 2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71"/>
                  <a:gd name="T43" fmla="*/ 0 h 213"/>
                  <a:gd name="T44" fmla="*/ 171 w 171"/>
                  <a:gd name="T45" fmla="*/ 213 h 21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71" h="213">
                    <a:moveTo>
                      <a:pt x="17" y="86"/>
                    </a:moveTo>
                    <a:lnTo>
                      <a:pt x="44" y="63"/>
                    </a:lnTo>
                    <a:lnTo>
                      <a:pt x="90" y="37"/>
                    </a:lnTo>
                    <a:lnTo>
                      <a:pt x="130" y="19"/>
                    </a:lnTo>
                    <a:lnTo>
                      <a:pt x="171" y="0"/>
                    </a:lnTo>
                    <a:lnTo>
                      <a:pt x="158" y="27"/>
                    </a:lnTo>
                    <a:lnTo>
                      <a:pt x="137" y="57"/>
                    </a:lnTo>
                    <a:lnTo>
                      <a:pt x="107" y="99"/>
                    </a:lnTo>
                    <a:lnTo>
                      <a:pt x="75" y="137"/>
                    </a:lnTo>
                    <a:lnTo>
                      <a:pt x="33" y="181"/>
                    </a:lnTo>
                    <a:lnTo>
                      <a:pt x="0" y="213"/>
                    </a:lnTo>
                    <a:lnTo>
                      <a:pt x="94" y="78"/>
                    </a:lnTo>
                    <a:lnTo>
                      <a:pt x="17" y="8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19" name="Freeform 609">
                <a:extLst>
                  <a:ext uri="{FF2B5EF4-FFF2-40B4-BE49-F238E27FC236}">
                    <a16:creationId xmlns:a16="http://schemas.microsoft.com/office/drawing/2014/main" id="{BB58E337-D31B-4CEC-8489-0DA06C8268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3" y="921"/>
                <a:ext cx="132" cy="52"/>
              </a:xfrm>
              <a:custGeom>
                <a:avLst/>
                <a:gdLst>
                  <a:gd name="T0" fmla="*/ 1 w 264"/>
                  <a:gd name="T1" fmla="*/ 1 h 103"/>
                  <a:gd name="T2" fmla="*/ 1 w 264"/>
                  <a:gd name="T3" fmla="*/ 1 h 103"/>
                  <a:gd name="T4" fmla="*/ 1 w 264"/>
                  <a:gd name="T5" fmla="*/ 1 h 103"/>
                  <a:gd name="T6" fmla="*/ 1 w 264"/>
                  <a:gd name="T7" fmla="*/ 1 h 103"/>
                  <a:gd name="T8" fmla="*/ 1 w 264"/>
                  <a:gd name="T9" fmla="*/ 1 h 103"/>
                  <a:gd name="T10" fmla="*/ 1 w 264"/>
                  <a:gd name="T11" fmla="*/ 0 h 103"/>
                  <a:gd name="T12" fmla="*/ 1 w 264"/>
                  <a:gd name="T13" fmla="*/ 1 h 103"/>
                  <a:gd name="T14" fmla="*/ 1 w 264"/>
                  <a:gd name="T15" fmla="*/ 1 h 103"/>
                  <a:gd name="T16" fmla="*/ 1 w 264"/>
                  <a:gd name="T17" fmla="*/ 1 h 103"/>
                  <a:gd name="T18" fmla="*/ 0 w 264"/>
                  <a:gd name="T19" fmla="*/ 1 h 103"/>
                  <a:gd name="T20" fmla="*/ 1 w 264"/>
                  <a:gd name="T21" fmla="*/ 1 h 103"/>
                  <a:gd name="T22" fmla="*/ 1 w 264"/>
                  <a:gd name="T23" fmla="*/ 1 h 1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4"/>
                  <a:gd name="T37" fmla="*/ 0 h 103"/>
                  <a:gd name="T38" fmla="*/ 264 w 264"/>
                  <a:gd name="T39" fmla="*/ 103 h 10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4" h="103">
                    <a:moveTo>
                      <a:pt x="48" y="50"/>
                    </a:moveTo>
                    <a:lnTo>
                      <a:pt x="93" y="44"/>
                    </a:lnTo>
                    <a:lnTo>
                      <a:pt x="143" y="36"/>
                    </a:lnTo>
                    <a:lnTo>
                      <a:pt x="190" y="23"/>
                    </a:lnTo>
                    <a:lnTo>
                      <a:pt x="245" y="6"/>
                    </a:lnTo>
                    <a:lnTo>
                      <a:pt x="264" y="0"/>
                    </a:lnTo>
                    <a:lnTo>
                      <a:pt x="249" y="19"/>
                    </a:lnTo>
                    <a:lnTo>
                      <a:pt x="224" y="42"/>
                    </a:lnTo>
                    <a:lnTo>
                      <a:pt x="173" y="67"/>
                    </a:lnTo>
                    <a:lnTo>
                      <a:pt x="0" y="103"/>
                    </a:lnTo>
                    <a:lnTo>
                      <a:pt x="48" y="5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0" name="Freeform 610">
                <a:extLst>
                  <a:ext uri="{FF2B5EF4-FFF2-40B4-BE49-F238E27FC236}">
                    <a16:creationId xmlns:a16="http://schemas.microsoft.com/office/drawing/2014/main" id="{CAE4B533-6748-40B6-8B34-12E7806119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51" y="980"/>
                <a:ext cx="67" cy="54"/>
              </a:xfrm>
              <a:custGeom>
                <a:avLst/>
                <a:gdLst>
                  <a:gd name="T0" fmla="*/ 1 w 133"/>
                  <a:gd name="T1" fmla="*/ 0 h 109"/>
                  <a:gd name="T2" fmla="*/ 1 w 133"/>
                  <a:gd name="T3" fmla="*/ 0 h 109"/>
                  <a:gd name="T4" fmla="*/ 1 w 133"/>
                  <a:gd name="T5" fmla="*/ 0 h 109"/>
                  <a:gd name="T6" fmla="*/ 1 w 133"/>
                  <a:gd name="T7" fmla="*/ 0 h 109"/>
                  <a:gd name="T8" fmla="*/ 1 w 133"/>
                  <a:gd name="T9" fmla="*/ 0 h 109"/>
                  <a:gd name="T10" fmla="*/ 1 w 133"/>
                  <a:gd name="T11" fmla="*/ 0 h 109"/>
                  <a:gd name="T12" fmla="*/ 1 w 133"/>
                  <a:gd name="T13" fmla="*/ 0 h 109"/>
                  <a:gd name="T14" fmla="*/ 0 w 133"/>
                  <a:gd name="T15" fmla="*/ 0 h 109"/>
                  <a:gd name="T16" fmla="*/ 1 w 133"/>
                  <a:gd name="T17" fmla="*/ 0 h 109"/>
                  <a:gd name="T18" fmla="*/ 1 w 133"/>
                  <a:gd name="T19" fmla="*/ 0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3"/>
                  <a:gd name="T31" fmla="*/ 0 h 109"/>
                  <a:gd name="T32" fmla="*/ 133 w 133"/>
                  <a:gd name="T33" fmla="*/ 109 h 10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3" h="109">
                    <a:moveTo>
                      <a:pt x="6" y="103"/>
                    </a:moveTo>
                    <a:lnTo>
                      <a:pt x="52" y="74"/>
                    </a:lnTo>
                    <a:lnTo>
                      <a:pt x="97" y="38"/>
                    </a:lnTo>
                    <a:lnTo>
                      <a:pt x="133" y="0"/>
                    </a:lnTo>
                    <a:lnTo>
                      <a:pt x="101" y="40"/>
                    </a:lnTo>
                    <a:lnTo>
                      <a:pt x="71" y="72"/>
                    </a:lnTo>
                    <a:lnTo>
                      <a:pt x="31" y="97"/>
                    </a:lnTo>
                    <a:lnTo>
                      <a:pt x="0" y="109"/>
                    </a:lnTo>
                    <a:lnTo>
                      <a:pt x="6" y="10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1" name="Freeform 611">
                <a:extLst>
                  <a:ext uri="{FF2B5EF4-FFF2-40B4-BE49-F238E27FC236}">
                    <a16:creationId xmlns:a16="http://schemas.microsoft.com/office/drawing/2014/main" id="{E3C33109-C722-4102-966B-F7C6B1F070A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8" y="947"/>
                <a:ext cx="31" cy="85"/>
              </a:xfrm>
              <a:custGeom>
                <a:avLst/>
                <a:gdLst>
                  <a:gd name="T0" fmla="*/ 0 w 61"/>
                  <a:gd name="T1" fmla="*/ 0 h 171"/>
                  <a:gd name="T2" fmla="*/ 1 w 61"/>
                  <a:gd name="T3" fmla="*/ 0 h 171"/>
                  <a:gd name="T4" fmla="*/ 1 w 61"/>
                  <a:gd name="T5" fmla="*/ 0 h 171"/>
                  <a:gd name="T6" fmla="*/ 1 w 61"/>
                  <a:gd name="T7" fmla="*/ 0 h 171"/>
                  <a:gd name="T8" fmla="*/ 1 w 61"/>
                  <a:gd name="T9" fmla="*/ 0 h 171"/>
                  <a:gd name="T10" fmla="*/ 1 w 61"/>
                  <a:gd name="T11" fmla="*/ 0 h 171"/>
                  <a:gd name="T12" fmla="*/ 1 w 61"/>
                  <a:gd name="T13" fmla="*/ 0 h 171"/>
                  <a:gd name="T14" fmla="*/ 1 w 61"/>
                  <a:gd name="T15" fmla="*/ 0 h 171"/>
                  <a:gd name="T16" fmla="*/ 1 w 61"/>
                  <a:gd name="T17" fmla="*/ 0 h 171"/>
                  <a:gd name="T18" fmla="*/ 1 w 61"/>
                  <a:gd name="T19" fmla="*/ 0 h 171"/>
                  <a:gd name="T20" fmla="*/ 1 w 61"/>
                  <a:gd name="T21" fmla="*/ 0 h 171"/>
                  <a:gd name="T22" fmla="*/ 0 w 61"/>
                  <a:gd name="T23" fmla="*/ 0 h 171"/>
                  <a:gd name="T24" fmla="*/ 0 w 61"/>
                  <a:gd name="T25" fmla="*/ 0 h 171"/>
                  <a:gd name="T26" fmla="*/ 0 w 61"/>
                  <a:gd name="T27" fmla="*/ 0 h 1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1"/>
                  <a:gd name="T43" fmla="*/ 0 h 171"/>
                  <a:gd name="T44" fmla="*/ 61 w 61"/>
                  <a:gd name="T45" fmla="*/ 171 h 1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1" h="171">
                    <a:moveTo>
                      <a:pt x="0" y="163"/>
                    </a:moveTo>
                    <a:lnTo>
                      <a:pt x="2" y="131"/>
                    </a:lnTo>
                    <a:lnTo>
                      <a:pt x="11" y="87"/>
                    </a:lnTo>
                    <a:lnTo>
                      <a:pt x="26" y="47"/>
                    </a:lnTo>
                    <a:lnTo>
                      <a:pt x="45" y="21"/>
                    </a:lnTo>
                    <a:lnTo>
                      <a:pt x="61" y="0"/>
                    </a:lnTo>
                    <a:lnTo>
                      <a:pt x="47" y="30"/>
                    </a:lnTo>
                    <a:lnTo>
                      <a:pt x="36" y="68"/>
                    </a:lnTo>
                    <a:lnTo>
                      <a:pt x="28" y="100"/>
                    </a:lnTo>
                    <a:lnTo>
                      <a:pt x="19" y="131"/>
                    </a:lnTo>
                    <a:lnTo>
                      <a:pt x="5" y="159"/>
                    </a:lnTo>
                    <a:lnTo>
                      <a:pt x="0" y="171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2" name="Freeform 612">
                <a:extLst>
                  <a:ext uri="{FF2B5EF4-FFF2-40B4-BE49-F238E27FC236}">
                    <a16:creationId xmlns:a16="http://schemas.microsoft.com/office/drawing/2014/main" id="{60C5031F-D31D-4277-A6DF-0286419B67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6" y="908"/>
                <a:ext cx="13" cy="74"/>
              </a:xfrm>
              <a:custGeom>
                <a:avLst/>
                <a:gdLst>
                  <a:gd name="T0" fmla="*/ 0 w 27"/>
                  <a:gd name="T1" fmla="*/ 1 h 148"/>
                  <a:gd name="T2" fmla="*/ 0 w 27"/>
                  <a:gd name="T3" fmla="*/ 1 h 148"/>
                  <a:gd name="T4" fmla="*/ 0 w 27"/>
                  <a:gd name="T5" fmla="*/ 1 h 148"/>
                  <a:gd name="T6" fmla="*/ 0 w 27"/>
                  <a:gd name="T7" fmla="*/ 1 h 148"/>
                  <a:gd name="T8" fmla="*/ 0 w 27"/>
                  <a:gd name="T9" fmla="*/ 0 h 148"/>
                  <a:gd name="T10" fmla="*/ 0 w 27"/>
                  <a:gd name="T11" fmla="*/ 1 h 148"/>
                  <a:gd name="T12" fmla="*/ 0 w 27"/>
                  <a:gd name="T13" fmla="*/ 1 h 148"/>
                  <a:gd name="T14" fmla="*/ 0 w 27"/>
                  <a:gd name="T15" fmla="*/ 1 h 148"/>
                  <a:gd name="T16" fmla="*/ 0 w 27"/>
                  <a:gd name="T17" fmla="*/ 1 h 148"/>
                  <a:gd name="T18" fmla="*/ 0 w 27"/>
                  <a:gd name="T19" fmla="*/ 1 h 148"/>
                  <a:gd name="T20" fmla="*/ 0 w 27"/>
                  <a:gd name="T21" fmla="*/ 1 h 1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148"/>
                  <a:gd name="T35" fmla="*/ 27 w 27"/>
                  <a:gd name="T36" fmla="*/ 148 h 1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148">
                    <a:moveTo>
                      <a:pt x="0" y="148"/>
                    </a:moveTo>
                    <a:lnTo>
                      <a:pt x="0" y="116"/>
                    </a:lnTo>
                    <a:lnTo>
                      <a:pt x="2" y="78"/>
                    </a:lnTo>
                    <a:lnTo>
                      <a:pt x="12" y="40"/>
                    </a:lnTo>
                    <a:lnTo>
                      <a:pt x="27" y="0"/>
                    </a:lnTo>
                    <a:lnTo>
                      <a:pt x="23" y="32"/>
                    </a:lnTo>
                    <a:lnTo>
                      <a:pt x="21" y="62"/>
                    </a:lnTo>
                    <a:lnTo>
                      <a:pt x="19" y="93"/>
                    </a:lnTo>
                    <a:lnTo>
                      <a:pt x="14" y="119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3" name="Freeform 613">
                <a:extLst>
                  <a:ext uri="{FF2B5EF4-FFF2-40B4-BE49-F238E27FC236}">
                    <a16:creationId xmlns:a16="http://schemas.microsoft.com/office/drawing/2014/main" id="{3EDAB1F7-F6BA-4E54-8430-04A9AFEA1D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0" y="1004"/>
                <a:ext cx="94" cy="53"/>
              </a:xfrm>
              <a:custGeom>
                <a:avLst/>
                <a:gdLst>
                  <a:gd name="T0" fmla="*/ 0 w 188"/>
                  <a:gd name="T1" fmla="*/ 1 h 106"/>
                  <a:gd name="T2" fmla="*/ 1 w 188"/>
                  <a:gd name="T3" fmla="*/ 1 h 106"/>
                  <a:gd name="T4" fmla="*/ 1 w 188"/>
                  <a:gd name="T5" fmla="*/ 1 h 106"/>
                  <a:gd name="T6" fmla="*/ 1 w 188"/>
                  <a:gd name="T7" fmla="*/ 1 h 106"/>
                  <a:gd name="T8" fmla="*/ 1 w 188"/>
                  <a:gd name="T9" fmla="*/ 1 h 106"/>
                  <a:gd name="T10" fmla="*/ 1 w 188"/>
                  <a:gd name="T11" fmla="*/ 0 h 106"/>
                  <a:gd name="T12" fmla="*/ 1 w 188"/>
                  <a:gd name="T13" fmla="*/ 1 h 106"/>
                  <a:gd name="T14" fmla="*/ 1 w 188"/>
                  <a:gd name="T15" fmla="*/ 1 h 106"/>
                  <a:gd name="T16" fmla="*/ 1 w 188"/>
                  <a:gd name="T17" fmla="*/ 1 h 106"/>
                  <a:gd name="T18" fmla="*/ 1 w 188"/>
                  <a:gd name="T19" fmla="*/ 1 h 106"/>
                  <a:gd name="T20" fmla="*/ 1 w 188"/>
                  <a:gd name="T21" fmla="*/ 1 h 106"/>
                  <a:gd name="T22" fmla="*/ 0 w 188"/>
                  <a:gd name="T23" fmla="*/ 1 h 106"/>
                  <a:gd name="T24" fmla="*/ 0 w 188"/>
                  <a:gd name="T25" fmla="*/ 1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8"/>
                  <a:gd name="T40" fmla="*/ 0 h 106"/>
                  <a:gd name="T41" fmla="*/ 188 w 188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8" h="106">
                    <a:moveTo>
                      <a:pt x="0" y="104"/>
                    </a:moveTo>
                    <a:lnTo>
                      <a:pt x="23" y="83"/>
                    </a:lnTo>
                    <a:lnTo>
                      <a:pt x="64" y="57"/>
                    </a:lnTo>
                    <a:lnTo>
                      <a:pt x="112" y="30"/>
                    </a:lnTo>
                    <a:lnTo>
                      <a:pt x="167" y="7"/>
                    </a:lnTo>
                    <a:lnTo>
                      <a:pt x="188" y="0"/>
                    </a:lnTo>
                    <a:lnTo>
                      <a:pt x="154" y="21"/>
                    </a:lnTo>
                    <a:lnTo>
                      <a:pt x="116" y="43"/>
                    </a:lnTo>
                    <a:lnTo>
                      <a:pt x="66" y="68"/>
                    </a:lnTo>
                    <a:lnTo>
                      <a:pt x="30" y="89"/>
                    </a:lnTo>
                    <a:lnTo>
                      <a:pt x="4" y="106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4" name="Freeform 614">
                <a:extLst>
                  <a:ext uri="{FF2B5EF4-FFF2-40B4-BE49-F238E27FC236}">
                    <a16:creationId xmlns:a16="http://schemas.microsoft.com/office/drawing/2014/main" id="{1E5A8FD6-AA27-4089-9DED-0B816E7D03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9" y="841"/>
                <a:ext cx="72" cy="63"/>
              </a:xfrm>
              <a:custGeom>
                <a:avLst/>
                <a:gdLst>
                  <a:gd name="T0" fmla="*/ 0 w 144"/>
                  <a:gd name="T1" fmla="*/ 1 h 125"/>
                  <a:gd name="T2" fmla="*/ 1 w 144"/>
                  <a:gd name="T3" fmla="*/ 1 h 125"/>
                  <a:gd name="T4" fmla="*/ 1 w 144"/>
                  <a:gd name="T5" fmla="*/ 1 h 125"/>
                  <a:gd name="T6" fmla="*/ 1 w 144"/>
                  <a:gd name="T7" fmla="*/ 1 h 125"/>
                  <a:gd name="T8" fmla="*/ 1 w 144"/>
                  <a:gd name="T9" fmla="*/ 0 h 125"/>
                  <a:gd name="T10" fmla="*/ 1 w 144"/>
                  <a:gd name="T11" fmla="*/ 1 h 125"/>
                  <a:gd name="T12" fmla="*/ 1 w 144"/>
                  <a:gd name="T13" fmla="*/ 1 h 125"/>
                  <a:gd name="T14" fmla="*/ 1 w 144"/>
                  <a:gd name="T15" fmla="*/ 1 h 125"/>
                  <a:gd name="T16" fmla="*/ 0 w 144"/>
                  <a:gd name="T17" fmla="*/ 1 h 125"/>
                  <a:gd name="T18" fmla="*/ 0 w 144"/>
                  <a:gd name="T19" fmla="*/ 1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4"/>
                  <a:gd name="T31" fmla="*/ 0 h 125"/>
                  <a:gd name="T32" fmla="*/ 144 w 144"/>
                  <a:gd name="T33" fmla="*/ 125 h 12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4" h="125">
                    <a:moveTo>
                      <a:pt x="0" y="125"/>
                    </a:moveTo>
                    <a:lnTo>
                      <a:pt x="30" y="83"/>
                    </a:lnTo>
                    <a:lnTo>
                      <a:pt x="66" y="45"/>
                    </a:lnTo>
                    <a:lnTo>
                      <a:pt x="108" y="19"/>
                    </a:lnTo>
                    <a:lnTo>
                      <a:pt x="144" y="0"/>
                    </a:lnTo>
                    <a:lnTo>
                      <a:pt x="121" y="30"/>
                    </a:lnTo>
                    <a:lnTo>
                      <a:pt x="85" y="72"/>
                    </a:lnTo>
                    <a:lnTo>
                      <a:pt x="47" y="108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5" name="Freeform 615">
                <a:extLst>
                  <a:ext uri="{FF2B5EF4-FFF2-40B4-BE49-F238E27FC236}">
                    <a16:creationId xmlns:a16="http://schemas.microsoft.com/office/drawing/2014/main" id="{A3AB1B44-1D50-4BE3-8769-A7457E3536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6" y="747"/>
                <a:ext cx="48" cy="57"/>
              </a:xfrm>
              <a:custGeom>
                <a:avLst/>
                <a:gdLst>
                  <a:gd name="T0" fmla="*/ 0 w 97"/>
                  <a:gd name="T1" fmla="*/ 0 h 115"/>
                  <a:gd name="T2" fmla="*/ 0 w 97"/>
                  <a:gd name="T3" fmla="*/ 0 h 115"/>
                  <a:gd name="T4" fmla="*/ 0 w 97"/>
                  <a:gd name="T5" fmla="*/ 0 h 115"/>
                  <a:gd name="T6" fmla="*/ 0 w 97"/>
                  <a:gd name="T7" fmla="*/ 0 h 115"/>
                  <a:gd name="T8" fmla="*/ 0 w 97"/>
                  <a:gd name="T9" fmla="*/ 0 h 115"/>
                  <a:gd name="T10" fmla="*/ 0 w 97"/>
                  <a:gd name="T11" fmla="*/ 0 h 115"/>
                  <a:gd name="T12" fmla="*/ 0 w 97"/>
                  <a:gd name="T13" fmla="*/ 0 h 115"/>
                  <a:gd name="T14" fmla="*/ 0 w 97"/>
                  <a:gd name="T15" fmla="*/ 0 h 115"/>
                  <a:gd name="T16" fmla="*/ 0 w 97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15"/>
                  <a:gd name="T29" fmla="*/ 97 w 97"/>
                  <a:gd name="T30" fmla="*/ 115 h 1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15">
                    <a:moveTo>
                      <a:pt x="4" y="80"/>
                    </a:moveTo>
                    <a:lnTo>
                      <a:pt x="31" y="50"/>
                    </a:lnTo>
                    <a:lnTo>
                      <a:pt x="59" y="23"/>
                    </a:lnTo>
                    <a:lnTo>
                      <a:pt x="97" y="0"/>
                    </a:lnTo>
                    <a:lnTo>
                      <a:pt x="73" y="33"/>
                    </a:lnTo>
                    <a:lnTo>
                      <a:pt x="44" y="67"/>
                    </a:lnTo>
                    <a:lnTo>
                      <a:pt x="0" y="115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6" name="Freeform 616">
                <a:extLst>
                  <a:ext uri="{FF2B5EF4-FFF2-40B4-BE49-F238E27FC236}">
                    <a16:creationId xmlns:a16="http://schemas.microsoft.com/office/drawing/2014/main" id="{8C2F63F5-CE99-4CAB-A307-4E1F2F2C07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7" y="889"/>
                <a:ext cx="38" cy="27"/>
              </a:xfrm>
              <a:custGeom>
                <a:avLst/>
                <a:gdLst>
                  <a:gd name="T0" fmla="*/ 0 w 76"/>
                  <a:gd name="T1" fmla="*/ 0 h 55"/>
                  <a:gd name="T2" fmla="*/ 1 w 76"/>
                  <a:gd name="T3" fmla="*/ 0 h 55"/>
                  <a:gd name="T4" fmla="*/ 1 w 76"/>
                  <a:gd name="T5" fmla="*/ 0 h 55"/>
                  <a:gd name="T6" fmla="*/ 1 w 76"/>
                  <a:gd name="T7" fmla="*/ 0 h 55"/>
                  <a:gd name="T8" fmla="*/ 1 w 76"/>
                  <a:gd name="T9" fmla="*/ 0 h 55"/>
                  <a:gd name="T10" fmla="*/ 1 w 76"/>
                  <a:gd name="T11" fmla="*/ 0 h 55"/>
                  <a:gd name="T12" fmla="*/ 0 w 76"/>
                  <a:gd name="T13" fmla="*/ 0 h 55"/>
                  <a:gd name="T14" fmla="*/ 0 w 76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6"/>
                  <a:gd name="T25" fmla="*/ 0 h 55"/>
                  <a:gd name="T26" fmla="*/ 76 w 76"/>
                  <a:gd name="T27" fmla="*/ 55 h 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6" h="55">
                    <a:moveTo>
                      <a:pt x="0" y="42"/>
                    </a:moveTo>
                    <a:lnTo>
                      <a:pt x="25" y="24"/>
                    </a:lnTo>
                    <a:lnTo>
                      <a:pt x="61" y="5"/>
                    </a:lnTo>
                    <a:lnTo>
                      <a:pt x="76" y="0"/>
                    </a:lnTo>
                    <a:lnTo>
                      <a:pt x="59" y="26"/>
                    </a:lnTo>
                    <a:lnTo>
                      <a:pt x="30" y="5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7" name="Freeform 617">
                <a:extLst>
                  <a:ext uri="{FF2B5EF4-FFF2-40B4-BE49-F238E27FC236}">
                    <a16:creationId xmlns:a16="http://schemas.microsoft.com/office/drawing/2014/main" id="{1937AEC3-2F52-4E18-B9C9-97EADA2D0B8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7" y="934"/>
                <a:ext cx="105" cy="38"/>
              </a:xfrm>
              <a:custGeom>
                <a:avLst/>
                <a:gdLst>
                  <a:gd name="T0" fmla="*/ 0 w 211"/>
                  <a:gd name="T1" fmla="*/ 1 h 74"/>
                  <a:gd name="T2" fmla="*/ 0 w 211"/>
                  <a:gd name="T3" fmla="*/ 1 h 74"/>
                  <a:gd name="T4" fmla="*/ 0 w 211"/>
                  <a:gd name="T5" fmla="*/ 1 h 74"/>
                  <a:gd name="T6" fmla="*/ 0 w 211"/>
                  <a:gd name="T7" fmla="*/ 1 h 74"/>
                  <a:gd name="T8" fmla="*/ 0 w 211"/>
                  <a:gd name="T9" fmla="*/ 0 h 74"/>
                  <a:gd name="T10" fmla="*/ 0 w 211"/>
                  <a:gd name="T11" fmla="*/ 1 h 74"/>
                  <a:gd name="T12" fmla="*/ 0 w 211"/>
                  <a:gd name="T13" fmla="*/ 1 h 74"/>
                  <a:gd name="T14" fmla="*/ 0 w 211"/>
                  <a:gd name="T15" fmla="*/ 1 h 74"/>
                  <a:gd name="T16" fmla="*/ 0 w 211"/>
                  <a:gd name="T17" fmla="*/ 1 h 74"/>
                  <a:gd name="T18" fmla="*/ 0 w 211"/>
                  <a:gd name="T19" fmla="*/ 1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1"/>
                  <a:gd name="T31" fmla="*/ 0 h 74"/>
                  <a:gd name="T32" fmla="*/ 211 w 211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1" h="74">
                    <a:moveTo>
                      <a:pt x="15" y="49"/>
                    </a:moveTo>
                    <a:lnTo>
                      <a:pt x="76" y="40"/>
                    </a:lnTo>
                    <a:lnTo>
                      <a:pt x="137" y="23"/>
                    </a:lnTo>
                    <a:lnTo>
                      <a:pt x="192" y="9"/>
                    </a:lnTo>
                    <a:lnTo>
                      <a:pt x="211" y="0"/>
                    </a:lnTo>
                    <a:lnTo>
                      <a:pt x="184" y="17"/>
                    </a:lnTo>
                    <a:lnTo>
                      <a:pt x="133" y="46"/>
                    </a:lnTo>
                    <a:lnTo>
                      <a:pt x="0" y="74"/>
                    </a:lnTo>
                    <a:lnTo>
                      <a:pt x="15" y="49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8" name="Freeform 618">
                <a:extLst>
                  <a:ext uri="{FF2B5EF4-FFF2-40B4-BE49-F238E27FC236}">
                    <a16:creationId xmlns:a16="http://schemas.microsoft.com/office/drawing/2014/main" id="{6E4D40A9-3FC1-4D42-AD6F-85D1415E77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5" y="822"/>
                <a:ext cx="20" cy="47"/>
              </a:xfrm>
              <a:custGeom>
                <a:avLst/>
                <a:gdLst>
                  <a:gd name="T0" fmla="*/ 1 w 40"/>
                  <a:gd name="T1" fmla="*/ 1 h 93"/>
                  <a:gd name="T2" fmla="*/ 1 w 40"/>
                  <a:gd name="T3" fmla="*/ 0 h 93"/>
                  <a:gd name="T4" fmla="*/ 1 w 40"/>
                  <a:gd name="T5" fmla="*/ 1 h 93"/>
                  <a:gd name="T6" fmla="*/ 1 w 40"/>
                  <a:gd name="T7" fmla="*/ 1 h 93"/>
                  <a:gd name="T8" fmla="*/ 0 w 40"/>
                  <a:gd name="T9" fmla="*/ 1 h 93"/>
                  <a:gd name="T10" fmla="*/ 1 w 40"/>
                  <a:gd name="T11" fmla="*/ 1 h 93"/>
                  <a:gd name="T12" fmla="*/ 1 w 40"/>
                  <a:gd name="T13" fmla="*/ 1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"/>
                  <a:gd name="T22" fmla="*/ 0 h 93"/>
                  <a:gd name="T23" fmla="*/ 40 w 40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" h="93">
                    <a:moveTo>
                      <a:pt x="10" y="36"/>
                    </a:moveTo>
                    <a:lnTo>
                      <a:pt x="40" y="0"/>
                    </a:lnTo>
                    <a:lnTo>
                      <a:pt x="31" y="24"/>
                    </a:lnTo>
                    <a:lnTo>
                      <a:pt x="17" y="53"/>
                    </a:lnTo>
                    <a:lnTo>
                      <a:pt x="0" y="93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29" name="Freeform 619">
                <a:extLst>
                  <a:ext uri="{FF2B5EF4-FFF2-40B4-BE49-F238E27FC236}">
                    <a16:creationId xmlns:a16="http://schemas.microsoft.com/office/drawing/2014/main" id="{990EEC59-82BC-4210-AEF4-0F23A2F8FD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831"/>
                <a:ext cx="100" cy="170"/>
              </a:xfrm>
              <a:custGeom>
                <a:avLst/>
                <a:gdLst>
                  <a:gd name="T0" fmla="*/ 0 w 199"/>
                  <a:gd name="T1" fmla="*/ 1 h 340"/>
                  <a:gd name="T2" fmla="*/ 1 w 199"/>
                  <a:gd name="T3" fmla="*/ 1 h 340"/>
                  <a:gd name="T4" fmla="*/ 1 w 199"/>
                  <a:gd name="T5" fmla="*/ 1 h 340"/>
                  <a:gd name="T6" fmla="*/ 1 w 199"/>
                  <a:gd name="T7" fmla="*/ 1 h 340"/>
                  <a:gd name="T8" fmla="*/ 1 w 199"/>
                  <a:gd name="T9" fmla="*/ 1 h 340"/>
                  <a:gd name="T10" fmla="*/ 1 w 199"/>
                  <a:gd name="T11" fmla="*/ 1 h 340"/>
                  <a:gd name="T12" fmla="*/ 1 w 199"/>
                  <a:gd name="T13" fmla="*/ 1 h 340"/>
                  <a:gd name="T14" fmla="*/ 1 w 199"/>
                  <a:gd name="T15" fmla="*/ 1 h 340"/>
                  <a:gd name="T16" fmla="*/ 1 w 199"/>
                  <a:gd name="T17" fmla="*/ 1 h 340"/>
                  <a:gd name="T18" fmla="*/ 1 w 199"/>
                  <a:gd name="T19" fmla="*/ 1 h 340"/>
                  <a:gd name="T20" fmla="*/ 1 w 199"/>
                  <a:gd name="T21" fmla="*/ 1 h 340"/>
                  <a:gd name="T22" fmla="*/ 1 w 199"/>
                  <a:gd name="T23" fmla="*/ 1 h 340"/>
                  <a:gd name="T24" fmla="*/ 1 w 199"/>
                  <a:gd name="T25" fmla="*/ 1 h 340"/>
                  <a:gd name="T26" fmla="*/ 1 w 199"/>
                  <a:gd name="T27" fmla="*/ 1 h 340"/>
                  <a:gd name="T28" fmla="*/ 1 w 199"/>
                  <a:gd name="T29" fmla="*/ 1 h 340"/>
                  <a:gd name="T30" fmla="*/ 1 w 199"/>
                  <a:gd name="T31" fmla="*/ 1 h 340"/>
                  <a:gd name="T32" fmla="*/ 1 w 199"/>
                  <a:gd name="T33" fmla="*/ 1 h 340"/>
                  <a:gd name="T34" fmla="*/ 1 w 199"/>
                  <a:gd name="T35" fmla="*/ 1 h 340"/>
                  <a:gd name="T36" fmla="*/ 1 w 199"/>
                  <a:gd name="T37" fmla="*/ 1 h 340"/>
                  <a:gd name="T38" fmla="*/ 1 w 199"/>
                  <a:gd name="T39" fmla="*/ 1 h 340"/>
                  <a:gd name="T40" fmla="*/ 1 w 199"/>
                  <a:gd name="T41" fmla="*/ 1 h 340"/>
                  <a:gd name="T42" fmla="*/ 1 w 199"/>
                  <a:gd name="T43" fmla="*/ 1 h 340"/>
                  <a:gd name="T44" fmla="*/ 1 w 199"/>
                  <a:gd name="T45" fmla="*/ 1 h 340"/>
                  <a:gd name="T46" fmla="*/ 1 w 199"/>
                  <a:gd name="T47" fmla="*/ 1 h 340"/>
                  <a:gd name="T48" fmla="*/ 1 w 199"/>
                  <a:gd name="T49" fmla="*/ 1 h 340"/>
                  <a:gd name="T50" fmla="*/ 1 w 199"/>
                  <a:gd name="T51" fmla="*/ 1 h 340"/>
                  <a:gd name="T52" fmla="*/ 1 w 199"/>
                  <a:gd name="T53" fmla="*/ 1 h 340"/>
                  <a:gd name="T54" fmla="*/ 1 w 199"/>
                  <a:gd name="T55" fmla="*/ 1 h 340"/>
                  <a:gd name="T56" fmla="*/ 1 w 199"/>
                  <a:gd name="T57" fmla="*/ 1 h 340"/>
                  <a:gd name="T58" fmla="*/ 1 w 199"/>
                  <a:gd name="T59" fmla="*/ 1 h 340"/>
                  <a:gd name="T60" fmla="*/ 1 w 199"/>
                  <a:gd name="T61" fmla="*/ 1 h 340"/>
                  <a:gd name="T62" fmla="*/ 1 w 199"/>
                  <a:gd name="T63" fmla="*/ 1 h 340"/>
                  <a:gd name="T64" fmla="*/ 1 w 199"/>
                  <a:gd name="T65" fmla="*/ 1 h 340"/>
                  <a:gd name="T66" fmla="*/ 1 w 199"/>
                  <a:gd name="T67" fmla="*/ 1 h 340"/>
                  <a:gd name="T68" fmla="*/ 1 w 199"/>
                  <a:gd name="T69" fmla="*/ 1 h 340"/>
                  <a:gd name="T70" fmla="*/ 1 w 199"/>
                  <a:gd name="T71" fmla="*/ 1 h 340"/>
                  <a:gd name="T72" fmla="*/ 1 w 199"/>
                  <a:gd name="T73" fmla="*/ 1 h 340"/>
                  <a:gd name="T74" fmla="*/ 1 w 199"/>
                  <a:gd name="T75" fmla="*/ 1 h 340"/>
                  <a:gd name="T76" fmla="*/ 1 w 199"/>
                  <a:gd name="T77" fmla="*/ 1 h 340"/>
                  <a:gd name="T78" fmla="*/ 1 w 199"/>
                  <a:gd name="T79" fmla="*/ 1 h 340"/>
                  <a:gd name="T80" fmla="*/ 1 w 199"/>
                  <a:gd name="T81" fmla="*/ 1 h 340"/>
                  <a:gd name="T82" fmla="*/ 1 w 199"/>
                  <a:gd name="T83" fmla="*/ 1 h 340"/>
                  <a:gd name="T84" fmla="*/ 1 w 199"/>
                  <a:gd name="T85" fmla="*/ 1 h 340"/>
                  <a:gd name="T86" fmla="*/ 1 w 199"/>
                  <a:gd name="T87" fmla="*/ 1 h 340"/>
                  <a:gd name="T88" fmla="*/ 1 w 199"/>
                  <a:gd name="T89" fmla="*/ 1 h 340"/>
                  <a:gd name="T90" fmla="*/ 1 w 199"/>
                  <a:gd name="T91" fmla="*/ 1 h 340"/>
                  <a:gd name="T92" fmla="*/ 1 w 199"/>
                  <a:gd name="T93" fmla="*/ 1 h 340"/>
                  <a:gd name="T94" fmla="*/ 1 w 199"/>
                  <a:gd name="T95" fmla="*/ 1 h 340"/>
                  <a:gd name="T96" fmla="*/ 1 w 199"/>
                  <a:gd name="T97" fmla="*/ 1 h 340"/>
                  <a:gd name="T98" fmla="*/ 1 w 199"/>
                  <a:gd name="T99" fmla="*/ 1 h 340"/>
                  <a:gd name="T100" fmla="*/ 1 w 199"/>
                  <a:gd name="T101" fmla="*/ 1 h 340"/>
                  <a:gd name="T102" fmla="*/ 1 w 199"/>
                  <a:gd name="T103" fmla="*/ 1 h 340"/>
                  <a:gd name="T104" fmla="*/ 1 w 199"/>
                  <a:gd name="T105" fmla="*/ 1 h 340"/>
                  <a:gd name="T106" fmla="*/ 1 w 199"/>
                  <a:gd name="T107" fmla="*/ 1 h 340"/>
                  <a:gd name="T108" fmla="*/ 1 w 199"/>
                  <a:gd name="T109" fmla="*/ 1 h 340"/>
                  <a:gd name="T110" fmla="*/ 1 w 199"/>
                  <a:gd name="T111" fmla="*/ 1 h 340"/>
                  <a:gd name="T112" fmla="*/ 1 w 199"/>
                  <a:gd name="T113" fmla="*/ 1 h 340"/>
                  <a:gd name="T114" fmla="*/ 1 w 199"/>
                  <a:gd name="T115" fmla="*/ 1 h 340"/>
                  <a:gd name="T116" fmla="*/ 1 w 199"/>
                  <a:gd name="T117" fmla="*/ 1 h 340"/>
                  <a:gd name="T118" fmla="*/ 1 w 199"/>
                  <a:gd name="T119" fmla="*/ 1 h 340"/>
                  <a:gd name="T120" fmla="*/ 1 w 199"/>
                  <a:gd name="T121" fmla="*/ 1 h 340"/>
                  <a:gd name="T122" fmla="*/ 0 w 199"/>
                  <a:gd name="T123" fmla="*/ 1 h 3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340"/>
                  <a:gd name="T188" fmla="*/ 199 w 199"/>
                  <a:gd name="T189" fmla="*/ 340 h 3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340">
                    <a:moveTo>
                      <a:pt x="0" y="209"/>
                    </a:moveTo>
                    <a:lnTo>
                      <a:pt x="0" y="209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4" y="192"/>
                    </a:lnTo>
                    <a:lnTo>
                      <a:pt x="4" y="188"/>
                    </a:lnTo>
                    <a:lnTo>
                      <a:pt x="6" y="186"/>
                    </a:lnTo>
                    <a:lnTo>
                      <a:pt x="6" y="184"/>
                    </a:lnTo>
                    <a:lnTo>
                      <a:pt x="7" y="180"/>
                    </a:lnTo>
                    <a:lnTo>
                      <a:pt x="7" y="177"/>
                    </a:lnTo>
                    <a:lnTo>
                      <a:pt x="9" y="173"/>
                    </a:lnTo>
                    <a:lnTo>
                      <a:pt x="11" y="171"/>
                    </a:lnTo>
                    <a:lnTo>
                      <a:pt x="13" y="167"/>
                    </a:lnTo>
                    <a:lnTo>
                      <a:pt x="13" y="163"/>
                    </a:lnTo>
                    <a:lnTo>
                      <a:pt x="15" y="159"/>
                    </a:lnTo>
                    <a:lnTo>
                      <a:pt x="17" y="156"/>
                    </a:lnTo>
                    <a:lnTo>
                      <a:pt x="19" y="152"/>
                    </a:lnTo>
                    <a:lnTo>
                      <a:pt x="21" y="148"/>
                    </a:lnTo>
                    <a:lnTo>
                      <a:pt x="23" y="144"/>
                    </a:lnTo>
                    <a:lnTo>
                      <a:pt x="25" y="140"/>
                    </a:lnTo>
                    <a:lnTo>
                      <a:pt x="28" y="137"/>
                    </a:lnTo>
                    <a:lnTo>
                      <a:pt x="30" y="133"/>
                    </a:lnTo>
                    <a:lnTo>
                      <a:pt x="32" y="127"/>
                    </a:lnTo>
                    <a:lnTo>
                      <a:pt x="36" y="123"/>
                    </a:lnTo>
                    <a:lnTo>
                      <a:pt x="38" y="120"/>
                    </a:lnTo>
                    <a:lnTo>
                      <a:pt x="42" y="116"/>
                    </a:lnTo>
                    <a:lnTo>
                      <a:pt x="44" y="110"/>
                    </a:lnTo>
                    <a:lnTo>
                      <a:pt x="47" y="106"/>
                    </a:lnTo>
                    <a:lnTo>
                      <a:pt x="51" y="101"/>
                    </a:lnTo>
                    <a:lnTo>
                      <a:pt x="53" y="97"/>
                    </a:lnTo>
                    <a:lnTo>
                      <a:pt x="57" y="93"/>
                    </a:lnTo>
                    <a:lnTo>
                      <a:pt x="61" y="89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74" y="76"/>
                    </a:lnTo>
                    <a:lnTo>
                      <a:pt x="78" y="70"/>
                    </a:lnTo>
                    <a:lnTo>
                      <a:pt x="82" y="66"/>
                    </a:lnTo>
                    <a:lnTo>
                      <a:pt x="87" y="62"/>
                    </a:lnTo>
                    <a:lnTo>
                      <a:pt x="91" y="59"/>
                    </a:lnTo>
                    <a:lnTo>
                      <a:pt x="97" y="55"/>
                    </a:lnTo>
                    <a:lnTo>
                      <a:pt x="101" y="49"/>
                    </a:lnTo>
                    <a:lnTo>
                      <a:pt x="106" y="45"/>
                    </a:lnTo>
                    <a:lnTo>
                      <a:pt x="112" y="42"/>
                    </a:lnTo>
                    <a:lnTo>
                      <a:pt x="118" y="38"/>
                    </a:lnTo>
                    <a:lnTo>
                      <a:pt x="123" y="34"/>
                    </a:lnTo>
                    <a:lnTo>
                      <a:pt x="129" y="30"/>
                    </a:lnTo>
                    <a:lnTo>
                      <a:pt x="137" y="26"/>
                    </a:lnTo>
                    <a:lnTo>
                      <a:pt x="142" y="23"/>
                    </a:lnTo>
                    <a:lnTo>
                      <a:pt x="148" y="19"/>
                    </a:lnTo>
                    <a:lnTo>
                      <a:pt x="156" y="17"/>
                    </a:lnTo>
                    <a:lnTo>
                      <a:pt x="163" y="13"/>
                    </a:lnTo>
                    <a:lnTo>
                      <a:pt x="169" y="9"/>
                    </a:lnTo>
                    <a:lnTo>
                      <a:pt x="177" y="7"/>
                    </a:lnTo>
                    <a:lnTo>
                      <a:pt x="184" y="4"/>
                    </a:lnTo>
                    <a:lnTo>
                      <a:pt x="192" y="2"/>
                    </a:lnTo>
                    <a:lnTo>
                      <a:pt x="199" y="0"/>
                    </a:lnTo>
                    <a:lnTo>
                      <a:pt x="198" y="2"/>
                    </a:lnTo>
                    <a:lnTo>
                      <a:pt x="196" y="4"/>
                    </a:lnTo>
                    <a:lnTo>
                      <a:pt x="194" y="7"/>
                    </a:lnTo>
                    <a:lnTo>
                      <a:pt x="194" y="9"/>
                    </a:lnTo>
                    <a:lnTo>
                      <a:pt x="192" y="11"/>
                    </a:lnTo>
                    <a:lnTo>
                      <a:pt x="190" y="15"/>
                    </a:lnTo>
                    <a:lnTo>
                      <a:pt x="188" y="17"/>
                    </a:lnTo>
                    <a:lnTo>
                      <a:pt x="186" y="19"/>
                    </a:lnTo>
                    <a:lnTo>
                      <a:pt x="184" y="23"/>
                    </a:lnTo>
                    <a:lnTo>
                      <a:pt x="184" y="24"/>
                    </a:lnTo>
                    <a:lnTo>
                      <a:pt x="182" y="26"/>
                    </a:lnTo>
                    <a:lnTo>
                      <a:pt x="182" y="30"/>
                    </a:lnTo>
                    <a:lnTo>
                      <a:pt x="180" y="32"/>
                    </a:lnTo>
                    <a:lnTo>
                      <a:pt x="179" y="36"/>
                    </a:lnTo>
                    <a:lnTo>
                      <a:pt x="179" y="38"/>
                    </a:lnTo>
                    <a:lnTo>
                      <a:pt x="177" y="42"/>
                    </a:lnTo>
                    <a:lnTo>
                      <a:pt x="177" y="45"/>
                    </a:lnTo>
                    <a:lnTo>
                      <a:pt x="177" y="49"/>
                    </a:lnTo>
                    <a:lnTo>
                      <a:pt x="175" y="53"/>
                    </a:lnTo>
                    <a:lnTo>
                      <a:pt x="175" y="57"/>
                    </a:lnTo>
                    <a:lnTo>
                      <a:pt x="173" y="61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3" y="70"/>
                    </a:lnTo>
                    <a:lnTo>
                      <a:pt x="173" y="74"/>
                    </a:lnTo>
                    <a:lnTo>
                      <a:pt x="173" y="76"/>
                    </a:lnTo>
                    <a:lnTo>
                      <a:pt x="173" y="78"/>
                    </a:lnTo>
                    <a:lnTo>
                      <a:pt x="173" y="82"/>
                    </a:lnTo>
                    <a:lnTo>
                      <a:pt x="173" y="83"/>
                    </a:lnTo>
                    <a:lnTo>
                      <a:pt x="173" y="87"/>
                    </a:lnTo>
                    <a:lnTo>
                      <a:pt x="173" y="91"/>
                    </a:lnTo>
                    <a:lnTo>
                      <a:pt x="173" y="95"/>
                    </a:lnTo>
                    <a:lnTo>
                      <a:pt x="173" y="97"/>
                    </a:lnTo>
                    <a:lnTo>
                      <a:pt x="173" y="101"/>
                    </a:lnTo>
                    <a:lnTo>
                      <a:pt x="173" y="104"/>
                    </a:lnTo>
                    <a:lnTo>
                      <a:pt x="173" y="108"/>
                    </a:lnTo>
                    <a:lnTo>
                      <a:pt x="173" y="112"/>
                    </a:lnTo>
                    <a:lnTo>
                      <a:pt x="173" y="116"/>
                    </a:lnTo>
                    <a:lnTo>
                      <a:pt x="173" y="120"/>
                    </a:lnTo>
                    <a:lnTo>
                      <a:pt x="175" y="123"/>
                    </a:lnTo>
                    <a:lnTo>
                      <a:pt x="175" y="127"/>
                    </a:lnTo>
                    <a:lnTo>
                      <a:pt x="175" y="133"/>
                    </a:lnTo>
                    <a:lnTo>
                      <a:pt x="175" y="137"/>
                    </a:lnTo>
                    <a:lnTo>
                      <a:pt x="175" y="140"/>
                    </a:lnTo>
                    <a:lnTo>
                      <a:pt x="175" y="144"/>
                    </a:lnTo>
                    <a:lnTo>
                      <a:pt x="175" y="148"/>
                    </a:lnTo>
                    <a:lnTo>
                      <a:pt x="175" y="152"/>
                    </a:lnTo>
                    <a:lnTo>
                      <a:pt x="177" y="156"/>
                    </a:lnTo>
                    <a:lnTo>
                      <a:pt x="177" y="161"/>
                    </a:lnTo>
                    <a:lnTo>
                      <a:pt x="177" y="165"/>
                    </a:lnTo>
                    <a:lnTo>
                      <a:pt x="177" y="167"/>
                    </a:lnTo>
                    <a:lnTo>
                      <a:pt x="177" y="171"/>
                    </a:lnTo>
                    <a:lnTo>
                      <a:pt x="177" y="175"/>
                    </a:lnTo>
                    <a:lnTo>
                      <a:pt x="177" y="178"/>
                    </a:lnTo>
                    <a:lnTo>
                      <a:pt x="177" y="182"/>
                    </a:lnTo>
                    <a:lnTo>
                      <a:pt x="177" y="184"/>
                    </a:lnTo>
                    <a:lnTo>
                      <a:pt x="177" y="188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7" y="197"/>
                    </a:lnTo>
                    <a:lnTo>
                      <a:pt x="177" y="199"/>
                    </a:lnTo>
                    <a:lnTo>
                      <a:pt x="177" y="203"/>
                    </a:lnTo>
                    <a:lnTo>
                      <a:pt x="177" y="205"/>
                    </a:lnTo>
                    <a:lnTo>
                      <a:pt x="177" y="209"/>
                    </a:lnTo>
                    <a:lnTo>
                      <a:pt x="177" y="211"/>
                    </a:lnTo>
                    <a:lnTo>
                      <a:pt x="177" y="215"/>
                    </a:lnTo>
                    <a:lnTo>
                      <a:pt x="175" y="216"/>
                    </a:lnTo>
                    <a:lnTo>
                      <a:pt x="175" y="220"/>
                    </a:lnTo>
                    <a:lnTo>
                      <a:pt x="175" y="222"/>
                    </a:lnTo>
                    <a:lnTo>
                      <a:pt x="175" y="224"/>
                    </a:lnTo>
                    <a:lnTo>
                      <a:pt x="175" y="226"/>
                    </a:lnTo>
                    <a:lnTo>
                      <a:pt x="175" y="230"/>
                    </a:lnTo>
                    <a:lnTo>
                      <a:pt x="175" y="232"/>
                    </a:lnTo>
                    <a:lnTo>
                      <a:pt x="175" y="234"/>
                    </a:lnTo>
                    <a:lnTo>
                      <a:pt x="173" y="239"/>
                    </a:lnTo>
                    <a:lnTo>
                      <a:pt x="173" y="243"/>
                    </a:lnTo>
                    <a:lnTo>
                      <a:pt x="173" y="247"/>
                    </a:lnTo>
                    <a:lnTo>
                      <a:pt x="173" y="251"/>
                    </a:lnTo>
                    <a:lnTo>
                      <a:pt x="171" y="254"/>
                    </a:lnTo>
                    <a:lnTo>
                      <a:pt x="171" y="260"/>
                    </a:lnTo>
                    <a:lnTo>
                      <a:pt x="169" y="264"/>
                    </a:lnTo>
                    <a:lnTo>
                      <a:pt x="169" y="268"/>
                    </a:lnTo>
                    <a:lnTo>
                      <a:pt x="167" y="272"/>
                    </a:lnTo>
                    <a:lnTo>
                      <a:pt x="167" y="275"/>
                    </a:lnTo>
                    <a:lnTo>
                      <a:pt x="165" y="279"/>
                    </a:lnTo>
                    <a:lnTo>
                      <a:pt x="165" y="283"/>
                    </a:lnTo>
                    <a:lnTo>
                      <a:pt x="163" y="287"/>
                    </a:lnTo>
                    <a:lnTo>
                      <a:pt x="163" y="293"/>
                    </a:lnTo>
                    <a:lnTo>
                      <a:pt x="161" y="296"/>
                    </a:lnTo>
                    <a:lnTo>
                      <a:pt x="160" y="302"/>
                    </a:lnTo>
                    <a:lnTo>
                      <a:pt x="141" y="340"/>
                    </a:lnTo>
                    <a:lnTo>
                      <a:pt x="141" y="338"/>
                    </a:lnTo>
                    <a:lnTo>
                      <a:pt x="141" y="336"/>
                    </a:lnTo>
                    <a:lnTo>
                      <a:pt x="141" y="332"/>
                    </a:lnTo>
                    <a:lnTo>
                      <a:pt x="141" y="331"/>
                    </a:lnTo>
                    <a:lnTo>
                      <a:pt x="142" y="327"/>
                    </a:lnTo>
                    <a:lnTo>
                      <a:pt x="142" y="323"/>
                    </a:lnTo>
                    <a:lnTo>
                      <a:pt x="142" y="317"/>
                    </a:lnTo>
                    <a:lnTo>
                      <a:pt x="142" y="315"/>
                    </a:lnTo>
                    <a:lnTo>
                      <a:pt x="144" y="312"/>
                    </a:lnTo>
                    <a:lnTo>
                      <a:pt x="144" y="310"/>
                    </a:lnTo>
                    <a:lnTo>
                      <a:pt x="144" y="306"/>
                    </a:lnTo>
                    <a:lnTo>
                      <a:pt x="144" y="304"/>
                    </a:lnTo>
                    <a:lnTo>
                      <a:pt x="144" y="300"/>
                    </a:lnTo>
                    <a:lnTo>
                      <a:pt x="146" y="298"/>
                    </a:lnTo>
                    <a:lnTo>
                      <a:pt x="146" y="294"/>
                    </a:lnTo>
                    <a:lnTo>
                      <a:pt x="146" y="291"/>
                    </a:lnTo>
                    <a:lnTo>
                      <a:pt x="146" y="287"/>
                    </a:lnTo>
                    <a:lnTo>
                      <a:pt x="146" y="283"/>
                    </a:lnTo>
                    <a:lnTo>
                      <a:pt x="148" y="279"/>
                    </a:lnTo>
                    <a:lnTo>
                      <a:pt x="148" y="275"/>
                    </a:lnTo>
                    <a:lnTo>
                      <a:pt x="148" y="273"/>
                    </a:lnTo>
                    <a:lnTo>
                      <a:pt x="148" y="270"/>
                    </a:lnTo>
                    <a:lnTo>
                      <a:pt x="150" y="266"/>
                    </a:lnTo>
                    <a:lnTo>
                      <a:pt x="150" y="262"/>
                    </a:lnTo>
                    <a:lnTo>
                      <a:pt x="150" y="258"/>
                    </a:lnTo>
                    <a:lnTo>
                      <a:pt x="150" y="254"/>
                    </a:lnTo>
                    <a:lnTo>
                      <a:pt x="150" y="249"/>
                    </a:lnTo>
                    <a:lnTo>
                      <a:pt x="150" y="245"/>
                    </a:lnTo>
                    <a:lnTo>
                      <a:pt x="152" y="241"/>
                    </a:lnTo>
                    <a:lnTo>
                      <a:pt x="152" y="237"/>
                    </a:lnTo>
                    <a:lnTo>
                      <a:pt x="152" y="234"/>
                    </a:lnTo>
                    <a:lnTo>
                      <a:pt x="152" y="230"/>
                    </a:lnTo>
                    <a:lnTo>
                      <a:pt x="152" y="224"/>
                    </a:lnTo>
                    <a:lnTo>
                      <a:pt x="152" y="220"/>
                    </a:lnTo>
                    <a:lnTo>
                      <a:pt x="154" y="216"/>
                    </a:lnTo>
                    <a:lnTo>
                      <a:pt x="154" y="213"/>
                    </a:lnTo>
                    <a:lnTo>
                      <a:pt x="154" y="209"/>
                    </a:lnTo>
                    <a:lnTo>
                      <a:pt x="154" y="205"/>
                    </a:lnTo>
                    <a:lnTo>
                      <a:pt x="154" y="201"/>
                    </a:lnTo>
                    <a:lnTo>
                      <a:pt x="154" y="196"/>
                    </a:lnTo>
                    <a:lnTo>
                      <a:pt x="154" y="192"/>
                    </a:lnTo>
                    <a:lnTo>
                      <a:pt x="154" y="188"/>
                    </a:lnTo>
                    <a:lnTo>
                      <a:pt x="154" y="184"/>
                    </a:lnTo>
                    <a:lnTo>
                      <a:pt x="154" y="180"/>
                    </a:lnTo>
                    <a:lnTo>
                      <a:pt x="154" y="177"/>
                    </a:lnTo>
                    <a:lnTo>
                      <a:pt x="154" y="173"/>
                    </a:lnTo>
                    <a:lnTo>
                      <a:pt x="154" y="169"/>
                    </a:lnTo>
                    <a:lnTo>
                      <a:pt x="154" y="165"/>
                    </a:lnTo>
                    <a:lnTo>
                      <a:pt x="154" y="161"/>
                    </a:lnTo>
                    <a:lnTo>
                      <a:pt x="154" y="158"/>
                    </a:lnTo>
                    <a:lnTo>
                      <a:pt x="154" y="154"/>
                    </a:lnTo>
                    <a:lnTo>
                      <a:pt x="154" y="150"/>
                    </a:lnTo>
                    <a:lnTo>
                      <a:pt x="154" y="146"/>
                    </a:lnTo>
                    <a:lnTo>
                      <a:pt x="152" y="142"/>
                    </a:lnTo>
                    <a:lnTo>
                      <a:pt x="152" y="140"/>
                    </a:lnTo>
                    <a:lnTo>
                      <a:pt x="152" y="137"/>
                    </a:lnTo>
                    <a:lnTo>
                      <a:pt x="152" y="133"/>
                    </a:lnTo>
                    <a:lnTo>
                      <a:pt x="150" y="129"/>
                    </a:lnTo>
                    <a:lnTo>
                      <a:pt x="150" y="127"/>
                    </a:lnTo>
                    <a:lnTo>
                      <a:pt x="150" y="123"/>
                    </a:lnTo>
                    <a:lnTo>
                      <a:pt x="150" y="120"/>
                    </a:lnTo>
                    <a:lnTo>
                      <a:pt x="150" y="118"/>
                    </a:lnTo>
                    <a:lnTo>
                      <a:pt x="150" y="116"/>
                    </a:lnTo>
                    <a:lnTo>
                      <a:pt x="148" y="112"/>
                    </a:lnTo>
                    <a:lnTo>
                      <a:pt x="148" y="108"/>
                    </a:lnTo>
                    <a:lnTo>
                      <a:pt x="148" y="106"/>
                    </a:lnTo>
                    <a:lnTo>
                      <a:pt x="148" y="104"/>
                    </a:lnTo>
                    <a:lnTo>
                      <a:pt x="148" y="101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5"/>
                    </a:lnTo>
                    <a:lnTo>
                      <a:pt x="148" y="89"/>
                    </a:lnTo>
                    <a:lnTo>
                      <a:pt x="148" y="85"/>
                    </a:lnTo>
                    <a:lnTo>
                      <a:pt x="148" y="82"/>
                    </a:lnTo>
                    <a:lnTo>
                      <a:pt x="148" y="78"/>
                    </a:lnTo>
                    <a:lnTo>
                      <a:pt x="148" y="74"/>
                    </a:lnTo>
                    <a:lnTo>
                      <a:pt x="150" y="70"/>
                    </a:lnTo>
                    <a:lnTo>
                      <a:pt x="150" y="66"/>
                    </a:lnTo>
                    <a:lnTo>
                      <a:pt x="150" y="64"/>
                    </a:lnTo>
                    <a:lnTo>
                      <a:pt x="150" y="61"/>
                    </a:lnTo>
                    <a:lnTo>
                      <a:pt x="152" y="59"/>
                    </a:lnTo>
                    <a:lnTo>
                      <a:pt x="152" y="55"/>
                    </a:lnTo>
                    <a:lnTo>
                      <a:pt x="152" y="53"/>
                    </a:lnTo>
                    <a:lnTo>
                      <a:pt x="154" y="49"/>
                    </a:lnTo>
                    <a:lnTo>
                      <a:pt x="154" y="47"/>
                    </a:lnTo>
                    <a:lnTo>
                      <a:pt x="154" y="43"/>
                    </a:lnTo>
                    <a:lnTo>
                      <a:pt x="156" y="42"/>
                    </a:lnTo>
                    <a:lnTo>
                      <a:pt x="154" y="42"/>
                    </a:lnTo>
                    <a:lnTo>
                      <a:pt x="154" y="43"/>
                    </a:lnTo>
                    <a:lnTo>
                      <a:pt x="150" y="43"/>
                    </a:lnTo>
                    <a:lnTo>
                      <a:pt x="148" y="45"/>
                    </a:lnTo>
                    <a:lnTo>
                      <a:pt x="144" y="47"/>
                    </a:lnTo>
                    <a:lnTo>
                      <a:pt x="141" y="49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1" y="55"/>
                    </a:lnTo>
                    <a:lnTo>
                      <a:pt x="129" y="57"/>
                    </a:lnTo>
                    <a:lnTo>
                      <a:pt x="127" y="59"/>
                    </a:lnTo>
                    <a:lnTo>
                      <a:pt x="123" y="59"/>
                    </a:lnTo>
                    <a:lnTo>
                      <a:pt x="122" y="61"/>
                    </a:lnTo>
                    <a:lnTo>
                      <a:pt x="118" y="62"/>
                    </a:lnTo>
                    <a:lnTo>
                      <a:pt x="116" y="64"/>
                    </a:lnTo>
                    <a:lnTo>
                      <a:pt x="112" y="66"/>
                    </a:lnTo>
                    <a:lnTo>
                      <a:pt x="110" y="68"/>
                    </a:lnTo>
                    <a:lnTo>
                      <a:pt x="106" y="72"/>
                    </a:lnTo>
                    <a:lnTo>
                      <a:pt x="104" y="74"/>
                    </a:lnTo>
                    <a:lnTo>
                      <a:pt x="101" y="76"/>
                    </a:lnTo>
                    <a:lnTo>
                      <a:pt x="99" y="80"/>
                    </a:lnTo>
                    <a:lnTo>
                      <a:pt x="95" y="82"/>
                    </a:lnTo>
                    <a:lnTo>
                      <a:pt x="93" y="85"/>
                    </a:lnTo>
                    <a:lnTo>
                      <a:pt x="89" y="87"/>
                    </a:lnTo>
                    <a:lnTo>
                      <a:pt x="85" y="89"/>
                    </a:lnTo>
                    <a:lnTo>
                      <a:pt x="82" y="93"/>
                    </a:lnTo>
                    <a:lnTo>
                      <a:pt x="80" y="97"/>
                    </a:lnTo>
                    <a:lnTo>
                      <a:pt x="76" y="99"/>
                    </a:lnTo>
                    <a:lnTo>
                      <a:pt x="74" y="102"/>
                    </a:lnTo>
                    <a:lnTo>
                      <a:pt x="70" y="106"/>
                    </a:lnTo>
                    <a:lnTo>
                      <a:pt x="68" y="110"/>
                    </a:lnTo>
                    <a:lnTo>
                      <a:pt x="65" y="112"/>
                    </a:lnTo>
                    <a:lnTo>
                      <a:pt x="61" y="116"/>
                    </a:lnTo>
                    <a:lnTo>
                      <a:pt x="59" y="120"/>
                    </a:lnTo>
                    <a:lnTo>
                      <a:pt x="55" y="123"/>
                    </a:lnTo>
                    <a:lnTo>
                      <a:pt x="53" y="127"/>
                    </a:lnTo>
                    <a:lnTo>
                      <a:pt x="51" y="131"/>
                    </a:lnTo>
                    <a:lnTo>
                      <a:pt x="47" y="135"/>
                    </a:lnTo>
                    <a:lnTo>
                      <a:pt x="46" y="140"/>
                    </a:lnTo>
                    <a:lnTo>
                      <a:pt x="42" y="144"/>
                    </a:lnTo>
                    <a:lnTo>
                      <a:pt x="40" y="148"/>
                    </a:lnTo>
                    <a:lnTo>
                      <a:pt x="38" y="152"/>
                    </a:lnTo>
                    <a:lnTo>
                      <a:pt x="36" y="156"/>
                    </a:lnTo>
                    <a:lnTo>
                      <a:pt x="32" y="161"/>
                    </a:lnTo>
                    <a:lnTo>
                      <a:pt x="30" y="165"/>
                    </a:lnTo>
                    <a:lnTo>
                      <a:pt x="28" y="171"/>
                    </a:lnTo>
                    <a:lnTo>
                      <a:pt x="26" y="175"/>
                    </a:lnTo>
                    <a:lnTo>
                      <a:pt x="25" y="180"/>
                    </a:lnTo>
                    <a:lnTo>
                      <a:pt x="23" y="184"/>
                    </a:lnTo>
                    <a:lnTo>
                      <a:pt x="21" y="190"/>
                    </a:lnTo>
                    <a:lnTo>
                      <a:pt x="21" y="196"/>
                    </a:lnTo>
                    <a:lnTo>
                      <a:pt x="19" y="201"/>
                    </a:lnTo>
                    <a:lnTo>
                      <a:pt x="19" y="205"/>
                    </a:lnTo>
                    <a:lnTo>
                      <a:pt x="17" y="211"/>
                    </a:lnTo>
                    <a:lnTo>
                      <a:pt x="17" y="216"/>
                    </a:lnTo>
                    <a:lnTo>
                      <a:pt x="15" y="220"/>
                    </a:lnTo>
                    <a:lnTo>
                      <a:pt x="15" y="222"/>
                    </a:lnTo>
                    <a:lnTo>
                      <a:pt x="15" y="224"/>
                    </a:lnTo>
                    <a:lnTo>
                      <a:pt x="15" y="226"/>
                    </a:lnTo>
                    <a:lnTo>
                      <a:pt x="13" y="228"/>
                    </a:lnTo>
                    <a:lnTo>
                      <a:pt x="11" y="230"/>
                    </a:lnTo>
                    <a:lnTo>
                      <a:pt x="9" y="228"/>
                    </a:lnTo>
                    <a:lnTo>
                      <a:pt x="6" y="224"/>
                    </a:lnTo>
                    <a:lnTo>
                      <a:pt x="6" y="222"/>
                    </a:lnTo>
                    <a:lnTo>
                      <a:pt x="4" y="220"/>
                    </a:lnTo>
                    <a:lnTo>
                      <a:pt x="2" y="216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0" name="Freeform 620">
                <a:extLst>
                  <a:ext uri="{FF2B5EF4-FFF2-40B4-BE49-F238E27FC236}">
                    <a16:creationId xmlns:a16="http://schemas.microsoft.com/office/drawing/2014/main" id="{F4D0C668-67CD-4866-A6D8-547AD763D24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9" y="876"/>
                <a:ext cx="147" cy="212"/>
              </a:xfrm>
              <a:custGeom>
                <a:avLst/>
                <a:gdLst>
                  <a:gd name="T0" fmla="*/ 1 w 293"/>
                  <a:gd name="T1" fmla="*/ 1 h 424"/>
                  <a:gd name="T2" fmla="*/ 1 w 293"/>
                  <a:gd name="T3" fmla="*/ 1 h 424"/>
                  <a:gd name="T4" fmla="*/ 1 w 293"/>
                  <a:gd name="T5" fmla="*/ 1 h 424"/>
                  <a:gd name="T6" fmla="*/ 1 w 293"/>
                  <a:gd name="T7" fmla="*/ 1 h 424"/>
                  <a:gd name="T8" fmla="*/ 1 w 293"/>
                  <a:gd name="T9" fmla="*/ 1 h 424"/>
                  <a:gd name="T10" fmla="*/ 1 w 293"/>
                  <a:gd name="T11" fmla="*/ 1 h 424"/>
                  <a:gd name="T12" fmla="*/ 1 w 293"/>
                  <a:gd name="T13" fmla="*/ 0 h 424"/>
                  <a:gd name="T14" fmla="*/ 1 w 293"/>
                  <a:gd name="T15" fmla="*/ 1 h 424"/>
                  <a:gd name="T16" fmla="*/ 1 w 293"/>
                  <a:gd name="T17" fmla="*/ 1 h 424"/>
                  <a:gd name="T18" fmla="*/ 1 w 293"/>
                  <a:gd name="T19" fmla="*/ 1 h 424"/>
                  <a:gd name="T20" fmla="*/ 1 w 293"/>
                  <a:gd name="T21" fmla="*/ 1 h 424"/>
                  <a:gd name="T22" fmla="*/ 1 w 293"/>
                  <a:gd name="T23" fmla="*/ 1 h 424"/>
                  <a:gd name="T24" fmla="*/ 1 w 293"/>
                  <a:gd name="T25" fmla="*/ 1 h 424"/>
                  <a:gd name="T26" fmla="*/ 1 w 293"/>
                  <a:gd name="T27" fmla="*/ 1 h 424"/>
                  <a:gd name="T28" fmla="*/ 1 w 293"/>
                  <a:gd name="T29" fmla="*/ 1 h 424"/>
                  <a:gd name="T30" fmla="*/ 1 w 293"/>
                  <a:gd name="T31" fmla="*/ 1 h 424"/>
                  <a:gd name="T32" fmla="*/ 1 w 293"/>
                  <a:gd name="T33" fmla="*/ 1 h 424"/>
                  <a:gd name="T34" fmla="*/ 1 w 293"/>
                  <a:gd name="T35" fmla="*/ 1 h 424"/>
                  <a:gd name="T36" fmla="*/ 1 w 293"/>
                  <a:gd name="T37" fmla="*/ 1 h 424"/>
                  <a:gd name="T38" fmla="*/ 1 w 293"/>
                  <a:gd name="T39" fmla="*/ 1 h 424"/>
                  <a:gd name="T40" fmla="*/ 1 w 293"/>
                  <a:gd name="T41" fmla="*/ 1 h 424"/>
                  <a:gd name="T42" fmla="*/ 1 w 293"/>
                  <a:gd name="T43" fmla="*/ 1 h 424"/>
                  <a:gd name="T44" fmla="*/ 1 w 293"/>
                  <a:gd name="T45" fmla="*/ 1 h 424"/>
                  <a:gd name="T46" fmla="*/ 1 w 293"/>
                  <a:gd name="T47" fmla="*/ 1 h 424"/>
                  <a:gd name="T48" fmla="*/ 0 w 293"/>
                  <a:gd name="T49" fmla="*/ 1 h 424"/>
                  <a:gd name="T50" fmla="*/ 0 w 293"/>
                  <a:gd name="T51" fmla="*/ 1 h 424"/>
                  <a:gd name="T52" fmla="*/ 1 w 293"/>
                  <a:gd name="T53" fmla="*/ 1 h 424"/>
                  <a:gd name="T54" fmla="*/ 1 w 293"/>
                  <a:gd name="T55" fmla="*/ 1 h 424"/>
                  <a:gd name="T56" fmla="*/ 1 w 293"/>
                  <a:gd name="T57" fmla="*/ 1 h 424"/>
                  <a:gd name="T58" fmla="*/ 1 w 293"/>
                  <a:gd name="T59" fmla="*/ 1 h 424"/>
                  <a:gd name="T60" fmla="*/ 1 w 293"/>
                  <a:gd name="T61" fmla="*/ 1 h 424"/>
                  <a:gd name="T62" fmla="*/ 1 w 293"/>
                  <a:gd name="T63" fmla="*/ 1 h 424"/>
                  <a:gd name="T64" fmla="*/ 1 w 293"/>
                  <a:gd name="T65" fmla="*/ 1 h 424"/>
                  <a:gd name="T66" fmla="*/ 1 w 293"/>
                  <a:gd name="T67" fmla="*/ 1 h 424"/>
                  <a:gd name="T68" fmla="*/ 1 w 293"/>
                  <a:gd name="T69" fmla="*/ 1 h 424"/>
                  <a:gd name="T70" fmla="*/ 1 w 293"/>
                  <a:gd name="T71" fmla="*/ 1 h 424"/>
                  <a:gd name="T72" fmla="*/ 1 w 293"/>
                  <a:gd name="T73" fmla="*/ 1 h 424"/>
                  <a:gd name="T74" fmla="*/ 1 w 293"/>
                  <a:gd name="T75" fmla="*/ 1 h 424"/>
                  <a:gd name="T76" fmla="*/ 1 w 293"/>
                  <a:gd name="T77" fmla="*/ 1 h 424"/>
                  <a:gd name="T78" fmla="*/ 1 w 293"/>
                  <a:gd name="T79" fmla="*/ 1 h 424"/>
                  <a:gd name="T80" fmla="*/ 1 w 293"/>
                  <a:gd name="T81" fmla="*/ 1 h 424"/>
                  <a:gd name="T82" fmla="*/ 1 w 293"/>
                  <a:gd name="T83" fmla="*/ 1 h 424"/>
                  <a:gd name="T84" fmla="*/ 1 w 293"/>
                  <a:gd name="T85" fmla="*/ 1 h 424"/>
                  <a:gd name="T86" fmla="*/ 1 w 293"/>
                  <a:gd name="T87" fmla="*/ 1 h 424"/>
                  <a:gd name="T88" fmla="*/ 1 w 293"/>
                  <a:gd name="T89" fmla="*/ 1 h 424"/>
                  <a:gd name="T90" fmla="*/ 1 w 293"/>
                  <a:gd name="T91" fmla="*/ 1 h 424"/>
                  <a:gd name="T92" fmla="*/ 1 w 293"/>
                  <a:gd name="T93" fmla="*/ 1 h 424"/>
                  <a:gd name="T94" fmla="*/ 1 w 293"/>
                  <a:gd name="T95" fmla="*/ 1 h 424"/>
                  <a:gd name="T96" fmla="*/ 1 w 293"/>
                  <a:gd name="T97" fmla="*/ 1 h 424"/>
                  <a:gd name="T98" fmla="*/ 1 w 293"/>
                  <a:gd name="T99" fmla="*/ 1 h 424"/>
                  <a:gd name="T100" fmla="*/ 1 w 293"/>
                  <a:gd name="T101" fmla="*/ 1 h 424"/>
                  <a:gd name="T102" fmla="*/ 1 w 293"/>
                  <a:gd name="T103" fmla="*/ 1 h 424"/>
                  <a:gd name="T104" fmla="*/ 1 w 293"/>
                  <a:gd name="T105" fmla="*/ 1 h 424"/>
                  <a:gd name="T106" fmla="*/ 1 w 293"/>
                  <a:gd name="T107" fmla="*/ 1 h 424"/>
                  <a:gd name="T108" fmla="*/ 1 w 293"/>
                  <a:gd name="T109" fmla="*/ 1 h 424"/>
                  <a:gd name="T110" fmla="*/ 1 w 293"/>
                  <a:gd name="T111" fmla="*/ 1 h 4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3"/>
                  <a:gd name="T169" fmla="*/ 0 h 424"/>
                  <a:gd name="T170" fmla="*/ 293 w 293"/>
                  <a:gd name="T171" fmla="*/ 424 h 4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3" h="424">
                    <a:moveTo>
                      <a:pt x="26" y="160"/>
                    </a:moveTo>
                    <a:lnTo>
                      <a:pt x="26" y="158"/>
                    </a:lnTo>
                    <a:lnTo>
                      <a:pt x="28" y="154"/>
                    </a:lnTo>
                    <a:lnTo>
                      <a:pt x="30" y="152"/>
                    </a:lnTo>
                    <a:lnTo>
                      <a:pt x="32" y="148"/>
                    </a:lnTo>
                    <a:lnTo>
                      <a:pt x="34" y="145"/>
                    </a:lnTo>
                    <a:lnTo>
                      <a:pt x="36" y="141"/>
                    </a:lnTo>
                    <a:lnTo>
                      <a:pt x="38" y="139"/>
                    </a:lnTo>
                    <a:lnTo>
                      <a:pt x="40" y="135"/>
                    </a:lnTo>
                    <a:lnTo>
                      <a:pt x="40" y="133"/>
                    </a:lnTo>
                    <a:lnTo>
                      <a:pt x="42" y="131"/>
                    </a:lnTo>
                    <a:lnTo>
                      <a:pt x="43" y="129"/>
                    </a:lnTo>
                    <a:lnTo>
                      <a:pt x="45" y="126"/>
                    </a:lnTo>
                    <a:lnTo>
                      <a:pt x="47" y="124"/>
                    </a:lnTo>
                    <a:lnTo>
                      <a:pt x="51" y="120"/>
                    </a:lnTo>
                    <a:lnTo>
                      <a:pt x="53" y="118"/>
                    </a:lnTo>
                    <a:lnTo>
                      <a:pt x="55" y="114"/>
                    </a:lnTo>
                    <a:lnTo>
                      <a:pt x="59" y="110"/>
                    </a:lnTo>
                    <a:lnTo>
                      <a:pt x="61" y="108"/>
                    </a:lnTo>
                    <a:lnTo>
                      <a:pt x="64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8" y="93"/>
                    </a:lnTo>
                    <a:lnTo>
                      <a:pt x="81" y="89"/>
                    </a:lnTo>
                    <a:lnTo>
                      <a:pt x="85" y="86"/>
                    </a:lnTo>
                    <a:lnTo>
                      <a:pt x="89" y="82"/>
                    </a:lnTo>
                    <a:lnTo>
                      <a:pt x="93" y="80"/>
                    </a:lnTo>
                    <a:lnTo>
                      <a:pt x="99" y="76"/>
                    </a:lnTo>
                    <a:lnTo>
                      <a:pt x="102" y="72"/>
                    </a:lnTo>
                    <a:lnTo>
                      <a:pt x="108" y="69"/>
                    </a:lnTo>
                    <a:lnTo>
                      <a:pt x="112" y="67"/>
                    </a:lnTo>
                    <a:lnTo>
                      <a:pt x="118" y="63"/>
                    </a:lnTo>
                    <a:lnTo>
                      <a:pt x="123" y="59"/>
                    </a:lnTo>
                    <a:lnTo>
                      <a:pt x="129" y="55"/>
                    </a:lnTo>
                    <a:lnTo>
                      <a:pt x="135" y="53"/>
                    </a:lnTo>
                    <a:lnTo>
                      <a:pt x="140" y="50"/>
                    </a:lnTo>
                    <a:lnTo>
                      <a:pt x="148" y="46"/>
                    </a:lnTo>
                    <a:lnTo>
                      <a:pt x="154" y="44"/>
                    </a:lnTo>
                    <a:lnTo>
                      <a:pt x="161" y="40"/>
                    </a:lnTo>
                    <a:lnTo>
                      <a:pt x="169" y="36"/>
                    </a:lnTo>
                    <a:lnTo>
                      <a:pt x="175" y="32"/>
                    </a:lnTo>
                    <a:lnTo>
                      <a:pt x="182" y="31"/>
                    </a:lnTo>
                    <a:lnTo>
                      <a:pt x="190" y="27"/>
                    </a:lnTo>
                    <a:lnTo>
                      <a:pt x="199" y="25"/>
                    </a:lnTo>
                    <a:lnTo>
                      <a:pt x="207" y="21"/>
                    </a:lnTo>
                    <a:lnTo>
                      <a:pt x="215" y="19"/>
                    </a:lnTo>
                    <a:lnTo>
                      <a:pt x="224" y="17"/>
                    </a:lnTo>
                    <a:lnTo>
                      <a:pt x="234" y="13"/>
                    </a:lnTo>
                    <a:lnTo>
                      <a:pt x="241" y="12"/>
                    </a:lnTo>
                    <a:lnTo>
                      <a:pt x="253" y="10"/>
                    </a:lnTo>
                    <a:lnTo>
                      <a:pt x="260" y="6"/>
                    </a:lnTo>
                    <a:lnTo>
                      <a:pt x="272" y="4"/>
                    </a:lnTo>
                    <a:lnTo>
                      <a:pt x="281" y="2"/>
                    </a:lnTo>
                    <a:lnTo>
                      <a:pt x="293" y="0"/>
                    </a:lnTo>
                    <a:lnTo>
                      <a:pt x="291" y="2"/>
                    </a:lnTo>
                    <a:lnTo>
                      <a:pt x="289" y="4"/>
                    </a:lnTo>
                    <a:lnTo>
                      <a:pt x="285" y="6"/>
                    </a:lnTo>
                    <a:lnTo>
                      <a:pt x="283" y="8"/>
                    </a:lnTo>
                    <a:lnTo>
                      <a:pt x="281" y="10"/>
                    </a:lnTo>
                    <a:lnTo>
                      <a:pt x="279" y="12"/>
                    </a:lnTo>
                    <a:lnTo>
                      <a:pt x="277" y="15"/>
                    </a:lnTo>
                    <a:lnTo>
                      <a:pt x="275" y="17"/>
                    </a:lnTo>
                    <a:lnTo>
                      <a:pt x="273" y="21"/>
                    </a:lnTo>
                    <a:lnTo>
                      <a:pt x="270" y="23"/>
                    </a:lnTo>
                    <a:lnTo>
                      <a:pt x="268" y="27"/>
                    </a:lnTo>
                    <a:lnTo>
                      <a:pt x="264" y="31"/>
                    </a:lnTo>
                    <a:lnTo>
                      <a:pt x="262" y="34"/>
                    </a:lnTo>
                    <a:lnTo>
                      <a:pt x="260" y="36"/>
                    </a:lnTo>
                    <a:lnTo>
                      <a:pt x="260" y="38"/>
                    </a:lnTo>
                    <a:lnTo>
                      <a:pt x="258" y="42"/>
                    </a:lnTo>
                    <a:lnTo>
                      <a:pt x="256" y="44"/>
                    </a:lnTo>
                    <a:lnTo>
                      <a:pt x="254" y="46"/>
                    </a:lnTo>
                    <a:lnTo>
                      <a:pt x="254" y="50"/>
                    </a:lnTo>
                    <a:lnTo>
                      <a:pt x="253" y="51"/>
                    </a:lnTo>
                    <a:lnTo>
                      <a:pt x="251" y="55"/>
                    </a:lnTo>
                    <a:lnTo>
                      <a:pt x="251" y="57"/>
                    </a:lnTo>
                    <a:lnTo>
                      <a:pt x="249" y="61"/>
                    </a:lnTo>
                    <a:lnTo>
                      <a:pt x="247" y="63"/>
                    </a:lnTo>
                    <a:lnTo>
                      <a:pt x="245" y="67"/>
                    </a:lnTo>
                    <a:lnTo>
                      <a:pt x="245" y="69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1" y="80"/>
                    </a:lnTo>
                    <a:lnTo>
                      <a:pt x="239" y="84"/>
                    </a:lnTo>
                    <a:lnTo>
                      <a:pt x="237" y="88"/>
                    </a:lnTo>
                    <a:lnTo>
                      <a:pt x="235" y="91"/>
                    </a:lnTo>
                    <a:lnTo>
                      <a:pt x="235" y="95"/>
                    </a:lnTo>
                    <a:lnTo>
                      <a:pt x="234" y="99"/>
                    </a:lnTo>
                    <a:lnTo>
                      <a:pt x="232" y="103"/>
                    </a:lnTo>
                    <a:lnTo>
                      <a:pt x="230" y="107"/>
                    </a:lnTo>
                    <a:lnTo>
                      <a:pt x="230" y="112"/>
                    </a:lnTo>
                    <a:lnTo>
                      <a:pt x="228" y="116"/>
                    </a:lnTo>
                    <a:lnTo>
                      <a:pt x="228" y="120"/>
                    </a:lnTo>
                    <a:lnTo>
                      <a:pt x="226" y="126"/>
                    </a:lnTo>
                    <a:lnTo>
                      <a:pt x="224" y="131"/>
                    </a:lnTo>
                    <a:lnTo>
                      <a:pt x="224" y="135"/>
                    </a:lnTo>
                    <a:lnTo>
                      <a:pt x="222" y="141"/>
                    </a:lnTo>
                    <a:lnTo>
                      <a:pt x="220" y="145"/>
                    </a:lnTo>
                    <a:lnTo>
                      <a:pt x="220" y="150"/>
                    </a:lnTo>
                    <a:lnTo>
                      <a:pt x="218" y="154"/>
                    </a:lnTo>
                    <a:lnTo>
                      <a:pt x="218" y="160"/>
                    </a:lnTo>
                    <a:lnTo>
                      <a:pt x="216" y="165"/>
                    </a:lnTo>
                    <a:lnTo>
                      <a:pt x="215" y="171"/>
                    </a:lnTo>
                    <a:lnTo>
                      <a:pt x="215" y="177"/>
                    </a:lnTo>
                    <a:lnTo>
                      <a:pt x="213" y="181"/>
                    </a:lnTo>
                    <a:lnTo>
                      <a:pt x="211" y="186"/>
                    </a:lnTo>
                    <a:lnTo>
                      <a:pt x="211" y="192"/>
                    </a:lnTo>
                    <a:lnTo>
                      <a:pt x="209" y="198"/>
                    </a:lnTo>
                    <a:lnTo>
                      <a:pt x="209" y="204"/>
                    </a:lnTo>
                    <a:lnTo>
                      <a:pt x="207" y="207"/>
                    </a:lnTo>
                    <a:lnTo>
                      <a:pt x="205" y="213"/>
                    </a:lnTo>
                    <a:lnTo>
                      <a:pt x="205" y="219"/>
                    </a:lnTo>
                    <a:lnTo>
                      <a:pt x="203" y="224"/>
                    </a:lnTo>
                    <a:lnTo>
                      <a:pt x="201" y="230"/>
                    </a:lnTo>
                    <a:lnTo>
                      <a:pt x="199" y="236"/>
                    </a:lnTo>
                    <a:lnTo>
                      <a:pt x="199" y="240"/>
                    </a:lnTo>
                    <a:lnTo>
                      <a:pt x="197" y="245"/>
                    </a:lnTo>
                    <a:lnTo>
                      <a:pt x="196" y="251"/>
                    </a:lnTo>
                    <a:lnTo>
                      <a:pt x="194" y="257"/>
                    </a:lnTo>
                    <a:lnTo>
                      <a:pt x="192" y="262"/>
                    </a:lnTo>
                    <a:lnTo>
                      <a:pt x="190" y="268"/>
                    </a:lnTo>
                    <a:lnTo>
                      <a:pt x="188" y="272"/>
                    </a:lnTo>
                    <a:lnTo>
                      <a:pt x="186" y="278"/>
                    </a:lnTo>
                    <a:lnTo>
                      <a:pt x="184" y="283"/>
                    </a:lnTo>
                    <a:lnTo>
                      <a:pt x="182" y="289"/>
                    </a:lnTo>
                    <a:lnTo>
                      <a:pt x="178" y="295"/>
                    </a:lnTo>
                    <a:lnTo>
                      <a:pt x="178" y="300"/>
                    </a:lnTo>
                    <a:lnTo>
                      <a:pt x="175" y="304"/>
                    </a:lnTo>
                    <a:lnTo>
                      <a:pt x="173" y="310"/>
                    </a:lnTo>
                    <a:lnTo>
                      <a:pt x="169" y="314"/>
                    </a:lnTo>
                    <a:lnTo>
                      <a:pt x="167" y="319"/>
                    </a:lnTo>
                    <a:lnTo>
                      <a:pt x="165" y="325"/>
                    </a:lnTo>
                    <a:lnTo>
                      <a:pt x="161" y="329"/>
                    </a:lnTo>
                    <a:lnTo>
                      <a:pt x="158" y="335"/>
                    </a:lnTo>
                    <a:lnTo>
                      <a:pt x="156" y="338"/>
                    </a:lnTo>
                    <a:lnTo>
                      <a:pt x="152" y="342"/>
                    </a:lnTo>
                    <a:lnTo>
                      <a:pt x="148" y="348"/>
                    </a:lnTo>
                    <a:lnTo>
                      <a:pt x="144" y="352"/>
                    </a:lnTo>
                    <a:lnTo>
                      <a:pt x="142" y="357"/>
                    </a:lnTo>
                    <a:lnTo>
                      <a:pt x="139" y="361"/>
                    </a:lnTo>
                    <a:lnTo>
                      <a:pt x="135" y="365"/>
                    </a:lnTo>
                    <a:lnTo>
                      <a:pt x="131" y="369"/>
                    </a:lnTo>
                    <a:lnTo>
                      <a:pt x="127" y="375"/>
                    </a:lnTo>
                    <a:lnTo>
                      <a:pt x="121" y="378"/>
                    </a:lnTo>
                    <a:lnTo>
                      <a:pt x="118" y="382"/>
                    </a:lnTo>
                    <a:lnTo>
                      <a:pt x="112" y="386"/>
                    </a:lnTo>
                    <a:lnTo>
                      <a:pt x="108" y="390"/>
                    </a:lnTo>
                    <a:lnTo>
                      <a:pt x="102" y="392"/>
                    </a:lnTo>
                    <a:lnTo>
                      <a:pt x="99" y="395"/>
                    </a:lnTo>
                    <a:lnTo>
                      <a:pt x="93" y="399"/>
                    </a:lnTo>
                    <a:lnTo>
                      <a:pt x="87" y="403"/>
                    </a:lnTo>
                    <a:lnTo>
                      <a:pt x="81" y="407"/>
                    </a:lnTo>
                    <a:lnTo>
                      <a:pt x="76" y="409"/>
                    </a:lnTo>
                    <a:lnTo>
                      <a:pt x="70" y="413"/>
                    </a:lnTo>
                    <a:lnTo>
                      <a:pt x="64" y="415"/>
                    </a:lnTo>
                    <a:lnTo>
                      <a:pt x="59" y="418"/>
                    </a:lnTo>
                    <a:lnTo>
                      <a:pt x="53" y="420"/>
                    </a:lnTo>
                    <a:lnTo>
                      <a:pt x="45" y="422"/>
                    </a:lnTo>
                    <a:lnTo>
                      <a:pt x="40" y="424"/>
                    </a:lnTo>
                    <a:lnTo>
                      <a:pt x="38" y="424"/>
                    </a:lnTo>
                    <a:lnTo>
                      <a:pt x="36" y="420"/>
                    </a:lnTo>
                    <a:lnTo>
                      <a:pt x="36" y="418"/>
                    </a:lnTo>
                    <a:lnTo>
                      <a:pt x="34" y="415"/>
                    </a:lnTo>
                    <a:lnTo>
                      <a:pt x="32" y="413"/>
                    </a:lnTo>
                    <a:lnTo>
                      <a:pt x="30" y="409"/>
                    </a:lnTo>
                    <a:lnTo>
                      <a:pt x="28" y="405"/>
                    </a:lnTo>
                    <a:lnTo>
                      <a:pt x="26" y="401"/>
                    </a:lnTo>
                    <a:lnTo>
                      <a:pt x="24" y="397"/>
                    </a:lnTo>
                    <a:lnTo>
                      <a:pt x="24" y="395"/>
                    </a:lnTo>
                    <a:lnTo>
                      <a:pt x="23" y="394"/>
                    </a:lnTo>
                    <a:lnTo>
                      <a:pt x="23" y="392"/>
                    </a:lnTo>
                    <a:lnTo>
                      <a:pt x="21" y="388"/>
                    </a:lnTo>
                    <a:lnTo>
                      <a:pt x="21" y="386"/>
                    </a:lnTo>
                    <a:lnTo>
                      <a:pt x="19" y="382"/>
                    </a:lnTo>
                    <a:lnTo>
                      <a:pt x="19" y="380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5" y="371"/>
                    </a:lnTo>
                    <a:lnTo>
                      <a:pt x="15" y="369"/>
                    </a:lnTo>
                    <a:lnTo>
                      <a:pt x="13" y="365"/>
                    </a:lnTo>
                    <a:lnTo>
                      <a:pt x="11" y="361"/>
                    </a:lnTo>
                    <a:lnTo>
                      <a:pt x="11" y="357"/>
                    </a:lnTo>
                    <a:lnTo>
                      <a:pt x="9" y="356"/>
                    </a:lnTo>
                    <a:lnTo>
                      <a:pt x="9" y="352"/>
                    </a:lnTo>
                    <a:lnTo>
                      <a:pt x="7" y="348"/>
                    </a:lnTo>
                    <a:lnTo>
                      <a:pt x="7" y="344"/>
                    </a:lnTo>
                    <a:lnTo>
                      <a:pt x="5" y="340"/>
                    </a:lnTo>
                    <a:lnTo>
                      <a:pt x="5" y="337"/>
                    </a:lnTo>
                    <a:lnTo>
                      <a:pt x="5" y="333"/>
                    </a:lnTo>
                    <a:lnTo>
                      <a:pt x="4" y="329"/>
                    </a:lnTo>
                    <a:lnTo>
                      <a:pt x="4" y="325"/>
                    </a:lnTo>
                    <a:lnTo>
                      <a:pt x="2" y="321"/>
                    </a:lnTo>
                    <a:lnTo>
                      <a:pt x="2" y="318"/>
                    </a:lnTo>
                    <a:lnTo>
                      <a:pt x="2" y="314"/>
                    </a:lnTo>
                    <a:lnTo>
                      <a:pt x="2" y="310"/>
                    </a:lnTo>
                    <a:lnTo>
                      <a:pt x="0" y="304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0" y="291"/>
                    </a:lnTo>
                    <a:lnTo>
                      <a:pt x="0" y="287"/>
                    </a:lnTo>
                    <a:lnTo>
                      <a:pt x="0" y="283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1"/>
                    </a:lnTo>
                    <a:lnTo>
                      <a:pt x="2" y="257"/>
                    </a:lnTo>
                    <a:lnTo>
                      <a:pt x="2" y="251"/>
                    </a:lnTo>
                    <a:lnTo>
                      <a:pt x="2" y="247"/>
                    </a:lnTo>
                    <a:lnTo>
                      <a:pt x="4" y="243"/>
                    </a:lnTo>
                    <a:lnTo>
                      <a:pt x="5" y="238"/>
                    </a:lnTo>
                    <a:lnTo>
                      <a:pt x="28" y="190"/>
                    </a:lnTo>
                    <a:lnTo>
                      <a:pt x="28" y="192"/>
                    </a:lnTo>
                    <a:lnTo>
                      <a:pt x="26" y="196"/>
                    </a:lnTo>
                    <a:lnTo>
                      <a:pt x="26" y="198"/>
                    </a:lnTo>
                    <a:lnTo>
                      <a:pt x="26" y="202"/>
                    </a:lnTo>
                    <a:lnTo>
                      <a:pt x="24" y="205"/>
                    </a:lnTo>
                    <a:lnTo>
                      <a:pt x="24" y="209"/>
                    </a:lnTo>
                    <a:lnTo>
                      <a:pt x="24" y="211"/>
                    </a:lnTo>
                    <a:lnTo>
                      <a:pt x="23" y="215"/>
                    </a:lnTo>
                    <a:lnTo>
                      <a:pt x="23" y="217"/>
                    </a:lnTo>
                    <a:lnTo>
                      <a:pt x="23" y="219"/>
                    </a:lnTo>
                    <a:lnTo>
                      <a:pt x="23" y="223"/>
                    </a:lnTo>
                    <a:lnTo>
                      <a:pt x="21" y="224"/>
                    </a:lnTo>
                    <a:lnTo>
                      <a:pt x="21" y="228"/>
                    </a:lnTo>
                    <a:lnTo>
                      <a:pt x="21" y="232"/>
                    </a:lnTo>
                    <a:lnTo>
                      <a:pt x="21" y="234"/>
                    </a:lnTo>
                    <a:lnTo>
                      <a:pt x="21" y="238"/>
                    </a:lnTo>
                    <a:lnTo>
                      <a:pt x="21" y="240"/>
                    </a:lnTo>
                    <a:lnTo>
                      <a:pt x="21" y="243"/>
                    </a:lnTo>
                    <a:lnTo>
                      <a:pt x="19" y="247"/>
                    </a:lnTo>
                    <a:lnTo>
                      <a:pt x="19" y="251"/>
                    </a:lnTo>
                    <a:lnTo>
                      <a:pt x="19" y="255"/>
                    </a:lnTo>
                    <a:lnTo>
                      <a:pt x="19" y="259"/>
                    </a:lnTo>
                    <a:lnTo>
                      <a:pt x="19" y="262"/>
                    </a:lnTo>
                    <a:lnTo>
                      <a:pt x="19" y="266"/>
                    </a:lnTo>
                    <a:lnTo>
                      <a:pt x="19" y="270"/>
                    </a:lnTo>
                    <a:lnTo>
                      <a:pt x="19" y="274"/>
                    </a:lnTo>
                    <a:lnTo>
                      <a:pt x="19" y="278"/>
                    </a:lnTo>
                    <a:lnTo>
                      <a:pt x="19" y="281"/>
                    </a:lnTo>
                    <a:lnTo>
                      <a:pt x="19" y="287"/>
                    </a:lnTo>
                    <a:lnTo>
                      <a:pt x="19" y="291"/>
                    </a:lnTo>
                    <a:lnTo>
                      <a:pt x="19" y="295"/>
                    </a:lnTo>
                    <a:lnTo>
                      <a:pt x="19" y="299"/>
                    </a:lnTo>
                    <a:lnTo>
                      <a:pt x="21" y="302"/>
                    </a:lnTo>
                    <a:lnTo>
                      <a:pt x="21" y="308"/>
                    </a:lnTo>
                    <a:lnTo>
                      <a:pt x="21" y="312"/>
                    </a:lnTo>
                    <a:lnTo>
                      <a:pt x="21" y="316"/>
                    </a:lnTo>
                    <a:lnTo>
                      <a:pt x="21" y="321"/>
                    </a:lnTo>
                    <a:lnTo>
                      <a:pt x="23" y="325"/>
                    </a:lnTo>
                    <a:lnTo>
                      <a:pt x="23" y="329"/>
                    </a:lnTo>
                    <a:lnTo>
                      <a:pt x="24" y="335"/>
                    </a:lnTo>
                    <a:lnTo>
                      <a:pt x="24" y="338"/>
                    </a:lnTo>
                    <a:lnTo>
                      <a:pt x="26" y="342"/>
                    </a:lnTo>
                    <a:lnTo>
                      <a:pt x="26" y="348"/>
                    </a:lnTo>
                    <a:lnTo>
                      <a:pt x="28" y="352"/>
                    </a:lnTo>
                    <a:lnTo>
                      <a:pt x="30" y="356"/>
                    </a:lnTo>
                    <a:lnTo>
                      <a:pt x="30" y="361"/>
                    </a:lnTo>
                    <a:lnTo>
                      <a:pt x="32" y="365"/>
                    </a:lnTo>
                    <a:lnTo>
                      <a:pt x="34" y="369"/>
                    </a:lnTo>
                    <a:lnTo>
                      <a:pt x="34" y="375"/>
                    </a:lnTo>
                    <a:lnTo>
                      <a:pt x="36" y="378"/>
                    </a:lnTo>
                    <a:lnTo>
                      <a:pt x="38" y="382"/>
                    </a:lnTo>
                    <a:lnTo>
                      <a:pt x="40" y="388"/>
                    </a:lnTo>
                    <a:lnTo>
                      <a:pt x="42" y="392"/>
                    </a:lnTo>
                    <a:lnTo>
                      <a:pt x="45" y="397"/>
                    </a:lnTo>
                    <a:lnTo>
                      <a:pt x="45" y="395"/>
                    </a:lnTo>
                    <a:lnTo>
                      <a:pt x="47" y="395"/>
                    </a:lnTo>
                    <a:lnTo>
                      <a:pt x="49" y="394"/>
                    </a:lnTo>
                    <a:lnTo>
                      <a:pt x="53" y="394"/>
                    </a:lnTo>
                    <a:lnTo>
                      <a:pt x="55" y="392"/>
                    </a:lnTo>
                    <a:lnTo>
                      <a:pt x="59" y="392"/>
                    </a:lnTo>
                    <a:lnTo>
                      <a:pt x="62" y="390"/>
                    </a:lnTo>
                    <a:lnTo>
                      <a:pt x="66" y="388"/>
                    </a:lnTo>
                    <a:lnTo>
                      <a:pt x="70" y="386"/>
                    </a:lnTo>
                    <a:lnTo>
                      <a:pt x="74" y="384"/>
                    </a:lnTo>
                    <a:lnTo>
                      <a:pt x="78" y="382"/>
                    </a:lnTo>
                    <a:lnTo>
                      <a:pt x="83" y="378"/>
                    </a:lnTo>
                    <a:lnTo>
                      <a:pt x="85" y="378"/>
                    </a:lnTo>
                    <a:lnTo>
                      <a:pt x="89" y="376"/>
                    </a:lnTo>
                    <a:lnTo>
                      <a:pt x="91" y="375"/>
                    </a:lnTo>
                    <a:lnTo>
                      <a:pt x="93" y="373"/>
                    </a:lnTo>
                    <a:lnTo>
                      <a:pt x="97" y="371"/>
                    </a:lnTo>
                    <a:lnTo>
                      <a:pt x="99" y="369"/>
                    </a:lnTo>
                    <a:lnTo>
                      <a:pt x="101" y="367"/>
                    </a:lnTo>
                    <a:lnTo>
                      <a:pt x="104" y="365"/>
                    </a:lnTo>
                    <a:lnTo>
                      <a:pt x="106" y="361"/>
                    </a:lnTo>
                    <a:lnTo>
                      <a:pt x="108" y="359"/>
                    </a:lnTo>
                    <a:lnTo>
                      <a:pt x="112" y="357"/>
                    </a:lnTo>
                    <a:lnTo>
                      <a:pt x="114" y="356"/>
                    </a:lnTo>
                    <a:lnTo>
                      <a:pt x="116" y="352"/>
                    </a:lnTo>
                    <a:lnTo>
                      <a:pt x="120" y="350"/>
                    </a:lnTo>
                    <a:lnTo>
                      <a:pt x="121" y="346"/>
                    </a:lnTo>
                    <a:lnTo>
                      <a:pt x="125" y="344"/>
                    </a:lnTo>
                    <a:lnTo>
                      <a:pt x="127" y="340"/>
                    </a:lnTo>
                    <a:lnTo>
                      <a:pt x="129" y="337"/>
                    </a:lnTo>
                    <a:lnTo>
                      <a:pt x="133" y="335"/>
                    </a:lnTo>
                    <a:lnTo>
                      <a:pt x="135" y="331"/>
                    </a:lnTo>
                    <a:lnTo>
                      <a:pt x="137" y="327"/>
                    </a:lnTo>
                    <a:lnTo>
                      <a:pt x="140" y="323"/>
                    </a:lnTo>
                    <a:lnTo>
                      <a:pt x="142" y="319"/>
                    </a:lnTo>
                    <a:lnTo>
                      <a:pt x="144" y="316"/>
                    </a:lnTo>
                    <a:lnTo>
                      <a:pt x="146" y="312"/>
                    </a:lnTo>
                    <a:lnTo>
                      <a:pt x="150" y="308"/>
                    </a:lnTo>
                    <a:lnTo>
                      <a:pt x="152" y="304"/>
                    </a:lnTo>
                    <a:lnTo>
                      <a:pt x="154" y="300"/>
                    </a:lnTo>
                    <a:lnTo>
                      <a:pt x="156" y="295"/>
                    </a:lnTo>
                    <a:lnTo>
                      <a:pt x="158" y="291"/>
                    </a:lnTo>
                    <a:lnTo>
                      <a:pt x="159" y="285"/>
                    </a:lnTo>
                    <a:lnTo>
                      <a:pt x="163" y="281"/>
                    </a:lnTo>
                    <a:lnTo>
                      <a:pt x="165" y="276"/>
                    </a:lnTo>
                    <a:lnTo>
                      <a:pt x="167" y="270"/>
                    </a:lnTo>
                    <a:lnTo>
                      <a:pt x="169" y="264"/>
                    </a:lnTo>
                    <a:lnTo>
                      <a:pt x="171" y="261"/>
                    </a:lnTo>
                    <a:lnTo>
                      <a:pt x="173" y="255"/>
                    </a:lnTo>
                    <a:lnTo>
                      <a:pt x="175" y="249"/>
                    </a:lnTo>
                    <a:lnTo>
                      <a:pt x="175" y="243"/>
                    </a:lnTo>
                    <a:lnTo>
                      <a:pt x="177" y="238"/>
                    </a:lnTo>
                    <a:lnTo>
                      <a:pt x="178" y="232"/>
                    </a:lnTo>
                    <a:lnTo>
                      <a:pt x="180" y="228"/>
                    </a:lnTo>
                    <a:lnTo>
                      <a:pt x="180" y="223"/>
                    </a:lnTo>
                    <a:lnTo>
                      <a:pt x="182" y="217"/>
                    </a:lnTo>
                    <a:lnTo>
                      <a:pt x="184" y="213"/>
                    </a:lnTo>
                    <a:lnTo>
                      <a:pt x="184" y="207"/>
                    </a:lnTo>
                    <a:lnTo>
                      <a:pt x="186" y="204"/>
                    </a:lnTo>
                    <a:lnTo>
                      <a:pt x="188" y="200"/>
                    </a:lnTo>
                    <a:lnTo>
                      <a:pt x="188" y="194"/>
                    </a:lnTo>
                    <a:lnTo>
                      <a:pt x="190" y="190"/>
                    </a:lnTo>
                    <a:lnTo>
                      <a:pt x="190" y="186"/>
                    </a:lnTo>
                    <a:lnTo>
                      <a:pt x="192" y="183"/>
                    </a:lnTo>
                    <a:lnTo>
                      <a:pt x="192" y="179"/>
                    </a:lnTo>
                    <a:lnTo>
                      <a:pt x="194" y="173"/>
                    </a:lnTo>
                    <a:lnTo>
                      <a:pt x="194" y="169"/>
                    </a:lnTo>
                    <a:lnTo>
                      <a:pt x="196" y="165"/>
                    </a:lnTo>
                    <a:lnTo>
                      <a:pt x="196" y="162"/>
                    </a:lnTo>
                    <a:lnTo>
                      <a:pt x="197" y="158"/>
                    </a:lnTo>
                    <a:lnTo>
                      <a:pt x="197" y="154"/>
                    </a:lnTo>
                    <a:lnTo>
                      <a:pt x="199" y="152"/>
                    </a:lnTo>
                    <a:lnTo>
                      <a:pt x="199" y="148"/>
                    </a:lnTo>
                    <a:lnTo>
                      <a:pt x="199" y="145"/>
                    </a:lnTo>
                    <a:lnTo>
                      <a:pt x="201" y="141"/>
                    </a:lnTo>
                    <a:lnTo>
                      <a:pt x="201" y="137"/>
                    </a:lnTo>
                    <a:lnTo>
                      <a:pt x="203" y="135"/>
                    </a:lnTo>
                    <a:lnTo>
                      <a:pt x="203" y="131"/>
                    </a:lnTo>
                    <a:lnTo>
                      <a:pt x="203" y="127"/>
                    </a:lnTo>
                    <a:lnTo>
                      <a:pt x="205" y="126"/>
                    </a:lnTo>
                    <a:lnTo>
                      <a:pt x="205" y="122"/>
                    </a:lnTo>
                    <a:lnTo>
                      <a:pt x="207" y="118"/>
                    </a:lnTo>
                    <a:lnTo>
                      <a:pt x="207" y="114"/>
                    </a:lnTo>
                    <a:lnTo>
                      <a:pt x="207" y="112"/>
                    </a:lnTo>
                    <a:lnTo>
                      <a:pt x="209" y="108"/>
                    </a:lnTo>
                    <a:lnTo>
                      <a:pt x="209" y="107"/>
                    </a:lnTo>
                    <a:lnTo>
                      <a:pt x="209" y="103"/>
                    </a:lnTo>
                    <a:lnTo>
                      <a:pt x="211" y="101"/>
                    </a:lnTo>
                    <a:lnTo>
                      <a:pt x="211" y="97"/>
                    </a:lnTo>
                    <a:lnTo>
                      <a:pt x="213" y="95"/>
                    </a:lnTo>
                    <a:lnTo>
                      <a:pt x="213" y="91"/>
                    </a:lnTo>
                    <a:lnTo>
                      <a:pt x="215" y="89"/>
                    </a:lnTo>
                    <a:lnTo>
                      <a:pt x="215" y="88"/>
                    </a:lnTo>
                    <a:lnTo>
                      <a:pt x="216" y="84"/>
                    </a:lnTo>
                    <a:lnTo>
                      <a:pt x="216" y="82"/>
                    </a:lnTo>
                    <a:lnTo>
                      <a:pt x="218" y="78"/>
                    </a:lnTo>
                    <a:lnTo>
                      <a:pt x="218" y="76"/>
                    </a:lnTo>
                    <a:lnTo>
                      <a:pt x="220" y="72"/>
                    </a:lnTo>
                    <a:lnTo>
                      <a:pt x="222" y="70"/>
                    </a:lnTo>
                    <a:lnTo>
                      <a:pt x="222" y="69"/>
                    </a:lnTo>
                    <a:lnTo>
                      <a:pt x="224" y="65"/>
                    </a:lnTo>
                    <a:lnTo>
                      <a:pt x="226" y="63"/>
                    </a:lnTo>
                    <a:lnTo>
                      <a:pt x="226" y="61"/>
                    </a:lnTo>
                    <a:lnTo>
                      <a:pt x="228" y="57"/>
                    </a:lnTo>
                    <a:lnTo>
                      <a:pt x="230" y="55"/>
                    </a:lnTo>
                    <a:lnTo>
                      <a:pt x="232" y="53"/>
                    </a:lnTo>
                    <a:lnTo>
                      <a:pt x="234" y="50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7" y="42"/>
                    </a:lnTo>
                    <a:lnTo>
                      <a:pt x="239" y="40"/>
                    </a:lnTo>
                    <a:lnTo>
                      <a:pt x="243" y="36"/>
                    </a:lnTo>
                    <a:lnTo>
                      <a:pt x="241" y="36"/>
                    </a:lnTo>
                    <a:lnTo>
                      <a:pt x="237" y="36"/>
                    </a:lnTo>
                    <a:lnTo>
                      <a:pt x="235" y="38"/>
                    </a:lnTo>
                    <a:lnTo>
                      <a:pt x="234" y="38"/>
                    </a:lnTo>
                    <a:lnTo>
                      <a:pt x="230" y="38"/>
                    </a:lnTo>
                    <a:lnTo>
                      <a:pt x="228" y="38"/>
                    </a:lnTo>
                    <a:lnTo>
                      <a:pt x="226" y="38"/>
                    </a:lnTo>
                    <a:lnTo>
                      <a:pt x="224" y="38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213" y="42"/>
                    </a:lnTo>
                    <a:lnTo>
                      <a:pt x="209" y="42"/>
                    </a:lnTo>
                    <a:lnTo>
                      <a:pt x="205" y="42"/>
                    </a:lnTo>
                    <a:lnTo>
                      <a:pt x="203" y="44"/>
                    </a:lnTo>
                    <a:lnTo>
                      <a:pt x="199" y="44"/>
                    </a:lnTo>
                    <a:lnTo>
                      <a:pt x="196" y="46"/>
                    </a:lnTo>
                    <a:lnTo>
                      <a:pt x="192" y="48"/>
                    </a:lnTo>
                    <a:lnTo>
                      <a:pt x="188" y="48"/>
                    </a:lnTo>
                    <a:lnTo>
                      <a:pt x="184" y="50"/>
                    </a:lnTo>
                    <a:lnTo>
                      <a:pt x="178" y="51"/>
                    </a:lnTo>
                    <a:lnTo>
                      <a:pt x="175" y="53"/>
                    </a:lnTo>
                    <a:lnTo>
                      <a:pt x="171" y="53"/>
                    </a:lnTo>
                    <a:lnTo>
                      <a:pt x="167" y="55"/>
                    </a:lnTo>
                    <a:lnTo>
                      <a:pt x="163" y="57"/>
                    </a:lnTo>
                    <a:lnTo>
                      <a:pt x="158" y="59"/>
                    </a:lnTo>
                    <a:lnTo>
                      <a:pt x="154" y="61"/>
                    </a:lnTo>
                    <a:lnTo>
                      <a:pt x="150" y="63"/>
                    </a:lnTo>
                    <a:lnTo>
                      <a:pt x="144" y="65"/>
                    </a:lnTo>
                    <a:lnTo>
                      <a:pt x="140" y="67"/>
                    </a:lnTo>
                    <a:lnTo>
                      <a:pt x="137" y="69"/>
                    </a:lnTo>
                    <a:lnTo>
                      <a:pt x="131" y="72"/>
                    </a:lnTo>
                    <a:lnTo>
                      <a:pt x="127" y="74"/>
                    </a:lnTo>
                    <a:lnTo>
                      <a:pt x="123" y="76"/>
                    </a:lnTo>
                    <a:lnTo>
                      <a:pt x="118" y="80"/>
                    </a:lnTo>
                    <a:lnTo>
                      <a:pt x="114" y="82"/>
                    </a:lnTo>
                    <a:lnTo>
                      <a:pt x="108" y="86"/>
                    </a:lnTo>
                    <a:lnTo>
                      <a:pt x="104" y="88"/>
                    </a:lnTo>
                    <a:lnTo>
                      <a:pt x="101" y="91"/>
                    </a:lnTo>
                    <a:lnTo>
                      <a:pt x="95" y="95"/>
                    </a:lnTo>
                    <a:lnTo>
                      <a:pt x="91" y="99"/>
                    </a:lnTo>
                    <a:lnTo>
                      <a:pt x="87" y="103"/>
                    </a:lnTo>
                    <a:lnTo>
                      <a:pt x="83" y="107"/>
                    </a:lnTo>
                    <a:lnTo>
                      <a:pt x="80" y="108"/>
                    </a:lnTo>
                    <a:lnTo>
                      <a:pt x="76" y="114"/>
                    </a:lnTo>
                    <a:lnTo>
                      <a:pt x="72" y="118"/>
                    </a:lnTo>
                    <a:lnTo>
                      <a:pt x="66" y="122"/>
                    </a:lnTo>
                    <a:lnTo>
                      <a:pt x="62" y="126"/>
                    </a:lnTo>
                    <a:lnTo>
                      <a:pt x="61" y="131"/>
                    </a:lnTo>
                    <a:lnTo>
                      <a:pt x="57" y="135"/>
                    </a:lnTo>
                    <a:lnTo>
                      <a:pt x="53" y="141"/>
                    </a:lnTo>
                    <a:lnTo>
                      <a:pt x="49" y="145"/>
                    </a:lnTo>
                    <a:lnTo>
                      <a:pt x="47" y="150"/>
                    </a:lnTo>
                    <a:lnTo>
                      <a:pt x="43" y="154"/>
                    </a:lnTo>
                    <a:lnTo>
                      <a:pt x="40" y="160"/>
                    </a:lnTo>
                    <a:lnTo>
                      <a:pt x="38" y="165"/>
                    </a:lnTo>
                    <a:lnTo>
                      <a:pt x="36" y="171"/>
                    </a:lnTo>
                    <a:lnTo>
                      <a:pt x="32" y="177"/>
                    </a:lnTo>
                    <a:lnTo>
                      <a:pt x="30" y="184"/>
                    </a:lnTo>
                    <a:lnTo>
                      <a:pt x="28" y="181"/>
                    </a:lnTo>
                    <a:lnTo>
                      <a:pt x="28" y="177"/>
                    </a:lnTo>
                    <a:lnTo>
                      <a:pt x="28" y="173"/>
                    </a:lnTo>
                    <a:lnTo>
                      <a:pt x="28" y="171"/>
                    </a:lnTo>
                    <a:lnTo>
                      <a:pt x="26" y="169"/>
                    </a:lnTo>
                    <a:lnTo>
                      <a:pt x="26" y="165"/>
                    </a:lnTo>
                    <a:lnTo>
                      <a:pt x="26" y="164"/>
                    </a:lnTo>
                    <a:lnTo>
                      <a:pt x="26" y="162"/>
                    </a:lnTo>
                    <a:lnTo>
                      <a:pt x="26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1" name="Freeform 621">
                <a:extLst>
                  <a:ext uri="{FF2B5EF4-FFF2-40B4-BE49-F238E27FC236}">
                    <a16:creationId xmlns:a16="http://schemas.microsoft.com/office/drawing/2014/main" id="{8B2992D6-1BB0-45C1-9FFB-56BB7B475C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1" y="906"/>
                <a:ext cx="224" cy="172"/>
              </a:xfrm>
              <a:custGeom>
                <a:avLst/>
                <a:gdLst>
                  <a:gd name="T0" fmla="*/ 1 w 447"/>
                  <a:gd name="T1" fmla="*/ 1 h 344"/>
                  <a:gd name="T2" fmla="*/ 1 w 447"/>
                  <a:gd name="T3" fmla="*/ 1 h 344"/>
                  <a:gd name="T4" fmla="*/ 1 w 447"/>
                  <a:gd name="T5" fmla="*/ 1 h 344"/>
                  <a:gd name="T6" fmla="*/ 1 w 447"/>
                  <a:gd name="T7" fmla="*/ 1 h 344"/>
                  <a:gd name="T8" fmla="*/ 1 w 447"/>
                  <a:gd name="T9" fmla="*/ 1 h 344"/>
                  <a:gd name="T10" fmla="*/ 1 w 447"/>
                  <a:gd name="T11" fmla="*/ 1 h 344"/>
                  <a:gd name="T12" fmla="*/ 1 w 447"/>
                  <a:gd name="T13" fmla="*/ 1 h 344"/>
                  <a:gd name="T14" fmla="*/ 1 w 447"/>
                  <a:gd name="T15" fmla="*/ 1 h 344"/>
                  <a:gd name="T16" fmla="*/ 1 w 447"/>
                  <a:gd name="T17" fmla="*/ 0 h 344"/>
                  <a:gd name="T18" fmla="*/ 1 w 447"/>
                  <a:gd name="T19" fmla="*/ 1 h 344"/>
                  <a:gd name="T20" fmla="*/ 1 w 447"/>
                  <a:gd name="T21" fmla="*/ 1 h 344"/>
                  <a:gd name="T22" fmla="*/ 1 w 447"/>
                  <a:gd name="T23" fmla="*/ 1 h 344"/>
                  <a:gd name="T24" fmla="*/ 1 w 447"/>
                  <a:gd name="T25" fmla="*/ 1 h 344"/>
                  <a:gd name="T26" fmla="*/ 1 w 447"/>
                  <a:gd name="T27" fmla="*/ 1 h 344"/>
                  <a:gd name="T28" fmla="*/ 1 w 447"/>
                  <a:gd name="T29" fmla="*/ 1 h 344"/>
                  <a:gd name="T30" fmla="*/ 1 w 447"/>
                  <a:gd name="T31" fmla="*/ 1 h 344"/>
                  <a:gd name="T32" fmla="*/ 1 w 447"/>
                  <a:gd name="T33" fmla="*/ 1 h 344"/>
                  <a:gd name="T34" fmla="*/ 1 w 447"/>
                  <a:gd name="T35" fmla="*/ 1 h 344"/>
                  <a:gd name="T36" fmla="*/ 1 w 447"/>
                  <a:gd name="T37" fmla="*/ 1 h 344"/>
                  <a:gd name="T38" fmla="*/ 1 w 447"/>
                  <a:gd name="T39" fmla="*/ 1 h 344"/>
                  <a:gd name="T40" fmla="*/ 1 w 447"/>
                  <a:gd name="T41" fmla="*/ 1 h 344"/>
                  <a:gd name="T42" fmla="*/ 1 w 447"/>
                  <a:gd name="T43" fmla="*/ 1 h 344"/>
                  <a:gd name="T44" fmla="*/ 1 w 447"/>
                  <a:gd name="T45" fmla="*/ 1 h 344"/>
                  <a:gd name="T46" fmla="*/ 1 w 447"/>
                  <a:gd name="T47" fmla="*/ 1 h 344"/>
                  <a:gd name="T48" fmla="*/ 1 w 447"/>
                  <a:gd name="T49" fmla="*/ 1 h 344"/>
                  <a:gd name="T50" fmla="*/ 1 w 447"/>
                  <a:gd name="T51" fmla="*/ 1 h 344"/>
                  <a:gd name="T52" fmla="*/ 1 w 447"/>
                  <a:gd name="T53" fmla="*/ 1 h 344"/>
                  <a:gd name="T54" fmla="*/ 1 w 447"/>
                  <a:gd name="T55" fmla="*/ 1 h 344"/>
                  <a:gd name="T56" fmla="*/ 1 w 447"/>
                  <a:gd name="T57" fmla="*/ 1 h 344"/>
                  <a:gd name="T58" fmla="*/ 1 w 447"/>
                  <a:gd name="T59" fmla="*/ 1 h 344"/>
                  <a:gd name="T60" fmla="*/ 1 w 447"/>
                  <a:gd name="T61" fmla="*/ 1 h 344"/>
                  <a:gd name="T62" fmla="*/ 1 w 447"/>
                  <a:gd name="T63" fmla="*/ 1 h 344"/>
                  <a:gd name="T64" fmla="*/ 1 w 447"/>
                  <a:gd name="T65" fmla="*/ 1 h 344"/>
                  <a:gd name="T66" fmla="*/ 1 w 447"/>
                  <a:gd name="T67" fmla="*/ 1 h 344"/>
                  <a:gd name="T68" fmla="*/ 1 w 447"/>
                  <a:gd name="T69" fmla="*/ 1 h 344"/>
                  <a:gd name="T70" fmla="*/ 1 w 447"/>
                  <a:gd name="T71" fmla="*/ 1 h 344"/>
                  <a:gd name="T72" fmla="*/ 1 w 447"/>
                  <a:gd name="T73" fmla="*/ 1 h 344"/>
                  <a:gd name="T74" fmla="*/ 1 w 447"/>
                  <a:gd name="T75" fmla="*/ 1 h 344"/>
                  <a:gd name="T76" fmla="*/ 1 w 447"/>
                  <a:gd name="T77" fmla="*/ 1 h 344"/>
                  <a:gd name="T78" fmla="*/ 1 w 447"/>
                  <a:gd name="T79" fmla="*/ 1 h 344"/>
                  <a:gd name="T80" fmla="*/ 1 w 447"/>
                  <a:gd name="T81" fmla="*/ 1 h 344"/>
                  <a:gd name="T82" fmla="*/ 1 w 447"/>
                  <a:gd name="T83" fmla="*/ 1 h 344"/>
                  <a:gd name="T84" fmla="*/ 1 w 447"/>
                  <a:gd name="T85" fmla="*/ 1 h 344"/>
                  <a:gd name="T86" fmla="*/ 1 w 447"/>
                  <a:gd name="T87" fmla="*/ 1 h 344"/>
                  <a:gd name="T88" fmla="*/ 1 w 447"/>
                  <a:gd name="T89" fmla="*/ 1 h 344"/>
                  <a:gd name="T90" fmla="*/ 1 w 447"/>
                  <a:gd name="T91" fmla="*/ 1 h 344"/>
                  <a:gd name="T92" fmla="*/ 1 w 447"/>
                  <a:gd name="T93" fmla="*/ 1 h 344"/>
                  <a:gd name="T94" fmla="*/ 1 w 447"/>
                  <a:gd name="T95" fmla="*/ 1 h 344"/>
                  <a:gd name="T96" fmla="*/ 1 w 447"/>
                  <a:gd name="T97" fmla="*/ 1 h 344"/>
                  <a:gd name="T98" fmla="*/ 1 w 447"/>
                  <a:gd name="T99" fmla="*/ 1 h 344"/>
                  <a:gd name="T100" fmla="*/ 1 w 447"/>
                  <a:gd name="T101" fmla="*/ 1 h 344"/>
                  <a:gd name="T102" fmla="*/ 1 w 447"/>
                  <a:gd name="T103" fmla="*/ 1 h 344"/>
                  <a:gd name="T104" fmla="*/ 1 w 447"/>
                  <a:gd name="T105" fmla="*/ 1 h 344"/>
                  <a:gd name="T106" fmla="*/ 1 w 447"/>
                  <a:gd name="T107" fmla="*/ 1 h 344"/>
                  <a:gd name="T108" fmla="*/ 1 w 447"/>
                  <a:gd name="T109" fmla="*/ 1 h 344"/>
                  <a:gd name="T110" fmla="*/ 1 w 447"/>
                  <a:gd name="T111" fmla="*/ 1 h 34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7"/>
                  <a:gd name="T169" fmla="*/ 0 h 344"/>
                  <a:gd name="T170" fmla="*/ 447 w 447"/>
                  <a:gd name="T171" fmla="*/ 344 h 34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7" h="344">
                    <a:moveTo>
                      <a:pt x="120" y="112"/>
                    </a:moveTo>
                    <a:lnTo>
                      <a:pt x="120" y="110"/>
                    </a:lnTo>
                    <a:lnTo>
                      <a:pt x="122" y="108"/>
                    </a:lnTo>
                    <a:lnTo>
                      <a:pt x="124" y="104"/>
                    </a:lnTo>
                    <a:lnTo>
                      <a:pt x="126" y="103"/>
                    </a:lnTo>
                    <a:lnTo>
                      <a:pt x="128" y="99"/>
                    </a:lnTo>
                    <a:lnTo>
                      <a:pt x="132" y="95"/>
                    </a:lnTo>
                    <a:lnTo>
                      <a:pt x="133" y="93"/>
                    </a:lnTo>
                    <a:lnTo>
                      <a:pt x="135" y="91"/>
                    </a:lnTo>
                    <a:lnTo>
                      <a:pt x="137" y="89"/>
                    </a:lnTo>
                    <a:lnTo>
                      <a:pt x="141" y="87"/>
                    </a:lnTo>
                    <a:lnTo>
                      <a:pt x="143" y="84"/>
                    </a:lnTo>
                    <a:lnTo>
                      <a:pt x="145" y="84"/>
                    </a:lnTo>
                    <a:lnTo>
                      <a:pt x="149" y="80"/>
                    </a:lnTo>
                    <a:lnTo>
                      <a:pt x="152" y="78"/>
                    </a:lnTo>
                    <a:lnTo>
                      <a:pt x="154" y="76"/>
                    </a:lnTo>
                    <a:lnTo>
                      <a:pt x="158" y="74"/>
                    </a:lnTo>
                    <a:lnTo>
                      <a:pt x="162" y="70"/>
                    </a:lnTo>
                    <a:lnTo>
                      <a:pt x="166" y="68"/>
                    </a:lnTo>
                    <a:lnTo>
                      <a:pt x="170" y="66"/>
                    </a:lnTo>
                    <a:lnTo>
                      <a:pt x="173" y="63"/>
                    </a:lnTo>
                    <a:lnTo>
                      <a:pt x="177" y="61"/>
                    </a:lnTo>
                    <a:lnTo>
                      <a:pt x="181" y="59"/>
                    </a:lnTo>
                    <a:lnTo>
                      <a:pt x="187" y="57"/>
                    </a:lnTo>
                    <a:lnTo>
                      <a:pt x="190" y="53"/>
                    </a:lnTo>
                    <a:lnTo>
                      <a:pt x="196" y="51"/>
                    </a:lnTo>
                    <a:lnTo>
                      <a:pt x="202" y="47"/>
                    </a:lnTo>
                    <a:lnTo>
                      <a:pt x="206" y="46"/>
                    </a:lnTo>
                    <a:lnTo>
                      <a:pt x="213" y="44"/>
                    </a:lnTo>
                    <a:lnTo>
                      <a:pt x="217" y="40"/>
                    </a:lnTo>
                    <a:lnTo>
                      <a:pt x="225" y="38"/>
                    </a:lnTo>
                    <a:lnTo>
                      <a:pt x="230" y="36"/>
                    </a:lnTo>
                    <a:lnTo>
                      <a:pt x="238" y="32"/>
                    </a:lnTo>
                    <a:lnTo>
                      <a:pt x="244" y="30"/>
                    </a:lnTo>
                    <a:lnTo>
                      <a:pt x="251" y="28"/>
                    </a:lnTo>
                    <a:lnTo>
                      <a:pt x="257" y="27"/>
                    </a:lnTo>
                    <a:lnTo>
                      <a:pt x="265" y="25"/>
                    </a:lnTo>
                    <a:lnTo>
                      <a:pt x="274" y="21"/>
                    </a:lnTo>
                    <a:lnTo>
                      <a:pt x="282" y="21"/>
                    </a:lnTo>
                    <a:lnTo>
                      <a:pt x="289" y="17"/>
                    </a:lnTo>
                    <a:lnTo>
                      <a:pt x="299" y="15"/>
                    </a:lnTo>
                    <a:lnTo>
                      <a:pt x="306" y="13"/>
                    </a:lnTo>
                    <a:lnTo>
                      <a:pt x="316" y="11"/>
                    </a:lnTo>
                    <a:lnTo>
                      <a:pt x="325" y="9"/>
                    </a:lnTo>
                    <a:lnTo>
                      <a:pt x="335" y="9"/>
                    </a:lnTo>
                    <a:lnTo>
                      <a:pt x="344" y="8"/>
                    </a:lnTo>
                    <a:lnTo>
                      <a:pt x="354" y="6"/>
                    </a:lnTo>
                    <a:lnTo>
                      <a:pt x="365" y="6"/>
                    </a:lnTo>
                    <a:lnTo>
                      <a:pt x="375" y="4"/>
                    </a:lnTo>
                    <a:lnTo>
                      <a:pt x="386" y="2"/>
                    </a:lnTo>
                    <a:lnTo>
                      <a:pt x="398" y="2"/>
                    </a:lnTo>
                    <a:lnTo>
                      <a:pt x="409" y="0"/>
                    </a:lnTo>
                    <a:lnTo>
                      <a:pt x="421" y="0"/>
                    </a:lnTo>
                    <a:lnTo>
                      <a:pt x="434" y="0"/>
                    </a:lnTo>
                    <a:lnTo>
                      <a:pt x="447" y="0"/>
                    </a:lnTo>
                    <a:lnTo>
                      <a:pt x="445" y="0"/>
                    </a:lnTo>
                    <a:lnTo>
                      <a:pt x="443" y="2"/>
                    </a:lnTo>
                    <a:lnTo>
                      <a:pt x="441" y="4"/>
                    </a:lnTo>
                    <a:lnTo>
                      <a:pt x="440" y="6"/>
                    </a:lnTo>
                    <a:lnTo>
                      <a:pt x="438" y="8"/>
                    </a:lnTo>
                    <a:lnTo>
                      <a:pt x="436" y="11"/>
                    </a:lnTo>
                    <a:lnTo>
                      <a:pt x="432" y="15"/>
                    </a:lnTo>
                    <a:lnTo>
                      <a:pt x="428" y="19"/>
                    </a:lnTo>
                    <a:lnTo>
                      <a:pt x="426" y="21"/>
                    </a:lnTo>
                    <a:lnTo>
                      <a:pt x="424" y="23"/>
                    </a:lnTo>
                    <a:lnTo>
                      <a:pt x="422" y="25"/>
                    </a:lnTo>
                    <a:lnTo>
                      <a:pt x="422" y="28"/>
                    </a:lnTo>
                    <a:lnTo>
                      <a:pt x="419" y="30"/>
                    </a:lnTo>
                    <a:lnTo>
                      <a:pt x="417" y="32"/>
                    </a:lnTo>
                    <a:lnTo>
                      <a:pt x="415" y="36"/>
                    </a:lnTo>
                    <a:lnTo>
                      <a:pt x="413" y="38"/>
                    </a:lnTo>
                    <a:lnTo>
                      <a:pt x="411" y="42"/>
                    </a:lnTo>
                    <a:lnTo>
                      <a:pt x="407" y="44"/>
                    </a:lnTo>
                    <a:lnTo>
                      <a:pt x="405" y="47"/>
                    </a:lnTo>
                    <a:lnTo>
                      <a:pt x="403" y="51"/>
                    </a:lnTo>
                    <a:lnTo>
                      <a:pt x="400" y="55"/>
                    </a:lnTo>
                    <a:lnTo>
                      <a:pt x="398" y="57"/>
                    </a:lnTo>
                    <a:lnTo>
                      <a:pt x="394" y="61"/>
                    </a:lnTo>
                    <a:lnTo>
                      <a:pt x="392" y="65"/>
                    </a:lnTo>
                    <a:lnTo>
                      <a:pt x="388" y="70"/>
                    </a:lnTo>
                    <a:lnTo>
                      <a:pt x="386" y="74"/>
                    </a:lnTo>
                    <a:lnTo>
                      <a:pt x="382" y="78"/>
                    </a:lnTo>
                    <a:lnTo>
                      <a:pt x="381" y="82"/>
                    </a:lnTo>
                    <a:lnTo>
                      <a:pt x="377" y="85"/>
                    </a:lnTo>
                    <a:lnTo>
                      <a:pt x="373" y="91"/>
                    </a:lnTo>
                    <a:lnTo>
                      <a:pt x="369" y="95"/>
                    </a:lnTo>
                    <a:lnTo>
                      <a:pt x="365" y="99"/>
                    </a:lnTo>
                    <a:lnTo>
                      <a:pt x="362" y="104"/>
                    </a:lnTo>
                    <a:lnTo>
                      <a:pt x="360" y="110"/>
                    </a:lnTo>
                    <a:lnTo>
                      <a:pt x="356" y="116"/>
                    </a:lnTo>
                    <a:lnTo>
                      <a:pt x="352" y="120"/>
                    </a:lnTo>
                    <a:lnTo>
                      <a:pt x="348" y="125"/>
                    </a:lnTo>
                    <a:lnTo>
                      <a:pt x="344" y="131"/>
                    </a:lnTo>
                    <a:lnTo>
                      <a:pt x="341" y="137"/>
                    </a:lnTo>
                    <a:lnTo>
                      <a:pt x="337" y="143"/>
                    </a:lnTo>
                    <a:lnTo>
                      <a:pt x="331" y="148"/>
                    </a:lnTo>
                    <a:lnTo>
                      <a:pt x="327" y="154"/>
                    </a:lnTo>
                    <a:lnTo>
                      <a:pt x="324" y="160"/>
                    </a:lnTo>
                    <a:lnTo>
                      <a:pt x="320" y="167"/>
                    </a:lnTo>
                    <a:lnTo>
                      <a:pt x="316" y="173"/>
                    </a:lnTo>
                    <a:lnTo>
                      <a:pt x="310" y="179"/>
                    </a:lnTo>
                    <a:lnTo>
                      <a:pt x="306" y="186"/>
                    </a:lnTo>
                    <a:lnTo>
                      <a:pt x="303" y="192"/>
                    </a:lnTo>
                    <a:lnTo>
                      <a:pt x="297" y="200"/>
                    </a:lnTo>
                    <a:lnTo>
                      <a:pt x="293" y="207"/>
                    </a:lnTo>
                    <a:lnTo>
                      <a:pt x="289" y="213"/>
                    </a:lnTo>
                    <a:lnTo>
                      <a:pt x="284" y="222"/>
                    </a:lnTo>
                    <a:lnTo>
                      <a:pt x="280" y="228"/>
                    </a:lnTo>
                    <a:lnTo>
                      <a:pt x="274" y="236"/>
                    </a:lnTo>
                    <a:lnTo>
                      <a:pt x="268" y="241"/>
                    </a:lnTo>
                    <a:lnTo>
                      <a:pt x="263" y="249"/>
                    </a:lnTo>
                    <a:lnTo>
                      <a:pt x="259" y="255"/>
                    </a:lnTo>
                    <a:lnTo>
                      <a:pt x="253" y="260"/>
                    </a:lnTo>
                    <a:lnTo>
                      <a:pt x="248" y="266"/>
                    </a:lnTo>
                    <a:lnTo>
                      <a:pt x="242" y="272"/>
                    </a:lnTo>
                    <a:lnTo>
                      <a:pt x="236" y="276"/>
                    </a:lnTo>
                    <a:lnTo>
                      <a:pt x="230" y="281"/>
                    </a:lnTo>
                    <a:lnTo>
                      <a:pt x="225" y="285"/>
                    </a:lnTo>
                    <a:lnTo>
                      <a:pt x="219" y="291"/>
                    </a:lnTo>
                    <a:lnTo>
                      <a:pt x="213" y="295"/>
                    </a:lnTo>
                    <a:lnTo>
                      <a:pt x="208" y="298"/>
                    </a:lnTo>
                    <a:lnTo>
                      <a:pt x="202" y="302"/>
                    </a:lnTo>
                    <a:lnTo>
                      <a:pt x="196" y="306"/>
                    </a:lnTo>
                    <a:lnTo>
                      <a:pt x="190" y="310"/>
                    </a:lnTo>
                    <a:lnTo>
                      <a:pt x="183" y="312"/>
                    </a:lnTo>
                    <a:lnTo>
                      <a:pt x="177" y="315"/>
                    </a:lnTo>
                    <a:lnTo>
                      <a:pt x="171" y="317"/>
                    </a:lnTo>
                    <a:lnTo>
                      <a:pt x="166" y="321"/>
                    </a:lnTo>
                    <a:lnTo>
                      <a:pt x="160" y="323"/>
                    </a:lnTo>
                    <a:lnTo>
                      <a:pt x="154" y="325"/>
                    </a:lnTo>
                    <a:lnTo>
                      <a:pt x="149" y="327"/>
                    </a:lnTo>
                    <a:lnTo>
                      <a:pt x="143" y="329"/>
                    </a:lnTo>
                    <a:lnTo>
                      <a:pt x="137" y="331"/>
                    </a:lnTo>
                    <a:lnTo>
                      <a:pt x="132" y="333"/>
                    </a:lnTo>
                    <a:lnTo>
                      <a:pt x="126" y="334"/>
                    </a:lnTo>
                    <a:lnTo>
                      <a:pt x="120" y="336"/>
                    </a:lnTo>
                    <a:lnTo>
                      <a:pt x="114" y="336"/>
                    </a:lnTo>
                    <a:lnTo>
                      <a:pt x="109" y="338"/>
                    </a:lnTo>
                    <a:lnTo>
                      <a:pt x="103" y="340"/>
                    </a:lnTo>
                    <a:lnTo>
                      <a:pt x="97" y="340"/>
                    </a:lnTo>
                    <a:lnTo>
                      <a:pt x="92" y="340"/>
                    </a:lnTo>
                    <a:lnTo>
                      <a:pt x="88" y="342"/>
                    </a:lnTo>
                    <a:lnTo>
                      <a:pt x="82" y="342"/>
                    </a:lnTo>
                    <a:lnTo>
                      <a:pt x="76" y="342"/>
                    </a:lnTo>
                    <a:lnTo>
                      <a:pt x="73" y="342"/>
                    </a:lnTo>
                    <a:lnTo>
                      <a:pt x="67" y="342"/>
                    </a:lnTo>
                    <a:lnTo>
                      <a:pt x="63" y="344"/>
                    </a:lnTo>
                    <a:lnTo>
                      <a:pt x="57" y="344"/>
                    </a:lnTo>
                    <a:lnTo>
                      <a:pt x="54" y="344"/>
                    </a:lnTo>
                    <a:lnTo>
                      <a:pt x="50" y="344"/>
                    </a:lnTo>
                    <a:lnTo>
                      <a:pt x="46" y="344"/>
                    </a:lnTo>
                    <a:lnTo>
                      <a:pt x="42" y="344"/>
                    </a:lnTo>
                    <a:lnTo>
                      <a:pt x="38" y="344"/>
                    </a:lnTo>
                    <a:lnTo>
                      <a:pt x="33" y="344"/>
                    </a:lnTo>
                    <a:lnTo>
                      <a:pt x="31" y="344"/>
                    </a:lnTo>
                    <a:lnTo>
                      <a:pt x="27" y="342"/>
                    </a:lnTo>
                    <a:lnTo>
                      <a:pt x="23" y="342"/>
                    </a:lnTo>
                    <a:lnTo>
                      <a:pt x="19" y="342"/>
                    </a:lnTo>
                    <a:lnTo>
                      <a:pt x="18" y="342"/>
                    </a:lnTo>
                    <a:lnTo>
                      <a:pt x="16" y="342"/>
                    </a:lnTo>
                    <a:lnTo>
                      <a:pt x="12" y="342"/>
                    </a:lnTo>
                    <a:lnTo>
                      <a:pt x="10" y="340"/>
                    </a:lnTo>
                    <a:lnTo>
                      <a:pt x="8" y="340"/>
                    </a:lnTo>
                    <a:lnTo>
                      <a:pt x="4" y="340"/>
                    </a:lnTo>
                    <a:lnTo>
                      <a:pt x="2" y="340"/>
                    </a:lnTo>
                    <a:lnTo>
                      <a:pt x="0" y="340"/>
                    </a:lnTo>
                    <a:lnTo>
                      <a:pt x="19" y="319"/>
                    </a:lnTo>
                    <a:lnTo>
                      <a:pt x="21" y="319"/>
                    </a:lnTo>
                    <a:lnTo>
                      <a:pt x="23" y="321"/>
                    </a:lnTo>
                    <a:lnTo>
                      <a:pt x="27" y="321"/>
                    </a:lnTo>
                    <a:lnTo>
                      <a:pt x="29" y="321"/>
                    </a:lnTo>
                    <a:lnTo>
                      <a:pt x="35" y="321"/>
                    </a:lnTo>
                    <a:lnTo>
                      <a:pt x="37" y="321"/>
                    </a:lnTo>
                    <a:lnTo>
                      <a:pt x="38" y="321"/>
                    </a:lnTo>
                    <a:lnTo>
                      <a:pt x="42" y="321"/>
                    </a:lnTo>
                    <a:lnTo>
                      <a:pt x="46" y="321"/>
                    </a:lnTo>
                    <a:lnTo>
                      <a:pt x="48" y="321"/>
                    </a:lnTo>
                    <a:lnTo>
                      <a:pt x="50" y="321"/>
                    </a:lnTo>
                    <a:lnTo>
                      <a:pt x="54" y="321"/>
                    </a:lnTo>
                    <a:lnTo>
                      <a:pt x="57" y="321"/>
                    </a:lnTo>
                    <a:lnTo>
                      <a:pt x="61" y="321"/>
                    </a:lnTo>
                    <a:lnTo>
                      <a:pt x="65" y="321"/>
                    </a:lnTo>
                    <a:lnTo>
                      <a:pt x="69" y="321"/>
                    </a:lnTo>
                    <a:lnTo>
                      <a:pt x="73" y="321"/>
                    </a:lnTo>
                    <a:lnTo>
                      <a:pt x="76" y="321"/>
                    </a:lnTo>
                    <a:lnTo>
                      <a:pt x="80" y="321"/>
                    </a:lnTo>
                    <a:lnTo>
                      <a:pt x="84" y="319"/>
                    </a:lnTo>
                    <a:lnTo>
                      <a:pt x="90" y="319"/>
                    </a:lnTo>
                    <a:lnTo>
                      <a:pt x="94" y="319"/>
                    </a:lnTo>
                    <a:lnTo>
                      <a:pt x="97" y="317"/>
                    </a:lnTo>
                    <a:lnTo>
                      <a:pt x="101" y="317"/>
                    </a:lnTo>
                    <a:lnTo>
                      <a:pt x="107" y="317"/>
                    </a:lnTo>
                    <a:lnTo>
                      <a:pt x="111" y="315"/>
                    </a:lnTo>
                    <a:lnTo>
                      <a:pt x="116" y="314"/>
                    </a:lnTo>
                    <a:lnTo>
                      <a:pt x="120" y="314"/>
                    </a:lnTo>
                    <a:lnTo>
                      <a:pt x="126" y="312"/>
                    </a:lnTo>
                    <a:lnTo>
                      <a:pt x="132" y="310"/>
                    </a:lnTo>
                    <a:lnTo>
                      <a:pt x="135" y="308"/>
                    </a:lnTo>
                    <a:lnTo>
                      <a:pt x="141" y="306"/>
                    </a:lnTo>
                    <a:lnTo>
                      <a:pt x="145" y="306"/>
                    </a:lnTo>
                    <a:lnTo>
                      <a:pt x="151" y="302"/>
                    </a:lnTo>
                    <a:lnTo>
                      <a:pt x="156" y="300"/>
                    </a:lnTo>
                    <a:lnTo>
                      <a:pt x="160" y="298"/>
                    </a:lnTo>
                    <a:lnTo>
                      <a:pt x="166" y="296"/>
                    </a:lnTo>
                    <a:lnTo>
                      <a:pt x="171" y="293"/>
                    </a:lnTo>
                    <a:lnTo>
                      <a:pt x="175" y="291"/>
                    </a:lnTo>
                    <a:lnTo>
                      <a:pt x="181" y="287"/>
                    </a:lnTo>
                    <a:lnTo>
                      <a:pt x="187" y="285"/>
                    </a:lnTo>
                    <a:lnTo>
                      <a:pt x="190" y="281"/>
                    </a:lnTo>
                    <a:lnTo>
                      <a:pt x="196" y="277"/>
                    </a:lnTo>
                    <a:lnTo>
                      <a:pt x="202" y="274"/>
                    </a:lnTo>
                    <a:lnTo>
                      <a:pt x="206" y="272"/>
                    </a:lnTo>
                    <a:lnTo>
                      <a:pt x="211" y="266"/>
                    </a:lnTo>
                    <a:lnTo>
                      <a:pt x="217" y="262"/>
                    </a:lnTo>
                    <a:lnTo>
                      <a:pt x="221" y="258"/>
                    </a:lnTo>
                    <a:lnTo>
                      <a:pt x="227" y="255"/>
                    </a:lnTo>
                    <a:lnTo>
                      <a:pt x="230" y="249"/>
                    </a:lnTo>
                    <a:lnTo>
                      <a:pt x="236" y="243"/>
                    </a:lnTo>
                    <a:lnTo>
                      <a:pt x="240" y="239"/>
                    </a:lnTo>
                    <a:lnTo>
                      <a:pt x="246" y="234"/>
                    </a:lnTo>
                    <a:lnTo>
                      <a:pt x="249" y="228"/>
                    </a:lnTo>
                    <a:lnTo>
                      <a:pt x="253" y="222"/>
                    </a:lnTo>
                    <a:lnTo>
                      <a:pt x="259" y="215"/>
                    </a:lnTo>
                    <a:lnTo>
                      <a:pt x="263" y="209"/>
                    </a:lnTo>
                    <a:lnTo>
                      <a:pt x="267" y="203"/>
                    </a:lnTo>
                    <a:lnTo>
                      <a:pt x="270" y="196"/>
                    </a:lnTo>
                    <a:lnTo>
                      <a:pt x="274" y="190"/>
                    </a:lnTo>
                    <a:lnTo>
                      <a:pt x="280" y="184"/>
                    </a:lnTo>
                    <a:lnTo>
                      <a:pt x="284" y="177"/>
                    </a:lnTo>
                    <a:lnTo>
                      <a:pt x="287" y="171"/>
                    </a:lnTo>
                    <a:lnTo>
                      <a:pt x="291" y="165"/>
                    </a:lnTo>
                    <a:lnTo>
                      <a:pt x="295" y="162"/>
                    </a:lnTo>
                    <a:lnTo>
                      <a:pt x="299" y="156"/>
                    </a:lnTo>
                    <a:lnTo>
                      <a:pt x="301" y="150"/>
                    </a:lnTo>
                    <a:lnTo>
                      <a:pt x="305" y="144"/>
                    </a:lnTo>
                    <a:lnTo>
                      <a:pt x="308" y="139"/>
                    </a:lnTo>
                    <a:lnTo>
                      <a:pt x="312" y="135"/>
                    </a:lnTo>
                    <a:lnTo>
                      <a:pt x="316" y="129"/>
                    </a:lnTo>
                    <a:lnTo>
                      <a:pt x="320" y="125"/>
                    </a:lnTo>
                    <a:lnTo>
                      <a:pt x="324" y="120"/>
                    </a:lnTo>
                    <a:lnTo>
                      <a:pt x="325" y="116"/>
                    </a:lnTo>
                    <a:lnTo>
                      <a:pt x="329" y="110"/>
                    </a:lnTo>
                    <a:lnTo>
                      <a:pt x="331" y="106"/>
                    </a:lnTo>
                    <a:lnTo>
                      <a:pt x="335" y="103"/>
                    </a:lnTo>
                    <a:lnTo>
                      <a:pt x="337" y="99"/>
                    </a:lnTo>
                    <a:lnTo>
                      <a:pt x="341" y="95"/>
                    </a:lnTo>
                    <a:lnTo>
                      <a:pt x="344" y="91"/>
                    </a:lnTo>
                    <a:lnTo>
                      <a:pt x="346" y="87"/>
                    </a:lnTo>
                    <a:lnTo>
                      <a:pt x="350" y="84"/>
                    </a:lnTo>
                    <a:lnTo>
                      <a:pt x="352" y="80"/>
                    </a:lnTo>
                    <a:lnTo>
                      <a:pt x="354" y="76"/>
                    </a:lnTo>
                    <a:lnTo>
                      <a:pt x="358" y="74"/>
                    </a:lnTo>
                    <a:lnTo>
                      <a:pt x="360" y="70"/>
                    </a:lnTo>
                    <a:lnTo>
                      <a:pt x="362" y="66"/>
                    </a:lnTo>
                    <a:lnTo>
                      <a:pt x="365" y="65"/>
                    </a:lnTo>
                    <a:lnTo>
                      <a:pt x="367" y="63"/>
                    </a:lnTo>
                    <a:lnTo>
                      <a:pt x="369" y="59"/>
                    </a:lnTo>
                    <a:lnTo>
                      <a:pt x="371" y="57"/>
                    </a:lnTo>
                    <a:lnTo>
                      <a:pt x="373" y="53"/>
                    </a:lnTo>
                    <a:lnTo>
                      <a:pt x="375" y="51"/>
                    </a:lnTo>
                    <a:lnTo>
                      <a:pt x="377" y="49"/>
                    </a:lnTo>
                    <a:lnTo>
                      <a:pt x="379" y="47"/>
                    </a:lnTo>
                    <a:lnTo>
                      <a:pt x="381" y="44"/>
                    </a:lnTo>
                    <a:lnTo>
                      <a:pt x="382" y="42"/>
                    </a:lnTo>
                    <a:lnTo>
                      <a:pt x="386" y="38"/>
                    </a:lnTo>
                    <a:lnTo>
                      <a:pt x="388" y="36"/>
                    </a:lnTo>
                    <a:lnTo>
                      <a:pt x="392" y="32"/>
                    </a:lnTo>
                    <a:lnTo>
                      <a:pt x="394" y="30"/>
                    </a:lnTo>
                    <a:lnTo>
                      <a:pt x="396" y="28"/>
                    </a:lnTo>
                    <a:lnTo>
                      <a:pt x="398" y="25"/>
                    </a:lnTo>
                    <a:lnTo>
                      <a:pt x="400" y="23"/>
                    </a:lnTo>
                    <a:lnTo>
                      <a:pt x="402" y="23"/>
                    </a:lnTo>
                    <a:lnTo>
                      <a:pt x="403" y="21"/>
                    </a:lnTo>
                    <a:lnTo>
                      <a:pt x="402" y="21"/>
                    </a:lnTo>
                    <a:lnTo>
                      <a:pt x="398" y="21"/>
                    </a:lnTo>
                    <a:lnTo>
                      <a:pt x="396" y="21"/>
                    </a:lnTo>
                    <a:lnTo>
                      <a:pt x="392" y="21"/>
                    </a:lnTo>
                    <a:lnTo>
                      <a:pt x="390" y="21"/>
                    </a:lnTo>
                    <a:lnTo>
                      <a:pt x="388" y="21"/>
                    </a:lnTo>
                    <a:lnTo>
                      <a:pt x="384" y="21"/>
                    </a:lnTo>
                    <a:lnTo>
                      <a:pt x="382" y="21"/>
                    </a:lnTo>
                    <a:lnTo>
                      <a:pt x="379" y="21"/>
                    </a:lnTo>
                    <a:lnTo>
                      <a:pt x="375" y="21"/>
                    </a:lnTo>
                    <a:lnTo>
                      <a:pt x="373" y="21"/>
                    </a:lnTo>
                    <a:lnTo>
                      <a:pt x="369" y="21"/>
                    </a:lnTo>
                    <a:lnTo>
                      <a:pt x="365" y="23"/>
                    </a:lnTo>
                    <a:lnTo>
                      <a:pt x="360" y="23"/>
                    </a:lnTo>
                    <a:lnTo>
                      <a:pt x="356" y="23"/>
                    </a:lnTo>
                    <a:lnTo>
                      <a:pt x="352" y="23"/>
                    </a:lnTo>
                    <a:lnTo>
                      <a:pt x="346" y="25"/>
                    </a:lnTo>
                    <a:lnTo>
                      <a:pt x="343" y="25"/>
                    </a:lnTo>
                    <a:lnTo>
                      <a:pt x="339" y="27"/>
                    </a:lnTo>
                    <a:lnTo>
                      <a:pt x="333" y="27"/>
                    </a:lnTo>
                    <a:lnTo>
                      <a:pt x="329" y="28"/>
                    </a:lnTo>
                    <a:lnTo>
                      <a:pt x="324" y="28"/>
                    </a:lnTo>
                    <a:lnTo>
                      <a:pt x="318" y="30"/>
                    </a:lnTo>
                    <a:lnTo>
                      <a:pt x="312" y="30"/>
                    </a:lnTo>
                    <a:lnTo>
                      <a:pt x="306" y="32"/>
                    </a:lnTo>
                    <a:lnTo>
                      <a:pt x="303" y="34"/>
                    </a:lnTo>
                    <a:lnTo>
                      <a:pt x="297" y="36"/>
                    </a:lnTo>
                    <a:lnTo>
                      <a:pt x="291" y="36"/>
                    </a:lnTo>
                    <a:lnTo>
                      <a:pt x="286" y="38"/>
                    </a:lnTo>
                    <a:lnTo>
                      <a:pt x="280" y="40"/>
                    </a:lnTo>
                    <a:lnTo>
                      <a:pt x="274" y="42"/>
                    </a:lnTo>
                    <a:lnTo>
                      <a:pt x="267" y="42"/>
                    </a:lnTo>
                    <a:lnTo>
                      <a:pt x="261" y="46"/>
                    </a:lnTo>
                    <a:lnTo>
                      <a:pt x="255" y="47"/>
                    </a:lnTo>
                    <a:lnTo>
                      <a:pt x="249" y="49"/>
                    </a:lnTo>
                    <a:lnTo>
                      <a:pt x="244" y="51"/>
                    </a:lnTo>
                    <a:lnTo>
                      <a:pt x="236" y="53"/>
                    </a:lnTo>
                    <a:lnTo>
                      <a:pt x="230" y="57"/>
                    </a:lnTo>
                    <a:lnTo>
                      <a:pt x="225" y="59"/>
                    </a:lnTo>
                    <a:lnTo>
                      <a:pt x="219" y="63"/>
                    </a:lnTo>
                    <a:lnTo>
                      <a:pt x="213" y="65"/>
                    </a:lnTo>
                    <a:lnTo>
                      <a:pt x="206" y="68"/>
                    </a:lnTo>
                    <a:lnTo>
                      <a:pt x="200" y="72"/>
                    </a:lnTo>
                    <a:lnTo>
                      <a:pt x="194" y="74"/>
                    </a:lnTo>
                    <a:lnTo>
                      <a:pt x="189" y="78"/>
                    </a:lnTo>
                    <a:lnTo>
                      <a:pt x="181" y="82"/>
                    </a:lnTo>
                    <a:lnTo>
                      <a:pt x="175" y="85"/>
                    </a:lnTo>
                    <a:lnTo>
                      <a:pt x="170" y="89"/>
                    </a:lnTo>
                    <a:lnTo>
                      <a:pt x="164" y="93"/>
                    </a:lnTo>
                    <a:lnTo>
                      <a:pt x="158" y="99"/>
                    </a:lnTo>
                    <a:lnTo>
                      <a:pt x="152" y="103"/>
                    </a:lnTo>
                    <a:lnTo>
                      <a:pt x="147" y="106"/>
                    </a:lnTo>
                    <a:lnTo>
                      <a:pt x="141" y="112"/>
                    </a:lnTo>
                    <a:lnTo>
                      <a:pt x="135" y="118"/>
                    </a:lnTo>
                    <a:lnTo>
                      <a:pt x="132" y="122"/>
                    </a:lnTo>
                    <a:lnTo>
                      <a:pt x="126" y="127"/>
                    </a:lnTo>
                    <a:lnTo>
                      <a:pt x="120" y="133"/>
                    </a:lnTo>
                    <a:lnTo>
                      <a:pt x="114" y="139"/>
                    </a:lnTo>
                    <a:lnTo>
                      <a:pt x="111" y="144"/>
                    </a:lnTo>
                    <a:lnTo>
                      <a:pt x="120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2" name="Freeform 622">
                <a:extLst>
                  <a:ext uri="{FF2B5EF4-FFF2-40B4-BE49-F238E27FC236}">
                    <a16:creationId xmlns:a16="http://schemas.microsoft.com/office/drawing/2014/main" id="{40F0AA78-5CAF-46E1-B832-DC619E12D8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90" y="799"/>
                <a:ext cx="268" cy="183"/>
              </a:xfrm>
              <a:custGeom>
                <a:avLst/>
                <a:gdLst>
                  <a:gd name="T0" fmla="*/ 1 w 536"/>
                  <a:gd name="T1" fmla="*/ 0 h 367"/>
                  <a:gd name="T2" fmla="*/ 1 w 536"/>
                  <a:gd name="T3" fmla="*/ 0 h 367"/>
                  <a:gd name="T4" fmla="*/ 1 w 536"/>
                  <a:gd name="T5" fmla="*/ 0 h 367"/>
                  <a:gd name="T6" fmla="*/ 1 w 536"/>
                  <a:gd name="T7" fmla="*/ 0 h 367"/>
                  <a:gd name="T8" fmla="*/ 1 w 536"/>
                  <a:gd name="T9" fmla="*/ 0 h 367"/>
                  <a:gd name="T10" fmla="*/ 1 w 536"/>
                  <a:gd name="T11" fmla="*/ 0 h 367"/>
                  <a:gd name="T12" fmla="*/ 1 w 536"/>
                  <a:gd name="T13" fmla="*/ 0 h 367"/>
                  <a:gd name="T14" fmla="*/ 1 w 536"/>
                  <a:gd name="T15" fmla="*/ 0 h 367"/>
                  <a:gd name="T16" fmla="*/ 1 w 536"/>
                  <a:gd name="T17" fmla="*/ 0 h 367"/>
                  <a:gd name="T18" fmla="*/ 1 w 536"/>
                  <a:gd name="T19" fmla="*/ 0 h 367"/>
                  <a:gd name="T20" fmla="*/ 1 w 536"/>
                  <a:gd name="T21" fmla="*/ 0 h 367"/>
                  <a:gd name="T22" fmla="*/ 1 w 536"/>
                  <a:gd name="T23" fmla="*/ 0 h 367"/>
                  <a:gd name="T24" fmla="*/ 1 w 536"/>
                  <a:gd name="T25" fmla="*/ 0 h 367"/>
                  <a:gd name="T26" fmla="*/ 1 w 536"/>
                  <a:gd name="T27" fmla="*/ 0 h 367"/>
                  <a:gd name="T28" fmla="*/ 1 w 536"/>
                  <a:gd name="T29" fmla="*/ 0 h 367"/>
                  <a:gd name="T30" fmla="*/ 1 w 536"/>
                  <a:gd name="T31" fmla="*/ 0 h 367"/>
                  <a:gd name="T32" fmla="*/ 1 w 536"/>
                  <a:gd name="T33" fmla="*/ 0 h 367"/>
                  <a:gd name="T34" fmla="*/ 1 w 536"/>
                  <a:gd name="T35" fmla="*/ 0 h 367"/>
                  <a:gd name="T36" fmla="*/ 1 w 536"/>
                  <a:gd name="T37" fmla="*/ 0 h 367"/>
                  <a:gd name="T38" fmla="*/ 1 w 536"/>
                  <a:gd name="T39" fmla="*/ 0 h 367"/>
                  <a:gd name="T40" fmla="*/ 1 w 536"/>
                  <a:gd name="T41" fmla="*/ 0 h 367"/>
                  <a:gd name="T42" fmla="*/ 1 w 536"/>
                  <a:gd name="T43" fmla="*/ 0 h 367"/>
                  <a:gd name="T44" fmla="*/ 1 w 536"/>
                  <a:gd name="T45" fmla="*/ 0 h 367"/>
                  <a:gd name="T46" fmla="*/ 1 w 536"/>
                  <a:gd name="T47" fmla="*/ 0 h 367"/>
                  <a:gd name="T48" fmla="*/ 1 w 536"/>
                  <a:gd name="T49" fmla="*/ 0 h 367"/>
                  <a:gd name="T50" fmla="*/ 1 w 536"/>
                  <a:gd name="T51" fmla="*/ 0 h 367"/>
                  <a:gd name="T52" fmla="*/ 1 w 536"/>
                  <a:gd name="T53" fmla="*/ 0 h 367"/>
                  <a:gd name="T54" fmla="*/ 1 w 536"/>
                  <a:gd name="T55" fmla="*/ 0 h 367"/>
                  <a:gd name="T56" fmla="*/ 1 w 536"/>
                  <a:gd name="T57" fmla="*/ 0 h 367"/>
                  <a:gd name="T58" fmla="*/ 1 w 536"/>
                  <a:gd name="T59" fmla="*/ 0 h 367"/>
                  <a:gd name="T60" fmla="*/ 1 w 536"/>
                  <a:gd name="T61" fmla="*/ 0 h 367"/>
                  <a:gd name="T62" fmla="*/ 1 w 536"/>
                  <a:gd name="T63" fmla="*/ 0 h 367"/>
                  <a:gd name="T64" fmla="*/ 1 w 536"/>
                  <a:gd name="T65" fmla="*/ 0 h 367"/>
                  <a:gd name="T66" fmla="*/ 1 w 536"/>
                  <a:gd name="T67" fmla="*/ 0 h 367"/>
                  <a:gd name="T68" fmla="*/ 1 w 536"/>
                  <a:gd name="T69" fmla="*/ 0 h 367"/>
                  <a:gd name="T70" fmla="*/ 1 w 536"/>
                  <a:gd name="T71" fmla="*/ 0 h 367"/>
                  <a:gd name="T72" fmla="*/ 1 w 536"/>
                  <a:gd name="T73" fmla="*/ 0 h 367"/>
                  <a:gd name="T74" fmla="*/ 1 w 536"/>
                  <a:gd name="T75" fmla="*/ 0 h 367"/>
                  <a:gd name="T76" fmla="*/ 1 w 536"/>
                  <a:gd name="T77" fmla="*/ 0 h 367"/>
                  <a:gd name="T78" fmla="*/ 1 w 536"/>
                  <a:gd name="T79" fmla="*/ 0 h 367"/>
                  <a:gd name="T80" fmla="*/ 1 w 536"/>
                  <a:gd name="T81" fmla="*/ 0 h 367"/>
                  <a:gd name="T82" fmla="*/ 1 w 536"/>
                  <a:gd name="T83" fmla="*/ 0 h 367"/>
                  <a:gd name="T84" fmla="*/ 1 w 536"/>
                  <a:gd name="T85" fmla="*/ 0 h 367"/>
                  <a:gd name="T86" fmla="*/ 1 w 536"/>
                  <a:gd name="T87" fmla="*/ 0 h 367"/>
                  <a:gd name="T88" fmla="*/ 1 w 536"/>
                  <a:gd name="T89" fmla="*/ 0 h 367"/>
                  <a:gd name="T90" fmla="*/ 1 w 536"/>
                  <a:gd name="T91" fmla="*/ 0 h 367"/>
                  <a:gd name="T92" fmla="*/ 1 w 536"/>
                  <a:gd name="T93" fmla="*/ 0 h 367"/>
                  <a:gd name="T94" fmla="*/ 1 w 536"/>
                  <a:gd name="T95" fmla="*/ 0 h 367"/>
                  <a:gd name="T96" fmla="*/ 1 w 536"/>
                  <a:gd name="T97" fmla="*/ 0 h 367"/>
                  <a:gd name="T98" fmla="*/ 1 w 536"/>
                  <a:gd name="T99" fmla="*/ 0 h 367"/>
                  <a:gd name="T100" fmla="*/ 1 w 536"/>
                  <a:gd name="T101" fmla="*/ 0 h 367"/>
                  <a:gd name="T102" fmla="*/ 1 w 536"/>
                  <a:gd name="T103" fmla="*/ 0 h 367"/>
                  <a:gd name="T104" fmla="*/ 1 w 536"/>
                  <a:gd name="T105" fmla="*/ 0 h 367"/>
                  <a:gd name="T106" fmla="*/ 1 w 536"/>
                  <a:gd name="T107" fmla="*/ 0 h 367"/>
                  <a:gd name="T108" fmla="*/ 1 w 536"/>
                  <a:gd name="T109" fmla="*/ 0 h 367"/>
                  <a:gd name="T110" fmla="*/ 1 w 536"/>
                  <a:gd name="T111" fmla="*/ 0 h 367"/>
                  <a:gd name="T112" fmla="*/ 1 w 536"/>
                  <a:gd name="T113" fmla="*/ 0 h 367"/>
                  <a:gd name="T114" fmla="*/ 1 w 536"/>
                  <a:gd name="T115" fmla="*/ 0 h 367"/>
                  <a:gd name="T116" fmla="*/ 1 w 536"/>
                  <a:gd name="T117" fmla="*/ 0 h 367"/>
                  <a:gd name="T118" fmla="*/ 1 w 536"/>
                  <a:gd name="T119" fmla="*/ 0 h 3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6"/>
                  <a:gd name="T181" fmla="*/ 0 h 367"/>
                  <a:gd name="T182" fmla="*/ 536 w 536"/>
                  <a:gd name="T183" fmla="*/ 367 h 3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6" h="367">
                    <a:moveTo>
                      <a:pt x="0" y="304"/>
                    </a:moveTo>
                    <a:lnTo>
                      <a:pt x="0" y="302"/>
                    </a:lnTo>
                    <a:lnTo>
                      <a:pt x="0" y="300"/>
                    </a:lnTo>
                    <a:lnTo>
                      <a:pt x="0" y="299"/>
                    </a:lnTo>
                    <a:lnTo>
                      <a:pt x="2" y="295"/>
                    </a:lnTo>
                    <a:lnTo>
                      <a:pt x="2" y="293"/>
                    </a:lnTo>
                    <a:lnTo>
                      <a:pt x="4" y="291"/>
                    </a:lnTo>
                    <a:lnTo>
                      <a:pt x="4" y="289"/>
                    </a:lnTo>
                    <a:lnTo>
                      <a:pt x="4" y="287"/>
                    </a:lnTo>
                    <a:lnTo>
                      <a:pt x="6" y="283"/>
                    </a:lnTo>
                    <a:lnTo>
                      <a:pt x="6" y="281"/>
                    </a:lnTo>
                    <a:lnTo>
                      <a:pt x="8" y="278"/>
                    </a:lnTo>
                    <a:lnTo>
                      <a:pt x="10" y="274"/>
                    </a:lnTo>
                    <a:lnTo>
                      <a:pt x="12" y="272"/>
                    </a:lnTo>
                    <a:lnTo>
                      <a:pt x="12" y="268"/>
                    </a:lnTo>
                    <a:lnTo>
                      <a:pt x="13" y="264"/>
                    </a:lnTo>
                    <a:lnTo>
                      <a:pt x="15" y="261"/>
                    </a:lnTo>
                    <a:lnTo>
                      <a:pt x="17" y="257"/>
                    </a:lnTo>
                    <a:lnTo>
                      <a:pt x="19" y="253"/>
                    </a:lnTo>
                    <a:lnTo>
                      <a:pt x="23" y="247"/>
                    </a:lnTo>
                    <a:lnTo>
                      <a:pt x="25" y="243"/>
                    </a:lnTo>
                    <a:lnTo>
                      <a:pt x="27" y="240"/>
                    </a:lnTo>
                    <a:lnTo>
                      <a:pt x="29" y="236"/>
                    </a:lnTo>
                    <a:lnTo>
                      <a:pt x="32" y="230"/>
                    </a:lnTo>
                    <a:lnTo>
                      <a:pt x="36" y="226"/>
                    </a:lnTo>
                    <a:lnTo>
                      <a:pt x="38" y="221"/>
                    </a:lnTo>
                    <a:lnTo>
                      <a:pt x="42" y="217"/>
                    </a:lnTo>
                    <a:lnTo>
                      <a:pt x="46" y="211"/>
                    </a:lnTo>
                    <a:lnTo>
                      <a:pt x="50" y="207"/>
                    </a:lnTo>
                    <a:lnTo>
                      <a:pt x="53" y="202"/>
                    </a:lnTo>
                    <a:lnTo>
                      <a:pt x="57" y="198"/>
                    </a:lnTo>
                    <a:lnTo>
                      <a:pt x="61" y="192"/>
                    </a:lnTo>
                    <a:lnTo>
                      <a:pt x="65" y="186"/>
                    </a:lnTo>
                    <a:lnTo>
                      <a:pt x="69" y="183"/>
                    </a:lnTo>
                    <a:lnTo>
                      <a:pt x="74" y="177"/>
                    </a:lnTo>
                    <a:lnTo>
                      <a:pt x="78" y="171"/>
                    </a:lnTo>
                    <a:lnTo>
                      <a:pt x="84" y="167"/>
                    </a:lnTo>
                    <a:lnTo>
                      <a:pt x="88" y="162"/>
                    </a:lnTo>
                    <a:lnTo>
                      <a:pt x="93" y="156"/>
                    </a:lnTo>
                    <a:lnTo>
                      <a:pt x="99" y="152"/>
                    </a:lnTo>
                    <a:lnTo>
                      <a:pt x="105" y="147"/>
                    </a:lnTo>
                    <a:lnTo>
                      <a:pt x="110" y="141"/>
                    </a:lnTo>
                    <a:lnTo>
                      <a:pt x="118" y="137"/>
                    </a:lnTo>
                    <a:lnTo>
                      <a:pt x="124" y="131"/>
                    </a:lnTo>
                    <a:lnTo>
                      <a:pt x="131" y="127"/>
                    </a:lnTo>
                    <a:lnTo>
                      <a:pt x="137" y="122"/>
                    </a:lnTo>
                    <a:lnTo>
                      <a:pt x="145" y="118"/>
                    </a:lnTo>
                    <a:lnTo>
                      <a:pt x="152" y="112"/>
                    </a:lnTo>
                    <a:lnTo>
                      <a:pt x="160" y="108"/>
                    </a:lnTo>
                    <a:lnTo>
                      <a:pt x="167" y="103"/>
                    </a:lnTo>
                    <a:lnTo>
                      <a:pt x="175" y="99"/>
                    </a:lnTo>
                    <a:lnTo>
                      <a:pt x="183" y="95"/>
                    </a:lnTo>
                    <a:lnTo>
                      <a:pt x="192" y="91"/>
                    </a:lnTo>
                    <a:lnTo>
                      <a:pt x="200" y="88"/>
                    </a:lnTo>
                    <a:lnTo>
                      <a:pt x="209" y="84"/>
                    </a:lnTo>
                    <a:lnTo>
                      <a:pt x="219" y="80"/>
                    </a:lnTo>
                    <a:lnTo>
                      <a:pt x="228" y="76"/>
                    </a:lnTo>
                    <a:lnTo>
                      <a:pt x="238" y="72"/>
                    </a:lnTo>
                    <a:lnTo>
                      <a:pt x="247" y="69"/>
                    </a:lnTo>
                    <a:lnTo>
                      <a:pt x="259" y="65"/>
                    </a:lnTo>
                    <a:lnTo>
                      <a:pt x="270" y="63"/>
                    </a:lnTo>
                    <a:lnTo>
                      <a:pt x="280" y="59"/>
                    </a:lnTo>
                    <a:lnTo>
                      <a:pt x="289" y="57"/>
                    </a:lnTo>
                    <a:lnTo>
                      <a:pt x="299" y="53"/>
                    </a:lnTo>
                    <a:lnTo>
                      <a:pt x="308" y="51"/>
                    </a:lnTo>
                    <a:lnTo>
                      <a:pt x="318" y="50"/>
                    </a:lnTo>
                    <a:lnTo>
                      <a:pt x="325" y="46"/>
                    </a:lnTo>
                    <a:lnTo>
                      <a:pt x="335" y="44"/>
                    </a:lnTo>
                    <a:lnTo>
                      <a:pt x="344" y="42"/>
                    </a:lnTo>
                    <a:lnTo>
                      <a:pt x="352" y="40"/>
                    </a:lnTo>
                    <a:lnTo>
                      <a:pt x="359" y="38"/>
                    </a:lnTo>
                    <a:lnTo>
                      <a:pt x="367" y="34"/>
                    </a:lnTo>
                    <a:lnTo>
                      <a:pt x="375" y="34"/>
                    </a:lnTo>
                    <a:lnTo>
                      <a:pt x="382" y="32"/>
                    </a:lnTo>
                    <a:lnTo>
                      <a:pt x="390" y="31"/>
                    </a:lnTo>
                    <a:lnTo>
                      <a:pt x="396" y="29"/>
                    </a:lnTo>
                    <a:lnTo>
                      <a:pt x="403" y="27"/>
                    </a:lnTo>
                    <a:lnTo>
                      <a:pt x="409" y="25"/>
                    </a:lnTo>
                    <a:lnTo>
                      <a:pt x="416" y="23"/>
                    </a:lnTo>
                    <a:lnTo>
                      <a:pt x="422" y="21"/>
                    </a:lnTo>
                    <a:lnTo>
                      <a:pt x="428" y="21"/>
                    </a:lnTo>
                    <a:lnTo>
                      <a:pt x="434" y="19"/>
                    </a:lnTo>
                    <a:lnTo>
                      <a:pt x="439" y="17"/>
                    </a:lnTo>
                    <a:lnTo>
                      <a:pt x="443" y="17"/>
                    </a:lnTo>
                    <a:lnTo>
                      <a:pt x="449" y="15"/>
                    </a:lnTo>
                    <a:lnTo>
                      <a:pt x="455" y="15"/>
                    </a:lnTo>
                    <a:lnTo>
                      <a:pt x="458" y="13"/>
                    </a:lnTo>
                    <a:lnTo>
                      <a:pt x="464" y="13"/>
                    </a:lnTo>
                    <a:lnTo>
                      <a:pt x="468" y="12"/>
                    </a:lnTo>
                    <a:lnTo>
                      <a:pt x="472" y="10"/>
                    </a:lnTo>
                    <a:lnTo>
                      <a:pt x="475" y="10"/>
                    </a:lnTo>
                    <a:lnTo>
                      <a:pt x="479" y="10"/>
                    </a:lnTo>
                    <a:lnTo>
                      <a:pt x="485" y="10"/>
                    </a:lnTo>
                    <a:lnTo>
                      <a:pt x="487" y="8"/>
                    </a:lnTo>
                    <a:lnTo>
                      <a:pt x="491" y="8"/>
                    </a:lnTo>
                    <a:lnTo>
                      <a:pt x="494" y="6"/>
                    </a:lnTo>
                    <a:lnTo>
                      <a:pt x="498" y="6"/>
                    </a:lnTo>
                    <a:lnTo>
                      <a:pt x="500" y="6"/>
                    </a:lnTo>
                    <a:lnTo>
                      <a:pt x="504" y="4"/>
                    </a:lnTo>
                    <a:lnTo>
                      <a:pt x="506" y="4"/>
                    </a:lnTo>
                    <a:lnTo>
                      <a:pt x="508" y="4"/>
                    </a:lnTo>
                    <a:lnTo>
                      <a:pt x="512" y="2"/>
                    </a:lnTo>
                    <a:lnTo>
                      <a:pt x="513" y="2"/>
                    </a:lnTo>
                    <a:lnTo>
                      <a:pt x="515" y="2"/>
                    </a:lnTo>
                    <a:lnTo>
                      <a:pt x="517" y="2"/>
                    </a:lnTo>
                    <a:lnTo>
                      <a:pt x="521" y="2"/>
                    </a:lnTo>
                    <a:lnTo>
                      <a:pt x="525" y="2"/>
                    </a:lnTo>
                    <a:lnTo>
                      <a:pt x="527" y="0"/>
                    </a:lnTo>
                    <a:lnTo>
                      <a:pt x="531" y="0"/>
                    </a:lnTo>
                    <a:lnTo>
                      <a:pt x="532" y="0"/>
                    </a:lnTo>
                    <a:lnTo>
                      <a:pt x="534" y="0"/>
                    </a:lnTo>
                    <a:lnTo>
                      <a:pt x="536" y="0"/>
                    </a:lnTo>
                    <a:lnTo>
                      <a:pt x="534" y="2"/>
                    </a:lnTo>
                    <a:lnTo>
                      <a:pt x="534" y="4"/>
                    </a:lnTo>
                    <a:lnTo>
                      <a:pt x="532" y="6"/>
                    </a:lnTo>
                    <a:lnTo>
                      <a:pt x="531" y="10"/>
                    </a:lnTo>
                    <a:lnTo>
                      <a:pt x="529" y="15"/>
                    </a:lnTo>
                    <a:lnTo>
                      <a:pt x="527" y="17"/>
                    </a:lnTo>
                    <a:lnTo>
                      <a:pt x="527" y="19"/>
                    </a:lnTo>
                    <a:lnTo>
                      <a:pt x="525" y="21"/>
                    </a:lnTo>
                    <a:lnTo>
                      <a:pt x="523" y="25"/>
                    </a:lnTo>
                    <a:lnTo>
                      <a:pt x="521" y="27"/>
                    </a:lnTo>
                    <a:lnTo>
                      <a:pt x="519" y="31"/>
                    </a:lnTo>
                    <a:lnTo>
                      <a:pt x="517" y="34"/>
                    </a:lnTo>
                    <a:lnTo>
                      <a:pt x="517" y="38"/>
                    </a:lnTo>
                    <a:lnTo>
                      <a:pt x="515" y="40"/>
                    </a:lnTo>
                    <a:lnTo>
                      <a:pt x="513" y="44"/>
                    </a:lnTo>
                    <a:lnTo>
                      <a:pt x="512" y="48"/>
                    </a:lnTo>
                    <a:lnTo>
                      <a:pt x="510" y="51"/>
                    </a:lnTo>
                    <a:lnTo>
                      <a:pt x="508" y="57"/>
                    </a:lnTo>
                    <a:lnTo>
                      <a:pt x="506" y="61"/>
                    </a:lnTo>
                    <a:lnTo>
                      <a:pt x="504" y="65"/>
                    </a:lnTo>
                    <a:lnTo>
                      <a:pt x="502" y="69"/>
                    </a:lnTo>
                    <a:lnTo>
                      <a:pt x="498" y="72"/>
                    </a:lnTo>
                    <a:lnTo>
                      <a:pt x="496" y="78"/>
                    </a:lnTo>
                    <a:lnTo>
                      <a:pt x="494" y="82"/>
                    </a:lnTo>
                    <a:lnTo>
                      <a:pt x="493" y="88"/>
                    </a:lnTo>
                    <a:lnTo>
                      <a:pt x="491" y="91"/>
                    </a:lnTo>
                    <a:lnTo>
                      <a:pt x="487" y="97"/>
                    </a:lnTo>
                    <a:lnTo>
                      <a:pt x="485" y="101"/>
                    </a:lnTo>
                    <a:lnTo>
                      <a:pt x="483" y="107"/>
                    </a:lnTo>
                    <a:lnTo>
                      <a:pt x="481" y="110"/>
                    </a:lnTo>
                    <a:lnTo>
                      <a:pt x="477" y="116"/>
                    </a:lnTo>
                    <a:lnTo>
                      <a:pt x="475" y="120"/>
                    </a:lnTo>
                    <a:lnTo>
                      <a:pt x="474" y="126"/>
                    </a:lnTo>
                    <a:lnTo>
                      <a:pt x="472" y="131"/>
                    </a:lnTo>
                    <a:lnTo>
                      <a:pt x="468" y="135"/>
                    </a:lnTo>
                    <a:lnTo>
                      <a:pt x="466" y="141"/>
                    </a:lnTo>
                    <a:lnTo>
                      <a:pt x="464" y="147"/>
                    </a:lnTo>
                    <a:lnTo>
                      <a:pt x="460" y="152"/>
                    </a:lnTo>
                    <a:lnTo>
                      <a:pt x="458" y="156"/>
                    </a:lnTo>
                    <a:lnTo>
                      <a:pt x="456" y="162"/>
                    </a:lnTo>
                    <a:lnTo>
                      <a:pt x="455" y="167"/>
                    </a:lnTo>
                    <a:lnTo>
                      <a:pt x="451" y="171"/>
                    </a:lnTo>
                    <a:lnTo>
                      <a:pt x="449" y="177"/>
                    </a:lnTo>
                    <a:lnTo>
                      <a:pt x="447" y="183"/>
                    </a:lnTo>
                    <a:lnTo>
                      <a:pt x="443" y="188"/>
                    </a:lnTo>
                    <a:lnTo>
                      <a:pt x="441" y="192"/>
                    </a:lnTo>
                    <a:lnTo>
                      <a:pt x="439" y="198"/>
                    </a:lnTo>
                    <a:lnTo>
                      <a:pt x="437" y="204"/>
                    </a:lnTo>
                    <a:lnTo>
                      <a:pt x="436" y="209"/>
                    </a:lnTo>
                    <a:lnTo>
                      <a:pt x="432" y="213"/>
                    </a:lnTo>
                    <a:lnTo>
                      <a:pt x="430" y="219"/>
                    </a:lnTo>
                    <a:lnTo>
                      <a:pt x="428" y="223"/>
                    </a:lnTo>
                    <a:lnTo>
                      <a:pt x="426" y="228"/>
                    </a:lnTo>
                    <a:lnTo>
                      <a:pt x="424" y="232"/>
                    </a:lnTo>
                    <a:lnTo>
                      <a:pt x="422" y="238"/>
                    </a:lnTo>
                    <a:lnTo>
                      <a:pt x="420" y="243"/>
                    </a:lnTo>
                    <a:lnTo>
                      <a:pt x="418" y="247"/>
                    </a:lnTo>
                    <a:lnTo>
                      <a:pt x="416" y="253"/>
                    </a:lnTo>
                    <a:lnTo>
                      <a:pt x="415" y="257"/>
                    </a:lnTo>
                    <a:lnTo>
                      <a:pt x="413" y="261"/>
                    </a:lnTo>
                    <a:lnTo>
                      <a:pt x="411" y="264"/>
                    </a:lnTo>
                    <a:lnTo>
                      <a:pt x="409" y="268"/>
                    </a:lnTo>
                    <a:lnTo>
                      <a:pt x="407" y="272"/>
                    </a:lnTo>
                    <a:lnTo>
                      <a:pt x="405" y="276"/>
                    </a:lnTo>
                    <a:lnTo>
                      <a:pt x="403" y="280"/>
                    </a:lnTo>
                    <a:lnTo>
                      <a:pt x="401" y="283"/>
                    </a:lnTo>
                    <a:lnTo>
                      <a:pt x="399" y="287"/>
                    </a:lnTo>
                    <a:lnTo>
                      <a:pt x="397" y="289"/>
                    </a:lnTo>
                    <a:lnTo>
                      <a:pt x="396" y="293"/>
                    </a:lnTo>
                    <a:lnTo>
                      <a:pt x="396" y="297"/>
                    </a:lnTo>
                    <a:lnTo>
                      <a:pt x="394" y="299"/>
                    </a:lnTo>
                    <a:lnTo>
                      <a:pt x="392" y="302"/>
                    </a:lnTo>
                    <a:lnTo>
                      <a:pt x="390" y="306"/>
                    </a:lnTo>
                    <a:lnTo>
                      <a:pt x="388" y="308"/>
                    </a:lnTo>
                    <a:lnTo>
                      <a:pt x="386" y="310"/>
                    </a:lnTo>
                    <a:lnTo>
                      <a:pt x="384" y="312"/>
                    </a:lnTo>
                    <a:lnTo>
                      <a:pt x="384" y="316"/>
                    </a:lnTo>
                    <a:lnTo>
                      <a:pt x="380" y="319"/>
                    </a:lnTo>
                    <a:lnTo>
                      <a:pt x="378" y="323"/>
                    </a:lnTo>
                    <a:lnTo>
                      <a:pt x="375" y="327"/>
                    </a:lnTo>
                    <a:lnTo>
                      <a:pt x="373" y="331"/>
                    </a:lnTo>
                    <a:lnTo>
                      <a:pt x="369" y="333"/>
                    </a:lnTo>
                    <a:lnTo>
                      <a:pt x="367" y="337"/>
                    </a:lnTo>
                    <a:lnTo>
                      <a:pt x="365" y="338"/>
                    </a:lnTo>
                    <a:lnTo>
                      <a:pt x="361" y="340"/>
                    </a:lnTo>
                    <a:lnTo>
                      <a:pt x="359" y="342"/>
                    </a:lnTo>
                    <a:lnTo>
                      <a:pt x="358" y="344"/>
                    </a:lnTo>
                    <a:lnTo>
                      <a:pt x="354" y="346"/>
                    </a:lnTo>
                    <a:lnTo>
                      <a:pt x="352" y="348"/>
                    </a:lnTo>
                    <a:lnTo>
                      <a:pt x="350" y="348"/>
                    </a:lnTo>
                    <a:lnTo>
                      <a:pt x="348" y="350"/>
                    </a:lnTo>
                    <a:lnTo>
                      <a:pt x="346" y="350"/>
                    </a:lnTo>
                    <a:lnTo>
                      <a:pt x="301" y="367"/>
                    </a:lnTo>
                    <a:lnTo>
                      <a:pt x="301" y="365"/>
                    </a:lnTo>
                    <a:lnTo>
                      <a:pt x="302" y="363"/>
                    </a:lnTo>
                    <a:lnTo>
                      <a:pt x="304" y="361"/>
                    </a:lnTo>
                    <a:lnTo>
                      <a:pt x="310" y="358"/>
                    </a:lnTo>
                    <a:lnTo>
                      <a:pt x="312" y="356"/>
                    </a:lnTo>
                    <a:lnTo>
                      <a:pt x="314" y="352"/>
                    </a:lnTo>
                    <a:lnTo>
                      <a:pt x="316" y="350"/>
                    </a:lnTo>
                    <a:lnTo>
                      <a:pt x="320" y="346"/>
                    </a:lnTo>
                    <a:lnTo>
                      <a:pt x="321" y="344"/>
                    </a:lnTo>
                    <a:lnTo>
                      <a:pt x="325" y="340"/>
                    </a:lnTo>
                    <a:lnTo>
                      <a:pt x="329" y="337"/>
                    </a:lnTo>
                    <a:lnTo>
                      <a:pt x="333" y="335"/>
                    </a:lnTo>
                    <a:lnTo>
                      <a:pt x="335" y="329"/>
                    </a:lnTo>
                    <a:lnTo>
                      <a:pt x="339" y="325"/>
                    </a:lnTo>
                    <a:lnTo>
                      <a:pt x="342" y="321"/>
                    </a:lnTo>
                    <a:lnTo>
                      <a:pt x="346" y="318"/>
                    </a:lnTo>
                    <a:lnTo>
                      <a:pt x="350" y="312"/>
                    </a:lnTo>
                    <a:lnTo>
                      <a:pt x="354" y="308"/>
                    </a:lnTo>
                    <a:lnTo>
                      <a:pt x="356" y="304"/>
                    </a:lnTo>
                    <a:lnTo>
                      <a:pt x="356" y="302"/>
                    </a:lnTo>
                    <a:lnTo>
                      <a:pt x="358" y="300"/>
                    </a:lnTo>
                    <a:lnTo>
                      <a:pt x="359" y="299"/>
                    </a:lnTo>
                    <a:lnTo>
                      <a:pt x="361" y="295"/>
                    </a:lnTo>
                    <a:lnTo>
                      <a:pt x="363" y="293"/>
                    </a:lnTo>
                    <a:lnTo>
                      <a:pt x="365" y="289"/>
                    </a:lnTo>
                    <a:lnTo>
                      <a:pt x="367" y="287"/>
                    </a:lnTo>
                    <a:lnTo>
                      <a:pt x="369" y="283"/>
                    </a:lnTo>
                    <a:lnTo>
                      <a:pt x="369" y="281"/>
                    </a:lnTo>
                    <a:lnTo>
                      <a:pt x="371" y="278"/>
                    </a:lnTo>
                    <a:lnTo>
                      <a:pt x="373" y="276"/>
                    </a:lnTo>
                    <a:lnTo>
                      <a:pt x="375" y="272"/>
                    </a:lnTo>
                    <a:lnTo>
                      <a:pt x="377" y="270"/>
                    </a:lnTo>
                    <a:lnTo>
                      <a:pt x="378" y="266"/>
                    </a:lnTo>
                    <a:lnTo>
                      <a:pt x="380" y="264"/>
                    </a:lnTo>
                    <a:lnTo>
                      <a:pt x="380" y="261"/>
                    </a:lnTo>
                    <a:lnTo>
                      <a:pt x="382" y="259"/>
                    </a:lnTo>
                    <a:lnTo>
                      <a:pt x="384" y="255"/>
                    </a:lnTo>
                    <a:lnTo>
                      <a:pt x="386" y="253"/>
                    </a:lnTo>
                    <a:lnTo>
                      <a:pt x="386" y="249"/>
                    </a:lnTo>
                    <a:lnTo>
                      <a:pt x="388" y="245"/>
                    </a:lnTo>
                    <a:lnTo>
                      <a:pt x="388" y="243"/>
                    </a:lnTo>
                    <a:lnTo>
                      <a:pt x="390" y="240"/>
                    </a:lnTo>
                    <a:lnTo>
                      <a:pt x="392" y="236"/>
                    </a:lnTo>
                    <a:lnTo>
                      <a:pt x="394" y="232"/>
                    </a:lnTo>
                    <a:lnTo>
                      <a:pt x="396" y="228"/>
                    </a:lnTo>
                    <a:lnTo>
                      <a:pt x="397" y="224"/>
                    </a:lnTo>
                    <a:lnTo>
                      <a:pt x="397" y="221"/>
                    </a:lnTo>
                    <a:lnTo>
                      <a:pt x="399" y="217"/>
                    </a:lnTo>
                    <a:lnTo>
                      <a:pt x="401" y="213"/>
                    </a:lnTo>
                    <a:lnTo>
                      <a:pt x="403" y="209"/>
                    </a:lnTo>
                    <a:lnTo>
                      <a:pt x="405" y="205"/>
                    </a:lnTo>
                    <a:lnTo>
                      <a:pt x="407" y="202"/>
                    </a:lnTo>
                    <a:lnTo>
                      <a:pt x="409" y="196"/>
                    </a:lnTo>
                    <a:lnTo>
                      <a:pt x="413" y="192"/>
                    </a:lnTo>
                    <a:lnTo>
                      <a:pt x="415" y="188"/>
                    </a:lnTo>
                    <a:lnTo>
                      <a:pt x="416" y="183"/>
                    </a:lnTo>
                    <a:lnTo>
                      <a:pt x="418" y="179"/>
                    </a:lnTo>
                    <a:lnTo>
                      <a:pt x="420" y="175"/>
                    </a:lnTo>
                    <a:lnTo>
                      <a:pt x="422" y="169"/>
                    </a:lnTo>
                    <a:lnTo>
                      <a:pt x="424" y="166"/>
                    </a:lnTo>
                    <a:lnTo>
                      <a:pt x="426" y="162"/>
                    </a:lnTo>
                    <a:lnTo>
                      <a:pt x="428" y="156"/>
                    </a:lnTo>
                    <a:lnTo>
                      <a:pt x="430" y="152"/>
                    </a:lnTo>
                    <a:lnTo>
                      <a:pt x="432" y="148"/>
                    </a:lnTo>
                    <a:lnTo>
                      <a:pt x="436" y="143"/>
                    </a:lnTo>
                    <a:lnTo>
                      <a:pt x="437" y="139"/>
                    </a:lnTo>
                    <a:lnTo>
                      <a:pt x="439" y="135"/>
                    </a:lnTo>
                    <a:lnTo>
                      <a:pt x="441" y="129"/>
                    </a:lnTo>
                    <a:lnTo>
                      <a:pt x="443" y="126"/>
                    </a:lnTo>
                    <a:lnTo>
                      <a:pt x="447" y="122"/>
                    </a:lnTo>
                    <a:lnTo>
                      <a:pt x="447" y="118"/>
                    </a:lnTo>
                    <a:lnTo>
                      <a:pt x="451" y="112"/>
                    </a:lnTo>
                    <a:lnTo>
                      <a:pt x="453" y="108"/>
                    </a:lnTo>
                    <a:lnTo>
                      <a:pt x="455" y="105"/>
                    </a:lnTo>
                    <a:lnTo>
                      <a:pt x="456" y="101"/>
                    </a:lnTo>
                    <a:lnTo>
                      <a:pt x="458" y="97"/>
                    </a:lnTo>
                    <a:lnTo>
                      <a:pt x="460" y="93"/>
                    </a:lnTo>
                    <a:lnTo>
                      <a:pt x="462" y="89"/>
                    </a:lnTo>
                    <a:lnTo>
                      <a:pt x="462" y="86"/>
                    </a:lnTo>
                    <a:lnTo>
                      <a:pt x="464" y="82"/>
                    </a:lnTo>
                    <a:lnTo>
                      <a:pt x="466" y="78"/>
                    </a:lnTo>
                    <a:lnTo>
                      <a:pt x="468" y="74"/>
                    </a:lnTo>
                    <a:lnTo>
                      <a:pt x="470" y="70"/>
                    </a:lnTo>
                    <a:lnTo>
                      <a:pt x="472" y="69"/>
                    </a:lnTo>
                    <a:lnTo>
                      <a:pt x="474" y="67"/>
                    </a:lnTo>
                    <a:lnTo>
                      <a:pt x="475" y="63"/>
                    </a:lnTo>
                    <a:lnTo>
                      <a:pt x="475" y="61"/>
                    </a:lnTo>
                    <a:lnTo>
                      <a:pt x="477" y="57"/>
                    </a:lnTo>
                    <a:lnTo>
                      <a:pt x="479" y="55"/>
                    </a:lnTo>
                    <a:lnTo>
                      <a:pt x="479" y="53"/>
                    </a:lnTo>
                    <a:lnTo>
                      <a:pt x="481" y="48"/>
                    </a:lnTo>
                    <a:lnTo>
                      <a:pt x="483" y="46"/>
                    </a:lnTo>
                    <a:lnTo>
                      <a:pt x="485" y="42"/>
                    </a:lnTo>
                    <a:lnTo>
                      <a:pt x="487" y="40"/>
                    </a:lnTo>
                    <a:lnTo>
                      <a:pt x="487" y="38"/>
                    </a:lnTo>
                    <a:lnTo>
                      <a:pt x="485" y="38"/>
                    </a:lnTo>
                    <a:lnTo>
                      <a:pt x="483" y="38"/>
                    </a:lnTo>
                    <a:lnTo>
                      <a:pt x="481" y="38"/>
                    </a:lnTo>
                    <a:lnTo>
                      <a:pt x="477" y="38"/>
                    </a:lnTo>
                    <a:lnTo>
                      <a:pt x="475" y="40"/>
                    </a:lnTo>
                    <a:lnTo>
                      <a:pt x="470" y="40"/>
                    </a:lnTo>
                    <a:lnTo>
                      <a:pt x="466" y="40"/>
                    </a:lnTo>
                    <a:lnTo>
                      <a:pt x="462" y="40"/>
                    </a:lnTo>
                    <a:lnTo>
                      <a:pt x="460" y="40"/>
                    </a:lnTo>
                    <a:lnTo>
                      <a:pt x="458" y="42"/>
                    </a:lnTo>
                    <a:lnTo>
                      <a:pt x="455" y="42"/>
                    </a:lnTo>
                    <a:lnTo>
                      <a:pt x="451" y="42"/>
                    </a:lnTo>
                    <a:lnTo>
                      <a:pt x="449" y="42"/>
                    </a:lnTo>
                    <a:lnTo>
                      <a:pt x="445" y="42"/>
                    </a:lnTo>
                    <a:lnTo>
                      <a:pt x="441" y="44"/>
                    </a:lnTo>
                    <a:lnTo>
                      <a:pt x="437" y="44"/>
                    </a:lnTo>
                    <a:lnTo>
                      <a:pt x="436" y="44"/>
                    </a:lnTo>
                    <a:lnTo>
                      <a:pt x="432" y="44"/>
                    </a:lnTo>
                    <a:lnTo>
                      <a:pt x="428" y="46"/>
                    </a:lnTo>
                    <a:lnTo>
                      <a:pt x="424" y="46"/>
                    </a:lnTo>
                    <a:lnTo>
                      <a:pt x="420" y="46"/>
                    </a:lnTo>
                    <a:lnTo>
                      <a:pt x="416" y="46"/>
                    </a:lnTo>
                    <a:lnTo>
                      <a:pt x="411" y="48"/>
                    </a:lnTo>
                    <a:lnTo>
                      <a:pt x="407" y="48"/>
                    </a:lnTo>
                    <a:lnTo>
                      <a:pt x="403" y="50"/>
                    </a:lnTo>
                    <a:lnTo>
                      <a:pt x="397" y="50"/>
                    </a:lnTo>
                    <a:lnTo>
                      <a:pt x="394" y="51"/>
                    </a:lnTo>
                    <a:lnTo>
                      <a:pt x="390" y="51"/>
                    </a:lnTo>
                    <a:lnTo>
                      <a:pt x="386" y="51"/>
                    </a:lnTo>
                    <a:lnTo>
                      <a:pt x="380" y="53"/>
                    </a:lnTo>
                    <a:lnTo>
                      <a:pt x="377" y="53"/>
                    </a:lnTo>
                    <a:lnTo>
                      <a:pt x="371" y="55"/>
                    </a:lnTo>
                    <a:lnTo>
                      <a:pt x="367" y="55"/>
                    </a:lnTo>
                    <a:lnTo>
                      <a:pt x="361" y="57"/>
                    </a:lnTo>
                    <a:lnTo>
                      <a:pt x="358" y="57"/>
                    </a:lnTo>
                    <a:lnTo>
                      <a:pt x="352" y="59"/>
                    </a:lnTo>
                    <a:lnTo>
                      <a:pt x="348" y="61"/>
                    </a:lnTo>
                    <a:lnTo>
                      <a:pt x="342" y="61"/>
                    </a:lnTo>
                    <a:lnTo>
                      <a:pt x="339" y="63"/>
                    </a:lnTo>
                    <a:lnTo>
                      <a:pt x="333" y="63"/>
                    </a:lnTo>
                    <a:lnTo>
                      <a:pt x="329" y="65"/>
                    </a:lnTo>
                    <a:lnTo>
                      <a:pt x="323" y="67"/>
                    </a:lnTo>
                    <a:lnTo>
                      <a:pt x="318" y="67"/>
                    </a:lnTo>
                    <a:lnTo>
                      <a:pt x="314" y="69"/>
                    </a:lnTo>
                    <a:lnTo>
                      <a:pt x="308" y="70"/>
                    </a:lnTo>
                    <a:lnTo>
                      <a:pt x="302" y="72"/>
                    </a:lnTo>
                    <a:lnTo>
                      <a:pt x="299" y="74"/>
                    </a:lnTo>
                    <a:lnTo>
                      <a:pt x="293" y="74"/>
                    </a:lnTo>
                    <a:lnTo>
                      <a:pt x="289" y="76"/>
                    </a:lnTo>
                    <a:lnTo>
                      <a:pt x="283" y="78"/>
                    </a:lnTo>
                    <a:lnTo>
                      <a:pt x="278" y="80"/>
                    </a:lnTo>
                    <a:lnTo>
                      <a:pt x="274" y="82"/>
                    </a:lnTo>
                    <a:lnTo>
                      <a:pt x="268" y="84"/>
                    </a:lnTo>
                    <a:lnTo>
                      <a:pt x="264" y="86"/>
                    </a:lnTo>
                    <a:lnTo>
                      <a:pt x="259" y="88"/>
                    </a:lnTo>
                    <a:lnTo>
                      <a:pt x="253" y="89"/>
                    </a:lnTo>
                    <a:lnTo>
                      <a:pt x="247" y="93"/>
                    </a:lnTo>
                    <a:lnTo>
                      <a:pt x="242" y="95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4" y="101"/>
                    </a:lnTo>
                    <a:lnTo>
                      <a:pt x="219" y="103"/>
                    </a:lnTo>
                    <a:lnTo>
                      <a:pt x="215" y="107"/>
                    </a:lnTo>
                    <a:lnTo>
                      <a:pt x="209" y="108"/>
                    </a:lnTo>
                    <a:lnTo>
                      <a:pt x="204" y="110"/>
                    </a:lnTo>
                    <a:lnTo>
                      <a:pt x="200" y="112"/>
                    </a:lnTo>
                    <a:lnTo>
                      <a:pt x="194" y="116"/>
                    </a:lnTo>
                    <a:lnTo>
                      <a:pt x="190" y="118"/>
                    </a:lnTo>
                    <a:lnTo>
                      <a:pt x="185" y="120"/>
                    </a:lnTo>
                    <a:lnTo>
                      <a:pt x="181" y="122"/>
                    </a:lnTo>
                    <a:lnTo>
                      <a:pt x="177" y="126"/>
                    </a:lnTo>
                    <a:lnTo>
                      <a:pt x="171" y="127"/>
                    </a:lnTo>
                    <a:lnTo>
                      <a:pt x="167" y="129"/>
                    </a:lnTo>
                    <a:lnTo>
                      <a:pt x="164" y="131"/>
                    </a:lnTo>
                    <a:lnTo>
                      <a:pt x="160" y="133"/>
                    </a:lnTo>
                    <a:lnTo>
                      <a:pt x="156" y="137"/>
                    </a:lnTo>
                    <a:lnTo>
                      <a:pt x="152" y="139"/>
                    </a:lnTo>
                    <a:lnTo>
                      <a:pt x="148" y="141"/>
                    </a:lnTo>
                    <a:lnTo>
                      <a:pt x="145" y="143"/>
                    </a:lnTo>
                    <a:lnTo>
                      <a:pt x="141" y="147"/>
                    </a:lnTo>
                    <a:lnTo>
                      <a:pt x="137" y="148"/>
                    </a:lnTo>
                    <a:lnTo>
                      <a:pt x="133" y="152"/>
                    </a:lnTo>
                    <a:lnTo>
                      <a:pt x="131" y="154"/>
                    </a:lnTo>
                    <a:lnTo>
                      <a:pt x="128" y="156"/>
                    </a:lnTo>
                    <a:lnTo>
                      <a:pt x="124" y="160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4" y="167"/>
                    </a:lnTo>
                    <a:lnTo>
                      <a:pt x="112" y="171"/>
                    </a:lnTo>
                    <a:lnTo>
                      <a:pt x="109" y="173"/>
                    </a:lnTo>
                    <a:lnTo>
                      <a:pt x="105" y="175"/>
                    </a:lnTo>
                    <a:lnTo>
                      <a:pt x="103" y="179"/>
                    </a:lnTo>
                    <a:lnTo>
                      <a:pt x="101" y="181"/>
                    </a:lnTo>
                    <a:lnTo>
                      <a:pt x="97" y="185"/>
                    </a:lnTo>
                    <a:lnTo>
                      <a:pt x="95" y="188"/>
                    </a:lnTo>
                    <a:lnTo>
                      <a:pt x="91" y="190"/>
                    </a:lnTo>
                    <a:lnTo>
                      <a:pt x="90" y="194"/>
                    </a:lnTo>
                    <a:lnTo>
                      <a:pt x="86" y="198"/>
                    </a:lnTo>
                    <a:lnTo>
                      <a:pt x="84" y="202"/>
                    </a:lnTo>
                    <a:lnTo>
                      <a:pt x="82" y="204"/>
                    </a:lnTo>
                    <a:lnTo>
                      <a:pt x="80" y="207"/>
                    </a:lnTo>
                    <a:lnTo>
                      <a:pt x="76" y="211"/>
                    </a:lnTo>
                    <a:lnTo>
                      <a:pt x="74" y="215"/>
                    </a:lnTo>
                    <a:lnTo>
                      <a:pt x="72" y="219"/>
                    </a:lnTo>
                    <a:lnTo>
                      <a:pt x="69" y="223"/>
                    </a:lnTo>
                    <a:lnTo>
                      <a:pt x="67" y="226"/>
                    </a:lnTo>
                    <a:lnTo>
                      <a:pt x="65" y="230"/>
                    </a:lnTo>
                    <a:lnTo>
                      <a:pt x="63" y="234"/>
                    </a:lnTo>
                    <a:lnTo>
                      <a:pt x="59" y="238"/>
                    </a:lnTo>
                    <a:lnTo>
                      <a:pt x="57" y="242"/>
                    </a:lnTo>
                    <a:lnTo>
                      <a:pt x="55" y="245"/>
                    </a:lnTo>
                    <a:lnTo>
                      <a:pt x="53" y="249"/>
                    </a:lnTo>
                    <a:lnTo>
                      <a:pt x="52" y="253"/>
                    </a:lnTo>
                    <a:lnTo>
                      <a:pt x="50" y="259"/>
                    </a:lnTo>
                    <a:lnTo>
                      <a:pt x="48" y="262"/>
                    </a:lnTo>
                    <a:lnTo>
                      <a:pt x="46" y="268"/>
                    </a:lnTo>
                    <a:lnTo>
                      <a:pt x="42" y="272"/>
                    </a:lnTo>
                    <a:lnTo>
                      <a:pt x="40" y="278"/>
                    </a:lnTo>
                    <a:lnTo>
                      <a:pt x="38" y="281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3" name="Freeform 623">
                <a:extLst>
                  <a:ext uri="{FF2B5EF4-FFF2-40B4-BE49-F238E27FC236}">
                    <a16:creationId xmlns:a16="http://schemas.microsoft.com/office/drawing/2014/main" id="{55C8C79A-996C-4E81-9457-8BF3C9B18C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1" y="942"/>
                <a:ext cx="238" cy="131"/>
              </a:xfrm>
              <a:custGeom>
                <a:avLst/>
                <a:gdLst>
                  <a:gd name="T0" fmla="*/ 1 w 475"/>
                  <a:gd name="T1" fmla="*/ 1 h 262"/>
                  <a:gd name="T2" fmla="*/ 1 w 475"/>
                  <a:gd name="T3" fmla="*/ 1 h 262"/>
                  <a:gd name="T4" fmla="*/ 1 w 475"/>
                  <a:gd name="T5" fmla="*/ 1 h 262"/>
                  <a:gd name="T6" fmla="*/ 1 w 475"/>
                  <a:gd name="T7" fmla="*/ 1 h 262"/>
                  <a:gd name="T8" fmla="*/ 1 w 475"/>
                  <a:gd name="T9" fmla="*/ 1 h 262"/>
                  <a:gd name="T10" fmla="*/ 1 w 475"/>
                  <a:gd name="T11" fmla="*/ 1 h 262"/>
                  <a:gd name="T12" fmla="*/ 1 w 475"/>
                  <a:gd name="T13" fmla="*/ 1 h 262"/>
                  <a:gd name="T14" fmla="*/ 1 w 475"/>
                  <a:gd name="T15" fmla="*/ 1 h 262"/>
                  <a:gd name="T16" fmla="*/ 1 w 475"/>
                  <a:gd name="T17" fmla="*/ 1 h 262"/>
                  <a:gd name="T18" fmla="*/ 1 w 475"/>
                  <a:gd name="T19" fmla="*/ 1 h 262"/>
                  <a:gd name="T20" fmla="*/ 1 w 475"/>
                  <a:gd name="T21" fmla="*/ 1 h 262"/>
                  <a:gd name="T22" fmla="*/ 1 w 475"/>
                  <a:gd name="T23" fmla="*/ 1 h 262"/>
                  <a:gd name="T24" fmla="*/ 1 w 475"/>
                  <a:gd name="T25" fmla="*/ 1 h 262"/>
                  <a:gd name="T26" fmla="*/ 1 w 475"/>
                  <a:gd name="T27" fmla="*/ 1 h 262"/>
                  <a:gd name="T28" fmla="*/ 1 w 475"/>
                  <a:gd name="T29" fmla="*/ 0 h 262"/>
                  <a:gd name="T30" fmla="*/ 1 w 475"/>
                  <a:gd name="T31" fmla="*/ 1 h 262"/>
                  <a:gd name="T32" fmla="*/ 1 w 475"/>
                  <a:gd name="T33" fmla="*/ 1 h 262"/>
                  <a:gd name="T34" fmla="*/ 1 w 475"/>
                  <a:gd name="T35" fmla="*/ 1 h 262"/>
                  <a:gd name="T36" fmla="*/ 1 w 475"/>
                  <a:gd name="T37" fmla="*/ 1 h 262"/>
                  <a:gd name="T38" fmla="*/ 1 w 475"/>
                  <a:gd name="T39" fmla="*/ 1 h 262"/>
                  <a:gd name="T40" fmla="*/ 1 w 475"/>
                  <a:gd name="T41" fmla="*/ 1 h 262"/>
                  <a:gd name="T42" fmla="*/ 1 w 475"/>
                  <a:gd name="T43" fmla="*/ 1 h 262"/>
                  <a:gd name="T44" fmla="*/ 1 w 475"/>
                  <a:gd name="T45" fmla="*/ 1 h 262"/>
                  <a:gd name="T46" fmla="*/ 1 w 475"/>
                  <a:gd name="T47" fmla="*/ 1 h 262"/>
                  <a:gd name="T48" fmla="*/ 1 w 475"/>
                  <a:gd name="T49" fmla="*/ 1 h 262"/>
                  <a:gd name="T50" fmla="*/ 1 w 475"/>
                  <a:gd name="T51" fmla="*/ 1 h 262"/>
                  <a:gd name="T52" fmla="*/ 1 w 475"/>
                  <a:gd name="T53" fmla="*/ 1 h 262"/>
                  <a:gd name="T54" fmla="*/ 1 w 475"/>
                  <a:gd name="T55" fmla="*/ 1 h 262"/>
                  <a:gd name="T56" fmla="*/ 1 w 475"/>
                  <a:gd name="T57" fmla="*/ 1 h 262"/>
                  <a:gd name="T58" fmla="*/ 1 w 475"/>
                  <a:gd name="T59" fmla="*/ 1 h 262"/>
                  <a:gd name="T60" fmla="*/ 1 w 475"/>
                  <a:gd name="T61" fmla="*/ 1 h 262"/>
                  <a:gd name="T62" fmla="*/ 1 w 475"/>
                  <a:gd name="T63" fmla="*/ 1 h 262"/>
                  <a:gd name="T64" fmla="*/ 1 w 475"/>
                  <a:gd name="T65" fmla="*/ 1 h 262"/>
                  <a:gd name="T66" fmla="*/ 1 w 475"/>
                  <a:gd name="T67" fmla="*/ 1 h 262"/>
                  <a:gd name="T68" fmla="*/ 1 w 475"/>
                  <a:gd name="T69" fmla="*/ 1 h 262"/>
                  <a:gd name="T70" fmla="*/ 1 w 475"/>
                  <a:gd name="T71" fmla="*/ 1 h 262"/>
                  <a:gd name="T72" fmla="*/ 1 w 475"/>
                  <a:gd name="T73" fmla="*/ 1 h 262"/>
                  <a:gd name="T74" fmla="*/ 1 w 475"/>
                  <a:gd name="T75" fmla="*/ 1 h 262"/>
                  <a:gd name="T76" fmla="*/ 1 w 475"/>
                  <a:gd name="T77" fmla="*/ 1 h 262"/>
                  <a:gd name="T78" fmla="*/ 1 w 475"/>
                  <a:gd name="T79" fmla="*/ 1 h 262"/>
                  <a:gd name="T80" fmla="*/ 1 w 475"/>
                  <a:gd name="T81" fmla="*/ 1 h 262"/>
                  <a:gd name="T82" fmla="*/ 1 w 475"/>
                  <a:gd name="T83" fmla="*/ 1 h 262"/>
                  <a:gd name="T84" fmla="*/ 1 w 475"/>
                  <a:gd name="T85" fmla="*/ 1 h 262"/>
                  <a:gd name="T86" fmla="*/ 1 w 475"/>
                  <a:gd name="T87" fmla="*/ 1 h 262"/>
                  <a:gd name="T88" fmla="*/ 1 w 475"/>
                  <a:gd name="T89" fmla="*/ 1 h 262"/>
                  <a:gd name="T90" fmla="*/ 1 w 475"/>
                  <a:gd name="T91" fmla="*/ 1 h 262"/>
                  <a:gd name="T92" fmla="*/ 1 w 475"/>
                  <a:gd name="T93" fmla="*/ 1 h 262"/>
                  <a:gd name="T94" fmla="*/ 1 w 475"/>
                  <a:gd name="T95" fmla="*/ 1 h 262"/>
                  <a:gd name="T96" fmla="*/ 1 w 475"/>
                  <a:gd name="T97" fmla="*/ 1 h 262"/>
                  <a:gd name="T98" fmla="*/ 1 w 475"/>
                  <a:gd name="T99" fmla="*/ 1 h 262"/>
                  <a:gd name="T100" fmla="*/ 1 w 475"/>
                  <a:gd name="T101" fmla="*/ 1 h 262"/>
                  <a:gd name="T102" fmla="*/ 1 w 475"/>
                  <a:gd name="T103" fmla="*/ 1 h 262"/>
                  <a:gd name="T104" fmla="*/ 1 w 475"/>
                  <a:gd name="T105" fmla="*/ 1 h 262"/>
                  <a:gd name="T106" fmla="*/ 1 w 475"/>
                  <a:gd name="T107" fmla="*/ 1 h 26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5"/>
                  <a:gd name="T163" fmla="*/ 0 h 262"/>
                  <a:gd name="T164" fmla="*/ 475 w 475"/>
                  <a:gd name="T165" fmla="*/ 262 h 26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5" h="262">
                    <a:moveTo>
                      <a:pt x="0" y="211"/>
                    </a:moveTo>
                    <a:lnTo>
                      <a:pt x="0" y="209"/>
                    </a:lnTo>
                    <a:lnTo>
                      <a:pt x="2" y="209"/>
                    </a:lnTo>
                    <a:lnTo>
                      <a:pt x="4" y="205"/>
                    </a:lnTo>
                    <a:lnTo>
                      <a:pt x="6" y="202"/>
                    </a:lnTo>
                    <a:lnTo>
                      <a:pt x="7" y="198"/>
                    </a:lnTo>
                    <a:lnTo>
                      <a:pt x="11" y="194"/>
                    </a:lnTo>
                    <a:lnTo>
                      <a:pt x="13" y="190"/>
                    </a:lnTo>
                    <a:lnTo>
                      <a:pt x="15" y="188"/>
                    </a:lnTo>
                    <a:lnTo>
                      <a:pt x="17" y="185"/>
                    </a:lnTo>
                    <a:lnTo>
                      <a:pt x="21" y="183"/>
                    </a:lnTo>
                    <a:lnTo>
                      <a:pt x="25" y="175"/>
                    </a:lnTo>
                    <a:lnTo>
                      <a:pt x="30" y="169"/>
                    </a:lnTo>
                    <a:lnTo>
                      <a:pt x="34" y="164"/>
                    </a:lnTo>
                    <a:lnTo>
                      <a:pt x="40" y="158"/>
                    </a:lnTo>
                    <a:lnTo>
                      <a:pt x="45" y="152"/>
                    </a:lnTo>
                    <a:lnTo>
                      <a:pt x="49" y="147"/>
                    </a:lnTo>
                    <a:lnTo>
                      <a:pt x="55" y="141"/>
                    </a:lnTo>
                    <a:lnTo>
                      <a:pt x="61" y="137"/>
                    </a:lnTo>
                    <a:lnTo>
                      <a:pt x="66" y="131"/>
                    </a:lnTo>
                    <a:lnTo>
                      <a:pt x="70" y="128"/>
                    </a:lnTo>
                    <a:lnTo>
                      <a:pt x="76" y="122"/>
                    </a:lnTo>
                    <a:lnTo>
                      <a:pt x="82" y="118"/>
                    </a:lnTo>
                    <a:lnTo>
                      <a:pt x="87" y="114"/>
                    </a:lnTo>
                    <a:lnTo>
                      <a:pt x="93" y="110"/>
                    </a:lnTo>
                    <a:lnTo>
                      <a:pt x="99" y="107"/>
                    </a:lnTo>
                    <a:lnTo>
                      <a:pt x="106" y="103"/>
                    </a:lnTo>
                    <a:lnTo>
                      <a:pt x="112" y="99"/>
                    </a:lnTo>
                    <a:lnTo>
                      <a:pt x="118" y="95"/>
                    </a:lnTo>
                    <a:lnTo>
                      <a:pt x="123" y="91"/>
                    </a:lnTo>
                    <a:lnTo>
                      <a:pt x="129" y="90"/>
                    </a:lnTo>
                    <a:lnTo>
                      <a:pt x="135" y="86"/>
                    </a:lnTo>
                    <a:lnTo>
                      <a:pt x="142" y="84"/>
                    </a:lnTo>
                    <a:lnTo>
                      <a:pt x="148" y="80"/>
                    </a:lnTo>
                    <a:lnTo>
                      <a:pt x="154" y="78"/>
                    </a:lnTo>
                    <a:lnTo>
                      <a:pt x="161" y="76"/>
                    </a:lnTo>
                    <a:lnTo>
                      <a:pt x="167" y="72"/>
                    </a:lnTo>
                    <a:lnTo>
                      <a:pt x="173" y="71"/>
                    </a:lnTo>
                    <a:lnTo>
                      <a:pt x="180" y="69"/>
                    </a:lnTo>
                    <a:lnTo>
                      <a:pt x="188" y="67"/>
                    </a:lnTo>
                    <a:lnTo>
                      <a:pt x="194" y="65"/>
                    </a:lnTo>
                    <a:lnTo>
                      <a:pt x="201" y="63"/>
                    </a:lnTo>
                    <a:lnTo>
                      <a:pt x="209" y="61"/>
                    </a:lnTo>
                    <a:lnTo>
                      <a:pt x="215" y="57"/>
                    </a:lnTo>
                    <a:lnTo>
                      <a:pt x="222" y="57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3" y="51"/>
                    </a:lnTo>
                    <a:lnTo>
                      <a:pt x="251" y="50"/>
                    </a:lnTo>
                    <a:lnTo>
                      <a:pt x="258" y="48"/>
                    </a:lnTo>
                    <a:lnTo>
                      <a:pt x="266" y="46"/>
                    </a:lnTo>
                    <a:lnTo>
                      <a:pt x="274" y="44"/>
                    </a:lnTo>
                    <a:lnTo>
                      <a:pt x="281" y="42"/>
                    </a:lnTo>
                    <a:lnTo>
                      <a:pt x="289" y="40"/>
                    </a:lnTo>
                    <a:lnTo>
                      <a:pt x="298" y="38"/>
                    </a:lnTo>
                    <a:lnTo>
                      <a:pt x="306" y="38"/>
                    </a:lnTo>
                    <a:lnTo>
                      <a:pt x="314" y="36"/>
                    </a:lnTo>
                    <a:lnTo>
                      <a:pt x="323" y="34"/>
                    </a:lnTo>
                    <a:lnTo>
                      <a:pt x="331" y="32"/>
                    </a:lnTo>
                    <a:lnTo>
                      <a:pt x="338" y="31"/>
                    </a:lnTo>
                    <a:lnTo>
                      <a:pt x="348" y="29"/>
                    </a:lnTo>
                    <a:lnTo>
                      <a:pt x="355" y="27"/>
                    </a:lnTo>
                    <a:lnTo>
                      <a:pt x="365" y="25"/>
                    </a:lnTo>
                    <a:lnTo>
                      <a:pt x="372" y="23"/>
                    </a:lnTo>
                    <a:lnTo>
                      <a:pt x="382" y="21"/>
                    </a:lnTo>
                    <a:lnTo>
                      <a:pt x="391" y="19"/>
                    </a:lnTo>
                    <a:lnTo>
                      <a:pt x="401" y="17"/>
                    </a:lnTo>
                    <a:lnTo>
                      <a:pt x="409" y="15"/>
                    </a:lnTo>
                    <a:lnTo>
                      <a:pt x="418" y="13"/>
                    </a:lnTo>
                    <a:lnTo>
                      <a:pt x="428" y="12"/>
                    </a:lnTo>
                    <a:lnTo>
                      <a:pt x="437" y="10"/>
                    </a:lnTo>
                    <a:lnTo>
                      <a:pt x="447" y="6"/>
                    </a:lnTo>
                    <a:lnTo>
                      <a:pt x="456" y="4"/>
                    </a:lnTo>
                    <a:lnTo>
                      <a:pt x="466" y="2"/>
                    </a:lnTo>
                    <a:lnTo>
                      <a:pt x="475" y="0"/>
                    </a:lnTo>
                    <a:lnTo>
                      <a:pt x="475" y="2"/>
                    </a:lnTo>
                    <a:lnTo>
                      <a:pt x="475" y="4"/>
                    </a:lnTo>
                    <a:lnTo>
                      <a:pt x="475" y="8"/>
                    </a:lnTo>
                    <a:lnTo>
                      <a:pt x="473" y="12"/>
                    </a:lnTo>
                    <a:lnTo>
                      <a:pt x="473" y="13"/>
                    </a:lnTo>
                    <a:lnTo>
                      <a:pt x="473" y="15"/>
                    </a:lnTo>
                    <a:lnTo>
                      <a:pt x="471" y="19"/>
                    </a:lnTo>
                    <a:lnTo>
                      <a:pt x="471" y="23"/>
                    </a:lnTo>
                    <a:lnTo>
                      <a:pt x="471" y="27"/>
                    </a:lnTo>
                    <a:lnTo>
                      <a:pt x="469" y="31"/>
                    </a:lnTo>
                    <a:lnTo>
                      <a:pt x="469" y="34"/>
                    </a:lnTo>
                    <a:lnTo>
                      <a:pt x="467" y="38"/>
                    </a:lnTo>
                    <a:lnTo>
                      <a:pt x="467" y="42"/>
                    </a:lnTo>
                    <a:lnTo>
                      <a:pt x="466" y="46"/>
                    </a:lnTo>
                    <a:lnTo>
                      <a:pt x="466" y="51"/>
                    </a:lnTo>
                    <a:lnTo>
                      <a:pt x="464" y="55"/>
                    </a:lnTo>
                    <a:lnTo>
                      <a:pt x="462" y="59"/>
                    </a:lnTo>
                    <a:lnTo>
                      <a:pt x="460" y="65"/>
                    </a:lnTo>
                    <a:lnTo>
                      <a:pt x="458" y="71"/>
                    </a:lnTo>
                    <a:lnTo>
                      <a:pt x="456" y="74"/>
                    </a:lnTo>
                    <a:lnTo>
                      <a:pt x="454" y="80"/>
                    </a:lnTo>
                    <a:lnTo>
                      <a:pt x="452" y="86"/>
                    </a:lnTo>
                    <a:lnTo>
                      <a:pt x="450" y="91"/>
                    </a:lnTo>
                    <a:lnTo>
                      <a:pt x="448" y="97"/>
                    </a:lnTo>
                    <a:lnTo>
                      <a:pt x="445" y="103"/>
                    </a:lnTo>
                    <a:lnTo>
                      <a:pt x="443" y="109"/>
                    </a:lnTo>
                    <a:lnTo>
                      <a:pt x="441" y="114"/>
                    </a:lnTo>
                    <a:lnTo>
                      <a:pt x="437" y="120"/>
                    </a:lnTo>
                    <a:lnTo>
                      <a:pt x="433" y="126"/>
                    </a:lnTo>
                    <a:lnTo>
                      <a:pt x="429" y="131"/>
                    </a:lnTo>
                    <a:lnTo>
                      <a:pt x="428" y="135"/>
                    </a:lnTo>
                    <a:lnTo>
                      <a:pt x="422" y="141"/>
                    </a:lnTo>
                    <a:lnTo>
                      <a:pt x="418" y="147"/>
                    </a:lnTo>
                    <a:lnTo>
                      <a:pt x="414" y="152"/>
                    </a:lnTo>
                    <a:lnTo>
                      <a:pt x="410" y="160"/>
                    </a:lnTo>
                    <a:lnTo>
                      <a:pt x="407" y="164"/>
                    </a:lnTo>
                    <a:lnTo>
                      <a:pt x="401" y="169"/>
                    </a:lnTo>
                    <a:lnTo>
                      <a:pt x="397" y="175"/>
                    </a:lnTo>
                    <a:lnTo>
                      <a:pt x="391" y="181"/>
                    </a:lnTo>
                    <a:lnTo>
                      <a:pt x="386" y="186"/>
                    </a:lnTo>
                    <a:lnTo>
                      <a:pt x="382" y="192"/>
                    </a:lnTo>
                    <a:lnTo>
                      <a:pt x="376" y="196"/>
                    </a:lnTo>
                    <a:lnTo>
                      <a:pt x="371" y="202"/>
                    </a:lnTo>
                    <a:lnTo>
                      <a:pt x="365" y="207"/>
                    </a:lnTo>
                    <a:lnTo>
                      <a:pt x="357" y="211"/>
                    </a:lnTo>
                    <a:lnTo>
                      <a:pt x="352" y="217"/>
                    </a:lnTo>
                    <a:lnTo>
                      <a:pt x="344" y="221"/>
                    </a:lnTo>
                    <a:lnTo>
                      <a:pt x="336" y="224"/>
                    </a:lnTo>
                    <a:lnTo>
                      <a:pt x="331" y="230"/>
                    </a:lnTo>
                    <a:lnTo>
                      <a:pt x="323" y="234"/>
                    </a:lnTo>
                    <a:lnTo>
                      <a:pt x="315" y="238"/>
                    </a:lnTo>
                    <a:lnTo>
                      <a:pt x="308" y="242"/>
                    </a:lnTo>
                    <a:lnTo>
                      <a:pt x="298" y="245"/>
                    </a:lnTo>
                    <a:lnTo>
                      <a:pt x="291" y="247"/>
                    </a:lnTo>
                    <a:lnTo>
                      <a:pt x="281" y="251"/>
                    </a:lnTo>
                    <a:lnTo>
                      <a:pt x="274" y="255"/>
                    </a:lnTo>
                    <a:lnTo>
                      <a:pt x="264" y="257"/>
                    </a:lnTo>
                    <a:lnTo>
                      <a:pt x="255" y="259"/>
                    </a:lnTo>
                    <a:lnTo>
                      <a:pt x="245" y="262"/>
                    </a:lnTo>
                    <a:lnTo>
                      <a:pt x="241" y="262"/>
                    </a:lnTo>
                    <a:lnTo>
                      <a:pt x="239" y="262"/>
                    </a:lnTo>
                    <a:lnTo>
                      <a:pt x="237" y="262"/>
                    </a:lnTo>
                    <a:lnTo>
                      <a:pt x="234" y="262"/>
                    </a:lnTo>
                    <a:lnTo>
                      <a:pt x="230" y="262"/>
                    </a:lnTo>
                    <a:lnTo>
                      <a:pt x="228" y="262"/>
                    </a:lnTo>
                    <a:lnTo>
                      <a:pt x="224" y="262"/>
                    </a:lnTo>
                    <a:lnTo>
                      <a:pt x="222" y="262"/>
                    </a:lnTo>
                    <a:lnTo>
                      <a:pt x="218" y="261"/>
                    </a:lnTo>
                    <a:lnTo>
                      <a:pt x="215" y="259"/>
                    </a:lnTo>
                    <a:lnTo>
                      <a:pt x="213" y="257"/>
                    </a:lnTo>
                    <a:lnTo>
                      <a:pt x="213" y="255"/>
                    </a:lnTo>
                    <a:lnTo>
                      <a:pt x="215" y="255"/>
                    </a:lnTo>
                    <a:lnTo>
                      <a:pt x="218" y="253"/>
                    </a:lnTo>
                    <a:lnTo>
                      <a:pt x="222" y="253"/>
                    </a:lnTo>
                    <a:lnTo>
                      <a:pt x="224" y="251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32" y="249"/>
                    </a:lnTo>
                    <a:lnTo>
                      <a:pt x="234" y="247"/>
                    </a:lnTo>
                    <a:lnTo>
                      <a:pt x="237" y="245"/>
                    </a:lnTo>
                    <a:lnTo>
                      <a:pt x="241" y="245"/>
                    </a:lnTo>
                    <a:lnTo>
                      <a:pt x="245" y="243"/>
                    </a:lnTo>
                    <a:lnTo>
                      <a:pt x="247" y="242"/>
                    </a:lnTo>
                    <a:lnTo>
                      <a:pt x="253" y="240"/>
                    </a:lnTo>
                    <a:lnTo>
                      <a:pt x="256" y="240"/>
                    </a:lnTo>
                    <a:lnTo>
                      <a:pt x="260" y="238"/>
                    </a:lnTo>
                    <a:lnTo>
                      <a:pt x="264" y="234"/>
                    </a:lnTo>
                    <a:lnTo>
                      <a:pt x="268" y="232"/>
                    </a:lnTo>
                    <a:lnTo>
                      <a:pt x="274" y="230"/>
                    </a:lnTo>
                    <a:lnTo>
                      <a:pt x="277" y="228"/>
                    </a:lnTo>
                    <a:lnTo>
                      <a:pt x="283" y="226"/>
                    </a:lnTo>
                    <a:lnTo>
                      <a:pt x="287" y="223"/>
                    </a:lnTo>
                    <a:lnTo>
                      <a:pt x="293" y="221"/>
                    </a:lnTo>
                    <a:lnTo>
                      <a:pt x="296" y="219"/>
                    </a:lnTo>
                    <a:lnTo>
                      <a:pt x="302" y="215"/>
                    </a:lnTo>
                    <a:lnTo>
                      <a:pt x="308" y="213"/>
                    </a:lnTo>
                    <a:lnTo>
                      <a:pt x="312" y="209"/>
                    </a:lnTo>
                    <a:lnTo>
                      <a:pt x="317" y="205"/>
                    </a:lnTo>
                    <a:lnTo>
                      <a:pt x="323" y="202"/>
                    </a:lnTo>
                    <a:lnTo>
                      <a:pt x="327" y="200"/>
                    </a:lnTo>
                    <a:lnTo>
                      <a:pt x="333" y="194"/>
                    </a:lnTo>
                    <a:lnTo>
                      <a:pt x="338" y="192"/>
                    </a:lnTo>
                    <a:lnTo>
                      <a:pt x="342" y="186"/>
                    </a:lnTo>
                    <a:lnTo>
                      <a:pt x="348" y="183"/>
                    </a:lnTo>
                    <a:lnTo>
                      <a:pt x="353" y="179"/>
                    </a:lnTo>
                    <a:lnTo>
                      <a:pt x="357" y="175"/>
                    </a:lnTo>
                    <a:lnTo>
                      <a:pt x="363" y="171"/>
                    </a:lnTo>
                    <a:lnTo>
                      <a:pt x="367" y="166"/>
                    </a:lnTo>
                    <a:lnTo>
                      <a:pt x="372" y="162"/>
                    </a:lnTo>
                    <a:lnTo>
                      <a:pt x="378" y="156"/>
                    </a:lnTo>
                    <a:lnTo>
                      <a:pt x="382" y="150"/>
                    </a:lnTo>
                    <a:lnTo>
                      <a:pt x="386" y="147"/>
                    </a:lnTo>
                    <a:lnTo>
                      <a:pt x="391" y="141"/>
                    </a:lnTo>
                    <a:lnTo>
                      <a:pt x="395" y="135"/>
                    </a:lnTo>
                    <a:lnTo>
                      <a:pt x="401" y="129"/>
                    </a:lnTo>
                    <a:lnTo>
                      <a:pt x="405" y="124"/>
                    </a:lnTo>
                    <a:lnTo>
                      <a:pt x="409" y="118"/>
                    </a:lnTo>
                    <a:lnTo>
                      <a:pt x="412" y="112"/>
                    </a:lnTo>
                    <a:lnTo>
                      <a:pt x="416" y="107"/>
                    </a:lnTo>
                    <a:lnTo>
                      <a:pt x="420" y="99"/>
                    </a:lnTo>
                    <a:lnTo>
                      <a:pt x="424" y="93"/>
                    </a:lnTo>
                    <a:lnTo>
                      <a:pt x="428" y="88"/>
                    </a:lnTo>
                    <a:lnTo>
                      <a:pt x="429" y="80"/>
                    </a:lnTo>
                    <a:lnTo>
                      <a:pt x="431" y="74"/>
                    </a:lnTo>
                    <a:lnTo>
                      <a:pt x="435" y="67"/>
                    </a:lnTo>
                    <a:lnTo>
                      <a:pt x="437" y="59"/>
                    </a:lnTo>
                    <a:lnTo>
                      <a:pt x="441" y="51"/>
                    </a:lnTo>
                    <a:lnTo>
                      <a:pt x="443" y="44"/>
                    </a:lnTo>
                    <a:lnTo>
                      <a:pt x="445" y="36"/>
                    </a:lnTo>
                    <a:lnTo>
                      <a:pt x="447" y="29"/>
                    </a:lnTo>
                    <a:lnTo>
                      <a:pt x="445" y="29"/>
                    </a:lnTo>
                    <a:lnTo>
                      <a:pt x="443" y="29"/>
                    </a:lnTo>
                    <a:lnTo>
                      <a:pt x="439" y="29"/>
                    </a:lnTo>
                    <a:lnTo>
                      <a:pt x="437" y="29"/>
                    </a:lnTo>
                    <a:lnTo>
                      <a:pt x="435" y="29"/>
                    </a:lnTo>
                    <a:lnTo>
                      <a:pt x="431" y="29"/>
                    </a:lnTo>
                    <a:lnTo>
                      <a:pt x="428" y="29"/>
                    </a:lnTo>
                    <a:lnTo>
                      <a:pt x="424" y="29"/>
                    </a:lnTo>
                    <a:lnTo>
                      <a:pt x="420" y="29"/>
                    </a:lnTo>
                    <a:lnTo>
                      <a:pt x="416" y="31"/>
                    </a:lnTo>
                    <a:lnTo>
                      <a:pt x="410" y="31"/>
                    </a:lnTo>
                    <a:lnTo>
                      <a:pt x="405" y="31"/>
                    </a:lnTo>
                    <a:lnTo>
                      <a:pt x="399" y="32"/>
                    </a:lnTo>
                    <a:lnTo>
                      <a:pt x="395" y="32"/>
                    </a:lnTo>
                    <a:lnTo>
                      <a:pt x="388" y="32"/>
                    </a:lnTo>
                    <a:lnTo>
                      <a:pt x="382" y="34"/>
                    </a:lnTo>
                    <a:lnTo>
                      <a:pt x="376" y="34"/>
                    </a:lnTo>
                    <a:lnTo>
                      <a:pt x="369" y="36"/>
                    </a:lnTo>
                    <a:lnTo>
                      <a:pt x="361" y="36"/>
                    </a:lnTo>
                    <a:lnTo>
                      <a:pt x="355" y="38"/>
                    </a:lnTo>
                    <a:lnTo>
                      <a:pt x="348" y="38"/>
                    </a:lnTo>
                    <a:lnTo>
                      <a:pt x="340" y="40"/>
                    </a:lnTo>
                    <a:lnTo>
                      <a:pt x="331" y="42"/>
                    </a:lnTo>
                    <a:lnTo>
                      <a:pt x="323" y="44"/>
                    </a:lnTo>
                    <a:lnTo>
                      <a:pt x="315" y="44"/>
                    </a:lnTo>
                    <a:lnTo>
                      <a:pt x="308" y="48"/>
                    </a:lnTo>
                    <a:lnTo>
                      <a:pt x="298" y="48"/>
                    </a:lnTo>
                    <a:lnTo>
                      <a:pt x="291" y="50"/>
                    </a:lnTo>
                    <a:lnTo>
                      <a:pt x="283" y="53"/>
                    </a:lnTo>
                    <a:lnTo>
                      <a:pt x="274" y="55"/>
                    </a:lnTo>
                    <a:lnTo>
                      <a:pt x="264" y="57"/>
                    </a:lnTo>
                    <a:lnTo>
                      <a:pt x="256" y="59"/>
                    </a:lnTo>
                    <a:lnTo>
                      <a:pt x="247" y="63"/>
                    </a:lnTo>
                    <a:lnTo>
                      <a:pt x="237" y="65"/>
                    </a:lnTo>
                    <a:lnTo>
                      <a:pt x="230" y="69"/>
                    </a:lnTo>
                    <a:lnTo>
                      <a:pt x="220" y="71"/>
                    </a:lnTo>
                    <a:lnTo>
                      <a:pt x="211" y="74"/>
                    </a:lnTo>
                    <a:lnTo>
                      <a:pt x="203" y="78"/>
                    </a:lnTo>
                    <a:lnTo>
                      <a:pt x="194" y="80"/>
                    </a:lnTo>
                    <a:lnTo>
                      <a:pt x="184" y="84"/>
                    </a:lnTo>
                    <a:lnTo>
                      <a:pt x="177" y="88"/>
                    </a:lnTo>
                    <a:lnTo>
                      <a:pt x="167" y="91"/>
                    </a:lnTo>
                    <a:lnTo>
                      <a:pt x="158" y="95"/>
                    </a:lnTo>
                    <a:lnTo>
                      <a:pt x="150" y="101"/>
                    </a:lnTo>
                    <a:lnTo>
                      <a:pt x="141" y="105"/>
                    </a:lnTo>
                    <a:lnTo>
                      <a:pt x="133" y="110"/>
                    </a:lnTo>
                    <a:lnTo>
                      <a:pt x="123" y="114"/>
                    </a:lnTo>
                    <a:lnTo>
                      <a:pt x="116" y="120"/>
                    </a:lnTo>
                    <a:lnTo>
                      <a:pt x="108" y="126"/>
                    </a:lnTo>
                    <a:lnTo>
                      <a:pt x="101" y="129"/>
                    </a:lnTo>
                    <a:lnTo>
                      <a:pt x="91" y="135"/>
                    </a:lnTo>
                    <a:lnTo>
                      <a:pt x="83" y="141"/>
                    </a:lnTo>
                    <a:lnTo>
                      <a:pt x="76" y="147"/>
                    </a:lnTo>
                    <a:lnTo>
                      <a:pt x="70" y="154"/>
                    </a:lnTo>
                    <a:lnTo>
                      <a:pt x="63" y="160"/>
                    </a:lnTo>
                    <a:lnTo>
                      <a:pt x="55" y="167"/>
                    </a:lnTo>
                    <a:lnTo>
                      <a:pt x="49" y="173"/>
                    </a:lnTo>
                    <a:lnTo>
                      <a:pt x="44" y="181"/>
                    </a:lnTo>
                    <a:lnTo>
                      <a:pt x="38" y="188"/>
                    </a:lnTo>
                    <a:lnTo>
                      <a:pt x="32" y="196"/>
                    </a:lnTo>
                    <a:lnTo>
                      <a:pt x="26" y="204"/>
                    </a:lnTo>
                    <a:lnTo>
                      <a:pt x="21" y="211"/>
                    </a:lnTo>
                    <a:lnTo>
                      <a:pt x="0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4" name="Freeform 624">
                <a:extLst>
                  <a:ext uri="{FF2B5EF4-FFF2-40B4-BE49-F238E27FC236}">
                    <a16:creationId xmlns:a16="http://schemas.microsoft.com/office/drawing/2014/main" id="{DC151BB5-BD04-4358-A527-59A251AC19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2" y="747"/>
                <a:ext cx="198" cy="166"/>
              </a:xfrm>
              <a:custGeom>
                <a:avLst/>
                <a:gdLst>
                  <a:gd name="T0" fmla="*/ 0 w 398"/>
                  <a:gd name="T1" fmla="*/ 1 h 331"/>
                  <a:gd name="T2" fmla="*/ 0 w 398"/>
                  <a:gd name="T3" fmla="*/ 1 h 331"/>
                  <a:gd name="T4" fmla="*/ 0 w 398"/>
                  <a:gd name="T5" fmla="*/ 1 h 331"/>
                  <a:gd name="T6" fmla="*/ 0 w 398"/>
                  <a:gd name="T7" fmla="*/ 1 h 331"/>
                  <a:gd name="T8" fmla="*/ 0 w 398"/>
                  <a:gd name="T9" fmla="*/ 1 h 331"/>
                  <a:gd name="T10" fmla="*/ 0 w 398"/>
                  <a:gd name="T11" fmla="*/ 1 h 331"/>
                  <a:gd name="T12" fmla="*/ 0 w 398"/>
                  <a:gd name="T13" fmla="*/ 1 h 331"/>
                  <a:gd name="T14" fmla="*/ 0 w 398"/>
                  <a:gd name="T15" fmla="*/ 1 h 331"/>
                  <a:gd name="T16" fmla="*/ 0 w 398"/>
                  <a:gd name="T17" fmla="*/ 1 h 331"/>
                  <a:gd name="T18" fmla="*/ 0 w 398"/>
                  <a:gd name="T19" fmla="*/ 1 h 331"/>
                  <a:gd name="T20" fmla="*/ 0 w 398"/>
                  <a:gd name="T21" fmla="*/ 1 h 331"/>
                  <a:gd name="T22" fmla="*/ 0 w 398"/>
                  <a:gd name="T23" fmla="*/ 1 h 331"/>
                  <a:gd name="T24" fmla="*/ 0 w 398"/>
                  <a:gd name="T25" fmla="*/ 1 h 331"/>
                  <a:gd name="T26" fmla="*/ 0 w 398"/>
                  <a:gd name="T27" fmla="*/ 1 h 331"/>
                  <a:gd name="T28" fmla="*/ 0 w 398"/>
                  <a:gd name="T29" fmla="*/ 1 h 331"/>
                  <a:gd name="T30" fmla="*/ 0 w 398"/>
                  <a:gd name="T31" fmla="*/ 1 h 331"/>
                  <a:gd name="T32" fmla="*/ 0 w 398"/>
                  <a:gd name="T33" fmla="*/ 1 h 331"/>
                  <a:gd name="T34" fmla="*/ 0 w 398"/>
                  <a:gd name="T35" fmla="*/ 1 h 331"/>
                  <a:gd name="T36" fmla="*/ 0 w 398"/>
                  <a:gd name="T37" fmla="*/ 1 h 331"/>
                  <a:gd name="T38" fmla="*/ 0 w 398"/>
                  <a:gd name="T39" fmla="*/ 1 h 331"/>
                  <a:gd name="T40" fmla="*/ 0 w 398"/>
                  <a:gd name="T41" fmla="*/ 1 h 331"/>
                  <a:gd name="T42" fmla="*/ 0 w 398"/>
                  <a:gd name="T43" fmla="*/ 1 h 331"/>
                  <a:gd name="T44" fmla="*/ 0 w 398"/>
                  <a:gd name="T45" fmla="*/ 1 h 331"/>
                  <a:gd name="T46" fmla="*/ 0 w 398"/>
                  <a:gd name="T47" fmla="*/ 1 h 331"/>
                  <a:gd name="T48" fmla="*/ 0 w 398"/>
                  <a:gd name="T49" fmla="*/ 1 h 331"/>
                  <a:gd name="T50" fmla="*/ 0 w 398"/>
                  <a:gd name="T51" fmla="*/ 1 h 331"/>
                  <a:gd name="T52" fmla="*/ 0 w 398"/>
                  <a:gd name="T53" fmla="*/ 1 h 331"/>
                  <a:gd name="T54" fmla="*/ 0 w 398"/>
                  <a:gd name="T55" fmla="*/ 1 h 331"/>
                  <a:gd name="T56" fmla="*/ 0 w 398"/>
                  <a:gd name="T57" fmla="*/ 1 h 331"/>
                  <a:gd name="T58" fmla="*/ 0 w 398"/>
                  <a:gd name="T59" fmla="*/ 1 h 331"/>
                  <a:gd name="T60" fmla="*/ 0 w 398"/>
                  <a:gd name="T61" fmla="*/ 1 h 331"/>
                  <a:gd name="T62" fmla="*/ 0 w 398"/>
                  <a:gd name="T63" fmla="*/ 1 h 331"/>
                  <a:gd name="T64" fmla="*/ 0 w 398"/>
                  <a:gd name="T65" fmla="*/ 1 h 331"/>
                  <a:gd name="T66" fmla="*/ 0 w 398"/>
                  <a:gd name="T67" fmla="*/ 1 h 331"/>
                  <a:gd name="T68" fmla="*/ 0 w 398"/>
                  <a:gd name="T69" fmla="*/ 1 h 331"/>
                  <a:gd name="T70" fmla="*/ 0 w 398"/>
                  <a:gd name="T71" fmla="*/ 1 h 331"/>
                  <a:gd name="T72" fmla="*/ 0 w 398"/>
                  <a:gd name="T73" fmla="*/ 1 h 331"/>
                  <a:gd name="T74" fmla="*/ 0 w 398"/>
                  <a:gd name="T75" fmla="*/ 1 h 331"/>
                  <a:gd name="T76" fmla="*/ 0 w 398"/>
                  <a:gd name="T77" fmla="*/ 1 h 331"/>
                  <a:gd name="T78" fmla="*/ 0 w 398"/>
                  <a:gd name="T79" fmla="*/ 1 h 331"/>
                  <a:gd name="T80" fmla="*/ 0 w 398"/>
                  <a:gd name="T81" fmla="*/ 1 h 331"/>
                  <a:gd name="T82" fmla="*/ 0 w 398"/>
                  <a:gd name="T83" fmla="*/ 1 h 331"/>
                  <a:gd name="T84" fmla="*/ 0 w 398"/>
                  <a:gd name="T85" fmla="*/ 1 h 331"/>
                  <a:gd name="T86" fmla="*/ 0 w 398"/>
                  <a:gd name="T87" fmla="*/ 1 h 331"/>
                  <a:gd name="T88" fmla="*/ 0 w 398"/>
                  <a:gd name="T89" fmla="*/ 1 h 331"/>
                  <a:gd name="T90" fmla="*/ 0 w 398"/>
                  <a:gd name="T91" fmla="*/ 1 h 331"/>
                  <a:gd name="T92" fmla="*/ 0 w 398"/>
                  <a:gd name="T93" fmla="*/ 1 h 331"/>
                  <a:gd name="T94" fmla="*/ 0 w 398"/>
                  <a:gd name="T95" fmla="*/ 1 h 331"/>
                  <a:gd name="T96" fmla="*/ 0 w 398"/>
                  <a:gd name="T97" fmla="*/ 1 h 331"/>
                  <a:gd name="T98" fmla="*/ 0 w 398"/>
                  <a:gd name="T99" fmla="*/ 1 h 331"/>
                  <a:gd name="T100" fmla="*/ 0 w 398"/>
                  <a:gd name="T101" fmla="*/ 1 h 331"/>
                  <a:gd name="T102" fmla="*/ 0 w 398"/>
                  <a:gd name="T103" fmla="*/ 1 h 331"/>
                  <a:gd name="T104" fmla="*/ 0 w 398"/>
                  <a:gd name="T105" fmla="*/ 1 h 331"/>
                  <a:gd name="T106" fmla="*/ 0 w 398"/>
                  <a:gd name="T107" fmla="*/ 1 h 331"/>
                  <a:gd name="T108" fmla="*/ 0 w 398"/>
                  <a:gd name="T109" fmla="*/ 1 h 331"/>
                  <a:gd name="T110" fmla="*/ 0 w 398"/>
                  <a:gd name="T111" fmla="*/ 1 h 331"/>
                  <a:gd name="T112" fmla="*/ 0 w 398"/>
                  <a:gd name="T113" fmla="*/ 1 h 331"/>
                  <a:gd name="T114" fmla="*/ 0 w 398"/>
                  <a:gd name="T115" fmla="*/ 1 h 331"/>
                  <a:gd name="T116" fmla="*/ 0 w 398"/>
                  <a:gd name="T117" fmla="*/ 1 h 33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8"/>
                  <a:gd name="T178" fmla="*/ 0 h 331"/>
                  <a:gd name="T179" fmla="*/ 398 w 398"/>
                  <a:gd name="T180" fmla="*/ 331 h 33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8" h="331">
                    <a:moveTo>
                      <a:pt x="0" y="270"/>
                    </a:moveTo>
                    <a:lnTo>
                      <a:pt x="0" y="269"/>
                    </a:lnTo>
                    <a:lnTo>
                      <a:pt x="2" y="267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4" y="261"/>
                    </a:lnTo>
                    <a:lnTo>
                      <a:pt x="6" y="257"/>
                    </a:lnTo>
                    <a:lnTo>
                      <a:pt x="6" y="255"/>
                    </a:lnTo>
                    <a:lnTo>
                      <a:pt x="8" y="251"/>
                    </a:lnTo>
                    <a:lnTo>
                      <a:pt x="10" y="248"/>
                    </a:lnTo>
                    <a:lnTo>
                      <a:pt x="12" y="244"/>
                    </a:lnTo>
                    <a:lnTo>
                      <a:pt x="16" y="240"/>
                    </a:lnTo>
                    <a:lnTo>
                      <a:pt x="18" y="236"/>
                    </a:lnTo>
                    <a:lnTo>
                      <a:pt x="21" y="232"/>
                    </a:lnTo>
                    <a:lnTo>
                      <a:pt x="25" y="227"/>
                    </a:lnTo>
                    <a:lnTo>
                      <a:pt x="25" y="225"/>
                    </a:lnTo>
                    <a:lnTo>
                      <a:pt x="27" y="223"/>
                    </a:lnTo>
                    <a:lnTo>
                      <a:pt x="29" y="219"/>
                    </a:lnTo>
                    <a:lnTo>
                      <a:pt x="31" y="217"/>
                    </a:lnTo>
                    <a:lnTo>
                      <a:pt x="33" y="215"/>
                    </a:lnTo>
                    <a:lnTo>
                      <a:pt x="35" y="211"/>
                    </a:lnTo>
                    <a:lnTo>
                      <a:pt x="38" y="210"/>
                    </a:lnTo>
                    <a:lnTo>
                      <a:pt x="40" y="208"/>
                    </a:lnTo>
                    <a:lnTo>
                      <a:pt x="42" y="204"/>
                    </a:lnTo>
                    <a:lnTo>
                      <a:pt x="44" y="202"/>
                    </a:lnTo>
                    <a:lnTo>
                      <a:pt x="48" y="198"/>
                    </a:lnTo>
                    <a:lnTo>
                      <a:pt x="50" y="196"/>
                    </a:lnTo>
                    <a:lnTo>
                      <a:pt x="52" y="192"/>
                    </a:lnTo>
                    <a:lnTo>
                      <a:pt x="56" y="191"/>
                    </a:lnTo>
                    <a:lnTo>
                      <a:pt x="57" y="187"/>
                    </a:lnTo>
                    <a:lnTo>
                      <a:pt x="61" y="185"/>
                    </a:lnTo>
                    <a:lnTo>
                      <a:pt x="63" y="181"/>
                    </a:lnTo>
                    <a:lnTo>
                      <a:pt x="67" y="179"/>
                    </a:lnTo>
                    <a:lnTo>
                      <a:pt x="71" y="175"/>
                    </a:lnTo>
                    <a:lnTo>
                      <a:pt x="73" y="172"/>
                    </a:lnTo>
                    <a:lnTo>
                      <a:pt x="77" y="170"/>
                    </a:lnTo>
                    <a:lnTo>
                      <a:pt x="80" y="166"/>
                    </a:lnTo>
                    <a:lnTo>
                      <a:pt x="84" y="164"/>
                    </a:lnTo>
                    <a:lnTo>
                      <a:pt x="88" y="160"/>
                    </a:lnTo>
                    <a:lnTo>
                      <a:pt x="92" y="156"/>
                    </a:lnTo>
                    <a:lnTo>
                      <a:pt x="96" y="154"/>
                    </a:lnTo>
                    <a:lnTo>
                      <a:pt x="99" y="151"/>
                    </a:lnTo>
                    <a:lnTo>
                      <a:pt x="103" y="149"/>
                    </a:lnTo>
                    <a:lnTo>
                      <a:pt x="107" y="145"/>
                    </a:lnTo>
                    <a:lnTo>
                      <a:pt x="113" y="143"/>
                    </a:lnTo>
                    <a:lnTo>
                      <a:pt x="116" y="139"/>
                    </a:lnTo>
                    <a:lnTo>
                      <a:pt x="122" y="137"/>
                    </a:lnTo>
                    <a:lnTo>
                      <a:pt x="126" y="134"/>
                    </a:lnTo>
                    <a:lnTo>
                      <a:pt x="130" y="130"/>
                    </a:lnTo>
                    <a:lnTo>
                      <a:pt x="134" y="128"/>
                    </a:lnTo>
                    <a:lnTo>
                      <a:pt x="139" y="124"/>
                    </a:lnTo>
                    <a:lnTo>
                      <a:pt x="143" y="122"/>
                    </a:lnTo>
                    <a:lnTo>
                      <a:pt x="147" y="118"/>
                    </a:lnTo>
                    <a:lnTo>
                      <a:pt x="153" y="116"/>
                    </a:lnTo>
                    <a:lnTo>
                      <a:pt x="156" y="115"/>
                    </a:lnTo>
                    <a:lnTo>
                      <a:pt x="160" y="113"/>
                    </a:lnTo>
                    <a:lnTo>
                      <a:pt x="166" y="109"/>
                    </a:lnTo>
                    <a:lnTo>
                      <a:pt x="170" y="107"/>
                    </a:lnTo>
                    <a:lnTo>
                      <a:pt x="173" y="105"/>
                    </a:lnTo>
                    <a:lnTo>
                      <a:pt x="179" y="103"/>
                    </a:lnTo>
                    <a:lnTo>
                      <a:pt x="183" y="99"/>
                    </a:lnTo>
                    <a:lnTo>
                      <a:pt x="187" y="97"/>
                    </a:lnTo>
                    <a:lnTo>
                      <a:pt x="192" y="96"/>
                    </a:lnTo>
                    <a:lnTo>
                      <a:pt x="196" y="94"/>
                    </a:lnTo>
                    <a:lnTo>
                      <a:pt x="200" y="92"/>
                    </a:lnTo>
                    <a:lnTo>
                      <a:pt x="204" y="90"/>
                    </a:lnTo>
                    <a:lnTo>
                      <a:pt x="210" y="88"/>
                    </a:lnTo>
                    <a:lnTo>
                      <a:pt x="213" y="86"/>
                    </a:lnTo>
                    <a:lnTo>
                      <a:pt x="217" y="84"/>
                    </a:lnTo>
                    <a:lnTo>
                      <a:pt x="221" y="82"/>
                    </a:lnTo>
                    <a:lnTo>
                      <a:pt x="227" y="80"/>
                    </a:lnTo>
                    <a:lnTo>
                      <a:pt x="230" y="78"/>
                    </a:lnTo>
                    <a:lnTo>
                      <a:pt x="234" y="77"/>
                    </a:lnTo>
                    <a:lnTo>
                      <a:pt x="238" y="75"/>
                    </a:lnTo>
                    <a:lnTo>
                      <a:pt x="242" y="73"/>
                    </a:lnTo>
                    <a:lnTo>
                      <a:pt x="248" y="73"/>
                    </a:lnTo>
                    <a:lnTo>
                      <a:pt x="251" y="71"/>
                    </a:lnTo>
                    <a:lnTo>
                      <a:pt x="255" y="69"/>
                    </a:lnTo>
                    <a:lnTo>
                      <a:pt x="261" y="67"/>
                    </a:lnTo>
                    <a:lnTo>
                      <a:pt x="265" y="65"/>
                    </a:lnTo>
                    <a:lnTo>
                      <a:pt x="269" y="63"/>
                    </a:lnTo>
                    <a:lnTo>
                      <a:pt x="272" y="61"/>
                    </a:lnTo>
                    <a:lnTo>
                      <a:pt x="276" y="59"/>
                    </a:lnTo>
                    <a:lnTo>
                      <a:pt x="280" y="58"/>
                    </a:lnTo>
                    <a:lnTo>
                      <a:pt x="284" y="56"/>
                    </a:lnTo>
                    <a:lnTo>
                      <a:pt x="289" y="54"/>
                    </a:lnTo>
                    <a:lnTo>
                      <a:pt x="293" y="54"/>
                    </a:lnTo>
                    <a:lnTo>
                      <a:pt x="297" y="50"/>
                    </a:lnTo>
                    <a:lnTo>
                      <a:pt x="301" y="50"/>
                    </a:lnTo>
                    <a:lnTo>
                      <a:pt x="305" y="48"/>
                    </a:lnTo>
                    <a:lnTo>
                      <a:pt x="310" y="46"/>
                    </a:lnTo>
                    <a:lnTo>
                      <a:pt x="314" y="44"/>
                    </a:lnTo>
                    <a:lnTo>
                      <a:pt x="318" y="42"/>
                    </a:lnTo>
                    <a:lnTo>
                      <a:pt x="322" y="40"/>
                    </a:lnTo>
                    <a:lnTo>
                      <a:pt x="327" y="39"/>
                    </a:lnTo>
                    <a:lnTo>
                      <a:pt x="331" y="37"/>
                    </a:lnTo>
                    <a:lnTo>
                      <a:pt x="335" y="35"/>
                    </a:lnTo>
                    <a:lnTo>
                      <a:pt x="339" y="33"/>
                    </a:lnTo>
                    <a:lnTo>
                      <a:pt x="343" y="31"/>
                    </a:lnTo>
                    <a:lnTo>
                      <a:pt x="348" y="27"/>
                    </a:lnTo>
                    <a:lnTo>
                      <a:pt x="352" y="25"/>
                    </a:lnTo>
                    <a:lnTo>
                      <a:pt x="356" y="23"/>
                    </a:lnTo>
                    <a:lnTo>
                      <a:pt x="360" y="21"/>
                    </a:lnTo>
                    <a:lnTo>
                      <a:pt x="364" y="19"/>
                    </a:lnTo>
                    <a:lnTo>
                      <a:pt x="369" y="16"/>
                    </a:lnTo>
                    <a:lnTo>
                      <a:pt x="373" y="14"/>
                    </a:lnTo>
                    <a:lnTo>
                      <a:pt x="377" y="12"/>
                    </a:lnTo>
                    <a:lnTo>
                      <a:pt x="381" y="8"/>
                    </a:lnTo>
                    <a:lnTo>
                      <a:pt x="386" y="6"/>
                    </a:lnTo>
                    <a:lnTo>
                      <a:pt x="390" y="4"/>
                    </a:lnTo>
                    <a:lnTo>
                      <a:pt x="394" y="0"/>
                    </a:lnTo>
                    <a:lnTo>
                      <a:pt x="394" y="2"/>
                    </a:lnTo>
                    <a:lnTo>
                      <a:pt x="396" y="4"/>
                    </a:lnTo>
                    <a:lnTo>
                      <a:pt x="396" y="8"/>
                    </a:lnTo>
                    <a:lnTo>
                      <a:pt x="396" y="10"/>
                    </a:lnTo>
                    <a:lnTo>
                      <a:pt x="396" y="14"/>
                    </a:lnTo>
                    <a:lnTo>
                      <a:pt x="398" y="18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398" y="25"/>
                    </a:lnTo>
                    <a:lnTo>
                      <a:pt x="398" y="27"/>
                    </a:lnTo>
                    <a:lnTo>
                      <a:pt x="398" y="31"/>
                    </a:lnTo>
                    <a:lnTo>
                      <a:pt x="398" y="33"/>
                    </a:lnTo>
                    <a:lnTo>
                      <a:pt x="398" y="35"/>
                    </a:lnTo>
                    <a:lnTo>
                      <a:pt x="398" y="39"/>
                    </a:lnTo>
                    <a:lnTo>
                      <a:pt x="398" y="40"/>
                    </a:lnTo>
                    <a:lnTo>
                      <a:pt x="398" y="44"/>
                    </a:lnTo>
                    <a:lnTo>
                      <a:pt x="398" y="48"/>
                    </a:lnTo>
                    <a:lnTo>
                      <a:pt x="398" y="52"/>
                    </a:lnTo>
                    <a:lnTo>
                      <a:pt x="398" y="56"/>
                    </a:lnTo>
                    <a:lnTo>
                      <a:pt x="398" y="59"/>
                    </a:lnTo>
                    <a:lnTo>
                      <a:pt x="398" y="63"/>
                    </a:lnTo>
                    <a:lnTo>
                      <a:pt x="398" y="67"/>
                    </a:lnTo>
                    <a:lnTo>
                      <a:pt x="398" y="71"/>
                    </a:lnTo>
                    <a:lnTo>
                      <a:pt x="398" y="75"/>
                    </a:lnTo>
                    <a:lnTo>
                      <a:pt x="398" y="78"/>
                    </a:lnTo>
                    <a:lnTo>
                      <a:pt x="398" y="82"/>
                    </a:lnTo>
                    <a:lnTo>
                      <a:pt x="396" y="86"/>
                    </a:lnTo>
                    <a:lnTo>
                      <a:pt x="396" y="92"/>
                    </a:lnTo>
                    <a:lnTo>
                      <a:pt x="396" y="96"/>
                    </a:lnTo>
                    <a:lnTo>
                      <a:pt x="396" y="101"/>
                    </a:lnTo>
                    <a:lnTo>
                      <a:pt x="394" y="105"/>
                    </a:lnTo>
                    <a:lnTo>
                      <a:pt x="394" y="111"/>
                    </a:lnTo>
                    <a:lnTo>
                      <a:pt x="392" y="116"/>
                    </a:lnTo>
                    <a:lnTo>
                      <a:pt x="392" y="120"/>
                    </a:lnTo>
                    <a:lnTo>
                      <a:pt x="390" y="126"/>
                    </a:lnTo>
                    <a:lnTo>
                      <a:pt x="390" y="132"/>
                    </a:lnTo>
                    <a:lnTo>
                      <a:pt x="388" y="135"/>
                    </a:lnTo>
                    <a:lnTo>
                      <a:pt x="388" y="141"/>
                    </a:lnTo>
                    <a:lnTo>
                      <a:pt x="386" y="147"/>
                    </a:lnTo>
                    <a:lnTo>
                      <a:pt x="384" y="153"/>
                    </a:lnTo>
                    <a:lnTo>
                      <a:pt x="384" y="158"/>
                    </a:lnTo>
                    <a:lnTo>
                      <a:pt x="383" y="164"/>
                    </a:lnTo>
                    <a:lnTo>
                      <a:pt x="381" y="170"/>
                    </a:lnTo>
                    <a:lnTo>
                      <a:pt x="379" y="175"/>
                    </a:lnTo>
                    <a:lnTo>
                      <a:pt x="377" y="181"/>
                    </a:lnTo>
                    <a:lnTo>
                      <a:pt x="375" y="187"/>
                    </a:lnTo>
                    <a:lnTo>
                      <a:pt x="373" y="192"/>
                    </a:lnTo>
                    <a:lnTo>
                      <a:pt x="371" y="198"/>
                    </a:lnTo>
                    <a:lnTo>
                      <a:pt x="369" y="206"/>
                    </a:lnTo>
                    <a:lnTo>
                      <a:pt x="367" y="211"/>
                    </a:lnTo>
                    <a:lnTo>
                      <a:pt x="364" y="217"/>
                    </a:lnTo>
                    <a:lnTo>
                      <a:pt x="362" y="225"/>
                    </a:lnTo>
                    <a:lnTo>
                      <a:pt x="358" y="230"/>
                    </a:lnTo>
                    <a:lnTo>
                      <a:pt x="356" y="238"/>
                    </a:lnTo>
                    <a:lnTo>
                      <a:pt x="354" y="242"/>
                    </a:lnTo>
                    <a:lnTo>
                      <a:pt x="352" y="246"/>
                    </a:lnTo>
                    <a:lnTo>
                      <a:pt x="348" y="248"/>
                    </a:lnTo>
                    <a:lnTo>
                      <a:pt x="346" y="251"/>
                    </a:lnTo>
                    <a:lnTo>
                      <a:pt x="343" y="253"/>
                    </a:lnTo>
                    <a:lnTo>
                      <a:pt x="339" y="255"/>
                    </a:lnTo>
                    <a:lnTo>
                      <a:pt x="335" y="257"/>
                    </a:lnTo>
                    <a:lnTo>
                      <a:pt x="333" y="259"/>
                    </a:lnTo>
                    <a:lnTo>
                      <a:pt x="329" y="259"/>
                    </a:lnTo>
                    <a:lnTo>
                      <a:pt x="327" y="259"/>
                    </a:lnTo>
                    <a:lnTo>
                      <a:pt x="324" y="261"/>
                    </a:lnTo>
                    <a:lnTo>
                      <a:pt x="322" y="261"/>
                    </a:lnTo>
                    <a:lnTo>
                      <a:pt x="318" y="261"/>
                    </a:lnTo>
                    <a:lnTo>
                      <a:pt x="320" y="257"/>
                    </a:lnTo>
                    <a:lnTo>
                      <a:pt x="322" y="255"/>
                    </a:lnTo>
                    <a:lnTo>
                      <a:pt x="322" y="251"/>
                    </a:lnTo>
                    <a:lnTo>
                      <a:pt x="324" y="250"/>
                    </a:lnTo>
                    <a:lnTo>
                      <a:pt x="326" y="246"/>
                    </a:lnTo>
                    <a:lnTo>
                      <a:pt x="327" y="244"/>
                    </a:lnTo>
                    <a:lnTo>
                      <a:pt x="327" y="242"/>
                    </a:lnTo>
                    <a:lnTo>
                      <a:pt x="329" y="238"/>
                    </a:lnTo>
                    <a:lnTo>
                      <a:pt x="329" y="236"/>
                    </a:lnTo>
                    <a:lnTo>
                      <a:pt x="331" y="234"/>
                    </a:lnTo>
                    <a:lnTo>
                      <a:pt x="333" y="230"/>
                    </a:lnTo>
                    <a:lnTo>
                      <a:pt x="333" y="229"/>
                    </a:lnTo>
                    <a:lnTo>
                      <a:pt x="335" y="227"/>
                    </a:lnTo>
                    <a:lnTo>
                      <a:pt x="337" y="223"/>
                    </a:lnTo>
                    <a:lnTo>
                      <a:pt x="337" y="221"/>
                    </a:lnTo>
                    <a:lnTo>
                      <a:pt x="339" y="217"/>
                    </a:lnTo>
                    <a:lnTo>
                      <a:pt x="341" y="215"/>
                    </a:lnTo>
                    <a:lnTo>
                      <a:pt x="341" y="211"/>
                    </a:lnTo>
                    <a:lnTo>
                      <a:pt x="343" y="208"/>
                    </a:lnTo>
                    <a:lnTo>
                      <a:pt x="345" y="204"/>
                    </a:lnTo>
                    <a:lnTo>
                      <a:pt x="345" y="202"/>
                    </a:lnTo>
                    <a:lnTo>
                      <a:pt x="346" y="198"/>
                    </a:lnTo>
                    <a:lnTo>
                      <a:pt x="348" y="194"/>
                    </a:lnTo>
                    <a:lnTo>
                      <a:pt x="348" y="191"/>
                    </a:lnTo>
                    <a:lnTo>
                      <a:pt x="350" y="187"/>
                    </a:lnTo>
                    <a:lnTo>
                      <a:pt x="350" y="183"/>
                    </a:lnTo>
                    <a:lnTo>
                      <a:pt x="352" y="179"/>
                    </a:lnTo>
                    <a:lnTo>
                      <a:pt x="354" y="173"/>
                    </a:lnTo>
                    <a:lnTo>
                      <a:pt x="354" y="170"/>
                    </a:lnTo>
                    <a:lnTo>
                      <a:pt x="356" y="166"/>
                    </a:lnTo>
                    <a:lnTo>
                      <a:pt x="358" y="162"/>
                    </a:lnTo>
                    <a:lnTo>
                      <a:pt x="358" y="156"/>
                    </a:lnTo>
                    <a:lnTo>
                      <a:pt x="360" y="153"/>
                    </a:lnTo>
                    <a:lnTo>
                      <a:pt x="360" y="149"/>
                    </a:lnTo>
                    <a:lnTo>
                      <a:pt x="362" y="145"/>
                    </a:lnTo>
                    <a:lnTo>
                      <a:pt x="362" y="139"/>
                    </a:lnTo>
                    <a:lnTo>
                      <a:pt x="364" y="135"/>
                    </a:lnTo>
                    <a:lnTo>
                      <a:pt x="364" y="130"/>
                    </a:lnTo>
                    <a:lnTo>
                      <a:pt x="365" y="124"/>
                    </a:lnTo>
                    <a:lnTo>
                      <a:pt x="365" y="120"/>
                    </a:lnTo>
                    <a:lnTo>
                      <a:pt x="367" y="115"/>
                    </a:lnTo>
                    <a:lnTo>
                      <a:pt x="367" y="111"/>
                    </a:lnTo>
                    <a:lnTo>
                      <a:pt x="367" y="105"/>
                    </a:lnTo>
                    <a:lnTo>
                      <a:pt x="369" y="99"/>
                    </a:lnTo>
                    <a:lnTo>
                      <a:pt x="369" y="96"/>
                    </a:lnTo>
                    <a:lnTo>
                      <a:pt x="369" y="90"/>
                    </a:lnTo>
                    <a:lnTo>
                      <a:pt x="369" y="84"/>
                    </a:lnTo>
                    <a:lnTo>
                      <a:pt x="369" y="78"/>
                    </a:lnTo>
                    <a:lnTo>
                      <a:pt x="371" y="73"/>
                    </a:lnTo>
                    <a:lnTo>
                      <a:pt x="371" y="67"/>
                    </a:lnTo>
                    <a:lnTo>
                      <a:pt x="371" y="63"/>
                    </a:lnTo>
                    <a:lnTo>
                      <a:pt x="371" y="58"/>
                    </a:lnTo>
                    <a:lnTo>
                      <a:pt x="371" y="52"/>
                    </a:lnTo>
                    <a:lnTo>
                      <a:pt x="369" y="52"/>
                    </a:lnTo>
                    <a:lnTo>
                      <a:pt x="367" y="54"/>
                    </a:lnTo>
                    <a:lnTo>
                      <a:pt x="364" y="56"/>
                    </a:lnTo>
                    <a:lnTo>
                      <a:pt x="362" y="58"/>
                    </a:lnTo>
                    <a:lnTo>
                      <a:pt x="360" y="58"/>
                    </a:lnTo>
                    <a:lnTo>
                      <a:pt x="358" y="59"/>
                    </a:lnTo>
                    <a:lnTo>
                      <a:pt x="354" y="59"/>
                    </a:lnTo>
                    <a:lnTo>
                      <a:pt x="352" y="61"/>
                    </a:lnTo>
                    <a:lnTo>
                      <a:pt x="350" y="61"/>
                    </a:lnTo>
                    <a:lnTo>
                      <a:pt x="346" y="63"/>
                    </a:lnTo>
                    <a:lnTo>
                      <a:pt x="343" y="65"/>
                    </a:lnTo>
                    <a:lnTo>
                      <a:pt x="341" y="67"/>
                    </a:lnTo>
                    <a:lnTo>
                      <a:pt x="337" y="67"/>
                    </a:lnTo>
                    <a:lnTo>
                      <a:pt x="333" y="69"/>
                    </a:lnTo>
                    <a:lnTo>
                      <a:pt x="327" y="71"/>
                    </a:lnTo>
                    <a:lnTo>
                      <a:pt x="324" y="73"/>
                    </a:lnTo>
                    <a:lnTo>
                      <a:pt x="320" y="73"/>
                    </a:lnTo>
                    <a:lnTo>
                      <a:pt x="318" y="73"/>
                    </a:lnTo>
                    <a:lnTo>
                      <a:pt x="316" y="75"/>
                    </a:lnTo>
                    <a:lnTo>
                      <a:pt x="312" y="75"/>
                    </a:lnTo>
                    <a:lnTo>
                      <a:pt x="310" y="75"/>
                    </a:lnTo>
                    <a:lnTo>
                      <a:pt x="307" y="77"/>
                    </a:lnTo>
                    <a:lnTo>
                      <a:pt x="303" y="77"/>
                    </a:lnTo>
                    <a:lnTo>
                      <a:pt x="301" y="78"/>
                    </a:lnTo>
                    <a:lnTo>
                      <a:pt x="297" y="78"/>
                    </a:lnTo>
                    <a:lnTo>
                      <a:pt x="295" y="80"/>
                    </a:lnTo>
                    <a:lnTo>
                      <a:pt x="291" y="80"/>
                    </a:lnTo>
                    <a:lnTo>
                      <a:pt x="288" y="82"/>
                    </a:lnTo>
                    <a:lnTo>
                      <a:pt x="284" y="82"/>
                    </a:lnTo>
                    <a:lnTo>
                      <a:pt x="282" y="84"/>
                    </a:lnTo>
                    <a:lnTo>
                      <a:pt x="278" y="84"/>
                    </a:lnTo>
                    <a:lnTo>
                      <a:pt x="274" y="86"/>
                    </a:lnTo>
                    <a:lnTo>
                      <a:pt x="270" y="86"/>
                    </a:lnTo>
                    <a:lnTo>
                      <a:pt x="267" y="88"/>
                    </a:lnTo>
                    <a:lnTo>
                      <a:pt x="261" y="90"/>
                    </a:lnTo>
                    <a:lnTo>
                      <a:pt x="257" y="90"/>
                    </a:lnTo>
                    <a:lnTo>
                      <a:pt x="253" y="92"/>
                    </a:lnTo>
                    <a:lnTo>
                      <a:pt x="249" y="94"/>
                    </a:lnTo>
                    <a:lnTo>
                      <a:pt x="244" y="96"/>
                    </a:lnTo>
                    <a:lnTo>
                      <a:pt x="240" y="96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7" y="101"/>
                    </a:lnTo>
                    <a:lnTo>
                      <a:pt x="221" y="103"/>
                    </a:lnTo>
                    <a:lnTo>
                      <a:pt x="217" y="105"/>
                    </a:lnTo>
                    <a:lnTo>
                      <a:pt x="211" y="107"/>
                    </a:lnTo>
                    <a:lnTo>
                      <a:pt x="208" y="111"/>
                    </a:lnTo>
                    <a:lnTo>
                      <a:pt x="202" y="113"/>
                    </a:lnTo>
                    <a:lnTo>
                      <a:pt x="196" y="115"/>
                    </a:lnTo>
                    <a:lnTo>
                      <a:pt x="192" y="118"/>
                    </a:lnTo>
                    <a:lnTo>
                      <a:pt x="187" y="120"/>
                    </a:lnTo>
                    <a:lnTo>
                      <a:pt x="183" y="122"/>
                    </a:lnTo>
                    <a:lnTo>
                      <a:pt x="177" y="126"/>
                    </a:lnTo>
                    <a:lnTo>
                      <a:pt x="172" y="128"/>
                    </a:lnTo>
                    <a:lnTo>
                      <a:pt x="168" y="132"/>
                    </a:lnTo>
                    <a:lnTo>
                      <a:pt x="162" y="134"/>
                    </a:lnTo>
                    <a:lnTo>
                      <a:pt x="156" y="137"/>
                    </a:lnTo>
                    <a:lnTo>
                      <a:pt x="153" y="141"/>
                    </a:lnTo>
                    <a:lnTo>
                      <a:pt x="147" y="143"/>
                    </a:lnTo>
                    <a:lnTo>
                      <a:pt x="141" y="147"/>
                    </a:lnTo>
                    <a:lnTo>
                      <a:pt x="137" y="151"/>
                    </a:lnTo>
                    <a:lnTo>
                      <a:pt x="132" y="154"/>
                    </a:lnTo>
                    <a:lnTo>
                      <a:pt x="128" y="158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3" y="170"/>
                    </a:lnTo>
                    <a:lnTo>
                      <a:pt x="109" y="173"/>
                    </a:lnTo>
                    <a:lnTo>
                      <a:pt x="103" y="177"/>
                    </a:lnTo>
                    <a:lnTo>
                      <a:pt x="99" y="181"/>
                    </a:lnTo>
                    <a:lnTo>
                      <a:pt x="94" y="185"/>
                    </a:lnTo>
                    <a:lnTo>
                      <a:pt x="90" y="189"/>
                    </a:lnTo>
                    <a:lnTo>
                      <a:pt x="86" y="194"/>
                    </a:lnTo>
                    <a:lnTo>
                      <a:pt x="80" y="198"/>
                    </a:lnTo>
                    <a:lnTo>
                      <a:pt x="77" y="202"/>
                    </a:lnTo>
                    <a:lnTo>
                      <a:pt x="73" y="206"/>
                    </a:lnTo>
                    <a:lnTo>
                      <a:pt x="69" y="211"/>
                    </a:lnTo>
                    <a:lnTo>
                      <a:pt x="65" y="215"/>
                    </a:lnTo>
                    <a:lnTo>
                      <a:pt x="61" y="221"/>
                    </a:lnTo>
                    <a:lnTo>
                      <a:pt x="57" y="227"/>
                    </a:lnTo>
                    <a:lnTo>
                      <a:pt x="54" y="232"/>
                    </a:lnTo>
                    <a:lnTo>
                      <a:pt x="50" y="236"/>
                    </a:lnTo>
                    <a:lnTo>
                      <a:pt x="46" y="242"/>
                    </a:lnTo>
                    <a:lnTo>
                      <a:pt x="42" y="246"/>
                    </a:lnTo>
                    <a:lnTo>
                      <a:pt x="40" y="251"/>
                    </a:lnTo>
                    <a:lnTo>
                      <a:pt x="37" y="257"/>
                    </a:lnTo>
                    <a:lnTo>
                      <a:pt x="35" y="263"/>
                    </a:lnTo>
                    <a:lnTo>
                      <a:pt x="31" y="269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5" y="286"/>
                    </a:lnTo>
                    <a:lnTo>
                      <a:pt x="23" y="291"/>
                    </a:lnTo>
                    <a:lnTo>
                      <a:pt x="21" y="297"/>
                    </a:lnTo>
                    <a:lnTo>
                      <a:pt x="19" y="303"/>
                    </a:lnTo>
                    <a:lnTo>
                      <a:pt x="18" y="308"/>
                    </a:lnTo>
                    <a:lnTo>
                      <a:pt x="16" y="314"/>
                    </a:lnTo>
                    <a:lnTo>
                      <a:pt x="16" y="322"/>
                    </a:lnTo>
                    <a:lnTo>
                      <a:pt x="14" y="324"/>
                    </a:lnTo>
                    <a:lnTo>
                      <a:pt x="14" y="327"/>
                    </a:lnTo>
                    <a:lnTo>
                      <a:pt x="12" y="329"/>
                    </a:lnTo>
                    <a:lnTo>
                      <a:pt x="12" y="331"/>
                    </a:lnTo>
                    <a:lnTo>
                      <a:pt x="10" y="331"/>
                    </a:lnTo>
                    <a:lnTo>
                      <a:pt x="10" y="329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6" y="326"/>
                    </a:lnTo>
                    <a:lnTo>
                      <a:pt x="6" y="324"/>
                    </a:lnTo>
                    <a:lnTo>
                      <a:pt x="6" y="320"/>
                    </a:lnTo>
                    <a:lnTo>
                      <a:pt x="6" y="316"/>
                    </a:lnTo>
                    <a:lnTo>
                      <a:pt x="4" y="314"/>
                    </a:lnTo>
                    <a:lnTo>
                      <a:pt x="4" y="310"/>
                    </a:lnTo>
                    <a:lnTo>
                      <a:pt x="4" y="307"/>
                    </a:lnTo>
                    <a:lnTo>
                      <a:pt x="2" y="303"/>
                    </a:lnTo>
                    <a:lnTo>
                      <a:pt x="2" y="299"/>
                    </a:lnTo>
                    <a:lnTo>
                      <a:pt x="2" y="297"/>
                    </a:lnTo>
                    <a:lnTo>
                      <a:pt x="2" y="293"/>
                    </a:lnTo>
                    <a:lnTo>
                      <a:pt x="2" y="289"/>
                    </a:lnTo>
                    <a:lnTo>
                      <a:pt x="2" y="286"/>
                    </a:lnTo>
                    <a:lnTo>
                      <a:pt x="2" y="284"/>
                    </a:lnTo>
                    <a:lnTo>
                      <a:pt x="0" y="280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68" name="Freeform 629">
              <a:extLst>
                <a:ext uri="{FF2B5EF4-FFF2-40B4-BE49-F238E27FC236}">
                  <a16:creationId xmlns:a16="http://schemas.microsoft.com/office/drawing/2014/main" id="{ACAF5D9E-821B-468A-A3E6-33CF3E372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800" y="1295400"/>
              <a:ext cx="3124200" cy="3352800"/>
            </a:xfrm>
            <a:custGeom>
              <a:avLst/>
              <a:gdLst>
                <a:gd name="T0" fmla="*/ 0 w 1968"/>
                <a:gd name="T1" fmla="*/ 2147483647 h 2112"/>
                <a:gd name="T2" fmla="*/ 2147483647 w 1968"/>
                <a:gd name="T3" fmla="*/ 2147483647 h 2112"/>
                <a:gd name="T4" fmla="*/ 2147483647 w 1968"/>
                <a:gd name="T5" fmla="*/ 2147483647 h 2112"/>
                <a:gd name="T6" fmla="*/ 2147483647 w 1968"/>
                <a:gd name="T7" fmla="*/ 0 h 211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68"/>
                <a:gd name="T13" fmla="*/ 0 h 2112"/>
                <a:gd name="T14" fmla="*/ 1968 w 1968"/>
                <a:gd name="T15" fmla="*/ 2112 h 211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68" h="2112">
                  <a:moveTo>
                    <a:pt x="0" y="2112"/>
                  </a:moveTo>
                  <a:cubicBezTo>
                    <a:pt x="384" y="1988"/>
                    <a:pt x="768" y="1864"/>
                    <a:pt x="960" y="1680"/>
                  </a:cubicBezTo>
                  <a:cubicBezTo>
                    <a:pt x="1152" y="1496"/>
                    <a:pt x="984" y="1288"/>
                    <a:pt x="1152" y="1008"/>
                  </a:cubicBezTo>
                  <a:cubicBezTo>
                    <a:pt x="1320" y="728"/>
                    <a:pt x="1644" y="364"/>
                    <a:pt x="1968" y="0"/>
                  </a:cubicBez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597" name="Text Box 641">
            <a:extLst>
              <a:ext uri="{FF2B5EF4-FFF2-40B4-BE49-F238E27FC236}">
                <a16:creationId xmlns:a16="http://schemas.microsoft.com/office/drawing/2014/main" id="{11CCD86F-0D4B-475B-A171-5C422197D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1925" y="2381250"/>
            <a:ext cx="3025828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Let these be the set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of optimal solutions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that extends the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choices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 </a:t>
            </a:r>
            <a:r>
              <a:rPr kumimoji="0" lang="en-US" alt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made so far.</a:t>
            </a:r>
          </a:p>
        </p:txBody>
      </p:sp>
      <p:sp>
        <p:nvSpPr>
          <p:cNvPr id="598" name="Text Box 642">
            <a:extLst>
              <a:ext uri="{FF2B5EF4-FFF2-40B4-BE49-F238E27FC236}">
                <a16:creationId xmlns:a16="http://schemas.microsoft.com/office/drawing/2014/main" id="{23F42030-EB3E-41FB-AF13-D947438429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05425" y="4511675"/>
            <a:ext cx="3217547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When the alg makes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 next commitment </a:t>
            </a:r>
            <a:b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some of  these solutions </a:t>
            </a:r>
            <a:b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are no longer possible. </a:t>
            </a:r>
          </a:p>
        </p:txBody>
      </p:sp>
      <p:sp>
        <p:nvSpPr>
          <p:cNvPr id="599" name="Rectangle 643">
            <a:extLst>
              <a:ext uri="{FF2B5EF4-FFF2-40B4-BE49-F238E27FC236}">
                <a16:creationId xmlns:a16="http://schemas.microsoft.com/office/drawing/2014/main" id="{95A6FA8C-018F-4EA9-8D69-1CE6E98D8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5818" y="6243935"/>
            <a:ext cx="621920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It is ok, as long as we don’t burn the last one.</a:t>
            </a:r>
          </a:p>
        </p:txBody>
      </p:sp>
      <p:sp>
        <p:nvSpPr>
          <p:cNvPr id="600" name="Freeform 630">
            <a:extLst>
              <a:ext uri="{FF2B5EF4-FFF2-40B4-BE49-F238E27FC236}">
                <a16:creationId xmlns:a16="http://schemas.microsoft.com/office/drawing/2014/main" id="{BBE5A08A-76A3-4214-86C9-A4DAE87365C9}"/>
              </a:ext>
            </a:extLst>
          </p:cNvPr>
          <p:cNvSpPr>
            <a:spLocks/>
          </p:cNvSpPr>
          <p:nvPr/>
        </p:nvSpPr>
        <p:spPr bwMode="auto">
          <a:xfrm>
            <a:off x="838200" y="2819400"/>
            <a:ext cx="2286000" cy="1676400"/>
          </a:xfrm>
          <a:custGeom>
            <a:avLst/>
            <a:gdLst>
              <a:gd name="T0" fmla="*/ 2147483647 w 1440"/>
              <a:gd name="T1" fmla="*/ 2147483647 h 1056"/>
              <a:gd name="T2" fmla="*/ 2147483647 w 1440"/>
              <a:gd name="T3" fmla="*/ 2147483647 h 1056"/>
              <a:gd name="T4" fmla="*/ 2147483647 w 1440"/>
              <a:gd name="T5" fmla="*/ 2147483647 h 1056"/>
              <a:gd name="T6" fmla="*/ 0 w 1440"/>
              <a:gd name="T7" fmla="*/ 0 h 1056"/>
              <a:gd name="T8" fmla="*/ 0 60000 65536"/>
              <a:gd name="T9" fmla="*/ 0 60000 65536"/>
              <a:gd name="T10" fmla="*/ 0 60000 65536"/>
              <a:gd name="T11" fmla="*/ 0 60000 65536"/>
              <a:gd name="T12" fmla="*/ 0 w 1440"/>
              <a:gd name="T13" fmla="*/ 0 h 1056"/>
              <a:gd name="T14" fmla="*/ 1440 w 1440"/>
              <a:gd name="T15" fmla="*/ 1056 h 105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40" h="1056">
                <a:moveTo>
                  <a:pt x="1440" y="1056"/>
                </a:moveTo>
                <a:cubicBezTo>
                  <a:pt x="1212" y="1024"/>
                  <a:pt x="984" y="992"/>
                  <a:pt x="816" y="864"/>
                </a:cubicBezTo>
                <a:cubicBezTo>
                  <a:pt x="648" y="736"/>
                  <a:pt x="568" y="432"/>
                  <a:pt x="432" y="288"/>
                </a:cubicBezTo>
                <a:cubicBezTo>
                  <a:pt x="296" y="144"/>
                  <a:pt x="148" y="72"/>
                  <a:pt x="0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601" name="Group 979">
            <a:extLst>
              <a:ext uri="{FF2B5EF4-FFF2-40B4-BE49-F238E27FC236}">
                <a16:creationId xmlns:a16="http://schemas.microsoft.com/office/drawing/2014/main" id="{C9465899-9117-41F1-9189-D5C65989C28D}"/>
              </a:ext>
            </a:extLst>
          </p:cNvPr>
          <p:cNvGrpSpPr>
            <a:grpSpLocks/>
          </p:cNvGrpSpPr>
          <p:nvPr/>
        </p:nvGrpSpPr>
        <p:grpSpPr bwMode="auto">
          <a:xfrm>
            <a:off x="914400" y="3849688"/>
            <a:ext cx="1981200" cy="1408112"/>
            <a:chOff x="384" y="1513"/>
            <a:chExt cx="1248" cy="887"/>
          </a:xfrm>
        </p:grpSpPr>
        <p:grpSp>
          <p:nvGrpSpPr>
            <p:cNvPr id="602" name="Group 644">
              <a:extLst>
                <a:ext uri="{FF2B5EF4-FFF2-40B4-BE49-F238E27FC236}">
                  <a16:creationId xmlns:a16="http://schemas.microsoft.com/office/drawing/2014/main" id="{4800C6F3-9D9F-4393-AD66-CE5BEE321B9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344" y="1872"/>
              <a:ext cx="288" cy="215"/>
              <a:chOff x="4777" y="672"/>
              <a:chExt cx="599" cy="416"/>
            </a:xfrm>
          </p:grpSpPr>
          <p:sp>
            <p:nvSpPr>
              <p:cNvPr id="871" name="Freeform 645">
                <a:extLst>
                  <a:ext uri="{FF2B5EF4-FFF2-40B4-BE49-F238E27FC236}">
                    <a16:creationId xmlns:a16="http://schemas.microsoft.com/office/drawing/2014/main" id="{9784BA5D-C2BB-4F17-9B88-C5B95458E9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85" y="681"/>
                <a:ext cx="212" cy="191"/>
              </a:xfrm>
              <a:custGeom>
                <a:avLst/>
                <a:gdLst>
                  <a:gd name="T0" fmla="*/ 0 w 424"/>
                  <a:gd name="T1" fmla="*/ 0 h 383"/>
                  <a:gd name="T2" fmla="*/ 1 w 424"/>
                  <a:gd name="T3" fmla="*/ 0 h 383"/>
                  <a:gd name="T4" fmla="*/ 1 w 424"/>
                  <a:gd name="T5" fmla="*/ 0 h 383"/>
                  <a:gd name="T6" fmla="*/ 1 w 424"/>
                  <a:gd name="T7" fmla="*/ 0 h 383"/>
                  <a:gd name="T8" fmla="*/ 1 w 424"/>
                  <a:gd name="T9" fmla="*/ 0 h 383"/>
                  <a:gd name="T10" fmla="*/ 1 w 424"/>
                  <a:gd name="T11" fmla="*/ 0 h 383"/>
                  <a:gd name="T12" fmla="*/ 1 w 424"/>
                  <a:gd name="T13" fmla="*/ 0 h 383"/>
                  <a:gd name="T14" fmla="*/ 1 w 424"/>
                  <a:gd name="T15" fmla="*/ 0 h 383"/>
                  <a:gd name="T16" fmla="*/ 1 w 424"/>
                  <a:gd name="T17" fmla="*/ 0 h 383"/>
                  <a:gd name="T18" fmla="*/ 1 w 424"/>
                  <a:gd name="T19" fmla="*/ 0 h 383"/>
                  <a:gd name="T20" fmla="*/ 1 w 424"/>
                  <a:gd name="T21" fmla="*/ 0 h 383"/>
                  <a:gd name="T22" fmla="*/ 1 w 424"/>
                  <a:gd name="T23" fmla="*/ 0 h 383"/>
                  <a:gd name="T24" fmla="*/ 0 w 424"/>
                  <a:gd name="T25" fmla="*/ 0 h 383"/>
                  <a:gd name="T26" fmla="*/ 0 w 424"/>
                  <a:gd name="T27" fmla="*/ 0 h 3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4"/>
                  <a:gd name="T43" fmla="*/ 0 h 383"/>
                  <a:gd name="T44" fmla="*/ 424 w 424"/>
                  <a:gd name="T45" fmla="*/ 383 h 38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4" h="383">
                    <a:moveTo>
                      <a:pt x="0" y="230"/>
                    </a:moveTo>
                    <a:lnTo>
                      <a:pt x="62" y="154"/>
                    </a:lnTo>
                    <a:lnTo>
                      <a:pt x="180" y="71"/>
                    </a:lnTo>
                    <a:lnTo>
                      <a:pt x="327" y="16"/>
                    </a:lnTo>
                    <a:lnTo>
                      <a:pt x="424" y="0"/>
                    </a:lnTo>
                    <a:lnTo>
                      <a:pt x="403" y="111"/>
                    </a:lnTo>
                    <a:lnTo>
                      <a:pt x="340" y="236"/>
                    </a:lnTo>
                    <a:lnTo>
                      <a:pt x="268" y="318"/>
                    </a:lnTo>
                    <a:lnTo>
                      <a:pt x="133" y="383"/>
                    </a:lnTo>
                    <a:lnTo>
                      <a:pt x="165" y="297"/>
                    </a:lnTo>
                    <a:lnTo>
                      <a:pt x="176" y="147"/>
                    </a:lnTo>
                    <a:lnTo>
                      <a:pt x="80" y="206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72" name="Freeform 646">
                <a:extLst>
                  <a:ext uri="{FF2B5EF4-FFF2-40B4-BE49-F238E27FC236}">
                    <a16:creationId xmlns:a16="http://schemas.microsoft.com/office/drawing/2014/main" id="{50D19919-07B8-48F5-BB2E-45170C842A0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9" y="709"/>
                <a:ext cx="210" cy="227"/>
              </a:xfrm>
              <a:custGeom>
                <a:avLst/>
                <a:gdLst>
                  <a:gd name="T0" fmla="*/ 1 w 420"/>
                  <a:gd name="T1" fmla="*/ 0 h 455"/>
                  <a:gd name="T2" fmla="*/ 1 w 420"/>
                  <a:gd name="T3" fmla="*/ 0 h 455"/>
                  <a:gd name="T4" fmla="*/ 1 w 420"/>
                  <a:gd name="T5" fmla="*/ 0 h 455"/>
                  <a:gd name="T6" fmla="*/ 1 w 420"/>
                  <a:gd name="T7" fmla="*/ 0 h 455"/>
                  <a:gd name="T8" fmla="*/ 1 w 420"/>
                  <a:gd name="T9" fmla="*/ 0 h 455"/>
                  <a:gd name="T10" fmla="*/ 1 w 420"/>
                  <a:gd name="T11" fmla="*/ 0 h 455"/>
                  <a:gd name="T12" fmla="*/ 1 w 420"/>
                  <a:gd name="T13" fmla="*/ 0 h 455"/>
                  <a:gd name="T14" fmla="*/ 1 w 420"/>
                  <a:gd name="T15" fmla="*/ 0 h 455"/>
                  <a:gd name="T16" fmla="*/ 1 w 420"/>
                  <a:gd name="T17" fmla="*/ 0 h 455"/>
                  <a:gd name="T18" fmla="*/ 1 w 420"/>
                  <a:gd name="T19" fmla="*/ 0 h 455"/>
                  <a:gd name="T20" fmla="*/ 0 w 420"/>
                  <a:gd name="T21" fmla="*/ 0 h 455"/>
                  <a:gd name="T22" fmla="*/ 1 w 420"/>
                  <a:gd name="T23" fmla="*/ 0 h 455"/>
                  <a:gd name="T24" fmla="*/ 1 w 420"/>
                  <a:gd name="T25" fmla="*/ 0 h 455"/>
                  <a:gd name="T26" fmla="*/ 1 w 420"/>
                  <a:gd name="T27" fmla="*/ 0 h 455"/>
                  <a:gd name="T28" fmla="*/ 1 w 420"/>
                  <a:gd name="T29" fmla="*/ 0 h 455"/>
                  <a:gd name="T30" fmla="*/ 1 w 420"/>
                  <a:gd name="T31" fmla="*/ 0 h 4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0"/>
                  <a:gd name="T49" fmla="*/ 0 h 455"/>
                  <a:gd name="T50" fmla="*/ 420 w 420"/>
                  <a:gd name="T51" fmla="*/ 455 h 45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0" h="455">
                    <a:moveTo>
                      <a:pt x="125" y="455"/>
                    </a:moveTo>
                    <a:lnTo>
                      <a:pt x="205" y="403"/>
                    </a:lnTo>
                    <a:lnTo>
                      <a:pt x="306" y="306"/>
                    </a:lnTo>
                    <a:lnTo>
                      <a:pt x="380" y="181"/>
                    </a:lnTo>
                    <a:lnTo>
                      <a:pt x="410" y="94"/>
                    </a:lnTo>
                    <a:lnTo>
                      <a:pt x="420" y="0"/>
                    </a:lnTo>
                    <a:lnTo>
                      <a:pt x="344" y="46"/>
                    </a:lnTo>
                    <a:lnTo>
                      <a:pt x="222" y="97"/>
                    </a:lnTo>
                    <a:lnTo>
                      <a:pt x="114" y="156"/>
                    </a:lnTo>
                    <a:lnTo>
                      <a:pt x="51" y="204"/>
                    </a:lnTo>
                    <a:lnTo>
                      <a:pt x="0" y="259"/>
                    </a:lnTo>
                    <a:lnTo>
                      <a:pt x="150" y="221"/>
                    </a:lnTo>
                    <a:lnTo>
                      <a:pt x="254" y="200"/>
                    </a:lnTo>
                    <a:lnTo>
                      <a:pt x="197" y="305"/>
                    </a:lnTo>
                    <a:lnTo>
                      <a:pt x="125" y="4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73" name="Freeform 647">
                <a:extLst>
                  <a:ext uri="{FF2B5EF4-FFF2-40B4-BE49-F238E27FC236}">
                    <a16:creationId xmlns:a16="http://schemas.microsoft.com/office/drawing/2014/main" id="{1AAD25AE-9796-4C3D-AC74-443811A82F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7" y="859"/>
                <a:ext cx="204" cy="159"/>
              </a:xfrm>
              <a:custGeom>
                <a:avLst/>
                <a:gdLst>
                  <a:gd name="T0" fmla="*/ 0 w 407"/>
                  <a:gd name="T1" fmla="*/ 1 h 317"/>
                  <a:gd name="T2" fmla="*/ 1 w 407"/>
                  <a:gd name="T3" fmla="*/ 1 h 317"/>
                  <a:gd name="T4" fmla="*/ 1 w 407"/>
                  <a:gd name="T5" fmla="*/ 1 h 317"/>
                  <a:gd name="T6" fmla="*/ 1 w 407"/>
                  <a:gd name="T7" fmla="*/ 1 h 317"/>
                  <a:gd name="T8" fmla="*/ 1 w 407"/>
                  <a:gd name="T9" fmla="*/ 0 h 317"/>
                  <a:gd name="T10" fmla="*/ 1 w 407"/>
                  <a:gd name="T11" fmla="*/ 1 h 317"/>
                  <a:gd name="T12" fmla="*/ 1 w 407"/>
                  <a:gd name="T13" fmla="*/ 1 h 317"/>
                  <a:gd name="T14" fmla="*/ 1 w 407"/>
                  <a:gd name="T15" fmla="*/ 1 h 317"/>
                  <a:gd name="T16" fmla="*/ 1 w 407"/>
                  <a:gd name="T17" fmla="*/ 1 h 317"/>
                  <a:gd name="T18" fmla="*/ 1 w 407"/>
                  <a:gd name="T19" fmla="*/ 1 h 317"/>
                  <a:gd name="T20" fmla="*/ 1 w 407"/>
                  <a:gd name="T21" fmla="*/ 1 h 317"/>
                  <a:gd name="T22" fmla="*/ 1 w 407"/>
                  <a:gd name="T23" fmla="*/ 1 h 317"/>
                  <a:gd name="T24" fmla="*/ 1 w 407"/>
                  <a:gd name="T25" fmla="*/ 1 h 317"/>
                  <a:gd name="T26" fmla="*/ 0 w 407"/>
                  <a:gd name="T27" fmla="*/ 1 h 317"/>
                  <a:gd name="T28" fmla="*/ 0 w 407"/>
                  <a:gd name="T29" fmla="*/ 1 h 3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07"/>
                  <a:gd name="T46" fmla="*/ 0 h 317"/>
                  <a:gd name="T47" fmla="*/ 407 w 407"/>
                  <a:gd name="T48" fmla="*/ 317 h 3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07" h="317">
                    <a:moveTo>
                      <a:pt x="0" y="234"/>
                    </a:moveTo>
                    <a:lnTo>
                      <a:pt x="68" y="144"/>
                    </a:lnTo>
                    <a:lnTo>
                      <a:pt x="152" y="87"/>
                    </a:lnTo>
                    <a:lnTo>
                      <a:pt x="209" y="40"/>
                    </a:lnTo>
                    <a:lnTo>
                      <a:pt x="407" y="0"/>
                    </a:lnTo>
                    <a:lnTo>
                      <a:pt x="350" y="159"/>
                    </a:lnTo>
                    <a:lnTo>
                      <a:pt x="298" y="260"/>
                    </a:lnTo>
                    <a:lnTo>
                      <a:pt x="262" y="308"/>
                    </a:lnTo>
                    <a:lnTo>
                      <a:pt x="186" y="317"/>
                    </a:lnTo>
                    <a:lnTo>
                      <a:pt x="220" y="270"/>
                    </a:lnTo>
                    <a:lnTo>
                      <a:pt x="249" y="177"/>
                    </a:lnTo>
                    <a:lnTo>
                      <a:pt x="173" y="196"/>
                    </a:lnTo>
                    <a:lnTo>
                      <a:pt x="78" y="213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74" name="Freeform 648">
                <a:extLst>
                  <a:ext uri="{FF2B5EF4-FFF2-40B4-BE49-F238E27FC236}">
                    <a16:creationId xmlns:a16="http://schemas.microsoft.com/office/drawing/2014/main" id="{DAC4D310-791C-4EA8-8456-9EE9F2312CB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5" y="948"/>
                <a:ext cx="228" cy="126"/>
              </a:xfrm>
              <a:custGeom>
                <a:avLst/>
                <a:gdLst>
                  <a:gd name="T0" fmla="*/ 0 w 457"/>
                  <a:gd name="T1" fmla="*/ 1 h 252"/>
                  <a:gd name="T2" fmla="*/ 0 w 457"/>
                  <a:gd name="T3" fmla="*/ 1 h 252"/>
                  <a:gd name="T4" fmla="*/ 0 w 457"/>
                  <a:gd name="T5" fmla="*/ 1 h 252"/>
                  <a:gd name="T6" fmla="*/ 0 w 457"/>
                  <a:gd name="T7" fmla="*/ 1 h 252"/>
                  <a:gd name="T8" fmla="*/ 0 w 457"/>
                  <a:gd name="T9" fmla="*/ 0 h 252"/>
                  <a:gd name="T10" fmla="*/ 0 w 457"/>
                  <a:gd name="T11" fmla="*/ 1 h 252"/>
                  <a:gd name="T12" fmla="*/ 0 w 457"/>
                  <a:gd name="T13" fmla="*/ 1 h 252"/>
                  <a:gd name="T14" fmla="*/ 0 w 457"/>
                  <a:gd name="T15" fmla="*/ 1 h 252"/>
                  <a:gd name="T16" fmla="*/ 0 w 457"/>
                  <a:gd name="T17" fmla="*/ 1 h 252"/>
                  <a:gd name="T18" fmla="*/ 0 w 457"/>
                  <a:gd name="T19" fmla="*/ 1 h 252"/>
                  <a:gd name="T20" fmla="*/ 0 w 457"/>
                  <a:gd name="T21" fmla="*/ 1 h 252"/>
                  <a:gd name="T22" fmla="*/ 0 w 457"/>
                  <a:gd name="T23" fmla="*/ 1 h 252"/>
                  <a:gd name="T24" fmla="*/ 0 w 457"/>
                  <a:gd name="T25" fmla="*/ 1 h 2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7"/>
                  <a:gd name="T40" fmla="*/ 0 h 252"/>
                  <a:gd name="T41" fmla="*/ 457 w 457"/>
                  <a:gd name="T42" fmla="*/ 252 h 2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7" h="252">
                    <a:moveTo>
                      <a:pt x="0" y="209"/>
                    </a:moveTo>
                    <a:lnTo>
                      <a:pt x="42" y="152"/>
                    </a:lnTo>
                    <a:lnTo>
                      <a:pt x="137" y="78"/>
                    </a:lnTo>
                    <a:lnTo>
                      <a:pt x="270" y="38"/>
                    </a:lnTo>
                    <a:lnTo>
                      <a:pt x="457" y="0"/>
                    </a:lnTo>
                    <a:lnTo>
                      <a:pt x="424" y="83"/>
                    </a:lnTo>
                    <a:lnTo>
                      <a:pt x="371" y="169"/>
                    </a:lnTo>
                    <a:lnTo>
                      <a:pt x="287" y="218"/>
                    </a:lnTo>
                    <a:lnTo>
                      <a:pt x="204" y="252"/>
                    </a:lnTo>
                    <a:lnTo>
                      <a:pt x="101" y="226"/>
                    </a:lnTo>
                    <a:lnTo>
                      <a:pt x="18" y="212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75" name="Freeform 649">
                <a:extLst>
                  <a:ext uri="{FF2B5EF4-FFF2-40B4-BE49-F238E27FC236}">
                    <a16:creationId xmlns:a16="http://schemas.microsoft.com/office/drawing/2014/main" id="{36611C31-4D12-40BB-808F-B1909053A1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0" y="807"/>
                <a:ext cx="244" cy="252"/>
              </a:xfrm>
              <a:custGeom>
                <a:avLst/>
                <a:gdLst>
                  <a:gd name="T0" fmla="*/ 0 w 489"/>
                  <a:gd name="T1" fmla="*/ 1 h 504"/>
                  <a:gd name="T2" fmla="*/ 0 w 489"/>
                  <a:gd name="T3" fmla="*/ 1 h 504"/>
                  <a:gd name="T4" fmla="*/ 0 w 489"/>
                  <a:gd name="T5" fmla="*/ 1 h 504"/>
                  <a:gd name="T6" fmla="*/ 0 w 489"/>
                  <a:gd name="T7" fmla="*/ 1 h 504"/>
                  <a:gd name="T8" fmla="*/ 0 w 489"/>
                  <a:gd name="T9" fmla="*/ 1 h 504"/>
                  <a:gd name="T10" fmla="*/ 0 w 489"/>
                  <a:gd name="T11" fmla="*/ 1 h 504"/>
                  <a:gd name="T12" fmla="*/ 0 w 489"/>
                  <a:gd name="T13" fmla="*/ 1 h 504"/>
                  <a:gd name="T14" fmla="*/ 0 w 489"/>
                  <a:gd name="T15" fmla="*/ 0 h 504"/>
                  <a:gd name="T16" fmla="*/ 0 w 489"/>
                  <a:gd name="T17" fmla="*/ 1 h 504"/>
                  <a:gd name="T18" fmla="*/ 0 w 489"/>
                  <a:gd name="T19" fmla="*/ 1 h 504"/>
                  <a:gd name="T20" fmla="*/ 0 w 489"/>
                  <a:gd name="T21" fmla="*/ 1 h 504"/>
                  <a:gd name="T22" fmla="*/ 0 w 489"/>
                  <a:gd name="T23" fmla="*/ 1 h 504"/>
                  <a:gd name="T24" fmla="*/ 0 w 489"/>
                  <a:gd name="T25" fmla="*/ 1 h 504"/>
                  <a:gd name="T26" fmla="*/ 0 w 489"/>
                  <a:gd name="T27" fmla="*/ 1 h 504"/>
                  <a:gd name="T28" fmla="*/ 0 w 489"/>
                  <a:gd name="T29" fmla="*/ 1 h 504"/>
                  <a:gd name="T30" fmla="*/ 0 w 489"/>
                  <a:gd name="T31" fmla="*/ 1 h 504"/>
                  <a:gd name="T32" fmla="*/ 0 w 489"/>
                  <a:gd name="T33" fmla="*/ 1 h 504"/>
                  <a:gd name="T34" fmla="*/ 0 w 489"/>
                  <a:gd name="T35" fmla="*/ 1 h 504"/>
                  <a:gd name="T36" fmla="*/ 0 w 489"/>
                  <a:gd name="T37" fmla="*/ 1 h 504"/>
                  <a:gd name="T38" fmla="*/ 0 w 489"/>
                  <a:gd name="T39" fmla="*/ 1 h 5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89"/>
                  <a:gd name="T61" fmla="*/ 0 h 504"/>
                  <a:gd name="T62" fmla="*/ 489 w 489"/>
                  <a:gd name="T63" fmla="*/ 504 h 5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89" h="504">
                    <a:moveTo>
                      <a:pt x="0" y="504"/>
                    </a:moveTo>
                    <a:lnTo>
                      <a:pt x="103" y="491"/>
                    </a:lnTo>
                    <a:lnTo>
                      <a:pt x="143" y="445"/>
                    </a:lnTo>
                    <a:lnTo>
                      <a:pt x="198" y="388"/>
                    </a:lnTo>
                    <a:lnTo>
                      <a:pt x="327" y="327"/>
                    </a:lnTo>
                    <a:lnTo>
                      <a:pt x="369" y="268"/>
                    </a:lnTo>
                    <a:lnTo>
                      <a:pt x="415" y="154"/>
                    </a:lnTo>
                    <a:lnTo>
                      <a:pt x="489" y="0"/>
                    </a:lnTo>
                    <a:lnTo>
                      <a:pt x="327" y="34"/>
                    </a:lnTo>
                    <a:lnTo>
                      <a:pt x="173" y="90"/>
                    </a:lnTo>
                    <a:lnTo>
                      <a:pt x="74" y="158"/>
                    </a:lnTo>
                    <a:lnTo>
                      <a:pt x="21" y="223"/>
                    </a:lnTo>
                    <a:lnTo>
                      <a:pt x="0" y="272"/>
                    </a:lnTo>
                    <a:lnTo>
                      <a:pt x="103" y="226"/>
                    </a:lnTo>
                    <a:lnTo>
                      <a:pt x="244" y="207"/>
                    </a:lnTo>
                    <a:lnTo>
                      <a:pt x="186" y="280"/>
                    </a:lnTo>
                    <a:lnTo>
                      <a:pt x="114" y="384"/>
                    </a:lnTo>
                    <a:lnTo>
                      <a:pt x="72" y="447"/>
                    </a:lnTo>
                    <a:lnTo>
                      <a:pt x="0" y="50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76" name="Freeform 650">
                <a:extLst>
                  <a:ext uri="{FF2B5EF4-FFF2-40B4-BE49-F238E27FC236}">
                    <a16:creationId xmlns:a16="http://schemas.microsoft.com/office/drawing/2014/main" id="{9A92288E-7E1D-4BF9-AB2B-B4F4FA0ADB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8" y="911"/>
                <a:ext cx="207" cy="160"/>
              </a:xfrm>
              <a:custGeom>
                <a:avLst/>
                <a:gdLst>
                  <a:gd name="T0" fmla="*/ 0 w 414"/>
                  <a:gd name="T1" fmla="*/ 0 h 322"/>
                  <a:gd name="T2" fmla="*/ 1 w 414"/>
                  <a:gd name="T3" fmla="*/ 0 h 322"/>
                  <a:gd name="T4" fmla="*/ 1 w 414"/>
                  <a:gd name="T5" fmla="*/ 0 h 322"/>
                  <a:gd name="T6" fmla="*/ 1 w 414"/>
                  <a:gd name="T7" fmla="*/ 0 h 322"/>
                  <a:gd name="T8" fmla="*/ 1 w 414"/>
                  <a:gd name="T9" fmla="*/ 0 h 322"/>
                  <a:gd name="T10" fmla="*/ 1 w 414"/>
                  <a:gd name="T11" fmla="*/ 0 h 322"/>
                  <a:gd name="T12" fmla="*/ 1 w 414"/>
                  <a:gd name="T13" fmla="*/ 0 h 322"/>
                  <a:gd name="T14" fmla="*/ 1 w 414"/>
                  <a:gd name="T15" fmla="*/ 0 h 322"/>
                  <a:gd name="T16" fmla="*/ 1 w 414"/>
                  <a:gd name="T17" fmla="*/ 0 h 322"/>
                  <a:gd name="T18" fmla="*/ 1 w 414"/>
                  <a:gd name="T19" fmla="*/ 0 h 322"/>
                  <a:gd name="T20" fmla="*/ 1 w 414"/>
                  <a:gd name="T21" fmla="*/ 0 h 322"/>
                  <a:gd name="T22" fmla="*/ 1 w 414"/>
                  <a:gd name="T23" fmla="*/ 0 h 322"/>
                  <a:gd name="T24" fmla="*/ 1 w 414"/>
                  <a:gd name="T25" fmla="*/ 0 h 322"/>
                  <a:gd name="T26" fmla="*/ 0 w 414"/>
                  <a:gd name="T27" fmla="*/ 0 h 322"/>
                  <a:gd name="T28" fmla="*/ 0 w 414"/>
                  <a:gd name="T29" fmla="*/ 0 h 3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14"/>
                  <a:gd name="T46" fmla="*/ 0 h 322"/>
                  <a:gd name="T47" fmla="*/ 414 w 414"/>
                  <a:gd name="T48" fmla="*/ 322 h 3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14" h="322">
                    <a:moveTo>
                      <a:pt x="0" y="318"/>
                    </a:moveTo>
                    <a:lnTo>
                      <a:pt x="49" y="322"/>
                    </a:lnTo>
                    <a:lnTo>
                      <a:pt x="119" y="305"/>
                    </a:lnTo>
                    <a:lnTo>
                      <a:pt x="207" y="268"/>
                    </a:lnTo>
                    <a:lnTo>
                      <a:pt x="273" y="189"/>
                    </a:lnTo>
                    <a:lnTo>
                      <a:pt x="334" y="94"/>
                    </a:lnTo>
                    <a:lnTo>
                      <a:pt x="414" y="0"/>
                    </a:lnTo>
                    <a:lnTo>
                      <a:pt x="340" y="8"/>
                    </a:lnTo>
                    <a:lnTo>
                      <a:pt x="234" y="35"/>
                    </a:lnTo>
                    <a:lnTo>
                      <a:pt x="135" y="84"/>
                    </a:lnTo>
                    <a:lnTo>
                      <a:pt x="102" y="114"/>
                    </a:lnTo>
                    <a:lnTo>
                      <a:pt x="93" y="183"/>
                    </a:lnTo>
                    <a:lnTo>
                      <a:pt x="68" y="242"/>
                    </a:lnTo>
                    <a:lnTo>
                      <a:pt x="0" y="31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77" name="Freeform 651">
                <a:extLst>
                  <a:ext uri="{FF2B5EF4-FFF2-40B4-BE49-F238E27FC236}">
                    <a16:creationId xmlns:a16="http://schemas.microsoft.com/office/drawing/2014/main" id="{A5683CDE-DB54-4CA4-BB11-5FE663BB6C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4" y="886"/>
                <a:ext cx="127" cy="199"/>
              </a:xfrm>
              <a:custGeom>
                <a:avLst/>
                <a:gdLst>
                  <a:gd name="T0" fmla="*/ 1 w 253"/>
                  <a:gd name="T1" fmla="*/ 1 h 397"/>
                  <a:gd name="T2" fmla="*/ 1 w 253"/>
                  <a:gd name="T3" fmla="*/ 1 h 397"/>
                  <a:gd name="T4" fmla="*/ 0 w 253"/>
                  <a:gd name="T5" fmla="*/ 1 h 397"/>
                  <a:gd name="T6" fmla="*/ 1 w 253"/>
                  <a:gd name="T7" fmla="*/ 1 h 397"/>
                  <a:gd name="T8" fmla="*/ 1 w 253"/>
                  <a:gd name="T9" fmla="*/ 1 h 397"/>
                  <a:gd name="T10" fmla="*/ 1 w 253"/>
                  <a:gd name="T11" fmla="*/ 1 h 397"/>
                  <a:gd name="T12" fmla="*/ 1 w 253"/>
                  <a:gd name="T13" fmla="*/ 1 h 397"/>
                  <a:gd name="T14" fmla="*/ 1 w 253"/>
                  <a:gd name="T15" fmla="*/ 0 h 397"/>
                  <a:gd name="T16" fmla="*/ 1 w 253"/>
                  <a:gd name="T17" fmla="*/ 1 h 397"/>
                  <a:gd name="T18" fmla="*/ 1 w 253"/>
                  <a:gd name="T19" fmla="*/ 1 h 397"/>
                  <a:gd name="T20" fmla="*/ 1 w 253"/>
                  <a:gd name="T21" fmla="*/ 1 h 397"/>
                  <a:gd name="T22" fmla="*/ 1 w 253"/>
                  <a:gd name="T23" fmla="*/ 1 h 397"/>
                  <a:gd name="T24" fmla="*/ 1 w 253"/>
                  <a:gd name="T25" fmla="*/ 1 h 397"/>
                  <a:gd name="T26" fmla="*/ 1 w 253"/>
                  <a:gd name="T27" fmla="*/ 1 h 397"/>
                  <a:gd name="T28" fmla="*/ 1 w 253"/>
                  <a:gd name="T29" fmla="*/ 1 h 39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3"/>
                  <a:gd name="T46" fmla="*/ 0 h 397"/>
                  <a:gd name="T47" fmla="*/ 253 w 253"/>
                  <a:gd name="T48" fmla="*/ 397 h 39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3" h="397">
                    <a:moveTo>
                      <a:pt x="36" y="397"/>
                    </a:moveTo>
                    <a:lnTo>
                      <a:pt x="14" y="346"/>
                    </a:lnTo>
                    <a:lnTo>
                      <a:pt x="0" y="270"/>
                    </a:lnTo>
                    <a:lnTo>
                      <a:pt x="10" y="173"/>
                    </a:lnTo>
                    <a:lnTo>
                      <a:pt x="55" y="97"/>
                    </a:lnTo>
                    <a:lnTo>
                      <a:pt x="126" y="38"/>
                    </a:lnTo>
                    <a:lnTo>
                      <a:pt x="207" y="10"/>
                    </a:lnTo>
                    <a:lnTo>
                      <a:pt x="253" y="0"/>
                    </a:lnTo>
                    <a:lnTo>
                      <a:pt x="211" y="72"/>
                    </a:lnTo>
                    <a:lnTo>
                      <a:pt x="188" y="196"/>
                    </a:lnTo>
                    <a:lnTo>
                      <a:pt x="156" y="272"/>
                    </a:lnTo>
                    <a:lnTo>
                      <a:pt x="124" y="335"/>
                    </a:lnTo>
                    <a:lnTo>
                      <a:pt x="74" y="371"/>
                    </a:lnTo>
                    <a:lnTo>
                      <a:pt x="36" y="39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78" name="Freeform 652">
                <a:extLst>
                  <a:ext uri="{FF2B5EF4-FFF2-40B4-BE49-F238E27FC236}">
                    <a16:creationId xmlns:a16="http://schemas.microsoft.com/office/drawing/2014/main" id="{6E7E1F0D-0D6C-43E1-94F2-30ADFF8A26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1" y="763"/>
                <a:ext cx="190" cy="206"/>
              </a:xfrm>
              <a:custGeom>
                <a:avLst/>
                <a:gdLst>
                  <a:gd name="T0" fmla="*/ 1 w 380"/>
                  <a:gd name="T1" fmla="*/ 1 h 410"/>
                  <a:gd name="T2" fmla="*/ 1 w 380"/>
                  <a:gd name="T3" fmla="*/ 1 h 410"/>
                  <a:gd name="T4" fmla="*/ 1 w 380"/>
                  <a:gd name="T5" fmla="*/ 1 h 410"/>
                  <a:gd name="T6" fmla="*/ 1 w 380"/>
                  <a:gd name="T7" fmla="*/ 1 h 410"/>
                  <a:gd name="T8" fmla="*/ 1 w 380"/>
                  <a:gd name="T9" fmla="*/ 0 h 410"/>
                  <a:gd name="T10" fmla="*/ 1 w 380"/>
                  <a:gd name="T11" fmla="*/ 1 h 410"/>
                  <a:gd name="T12" fmla="*/ 1 w 380"/>
                  <a:gd name="T13" fmla="*/ 1 h 410"/>
                  <a:gd name="T14" fmla="*/ 1 w 380"/>
                  <a:gd name="T15" fmla="*/ 1 h 410"/>
                  <a:gd name="T16" fmla="*/ 1 w 380"/>
                  <a:gd name="T17" fmla="*/ 1 h 410"/>
                  <a:gd name="T18" fmla="*/ 1 w 380"/>
                  <a:gd name="T19" fmla="*/ 1 h 410"/>
                  <a:gd name="T20" fmla="*/ 1 w 380"/>
                  <a:gd name="T21" fmla="*/ 1 h 410"/>
                  <a:gd name="T22" fmla="*/ 1 w 380"/>
                  <a:gd name="T23" fmla="*/ 1 h 410"/>
                  <a:gd name="T24" fmla="*/ 1 w 380"/>
                  <a:gd name="T25" fmla="*/ 1 h 410"/>
                  <a:gd name="T26" fmla="*/ 1 w 380"/>
                  <a:gd name="T27" fmla="*/ 1 h 410"/>
                  <a:gd name="T28" fmla="*/ 1 w 380"/>
                  <a:gd name="T29" fmla="*/ 1 h 410"/>
                  <a:gd name="T30" fmla="*/ 1 w 380"/>
                  <a:gd name="T31" fmla="*/ 1 h 410"/>
                  <a:gd name="T32" fmla="*/ 1 w 380"/>
                  <a:gd name="T33" fmla="*/ 1 h 410"/>
                  <a:gd name="T34" fmla="*/ 0 w 380"/>
                  <a:gd name="T35" fmla="*/ 1 h 410"/>
                  <a:gd name="T36" fmla="*/ 1 w 380"/>
                  <a:gd name="T37" fmla="*/ 1 h 410"/>
                  <a:gd name="T38" fmla="*/ 1 w 380"/>
                  <a:gd name="T39" fmla="*/ 1 h 410"/>
                  <a:gd name="T40" fmla="*/ 1 w 380"/>
                  <a:gd name="T41" fmla="*/ 1 h 4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410"/>
                  <a:gd name="T65" fmla="*/ 380 w 380"/>
                  <a:gd name="T66" fmla="*/ 410 h 4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410">
                    <a:moveTo>
                      <a:pt x="3" y="281"/>
                    </a:moveTo>
                    <a:lnTo>
                      <a:pt x="36" y="196"/>
                    </a:lnTo>
                    <a:lnTo>
                      <a:pt x="110" y="118"/>
                    </a:lnTo>
                    <a:lnTo>
                      <a:pt x="220" y="64"/>
                    </a:lnTo>
                    <a:lnTo>
                      <a:pt x="378" y="0"/>
                    </a:lnTo>
                    <a:lnTo>
                      <a:pt x="380" y="59"/>
                    </a:lnTo>
                    <a:lnTo>
                      <a:pt x="365" y="154"/>
                    </a:lnTo>
                    <a:lnTo>
                      <a:pt x="342" y="215"/>
                    </a:lnTo>
                    <a:lnTo>
                      <a:pt x="294" y="262"/>
                    </a:lnTo>
                    <a:lnTo>
                      <a:pt x="252" y="329"/>
                    </a:lnTo>
                    <a:lnTo>
                      <a:pt x="245" y="359"/>
                    </a:lnTo>
                    <a:lnTo>
                      <a:pt x="186" y="401"/>
                    </a:lnTo>
                    <a:lnTo>
                      <a:pt x="195" y="338"/>
                    </a:lnTo>
                    <a:lnTo>
                      <a:pt x="237" y="239"/>
                    </a:lnTo>
                    <a:lnTo>
                      <a:pt x="154" y="270"/>
                    </a:lnTo>
                    <a:lnTo>
                      <a:pt x="74" y="308"/>
                    </a:lnTo>
                    <a:lnTo>
                      <a:pt x="28" y="355"/>
                    </a:lnTo>
                    <a:lnTo>
                      <a:pt x="0" y="410"/>
                    </a:lnTo>
                    <a:lnTo>
                      <a:pt x="1" y="319"/>
                    </a:lnTo>
                    <a:lnTo>
                      <a:pt x="3" y="28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79" name="Freeform 653">
                <a:extLst>
                  <a:ext uri="{FF2B5EF4-FFF2-40B4-BE49-F238E27FC236}">
                    <a16:creationId xmlns:a16="http://schemas.microsoft.com/office/drawing/2014/main" id="{AD4C1525-5954-4B87-8C32-12582FE4369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84" y="740"/>
                <a:ext cx="163" cy="215"/>
              </a:xfrm>
              <a:custGeom>
                <a:avLst/>
                <a:gdLst>
                  <a:gd name="T0" fmla="*/ 0 w 327"/>
                  <a:gd name="T1" fmla="*/ 0 h 432"/>
                  <a:gd name="T2" fmla="*/ 0 w 327"/>
                  <a:gd name="T3" fmla="*/ 0 h 432"/>
                  <a:gd name="T4" fmla="*/ 0 w 327"/>
                  <a:gd name="T5" fmla="*/ 0 h 432"/>
                  <a:gd name="T6" fmla="*/ 0 w 327"/>
                  <a:gd name="T7" fmla="*/ 0 h 432"/>
                  <a:gd name="T8" fmla="*/ 0 w 327"/>
                  <a:gd name="T9" fmla="*/ 0 h 432"/>
                  <a:gd name="T10" fmla="*/ 0 w 327"/>
                  <a:gd name="T11" fmla="*/ 0 h 432"/>
                  <a:gd name="T12" fmla="*/ 0 w 327"/>
                  <a:gd name="T13" fmla="*/ 0 h 432"/>
                  <a:gd name="T14" fmla="*/ 0 w 327"/>
                  <a:gd name="T15" fmla="*/ 0 h 432"/>
                  <a:gd name="T16" fmla="*/ 0 w 327"/>
                  <a:gd name="T17" fmla="*/ 0 h 432"/>
                  <a:gd name="T18" fmla="*/ 0 w 327"/>
                  <a:gd name="T19" fmla="*/ 0 h 432"/>
                  <a:gd name="T20" fmla="*/ 0 w 327"/>
                  <a:gd name="T21" fmla="*/ 0 h 432"/>
                  <a:gd name="T22" fmla="*/ 0 w 327"/>
                  <a:gd name="T23" fmla="*/ 0 h 432"/>
                  <a:gd name="T24" fmla="*/ 0 w 327"/>
                  <a:gd name="T25" fmla="*/ 0 h 432"/>
                  <a:gd name="T26" fmla="*/ 0 w 327"/>
                  <a:gd name="T27" fmla="*/ 0 h 432"/>
                  <a:gd name="T28" fmla="*/ 0 w 327"/>
                  <a:gd name="T29" fmla="*/ 0 h 432"/>
                  <a:gd name="T30" fmla="*/ 0 w 327"/>
                  <a:gd name="T31" fmla="*/ 0 h 432"/>
                  <a:gd name="T32" fmla="*/ 0 w 327"/>
                  <a:gd name="T33" fmla="*/ 0 h 4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7"/>
                  <a:gd name="T52" fmla="*/ 0 h 432"/>
                  <a:gd name="T53" fmla="*/ 327 w 327"/>
                  <a:gd name="T54" fmla="*/ 432 h 4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7" h="432">
                    <a:moveTo>
                      <a:pt x="0" y="432"/>
                    </a:moveTo>
                    <a:lnTo>
                      <a:pt x="26" y="342"/>
                    </a:lnTo>
                    <a:lnTo>
                      <a:pt x="80" y="219"/>
                    </a:lnTo>
                    <a:lnTo>
                      <a:pt x="186" y="111"/>
                    </a:lnTo>
                    <a:lnTo>
                      <a:pt x="254" y="52"/>
                    </a:lnTo>
                    <a:lnTo>
                      <a:pt x="327" y="0"/>
                    </a:lnTo>
                    <a:lnTo>
                      <a:pt x="325" y="101"/>
                    </a:lnTo>
                    <a:lnTo>
                      <a:pt x="317" y="169"/>
                    </a:lnTo>
                    <a:lnTo>
                      <a:pt x="254" y="217"/>
                    </a:lnTo>
                    <a:lnTo>
                      <a:pt x="201" y="284"/>
                    </a:lnTo>
                    <a:lnTo>
                      <a:pt x="195" y="242"/>
                    </a:lnTo>
                    <a:lnTo>
                      <a:pt x="209" y="202"/>
                    </a:lnTo>
                    <a:lnTo>
                      <a:pt x="146" y="244"/>
                    </a:lnTo>
                    <a:lnTo>
                      <a:pt x="89" y="293"/>
                    </a:lnTo>
                    <a:lnTo>
                      <a:pt x="45" y="382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80" name="Freeform 654">
                <a:extLst>
                  <a:ext uri="{FF2B5EF4-FFF2-40B4-BE49-F238E27FC236}">
                    <a16:creationId xmlns:a16="http://schemas.microsoft.com/office/drawing/2014/main" id="{BB16937E-ADF1-4447-9032-29A44218BF2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4" y="841"/>
                <a:ext cx="79" cy="178"/>
              </a:xfrm>
              <a:custGeom>
                <a:avLst/>
                <a:gdLst>
                  <a:gd name="T0" fmla="*/ 1 w 157"/>
                  <a:gd name="T1" fmla="*/ 1 h 355"/>
                  <a:gd name="T2" fmla="*/ 1 w 157"/>
                  <a:gd name="T3" fmla="*/ 1 h 355"/>
                  <a:gd name="T4" fmla="*/ 1 w 157"/>
                  <a:gd name="T5" fmla="*/ 1 h 355"/>
                  <a:gd name="T6" fmla="*/ 1 w 157"/>
                  <a:gd name="T7" fmla="*/ 1 h 355"/>
                  <a:gd name="T8" fmla="*/ 1 w 157"/>
                  <a:gd name="T9" fmla="*/ 1 h 355"/>
                  <a:gd name="T10" fmla="*/ 1 w 157"/>
                  <a:gd name="T11" fmla="*/ 1 h 355"/>
                  <a:gd name="T12" fmla="*/ 1 w 157"/>
                  <a:gd name="T13" fmla="*/ 1 h 355"/>
                  <a:gd name="T14" fmla="*/ 1 w 157"/>
                  <a:gd name="T15" fmla="*/ 0 h 355"/>
                  <a:gd name="T16" fmla="*/ 1 w 157"/>
                  <a:gd name="T17" fmla="*/ 1 h 355"/>
                  <a:gd name="T18" fmla="*/ 1 w 157"/>
                  <a:gd name="T19" fmla="*/ 1 h 355"/>
                  <a:gd name="T20" fmla="*/ 1 w 157"/>
                  <a:gd name="T21" fmla="*/ 1 h 355"/>
                  <a:gd name="T22" fmla="*/ 0 w 157"/>
                  <a:gd name="T23" fmla="*/ 1 h 355"/>
                  <a:gd name="T24" fmla="*/ 1 w 157"/>
                  <a:gd name="T25" fmla="*/ 1 h 355"/>
                  <a:gd name="T26" fmla="*/ 1 w 157"/>
                  <a:gd name="T27" fmla="*/ 1 h 3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7"/>
                  <a:gd name="T43" fmla="*/ 0 h 355"/>
                  <a:gd name="T44" fmla="*/ 157 w 157"/>
                  <a:gd name="T45" fmla="*/ 355 h 35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7" h="355">
                    <a:moveTo>
                      <a:pt x="17" y="355"/>
                    </a:moveTo>
                    <a:lnTo>
                      <a:pt x="72" y="355"/>
                    </a:lnTo>
                    <a:lnTo>
                      <a:pt x="121" y="323"/>
                    </a:lnTo>
                    <a:lnTo>
                      <a:pt x="154" y="268"/>
                    </a:lnTo>
                    <a:lnTo>
                      <a:pt x="155" y="190"/>
                    </a:lnTo>
                    <a:lnTo>
                      <a:pt x="155" y="118"/>
                    </a:lnTo>
                    <a:lnTo>
                      <a:pt x="155" y="41"/>
                    </a:lnTo>
                    <a:lnTo>
                      <a:pt x="157" y="0"/>
                    </a:lnTo>
                    <a:lnTo>
                      <a:pt x="108" y="32"/>
                    </a:lnTo>
                    <a:lnTo>
                      <a:pt x="51" y="85"/>
                    </a:lnTo>
                    <a:lnTo>
                      <a:pt x="9" y="161"/>
                    </a:lnTo>
                    <a:lnTo>
                      <a:pt x="0" y="260"/>
                    </a:lnTo>
                    <a:lnTo>
                      <a:pt x="17" y="3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81" name="Freeform 655">
                <a:extLst>
                  <a:ext uri="{FF2B5EF4-FFF2-40B4-BE49-F238E27FC236}">
                    <a16:creationId xmlns:a16="http://schemas.microsoft.com/office/drawing/2014/main" id="{5A691513-A1C8-49BE-BA03-5DFFDEB68C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2" y="767"/>
                <a:ext cx="129" cy="162"/>
              </a:xfrm>
              <a:custGeom>
                <a:avLst/>
                <a:gdLst>
                  <a:gd name="T0" fmla="*/ 0 w 258"/>
                  <a:gd name="T1" fmla="*/ 1 h 324"/>
                  <a:gd name="T2" fmla="*/ 1 w 258"/>
                  <a:gd name="T3" fmla="*/ 1 h 324"/>
                  <a:gd name="T4" fmla="*/ 1 w 258"/>
                  <a:gd name="T5" fmla="*/ 1 h 324"/>
                  <a:gd name="T6" fmla="*/ 1 w 258"/>
                  <a:gd name="T7" fmla="*/ 1 h 324"/>
                  <a:gd name="T8" fmla="*/ 1 w 258"/>
                  <a:gd name="T9" fmla="*/ 1 h 324"/>
                  <a:gd name="T10" fmla="*/ 1 w 258"/>
                  <a:gd name="T11" fmla="*/ 1 h 324"/>
                  <a:gd name="T12" fmla="*/ 1 w 258"/>
                  <a:gd name="T13" fmla="*/ 1 h 324"/>
                  <a:gd name="T14" fmla="*/ 1 w 258"/>
                  <a:gd name="T15" fmla="*/ 1 h 324"/>
                  <a:gd name="T16" fmla="*/ 1 w 258"/>
                  <a:gd name="T17" fmla="*/ 0 h 324"/>
                  <a:gd name="T18" fmla="*/ 1 w 258"/>
                  <a:gd name="T19" fmla="*/ 1 h 324"/>
                  <a:gd name="T20" fmla="*/ 1 w 258"/>
                  <a:gd name="T21" fmla="*/ 1 h 324"/>
                  <a:gd name="T22" fmla="*/ 1 w 258"/>
                  <a:gd name="T23" fmla="*/ 1 h 324"/>
                  <a:gd name="T24" fmla="*/ 1 w 258"/>
                  <a:gd name="T25" fmla="*/ 1 h 324"/>
                  <a:gd name="T26" fmla="*/ 1 w 258"/>
                  <a:gd name="T27" fmla="*/ 1 h 324"/>
                  <a:gd name="T28" fmla="*/ 1 w 258"/>
                  <a:gd name="T29" fmla="*/ 1 h 324"/>
                  <a:gd name="T30" fmla="*/ 1 w 258"/>
                  <a:gd name="T31" fmla="*/ 1 h 324"/>
                  <a:gd name="T32" fmla="*/ 1 w 258"/>
                  <a:gd name="T33" fmla="*/ 1 h 324"/>
                  <a:gd name="T34" fmla="*/ 1 w 258"/>
                  <a:gd name="T35" fmla="*/ 1 h 324"/>
                  <a:gd name="T36" fmla="*/ 0 w 258"/>
                  <a:gd name="T37" fmla="*/ 1 h 324"/>
                  <a:gd name="T38" fmla="*/ 0 w 258"/>
                  <a:gd name="T39" fmla="*/ 1 h 3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8"/>
                  <a:gd name="T61" fmla="*/ 0 h 324"/>
                  <a:gd name="T62" fmla="*/ 258 w 258"/>
                  <a:gd name="T63" fmla="*/ 324 h 32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8" h="324">
                    <a:moveTo>
                      <a:pt x="0" y="324"/>
                    </a:moveTo>
                    <a:lnTo>
                      <a:pt x="9" y="287"/>
                    </a:lnTo>
                    <a:lnTo>
                      <a:pt x="28" y="240"/>
                    </a:lnTo>
                    <a:lnTo>
                      <a:pt x="55" y="198"/>
                    </a:lnTo>
                    <a:lnTo>
                      <a:pt x="85" y="156"/>
                    </a:lnTo>
                    <a:lnTo>
                      <a:pt x="123" y="114"/>
                    </a:lnTo>
                    <a:lnTo>
                      <a:pt x="165" y="76"/>
                    </a:lnTo>
                    <a:lnTo>
                      <a:pt x="207" y="40"/>
                    </a:lnTo>
                    <a:lnTo>
                      <a:pt x="258" y="0"/>
                    </a:lnTo>
                    <a:lnTo>
                      <a:pt x="258" y="33"/>
                    </a:lnTo>
                    <a:lnTo>
                      <a:pt x="258" y="80"/>
                    </a:lnTo>
                    <a:lnTo>
                      <a:pt x="253" y="130"/>
                    </a:lnTo>
                    <a:lnTo>
                      <a:pt x="165" y="229"/>
                    </a:lnTo>
                    <a:lnTo>
                      <a:pt x="161" y="200"/>
                    </a:lnTo>
                    <a:lnTo>
                      <a:pt x="167" y="154"/>
                    </a:lnTo>
                    <a:lnTo>
                      <a:pt x="99" y="198"/>
                    </a:lnTo>
                    <a:lnTo>
                      <a:pt x="57" y="238"/>
                    </a:lnTo>
                    <a:lnTo>
                      <a:pt x="30" y="282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82" name="Freeform 656">
                <a:extLst>
                  <a:ext uri="{FF2B5EF4-FFF2-40B4-BE49-F238E27FC236}">
                    <a16:creationId xmlns:a16="http://schemas.microsoft.com/office/drawing/2014/main" id="{B45C5D12-EE25-4366-948E-A05C3FFF68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3" y="786"/>
                <a:ext cx="176" cy="177"/>
              </a:xfrm>
              <a:custGeom>
                <a:avLst/>
                <a:gdLst>
                  <a:gd name="T0" fmla="*/ 0 w 354"/>
                  <a:gd name="T1" fmla="*/ 1 h 354"/>
                  <a:gd name="T2" fmla="*/ 0 w 354"/>
                  <a:gd name="T3" fmla="*/ 1 h 354"/>
                  <a:gd name="T4" fmla="*/ 0 w 354"/>
                  <a:gd name="T5" fmla="*/ 1 h 354"/>
                  <a:gd name="T6" fmla="*/ 0 w 354"/>
                  <a:gd name="T7" fmla="*/ 1 h 354"/>
                  <a:gd name="T8" fmla="*/ 0 w 354"/>
                  <a:gd name="T9" fmla="*/ 1 h 354"/>
                  <a:gd name="T10" fmla="*/ 0 w 354"/>
                  <a:gd name="T11" fmla="*/ 1 h 354"/>
                  <a:gd name="T12" fmla="*/ 0 w 354"/>
                  <a:gd name="T13" fmla="*/ 1 h 354"/>
                  <a:gd name="T14" fmla="*/ 0 w 354"/>
                  <a:gd name="T15" fmla="*/ 1 h 354"/>
                  <a:gd name="T16" fmla="*/ 0 w 354"/>
                  <a:gd name="T17" fmla="*/ 1 h 354"/>
                  <a:gd name="T18" fmla="*/ 0 w 354"/>
                  <a:gd name="T19" fmla="*/ 0 h 354"/>
                  <a:gd name="T20" fmla="*/ 0 w 354"/>
                  <a:gd name="T21" fmla="*/ 1 h 354"/>
                  <a:gd name="T22" fmla="*/ 0 w 354"/>
                  <a:gd name="T23" fmla="*/ 1 h 354"/>
                  <a:gd name="T24" fmla="*/ 0 w 354"/>
                  <a:gd name="T25" fmla="*/ 1 h 354"/>
                  <a:gd name="T26" fmla="*/ 0 w 354"/>
                  <a:gd name="T27" fmla="*/ 1 h 354"/>
                  <a:gd name="T28" fmla="*/ 0 w 354"/>
                  <a:gd name="T29" fmla="*/ 1 h 354"/>
                  <a:gd name="T30" fmla="*/ 0 w 354"/>
                  <a:gd name="T31" fmla="*/ 1 h 354"/>
                  <a:gd name="T32" fmla="*/ 0 w 354"/>
                  <a:gd name="T33" fmla="*/ 1 h 354"/>
                  <a:gd name="T34" fmla="*/ 0 w 354"/>
                  <a:gd name="T35" fmla="*/ 1 h 354"/>
                  <a:gd name="T36" fmla="*/ 0 w 354"/>
                  <a:gd name="T37" fmla="*/ 1 h 354"/>
                  <a:gd name="T38" fmla="*/ 0 w 354"/>
                  <a:gd name="T39" fmla="*/ 1 h 354"/>
                  <a:gd name="T40" fmla="*/ 0 w 354"/>
                  <a:gd name="T41" fmla="*/ 1 h 354"/>
                  <a:gd name="T42" fmla="*/ 0 w 354"/>
                  <a:gd name="T43" fmla="*/ 1 h 354"/>
                  <a:gd name="T44" fmla="*/ 0 w 354"/>
                  <a:gd name="T45" fmla="*/ 1 h 354"/>
                  <a:gd name="T46" fmla="*/ 0 w 354"/>
                  <a:gd name="T47" fmla="*/ 1 h 354"/>
                  <a:gd name="T48" fmla="*/ 0 w 354"/>
                  <a:gd name="T49" fmla="*/ 1 h 354"/>
                  <a:gd name="T50" fmla="*/ 0 w 354"/>
                  <a:gd name="T51" fmla="*/ 1 h 354"/>
                  <a:gd name="T52" fmla="*/ 0 w 354"/>
                  <a:gd name="T53" fmla="*/ 1 h 354"/>
                  <a:gd name="T54" fmla="*/ 0 w 354"/>
                  <a:gd name="T55" fmla="*/ 1 h 35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54"/>
                  <a:gd name="T85" fmla="*/ 0 h 354"/>
                  <a:gd name="T86" fmla="*/ 354 w 354"/>
                  <a:gd name="T87" fmla="*/ 354 h 35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54" h="354">
                    <a:moveTo>
                      <a:pt x="10" y="278"/>
                    </a:moveTo>
                    <a:lnTo>
                      <a:pt x="31" y="232"/>
                    </a:lnTo>
                    <a:lnTo>
                      <a:pt x="57" y="183"/>
                    </a:lnTo>
                    <a:lnTo>
                      <a:pt x="94" y="133"/>
                    </a:lnTo>
                    <a:lnTo>
                      <a:pt x="130" y="99"/>
                    </a:lnTo>
                    <a:lnTo>
                      <a:pt x="179" y="67"/>
                    </a:lnTo>
                    <a:lnTo>
                      <a:pt x="230" y="40"/>
                    </a:lnTo>
                    <a:lnTo>
                      <a:pt x="287" y="23"/>
                    </a:lnTo>
                    <a:lnTo>
                      <a:pt x="325" y="10"/>
                    </a:lnTo>
                    <a:lnTo>
                      <a:pt x="354" y="0"/>
                    </a:lnTo>
                    <a:lnTo>
                      <a:pt x="348" y="37"/>
                    </a:lnTo>
                    <a:lnTo>
                      <a:pt x="341" y="76"/>
                    </a:lnTo>
                    <a:lnTo>
                      <a:pt x="322" y="128"/>
                    </a:lnTo>
                    <a:lnTo>
                      <a:pt x="306" y="160"/>
                    </a:lnTo>
                    <a:lnTo>
                      <a:pt x="270" y="232"/>
                    </a:lnTo>
                    <a:lnTo>
                      <a:pt x="247" y="284"/>
                    </a:lnTo>
                    <a:lnTo>
                      <a:pt x="232" y="320"/>
                    </a:lnTo>
                    <a:lnTo>
                      <a:pt x="177" y="354"/>
                    </a:lnTo>
                    <a:lnTo>
                      <a:pt x="192" y="297"/>
                    </a:lnTo>
                    <a:lnTo>
                      <a:pt x="221" y="230"/>
                    </a:lnTo>
                    <a:lnTo>
                      <a:pt x="232" y="200"/>
                    </a:lnTo>
                    <a:lnTo>
                      <a:pt x="166" y="217"/>
                    </a:lnTo>
                    <a:lnTo>
                      <a:pt x="116" y="238"/>
                    </a:lnTo>
                    <a:lnTo>
                      <a:pt x="67" y="265"/>
                    </a:lnTo>
                    <a:lnTo>
                      <a:pt x="31" y="303"/>
                    </a:lnTo>
                    <a:lnTo>
                      <a:pt x="0" y="344"/>
                    </a:lnTo>
                    <a:lnTo>
                      <a:pt x="10" y="27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83" name="Freeform 657">
                <a:extLst>
                  <a:ext uri="{FF2B5EF4-FFF2-40B4-BE49-F238E27FC236}">
                    <a16:creationId xmlns:a16="http://schemas.microsoft.com/office/drawing/2014/main" id="{AF87FC51-1464-4151-94B7-43A36EF64E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8" y="700"/>
                <a:ext cx="158" cy="171"/>
              </a:xfrm>
              <a:custGeom>
                <a:avLst/>
                <a:gdLst>
                  <a:gd name="T0" fmla="*/ 0 w 318"/>
                  <a:gd name="T1" fmla="*/ 0 h 343"/>
                  <a:gd name="T2" fmla="*/ 0 w 318"/>
                  <a:gd name="T3" fmla="*/ 0 h 343"/>
                  <a:gd name="T4" fmla="*/ 0 w 318"/>
                  <a:gd name="T5" fmla="*/ 0 h 343"/>
                  <a:gd name="T6" fmla="*/ 0 w 318"/>
                  <a:gd name="T7" fmla="*/ 0 h 343"/>
                  <a:gd name="T8" fmla="*/ 0 w 318"/>
                  <a:gd name="T9" fmla="*/ 0 h 343"/>
                  <a:gd name="T10" fmla="*/ 0 w 318"/>
                  <a:gd name="T11" fmla="*/ 0 h 343"/>
                  <a:gd name="T12" fmla="*/ 0 w 318"/>
                  <a:gd name="T13" fmla="*/ 0 h 343"/>
                  <a:gd name="T14" fmla="*/ 0 w 318"/>
                  <a:gd name="T15" fmla="*/ 0 h 343"/>
                  <a:gd name="T16" fmla="*/ 0 w 318"/>
                  <a:gd name="T17" fmla="*/ 0 h 343"/>
                  <a:gd name="T18" fmla="*/ 0 w 318"/>
                  <a:gd name="T19" fmla="*/ 0 h 343"/>
                  <a:gd name="T20" fmla="*/ 0 w 318"/>
                  <a:gd name="T21" fmla="*/ 0 h 343"/>
                  <a:gd name="T22" fmla="*/ 0 w 318"/>
                  <a:gd name="T23" fmla="*/ 0 h 343"/>
                  <a:gd name="T24" fmla="*/ 0 w 318"/>
                  <a:gd name="T25" fmla="*/ 0 h 343"/>
                  <a:gd name="T26" fmla="*/ 0 w 318"/>
                  <a:gd name="T27" fmla="*/ 0 h 343"/>
                  <a:gd name="T28" fmla="*/ 0 w 318"/>
                  <a:gd name="T29" fmla="*/ 0 h 343"/>
                  <a:gd name="T30" fmla="*/ 0 w 318"/>
                  <a:gd name="T31" fmla="*/ 0 h 343"/>
                  <a:gd name="T32" fmla="*/ 0 w 318"/>
                  <a:gd name="T33" fmla="*/ 0 h 343"/>
                  <a:gd name="T34" fmla="*/ 0 w 318"/>
                  <a:gd name="T35" fmla="*/ 0 h 343"/>
                  <a:gd name="T36" fmla="*/ 0 w 318"/>
                  <a:gd name="T37" fmla="*/ 0 h 343"/>
                  <a:gd name="T38" fmla="*/ 0 w 318"/>
                  <a:gd name="T39" fmla="*/ 0 h 343"/>
                  <a:gd name="T40" fmla="*/ 0 w 318"/>
                  <a:gd name="T41" fmla="*/ 0 h 343"/>
                  <a:gd name="T42" fmla="*/ 0 w 318"/>
                  <a:gd name="T43" fmla="*/ 0 h 343"/>
                  <a:gd name="T44" fmla="*/ 0 w 318"/>
                  <a:gd name="T45" fmla="*/ 0 h 343"/>
                  <a:gd name="T46" fmla="*/ 0 w 318"/>
                  <a:gd name="T47" fmla="*/ 0 h 343"/>
                  <a:gd name="T48" fmla="*/ 0 w 318"/>
                  <a:gd name="T49" fmla="*/ 0 h 34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18"/>
                  <a:gd name="T76" fmla="*/ 0 h 343"/>
                  <a:gd name="T77" fmla="*/ 318 w 318"/>
                  <a:gd name="T78" fmla="*/ 343 h 34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18" h="343">
                    <a:moveTo>
                      <a:pt x="0" y="168"/>
                    </a:moveTo>
                    <a:lnTo>
                      <a:pt x="31" y="135"/>
                    </a:lnTo>
                    <a:lnTo>
                      <a:pt x="67" y="101"/>
                    </a:lnTo>
                    <a:lnTo>
                      <a:pt x="114" y="73"/>
                    </a:lnTo>
                    <a:lnTo>
                      <a:pt x="171" y="44"/>
                    </a:lnTo>
                    <a:lnTo>
                      <a:pt x="236" y="21"/>
                    </a:lnTo>
                    <a:lnTo>
                      <a:pt x="285" y="6"/>
                    </a:lnTo>
                    <a:lnTo>
                      <a:pt x="318" y="0"/>
                    </a:lnTo>
                    <a:lnTo>
                      <a:pt x="314" y="29"/>
                    </a:lnTo>
                    <a:lnTo>
                      <a:pt x="304" y="65"/>
                    </a:lnTo>
                    <a:lnTo>
                      <a:pt x="289" y="105"/>
                    </a:lnTo>
                    <a:lnTo>
                      <a:pt x="270" y="143"/>
                    </a:lnTo>
                    <a:lnTo>
                      <a:pt x="249" y="175"/>
                    </a:lnTo>
                    <a:lnTo>
                      <a:pt x="228" y="204"/>
                    </a:lnTo>
                    <a:lnTo>
                      <a:pt x="206" y="230"/>
                    </a:lnTo>
                    <a:lnTo>
                      <a:pt x="181" y="255"/>
                    </a:lnTo>
                    <a:lnTo>
                      <a:pt x="147" y="287"/>
                    </a:lnTo>
                    <a:lnTo>
                      <a:pt x="122" y="306"/>
                    </a:lnTo>
                    <a:lnTo>
                      <a:pt x="67" y="343"/>
                    </a:lnTo>
                    <a:lnTo>
                      <a:pt x="93" y="272"/>
                    </a:lnTo>
                    <a:lnTo>
                      <a:pt x="114" y="200"/>
                    </a:lnTo>
                    <a:lnTo>
                      <a:pt x="114" y="122"/>
                    </a:lnTo>
                    <a:lnTo>
                      <a:pt x="69" y="145"/>
                    </a:ln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84" name="Freeform 658">
                <a:extLst>
                  <a:ext uri="{FF2B5EF4-FFF2-40B4-BE49-F238E27FC236}">
                    <a16:creationId xmlns:a16="http://schemas.microsoft.com/office/drawing/2014/main" id="{D74BBA21-C8DC-40C0-8ABF-FD979E991A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5" y="737"/>
                <a:ext cx="158" cy="169"/>
              </a:xfrm>
              <a:custGeom>
                <a:avLst/>
                <a:gdLst>
                  <a:gd name="T0" fmla="*/ 0 w 318"/>
                  <a:gd name="T1" fmla="*/ 1 h 338"/>
                  <a:gd name="T2" fmla="*/ 0 w 318"/>
                  <a:gd name="T3" fmla="*/ 1 h 338"/>
                  <a:gd name="T4" fmla="*/ 0 w 318"/>
                  <a:gd name="T5" fmla="*/ 1 h 338"/>
                  <a:gd name="T6" fmla="*/ 0 w 318"/>
                  <a:gd name="T7" fmla="*/ 1 h 338"/>
                  <a:gd name="T8" fmla="*/ 0 w 318"/>
                  <a:gd name="T9" fmla="*/ 1 h 338"/>
                  <a:gd name="T10" fmla="*/ 0 w 318"/>
                  <a:gd name="T11" fmla="*/ 1 h 338"/>
                  <a:gd name="T12" fmla="*/ 0 w 318"/>
                  <a:gd name="T13" fmla="*/ 1 h 338"/>
                  <a:gd name="T14" fmla="*/ 0 w 318"/>
                  <a:gd name="T15" fmla="*/ 1 h 338"/>
                  <a:gd name="T16" fmla="*/ 0 w 318"/>
                  <a:gd name="T17" fmla="*/ 0 h 338"/>
                  <a:gd name="T18" fmla="*/ 0 w 318"/>
                  <a:gd name="T19" fmla="*/ 1 h 338"/>
                  <a:gd name="T20" fmla="*/ 0 w 318"/>
                  <a:gd name="T21" fmla="*/ 1 h 338"/>
                  <a:gd name="T22" fmla="*/ 0 w 318"/>
                  <a:gd name="T23" fmla="*/ 1 h 338"/>
                  <a:gd name="T24" fmla="*/ 0 w 318"/>
                  <a:gd name="T25" fmla="*/ 1 h 338"/>
                  <a:gd name="T26" fmla="*/ 0 w 318"/>
                  <a:gd name="T27" fmla="*/ 1 h 338"/>
                  <a:gd name="T28" fmla="*/ 0 w 318"/>
                  <a:gd name="T29" fmla="*/ 1 h 338"/>
                  <a:gd name="T30" fmla="*/ 0 w 318"/>
                  <a:gd name="T31" fmla="*/ 1 h 338"/>
                  <a:gd name="T32" fmla="*/ 0 w 318"/>
                  <a:gd name="T33" fmla="*/ 1 h 338"/>
                  <a:gd name="T34" fmla="*/ 0 w 318"/>
                  <a:gd name="T35" fmla="*/ 1 h 338"/>
                  <a:gd name="T36" fmla="*/ 0 w 318"/>
                  <a:gd name="T37" fmla="*/ 1 h 338"/>
                  <a:gd name="T38" fmla="*/ 0 w 318"/>
                  <a:gd name="T39" fmla="*/ 1 h 338"/>
                  <a:gd name="T40" fmla="*/ 0 w 318"/>
                  <a:gd name="T41" fmla="*/ 1 h 338"/>
                  <a:gd name="T42" fmla="*/ 0 w 318"/>
                  <a:gd name="T43" fmla="*/ 1 h 3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18"/>
                  <a:gd name="T67" fmla="*/ 0 h 338"/>
                  <a:gd name="T68" fmla="*/ 318 w 318"/>
                  <a:gd name="T69" fmla="*/ 338 h 3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18" h="338">
                    <a:moveTo>
                      <a:pt x="0" y="176"/>
                    </a:moveTo>
                    <a:lnTo>
                      <a:pt x="30" y="152"/>
                    </a:lnTo>
                    <a:lnTo>
                      <a:pt x="68" y="125"/>
                    </a:lnTo>
                    <a:lnTo>
                      <a:pt x="127" y="91"/>
                    </a:lnTo>
                    <a:lnTo>
                      <a:pt x="175" y="66"/>
                    </a:lnTo>
                    <a:lnTo>
                      <a:pt x="219" y="47"/>
                    </a:lnTo>
                    <a:lnTo>
                      <a:pt x="259" y="32"/>
                    </a:lnTo>
                    <a:lnTo>
                      <a:pt x="293" y="15"/>
                    </a:lnTo>
                    <a:lnTo>
                      <a:pt x="318" y="0"/>
                    </a:lnTo>
                    <a:lnTo>
                      <a:pt x="314" y="26"/>
                    </a:lnTo>
                    <a:lnTo>
                      <a:pt x="302" y="64"/>
                    </a:lnTo>
                    <a:lnTo>
                      <a:pt x="281" y="112"/>
                    </a:lnTo>
                    <a:lnTo>
                      <a:pt x="257" y="161"/>
                    </a:lnTo>
                    <a:lnTo>
                      <a:pt x="224" y="212"/>
                    </a:lnTo>
                    <a:lnTo>
                      <a:pt x="190" y="254"/>
                    </a:lnTo>
                    <a:lnTo>
                      <a:pt x="156" y="290"/>
                    </a:lnTo>
                    <a:lnTo>
                      <a:pt x="124" y="319"/>
                    </a:lnTo>
                    <a:lnTo>
                      <a:pt x="87" y="338"/>
                    </a:lnTo>
                    <a:lnTo>
                      <a:pt x="177" y="154"/>
                    </a:lnTo>
                    <a:lnTo>
                      <a:pt x="126" y="154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85" name="Freeform 659">
                <a:extLst>
                  <a:ext uri="{FF2B5EF4-FFF2-40B4-BE49-F238E27FC236}">
                    <a16:creationId xmlns:a16="http://schemas.microsoft.com/office/drawing/2014/main" id="{552A07D3-4412-453E-A294-5FF63912086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9" y="882"/>
                <a:ext cx="178" cy="137"/>
              </a:xfrm>
              <a:custGeom>
                <a:avLst/>
                <a:gdLst>
                  <a:gd name="T0" fmla="*/ 1 w 355"/>
                  <a:gd name="T1" fmla="*/ 1 h 274"/>
                  <a:gd name="T2" fmla="*/ 1 w 355"/>
                  <a:gd name="T3" fmla="*/ 1 h 274"/>
                  <a:gd name="T4" fmla="*/ 1 w 355"/>
                  <a:gd name="T5" fmla="*/ 1 h 274"/>
                  <a:gd name="T6" fmla="*/ 1 w 355"/>
                  <a:gd name="T7" fmla="*/ 1 h 274"/>
                  <a:gd name="T8" fmla="*/ 1 w 355"/>
                  <a:gd name="T9" fmla="*/ 0 h 274"/>
                  <a:gd name="T10" fmla="*/ 1 w 355"/>
                  <a:gd name="T11" fmla="*/ 1 h 274"/>
                  <a:gd name="T12" fmla="*/ 1 w 355"/>
                  <a:gd name="T13" fmla="*/ 1 h 274"/>
                  <a:gd name="T14" fmla="*/ 1 w 355"/>
                  <a:gd name="T15" fmla="*/ 1 h 274"/>
                  <a:gd name="T16" fmla="*/ 1 w 355"/>
                  <a:gd name="T17" fmla="*/ 1 h 274"/>
                  <a:gd name="T18" fmla="*/ 1 w 355"/>
                  <a:gd name="T19" fmla="*/ 1 h 274"/>
                  <a:gd name="T20" fmla="*/ 1 w 355"/>
                  <a:gd name="T21" fmla="*/ 1 h 274"/>
                  <a:gd name="T22" fmla="*/ 1 w 355"/>
                  <a:gd name="T23" fmla="*/ 1 h 274"/>
                  <a:gd name="T24" fmla="*/ 1 w 355"/>
                  <a:gd name="T25" fmla="*/ 1 h 274"/>
                  <a:gd name="T26" fmla="*/ 1 w 355"/>
                  <a:gd name="T27" fmla="*/ 1 h 274"/>
                  <a:gd name="T28" fmla="*/ 1 w 355"/>
                  <a:gd name="T29" fmla="*/ 1 h 274"/>
                  <a:gd name="T30" fmla="*/ 1 w 355"/>
                  <a:gd name="T31" fmla="*/ 1 h 274"/>
                  <a:gd name="T32" fmla="*/ 1 w 355"/>
                  <a:gd name="T33" fmla="*/ 1 h 274"/>
                  <a:gd name="T34" fmla="*/ 0 w 355"/>
                  <a:gd name="T35" fmla="*/ 1 h 274"/>
                  <a:gd name="T36" fmla="*/ 1 w 355"/>
                  <a:gd name="T37" fmla="*/ 1 h 274"/>
                  <a:gd name="T38" fmla="*/ 1 w 355"/>
                  <a:gd name="T39" fmla="*/ 1 h 274"/>
                  <a:gd name="T40" fmla="*/ 1 w 355"/>
                  <a:gd name="T41" fmla="*/ 1 h 2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5"/>
                  <a:gd name="T64" fmla="*/ 0 h 274"/>
                  <a:gd name="T65" fmla="*/ 355 w 355"/>
                  <a:gd name="T66" fmla="*/ 274 h 27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5" h="274">
                    <a:moveTo>
                      <a:pt x="148" y="46"/>
                    </a:moveTo>
                    <a:lnTo>
                      <a:pt x="203" y="35"/>
                    </a:lnTo>
                    <a:lnTo>
                      <a:pt x="249" y="29"/>
                    </a:lnTo>
                    <a:lnTo>
                      <a:pt x="311" y="14"/>
                    </a:lnTo>
                    <a:lnTo>
                      <a:pt x="355" y="0"/>
                    </a:lnTo>
                    <a:lnTo>
                      <a:pt x="344" y="27"/>
                    </a:lnTo>
                    <a:lnTo>
                      <a:pt x="327" y="69"/>
                    </a:lnTo>
                    <a:lnTo>
                      <a:pt x="308" y="122"/>
                    </a:lnTo>
                    <a:lnTo>
                      <a:pt x="292" y="164"/>
                    </a:lnTo>
                    <a:lnTo>
                      <a:pt x="277" y="194"/>
                    </a:lnTo>
                    <a:lnTo>
                      <a:pt x="256" y="225"/>
                    </a:lnTo>
                    <a:lnTo>
                      <a:pt x="226" y="265"/>
                    </a:lnTo>
                    <a:lnTo>
                      <a:pt x="193" y="274"/>
                    </a:lnTo>
                    <a:lnTo>
                      <a:pt x="209" y="242"/>
                    </a:lnTo>
                    <a:lnTo>
                      <a:pt x="245" y="133"/>
                    </a:lnTo>
                    <a:lnTo>
                      <a:pt x="176" y="147"/>
                    </a:lnTo>
                    <a:lnTo>
                      <a:pt x="98" y="162"/>
                    </a:lnTo>
                    <a:lnTo>
                      <a:pt x="0" y="185"/>
                    </a:lnTo>
                    <a:lnTo>
                      <a:pt x="43" y="116"/>
                    </a:lnTo>
                    <a:lnTo>
                      <a:pt x="148" y="4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86" name="Freeform 660">
                <a:extLst>
                  <a:ext uri="{FF2B5EF4-FFF2-40B4-BE49-F238E27FC236}">
                    <a16:creationId xmlns:a16="http://schemas.microsoft.com/office/drawing/2014/main" id="{9CCA34A1-66BD-443E-9D73-7CBF32C0FC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1" y="831"/>
                <a:ext cx="215" cy="228"/>
              </a:xfrm>
              <a:custGeom>
                <a:avLst/>
                <a:gdLst>
                  <a:gd name="T0" fmla="*/ 1 w 430"/>
                  <a:gd name="T1" fmla="*/ 1 h 456"/>
                  <a:gd name="T2" fmla="*/ 1 w 430"/>
                  <a:gd name="T3" fmla="*/ 1 h 456"/>
                  <a:gd name="T4" fmla="*/ 1 w 430"/>
                  <a:gd name="T5" fmla="*/ 1 h 456"/>
                  <a:gd name="T6" fmla="*/ 1 w 430"/>
                  <a:gd name="T7" fmla="*/ 1 h 456"/>
                  <a:gd name="T8" fmla="*/ 1 w 430"/>
                  <a:gd name="T9" fmla="*/ 1 h 456"/>
                  <a:gd name="T10" fmla="*/ 1 w 430"/>
                  <a:gd name="T11" fmla="*/ 1 h 456"/>
                  <a:gd name="T12" fmla="*/ 1 w 430"/>
                  <a:gd name="T13" fmla="*/ 1 h 456"/>
                  <a:gd name="T14" fmla="*/ 1 w 430"/>
                  <a:gd name="T15" fmla="*/ 1 h 456"/>
                  <a:gd name="T16" fmla="*/ 1 w 430"/>
                  <a:gd name="T17" fmla="*/ 0 h 456"/>
                  <a:gd name="T18" fmla="*/ 1 w 430"/>
                  <a:gd name="T19" fmla="*/ 1 h 456"/>
                  <a:gd name="T20" fmla="*/ 1 w 430"/>
                  <a:gd name="T21" fmla="*/ 1 h 456"/>
                  <a:gd name="T22" fmla="*/ 1 w 430"/>
                  <a:gd name="T23" fmla="*/ 1 h 456"/>
                  <a:gd name="T24" fmla="*/ 1 w 430"/>
                  <a:gd name="T25" fmla="*/ 1 h 456"/>
                  <a:gd name="T26" fmla="*/ 1 w 430"/>
                  <a:gd name="T27" fmla="*/ 1 h 456"/>
                  <a:gd name="T28" fmla="*/ 1 w 430"/>
                  <a:gd name="T29" fmla="*/ 1 h 456"/>
                  <a:gd name="T30" fmla="*/ 1 w 430"/>
                  <a:gd name="T31" fmla="*/ 1 h 456"/>
                  <a:gd name="T32" fmla="*/ 1 w 430"/>
                  <a:gd name="T33" fmla="*/ 1 h 456"/>
                  <a:gd name="T34" fmla="*/ 1 w 430"/>
                  <a:gd name="T35" fmla="*/ 1 h 456"/>
                  <a:gd name="T36" fmla="*/ 1 w 430"/>
                  <a:gd name="T37" fmla="*/ 1 h 456"/>
                  <a:gd name="T38" fmla="*/ 1 w 430"/>
                  <a:gd name="T39" fmla="*/ 1 h 456"/>
                  <a:gd name="T40" fmla="*/ 0 w 430"/>
                  <a:gd name="T41" fmla="*/ 1 h 456"/>
                  <a:gd name="T42" fmla="*/ 1 w 430"/>
                  <a:gd name="T43" fmla="*/ 1 h 456"/>
                  <a:gd name="T44" fmla="*/ 1 w 430"/>
                  <a:gd name="T45" fmla="*/ 1 h 456"/>
                  <a:gd name="T46" fmla="*/ 1 w 430"/>
                  <a:gd name="T47" fmla="*/ 1 h 456"/>
                  <a:gd name="T48" fmla="*/ 1 w 430"/>
                  <a:gd name="T49" fmla="*/ 1 h 456"/>
                  <a:gd name="T50" fmla="*/ 1 w 430"/>
                  <a:gd name="T51" fmla="*/ 1 h 456"/>
                  <a:gd name="T52" fmla="*/ 1 w 430"/>
                  <a:gd name="T53" fmla="*/ 1 h 456"/>
                  <a:gd name="T54" fmla="*/ 1 w 430"/>
                  <a:gd name="T55" fmla="*/ 1 h 45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30"/>
                  <a:gd name="T85" fmla="*/ 0 h 456"/>
                  <a:gd name="T86" fmla="*/ 430 w 430"/>
                  <a:gd name="T87" fmla="*/ 456 h 45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30" h="456">
                    <a:moveTo>
                      <a:pt x="53" y="194"/>
                    </a:moveTo>
                    <a:lnTo>
                      <a:pt x="68" y="163"/>
                    </a:lnTo>
                    <a:lnTo>
                      <a:pt x="95" y="129"/>
                    </a:lnTo>
                    <a:lnTo>
                      <a:pt x="133" y="97"/>
                    </a:lnTo>
                    <a:lnTo>
                      <a:pt x="184" y="70"/>
                    </a:lnTo>
                    <a:lnTo>
                      <a:pt x="243" y="43"/>
                    </a:lnTo>
                    <a:lnTo>
                      <a:pt x="306" y="24"/>
                    </a:lnTo>
                    <a:lnTo>
                      <a:pt x="373" y="9"/>
                    </a:lnTo>
                    <a:lnTo>
                      <a:pt x="430" y="0"/>
                    </a:lnTo>
                    <a:lnTo>
                      <a:pt x="411" y="34"/>
                    </a:lnTo>
                    <a:lnTo>
                      <a:pt x="386" y="83"/>
                    </a:lnTo>
                    <a:lnTo>
                      <a:pt x="367" y="129"/>
                    </a:lnTo>
                    <a:lnTo>
                      <a:pt x="346" y="177"/>
                    </a:lnTo>
                    <a:lnTo>
                      <a:pt x="331" y="207"/>
                    </a:lnTo>
                    <a:lnTo>
                      <a:pt x="304" y="241"/>
                    </a:lnTo>
                    <a:lnTo>
                      <a:pt x="279" y="266"/>
                    </a:lnTo>
                    <a:lnTo>
                      <a:pt x="219" y="321"/>
                    </a:lnTo>
                    <a:lnTo>
                      <a:pt x="175" y="361"/>
                    </a:lnTo>
                    <a:lnTo>
                      <a:pt x="131" y="410"/>
                    </a:lnTo>
                    <a:lnTo>
                      <a:pt x="103" y="445"/>
                    </a:lnTo>
                    <a:lnTo>
                      <a:pt x="0" y="456"/>
                    </a:lnTo>
                    <a:lnTo>
                      <a:pt x="57" y="407"/>
                    </a:lnTo>
                    <a:lnTo>
                      <a:pt x="118" y="321"/>
                    </a:lnTo>
                    <a:lnTo>
                      <a:pt x="186" y="226"/>
                    </a:lnTo>
                    <a:lnTo>
                      <a:pt x="243" y="158"/>
                    </a:lnTo>
                    <a:lnTo>
                      <a:pt x="156" y="165"/>
                    </a:lnTo>
                    <a:lnTo>
                      <a:pt x="53" y="19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87" name="Freeform 661">
                <a:extLst>
                  <a:ext uri="{FF2B5EF4-FFF2-40B4-BE49-F238E27FC236}">
                    <a16:creationId xmlns:a16="http://schemas.microsoft.com/office/drawing/2014/main" id="{6C55BC69-559E-4D1F-A9EB-9D649F845A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5" y="928"/>
                <a:ext cx="165" cy="133"/>
              </a:xfrm>
              <a:custGeom>
                <a:avLst/>
                <a:gdLst>
                  <a:gd name="T0" fmla="*/ 1 w 329"/>
                  <a:gd name="T1" fmla="*/ 1 h 266"/>
                  <a:gd name="T2" fmla="*/ 1 w 329"/>
                  <a:gd name="T3" fmla="*/ 1 h 266"/>
                  <a:gd name="T4" fmla="*/ 1 w 329"/>
                  <a:gd name="T5" fmla="*/ 1 h 266"/>
                  <a:gd name="T6" fmla="*/ 1 w 329"/>
                  <a:gd name="T7" fmla="*/ 1 h 266"/>
                  <a:gd name="T8" fmla="*/ 1 w 329"/>
                  <a:gd name="T9" fmla="*/ 1 h 266"/>
                  <a:gd name="T10" fmla="*/ 1 w 329"/>
                  <a:gd name="T11" fmla="*/ 0 h 266"/>
                  <a:gd name="T12" fmla="*/ 1 w 329"/>
                  <a:gd name="T13" fmla="*/ 1 h 266"/>
                  <a:gd name="T14" fmla="*/ 1 w 329"/>
                  <a:gd name="T15" fmla="*/ 1 h 266"/>
                  <a:gd name="T16" fmla="*/ 1 w 329"/>
                  <a:gd name="T17" fmla="*/ 1 h 266"/>
                  <a:gd name="T18" fmla="*/ 1 w 329"/>
                  <a:gd name="T19" fmla="*/ 1 h 266"/>
                  <a:gd name="T20" fmla="*/ 1 w 329"/>
                  <a:gd name="T21" fmla="*/ 1 h 266"/>
                  <a:gd name="T22" fmla="*/ 1 w 329"/>
                  <a:gd name="T23" fmla="*/ 1 h 266"/>
                  <a:gd name="T24" fmla="*/ 1 w 329"/>
                  <a:gd name="T25" fmla="*/ 1 h 266"/>
                  <a:gd name="T26" fmla="*/ 1 w 329"/>
                  <a:gd name="T27" fmla="*/ 1 h 266"/>
                  <a:gd name="T28" fmla="*/ 1 w 329"/>
                  <a:gd name="T29" fmla="*/ 1 h 266"/>
                  <a:gd name="T30" fmla="*/ 1 w 329"/>
                  <a:gd name="T31" fmla="*/ 1 h 266"/>
                  <a:gd name="T32" fmla="*/ 0 w 329"/>
                  <a:gd name="T33" fmla="*/ 1 h 266"/>
                  <a:gd name="T34" fmla="*/ 1 w 329"/>
                  <a:gd name="T35" fmla="*/ 1 h 266"/>
                  <a:gd name="T36" fmla="*/ 1 w 329"/>
                  <a:gd name="T37" fmla="*/ 1 h 266"/>
                  <a:gd name="T38" fmla="*/ 1 w 329"/>
                  <a:gd name="T39" fmla="*/ 1 h 2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29"/>
                  <a:gd name="T61" fmla="*/ 0 h 266"/>
                  <a:gd name="T62" fmla="*/ 329 w 329"/>
                  <a:gd name="T63" fmla="*/ 266 h 2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29" h="266">
                    <a:moveTo>
                      <a:pt x="85" y="123"/>
                    </a:moveTo>
                    <a:lnTo>
                      <a:pt x="125" y="87"/>
                    </a:lnTo>
                    <a:lnTo>
                      <a:pt x="173" y="55"/>
                    </a:lnTo>
                    <a:lnTo>
                      <a:pt x="224" y="28"/>
                    </a:lnTo>
                    <a:lnTo>
                      <a:pt x="276" y="9"/>
                    </a:lnTo>
                    <a:lnTo>
                      <a:pt x="329" y="0"/>
                    </a:lnTo>
                    <a:lnTo>
                      <a:pt x="306" y="24"/>
                    </a:lnTo>
                    <a:lnTo>
                      <a:pt x="285" y="53"/>
                    </a:lnTo>
                    <a:lnTo>
                      <a:pt x="264" y="85"/>
                    </a:lnTo>
                    <a:lnTo>
                      <a:pt x="236" y="129"/>
                    </a:lnTo>
                    <a:lnTo>
                      <a:pt x="209" y="169"/>
                    </a:lnTo>
                    <a:lnTo>
                      <a:pt x="184" y="197"/>
                    </a:lnTo>
                    <a:lnTo>
                      <a:pt x="150" y="220"/>
                    </a:lnTo>
                    <a:lnTo>
                      <a:pt x="112" y="243"/>
                    </a:lnTo>
                    <a:lnTo>
                      <a:pt x="78" y="252"/>
                    </a:lnTo>
                    <a:lnTo>
                      <a:pt x="36" y="262"/>
                    </a:lnTo>
                    <a:lnTo>
                      <a:pt x="0" y="266"/>
                    </a:lnTo>
                    <a:lnTo>
                      <a:pt x="47" y="213"/>
                    </a:lnTo>
                    <a:lnTo>
                      <a:pt x="85" y="123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88" name="Freeform 662">
                <a:extLst>
                  <a:ext uri="{FF2B5EF4-FFF2-40B4-BE49-F238E27FC236}">
                    <a16:creationId xmlns:a16="http://schemas.microsoft.com/office/drawing/2014/main" id="{9C26B9BA-D903-4F92-B519-149A000D4D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3" y="971"/>
                <a:ext cx="186" cy="96"/>
              </a:xfrm>
              <a:custGeom>
                <a:avLst/>
                <a:gdLst>
                  <a:gd name="T0" fmla="*/ 0 w 372"/>
                  <a:gd name="T1" fmla="*/ 1 h 192"/>
                  <a:gd name="T2" fmla="*/ 1 w 372"/>
                  <a:gd name="T3" fmla="*/ 1 h 192"/>
                  <a:gd name="T4" fmla="*/ 1 w 372"/>
                  <a:gd name="T5" fmla="*/ 1 h 192"/>
                  <a:gd name="T6" fmla="*/ 1 w 372"/>
                  <a:gd name="T7" fmla="*/ 1 h 192"/>
                  <a:gd name="T8" fmla="*/ 1 w 372"/>
                  <a:gd name="T9" fmla="*/ 1 h 192"/>
                  <a:gd name="T10" fmla="*/ 1 w 372"/>
                  <a:gd name="T11" fmla="*/ 1 h 192"/>
                  <a:gd name="T12" fmla="*/ 1 w 372"/>
                  <a:gd name="T13" fmla="*/ 1 h 192"/>
                  <a:gd name="T14" fmla="*/ 1 w 372"/>
                  <a:gd name="T15" fmla="*/ 1 h 192"/>
                  <a:gd name="T16" fmla="*/ 1 w 372"/>
                  <a:gd name="T17" fmla="*/ 0 h 192"/>
                  <a:gd name="T18" fmla="*/ 1 w 372"/>
                  <a:gd name="T19" fmla="*/ 1 h 192"/>
                  <a:gd name="T20" fmla="*/ 1 w 372"/>
                  <a:gd name="T21" fmla="*/ 1 h 192"/>
                  <a:gd name="T22" fmla="*/ 1 w 372"/>
                  <a:gd name="T23" fmla="*/ 1 h 192"/>
                  <a:gd name="T24" fmla="*/ 1 w 372"/>
                  <a:gd name="T25" fmla="*/ 1 h 192"/>
                  <a:gd name="T26" fmla="*/ 1 w 372"/>
                  <a:gd name="T27" fmla="*/ 1 h 192"/>
                  <a:gd name="T28" fmla="*/ 1 w 372"/>
                  <a:gd name="T29" fmla="*/ 1 h 192"/>
                  <a:gd name="T30" fmla="*/ 1 w 372"/>
                  <a:gd name="T31" fmla="*/ 1 h 192"/>
                  <a:gd name="T32" fmla="*/ 1 w 372"/>
                  <a:gd name="T33" fmla="*/ 1 h 192"/>
                  <a:gd name="T34" fmla="*/ 0 w 372"/>
                  <a:gd name="T35" fmla="*/ 1 h 192"/>
                  <a:gd name="T36" fmla="*/ 0 w 372"/>
                  <a:gd name="T37" fmla="*/ 1 h 1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72"/>
                  <a:gd name="T58" fmla="*/ 0 h 192"/>
                  <a:gd name="T59" fmla="*/ 372 w 372"/>
                  <a:gd name="T60" fmla="*/ 192 h 19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72" h="192">
                    <a:moveTo>
                      <a:pt x="0" y="164"/>
                    </a:moveTo>
                    <a:lnTo>
                      <a:pt x="32" y="128"/>
                    </a:lnTo>
                    <a:lnTo>
                      <a:pt x="66" y="99"/>
                    </a:lnTo>
                    <a:lnTo>
                      <a:pt x="112" y="71"/>
                    </a:lnTo>
                    <a:lnTo>
                      <a:pt x="157" y="48"/>
                    </a:lnTo>
                    <a:lnTo>
                      <a:pt x="214" y="29"/>
                    </a:lnTo>
                    <a:lnTo>
                      <a:pt x="268" y="12"/>
                    </a:lnTo>
                    <a:lnTo>
                      <a:pt x="330" y="2"/>
                    </a:lnTo>
                    <a:lnTo>
                      <a:pt x="372" y="0"/>
                    </a:lnTo>
                    <a:lnTo>
                      <a:pt x="361" y="23"/>
                    </a:lnTo>
                    <a:lnTo>
                      <a:pt x="344" y="52"/>
                    </a:lnTo>
                    <a:lnTo>
                      <a:pt x="319" y="86"/>
                    </a:lnTo>
                    <a:lnTo>
                      <a:pt x="287" y="114"/>
                    </a:lnTo>
                    <a:lnTo>
                      <a:pt x="241" y="145"/>
                    </a:lnTo>
                    <a:lnTo>
                      <a:pt x="201" y="164"/>
                    </a:lnTo>
                    <a:lnTo>
                      <a:pt x="161" y="181"/>
                    </a:lnTo>
                    <a:lnTo>
                      <a:pt x="117" y="192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89" name="Freeform 663">
                <a:extLst>
                  <a:ext uri="{FF2B5EF4-FFF2-40B4-BE49-F238E27FC236}">
                    <a16:creationId xmlns:a16="http://schemas.microsoft.com/office/drawing/2014/main" id="{FC969AAC-BDE3-4CB5-9E53-1B2FA31C057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8" y="907"/>
                <a:ext cx="86" cy="155"/>
              </a:xfrm>
              <a:custGeom>
                <a:avLst/>
                <a:gdLst>
                  <a:gd name="T0" fmla="*/ 1 w 171"/>
                  <a:gd name="T1" fmla="*/ 1 h 310"/>
                  <a:gd name="T2" fmla="*/ 1 w 171"/>
                  <a:gd name="T3" fmla="*/ 1 h 310"/>
                  <a:gd name="T4" fmla="*/ 0 w 171"/>
                  <a:gd name="T5" fmla="*/ 1 h 310"/>
                  <a:gd name="T6" fmla="*/ 1 w 171"/>
                  <a:gd name="T7" fmla="*/ 1 h 310"/>
                  <a:gd name="T8" fmla="*/ 1 w 171"/>
                  <a:gd name="T9" fmla="*/ 1 h 310"/>
                  <a:gd name="T10" fmla="*/ 1 w 171"/>
                  <a:gd name="T11" fmla="*/ 1 h 310"/>
                  <a:gd name="T12" fmla="*/ 1 w 171"/>
                  <a:gd name="T13" fmla="*/ 1 h 310"/>
                  <a:gd name="T14" fmla="*/ 1 w 171"/>
                  <a:gd name="T15" fmla="*/ 1 h 310"/>
                  <a:gd name="T16" fmla="*/ 1 w 171"/>
                  <a:gd name="T17" fmla="*/ 1 h 310"/>
                  <a:gd name="T18" fmla="*/ 1 w 171"/>
                  <a:gd name="T19" fmla="*/ 1 h 310"/>
                  <a:gd name="T20" fmla="*/ 1 w 171"/>
                  <a:gd name="T21" fmla="*/ 0 h 310"/>
                  <a:gd name="T22" fmla="*/ 1 w 171"/>
                  <a:gd name="T23" fmla="*/ 1 h 310"/>
                  <a:gd name="T24" fmla="*/ 1 w 171"/>
                  <a:gd name="T25" fmla="*/ 1 h 310"/>
                  <a:gd name="T26" fmla="*/ 1 w 171"/>
                  <a:gd name="T27" fmla="*/ 1 h 310"/>
                  <a:gd name="T28" fmla="*/ 1 w 171"/>
                  <a:gd name="T29" fmla="*/ 1 h 310"/>
                  <a:gd name="T30" fmla="*/ 1 w 171"/>
                  <a:gd name="T31" fmla="*/ 1 h 310"/>
                  <a:gd name="T32" fmla="*/ 1 w 171"/>
                  <a:gd name="T33" fmla="*/ 1 h 310"/>
                  <a:gd name="T34" fmla="*/ 1 w 171"/>
                  <a:gd name="T35" fmla="*/ 1 h 310"/>
                  <a:gd name="T36" fmla="*/ 1 w 171"/>
                  <a:gd name="T37" fmla="*/ 1 h 310"/>
                  <a:gd name="T38" fmla="*/ 1 w 171"/>
                  <a:gd name="T39" fmla="*/ 1 h 310"/>
                  <a:gd name="T40" fmla="*/ 1 w 171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71"/>
                  <a:gd name="T64" fmla="*/ 0 h 310"/>
                  <a:gd name="T65" fmla="*/ 171 w 171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71" h="310">
                    <a:moveTo>
                      <a:pt x="13" y="310"/>
                    </a:moveTo>
                    <a:lnTo>
                      <a:pt x="4" y="274"/>
                    </a:lnTo>
                    <a:lnTo>
                      <a:pt x="0" y="232"/>
                    </a:lnTo>
                    <a:lnTo>
                      <a:pt x="2" y="188"/>
                    </a:lnTo>
                    <a:lnTo>
                      <a:pt x="7" y="144"/>
                    </a:lnTo>
                    <a:lnTo>
                      <a:pt x="17" y="114"/>
                    </a:lnTo>
                    <a:lnTo>
                      <a:pt x="34" y="82"/>
                    </a:lnTo>
                    <a:lnTo>
                      <a:pt x="64" y="51"/>
                    </a:lnTo>
                    <a:lnTo>
                      <a:pt x="99" y="28"/>
                    </a:lnTo>
                    <a:lnTo>
                      <a:pt x="133" y="11"/>
                    </a:lnTo>
                    <a:lnTo>
                      <a:pt x="171" y="0"/>
                    </a:lnTo>
                    <a:lnTo>
                      <a:pt x="159" y="26"/>
                    </a:lnTo>
                    <a:lnTo>
                      <a:pt x="148" y="70"/>
                    </a:lnTo>
                    <a:lnTo>
                      <a:pt x="139" y="118"/>
                    </a:lnTo>
                    <a:lnTo>
                      <a:pt x="129" y="161"/>
                    </a:lnTo>
                    <a:lnTo>
                      <a:pt x="114" y="203"/>
                    </a:lnTo>
                    <a:lnTo>
                      <a:pt x="93" y="247"/>
                    </a:lnTo>
                    <a:lnTo>
                      <a:pt x="64" y="279"/>
                    </a:lnTo>
                    <a:lnTo>
                      <a:pt x="34" y="304"/>
                    </a:lnTo>
                    <a:lnTo>
                      <a:pt x="13" y="31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90" name="Freeform 664">
                <a:extLst>
                  <a:ext uri="{FF2B5EF4-FFF2-40B4-BE49-F238E27FC236}">
                    <a16:creationId xmlns:a16="http://schemas.microsoft.com/office/drawing/2014/main" id="{CBAAFEE8-4172-4830-A12C-5F97095D09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17" y="866"/>
                <a:ext cx="52" cy="143"/>
              </a:xfrm>
              <a:custGeom>
                <a:avLst/>
                <a:gdLst>
                  <a:gd name="T0" fmla="*/ 0 w 105"/>
                  <a:gd name="T1" fmla="*/ 1 h 285"/>
                  <a:gd name="T2" fmla="*/ 0 w 105"/>
                  <a:gd name="T3" fmla="*/ 1 h 285"/>
                  <a:gd name="T4" fmla="*/ 0 w 105"/>
                  <a:gd name="T5" fmla="*/ 1 h 285"/>
                  <a:gd name="T6" fmla="*/ 0 w 105"/>
                  <a:gd name="T7" fmla="*/ 1 h 285"/>
                  <a:gd name="T8" fmla="*/ 0 w 105"/>
                  <a:gd name="T9" fmla="*/ 1 h 285"/>
                  <a:gd name="T10" fmla="*/ 0 w 105"/>
                  <a:gd name="T11" fmla="*/ 1 h 285"/>
                  <a:gd name="T12" fmla="*/ 0 w 105"/>
                  <a:gd name="T13" fmla="*/ 1 h 285"/>
                  <a:gd name="T14" fmla="*/ 0 w 105"/>
                  <a:gd name="T15" fmla="*/ 1 h 285"/>
                  <a:gd name="T16" fmla="*/ 0 w 105"/>
                  <a:gd name="T17" fmla="*/ 1 h 285"/>
                  <a:gd name="T18" fmla="*/ 0 w 105"/>
                  <a:gd name="T19" fmla="*/ 0 h 285"/>
                  <a:gd name="T20" fmla="*/ 0 w 105"/>
                  <a:gd name="T21" fmla="*/ 1 h 285"/>
                  <a:gd name="T22" fmla="*/ 0 w 105"/>
                  <a:gd name="T23" fmla="*/ 1 h 285"/>
                  <a:gd name="T24" fmla="*/ 0 w 105"/>
                  <a:gd name="T25" fmla="*/ 1 h 285"/>
                  <a:gd name="T26" fmla="*/ 0 w 105"/>
                  <a:gd name="T27" fmla="*/ 1 h 285"/>
                  <a:gd name="T28" fmla="*/ 0 w 105"/>
                  <a:gd name="T29" fmla="*/ 1 h 285"/>
                  <a:gd name="T30" fmla="*/ 0 w 105"/>
                  <a:gd name="T31" fmla="*/ 1 h 285"/>
                  <a:gd name="T32" fmla="*/ 0 w 105"/>
                  <a:gd name="T33" fmla="*/ 1 h 285"/>
                  <a:gd name="T34" fmla="*/ 0 w 105"/>
                  <a:gd name="T35" fmla="*/ 1 h 285"/>
                  <a:gd name="T36" fmla="*/ 0 w 105"/>
                  <a:gd name="T37" fmla="*/ 1 h 285"/>
                  <a:gd name="T38" fmla="*/ 0 w 105"/>
                  <a:gd name="T39" fmla="*/ 1 h 285"/>
                  <a:gd name="T40" fmla="*/ 0 w 105"/>
                  <a:gd name="T41" fmla="*/ 1 h 285"/>
                  <a:gd name="T42" fmla="*/ 0 w 105"/>
                  <a:gd name="T43" fmla="*/ 1 h 285"/>
                  <a:gd name="T44" fmla="*/ 0 w 105"/>
                  <a:gd name="T45" fmla="*/ 1 h 2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5"/>
                  <a:gd name="T70" fmla="*/ 0 h 285"/>
                  <a:gd name="T71" fmla="*/ 105 w 105"/>
                  <a:gd name="T72" fmla="*/ 285 h 28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5" h="285">
                    <a:moveTo>
                      <a:pt x="12" y="280"/>
                    </a:moveTo>
                    <a:lnTo>
                      <a:pt x="6" y="253"/>
                    </a:lnTo>
                    <a:lnTo>
                      <a:pt x="0" y="213"/>
                    </a:lnTo>
                    <a:lnTo>
                      <a:pt x="0" y="165"/>
                    </a:lnTo>
                    <a:lnTo>
                      <a:pt x="6" y="127"/>
                    </a:lnTo>
                    <a:lnTo>
                      <a:pt x="19" y="95"/>
                    </a:lnTo>
                    <a:lnTo>
                      <a:pt x="38" y="63"/>
                    </a:lnTo>
                    <a:lnTo>
                      <a:pt x="63" y="34"/>
                    </a:lnTo>
                    <a:lnTo>
                      <a:pt x="91" y="10"/>
                    </a:lnTo>
                    <a:lnTo>
                      <a:pt x="101" y="0"/>
                    </a:lnTo>
                    <a:lnTo>
                      <a:pt x="101" y="17"/>
                    </a:lnTo>
                    <a:lnTo>
                      <a:pt x="101" y="46"/>
                    </a:lnTo>
                    <a:lnTo>
                      <a:pt x="105" y="76"/>
                    </a:lnTo>
                    <a:lnTo>
                      <a:pt x="105" y="116"/>
                    </a:lnTo>
                    <a:lnTo>
                      <a:pt x="105" y="158"/>
                    </a:lnTo>
                    <a:lnTo>
                      <a:pt x="101" y="192"/>
                    </a:lnTo>
                    <a:lnTo>
                      <a:pt x="93" y="223"/>
                    </a:lnTo>
                    <a:lnTo>
                      <a:pt x="76" y="251"/>
                    </a:lnTo>
                    <a:lnTo>
                      <a:pt x="57" y="268"/>
                    </a:lnTo>
                    <a:lnTo>
                      <a:pt x="31" y="280"/>
                    </a:lnTo>
                    <a:lnTo>
                      <a:pt x="14" y="285"/>
                    </a:lnTo>
                    <a:lnTo>
                      <a:pt x="12" y="28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91" name="Freeform 665">
                <a:extLst>
                  <a:ext uri="{FF2B5EF4-FFF2-40B4-BE49-F238E27FC236}">
                    <a16:creationId xmlns:a16="http://schemas.microsoft.com/office/drawing/2014/main" id="{D62F4445-25C0-48DF-9F10-2109A8B97A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77" y="672"/>
                <a:ext cx="228" cy="170"/>
              </a:xfrm>
              <a:custGeom>
                <a:avLst/>
                <a:gdLst>
                  <a:gd name="T0" fmla="*/ 1 w 456"/>
                  <a:gd name="T1" fmla="*/ 0 h 341"/>
                  <a:gd name="T2" fmla="*/ 1 w 456"/>
                  <a:gd name="T3" fmla="*/ 0 h 341"/>
                  <a:gd name="T4" fmla="*/ 1 w 456"/>
                  <a:gd name="T5" fmla="*/ 0 h 341"/>
                  <a:gd name="T6" fmla="*/ 1 w 456"/>
                  <a:gd name="T7" fmla="*/ 0 h 341"/>
                  <a:gd name="T8" fmla="*/ 1 w 456"/>
                  <a:gd name="T9" fmla="*/ 0 h 341"/>
                  <a:gd name="T10" fmla="*/ 1 w 456"/>
                  <a:gd name="T11" fmla="*/ 0 h 341"/>
                  <a:gd name="T12" fmla="*/ 1 w 456"/>
                  <a:gd name="T13" fmla="*/ 0 h 341"/>
                  <a:gd name="T14" fmla="*/ 1 w 456"/>
                  <a:gd name="T15" fmla="*/ 0 h 341"/>
                  <a:gd name="T16" fmla="*/ 1 w 456"/>
                  <a:gd name="T17" fmla="*/ 0 h 341"/>
                  <a:gd name="T18" fmla="*/ 1 w 456"/>
                  <a:gd name="T19" fmla="*/ 0 h 341"/>
                  <a:gd name="T20" fmla="*/ 1 w 456"/>
                  <a:gd name="T21" fmla="*/ 0 h 341"/>
                  <a:gd name="T22" fmla="*/ 1 w 456"/>
                  <a:gd name="T23" fmla="*/ 0 h 341"/>
                  <a:gd name="T24" fmla="*/ 1 w 456"/>
                  <a:gd name="T25" fmla="*/ 0 h 341"/>
                  <a:gd name="T26" fmla="*/ 1 w 456"/>
                  <a:gd name="T27" fmla="*/ 0 h 341"/>
                  <a:gd name="T28" fmla="*/ 1 w 456"/>
                  <a:gd name="T29" fmla="*/ 0 h 341"/>
                  <a:gd name="T30" fmla="*/ 1 w 456"/>
                  <a:gd name="T31" fmla="*/ 0 h 341"/>
                  <a:gd name="T32" fmla="*/ 1 w 456"/>
                  <a:gd name="T33" fmla="*/ 0 h 341"/>
                  <a:gd name="T34" fmla="*/ 1 w 456"/>
                  <a:gd name="T35" fmla="*/ 0 h 341"/>
                  <a:gd name="T36" fmla="*/ 1 w 456"/>
                  <a:gd name="T37" fmla="*/ 0 h 341"/>
                  <a:gd name="T38" fmla="*/ 1 w 456"/>
                  <a:gd name="T39" fmla="*/ 0 h 341"/>
                  <a:gd name="T40" fmla="*/ 1 w 456"/>
                  <a:gd name="T41" fmla="*/ 0 h 341"/>
                  <a:gd name="T42" fmla="*/ 1 w 456"/>
                  <a:gd name="T43" fmla="*/ 0 h 341"/>
                  <a:gd name="T44" fmla="*/ 1 w 456"/>
                  <a:gd name="T45" fmla="*/ 0 h 341"/>
                  <a:gd name="T46" fmla="*/ 1 w 456"/>
                  <a:gd name="T47" fmla="*/ 0 h 341"/>
                  <a:gd name="T48" fmla="*/ 1 w 456"/>
                  <a:gd name="T49" fmla="*/ 0 h 341"/>
                  <a:gd name="T50" fmla="*/ 1 w 456"/>
                  <a:gd name="T51" fmla="*/ 0 h 341"/>
                  <a:gd name="T52" fmla="*/ 1 w 456"/>
                  <a:gd name="T53" fmla="*/ 0 h 341"/>
                  <a:gd name="T54" fmla="*/ 1 w 456"/>
                  <a:gd name="T55" fmla="*/ 0 h 341"/>
                  <a:gd name="T56" fmla="*/ 1 w 456"/>
                  <a:gd name="T57" fmla="*/ 0 h 341"/>
                  <a:gd name="T58" fmla="*/ 1 w 456"/>
                  <a:gd name="T59" fmla="*/ 0 h 341"/>
                  <a:gd name="T60" fmla="*/ 1 w 456"/>
                  <a:gd name="T61" fmla="*/ 0 h 341"/>
                  <a:gd name="T62" fmla="*/ 1 w 456"/>
                  <a:gd name="T63" fmla="*/ 0 h 341"/>
                  <a:gd name="T64" fmla="*/ 1 w 456"/>
                  <a:gd name="T65" fmla="*/ 0 h 341"/>
                  <a:gd name="T66" fmla="*/ 1 w 456"/>
                  <a:gd name="T67" fmla="*/ 0 h 341"/>
                  <a:gd name="T68" fmla="*/ 1 w 456"/>
                  <a:gd name="T69" fmla="*/ 0 h 341"/>
                  <a:gd name="T70" fmla="*/ 1 w 456"/>
                  <a:gd name="T71" fmla="*/ 0 h 341"/>
                  <a:gd name="T72" fmla="*/ 1 w 456"/>
                  <a:gd name="T73" fmla="*/ 0 h 341"/>
                  <a:gd name="T74" fmla="*/ 1 w 456"/>
                  <a:gd name="T75" fmla="*/ 0 h 341"/>
                  <a:gd name="T76" fmla="*/ 1 w 456"/>
                  <a:gd name="T77" fmla="*/ 0 h 341"/>
                  <a:gd name="T78" fmla="*/ 1 w 456"/>
                  <a:gd name="T79" fmla="*/ 0 h 341"/>
                  <a:gd name="T80" fmla="*/ 1 w 456"/>
                  <a:gd name="T81" fmla="*/ 0 h 341"/>
                  <a:gd name="T82" fmla="*/ 1 w 456"/>
                  <a:gd name="T83" fmla="*/ 0 h 341"/>
                  <a:gd name="T84" fmla="*/ 1 w 456"/>
                  <a:gd name="T85" fmla="*/ 0 h 341"/>
                  <a:gd name="T86" fmla="*/ 1 w 456"/>
                  <a:gd name="T87" fmla="*/ 0 h 341"/>
                  <a:gd name="T88" fmla="*/ 1 w 456"/>
                  <a:gd name="T89" fmla="*/ 0 h 341"/>
                  <a:gd name="T90" fmla="*/ 1 w 456"/>
                  <a:gd name="T91" fmla="*/ 0 h 341"/>
                  <a:gd name="T92" fmla="*/ 1 w 456"/>
                  <a:gd name="T93" fmla="*/ 0 h 341"/>
                  <a:gd name="T94" fmla="*/ 1 w 456"/>
                  <a:gd name="T95" fmla="*/ 0 h 341"/>
                  <a:gd name="T96" fmla="*/ 1 w 456"/>
                  <a:gd name="T97" fmla="*/ 0 h 341"/>
                  <a:gd name="T98" fmla="*/ 1 w 456"/>
                  <a:gd name="T99" fmla="*/ 0 h 341"/>
                  <a:gd name="T100" fmla="*/ 1 w 456"/>
                  <a:gd name="T101" fmla="*/ 0 h 341"/>
                  <a:gd name="T102" fmla="*/ 1 w 456"/>
                  <a:gd name="T103" fmla="*/ 0 h 341"/>
                  <a:gd name="T104" fmla="*/ 1 w 456"/>
                  <a:gd name="T105" fmla="*/ 0 h 341"/>
                  <a:gd name="T106" fmla="*/ 1 w 456"/>
                  <a:gd name="T107" fmla="*/ 0 h 341"/>
                  <a:gd name="T108" fmla="*/ 1 w 456"/>
                  <a:gd name="T109" fmla="*/ 0 h 341"/>
                  <a:gd name="T110" fmla="*/ 0 w 456"/>
                  <a:gd name="T111" fmla="*/ 0 h 34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56"/>
                  <a:gd name="T169" fmla="*/ 0 h 341"/>
                  <a:gd name="T170" fmla="*/ 456 w 456"/>
                  <a:gd name="T171" fmla="*/ 341 h 34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56" h="341">
                    <a:moveTo>
                      <a:pt x="0" y="257"/>
                    </a:moveTo>
                    <a:lnTo>
                      <a:pt x="0" y="255"/>
                    </a:lnTo>
                    <a:lnTo>
                      <a:pt x="1" y="251"/>
                    </a:lnTo>
                    <a:lnTo>
                      <a:pt x="1" y="249"/>
                    </a:lnTo>
                    <a:lnTo>
                      <a:pt x="3" y="246"/>
                    </a:lnTo>
                    <a:lnTo>
                      <a:pt x="3" y="244"/>
                    </a:lnTo>
                    <a:lnTo>
                      <a:pt x="7" y="240"/>
                    </a:lnTo>
                    <a:lnTo>
                      <a:pt x="7" y="236"/>
                    </a:lnTo>
                    <a:lnTo>
                      <a:pt x="11" y="232"/>
                    </a:lnTo>
                    <a:lnTo>
                      <a:pt x="11" y="230"/>
                    </a:lnTo>
                    <a:lnTo>
                      <a:pt x="13" y="227"/>
                    </a:lnTo>
                    <a:lnTo>
                      <a:pt x="15" y="225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9" y="217"/>
                    </a:lnTo>
                    <a:lnTo>
                      <a:pt x="20" y="215"/>
                    </a:lnTo>
                    <a:lnTo>
                      <a:pt x="22" y="211"/>
                    </a:lnTo>
                    <a:lnTo>
                      <a:pt x="24" y="209"/>
                    </a:lnTo>
                    <a:lnTo>
                      <a:pt x="26" y="206"/>
                    </a:lnTo>
                    <a:lnTo>
                      <a:pt x="30" y="204"/>
                    </a:lnTo>
                    <a:lnTo>
                      <a:pt x="32" y="200"/>
                    </a:lnTo>
                    <a:lnTo>
                      <a:pt x="34" y="198"/>
                    </a:lnTo>
                    <a:lnTo>
                      <a:pt x="36" y="194"/>
                    </a:lnTo>
                    <a:lnTo>
                      <a:pt x="39" y="190"/>
                    </a:lnTo>
                    <a:lnTo>
                      <a:pt x="41" y="189"/>
                    </a:lnTo>
                    <a:lnTo>
                      <a:pt x="45" y="185"/>
                    </a:lnTo>
                    <a:lnTo>
                      <a:pt x="47" y="181"/>
                    </a:lnTo>
                    <a:lnTo>
                      <a:pt x="51" y="179"/>
                    </a:lnTo>
                    <a:lnTo>
                      <a:pt x="55" y="175"/>
                    </a:lnTo>
                    <a:lnTo>
                      <a:pt x="57" y="171"/>
                    </a:lnTo>
                    <a:lnTo>
                      <a:pt x="60" y="168"/>
                    </a:lnTo>
                    <a:lnTo>
                      <a:pt x="64" y="164"/>
                    </a:lnTo>
                    <a:lnTo>
                      <a:pt x="68" y="162"/>
                    </a:lnTo>
                    <a:lnTo>
                      <a:pt x="72" y="158"/>
                    </a:lnTo>
                    <a:lnTo>
                      <a:pt x="76" y="154"/>
                    </a:lnTo>
                    <a:lnTo>
                      <a:pt x="79" y="150"/>
                    </a:lnTo>
                    <a:lnTo>
                      <a:pt x="83" y="147"/>
                    </a:lnTo>
                    <a:lnTo>
                      <a:pt x="87" y="143"/>
                    </a:lnTo>
                    <a:lnTo>
                      <a:pt x="93" y="139"/>
                    </a:lnTo>
                    <a:lnTo>
                      <a:pt x="97" y="137"/>
                    </a:lnTo>
                    <a:lnTo>
                      <a:pt x="102" y="133"/>
                    </a:lnTo>
                    <a:lnTo>
                      <a:pt x="106" y="130"/>
                    </a:lnTo>
                    <a:lnTo>
                      <a:pt x="112" y="126"/>
                    </a:lnTo>
                    <a:lnTo>
                      <a:pt x="116" y="122"/>
                    </a:lnTo>
                    <a:lnTo>
                      <a:pt x="121" y="118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8" y="109"/>
                    </a:lnTo>
                    <a:lnTo>
                      <a:pt x="144" y="105"/>
                    </a:lnTo>
                    <a:lnTo>
                      <a:pt x="150" y="101"/>
                    </a:lnTo>
                    <a:lnTo>
                      <a:pt x="155" y="97"/>
                    </a:lnTo>
                    <a:lnTo>
                      <a:pt x="161" y="93"/>
                    </a:lnTo>
                    <a:lnTo>
                      <a:pt x="169" y="92"/>
                    </a:lnTo>
                    <a:lnTo>
                      <a:pt x="174" y="88"/>
                    </a:lnTo>
                    <a:lnTo>
                      <a:pt x="180" y="84"/>
                    </a:lnTo>
                    <a:lnTo>
                      <a:pt x="186" y="80"/>
                    </a:lnTo>
                    <a:lnTo>
                      <a:pt x="193" y="78"/>
                    </a:lnTo>
                    <a:lnTo>
                      <a:pt x="199" y="74"/>
                    </a:lnTo>
                    <a:lnTo>
                      <a:pt x="207" y="71"/>
                    </a:lnTo>
                    <a:lnTo>
                      <a:pt x="212" y="69"/>
                    </a:lnTo>
                    <a:lnTo>
                      <a:pt x="218" y="67"/>
                    </a:lnTo>
                    <a:lnTo>
                      <a:pt x="226" y="63"/>
                    </a:lnTo>
                    <a:lnTo>
                      <a:pt x="231" y="61"/>
                    </a:lnTo>
                    <a:lnTo>
                      <a:pt x="237" y="57"/>
                    </a:lnTo>
                    <a:lnTo>
                      <a:pt x="245" y="55"/>
                    </a:lnTo>
                    <a:lnTo>
                      <a:pt x="250" y="54"/>
                    </a:lnTo>
                    <a:lnTo>
                      <a:pt x="256" y="50"/>
                    </a:lnTo>
                    <a:lnTo>
                      <a:pt x="264" y="48"/>
                    </a:lnTo>
                    <a:lnTo>
                      <a:pt x="270" y="46"/>
                    </a:lnTo>
                    <a:lnTo>
                      <a:pt x="275" y="44"/>
                    </a:lnTo>
                    <a:lnTo>
                      <a:pt x="283" y="42"/>
                    </a:lnTo>
                    <a:lnTo>
                      <a:pt x="289" y="40"/>
                    </a:lnTo>
                    <a:lnTo>
                      <a:pt x="294" y="38"/>
                    </a:lnTo>
                    <a:lnTo>
                      <a:pt x="300" y="35"/>
                    </a:lnTo>
                    <a:lnTo>
                      <a:pt x="306" y="35"/>
                    </a:lnTo>
                    <a:lnTo>
                      <a:pt x="311" y="33"/>
                    </a:lnTo>
                    <a:lnTo>
                      <a:pt x="319" y="31"/>
                    </a:lnTo>
                    <a:lnTo>
                      <a:pt x="325" y="29"/>
                    </a:lnTo>
                    <a:lnTo>
                      <a:pt x="330" y="27"/>
                    </a:lnTo>
                    <a:lnTo>
                      <a:pt x="336" y="25"/>
                    </a:lnTo>
                    <a:lnTo>
                      <a:pt x="342" y="25"/>
                    </a:lnTo>
                    <a:lnTo>
                      <a:pt x="346" y="23"/>
                    </a:lnTo>
                    <a:lnTo>
                      <a:pt x="351" y="21"/>
                    </a:lnTo>
                    <a:lnTo>
                      <a:pt x="357" y="19"/>
                    </a:lnTo>
                    <a:lnTo>
                      <a:pt x="363" y="19"/>
                    </a:lnTo>
                    <a:lnTo>
                      <a:pt x="368" y="17"/>
                    </a:lnTo>
                    <a:lnTo>
                      <a:pt x="372" y="16"/>
                    </a:lnTo>
                    <a:lnTo>
                      <a:pt x="378" y="16"/>
                    </a:lnTo>
                    <a:lnTo>
                      <a:pt x="382" y="14"/>
                    </a:lnTo>
                    <a:lnTo>
                      <a:pt x="385" y="12"/>
                    </a:lnTo>
                    <a:lnTo>
                      <a:pt x="391" y="12"/>
                    </a:lnTo>
                    <a:lnTo>
                      <a:pt x="395" y="10"/>
                    </a:lnTo>
                    <a:lnTo>
                      <a:pt x="401" y="10"/>
                    </a:lnTo>
                    <a:lnTo>
                      <a:pt x="404" y="8"/>
                    </a:lnTo>
                    <a:lnTo>
                      <a:pt x="408" y="8"/>
                    </a:lnTo>
                    <a:lnTo>
                      <a:pt x="412" y="8"/>
                    </a:lnTo>
                    <a:lnTo>
                      <a:pt x="416" y="6"/>
                    </a:lnTo>
                    <a:lnTo>
                      <a:pt x="420" y="6"/>
                    </a:lnTo>
                    <a:lnTo>
                      <a:pt x="423" y="6"/>
                    </a:lnTo>
                    <a:lnTo>
                      <a:pt x="427" y="4"/>
                    </a:lnTo>
                    <a:lnTo>
                      <a:pt x="431" y="4"/>
                    </a:lnTo>
                    <a:lnTo>
                      <a:pt x="433" y="4"/>
                    </a:lnTo>
                    <a:lnTo>
                      <a:pt x="437" y="4"/>
                    </a:lnTo>
                    <a:lnTo>
                      <a:pt x="439" y="2"/>
                    </a:lnTo>
                    <a:lnTo>
                      <a:pt x="441" y="2"/>
                    </a:lnTo>
                    <a:lnTo>
                      <a:pt x="446" y="2"/>
                    </a:lnTo>
                    <a:lnTo>
                      <a:pt x="450" y="0"/>
                    </a:lnTo>
                    <a:lnTo>
                      <a:pt x="452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6" y="4"/>
                    </a:lnTo>
                    <a:lnTo>
                      <a:pt x="456" y="6"/>
                    </a:lnTo>
                    <a:lnTo>
                      <a:pt x="454" y="8"/>
                    </a:lnTo>
                    <a:lnTo>
                      <a:pt x="454" y="10"/>
                    </a:lnTo>
                    <a:lnTo>
                      <a:pt x="454" y="14"/>
                    </a:lnTo>
                    <a:lnTo>
                      <a:pt x="454" y="16"/>
                    </a:lnTo>
                    <a:lnTo>
                      <a:pt x="454" y="19"/>
                    </a:lnTo>
                    <a:lnTo>
                      <a:pt x="454" y="23"/>
                    </a:lnTo>
                    <a:lnTo>
                      <a:pt x="452" y="25"/>
                    </a:lnTo>
                    <a:lnTo>
                      <a:pt x="452" y="31"/>
                    </a:lnTo>
                    <a:lnTo>
                      <a:pt x="450" y="35"/>
                    </a:lnTo>
                    <a:lnTo>
                      <a:pt x="450" y="38"/>
                    </a:lnTo>
                    <a:lnTo>
                      <a:pt x="448" y="42"/>
                    </a:lnTo>
                    <a:lnTo>
                      <a:pt x="448" y="48"/>
                    </a:lnTo>
                    <a:lnTo>
                      <a:pt x="448" y="52"/>
                    </a:lnTo>
                    <a:lnTo>
                      <a:pt x="446" y="57"/>
                    </a:lnTo>
                    <a:lnTo>
                      <a:pt x="444" y="63"/>
                    </a:lnTo>
                    <a:lnTo>
                      <a:pt x="444" y="69"/>
                    </a:lnTo>
                    <a:lnTo>
                      <a:pt x="442" y="74"/>
                    </a:lnTo>
                    <a:lnTo>
                      <a:pt x="441" y="80"/>
                    </a:lnTo>
                    <a:lnTo>
                      <a:pt x="439" y="86"/>
                    </a:lnTo>
                    <a:lnTo>
                      <a:pt x="437" y="92"/>
                    </a:lnTo>
                    <a:lnTo>
                      <a:pt x="437" y="97"/>
                    </a:lnTo>
                    <a:lnTo>
                      <a:pt x="435" y="105"/>
                    </a:lnTo>
                    <a:lnTo>
                      <a:pt x="433" y="111"/>
                    </a:lnTo>
                    <a:lnTo>
                      <a:pt x="431" y="116"/>
                    </a:lnTo>
                    <a:lnTo>
                      <a:pt x="429" y="124"/>
                    </a:lnTo>
                    <a:lnTo>
                      <a:pt x="427" y="130"/>
                    </a:lnTo>
                    <a:lnTo>
                      <a:pt x="423" y="137"/>
                    </a:lnTo>
                    <a:lnTo>
                      <a:pt x="422" y="143"/>
                    </a:lnTo>
                    <a:lnTo>
                      <a:pt x="420" y="150"/>
                    </a:lnTo>
                    <a:lnTo>
                      <a:pt x="416" y="156"/>
                    </a:lnTo>
                    <a:lnTo>
                      <a:pt x="414" y="164"/>
                    </a:lnTo>
                    <a:lnTo>
                      <a:pt x="410" y="171"/>
                    </a:lnTo>
                    <a:lnTo>
                      <a:pt x="408" y="177"/>
                    </a:lnTo>
                    <a:lnTo>
                      <a:pt x="404" y="185"/>
                    </a:lnTo>
                    <a:lnTo>
                      <a:pt x="403" y="190"/>
                    </a:lnTo>
                    <a:lnTo>
                      <a:pt x="399" y="198"/>
                    </a:lnTo>
                    <a:lnTo>
                      <a:pt x="395" y="206"/>
                    </a:lnTo>
                    <a:lnTo>
                      <a:pt x="391" y="213"/>
                    </a:lnTo>
                    <a:lnTo>
                      <a:pt x="387" y="219"/>
                    </a:lnTo>
                    <a:lnTo>
                      <a:pt x="384" y="227"/>
                    </a:lnTo>
                    <a:lnTo>
                      <a:pt x="380" y="232"/>
                    </a:lnTo>
                    <a:lnTo>
                      <a:pt x="376" y="240"/>
                    </a:lnTo>
                    <a:lnTo>
                      <a:pt x="372" y="246"/>
                    </a:lnTo>
                    <a:lnTo>
                      <a:pt x="368" y="253"/>
                    </a:lnTo>
                    <a:lnTo>
                      <a:pt x="363" y="259"/>
                    </a:lnTo>
                    <a:lnTo>
                      <a:pt x="359" y="266"/>
                    </a:lnTo>
                    <a:lnTo>
                      <a:pt x="353" y="272"/>
                    </a:lnTo>
                    <a:lnTo>
                      <a:pt x="349" y="278"/>
                    </a:lnTo>
                    <a:lnTo>
                      <a:pt x="344" y="284"/>
                    </a:lnTo>
                    <a:lnTo>
                      <a:pt x="340" y="291"/>
                    </a:lnTo>
                    <a:lnTo>
                      <a:pt x="334" y="297"/>
                    </a:lnTo>
                    <a:lnTo>
                      <a:pt x="328" y="303"/>
                    </a:lnTo>
                    <a:lnTo>
                      <a:pt x="323" y="308"/>
                    </a:lnTo>
                    <a:lnTo>
                      <a:pt x="317" y="314"/>
                    </a:lnTo>
                    <a:lnTo>
                      <a:pt x="309" y="318"/>
                    </a:lnTo>
                    <a:lnTo>
                      <a:pt x="304" y="323"/>
                    </a:lnTo>
                    <a:lnTo>
                      <a:pt x="298" y="327"/>
                    </a:lnTo>
                    <a:lnTo>
                      <a:pt x="292" y="333"/>
                    </a:lnTo>
                    <a:lnTo>
                      <a:pt x="254" y="341"/>
                    </a:lnTo>
                    <a:lnTo>
                      <a:pt x="254" y="339"/>
                    </a:lnTo>
                    <a:lnTo>
                      <a:pt x="256" y="339"/>
                    </a:lnTo>
                    <a:lnTo>
                      <a:pt x="258" y="337"/>
                    </a:lnTo>
                    <a:lnTo>
                      <a:pt x="260" y="335"/>
                    </a:lnTo>
                    <a:lnTo>
                      <a:pt x="264" y="333"/>
                    </a:lnTo>
                    <a:lnTo>
                      <a:pt x="268" y="329"/>
                    </a:lnTo>
                    <a:lnTo>
                      <a:pt x="270" y="327"/>
                    </a:lnTo>
                    <a:lnTo>
                      <a:pt x="271" y="325"/>
                    </a:lnTo>
                    <a:lnTo>
                      <a:pt x="273" y="323"/>
                    </a:lnTo>
                    <a:lnTo>
                      <a:pt x="277" y="322"/>
                    </a:lnTo>
                    <a:lnTo>
                      <a:pt x="279" y="320"/>
                    </a:lnTo>
                    <a:lnTo>
                      <a:pt x="281" y="316"/>
                    </a:lnTo>
                    <a:lnTo>
                      <a:pt x="285" y="314"/>
                    </a:lnTo>
                    <a:lnTo>
                      <a:pt x="289" y="312"/>
                    </a:lnTo>
                    <a:lnTo>
                      <a:pt x="290" y="308"/>
                    </a:lnTo>
                    <a:lnTo>
                      <a:pt x="294" y="304"/>
                    </a:lnTo>
                    <a:lnTo>
                      <a:pt x="296" y="303"/>
                    </a:lnTo>
                    <a:lnTo>
                      <a:pt x="300" y="299"/>
                    </a:lnTo>
                    <a:lnTo>
                      <a:pt x="304" y="295"/>
                    </a:lnTo>
                    <a:lnTo>
                      <a:pt x="308" y="291"/>
                    </a:lnTo>
                    <a:lnTo>
                      <a:pt x="309" y="287"/>
                    </a:lnTo>
                    <a:lnTo>
                      <a:pt x="313" y="284"/>
                    </a:lnTo>
                    <a:lnTo>
                      <a:pt x="317" y="280"/>
                    </a:lnTo>
                    <a:lnTo>
                      <a:pt x="321" y="276"/>
                    </a:lnTo>
                    <a:lnTo>
                      <a:pt x="325" y="272"/>
                    </a:lnTo>
                    <a:lnTo>
                      <a:pt x="328" y="266"/>
                    </a:lnTo>
                    <a:lnTo>
                      <a:pt x="332" y="263"/>
                    </a:lnTo>
                    <a:lnTo>
                      <a:pt x="336" y="257"/>
                    </a:lnTo>
                    <a:lnTo>
                      <a:pt x="340" y="251"/>
                    </a:lnTo>
                    <a:lnTo>
                      <a:pt x="344" y="247"/>
                    </a:lnTo>
                    <a:lnTo>
                      <a:pt x="346" y="242"/>
                    </a:lnTo>
                    <a:lnTo>
                      <a:pt x="351" y="236"/>
                    </a:lnTo>
                    <a:lnTo>
                      <a:pt x="353" y="230"/>
                    </a:lnTo>
                    <a:lnTo>
                      <a:pt x="357" y="225"/>
                    </a:lnTo>
                    <a:lnTo>
                      <a:pt x="361" y="217"/>
                    </a:lnTo>
                    <a:lnTo>
                      <a:pt x="365" y="211"/>
                    </a:lnTo>
                    <a:lnTo>
                      <a:pt x="368" y="206"/>
                    </a:lnTo>
                    <a:lnTo>
                      <a:pt x="372" y="200"/>
                    </a:lnTo>
                    <a:lnTo>
                      <a:pt x="374" y="192"/>
                    </a:lnTo>
                    <a:lnTo>
                      <a:pt x="378" y="185"/>
                    </a:lnTo>
                    <a:lnTo>
                      <a:pt x="382" y="179"/>
                    </a:lnTo>
                    <a:lnTo>
                      <a:pt x="385" y="171"/>
                    </a:lnTo>
                    <a:lnTo>
                      <a:pt x="387" y="164"/>
                    </a:lnTo>
                    <a:lnTo>
                      <a:pt x="391" y="156"/>
                    </a:lnTo>
                    <a:lnTo>
                      <a:pt x="393" y="149"/>
                    </a:lnTo>
                    <a:lnTo>
                      <a:pt x="397" y="141"/>
                    </a:lnTo>
                    <a:lnTo>
                      <a:pt x="399" y="131"/>
                    </a:lnTo>
                    <a:lnTo>
                      <a:pt x="403" y="124"/>
                    </a:lnTo>
                    <a:lnTo>
                      <a:pt x="404" y="114"/>
                    </a:lnTo>
                    <a:lnTo>
                      <a:pt x="408" y="107"/>
                    </a:lnTo>
                    <a:lnTo>
                      <a:pt x="408" y="97"/>
                    </a:lnTo>
                    <a:lnTo>
                      <a:pt x="412" y="88"/>
                    </a:lnTo>
                    <a:lnTo>
                      <a:pt x="414" y="80"/>
                    </a:lnTo>
                    <a:lnTo>
                      <a:pt x="416" y="71"/>
                    </a:lnTo>
                    <a:lnTo>
                      <a:pt x="418" y="61"/>
                    </a:lnTo>
                    <a:lnTo>
                      <a:pt x="418" y="52"/>
                    </a:lnTo>
                    <a:lnTo>
                      <a:pt x="420" y="40"/>
                    </a:lnTo>
                    <a:lnTo>
                      <a:pt x="422" y="31"/>
                    </a:lnTo>
                    <a:lnTo>
                      <a:pt x="420" y="31"/>
                    </a:lnTo>
                    <a:lnTo>
                      <a:pt x="418" y="31"/>
                    </a:lnTo>
                    <a:lnTo>
                      <a:pt x="416" y="33"/>
                    </a:lnTo>
                    <a:lnTo>
                      <a:pt x="412" y="33"/>
                    </a:lnTo>
                    <a:lnTo>
                      <a:pt x="408" y="33"/>
                    </a:lnTo>
                    <a:lnTo>
                      <a:pt x="404" y="33"/>
                    </a:lnTo>
                    <a:lnTo>
                      <a:pt x="401" y="35"/>
                    </a:lnTo>
                    <a:lnTo>
                      <a:pt x="397" y="35"/>
                    </a:lnTo>
                    <a:lnTo>
                      <a:pt x="395" y="35"/>
                    </a:lnTo>
                    <a:lnTo>
                      <a:pt x="391" y="35"/>
                    </a:lnTo>
                    <a:lnTo>
                      <a:pt x="389" y="36"/>
                    </a:lnTo>
                    <a:lnTo>
                      <a:pt x="385" y="36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76" y="40"/>
                    </a:lnTo>
                    <a:lnTo>
                      <a:pt x="372" y="40"/>
                    </a:lnTo>
                    <a:lnTo>
                      <a:pt x="368" y="40"/>
                    </a:lnTo>
                    <a:lnTo>
                      <a:pt x="365" y="42"/>
                    </a:lnTo>
                    <a:lnTo>
                      <a:pt x="361" y="42"/>
                    </a:lnTo>
                    <a:lnTo>
                      <a:pt x="357" y="44"/>
                    </a:lnTo>
                    <a:lnTo>
                      <a:pt x="353" y="44"/>
                    </a:lnTo>
                    <a:lnTo>
                      <a:pt x="349" y="46"/>
                    </a:lnTo>
                    <a:lnTo>
                      <a:pt x="346" y="48"/>
                    </a:lnTo>
                    <a:lnTo>
                      <a:pt x="342" y="48"/>
                    </a:lnTo>
                    <a:lnTo>
                      <a:pt x="336" y="50"/>
                    </a:lnTo>
                    <a:lnTo>
                      <a:pt x="332" y="50"/>
                    </a:lnTo>
                    <a:lnTo>
                      <a:pt x="328" y="52"/>
                    </a:lnTo>
                    <a:lnTo>
                      <a:pt x="323" y="54"/>
                    </a:lnTo>
                    <a:lnTo>
                      <a:pt x="319" y="54"/>
                    </a:lnTo>
                    <a:lnTo>
                      <a:pt x="313" y="55"/>
                    </a:lnTo>
                    <a:lnTo>
                      <a:pt x="309" y="57"/>
                    </a:lnTo>
                    <a:lnTo>
                      <a:pt x="304" y="59"/>
                    </a:lnTo>
                    <a:lnTo>
                      <a:pt x="300" y="59"/>
                    </a:lnTo>
                    <a:lnTo>
                      <a:pt x="294" y="61"/>
                    </a:lnTo>
                    <a:lnTo>
                      <a:pt x="289" y="63"/>
                    </a:lnTo>
                    <a:lnTo>
                      <a:pt x="285" y="65"/>
                    </a:lnTo>
                    <a:lnTo>
                      <a:pt x="279" y="67"/>
                    </a:lnTo>
                    <a:lnTo>
                      <a:pt x="273" y="69"/>
                    </a:lnTo>
                    <a:lnTo>
                      <a:pt x="270" y="71"/>
                    </a:lnTo>
                    <a:lnTo>
                      <a:pt x="264" y="73"/>
                    </a:lnTo>
                    <a:lnTo>
                      <a:pt x="258" y="74"/>
                    </a:lnTo>
                    <a:lnTo>
                      <a:pt x="252" y="76"/>
                    </a:lnTo>
                    <a:lnTo>
                      <a:pt x="249" y="80"/>
                    </a:lnTo>
                    <a:lnTo>
                      <a:pt x="243" y="82"/>
                    </a:lnTo>
                    <a:lnTo>
                      <a:pt x="237" y="84"/>
                    </a:lnTo>
                    <a:lnTo>
                      <a:pt x="231" y="86"/>
                    </a:lnTo>
                    <a:lnTo>
                      <a:pt x="226" y="90"/>
                    </a:lnTo>
                    <a:lnTo>
                      <a:pt x="220" y="92"/>
                    </a:lnTo>
                    <a:lnTo>
                      <a:pt x="216" y="93"/>
                    </a:lnTo>
                    <a:lnTo>
                      <a:pt x="211" y="97"/>
                    </a:lnTo>
                    <a:lnTo>
                      <a:pt x="205" y="99"/>
                    </a:lnTo>
                    <a:lnTo>
                      <a:pt x="199" y="103"/>
                    </a:lnTo>
                    <a:lnTo>
                      <a:pt x="193" y="105"/>
                    </a:lnTo>
                    <a:lnTo>
                      <a:pt x="190" y="109"/>
                    </a:lnTo>
                    <a:lnTo>
                      <a:pt x="184" y="111"/>
                    </a:lnTo>
                    <a:lnTo>
                      <a:pt x="178" y="114"/>
                    </a:lnTo>
                    <a:lnTo>
                      <a:pt x="173" y="116"/>
                    </a:lnTo>
                    <a:lnTo>
                      <a:pt x="167" y="120"/>
                    </a:lnTo>
                    <a:lnTo>
                      <a:pt x="163" y="122"/>
                    </a:lnTo>
                    <a:lnTo>
                      <a:pt x="157" y="126"/>
                    </a:lnTo>
                    <a:lnTo>
                      <a:pt x="154" y="128"/>
                    </a:lnTo>
                    <a:lnTo>
                      <a:pt x="148" y="131"/>
                    </a:lnTo>
                    <a:lnTo>
                      <a:pt x="144" y="135"/>
                    </a:lnTo>
                    <a:lnTo>
                      <a:pt x="140" y="137"/>
                    </a:lnTo>
                    <a:lnTo>
                      <a:pt x="136" y="141"/>
                    </a:lnTo>
                    <a:lnTo>
                      <a:pt x="131" y="143"/>
                    </a:lnTo>
                    <a:lnTo>
                      <a:pt x="127" y="147"/>
                    </a:lnTo>
                    <a:lnTo>
                      <a:pt x="123" y="149"/>
                    </a:lnTo>
                    <a:lnTo>
                      <a:pt x="119" y="152"/>
                    </a:lnTo>
                    <a:lnTo>
                      <a:pt x="116" y="156"/>
                    </a:lnTo>
                    <a:lnTo>
                      <a:pt x="112" y="158"/>
                    </a:lnTo>
                    <a:lnTo>
                      <a:pt x="108" y="162"/>
                    </a:lnTo>
                    <a:lnTo>
                      <a:pt x="104" y="164"/>
                    </a:lnTo>
                    <a:lnTo>
                      <a:pt x="100" y="168"/>
                    </a:lnTo>
                    <a:lnTo>
                      <a:pt x="98" y="169"/>
                    </a:lnTo>
                    <a:lnTo>
                      <a:pt x="95" y="173"/>
                    </a:lnTo>
                    <a:lnTo>
                      <a:pt x="91" y="175"/>
                    </a:lnTo>
                    <a:lnTo>
                      <a:pt x="89" y="179"/>
                    </a:lnTo>
                    <a:lnTo>
                      <a:pt x="85" y="181"/>
                    </a:lnTo>
                    <a:lnTo>
                      <a:pt x="83" y="185"/>
                    </a:lnTo>
                    <a:lnTo>
                      <a:pt x="79" y="187"/>
                    </a:lnTo>
                    <a:lnTo>
                      <a:pt x="78" y="189"/>
                    </a:lnTo>
                    <a:lnTo>
                      <a:pt x="74" y="192"/>
                    </a:lnTo>
                    <a:lnTo>
                      <a:pt x="72" y="194"/>
                    </a:lnTo>
                    <a:lnTo>
                      <a:pt x="70" y="196"/>
                    </a:lnTo>
                    <a:lnTo>
                      <a:pt x="66" y="200"/>
                    </a:lnTo>
                    <a:lnTo>
                      <a:pt x="66" y="202"/>
                    </a:lnTo>
                    <a:lnTo>
                      <a:pt x="60" y="206"/>
                    </a:lnTo>
                    <a:lnTo>
                      <a:pt x="57" y="211"/>
                    </a:lnTo>
                    <a:lnTo>
                      <a:pt x="53" y="215"/>
                    </a:lnTo>
                    <a:lnTo>
                      <a:pt x="49" y="219"/>
                    </a:lnTo>
                    <a:lnTo>
                      <a:pt x="45" y="223"/>
                    </a:lnTo>
                    <a:lnTo>
                      <a:pt x="43" y="227"/>
                    </a:lnTo>
                    <a:lnTo>
                      <a:pt x="41" y="230"/>
                    </a:lnTo>
                    <a:lnTo>
                      <a:pt x="39" y="232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0"/>
                    </a:lnTo>
                    <a:lnTo>
                      <a:pt x="34" y="242"/>
                    </a:lnTo>
                    <a:lnTo>
                      <a:pt x="32" y="244"/>
                    </a:lnTo>
                    <a:lnTo>
                      <a:pt x="32" y="246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92" name="Freeform 666">
                <a:extLst>
                  <a:ext uri="{FF2B5EF4-FFF2-40B4-BE49-F238E27FC236}">
                    <a16:creationId xmlns:a16="http://schemas.microsoft.com/office/drawing/2014/main" id="{E58A568F-2A5A-42F9-A2C9-A06183D6111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41" y="841"/>
                <a:ext cx="135" cy="176"/>
              </a:xfrm>
              <a:custGeom>
                <a:avLst/>
                <a:gdLst>
                  <a:gd name="T0" fmla="*/ 1 w 270"/>
                  <a:gd name="T1" fmla="*/ 1 h 351"/>
                  <a:gd name="T2" fmla="*/ 1 w 270"/>
                  <a:gd name="T3" fmla="*/ 1 h 351"/>
                  <a:gd name="T4" fmla="*/ 1 w 270"/>
                  <a:gd name="T5" fmla="*/ 1 h 351"/>
                  <a:gd name="T6" fmla="*/ 1 w 270"/>
                  <a:gd name="T7" fmla="*/ 1 h 351"/>
                  <a:gd name="T8" fmla="*/ 1 w 270"/>
                  <a:gd name="T9" fmla="*/ 1 h 351"/>
                  <a:gd name="T10" fmla="*/ 1 w 270"/>
                  <a:gd name="T11" fmla="*/ 1 h 351"/>
                  <a:gd name="T12" fmla="*/ 1 w 270"/>
                  <a:gd name="T13" fmla="*/ 1 h 351"/>
                  <a:gd name="T14" fmla="*/ 1 w 270"/>
                  <a:gd name="T15" fmla="*/ 1 h 351"/>
                  <a:gd name="T16" fmla="*/ 1 w 270"/>
                  <a:gd name="T17" fmla="*/ 1 h 351"/>
                  <a:gd name="T18" fmla="*/ 1 w 270"/>
                  <a:gd name="T19" fmla="*/ 1 h 351"/>
                  <a:gd name="T20" fmla="*/ 1 w 270"/>
                  <a:gd name="T21" fmla="*/ 1 h 351"/>
                  <a:gd name="T22" fmla="*/ 1 w 270"/>
                  <a:gd name="T23" fmla="*/ 1 h 351"/>
                  <a:gd name="T24" fmla="*/ 1 w 270"/>
                  <a:gd name="T25" fmla="*/ 0 h 351"/>
                  <a:gd name="T26" fmla="*/ 1 w 270"/>
                  <a:gd name="T27" fmla="*/ 1 h 351"/>
                  <a:gd name="T28" fmla="*/ 1 w 270"/>
                  <a:gd name="T29" fmla="*/ 1 h 351"/>
                  <a:gd name="T30" fmla="*/ 1 w 270"/>
                  <a:gd name="T31" fmla="*/ 1 h 351"/>
                  <a:gd name="T32" fmla="*/ 1 w 270"/>
                  <a:gd name="T33" fmla="*/ 1 h 351"/>
                  <a:gd name="T34" fmla="*/ 1 w 270"/>
                  <a:gd name="T35" fmla="*/ 1 h 351"/>
                  <a:gd name="T36" fmla="*/ 1 w 270"/>
                  <a:gd name="T37" fmla="*/ 1 h 351"/>
                  <a:gd name="T38" fmla="*/ 1 w 270"/>
                  <a:gd name="T39" fmla="*/ 1 h 351"/>
                  <a:gd name="T40" fmla="*/ 1 w 270"/>
                  <a:gd name="T41" fmla="*/ 1 h 351"/>
                  <a:gd name="T42" fmla="*/ 1 w 270"/>
                  <a:gd name="T43" fmla="*/ 1 h 351"/>
                  <a:gd name="T44" fmla="*/ 1 w 270"/>
                  <a:gd name="T45" fmla="*/ 1 h 351"/>
                  <a:gd name="T46" fmla="*/ 1 w 270"/>
                  <a:gd name="T47" fmla="*/ 1 h 351"/>
                  <a:gd name="T48" fmla="*/ 1 w 270"/>
                  <a:gd name="T49" fmla="*/ 1 h 351"/>
                  <a:gd name="T50" fmla="*/ 1 w 270"/>
                  <a:gd name="T51" fmla="*/ 1 h 351"/>
                  <a:gd name="T52" fmla="*/ 1 w 270"/>
                  <a:gd name="T53" fmla="*/ 1 h 351"/>
                  <a:gd name="T54" fmla="*/ 1 w 270"/>
                  <a:gd name="T55" fmla="*/ 1 h 351"/>
                  <a:gd name="T56" fmla="*/ 1 w 270"/>
                  <a:gd name="T57" fmla="*/ 1 h 351"/>
                  <a:gd name="T58" fmla="*/ 1 w 270"/>
                  <a:gd name="T59" fmla="*/ 1 h 351"/>
                  <a:gd name="T60" fmla="*/ 1 w 270"/>
                  <a:gd name="T61" fmla="*/ 1 h 351"/>
                  <a:gd name="T62" fmla="*/ 1 w 270"/>
                  <a:gd name="T63" fmla="*/ 1 h 351"/>
                  <a:gd name="T64" fmla="*/ 1 w 270"/>
                  <a:gd name="T65" fmla="*/ 1 h 351"/>
                  <a:gd name="T66" fmla="*/ 1 w 270"/>
                  <a:gd name="T67" fmla="*/ 1 h 351"/>
                  <a:gd name="T68" fmla="*/ 1 w 270"/>
                  <a:gd name="T69" fmla="*/ 1 h 351"/>
                  <a:gd name="T70" fmla="*/ 1 w 270"/>
                  <a:gd name="T71" fmla="*/ 1 h 351"/>
                  <a:gd name="T72" fmla="*/ 1 w 270"/>
                  <a:gd name="T73" fmla="*/ 1 h 351"/>
                  <a:gd name="T74" fmla="*/ 1 w 270"/>
                  <a:gd name="T75" fmla="*/ 1 h 351"/>
                  <a:gd name="T76" fmla="*/ 1 w 270"/>
                  <a:gd name="T77" fmla="*/ 1 h 351"/>
                  <a:gd name="T78" fmla="*/ 1 w 270"/>
                  <a:gd name="T79" fmla="*/ 1 h 351"/>
                  <a:gd name="T80" fmla="*/ 1 w 270"/>
                  <a:gd name="T81" fmla="*/ 1 h 351"/>
                  <a:gd name="T82" fmla="*/ 1 w 270"/>
                  <a:gd name="T83" fmla="*/ 1 h 351"/>
                  <a:gd name="T84" fmla="*/ 1 w 270"/>
                  <a:gd name="T85" fmla="*/ 1 h 351"/>
                  <a:gd name="T86" fmla="*/ 1 w 270"/>
                  <a:gd name="T87" fmla="*/ 1 h 351"/>
                  <a:gd name="T88" fmla="*/ 1 w 270"/>
                  <a:gd name="T89" fmla="*/ 1 h 351"/>
                  <a:gd name="T90" fmla="*/ 1 w 270"/>
                  <a:gd name="T91" fmla="*/ 1 h 351"/>
                  <a:gd name="T92" fmla="*/ 1 w 270"/>
                  <a:gd name="T93" fmla="*/ 1 h 351"/>
                  <a:gd name="T94" fmla="*/ 1 w 270"/>
                  <a:gd name="T95" fmla="*/ 1 h 351"/>
                  <a:gd name="T96" fmla="*/ 1 w 270"/>
                  <a:gd name="T97" fmla="*/ 1 h 351"/>
                  <a:gd name="T98" fmla="*/ 1 w 270"/>
                  <a:gd name="T99" fmla="*/ 1 h 351"/>
                  <a:gd name="T100" fmla="*/ 1 w 270"/>
                  <a:gd name="T101" fmla="*/ 1 h 351"/>
                  <a:gd name="T102" fmla="*/ 1 w 270"/>
                  <a:gd name="T103" fmla="*/ 1 h 351"/>
                  <a:gd name="T104" fmla="*/ 1 w 270"/>
                  <a:gd name="T105" fmla="*/ 1 h 351"/>
                  <a:gd name="T106" fmla="*/ 1 w 270"/>
                  <a:gd name="T107" fmla="*/ 1 h 351"/>
                  <a:gd name="T108" fmla="*/ 1 w 270"/>
                  <a:gd name="T109" fmla="*/ 1 h 351"/>
                  <a:gd name="T110" fmla="*/ 1 w 270"/>
                  <a:gd name="T111" fmla="*/ 1 h 351"/>
                  <a:gd name="T112" fmla="*/ 1 w 270"/>
                  <a:gd name="T113" fmla="*/ 1 h 3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70"/>
                  <a:gd name="T172" fmla="*/ 0 h 351"/>
                  <a:gd name="T173" fmla="*/ 270 w 270"/>
                  <a:gd name="T174" fmla="*/ 351 h 3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70" h="351">
                    <a:moveTo>
                      <a:pt x="34" y="70"/>
                    </a:moveTo>
                    <a:lnTo>
                      <a:pt x="34" y="68"/>
                    </a:lnTo>
                    <a:lnTo>
                      <a:pt x="38" y="68"/>
                    </a:lnTo>
                    <a:lnTo>
                      <a:pt x="40" y="66"/>
                    </a:lnTo>
                    <a:lnTo>
                      <a:pt x="44" y="66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49" y="64"/>
                    </a:lnTo>
                    <a:lnTo>
                      <a:pt x="53" y="62"/>
                    </a:lnTo>
                    <a:lnTo>
                      <a:pt x="55" y="62"/>
                    </a:lnTo>
                    <a:lnTo>
                      <a:pt x="59" y="61"/>
                    </a:lnTo>
                    <a:lnTo>
                      <a:pt x="63" y="61"/>
                    </a:lnTo>
                    <a:lnTo>
                      <a:pt x="67" y="59"/>
                    </a:lnTo>
                    <a:lnTo>
                      <a:pt x="68" y="59"/>
                    </a:lnTo>
                    <a:lnTo>
                      <a:pt x="70" y="59"/>
                    </a:lnTo>
                    <a:lnTo>
                      <a:pt x="72" y="57"/>
                    </a:lnTo>
                    <a:lnTo>
                      <a:pt x="74" y="57"/>
                    </a:lnTo>
                    <a:lnTo>
                      <a:pt x="78" y="57"/>
                    </a:lnTo>
                    <a:lnTo>
                      <a:pt x="80" y="57"/>
                    </a:lnTo>
                    <a:lnTo>
                      <a:pt x="82" y="55"/>
                    </a:lnTo>
                    <a:lnTo>
                      <a:pt x="86" y="55"/>
                    </a:lnTo>
                    <a:lnTo>
                      <a:pt x="87" y="55"/>
                    </a:lnTo>
                    <a:lnTo>
                      <a:pt x="91" y="55"/>
                    </a:lnTo>
                    <a:lnTo>
                      <a:pt x="93" y="53"/>
                    </a:lnTo>
                    <a:lnTo>
                      <a:pt x="97" y="53"/>
                    </a:lnTo>
                    <a:lnTo>
                      <a:pt x="99" y="53"/>
                    </a:lnTo>
                    <a:lnTo>
                      <a:pt x="103" y="51"/>
                    </a:lnTo>
                    <a:lnTo>
                      <a:pt x="106" y="51"/>
                    </a:lnTo>
                    <a:lnTo>
                      <a:pt x="110" y="51"/>
                    </a:lnTo>
                    <a:lnTo>
                      <a:pt x="114" y="49"/>
                    </a:lnTo>
                    <a:lnTo>
                      <a:pt x="118" y="49"/>
                    </a:lnTo>
                    <a:lnTo>
                      <a:pt x="122" y="49"/>
                    </a:lnTo>
                    <a:lnTo>
                      <a:pt x="126" y="47"/>
                    </a:lnTo>
                    <a:lnTo>
                      <a:pt x="129" y="47"/>
                    </a:lnTo>
                    <a:lnTo>
                      <a:pt x="133" y="47"/>
                    </a:lnTo>
                    <a:lnTo>
                      <a:pt x="137" y="47"/>
                    </a:lnTo>
                    <a:lnTo>
                      <a:pt x="143" y="45"/>
                    </a:lnTo>
                    <a:lnTo>
                      <a:pt x="146" y="45"/>
                    </a:lnTo>
                    <a:lnTo>
                      <a:pt x="150" y="43"/>
                    </a:lnTo>
                    <a:lnTo>
                      <a:pt x="154" y="43"/>
                    </a:lnTo>
                    <a:lnTo>
                      <a:pt x="158" y="43"/>
                    </a:lnTo>
                    <a:lnTo>
                      <a:pt x="162" y="41"/>
                    </a:lnTo>
                    <a:lnTo>
                      <a:pt x="165" y="41"/>
                    </a:lnTo>
                    <a:lnTo>
                      <a:pt x="169" y="40"/>
                    </a:lnTo>
                    <a:lnTo>
                      <a:pt x="173" y="40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4" y="36"/>
                    </a:lnTo>
                    <a:lnTo>
                      <a:pt x="188" y="36"/>
                    </a:lnTo>
                    <a:lnTo>
                      <a:pt x="192" y="34"/>
                    </a:lnTo>
                    <a:lnTo>
                      <a:pt x="194" y="34"/>
                    </a:lnTo>
                    <a:lnTo>
                      <a:pt x="198" y="32"/>
                    </a:lnTo>
                    <a:lnTo>
                      <a:pt x="202" y="32"/>
                    </a:lnTo>
                    <a:lnTo>
                      <a:pt x="203" y="30"/>
                    </a:lnTo>
                    <a:lnTo>
                      <a:pt x="207" y="30"/>
                    </a:lnTo>
                    <a:lnTo>
                      <a:pt x="209" y="28"/>
                    </a:lnTo>
                    <a:lnTo>
                      <a:pt x="213" y="28"/>
                    </a:lnTo>
                    <a:lnTo>
                      <a:pt x="215" y="26"/>
                    </a:lnTo>
                    <a:lnTo>
                      <a:pt x="219" y="26"/>
                    </a:lnTo>
                    <a:lnTo>
                      <a:pt x="221" y="24"/>
                    </a:lnTo>
                    <a:lnTo>
                      <a:pt x="224" y="24"/>
                    </a:lnTo>
                    <a:lnTo>
                      <a:pt x="228" y="22"/>
                    </a:lnTo>
                    <a:lnTo>
                      <a:pt x="232" y="21"/>
                    </a:lnTo>
                    <a:lnTo>
                      <a:pt x="236" y="19"/>
                    </a:lnTo>
                    <a:lnTo>
                      <a:pt x="241" y="17"/>
                    </a:lnTo>
                    <a:lnTo>
                      <a:pt x="243" y="15"/>
                    </a:lnTo>
                    <a:lnTo>
                      <a:pt x="247" y="13"/>
                    </a:lnTo>
                    <a:lnTo>
                      <a:pt x="251" y="11"/>
                    </a:lnTo>
                    <a:lnTo>
                      <a:pt x="253" y="9"/>
                    </a:lnTo>
                    <a:lnTo>
                      <a:pt x="257" y="7"/>
                    </a:lnTo>
                    <a:lnTo>
                      <a:pt x="259" y="7"/>
                    </a:lnTo>
                    <a:lnTo>
                      <a:pt x="260" y="5"/>
                    </a:lnTo>
                    <a:lnTo>
                      <a:pt x="262" y="3"/>
                    </a:lnTo>
                    <a:lnTo>
                      <a:pt x="266" y="2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5"/>
                    </a:lnTo>
                    <a:lnTo>
                      <a:pt x="266" y="7"/>
                    </a:lnTo>
                    <a:lnTo>
                      <a:pt x="264" y="11"/>
                    </a:lnTo>
                    <a:lnTo>
                      <a:pt x="264" y="13"/>
                    </a:lnTo>
                    <a:lnTo>
                      <a:pt x="262" y="17"/>
                    </a:lnTo>
                    <a:lnTo>
                      <a:pt x="262" y="19"/>
                    </a:lnTo>
                    <a:lnTo>
                      <a:pt x="262" y="21"/>
                    </a:lnTo>
                    <a:lnTo>
                      <a:pt x="260" y="22"/>
                    </a:lnTo>
                    <a:lnTo>
                      <a:pt x="259" y="26"/>
                    </a:lnTo>
                    <a:lnTo>
                      <a:pt x="259" y="28"/>
                    </a:lnTo>
                    <a:lnTo>
                      <a:pt x="257" y="32"/>
                    </a:lnTo>
                    <a:lnTo>
                      <a:pt x="257" y="34"/>
                    </a:lnTo>
                    <a:lnTo>
                      <a:pt x="255" y="38"/>
                    </a:lnTo>
                    <a:lnTo>
                      <a:pt x="253" y="41"/>
                    </a:lnTo>
                    <a:lnTo>
                      <a:pt x="253" y="45"/>
                    </a:lnTo>
                    <a:lnTo>
                      <a:pt x="251" y="47"/>
                    </a:lnTo>
                    <a:lnTo>
                      <a:pt x="249" y="51"/>
                    </a:lnTo>
                    <a:lnTo>
                      <a:pt x="249" y="55"/>
                    </a:lnTo>
                    <a:lnTo>
                      <a:pt x="247" y="59"/>
                    </a:lnTo>
                    <a:lnTo>
                      <a:pt x="245" y="62"/>
                    </a:lnTo>
                    <a:lnTo>
                      <a:pt x="245" y="68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0" y="80"/>
                    </a:lnTo>
                    <a:lnTo>
                      <a:pt x="238" y="83"/>
                    </a:lnTo>
                    <a:lnTo>
                      <a:pt x="236" y="87"/>
                    </a:lnTo>
                    <a:lnTo>
                      <a:pt x="236" y="91"/>
                    </a:lnTo>
                    <a:lnTo>
                      <a:pt x="234" y="95"/>
                    </a:lnTo>
                    <a:lnTo>
                      <a:pt x="232" y="100"/>
                    </a:lnTo>
                    <a:lnTo>
                      <a:pt x="230" y="104"/>
                    </a:lnTo>
                    <a:lnTo>
                      <a:pt x="230" y="108"/>
                    </a:lnTo>
                    <a:lnTo>
                      <a:pt x="228" y="112"/>
                    </a:lnTo>
                    <a:lnTo>
                      <a:pt x="226" y="118"/>
                    </a:lnTo>
                    <a:lnTo>
                      <a:pt x="224" y="121"/>
                    </a:lnTo>
                    <a:lnTo>
                      <a:pt x="222" y="125"/>
                    </a:lnTo>
                    <a:lnTo>
                      <a:pt x="221" y="131"/>
                    </a:lnTo>
                    <a:lnTo>
                      <a:pt x="221" y="135"/>
                    </a:lnTo>
                    <a:lnTo>
                      <a:pt x="219" y="138"/>
                    </a:lnTo>
                    <a:lnTo>
                      <a:pt x="217" y="144"/>
                    </a:lnTo>
                    <a:lnTo>
                      <a:pt x="215" y="148"/>
                    </a:lnTo>
                    <a:lnTo>
                      <a:pt x="215" y="152"/>
                    </a:lnTo>
                    <a:lnTo>
                      <a:pt x="213" y="157"/>
                    </a:lnTo>
                    <a:lnTo>
                      <a:pt x="211" y="161"/>
                    </a:lnTo>
                    <a:lnTo>
                      <a:pt x="209" y="165"/>
                    </a:lnTo>
                    <a:lnTo>
                      <a:pt x="207" y="169"/>
                    </a:lnTo>
                    <a:lnTo>
                      <a:pt x="207" y="173"/>
                    </a:lnTo>
                    <a:lnTo>
                      <a:pt x="205" y="178"/>
                    </a:lnTo>
                    <a:lnTo>
                      <a:pt x="203" y="182"/>
                    </a:lnTo>
                    <a:lnTo>
                      <a:pt x="203" y="186"/>
                    </a:lnTo>
                    <a:lnTo>
                      <a:pt x="202" y="190"/>
                    </a:lnTo>
                    <a:lnTo>
                      <a:pt x="200" y="194"/>
                    </a:lnTo>
                    <a:lnTo>
                      <a:pt x="200" y="197"/>
                    </a:lnTo>
                    <a:lnTo>
                      <a:pt x="198" y="201"/>
                    </a:lnTo>
                    <a:lnTo>
                      <a:pt x="196" y="205"/>
                    </a:lnTo>
                    <a:lnTo>
                      <a:pt x="196" y="209"/>
                    </a:lnTo>
                    <a:lnTo>
                      <a:pt x="194" y="213"/>
                    </a:lnTo>
                    <a:lnTo>
                      <a:pt x="192" y="216"/>
                    </a:lnTo>
                    <a:lnTo>
                      <a:pt x="190" y="220"/>
                    </a:lnTo>
                    <a:lnTo>
                      <a:pt x="190" y="224"/>
                    </a:lnTo>
                    <a:lnTo>
                      <a:pt x="188" y="228"/>
                    </a:lnTo>
                    <a:lnTo>
                      <a:pt x="186" y="230"/>
                    </a:lnTo>
                    <a:lnTo>
                      <a:pt x="184" y="233"/>
                    </a:lnTo>
                    <a:lnTo>
                      <a:pt x="184" y="237"/>
                    </a:lnTo>
                    <a:lnTo>
                      <a:pt x="183" y="241"/>
                    </a:lnTo>
                    <a:lnTo>
                      <a:pt x="181" y="245"/>
                    </a:lnTo>
                    <a:lnTo>
                      <a:pt x="179" y="247"/>
                    </a:lnTo>
                    <a:lnTo>
                      <a:pt x="177" y="251"/>
                    </a:lnTo>
                    <a:lnTo>
                      <a:pt x="175" y="254"/>
                    </a:lnTo>
                    <a:lnTo>
                      <a:pt x="173" y="256"/>
                    </a:lnTo>
                    <a:lnTo>
                      <a:pt x="171" y="260"/>
                    </a:lnTo>
                    <a:lnTo>
                      <a:pt x="171" y="264"/>
                    </a:lnTo>
                    <a:lnTo>
                      <a:pt x="169" y="266"/>
                    </a:lnTo>
                    <a:lnTo>
                      <a:pt x="167" y="270"/>
                    </a:lnTo>
                    <a:lnTo>
                      <a:pt x="164" y="272"/>
                    </a:lnTo>
                    <a:lnTo>
                      <a:pt x="164" y="275"/>
                    </a:lnTo>
                    <a:lnTo>
                      <a:pt x="160" y="277"/>
                    </a:lnTo>
                    <a:lnTo>
                      <a:pt x="160" y="281"/>
                    </a:lnTo>
                    <a:lnTo>
                      <a:pt x="156" y="283"/>
                    </a:lnTo>
                    <a:lnTo>
                      <a:pt x="156" y="285"/>
                    </a:lnTo>
                    <a:lnTo>
                      <a:pt x="154" y="289"/>
                    </a:lnTo>
                    <a:lnTo>
                      <a:pt x="152" y="291"/>
                    </a:lnTo>
                    <a:lnTo>
                      <a:pt x="150" y="292"/>
                    </a:lnTo>
                    <a:lnTo>
                      <a:pt x="148" y="296"/>
                    </a:lnTo>
                    <a:lnTo>
                      <a:pt x="145" y="298"/>
                    </a:lnTo>
                    <a:lnTo>
                      <a:pt x="145" y="300"/>
                    </a:lnTo>
                    <a:lnTo>
                      <a:pt x="143" y="302"/>
                    </a:lnTo>
                    <a:lnTo>
                      <a:pt x="141" y="306"/>
                    </a:lnTo>
                    <a:lnTo>
                      <a:pt x="137" y="310"/>
                    </a:lnTo>
                    <a:lnTo>
                      <a:pt x="133" y="313"/>
                    </a:lnTo>
                    <a:lnTo>
                      <a:pt x="129" y="317"/>
                    </a:lnTo>
                    <a:lnTo>
                      <a:pt x="127" y="321"/>
                    </a:lnTo>
                    <a:lnTo>
                      <a:pt x="124" y="323"/>
                    </a:lnTo>
                    <a:lnTo>
                      <a:pt x="120" y="327"/>
                    </a:lnTo>
                    <a:lnTo>
                      <a:pt x="118" y="329"/>
                    </a:lnTo>
                    <a:lnTo>
                      <a:pt x="116" y="332"/>
                    </a:lnTo>
                    <a:lnTo>
                      <a:pt x="112" y="334"/>
                    </a:lnTo>
                    <a:lnTo>
                      <a:pt x="110" y="336"/>
                    </a:lnTo>
                    <a:lnTo>
                      <a:pt x="108" y="338"/>
                    </a:lnTo>
                    <a:lnTo>
                      <a:pt x="108" y="340"/>
                    </a:lnTo>
                    <a:lnTo>
                      <a:pt x="105" y="342"/>
                    </a:lnTo>
                    <a:lnTo>
                      <a:pt x="70" y="351"/>
                    </a:lnTo>
                    <a:lnTo>
                      <a:pt x="70" y="349"/>
                    </a:lnTo>
                    <a:lnTo>
                      <a:pt x="72" y="349"/>
                    </a:lnTo>
                    <a:lnTo>
                      <a:pt x="76" y="348"/>
                    </a:lnTo>
                    <a:lnTo>
                      <a:pt x="80" y="344"/>
                    </a:lnTo>
                    <a:lnTo>
                      <a:pt x="82" y="342"/>
                    </a:lnTo>
                    <a:lnTo>
                      <a:pt x="84" y="340"/>
                    </a:lnTo>
                    <a:lnTo>
                      <a:pt x="86" y="338"/>
                    </a:lnTo>
                    <a:lnTo>
                      <a:pt x="89" y="336"/>
                    </a:lnTo>
                    <a:lnTo>
                      <a:pt x="91" y="332"/>
                    </a:lnTo>
                    <a:lnTo>
                      <a:pt x="95" y="330"/>
                    </a:lnTo>
                    <a:lnTo>
                      <a:pt x="97" y="327"/>
                    </a:lnTo>
                    <a:lnTo>
                      <a:pt x="103" y="323"/>
                    </a:lnTo>
                    <a:lnTo>
                      <a:pt x="105" y="319"/>
                    </a:lnTo>
                    <a:lnTo>
                      <a:pt x="108" y="313"/>
                    </a:lnTo>
                    <a:lnTo>
                      <a:pt x="110" y="311"/>
                    </a:lnTo>
                    <a:lnTo>
                      <a:pt x="112" y="310"/>
                    </a:lnTo>
                    <a:lnTo>
                      <a:pt x="114" y="306"/>
                    </a:lnTo>
                    <a:lnTo>
                      <a:pt x="116" y="304"/>
                    </a:lnTo>
                    <a:lnTo>
                      <a:pt x="118" y="300"/>
                    </a:lnTo>
                    <a:lnTo>
                      <a:pt x="120" y="298"/>
                    </a:lnTo>
                    <a:lnTo>
                      <a:pt x="122" y="294"/>
                    </a:lnTo>
                    <a:lnTo>
                      <a:pt x="124" y="292"/>
                    </a:lnTo>
                    <a:lnTo>
                      <a:pt x="126" y="289"/>
                    </a:lnTo>
                    <a:lnTo>
                      <a:pt x="127" y="285"/>
                    </a:lnTo>
                    <a:lnTo>
                      <a:pt x="129" y="283"/>
                    </a:lnTo>
                    <a:lnTo>
                      <a:pt x="133" y="279"/>
                    </a:lnTo>
                    <a:lnTo>
                      <a:pt x="133" y="275"/>
                    </a:lnTo>
                    <a:lnTo>
                      <a:pt x="137" y="272"/>
                    </a:lnTo>
                    <a:lnTo>
                      <a:pt x="139" y="268"/>
                    </a:lnTo>
                    <a:lnTo>
                      <a:pt x="141" y="264"/>
                    </a:lnTo>
                    <a:lnTo>
                      <a:pt x="143" y="258"/>
                    </a:lnTo>
                    <a:lnTo>
                      <a:pt x="145" y="254"/>
                    </a:lnTo>
                    <a:lnTo>
                      <a:pt x="146" y="251"/>
                    </a:lnTo>
                    <a:lnTo>
                      <a:pt x="148" y="247"/>
                    </a:lnTo>
                    <a:lnTo>
                      <a:pt x="150" y="243"/>
                    </a:lnTo>
                    <a:lnTo>
                      <a:pt x="152" y="237"/>
                    </a:lnTo>
                    <a:lnTo>
                      <a:pt x="154" y="233"/>
                    </a:lnTo>
                    <a:lnTo>
                      <a:pt x="156" y="228"/>
                    </a:lnTo>
                    <a:lnTo>
                      <a:pt x="158" y="222"/>
                    </a:lnTo>
                    <a:lnTo>
                      <a:pt x="160" y="218"/>
                    </a:lnTo>
                    <a:lnTo>
                      <a:pt x="162" y="213"/>
                    </a:lnTo>
                    <a:lnTo>
                      <a:pt x="164" y="207"/>
                    </a:lnTo>
                    <a:lnTo>
                      <a:pt x="165" y="201"/>
                    </a:lnTo>
                    <a:lnTo>
                      <a:pt x="167" y="195"/>
                    </a:lnTo>
                    <a:lnTo>
                      <a:pt x="169" y="190"/>
                    </a:lnTo>
                    <a:lnTo>
                      <a:pt x="171" y="186"/>
                    </a:lnTo>
                    <a:lnTo>
                      <a:pt x="173" y="180"/>
                    </a:lnTo>
                    <a:lnTo>
                      <a:pt x="175" y="176"/>
                    </a:lnTo>
                    <a:lnTo>
                      <a:pt x="177" y="171"/>
                    </a:lnTo>
                    <a:lnTo>
                      <a:pt x="179" y="167"/>
                    </a:lnTo>
                    <a:lnTo>
                      <a:pt x="181" y="161"/>
                    </a:lnTo>
                    <a:lnTo>
                      <a:pt x="181" y="157"/>
                    </a:lnTo>
                    <a:lnTo>
                      <a:pt x="183" y="154"/>
                    </a:lnTo>
                    <a:lnTo>
                      <a:pt x="184" y="150"/>
                    </a:lnTo>
                    <a:lnTo>
                      <a:pt x="186" y="146"/>
                    </a:lnTo>
                    <a:lnTo>
                      <a:pt x="186" y="142"/>
                    </a:lnTo>
                    <a:lnTo>
                      <a:pt x="188" y="138"/>
                    </a:lnTo>
                    <a:lnTo>
                      <a:pt x="190" y="135"/>
                    </a:lnTo>
                    <a:lnTo>
                      <a:pt x="190" y="131"/>
                    </a:lnTo>
                    <a:lnTo>
                      <a:pt x="192" y="129"/>
                    </a:lnTo>
                    <a:lnTo>
                      <a:pt x="194" y="125"/>
                    </a:lnTo>
                    <a:lnTo>
                      <a:pt x="194" y="123"/>
                    </a:lnTo>
                    <a:lnTo>
                      <a:pt x="196" y="119"/>
                    </a:lnTo>
                    <a:lnTo>
                      <a:pt x="198" y="116"/>
                    </a:lnTo>
                    <a:lnTo>
                      <a:pt x="198" y="114"/>
                    </a:lnTo>
                    <a:lnTo>
                      <a:pt x="200" y="112"/>
                    </a:lnTo>
                    <a:lnTo>
                      <a:pt x="200" y="108"/>
                    </a:lnTo>
                    <a:lnTo>
                      <a:pt x="202" y="106"/>
                    </a:lnTo>
                    <a:lnTo>
                      <a:pt x="202" y="104"/>
                    </a:lnTo>
                    <a:lnTo>
                      <a:pt x="203" y="100"/>
                    </a:lnTo>
                    <a:lnTo>
                      <a:pt x="203" y="97"/>
                    </a:lnTo>
                    <a:lnTo>
                      <a:pt x="207" y="93"/>
                    </a:lnTo>
                    <a:lnTo>
                      <a:pt x="207" y="89"/>
                    </a:lnTo>
                    <a:lnTo>
                      <a:pt x="209" y="85"/>
                    </a:lnTo>
                    <a:lnTo>
                      <a:pt x="211" y="81"/>
                    </a:lnTo>
                    <a:lnTo>
                      <a:pt x="211" y="80"/>
                    </a:lnTo>
                    <a:lnTo>
                      <a:pt x="213" y="76"/>
                    </a:lnTo>
                    <a:lnTo>
                      <a:pt x="215" y="74"/>
                    </a:lnTo>
                    <a:lnTo>
                      <a:pt x="215" y="70"/>
                    </a:lnTo>
                    <a:lnTo>
                      <a:pt x="217" y="68"/>
                    </a:lnTo>
                    <a:lnTo>
                      <a:pt x="219" y="64"/>
                    </a:lnTo>
                    <a:lnTo>
                      <a:pt x="221" y="61"/>
                    </a:lnTo>
                    <a:lnTo>
                      <a:pt x="221" y="57"/>
                    </a:lnTo>
                    <a:lnTo>
                      <a:pt x="222" y="53"/>
                    </a:lnTo>
                    <a:lnTo>
                      <a:pt x="221" y="53"/>
                    </a:lnTo>
                    <a:lnTo>
                      <a:pt x="217" y="53"/>
                    </a:lnTo>
                    <a:lnTo>
                      <a:pt x="215" y="55"/>
                    </a:lnTo>
                    <a:lnTo>
                      <a:pt x="213" y="55"/>
                    </a:lnTo>
                    <a:lnTo>
                      <a:pt x="211" y="57"/>
                    </a:lnTo>
                    <a:lnTo>
                      <a:pt x="207" y="57"/>
                    </a:lnTo>
                    <a:lnTo>
                      <a:pt x="203" y="57"/>
                    </a:lnTo>
                    <a:lnTo>
                      <a:pt x="200" y="59"/>
                    </a:lnTo>
                    <a:lnTo>
                      <a:pt x="196" y="61"/>
                    </a:lnTo>
                    <a:lnTo>
                      <a:pt x="192" y="61"/>
                    </a:lnTo>
                    <a:lnTo>
                      <a:pt x="186" y="62"/>
                    </a:lnTo>
                    <a:lnTo>
                      <a:pt x="183" y="64"/>
                    </a:lnTo>
                    <a:lnTo>
                      <a:pt x="179" y="66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69" y="68"/>
                    </a:lnTo>
                    <a:lnTo>
                      <a:pt x="167" y="68"/>
                    </a:lnTo>
                    <a:lnTo>
                      <a:pt x="164" y="68"/>
                    </a:lnTo>
                    <a:lnTo>
                      <a:pt x="162" y="70"/>
                    </a:lnTo>
                    <a:lnTo>
                      <a:pt x="160" y="70"/>
                    </a:lnTo>
                    <a:lnTo>
                      <a:pt x="156" y="70"/>
                    </a:lnTo>
                    <a:lnTo>
                      <a:pt x="152" y="72"/>
                    </a:lnTo>
                    <a:lnTo>
                      <a:pt x="150" y="72"/>
                    </a:lnTo>
                    <a:lnTo>
                      <a:pt x="146" y="72"/>
                    </a:lnTo>
                    <a:lnTo>
                      <a:pt x="145" y="74"/>
                    </a:lnTo>
                    <a:lnTo>
                      <a:pt x="141" y="74"/>
                    </a:lnTo>
                    <a:lnTo>
                      <a:pt x="139" y="76"/>
                    </a:lnTo>
                    <a:lnTo>
                      <a:pt x="135" y="76"/>
                    </a:lnTo>
                    <a:lnTo>
                      <a:pt x="131" y="78"/>
                    </a:lnTo>
                    <a:lnTo>
                      <a:pt x="127" y="78"/>
                    </a:lnTo>
                    <a:lnTo>
                      <a:pt x="126" y="78"/>
                    </a:lnTo>
                    <a:lnTo>
                      <a:pt x="122" y="80"/>
                    </a:lnTo>
                    <a:lnTo>
                      <a:pt x="118" y="80"/>
                    </a:lnTo>
                    <a:lnTo>
                      <a:pt x="116" y="80"/>
                    </a:lnTo>
                    <a:lnTo>
                      <a:pt x="112" y="81"/>
                    </a:lnTo>
                    <a:lnTo>
                      <a:pt x="108" y="81"/>
                    </a:lnTo>
                    <a:lnTo>
                      <a:pt x="106" y="81"/>
                    </a:lnTo>
                    <a:lnTo>
                      <a:pt x="103" y="83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3" y="85"/>
                    </a:lnTo>
                    <a:lnTo>
                      <a:pt x="89" y="85"/>
                    </a:lnTo>
                    <a:lnTo>
                      <a:pt x="87" y="85"/>
                    </a:lnTo>
                    <a:lnTo>
                      <a:pt x="84" y="87"/>
                    </a:lnTo>
                    <a:lnTo>
                      <a:pt x="82" y="87"/>
                    </a:lnTo>
                    <a:lnTo>
                      <a:pt x="78" y="87"/>
                    </a:lnTo>
                    <a:lnTo>
                      <a:pt x="74" y="89"/>
                    </a:lnTo>
                    <a:lnTo>
                      <a:pt x="70" y="89"/>
                    </a:lnTo>
                    <a:lnTo>
                      <a:pt x="68" y="89"/>
                    </a:lnTo>
                    <a:lnTo>
                      <a:pt x="65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7" y="91"/>
                    </a:lnTo>
                    <a:lnTo>
                      <a:pt x="55" y="91"/>
                    </a:lnTo>
                    <a:lnTo>
                      <a:pt x="51" y="91"/>
                    </a:lnTo>
                    <a:lnTo>
                      <a:pt x="49" y="91"/>
                    </a:lnTo>
                    <a:lnTo>
                      <a:pt x="48" y="93"/>
                    </a:lnTo>
                    <a:lnTo>
                      <a:pt x="44" y="93"/>
                    </a:lnTo>
                    <a:lnTo>
                      <a:pt x="40" y="95"/>
                    </a:lnTo>
                    <a:lnTo>
                      <a:pt x="36" y="95"/>
                    </a:lnTo>
                    <a:lnTo>
                      <a:pt x="32" y="97"/>
                    </a:lnTo>
                    <a:lnTo>
                      <a:pt x="29" y="97"/>
                    </a:lnTo>
                    <a:lnTo>
                      <a:pt x="25" y="99"/>
                    </a:lnTo>
                    <a:lnTo>
                      <a:pt x="21" y="99"/>
                    </a:lnTo>
                    <a:lnTo>
                      <a:pt x="19" y="99"/>
                    </a:lnTo>
                    <a:lnTo>
                      <a:pt x="17" y="100"/>
                    </a:lnTo>
                    <a:lnTo>
                      <a:pt x="15" y="100"/>
                    </a:lnTo>
                    <a:lnTo>
                      <a:pt x="11" y="102"/>
                    </a:lnTo>
                    <a:lnTo>
                      <a:pt x="8" y="102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6"/>
                    </a:lnTo>
                    <a:lnTo>
                      <a:pt x="3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93" name="Freeform 667">
                <a:extLst>
                  <a:ext uri="{FF2B5EF4-FFF2-40B4-BE49-F238E27FC236}">
                    <a16:creationId xmlns:a16="http://schemas.microsoft.com/office/drawing/2014/main" id="{EC86C283-562C-49DD-BD98-02B052CD049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928"/>
                <a:ext cx="74" cy="100"/>
              </a:xfrm>
              <a:custGeom>
                <a:avLst/>
                <a:gdLst>
                  <a:gd name="T0" fmla="*/ 1 w 148"/>
                  <a:gd name="T1" fmla="*/ 1 h 199"/>
                  <a:gd name="T2" fmla="*/ 1 w 148"/>
                  <a:gd name="T3" fmla="*/ 1 h 199"/>
                  <a:gd name="T4" fmla="*/ 0 w 148"/>
                  <a:gd name="T5" fmla="*/ 1 h 199"/>
                  <a:gd name="T6" fmla="*/ 0 w 148"/>
                  <a:gd name="T7" fmla="*/ 1 h 199"/>
                  <a:gd name="T8" fmla="*/ 0 w 148"/>
                  <a:gd name="T9" fmla="*/ 1 h 199"/>
                  <a:gd name="T10" fmla="*/ 0 w 148"/>
                  <a:gd name="T11" fmla="*/ 1 h 199"/>
                  <a:gd name="T12" fmla="*/ 0 w 148"/>
                  <a:gd name="T13" fmla="*/ 1 h 199"/>
                  <a:gd name="T14" fmla="*/ 0 w 148"/>
                  <a:gd name="T15" fmla="*/ 1 h 199"/>
                  <a:gd name="T16" fmla="*/ 1 w 148"/>
                  <a:gd name="T17" fmla="*/ 1 h 199"/>
                  <a:gd name="T18" fmla="*/ 1 w 148"/>
                  <a:gd name="T19" fmla="*/ 1 h 199"/>
                  <a:gd name="T20" fmla="*/ 1 w 148"/>
                  <a:gd name="T21" fmla="*/ 1 h 199"/>
                  <a:gd name="T22" fmla="*/ 1 w 148"/>
                  <a:gd name="T23" fmla="*/ 1 h 199"/>
                  <a:gd name="T24" fmla="*/ 1 w 148"/>
                  <a:gd name="T25" fmla="*/ 1 h 199"/>
                  <a:gd name="T26" fmla="*/ 1 w 148"/>
                  <a:gd name="T27" fmla="*/ 1 h 199"/>
                  <a:gd name="T28" fmla="*/ 1 w 148"/>
                  <a:gd name="T29" fmla="*/ 1 h 199"/>
                  <a:gd name="T30" fmla="*/ 1 w 148"/>
                  <a:gd name="T31" fmla="*/ 1 h 199"/>
                  <a:gd name="T32" fmla="*/ 1 w 148"/>
                  <a:gd name="T33" fmla="*/ 1 h 199"/>
                  <a:gd name="T34" fmla="*/ 1 w 148"/>
                  <a:gd name="T35" fmla="*/ 1 h 199"/>
                  <a:gd name="T36" fmla="*/ 1 w 148"/>
                  <a:gd name="T37" fmla="*/ 1 h 199"/>
                  <a:gd name="T38" fmla="*/ 1 w 148"/>
                  <a:gd name="T39" fmla="*/ 1 h 199"/>
                  <a:gd name="T40" fmla="*/ 1 w 148"/>
                  <a:gd name="T41" fmla="*/ 1 h 199"/>
                  <a:gd name="T42" fmla="*/ 1 w 148"/>
                  <a:gd name="T43" fmla="*/ 1 h 199"/>
                  <a:gd name="T44" fmla="*/ 1 w 148"/>
                  <a:gd name="T45" fmla="*/ 1 h 199"/>
                  <a:gd name="T46" fmla="*/ 1 w 148"/>
                  <a:gd name="T47" fmla="*/ 1 h 199"/>
                  <a:gd name="T48" fmla="*/ 1 w 148"/>
                  <a:gd name="T49" fmla="*/ 1 h 199"/>
                  <a:gd name="T50" fmla="*/ 1 w 148"/>
                  <a:gd name="T51" fmla="*/ 1 h 199"/>
                  <a:gd name="T52" fmla="*/ 1 w 148"/>
                  <a:gd name="T53" fmla="*/ 1 h 199"/>
                  <a:gd name="T54" fmla="*/ 1 w 148"/>
                  <a:gd name="T55" fmla="*/ 1 h 199"/>
                  <a:gd name="T56" fmla="*/ 1 w 148"/>
                  <a:gd name="T57" fmla="*/ 1 h 199"/>
                  <a:gd name="T58" fmla="*/ 1 w 148"/>
                  <a:gd name="T59" fmla="*/ 1 h 199"/>
                  <a:gd name="T60" fmla="*/ 1 w 148"/>
                  <a:gd name="T61" fmla="*/ 1 h 199"/>
                  <a:gd name="T62" fmla="*/ 1 w 148"/>
                  <a:gd name="T63" fmla="*/ 1 h 199"/>
                  <a:gd name="T64" fmla="*/ 1 w 148"/>
                  <a:gd name="T65" fmla="*/ 1 h 199"/>
                  <a:gd name="T66" fmla="*/ 1 w 148"/>
                  <a:gd name="T67" fmla="*/ 1 h 199"/>
                  <a:gd name="T68" fmla="*/ 1 w 148"/>
                  <a:gd name="T69" fmla="*/ 1 h 199"/>
                  <a:gd name="T70" fmla="*/ 1 w 148"/>
                  <a:gd name="T71" fmla="*/ 1 h 199"/>
                  <a:gd name="T72" fmla="*/ 1 w 148"/>
                  <a:gd name="T73" fmla="*/ 1 h 199"/>
                  <a:gd name="T74" fmla="*/ 1 w 148"/>
                  <a:gd name="T75" fmla="*/ 1 h 199"/>
                  <a:gd name="T76" fmla="*/ 1 w 148"/>
                  <a:gd name="T77" fmla="*/ 1 h 199"/>
                  <a:gd name="T78" fmla="*/ 1 w 148"/>
                  <a:gd name="T79" fmla="*/ 1 h 199"/>
                  <a:gd name="T80" fmla="*/ 1 w 148"/>
                  <a:gd name="T81" fmla="*/ 1 h 199"/>
                  <a:gd name="T82" fmla="*/ 1 w 148"/>
                  <a:gd name="T83" fmla="*/ 1 h 199"/>
                  <a:gd name="T84" fmla="*/ 1 w 148"/>
                  <a:gd name="T85" fmla="*/ 1 h 199"/>
                  <a:gd name="T86" fmla="*/ 1 w 148"/>
                  <a:gd name="T87" fmla="*/ 1 h 199"/>
                  <a:gd name="T88" fmla="*/ 1 w 148"/>
                  <a:gd name="T89" fmla="*/ 1 h 199"/>
                  <a:gd name="T90" fmla="*/ 1 w 148"/>
                  <a:gd name="T91" fmla="*/ 1 h 199"/>
                  <a:gd name="T92" fmla="*/ 1 w 148"/>
                  <a:gd name="T93" fmla="*/ 1 h 199"/>
                  <a:gd name="T94" fmla="*/ 1 w 148"/>
                  <a:gd name="T95" fmla="*/ 1 h 199"/>
                  <a:gd name="T96" fmla="*/ 1 w 148"/>
                  <a:gd name="T97" fmla="*/ 1 h 199"/>
                  <a:gd name="T98" fmla="*/ 1 w 148"/>
                  <a:gd name="T99" fmla="*/ 1 h 199"/>
                  <a:gd name="T100" fmla="*/ 1 w 148"/>
                  <a:gd name="T101" fmla="*/ 1 h 199"/>
                  <a:gd name="T102" fmla="*/ 1 w 148"/>
                  <a:gd name="T103" fmla="*/ 0 h 1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8"/>
                  <a:gd name="T157" fmla="*/ 0 h 199"/>
                  <a:gd name="T158" fmla="*/ 148 w 148"/>
                  <a:gd name="T159" fmla="*/ 199 h 1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8" h="199">
                    <a:moveTo>
                      <a:pt x="6" y="3"/>
                    </a:moveTo>
                    <a:lnTo>
                      <a:pt x="6" y="3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0" y="85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2" y="118"/>
                    </a:lnTo>
                    <a:lnTo>
                      <a:pt x="2" y="123"/>
                    </a:lnTo>
                    <a:lnTo>
                      <a:pt x="2" y="127"/>
                    </a:lnTo>
                    <a:lnTo>
                      <a:pt x="2" y="131"/>
                    </a:lnTo>
                    <a:lnTo>
                      <a:pt x="4" y="135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4"/>
                    </a:lnTo>
                    <a:lnTo>
                      <a:pt x="7" y="159"/>
                    </a:lnTo>
                    <a:lnTo>
                      <a:pt x="7" y="163"/>
                    </a:lnTo>
                    <a:lnTo>
                      <a:pt x="7" y="169"/>
                    </a:lnTo>
                    <a:lnTo>
                      <a:pt x="9" y="173"/>
                    </a:lnTo>
                    <a:lnTo>
                      <a:pt x="9" y="178"/>
                    </a:lnTo>
                    <a:lnTo>
                      <a:pt x="11" y="184"/>
                    </a:lnTo>
                    <a:lnTo>
                      <a:pt x="13" y="188"/>
                    </a:lnTo>
                    <a:lnTo>
                      <a:pt x="15" y="194"/>
                    </a:lnTo>
                    <a:lnTo>
                      <a:pt x="15" y="199"/>
                    </a:lnTo>
                    <a:lnTo>
                      <a:pt x="17" y="199"/>
                    </a:lnTo>
                    <a:lnTo>
                      <a:pt x="19" y="199"/>
                    </a:lnTo>
                    <a:lnTo>
                      <a:pt x="21" y="199"/>
                    </a:lnTo>
                    <a:lnTo>
                      <a:pt x="25" y="199"/>
                    </a:lnTo>
                    <a:lnTo>
                      <a:pt x="28" y="199"/>
                    </a:lnTo>
                    <a:lnTo>
                      <a:pt x="32" y="199"/>
                    </a:lnTo>
                    <a:lnTo>
                      <a:pt x="36" y="197"/>
                    </a:lnTo>
                    <a:lnTo>
                      <a:pt x="40" y="197"/>
                    </a:lnTo>
                    <a:lnTo>
                      <a:pt x="44" y="197"/>
                    </a:lnTo>
                    <a:lnTo>
                      <a:pt x="49" y="197"/>
                    </a:lnTo>
                    <a:lnTo>
                      <a:pt x="51" y="195"/>
                    </a:lnTo>
                    <a:lnTo>
                      <a:pt x="53" y="195"/>
                    </a:lnTo>
                    <a:lnTo>
                      <a:pt x="55" y="195"/>
                    </a:lnTo>
                    <a:lnTo>
                      <a:pt x="59" y="195"/>
                    </a:lnTo>
                    <a:lnTo>
                      <a:pt x="61" y="194"/>
                    </a:lnTo>
                    <a:lnTo>
                      <a:pt x="65" y="194"/>
                    </a:lnTo>
                    <a:lnTo>
                      <a:pt x="66" y="194"/>
                    </a:lnTo>
                    <a:lnTo>
                      <a:pt x="70" y="194"/>
                    </a:lnTo>
                    <a:lnTo>
                      <a:pt x="72" y="192"/>
                    </a:lnTo>
                    <a:lnTo>
                      <a:pt x="76" y="192"/>
                    </a:lnTo>
                    <a:lnTo>
                      <a:pt x="78" y="190"/>
                    </a:lnTo>
                    <a:lnTo>
                      <a:pt x="80" y="190"/>
                    </a:lnTo>
                    <a:lnTo>
                      <a:pt x="84" y="188"/>
                    </a:lnTo>
                    <a:lnTo>
                      <a:pt x="85" y="188"/>
                    </a:lnTo>
                    <a:lnTo>
                      <a:pt x="89" y="186"/>
                    </a:lnTo>
                    <a:lnTo>
                      <a:pt x="91" y="186"/>
                    </a:lnTo>
                    <a:lnTo>
                      <a:pt x="95" y="184"/>
                    </a:lnTo>
                    <a:lnTo>
                      <a:pt x="97" y="182"/>
                    </a:lnTo>
                    <a:lnTo>
                      <a:pt x="101" y="180"/>
                    </a:lnTo>
                    <a:lnTo>
                      <a:pt x="103" y="180"/>
                    </a:lnTo>
                    <a:lnTo>
                      <a:pt x="106" y="178"/>
                    </a:lnTo>
                    <a:lnTo>
                      <a:pt x="108" y="176"/>
                    </a:lnTo>
                    <a:lnTo>
                      <a:pt x="110" y="175"/>
                    </a:lnTo>
                    <a:lnTo>
                      <a:pt x="114" y="173"/>
                    </a:lnTo>
                    <a:lnTo>
                      <a:pt x="116" y="171"/>
                    </a:lnTo>
                    <a:lnTo>
                      <a:pt x="118" y="169"/>
                    </a:lnTo>
                    <a:lnTo>
                      <a:pt x="122" y="167"/>
                    </a:lnTo>
                    <a:lnTo>
                      <a:pt x="123" y="165"/>
                    </a:lnTo>
                    <a:lnTo>
                      <a:pt x="127" y="161"/>
                    </a:lnTo>
                    <a:lnTo>
                      <a:pt x="133" y="157"/>
                    </a:lnTo>
                    <a:lnTo>
                      <a:pt x="135" y="154"/>
                    </a:lnTo>
                    <a:lnTo>
                      <a:pt x="137" y="152"/>
                    </a:lnTo>
                    <a:lnTo>
                      <a:pt x="139" y="150"/>
                    </a:lnTo>
                    <a:lnTo>
                      <a:pt x="141" y="146"/>
                    </a:lnTo>
                    <a:lnTo>
                      <a:pt x="142" y="144"/>
                    </a:lnTo>
                    <a:lnTo>
                      <a:pt x="144" y="140"/>
                    </a:lnTo>
                    <a:lnTo>
                      <a:pt x="146" y="137"/>
                    </a:lnTo>
                    <a:lnTo>
                      <a:pt x="148" y="135"/>
                    </a:lnTo>
                    <a:lnTo>
                      <a:pt x="148" y="133"/>
                    </a:lnTo>
                    <a:lnTo>
                      <a:pt x="148" y="131"/>
                    </a:lnTo>
                    <a:lnTo>
                      <a:pt x="148" y="129"/>
                    </a:lnTo>
                    <a:lnTo>
                      <a:pt x="148" y="125"/>
                    </a:lnTo>
                    <a:lnTo>
                      <a:pt x="148" y="121"/>
                    </a:lnTo>
                    <a:lnTo>
                      <a:pt x="148" y="118"/>
                    </a:lnTo>
                    <a:lnTo>
                      <a:pt x="148" y="114"/>
                    </a:lnTo>
                    <a:lnTo>
                      <a:pt x="148" y="110"/>
                    </a:lnTo>
                    <a:lnTo>
                      <a:pt x="148" y="106"/>
                    </a:lnTo>
                    <a:lnTo>
                      <a:pt x="148" y="102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3"/>
                    </a:lnTo>
                    <a:lnTo>
                      <a:pt x="148" y="91"/>
                    </a:lnTo>
                    <a:lnTo>
                      <a:pt x="148" y="89"/>
                    </a:lnTo>
                    <a:lnTo>
                      <a:pt x="148" y="91"/>
                    </a:lnTo>
                    <a:lnTo>
                      <a:pt x="146" y="93"/>
                    </a:lnTo>
                    <a:lnTo>
                      <a:pt x="146" y="95"/>
                    </a:lnTo>
                    <a:lnTo>
                      <a:pt x="146" y="97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2" y="106"/>
                    </a:lnTo>
                    <a:lnTo>
                      <a:pt x="141" y="110"/>
                    </a:lnTo>
                    <a:lnTo>
                      <a:pt x="139" y="114"/>
                    </a:lnTo>
                    <a:lnTo>
                      <a:pt x="137" y="118"/>
                    </a:lnTo>
                    <a:lnTo>
                      <a:pt x="135" y="121"/>
                    </a:lnTo>
                    <a:lnTo>
                      <a:pt x="133" y="125"/>
                    </a:lnTo>
                    <a:lnTo>
                      <a:pt x="131" y="129"/>
                    </a:lnTo>
                    <a:lnTo>
                      <a:pt x="127" y="133"/>
                    </a:lnTo>
                    <a:lnTo>
                      <a:pt x="123" y="137"/>
                    </a:lnTo>
                    <a:lnTo>
                      <a:pt x="122" y="142"/>
                    </a:lnTo>
                    <a:lnTo>
                      <a:pt x="116" y="146"/>
                    </a:lnTo>
                    <a:lnTo>
                      <a:pt x="112" y="150"/>
                    </a:lnTo>
                    <a:lnTo>
                      <a:pt x="110" y="150"/>
                    </a:lnTo>
                    <a:lnTo>
                      <a:pt x="108" y="154"/>
                    </a:lnTo>
                    <a:lnTo>
                      <a:pt x="104" y="154"/>
                    </a:lnTo>
                    <a:lnTo>
                      <a:pt x="103" y="156"/>
                    </a:lnTo>
                    <a:lnTo>
                      <a:pt x="101" y="157"/>
                    </a:lnTo>
                    <a:lnTo>
                      <a:pt x="97" y="159"/>
                    </a:lnTo>
                    <a:lnTo>
                      <a:pt x="95" y="161"/>
                    </a:lnTo>
                    <a:lnTo>
                      <a:pt x="93" y="163"/>
                    </a:lnTo>
                    <a:lnTo>
                      <a:pt x="89" y="163"/>
                    </a:lnTo>
                    <a:lnTo>
                      <a:pt x="85" y="165"/>
                    </a:lnTo>
                    <a:lnTo>
                      <a:pt x="84" y="167"/>
                    </a:lnTo>
                    <a:lnTo>
                      <a:pt x="80" y="169"/>
                    </a:lnTo>
                    <a:lnTo>
                      <a:pt x="76" y="169"/>
                    </a:lnTo>
                    <a:lnTo>
                      <a:pt x="72" y="169"/>
                    </a:lnTo>
                    <a:lnTo>
                      <a:pt x="70" y="171"/>
                    </a:lnTo>
                    <a:lnTo>
                      <a:pt x="66" y="173"/>
                    </a:lnTo>
                    <a:lnTo>
                      <a:pt x="63" y="173"/>
                    </a:lnTo>
                    <a:lnTo>
                      <a:pt x="59" y="173"/>
                    </a:lnTo>
                    <a:lnTo>
                      <a:pt x="55" y="173"/>
                    </a:lnTo>
                    <a:lnTo>
                      <a:pt x="51" y="175"/>
                    </a:lnTo>
                    <a:lnTo>
                      <a:pt x="46" y="175"/>
                    </a:lnTo>
                    <a:lnTo>
                      <a:pt x="42" y="175"/>
                    </a:lnTo>
                    <a:lnTo>
                      <a:pt x="38" y="175"/>
                    </a:lnTo>
                    <a:lnTo>
                      <a:pt x="32" y="175"/>
                    </a:lnTo>
                    <a:lnTo>
                      <a:pt x="32" y="173"/>
                    </a:lnTo>
                    <a:lnTo>
                      <a:pt x="32" y="171"/>
                    </a:lnTo>
                    <a:lnTo>
                      <a:pt x="30" y="169"/>
                    </a:lnTo>
                    <a:lnTo>
                      <a:pt x="30" y="167"/>
                    </a:lnTo>
                    <a:lnTo>
                      <a:pt x="28" y="165"/>
                    </a:lnTo>
                    <a:lnTo>
                      <a:pt x="28" y="163"/>
                    </a:lnTo>
                    <a:lnTo>
                      <a:pt x="26" y="159"/>
                    </a:lnTo>
                    <a:lnTo>
                      <a:pt x="26" y="156"/>
                    </a:lnTo>
                    <a:lnTo>
                      <a:pt x="25" y="152"/>
                    </a:lnTo>
                    <a:lnTo>
                      <a:pt x="25" y="148"/>
                    </a:lnTo>
                    <a:lnTo>
                      <a:pt x="25" y="144"/>
                    </a:lnTo>
                    <a:lnTo>
                      <a:pt x="23" y="142"/>
                    </a:lnTo>
                    <a:lnTo>
                      <a:pt x="23" y="140"/>
                    </a:lnTo>
                    <a:lnTo>
                      <a:pt x="23" y="138"/>
                    </a:lnTo>
                    <a:lnTo>
                      <a:pt x="23" y="135"/>
                    </a:lnTo>
                    <a:lnTo>
                      <a:pt x="21" y="133"/>
                    </a:lnTo>
                    <a:lnTo>
                      <a:pt x="21" y="131"/>
                    </a:lnTo>
                    <a:lnTo>
                      <a:pt x="21" y="127"/>
                    </a:lnTo>
                    <a:lnTo>
                      <a:pt x="21" y="123"/>
                    </a:lnTo>
                    <a:lnTo>
                      <a:pt x="19" y="121"/>
                    </a:lnTo>
                    <a:lnTo>
                      <a:pt x="19" y="118"/>
                    </a:lnTo>
                    <a:lnTo>
                      <a:pt x="19" y="116"/>
                    </a:lnTo>
                    <a:lnTo>
                      <a:pt x="19" y="112"/>
                    </a:lnTo>
                    <a:lnTo>
                      <a:pt x="19" y="108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7" y="99"/>
                    </a:lnTo>
                    <a:lnTo>
                      <a:pt x="17" y="95"/>
                    </a:lnTo>
                    <a:lnTo>
                      <a:pt x="17" y="91"/>
                    </a:lnTo>
                    <a:lnTo>
                      <a:pt x="17" y="87"/>
                    </a:lnTo>
                    <a:lnTo>
                      <a:pt x="17" y="83"/>
                    </a:lnTo>
                    <a:lnTo>
                      <a:pt x="17" y="79"/>
                    </a:lnTo>
                    <a:lnTo>
                      <a:pt x="17" y="76"/>
                    </a:lnTo>
                    <a:lnTo>
                      <a:pt x="17" y="72"/>
                    </a:lnTo>
                    <a:lnTo>
                      <a:pt x="15" y="68"/>
                    </a:lnTo>
                    <a:lnTo>
                      <a:pt x="15" y="62"/>
                    </a:lnTo>
                    <a:lnTo>
                      <a:pt x="15" y="59"/>
                    </a:lnTo>
                    <a:lnTo>
                      <a:pt x="15" y="55"/>
                    </a:lnTo>
                    <a:lnTo>
                      <a:pt x="15" y="51"/>
                    </a:lnTo>
                    <a:lnTo>
                      <a:pt x="15" y="45"/>
                    </a:lnTo>
                    <a:lnTo>
                      <a:pt x="17" y="41"/>
                    </a:lnTo>
                    <a:lnTo>
                      <a:pt x="17" y="38"/>
                    </a:lnTo>
                    <a:lnTo>
                      <a:pt x="17" y="32"/>
                    </a:lnTo>
                    <a:lnTo>
                      <a:pt x="17" y="28"/>
                    </a:lnTo>
                    <a:lnTo>
                      <a:pt x="17" y="22"/>
                    </a:lnTo>
                    <a:lnTo>
                      <a:pt x="19" y="19"/>
                    </a:lnTo>
                    <a:lnTo>
                      <a:pt x="19" y="13"/>
                    </a:lnTo>
                    <a:lnTo>
                      <a:pt x="19" y="9"/>
                    </a:lnTo>
                    <a:lnTo>
                      <a:pt x="19" y="3"/>
                    </a:lnTo>
                    <a:lnTo>
                      <a:pt x="21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94" name="Freeform 668">
                <a:extLst>
                  <a:ext uri="{FF2B5EF4-FFF2-40B4-BE49-F238E27FC236}">
                    <a16:creationId xmlns:a16="http://schemas.microsoft.com/office/drawing/2014/main" id="{40DFAFBF-3504-4BE9-BAF9-B6344B98DB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7" y="779"/>
                <a:ext cx="98" cy="106"/>
              </a:xfrm>
              <a:custGeom>
                <a:avLst/>
                <a:gdLst>
                  <a:gd name="T0" fmla="*/ 0 w 198"/>
                  <a:gd name="T1" fmla="*/ 0 h 213"/>
                  <a:gd name="T2" fmla="*/ 0 w 198"/>
                  <a:gd name="T3" fmla="*/ 0 h 213"/>
                  <a:gd name="T4" fmla="*/ 0 w 198"/>
                  <a:gd name="T5" fmla="*/ 0 h 213"/>
                  <a:gd name="T6" fmla="*/ 0 w 198"/>
                  <a:gd name="T7" fmla="*/ 0 h 213"/>
                  <a:gd name="T8" fmla="*/ 0 w 198"/>
                  <a:gd name="T9" fmla="*/ 0 h 213"/>
                  <a:gd name="T10" fmla="*/ 0 w 198"/>
                  <a:gd name="T11" fmla="*/ 0 h 213"/>
                  <a:gd name="T12" fmla="*/ 0 w 198"/>
                  <a:gd name="T13" fmla="*/ 0 h 213"/>
                  <a:gd name="T14" fmla="*/ 0 w 198"/>
                  <a:gd name="T15" fmla="*/ 0 h 213"/>
                  <a:gd name="T16" fmla="*/ 0 w 198"/>
                  <a:gd name="T17" fmla="*/ 0 h 213"/>
                  <a:gd name="T18" fmla="*/ 0 w 198"/>
                  <a:gd name="T19" fmla="*/ 0 h 213"/>
                  <a:gd name="T20" fmla="*/ 0 w 198"/>
                  <a:gd name="T21" fmla="*/ 0 h 213"/>
                  <a:gd name="T22" fmla="*/ 0 w 198"/>
                  <a:gd name="T23" fmla="*/ 0 h 213"/>
                  <a:gd name="T24" fmla="*/ 0 w 198"/>
                  <a:gd name="T25" fmla="*/ 0 h 213"/>
                  <a:gd name="T26" fmla="*/ 0 w 198"/>
                  <a:gd name="T27" fmla="*/ 0 h 213"/>
                  <a:gd name="T28" fmla="*/ 0 w 198"/>
                  <a:gd name="T29" fmla="*/ 0 h 213"/>
                  <a:gd name="T30" fmla="*/ 0 w 198"/>
                  <a:gd name="T31" fmla="*/ 0 h 213"/>
                  <a:gd name="T32" fmla="*/ 0 w 198"/>
                  <a:gd name="T33" fmla="*/ 0 h 2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8"/>
                  <a:gd name="T52" fmla="*/ 0 h 213"/>
                  <a:gd name="T53" fmla="*/ 198 w 198"/>
                  <a:gd name="T54" fmla="*/ 213 h 2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8" h="213">
                    <a:moveTo>
                      <a:pt x="0" y="213"/>
                    </a:moveTo>
                    <a:lnTo>
                      <a:pt x="15" y="185"/>
                    </a:lnTo>
                    <a:lnTo>
                      <a:pt x="34" y="152"/>
                    </a:lnTo>
                    <a:lnTo>
                      <a:pt x="65" y="118"/>
                    </a:lnTo>
                    <a:lnTo>
                      <a:pt x="97" y="88"/>
                    </a:lnTo>
                    <a:lnTo>
                      <a:pt x="139" y="52"/>
                    </a:lnTo>
                    <a:lnTo>
                      <a:pt x="175" y="17"/>
                    </a:lnTo>
                    <a:lnTo>
                      <a:pt x="198" y="0"/>
                    </a:lnTo>
                    <a:lnTo>
                      <a:pt x="198" y="29"/>
                    </a:lnTo>
                    <a:lnTo>
                      <a:pt x="196" y="65"/>
                    </a:lnTo>
                    <a:lnTo>
                      <a:pt x="188" y="114"/>
                    </a:lnTo>
                    <a:lnTo>
                      <a:pt x="118" y="211"/>
                    </a:lnTo>
                    <a:lnTo>
                      <a:pt x="112" y="179"/>
                    </a:lnTo>
                    <a:lnTo>
                      <a:pt x="114" y="131"/>
                    </a:lnTo>
                    <a:lnTo>
                      <a:pt x="61" y="162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95" name="Freeform 669">
                <a:extLst>
                  <a:ext uri="{FF2B5EF4-FFF2-40B4-BE49-F238E27FC236}">
                    <a16:creationId xmlns:a16="http://schemas.microsoft.com/office/drawing/2014/main" id="{7460A22E-06BC-4413-9738-769BE32641E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4" y="878"/>
                <a:ext cx="39" cy="124"/>
              </a:xfrm>
              <a:custGeom>
                <a:avLst/>
                <a:gdLst>
                  <a:gd name="T0" fmla="*/ 1 w 77"/>
                  <a:gd name="T1" fmla="*/ 1 h 247"/>
                  <a:gd name="T2" fmla="*/ 1 w 77"/>
                  <a:gd name="T3" fmla="*/ 1 h 247"/>
                  <a:gd name="T4" fmla="*/ 0 w 77"/>
                  <a:gd name="T5" fmla="*/ 1 h 247"/>
                  <a:gd name="T6" fmla="*/ 1 w 77"/>
                  <a:gd name="T7" fmla="*/ 1 h 247"/>
                  <a:gd name="T8" fmla="*/ 1 w 77"/>
                  <a:gd name="T9" fmla="*/ 1 h 247"/>
                  <a:gd name="T10" fmla="*/ 1 w 77"/>
                  <a:gd name="T11" fmla="*/ 1 h 247"/>
                  <a:gd name="T12" fmla="*/ 1 w 77"/>
                  <a:gd name="T13" fmla="*/ 1 h 247"/>
                  <a:gd name="T14" fmla="*/ 1 w 77"/>
                  <a:gd name="T15" fmla="*/ 0 h 247"/>
                  <a:gd name="T16" fmla="*/ 1 w 77"/>
                  <a:gd name="T17" fmla="*/ 1 h 247"/>
                  <a:gd name="T18" fmla="*/ 1 w 77"/>
                  <a:gd name="T19" fmla="*/ 1 h 247"/>
                  <a:gd name="T20" fmla="*/ 1 w 77"/>
                  <a:gd name="T21" fmla="*/ 1 h 247"/>
                  <a:gd name="T22" fmla="*/ 1 w 77"/>
                  <a:gd name="T23" fmla="*/ 1 h 247"/>
                  <a:gd name="T24" fmla="*/ 1 w 77"/>
                  <a:gd name="T25" fmla="*/ 1 h 247"/>
                  <a:gd name="T26" fmla="*/ 1 w 77"/>
                  <a:gd name="T27" fmla="*/ 1 h 247"/>
                  <a:gd name="T28" fmla="*/ 1 w 77"/>
                  <a:gd name="T29" fmla="*/ 1 h 247"/>
                  <a:gd name="T30" fmla="*/ 1 w 77"/>
                  <a:gd name="T31" fmla="*/ 1 h 247"/>
                  <a:gd name="T32" fmla="*/ 1 w 77"/>
                  <a:gd name="T33" fmla="*/ 1 h 247"/>
                  <a:gd name="T34" fmla="*/ 1 w 77"/>
                  <a:gd name="T35" fmla="*/ 1 h 2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7"/>
                  <a:gd name="T55" fmla="*/ 0 h 247"/>
                  <a:gd name="T56" fmla="*/ 77 w 77"/>
                  <a:gd name="T57" fmla="*/ 247 h 2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7" h="247">
                    <a:moveTo>
                      <a:pt x="9" y="241"/>
                    </a:moveTo>
                    <a:lnTo>
                      <a:pt x="1" y="211"/>
                    </a:lnTo>
                    <a:lnTo>
                      <a:pt x="0" y="173"/>
                    </a:lnTo>
                    <a:lnTo>
                      <a:pt x="1" y="127"/>
                    </a:lnTo>
                    <a:lnTo>
                      <a:pt x="11" y="91"/>
                    </a:lnTo>
                    <a:lnTo>
                      <a:pt x="26" y="59"/>
                    </a:lnTo>
                    <a:lnTo>
                      <a:pt x="53" y="23"/>
                    </a:lnTo>
                    <a:lnTo>
                      <a:pt x="76" y="0"/>
                    </a:lnTo>
                    <a:lnTo>
                      <a:pt x="74" y="23"/>
                    </a:lnTo>
                    <a:lnTo>
                      <a:pt x="76" y="61"/>
                    </a:lnTo>
                    <a:lnTo>
                      <a:pt x="77" y="108"/>
                    </a:lnTo>
                    <a:lnTo>
                      <a:pt x="76" y="154"/>
                    </a:lnTo>
                    <a:lnTo>
                      <a:pt x="66" y="192"/>
                    </a:lnTo>
                    <a:lnTo>
                      <a:pt x="53" y="217"/>
                    </a:lnTo>
                    <a:lnTo>
                      <a:pt x="36" y="232"/>
                    </a:lnTo>
                    <a:lnTo>
                      <a:pt x="9" y="247"/>
                    </a:lnTo>
                    <a:lnTo>
                      <a:pt x="9" y="24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96" name="Freeform 670">
                <a:extLst>
                  <a:ext uri="{FF2B5EF4-FFF2-40B4-BE49-F238E27FC236}">
                    <a16:creationId xmlns:a16="http://schemas.microsoft.com/office/drawing/2014/main" id="{AF6C5EAC-9C4B-4A5C-9502-2036E069ED3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4" y="799"/>
                <a:ext cx="166" cy="165"/>
              </a:xfrm>
              <a:custGeom>
                <a:avLst/>
                <a:gdLst>
                  <a:gd name="T0" fmla="*/ 0 w 333"/>
                  <a:gd name="T1" fmla="*/ 0 h 331"/>
                  <a:gd name="T2" fmla="*/ 0 w 333"/>
                  <a:gd name="T3" fmla="*/ 0 h 331"/>
                  <a:gd name="T4" fmla="*/ 0 w 333"/>
                  <a:gd name="T5" fmla="*/ 0 h 331"/>
                  <a:gd name="T6" fmla="*/ 0 w 333"/>
                  <a:gd name="T7" fmla="*/ 0 h 331"/>
                  <a:gd name="T8" fmla="*/ 0 w 333"/>
                  <a:gd name="T9" fmla="*/ 0 h 331"/>
                  <a:gd name="T10" fmla="*/ 0 w 333"/>
                  <a:gd name="T11" fmla="*/ 0 h 331"/>
                  <a:gd name="T12" fmla="*/ 0 w 333"/>
                  <a:gd name="T13" fmla="*/ 0 h 331"/>
                  <a:gd name="T14" fmla="*/ 0 w 333"/>
                  <a:gd name="T15" fmla="*/ 0 h 331"/>
                  <a:gd name="T16" fmla="*/ 0 w 333"/>
                  <a:gd name="T17" fmla="*/ 0 h 331"/>
                  <a:gd name="T18" fmla="*/ 0 w 333"/>
                  <a:gd name="T19" fmla="*/ 0 h 331"/>
                  <a:gd name="T20" fmla="*/ 0 w 333"/>
                  <a:gd name="T21" fmla="*/ 0 h 331"/>
                  <a:gd name="T22" fmla="*/ 0 w 333"/>
                  <a:gd name="T23" fmla="*/ 0 h 331"/>
                  <a:gd name="T24" fmla="*/ 0 w 333"/>
                  <a:gd name="T25" fmla="*/ 0 h 331"/>
                  <a:gd name="T26" fmla="*/ 0 w 333"/>
                  <a:gd name="T27" fmla="*/ 0 h 331"/>
                  <a:gd name="T28" fmla="*/ 0 w 333"/>
                  <a:gd name="T29" fmla="*/ 0 h 331"/>
                  <a:gd name="T30" fmla="*/ 0 w 333"/>
                  <a:gd name="T31" fmla="*/ 0 h 331"/>
                  <a:gd name="T32" fmla="*/ 0 w 333"/>
                  <a:gd name="T33" fmla="*/ 0 h 331"/>
                  <a:gd name="T34" fmla="*/ 0 w 333"/>
                  <a:gd name="T35" fmla="*/ 0 h 331"/>
                  <a:gd name="T36" fmla="*/ 0 w 333"/>
                  <a:gd name="T37" fmla="*/ 0 h 331"/>
                  <a:gd name="T38" fmla="*/ 0 w 333"/>
                  <a:gd name="T39" fmla="*/ 0 h 331"/>
                  <a:gd name="T40" fmla="*/ 0 w 333"/>
                  <a:gd name="T41" fmla="*/ 0 h 331"/>
                  <a:gd name="T42" fmla="*/ 0 w 333"/>
                  <a:gd name="T43" fmla="*/ 0 h 331"/>
                  <a:gd name="T44" fmla="*/ 0 w 333"/>
                  <a:gd name="T45" fmla="*/ 0 h 331"/>
                  <a:gd name="T46" fmla="*/ 0 w 333"/>
                  <a:gd name="T47" fmla="*/ 0 h 331"/>
                  <a:gd name="T48" fmla="*/ 0 w 333"/>
                  <a:gd name="T49" fmla="*/ 0 h 331"/>
                  <a:gd name="T50" fmla="*/ 0 w 333"/>
                  <a:gd name="T51" fmla="*/ 0 h 331"/>
                  <a:gd name="T52" fmla="*/ 0 w 333"/>
                  <a:gd name="T53" fmla="*/ 0 h 3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33"/>
                  <a:gd name="T82" fmla="*/ 0 h 331"/>
                  <a:gd name="T83" fmla="*/ 333 w 333"/>
                  <a:gd name="T84" fmla="*/ 331 h 3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33" h="331">
                    <a:moveTo>
                      <a:pt x="8" y="291"/>
                    </a:moveTo>
                    <a:lnTo>
                      <a:pt x="36" y="228"/>
                    </a:lnTo>
                    <a:lnTo>
                      <a:pt x="59" y="185"/>
                    </a:lnTo>
                    <a:lnTo>
                      <a:pt x="86" y="141"/>
                    </a:lnTo>
                    <a:lnTo>
                      <a:pt x="114" y="108"/>
                    </a:lnTo>
                    <a:lnTo>
                      <a:pt x="156" y="74"/>
                    </a:lnTo>
                    <a:lnTo>
                      <a:pt x="202" y="46"/>
                    </a:lnTo>
                    <a:lnTo>
                      <a:pt x="251" y="25"/>
                    </a:lnTo>
                    <a:lnTo>
                      <a:pt x="301" y="10"/>
                    </a:lnTo>
                    <a:lnTo>
                      <a:pt x="333" y="0"/>
                    </a:lnTo>
                    <a:lnTo>
                      <a:pt x="327" y="27"/>
                    </a:lnTo>
                    <a:lnTo>
                      <a:pt x="316" y="65"/>
                    </a:lnTo>
                    <a:lnTo>
                      <a:pt x="299" y="112"/>
                    </a:lnTo>
                    <a:lnTo>
                      <a:pt x="278" y="158"/>
                    </a:lnTo>
                    <a:lnTo>
                      <a:pt x="261" y="196"/>
                    </a:lnTo>
                    <a:lnTo>
                      <a:pt x="249" y="236"/>
                    </a:lnTo>
                    <a:lnTo>
                      <a:pt x="230" y="291"/>
                    </a:lnTo>
                    <a:lnTo>
                      <a:pt x="181" y="327"/>
                    </a:lnTo>
                    <a:lnTo>
                      <a:pt x="188" y="278"/>
                    </a:lnTo>
                    <a:lnTo>
                      <a:pt x="232" y="175"/>
                    </a:lnTo>
                    <a:lnTo>
                      <a:pt x="175" y="186"/>
                    </a:lnTo>
                    <a:lnTo>
                      <a:pt x="111" y="213"/>
                    </a:lnTo>
                    <a:lnTo>
                      <a:pt x="61" y="247"/>
                    </a:lnTo>
                    <a:lnTo>
                      <a:pt x="14" y="295"/>
                    </a:lnTo>
                    <a:lnTo>
                      <a:pt x="0" y="331"/>
                    </a:lnTo>
                    <a:lnTo>
                      <a:pt x="8" y="29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97" name="Freeform 671">
                <a:extLst>
                  <a:ext uri="{FF2B5EF4-FFF2-40B4-BE49-F238E27FC236}">
                    <a16:creationId xmlns:a16="http://schemas.microsoft.com/office/drawing/2014/main" id="{3CC5ABD7-353C-4B04-A30C-F4CA4E4971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46" y="711"/>
                <a:ext cx="120" cy="155"/>
              </a:xfrm>
              <a:custGeom>
                <a:avLst/>
                <a:gdLst>
                  <a:gd name="T0" fmla="*/ 0 w 240"/>
                  <a:gd name="T1" fmla="*/ 1 h 310"/>
                  <a:gd name="T2" fmla="*/ 1 w 240"/>
                  <a:gd name="T3" fmla="*/ 1 h 310"/>
                  <a:gd name="T4" fmla="*/ 1 w 240"/>
                  <a:gd name="T5" fmla="*/ 1 h 310"/>
                  <a:gd name="T6" fmla="*/ 1 w 240"/>
                  <a:gd name="T7" fmla="*/ 1 h 310"/>
                  <a:gd name="T8" fmla="*/ 1 w 240"/>
                  <a:gd name="T9" fmla="*/ 1 h 310"/>
                  <a:gd name="T10" fmla="*/ 1 w 240"/>
                  <a:gd name="T11" fmla="*/ 1 h 310"/>
                  <a:gd name="T12" fmla="*/ 1 w 240"/>
                  <a:gd name="T13" fmla="*/ 0 h 310"/>
                  <a:gd name="T14" fmla="*/ 1 w 240"/>
                  <a:gd name="T15" fmla="*/ 1 h 310"/>
                  <a:gd name="T16" fmla="*/ 1 w 240"/>
                  <a:gd name="T17" fmla="*/ 1 h 310"/>
                  <a:gd name="T18" fmla="*/ 1 w 240"/>
                  <a:gd name="T19" fmla="*/ 1 h 310"/>
                  <a:gd name="T20" fmla="*/ 1 w 240"/>
                  <a:gd name="T21" fmla="*/ 1 h 310"/>
                  <a:gd name="T22" fmla="*/ 1 w 240"/>
                  <a:gd name="T23" fmla="*/ 1 h 310"/>
                  <a:gd name="T24" fmla="*/ 1 w 240"/>
                  <a:gd name="T25" fmla="*/ 1 h 310"/>
                  <a:gd name="T26" fmla="*/ 1 w 240"/>
                  <a:gd name="T27" fmla="*/ 1 h 310"/>
                  <a:gd name="T28" fmla="*/ 1 w 240"/>
                  <a:gd name="T29" fmla="*/ 1 h 310"/>
                  <a:gd name="T30" fmla="*/ 1 w 240"/>
                  <a:gd name="T31" fmla="*/ 1 h 310"/>
                  <a:gd name="T32" fmla="*/ 1 w 240"/>
                  <a:gd name="T33" fmla="*/ 1 h 310"/>
                  <a:gd name="T34" fmla="*/ 1 w 240"/>
                  <a:gd name="T35" fmla="*/ 1 h 310"/>
                  <a:gd name="T36" fmla="*/ 1 w 240"/>
                  <a:gd name="T37" fmla="*/ 1 h 310"/>
                  <a:gd name="T38" fmla="*/ 0 w 240"/>
                  <a:gd name="T39" fmla="*/ 1 h 310"/>
                  <a:gd name="T40" fmla="*/ 0 w 240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0"/>
                  <a:gd name="T64" fmla="*/ 0 h 310"/>
                  <a:gd name="T65" fmla="*/ 240 w 240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0" h="310">
                    <a:moveTo>
                      <a:pt x="0" y="118"/>
                    </a:moveTo>
                    <a:lnTo>
                      <a:pt x="27" y="91"/>
                    </a:lnTo>
                    <a:lnTo>
                      <a:pt x="63" y="63"/>
                    </a:lnTo>
                    <a:lnTo>
                      <a:pt x="109" y="40"/>
                    </a:lnTo>
                    <a:lnTo>
                      <a:pt x="168" y="17"/>
                    </a:lnTo>
                    <a:lnTo>
                      <a:pt x="219" y="4"/>
                    </a:lnTo>
                    <a:lnTo>
                      <a:pt x="240" y="0"/>
                    </a:lnTo>
                    <a:lnTo>
                      <a:pt x="234" y="25"/>
                    </a:lnTo>
                    <a:lnTo>
                      <a:pt x="223" y="59"/>
                    </a:lnTo>
                    <a:lnTo>
                      <a:pt x="206" y="99"/>
                    </a:lnTo>
                    <a:lnTo>
                      <a:pt x="185" y="139"/>
                    </a:lnTo>
                    <a:lnTo>
                      <a:pt x="162" y="168"/>
                    </a:lnTo>
                    <a:lnTo>
                      <a:pt x="128" y="204"/>
                    </a:lnTo>
                    <a:lnTo>
                      <a:pt x="97" y="232"/>
                    </a:lnTo>
                    <a:lnTo>
                      <a:pt x="61" y="266"/>
                    </a:lnTo>
                    <a:lnTo>
                      <a:pt x="17" y="310"/>
                    </a:lnTo>
                    <a:lnTo>
                      <a:pt x="40" y="238"/>
                    </a:lnTo>
                    <a:lnTo>
                      <a:pt x="59" y="133"/>
                    </a:lnTo>
                    <a:lnTo>
                      <a:pt x="59" y="95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98" name="Freeform 672">
                <a:extLst>
                  <a:ext uri="{FF2B5EF4-FFF2-40B4-BE49-F238E27FC236}">
                    <a16:creationId xmlns:a16="http://schemas.microsoft.com/office/drawing/2014/main" id="{DE80F0F0-2763-487C-BCD3-8F2648A965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79" y="754"/>
                <a:ext cx="124" cy="140"/>
              </a:xfrm>
              <a:custGeom>
                <a:avLst/>
                <a:gdLst>
                  <a:gd name="T0" fmla="*/ 0 w 248"/>
                  <a:gd name="T1" fmla="*/ 1 h 279"/>
                  <a:gd name="T2" fmla="*/ 1 w 248"/>
                  <a:gd name="T3" fmla="*/ 1 h 279"/>
                  <a:gd name="T4" fmla="*/ 1 w 248"/>
                  <a:gd name="T5" fmla="*/ 1 h 279"/>
                  <a:gd name="T6" fmla="*/ 1 w 248"/>
                  <a:gd name="T7" fmla="*/ 1 h 279"/>
                  <a:gd name="T8" fmla="*/ 1 w 248"/>
                  <a:gd name="T9" fmla="*/ 1 h 279"/>
                  <a:gd name="T10" fmla="*/ 1 w 248"/>
                  <a:gd name="T11" fmla="*/ 0 h 279"/>
                  <a:gd name="T12" fmla="*/ 1 w 248"/>
                  <a:gd name="T13" fmla="*/ 1 h 279"/>
                  <a:gd name="T14" fmla="*/ 1 w 248"/>
                  <a:gd name="T15" fmla="*/ 1 h 279"/>
                  <a:gd name="T16" fmla="*/ 1 w 248"/>
                  <a:gd name="T17" fmla="*/ 1 h 279"/>
                  <a:gd name="T18" fmla="*/ 1 w 248"/>
                  <a:gd name="T19" fmla="*/ 1 h 279"/>
                  <a:gd name="T20" fmla="*/ 1 w 248"/>
                  <a:gd name="T21" fmla="*/ 1 h 279"/>
                  <a:gd name="T22" fmla="*/ 1 w 248"/>
                  <a:gd name="T23" fmla="*/ 1 h 279"/>
                  <a:gd name="T24" fmla="*/ 1 w 248"/>
                  <a:gd name="T25" fmla="*/ 1 h 279"/>
                  <a:gd name="T26" fmla="*/ 1 w 248"/>
                  <a:gd name="T27" fmla="*/ 1 h 279"/>
                  <a:gd name="T28" fmla="*/ 0 w 248"/>
                  <a:gd name="T29" fmla="*/ 1 h 279"/>
                  <a:gd name="T30" fmla="*/ 0 w 248"/>
                  <a:gd name="T31" fmla="*/ 1 h 27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48"/>
                  <a:gd name="T49" fmla="*/ 0 h 279"/>
                  <a:gd name="T50" fmla="*/ 248 w 248"/>
                  <a:gd name="T51" fmla="*/ 279 h 27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48" h="279">
                    <a:moveTo>
                      <a:pt x="0" y="129"/>
                    </a:moveTo>
                    <a:lnTo>
                      <a:pt x="29" y="104"/>
                    </a:lnTo>
                    <a:lnTo>
                      <a:pt x="77" y="74"/>
                    </a:lnTo>
                    <a:lnTo>
                      <a:pt x="130" y="47"/>
                    </a:lnTo>
                    <a:lnTo>
                      <a:pt x="192" y="23"/>
                    </a:lnTo>
                    <a:lnTo>
                      <a:pt x="248" y="0"/>
                    </a:lnTo>
                    <a:lnTo>
                      <a:pt x="232" y="38"/>
                    </a:lnTo>
                    <a:lnTo>
                      <a:pt x="213" y="80"/>
                    </a:lnTo>
                    <a:lnTo>
                      <a:pt x="187" y="127"/>
                    </a:lnTo>
                    <a:lnTo>
                      <a:pt x="156" y="173"/>
                    </a:lnTo>
                    <a:lnTo>
                      <a:pt x="115" y="222"/>
                    </a:lnTo>
                    <a:lnTo>
                      <a:pt x="78" y="260"/>
                    </a:lnTo>
                    <a:lnTo>
                      <a:pt x="58" y="279"/>
                    </a:lnTo>
                    <a:lnTo>
                      <a:pt x="141" y="101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99" name="Freeform 673">
                <a:extLst>
                  <a:ext uri="{FF2B5EF4-FFF2-40B4-BE49-F238E27FC236}">
                    <a16:creationId xmlns:a16="http://schemas.microsoft.com/office/drawing/2014/main" id="{A10444B3-9417-4D28-8860-5D642AE5C4C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845"/>
                <a:ext cx="193" cy="212"/>
              </a:xfrm>
              <a:custGeom>
                <a:avLst/>
                <a:gdLst>
                  <a:gd name="T0" fmla="*/ 1 w 386"/>
                  <a:gd name="T1" fmla="*/ 1 h 424"/>
                  <a:gd name="T2" fmla="*/ 1 w 386"/>
                  <a:gd name="T3" fmla="*/ 1 h 424"/>
                  <a:gd name="T4" fmla="*/ 1 w 386"/>
                  <a:gd name="T5" fmla="*/ 1 h 424"/>
                  <a:gd name="T6" fmla="*/ 1 w 386"/>
                  <a:gd name="T7" fmla="*/ 1 h 424"/>
                  <a:gd name="T8" fmla="*/ 1 w 386"/>
                  <a:gd name="T9" fmla="*/ 1 h 424"/>
                  <a:gd name="T10" fmla="*/ 1 w 386"/>
                  <a:gd name="T11" fmla="*/ 1 h 424"/>
                  <a:gd name="T12" fmla="*/ 1 w 386"/>
                  <a:gd name="T13" fmla="*/ 1 h 424"/>
                  <a:gd name="T14" fmla="*/ 1 w 386"/>
                  <a:gd name="T15" fmla="*/ 0 h 424"/>
                  <a:gd name="T16" fmla="*/ 1 w 386"/>
                  <a:gd name="T17" fmla="*/ 1 h 424"/>
                  <a:gd name="T18" fmla="*/ 1 w 386"/>
                  <a:gd name="T19" fmla="*/ 1 h 424"/>
                  <a:gd name="T20" fmla="*/ 1 w 386"/>
                  <a:gd name="T21" fmla="*/ 1 h 424"/>
                  <a:gd name="T22" fmla="*/ 1 w 386"/>
                  <a:gd name="T23" fmla="*/ 1 h 424"/>
                  <a:gd name="T24" fmla="*/ 1 w 386"/>
                  <a:gd name="T25" fmla="*/ 1 h 424"/>
                  <a:gd name="T26" fmla="*/ 1 w 386"/>
                  <a:gd name="T27" fmla="*/ 1 h 424"/>
                  <a:gd name="T28" fmla="*/ 1 w 386"/>
                  <a:gd name="T29" fmla="*/ 1 h 424"/>
                  <a:gd name="T30" fmla="*/ 1 w 386"/>
                  <a:gd name="T31" fmla="*/ 1 h 424"/>
                  <a:gd name="T32" fmla="*/ 1 w 386"/>
                  <a:gd name="T33" fmla="*/ 1 h 424"/>
                  <a:gd name="T34" fmla="*/ 1 w 386"/>
                  <a:gd name="T35" fmla="*/ 1 h 424"/>
                  <a:gd name="T36" fmla="*/ 0 w 386"/>
                  <a:gd name="T37" fmla="*/ 1 h 424"/>
                  <a:gd name="T38" fmla="*/ 1 w 386"/>
                  <a:gd name="T39" fmla="*/ 1 h 424"/>
                  <a:gd name="T40" fmla="*/ 1 w 386"/>
                  <a:gd name="T41" fmla="*/ 1 h 424"/>
                  <a:gd name="T42" fmla="*/ 1 w 386"/>
                  <a:gd name="T43" fmla="*/ 1 h 424"/>
                  <a:gd name="T44" fmla="*/ 1 w 386"/>
                  <a:gd name="T45" fmla="*/ 1 h 424"/>
                  <a:gd name="T46" fmla="*/ 1 w 386"/>
                  <a:gd name="T47" fmla="*/ 1 h 424"/>
                  <a:gd name="T48" fmla="*/ 1 w 386"/>
                  <a:gd name="T49" fmla="*/ 1 h 4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6"/>
                  <a:gd name="T76" fmla="*/ 0 h 424"/>
                  <a:gd name="T77" fmla="*/ 386 w 386"/>
                  <a:gd name="T78" fmla="*/ 424 h 4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6" h="424">
                    <a:moveTo>
                      <a:pt x="78" y="156"/>
                    </a:moveTo>
                    <a:lnTo>
                      <a:pt x="94" y="128"/>
                    </a:lnTo>
                    <a:lnTo>
                      <a:pt x="122" y="95"/>
                    </a:lnTo>
                    <a:lnTo>
                      <a:pt x="168" y="65"/>
                    </a:lnTo>
                    <a:lnTo>
                      <a:pt x="227" y="38"/>
                    </a:lnTo>
                    <a:lnTo>
                      <a:pt x="289" y="17"/>
                    </a:lnTo>
                    <a:lnTo>
                      <a:pt x="345" y="6"/>
                    </a:lnTo>
                    <a:lnTo>
                      <a:pt x="386" y="0"/>
                    </a:lnTo>
                    <a:lnTo>
                      <a:pt x="369" y="29"/>
                    </a:lnTo>
                    <a:lnTo>
                      <a:pt x="348" y="73"/>
                    </a:lnTo>
                    <a:lnTo>
                      <a:pt x="327" y="118"/>
                    </a:lnTo>
                    <a:lnTo>
                      <a:pt x="310" y="156"/>
                    </a:lnTo>
                    <a:lnTo>
                      <a:pt x="291" y="187"/>
                    </a:lnTo>
                    <a:lnTo>
                      <a:pt x="265" y="219"/>
                    </a:lnTo>
                    <a:lnTo>
                      <a:pt x="229" y="255"/>
                    </a:lnTo>
                    <a:lnTo>
                      <a:pt x="189" y="291"/>
                    </a:lnTo>
                    <a:lnTo>
                      <a:pt x="145" y="344"/>
                    </a:lnTo>
                    <a:lnTo>
                      <a:pt x="94" y="413"/>
                    </a:lnTo>
                    <a:lnTo>
                      <a:pt x="0" y="424"/>
                    </a:lnTo>
                    <a:lnTo>
                      <a:pt x="63" y="373"/>
                    </a:lnTo>
                    <a:lnTo>
                      <a:pt x="120" y="285"/>
                    </a:lnTo>
                    <a:lnTo>
                      <a:pt x="231" y="135"/>
                    </a:lnTo>
                    <a:lnTo>
                      <a:pt x="173" y="135"/>
                    </a:lnTo>
                    <a:lnTo>
                      <a:pt x="78" y="15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00" name="Freeform 674">
                <a:extLst>
                  <a:ext uri="{FF2B5EF4-FFF2-40B4-BE49-F238E27FC236}">
                    <a16:creationId xmlns:a16="http://schemas.microsoft.com/office/drawing/2014/main" id="{D2BEE841-2FFA-4DA9-8420-34433F4CE3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4" y="897"/>
                <a:ext cx="168" cy="117"/>
              </a:xfrm>
              <a:custGeom>
                <a:avLst/>
                <a:gdLst>
                  <a:gd name="T0" fmla="*/ 0 w 337"/>
                  <a:gd name="T1" fmla="*/ 1 h 234"/>
                  <a:gd name="T2" fmla="*/ 0 w 337"/>
                  <a:gd name="T3" fmla="*/ 1 h 234"/>
                  <a:gd name="T4" fmla="*/ 0 w 337"/>
                  <a:gd name="T5" fmla="*/ 1 h 234"/>
                  <a:gd name="T6" fmla="*/ 0 w 337"/>
                  <a:gd name="T7" fmla="*/ 1 h 234"/>
                  <a:gd name="T8" fmla="*/ 0 w 337"/>
                  <a:gd name="T9" fmla="*/ 0 h 234"/>
                  <a:gd name="T10" fmla="*/ 0 w 337"/>
                  <a:gd name="T11" fmla="*/ 1 h 234"/>
                  <a:gd name="T12" fmla="*/ 0 w 337"/>
                  <a:gd name="T13" fmla="*/ 1 h 234"/>
                  <a:gd name="T14" fmla="*/ 0 w 337"/>
                  <a:gd name="T15" fmla="*/ 1 h 234"/>
                  <a:gd name="T16" fmla="*/ 0 w 337"/>
                  <a:gd name="T17" fmla="*/ 1 h 234"/>
                  <a:gd name="T18" fmla="*/ 0 w 337"/>
                  <a:gd name="T19" fmla="*/ 1 h 234"/>
                  <a:gd name="T20" fmla="*/ 0 w 337"/>
                  <a:gd name="T21" fmla="*/ 1 h 234"/>
                  <a:gd name="T22" fmla="*/ 0 w 337"/>
                  <a:gd name="T23" fmla="*/ 1 h 234"/>
                  <a:gd name="T24" fmla="*/ 0 w 337"/>
                  <a:gd name="T25" fmla="*/ 1 h 234"/>
                  <a:gd name="T26" fmla="*/ 0 w 337"/>
                  <a:gd name="T27" fmla="*/ 1 h 234"/>
                  <a:gd name="T28" fmla="*/ 0 w 337"/>
                  <a:gd name="T29" fmla="*/ 1 h 234"/>
                  <a:gd name="T30" fmla="*/ 0 w 337"/>
                  <a:gd name="T31" fmla="*/ 1 h 234"/>
                  <a:gd name="T32" fmla="*/ 0 w 337"/>
                  <a:gd name="T33" fmla="*/ 1 h 234"/>
                  <a:gd name="T34" fmla="*/ 0 w 337"/>
                  <a:gd name="T35" fmla="*/ 1 h 234"/>
                  <a:gd name="T36" fmla="*/ 0 w 337"/>
                  <a:gd name="T37" fmla="*/ 1 h 234"/>
                  <a:gd name="T38" fmla="*/ 0 w 337"/>
                  <a:gd name="T39" fmla="*/ 1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7"/>
                  <a:gd name="T61" fmla="*/ 0 h 234"/>
                  <a:gd name="T62" fmla="*/ 337 w 337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7" h="234">
                    <a:moveTo>
                      <a:pt x="137" y="38"/>
                    </a:moveTo>
                    <a:lnTo>
                      <a:pt x="192" y="30"/>
                    </a:lnTo>
                    <a:lnTo>
                      <a:pt x="249" y="23"/>
                    </a:lnTo>
                    <a:lnTo>
                      <a:pt x="310" y="7"/>
                    </a:lnTo>
                    <a:lnTo>
                      <a:pt x="337" y="0"/>
                    </a:lnTo>
                    <a:lnTo>
                      <a:pt x="323" y="30"/>
                    </a:lnTo>
                    <a:lnTo>
                      <a:pt x="308" y="63"/>
                    </a:lnTo>
                    <a:lnTo>
                      <a:pt x="291" y="108"/>
                    </a:lnTo>
                    <a:lnTo>
                      <a:pt x="274" y="148"/>
                    </a:lnTo>
                    <a:lnTo>
                      <a:pt x="257" y="177"/>
                    </a:lnTo>
                    <a:lnTo>
                      <a:pt x="236" y="207"/>
                    </a:lnTo>
                    <a:lnTo>
                      <a:pt x="204" y="234"/>
                    </a:lnTo>
                    <a:lnTo>
                      <a:pt x="232" y="188"/>
                    </a:lnTo>
                    <a:lnTo>
                      <a:pt x="257" y="101"/>
                    </a:lnTo>
                    <a:lnTo>
                      <a:pt x="158" y="123"/>
                    </a:lnTo>
                    <a:lnTo>
                      <a:pt x="40" y="142"/>
                    </a:lnTo>
                    <a:lnTo>
                      <a:pt x="0" y="150"/>
                    </a:lnTo>
                    <a:lnTo>
                      <a:pt x="70" y="70"/>
                    </a:lnTo>
                    <a:lnTo>
                      <a:pt x="137" y="3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01" name="Freeform 675">
                <a:extLst>
                  <a:ext uri="{FF2B5EF4-FFF2-40B4-BE49-F238E27FC236}">
                    <a16:creationId xmlns:a16="http://schemas.microsoft.com/office/drawing/2014/main" id="{E1608F30-7E75-4764-BF0E-F65B0B95EE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4" y="940"/>
                <a:ext cx="135" cy="114"/>
              </a:xfrm>
              <a:custGeom>
                <a:avLst/>
                <a:gdLst>
                  <a:gd name="T0" fmla="*/ 1 w 270"/>
                  <a:gd name="T1" fmla="*/ 1 h 228"/>
                  <a:gd name="T2" fmla="*/ 1 w 270"/>
                  <a:gd name="T3" fmla="*/ 1 h 228"/>
                  <a:gd name="T4" fmla="*/ 1 w 270"/>
                  <a:gd name="T5" fmla="*/ 1 h 228"/>
                  <a:gd name="T6" fmla="*/ 1 w 270"/>
                  <a:gd name="T7" fmla="*/ 1 h 228"/>
                  <a:gd name="T8" fmla="*/ 1 w 270"/>
                  <a:gd name="T9" fmla="*/ 1 h 228"/>
                  <a:gd name="T10" fmla="*/ 1 w 270"/>
                  <a:gd name="T11" fmla="*/ 0 h 228"/>
                  <a:gd name="T12" fmla="*/ 1 w 270"/>
                  <a:gd name="T13" fmla="*/ 1 h 228"/>
                  <a:gd name="T14" fmla="*/ 1 w 270"/>
                  <a:gd name="T15" fmla="*/ 1 h 228"/>
                  <a:gd name="T16" fmla="*/ 1 w 270"/>
                  <a:gd name="T17" fmla="*/ 1 h 228"/>
                  <a:gd name="T18" fmla="*/ 1 w 270"/>
                  <a:gd name="T19" fmla="*/ 1 h 228"/>
                  <a:gd name="T20" fmla="*/ 1 w 270"/>
                  <a:gd name="T21" fmla="*/ 1 h 228"/>
                  <a:gd name="T22" fmla="*/ 1 w 270"/>
                  <a:gd name="T23" fmla="*/ 1 h 228"/>
                  <a:gd name="T24" fmla="*/ 1 w 270"/>
                  <a:gd name="T25" fmla="*/ 1 h 228"/>
                  <a:gd name="T26" fmla="*/ 1 w 270"/>
                  <a:gd name="T27" fmla="*/ 1 h 228"/>
                  <a:gd name="T28" fmla="*/ 0 w 270"/>
                  <a:gd name="T29" fmla="*/ 1 h 228"/>
                  <a:gd name="T30" fmla="*/ 1 w 270"/>
                  <a:gd name="T31" fmla="*/ 1 h 228"/>
                  <a:gd name="T32" fmla="*/ 1 w 270"/>
                  <a:gd name="T33" fmla="*/ 1 h 2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0"/>
                  <a:gd name="T52" fmla="*/ 0 h 228"/>
                  <a:gd name="T53" fmla="*/ 270 w 270"/>
                  <a:gd name="T54" fmla="*/ 228 h 2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0" h="228">
                    <a:moveTo>
                      <a:pt x="57" y="137"/>
                    </a:moveTo>
                    <a:lnTo>
                      <a:pt x="103" y="95"/>
                    </a:lnTo>
                    <a:lnTo>
                      <a:pt x="148" y="57"/>
                    </a:lnTo>
                    <a:lnTo>
                      <a:pt x="202" y="25"/>
                    </a:lnTo>
                    <a:lnTo>
                      <a:pt x="243" y="8"/>
                    </a:lnTo>
                    <a:lnTo>
                      <a:pt x="270" y="0"/>
                    </a:lnTo>
                    <a:lnTo>
                      <a:pt x="247" y="25"/>
                    </a:lnTo>
                    <a:lnTo>
                      <a:pt x="217" y="61"/>
                    </a:lnTo>
                    <a:lnTo>
                      <a:pt x="188" y="105"/>
                    </a:lnTo>
                    <a:lnTo>
                      <a:pt x="164" y="139"/>
                    </a:lnTo>
                    <a:lnTo>
                      <a:pt x="133" y="173"/>
                    </a:lnTo>
                    <a:lnTo>
                      <a:pt x="101" y="192"/>
                    </a:lnTo>
                    <a:lnTo>
                      <a:pt x="67" y="208"/>
                    </a:lnTo>
                    <a:lnTo>
                      <a:pt x="44" y="217"/>
                    </a:lnTo>
                    <a:lnTo>
                      <a:pt x="0" y="228"/>
                    </a:lnTo>
                    <a:lnTo>
                      <a:pt x="57" y="137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02" name="Freeform 676">
                <a:extLst>
                  <a:ext uri="{FF2B5EF4-FFF2-40B4-BE49-F238E27FC236}">
                    <a16:creationId xmlns:a16="http://schemas.microsoft.com/office/drawing/2014/main" id="{1290D79A-CB5E-4E73-9A74-4D84CA2439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90" y="981"/>
                <a:ext cx="153" cy="82"/>
              </a:xfrm>
              <a:custGeom>
                <a:avLst/>
                <a:gdLst>
                  <a:gd name="T0" fmla="*/ 0 w 306"/>
                  <a:gd name="T1" fmla="*/ 1 h 164"/>
                  <a:gd name="T2" fmla="*/ 1 w 306"/>
                  <a:gd name="T3" fmla="*/ 1 h 164"/>
                  <a:gd name="T4" fmla="*/ 1 w 306"/>
                  <a:gd name="T5" fmla="*/ 1 h 164"/>
                  <a:gd name="T6" fmla="*/ 1 w 306"/>
                  <a:gd name="T7" fmla="*/ 1 h 164"/>
                  <a:gd name="T8" fmla="*/ 1 w 306"/>
                  <a:gd name="T9" fmla="*/ 1 h 164"/>
                  <a:gd name="T10" fmla="*/ 1 w 306"/>
                  <a:gd name="T11" fmla="*/ 1 h 164"/>
                  <a:gd name="T12" fmla="*/ 1 w 306"/>
                  <a:gd name="T13" fmla="*/ 1 h 164"/>
                  <a:gd name="T14" fmla="*/ 1 w 306"/>
                  <a:gd name="T15" fmla="*/ 0 h 164"/>
                  <a:gd name="T16" fmla="*/ 1 w 306"/>
                  <a:gd name="T17" fmla="*/ 1 h 164"/>
                  <a:gd name="T18" fmla="*/ 1 w 306"/>
                  <a:gd name="T19" fmla="*/ 1 h 164"/>
                  <a:gd name="T20" fmla="*/ 1 w 306"/>
                  <a:gd name="T21" fmla="*/ 1 h 164"/>
                  <a:gd name="T22" fmla="*/ 1 w 306"/>
                  <a:gd name="T23" fmla="*/ 1 h 164"/>
                  <a:gd name="T24" fmla="*/ 1 w 306"/>
                  <a:gd name="T25" fmla="*/ 1 h 164"/>
                  <a:gd name="T26" fmla="*/ 1 w 306"/>
                  <a:gd name="T27" fmla="*/ 1 h 164"/>
                  <a:gd name="T28" fmla="*/ 1 w 306"/>
                  <a:gd name="T29" fmla="*/ 1 h 164"/>
                  <a:gd name="T30" fmla="*/ 0 w 306"/>
                  <a:gd name="T31" fmla="*/ 1 h 164"/>
                  <a:gd name="T32" fmla="*/ 0 w 306"/>
                  <a:gd name="T33" fmla="*/ 1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6"/>
                  <a:gd name="T52" fmla="*/ 0 h 164"/>
                  <a:gd name="T53" fmla="*/ 306 w 306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6" h="164">
                    <a:moveTo>
                      <a:pt x="0" y="139"/>
                    </a:moveTo>
                    <a:lnTo>
                      <a:pt x="23" y="114"/>
                    </a:lnTo>
                    <a:lnTo>
                      <a:pt x="55" y="89"/>
                    </a:lnTo>
                    <a:lnTo>
                      <a:pt x="101" y="63"/>
                    </a:lnTo>
                    <a:lnTo>
                      <a:pt x="154" y="40"/>
                    </a:lnTo>
                    <a:lnTo>
                      <a:pt x="216" y="17"/>
                    </a:lnTo>
                    <a:lnTo>
                      <a:pt x="264" y="6"/>
                    </a:lnTo>
                    <a:lnTo>
                      <a:pt x="306" y="0"/>
                    </a:lnTo>
                    <a:lnTo>
                      <a:pt x="289" y="25"/>
                    </a:lnTo>
                    <a:lnTo>
                      <a:pt x="264" y="57"/>
                    </a:lnTo>
                    <a:lnTo>
                      <a:pt x="236" y="84"/>
                    </a:lnTo>
                    <a:lnTo>
                      <a:pt x="197" y="110"/>
                    </a:lnTo>
                    <a:lnTo>
                      <a:pt x="156" y="131"/>
                    </a:lnTo>
                    <a:lnTo>
                      <a:pt x="116" y="148"/>
                    </a:lnTo>
                    <a:lnTo>
                      <a:pt x="83" y="164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03" name="Freeform 677">
                <a:extLst>
                  <a:ext uri="{FF2B5EF4-FFF2-40B4-BE49-F238E27FC236}">
                    <a16:creationId xmlns:a16="http://schemas.microsoft.com/office/drawing/2014/main" id="{522F7593-D0F4-4089-87D0-5D9D83B36E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96" y="920"/>
                <a:ext cx="64" cy="132"/>
              </a:xfrm>
              <a:custGeom>
                <a:avLst/>
                <a:gdLst>
                  <a:gd name="T0" fmla="*/ 1 w 127"/>
                  <a:gd name="T1" fmla="*/ 0 h 265"/>
                  <a:gd name="T2" fmla="*/ 1 w 127"/>
                  <a:gd name="T3" fmla="*/ 0 h 265"/>
                  <a:gd name="T4" fmla="*/ 0 w 127"/>
                  <a:gd name="T5" fmla="*/ 0 h 265"/>
                  <a:gd name="T6" fmla="*/ 0 w 127"/>
                  <a:gd name="T7" fmla="*/ 0 h 265"/>
                  <a:gd name="T8" fmla="*/ 1 w 127"/>
                  <a:gd name="T9" fmla="*/ 0 h 265"/>
                  <a:gd name="T10" fmla="*/ 1 w 127"/>
                  <a:gd name="T11" fmla="*/ 0 h 265"/>
                  <a:gd name="T12" fmla="*/ 1 w 127"/>
                  <a:gd name="T13" fmla="*/ 0 h 265"/>
                  <a:gd name="T14" fmla="*/ 1 w 127"/>
                  <a:gd name="T15" fmla="*/ 0 h 265"/>
                  <a:gd name="T16" fmla="*/ 1 w 127"/>
                  <a:gd name="T17" fmla="*/ 0 h 265"/>
                  <a:gd name="T18" fmla="*/ 1 w 127"/>
                  <a:gd name="T19" fmla="*/ 0 h 265"/>
                  <a:gd name="T20" fmla="*/ 1 w 127"/>
                  <a:gd name="T21" fmla="*/ 0 h 265"/>
                  <a:gd name="T22" fmla="*/ 1 w 127"/>
                  <a:gd name="T23" fmla="*/ 0 h 265"/>
                  <a:gd name="T24" fmla="*/ 1 w 127"/>
                  <a:gd name="T25" fmla="*/ 0 h 265"/>
                  <a:gd name="T26" fmla="*/ 1 w 127"/>
                  <a:gd name="T27" fmla="*/ 0 h 265"/>
                  <a:gd name="T28" fmla="*/ 1 w 127"/>
                  <a:gd name="T29" fmla="*/ 0 h 265"/>
                  <a:gd name="T30" fmla="*/ 1 w 127"/>
                  <a:gd name="T31" fmla="*/ 0 h 265"/>
                  <a:gd name="T32" fmla="*/ 1 w 127"/>
                  <a:gd name="T33" fmla="*/ 0 h 265"/>
                  <a:gd name="T34" fmla="*/ 1 w 127"/>
                  <a:gd name="T35" fmla="*/ 0 h 26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7"/>
                  <a:gd name="T55" fmla="*/ 0 h 265"/>
                  <a:gd name="T56" fmla="*/ 127 w 127"/>
                  <a:gd name="T57" fmla="*/ 265 h 26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7" h="265">
                    <a:moveTo>
                      <a:pt x="8" y="265"/>
                    </a:moveTo>
                    <a:lnTo>
                      <a:pt x="2" y="234"/>
                    </a:lnTo>
                    <a:lnTo>
                      <a:pt x="0" y="202"/>
                    </a:lnTo>
                    <a:lnTo>
                      <a:pt x="0" y="160"/>
                    </a:lnTo>
                    <a:lnTo>
                      <a:pt x="8" y="116"/>
                    </a:lnTo>
                    <a:lnTo>
                      <a:pt x="27" y="78"/>
                    </a:lnTo>
                    <a:lnTo>
                      <a:pt x="59" y="38"/>
                    </a:lnTo>
                    <a:lnTo>
                      <a:pt x="95" y="14"/>
                    </a:lnTo>
                    <a:lnTo>
                      <a:pt x="127" y="0"/>
                    </a:lnTo>
                    <a:lnTo>
                      <a:pt x="120" y="29"/>
                    </a:lnTo>
                    <a:lnTo>
                      <a:pt x="112" y="69"/>
                    </a:lnTo>
                    <a:lnTo>
                      <a:pt x="105" y="111"/>
                    </a:lnTo>
                    <a:lnTo>
                      <a:pt x="97" y="143"/>
                    </a:lnTo>
                    <a:lnTo>
                      <a:pt x="86" y="175"/>
                    </a:lnTo>
                    <a:lnTo>
                      <a:pt x="65" y="210"/>
                    </a:lnTo>
                    <a:lnTo>
                      <a:pt x="36" y="242"/>
                    </a:lnTo>
                    <a:lnTo>
                      <a:pt x="8" y="265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04" name="Freeform 678">
                <a:extLst>
                  <a:ext uri="{FF2B5EF4-FFF2-40B4-BE49-F238E27FC236}">
                    <a16:creationId xmlns:a16="http://schemas.microsoft.com/office/drawing/2014/main" id="{34D16CCE-186A-4F96-9781-02758B2A60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53" y="789"/>
                <a:ext cx="67" cy="93"/>
              </a:xfrm>
              <a:custGeom>
                <a:avLst/>
                <a:gdLst>
                  <a:gd name="T0" fmla="*/ 0 w 134"/>
                  <a:gd name="T1" fmla="*/ 1 h 186"/>
                  <a:gd name="T2" fmla="*/ 1 w 134"/>
                  <a:gd name="T3" fmla="*/ 1 h 186"/>
                  <a:gd name="T4" fmla="*/ 1 w 134"/>
                  <a:gd name="T5" fmla="*/ 1 h 186"/>
                  <a:gd name="T6" fmla="*/ 1 w 134"/>
                  <a:gd name="T7" fmla="*/ 1 h 186"/>
                  <a:gd name="T8" fmla="*/ 1 w 134"/>
                  <a:gd name="T9" fmla="*/ 1 h 186"/>
                  <a:gd name="T10" fmla="*/ 1 w 134"/>
                  <a:gd name="T11" fmla="*/ 0 h 186"/>
                  <a:gd name="T12" fmla="*/ 1 w 134"/>
                  <a:gd name="T13" fmla="*/ 1 h 186"/>
                  <a:gd name="T14" fmla="*/ 1 w 134"/>
                  <a:gd name="T15" fmla="*/ 1 h 186"/>
                  <a:gd name="T16" fmla="*/ 1 w 134"/>
                  <a:gd name="T17" fmla="*/ 1 h 186"/>
                  <a:gd name="T18" fmla="*/ 1 w 134"/>
                  <a:gd name="T19" fmla="*/ 1 h 186"/>
                  <a:gd name="T20" fmla="*/ 1 w 134"/>
                  <a:gd name="T21" fmla="*/ 1 h 186"/>
                  <a:gd name="T22" fmla="*/ 1 w 134"/>
                  <a:gd name="T23" fmla="*/ 1 h 186"/>
                  <a:gd name="T24" fmla="*/ 0 w 134"/>
                  <a:gd name="T25" fmla="*/ 1 h 186"/>
                  <a:gd name="T26" fmla="*/ 0 w 134"/>
                  <a:gd name="T27" fmla="*/ 1 h 18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4"/>
                  <a:gd name="T43" fmla="*/ 0 h 186"/>
                  <a:gd name="T44" fmla="*/ 134 w 134"/>
                  <a:gd name="T45" fmla="*/ 186 h 18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4" h="186">
                    <a:moveTo>
                      <a:pt x="0" y="137"/>
                    </a:moveTo>
                    <a:lnTo>
                      <a:pt x="19" y="114"/>
                    </a:lnTo>
                    <a:lnTo>
                      <a:pt x="44" y="89"/>
                    </a:lnTo>
                    <a:lnTo>
                      <a:pt x="80" y="57"/>
                    </a:lnTo>
                    <a:lnTo>
                      <a:pt x="105" y="34"/>
                    </a:lnTo>
                    <a:lnTo>
                      <a:pt x="134" y="0"/>
                    </a:lnTo>
                    <a:lnTo>
                      <a:pt x="132" y="21"/>
                    </a:lnTo>
                    <a:lnTo>
                      <a:pt x="126" y="55"/>
                    </a:lnTo>
                    <a:lnTo>
                      <a:pt x="118" y="89"/>
                    </a:lnTo>
                    <a:lnTo>
                      <a:pt x="103" y="129"/>
                    </a:lnTo>
                    <a:lnTo>
                      <a:pt x="57" y="186"/>
                    </a:lnTo>
                    <a:lnTo>
                      <a:pt x="59" y="116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05" name="Freeform 679">
                <a:extLst>
                  <a:ext uri="{FF2B5EF4-FFF2-40B4-BE49-F238E27FC236}">
                    <a16:creationId xmlns:a16="http://schemas.microsoft.com/office/drawing/2014/main" id="{D002117D-C85A-4EB9-BCA6-B1502E1C46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62" y="721"/>
                <a:ext cx="93" cy="115"/>
              </a:xfrm>
              <a:custGeom>
                <a:avLst/>
                <a:gdLst>
                  <a:gd name="T0" fmla="*/ 1 w 184"/>
                  <a:gd name="T1" fmla="*/ 1 h 230"/>
                  <a:gd name="T2" fmla="*/ 1 w 184"/>
                  <a:gd name="T3" fmla="*/ 1 h 230"/>
                  <a:gd name="T4" fmla="*/ 1 w 184"/>
                  <a:gd name="T5" fmla="*/ 1 h 230"/>
                  <a:gd name="T6" fmla="*/ 1 w 184"/>
                  <a:gd name="T7" fmla="*/ 1 h 230"/>
                  <a:gd name="T8" fmla="*/ 1 w 184"/>
                  <a:gd name="T9" fmla="*/ 0 h 230"/>
                  <a:gd name="T10" fmla="*/ 1 w 184"/>
                  <a:gd name="T11" fmla="*/ 1 h 230"/>
                  <a:gd name="T12" fmla="*/ 1 w 184"/>
                  <a:gd name="T13" fmla="*/ 1 h 230"/>
                  <a:gd name="T14" fmla="*/ 1 w 184"/>
                  <a:gd name="T15" fmla="*/ 1 h 230"/>
                  <a:gd name="T16" fmla="*/ 1 w 184"/>
                  <a:gd name="T17" fmla="*/ 1 h 230"/>
                  <a:gd name="T18" fmla="*/ 1 w 184"/>
                  <a:gd name="T19" fmla="*/ 1 h 230"/>
                  <a:gd name="T20" fmla="*/ 1 w 184"/>
                  <a:gd name="T21" fmla="*/ 1 h 230"/>
                  <a:gd name="T22" fmla="*/ 0 w 184"/>
                  <a:gd name="T23" fmla="*/ 1 h 230"/>
                  <a:gd name="T24" fmla="*/ 1 w 184"/>
                  <a:gd name="T25" fmla="*/ 1 h 230"/>
                  <a:gd name="T26" fmla="*/ 1 w 184"/>
                  <a:gd name="T27" fmla="*/ 1 h 230"/>
                  <a:gd name="T28" fmla="*/ 1 w 184"/>
                  <a:gd name="T29" fmla="*/ 1 h 2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4"/>
                  <a:gd name="T46" fmla="*/ 0 h 230"/>
                  <a:gd name="T47" fmla="*/ 184 w 184"/>
                  <a:gd name="T48" fmla="*/ 230 h 2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4" h="230">
                    <a:moveTo>
                      <a:pt x="26" y="74"/>
                    </a:moveTo>
                    <a:lnTo>
                      <a:pt x="55" y="53"/>
                    </a:lnTo>
                    <a:lnTo>
                      <a:pt x="91" y="34"/>
                    </a:lnTo>
                    <a:lnTo>
                      <a:pt x="144" y="14"/>
                    </a:lnTo>
                    <a:lnTo>
                      <a:pt x="184" y="0"/>
                    </a:lnTo>
                    <a:lnTo>
                      <a:pt x="175" y="31"/>
                    </a:lnTo>
                    <a:lnTo>
                      <a:pt x="159" y="63"/>
                    </a:lnTo>
                    <a:lnTo>
                      <a:pt x="137" y="97"/>
                    </a:lnTo>
                    <a:lnTo>
                      <a:pt x="114" y="128"/>
                    </a:lnTo>
                    <a:lnTo>
                      <a:pt x="78" y="164"/>
                    </a:lnTo>
                    <a:lnTo>
                      <a:pt x="38" y="200"/>
                    </a:lnTo>
                    <a:lnTo>
                      <a:pt x="0" y="230"/>
                    </a:lnTo>
                    <a:lnTo>
                      <a:pt x="24" y="149"/>
                    </a:lnTo>
                    <a:lnTo>
                      <a:pt x="26" y="7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06" name="Freeform 680">
                <a:extLst>
                  <a:ext uri="{FF2B5EF4-FFF2-40B4-BE49-F238E27FC236}">
                    <a16:creationId xmlns:a16="http://schemas.microsoft.com/office/drawing/2014/main" id="{911A7BF4-5088-4686-B7AF-B75193E08C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12" y="769"/>
                <a:ext cx="74" cy="76"/>
              </a:xfrm>
              <a:custGeom>
                <a:avLst/>
                <a:gdLst>
                  <a:gd name="T0" fmla="*/ 0 w 148"/>
                  <a:gd name="T1" fmla="*/ 1 h 152"/>
                  <a:gd name="T2" fmla="*/ 1 w 148"/>
                  <a:gd name="T3" fmla="*/ 1 h 152"/>
                  <a:gd name="T4" fmla="*/ 1 w 148"/>
                  <a:gd name="T5" fmla="*/ 1 h 152"/>
                  <a:gd name="T6" fmla="*/ 1 w 148"/>
                  <a:gd name="T7" fmla="*/ 1 h 152"/>
                  <a:gd name="T8" fmla="*/ 1 w 148"/>
                  <a:gd name="T9" fmla="*/ 0 h 152"/>
                  <a:gd name="T10" fmla="*/ 1 w 148"/>
                  <a:gd name="T11" fmla="*/ 1 h 152"/>
                  <a:gd name="T12" fmla="*/ 1 w 148"/>
                  <a:gd name="T13" fmla="*/ 1 h 152"/>
                  <a:gd name="T14" fmla="*/ 1 w 148"/>
                  <a:gd name="T15" fmla="*/ 1 h 152"/>
                  <a:gd name="T16" fmla="*/ 1 w 148"/>
                  <a:gd name="T17" fmla="*/ 1 h 152"/>
                  <a:gd name="T18" fmla="*/ 1 w 148"/>
                  <a:gd name="T19" fmla="*/ 1 h 152"/>
                  <a:gd name="T20" fmla="*/ 0 w 148"/>
                  <a:gd name="T21" fmla="*/ 1 h 152"/>
                  <a:gd name="T22" fmla="*/ 0 w 148"/>
                  <a:gd name="T23" fmla="*/ 1 h 1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152"/>
                  <a:gd name="T38" fmla="*/ 148 w 148"/>
                  <a:gd name="T39" fmla="*/ 152 h 15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152">
                    <a:moveTo>
                      <a:pt x="0" y="82"/>
                    </a:moveTo>
                    <a:lnTo>
                      <a:pt x="31" y="61"/>
                    </a:lnTo>
                    <a:lnTo>
                      <a:pt x="65" y="40"/>
                    </a:lnTo>
                    <a:lnTo>
                      <a:pt x="97" y="23"/>
                    </a:lnTo>
                    <a:lnTo>
                      <a:pt x="148" y="0"/>
                    </a:lnTo>
                    <a:lnTo>
                      <a:pt x="135" y="27"/>
                    </a:lnTo>
                    <a:lnTo>
                      <a:pt x="112" y="71"/>
                    </a:lnTo>
                    <a:lnTo>
                      <a:pt x="78" y="114"/>
                    </a:lnTo>
                    <a:lnTo>
                      <a:pt x="38" y="152"/>
                    </a:lnTo>
                    <a:lnTo>
                      <a:pt x="74" y="74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07" name="Freeform 681">
                <a:extLst>
                  <a:ext uri="{FF2B5EF4-FFF2-40B4-BE49-F238E27FC236}">
                    <a16:creationId xmlns:a16="http://schemas.microsoft.com/office/drawing/2014/main" id="{9E9527E6-34DB-40EC-9073-C0A5C82B81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2" y="912"/>
                <a:ext cx="143" cy="61"/>
              </a:xfrm>
              <a:custGeom>
                <a:avLst/>
                <a:gdLst>
                  <a:gd name="T0" fmla="*/ 1 w 285"/>
                  <a:gd name="T1" fmla="*/ 0 h 124"/>
                  <a:gd name="T2" fmla="*/ 1 w 285"/>
                  <a:gd name="T3" fmla="*/ 0 h 124"/>
                  <a:gd name="T4" fmla="*/ 1 w 285"/>
                  <a:gd name="T5" fmla="*/ 0 h 124"/>
                  <a:gd name="T6" fmla="*/ 1 w 285"/>
                  <a:gd name="T7" fmla="*/ 0 h 124"/>
                  <a:gd name="T8" fmla="*/ 1 w 285"/>
                  <a:gd name="T9" fmla="*/ 0 h 124"/>
                  <a:gd name="T10" fmla="*/ 1 w 285"/>
                  <a:gd name="T11" fmla="*/ 0 h 124"/>
                  <a:gd name="T12" fmla="*/ 1 w 285"/>
                  <a:gd name="T13" fmla="*/ 0 h 124"/>
                  <a:gd name="T14" fmla="*/ 0 w 285"/>
                  <a:gd name="T15" fmla="*/ 0 h 124"/>
                  <a:gd name="T16" fmla="*/ 1 w 285"/>
                  <a:gd name="T17" fmla="*/ 0 h 124"/>
                  <a:gd name="T18" fmla="*/ 1 w 285"/>
                  <a:gd name="T19" fmla="*/ 0 h 124"/>
                  <a:gd name="T20" fmla="*/ 1 w 285"/>
                  <a:gd name="T21" fmla="*/ 0 h 1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85"/>
                  <a:gd name="T34" fmla="*/ 0 h 124"/>
                  <a:gd name="T35" fmla="*/ 285 w 285"/>
                  <a:gd name="T36" fmla="*/ 124 h 1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85" h="124">
                    <a:moveTo>
                      <a:pt x="80" y="40"/>
                    </a:moveTo>
                    <a:lnTo>
                      <a:pt x="147" y="33"/>
                    </a:lnTo>
                    <a:lnTo>
                      <a:pt x="221" y="19"/>
                    </a:lnTo>
                    <a:lnTo>
                      <a:pt x="285" y="0"/>
                    </a:lnTo>
                    <a:lnTo>
                      <a:pt x="272" y="31"/>
                    </a:lnTo>
                    <a:lnTo>
                      <a:pt x="245" y="74"/>
                    </a:lnTo>
                    <a:lnTo>
                      <a:pt x="150" y="92"/>
                    </a:lnTo>
                    <a:lnTo>
                      <a:pt x="0" y="124"/>
                    </a:lnTo>
                    <a:lnTo>
                      <a:pt x="46" y="61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08" name="Freeform 682">
                <a:extLst>
                  <a:ext uri="{FF2B5EF4-FFF2-40B4-BE49-F238E27FC236}">
                    <a16:creationId xmlns:a16="http://schemas.microsoft.com/office/drawing/2014/main" id="{1D6249F1-97AB-4A43-9F1F-2481A91A2E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1" y="992"/>
                <a:ext cx="123" cy="67"/>
              </a:xfrm>
              <a:custGeom>
                <a:avLst/>
                <a:gdLst>
                  <a:gd name="T0" fmla="*/ 0 w 245"/>
                  <a:gd name="T1" fmla="*/ 1 h 133"/>
                  <a:gd name="T2" fmla="*/ 1 w 245"/>
                  <a:gd name="T3" fmla="*/ 1 h 133"/>
                  <a:gd name="T4" fmla="*/ 1 w 245"/>
                  <a:gd name="T5" fmla="*/ 1 h 133"/>
                  <a:gd name="T6" fmla="*/ 1 w 245"/>
                  <a:gd name="T7" fmla="*/ 1 h 133"/>
                  <a:gd name="T8" fmla="*/ 1 w 245"/>
                  <a:gd name="T9" fmla="*/ 1 h 133"/>
                  <a:gd name="T10" fmla="*/ 1 w 245"/>
                  <a:gd name="T11" fmla="*/ 0 h 133"/>
                  <a:gd name="T12" fmla="*/ 1 w 245"/>
                  <a:gd name="T13" fmla="*/ 1 h 133"/>
                  <a:gd name="T14" fmla="*/ 1 w 245"/>
                  <a:gd name="T15" fmla="*/ 1 h 133"/>
                  <a:gd name="T16" fmla="*/ 1 w 245"/>
                  <a:gd name="T17" fmla="*/ 1 h 133"/>
                  <a:gd name="T18" fmla="*/ 1 w 245"/>
                  <a:gd name="T19" fmla="*/ 1 h 133"/>
                  <a:gd name="T20" fmla="*/ 1 w 245"/>
                  <a:gd name="T21" fmla="*/ 1 h 133"/>
                  <a:gd name="T22" fmla="*/ 0 w 245"/>
                  <a:gd name="T23" fmla="*/ 1 h 133"/>
                  <a:gd name="T24" fmla="*/ 0 w 245"/>
                  <a:gd name="T25" fmla="*/ 1 h 1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5"/>
                  <a:gd name="T40" fmla="*/ 0 h 133"/>
                  <a:gd name="T41" fmla="*/ 245 w 245"/>
                  <a:gd name="T42" fmla="*/ 133 h 1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5" h="133">
                    <a:moveTo>
                      <a:pt x="0" y="122"/>
                    </a:moveTo>
                    <a:lnTo>
                      <a:pt x="34" y="91"/>
                    </a:lnTo>
                    <a:lnTo>
                      <a:pt x="78" y="63"/>
                    </a:lnTo>
                    <a:lnTo>
                      <a:pt x="136" y="34"/>
                    </a:lnTo>
                    <a:lnTo>
                      <a:pt x="188" y="17"/>
                    </a:lnTo>
                    <a:lnTo>
                      <a:pt x="245" y="0"/>
                    </a:lnTo>
                    <a:lnTo>
                      <a:pt x="218" y="27"/>
                    </a:lnTo>
                    <a:lnTo>
                      <a:pt x="180" y="55"/>
                    </a:lnTo>
                    <a:lnTo>
                      <a:pt x="136" y="82"/>
                    </a:lnTo>
                    <a:lnTo>
                      <a:pt x="91" y="106"/>
                    </a:lnTo>
                    <a:lnTo>
                      <a:pt x="38" y="133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09" name="Freeform 683">
                <a:extLst>
                  <a:ext uri="{FF2B5EF4-FFF2-40B4-BE49-F238E27FC236}">
                    <a16:creationId xmlns:a16="http://schemas.microsoft.com/office/drawing/2014/main" id="{B78A73C4-0A7A-4198-92BC-9C367E52603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0" y="855"/>
                <a:ext cx="173" cy="200"/>
              </a:xfrm>
              <a:custGeom>
                <a:avLst/>
                <a:gdLst>
                  <a:gd name="T0" fmla="*/ 1 w 346"/>
                  <a:gd name="T1" fmla="*/ 0 h 401"/>
                  <a:gd name="T2" fmla="*/ 1 w 346"/>
                  <a:gd name="T3" fmla="*/ 0 h 401"/>
                  <a:gd name="T4" fmla="*/ 1 w 346"/>
                  <a:gd name="T5" fmla="*/ 0 h 401"/>
                  <a:gd name="T6" fmla="*/ 1 w 346"/>
                  <a:gd name="T7" fmla="*/ 0 h 401"/>
                  <a:gd name="T8" fmla="*/ 1 w 346"/>
                  <a:gd name="T9" fmla="*/ 0 h 401"/>
                  <a:gd name="T10" fmla="*/ 1 w 346"/>
                  <a:gd name="T11" fmla="*/ 0 h 401"/>
                  <a:gd name="T12" fmla="*/ 1 w 346"/>
                  <a:gd name="T13" fmla="*/ 0 h 401"/>
                  <a:gd name="T14" fmla="*/ 1 w 346"/>
                  <a:gd name="T15" fmla="*/ 0 h 401"/>
                  <a:gd name="T16" fmla="*/ 1 w 346"/>
                  <a:gd name="T17" fmla="*/ 0 h 401"/>
                  <a:gd name="T18" fmla="*/ 1 w 346"/>
                  <a:gd name="T19" fmla="*/ 0 h 401"/>
                  <a:gd name="T20" fmla="*/ 1 w 346"/>
                  <a:gd name="T21" fmla="*/ 0 h 401"/>
                  <a:gd name="T22" fmla="*/ 1 w 346"/>
                  <a:gd name="T23" fmla="*/ 0 h 401"/>
                  <a:gd name="T24" fmla="*/ 1 w 346"/>
                  <a:gd name="T25" fmla="*/ 0 h 401"/>
                  <a:gd name="T26" fmla="*/ 1 w 346"/>
                  <a:gd name="T27" fmla="*/ 0 h 401"/>
                  <a:gd name="T28" fmla="*/ 1 w 346"/>
                  <a:gd name="T29" fmla="*/ 0 h 401"/>
                  <a:gd name="T30" fmla="*/ 1 w 346"/>
                  <a:gd name="T31" fmla="*/ 0 h 401"/>
                  <a:gd name="T32" fmla="*/ 0 w 346"/>
                  <a:gd name="T33" fmla="*/ 0 h 401"/>
                  <a:gd name="T34" fmla="*/ 1 w 346"/>
                  <a:gd name="T35" fmla="*/ 0 h 401"/>
                  <a:gd name="T36" fmla="*/ 1 w 346"/>
                  <a:gd name="T37" fmla="*/ 0 h 401"/>
                  <a:gd name="T38" fmla="*/ 1 w 346"/>
                  <a:gd name="T39" fmla="*/ 0 h 401"/>
                  <a:gd name="T40" fmla="*/ 1 w 346"/>
                  <a:gd name="T41" fmla="*/ 0 h 401"/>
                  <a:gd name="T42" fmla="*/ 1 w 346"/>
                  <a:gd name="T43" fmla="*/ 0 h 401"/>
                  <a:gd name="T44" fmla="*/ 1 w 346"/>
                  <a:gd name="T45" fmla="*/ 0 h 401"/>
                  <a:gd name="T46" fmla="*/ 1 w 346"/>
                  <a:gd name="T47" fmla="*/ 0 h 40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46"/>
                  <a:gd name="T73" fmla="*/ 0 h 401"/>
                  <a:gd name="T74" fmla="*/ 346 w 346"/>
                  <a:gd name="T75" fmla="*/ 401 h 40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46" h="401">
                    <a:moveTo>
                      <a:pt x="110" y="124"/>
                    </a:moveTo>
                    <a:lnTo>
                      <a:pt x="129" y="101"/>
                    </a:lnTo>
                    <a:lnTo>
                      <a:pt x="164" y="76"/>
                    </a:lnTo>
                    <a:lnTo>
                      <a:pt x="207" y="52"/>
                    </a:lnTo>
                    <a:lnTo>
                      <a:pt x="255" y="33"/>
                    </a:lnTo>
                    <a:lnTo>
                      <a:pt x="312" y="14"/>
                    </a:lnTo>
                    <a:lnTo>
                      <a:pt x="346" y="0"/>
                    </a:lnTo>
                    <a:lnTo>
                      <a:pt x="323" y="36"/>
                    </a:lnTo>
                    <a:lnTo>
                      <a:pt x="300" y="82"/>
                    </a:lnTo>
                    <a:lnTo>
                      <a:pt x="274" y="131"/>
                    </a:lnTo>
                    <a:lnTo>
                      <a:pt x="240" y="171"/>
                    </a:lnTo>
                    <a:lnTo>
                      <a:pt x="198" y="219"/>
                    </a:lnTo>
                    <a:lnTo>
                      <a:pt x="156" y="266"/>
                    </a:lnTo>
                    <a:lnTo>
                      <a:pt x="122" y="314"/>
                    </a:lnTo>
                    <a:lnTo>
                      <a:pt x="89" y="363"/>
                    </a:lnTo>
                    <a:lnTo>
                      <a:pt x="65" y="396"/>
                    </a:lnTo>
                    <a:lnTo>
                      <a:pt x="0" y="401"/>
                    </a:lnTo>
                    <a:lnTo>
                      <a:pt x="51" y="356"/>
                    </a:lnTo>
                    <a:lnTo>
                      <a:pt x="107" y="282"/>
                    </a:lnTo>
                    <a:lnTo>
                      <a:pt x="152" y="206"/>
                    </a:lnTo>
                    <a:lnTo>
                      <a:pt x="232" y="111"/>
                    </a:lnTo>
                    <a:lnTo>
                      <a:pt x="160" y="118"/>
                    </a:lnTo>
                    <a:lnTo>
                      <a:pt x="110" y="12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10" name="Freeform 684">
                <a:extLst>
                  <a:ext uri="{FF2B5EF4-FFF2-40B4-BE49-F238E27FC236}">
                    <a16:creationId xmlns:a16="http://schemas.microsoft.com/office/drawing/2014/main" id="{014B5977-6437-47C5-BBDE-F23CDA624F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43" y="953"/>
                <a:ext cx="103" cy="91"/>
              </a:xfrm>
              <a:custGeom>
                <a:avLst/>
                <a:gdLst>
                  <a:gd name="T0" fmla="*/ 0 w 207"/>
                  <a:gd name="T1" fmla="*/ 1 h 181"/>
                  <a:gd name="T2" fmla="*/ 0 w 207"/>
                  <a:gd name="T3" fmla="*/ 1 h 181"/>
                  <a:gd name="T4" fmla="*/ 0 w 207"/>
                  <a:gd name="T5" fmla="*/ 1 h 181"/>
                  <a:gd name="T6" fmla="*/ 0 w 207"/>
                  <a:gd name="T7" fmla="*/ 1 h 181"/>
                  <a:gd name="T8" fmla="*/ 0 w 207"/>
                  <a:gd name="T9" fmla="*/ 1 h 181"/>
                  <a:gd name="T10" fmla="*/ 0 w 207"/>
                  <a:gd name="T11" fmla="*/ 0 h 181"/>
                  <a:gd name="T12" fmla="*/ 0 w 207"/>
                  <a:gd name="T13" fmla="*/ 1 h 181"/>
                  <a:gd name="T14" fmla="*/ 0 w 207"/>
                  <a:gd name="T15" fmla="*/ 1 h 181"/>
                  <a:gd name="T16" fmla="*/ 0 w 207"/>
                  <a:gd name="T17" fmla="*/ 1 h 181"/>
                  <a:gd name="T18" fmla="*/ 0 w 207"/>
                  <a:gd name="T19" fmla="*/ 1 h 181"/>
                  <a:gd name="T20" fmla="*/ 0 w 207"/>
                  <a:gd name="T21" fmla="*/ 1 h 181"/>
                  <a:gd name="T22" fmla="*/ 0 w 207"/>
                  <a:gd name="T23" fmla="*/ 1 h 181"/>
                  <a:gd name="T24" fmla="*/ 0 w 207"/>
                  <a:gd name="T25" fmla="*/ 1 h 181"/>
                  <a:gd name="T26" fmla="*/ 0 w 207"/>
                  <a:gd name="T27" fmla="*/ 1 h 181"/>
                  <a:gd name="T28" fmla="*/ 0 w 207"/>
                  <a:gd name="T29" fmla="*/ 1 h 1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7"/>
                  <a:gd name="T46" fmla="*/ 0 h 181"/>
                  <a:gd name="T47" fmla="*/ 207 w 207"/>
                  <a:gd name="T48" fmla="*/ 181 h 18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7" h="181">
                    <a:moveTo>
                      <a:pt x="25" y="143"/>
                    </a:moveTo>
                    <a:lnTo>
                      <a:pt x="65" y="112"/>
                    </a:lnTo>
                    <a:lnTo>
                      <a:pt x="110" y="76"/>
                    </a:lnTo>
                    <a:lnTo>
                      <a:pt x="154" y="38"/>
                    </a:lnTo>
                    <a:lnTo>
                      <a:pt x="185" y="15"/>
                    </a:lnTo>
                    <a:lnTo>
                      <a:pt x="207" y="0"/>
                    </a:lnTo>
                    <a:lnTo>
                      <a:pt x="185" y="25"/>
                    </a:lnTo>
                    <a:lnTo>
                      <a:pt x="156" y="63"/>
                    </a:lnTo>
                    <a:lnTo>
                      <a:pt x="129" y="101"/>
                    </a:lnTo>
                    <a:lnTo>
                      <a:pt x="101" y="127"/>
                    </a:lnTo>
                    <a:lnTo>
                      <a:pt x="70" y="150"/>
                    </a:lnTo>
                    <a:lnTo>
                      <a:pt x="38" y="165"/>
                    </a:lnTo>
                    <a:lnTo>
                      <a:pt x="0" y="181"/>
                    </a:lnTo>
                    <a:lnTo>
                      <a:pt x="25" y="14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11" name="Freeform 685">
                <a:extLst>
                  <a:ext uri="{FF2B5EF4-FFF2-40B4-BE49-F238E27FC236}">
                    <a16:creationId xmlns:a16="http://schemas.microsoft.com/office/drawing/2014/main" id="{285E4F9E-DAA7-4456-A5B1-1B692C13E7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3" y="933"/>
                <a:ext cx="46" cy="110"/>
              </a:xfrm>
              <a:custGeom>
                <a:avLst/>
                <a:gdLst>
                  <a:gd name="T0" fmla="*/ 0 w 93"/>
                  <a:gd name="T1" fmla="*/ 0 h 221"/>
                  <a:gd name="T2" fmla="*/ 0 w 93"/>
                  <a:gd name="T3" fmla="*/ 0 h 221"/>
                  <a:gd name="T4" fmla="*/ 0 w 93"/>
                  <a:gd name="T5" fmla="*/ 0 h 221"/>
                  <a:gd name="T6" fmla="*/ 0 w 93"/>
                  <a:gd name="T7" fmla="*/ 0 h 221"/>
                  <a:gd name="T8" fmla="*/ 0 w 93"/>
                  <a:gd name="T9" fmla="*/ 0 h 221"/>
                  <a:gd name="T10" fmla="*/ 0 w 93"/>
                  <a:gd name="T11" fmla="*/ 0 h 221"/>
                  <a:gd name="T12" fmla="*/ 0 w 93"/>
                  <a:gd name="T13" fmla="*/ 0 h 221"/>
                  <a:gd name="T14" fmla="*/ 0 w 93"/>
                  <a:gd name="T15" fmla="*/ 0 h 221"/>
                  <a:gd name="T16" fmla="*/ 0 w 93"/>
                  <a:gd name="T17" fmla="*/ 0 h 221"/>
                  <a:gd name="T18" fmla="*/ 0 w 93"/>
                  <a:gd name="T19" fmla="*/ 0 h 221"/>
                  <a:gd name="T20" fmla="*/ 0 w 93"/>
                  <a:gd name="T21" fmla="*/ 0 h 221"/>
                  <a:gd name="T22" fmla="*/ 0 w 93"/>
                  <a:gd name="T23" fmla="*/ 0 h 221"/>
                  <a:gd name="T24" fmla="*/ 0 w 93"/>
                  <a:gd name="T25" fmla="*/ 0 h 221"/>
                  <a:gd name="T26" fmla="*/ 0 w 93"/>
                  <a:gd name="T27" fmla="*/ 0 h 221"/>
                  <a:gd name="T28" fmla="*/ 0 w 93"/>
                  <a:gd name="T29" fmla="*/ 0 h 221"/>
                  <a:gd name="T30" fmla="*/ 0 w 93"/>
                  <a:gd name="T31" fmla="*/ 0 h 221"/>
                  <a:gd name="T32" fmla="*/ 0 w 93"/>
                  <a:gd name="T33" fmla="*/ 0 h 221"/>
                  <a:gd name="T34" fmla="*/ 0 w 93"/>
                  <a:gd name="T35" fmla="*/ 0 h 2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3"/>
                  <a:gd name="T55" fmla="*/ 0 h 221"/>
                  <a:gd name="T56" fmla="*/ 93 w 93"/>
                  <a:gd name="T57" fmla="*/ 221 h 2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3" h="221">
                    <a:moveTo>
                      <a:pt x="0" y="213"/>
                    </a:moveTo>
                    <a:lnTo>
                      <a:pt x="0" y="183"/>
                    </a:lnTo>
                    <a:lnTo>
                      <a:pt x="0" y="145"/>
                    </a:lnTo>
                    <a:lnTo>
                      <a:pt x="8" y="109"/>
                    </a:lnTo>
                    <a:lnTo>
                      <a:pt x="19" y="72"/>
                    </a:lnTo>
                    <a:lnTo>
                      <a:pt x="40" y="42"/>
                    </a:lnTo>
                    <a:lnTo>
                      <a:pt x="67" y="17"/>
                    </a:lnTo>
                    <a:lnTo>
                      <a:pt x="93" y="0"/>
                    </a:lnTo>
                    <a:lnTo>
                      <a:pt x="86" y="21"/>
                    </a:lnTo>
                    <a:lnTo>
                      <a:pt x="80" y="53"/>
                    </a:lnTo>
                    <a:lnTo>
                      <a:pt x="73" y="90"/>
                    </a:lnTo>
                    <a:lnTo>
                      <a:pt x="65" y="126"/>
                    </a:lnTo>
                    <a:lnTo>
                      <a:pt x="50" y="160"/>
                    </a:lnTo>
                    <a:lnTo>
                      <a:pt x="35" y="186"/>
                    </a:lnTo>
                    <a:lnTo>
                      <a:pt x="14" y="207"/>
                    </a:lnTo>
                    <a:lnTo>
                      <a:pt x="0" y="221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12" name="Freeform 686">
                <a:extLst>
                  <a:ext uri="{FF2B5EF4-FFF2-40B4-BE49-F238E27FC236}">
                    <a16:creationId xmlns:a16="http://schemas.microsoft.com/office/drawing/2014/main" id="{0EA2E3BC-DF96-4B3D-ABEF-D367E5E245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0" y="892"/>
                <a:ext cx="26" cy="102"/>
              </a:xfrm>
              <a:custGeom>
                <a:avLst/>
                <a:gdLst>
                  <a:gd name="T0" fmla="*/ 1 w 51"/>
                  <a:gd name="T1" fmla="*/ 0 h 206"/>
                  <a:gd name="T2" fmla="*/ 0 w 51"/>
                  <a:gd name="T3" fmla="*/ 0 h 206"/>
                  <a:gd name="T4" fmla="*/ 0 w 51"/>
                  <a:gd name="T5" fmla="*/ 0 h 206"/>
                  <a:gd name="T6" fmla="*/ 1 w 51"/>
                  <a:gd name="T7" fmla="*/ 0 h 206"/>
                  <a:gd name="T8" fmla="*/ 1 w 51"/>
                  <a:gd name="T9" fmla="*/ 0 h 206"/>
                  <a:gd name="T10" fmla="*/ 1 w 51"/>
                  <a:gd name="T11" fmla="*/ 0 h 206"/>
                  <a:gd name="T12" fmla="*/ 1 w 51"/>
                  <a:gd name="T13" fmla="*/ 0 h 206"/>
                  <a:gd name="T14" fmla="*/ 1 w 51"/>
                  <a:gd name="T15" fmla="*/ 0 h 206"/>
                  <a:gd name="T16" fmla="*/ 1 w 51"/>
                  <a:gd name="T17" fmla="*/ 0 h 206"/>
                  <a:gd name="T18" fmla="*/ 1 w 51"/>
                  <a:gd name="T19" fmla="*/ 0 h 206"/>
                  <a:gd name="T20" fmla="*/ 1 w 51"/>
                  <a:gd name="T21" fmla="*/ 0 h 206"/>
                  <a:gd name="T22" fmla="*/ 1 w 51"/>
                  <a:gd name="T23" fmla="*/ 0 h 206"/>
                  <a:gd name="T24" fmla="*/ 1 w 51"/>
                  <a:gd name="T25" fmla="*/ 0 h 206"/>
                  <a:gd name="T26" fmla="*/ 1 w 51"/>
                  <a:gd name="T27" fmla="*/ 0 h 206"/>
                  <a:gd name="T28" fmla="*/ 1 w 51"/>
                  <a:gd name="T29" fmla="*/ 0 h 206"/>
                  <a:gd name="T30" fmla="*/ 1 w 51"/>
                  <a:gd name="T31" fmla="*/ 0 h 206"/>
                  <a:gd name="T32" fmla="*/ 1 w 51"/>
                  <a:gd name="T33" fmla="*/ 0 h 2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206"/>
                  <a:gd name="T53" fmla="*/ 51 w 51"/>
                  <a:gd name="T54" fmla="*/ 206 h 2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206">
                    <a:moveTo>
                      <a:pt x="4" y="200"/>
                    </a:moveTo>
                    <a:lnTo>
                      <a:pt x="0" y="175"/>
                    </a:lnTo>
                    <a:lnTo>
                      <a:pt x="0" y="137"/>
                    </a:lnTo>
                    <a:lnTo>
                      <a:pt x="4" y="97"/>
                    </a:lnTo>
                    <a:lnTo>
                      <a:pt x="13" y="63"/>
                    </a:lnTo>
                    <a:lnTo>
                      <a:pt x="32" y="25"/>
                    </a:lnTo>
                    <a:lnTo>
                      <a:pt x="51" y="0"/>
                    </a:lnTo>
                    <a:lnTo>
                      <a:pt x="49" y="29"/>
                    </a:lnTo>
                    <a:lnTo>
                      <a:pt x="47" y="61"/>
                    </a:lnTo>
                    <a:lnTo>
                      <a:pt x="45" y="95"/>
                    </a:lnTo>
                    <a:lnTo>
                      <a:pt x="45" y="124"/>
                    </a:lnTo>
                    <a:lnTo>
                      <a:pt x="38" y="149"/>
                    </a:lnTo>
                    <a:lnTo>
                      <a:pt x="26" y="175"/>
                    </a:lnTo>
                    <a:lnTo>
                      <a:pt x="17" y="192"/>
                    </a:lnTo>
                    <a:lnTo>
                      <a:pt x="4" y="206"/>
                    </a:lnTo>
                    <a:lnTo>
                      <a:pt x="4" y="20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13" name="Freeform 687">
                <a:extLst>
                  <a:ext uri="{FF2B5EF4-FFF2-40B4-BE49-F238E27FC236}">
                    <a16:creationId xmlns:a16="http://schemas.microsoft.com/office/drawing/2014/main" id="{68628294-ADD9-440D-A334-38DB6BC477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5" y="812"/>
                <a:ext cx="132" cy="147"/>
              </a:xfrm>
              <a:custGeom>
                <a:avLst/>
                <a:gdLst>
                  <a:gd name="T0" fmla="*/ 0 w 264"/>
                  <a:gd name="T1" fmla="*/ 1 h 294"/>
                  <a:gd name="T2" fmla="*/ 1 w 264"/>
                  <a:gd name="T3" fmla="*/ 1 h 294"/>
                  <a:gd name="T4" fmla="*/ 1 w 264"/>
                  <a:gd name="T5" fmla="*/ 1 h 294"/>
                  <a:gd name="T6" fmla="*/ 1 w 264"/>
                  <a:gd name="T7" fmla="*/ 1 h 294"/>
                  <a:gd name="T8" fmla="*/ 1 w 264"/>
                  <a:gd name="T9" fmla="*/ 1 h 294"/>
                  <a:gd name="T10" fmla="*/ 1 w 264"/>
                  <a:gd name="T11" fmla="*/ 1 h 294"/>
                  <a:gd name="T12" fmla="*/ 1 w 264"/>
                  <a:gd name="T13" fmla="*/ 1 h 294"/>
                  <a:gd name="T14" fmla="*/ 1 w 264"/>
                  <a:gd name="T15" fmla="*/ 1 h 294"/>
                  <a:gd name="T16" fmla="*/ 1 w 264"/>
                  <a:gd name="T17" fmla="*/ 0 h 294"/>
                  <a:gd name="T18" fmla="*/ 1 w 264"/>
                  <a:gd name="T19" fmla="*/ 1 h 294"/>
                  <a:gd name="T20" fmla="*/ 1 w 264"/>
                  <a:gd name="T21" fmla="*/ 1 h 294"/>
                  <a:gd name="T22" fmla="*/ 1 w 264"/>
                  <a:gd name="T23" fmla="*/ 1 h 294"/>
                  <a:gd name="T24" fmla="*/ 1 w 264"/>
                  <a:gd name="T25" fmla="*/ 1 h 294"/>
                  <a:gd name="T26" fmla="*/ 1 w 264"/>
                  <a:gd name="T27" fmla="*/ 1 h 294"/>
                  <a:gd name="T28" fmla="*/ 1 w 264"/>
                  <a:gd name="T29" fmla="*/ 1 h 294"/>
                  <a:gd name="T30" fmla="*/ 1 w 264"/>
                  <a:gd name="T31" fmla="*/ 1 h 294"/>
                  <a:gd name="T32" fmla="*/ 1 w 264"/>
                  <a:gd name="T33" fmla="*/ 1 h 294"/>
                  <a:gd name="T34" fmla="*/ 1 w 264"/>
                  <a:gd name="T35" fmla="*/ 1 h 294"/>
                  <a:gd name="T36" fmla="*/ 1 w 264"/>
                  <a:gd name="T37" fmla="*/ 1 h 294"/>
                  <a:gd name="T38" fmla="*/ 1 w 264"/>
                  <a:gd name="T39" fmla="*/ 1 h 294"/>
                  <a:gd name="T40" fmla="*/ 1 w 264"/>
                  <a:gd name="T41" fmla="*/ 1 h 294"/>
                  <a:gd name="T42" fmla="*/ 1 w 264"/>
                  <a:gd name="T43" fmla="*/ 1 h 294"/>
                  <a:gd name="T44" fmla="*/ 0 w 264"/>
                  <a:gd name="T45" fmla="*/ 1 h 294"/>
                  <a:gd name="T46" fmla="*/ 0 w 264"/>
                  <a:gd name="T47" fmla="*/ 1 h 29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64"/>
                  <a:gd name="T73" fmla="*/ 0 h 294"/>
                  <a:gd name="T74" fmla="*/ 264 w 264"/>
                  <a:gd name="T75" fmla="*/ 294 h 29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64" h="294">
                    <a:moveTo>
                      <a:pt x="0" y="234"/>
                    </a:moveTo>
                    <a:lnTo>
                      <a:pt x="15" y="197"/>
                    </a:lnTo>
                    <a:lnTo>
                      <a:pt x="38" y="156"/>
                    </a:lnTo>
                    <a:lnTo>
                      <a:pt x="67" y="118"/>
                    </a:lnTo>
                    <a:lnTo>
                      <a:pt x="105" y="78"/>
                    </a:lnTo>
                    <a:lnTo>
                      <a:pt x="146" y="49"/>
                    </a:lnTo>
                    <a:lnTo>
                      <a:pt x="192" y="28"/>
                    </a:lnTo>
                    <a:lnTo>
                      <a:pt x="242" y="11"/>
                    </a:lnTo>
                    <a:lnTo>
                      <a:pt x="264" y="0"/>
                    </a:lnTo>
                    <a:lnTo>
                      <a:pt x="259" y="24"/>
                    </a:lnTo>
                    <a:lnTo>
                      <a:pt x="247" y="57"/>
                    </a:lnTo>
                    <a:lnTo>
                      <a:pt x="232" y="97"/>
                    </a:lnTo>
                    <a:lnTo>
                      <a:pt x="213" y="131"/>
                    </a:lnTo>
                    <a:lnTo>
                      <a:pt x="194" y="175"/>
                    </a:lnTo>
                    <a:lnTo>
                      <a:pt x="186" y="201"/>
                    </a:lnTo>
                    <a:lnTo>
                      <a:pt x="177" y="232"/>
                    </a:lnTo>
                    <a:lnTo>
                      <a:pt x="169" y="270"/>
                    </a:lnTo>
                    <a:lnTo>
                      <a:pt x="145" y="294"/>
                    </a:lnTo>
                    <a:lnTo>
                      <a:pt x="143" y="251"/>
                    </a:lnTo>
                    <a:lnTo>
                      <a:pt x="184" y="150"/>
                    </a:lnTo>
                    <a:lnTo>
                      <a:pt x="116" y="167"/>
                    </a:lnTo>
                    <a:lnTo>
                      <a:pt x="38" y="201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14" name="Freeform 688">
                <a:extLst>
                  <a:ext uri="{FF2B5EF4-FFF2-40B4-BE49-F238E27FC236}">
                    <a16:creationId xmlns:a16="http://schemas.microsoft.com/office/drawing/2014/main" id="{EE592957-7845-4965-8FC5-F93D12AD8E8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77" y="731"/>
                <a:ext cx="174" cy="235"/>
              </a:xfrm>
              <a:custGeom>
                <a:avLst/>
                <a:gdLst>
                  <a:gd name="T0" fmla="*/ 0 w 348"/>
                  <a:gd name="T1" fmla="*/ 1 h 470"/>
                  <a:gd name="T2" fmla="*/ 1 w 348"/>
                  <a:gd name="T3" fmla="*/ 1 h 470"/>
                  <a:gd name="T4" fmla="*/ 1 w 348"/>
                  <a:gd name="T5" fmla="*/ 1 h 470"/>
                  <a:gd name="T6" fmla="*/ 1 w 348"/>
                  <a:gd name="T7" fmla="*/ 1 h 470"/>
                  <a:gd name="T8" fmla="*/ 1 w 348"/>
                  <a:gd name="T9" fmla="*/ 1 h 470"/>
                  <a:gd name="T10" fmla="*/ 1 w 348"/>
                  <a:gd name="T11" fmla="*/ 1 h 470"/>
                  <a:gd name="T12" fmla="*/ 1 w 348"/>
                  <a:gd name="T13" fmla="*/ 1 h 470"/>
                  <a:gd name="T14" fmla="*/ 1 w 348"/>
                  <a:gd name="T15" fmla="*/ 1 h 470"/>
                  <a:gd name="T16" fmla="*/ 1 w 348"/>
                  <a:gd name="T17" fmla="*/ 1 h 470"/>
                  <a:gd name="T18" fmla="*/ 1 w 348"/>
                  <a:gd name="T19" fmla="*/ 1 h 470"/>
                  <a:gd name="T20" fmla="*/ 1 w 348"/>
                  <a:gd name="T21" fmla="*/ 1 h 470"/>
                  <a:gd name="T22" fmla="*/ 1 w 348"/>
                  <a:gd name="T23" fmla="*/ 1 h 470"/>
                  <a:gd name="T24" fmla="*/ 1 w 348"/>
                  <a:gd name="T25" fmla="*/ 1 h 470"/>
                  <a:gd name="T26" fmla="*/ 1 w 348"/>
                  <a:gd name="T27" fmla="*/ 1 h 470"/>
                  <a:gd name="T28" fmla="*/ 1 w 348"/>
                  <a:gd name="T29" fmla="*/ 1 h 470"/>
                  <a:gd name="T30" fmla="*/ 1 w 348"/>
                  <a:gd name="T31" fmla="*/ 1 h 470"/>
                  <a:gd name="T32" fmla="*/ 1 w 348"/>
                  <a:gd name="T33" fmla="*/ 1 h 470"/>
                  <a:gd name="T34" fmla="*/ 1 w 348"/>
                  <a:gd name="T35" fmla="*/ 1 h 470"/>
                  <a:gd name="T36" fmla="*/ 1 w 348"/>
                  <a:gd name="T37" fmla="*/ 1 h 470"/>
                  <a:gd name="T38" fmla="*/ 1 w 348"/>
                  <a:gd name="T39" fmla="*/ 1 h 470"/>
                  <a:gd name="T40" fmla="*/ 1 w 348"/>
                  <a:gd name="T41" fmla="*/ 1 h 470"/>
                  <a:gd name="T42" fmla="*/ 1 w 348"/>
                  <a:gd name="T43" fmla="*/ 1 h 470"/>
                  <a:gd name="T44" fmla="*/ 1 w 348"/>
                  <a:gd name="T45" fmla="*/ 1 h 470"/>
                  <a:gd name="T46" fmla="*/ 1 w 348"/>
                  <a:gd name="T47" fmla="*/ 1 h 470"/>
                  <a:gd name="T48" fmla="*/ 1 w 348"/>
                  <a:gd name="T49" fmla="*/ 1 h 470"/>
                  <a:gd name="T50" fmla="*/ 1 w 348"/>
                  <a:gd name="T51" fmla="*/ 1 h 470"/>
                  <a:gd name="T52" fmla="*/ 1 w 348"/>
                  <a:gd name="T53" fmla="*/ 1 h 470"/>
                  <a:gd name="T54" fmla="*/ 1 w 348"/>
                  <a:gd name="T55" fmla="*/ 1 h 470"/>
                  <a:gd name="T56" fmla="*/ 1 w 348"/>
                  <a:gd name="T57" fmla="*/ 1 h 470"/>
                  <a:gd name="T58" fmla="*/ 1 w 348"/>
                  <a:gd name="T59" fmla="*/ 1 h 470"/>
                  <a:gd name="T60" fmla="*/ 1 w 348"/>
                  <a:gd name="T61" fmla="*/ 1 h 470"/>
                  <a:gd name="T62" fmla="*/ 1 w 348"/>
                  <a:gd name="T63" fmla="*/ 1 h 470"/>
                  <a:gd name="T64" fmla="*/ 1 w 348"/>
                  <a:gd name="T65" fmla="*/ 1 h 470"/>
                  <a:gd name="T66" fmla="*/ 1 w 348"/>
                  <a:gd name="T67" fmla="*/ 1 h 470"/>
                  <a:gd name="T68" fmla="*/ 1 w 348"/>
                  <a:gd name="T69" fmla="*/ 1 h 470"/>
                  <a:gd name="T70" fmla="*/ 1 w 348"/>
                  <a:gd name="T71" fmla="*/ 1 h 470"/>
                  <a:gd name="T72" fmla="*/ 1 w 348"/>
                  <a:gd name="T73" fmla="*/ 1 h 470"/>
                  <a:gd name="T74" fmla="*/ 1 w 348"/>
                  <a:gd name="T75" fmla="*/ 1 h 470"/>
                  <a:gd name="T76" fmla="*/ 1 w 348"/>
                  <a:gd name="T77" fmla="*/ 1 h 470"/>
                  <a:gd name="T78" fmla="*/ 1 w 348"/>
                  <a:gd name="T79" fmla="*/ 1 h 470"/>
                  <a:gd name="T80" fmla="*/ 1 w 348"/>
                  <a:gd name="T81" fmla="*/ 1 h 470"/>
                  <a:gd name="T82" fmla="*/ 1 w 348"/>
                  <a:gd name="T83" fmla="*/ 1 h 470"/>
                  <a:gd name="T84" fmla="*/ 1 w 348"/>
                  <a:gd name="T85" fmla="*/ 1 h 470"/>
                  <a:gd name="T86" fmla="*/ 1 w 348"/>
                  <a:gd name="T87" fmla="*/ 1 h 470"/>
                  <a:gd name="T88" fmla="*/ 1 w 348"/>
                  <a:gd name="T89" fmla="*/ 1 h 470"/>
                  <a:gd name="T90" fmla="*/ 1 w 348"/>
                  <a:gd name="T91" fmla="*/ 1 h 470"/>
                  <a:gd name="T92" fmla="*/ 1 w 348"/>
                  <a:gd name="T93" fmla="*/ 1 h 470"/>
                  <a:gd name="T94" fmla="*/ 1 w 348"/>
                  <a:gd name="T95" fmla="*/ 1 h 470"/>
                  <a:gd name="T96" fmla="*/ 1 w 348"/>
                  <a:gd name="T97" fmla="*/ 1 h 470"/>
                  <a:gd name="T98" fmla="*/ 1 w 348"/>
                  <a:gd name="T99" fmla="*/ 1 h 470"/>
                  <a:gd name="T100" fmla="*/ 1 w 348"/>
                  <a:gd name="T101" fmla="*/ 1 h 470"/>
                  <a:gd name="T102" fmla="*/ 1 w 348"/>
                  <a:gd name="T103" fmla="*/ 1 h 470"/>
                  <a:gd name="T104" fmla="*/ 1 w 348"/>
                  <a:gd name="T105" fmla="*/ 1 h 470"/>
                  <a:gd name="T106" fmla="*/ 1 w 348"/>
                  <a:gd name="T107" fmla="*/ 1 h 470"/>
                  <a:gd name="T108" fmla="*/ 1 w 348"/>
                  <a:gd name="T109" fmla="*/ 1 h 470"/>
                  <a:gd name="T110" fmla="*/ 1 w 348"/>
                  <a:gd name="T111" fmla="*/ 1 h 470"/>
                  <a:gd name="T112" fmla="*/ 1 w 348"/>
                  <a:gd name="T113" fmla="*/ 1 h 470"/>
                  <a:gd name="T114" fmla="*/ 1 w 348"/>
                  <a:gd name="T115" fmla="*/ 1 h 470"/>
                  <a:gd name="T116" fmla="*/ 1 w 348"/>
                  <a:gd name="T117" fmla="*/ 1 h 470"/>
                  <a:gd name="T118" fmla="*/ 1 w 348"/>
                  <a:gd name="T119" fmla="*/ 1 h 470"/>
                  <a:gd name="T120" fmla="*/ 1 w 348"/>
                  <a:gd name="T121" fmla="*/ 1 h 470"/>
                  <a:gd name="T122" fmla="*/ 0 w 348"/>
                  <a:gd name="T123" fmla="*/ 1 h 47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8"/>
                  <a:gd name="T187" fmla="*/ 0 h 470"/>
                  <a:gd name="T188" fmla="*/ 348 w 348"/>
                  <a:gd name="T189" fmla="*/ 470 h 47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8" h="470">
                    <a:moveTo>
                      <a:pt x="0" y="470"/>
                    </a:moveTo>
                    <a:lnTo>
                      <a:pt x="0" y="468"/>
                    </a:lnTo>
                    <a:lnTo>
                      <a:pt x="0" y="466"/>
                    </a:lnTo>
                    <a:lnTo>
                      <a:pt x="0" y="464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2" y="453"/>
                    </a:lnTo>
                    <a:lnTo>
                      <a:pt x="2" y="449"/>
                    </a:lnTo>
                    <a:lnTo>
                      <a:pt x="2" y="447"/>
                    </a:lnTo>
                    <a:lnTo>
                      <a:pt x="2" y="443"/>
                    </a:lnTo>
                    <a:lnTo>
                      <a:pt x="4" y="441"/>
                    </a:lnTo>
                    <a:lnTo>
                      <a:pt x="4" y="437"/>
                    </a:lnTo>
                    <a:lnTo>
                      <a:pt x="4" y="434"/>
                    </a:lnTo>
                    <a:lnTo>
                      <a:pt x="4" y="430"/>
                    </a:lnTo>
                    <a:lnTo>
                      <a:pt x="6" y="428"/>
                    </a:lnTo>
                    <a:lnTo>
                      <a:pt x="6" y="424"/>
                    </a:lnTo>
                    <a:lnTo>
                      <a:pt x="8" y="420"/>
                    </a:lnTo>
                    <a:lnTo>
                      <a:pt x="8" y="415"/>
                    </a:lnTo>
                    <a:lnTo>
                      <a:pt x="10" y="411"/>
                    </a:lnTo>
                    <a:lnTo>
                      <a:pt x="10" y="407"/>
                    </a:lnTo>
                    <a:lnTo>
                      <a:pt x="12" y="401"/>
                    </a:lnTo>
                    <a:lnTo>
                      <a:pt x="14" y="397"/>
                    </a:lnTo>
                    <a:lnTo>
                      <a:pt x="14" y="392"/>
                    </a:lnTo>
                    <a:lnTo>
                      <a:pt x="16" y="388"/>
                    </a:lnTo>
                    <a:lnTo>
                      <a:pt x="16" y="382"/>
                    </a:lnTo>
                    <a:lnTo>
                      <a:pt x="17" y="378"/>
                    </a:lnTo>
                    <a:lnTo>
                      <a:pt x="19" y="373"/>
                    </a:lnTo>
                    <a:lnTo>
                      <a:pt x="21" y="367"/>
                    </a:lnTo>
                    <a:lnTo>
                      <a:pt x="23" y="363"/>
                    </a:lnTo>
                    <a:lnTo>
                      <a:pt x="23" y="358"/>
                    </a:lnTo>
                    <a:lnTo>
                      <a:pt x="25" y="352"/>
                    </a:lnTo>
                    <a:lnTo>
                      <a:pt x="27" y="346"/>
                    </a:lnTo>
                    <a:lnTo>
                      <a:pt x="29" y="342"/>
                    </a:lnTo>
                    <a:lnTo>
                      <a:pt x="31" y="337"/>
                    </a:lnTo>
                    <a:lnTo>
                      <a:pt x="33" y="331"/>
                    </a:lnTo>
                    <a:lnTo>
                      <a:pt x="35" y="325"/>
                    </a:lnTo>
                    <a:lnTo>
                      <a:pt x="36" y="320"/>
                    </a:lnTo>
                    <a:lnTo>
                      <a:pt x="40" y="314"/>
                    </a:lnTo>
                    <a:lnTo>
                      <a:pt x="42" y="308"/>
                    </a:lnTo>
                    <a:lnTo>
                      <a:pt x="44" y="301"/>
                    </a:lnTo>
                    <a:lnTo>
                      <a:pt x="48" y="297"/>
                    </a:lnTo>
                    <a:lnTo>
                      <a:pt x="50" y="289"/>
                    </a:lnTo>
                    <a:lnTo>
                      <a:pt x="54" y="285"/>
                    </a:lnTo>
                    <a:lnTo>
                      <a:pt x="55" y="278"/>
                    </a:lnTo>
                    <a:lnTo>
                      <a:pt x="57" y="274"/>
                    </a:lnTo>
                    <a:lnTo>
                      <a:pt x="61" y="266"/>
                    </a:lnTo>
                    <a:lnTo>
                      <a:pt x="65" y="262"/>
                    </a:lnTo>
                    <a:lnTo>
                      <a:pt x="67" y="255"/>
                    </a:lnTo>
                    <a:lnTo>
                      <a:pt x="71" y="249"/>
                    </a:lnTo>
                    <a:lnTo>
                      <a:pt x="74" y="243"/>
                    </a:lnTo>
                    <a:lnTo>
                      <a:pt x="78" y="240"/>
                    </a:lnTo>
                    <a:lnTo>
                      <a:pt x="82" y="234"/>
                    </a:lnTo>
                    <a:lnTo>
                      <a:pt x="86" y="228"/>
                    </a:lnTo>
                    <a:lnTo>
                      <a:pt x="90" y="223"/>
                    </a:lnTo>
                    <a:lnTo>
                      <a:pt x="94" y="217"/>
                    </a:lnTo>
                    <a:lnTo>
                      <a:pt x="97" y="211"/>
                    </a:lnTo>
                    <a:lnTo>
                      <a:pt x="103" y="205"/>
                    </a:lnTo>
                    <a:lnTo>
                      <a:pt x="107" y="202"/>
                    </a:lnTo>
                    <a:lnTo>
                      <a:pt x="111" y="196"/>
                    </a:lnTo>
                    <a:lnTo>
                      <a:pt x="114" y="192"/>
                    </a:lnTo>
                    <a:lnTo>
                      <a:pt x="120" y="186"/>
                    </a:lnTo>
                    <a:lnTo>
                      <a:pt x="124" y="181"/>
                    </a:lnTo>
                    <a:lnTo>
                      <a:pt x="130" y="177"/>
                    </a:lnTo>
                    <a:lnTo>
                      <a:pt x="133" y="171"/>
                    </a:lnTo>
                    <a:lnTo>
                      <a:pt x="139" y="166"/>
                    </a:lnTo>
                    <a:lnTo>
                      <a:pt x="143" y="162"/>
                    </a:lnTo>
                    <a:lnTo>
                      <a:pt x="149" y="156"/>
                    </a:lnTo>
                    <a:lnTo>
                      <a:pt x="152" y="150"/>
                    </a:lnTo>
                    <a:lnTo>
                      <a:pt x="158" y="147"/>
                    </a:lnTo>
                    <a:lnTo>
                      <a:pt x="162" y="143"/>
                    </a:lnTo>
                    <a:lnTo>
                      <a:pt x="168" y="137"/>
                    </a:lnTo>
                    <a:lnTo>
                      <a:pt x="173" y="133"/>
                    </a:lnTo>
                    <a:lnTo>
                      <a:pt x="177" y="128"/>
                    </a:lnTo>
                    <a:lnTo>
                      <a:pt x="183" y="124"/>
                    </a:lnTo>
                    <a:lnTo>
                      <a:pt x="189" y="120"/>
                    </a:lnTo>
                    <a:lnTo>
                      <a:pt x="192" y="114"/>
                    </a:lnTo>
                    <a:lnTo>
                      <a:pt x="198" y="110"/>
                    </a:lnTo>
                    <a:lnTo>
                      <a:pt x="202" y="107"/>
                    </a:lnTo>
                    <a:lnTo>
                      <a:pt x="208" y="103"/>
                    </a:lnTo>
                    <a:lnTo>
                      <a:pt x="211" y="99"/>
                    </a:lnTo>
                    <a:lnTo>
                      <a:pt x="217" y="93"/>
                    </a:lnTo>
                    <a:lnTo>
                      <a:pt x="221" y="90"/>
                    </a:lnTo>
                    <a:lnTo>
                      <a:pt x="227" y="86"/>
                    </a:lnTo>
                    <a:lnTo>
                      <a:pt x="232" y="82"/>
                    </a:lnTo>
                    <a:lnTo>
                      <a:pt x="236" y="78"/>
                    </a:lnTo>
                    <a:lnTo>
                      <a:pt x="242" y="74"/>
                    </a:lnTo>
                    <a:lnTo>
                      <a:pt x="246" y="71"/>
                    </a:lnTo>
                    <a:lnTo>
                      <a:pt x="251" y="67"/>
                    </a:lnTo>
                    <a:lnTo>
                      <a:pt x="255" y="65"/>
                    </a:lnTo>
                    <a:lnTo>
                      <a:pt x="261" y="61"/>
                    </a:lnTo>
                    <a:lnTo>
                      <a:pt x="265" y="57"/>
                    </a:lnTo>
                    <a:lnTo>
                      <a:pt x="268" y="53"/>
                    </a:lnTo>
                    <a:lnTo>
                      <a:pt x="272" y="51"/>
                    </a:lnTo>
                    <a:lnTo>
                      <a:pt x="278" y="48"/>
                    </a:lnTo>
                    <a:lnTo>
                      <a:pt x="282" y="44"/>
                    </a:lnTo>
                    <a:lnTo>
                      <a:pt x="286" y="42"/>
                    </a:lnTo>
                    <a:lnTo>
                      <a:pt x="289" y="38"/>
                    </a:lnTo>
                    <a:lnTo>
                      <a:pt x="293" y="36"/>
                    </a:lnTo>
                    <a:lnTo>
                      <a:pt x="297" y="34"/>
                    </a:lnTo>
                    <a:lnTo>
                      <a:pt x="301" y="31"/>
                    </a:lnTo>
                    <a:lnTo>
                      <a:pt x="305" y="29"/>
                    </a:lnTo>
                    <a:lnTo>
                      <a:pt x="308" y="27"/>
                    </a:lnTo>
                    <a:lnTo>
                      <a:pt x="312" y="23"/>
                    </a:lnTo>
                    <a:lnTo>
                      <a:pt x="314" y="21"/>
                    </a:lnTo>
                    <a:lnTo>
                      <a:pt x="318" y="19"/>
                    </a:lnTo>
                    <a:lnTo>
                      <a:pt x="322" y="17"/>
                    </a:lnTo>
                    <a:lnTo>
                      <a:pt x="324" y="15"/>
                    </a:lnTo>
                    <a:lnTo>
                      <a:pt x="325" y="13"/>
                    </a:lnTo>
                    <a:lnTo>
                      <a:pt x="329" y="12"/>
                    </a:lnTo>
                    <a:lnTo>
                      <a:pt x="331" y="10"/>
                    </a:lnTo>
                    <a:lnTo>
                      <a:pt x="333" y="10"/>
                    </a:lnTo>
                    <a:lnTo>
                      <a:pt x="337" y="6"/>
                    </a:lnTo>
                    <a:lnTo>
                      <a:pt x="341" y="4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6" y="0"/>
                    </a:lnTo>
                    <a:lnTo>
                      <a:pt x="348" y="0"/>
                    </a:lnTo>
                    <a:lnTo>
                      <a:pt x="348" y="2"/>
                    </a:lnTo>
                    <a:lnTo>
                      <a:pt x="348" y="4"/>
                    </a:lnTo>
                    <a:lnTo>
                      <a:pt x="348" y="6"/>
                    </a:lnTo>
                    <a:lnTo>
                      <a:pt x="348" y="10"/>
                    </a:lnTo>
                    <a:lnTo>
                      <a:pt x="348" y="13"/>
                    </a:lnTo>
                    <a:lnTo>
                      <a:pt x="348" y="15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lnTo>
                      <a:pt x="348" y="25"/>
                    </a:lnTo>
                    <a:lnTo>
                      <a:pt x="348" y="27"/>
                    </a:lnTo>
                    <a:lnTo>
                      <a:pt x="348" y="29"/>
                    </a:lnTo>
                    <a:lnTo>
                      <a:pt x="348" y="32"/>
                    </a:lnTo>
                    <a:lnTo>
                      <a:pt x="348" y="34"/>
                    </a:lnTo>
                    <a:lnTo>
                      <a:pt x="348" y="38"/>
                    </a:lnTo>
                    <a:lnTo>
                      <a:pt x="348" y="42"/>
                    </a:lnTo>
                    <a:lnTo>
                      <a:pt x="348" y="46"/>
                    </a:lnTo>
                    <a:lnTo>
                      <a:pt x="346" y="48"/>
                    </a:lnTo>
                    <a:lnTo>
                      <a:pt x="346" y="51"/>
                    </a:lnTo>
                    <a:lnTo>
                      <a:pt x="346" y="55"/>
                    </a:lnTo>
                    <a:lnTo>
                      <a:pt x="346" y="59"/>
                    </a:lnTo>
                    <a:lnTo>
                      <a:pt x="346" y="63"/>
                    </a:lnTo>
                    <a:lnTo>
                      <a:pt x="346" y="65"/>
                    </a:lnTo>
                    <a:lnTo>
                      <a:pt x="346" y="69"/>
                    </a:lnTo>
                    <a:lnTo>
                      <a:pt x="346" y="72"/>
                    </a:lnTo>
                    <a:lnTo>
                      <a:pt x="346" y="76"/>
                    </a:lnTo>
                    <a:lnTo>
                      <a:pt x="346" y="80"/>
                    </a:lnTo>
                    <a:lnTo>
                      <a:pt x="346" y="84"/>
                    </a:lnTo>
                    <a:lnTo>
                      <a:pt x="346" y="88"/>
                    </a:lnTo>
                    <a:lnTo>
                      <a:pt x="346" y="91"/>
                    </a:lnTo>
                    <a:lnTo>
                      <a:pt x="344" y="95"/>
                    </a:lnTo>
                    <a:lnTo>
                      <a:pt x="344" y="99"/>
                    </a:lnTo>
                    <a:lnTo>
                      <a:pt x="344" y="103"/>
                    </a:lnTo>
                    <a:lnTo>
                      <a:pt x="344" y="107"/>
                    </a:lnTo>
                    <a:lnTo>
                      <a:pt x="344" y="110"/>
                    </a:lnTo>
                    <a:lnTo>
                      <a:pt x="344" y="114"/>
                    </a:lnTo>
                    <a:lnTo>
                      <a:pt x="344" y="118"/>
                    </a:lnTo>
                    <a:lnTo>
                      <a:pt x="343" y="122"/>
                    </a:lnTo>
                    <a:lnTo>
                      <a:pt x="343" y="126"/>
                    </a:lnTo>
                    <a:lnTo>
                      <a:pt x="343" y="129"/>
                    </a:lnTo>
                    <a:lnTo>
                      <a:pt x="343" y="133"/>
                    </a:lnTo>
                    <a:lnTo>
                      <a:pt x="343" y="137"/>
                    </a:lnTo>
                    <a:lnTo>
                      <a:pt x="343" y="141"/>
                    </a:lnTo>
                    <a:lnTo>
                      <a:pt x="341" y="145"/>
                    </a:lnTo>
                    <a:lnTo>
                      <a:pt x="341" y="147"/>
                    </a:lnTo>
                    <a:lnTo>
                      <a:pt x="341" y="150"/>
                    </a:lnTo>
                    <a:lnTo>
                      <a:pt x="341" y="154"/>
                    </a:lnTo>
                    <a:lnTo>
                      <a:pt x="339" y="158"/>
                    </a:lnTo>
                    <a:lnTo>
                      <a:pt x="339" y="160"/>
                    </a:lnTo>
                    <a:lnTo>
                      <a:pt x="339" y="164"/>
                    </a:lnTo>
                    <a:lnTo>
                      <a:pt x="337" y="167"/>
                    </a:lnTo>
                    <a:lnTo>
                      <a:pt x="337" y="169"/>
                    </a:lnTo>
                    <a:lnTo>
                      <a:pt x="337" y="173"/>
                    </a:lnTo>
                    <a:lnTo>
                      <a:pt x="335" y="175"/>
                    </a:lnTo>
                    <a:lnTo>
                      <a:pt x="335" y="177"/>
                    </a:lnTo>
                    <a:lnTo>
                      <a:pt x="335" y="181"/>
                    </a:lnTo>
                    <a:lnTo>
                      <a:pt x="335" y="183"/>
                    </a:lnTo>
                    <a:lnTo>
                      <a:pt x="318" y="198"/>
                    </a:lnTo>
                    <a:lnTo>
                      <a:pt x="318" y="196"/>
                    </a:lnTo>
                    <a:lnTo>
                      <a:pt x="318" y="194"/>
                    </a:lnTo>
                    <a:lnTo>
                      <a:pt x="320" y="192"/>
                    </a:lnTo>
                    <a:lnTo>
                      <a:pt x="320" y="188"/>
                    </a:lnTo>
                    <a:lnTo>
                      <a:pt x="320" y="186"/>
                    </a:lnTo>
                    <a:lnTo>
                      <a:pt x="320" y="181"/>
                    </a:lnTo>
                    <a:lnTo>
                      <a:pt x="320" y="179"/>
                    </a:lnTo>
                    <a:lnTo>
                      <a:pt x="320" y="175"/>
                    </a:lnTo>
                    <a:lnTo>
                      <a:pt x="320" y="173"/>
                    </a:lnTo>
                    <a:lnTo>
                      <a:pt x="322" y="169"/>
                    </a:lnTo>
                    <a:lnTo>
                      <a:pt x="322" y="167"/>
                    </a:lnTo>
                    <a:lnTo>
                      <a:pt x="322" y="166"/>
                    </a:lnTo>
                    <a:lnTo>
                      <a:pt x="322" y="162"/>
                    </a:lnTo>
                    <a:lnTo>
                      <a:pt x="322" y="160"/>
                    </a:lnTo>
                    <a:lnTo>
                      <a:pt x="324" y="158"/>
                    </a:lnTo>
                    <a:lnTo>
                      <a:pt x="324" y="154"/>
                    </a:lnTo>
                    <a:lnTo>
                      <a:pt x="324" y="150"/>
                    </a:lnTo>
                    <a:lnTo>
                      <a:pt x="324" y="148"/>
                    </a:lnTo>
                    <a:lnTo>
                      <a:pt x="324" y="145"/>
                    </a:lnTo>
                    <a:lnTo>
                      <a:pt x="324" y="141"/>
                    </a:lnTo>
                    <a:lnTo>
                      <a:pt x="324" y="139"/>
                    </a:lnTo>
                    <a:lnTo>
                      <a:pt x="324" y="135"/>
                    </a:lnTo>
                    <a:lnTo>
                      <a:pt x="325" y="133"/>
                    </a:lnTo>
                    <a:lnTo>
                      <a:pt x="325" y="129"/>
                    </a:lnTo>
                    <a:lnTo>
                      <a:pt x="325" y="126"/>
                    </a:lnTo>
                    <a:lnTo>
                      <a:pt x="325" y="122"/>
                    </a:lnTo>
                    <a:lnTo>
                      <a:pt x="325" y="118"/>
                    </a:lnTo>
                    <a:lnTo>
                      <a:pt x="325" y="116"/>
                    </a:lnTo>
                    <a:lnTo>
                      <a:pt x="325" y="112"/>
                    </a:lnTo>
                    <a:lnTo>
                      <a:pt x="325" y="109"/>
                    </a:lnTo>
                    <a:lnTo>
                      <a:pt x="325" y="107"/>
                    </a:lnTo>
                    <a:lnTo>
                      <a:pt x="325" y="103"/>
                    </a:lnTo>
                    <a:lnTo>
                      <a:pt x="325" y="99"/>
                    </a:lnTo>
                    <a:lnTo>
                      <a:pt x="325" y="95"/>
                    </a:lnTo>
                    <a:lnTo>
                      <a:pt x="327" y="93"/>
                    </a:lnTo>
                    <a:lnTo>
                      <a:pt x="327" y="90"/>
                    </a:lnTo>
                    <a:lnTo>
                      <a:pt x="327" y="86"/>
                    </a:lnTo>
                    <a:lnTo>
                      <a:pt x="327" y="82"/>
                    </a:lnTo>
                    <a:lnTo>
                      <a:pt x="327" y="80"/>
                    </a:lnTo>
                    <a:lnTo>
                      <a:pt x="327" y="76"/>
                    </a:lnTo>
                    <a:lnTo>
                      <a:pt x="327" y="74"/>
                    </a:lnTo>
                    <a:lnTo>
                      <a:pt x="327" y="71"/>
                    </a:lnTo>
                    <a:lnTo>
                      <a:pt x="327" y="69"/>
                    </a:lnTo>
                    <a:lnTo>
                      <a:pt x="327" y="65"/>
                    </a:lnTo>
                    <a:lnTo>
                      <a:pt x="327" y="63"/>
                    </a:lnTo>
                    <a:lnTo>
                      <a:pt x="327" y="61"/>
                    </a:lnTo>
                    <a:lnTo>
                      <a:pt x="327" y="57"/>
                    </a:lnTo>
                    <a:lnTo>
                      <a:pt x="327" y="55"/>
                    </a:lnTo>
                    <a:lnTo>
                      <a:pt x="327" y="51"/>
                    </a:lnTo>
                    <a:lnTo>
                      <a:pt x="325" y="50"/>
                    </a:lnTo>
                    <a:lnTo>
                      <a:pt x="325" y="48"/>
                    </a:lnTo>
                    <a:lnTo>
                      <a:pt x="325" y="44"/>
                    </a:lnTo>
                    <a:lnTo>
                      <a:pt x="325" y="40"/>
                    </a:lnTo>
                    <a:lnTo>
                      <a:pt x="324" y="40"/>
                    </a:lnTo>
                    <a:lnTo>
                      <a:pt x="322" y="42"/>
                    </a:lnTo>
                    <a:lnTo>
                      <a:pt x="320" y="44"/>
                    </a:lnTo>
                    <a:lnTo>
                      <a:pt x="318" y="44"/>
                    </a:lnTo>
                    <a:lnTo>
                      <a:pt x="316" y="46"/>
                    </a:lnTo>
                    <a:lnTo>
                      <a:pt x="314" y="48"/>
                    </a:lnTo>
                    <a:lnTo>
                      <a:pt x="310" y="50"/>
                    </a:lnTo>
                    <a:lnTo>
                      <a:pt x="306" y="51"/>
                    </a:lnTo>
                    <a:lnTo>
                      <a:pt x="303" y="55"/>
                    </a:lnTo>
                    <a:lnTo>
                      <a:pt x="299" y="57"/>
                    </a:lnTo>
                    <a:lnTo>
                      <a:pt x="295" y="59"/>
                    </a:lnTo>
                    <a:lnTo>
                      <a:pt x="291" y="63"/>
                    </a:lnTo>
                    <a:lnTo>
                      <a:pt x="286" y="67"/>
                    </a:lnTo>
                    <a:lnTo>
                      <a:pt x="282" y="71"/>
                    </a:lnTo>
                    <a:lnTo>
                      <a:pt x="276" y="72"/>
                    </a:lnTo>
                    <a:lnTo>
                      <a:pt x="272" y="76"/>
                    </a:lnTo>
                    <a:lnTo>
                      <a:pt x="266" y="80"/>
                    </a:lnTo>
                    <a:lnTo>
                      <a:pt x="261" y="86"/>
                    </a:lnTo>
                    <a:lnTo>
                      <a:pt x="255" y="90"/>
                    </a:lnTo>
                    <a:lnTo>
                      <a:pt x="249" y="93"/>
                    </a:lnTo>
                    <a:lnTo>
                      <a:pt x="242" y="99"/>
                    </a:lnTo>
                    <a:lnTo>
                      <a:pt x="238" y="105"/>
                    </a:lnTo>
                    <a:lnTo>
                      <a:pt x="230" y="109"/>
                    </a:lnTo>
                    <a:lnTo>
                      <a:pt x="225" y="114"/>
                    </a:lnTo>
                    <a:lnTo>
                      <a:pt x="217" y="120"/>
                    </a:lnTo>
                    <a:lnTo>
                      <a:pt x="211" y="126"/>
                    </a:lnTo>
                    <a:lnTo>
                      <a:pt x="206" y="131"/>
                    </a:lnTo>
                    <a:lnTo>
                      <a:pt x="198" y="137"/>
                    </a:lnTo>
                    <a:lnTo>
                      <a:pt x="192" y="143"/>
                    </a:lnTo>
                    <a:lnTo>
                      <a:pt x="185" y="150"/>
                    </a:lnTo>
                    <a:lnTo>
                      <a:pt x="179" y="156"/>
                    </a:lnTo>
                    <a:lnTo>
                      <a:pt x="171" y="162"/>
                    </a:lnTo>
                    <a:lnTo>
                      <a:pt x="166" y="169"/>
                    </a:lnTo>
                    <a:lnTo>
                      <a:pt x="158" y="177"/>
                    </a:lnTo>
                    <a:lnTo>
                      <a:pt x="152" y="183"/>
                    </a:lnTo>
                    <a:lnTo>
                      <a:pt x="145" y="190"/>
                    </a:lnTo>
                    <a:lnTo>
                      <a:pt x="139" y="198"/>
                    </a:lnTo>
                    <a:lnTo>
                      <a:pt x="133" y="205"/>
                    </a:lnTo>
                    <a:lnTo>
                      <a:pt x="128" y="213"/>
                    </a:lnTo>
                    <a:lnTo>
                      <a:pt x="120" y="221"/>
                    </a:lnTo>
                    <a:lnTo>
                      <a:pt x="114" y="228"/>
                    </a:lnTo>
                    <a:lnTo>
                      <a:pt x="109" y="236"/>
                    </a:lnTo>
                    <a:lnTo>
                      <a:pt x="103" y="243"/>
                    </a:lnTo>
                    <a:lnTo>
                      <a:pt x="97" y="253"/>
                    </a:lnTo>
                    <a:lnTo>
                      <a:pt x="92" y="261"/>
                    </a:lnTo>
                    <a:lnTo>
                      <a:pt x="88" y="270"/>
                    </a:lnTo>
                    <a:lnTo>
                      <a:pt x="82" y="278"/>
                    </a:lnTo>
                    <a:lnTo>
                      <a:pt x="76" y="287"/>
                    </a:lnTo>
                    <a:lnTo>
                      <a:pt x="73" y="295"/>
                    </a:lnTo>
                    <a:lnTo>
                      <a:pt x="67" y="304"/>
                    </a:lnTo>
                    <a:lnTo>
                      <a:pt x="63" y="314"/>
                    </a:lnTo>
                    <a:lnTo>
                      <a:pt x="59" y="323"/>
                    </a:lnTo>
                    <a:lnTo>
                      <a:pt x="55" y="333"/>
                    </a:lnTo>
                    <a:lnTo>
                      <a:pt x="54" y="342"/>
                    </a:lnTo>
                    <a:lnTo>
                      <a:pt x="50" y="352"/>
                    </a:lnTo>
                    <a:lnTo>
                      <a:pt x="46" y="359"/>
                    </a:lnTo>
                    <a:lnTo>
                      <a:pt x="44" y="369"/>
                    </a:lnTo>
                    <a:lnTo>
                      <a:pt x="42" y="380"/>
                    </a:lnTo>
                    <a:lnTo>
                      <a:pt x="40" y="390"/>
                    </a:lnTo>
                    <a:lnTo>
                      <a:pt x="38" y="399"/>
                    </a:lnTo>
                    <a:lnTo>
                      <a:pt x="36" y="409"/>
                    </a:lnTo>
                    <a:lnTo>
                      <a:pt x="36" y="420"/>
                    </a:lnTo>
                    <a:lnTo>
                      <a:pt x="36" y="424"/>
                    </a:lnTo>
                    <a:lnTo>
                      <a:pt x="36" y="426"/>
                    </a:lnTo>
                    <a:lnTo>
                      <a:pt x="35" y="430"/>
                    </a:lnTo>
                    <a:lnTo>
                      <a:pt x="35" y="434"/>
                    </a:lnTo>
                    <a:lnTo>
                      <a:pt x="33" y="435"/>
                    </a:lnTo>
                    <a:lnTo>
                      <a:pt x="33" y="439"/>
                    </a:lnTo>
                    <a:lnTo>
                      <a:pt x="31" y="441"/>
                    </a:lnTo>
                    <a:lnTo>
                      <a:pt x="29" y="445"/>
                    </a:lnTo>
                    <a:lnTo>
                      <a:pt x="27" y="449"/>
                    </a:lnTo>
                    <a:lnTo>
                      <a:pt x="23" y="453"/>
                    </a:lnTo>
                    <a:lnTo>
                      <a:pt x="19" y="456"/>
                    </a:lnTo>
                    <a:lnTo>
                      <a:pt x="17" y="460"/>
                    </a:lnTo>
                    <a:lnTo>
                      <a:pt x="14" y="462"/>
                    </a:lnTo>
                    <a:lnTo>
                      <a:pt x="10" y="464"/>
                    </a:lnTo>
                    <a:lnTo>
                      <a:pt x="8" y="466"/>
                    </a:lnTo>
                    <a:lnTo>
                      <a:pt x="4" y="466"/>
                    </a:lnTo>
                    <a:lnTo>
                      <a:pt x="0" y="468"/>
                    </a:lnTo>
                    <a:lnTo>
                      <a:pt x="0" y="4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15" name="Freeform 689">
                <a:extLst>
                  <a:ext uri="{FF2B5EF4-FFF2-40B4-BE49-F238E27FC236}">
                    <a16:creationId xmlns:a16="http://schemas.microsoft.com/office/drawing/2014/main" id="{C2E399E7-8EFD-47EB-9AD6-03179018C9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28" y="696"/>
                <a:ext cx="206" cy="254"/>
              </a:xfrm>
              <a:custGeom>
                <a:avLst/>
                <a:gdLst>
                  <a:gd name="T0" fmla="*/ 1 w 412"/>
                  <a:gd name="T1" fmla="*/ 1 h 507"/>
                  <a:gd name="T2" fmla="*/ 1 w 412"/>
                  <a:gd name="T3" fmla="*/ 1 h 507"/>
                  <a:gd name="T4" fmla="*/ 1 w 412"/>
                  <a:gd name="T5" fmla="*/ 1 h 507"/>
                  <a:gd name="T6" fmla="*/ 1 w 412"/>
                  <a:gd name="T7" fmla="*/ 1 h 507"/>
                  <a:gd name="T8" fmla="*/ 1 w 412"/>
                  <a:gd name="T9" fmla="*/ 1 h 507"/>
                  <a:gd name="T10" fmla="*/ 1 w 412"/>
                  <a:gd name="T11" fmla="*/ 1 h 507"/>
                  <a:gd name="T12" fmla="*/ 1 w 412"/>
                  <a:gd name="T13" fmla="*/ 1 h 507"/>
                  <a:gd name="T14" fmla="*/ 1 w 412"/>
                  <a:gd name="T15" fmla="*/ 1 h 507"/>
                  <a:gd name="T16" fmla="*/ 1 w 412"/>
                  <a:gd name="T17" fmla="*/ 1 h 507"/>
                  <a:gd name="T18" fmla="*/ 1 w 412"/>
                  <a:gd name="T19" fmla="*/ 1 h 507"/>
                  <a:gd name="T20" fmla="*/ 1 w 412"/>
                  <a:gd name="T21" fmla="*/ 1 h 507"/>
                  <a:gd name="T22" fmla="*/ 1 w 412"/>
                  <a:gd name="T23" fmla="*/ 1 h 507"/>
                  <a:gd name="T24" fmla="*/ 1 w 412"/>
                  <a:gd name="T25" fmla="*/ 1 h 507"/>
                  <a:gd name="T26" fmla="*/ 1 w 412"/>
                  <a:gd name="T27" fmla="*/ 1 h 507"/>
                  <a:gd name="T28" fmla="*/ 1 w 412"/>
                  <a:gd name="T29" fmla="*/ 1 h 507"/>
                  <a:gd name="T30" fmla="*/ 1 w 412"/>
                  <a:gd name="T31" fmla="*/ 1 h 507"/>
                  <a:gd name="T32" fmla="*/ 1 w 412"/>
                  <a:gd name="T33" fmla="*/ 1 h 507"/>
                  <a:gd name="T34" fmla="*/ 1 w 412"/>
                  <a:gd name="T35" fmla="*/ 1 h 507"/>
                  <a:gd name="T36" fmla="*/ 1 w 412"/>
                  <a:gd name="T37" fmla="*/ 1 h 507"/>
                  <a:gd name="T38" fmla="*/ 1 w 412"/>
                  <a:gd name="T39" fmla="*/ 1 h 507"/>
                  <a:gd name="T40" fmla="*/ 1 w 412"/>
                  <a:gd name="T41" fmla="*/ 1 h 507"/>
                  <a:gd name="T42" fmla="*/ 1 w 412"/>
                  <a:gd name="T43" fmla="*/ 1 h 507"/>
                  <a:gd name="T44" fmla="*/ 1 w 412"/>
                  <a:gd name="T45" fmla="*/ 1 h 507"/>
                  <a:gd name="T46" fmla="*/ 1 w 412"/>
                  <a:gd name="T47" fmla="*/ 1 h 507"/>
                  <a:gd name="T48" fmla="*/ 1 w 412"/>
                  <a:gd name="T49" fmla="*/ 1 h 507"/>
                  <a:gd name="T50" fmla="*/ 1 w 412"/>
                  <a:gd name="T51" fmla="*/ 1 h 507"/>
                  <a:gd name="T52" fmla="*/ 1 w 412"/>
                  <a:gd name="T53" fmla="*/ 1 h 507"/>
                  <a:gd name="T54" fmla="*/ 1 w 412"/>
                  <a:gd name="T55" fmla="*/ 1 h 507"/>
                  <a:gd name="T56" fmla="*/ 1 w 412"/>
                  <a:gd name="T57" fmla="*/ 1 h 507"/>
                  <a:gd name="T58" fmla="*/ 1 w 412"/>
                  <a:gd name="T59" fmla="*/ 1 h 507"/>
                  <a:gd name="T60" fmla="*/ 1 w 412"/>
                  <a:gd name="T61" fmla="*/ 1 h 507"/>
                  <a:gd name="T62" fmla="*/ 1 w 412"/>
                  <a:gd name="T63" fmla="*/ 1 h 507"/>
                  <a:gd name="T64" fmla="*/ 1 w 412"/>
                  <a:gd name="T65" fmla="*/ 1 h 507"/>
                  <a:gd name="T66" fmla="*/ 1 w 412"/>
                  <a:gd name="T67" fmla="*/ 1 h 507"/>
                  <a:gd name="T68" fmla="*/ 1 w 412"/>
                  <a:gd name="T69" fmla="*/ 1 h 507"/>
                  <a:gd name="T70" fmla="*/ 1 w 412"/>
                  <a:gd name="T71" fmla="*/ 1 h 507"/>
                  <a:gd name="T72" fmla="*/ 1 w 412"/>
                  <a:gd name="T73" fmla="*/ 1 h 507"/>
                  <a:gd name="T74" fmla="*/ 1 w 412"/>
                  <a:gd name="T75" fmla="*/ 1 h 507"/>
                  <a:gd name="T76" fmla="*/ 1 w 412"/>
                  <a:gd name="T77" fmla="*/ 1 h 507"/>
                  <a:gd name="T78" fmla="*/ 1 w 412"/>
                  <a:gd name="T79" fmla="*/ 1 h 507"/>
                  <a:gd name="T80" fmla="*/ 1 w 412"/>
                  <a:gd name="T81" fmla="*/ 1 h 507"/>
                  <a:gd name="T82" fmla="*/ 1 w 412"/>
                  <a:gd name="T83" fmla="*/ 1 h 507"/>
                  <a:gd name="T84" fmla="*/ 1 w 412"/>
                  <a:gd name="T85" fmla="*/ 1 h 507"/>
                  <a:gd name="T86" fmla="*/ 1 w 412"/>
                  <a:gd name="T87" fmla="*/ 1 h 507"/>
                  <a:gd name="T88" fmla="*/ 1 w 412"/>
                  <a:gd name="T89" fmla="*/ 1 h 507"/>
                  <a:gd name="T90" fmla="*/ 1 w 412"/>
                  <a:gd name="T91" fmla="*/ 1 h 507"/>
                  <a:gd name="T92" fmla="*/ 1 w 412"/>
                  <a:gd name="T93" fmla="*/ 1 h 507"/>
                  <a:gd name="T94" fmla="*/ 1 w 412"/>
                  <a:gd name="T95" fmla="*/ 1 h 507"/>
                  <a:gd name="T96" fmla="*/ 1 w 412"/>
                  <a:gd name="T97" fmla="*/ 1 h 507"/>
                  <a:gd name="T98" fmla="*/ 1 w 412"/>
                  <a:gd name="T99" fmla="*/ 1 h 507"/>
                  <a:gd name="T100" fmla="*/ 1 w 412"/>
                  <a:gd name="T101" fmla="*/ 1 h 507"/>
                  <a:gd name="T102" fmla="*/ 1 w 412"/>
                  <a:gd name="T103" fmla="*/ 1 h 507"/>
                  <a:gd name="T104" fmla="*/ 1 w 412"/>
                  <a:gd name="T105" fmla="*/ 1 h 507"/>
                  <a:gd name="T106" fmla="*/ 1 w 412"/>
                  <a:gd name="T107" fmla="*/ 1 h 507"/>
                  <a:gd name="T108" fmla="*/ 1 w 412"/>
                  <a:gd name="T109" fmla="*/ 1 h 507"/>
                  <a:gd name="T110" fmla="*/ 1 w 412"/>
                  <a:gd name="T111" fmla="*/ 1 h 507"/>
                  <a:gd name="T112" fmla="*/ 1 w 412"/>
                  <a:gd name="T113" fmla="*/ 1 h 507"/>
                  <a:gd name="T114" fmla="*/ 1 w 412"/>
                  <a:gd name="T115" fmla="*/ 1 h 507"/>
                  <a:gd name="T116" fmla="*/ 1 w 412"/>
                  <a:gd name="T117" fmla="*/ 1 h 507"/>
                  <a:gd name="T118" fmla="*/ 1 w 412"/>
                  <a:gd name="T119" fmla="*/ 1 h 507"/>
                  <a:gd name="T120" fmla="*/ 1 w 412"/>
                  <a:gd name="T121" fmla="*/ 1 h 50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12"/>
                  <a:gd name="T184" fmla="*/ 0 h 507"/>
                  <a:gd name="T185" fmla="*/ 412 w 412"/>
                  <a:gd name="T186" fmla="*/ 507 h 50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12" h="507">
                    <a:moveTo>
                      <a:pt x="59" y="198"/>
                    </a:moveTo>
                    <a:lnTo>
                      <a:pt x="59" y="198"/>
                    </a:lnTo>
                    <a:lnTo>
                      <a:pt x="61" y="196"/>
                    </a:lnTo>
                    <a:lnTo>
                      <a:pt x="63" y="194"/>
                    </a:lnTo>
                    <a:lnTo>
                      <a:pt x="66" y="190"/>
                    </a:lnTo>
                    <a:lnTo>
                      <a:pt x="66" y="188"/>
                    </a:lnTo>
                    <a:lnTo>
                      <a:pt x="70" y="184"/>
                    </a:lnTo>
                    <a:lnTo>
                      <a:pt x="72" y="182"/>
                    </a:lnTo>
                    <a:lnTo>
                      <a:pt x="76" y="180"/>
                    </a:lnTo>
                    <a:lnTo>
                      <a:pt x="78" y="177"/>
                    </a:lnTo>
                    <a:lnTo>
                      <a:pt x="82" y="175"/>
                    </a:lnTo>
                    <a:lnTo>
                      <a:pt x="85" y="171"/>
                    </a:lnTo>
                    <a:lnTo>
                      <a:pt x="91" y="169"/>
                    </a:lnTo>
                    <a:lnTo>
                      <a:pt x="93" y="167"/>
                    </a:lnTo>
                    <a:lnTo>
                      <a:pt x="95" y="165"/>
                    </a:lnTo>
                    <a:lnTo>
                      <a:pt x="97" y="163"/>
                    </a:lnTo>
                    <a:lnTo>
                      <a:pt x="101" y="161"/>
                    </a:lnTo>
                    <a:lnTo>
                      <a:pt x="102" y="160"/>
                    </a:lnTo>
                    <a:lnTo>
                      <a:pt x="104" y="158"/>
                    </a:lnTo>
                    <a:lnTo>
                      <a:pt x="108" y="156"/>
                    </a:lnTo>
                    <a:lnTo>
                      <a:pt x="110" y="154"/>
                    </a:lnTo>
                    <a:lnTo>
                      <a:pt x="114" y="152"/>
                    </a:lnTo>
                    <a:lnTo>
                      <a:pt x="116" y="150"/>
                    </a:lnTo>
                    <a:lnTo>
                      <a:pt x="120" y="148"/>
                    </a:lnTo>
                    <a:lnTo>
                      <a:pt x="123" y="146"/>
                    </a:lnTo>
                    <a:lnTo>
                      <a:pt x="127" y="144"/>
                    </a:lnTo>
                    <a:lnTo>
                      <a:pt x="131" y="142"/>
                    </a:lnTo>
                    <a:lnTo>
                      <a:pt x="135" y="141"/>
                    </a:lnTo>
                    <a:lnTo>
                      <a:pt x="139" y="139"/>
                    </a:lnTo>
                    <a:lnTo>
                      <a:pt x="142" y="137"/>
                    </a:lnTo>
                    <a:lnTo>
                      <a:pt x="146" y="135"/>
                    </a:lnTo>
                    <a:lnTo>
                      <a:pt x="150" y="133"/>
                    </a:lnTo>
                    <a:lnTo>
                      <a:pt x="154" y="131"/>
                    </a:lnTo>
                    <a:lnTo>
                      <a:pt x="158" y="129"/>
                    </a:lnTo>
                    <a:lnTo>
                      <a:pt x="163" y="127"/>
                    </a:lnTo>
                    <a:lnTo>
                      <a:pt x="167" y="125"/>
                    </a:lnTo>
                    <a:lnTo>
                      <a:pt x="173" y="123"/>
                    </a:lnTo>
                    <a:lnTo>
                      <a:pt x="177" y="121"/>
                    </a:lnTo>
                    <a:lnTo>
                      <a:pt x="182" y="120"/>
                    </a:lnTo>
                    <a:lnTo>
                      <a:pt x="188" y="118"/>
                    </a:lnTo>
                    <a:lnTo>
                      <a:pt x="192" y="116"/>
                    </a:lnTo>
                    <a:lnTo>
                      <a:pt x="198" y="114"/>
                    </a:lnTo>
                    <a:lnTo>
                      <a:pt x="203" y="112"/>
                    </a:lnTo>
                    <a:lnTo>
                      <a:pt x="209" y="110"/>
                    </a:lnTo>
                    <a:lnTo>
                      <a:pt x="215" y="108"/>
                    </a:lnTo>
                    <a:lnTo>
                      <a:pt x="220" y="106"/>
                    </a:lnTo>
                    <a:lnTo>
                      <a:pt x="226" y="104"/>
                    </a:lnTo>
                    <a:lnTo>
                      <a:pt x="232" y="101"/>
                    </a:lnTo>
                    <a:lnTo>
                      <a:pt x="237" y="101"/>
                    </a:lnTo>
                    <a:lnTo>
                      <a:pt x="243" y="97"/>
                    </a:lnTo>
                    <a:lnTo>
                      <a:pt x="247" y="95"/>
                    </a:lnTo>
                    <a:lnTo>
                      <a:pt x="253" y="93"/>
                    </a:lnTo>
                    <a:lnTo>
                      <a:pt x="258" y="91"/>
                    </a:lnTo>
                    <a:lnTo>
                      <a:pt x="264" y="89"/>
                    </a:lnTo>
                    <a:lnTo>
                      <a:pt x="268" y="85"/>
                    </a:lnTo>
                    <a:lnTo>
                      <a:pt x="274" y="83"/>
                    </a:lnTo>
                    <a:lnTo>
                      <a:pt x="279" y="82"/>
                    </a:lnTo>
                    <a:lnTo>
                      <a:pt x="283" y="80"/>
                    </a:lnTo>
                    <a:lnTo>
                      <a:pt x="289" y="78"/>
                    </a:lnTo>
                    <a:lnTo>
                      <a:pt x="293" y="76"/>
                    </a:lnTo>
                    <a:lnTo>
                      <a:pt x="298" y="74"/>
                    </a:lnTo>
                    <a:lnTo>
                      <a:pt x="302" y="70"/>
                    </a:lnTo>
                    <a:lnTo>
                      <a:pt x="306" y="68"/>
                    </a:lnTo>
                    <a:lnTo>
                      <a:pt x="310" y="66"/>
                    </a:lnTo>
                    <a:lnTo>
                      <a:pt x="315" y="64"/>
                    </a:lnTo>
                    <a:lnTo>
                      <a:pt x="319" y="61"/>
                    </a:lnTo>
                    <a:lnTo>
                      <a:pt x="323" y="59"/>
                    </a:lnTo>
                    <a:lnTo>
                      <a:pt x="327" y="57"/>
                    </a:lnTo>
                    <a:lnTo>
                      <a:pt x="331" y="55"/>
                    </a:lnTo>
                    <a:lnTo>
                      <a:pt x="334" y="51"/>
                    </a:lnTo>
                    <a:lnTo>
                      <a:pt x="338" y="49"/>
                    </a:lnTo>
                    <a:lnTo>
                      <a:pt x="342" y="47"/>
                    </a:lnTo>
                    <a:lnTo>
                      <a:pt x="346" y="45"/>
                    </a:lnTo>
                    <a:lnTo>
                      <a:pt x="350" y="44"/>
                    </a:lnTo>
                    <a:lnTo>
                      <a:pt x="352" y="42"/>
                    </a:lnTo>
                    <a:lnTo>
                      <a:pt x="355" y="40"/>
                    </a:lnTo>
                    <a:lnTo>
                      <a:pt x="359" y="38"/>
                    </a:lnTo>
                    <a:lnTo>
                      <a:pt x="361" y="34"/>
                    </a:lnTo>
                    <a:lnTo>
                      <a:pt x="365" y="34"/>
                    </a:lnTo>
                    <a:lnTo>
                      <a:pt x="367" y="30"/>
                    </a:lnTo>
                    <a:lnTo>
                      <a:pt x="371" y="28"/>
                    </a:lnTo>
                    <a:lnTo>
                      <a:pt x="372" y="26"/>
                    </a:lnTo>
                    <a:lnTo>
                      <a:pt x="376" y="25"/>
                    </a:lnTo>
                    <a:lnTo>
                      <a:pt x="378" y="23"/>
                    </a:lnTo>
                    <a:lnTo>
                      <a:pt x="380" y="23"/>
                    </a:lnTo>
                    <a:lnTo>
                      <a:pt x="386" y="19"/>
                    </a:lnTo>
                    <a:lnTo>
                      <a:pt x="390" y="15"/>
                    </a:lnTo>
                    <a:lnTo>
                      <a:pt x="393" y="13"/>
                    </a:lnTo>
                    <a:lnTo>
                      <a:pt x="397" y="9"/>
                    </a:lnTo>
                    <a:lnTo>
                      <a:pt x="399" y="7"/>
                    </a:lnTo>
                    <a:lnTo>
                      <a:pt x="403" y="6"/>
                    </a:lnTo>
                    <a:lnTo>
                      <a:pt x="405" y="4"/>
                    </a:lnTo>
                    <a:lnTo>
                      <a:pt x="407" y="2"/>
                    </a:lnTo>
                    <a:lnTo>
                      <a:pt x="409" y="0"/>
                    </a:lnTo>
                    <a:lnTo>
                      <a:pt x="410" y="0"/>
                    </a:lnTo>
                    <a:lnTo>
                      <a:pt x="410" y="2"/>
                    </a:lnTo>
                    <a:lnTo>
                      <a:pt x="410" y="6"/>
                    </a:lnTo>
                    <a:lnTo>
                      <a:pt x="410" y="9"/>
                    </a:lnTo>
                    <a:lnTo>
                      <a:pt x="410" y="13"/>
                    </a:lnTo>
                    <a:lnTo>
                      <a:pt x="410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2" y="25"/>
                    </a:lnTo>
                    <a:lnTo>
                      <a:pt x="410" y="26"/>
                    </a:lnTo>
                    <a:lnTo>
                      <a:pt x="410" y="30"/>
                    </a:lnTo>
                    <a:lnTo>
                      <a:pt x="410" y="34"/>
                    </a:lnTo>
                    <a:lnTo>
                      <a:pt x="410" y="38"/>
                    </a:lnTo>
                    <a:lnTo>
                      <a:pt x="410" y="40"/>
                    </a:lnTo>
                    <a:lnTo>
                      <a:pt x="410" y="44"/>
                    </a:lnTo>
                    <a:lnTo>
                      <a:pt x="410" y="49"/>
                    </a:lnTo>
                    <a:lnTo>
                      <a:pt x="410" y="53"/>
                    </a:lnTo>
                    <a:lnTo>
                      <a:pt x="410" y="57"/>
                    </a:lnTo>
                    <a:lnTo>
                      <a:pt x="410" y="61"/>
                    </a:lnTo>
                    <a:lnTo>
                      <a:pt x="410" y="64"/>
                    </a:lnTo>
                    <a:lnTo>
                      <a:pt x="410" y="70"/>
                    </a:lnTo>
                    <a:lnTo>
                      <a:pt x="410" y="74"/>
                    </a:lnTo>
                    <a:lnTo>
                      <a:pt x="409" y="80"/>
                    </a:lnTo>
                    <a:lnTo>
                      <a:pt x="409" y="85"/>
                    </a:lnTo>
                    <a:lnTo>
                      <a:pt x="409" y="91"/>
                    </a:lnTo>
                    <a:lnTo>
                      <a:pt x="407" y="95"/>
                    </a:lnTo>
                    <a:lnTo>
                      <a:pt x="407" y="101"/>
                    </a:lnTo>
                    <a:lnTo>
                      <a:pt x="407" y="106"/>
                    </a:lnTo>
                    <a:lnTo>
                      <a:pt x="405" y="112"/>
                    </a:lnTo>
                    <a:lnTo>
                      <a:pt x="403" y="116"/>
                    </a:lnTo>
                    <a:lnTo>
                      <a:pt x="403" y="123"/>
                    </a:lnTo>
                    <a:lnTo>
                      <a:pt x="401" y="129"/>
                    </a:lnTo>
                    <a:lnTo>
                      <a:pt x="401" y="135"/>
                    </a:lnTo>
                    <a:lnTo>
                      <a:pt x="399" y="141"/>
                    </a:lnTo>
                    <a:lnTo>
                      <a:pt x="397" y="146"/>
                    </a:lnTo>
                    <a:lnTo>
                      <a:pt x="395" y="152"/>
                    </a:lnTo>
                    <a:lnTo>
                      <a:pt x="395" y="158"/>
                    </a:lnTo>
                    <a:lnTo>
                      <a:pt x="391" y="163"/>
                    </a:lnTo>
                    <a:lnTo>
                      <a:pt x="390" y="171"/>
                    </a:lnTo>
                    <a:lnTo>
                      <a:pt x="390" y="177"/>
                    </a:lnTo>
                    <a:lnTo>
                      <a:pt x="388" y="184"/>
                    </a:lnTo>
                    <a:lnTo>
                      <a:pt x="384" y="190"/>
                    </a:lnTo>
                    <a:lnTo>
                      <a:pt x="382" y="196"/>
                    </a:lnTo>
                    <a:lnTo>
                      <a:pt x="380" y="203"/>
                    </a:lnTo>
                    <a:lnTo>
                      <a:pt x="378" y="209"/>
                    </a:lnTo>
                    <a:lnTo>
                      <a:pt x="374" y="215"/>
                    </a:lnTo>
                    <a:lnTo>
                      <a:pt x="372" y="222"/>
                    </a:lnTo>
                    <a:lnTo>
                      <a:pt x="369" y="228"/>
                    </a:lnTo>
                    <a:lnTo>
                      <a:pt x="367" y="236"/>
                    </a:lnTo>
                    <a:lnTo>
                      <a:pt x="363" y="241"/>
                    </a:lnTo>
                    <a:lnTo>
                      <a:pt x="359" y="249"/>
                    </a:lnTo>
                    <a:lnTo>
                      <a:pt x="355" y="255"/>
                    </a:lnTo>
                    <a:lnTo>
                      <a:pt x="352" y="262"/>
                    </a:lnTo>
                    <a:lnTo>
                      <a:pt x="348" y="268"/>
                    </a:lnTo>
                    <a:lnTo>
                      <a:pt x="344" y="275"/>
                    </a:lnTo>
                    <a:lnTo>
                      <a:pt x="340" y="281"/>
                    </a:lnTo>
                    <a:lnTo>
                      <a:pt x="336" y="289"/>
                    </a:lnTo>
                    <a:lnTo>
                      <a:pt x="331" y="294"/>
                    </a:lnTo>
                    <a:lnTo>
                      <a:pt x="327" y="302"/>
                    </a:lnTo>
                    <a:lnTo>
                      <a:pt x="321" y="308"/>
                    </a:lnTo>
                    <a:lnTo>
                      <a:pt x="317" y="313"/>
                    </a:lnTo>
                    <a:lnTo>
                      <a:pt x="313" y="321"/>
                    </a:lnTo>
                    <a:lnTo>
                      <a:pt x="308" y="327"/>
                    </a:lnTo>
                    <a:lnTo>
                      <a:pt x="304" y="332"/>
                    </a:lnTo>
                    <a:lnTo>
                      <a:pt x="298" y="338"/>
                    </a:lnTo>
                    <a:lnTo>
                      <a:pt x="294" y="344"/>
                    </a:lnTo>
                    <a:lnTo>
                      <a:pt x="289" y="350"/>
                    </a:lnTo>
                    <a:lnTo>
                      <a:pt x="283" y="355"/>
                    </a:lnTo>
                    <a:lnTo>
                      <a:pt x="279" y="361"/>
                    </a:lnTo>
                    <a:lnTo>
                      <a:pt x="274" y="367"/>
                    </a:lnTo>
                    <a:lnTo>
                      <a:pt x="270" y="371"/>
                    </a:lnTo>
                    <a:lnTo>
                      <a:pt x="264" y="376"/>
                    </a:lnTo>
                    <a:lnTo>
                      <a:pt x="260" y="382"/>
                    </a:lnTo>
                    <a:lnTo>
                      <a:pt x="255" y="388"/>
                    </a:lnTo>
                    <a:lnTo>
                      <a:pt x="251" y="391"/>
                    </a:lnTo>
                    <a:lnTo>
                      <a:pt x="245" y="397"/>
                    </a:lnTo>
                    <a:lnTo>
                      <a:pt x="241" y="401"/>
                    </a:lnTo>
                    <a:lnTo>
                      <a:pt x="236" y="407"/>
                    </a:lnTo>
                    <a:lnTo>
                      <a:pt x="232" y="410"/>
                    </a:lnTo>
                    <a:lnTo>
                      <a:pt x="226" y="414"/>
                    </a:lnTo>
                    <a:lnTo>
                      <a:pt x="222" y="420"/>
                    </a:lnTo>
                    <a:lnTo>
                      <a:pt x="217" y="424"/>
                    </a:lnTo>
                    <a:lnTo>
                      <a:pt x="213" y="428"/>
                    </a:lnTo>
                    <a:lnTo>
                      <a:pt x="207" y="431"/>
                    </a:lnTo>
                    <a:lnTo>
                      <a:pt x="203" y="435"/>
                    </a:lnTo>
                    <a:lnTo>
                      <a:pt x="199" y="439"/>
                    </a:lnTo>
                    <a:lnTo>
                      <a:pt x="196" y="443"/>
                    </a:lnTo>
                    <a:lnTo>
                      <a:pt x="190" y="447"/>
                    </a:lnTo>
                    <a:lnTo>
                      <a:pt x="186" y="450"/>
                    </a:lnTo>
                    <a:lnTo>
                      <a:pt x="182" y="454"/>
                    </a:lnTo>
                    <a:lnTo>
                      <a:pt x="179" y="458"/>
                    </a:lnTo>
                    <a:lnTo>
                      <a:pt x="175" y="460"/>
                    </a:lnTo>
                    <a:lnTo>
                      <a:pt x="171" y="464"/>
                    </a:lnTo>
                    <a:lnTo>
                      <a:pt x="165" y="466"/>
                    </a:lnTo>
                    <a:lnTo>
                      <a:pt x="161" y="469"/>
                    </a:lnTo>
                    <a:lnTo>
                      <a:pt x="158" y="471"/>
                    </a:lnTo>
                    <a:lnTo>
                      <a:pt x="156" y="475"/>
                    </a:lnTo>
                    <a:lnTo>
                      <a:pt x="152" y="477"/>
                    </a:lnTo>
                    <a:lnTo>
                      <a:pt x="148" y="479"/>
                    </a:lnTo>
                    <a:lnTo>
                      <a:pt x="144" y="483"/>
                    </a:lnTo>
                    <a:lnTo>
                      <a:pt x="142" y="485"/>
                    </a:lnTo>
                    <a:lnTo>
                      <a:pt x="139" y="486"/>
                    </a:lnTo>
                    <a:lnTo>
                      <a:pt x="135" y="488"/>
                    </a:lnTo>
                    <a:lnTo>
                      <a:pt x="133" y="490"/>
                    </a:lnTo>
                    <a:lnTo>
                      <a:pt x="129" y="492"/>
                    </a:lnTo>
                    <a:lnTo>
                      <a:pt x="127" y="494"/>
                    </a:lnTo>
                    <a:lnTo>
                      <a:pt x="125" y="496"/>
                    </a:lnTo>
                    <a:lnTo>
                      <a:pt x="121" y="496"/>
                    </a:lnTo>
                    <a:lnTo>
                      <a:pt x="120" y="498"/>
                    </a:lnTo>
                    <a:lnTo>
                      <a:pt x="116" y="500"/>
                    </a:lnTo>
                    <a:lnTo>
                      <a:pt x="114" y="504"/>
                    </a:lnTo>
                    <a:lnTo>
                      <a:pt x="110" y="504"/>
                    </a:lnTo>
                    <a:lnTo>
                      <a:pt x="110" y="505"/>
                    </a:lnTo>
                    <a:lnTo>
                      <a:pt x="108" y="507"/>
                    </a:lnTo>
                    <a:lnTo>
                      <a:pt x="123" y="464"/>
                    </a:lnTo>
                    <a:lnTo>
                      <a:pt x="123" y="462"/>
                    </a:lnTo>
                    <a:lnTo>
                      <a:pt x="125" y="462"/>
                    </a:lnTo>
                    <a:lnTo>
                      <a:pt x="125" y="460"/>
                    </a:lnTo>
                    <a:lnTo>
                      <a:pt x="129" y="460"/>
                    </a:lnTo>
                    <a:lnTo>
                      <a:pt x="131" y="458"/>
                    </a:lnTo>
                    <a:lnTo>
                      <a:pt x="135" y="456"/>
                    </a:lnTo>
                    <a:lnTo>
                      <a:pt x="137" y="454"/>
                    </a:lnTo>
                    <a:lnTo>
                      <a:pt x="139" y="452"/>
                    </a:lnTo>
                    <a:lnTo>
                      <a:pt x="140" y="452"/>
                    </a:lnTo>
                    <a:lnTo>
                      <a:pt x="144" y="450"/>
                    </a:lnTo>
                    <a:lnTo>
                      <a:pt x="146" y="448"/>
                    </a:lnTo>
                    <a:lnTo>
                      <a:pt x="148" y="447"/>
                    </a:lnTo>
                    <a:lnTo>
                      <a:pt x="152" y="445"/>
                    </a:lnTo>
                    <a:lnTo>
                      <a:pt x="154" y="443"/>
                    </a:lnTo>
                    <a:lnTo>
                      <a:pt x="156" y="441"/>
                    </a:lnTo>
                    <a:lnTo>
                      <a:pt x="160" y="439"/>
                    </a:lnTo>
                    <a:lnTo>
                      <a:pt x="161" y="435"/>
                    </a:lnTo>
                    <a:lnTo>
                      <a:pt x="165" y="435"/>
                    </a:lnTo>
                    <a:lnTo>
                      <a:pt x="169" y="431"/>
                    </a:lnTo>
                    <a:lnTo>
                      <a:pt x="173" y="429"/>
                    </a:lnTo>
                    <a:lnTo>
                      <a:pt x="175" y="426"/>
                    </a:lnTo>
                    <a:lnTo>
                      <a:pt x="179" y="424"/>
                    </a:lnTo>
                    <a:lnTo>
                      <a:pt x="182" y="420"/>
                    </a:lnTo>
                    <a:lnTo>
                      <a:pt x="186" y="418"/>
                    </a:lnTo>
                    <a:lnTo>
                      <a:pt x="190" y="414"/>
                    </a:lnTo>
                    <a:lnTo>
                      <a:pt x="194" y="412"/>
                    </a:lnTo>
                    <a:lnTo>
                      <a:pt x="198" y="409"/>
                    </a:lnTo>
                    <a:lnTo>
                      <a:pt x="201" y="405"/>
                    </a:lnTo>
                    <a:lnTo>
                      <a:pt x="205" y="401"/>
                    </a:lnTo>
                    <a:lnTo>
                      <a:pt x="209" y="397"/>
                    </a:lnTo>
                    <a:lnTo>
                      <a:pt x="213" y="393"/>
                    </a:lnTo>
                    <a:lnTo>
                      <a:pt x="218" y="390"/>
                    </a:lnTo>
                    <a:lnTo>
                      <a:pt x="222" y="386"/>
                    </a:lnTo>
                    <a:lnTo>
                      <a:pt x="226" y="382"/>
                    </a:lnTo>
                    <a:lnTo>
                      <a:pt x="230" y="378"/>
                    </a:lnTo>
                    <a:lnTo>
                      <a:pt x="234" y="372"/>
                    </a:lnTo>
                    <a:lnTo>
                      <a:pt x="237" y="369"/>
                    </a:lnTo>
                    <a:lnTo>
                      <a:pt x="243" y="365"/>
                    </a:lnTo>
                    <a:lnTo>
                      <a:pt x="247" y="359"/>
                    </a:lnTo>
                    <a:lnTo>
                      <a:pt x="251" y="355"/>
                    </a:lnTo>
                    <a:lnTo>
                      <a:pt x="255" y="350"/>
                    </a:lnTo>
                    <a:lnTo>
                      <a:pt x="260" y="346"/>
                    </a:lnTo>
                    <a:lnTo>
                      <a:pt x="264" y="340"/>
                    </a:lnTo>
                    <a:lnTo>
                      <a:pt x="268" y="334"/>
                    </a:lnTo>
                    <a:lnTo>
                      <a:pt x="272" y="329"/>
                    </a:lnTo>
                    <a:lnTo>
                      <a:pt x="277" y="325"/>
                    </a:lnTo>
                    <a:lnTo>
                      <a:pt x="281" y="319"/>
                    </a:lnTo>
                    <a:lnTo>
                      <a:pt x="285" y="313"/>
                    </a:lnTo>
                    <a:lnTo>
                      <a:pt x="289" y="308"/>
                    </a:lnTo>
                    <a:lnTo>
                      <a:pt x="294" y="302"/>
                    </a:lnTo>
                    <a:lnTo>
                      <a:pt x="298" y="296"/>
                    </a:lnTo>
                    <a:lnTo>
                      <a:pt x="302" y="291"/>
                    </a:lnTo>
                    <a:lnTo>
                      <a:pt x="306" y="283"/>
                    </a:lnTo>
                    <a:lnTo>
                      <a:pt x="310" y="277"/>
                    </a:lnTo>
                    <a:lnTo>
                      <a:pt x="313" y="272"/>
                    </a:lnTo>
                    <a:lnTo>
                      <a:pt x="317" y="264"/>
                    </a:lnTo>
                    <a:lnTo>
                      <a:pt x="321" y="258"/>
                    </a:lnTo>
                    <a:lnTo>
                      <a:pt x="325" y="253"/>
                    </a:lnTo>
                    <a:lnTo>
                      <a:pt x="329" y="245"/>
                    </a:lnTo>
                    <a:lnTo>
                      <a:pt x="332" y="239"/>
                    </a:lnTo>
                    <a:lnTo>
                      <a:pt x="336" y="232"/>
                    </a:lnTo>
                    <a:lnTo>
                      <a:pt x="340" y="226"/>
                    </a:lnTo>
                    <a:lnTo>
                      <a:pt x="342" y="218"/>
                    </a:lnTo>
                    <a:lnTo>
                      <a:pt x="346" y="213"/>
                    </a:lnTo>
                    <a:lnTo>
                      <a:pt x="348" y="207"/>
                    </a:lnTo>
                    <a:lnTo>
                      <a:pt x="352" y="201"/>
                    </a:lnTo>
                    <a:lnTo>
                      <a:pt x="353" y="196"/>
                    </a:lnTo>
                    <a:lnTo>
                      <a:pt x="355" y="190"/>
                    </a:lnTo>
                    <a:lnTo>
                      <a:pt x="359" y="184"/>
                    </a:lnTo>
                    <a:lnTo>
                      <a:pt x="361" y="179"/>
                    </a:lnTo>
                    <a:lnTo>
                      <a:pt x="363" y="175"/>
                    </a:lnTo>
                    <a:lnTo>
                      <a:pt x="365" y="169"/>
                    </a:lnTo>
                    <a:lnTo>
                      <a:pt x="367" y="163"/>
                    </a:lnTo>
                    <a:lnTo>
                      <a:pt x="369" y="160"/>
                    </a:lnTo>
                    <a:lnTo>
                      <a:pt x="371" y="154"/>
                    </a:lnTo>
                    <a:lnTo>
                      <a:pt x="372" y="150"/>
                    </a:lnTo>
                    <a:lnTo>
                      <a:pt x="374" y="146"/>
                    </a:lnTo>
                    <a:lnTo>
                      <a:pt x="376" y="142"/>
                    </a:lnTo>
                    <a:lnTo>
                      <a:pt x="376" y="137"/>
                    </a:lnTo>
                    <a:lnTo>
                      <a:pt x="378" y="133"/>
                    </a:lnTo>
                    <a:lnTo>
                      <a:pt x="380" y="129"/>
                    </a:lnTo>
                    <a:lnTo>
                      <a:pt x="380" y="125"/>
                    </a:lnTo>
                    <a:lnTo>
                      <a:pt x="380" y="121"/>
                    </a:lnTo>
                    <a:lnTo>
                      <a:pt x="382" y="118"/>
                    </a:lnTo>
                    <a:lnTo>
                      <a:pt x="382" y="114"/>
                    </a:lnTo>
                    <a:lnTo>
                      <a:pt x="384" y="110"/>
                    </a:lnTo>
                    <a:lnTo>
                      <a:pt x="384" y="106"/>
                    </a:lnTo>
                    <a:lnTo>
                      <a:pt x="386" y="104"/>
                    </a:lnTo>
                    <a:lnTo>
                      <a:pt x="386" y="101"/>
                    </a:lnTo>
                    <a:lnTo>
                      <a:pt x="388" y="99"/>
                    </a:lnTo>
                    <a:lnTo>
                      <a:pt x="388" y="95"/>
                    </a:lnTo>
                    <a:lnTo>
                      <a:pt x="388" y="91"/>
                    </a:lnTo>
                    <a:lnTo>
                      <a:pt x="388" y="89"/>
                    </a:lnTo>
                    <a:lnTo>
                      <a:pt x="388" y="85"/>
                    </a:lnTo>
                    <a:lnTo>
                      <a:pt x="388" y="83"/>
                    </a:lnTo>
                    <a:lnTo>
                      <a:pt x="390" y="82"/>
                    </a:lnTo>
                    <a:lnTo>
                      <a:pt x="390" y="80"/>
                    </a:lnTo>
                    <a:lnTo>
                      <a:pt x="390" y="78"/>
                    </a:lnTo>
                    <a:lnTo>
                      <a:pt x="390" y="72"/>
                    </a:lnTo>
                    <a:lnTo>
                      <a:pt x="390" y="70"/>
                    </a:lnTo>
                    <a:lnTo>
                      <a:pt x="390" y="66"/>
                    </a:lnTo>
                    <a:lnTo>
                      <a:pt x="390" y="63"/>
                    </a:lnTo>
                    <a:lnTo>
                      <a:pt x="390" y="61"/>
                    </a:lnTo>
                    <a:lnTo>
                      <a:pt x="388" y="59"/>
                    </a:lnTo>
                    <a:lnTo>
                      <a:pt x="388" y="57"/>
                    </a:lnTo>
                    <a:lnTo>
                      <a:pt x="388" y="55"/>
                    </a:lnTo>
                    <a:lnTo>
                      <a:pt x="388" y="53"/>
                    </a:lnTo>
                    <a:lnTo>
                      <a:pt x="386" y="53"/>
                    </a:lnTo>
                    <a:lnTo>
                      <a:pt x="384" y="53"/>
                    </a:lnTo>
                    <a:lnTo>
                      <a:pt x="382" y="55"/>
                    </a:lnTo>
                    <a:lnTo>
                      <a:pt x="380" y="55"/>
                    </a:lnTo>
                    <a:lnTo>
                      <a:pt x="378" y="57"/>
                    </a:lnTo>
                    <a:lnTo>
                      <a:pt x="376" y="59"/>
                    </a:lnTo>
                    <a:lnTo>
                      <a:pt x="372" y="61"/>
                    </a:lnTo>
                    <a:lnTo>
                      <a:pt x="369" y="63"/>
                    </a:lnTo>
                    <a:lnTo>
                      <a:pt x="365" y="64"/>
                    </a:lnTo>
                    <a:lnTo>
                      <a:pt x="359" y="66"/>
                    </a:lnTo>
                    <a:lnTo>
                      <a:pt x="355" y="68"/>
                    </a:lnTo>
                    <a:lnTo>
                      <a:pt x="352" y="72"/>
                    </a:lnTo>
                    <a:lnTo>
                      <a:pt x="348" y="72"/>
                    </a:lnTo>
                    <a:lnTo>
                      <a:pt x="346" y="74"/>
                    </a:lnTo>
                    <a:lnTo>
                      <a:pt x="344" y="76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4" y="80"/>
                    </a:lnTo>
                    <a:lnTo>
                      <a:pt x="331" y="82"/>
                    </a:lnTo>
                    <a:lnTo>
                      <a:pt x="329" y="82"/>
                    </a:lnTo>
                    <a:lnTo>
                      <a:pt x="325" y="83"/>
                    </a:lnTo>
                    <a:lnTo>
                      <a:pt x="323" y="85"/>
                    </a:lnTo>
                    <a:lnTo>
                      <a:pt x="319" y="87"/>
                    </a:lnTo>
                    <a:lnTo>
                      <a:pt x="315" y="89"/>
                    </a:lnTo>
                    <a:lnTo>
                      <a:pt x="312" y="91"/>
                    </a:lnTo>
                    <a:lnTo>
                      <a:pt x="308" y="91"/>
                    </a:lnTo>
                    <a:lnTo>
                      <a:pt x="304" y="93"/>
                    </a:lnTo>
                    <a:lnTo>
                      <a:pt x="302" y="95"/>
                    </a:lnTo>
                    <a:lnTo>
                      <a:pt x="298" y="97"/>
                    </a:lnTo>
                    <a:lnTo>
                      <a:pt x="294" y="99"/>
                    </a:lnTo>
                    <a:lnTo>
                      <a:pt x="291" y="101"/>
                    </a:lnTo>
                    <a:lnTo>
                      <a:pt x="287" y="102"/>
                    </a:lnTo>
                    <a:lnTo>
                      <a:pt x="283" y="102"/>
                    </a:lnTo>
                    <a:lnTo>
                      <a:pt x="279" y="106"/>
                    </a:lnTo>
                    <a:lnTo>
                      <a:pt x="275" y="106"/>
                    </a:lnTo>
                    <a:lnTo>
                      <a:pt x="272" y="108"/>
                    </a:lnTo>
                    <a:lnTo>
                      <a:pt x="266" y="110"/>
                    </a:lnTo>
                    <a:lnTo>
                      <a:pt x="262" y="112"/>
                    </a:lnTo>
                    <a:lnTo>
                      <a:pt x="258" y="114"/>
                    </a:lnTo>
                    <a:lnTo>
                      <a:pt x="255" y="116"/>
                    </a:lnTo>
                    <a:lnTo>
                      <a:pt x="249" y="118"/>
                    </a:lnTo>
                    <a:lnTo>
                      <a:pt x="245" y="120"/>
                    </a:lnTo>
                    <a:lnTo>
                      <a:pt x="241" y="121"/>
                    </a:lnTo>
                    <a:lnTo>
                      <a:pt x="237" y="123"/>
                    </a:lnTo>
                    <a:lnTo>
                      <a:pt x="232" y="125"/>
                    </a:lnTo>
                    <a:lnTo>
                      <a:pt x="228" y="127"/>
                    </a:lnTo>
                    <a:lnTo>
                      <a:pt x="224" y="129"/>
                    </a:lnTo>
                    <a:lnTo>
                      <a:pt x="218" y="131"/>
                    </a:lnTo>
                    <a:lnTo>
                      <a:pt x="215" y="133"/>
                    </a:lnTo>
                    <a:lnTo>
                      <a:pt x="209" y="135"/>
                    </a:lnTo>
                    <a:lnTo>
                      <a:pt x="205" y="137"/>
                    </a:lnTo>
                    <a:lnTo>
                      <a:pt x="199" y="139"/>
                    </a:lnTo>
                    <a:lnTo>
                      <a:pt x="196" y="141"/>
                    </a:lnTo>
                    <a:lnTo>
                      <a:pt x="190" y="142"/>
                    </a:lnTo>
                    <a:lnTo>
                      <a:pt x="186" y="146"/>
                    </a:lnTo>
                    <a:lnTo>
                      <a:pt x="180" y="148"/>
                    </a:lnTo>
                    <a:lnTo>
                      <a:pt x="175" y="150"/>
                    </a:lnTo>
                    <a:lnTo>
                      <a:pt x="171" y="152"/>
                    </a:lnTo>
                    <a:lnTo>
                      <a:pt x="165" y="156"/>
                    </a:lnTo>
                    <a:lnTo>
                      <a:pt x="161" y="158"/>
                    </a:lnTo>
                    <a:lnTo>
                      <a:pt x="156" y="160"/>
                    </a:lnTo>
                    <a:lnTo>
                      <a:pt x="152" y="163"/>
                    </a:lnTo>
                    <a:lnTo>
                      <a:pt x="146" y="165"/>
                    </a:lnTo>
                    <a:lnTo>
                      <a:pt x="142" y="169"/>
                    </a:lnTo>
                    <a:lnTo>
                      <a:pt x="137" y="171"/>
                    </a:lnTo>
                    <a:lnTo>
                      <a:pt x="133" y="175"/>
                    </a:lnTo>
                    <a:lnTo>
                      <a:pt x="127" y="177"/>
                    </a:lnTo>
                    <a:lnTo>
                      <a:pt x="123" y="180"/>
                    </a:lnTo>
                    <a:lnTo>
                      <a:pt x="118" y="182"/>
                    </a:lnTo>
                    <a:lnTo>
                      <a:pt x="114" y="186"/>
                    </a:lnTo>
                    <a:lnTo>
                      <a:pt x="110" y="188"/>
                    </a:lnTo>
                    <a:lnTo>
                      <a:pt x="106" y="192"/>
                    </a:lnTo>
                    <a:lnTo>
                      <a:pt x="101" y="194"/>
                    </a:lnTo>
                    <a:lnTo>
                      <a:pt x="97" y="198"/>
                    </a:lnTo>
                    <a:lnTo>
                      <a:pt x="91" y="199"/>
                    </a:lnTo>
                    <a:lnTo>
                      <a:pt x="87" y="203"/>
                    </a:lnTo>
                    <a:lnTo>
                      <a:pt x="83" y="205"/>
                    </a:lnTo>
                    <a:lnTo>
                      <a:pt x="80" y="209"/>
                    </a:lnTo>
                    <a:lnTo>
                      <a:pt x="76" y="211"/>
                    </a:lnTo>
                    <a:lnTo>
                      <a:pt x="72" y="215"/>
                    </a:lnTo>
                    <a:lnTo>
                      <a:pt x="68" y="217"/>
                    </a:lnTo>
                    <a:lnTo>
                      <a:pt x="64" y="218"/>
                    </a:lnTo>
                    <a:lnTo>
                      <a:pt x="59" y="222"/>
                    </a:lnTo>
                    <a:lnTo>
                      <a:pt x="57" y="224"/>
                    </a:lnTo>
                    <a:lnTo>
                      <a:pt x="53" y="226"/>
                    </a:lnTo>
                    <a:lnTo>
                      <a:pt x="49" y="230"/>
                    </a:lnTo>
                    <a:lnTo>
                      <a:pt x="45" y="232"/>
                    </a:lnTo>
                    <a:lnTo>
                      <a:pt x="44" y="234"/>
                    </a:lnTo>
                    <a:lnTo>
                      <a:pt x="40" y="237"/>
                    </a:lnTo>
                    <a:lnTo>
                      <a:pt x="36" y="239"/>
                    </a:lnTo>
                    <a:lnTo>
                      <a:pt x="32" y="241"/>
                    </a:lnTo>
                    <a:lnTo>
                      <a:pt x="30" y="243"/>
                    </a:lnTo>
                    <a:lnTo>
                      <a:pt x="28" y="245"/>
                    </a:lnTo>
                    <a:lnTo>
                      <a:pt x="25" y="247"/>
                    </a:lnTo>
                    <a:lnTo>
                      <a:pt x="23" y="249"/>
                    </a:lnTo>
                    <a:lnTo>
                      <a:pt x="21" y="251"/>
                    </a:lnTo>
                    <a:lnTo>
                      <a:pt x="17" y="253"/>
                    </a:lnTo>
                    <a:lnTo>
                      <a:pt x="15" y="255"/>
                    </a:lnTo>
                    <a:lnTo>
                      <a:pt x="13" y="256"/>
                    </a:lnTo>
                    <a:lnTo>
                      <a:pt x="11" y="258"/>
                    </a:lnTo>
                    <a:lnTo>
                      <a:pt x="7" y="260"/>
                    </a:lnTo>
                    <a:lnTo>
                      <a:pt x="6" y="264"/>
                    </a:lnTo>
                    <a:lnTo>
                      <a:pt x="4" y="264"/>
                    </a:lnTo>
                    <a:lnTo>
                      <a:pt x="2" y="266"/>
                    </a:lnTo>
                    <a:lnTo>
                      <a:pt x="0" y="268"/>
                    </a:lnTo>
                    <a:lnTo>
                      <a:pt x="59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16" name="Freeform 690">
                <a:extLst>
                  <a:ext uri="{FF2B5EF4-FFF2-40B4-BE49-F238E27FC236}">
                    <a16:creationId xmlns:a16="http://schemas.microsoft.com/office/drawing/2014/main" id="{BEACB083-9C68-4D36-9FDB-7B37C3B4EF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8" y="801"/>
                <a:ext cx="36" cy="74"/>
              </a:xfrm>
              <a:custGeom>
                <a:avLst/>
                <a:gdLst>
                  <a:gd name="T0" fmla="*/ 0 w 72"/>
                  <a:gd name="T1" fmla="*/ 1 h 146"/>
                  <a:gd name="T2" fmla="*/ 1 w 72"/>
                  <a:gd name="T3" fmla="*/ 1 h 146"/>
                  <a:gd name="T4" fmla="*/ 1 w 72"/>
                  <a:gd name="T5" fmla="*/ 1 h 146"/>
                  <a:gd name="T6" fmla="*/ 1 w 72"/>
                  <a:gd name="T7" fmla="*/ 1 h 146"/>
                  <a:gd name="T8" fmla="*/ 1 w 72"/>
                  <a:gd name="T9" fmla="*/ 0 h 146"/>
                  <a:gd name="T10" fmla="*/ 1 w 72"/>
                  <a:gd name="T11" fmla="*/ 1 h 146"/>
                  <a:gd name="T12" fmla="*/ 1 w 72"/>
                  <a:gd name="T13" fmla="*/ 1 h 146"/>
                  <a:gd name="T14" fmla="*/ 1 w 72"/>
                  <a:gd name="T15" fmla="*/ 1 h 146"/>
                  <a:gd name="T16" fmla="*/ 1 w 72"/>
                  <a:gd name="T17" fmla="*/ 1 h 146"/>
                  <a:gd name="T18" fmla="*/ 1 w 72"/>
                  <a:gd name="T19" fmla="*/ 1 h 146"/>
                  <a:gd name="T20" fmla="*/ 0 w 72"/>
                  <a:gd name="T21" fmla="*/ 1 h 146"/>
                  <a:gd name="T22" fmla="*/ 0 w 72"/>
                  <a:gd name="T23" fmla="*/ 1 h 1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2"/>
                  <a:gd name="T37" fmla="*/ 0 h 146"/>
                  <a:gd name="T38" fmla="*/ 72 w 72"/>
                  <a:gd name="T39" fmla="*/ 146 h 1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2" h="146">
                    <a:moveTo>
                      <a:pt x="0" y="82"/>
                    </a:moveTo>
                    <a:lnTo>
                      <a:pt x="19" y="63"/>
                    </a:lnTo>
                    <a:lnTo>
                      <a:pt x="40" y="42"/>
                    </a:lnTo>
                    <a:lnTo>
                      <a:pt x="59" y="21"/>
                    </a:lnTo>
                    <a:lnTo>
                      <a:pt x="72" y="0"/>
                    </a:lnTo>
                    <a:lnTo>
                      <a:pt x="63" y="36"/>
                    </a:lnTo>
                    <a:lnTo>
                      <a:pt x="55" y="64"/>
                    </a:lnTo>
                    <a:lnTo>
                      <a:pt x="36" y="102"/>
                    </a:lnTo>
                    <a:lnTo>
                      <a:pt x="15" y="146"/>
                    </a:lnTo>
                    <a:lnTo>
                      <a:pt x="9" y="11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17" name="Freeform 691">
                <a:extLst>
                  <a:ext uri="{FF2B5EF4-FFF2-40B4-BE49-F238E27FC236}">
                    <a16:creationId xmlns:a16="http://schemas.microsoft.com/office/drawing/2014/main" id="{D15471AB-3353-4D89-82A0-202CCB4875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2" y="822"/>
                <a:ext cx="106" cy="93"/>
              </a:xfrm>
              <a:custGeom>
                <a:avLst/>
                <a:gdLst>
                  <a:gd name="T0" fmla="*/ 0 w 213"/>
                  <a:gd name="T1" fmla="*/ 1 h 184"/>
                  <a:gd name="T2" fmla="*/ 0 w 213"/>
                  <a:gd name="T3" fmla="*/ 1 h 184"/>
                  <a:gd name="T4" fmla="*/ 0 w 213"/>
                  <a:gd name="T5" fmla="*/ 1 h 184"/>
                  <a:gd name="T6" fmla="*/ 0 w 213"/>
                  <a:gd name="T7" fmla="*/ 1 h 184"/>
                  <a:gd name="T8" fmla="*/ 0 w 213"/>
                  <a:gd name="T9" fmla="*/ 1 h 184"/>
                  <a:gd name="T10" fmla="*/ 0 w 213"/>
                  <a:gd name="T11" fmla="*/ 1 h 184"/>
                  <a:gd name="T12" fmla="*/ 0 w 213"/>
                  <a:gd name="T13" fmla="*/ 1 h 184"/>
                  <a:gd name="T14" fmla="*/ 0 w 213"/>
                  <a:gd name="T15" fmla="*/ 0 h 184"/>
                  <a:gd name="T16" fmla="*/ 0 w 213"/>
                  <a:gd name="T17" fmla="*/ 1 h 184"/>
                  <a:gd name="T18" fmla="*/ 0 w 213"/>
                  <a:gd name="T19" fmla="*/ 1 h 184"/>
                  <a:gd name="T20" fmla="*/ 0 w 213"/>
                  <a:gd name="T21" fmla="*/ 1 h 184"/>
                  <a:gd name="T22" fmla="*/ 0 w 213"/>
                  <a:gd name="T23" fmla="*/ 1 h 184"/>
                  <a:gd name="T24" fmla="*/ 0 w 213"/>
                  <a:gd name="T25" fmla="*/ 1 h 184"/>
                  <a:gd name="T26" fmla="*/ 0 w 213"/>
                  <a:gd name="T27" fmla="*/ 1 h 184"/>
                  <a:gd name="T28" fmla="*/ 0 w 213"/>
                  <a:gd name="T29" fmla="*/ 1 h 1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3"/>
                  <a:gd name="T46" fmla="*/ 0 h 184"/>
                  <a:gd name="T47" fmla="*/ 213 w 213"/>
                  <a:gd name="T48" fmla="*/ 184 h 18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3" h="184">
                    <a:moveTo>
                      <a:pt x="0" y="184"/>
                    </a:moveTo>
                    <a:lnTo>
                      <a:pt x="19" y="150"/>
                    </a:lnTo>
                    <a:lnTo>
                      <a:pt x="48" y="112"/>
                    </a:lnTo>
                    <a:lnTo>
                      <a:pt x="82" y="76"/>
                    </a:lnTo>
                    <a:lnTo>
                      <a:pt x="118" y="49"/>
                    </a:lnTo>
                    <a:lnTo>
                      <a:pt x="158" y="28"/>
                    </a:lnTo>
                    <a:lnTo>
                      <a:pt x="196" y="9"/>
                    </a:lnTo>
                    <a:lnTo>
                      <a:pt x="213" y="0"/>
                    </a:lnTo>
                    <a:lnTo>
                      <a:pt x="206" y="19"/>
                    </a:lnTo>
                    <a:lnTo>
                      <a:pt x="190" y="49"/>
                    </a:lnTo>
                    <a:lnTo>
                      <a:pt x="169" y="85"/>
                    </a:lnTo>
                    <a:lnTo>
                      <a:pt x="137" y="127"/>
                    </a:lnTo>
                    <a:lnTo>
                      <a:pt x="65" y="156"/>
                    </a:lnTo>
                    <a:lnTo>
                      <a:pt x="0" y="1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18" name="Freeform 692">
                <a:extLst>
                  <a:ext uri="{FF2B5EF4-FFF2-40B4-BE49-F238E27FC236}">
                    <a16:creationId xmlns:a16="http://schemas.microsoft.com/office/drawing/2014/main" id="{9FAACE9D-9CF8-4FB7-BBA9-9757CE0A29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2" y="732"/>
                <a:ext cx="71" cy="84"/>
              </a:xfrm>
              <a:custGeom>
                <a:avLst/>
                <a:gdLst>
                  <a:gd name="T0" fmla="*/ 1 w 142"/>
                  <a:gd name="T1" fmla="*/ 1 h 167"/>
                  <a:gd name="T2" fmla="*/ 1 w 142"/>
                  <a:gd name="T3" fmla="*/ 1 h 167"/>
                  <a:gd name="T4" fmla="*/ 1 w 142"/>
                  <a:gd name="T5" fmla="*/ 1 h 167"/>
                  <a:gd name="T6" fmla="*/ 1 w 142"/>
                  <a:gd name="T7" fmla="*/ 1 h 167"/>
                  <a:gd name="T8" fmla="*/ 1 w 142"/>
                  <a:gd name="T9" fmla="*/ 0 h 167"/>
                  <a:gd name="T10" fmla="*/ 1 w 142"/>
                  <a:gd name="T11" fmla="*/ 1 h 167"/>
                  <a:gd name="T12" fmla="*/ 1 w 142"/>
                  <a:gd name="T13" fmla="*/ 1 h 167"/>
                  <a:gd name="T14" fmla="*/ 1 w 142"/>
                  <a:gd name="T15" fmla="*/ 1 h 167"/>
                  <a:gd name="T16" fmla="*/ 1 w 142"/>
                  <a:gd name="T17" fmla="*/ 1 h 167"/>
                  <a:gd name="T18" fmla="*/ 1 w 142"/>
                  <a:gd name="T19" fmla="*/ 1 h 167"/>
                  <a:gd name="T20" fmla="*/ 0 w 142"/>
                  <a:gd name="T21" fmla="*/ 1 h 167"/>
                  <a:gd name="T22" fmla="*/ 1 w 142"/>
                  <a:gd name="T23" fmla="*/ 1 h 167"/>
                  <a:gd name="T24" fmla="*/ 1 w 142"/>
                  <a:gd name="T25" fmla="*/ 1 h 1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2"/>
                  <a:gd name="T40" fmla="*/ 0 h 167"/>
                  <a:gd name="T41" fmla="*/ 142 w 142"/>
                  <a:gd name="T42" fmla="*/ 167 h 1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2" h="167">
                    <a:moveTo>
                      <a:pt x="7" y="84"/>
                    </a:moveTo>
                    <a:lnTo>
                      <a:pt x="36" y="51"/>
                    </a:lnTo>
                    <a:lnTo>
                      <a:pt x="66" y="32"/>
                    </a:lnTo>
                    <a:lnTo>
                      <a:pt x="102" y="17"/>
                    </a:lnTo>
                    <a:lnTo>
                      <a:pt x="142" y="0"/>
                    </a:lnTo>
                    <a:lnTo>
                      <a:pt x="123" y="30"/>
                    </a:lnTo>
                    <a:lnTo>
                      <a:pt x="100" y="65"/>
                    </a:lnTo>
                    <a:lnTo>
                      <a:pt x="76" y="95"/>
                    </a:lnTo>
                    <a:lnTo>
                      <a:pt x="49" y="122"/>
                    </a:lnTo>
                    <a:lnTo>
                      <a:pt x="19" y="148"/>
                    </a:lnTo>
                    <a:lnTo>
                      <a:pt x="0" y="167"/>
                    </a:lnTo>
                    <a:lnTo>
                      <a:pt x="7" y="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19" name="Freeform 693">
                <a:extLst>
                  <a:ext uri="{FF2B5EF4-FFF2-40B4-BE49-F238E27FC236}">
                    <a16:creationId xmlns:a16="http://schemas.microsoft.com/office/drawing/2014/main" id="{F1741608-2A91-4F0F-B351-698E6F66349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36" y="781"/>
                <a:ext cx="36" cy="28"/>
              </a:xfrm>
              <a:custGeom>
                <a:avLst/>
                <a:gdLst>
                  <a:gd name="T0" fmla="*/ 0 w 72"/>
                  <a:gd name="T1" fmla="*/ 0 h 57"/>
                  <a:gd name="T2" fmla="*/ 1 w 72"/>
                  <a:gd name="T3" fmla="*/ 0 h 57"/>
                  <a:gd name="T4" fmla="*/ 1 w 72"/>
                  <a:gd name="T5" fmla="*/ 0 h 57"/>
                  <a:gd name="T6" fmla="*/ 1 w 72"/>
                  <a:gd name="T7" fmla="*/ 0 h 57"/>
                  <a:gd name="T8" fmla="*/ 1 w 72"/>
                  <a:gd name="T9" fmla="*/ 0 h 57"/>
                  <a:gd name="T10" fmla="*/ 1 w 72"/>
                  <a:gd name="T11" fmla="*/ 0 h 57"/>
                  <a:gd name="T12" fmla="*/ 0 w 72"/>
                  <a:gd name="T13" fmla="*/ 0 h 57"/>
                  <a:gd name="T14" fmla="*/ 0 w 72"/>
                  <a:gd name="T15" fmla="*/ 0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2"/>
                  <a:gd name="T25" fmla="*/ 0 h 57"/>
                  <a:gd name="T26" fmla="*/ 72 w 72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2" h="57">
                    <a:moveTo>
                      <a:pt x="0" y="51"/>
                    </a:moveTo>
                    <a:lnTo>
                      <a:pt x="28" y="29"/>
                    </a:lnTo>
                    <a:lnTo>
                      <a:pt x="51" y="13"/>
                    </a:lnTo>
                    <a:lnTo>
                      <a:pt x="72" y="0"/>
                    </a:lnTo>
                    <a:lnTo>
                      <a:pt x="57" y="21"/>
                    </a:lnTo>
                    <a:lnTo>
                      <a:pt x="26" y="57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20" name="Freeform 694">
                <a:extLst>
                  <a:ext uri="{FF2B5EF4-FFF2-40B4-BE49-F238E27FC236}">
                    <a16:creationId xmlns:a16="http://schemas.microsoft.com/office/drawing/2014/main" id="{6D928CD2-213F-4DFF-B352-D150627F42D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5" y="873"/>
                <a:ext cx="85" cy="106"/>
              </a:xfrm>
              <a:custGeom>
                <a:avLst/>
                <a:gdLst>
                  <a:gd name="T0" fmla="*/ 0 w 171"/>
                  <a:gd name="T1" fmla="*/ 0 h 213"/>
                  <a:gd name="T2" fmla="*/ 0 w 171"/>
                  <a:gd name="T3" fmla="*/ 0 h 213"/>
                  <a:gd name="T4" fmla="*/ 0 w 171"/>
                  <a:gd name="T5" fmla="*/ 0 h 213"/>
                  <a:gd name="T6" fmla="*/ 0 w 171"/>
                  <a:gd name="T7" fmla="*/ 0 h 213"/>
                  <a:gd name="T8" fmla="*/ 0 w 171"/>
                  <a:gd name="T9" fmla="*/ 0 h 213"/>
                  <a:gd name="T10" fmla="*/ 0 w 171"/>
                  <a:gd name="T11" fmla="*/ 0 h 213"/>
                  <a:gd name="T12" fmla="*/ 0 w 171"/>
                  <a:gd name="T13" fmla="*/ 0 h 213"/>
                  <a:gd name="T14" fmla="*/ 0 w 171"/>
                  <a:gd name="T15" fmla="*/ 0 h 213"/>
                  <a:gd name="T16" fmla="*/ 0 w 171"/>
                  <a:gd name="T17" fmla="*/ 0 h 213"/>
                  <a:gd name="T18" fmla="*/ 0 w 171"/>
                  <a:gd name="T19" fmla="*/ 0 h 213"/>
                  <a:gd name="T20" fmla="*/ 0 w 171"/>
                  <a:gd name="T21" fmla="*/ 0 h 213"/>
                  <a:gd name="T22" fmla="*/ 0 w 171"/>
                  <a:gd name="T23" fmla="*/ 0 h 213"/>
                  <a:gd name="T24" fmla="*/ 0 w 171"/>
                  <a:gd name="T25" fmla="*/ 0 h 213"/>
                  <a:gd name="T26" fmla="*/ 0 w 171"/>
                  <a:gd name="T27" fmla="*/ 0 h 2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71"/>
                  <a:gd name="T43" fmla="*/ 0 h 213"/>
                  <a:gd name="T44" fmla="*/ 171 w 171"/>
                  <a:gd name="T45" fmla="*/ 213 h 21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71" h="213">
                    <a:moveTo>
                      <a:pt x="17" y="86"/>
                    </a:moveTo>
                    <a:lnTo>
                      <a:pt x="44" y="63"/>
                    </a:lnTo>
                    <a:lnTo>
                      <a:pt x="90" y="37"/>
                    </a:lnTo>
                    <a:lnTo>
                      <a:pt x="130" y="19"/>
                    </a:lnTo>
                    <a:lnTo>
                      <a:pt x="171" y="0"/>
                    </a:lnTo>
                    <a:lnTo>
                      <a:pt x="158" y="27"/>
                    </a:lnTo>
                    <a:lnTo>
                      <a:pt x="137" y="57"/>
                    </a:lnTo>
                    <a:lnTo>
                      <a:pt x="107" y="99"/>
                    </a:lnTo>
                    <a:lnTo>
                      <a:pt x="75" y="137"/>
                    </a:lnTo>
                    <a:lnTo>
                      <a:pt x="33" y="181"/>
                    </a:lnTo>
                    <a:lnTo>
                      <a:pt x="0" y="213"/>
                    </a:lnTo>
                    <a:lnTo>
                      <a:pt x="94" y="78"/>
                    </a:lnTo>
                    <a:lnTo>
                      <a:pt x="17" y="8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21" name="Freeform 695">
                <a:extLst>
                  <a:ext uri="{FF2B5EF4-FFF2-40B4-BE49-F238E27FC236}">
                    <a16:creationId xmlns:a16="http://schemas.microsoft.com/office/drawing/2014/main" id="{5030D6AF-58CA-44C4-B802-B20983DCF8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3" y="921"/>
                <a:ext cx="132" cy="52"/>
              </a:xfrm>
              <a:custGeom>
                <a:avLst/>
                <a:gdLst>
                  <a:gd name="T0" fmla="*/ 1 w 264"/>
                  <a:gd name="T1" fmla="*/ 1 h 103"/>
                  <a:gd name="T2" fmla="*/ 1 w 264"/>
                  <a:gd name="T3" fmla="*/ 1 h 103"/>
                  <a:gd name="T4" fmla="*/ 1 w 264"/>
                  <a:gd name="T5" fmla="*/ 1 h 103"/>
                  <a:gd name="T6" fmla="*/ 1 w 264"/>
                  <a:gd name="T7" fmla="*/ 1 h 103"/>
                  <a:gd name="T8" fmla="*/ 1 w 264"/>
                  <a:gd name="T9" fmla="*/ 1 h 103"/>
                  <a:gd name="T10" fmla="*/ 1 w 264"/>
                  <a:gd name="T11" fmla="*/ 0 h 103"/>
                  <a:gd name="T12" fmla="*/ 1 w 264"/>
                  <a:gd name="T13" fmla="*/ 1 h 103"/>
                  <a:gd name="T14" fmla="*/ 1 w 264"/>
                  <a:gd name="T15" fmla="*/ 1 h 103"/>
                  <a:gd name="T16" fmla="*/ 1 w 264"/>
                  <a:gd name="T17" fmla="*/ 1 h 103"/>
                  <a:gd name="T18" fmla="*/ 0 w 264"/>
                  <a:gd name="T19" fmla="*/ 1 h 103"/>
                  <a:gd name="T20" fmla="*/ 1 w 264"/>
                  <a:gd name="T21" fmla="*/ 1 h 103"/>
                  <a:gd name="T22" fmla="*/ 1 w 264"/>
                  <a:gd name="T23" fmla="*/ 1 h 1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4"/>
                  <a:gd name="T37" fmla="*/ 0 h 103"/>
                  <a:gd name="T38" fmla="*/ 264 w 264"/>
                  <a:gd name="T39" fmla="*/ 103 h 10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4" h="103">
                    <a:moveTo>
                      <a:pt x="48" y="50"/>
                    </a:moveTo>
                    <a:lnTo>
                      <a:pt x="93" y="44"/>
                    </a:lnTo>
                    <a:lnTo>
                      <a:pt x="143" y="36"/>
                    </a:lnTo>
                    <a:lnTo>
                      <a:pt x="190" y="23"/>
                    </a:lnTo>
                    <a:lnTo>
                      <a:pt x="245" y="6"/>
                    </a:lnTo>
                    <a:lnTo>
                      <a:pt x="264" y="0"/>
                    </a:lnTo>
                    <a:lnTo>
                      <a:pt x="249" y="19"/>
                    </a:lnTo>
                    <a:lnTo>
                      <a:pt x="224" y="42"/>
                    </a:lnTo>
                    <a:lnTo>
                      <a:pt x="173" y="67"/>
                    </a:lnTo>
                    <a:lnTo>
                      <a:pt x="0" y="103"/>
                    </a:lnTo>
                    <a:lnTo>
                      <a:pt x="48" y="5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22" name="Freeform 696">
                <a:extLst>
                  <a:ext uri="{FF2B5EF4-FFF2-40B4-BE49-F238E27FC236}">
                    <a16:creationId xmlns:a16="http://schemas.microsoft.com/office/drawing/2014/main" id="{103FD425-35B8-4AB0-8871-AB5A0A93BE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51" y="980"/>
                <a:ext cx="67" cy="54"/>
              </a:xfrm>
              <a:custGeom>
                <a:avLst/>
                <a:gdLst>
                  <a:gd name="T0" fmla="*/ 1 w 133"/>
                  <a:gd name="T1" fmla="*/ 0 h 109"/>
                  <a:gd name="T2" fmla="*/ 1 w 133"/>
                  <a:gd name="T3" fmla="*/ 0 h 109"/>
                  <a:gd name="T4" fmla="*/ 1 w 133"/>
                  <a:gd name="T5" fmla="*/ 0 h 109"/>
                  <a:gd name="T6" fmla="*/ 1 w 133"/>
                  <a:gd name="T7" fmla="*/ 0 h 109"/>
                  <a:gd name="T8" fmla="*/ 1 w 133"/>
                  <a:gd name="T9" fmla="*/ 0 h 109"/>
                  <a:gd name="T10" fmla="*/ 1 w 133"/>
                  <a:gd name="T11" fmla="*/ 0 h 109"/>
                  <a:gd name="T12" fmla="*/ 1 w 133"/>
                  <a:gd name="T13" fmla="*/ 0 h 109"/>
                  <a:gd name="T14" fmla="*/ 0 w 133"/>
                  <a:gd name="T15" fmla="*/ 0 h 109"/>
                  <a:gd name="T16" fmla="*/ 1 w 133"/>
                  <a:gd name="T17" fmla="*/ 0 h 109"/>
                  <a:gd name="T18" fmla="*/ 1 w 133"/>
                  <a:gd name="T19" fmla="*/ 0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3"/>
                  <a:gd name="T31" fmla="*/ 0 h 109"/>
                  <a:gd name="T32" fmla="*/ 133 w 133"/>
                  <a:gd name="T33" fmla="*/ 109 h 10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3" h="109">
                    <a:moveTo>
                      <a:pt x="6" y="103"/>
                    </a:moveTo>
                    <a:lnTo>
                      <a:pt x="52" y="74"/>
                    </a:lnTo>
                    <a:lnTo>
                      <a:pt x="97" y="38"/>
                    </a:lnTo>
                    <a:lnTo>
                      <a:pt x="133" y="0"/>
                    </a:lnTo>
                    <a:lnTo>
                      <a:pt x="101" y="40"/>
                    </a:lnTo>
                    <a:lnTo>
                      <a:pt x="71" y="72"/>
                    </a:lnTo>
                    <a:lnTo>
                      <a:pt x="31" y="97"/>
                    </a:lnTo>
                    <a:lnTo>
                      <a:pt x="0" y="109"/>
                    </a:lnTo>
                    <a:lnTo>
                      <a:pt x="6" y="10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23" name="Freeform 697">
                <a:extLst>
                  <a:ext uri="{FF2B5EF4-FFF2-40B4-BE49-F238E27FC236}">
                    <a16:creationId xmlns:a16="http://schemas.microsoft.com/office/drawing/2014/main" id="{2BF143BE-60FC-4EB3-B564-2EBA8D2180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8" y="947"/>
                <a:ext cx="31" cy="85"/>
              </a:xfrm>
              <a:custGeom>
                <a:avLst/>
                <a:gdLst>
                  <a:gd name="T0" fmla="*/ 0 w 61"/>
                  <a:gd name="T1" fmla="*/ 0 h 171"/>
                  <a:gd name="T2" fmla="*/ 1 w 61"/>
                  <a:gd name="T3" fmla="*/ 0 h 171"/>
                  <a:gd name="T4" fmla="*/ 1 w 61"/>
                  <a:gd name="T5" fmla="*/ 0 h 171"/>
                  <a:gd name="T6" fmla="*/ 1 w 61"/>
                  <a:gd name="T7" fmla="*/ 0 h 171"/>
                  <a:gd name="T8" fmla="*/ 1 w 61"/>
                  <a:gd name="T9" fmla="*/ 0 h 171"/>
                  <a:gd name="T10" fmla="*/ 1 w 61"/>
                  <a:gd name="T11" fmla="*/ 0 h 171"/>
                  <a:gd name="T12" fmla="*/ 1 w 61"/>
                  <a:gd name="T13" fmla="*/ 0 h 171"/>
                  <a:gd name="T14" fmla="*/ 1 w 61"/>
                  <a:gd name="T15" fmla="*/ 0 h 171"/>
                  <a:gd name="T16" fmla="*/ 1 w 61"/>
                  <a:gd name="T17" fmla="*/ 0 h 171"/>
                  <a:gd name="T18" fmla="*/ 1 w 61"/>
                  <a:gd name="T19" fmla="*/ 0 h 171"/>
                  <a:gd name="T20" fmla="*/ 1 w 61"/>
                  <a:gd name="T21" fmla="*/ 0 h 171"/>
                  <a:gd name="T22" fmla="*/ 0 w 61"/>
                  <a:gd name="T23" fmla="*/ 0 h 171"/>
                  <a:gd name="T24" fmla="*/ 0 w 61"/>
                  <a:gd name="T25" fmla="*/ 0 h 171"/>
                  <a:gd name="T26" fmla="*/ 0 w 61"/>
                  <a:gd name="T27" fmla="*/ 0 h 1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1"/>
                  <a:gd name="T43" fmla="*/ 0 h 171"/>
                  <a:gd name="T44" fmla="*/ 61 w 61"/>
                  <a:gd name="T45" fmla="*/ 171 h 1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1" h="171">
                    <a:moveTo>
                      <a:pt x="0" y="163"/>
                    </a:moveTo>
                    <a:lnTo>
                      <a:pt x="2" y="131"/>
                    </a:lnTo>
                    <a:lnTo>
                      <a:pt x="11" y="87"/>
                    </a:lnTo>
                    <a:lnTo>
                      <a:pt x="26" y="47"/>
                    </a:lnTo>
                    <a:lnTo>
                      <a:pt x="45" y="21"/>
                    </a:lnTo>
                    <a:lnTo>
                      <a:pt x="61" y="0"/>
                    </a:lnTo>
                    <a:lnTo>
                      <a:pt x="47" y="30"/>
                    </a:lnTo>
                    <a:lnTo>
                      <a:pt x="36" y="68"/>
                    </a:lnTo>
                    <a:lnTo>
                      <a:pt x="28" y="100"/>
                    </a:lnTo>
                    <a:lnTo>
                      <a:pt x="19" y="131"/>
                    </a:lnTo>
                    <a:lnTo>
                      <a:pt x="5" y="159"/>
                    </a:lnTo>
                    <a:lnTo>
                      <a:pt x="0" y="171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24" name="Freeform 698">
                <a:extLst>
                  <a:ext uri="{FF2B5EF4-FFF2-40B4-BE49-F238E27FC236}">
                    <a16:creationId xmlns:a16="http://schemas.microsoft.com/office/drawing/2014/main" id="{E177B2CB-9A43-4926-A56B-F03597A256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6" y="908"/>
                <a:ext cx="13" cy="74"/>
              </a:xfrm>
              <a:custGeom>
                <a:avLst/>
                <a:gdLst>
                  <a:gd name="T0" fmla="*/ 0 w 27"/>
                  <a:gd name="T1" fmla="*/ 1 h 148"/>
                  <a:gd name="T2" fmla="*/ 0 w 27"/>
                  <a:gd name="T3" fmla="*/ 1 h 148"/>
                  <a:gd name="T4" fmla="*/ 0 w 27"/>
                  <a:gd name="T5" fmla="*/ 1 h 148"/>
                  <a:gd name="T6" fmla="*/ 0 w 27"/>
                  <a:gd name="T7" fmla="*/ 1 h 148"/>
                  <a:gd name="T8" fmla="*/ 0 w 27"/>
                  <a:gd name="T9" fmla="*/ 0 h 148"/>
                  <a:gd name="T10" fmla="*/ 0 w 27"/>
                  <a:gd name="T11" fmla="*/ 1 h 148"/>
                  <a:gd name="T12" fmla="*/ 0 w 27"/>
                  <a:gd name="T13" fmla="*/ 1 h 148"/>
                  <a:gd name="T14" fmla="*/ 0 w 27"/>
                  <a:gd name="T15" fmla="*/ 1 h 148"/>
                  <a:gd name="T16" fmla="*/ 0 w 27"/>
                  <a:gd name="T17" fmla="*/ 1 h 148"/>
                  <a:gd name="T18" fmla="*/ 0 w 27"/>
                  <a:gd name="T19" fmla="*/ 1 h 148"/>
                  <a:gd name="T20" fmla="*/ 0 w 27"/>
                  <a:gd name="T21" fmla="*/ 1 h 1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148"/>
                  <a:gd name="T35" fmla="*/ 27 w 27"/>
                  <a:gd name="T36" fmla="*/ 148 h 1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148">
                    <a:moveTo>
                      <a:pt x="0" y="148"/>
                    </a:moveTo>
                    <a:lnTo>
                      <a:pt x="0" y="116"/>
                    </a:lnTo>
                    <a:lnTo>
                      <a:pt x="2" y="78"/>
                    </a:lnTo>
                    <a:lnTo>
                      <a:pt x="12" y="40"/>
                    </a:lnTo>
                    <a:lnTo>
                      <a:pt x="27" y="0"/>
                    </a:lnTo>
                    <a:lnTo>
                      <a:pt x="23" y="32"/>
                    </a:lnTo>
                    <a:lnTo>
                      <a:pt x="21" y="62"/>
                    </a:lnTo>
                    <a:lnTo>
                      <a:pt x="19" y="93"/>
                    </a:lnTo>
                    <a:lnTo>
                      <a:pt x="14" y="119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25" name="Freeform 699">
                <a:extLst>
                  <a:ext uri="{FF2B5EF4-FFF2-40B4-BE49-F238E27FC236}">
                    <a16:creationId xmlns:a16="http://schemas.microsoft.com/office/drawing/2014/main" id="{39B5FB44-F53E-4A9C-AAA6-1E31AE1DAFC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0" y="1004"/>
                <a:ext cx="94" cy="53"/>
              </a:xfrm>
              <a:custGeom>
                <a:avLst/>
                <a:gdLst>
                  <a:gd name="T0" fmla="*/ 0 w 188"/>
                  <a:gd name="T1" fmla="*/ 1 h 106"/>
                  <a:gd name="T2" fmla="*/ 1 w 188"/>
                  <a:gd name="T3" fmla="*/ 1 h 106"/>
                  <a:gd name="T4" fmla="*/ 1 w 188"/>
                  <a:gd name="T5" fmla="*/ 1 h 106"/>
                  <a:gd name="T6" fmla="*/ 1 w 188"/>
                  <a:gd name="T7" fmla="*/ 1 h 106"/>
                  <a:gd name="T8" fmla="*/ 1 w 188"/>
                  <a:gd name="T9" fmla="*/ 1 h 106"/>
                  <a:gd name="T10" fmla="*/ 1 w 188"/>
                  <a:gd name="T11" fmla="*/ 0 h 106"/>
                  <a:gd name="T12" fmla="*/ 1 w 188"/>
                  <a:gd name="T13" fmla="*/ 1 h 106"/>
                  <a:gd name="T14" fmla="*/ 1 w 188"/>
                  <a:gd name="T15" fmla="*/ 1 h 106"/>
                  <a:gd name="T16" fmla="*/ 1 w 188"/>
                  <a:gd name="T17" fmla="*/ 1 h 106"/>
                  <a:gd name="T18" fmla="*/ 1 w 188"/>
                  <a:gd name="T19" fmla="*/ 1 h 106"/>
                  <a:gd name="T20" fmla="*/ 1 w 188"/>
                  <a:gd name="T21" fmla="*/ 1 h 106"/>
                  <a:gd name="T22" fmla="*/ 0 w 188"/>
                  <a:gd name="T23" fmla="*/ 1 h 106"/>
                  <a:gd name="T24" fmla="*/ 0 w 188"/>
                  <a:gd name="T25" fmla="*/ 1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8"/>
                  <a:gd name="T40" fmla="*/ 0 h 106"/>
                  <a:gd name="T41" fmla="*/ 188 w 188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8" h="106">
                    <a:moveTo>
                      <a:pt x="0" y="104"/>
                    </a:moveTo>
                    <a:lnTo>
                      <a:pt x="23" y="83"/>
                    </a:lnTo>
                    <a:lnTo>
                      <a:pt x="64" y="57"/>
                    </a:lnTo>
                    <a:lnTo>
                      <a:pt x="112" y="30"/>
                    </a:lnTo>
                    <a:lnTo>
                      <a:pt x="167" y="7"/>
                    </a:lnTo>
                    <a:lnTo>
                      <a:pt x="188" y="0"/>
                    </a:lnTo>
                    <a:lnTo>
                      <a:pt x="154" y="21"/>
                    </a:lnTo>
                    <a:lnTo>
                      <a:pt x="116" y="43"/>
                    </a:lnTo>
                    <a:lnTo>
                      <a:pt x="66" y="68"/>
                    </a:lnTo>
                    <a:lnTo>
                      <a:pt x="30" y="89"/>
                    </a:lnTo>
                    <a:lnTo>
                      <a:pt x="4" y="106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26" name="Freeform 700">
                <a:extLst>
                  <a:ext uri="{FF2B5EF4-FFF2-40B4-BE49-F238E27FC236}">
                    <a16:creationId xmlns:a16="http://schemas.microsoft.com/office/drawing/2014/main" id="{693EA0BB-5972-4A1F-BCC6-C9BD278196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9" y="841"/>
                <a:ext cx="72" cy="63"/>
              </a:xfrm>
              <a:custGeom>
                <a:avLst/>
                <a:gdLst>
                  <a:gd name="T0" fmla="*/ 0 w 144"/>
                  <a:gd name="T1" fmla="*/ 1 h 125"/>
                  <a:gd name="T2" fmla="*/ 1 w 144"/>
                  <a:gd name="T3" fmla="*/ 1 h 125"/>
                  <a:gd name="T4" fmla="*/ 1 w 144"/>
                  <a:gd name="T5" fmla="*/ 1 h 125"/>
                  <a:gd name="T6" fmla="*/ 1 w 144"/>
                  <a:gd name="T7" fmla="*/ 1 h 125"/>
                  <a:gd name="T8" fmla="*/ 1 w 144"/>
                  <a:gd name="T9" fmla="*/ 0 h 125"/>
                  <a:gd name="T10" fmla="*/ 1 w 144"/>
                  <a:gd name="T11" fmla="*/ 1 h 125"/>
                  <a:gd name="T12" fmla="*/ 1 w 144"/>
                  <a:gd name="T13" fmla="*/ 1 h 125"/>
                  <a:gd name="T14" fmla="*/ 1 w 144"/>
                  <a:gd name="T15" fmla="*/ 1 h 125"/>
                  <a:gd name="T16" fmla="*/ 0 w 144"/>
                  <a:gd name="T17" fmla="*/ 1 h 125"/>
                  <a:gd name="T18" fmla="*/ 0 w 144"/>
                  <a:gd name="T19" fmla="*/ 1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4"/>
                  <a:gd name="T31" fmla="*/ 0 h 125"/>
                  <a:gd name="T32" fmla="*/ 144 w 144"/>
                  <a:gd name="T33" fmla="*/ 125 h 12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4" h="125">
                    <a:moveTo>
                      <a:pt x="0" y="125"/>
                    </a:moveTo>
                    <a:lnTo>
                      <a:pt x="30" y="83"/>
                    </a:lnTo>
                    <a:lnTo>
                      <a:pt x="66" y="45"/>
                    </a:lnTo>
                    <a:lnTo>
                      <a:pt x="108" y="19"/>
                    </a:lnTo>
                    <a:lnTo>
                      <a:pt x="144" y="0"/>
                    </a:lnTo>
                    <a:lnTo>
                      <a:pt x="121" y="30"/>
                    </a:lnTo>
                    <a:lnTo>
                      <a:pt x="85" y="72"/>
                    </a:lnTo>
                    <a:lnTo>
                      <a:pt x="47" y="108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27" name="Freeform 701">
                <a:extLst>
                  <a:ext uri="{FF2B5EF4-FFF2-40B4-BE49-F238E27FC236}">
                    <a16:creationId xmlns:a16="http://schemas.microsoft.com/office/drawing/2014/main" id="{0D338607-3FAA-4420-AEE3-6AEC02FE4B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6" y="747"/>
                <a:ext cx="48" cy="57"/>
              </a:xfrm>
              <a:custGeom>
                <a:avLst/>
                <a:gdLst>
                  <a:gd name="T0" fmla="*/ 0 w 97"/>
                  <a:gd name="T1" fmla="*/ 0 h 115"/>
                  <a:gd name="T2" fmla="*/ 0 w 97"/>
                  <a:gd name="T3" fmla="*/ 0 h 115"/>
                  <a:gd name="T4" fmla="*/ 0 w 97"/>
                  <a:gd name="T5" fmla="*/ 0 h 115"/>
                  <a:gd name="T6" fmla="*/ 0 w 97"/>
                  <a:gd name="T7" fmla="*/ 0 h 115"/>
                  <a:gd name="T8" fmla="*/ 0 w 97"/>
                  <a:gd name="T9" fmla="*/ 0 h 115"/>
                  <a:gd name="T10" fmla="*/ 0 w 97"/>
                  <a:gd name="T11" fmla="*/ 0 h 115"/>
                  <a:gd name="T12" fmla="*/ 0 w 97"/>
                  <a:gd name="T13" fmla="*/ 0 h 115"/>
                  <a:gd name="T14" fmla="*/ 0 w 97"/>
                  <a:gd name="T15" fmla="*/ 0 h 115"/>
                  <a:gd name="T16" fmla="*/ 0 w 97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15"/>
                  <a:gd name="T29" fmla="*/ 97 w 97"/>
                  <a:gd name="T30" fmla="*/ 115 h 1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15">
                    <a:moveTo>
                      <a:pt x="4" y="80"/>
                    </a:moveTo>
                    <a:lnTo>
                      <a:pt x="31" y="50"/>
                    </a:lnTo>
                    <a:lnTo>
                      <a:pt x="59" y="23"/>
                    </a:lnTo>
                    <a:lnTo>
                      <a:pt x="97" y="0"/>
                    </a:lnTo>
                    <a:lnTo>
                      <a:pt x="73" y="33"/>
                    </a:lnTo>
                    <a:lnTo>
                      <a:pt x="44" y="67"/>
                    </a:lnTo>
                    <a:lnTo>
                      <a:pt x="0" y="115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28" name="Freeform 702">
                <a:extLst>
                  <a:ext uri="{FF2B5EF4-FFF2-40B4-BE49-F238E27FC236}">
                    <a16:creationId xmlns:a16="http://schemas.microsoft.com/office/drawing/2014/main" id="{9E16394F-BD08-43F2-B73A-56E50548C64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7" y="889"/>
                <a:ext cx="38" cy="27"/>
              </a:xfrm>
              <a:custGeom>
                <a:avLst/>
                <a:gdLst>
                  <a:gd name="T0" fmla="*/ 0 w 76"/>
                  <a:gd name="T1" fmla="*/ 0 h 55"/>
                  <a:gd name="T2" fmla="*/ 1 w 76"/>
                  <a:gd name="T3" fmla="*/ 0 h 55"/>
                  <a:gd name="T4" fmla="*/ 1 w 76"/>
                  <a:gd name="T5" fmla="*/ 0 h 55"/>
                  <a:gd name="T6" fmla="*/ 1 w 76"/>
                  <a:gd name="T7" fmla="*/ 0 h 55"/>
                  <a:gd name="T8" fmla="*/ 1 w 76"/>
                  <a:gd name="T9" fmla="*/ 0 h 55"/>
                  <a:gd name="T10" fmla="*/ 1 w 76"/>
                  <a:gd name="T11" fmla="*/ 0 h 55"/>
                  <a:gd name="T12" fmla="*/ 0 w 76"/>
                  <a:gd name="T13" fmla="*/ 0 h 55"/>
                  <a:gd name="T14" fmla="*/ 0 w 76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6"/>
                  <a:gd name="T25" fmla="*/ 0 h 55"/>
                  <a:gd name="T26" fmla="*/ 76 w 76"/>
                  <a:gd name="T27" fmla="*/ 55 h 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6" h="55">
                    <a:moveTo>
                      <a:pt x="0" y="42"/>
                    </a:moveTo>
                    <a:lnTo>
                      <a:pt x="25" y="24"/>
                    </a:lnTo>
                    <a:lnTo>
                      <a:pt x="61" y="5"/>
                    </a:lnTo>
                    <a:lnTo>
                      <a:pt x="76" y="0"/>
                    </a:lnTo>
                    <a:lnTo>
                      <a:pt x="59" y="26"/>
                    </a:lnTo>
                    <a:lnTo>
                      <a:pt x="30" y="5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29" name="Freeform 703">
                <a:extLst>
                  <a:ext uri="{FF2B5EF4-FFF2-40B4-BE49-F238E27FC236}">
                    <a16:creationId xmlns:a16="http://schemas.microsoft.com/office/drawing/2014/main" id="{98EC37A8-1AB5-4D69-ACA4-4E312ADFFA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7" y="934"/>
                <a:ext cx="105" cy="38"/>
              </a:xfrm>
              <a:custGeom>
                <a:avLst/>
                <a:gdLst>
                  <a:gd name="T0" fmla="*/ 0 w 211"/>
                  <a:gd name="T1" fmla="*/ 1 h 74"/>
                  <a:gd name="T2" fmla="*/ 0 w 211"/>
                  <a:gd name="T3" fmla="*/ 1 h 74"/>
                  <a:gd name="T4" fmla="*/ 0 w 211"/>
                  <a:gd name="T5" fmla="*/ 1 h 74"/>
                  <a:gd name="T6" fmla="*/ 0 w 211"/>
                  <a:gd name="T7" fmla="*/ 1 h 74"/>
                  <a:gd name="T8" fmla="*/ 0 w 211"/>
                  <a:gd name="T9" fmla="*/ 0 h 74"/>
                  <a:gd name="T10" fmla="*/ 0 w 211"/>
                  <a:gd name="T11" fmla="*/ 1 h 74"/>
                  <a:gd name="T12" fmla="*/ 0 w 211"/>
                  <a:gd name="T13" fmla="*/ 1 h 74"/>
                  <a:gd name="T14" fmla="*/ 0 w 211"/>
                  <a:gd name="T15" fmla="*/ 1 h 74"/>
                  <a:gd name="T16" fmla="*/ 0 w 211"/>
                  <a:gd name="T17" fmla="*/ 1 h 74"/>
                  <a:gd name="T18" fmla="*/ 0 w 211"/>
                  <a:gd name="T19" fmla="*/ 1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1"/>
                  <a:gd name="T31" fmla="*/ 0 h 74"/>
                  <a:gd name="T32" fmla="*/ 211 w 211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1" h="74">
                    <a:moveTo>
                      <a:pt x="15" y="49"/>
                    </a:moveTo>
                    <a:lnTo>
                      <a:pt x="76" y="40"/>
                    </a:lnTo>
                    <a:lnTo>
                      <a:pt x="137" y="23"/>
                    </a:lnTo>
                    <a:lnTo>
                      <a:pt x="192" y="9"/>
                    </a:lnTo>
                    <a:lnTo>
                      <a:pt x="211" y="0"/>
                    </a:lnTo>
                    <a:lnTo>
                      <a:pt x="184" y="17"/>
                    </a:lnTo>
                    <a:lnTo>
                      <a:pt x="133" y="46"/>
                    </a:lnTo>
                    <a:lnTo>
                      <a:pt x="0" y="74"/>
                    </a:lnTo>
                    <a:lnTo>
                      <a:pt x="15" y="49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30" name="Freeform 704">
                <a:extLst>
                  <a:ext uri="{FF2B5EF4-FFF2-40B4-BE49-F238E27FC236}">
                    <a16:creationId xmlns:a16="http://schemas.microsoft.com/office/drawing/2014/main" id="{AB4AA4DF-AB46-4346-8BFB-5AABDBF37B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5" y="822"/>
                <a:ext cx="20" cy="47"/>
              </a:xfrm>
              <a:custGeom>
                <a:avLst/>
                <a:gdLst>
                  <a:gd name="T0" fmla="*/ 1 w 40"/>
                  <a:gd name="T1" fmla="*/ 1 h 93"/>
                  <a:gd name="T2" fmla="*/ 1 w 40"/>
                  <a:gd name="T3" fmla="*/ 0 h 93"/>
                  <a:gd name="T4" fmla="*/ 1 w 40"/>
                  <a:gd name="T5" fmla="*/ 1 h 93"/>
                  <a:gd name="T6" fmla="*/ 1 w 40"/>
                  <a:gd name="T7" fmla="*/ 1 h 93"/>
                  <a:gd name="T8" fmla="*/ 0 w 40"/>
                  <a:gd name="T9" fmla="*/ 1 h 93"/>
                  <a:gd name="T10" fmla="*/ 1 w 40"/>
                  <a:gd name="T11" fmla="*/ 1 h 93"/>
                  <a:gd name="T12" fmla="*/ 1 w 40"/>
                  <a:gd name="T13" fmla="*/ 1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"/>
                  <a:gd name="T22" fmla="*/ 0 h 93"/>
                  <a:gd name="T23" fmla="*/ 40 w 40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" h="93">
                    <a:moveTo>
                      <a:pt x="10" y="36"/>
                    </a:moveTo>
                    <a:lnTo>
                      <a:pt x="40" y="0"/>
                    </a:lnTo>
                    <a:lnTo>
                      <a:pt x="31" y="24"/>
                    </a:lnTo>
                    <a:lnTo>
                      <a:pt x="17" y="53"/>
                    </a:lnTo>
                    <a:lnTo>
                      <a:pt x="0" y="93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31" name="Freeform 705">
                <a:extLst>
                  <a:ext uri="{FF2B5EF4-FFF2-40B4-BE49-F238E27FC236}">
                    <a16:creationId xmlns:a16="http://schemas.microsoft.com/office/drawing/2014/main" id="{2BD5CA61-F878-4D37-833B-B379FFA0B5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831"/>
                <a:ext cx="100" cy="170"/>
              </a:xfrm>
              <a:custGeom>
                <a:avLst/>
                <a:gdLst>
                  <a:gd name="T0" fmla="*/ 0 w 199"/>
                  <a:gd name="T1" fmla="*/ 1 h 340"/>
                  <a:gd name="T2" fmla="*/ 1 w 199"/>
                  <a:gd name="T3" fmla="*/ 1 h 340"/>
                  <a:gd name="T4" fmla="*/ 1 w 199"/>
                  <a:gd name="T5" fmla="*/ 1 h 340"/>
                  <a:gd name="T6" fmla="*/ 1 w 199"/>
                  <a:gd name="T7" fmla="*/ 1 h 340"/>
                  <a:gd name="T8" fmla="*/ 1 w 199"/>
                  <a:gd name="T9" fmla="*/ 1 h 340"/>
                  <a:gd name="T10" fmla="*/ 1 w 199"/>
                  <a:gd name="T11" fmla="*/ 1 h 340"/>
                  <a:gd name="T12" fmla="*/ 1 w 199"/>
                  <a:gd name="T13" fmla="*/ 1 h 340"/>
                  <a:gd name="T14" fmla="*/ 1 w 199"/>
                  <a:gd name="T15" fmla="*/ 1 h 340"/>
                  <a:gd name="T16" fmla="*/ 1 w 199"/>
                  <a:gd name="T17" fmla="*/ 1 h 340"/>
                  <a:gd name="T18" fmla="*/ 1 w 199"/>
                  <a:gd name="T19" fmla="*/ 1 h 340"/>
                  <a:gd name="T20" fmla="*/ 1 w 199"/>
                  <a:gd name="T21" fmla="*/ 1 h 340"/>
                  <a:gd name="T22" fmla="*/ 1 w 199"/>
                  <a:gd name="T23" fmla="*/ 1 h 340"/>
                  <a:gd name="T24" fmla="*/ 1 w 199"/>
                  <a:gd name="T25" fmla="*/ 1 h 340"/>
                  <a:gd name="T26" fmla="*/ 1 w 199"/>
                  <a:gd name="T27" fmla="*/ 1 h 340"/>
                  <a:gd name="T28" fmla="*/ 1 w 199"/>
                  <a:gd name="T29" fmla="*/ 1 h 340"/>
                  <a:gd name="T30" fmla="*/ 1 w 199"/>
                  <a:gd name="T31" fmla="*/ 1 h 340"/>
                  <a:gd name="T32" fmla="*/ 1 w 199"/>
                  <a:gd name="T33" fmla="*/ 1 h 340"/>
                  <a:gd name="T34" fmla="*/ 1 w 199"/>
                  <a:gd name="T35" fmla="*/ 1 h 340"/>
                  <a:gd name="T36" fmla="*/ 1 w 199"/>
                  <a:gd name="T37" fmla="*/ 1 h 340"/>
                  <a:gd name="T38" fmla="*/ 1 w 199"/>
                  <a:gd name="T39" fmla="*/ 1 h 340"/>
                  <a:gd name="T40" fmla="*/ 1 w 199"/>
                  <a:gd name="T41" fmla="*/ 1 h 340"/>
                  <a:gd name="T42" fmla="*/ 1 w 199"/>
                  <a:gd name="T43" fmla="*/ 1 h 340"/>
                  <a:gd name="T44" fmla="*/ 1 w 199"/>
                  <a:gd name="T45" fmla="*/ 1 h 340"/>
                  <a:gd name="T46" fmla="*/ 1 w 199"/>
                  <a:gd name="T47" fmla="*/ 1 h 340"/>
                  <a:gd name="T48" fmla="*/ 1 w 199"/>
                  <a:gd name="T49" fmla="*/ 1 h 340"/>
                  <a:gd name="T50" fmla="*/ 1 w 199"/>
                  <a:gd name="T51" fmla="*/ 1 h 340"/>
                  <a:gd name="T52" fmla="*/ 1 w 199"/>
                  <a:gd name="T53" fmla="*/ 1 h 340"/>
                  <a:gd name="T54" fmla="*/ 1 w 199"/>
                  <a:gd name="T55" fmla="*/ 1 h 340"/>
                  <a:gd name="T56" fmla="*/ 1 w 199"/>
                  <a:gd name="T57" fmla="*/ 1 h 340"/>
                  <a:gd name="T58" fmla="*/ 1 w 199"/>
                  <a:gd name="T59" fmla="*/ 1 h 340"/>
                  <a:gd name="T60" fmla="*/ 1 w 199"/>
                  <a:gd name="T61" fmla="*/ 1 h 340"/>
                  <a:gd name="T62" fmla="*/ 1 w 199"/>
                  <a:gd name="T63" fmla="*/ 1 h 340"/>
                  <a:gd name="T64" fmla="*/ 1 w 199"/>
                  <a:gd name="T65" fmla="*/ 1 h 340"/>
                  <a:gd name="T66" fmla="*/ 1 w 199"/>
                  <a:gd name="T67" fmla="*/ 1 h 340"/>
                  <a:gd name="T68" fmla="*/ 1 w 199"/>
                  <a:gd name="T69" fmla="*/ 1 h 340"/>
                  <a:gd name="T70" fmla="*/ 1 w 199"/>
                  <a:gd name="T71" fmla="*/ 1 h 340"/>
                  <a:gd name="T72" fmla="*/ 1 w 199"/>
                  <a:gd name="T73" fmla="*/ 1 h 340"/>
                  <a:gd name="T74" fmla="*/ 1 w 199"/>
                  <a:gd name="T75" fmla="*/ 1 h 340"/>
                  <a:gd name="T76" fmla="*/ 1 w 199"/>
                  <a:gd name="T77" fmla="*/ 1 h 340"/>
                  <a:gd name="T78" fmla="*/ 1 w 199"/>
                  <a:gd name="T79" fmla="*/ 1 h 340"/>
                  <a:gd name="T80" fmla="*/ 1 w 199"/>
                  <a:gd name="T81" fmla="*/ 1 h 340"/>
                  <a:gd name="T82" fmla="*/ 1 w 199"/>
                  <a:gd name="T83" fmla="*/ 1 h 340"/>
                  <a:gd name="T84" fmla="*/ 1 w 199"/>
                  <a:gd name="T85" fmla="*/ 1 h 340"/>
                  <a:gd name="T86" fmla="*/ 1 w 199"/>
                  <a:gd name="T87" fmla="*/ 1 h 340"/>
                  <a:gd name="T88" fmla="*/ 1 w 199"/>
                  <a:gd name="T89" fmla="*/ 1 h 340"/>
                  <a:gd name="T90" fmla="*/ 1 w 199"/>
                  <a:gd name="T91" fmla="*/ 1 h 340"/>
                  <a:gd name="T92" fmla="*/ 1 w 199"/>
                  <a:gd name="T93" fmla="*/ 1 h 340"/>
                  <a:gd name="T94" fmla="*/ 1 w 199"/>
                  <a:gd name="T95" fmla="*/ 1 h 340"/>
                  <a:gd name="T96" fmla="*/ 1 w 199"/>
                  <a:gd name="T97" fmla="*/ 1 h 340"/>
                  <a:gd name="T98" fmla="*/ 1 w 199"/>
                  <a:gd name="T99" fmla="*/ 1 h 340"/>
                  <a:gd name="T100" fmla="*/ 1 w 199"/>
                  <a:gd name="T101" fmla="*/ 1 h 340"/>
                  <a:gd name="T102" fmla="*/ 1 w 199"/>
                  <a:gd name="T103" fmla="*/ 1 h 340"/>
                  <a:gd name="T104" fmla="*/ 1 w 199"/>
                  <a:gd name="T105" fmla="*/ 1 h 340"/>
                  <a:gd name="T106" fmla="*/ 1 w 199"/>
                  <a:gd name="T107" fmla="*/ 1 h 340"/>
                  <a:gd name="T108" fmla="*/ 1 w 199"/>
                  <a:gd name="T109" fmla="*/ 1 h 340"/>
                  <a:gd name="T110" fmla="*/ 1 w 199"/>
                  <a:gd name="T111" fmla="*/ 1 h 340"/>
                  <a:gd name="T112" fmla="*/ 1 w 199"/>
                  <a:gd name="T113" fmla="*/ 1 h 340"/>
                  <a:gd name="T114" fmla="*/ 1 w 199"/>
                  <a:gd name="T115" fmla="*/ 1 h 340"/>
                  <a:gd name="T116" fmla="*/ 1 w 199"/>
                  <a:gd name="T117" fmla="*/ 1 h 340"/>
                  <a:gd name="T118" fmla="*/ 1 w 199"/>
                  <a:gd name="T119" fmla="*/ 1 h 340"/>
                  <a:gd name="T120" fmla="*/ 1 w 199"/>
                  <a:gd name="T121" fmla="*/ 1 h 340"/>
                  <a:gd name="T122" fmla="*/ 0 w 199"/>
                  <a:gd name="T123" fmla="*/ 1 h 3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340"/>
                  <a:gd name="T188" fmla="*/ 199 w 199"/>
                  <a:gd name="T189" fmla="*/ 340 h 3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340">
                    <a:moveTo>
                      <a:pt x="0" y="209"/>
                    </a:moveTo>
                    <a:lnTo>
                      <a:pt x="0" y="209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4" y="192"/>
                    </a:lnTo>
                    <a:lnTo>
                      <a:pt x="4" y="188"/>
                    </a:lnTo>
                    <a:lnTo>
                      <a:pt x="6" y="186"/>
                    </a:lnTo>
                    <a:lnTo>
                      <a:pt x="6" y="184"/>
                    </a:lnTo>
                    <a:lnTo>
                      <a:pt x="7" y="180"/>
                    </a:lnTo>
                    <a:lnTo>
                      <a:pt x="7" y="177"/>
                    </a:lnTo>
                    <a:lnTo>
                      <a:pt x="9" y="173"/>
                    </a:lnTo>
                    <a:lnTo>
                      <a:pt x="11" y="171"/>
                    </a:lnTo>
                    <a:lnTo>
                      <a:pt x="13" y="167"/>
                    </a:lnTo>
                    <a:lnTo>
                      <a:pt x="13" y="163"/>
                    </a:lnTo>
                    <a:lnTo>
                      <a:pt x="15" y="159"/>
                    </a:lnTo>
                    <a:lnTo>
                      <a:pt x="17" y="156"/>
                    </a:lnTo>
                    <a:lnTo>
                      <a:pt x="19" y="152"/>
                    </a:lnTo>
                    <a:lnTo>
                      <a:pt x="21" y="148"/>
                    </a:lnTo>
                    <a:lnTo>
                      <a:pt x="23" y="144"/>
                    </a:lnTo>
                    <a:lnTo>
                      <a:pt x="25" y="140"/>
                    </a:lnTo>
                    <a:lnTo>
                      <a:pt x="28" y="137"/>
                    </a:lnTo>
                    <a:lnTo>
                      <a:pt x="30" y="133"/>
                    </a:lnTo>
                    <a:lnTo>
                      <a:pt x="32" y="127"/>
                    </a:lnTo>
                    <a:lnTo>
                      <a:pt x="36" y="123"/>
                    </a:lnTo>
                    <a:lnTo>
                      <a:pt x="38" y="120"/>
                    </a:lnTo>
                    <a:lnTo>
                      <a:pt x="42" y="116"/>
                    </a:lnTo>
                    <a:lnTo>
                      <a:pt x="44" y="110"/>
                    </a:lnTo>
                    <a:lnTo>
                      <a:pt x="47" y="106"/>
                    </a:lnTo>
                    <a:lnTo>
                      <a:pt x="51" y="101"/>
                    </a:lnTo>
                    <a:lnTo>
                      <a:pt x="53" y="97"/>
                    </a:lnTo>
                    <a:lnTo>
                      <a:pt x="57" y="93"/>
                    </a:lnTo>
                    <a:lnTo>
                      <a:pt x="61" y="89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74" y="76"/>
                    </a:lnTo>
                    <a:lnTo>
                      <a:pt x="78" y="70"/>
                    </a:lnTo>
                    <a:lnTo>
                      <a:pt x="82" y="66"/>
                    </a:lnTo>
                    <a:lnTo>
                      <a:pt x="87" y="62"/>
                    </a:lnTo>
                    <a:lnTo>
                      <a:pt x="91" y="59"/>
                    </a:lnTo>
                    <a:lnTo>
                      <a:pt x="97" y="55"/>
                    </a:lnTo>
                    <a:lnTo>
                      <a:pt x="101" y="49"/>
                    </a:lnTo>
                    <a:lnTo>
                      <a:pt x="106" y="45"/>
                    </a:lnTo>
                    <a:lnTo>
                      <a:pt x="112" y="42"/>
                    </a:lnTo>
                    <a:lnTo>
                      <a:pt x="118" y="38"/>
                    </a:lnTo>
                    <a:lnTo>
                      <a:pt x="123" y="34"/>
                    </a:lnTo>
                    <a:lnTo>
                      <a:pt x="129" y="30"/>
                    </a:lnTo>
                    <a:lnTo>
                      <a:pt x="137" y="26"/>
                    </a:lnTo>
                    <a:lnTo>
                      <a:pt x="142" y="23"/>
                    </a:lnTo>
                    <a:lnTo>
                      <a:pt x="148" y="19"/>
                    </a:lnTo>
                    <a:lnTo>
                      <a:pt x="156" y="17"/>
                    </a:lnTo>
                    <a:lnTo>
                      <a:pt x="163" y="13"/>
                    </a:lnTo>
                    <a:lnTo>
                      <a:pt x="169" y="9"/>
                    </a:lnTo>
                    <a:lnTo>
                      <a:pt x="177" y="7"/>
                    </a:lnTo>
                    <a:lnTo>
                      <a:pt x="184" y="4"/>
                    </a:lnTo>
                    <a:lnTo>
                      <a:pt x="192" y="2"/>
                    </a:lnTo>
                    <a:lnTo>
                      <a:pt x="199" y="0"/>
                    </a:lnTo>
                    <a:lnTo>
                      <a:pt x="198" y="2"/>
                    </a:lnTo>
                    <a:lnTo>
                      <a:pt x="196" y="4"/>
                    </a:lnTo>
                    <a:lnTo>
                      <a:pt x="194" y="7"/>
                    </a:lnTo>
                    <a:lnTo>
                      <a:pt x="194" y="9"/>
                    </a:lnTo>
                    <a:lnTo>
                      <a:pt x="192" y="11"/>
                    </a:lnTo>
                    <a:lnTo>
                      <a:pt x="190" y="15"/>
                    </a:lnTo>
                    <a:lnTo>
                      <a:pt x="188" y="17"/>
                    </a:lnTo>
                    <a:lnTo>
                      <a:pt x="186" y="19"/>
                    </a:lnTo>
                    <a:lnTo>
                      <a:pt x="184" y="23"/>
                    </a:lnTo>
                    <a:lnTo>
                      <a:pt x="184" y="24"/>
                    </a:lnTo>
                    <a:lnTo>
                      <a:pt x="182" y="26"/>
                    </a:lnTo>
                    <a:lnTo>
                      <a:pt x="182" y="30"/>
                    </a:lnTo>
                    <a:lnTo>
                      <a:pt x="180" y="32"/>
                    </a:lnTo>
                    <a:lnTo>
                      <a:pt x="179" y="36"/>
                    </a:lnTo>
                    <a:lnTo>
                      <a:pt x="179" y="38"/>
                    </a:lnTo>
                    <a:lnTo>
                      <a:pt x="177" y="42"/>
                    </a:lnTo>
                    <a:lnTo>
                      <a:pt x="177" y="45"/>
                    </a:lnTo>
                    <a:lnTo>
                      <a:pt x="177" y="49"/>
                    </a:lnTo>
                    <a:lnTo>
                      <a:pt x="175" y="53"/>
                    </a:lnTo>
                    <a:lnTo>
                      <a:pt x="175" y="57"/>
                    </a:lnTo>
                    <a:lnTo>
                      <a:pt x="173" y="61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3" y="70"/>
                    </a:lnTo>
                    <a:lnTo>
                      <a:pt x="173" y="74"/>
                    </a:lnTo>
                    <a:lnTo>
                      <a:pt x="173" y="76"/>
                    </a:lnTo>
                    <a:lnTo>
                      <a:pt x="173" y="78"/>
                    </a:lnTo>
                    <a:lnTo>
                      <a:pt x="173" y="82"/>
                    </a:lnTo>
                    <a:lnTo>
                      <a:pt x="173" y="83"/>
                    </a:lnTo>
                    <a:lnTo>
                      <a:pt x="173" y="87"/>
                    </a:lnTo>
                    <a:lnTo>
                      <a:pt x="173" y="91"/>
                    </a:lnTo>
                    <a:lnTo>
                      <a:pt x="173" y="95"/>
                    </a:lnTo>
                    <a:lnTo>
                      <a:pt x="173" y="97"/>
                    </a:lnTo>
                    <a:lnTo>
                      <a:pt x="173" y="101"/>
                    </a:lnTo>
                    <a:lnTo>
                      <a:pt x="173" y="104"/>
                    </a:lnTo>
                    <a:lnTo>
                      <a:pt x="173" y="108"/>
                    </a:lnTo>
                    <a:lnTo>
                      <a:pt x="173" y="112"/>
                    </a:lnTo>
                    <a:lnTo>
                      <a:pt x="173" y="116"/>
                    </a:lnTo>
                    <a:lnTo>
                      <a:pt x="173" y="120"/>
                    </a:lnTo>
                    <a:lnTo>
                      <a:pt x="175" y="123"/>
                    </a:lnTo>
                    <a:lnTo>
                      <a:pt x="175" y="127"/>
                    </a:lnTo>
                    <a:lnTo>
                      <a:pt x="175" y="133"/>
                    </a:lnTo>
                    <a:lnTo>
                      <a:pt x="175" y="137"/>
                    </a:lnTo>
                    <a:lnTo>
                      <a:pt x="175" y="140"/>
                    </a:lnTo>
                    <a:lnTo>
                      <a:pt x="175" y="144"/>
                    </a:lnTo>
                    <a:lnTo>
                      <a:pt x="175" y="148"/>
                    </a:lnTo>
                    <a:lnTo>
                      <a:pt x="175" y="152"/>
                    </a:lnTo>
                    <a:lnTo>
                      <a:pt x="177" y="156"/>
                    </a:lnTo>
                    <a:lnTo>
                      <a:pt x="177" y="161"/>
                    </a:lnTo>
                    <a:lnTo>
                      <a:pt x="177" y="165"/>
                    </a:lnTo>
                    <a:lnTo>
                      <a:pt x="177" y="167"/>
                    </a:lnTo>
                    <a:lnTo>
                      <a:pt x="177" y="171"/>
                    </a:lnTo>
                    <a:lnTo>
                      <a:pt x="177" y="175"/>
                    </a:lnTo>
                    <a:lnTo>
                      <a:pt x="177" y="178"/>
                    </a:lnTo>
                    <a:lnTo>
                      <a:pt x="177" y="182"/>
                    </a:lnTo>
                    <a:lnTo>
                      <a:pt x="177" y="184"/>
                    </a:lnTo>
                    <a:lnTo>
                      <a:pt x="177" y="188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7" y="197"/>
                    </a:lnTo>
                    <a:lnTo>
                      <a:pt x="177" y="199"/>
                    </a:lnTo>
                    <a:lnTo>
                      <a:pt x="177" y="203"/>
                    </a:lnTo>
                    <a:lnTo>
                      <a:pt x="177" y="205"/>
                    </a:lnTo>
                    <a:lnTo>
                      <a:pt x="177" y="209"/>
                    </a:lnTo>
                    <a:lnTo>
                      <a:pt x="177" y="211"/>
                    </a:lnTo>
                    <a:lnTo>
                      <a:pt x="177" y="215"/>
                    </a:lnTo>
                    <a:lnTo>
                      <a:pt x="175" y="216"/>
                    </a:lnTo>
                    <a:lnTo>
                      <a:pt x="175" y="220"/>
                    </a:lnTo>
                    <a:lnTo>
                      <a:pt x="175" y="222"/>
                    </a:lnTo>
                    <a:lnTo>
                      <a:pt x="175" y="224"/>
                    </a:lnTo>
                    <a:lnTo>
                      <a:pt x="175" y="226"/>
                    </a:lnTo>
                    <a:lnTo>
                      <a:pt x="175" y="230"/>
                    </a:lnTo>
                    <a:lnTo>
                      <a:pt x="175" y="232"/>
                    </a:lnTo>
                    <a:lnTo>
                      <a:pt x="175" y="234"/>
                    </a:lnTo>
                    <a:lnTo>
                      <a:pt x="173" y="239"/>
                    </a:lnTo>
                    <a:lnTo>
                      <a:pt x="173" y="243"/>
                    </a:lnTo>
                    <a:lnTo>
                      <a:pt x="173" y="247"/>
                    </a:lnTo>
                    <a:lnTo>
                      <a:pt x="173" y="251"/>
                    </a:lnTo>
                    <a:lnTo>
                      <a:pt x="171" y="254"/>
                    </a:lnTo>
                    <a:lnTo>
                      <a:pt x="171" y="260"/>
                    </a:lnTo>
                    <a:lnTo>
                      <a:pt x="169" y="264"/>
                    </a:lnTo>
                    <a:lnTo>
                      <a:pt x="169" y="268"/>
                    </a:lnTo>
                    <a:lnTo>
                      <a:pt x="167" y="272"/>
                    </a:lnTo>
                    <a:lnTo>
                      <a:pt x="167" y="275"/>
                    </a:lnTo>
                    <a:lnTo>
                      <a:pt x="165" y="279"/>
                    </a:lnTo>
                    <a:lnTo>
                      <a:pt x="165" y="283"/>
                    </a:lnTo>
                    <a:lnTo>
                      <a:pt x="163" y="287"/>
                    </a:lnTo>
                    <a:lnTo>
                      <a:pt x="163" y="293"/>
                    </a:lnTo>
                    <a:lnTo>
                      <a:pt x="161" y="296"/>
                    </a:lnTo>
                    <a:lnTo>
                      <a:pt x="160" y="302"/>
                    </a:lnTo>
                    <a:lnTo>
                      <a:pt x="141" y="340"/>
                    </a:lnTo>
                    <a:lnTo>
                      <a:pt x="141" y="338"/>
                    </a:lnTo>
                    <a:lnTo>
                      <a:pt x="141" y="336"/>
                    </a:lnTo>
                    <a:lnTo>
                      <a:pt x="141" y="332"/>
                    </a:lnTo>
                    <a:lnTo>
                      <a:pt x="141" y="331"/>
                    </a:lnTo>
                    <a:lnTo>
                      <a:pt x="142" y="327"/>
                    </a:lnTo>
                    <a:lnTo>
                      <a:pt x="142" y="323"/>
                    </a:lnTo>
                    <a:lnTo>
                      <a:pt x="142" y="317"/>
                    </a:lnTo>
                    <a:lnTo>
                      <a:pt x="142" y="315"/>
                    </a:lnTo>
                    <a:lnTo>
                      <a:pt x="144" y="312"/>
                    </a:lnTo>
                    <a:lnTo>
                      <a:pt x="144" y="310"/>
                    </a:lnTo>
                    <a:lnTo>
                      <a:pt x="144" y="306"/>
                    </a:lnTo>
                    <a:lnTo>
                      <a:pt x="144" y="304"/>
                    </a:lnTo>
                    <a:lnTo>
                      <a:pt x="144" y="300"/>
                    </a:lnTo>
                    <a:lnTo>
                      <a:pt x="146" y="298"/>
                    </a:lnTo>
                    <a:lnTo>
                      <a:pt x="146" y="294"/>
                    </a:lnTo>
                    <a:lnTo>
                      <a:pt x="146" y="291"/>
                    </a:lnTo>
                    <a:lnTo>
                      <a:pt x="146" y="287"/>
                    </a:lnTo>
                    <a:lnTo>
                      <a:pt x="146" y="283"/>
                    </a:lnTo>
                    <a:lnTo>
                      <a:pt x="148" y="279"/>
                    </a:lnTo>
                    <a:lnTo>
                      <a:pt x="148" y="275"/>
                    </a:lnTo>
                    <a:lnTo>
                      <a:pt x="148" y="273"/>
                    </a:lnTo>
                    <a:lnTo>
                      <a:pt x="148" y="270"/>
                    </a:lnTo>
                    <a:lnTo>
                      <a:pt x="150" y="266"/>
                    </a:lnTo>
                    <a:lnTo>
                      <a:pt x="150" y="262"/>
                    </a:lnTo>
                    <a:lnTo>
                      <a:pt x="150" y="258"/>
                    </a:lnTo>
                    <a:lnTo>
                      <a:pt x="150" y="254"/>
                    </a:lnTo>
                    <a:lnTo>
                      <a:pt x="150" y="249"/>
                    </a:lnTo>
                    <a:lnTo>
                      <a:pt x="150" y="245"/>
                    </a:lnTo>
                    <a:lnTo>
                      <a:pt x="152" y="241"/>
                    </a:lnTo>
                    <a:lnTo>
                      <a:pt x="152" y="237"/>
                    </a:lnTo>
                    <a:lnTo>
                      <a:pt x="152" y="234"/>
                    </a:lnTo>
                    <a:lnTo>
                      <a:pt x="152" y="230"/>
                    </a:lnTo>
                    <a:lnTo>
                      <a:pt x="152" y="224"/>
                    </a:lnTo>
                    <a:lnTo>
                      <a:pt x="152" y="220"/>
                    </a:lnTo>
                    <a:lnTo>
                      <a:pt x="154" y="216"/>
                    </a:lnTo>
                    <a:lnTo>
                      <a:pt x="154" y="213"/>
                    </a:lnTo>
                    <a:lnTo>
                      <a:pt x="154" y="209"/>
                    </a:lnTo>
                    <a:lnTo>
                      <a:pt x="154" y="205"/>
                    </a:lnTo>
                    <a:lnTo>
                      <a:pt x="154" y="201"/>
                    </a:lnTo>
                    <a:lnTo>
                      <a:pt x="154" y="196"/>
                    </a:lnTo>
                    <a:lnTo>
                      <a:pt x="154" y="192"/>
                    </a:lnTo>
                    <a:lnTo>
                      <a:pt x="154" y="188"/>
                    </a:lnTo>
                    <a:lnTo>
                      <a:pt x="154" y="184"/>
                    </a:lnTo>
                    <a:lnTo>
                      <a:pt x="154" y="180"/>
                    </a:lnTo>
                    <a:lnTo>
                      <a:pt x="154" y="177"/>
                    </a:lnTo>
                    <a:lnTo>
                      <a:pt x="154" y="173"/>
                    </a:lnTo>
                    <a:lnTo>
                      <a:pt x="154" y="169"/>
                    </a:lnTo>
                    <a:lnTo>
                      <a:pt x="154" y="165"/>
                    </a:lnTo>
                    <a:lnTo>
                      <a:pt x="154" y="161"/>
                    </a:lnTo>
                    <a:lnTo>
                      <a:pt x="154" y="158"/>
                    </a:lnTo>
                    <a:lnTo>
                      <a:pt x="154" y="154"/>
                    </a:lnTo>
                    <a:lnTo>
                      <a:pt x="154" y="150"/>
                    </a:lnTo>
                    <a:lnTo>
                      <a:pt x="154" y="146"/>
                    </a:lnTo>
                    <a:lnTo>
                      <a:pt x="152" y="142"/>
                    </a:lnTo>
                    <a:lnTo>
                      <a:pt x="152" y="140"/>
                    </a:lnTo>
                    <a:lnTo>
                      <a:pt x="152" y="137"/>
                    </a:lnTo>
                    <a:lnTo>
                      <a:pt x="152" y="133"/>
                    </a:lnTo>
                    <a:lnTo>
                      <a:pt x="150" y="129"/>
                    </a:lnTo>
                    <a:lnTo>
                      <a:pt x="150" y="127"/>
                    </a:lnTo>
                    <a:lnTo>
                      <a:pt x="150" y="123"/>
                    </a:lnTo>
                    <a:lnTo>
                      <a:pt x="150" y="120"/>
                    </a:lnTo>
                    <a:lnTo>
                      <a:pt x="150" y="118"/>
                    </a:lnTo>
                    <a:lnTo>
                      <a:pt x="150" y="116"/>
                    </a:lnTo>
                    <a:lnTo>
                      <a:pt x="148" y="112"/>
                    </a:lnTo>
                    <a:lnTo>
                      <a:pt x="148" y="108"/>
                    </a:lnTo>
                    <a:lnTo>
                      <a:pt x="148" y="106"/>
                    </a:lnTo>
                    <a:lnTo>
                      <a:pt x="148" y="104"/>
                    </a:lnTo>
                    <a:lnTo>
                      <a:pt x="148" y="101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5"/>
                    </a:lnTo>
                    <a:lnTo>
                      <a:pt x="148" y="89"/>
                    </a:lnTo>
                    <a:lnTo>
                      <a:pt x="148" y="85"/>
                    </a:lnTo>
                    <a:lnTo>
                      <a:pt x="148" y="82"/>
                    </a:lnTo>
                    <a:lnTo>
                      <a:pt x="148" y="78"/>
                    </a:lnTo>
                    <a:lnTo>
                      <a:pt x="148" y="74"/>
                    </a:lnTo>
                    <a:lnTo>
                      <a:pt x="150" y="70"/>
                    </a:lnTo>
                    <a:lnTo>
                      <a:pt x="150" y="66"/>
                    </a:lnTo>
                    <a:lnTo>
                      <a:pt x="150" y="64"/>
                    </a:lnTo>
                    <a:lnTo>
                      <a:pt x="150" y="61"/>
                    </a:lnTo>
                    <a:lnTo>
                      <a:pt x="152" y="59"/>
                    </a:lnTo>
                    <a:lnTo>
                      <a:pt x="152" y="55"/>
                    </a:lnTo>
                    <a:lnTo>
                      <a:pt x="152" y="53"/>
                    </a:lnTo>
                    <a:lnTo>
                      <a:pt x="154" y="49"/>
                    </a:lnTo>
                    <a:lnTo>
                      <a:pt x="154" y="47"/>
                    </a:lnTo>
                    <a:lnTo>
                      <a:pt x="154" y="43"/>
                    </a:lnTo>
                    <a:lnTo>
                      <a:pt x="156" y="42"/>
                    </a:lnTo>
                    <a:lnTo>
                      <a:pt x="154" y="42"/>
                    </a:lnTo>
                    <a:lnTo>
                      <a:pt x="154" y="43"/>
                    </a:lnTo>
                    <a:lnTo>
                      <a:pt x="150" y="43"/>
                    </a:lnTo>
                    <a:lnTo>
                      <a:pt x="148" y="45"/>
                    </a:lnTo>
                    <a:lnTo>
                      <a:pt x="144" y="47"/>
                    </a:lnTo>
                    <a:lnTo>
                      <a:pt x="141" y="49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1" y="55"/>
                    </a:lnTo>
                    <a:lnTo>
                      <a:pt x="129" y="57"/>
                    </a:lnTo>
                    <a:lnTo>
                      <a:pt x="127" y="59"/>
                    </a:lnTo>
                    <a:lnTo>
                      <a:pt x="123" y="59"/>
                    </a:lnTo>
                    <a:lnTo>
                      <a:pt x="122" y="61"/>
                    </a:lnTo>
                    <a:lnTo>
                      <a:pt x="118" y="62"/>
                    </a:lnTo>
                    <a:lnTo>
                      <a:pt x="116" y="64"/>
                    </a:lnTo>
                    <a:lnTo>
                      <a:pt x="112" y="66"/>
                    </a:lnTo>
                    <a:lnTo>
                      <a:pt x="110" y="68"/>
                    </a:lnTo>
                    <a:lnTo>
                      <a:pt x="106" y="72"/>
                    </a:lnTo>
                    <a:lnTo>
                      <a:pt x="104" y="74"/>
                    </a:lnTo>
                    <a:lnTo>
                      <a:pt x="101" y="76"/>
                    </a:lnTo>
                    <a:lnTo>
                      <a:pt x="99" y="80"/>
                    </a:lnTo>
                    <a:lnTo>
                      <a:pt x="95" y="82"/>
                    </a:lnTo>
                    <a:lnTo>
                      <a:pt x="93" y="85"/>
                    </a:lnTo>
                    <a:lnTo>
                      <a:pt x="89" y="87"/>
                    </a:lnTo>
                    <a:lnTo>
                      <a:pt x="85" y="89"/>
                    </a:lnTo>
                    <a:lnTo>
                      <a:pt x="82" y="93"/>
                    </a:lnTo>
                    <a:lnTo>
                      <a:pt x="80" y="97"/>
                    </a:lnTo>
                    <a:lnTo>
                      <a:pt x="76" y="99"/>
                    </a:lnTo>
                    <a:lnTo>
                      <a:pt x="74" y="102"/>
                    </a:lnTo>
                    <a:lnTo>
                      <a:pt x="70" y="106"/>
                    </a:lnTo>
                    <a:lnTo>
                      <a:pt x="68" y="110"/>
                    </a:lnTo>
                    <a:lnTo>
                      <a:pt x="65" y="112"/>
                    </a:lnTo>
                    <a:lnTo>
                      <a:pt x="61" y="116"/>
                    </a:lnTo>
                    <a:lnTo>
                      <a:pt x="59" y="120"/>
                    </a:lnTo>
                    <a:lnTo>
                      <a:pt x="55" y="123"/>
                    </a:lnTo>
                    <a:lnTo>
                      <a:pt x="53" y="127"/>
                    </a:lnTo>
                    <a:lnTo>
                      <a:pt x="51" y="131"/>
                    </a:lnTo>
                    <a:lnTo>
                      <a:pt x="47" y="135"/>
                    </a:lnTo>
                    <a:lnTo>
                      <a:pt x="46" y="140"/>
                    </a:lnTo>
                    <a:lnTo>
                      <a:pt x="42" y="144"/>
                    </a:lnTo>
                    <a:lnTo>
                      <a:pt x="40" y="148"/>
                    </a:lnTo>
                    <a:lnTo>
                      <a:pt x="38" y="152"/>
                    </a:lnTo>
                    <a:lnTo>
                      <a:pt x="36" y="156"/>
                    </a:lnTo>
                    <a:lnTo>
                      <a:pt x="32" y="161"/>
                    </a:lnTo>
                    <a:lnTo>
                      <a:pt x="30" y="165"/>
                    </a:lnTo>
                    <a:lnTo>
                      <a:pt x="28" y="171"/>
                    </a:lnTo>
                    <a:lnTo>
                      <a:pt x="26" y="175"/>
                    </a:lnTo>
                    <a:lnTo>
                      <a:pt x="25" y="180"/>
                    </a:lnTo>
                    <a:lnTo>
                      <a:pt x="23" y="184"/>
                    </a:lnTo>
                    <a:lnTo>
                      <a:pt x="21" y="190"/>
                    </a:lnTo>
                    <a:lnTo>
                      <a:pt x="21" y="196"/>
                    </a:lnTo>
                    <a:lnTo>
                      <a:pt x="19" y="201"/>
                    </a:lnTo>
                    <a:lnTo>
                      <a:pt x="19" y="205"/>
                    </a:lnTo>
                    <a:lnTo>
                      <a:pt x="17" y="211"/>
                    </a:lnTo>
                    <a:lnTo>
                      <a:pt x="17" y="216"/>
                    </a:lnTo>
                    <a:lnTo>
                      <a:pt x="15" y="220"/>
                    </a:lnTo>
                    <a:lnTo>
                      <a:pt x="15" y="222"/>
                    </a:lnTo>
                    <a:lnTo>
                      <a:pt x="15" y="224"/>
                    </a:lnTo>
                    <a:lnTo>
                      <a:pt x="15" y="226"/>
                    </a:lnTo>
                    <a:lnTo>
                      <a:pt x="13" y="228"/>
                    </a:lnTo>
                    <a:lnTo>
                      <a:pt x="11" y="230"/>
                    </a:lnTo>
                    <a:lnTo>
                      <a:pt x="9" y="228"/>
                    </a:lnTo>
                    <a:lnTo>
                      <a:pt x="6" y="224"/>
                    </a:lnTo>
                    <a:lnTo>
                      <a:pt x="6" y="222"/>
                    </a:lnTo>
                    <a:lnTo>
                      <a:pt x="4" y="220"/>
                    </a:lnTo>
                    <a:lnTo>
                      <a:pt x="2" y="216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32" name="Freeform 706">
                <a:extLst>
                  <a:ext uri="{FF2B5EF4-FFF2-40B4-BE49-F238E27FC236}">
                    <a16:creationId xmlns:a16="http://schemas.microsoft.com/office/drawing/2014/main" id="{F5B1B3FA-4E43-4BD7-B6F9-FB9D20AED0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9" y="876"/>
                <a:ext cx="147" cy="212"/>
              </a:xfrm>
              <a:custGeom>
                <a:avLst/>
                <a:gdLst>
                  <a:gd name="T0" fmla="*/ 1 w 293"/>
                  <a:gd name="T1" fmla="*/ 1 h 424"/>
                  <a:gd name="T2" fmla="*/ 1 w 293"/>
                  <a:gd name="T3" fmla="*/ 1 h 424"/>
                  <a:gd name="T4" fmla="*/ 1 w 293"/>
                  <a:gd name="T5" fmla="*/ 1 h 424"/>
                  <a:gd name="T6" fmla="*/ 1 w 293"/>
                  <a:gd name="T7" fmla="*/ 1 h 424"/>
                  <a:gd name="T8" fmla="*/ 1 w 293"/>
                  <a:gd name="T9" fmla="*/ 1 h 424"/>
                  <a:gd name="T10" fmla="*/ 1 w 293"/>
                  <a:gd name="T11" fmla="*/ 1 h 424"/>
                  <a:gd name="T12" fmla="*/ 1 w 293"/>
                  <a:gd name="T13" fmla="*/ 0 h 424"/>
                  <a:gd name="T14" fmla="*/ 1 w 293"/>
                  <a:gd name="T15" fmla="*/ 1 h 424"/>
                  <a:gd name="T16" fmla="*/ 1 w 293"/>
                  <a:gd name="T17" fmla="*/ 1 h 424"/>
                  <a:gd name="T18" fmla="*/ 1 w 293"/>
                  <a:gd name="T19" fmla="*/ 1 h 424"/>
                  <a:gd name="T20" fmla="*/ 1 w 293"/>
                  <a:gd name="T21" fmla="*/ 1 h 424"/>
                  <a:gd name="T22" fmla="*/ 1 w 293"/>
                  <a:gd name="T23" fmla="*/ 1 h 424"/>
                  <a:gd name="T24" fmla="*/ 1 w 293"/>
                  <a:gd name="T25" fmla="*/ 1 h 424"/>
                  <a:gd name="T26" fmla="*/ 1 w 293"/>
                  <a:gd name="T27" fmla="*/ 1 h 424"/>
                  <a:gd name="T28" fmla="*/ 1 w 293"/>
                  <a:gd name="T29" fmla="*/ 1 h 424"/>
                  <a:gd name="T30" fmla="*/ 1 w 293"/>
                  <a:gd name="T31" fmla="*/ 1 h 424"/>
                  <a:gd name="T32" fmla="*/ 1 w 293"/>
                  <a:gd name="T33" fmla="*/ 1 h 424"/>
                  <a:gd name="T34" fmla="*/ 1 w 293"/>
                  <a:gd name="T35" fmla="*/ 1 h 424"/>
                  <a:gd name="T36" fmla="*/ 1 w 293"/>
                  <a:gd name="T37" fmla="*/ 1 h 424"/>
                  <a:gd name="T38" fmla="*/ 1 w 293"/>
                  <a:gd name="T39" fmla="*/ 1 h 424"/>
                  <a:gd name="T40" fmla="*/ 1 w 293"/>
                  <a:gd name="T41" fmla="*/ 1 h 424"/>
                  <a:gd name="T42" fmla="*/ 1 w 293"/>
                  <a:gd name="T43" fmla="*/ 1 h 424"/>
                  <a:gd name="T44" fmla="*/ 1 w 293"/>
                  <a:gd name="T45" fmla="*/ 1 h 424"/>
                  <a:gd name="T46" fmla="*/ 1 w 293"/>
                  <a:gd name="T47" fmla="*/ 1 h 424"/>
                  <a:gd name="T48" fmla="*/ 0 w 293"/>
                  <a:gd name="T49" fmla="*/ 1 h 424"/>
                  <a:gd name="T50" fmla="*/ 0 w 293"/>
                  <a:gd name="T51" fmla="*/ 1 h 424"/>
                  <a:gd name="T52" fmla="*/ 1 w 293"/>
                  <a:gd name="T53" fmla="*/ 1 h 424"/>
                  <a:gd name="T54" fmla="*/ 1 w 293"/>
                  <a:gd name="T55" fmla="*/ 1 h 424"/>
                  <a:gd name="T56" fmla="*/ 1 w 293"/>
                  <a:gd name="T57" fmla="*/ 1 h 424"/>
                  <a:gd name="T58" fmla="*/ 1 w 293"/>
                  <a:gd name="T59" fmla="*/ 1 h 424"/>
                  <a:gd name="T60" fmla="*/ 1 w 293"/>
                  <a:gd name="T61" fmla="*/ 1 h 424"/>
                  <a:gd name="T62" fmla="*/ 1 w 293"/>
                  <a:gd name="T63" fmla="*/ 1 h 424"/>
                  <a:gd name="T64" fmla="*/ 1 w 293"/>
                  <a:gd name="T65" fmla="*/ 1 h 424"/>
                  <a:gd name="T66" fmla="*/ 1 w 293"/>
                  <a:gd name="T67" fmla="*/ 1 h 424"/>
                  <a:gd name="T68" fmla="*/ 1 w 293"/>
                  <a:gd name="T69" fmla="*/ 1 h 424"/>
                  <a:gd name="T70" fmla="*/ 1 w 293"/>
                  <a:gd name="T71" fmla="*/ 1 h 424"/>
                  <a:gd name="T72" fmla="*/ 1 w 293"/>
                  <a:gd name="T73" fmla="*/ 1 h 424"/>
                  <a:gd name="T74" fmla="*/ 1 w 293"/>
                  <a:gd name="T75" fmla="*/ 1 h 424"/>
                  <a:gd name="T76" fmla="*/ 1 w 293"/>
                  <a:gd name="T77" fmla="*/ 1 h 424"/>
                  <a:gd name="T78" fmla="*/ 1 w 293"/>
                  <a:gd name="T79" fmla="*/ 1 h 424"/>
                  <a:gd name="T80" fmla="*/ 1 w 293"/>
                  <a:gd name="T81" fmla="*/ 1 h 424"/>
                  <a:gd name="T82" fmla="*/ 1 w 293"/>
                  <a:gd name="T83" fmla="*/ 1 h 424"/>
                  <a:gd name="T84" fmla="*/ 1 w 293"/>
                  <a:gd name="T85" fmla="*/ 1 h 424"/>
                  <a:gd name="T86" fmla="*/ 1 w 293"/>
                  <a:gd name="T87" fmla="*/ 1 h 424"/>
                  <a:gd name="T88" fmla="*/ 1 w 293"/>
                  <a:gd name="T89" fmla="*/ 1 h 424"/>
                  <a:gd name="T90" fmla="*/ 1 w 293"/>
                  <a:gd name="T91" fmla="*/ 1 h 424"/>
                  <a:gd name="T92" fmla="*/ 1 w 293"/>
                  <a:gd name="T93" fmla="*/ 1 h 424"/>
                  <a:gd name="T94" fmla="*/ 1 w 293"/>
                  <a:gd name="T95" fmla="*/ 1 h 424"/>
                  <a:gd name="T96" fmla="*/ 1 w 293"/>
                  <a:gd name="T97" fmla="*/ 1 h 424"/>
                  <a:gd name="T98" fmla="*/ 1 w 293"/>
                  <a:gd name="T99" fmla="*/ 1 h 424"/>
                  <a:gd name="T100" fmla="*/ 1 w 293"/>
                  <a:gd name="T101" fmla="*/ 1 h 424"/>
                  <a:gd name="T102" fmla="*/ 1 w 293"/>
                  <a:gd name="T103" fmla="*/ 1 h 424"/>
                  <a:gd name="T104" fmla="*/ 1 w 293"/>
                  <a:gd name="T105" fmla="*/ 1 h 424"/>
                  <a:gd name="T106" fmla="*/ 1 w 293"/>
                  <a:gd name="T107" fmla="*/ 1 h 424"/>
                  <a:gd name="T108" fmla="*/ 1 w 293"/>
                  <a:gd name="T109" fmla="*/ 1 h 424"/>
                  <a:gd name="T110" fmla="*/ 1 w 293"/>
                  <a:gd name="T111" fmla="*/ 1 h 4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3"/>
                  <a:gd name="T169" fmla="*/ 0 h 424"/>
                  <a:gd name="T170" fmla="*/ 293 w 293"/>
                  <a:gd name="T171" fmla="*/ 424 h 4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3" h="424">
                    <a:moveTo>
                      <a:pt x="26" y="160"/>
                    </a:moveTo>
                    <a:lnTo>
                      <a:pt x="26" y="158"/>
                    </a:lnTo>
                    <a:lnTo>
                      <a:pt x="28" y="154"/>
                    </a:lnTo>
                    <a:lnTo>
                      <a:pt x="30" y="152"/>
                    </a:lnTo>
                    <a:lnTo>
                      <a:pt x="32" y="148"/>
                    </a:lnTo>
                    <a:lnTo>
                      <a:pt x="34" y="145"/>
                    </a:lnTo>
                    <a:lnTo>
                      <a:pt x="36" y="141"/>
                    </a:lnTo>
                    <a:lnTo>
                      <a:pt x="38" y="139"/>
                    </a:lnTo>
                    <a:lnTo>
                      <a:pt x="40" y="135"/>
                    </a:lnTo>
                    <a:lnTo>
                      <a:pt x="40" y="133"/>
                    </a:lnTo>
                    <a:lnTo>
                      <a:pt x="42" y="131"/>
                    </a:lnTo>
                    <a:lnTo>
                      <a:pt x="43" y="129"/>
                    </a:lnTo>
                    <a:lnTo>
                      <a:pt x="45" y="126"/>
                    </a:lnTo>
                    <a:lnTo>
                      <a:pt x="47" y="124"/>
                    </a:lnTo>
                    <a:lnTo>
                      <a:pt x="51" y="120"/>
                    </a:lnTo>
                    <a:lnTo>
                      <a:pt x="53" y="118"/>
                    </a:lnTo>
                    <a:lnTo>
                      <a:pt x="55" y="114"/>
                    </a:lnTo>
                    <a:lnTo>
                      <a:pt x="59" y="110"/>
                    </a:lnTo>
                    <a:lnTo>
                      <a:pt x="61" y="108"/>
                    </a:lnTo>
                    <a:lnTo>
                      <a:pt x="64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8" y="93"/>
                    </a:lnTo>
                    <a:lnTo>
                      <a:pt x="81" y="89"/>
                    </a:lnTo>
                    <a:lnTo>
                      <a:pt x="85" y="86"/>
                    </a:lnTo>
                    <a:lnTo>
                      <a:pt x="89" y="82"/>
                    </a:lnTo>
                    <a:lnTo>
                      <a:pt x="93" y="80"/>
                    </a:lnTo>
                    <a:lnTo>
                      <a:pt x="99" y="76"/>
                    </a:lnTo>
                    <a:lnTo>
                      <a:pt x="102" y="72"/>
                    </a:lnTo>
                    <a:lnTo>
                      <a:pt x="108" y="69"/>
                    </a:lnTo>
                    <a:lnTo>
                      <a:pt x="112" y="67"/>
                    </a:lnTo>
                    <a:lnTo>
                      <a:pt x="118" y="63"/>
                    </a:lnTo>
                    <a:lnTo>
                      <a:pt x="123" y="59"/>
                    </a:lnTo>
                    <a:lnTo>
                      <a:pt x="129" y="55"/>
                    </a:lnTo>
                    <a:lnTo>
                      <a:pt x="135" y="53"/>
                    </a:lnTo>
                    <a:lnTo>
                      <a:pt x="140" y="50"/>
                    </a:lnTo>
                    <a:lnTo>
                      <a:pt x="148" y="46"/>
                    </a:lnTo>
                    <a:lnTo>
                      <a:pt x="154" y="44"/>
                    </a:lnTo>
                    <a:lnTo>
                      <a:pt x="161" y="40"/>
                    </a:lnTo>
                    <a:lnTo>
                      <a:pt x="169" y="36"/>
                    </a:lnTo>
                    <a:lnTo>
                      <a:pt x="175" y="32"/>
                    </a:lnTo>
                    <a:lnTo>
                      <a:pt x="182" y="31"/>
                    </a:lnTo>
                    <a:lnTo>
                      <a:pt x="190" y="27"/>
                    </a:lnTo>
                    <a:lnTo>
                      <a:pt x="199" y="25"/>
                    </a:lnTo>
                    <a:lnTo>
                      <a:pt x="207" y="21"/>
                    </a:lnTo>
                    <a:lnTo>
                      <a:pt x="215" y="19"/>
                    </a:lnTo>
                    <a:lnTo>
                      <a:pt x="224" y="17"/>
                    </a:lnTo>
                    <a:lnTo>
                      <a:pt x="234" y="13"/>
                    </a:lnTo>
                    <a:lnTo>
                      <a:pt x="241" y="12"/>
                    </a:lnTo>
                    <a:lnTo>
                      <a:pt x="253" y="10"/>
                    </a:lnTo>
                    <a:lnTo>
                      <a:pt x="260" y="6"/>
                    </a:lnTo>
                    <a:lnTo>
                      <a:pt x="272" y="4"/>
                    </a:lnTo>
                    <a:lnTo>
                      <a:pt x="281" y="2"/>
                    </a:lnTo>
                    <a:lnTo>
                      <a:pt x="293" y="0"/>
                    </a:lnTo>
                    <a:lnTo>
                      <a:pt x="291" y="2"/>
                    </a:lnTo>
                    <a:lnTo>
                      <a:pt x="289" y="4"/>
                    </a:lnTo>
                    <a:lnTo>
                      <a:pt x="285" y="6"/>
                    </a:lnTo>
                    <a:lnTo>
                      <a:pt x="283" y="8"/>
                    </a:lnTo>
                    <a:lnTo>
                      <a:pt x="281" y="10"/>
                    </a:lnTo>
                    <a:lnTo>
                      <a:pt x="279" y="12"/>
                    </a:lnTo>
                    <a:lnTo>
                      <a:pt x="277" y="15"/>
                    </a:lnTo>
                    <a:lnTo>
                      <a:pt x="275" y="17"/>
                    </a:lnTo>
                    <a:lnTo>
                      <a:pt x="273" y="21"/>
                    </a:lnTo>
                    <a:lnTo>
                      <a:pt x="270" y="23"/>
                    </a:lnTo>
                    <a:lnTo>
                      <a:pt x="268" y="27"/>
                    </a:lnTo>
                    <a:lnTo>
                      <a:pt x="264" y="31"/>
                    </a:lnTo>
                    <a:lnTo>
                      <a:pt x="262" y="34"/>
                    </a:lnTo>
                    <a:lnTo>
                      <a:pt x="260" y="36"/>
                    </a:lnTo>
                    <a:lnTo>
                      <a:pt x="260" y="38"/>
                    </a:lnTo>
                    <a:lnTo>
                      <a:pt x="258" y="42"/>
                    </a:lnTo>
                    <a:lnTo>
                      <a:pt x="256" y="44"/>
                    </a:lnTo>
                    <a:lnTo>
                      <a:pt x="254" y="46"/>
                    </a:lnTo>
                    <a:lnTo>
                      <a:pt x="254" y="50"/>
                    </a:lnTo>
                    <a:lnTo>
                      <a:pt x="253" y="51"/>
                    </a:lnTo>
                    <a:lnTo>
                      <a:pt x="251" y="55"/>
                    </a:lnTo>
                    <a:lnTo>
                      <a:pt x="251" y="57"/>
                    </a:lnTo>
                    <a:lnTo>
                      <a:pt x="249" y="61"/>
                    </a:lnTo>
                    <a:lnTo>
                      <a:pt x="247" y="63"/>
                    </a:lnTo>
                    <a:lnTo>
                      <a:pt x="245" y="67"/>
                    </a:lnTo>
                    <a:lnTo>
                      <a:pt x="245" y="69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1" y="80"/>
                    </a:lnTo>
                    <a:lnTo>
                      <a:pt x="239" y="84"/>
                    </a:lnTo>
                    <a:lnTo>
                      <a:pt x="237" y="88"/>
                    </a:lnTo>
                    <a:lnTo>
                      <a:pt x="235" y="91"/>
                    </a:lnTo>
                    <a:lnTo>
                      <a:pt x="235" y="95"/>
                    </a:lnTo>
                    <a:lnTo>
                      <a:pt x="234" y="99"/>
                    </a:lnTo>
                    <a:lnTo>
                      <a:pt x="232" y="103"/>
                    </a:lnTo>
                    <a:lnTo>
                      <a:pt x="230" y="107"/>
                    </a:lnTo>
                    <a:lnTo>
                      <a:pt x="230" y="112"/>
                    </a:lnTo>
                    <a:lnTo>
                      <a:pt x="228" y="116"/>
                    </a:lnTo>
                    <a:lnTo>
                      <a:pt x="228" y="120"/>
                    </a:lnTo>
                    <a:lnTo>
                      <a:pt x="226" y="126"/>
                    </a:lnTo>
                    <a:lnTo>
                      <a:pt x="224" y="131"/>
                    </a:lnTo>
                    <a:lnTo>
                      <a:pt x="224" y="135"/>
                    </a:lnTo>
                    <a:lnTo>
                      <a:pt x="222" y="141"/>
                    </a:lnTo>
                    <a:lnTo>
                      <a:pt x="220" y="145"/>
                    </a:lnTo>
                    <a:lnTo>
                      <a:pt x="220" y="150"/>
                    </a:lnTo>
                    <a:lnTo>
                      <a:pt x="218" y="154"/>
                    </a:lnTo>
                    <a:lnTo>
                      <a:pt x="218" y="160"/>
                    </a:lnTo>
                    <a:lnTo>
                      <a:pt x="216" y="165"/>
                    </a:lnTo>
                    <a:lnTo>
                      <a:pt x="215" y="171"/>
                    </a:lnTo>
                    <a:lnTo>
                      <a:pt x="215" y="177"/>
                    </a:lnTo>
                    <a:lnTo>
                      <a:pt x="213" y="181"/>
                    </a:lnTo>
                    <a:lnTo>
                      <a:pt x="211" y="186"/>
                    </a:lnTo>
                    <a:lnTo>
                      <a:pt x="211" y="192"/>
                    </a:lnTo>
                    <a:lnTo>
                      <a:pt x="209" y="198"/>
                    </a:lnTo>
                    <a:lnTo>
                      <a:pt x="209" y="204"/>
                    </a:lnTo>
                    <a:lnTo>
                      <a:pt x="207" y="207"/>
                    </a:lnTo>
                    <a:lnTo>
                      <a:pt x="205" y="213"/>
                    </a:lnTo>
                    <a:lnTo>
                      <a:pt x="205" y="219"/>
                    </a:lnTo>
                    <a:lnTo>
                      <a:pt x="203" y="224"/>
                    </a:lnTo>
                    <a:lnTo>
                      <a:pt x="201" y="230"/>
                    </a:lnTo>
                    <a:lnTo>
                      <a:pt x="199" y="236"/>
                    </a:lnTo>
                    <a:lnTo>
                      <a:pt x="199" y="240"/>
                    </a:lnTo>
                    <a:lnTo>
                      <a:pt x="197" y="245"/>
                    </a:lnTo>
                    <a:lnTo>
                      <a:pt x="196" y="251"/>
                    </a:lnTo>
                    <a:lnTo>
                      <a:pt x="194" y="257"/>
                    </a:lnTo>
                    <a:lnTo>
                      <a:pt x="192" y="262"/>
                    </a:lnTo>
                    <a:lnTo>
                      <a:pt x="190" y="268"/>
                    </a:lnTo>
                    <a:lnTo>
                      <a:pt x="188" y="272"/>
                    </a:lnTo>
                    <a:lnTo>
                      <a:pt x="186" y="278"/>
                    </a:lnTo>
                    <a:lnTo>
                      <a:pt x="184" y="283"/>
                    </a:lnTo>
                    <a:lnTo>
                      <a:pt x="182" y="289"/>
                    </a:lnTo>
                    <a:lnTo>
                      <a:pt x="178" y="295"/>
                    </a:lnTo>
                    <a:lnTo>
                      <a:pt x="178" y="300"/>
                    </a:lnTo>
                    <a:lnTo>
                      <a:pt x="175" y="304"/>
                    </a:lnTo>
                    <a:lnTo>
                      <a:pt x="173" y="310"/>
                    </a:lnTo>
                    <a:lnTo>
                      <a:pt x="169" y="314"/>
                    </a:lnTo>
                    <a:lnTo>
                      <a:pt x="167" y="319"/>
                    </a:lnTo>
                    <a:lnTo>
                      <a:pt x="165" y="325"/>
                    </a:lnTo>
                    <a:lnTo>
                      <a:pt x="161" y="329"/>
                    </a:lnTo>
                    <a:lnTo>
                      <a:pt x="158" y="335"/>
                    </a:lnTo>
                    <a:lnTo>
                      <a:pt x="156" y="338"/>
                    </a:lnTo>
                    <a:lnTo>
                      <a:pt x="152" y="342"/>
                    </a:lnTo>
                    <a:lnTo>
                      <a:pt x="148" y="348"/>
                    </a:lnTo>
                    <a:lnTo>
                      <a:pt x="144" y="352"/>
                    </a:lnTo>
                    <a:lnTo>
                      <a:pt x="142" y="357"/>
                    </a:lnTo>
                    <a:lnTo>
                      <a:pt x="139" y="361"/>
                    </a:lnTo>
                    <a:lnTo>
                      <a:pt x="135" y="365"/>
                    </a:lnTo>
                    <a:lnTo>
                      <a:pt x="131" y="369"/>
                    </a:lnTo>
                    <a:lnTo>
                      <a:pt x="127" y="375"/>
                    </a:lnTo>
                    <a:lnTo>
                      <a:pt x="121" y="378"/>
                    </a:lnTo>
                    <a:lnTo>
                      <a:pt x="118" y="382"/>
                    </a:lnTo>
                    <a:lnTo>
                      <a:pt x="112" y="386"/>
                    </a:lnTo>
                    <a:lnTo>
                      <a:pt x="108" y="390"/>
                    </a:lnTo>
                    <a:lnTo>
                      <a:pt x="102" y="392"/>
                    </a:lnTo>
                    <a:lnTo>
                      <a:pt x="99" y="395"/>
                    </a:lnTo>
                    <a:lnTo>
                      <a:pt x="93" y="399"/>
                    </a:lnTo>
                    <a:lnTo>
                      <a:pt x="87" y="403"/>
                    </a:lnTo>
                    <a:lnTo>
                      <a:pt x="81" y="407"/>
                    </a:lnTo>
                    <a:lnTo>
                      <a:pt x="76" y="409"/>
                    </a:lnTo>
                    <a:lnTo>
                      <a:pt x="70" y="413"/>
                    </a:lnTo>
                    <a:lnTo>
                      <a:pt x="64" y="415"/>
                    </a:lnTo>
                    <a:lnTo>
                      <a:pt x="59" y="418"/>
                    </a:lnTo>
                    <a:lnTo>
                      <a:pt x="53" y="420"/>
                    </a:lnTo>
                    <a:lnTo>
                      <a:pt x="45" y="422"/>
                    </a:lnTo>
                    <a:lnTo>
                      <a:pt x="40" y="424"/>
                    </a:lnTo>
                    <a:lnTo>
                      <a:pt x="38" y="424"/>
                    </a:lnTo>
                    <a:lnTo>
                      <a:pt x="36" y="420"/>
                    </a:lnTo>
                    <a:lnTo>
                      <a:pt x="36" y="418"/>
                    </a:lnTo>
                    <a:lnTo>
                      <a:pt x="34" y="415"/>
                    </a:lnTo>
                    <a:lnTo>
                      <a:pt x="32" y="413"/>
                    </a:lnTo>
                    <a:lnTo>
                      <a:pt x="30" y="409"/>
                    </a:lnTo>
                    <a:lnTo>
                      <a:pt x="28" y="405"/>
                    </a:lnTo>
                    <a:lnTo>
                      <a:pt x="26" y="401"/>
                    </a:lnTo>
                    <a:lnTo>
                      <a:pt x="24" y="397"/>
                    </a:lnTo>
                    <a:lnTo>
                      <a:pt x="24" y="395"/>
                    </a:lnTo>
                    <a:lnTo>
                      <a:pt x="23" y="394"/>
                    </a:lnTo>
                    <a:lnTo>
                      <a:pt x="23" y="392"/>
                    </a:lnTo>
                    <a:lnTo>
                      <a:pt x="21" y="388"/>
                    </a:lnTo>
                    <a:lnTo>
                      <a:pt x="21" y="386"/>
                    </a:lnTo>
                    <a:lnTo>
                      <a:pt x="19" y="382"/>
                    </a:lnTo>
                    <a:lnTo>
                      <a:pt x="19" y="380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5" y="371"/>
                    </a:lnTo>
                    <a:lnTo>
                      <a:pt x="15" y="369"/>
                    </a:lnTo>
                    <a:lnTo>
                      <a:pt x="13" y="365"/>
                    </a:lnTo>
                    <a:lnTo>
                      <a:pt x="11" y="361"/>
                    </a:lnTo>
                    <a:lnTo>
                      <a:pt x="11" y="357"/>
                    </a:lnTo>
                    <a:lnTo>
                      <a:pt x="9" y="356"/>
                    </a:lnTo>
                    <a:lnTo>
                      <a:pt x="9" y="352"/>
                    </a:lnTo>
                    <a:lnTo>
                      <a:pt x="7" y="348"/>
                    </a:lnTo>
                    <a:lnTo>
                      <a:pt x="7" y="344"/>
                    </a:lnTo>
                    <a:lnTo>
                      <a:pt x="5" y="340"/>
                    </a:lnTo>
                    <a:lnTo>
                      <a:pt x="5" y="337"/>
                    </a:lnTo>
                    <a:lnTo>
                      <a:pt x="5" y="333"/>
                    </a:lnTo>
                    <a:lnTo>
                      <a:pt x="4" y="329"/>
                    </a:lnTo>
                    <a:lnTo>
                      <a:pt x="4" y="325"/>
                    </a:lnTo>
                    <a:lnTo>
                      <a:pt x="2" y="321"/>
                    </a:lnTo>
                    <a:lnTo>
                      <a:pt x="2" y="318"/>
                    </a:lnTo>
                    <a:lnTo>
                      <a:pt x="2" y="314"/>
                    </a:lnTo>
                    <a:lnTo>
                      <a:pt x="2" y="310"/>
                    </a:lnTo>
                    <a:lnTo>
                      <a:pt x="0" y="304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0" y="291"/>
                    </a:lnTo>
                    <a:lnTo>
                      <a:pt x="0" y="287"/>
                    </a:lnTo>
                    <a:lnTo>
                      <a:pt x="0" y="283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1"/>
                    </a:lnTo>
                    <a:lnTo>
                      <a:pt x="2" y="257"/>
                    </a:lnTo>
                    <a:lnTo>
                      <a:pt x="2" y="251"/>
                    </a:lnTo>
                    <a:lnTo>
                      <a:pt x="2" y="247"/>
                    </a:lnTo>
                    <a:lnTo>
                      <a:pt x="4" y="243"/>
                    </a:lnTo>
                    <a:lnTo>
                      <a:pt x="5" y="238"/>
                    </a:lnTo>
                    <a:lnTo>
                      <a:pt x="28" y="190"/>
                    </a:lnTo>
                    <a:lnTo>
                      <a:pt x="28" y="192"/>
                    </a:lnTo>
                    <a:lnTo>
                      <a:pt x="26" y="196"/>
                    </a:lnTo>
                    <a:lnTo>
                      <a:pt x="26" y="198"/>
                    </a:lnTo>
                    <a:lnTo>
                      <a:pt x="26" y="202"/>
                    </a:lnTo>
                    <a:lnTo>
                      <a:pt x="24" y="205"/>
                    </a:lnTo>
                    <a:lnTo>
                      <a:pt x="24" y="209"/>
                    </a:lnTo>
                    <a:lnTo>
                      <a:pt x="24" y="211"/>
                    </a:lnTo>
                    <a:lnTo>
                      <a:pt x="23" y="215"/>
                    </a:lnTo>
                    <a:lnTo>
                      <a:pt x="23" y="217"/>
                    </a:lnTo>
                    <a:lnTo>
                      <a:pt x="23" y="219"/>
                    </a:lnTo>
                    <a:lnTo>
                      <a:pt x="23" y="223"/>
                    </a:lnTo>
                    <a:lnTo>
                      <a:pt x="21" y="224"/>
                    </a:lnTo>
                    <a:lnTo>
                      <a:pt x="21" y="228"/>
                    </a:lnTo>
                    <a:lnTo>
                      <a:pt x="21" y="232"/>
                    </a:lnTo>
                    <a:lnTo>
                      <a:pt x="21" y="234"/>
                    </a:lnTo>
                    <a:lnTo>
                      <a:pt x="21" y="238"/>
                    </a:lnTo>
                    <a:lnTo>
                      <a:pt x="21" y="240"/>
                    </a:lnTo>
                    <a:lnTo>
                      <a:pt x="21" y="243"/>
                    </a:lnTo>
                    <a:lnTo>
                      <a:pt x="19" y="247"/>
                    </a:lnTo>
                    <a:lnTo>
                      <a:pt x="19" y="251"/>
                    </a:lnTo>
                    <a:lnTo>
                      <a:pt x="19" y="255"/>
                    </a:lnTo>
                    <a:lnTo>
                      <a:pt x="19" y="259"/>
                    </a:lnTo>
                    <a:lnTo>
                      <a:pt x="19" y="262"/>
                    </a:lnTo>
                    <a:lnTo>
                      <a:pt x="19" y="266"/>
                    </a:lnTo>
                    <a:lnTo>
                      <a:pt x="19" y="270"/>
                    </a:lnTo>
                    <a:lnTo>
                      <a:pt x="19" y="274"/>
                    </a:lnTo>
                    <a:lnTo>
                      <a:pt x="19" y="278"/>
                    </a:lnTo>
                    <a:lnTo>
                      <a:pt x="19" y="281"/>
                    </a:lnTo>
                    <a:lnTo>
                      <a:pt x="19" y="287"/>
                    </a:lnTo>
                    <a:lnTo>
                      <a:pt x="19" y="291"/>
                    </a:lnTo>
                    <a:lnTo>
                      <a:pt x="19" y="295"/>
                    </a:lnTo>
                    <a:lnTo>
                      <a:pt x="19" y="299"/>
                    </a:lnTo>
                    <a:lnTo>
                      <a:pt x="21" y="302"/>
                    </a:lnTo>
                    <a:lnTo>
                      <a:pt x="21" y="308"/>
                    </a:lnTo>
                    <a:lnTo>
                      <a:pt x="21" y="312"/>
                    </a:lnTo>
                    <a:lnTo>
                      <a:pt x="21" y="316"/>
                    </a:lnTo>
                    <a:lnTo>
                      <a:pt x="21" y="321"/>
                    </a:lnTo>
                    <a:lnTo>
                      <a:pt x="23" y="325"/>
                    </a:lnTo>
                    <a:lnTo>
                      <a:pt x="23" y="329"/>
                    </a:lnTo>
                    <a:lnTo>
                      <a:pt x="24" y="335"/>
                    </a:lnTo>
                    <a:lnTo>
                      <a:pt x="24" y="338"/>
                    </a:lnTo>
                    <a:lnTo>
                      <a:pt x="26" y="342"/>
                    </a:lnTo>
                    <a:lnTo>
                      <a:pt x="26" y="348"/>
                    </a:lnTo>
                    <a:lnTo>
                      <a:pt x="28" y="352"/>
                    </a:lnTo>
                    <a:lnTo>
                      <a:pt x="30" y="356"/>
                    </a:lnTo>
                    <a:lnTo>
                      <a:pt x="30" y="361"/>
                    </a:lnTo>
                    <a:lnTo>
                      <a:pt x="32" y="365"/>
                    </a:lnTo>
                    <a:lnTo>
                      <a:pt x="34" y="369"/>
                    </a:lnTo>
                    <a:lnTo>
                      <a:pt x="34" y="375"/>
                    </a:lnTo>
                    <a:lnTo>
                      <a:pt x="36" y="378"/>
                    </a:lnTo>
                    <a:lnTo>
                      <a:pt x="38" y="382"/>
                    </a:lnTo>
                    <a:lnTo>
                      <a:pt x="40" y="388"/>
                    </a:lnTo>
                    <a:lnTo>
                      <a:pt x="42" y="392"/>
                    </a:lnTo>
                    <a:lnTo>
                      <a:pt x="45" y="397"/>
                    </a:lnTo>
                    <a:lnTo>
                      <a:pt x="45" y="395"/>
                    </a:lnTo>
                    <a:lnTo>
                      <a:pt x="47" y="395"/>
                    </a:lnTo>
                    <a:lnTo>
                      <a:pt x="49" y="394"/>
                    </a:lnTo>
                    <a:lnTo>
                      <a:pt x="53" y="394"/>
                    </a:lnTo>
                    <a:lnTo>
                      <a:pt x="55" y="392"/>
                    </a:lnTo>
                    <a:lnTo>
                      <a:pt x="59" y="392"/>
                    </a:lnTo>
                    <a:lnTo>
                      <a:pt x="62" y="390"/>
                    </a:lnTo>
                    <a:lnTo>
                      <a:pt x="66" y="388"/>
                    </a:lnTo>
                    <a:lnTo>
                      <a:pt x="70" y="386"/>
                    </a:lnTo>
                    <a:lnTo>
                      <a:pt x="74" y="384"/>
                    </a:lnTo>
                    <a:lnTo>
                      <a:pt x="78" y="382"/>
                    </a:lnTo>
                    <a:lnTo>
                      <a:pt x="83" y="378"/>
                    </a:lnTo>
                    <a:lnTo>
                      <a:pt x="85" y="378"/>
                    </a:lnTo>
                    <a:lnTo>
                      <a:pt x="89" y="376"/>
                    </a:lnTo>
                    <a:lnTo>
                      <a:pt x="91" y="375"/>
                    </a:lnTo>
                    <a:lnTo>
                      <a:pt x="93" y="373"/>
                    </a:lnTo>
                    <a:lnTo>
                      <a:pt x="97" y="371"/>
                    </a:lnTo>
                    <a:lnTo>
                      <a:pt x="99" y="369"/>
                    </a:lnTo>
                    <a:lnTo>
                      <a:pt x="101" y="367"/>
                    </a:lnTo>
                    <a:lnTo>
                      <a:pt x="104" y="365"/>
                    </a:lnTo>
                    <a:lnTo>
                      <a:pt x="106" y="361"/>
                    </a:lnTo>
                    <a:lnTo>
                      <a:pt x="108" y="359"/>
                    </a:lnTo>
                    <a:lnTo>
                      <a:pt x="112" y="357"/>
                    </a:lnTo>
                    <a:lnTo>
                      <a:pt x="114" y="356"/>
                    </a:lnTo>
                    <a:lnTo>
                      <a:pt x="116" y="352"/>
                    </a:lnTo>
                    <a:lnTo>
                      <a:pt x="120" y="350"/>
                    </a:lnTo>
                    <a:lnTo>
                      <a:pt x="121" y="346"/>
                    </a:lnTo>
                    <a:lnTo>
                      <a:pt x="125" y="344"/>
                    </a:lnTo>
                    <a:lnTo>
                      <a:pt x="127" y="340"/>
                    </a:lnTo>
                    <a:lnTo>
                      <a:pt x="129" y="337"/>
                    </a:lnTo>
                    <a:lnTo>
                      <a:pt x="133" y="335"/>
                    </a:lnTo>
                    <a:lnTo>
                      <a:pt x="135" y="331"/>
                    </a:lnTo>
                    <a:lnTo>
                      <a:pt x="137" y="327"/>
                    </a:lnTo>
                    <a:lnTo>
                      <a:pt x="140" y="323"/>
                    </a:lnTo>
                    <a:lnTo>
                      <a:pt x="142" y="319"/>
                    </a:lnTo>
                    <a:lnTo>
                      <a:pt x="144" y="316"/>
                    </a:lnTo>
                    <a:lnTo>
                      <a:pt x="146" y="312"/>
                    </a:lnTo>
                    <a:lnTo>
                      <a:pt x="150" y="308"/>
                    </a:lnTo>
                    <a:lnTo>
                      <a:pt x="152" y="304"/>
                    </a:lnTo>
                    <a:lnTo>
                      <a:pt x="154" y="300"/>
                    </a:lnTo>
                    <a:lnTo>
                      <a:pt x="156" y="295"/>
                    </a:lnTo>
                    <a:lnTo>
                      <a:pt x="158" y="291"/>
                    </a:lnTo>
                    <a:lnTo>
                      <a:pt x="159" y="285"/>
                    </a:lnTo>
                    <a:lnTo>
                      <a:pt x="163" y="281"/>
                    </a:lnTo>
                    <a:lnTo>
                      <a:pt x="165" y="276"/>
                    </a:lnTo>
                    <a:lnTo>
                      <a:pt x="167" y="270"/>
                    </a:lnTo>
                    <a:lnTo>
                      <a:pt x="169" y="264"/>
                    </a:lnTo>
                    <a:lnTo>
                      <a:pt x="171" y="261"/>
                    </a:lnTo>
                    <a:lnTo>
                      <a:pt x="173" y="255"/>
                    </a:lnTo>
                    <a:lnTo>
                      <a:pt x="175" y="249"/>
                    </a:lnTo>
                    <a:lnTo>
                      <a:pt x="175" y="243"/>
                    </a:lnTo>
                    <a:lnTo>
                      <a:pt x="177" y="238"/>
                    </a:lnTo>
                    <a:lnTo>
                      <a:pt x="178" y="232"/>
                    </a:lnTo>
                    <a:lnTo>
                      <a:pt x="180" y="228"/>
                    </a:lnTo>
                    <a:lnTo>
                      <a:pt x="180" y="223"/>
                    </a:lnTo>
                    <a:lnTo>
                      <a:pt x="182" y="217"/>
                    </a:lnTo>
                    <a:lnTo>
                      <a:pt x="184" y="213"/>
                    </a:lnTo>
                    <a:lnTo>
                      <a:pt x="184" y="207"/>
                    </a:lnTo>
                    <a:lnTo>
                      <a:pt x="186" y="204"/>
                    </a:lnTo>
                    <a:lnTo>
                      <a:pt x="188" y="200"/>
                    </a:lnTo>
                    <a:lnTo>
                      <a:pt x="188" y="194"/>
                    </a:lnTo>
                    <a:lnTo>
                      <a:pt x="190" y="190"/>
                    </a:lnTo>
                    <a:lnTo>
                      <a:pt x="190" y="186"/>
                    </a:lnTo>
                    <a:lnTo>
                      <a:pt x="192" y="183"/>
                    </a:lnTo>
                    <a:lnTo>
                      <a:pt x="192" y="179"/>
                    </a:lnTo>
                    <a:lnTo>
                      <a:pt x="194" y="173"/>
                    </a:lnTo>
                    <a:lnTo>
                      <a:pt x="194" y="169"/>
                    </a:lnTo>
                    <a:lnTo>
                      <a:pt x="196" y="165"/>
                    </a:lnTo>
                    <a:lnTo>
                      <a:pt x="196" y="162"/>
                    </a:lnTo>
                    <a:lnTo>
                      <a:pt x="197" y="158"/>
                    </a:lnTo>
                    <a:lnTo>
                      <a:pt x="197" y="154"/>
                    </a:lnTo>
                    <a:lnTo>
                      <a:pt x="199" y="152"/>
                    </a:lnTo>
                    <a:lnTo>
                      <a:pt x="199" y="148"/>
                    </a:lnTo>
                    <a:lnTo>
                      <a:pt x="199" y="145"/>
                    </a:lnTo>
                    <a:lnTo>
                      <a:pt x="201" y="141"/>
                    </a:lnTo>
                    <a:lnTo>
                      <a:pt x="201" y="137"/>
                    </a:lnTo>
                    <a:lnTo>
                      <a:pt x="203" y="135"/>
                    </a:lnTo>
                    <a:lnTo>
                      <a:pt x="203" y="131"/>
                    </a:lnTo>
                    <a:lnTo>
                      <a:pt x="203" y="127"/>
                    </a:lnTo>
                    <a:lnTo>
                      <a:pt x="205" y="126"/>
                    </a:lnTo>
                    <a:lnTo>
                      <a:pt x="205" y="122"/>
                    </a:lnTo>
                    <a:lnTo>
                      <a:pt x="207" y="118"/>
                    </a:lnTo>
                    <a:lnTo>
                      <a:pt x="207" y="114"/>
                    </a:lnTo>
                    <a:lnTo>
                      <a:pt x="207" y="112"/>
                    </a:lnTo>
                    <a:lnTo>
                      <a:pt x="209" y="108"/>
                    </a:lnTo>
                    <a:lnTo>
                      <a:pt x="209" y="107"/>
                    </a:lnTo>
                    <a:lnTo>
                      <a:pt x="209" y="103"/>
                    </a:lnTo>
                    <a:lnTo>
                      <a:pt x="211" y="101"/>
                    </a:lnTo>
                    <a:lnTo>
                      <a:pt x="211" y="97"/>
                    </a:lnTo>
                    <a:lnTo>
                      <a:pt x="213" y="95"/>
                    </a:lnTo>
                    <a:lnTo>
                      <a:pt x="213" y="91"/>
                    </a:lnTo>
                    <a:lnTo>
                      <a:pt x="215" y="89"/>
                    </a:lnTo>
                    <a:lnTo>
                      <a:pt x="215" y="88"/>
                    </a:lnTo>
                    <a:lnTo>
                      <a:pt x="216" y="84"/>
                    </a:lnTo>
                    <a:lnTo>
                      <a:pt x="216" y="82"/>
                    </a:lnTo>
                    <a:lnTo>
                      <a:pt x="218" y="78"/>
                    </a:lnTo>
                    <a:lnTo>
                      <a:pt x="218" y="76"/>
                    </a:lnTo>
                    <a:lnTo>
                      <a:pt x="220" y="72"/>
                    </a:lnTo>
                    <a:lnTo>
                      <a:pt x="222" y="70"/>
                    </a:lnTo>
                    <a:lnTo>
                      <a:pt x="222" y="69"/>
                    </a:lnTo>
                    <a:lnTo>
                      <a:pt x="224" y="65"/>
                    </a:lnTo>
                    <a:lnTo>
                      <a:pt x="226" y="63"/>
                    </a:lnTo>
                    <a:lnTo>
                      <a:pt x="226" y="61"/>
                    </a:lnTo>
                    <a:lnTo>
                      <a:pt x="228" y="57"/>
                    </a:lnTo>
                    <a:lnTo>
                      <a:pt x="230" y="55"/>
                    </a:lnTo>
                    <a:lnTo>
                      <a:pt x="232" y="53"/>
                    </a:lnTo>
                    <a:lnTo>
                      <a:pt x="234" y="50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7" y="42"/>
                    </a:lnTo>
                    <a:lnTo>
                      <a:pt x="239" y="40"/>
                    </a:lnTo>
                    <a:lnTo>
                      <a:pt x="243" y="36"/>
                    </a:lnTo>
                    <a:lnTo>
                      <a:pt x="241" y="36"/>
                    </a:lnTo>
                    <a:lnTo>
                      <a:pt x="237" y="36"/>
                    </a:lnTo>
                    <a:lnTo>
                      <a:pt x="235" y="38"/>
                    </a:lnTo>
                    <a:lnTo>
                      <a:pt x="234" y="38"/>
                    </a:lnTo>
                    <a:lnTo>
                      <a:pt x="230" y="38"/>
                    </a:lnTo>
                    <a:lnTo>
                      <a:pt x="228" y="38"/>
                    </a:lnTo>
                    <a:lnTo>
                      <a:pt x="226" y="38"/>
                    </a:lnTo>
                    <a:lnTo>
                      <a:pt x="224" y="38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213" y="42"/>
                    </a:lnTo>
                    <a:lnTo>
                      <a:pt x="209" y="42"/>
                    </a:lnTo>
                    <a:lnTo>
                      <a:pt x="205" y="42"/>
                    </a:lnTo>
                    <a:lnTo>
                      <a:pt x="203" y="44"/>
                    </a:lnTo>
                    <a:lnTo>
                      <a:pt x="199" y="44"/>
                    </a:lnTo>
                    <a:lnTo>
                      <a:pt x="196" y="46"/>
                    </a:lnTo>
                    <a:lnTo>
                      <a:pt x="192" y="48"/>
                    </a:lnTo>
                    <a:lnTo>
                      <a:pt x="188" y="48"/>
                    </a:lnTo>
                    <a:lnTo>
                      <a:pt x="184" y="50"/>
                    </a:lnTo>
                    <a:lnTo>
                      <a:pt x="178" y="51"/>
                    </a:lnTo>
                    <a:lnTo>
                      <a:pt x="175" y="53"/>
                    </a:lnTo>
                    <a:lnTo>
                      <a:pt x="171" y="53"/>
                    </a:lnTo>
                    <a:lnTo>
                      <a:pt x="167" y="55"/>
                    </a:lnTo>
                    <a:lnTo>
                      <a:pt x="163" y="57"/>
                    </a:lnTo>
                    <a:lnTo>
                      <a:pt x="158" y="59"/>
                    </a:lnTo>
                    <a:lnTo>
                      <a:pt x="154" y="61"/>
                    </a:lnTo>
                    <a:lnTo>
                      <a:pt x="150" y="63"/>
                    </a:lnTo>
                    <a:lnTo>
                      <a:pt x="144" y="65"/>
                    </a:lnTo>
                    <a:lnTo>
                      <a:pt x="140" y="67"/>
                    </a:lnTo>
                    <a:lnTo>
                      <a:pt x="137" y="69"/>
                    </a:lnTo>
                    <a:lnTo>
                      <a:pt x="131" y="72"/>
                    </a:lnTo>
                    <a:lnTo>
                      <a:pt x="127" y="74"/>
                    </a:lnTo>
                    <a:lnTo>
                      <a:pt x="123" y="76"/>
                    </a:lnTo>
                    <a:lnTo>
                      <a:pt x="118" y="80"/>
                    </a:lnTo>
                    <a:lnTo>
                      <a:pt x="114" y="82"/>
                    </a:lnTo>
                    <a:lnTo>
                      <a:pt x="108" y="86"/>
                    </a:lnTo>
                    <a:lnTo>
                      <a:pt x="104" y="88"/>
                    </a:lnTo>
                    <a:lnTo>
                      <a:pt x="101" y="91"/>
                    </a:lnTo>
                    <a:lnTo>
                      <a:pt x="95" y="95"/>
                    </a:lnTo>
                    <a:lnTo>
                      <a:pt x="91" y="99"/>
                    </a:lnTo>
                    <a:lnTo>
                      <a:pt x="87" y="103"/>
                    </a:lnTo>
                    <a:lnTo>
                      <a:pt x="83" y="107"/>
                    </a:lnTo>
                    <a:lnTo>
                      <a:pt x="80" y="108"/>
                    </a:lnTo>
                    <a:lnTo>
                      <a:pt x="76" y="114"/>
                    </a:lnTo>
                    <a:lnTo>
                      <a:pt x="72" y="118"/>
                    </a:lnTo>
                    <a:lnTo>
                      <a:pt x="66" y="122"/>
                    </a:lnTo>
                    <a:lnTo>
                      <a:pt x="62" y="126"/>
                    </a:lnTo>
                    <a:lnTo>
                      <a:pt x="61" y="131"/>
                    </a:lnTo>
                    <a:lnTo>
                      <a:pt x="57" y="135"/>
                    </a:lnTo>
                    <a:lnTo>
                      <a:pt x="53" y="141"/>
                    </a:lnTo>
                    <a:lnTo>
                      <a:pt x="49" y="145"/>
                    </a:lnTo>
                    <a:lnTo>
                      <a:pt x="47" y="150"/>
                    </a:lnTo>
                    <a:lnTo>
                      <a:pt x="43" y="154"/>
                    </a:lnTo>
                    <a:lnTo>
                      <a:pt x="40" y="160"/>
                    </a:lnTo>
                    <a:lnTo>
                      <a:pt x="38" y="165"/>
                    </a:lnTo>
                    <a:lnTo>
                      <a:pt x="36" y="171"/>
                    </a:lnTo>
                    <a:lnTo>
                      <a:pt x="32" y="177"/>
                    </a:lnTo>
                    <a:lnTo>
                      <a:pt x="30" y="184"/>
                    </a:lnTo>
                    <a:lnTo>
                      <a:pt x="28" y="181"/>
                    </a:lnTo>
                    <a:lnTo>
                      <a:pt x="28" y="177"/>
                    </a:lnTo>
                    <a:lnTo>
                      <a:pt x="28" y="173"/>
                    </a:lnTo>
                    <a:lnTo>
                      <a:pt x="28" y="171"/>
                    </a:lnTo>
                    <a:lnTo>
                      <a:pt x="26" y="169"/>
                    </a:lnTo>
                    <a:lnTo>
                      <a:pt x="26" y="165"/>
                    </a:lnTo>
                    <a:lnTo>
                      <a:pt x="26" y="164"/>
                    </a:lnTo>
                    <a:lnTo>
                      <a:pt x="26" y="162"/>
                    </a:lnTo>
                    <a:lnTo>
                      <a:pt x="26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33" name="Freeform 707">
                <a:extLst>
                  <a:ext uri="{FF2B5EF4-FFF2-40B4-BE49-F238E27FC236}">
                    <a16:creationId xmlns:a16="http://schemas.microsoft.com/office/drawing/2014/main" id="{B3B42564-F00A-4416-AF7C-D6CADB6EB0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1" y="906"/>
                <a:ext cx="224" cy="172"/>
              </a:xfrm>
              <a:custGeom>
                <a:avLst/>
                <a:gdLst>
                  <a:gd name="T0" fmla="*/ 1 w 447"/>
                  <a:gd name="T1" fmla="*/ 1 h 344"/>
                  <a:gd name="T2" fmla="*/ 1 w 447"/>
                  <a:gd name="T3" fmla="*/ 1 h 344"/>
                  <a:gd name="T4" fmla="*/ 1 w 447"/>
                  <a:gd name="T5" fmla="*/ 1 h 344"/>
                  <a:gd name="T6" fmla="*/ 1 w 447"/>
                  <a:gd name="T7" fmla="*/ 1 h 344"/>
                  <a:gd name="T8" fmla="*/ 1 w 447"/>
                  <a:gd name="T9" fmla="*/ 1 h 344"/>
                  <a:gd name="T10" fmla="*/ 1 w 447"/>
                  <a:gd name="T11" fmla="*/ 1 h 344"/>
                  <a:gd name="T12" fmla="*/ 1 w 447"/>
                  <a:gd name="T13" fmla="*/ 1 h 344"/>
                  <a:gd name="T14" fmla="*/ 1 w 447"/>
                  <a:gd name="T15" fmla="*/ 1 h 344"/>
                  <a:gd name="T16" fmla="*/ 1 w 447"/>
                  <a:gd name="T17" fmla="*/ 0 h 344"/>
                  <a:gd name="T18" fmla="*/ 1 w 447"/>
                  <a:gd name="T19" fmla="*/ 1 h 344"/>
                  <a:gd name="T20" fmla="*/ 1 w 447"/>
                  <a:gd name="T21" fmla="*/ 1 h 344"/>
                  <a:gd name="T22" fmla="*/ 1 w 447"/>
                  <a:gd name="T23" fmla="*/ 1 h 344"/>
                  <a:gd name="T24" fmla="*/ 1 w 447"/>
                  <a:gd name="T25" fmla="*/ 1 h 344"/>
                  <a:gd name="T26" fmla="*/ 1 w 447"/>
                  <a:gd name="T27" fmla="*/ 1 h 344"/>
                  <a:gd name="T28" fmla="*/ 1 w 447"/>
                  <a:gd name="T29" fmla="*/ 1 h 344"/>
                  <a:gd name="T30" fmla="*/ 1 w 447"/>
                  <a:gd name="T31" fmla="*/ 1 h 344"/>
                  <a:gd name="T32" fmla="*/ 1 w 447"/>
                  <a:gd name="T33" fmla="*/ 1 h 344"/>
                  <a:gd name="T34" fmla="*/ 1 w 447"/>
                  <a:gd name="T35" fmla="*/ 1 h 344"/>
                  <a:gd name="T36" fmla="*/ 1 w 447"/>
                  <a:gd name="T37" fmla="*/ 1 h 344"/>
                  <a:gd name="T38" fmla="*/ 1 w 447"/>
                  <a:gd name="T39" fmla="*/ 1 h 344"/>
                  <a:gd name="T40" fmla="*/ 1 w 447"/>
                  <a:gd name="T41" fmla="*/ 1 h 344"/>
                  <a:gd name="T42" fmla="*/ 1 w 447"/>
                  <a:gd name="T43" fmla="*/ 1 h 344"/>
                  <a:gd name="T44" fmla="*/ 1 w 447"/>
                  <a:gd name="T45" fmla="*/ 1 h 344"/>
                  <a:gd name="T46" fmla="*/ 1 w 447"/>
                  <a:gd name="T47" fmla="*/ 1 h 344"/>
                  <a:gd name="T48" fmla="*/ 1 w 447"/>
                  <a:gd name="T49" fmla="*/ 1 h 344"/>
                  <a:gd name="T50" fmla="*/ 1 w 447"/>
                  <a:gd name="T51" fmla="*/ 1 h 344"/>
                  <a:gd name="T52" fmla="*/ 1 w 447"/>
                  <a:gd name="T53" fmla="*/ 1 h 344"/>
                  <a:gd name="T54" fmla="*/ 1 w 447"/>
                  <a:gd name="T55" fmla="*/ 1 h 344"/>
                  <a:gd name="T56" fmla="*/ 1 w 447"/>
                  <a:gd name="T57" fmla="*/ 1 h 344"/>
                  <a:gd name="T58" fmla="*/ 1 w 447"/>
                  <a:gd name="T59" fmla="*/ 1 h 344"/>
                  <a:gd name="T60" fmla="*/ 1 w 447"/>
                  <a:gd name="T61" fmla="*/ 1 h 344"/>
                  <a:gd name="T62" fmla="*/ 1 w 447"/>
                  <a:gd name="T63" fmla="*/ 1 h 344"/>
                  <a:gd name="T64" fmla="*/ 1 w 447"/>
                  <a:gd name="T65" fmla="*/ 1 h 344"/>
                  <a:gd name="T66" fmla="*/ 1 w 447"/>
                  <a:gd name="T67" fmla="*/ 1 h 344"/>
                  <a:gd name="T68" fmla="*/ 1 w 447"/>
                  <a:gd name="T69" fmla="*/ 1 h 344"/>
                  <a:gd name="T70" fmla="*/ 1 w 447"/>
                  <a:gd name="T71" fmla="*/ 1 h 344"/>
                  <a:gd name="T72" fmla="*/ 1 w 447"/>
                  <a:gd name="T73" fmla="*/ 1 h 344"/>
                  <a:gd name="T74" fmla="*/ 1 w 447"/>
                  <a:gd name="T75" fmla="*/ 1 h 344"/>
                  <a:gd name="T76" fmla="*/ 1 w 447"/>
                  <a:gd name="T77" fmla="*/ 1 h 344"/>
                  <a:gd name="T78" fmla="*/ 1 w 447"/>
                  <a:gd name="T79" fmla="*/ 1 h 344"/>
                  <a:gd name="T80" fmla="*/ 1 w 447"/>
                  <a:gd name="T81" fmla="*/ 1 h 344"/>
                  <a:gd name="T82" fmla="*/ 1 w 447"/>
                  <a:gd name="T83" fmla="*/ 1 h 344"/>
                  <a:gd name="T84" fmla="*/ 1 w 447"/>
                  <a:gd name="T85" fmla="*/ 1 h 344"/>
                  <a:gd name="T86" fmla="*/ 1 w 447"/>
                  <a:gd name="T87" fmla="*/ 1 h 344"/>
                  <a:gd name="T88" fmla="*/ 1 w 447"/>
                  <a:gd name="T89" fmla="*/ 1 h 344"/>
                  <a:gd name="T90" fmla="*/ 1 w 447"/>
                  <a:gd name="T91" fmla="*/ 1 h 344"/>
                  <a:gd name="T92" fmla="*/ 1 w 447"/>
                  <a:gd name="T93" fmla="*/ 1 h 344"/>
                  <a:gd name="T94" fmla="*/ 1 w 447"/>
                  <a:gd name="T95" fmla="*/ 1 h 344"/>
                  <a:gd name="T96" fmla="*/ 1 w 447"/>
                  <a:gd name="T97" fmla="*/ 1 h 344"/>
                  <a:gd name="T98" fmla="*/ 1 w 447"/>
                  <a:gd name="T99" fmla="*/ 1 h 344"/>
                  <a:gd name="T100" fmla="*/ 1 w 447"/>
                  <a:gd name="T101" fmla="*/ 1 h 344"/>
                  <a:gd name="T102" fmla="*/ 1 w 447"/>
                  <a:gd name="T103" fmla="*/ 1 h 344"/>
                  <a:gd name="T104" fmla="*/ 1 w 447"/>
                  <a:gd name="T105" fmla="*/ 1 h 344"/>
                  <a:gd name="T106" fmla="*/ 1 w 447"/>
                  <a:gd name="T107" fmla="*/ 1 h 344"/>
                  <a:gd name="T108" fmla="*/ 1 w 447"/>
                  <a:gd name="T109" fmla="*/ 1 h 344"/>
                  <a:gd name="T110" fmla="*/ 1 w 447"/>
                  <a:gd name="T111" fmla="*/ 1 h 34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7"/>
                  <a:gd name="T169" fmla="*/ 0 h 344"/>
                  <a:gd name="T170" fmla="*/ 447 w 447"/>
                  <a:gd name="T171" fmla="*/ 344 h 34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7" h="344">
                    <a:moveTo>
                      <a:pt x="120" y="112"/>
                    </a:moveTo>
                    <a:lnTo>
                      <a:pt x="120" y="110"/>
                    </a:lnTo>
                    <a:lnTo>
                      <a:pt x="122" y="108"/>
                    </a:lnTo>
                    <a:lnTo>
                      <a:pt x="124" y="104"/>
                    </a:lnTo>
                    <a:lnTo>
                      <a:pt x="126" y="103"/>
                    </a:lnTo>
                    <a:lnTo>
                      <a:pt x="128" y="99"/>
                    </a:lnTo>
                    <a:lnTo>
                      <a:pt x="132" y="95"/>
                    </a:lnTo>
                    <a:lnTo>
                      <a:pt x="133" y="93"/>
                    </a:lnTo>
                    <a:lnTo>
                      <a:pt x="135" y="91"/>
                    </a:lnTo>
                    <a:lnTo>
                      <a:pt x="137" y="89"/>
                    </a:lnTo>
                    <a:lnTo>
                      <a:pt x="141" y="87"/>
                    </a:lnTo>
                    <a:lnTo>
                      <a:pt x="143" y="84"/>
                    </a:lnTo>
                    <a:lnTo>
                      <a:pt x="145" y="84"/>
                    </a:lnTo>
                    <a:lnTo>
                      <a:pt x="149" y="80"/>
                    </a:lnTo>
                    <a:lnTo>
                      <a:pt x="152" y="78"/>
                    </a:lnTo>
                    <a:lnTo>
                      <a:pt x="154" y="76"/>
                    </a:lnTo>
                    <a:lnTo>
                      <a:pt x="158" y="74"/>
                    </a:lnTo>
                    <a:lnTo>
                      <a:pt x="162" y="70"/>
                    </a:lnTo>
                    <a:lnTo>
                      <a:pt x="166" y="68"/>
                    </a:lnTo>
                    <a:lnTo>
                      <a:pt x="170" y="66"/>
                    </a:lnTo>
                    <a:lnTo>
                      <a:pt x="173" y="63"/>
                    </a:lnTo>
                    <a:lnTo>
                      <a:pt x="177" y="61"/>
                    </a:lnTo>
                    <a:lnTo>
                      <a:pt x="181" y="59"/>
                    </a:lnTo>
                    <a:lnTo>
                      <a:pt x="187" y="57"/>
                    </a:lnTo>
                    <a:lnTo>
                      <a:pt x="190" y="53"/>
                    </a:lnTo>
                    <a:lnTo>
                      <a:pt x="196" y="51"/>
                    </a:lnTo>
                    <a:lnTo>
                      <a:pt x="202" y="47"/>
                    </a:lnTo>
                    <a:lnTo>
                      <a:pt x="206" y="46"/>
                    </a:lnTo>
                    <a:lnTo>
                      <a:pt x="213" y="44"/>
                    </a:lnTo>
                    <a:lnTo>
                      <a:pt x="217" y="40"/>
                    </a:lnTo>
                    <a:lnTo>
                      <a:pt x="225" y="38"/>
                    </a:lnTo>
                    <a:lnTo>
                      <a:pt x="230" y="36"/>
                    </a:lnTo>
                    <a:lnTo>
                      <a:pt x="238" y="32"/>
                    </a:lnTo>
                    <a:lnTo>
                      <a:pt x="244" y="30"/>
                    </a:lnTo>
                    <a:lnTo>
                      <a:pt x="251" y="28"/>
                    </a:lnTo>
                    <a:lnTo>
                      <a:pt x="257" y="27"/>
                    </a:lnTo>
                    <a:lnTo>
                      <a:pt x="265" y="25"/>
                    </a:lnTo>
                    <a:lnTo>
                      <a:pt x="274" y="21"/>
                    </a:lnTo>
                    <a:lnTo>
                      <a:pt x="282" y="21"/>
                    </a:lnTo>
                    <a:lnTo>
                      <a:pt x="289" y="17"/>
                    </a:lnTo>
                    <a:lnTo>
                      <a:pt x="299" y="15"/>
                    </a:lnTo>
                    <a:lnTo>
                      <a:pt x="306" y="13"/>
                    </a:lnTo>
                    <a:lnTo>
                      <a:pt x="316" y="11"/>
                    </a:lnTo>
                    <a:lnTo>
                      <a:pt x="325" y="9"/>
                    </a:lnTo>
                    <a:lnTo>
                      <a:pt x="335" y="9"/>
                    </a:lnTo>
                    <a:lnTo>
                      <a:pt x="344" y="8"/>
                    </a:lnTo>
                    <a:lnTo>
                      <a:pt x="354" y="6"/>
                    </a:lnTo>
                    <a:lnTo>
                      <a:pt x="365" y="6"/>
                    </a:lnTo>
                    <a:lnTo>
                      <a:pt x="375" y="4"/>
                    </a:lnTo>
                    <a:lnTo>
                      <a:pt x="386" y="2"/>
                    </a:lnTo>
                    <a:lnTo>
                      <a:pt x="398" y="2"/>
                    </a:lnTo>
                    <a:lnTo>
                      <a:pt x="409" y="0"/>
                    </a:lnTo>
                    <a:lnTo>
                      <a:pt x="421" y="0"/>
                    </a:lnTo>
                    <a:lnTo>
                      <a:pt x="434" y="0"/>
                    </a:lnTo>
                    <a:lnTo>
                      <a:pt x="447" y="0"/>
                    </a:lnTo>
                    <a:lnTo>
                      <a:pt x="445" y="0"/>
                    </a:lnTo>
                    <a:lnTo>
                      <a:pt x="443" y="2"/>
                    </a:lnTo>
                    <a:lnTo>
                      <a:pt x="441" y="4"/>
                    </a:lnTo>
                    <a:lnTo>
                      <a:pt x="440" y="6"/>
                    </a:lnTo>
                    <a:lnTo>
                      <a:pt x="438" y="8"/>
                    </a:lnTo>
                    <a:lnTo>
                      <a:pt x="436" y="11"/>
                    </a:lnTo>
                    <a:lnTo>
                      <a:pt x="432" y="15"/>
                    </a:lnTo>
                    <a:lnTo>
                      <a:pt x="428" y="19"/>
                    </a:lnTo>
                    <a:lnTo>
                      <a:pt x="426" y="21"/>
                    </a:lnTo>
                    <a:lnTo>
                      <a:pt x="424" y="23"/>
                    </a:lnTo>
                    <a:lnTo>
                      <a:pt x="422" y="25"/>
                    </a:lnTo>
                    <a:lnTo>
                      <a:pt x="422" y="28"/>
                    </a:lnTo>
                    <a:lnTo>
                      <a:pt x="419" y="30"/>
                    </a:lnTo>
                    <a:lnTo>
                      <a:pt x="417" y="32"/>
                    </a:lnTo>
                    <a:lnTo>
                      <a:pt x="415" y="36"/>
                    </a:lnTo>
                    <a:lnTo>
                      <a:pt x="413" y="38"/>
                    </a:lnTo>
                    <a:lnTo>
                      <a:pt x="411" y="42"/>
                    </a:lnTo>
                    <a:lnTo>
                      <a:pt x="407" y="44"/>
                    </a:lnTo>
                    <a:lnTo>
                      <a:pt x="405" y="47"/>
                    </a:lnTo>
                    <a:lnTo>
                      <a:pt x="403" y="51"/>
                    </a:lnTo>
                    <a:lnTo>
                      <a:pt x="400" y="55"/>
                    </a:lnTo>
                    <a:lnTo>
                      <a:pt x="398" y="57"/>
                    </a:lnTo>
                    <a:lnTo>
                      <a:pt x="394" y="61"/>
                    </a:lnTo>
                    <a:lnTo>
                      <a:pt x="392" y="65"/>
                    </a:lnTo>
                    <a:lnTo>
                      <a:pt x="388" y="70"/>
                    </a:lnTo>
                    <a:lnTo>
                      <a:pt x="386" y="74"/>
                    </a:lnTo>
                    <a:lnTo>
                      <a:pt x="382" y="78"/>
                    </a:lnTo>
                    <a:lnTo>
                      <a:pt x="381" y="82"/>
                    </a:lnTo>
                    <a:lnTo>
                      <a:pt x="377" y="85"/>
                    </a:lnTo>
                    <a:lnTo>
                      <a:pt x="373" y="91"/>
                    </a:lnTo>
                    <a:lnTo>
                      <a:pt x="369" y="95"/>
                    </a:lnTo>
                    <a:lnTo>
                      <a:pt x="365" y="99"/>
                    </a:lnTo>
                    <a:lnTo>
                      <a:pt x="362" y="104"/>
                    </a:lnTo>
                    <a:lnTo>
                      <a:pt x="360" y="110"/>
                    </a:lnTo>
                    <a:lnTo>
                      <a:pt x="356" y="116"/>
                    </a:lnTo>
                    <a:lnTo>
                      <a:pt x="352" y="120"/>
                    </a:lnTo>
                    <a:lnTo>
                      <a:pt x="348" y="125"/>
                    </a:lnTo>
                    <a:lnTo>
                      <a:pt x="344" y="131"/>
                    </a:lnTo>
                    <a:lnTo>
                      <a:pt x="341" y="137"/>
                    </a:lnTo>
                    <a:lnTo>
                      <a:pt x="337" y="143"/>
                    </a:lnTo>
                    <a:lnTo>
                      <a:pt x="331" y="148"/>
                    </a:lnTo>
                    <a:lnTo>
                      <a:pt x="327" y="154"/>
                    </a:lnTo>
                    <a:lnTo>
                      <a:pt x="324" y="160"/>
                    </a:lnTo>
                    <a:lnTo>
                      <a:pt x="320" y="167"/>
                    </a:lnTo>
                    <a:lnTo>
                      <a:pt x="316" y="173"/>
                    </a:lnTo>
                    <a:lnTo>
                      <a:pt x="310" y="179"/>
                    </a:lnTo>
                    <a:lnTo>
                      <a:pt x="306" y="186"/>
                    </a:lnTo>
                    <a:lnTo>
                      <a:pt x="303" y="192"/>
                    </a:lnTo>
                    <a:lnTo>
                      <a:pt x="297" y="200"/>
                    </a:lnTo>
                    <a:lnTo>
                      <a:pt x="293" y="207"/>
                    </a:lnTo>
                    <a:lnTo>
                      <a:pt x="289" y="213"/>
                    </a:lnTo>
                    <a:lnTo>
                      <a:pt x="284" y="222"/>
                    </a:lnTo>
                    <a:lnTo>
                      <a:pt x="280" y="228"/>
                    </a:lnTo>
                    <a:lnTo>
                      <a:pt x="274" y="236"/>
                    </a:lnTo>
                    <a:lnTo>
                      <a:pt x="268" y="241"/>
                    </a:lnTo>
                    <a:lnTo>
                      <a:pt x="263" y="249"/>
                    </a:lnTo>
                    <a:lnTo>
                      <a:pt x="259" y="255"/>
                    </a:lnTo>
                    <a:lnTo>
                      <a:pt x="253" y="260"/>
                    </a:lnTo>
                    <a:lnTo>
                      <a:pt x="248" y="266"/>
                    </a:lnTo>
                    <a:lnTo>
                      <a:pt x="242" y="272"/>
                    </a:lnTo>
                    <a:lnTo>
                      <a:pt x="236" y="276"/>
                    </a:lnTo>
                    <a:lnTo>
                      <a:pt x="230" y="281"/>
                    </a:lnTo>
                    <a:lnTo>
                      <a:pt x="225" y="285"/>
                    </a:lnTo>
                    <a:lnTo>
                      <a:pt x="219" y="291"/>
                    </a:lnTo>
                    <a:lnTo>
                      <a:pt x="213" y="295"/>
                    </a:lnTo>
                    <a:lnTo>
                      <a:pt x="208" y="298"/>
                    </a:lnTo>
                    <a:lnTo>
                      <a:pt x="202" y="302"/>
                    </a:lnTo>
                    <a:lnTo>
                      <a:pt x="196" y="306"/>
                    </a:lnTo>
                    <a:lnTo>
                      <a:pt x="190" y="310"/>
                    </a:lnTo>
                    <a:lnTo>
                      <a:pt x="183" y="312"/>
                    </a:lnTo>
                    <a:lnTo>
                      <a:pt x="177" y="315"/>
                    </a:lnTo>
                    <a:lnTo>
                      <a:pt x="171" y="317"/>
                    </a:lnTo>
                    <a:lnTo>
                      <a:pt x="166" y="321"/>
                    </a:lnTo>
                    <a:lnTo>
                      <a:pt x="160" y="323"/>
                    </a:lnTo>
                    <a:lnTo>
                      <a:pt x="154" y="325"/>
                    </a:lnTo>
                    <a:lnTo>
                      <a:pt x="149" y="327"/>
                    </a:lnTo>
                    <a:lnTo>
                      <a:pt x="143" y="329"/>
                    </a:lnTo>
                    <a:lnTo>
                      <a:pt x="137" y="331"/>
                    </a:lnTo>
                    <a:lnTo>
                      <a:pt x="132" y="333"/>
                    </a:lnTo>
                    <a:lnTo>
                      <a:pt x="126" y="334"/>
                    </a:lnTo>
                    <a:lnTo>
                      <a:pt x="120" y="336"/>
                    </a:lnTo>
                    <a:lnTo>
                      <a:pt x="114" y="336"/>
                    </a:lnTo>
                    <a:lnTo>
                      <a:pt x="109" y="338"/>
                    </a:lnTo>
                    <a:lnTo>
                      <a:pt x="103" y="340"/>
                    </a:lnTo>
                    <a:lnTo>
                      <a:pt x="97" y="340"/>
                    </a:lnTo>
                    <a:lnTo>
                      <a:pt x="92" y="340"/>
                    </a:lnTo>
                    <a:lnTo>
                      <a:pt x="88" y="342"/>
                    </a:lnTo>
                    <a:lnTo>
                      <a:pt x="82" y="342"/>
                    </a:lnTo>
                    <a:lnTo>
                      <a:pt x="76" y="342"/>
                    </a:lnTo>
                    <a:lnTo>
                      <a:pt x="73" y="342"/>
                    </a:lnTo>
                    <a:lnTo>
                      <a:pt x="67" y="342"/>
                    </a:lnTo>
                    <a:lnTo>
                      <a:pt x="63" y="344"/>
                    </a:lnTo>
                    <a:lnTo>
                      <a:pt x="57" y="344"/>
                    </a:lnTo>
                    <a:lnTo>
                      <a:pt x="54" y="344"/>
                    </a:lnTo>
                    <a:lnTo>
                      <a:pt x="50" y="344"/>
                    </a:lnTo>
                    <a:lnTo>
                      <a:pt x="46" y="344"/>
                    </a:lnTo>
                    <a:lnTo>
                      <a:pt x="42" y="344"/>
                    </a:lnTo>
                    <a:lnTo>
                      <a:pt x="38" y="344"/>
                    </a:lnTo>
                    <a:lnTo>
                      <a:pt x="33" y="344"/>
                    </a:lnTo>
                    <a:lnTo>
                      <a:pt x="31" y="344"/>
                    </a:lnTo>
                    <a:lnTo>
                      <a:pt x="27" y="342"/>
                    </a:lnTo>
                    <a:lnTo>
                      <a:pt x="23" y="342"/>
                    </a:lnTo>
                    <a:lnTo>
                      <a:pt x="19" y="342"/>
                    </a:lnTo>
                    <a:lnTo>
                      <a:pt x="18" y="342"/>
                    </a:lnTo>
                    <a:lnTo>
                      <a:pt x="16" y="342"/>
                    </a:lnTo>
                    <a:lnTo>
                      <a:pt x="12" y="342"/>
                    </a:lnTo>
                    <a:lnTo>
                      <a:pt x="10" y="340"/>
                    </a:lnTo>
                    <a:lnTo>
                      <a:pt x="8" y="340"/>
                    </a:lnTo>
                    <a:lnTo>
                      <a:pt x="4" y="340"/>
                    </a:lnTo>
                    <a:lnTo>
                      <a:pt x="2" y="340"/>
                    </a:lnTo>
                    <a:lnTo>
                      <a:pt x="0" y="340"/>
                    </a:lnTo>
                    <a:lnTo>
                      <a:pt x="19" y="319"/>
                    </a:lnTo>
                    <a:lnTo>
                      <a:pt x="21" y="319"/>
                    </a:lnTo>
                    <a:lnTo>
                      <a:pt x="23" y="321"/>
                    </a:lnTo>
                    <a:lnTo>
                      <a:pt x="27" y="321"/>
                    </a:lnTo>
                    <a:lnTo>
                      <a:pt x="29" y="321"/>
                    </a:lnTo>
                    <a:lnTo>
                      <a:pt x="35" y="321"/>
                    </a:lnTo>
                    <a:lnTo>
                      <a:pt x="37" y="321"/>
                    </a:lnTo>
                    <a:lnTo>
                      <a:pt x="38" y="321"/>
                    </a:lnTo>
                    <a:lnTo>
                      <a:pt x="42" y="321"/>
                    </a:lnTo>
                    <a:lnTo>
                      <a:pt x="46" y="321"/>
                    </a:lnTo>
                    <a:lnTo>
                      <a:pt x="48" y="321"/>
                    </a:lnTo>
                    <a:lnTo>
                      <a:pt x="50" y="321"/>
                    </a:lnTo>
                    <a:lnTo>
                      <a:pt x="54" y="321"/>
                    </a:lnTo>
                    <a:lnTo>
                      <a:pt x="57" y="321"/>
                    </a:lnTo>
                    <a:lnTo>
                      <a:pt x="61" y="321"/>
                    </a:lnTo>
                    <a:lnTo>
                      <a:pt x="65" y="321"/>
                    </a:lnTo>
                    <a:lnTo>
                      <a:pt x="69" y="321"/>
                    </a:lnTo>
                    <a:lnTo>
                      <a:pt x="73" y="321"/>
                    </a:lnTo>
                    <a:lnTo>
                      <a:pt x="76" y="321"/>
                    </a:lnTo>
                    <a:lnTo>
                      <a:pt x="80" y="321"/>
                    </a:lnTo>
                    <a:lnTo>
                      <a:pt x="84" y="319"/>
                    </a:lnTo>
                    <a:lnTo>
                      <a:pt x="90" y="319"/>
                    </a:lnTo>
                    <a:lnTo>
                      <a:pt x="94" y="319"/>
                    </a:lnTo>
                    <a:lnTo>
                      <a:pt x="97" y="317"/>
                    </a:lnTo>
                    <a:lnTo>
                      <a:pt x="101" y="317"/>
                    </a:lnTo>
                    <a:lnTo>
                      <a:pt x="107" y="317"/>
                    </a:lnTo>
                    <a:lnTo>
                      <a:pt x="111" y="315"/>
                    </a:lnTo>
                    <a:lnTo>
                      <a:pt x="116" y="314"/>
                    </a:lnTo>
                    <a:lnTo>
                      <a:pt x="120" y="314"/>
                    </a:lnTo>
                    <a:lnTo>
                      <a:pt x="126" y="312"/>
                    </a:lnTo>
                    <a:lnTo>
                      <a:pt x="132" y="310"/>
                    </a:lnTo>
                    <a:lnTo>
                      <a:pt x="135" y="308"/>
                    </a:lnTo>
                    <a:lnTo>
                      <a:pt x="141" y="306"/>
                    </a:lnTo>
                    <a:lnTo>
                      <a:pt x="145" y="306"/>
                    </a:lnTo>
                    <a:lnTo>
                      <a:pt x="151" y="302"/>
                    </a:lnTo>
                    <a:lnTo>
                      <a:pt x="156" y="300"/>
                    </a:lnTo>
                    <a:lnTo>
                      <a:pt x="160" y="298"/>
                    </a:lnTo>
                    <a:lnTo>
                      <a:pt x="166" y="296"/>
                    </a:lnTo>
                    <a:lnTo>
                      <a:pt x="171" y="293"/>
                    </a:lnTo>
                    <a:lnTo>
                      <a:pt x="175" y="291"/>
                    </a:lnTo>
                    <a:lnTo>
                      <a:pt x="181" y="287"/>
                    </a:lnTo>
                    <a:lnTo>
                      <a:pt x="187" y="285"/>
                    </a:lnTo>
                    <a:lnTo>
                      <a:pt x="190" y="281"/>
                    </a:lnTo>
                    <a:lnTo>
                      <a:pt x="196" y="277"/>
                    </a:lnTo>
                    <a:lnTo>
                      <a:pt x="202" y="274"/>
                    </a:lnTo>
                    <a:lnTo>
                      <a:pt x="206" y="272"/>
                    </a:lnTo>
                    <a:lnTo>
                      <a:pt x="211" y="266"/>
                    </a:lnTo>
                    <a:lnTo>
                      <a:pt x="217" y="262"/>
                    </a:lnTo>
                    <a:lnTo>
                      <a:pt x="221" y="258"/>
                    </a:lnTo>
                    <a:lnTo>
                      <a:pt x="227" y="255"/>
                    </a:lnTo>
                    <a:lnTo>
                      <a:pt x="230" y="249"/>
                    </a:lnTo>
                    <a:lnTo>
                      <a:pt x="236" y="243"/>
                    </a:lnTo>
                    <a:lnTo>
                      <a:pt x="240" y="239"/>
                    </a:lnTo>
                    <a:lnTo>
                      <a:pt x="246" y="234"/>
                    </a:lnTo>
                    <a:lnTo>
                      <a:pt x="249" y="228"/>
                    </a:lnTo>
                    <a:lnTo>
                      <a:pt x="253" y="222"/>
                    </a:lnTo>
                    <a:lnTo>
                      <a:pt x="259" y="215"/>
                    </a:lnTo>
                    <a:lnTo>
                      <a:pt x="263" y="209"/>
                    </a:lnTo>
                    <a:lnTo>
                      <a:pt x="267" y="203"/>
                    </a:lnTo>
                    <a:lnTo>
                      <a:pt x="270" y="196"/>
                    </a:lnTo>
                    <a:lnTo>
                      <a:pt x="274" y="190"/>
                    </a:lnTo>
                    <a:lnTo>
                      <a:pt x="280" y="184"/>
                    </a:lnTo>
                    <a:lnTo>
                      <a:pt x="284" y="177"/>
                    </a:lnTo>
                    <a:lnTo>
                      <a:pt x="287" y="171"/>
                    </a:lnTo>
                    <a:lnTo>
                      <a:pt x="291" y="165"/>
                    </a:lnTo>
                    <a:lnTo>
                      <a:pt x="295" y="162"/>
                    </a:lnTo>
                    <a:lnTo>
                      <a:pt x="299" y="156"/>
                    </a:lnTo>
                    <a:lnTo>
                      <a:pt x="301" y="150"/>
                    </a:lnTo>
                    <a:lnTo>
                      <a:pt x="305" y="144"/>
                    </a:lnTo>
                    <a:lnTo>
                      <a:pt x="308" y="139"/>
                    </a:lnTo>
                    <a:lnTo>
                      <a:pt x="312" y="135"/>
                    </a:lnTo>
                    <a:lnTo>
                      <a:pt x="316" y="129"/>
                    </a:lnTo>
                    <a:lnTo>
                      <a:pt x="320" y="125"/>
                    </a:lnTo>
                    <a:lnTo>
                      <a:pt x="324" y="120"/>
                    </a:lnTo>
                    <a:lnTo>
                      <a:pt x="325" y="116"/>
                    </a:lnTo>
                    <a:lnTo>
                      <a:pt x="329" y="110"/>
                    </a:lnTo>
                    <a:lnTo>
                      <a:pt x="331" y="106"/>
                    </a:lnTo>
                    <a:lnTo>
                      <a:pt x="335" y="103"/>
                    </a:lnTo>
                    <a:lnTo>
                      <a:pt x="337" y="99"/>
                    </a:lnTo>
                    <a:lnTo>
                      <a:pt x="341" y="95"/>
                    </a:lnTo>
                    <a:lnTo>
                      <a:pt x="344" y="91"/>
                    </a:lnTo>
                    <a:lnTo>
                      <a:pt x="346" y="87"/>
                    </a:lnTo>
                    <a:lnTo>
                      <a:pt x="350" y="84"/>
                    </a:lnTo>
                    <a:lnTo>
                      <a:pt x="352" y="80"/>
                    </a:lnTo>
                    <a:lnTo>
                      <a:pt x="354" y="76"/>
                    </a:lnTo>
                    <a:lnTo>
                      <a:pt x="358" y="74"/>
                    </a:lnTo>
                    <a:lnTo>
                      <a:pt x="360" y="70"/>
                    </a:lnTo>
                    <a:lnTo>
                      <a:pt x="362" y="66"/>
                    </a:lnTo>
                    <a:lnTo>
                      <a:pt x="365" y="65"/>
                    </a:lnTo>
                    <a:lnTo>
                      <a:pt x="367" y="63"/>
                    </a:lnTo>
                    <a:lnTo>
                      <a:pt x="369" y="59"/>
                    </a:lnTo>
                    <a:lnTo>
                      <a:pt x="371" y="57"/>
                    </a:lnTo>
                    <a:lnTo>
                      <a:pt x="373" y="53"/>
                    </a:lnTo>
                    <a:lnTo>
                      <a:pt x="375" y="51"/>
                    </a:lnTo>
                    <a:lnTo>
                      <a:pt x="377" y="49"/>
                    </a:lnTo>
                    <a:lnTo>
                      <a:pt x="379" y="47"/>
                    </a:lnTo>
                    <a:lnTo>
                      <a:pt x="381" y="44"/>
                    </a:lnTo>
                    <a:lnTo>
                      <a:pt x="382" y="42"/>
                    </a:lnTo>
                    <a:lnTo>
                      <a:pt x="386" y="38"/>
                    </a:lnTo>
                    <a:lnTo>
                      <a:pt x="388" y="36"/>
                    </a:lnTo>
                    <a:lnTo>
                      <a:pt x="392" y="32"/>
                    </a:lnTo>
                    <a:lnTo>
                      <a:pt x="394" y="30"/>
                    </a:lnTo>
                    <a:lnTo>
                      <a:pt x="396" y="28"/>
                    </a:lnTo>
                    <a:lnTo>
                      <a:pt x="398" y="25"/>
                    </a:lnTo>
                    <a:lnTo>
                      <a:pt x="400" y="23"/>
                    </a:lnTo>
                    <a:lnTo>
                      <a:pt x="402" y="23"/>
                    </a:lnTo>
                    <a:lnTo>
                      <a:pt x="403" y="21"/>
                    </a:lnTo>
                    <a:lnTo>
                      <a:pt x="402" y="21"/>
                    </a:lnTo>
                    <a:lnTo>
                      <a:pt x="398" y="21"/>
                    </a:lnTo>
                    <a:lnTo>
                      <a:pt x="396" y="21"/>
                    </a:lnTo>
                    <a:lnTo>
                      <a:pt x="392" y="21"/>
                    </a:lnTo>
                    <a:lnTo>
                      <a:pt x="390" y="21"/>
                    </a:lnTo>
                    <a:lnTo>
                      <a:pt x="388" y="21"/>
                    </a:lnTo>
                    <a:lnTo>
                      <a:pt x="384" y="21"/>
                    </a:lnTo>
                    <a:lnTo>
                      <a:pt x="382" y="21"/>
                    </a:lnTo>
                    <a:lnTo>
                      <a:pt x="379" y="21"/>
                    </a:lnTo>
                    <a:lnTo>
                      <a:pt x="375" y="21"/>
                    </a:lnTo>
                    <a:lnTo>
                      <a:pt x="373" y="21"/>
                    </a:lnTo>
                    <a:lnTo>
                      <a:pt x="369" y="21"/>
                    </a:lnTo>
                    <a:lnTo>
                      <a:pt x="365" y="23"/>
                    </a:lnTo>
                    <a:lnTo>
                      <a:pt x="360" y="23"/>
                    </a:lnTo>
                    <a:lnTo>
                      <a:pt x="356" y="23"/>
                    </a:lnTo>
                    <a:lnTo>
                      <a:pt x="352" y="23"/>
                    </a:lnTo>
                    <a:lnTo>
                      <a:pt x="346" y="25"/>
                    </a:lnTo>
                    <a:lnTo>
                      <a:pt x="343" y="25"/>
                    </a:lnTo>
                    <a:lnTo>
                      <a:pt x="339" y="27"/>
                    </a:lnTo>
                    <a:lnTo>
                      <a:pt x="333" y="27"/>
                    </a:lnTo>
                    <a:lnTo>
                      <a:pt x="329" y="28"/>
                    </a:lnTo>
                    <a:lnTo>
                      <a:pt x="324" y="28"/>
                    </a:lnTo>
                    <a:lnTo>
                      <a:pt x="318" y="30"/>
                    </a:lnTo>
                    <a:lnTo>
                      <a:pt x="312" y="30"/>
                    </a:lnTo>
                    <a:lnTo>
                      <a:pt x="306" y="32"/>
                    </a:lnTo>
                    <a:lnTo>
                      <a:pt x="303" y="34"/>
                    </a:lnTo>
                    <a:lnTo>
                      <a:pt x="297" y="36"/>
                    </a:lnTo>
                    <a:lnTo>
                      <a:pt x="291" y="36"/>
                    </a:lnTo>
                    <a:lnTo>
                      <a:pt x="286" y="38"/>
                    </a:lnTo>
                    <a:lnTo>
                      <a:pt x="280" y="40"/>
                    </a:lnTo>
                    <a:lnTo>
                      <a:pt x="274" y="42"/>
                    </a:lnTo>
                    <a:lnTo>
                      <a:pt x="267" y="42"/>
                    </a:lnTo>
                    <a:lnTo>
                      <a:pt x="261" y="46"/>
                    </a:lnTo>
                    <a:lnTo>
                      <a:pt x="255" y="47"/>
                    </a:lnTo>
                    <a:lnTo>
                      <a:pt x="249" y="49"/>
                    </a:lnTo>
                    <a:lnTo>
                      <a:pt x="244" y="51"/>
                    </a:lnTo>
                    <a:lnTo>
                      <a:pt x="236" y="53"/>
                    </a:lnTo>
                    <a:lnTo>
                      <a:pt x="230" y="57"/>
                    </a:lnTo>
                    <a:lnTo>
                      <a:pt x="225" y="59"/>
                    </a:lnTo>
                    <a:lnTo>
                      <a:pt x="219" y="63"/>
                    </a:lnTo>
                    <a:lnTo>
                      <a:pt x="213" y="65"/>
                    </a:lnTo>
                    <a:lnTo>
                      <a:pt x="206" y="68"/>
                    </a:lnTo>
                    <a:lnTo>
                      <a:pt x="200" y="72"/>
                    </a:lnTo>
                    <a:lnTo>
                      <a:pt x="194" y="74"/>
                    </a:lnTo>
                    <a:lnTo>
                      <a:pt x="189" y="78"/>
                    </a:lnTo>
                    <a:lnTo>
                      <a:pt x="181" y="82"/>
                    </a:lnTo>
                    <a:lnTo>
                      <a:pt x="175" y="85"/>
                    </a:lnTo>
                    <a:lnTo>
                      <a:pt x="170" y="89"/>
                    </a:lnTo>
                    <a:lnTo>
                      <a:pt x="164" y="93"/>
                    </a:lnTo>
                    <a:lnTo>
                      <a:pt x="158" y="99"/>
                    </a:lnTo>
                    <a:lnTo>
                      <a:pt x="152" y="103"/>
                    </a:lnTo>
                    <a:lnTo>
                      <a:pt x="147" y="106"/>
                    </a:lnTo>
                    <a:lnTo>
                      <a:pt x="141" y="112"/>
                    </a:lnTo>
                    <a:lnTo>
                      <a:pt x="135" y="118"/>
                    </a:lnTo>
                    <a:lnTo>
                      <a:pt x="132" y="122"/>
                    </a:lnTo>
                    <a:lnTo>
                      <a:pt x="126" y="127"/>
                    </a:lnTo>
                    <a:lnTo>
                      <a:pt x="120" y="133"/>
                    </a:lnTo>
                    <a:lnTo>
                      <a:pt x="114" y="139"/>
                    </a:lnTo>
                    <a:lnTo>
                      <a:pt x="111" y="144"/>
                    </a:lnTo>
                    <a:lnTo>
                      <a:pt x="120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34" name="Freeform 708">
                <a:extLst>
                  <a:ext uri="{FF2B5EF4-FFF2-40B4-BE49-F238E27FC236}">
                    <a16:creationId xmlns:a16="http://schemas.microsoft.com/office/drawing/2014/main" id="{73226A8D-65EC-49AE-A764-8BB584F20CC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90" y="799"/>
                <a:ext cx="268" cy="183"/>
              </a:xfrm>
              <a:custGeom>
                <a:avLst/>
                <a:gdLst>
                  <a:gd name="T0" fmla="*/ 1 w 536"/>
                  <a:gd name="T1" fmla="*/ 0 h 367"/>
                  <a:gd name="T2" fmla="*/ 1 w 536"/>
                  <a:gd name="T3" fmla="*/ 0 h 367"/>
                  <a:gd name="T4" fmla="*/ 1 w 536"/>
                  <a:gd name="T5" fmla="*/ 0 h 367"/>
                  <a:gd name="T6" fmla="*/ 1 w 536"/>
                  <a:gd name="T7" fmla="*/ 0 h 367"/>
                  <a:gd name="T8" fmla="*/ 1 w 536"/>
                  <a:gd name="T9" fmla="*/ 0 h 367"/>
                  <a:gd name="T10" fmla="*/ 1 w 536"/>
                  <a:gd name="T11" fmla="*/ 0 h 367"/>
                  <a:gd name="T12" fmla="*/ 1 w 536"/>
                  <a:gd name="T13" fmla="*/ 0 h 367"/>
                  <a:gd name="T14" fmla="*/ 1 w 536"/>
                  <a:gd name="T15" fmla="*/ 0 h 367"/>
                  <a:gd name="T16" fmla="*/ 1 w 536"/>
                  <a:gd name="T17" fmla="*/ 0 h 367"/>
                  <a:gd name="T18" fmla="*/ 1 w 536"/>
                  <a:gd name="T19" fmla="*/ 0 h 367"/>
                  <a:gd name="T20" fmla="*/ 1 w 536"/>
                  <a:gd name="T21" fmla="*/ 0 h 367"/>
                  <a:gd name="T22" fmla="*/ 1 w 536"/>
                  <a:gd name="T23" fmla="*/ 0 h 367"/>
                  <a:gd name="T24" fmla="*/ 1 w 536"/>
                  <a:gd name="T25" fmla="*/ 0 h 367"/>
                  <a:gd name="T26" fmla="*/ 1 w 536"/>
                  <a:gd name="T27" fmla="*/ 0 h 367"/>
                  <a:gd name="T28" fmla="*/ 1 w 536"/>
                  <a:gd name="T29" fmla="*/ 0 h 367"/>
                  <a:gd name="T30" fmla="*/ 1 w 536"/>
                  <a:gd name="T31" fmla="*/ 0 h 367"/>
                  <a:gd name="T32" fmla="*/ 1 w 536"/>
                  <a:gd name="T33" fmla="*/ 0 h 367"/>
                  <a:gd name="T34" fmla="*/ 1 w 536"/>
                  <a:gd name="T35" fmla="*/ 0 h 367"/>
                  <a:gd name="T36" fmla="*/ 1 w 536"/>
                  <a:gd name="T37" fmla="*/ 0 h 367"/>
                  <a:gd name="T38" fmla="*/ 1 w 536"/>
                  <a:gd name="T39" fmla="*/ 0 h 367"/>
                  <a:gd name="T40" fmla="*/ 1 w 536"/>
                  <a:gd name="T41" fmla="*/ 0 h 367"/>
                  <a:gd name="T42" fmla="*/ 1 w 536"/>
                  <a:gd name="T43" fmla="*/ 0 h 367"/>
                  <a:gd name="T44" fmla="*/ 1 w 536"/>
                  <a:gd name="T45" fmla="*/ 0 h 367"/>
                  <a:gd name="T46" fmla="*/ 1 w 536"/>
                  <a:gd name="T47" fmla="*/ 0 h 367"/>
                  <a:gd name="T48" fmla="*/ 1 w 536"/>
                  <a:gd name="T49" fmla="*/ 0 h 367"/>
                  <a:gd name="T50" fmla="*/ 1 w 536"/>
                  <a:gd name="T51" fmla="*/ 0 h 367"/>
                  <a:gd name="T52" fmla="*/ 1 w 536"/>
                  <a:gd name="T53" fmla="*/ 0 h 367"/>
                  <a:gd name="T54" fmla="*/ 1 w 536"/>
                  <a:gd name="T55" fmla="*/ 0 h 367"/>
                  <a:gd name="T56" fmla="*/ 1 w 536"/>
                  <a:gd name="T57" fmla="*/ 0 h 367"/>
                  <a:gd name="T58" fmla="*/ 1 w 536"/>
                  <a:gd name="T59" fmla="*/ 0 h 367"/>
                  <a:gd name="T60" fmla="*/ 1 w 536"/>
                  <a:gd name="T61" fmla="*/ 0 h 367"/>
                  <a:gd name="T62" fmla="*/ 1 w 536"/>
                  <a:gd name="T63" fmla="*/ 0 h 367"/>
                  <a:gd name="T64" fmla="*/ 1 w 536"/>
                  <a:gd name="T65" fmla="*/ 0 h 367"/>
                  <a:gd name="T66" fmla="*/ 1 w 536"/>
                  <a:gd name="T67" fmla="*/ 0 h 367"/>
                  <a:gd name="T68" fmla="*/ 1 w 536"/>
                  <a:gd name="T69" fmla="*/ 0 h 367"/>
                  <a:gd name="T70" fmla="*/ 1 w 536"/>
                  <a:gd name="T71" fmla="*/ 0 h 367"/>
                  <a:gd name="T72" fmla="*/ 1 w 536"/>
                  <a:gd name="T73" fmla="*/ 0 h 367"/>
                  <a:gd name="T74" fmla="*/ 1 w 536"/>
                  <a:gd name="T75" fmla="*/ 0 h 367"/>
                  <a:gd name="T76" fmla="*/ 1 w 536"/>
                  <a:gd name="T77" fmla="*/ 0 h 367"/>
                  <a:gd name="T78" fmla="*/ 1 w 536"/>
                  <a:gd name="T79" fmla="*/ 0 h 367"/>
                  <a:gd name="T80" fmla="*/ 1 w 536"/>
                  <a:gd name="T81" fmla="*/ 0 h 367"/>
                  <a:gd name="T82" fmla="*/ 1 w 536"/>
                  <a:gd name="T83" fmla="*/ 0 h 367"/>
                  <a:gd name="T84" fmla="*/ 1 w 536"/>
                  <a:gd name="T85" fmla="*/ 0 h 367"/>
                  <a:gd name="T86" fmla="*/ 1 w 536"/>
                  <a:gd name="T87" fmla="*/ 0 h 367"/>
                  <a:gd name="T88" fmla="*/ 1 w 536"/>
                  <a:gd name="T89" fmla="*/ 0 h 367"/>
                  <a:gd name="T90" fmla="*/ 1 w 536"/>
                  <a:gd name="T91" fmla="*/ 0 h 367"/>
                  <a:gd name="T92" fmla="*/ 1 w 536"/>
                  <a:gd name="T93" fmla="*/ 0 h 367"/>
                  <a:gd name="T94" fmla="*/ 1 w 536"/>
                  <a:gd name="T95" fmla="*/ 0 h 367"/>
                  <a:gd name="T96" fmla="*/ 1 w 536"/>
                  <a:gd name="T97" fmla="*/ 0 h 367"/>
                  <a:gd name="T98" fmla="*/ 1 w 536"/>
                  <a:gd name="T99" fmla="*/ 0 h 367"/>
                  <a:gd name="T100" fmla="*/ 1 w 536"/>
                  <a:gd name="T101" fmla="*/ 0 h 367"/>
                  <a:gd name="T102" fmla="*/ 1 w 536"/>
                  <a:gd name="T103" fmla="*/ 0 h 367"/>
                  <a:gd name="T104" fmla="*/ 1 w 536"/>
                  <a:gd name="T105" fmla="*/ 0 h 367"/>
                  <a:gd name="T106" fmla="*/ 1 w 536"/>
                  <a:gd name="T107" fmla="*/ 0 h 367"/>
                  <a:gd name="T108" fmla="*/ 1 w 536"/>
                  <a:gd name="T109" fmla="*/ 0 h 367"/>
                  <a:gd name="T110" fmla="*/ 1 w 536"/>
                  <a:gd name="T111" fmla="*/ 0 h 367"/>
                  <a:gd name="T112" fmla="*/ 1 w 536"/>
                  <a:gd name="T113" fmla="*/ 0 h 367"/>
                  <a:gd name="T114" fmla="*/ 1 w 536"/>
                  <a:gd name="T115" fmla="*/ 0 h 367"/>
                  <a:gd name="T116" fmla="*/ 1 w 536"/>
                  <a:gd name="T117" fmla="*/ 0 h 367"/>
                  <a:gd name="T118" fmla="*/ 1 w 536"/>
                  <a:gd name="T119" fmla="*/ 0 h 3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6"/>
                  <a:gd name="T181" fmla="*/ 0 h 367"/>
                  <a:gd name="T182" fmla="*/ 536 w 536"/>
                  <a:gd name="T183" fmla="*/ 367 h 3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6" h="367">
                    <a:moveTo>
                      <a:pt x="0" y="304"/>
                    </a:moveTo>
                    <a:lnTo>
                      <a:pt x="0" y="302"/>
                    </a:lnTo>
                    <a:lnTo>
                      <a:pt x="0" y="300"/>
                    </a:lnTo>
                    <a:lnTo>
                      <a:pt x="0" y="299"/>
                    </a:lnTo>
                    <a:lnTo>
                      <a:pt x="2" y="295"/>
                    </a:lnTo>
                    <a:lnTo>
                      <a:pt x="2" y="293"/>
                    </a:lnTo>
                    <a:lnTo>
                      <a:pt x="4" y="291"/>
                    </a:lnTo>
                    <a:lnTo>
                      <a:pt x="4" y="289"/>
                    </a:lnTo>
                    <a:lnTo>
                      <a:pt x="4" y="287"/>
                    </a:lnTo>
                    <a:lnTo>
                      <a:pt x="6" y="283"/>
                    </a:lnTo>
                    <a:lnTo>
                      <a:pt x="6" y="281"/>
                    </a:lnTo>
                    <a:lnTo>
                      <a:pt x="8" y="278"/>
                    </a:lnTo>
                    <a:lnTo>
                      <a:pt x="10" y="274"/>
                    </a:lnTo>
                    <a:lnTo>
                      <a:pt x="12" y="272"/>
                    </a:lnTo>
                    <a:lnTo>
                      <a:pt x="12" y="268"/>
                    </a:lnTo>
                    <a:lnTo>
                      <a:pt x="13" y="264"/>
                    </a:lnTo>
                    <a:lnTo>
                      <a:pt x="15" y="261"/>
                    </a:lnTo>
                    <a:lnTo>
                      <a:pt x="17" y="257"/>
                    </a:lnTo>
                    <a:lnTo>
                      <a:pt x="19" y="253"/>
                    </a:lnTo>
                    <a:lnTo>
                      <a:pt x="23" y="247"/>
                    </a:lnTo>
                    <a:lnTo>
                      <a:pt x="25" y="243"/>
                    </a:lnTo>
                    <a:lnTo>
                      <a:pt x="27" y="240"/>
                    </a:lnTo>
                    <a:lnTo>
                      <a:pt x="29" y="236"/>
                    </a:lnTo>
                    <a:lnTo>
                      <a:pt x="32" y="230"/>
                    </a:lnTo>
                    <a:lnTo>
                      <a:pt x="36" y="226"/>
                    </a:lnTo>
                    <a:lnTo>
                      <a:pt x="38" y="221"/>
                    </a:lnTo>
                    <a:lnTo>
                      <a:pt x="42" y="217"/>
                    </a:lnTo>
                    <a:lnTo>
                      <a:pt x="46" y="211"/>
                    </a:lnTo>
                    <a:lnTo>
                      <a:pt x="50" y="207"/>
                    </a:lnTo>
                    <a:lnTo>
                      <a:pt x="53" y="202"/>
                    </a:lnTo>
                    <a:lnTo>
                      <a:pt x="57" y="198"/>
                    </a:lnTo>
                    <a:lnTo>
                      <a:pt x="61" y="192"/>
                    </a:lnTo>
                    <a:lnTo>
                      <a:pt x="65" y="186"/>
                    </a:lnTo>
                    <a:lnTo>
                      <a:pt x="69" y="183"/>
                    </a:lnTo>
                    <a:lnTo>
                      <a:pt x="74" y="177"/>
                    </a:lnTo>
                    <a:lnTo>
                      <a:pt x="78" y="171"/>
                    </a:lnTo>
                    <a:lnTo>
                      <a:pt x="84" y="167"/>
                    </a:lnTo>
                    <a:lnTo>
                      <a:pt x="88" y="162"/>
                    </a:lnTo>
                    <a:lnTo>
                      <a:pt x="93" y="156"/>
                    </a:lnTo>
                    <a:lnTo>
                      <a:pt x="99" y="152"/>
                    </a:lnTo>
                    <a:lnTo>
                      <a:pt x="105" y="147"/>
                    </a:lnTo>
                    <a:lnTo>
                      <a:pt x="110" y="141"/>
                    </a:lnTo>
                    <a:lnTo>
                      <a:pt x="118" y="137"/>
                    </a:lnTo>
                    <a:lnTo>
                      <a:pt x="124" y="131"/>
                    </a:lnTo>
                    <a:lnTo>
                      <a:pt x="131" y="127"/>
                    </a:lnTo>
                    <a:lnTo>
                      <a:pt x="137" y="122"/>
                    </a:lnTo>
                    <a:lnTo>
                      <a:pt x="145" y="118"/>
                    </a:lnTo>
                    <a:lnTo>
                      <a:pt x="152" y="112"/>
                    </a:lnTo>
                    <a:lnTo>
                      <a:pt x="160" y="108"/>
                    </a:lnTo>
                    <a:lnTo>
                      <a:pt x="167" y="103"/>
                    </a:lnTo>
                    <a:lnTo>
                      <a:pt x="175" y="99"/>
                    </a:lnTo>
                    <a:lnTo>
                      <a:pt x="183" y="95"/>
                    </a:lnTo>
                    <a:lnTo>
                      <a:pt x="192" y="91"/>
                    </a:lnTo>
                    <a:lnTo>
                      <a:pt x="200" y="88"/>
                    </a:lnTo>
                    <a:lnTo>
                      <a:pt x="209" y="84"/>
                    </a:lnTo>
                    <a:lnTo>
                      <a:pt x="219" y="80"/>
                    </a:lnTo>
                    <a:lnTo>
                      <a:pt x="228" y="76"/>
                    </a:lnTo>
                    <a:lnTo>
                      <a:pt x="238" y="72"/>
                    </a:lnTo>
                    <a:lnTo>
                      <a:pt x="247" y="69"/>
                    </a:lnTo>
                    <a:lnTo>
                      <a:pt x="259" y="65"/>
                    </a:lnTo>
                    <a:lnTo>
                      <a:pt x="270" y="63"/>
                    </a:lnTo>
                    <a:lnTo>
                      <a:pt x="280" y="59"/>
                    </a:lnTo>
                    <a:lnTo>
                      <a:pt x="289" y="57"/>
                    </a:lnTo>
                    <a:lnTo>
                      <a:pt x="299" y="53"/>
                    </a:lnTo>
                    <a:lnTo>
                      <a:pt x="308" y="51"/>
                    </a:lnTo>
                    <a:lnTo>
                      <a:pt x="318" y="50"/>
                    </a:lnTo>
                    <a:lnTo>
                      <a:pt x="325" y="46"/>
                    </a:lnTo>
                    <a:lnTo>
                      <a:pt x="335" y="44"/>
                    </a:lnTo>
                    <a:lnTo>
                      <a:pt x="344" y="42"/>
                    </a:lnTo>
                    <a:lnTo>
                      <a:pt x="352" y="40"/>
                    </a:lnTo>
                    <a:lnTo>
                      <a:pt x="359" y="38"/>
                    </a:lnTo>
                    <a:lnTo>
                      <a:pt x="367" y="34"/>
                    </a:lnTo>
                    <a:lnTo>
                      <a:pt x="375" y="34"/>
                    </a:lnTo>
                    <a:lnTo>
                      <a:pt x="382" y="32"/>
                    </a:lnTo>
                    <a:lnTo>
                      <a:pt x="390" y="31"/>
                    </a:lnTo>
                    <a:lnTo>
                      <a:pt x="396" y="29"/>
                    </a:lnTo>
                    <a:lnTo>
                      <a:pt x="403" y="27"/>
                    </a:lnTo>
                    <a:lnTo>
                      <a:pt x="409" y="25"/>
                    </a:lnTo>
                    <a:lnTo>
                      <a:pt x="416" y="23"/>
                    </a:lnTo>
                    <a:lnTo>
                      <a:pt x="422" y="21"/>
                    </a:lnTo>
                    <a:lnTo>
                      <a:pt x="428" y="21"/>
                    </a:lnTo>
                    <a:lnTo>
                      <a:pt x="434" y="19"/>
                    </a:lnTo>
                    <a:lnTo>
                      <a:pt x="439" y="17"/>
                    </a:lnTo>
                    <a:lnTo>
                      <a:pt x="443" y="17"/>
                    </a:lnTo>
                    <a:lnTo>
                      <a:pt x="449" y="15"/>
                    </a:lnTo>
                    <a:lnTo>
                      <a:pt x="455" y="15"/>
                    </a:lnTo>
                    <a:lnTo>
                      <a:pt x="458" y="13"/>
                    </a:lnTo>
                    <a:lnTo>
                      <a:pt x="464" y="13"/>
                    </a:lnTo>
                    <a:lnTo>
                      <a:pt x="468" y="12"/>
                    </a:lnTo>
                    <a:lnTo>
                      <a:pt x="472" y="10"/>
                    </a:lnTo>
                    <a:lnTo>
                      <a:pt x="475" y="10"/>
                    </a:lnTo>
                    <a:lnTo>
                      <a:pt x="479" y="10"/>
                    </a:lnTo>
                    <a:lnTo>
                      <a:pt x="485" y="10"/>
                    </a:lnTo>
                    <a:lnTo>
                      <a:pt x="487" y="8"/>
                    </a:lnTo>
                    <a:lnTo>
                      <a:pt x="491" y="8"/>
                    </a:lnTo>
                    <a:lnTo>
                      <a:pt x="494" y="6"/>
                    </a:lnTo>
                    <a:lnTo>
                      <a:pt x="498" y="6"/>
                    </a:lnTo>
                    <a:lnTo>
                      <a:pt x="500" y="6"/>
                    </a:lnTo>
                    <a:lnTo>
                      <a:pt x="504" y="4"/>
                    </a:lnTo>
                    <a:lnTo>
                      <a:pt x="506" y="4"/>
                    </a:lnTo>
                    <a:lnTo>
                      <a:pt x="508" y="4"/>
                    </a:lnTo>
                    <a:lnTo>
                      <a:pt x="512" y="2"/>
                    </a:lnTo>
                    <a:lnTo>
                      <a:pt x="513" y="2"/>
                    </a:lnTo>
                    <a:lnTo>
                      <a:pt x="515" y="2"/>
                    </a:lnTo>
                    <a:lnTo>
                      <a:pt x="517" y="2"/>
                    </a:lnTo>
                    <a:lnTo>
                      <a:pt x="521" y="2"/>
                    </a:lnTo>
                    <a:lnTo>
                      <a:pt x="525" y="2"/>
                    </a:lnTo>
                    <a:lnTo>
                      <a:pt x="527" y="0"/>
                    </a:lnTo>
                    <a:lnTo>
                      <a:pt x="531" y="0"/>
                    </a:lnTo>
                    <a:lnTo>
                      <a:pt x="532" y="0"/>
                    </a:lnTo>
                    <a:lnTo>
                      <a:pt x="534" y="0"/>
                    </a:lnTo>
                    <a:lnTo>
                      <a:pt x="536" y="0"/>
                    </a:lnTo>
                    <a:lnTo>
                      <a:pt x="534" y="2"/>
                    </a:lnTo>
                    <a:lnTo>
                      <a:pt x="534" y="4"/>
                    </a:lnTo>
                    <a:lnTo>
                      <a:pt x="532" y="6"/>
                    </a:lnTo>
                    <a:lnTo>
                      <a:pt x="531" y="10"/>
                    </a:lnTo>
                    <a:lnTo>
                      <a:pt x="529" y="15"/>
                    </a:lnTo>
                    <a:lnTo>
                      <a:pt x="527" y="17"/>
                    </a:lnTo>
                    <a:lnTo>
                      <a:pt x="527" y="19"/>
                    </a:lnTo>
                    <a:lnTo>
                      <a:pt x="525" y="21"/>
                    </a:lnTo>
                    <a:lnTo>
                      <a:pt x="523" y="25"/>
                    </a:lnTo>
                    <a:lnTo>
                      <a:pt x="521" y="27"/>
                    </a:lnTo>
                    <a:lnTo>
                      <a:pt x="519" y="31"/>
                    </a:lnTo>
                    <a:lnTo>
                      <a:pt x="517" y="34"/>
                    </a:lnTo>
                    <a:lnTo>
                      <a:pt x="517" y="38"/>
                    </a:lnTo>
                    <a:lnTo>
                      <a:pt x="515" y="40"/>
                    </a:lnTo>
                    <a:lnTo>
                      <a:pt x="513" y="44"/>
                    </a:lnTo>
                    <a:lnTo>
                      <a:pt x="512" y="48"/>
                    </a:lnTo>
                    <a:lnTo>
                      <a:pt x="510" y="51"/>
                    </a:lnTo>
                    <a:lnTo>
                      <a:pt x="508" y="57"/>
                    </a:lnTo>
                    <a:lnTo>
                      <a:pt x="506" y="61"/>
                    </a:lnTo>
                    <a:lnTo>
                      <a:pt x="504" y="65"/>
                    </a:lnTo>
                    <a:lnTo>
                      <a:pt x="502" y="69"/>
                    </a:lnTo>
                    <a:lnTo>
                      <a:pt x="498" y="72"/>
                    </a:lnTo>
                    <a:lnTo>
                      <a:pt x="496" y="78"/>
                    </a:lnTo>
                    <a:lnTo>
                      <a:pt x="494" y="82"/>
                    </a:lnTo>
                    <a:lnTo>
                      <a:pt x="493" y="88"/>
                    </a:lnTo>
                    <a:lnTo>
                      <a:pt x="491" y="91"/>
                    </a:lnTo>
                    <a:lnTo>
                      <a:pt x="487" y="97"/>
                    </a:lnTo>
                    <a:lnTo>
                      <a:pt x="485" y="101"/>
                    </a:lnTo>
                    <a:lnTo>
                      <a:pt x="483" y="107"/>
                    </a:lnTo>
                    <a:lnTo>
                      <a:pt x="481" y="110"/>
                    </a:lnTo>
                    <a:lnTo>
                      <a:pt x="477" y="116"/>
                    </a:lnTo>
                    <a:lnTo>
                      <a:pt x="475" y="120"/>
                    </a:lnTo>
                    <a:lnTo>
                      <a:pt x="474" y="126"/>
                    </a:lnTo>
                    <a:lnTo>
                      <a:pt x="472" y="131"/>
                    </a:lnTo>
                    <a:lnTo>
                      <a:pt x="468" y="135"/>
                    </a:lnTo>
                    <a:lnTo>
                      <a:pt x="466" y="141"/>
                    </a:lnTo>
                    <a:lnTo>
                      <a:pt x="464" y="147"/>
                    </a:lnTo>
                    <a:lnTo>
                      <a:pt x="460" y="152"/>
                    </a:lnTo>
                    <a:lnTo>
                      <a:pt x="458" y="156"/>
                    </a:lnTo>
                    <a:lnTo>
                      <a:pt x="456" y="162"/>
                    </a:lnTo>
                    <a:lnTo>
                      <a:pt x="455" y="167"/>
                    </a:lnTo>
                    <a:lnTo>
                      <a:pt x="451" y="171"/>
                    </a:lnTo>
                    <a:lnTo>
                      <a:pt x="449" y="177"/>
                    </a:lnTo>
                    <a:lnTo>
                      <a:pt x="447" y="183"/>
                    </a:lnTo>
                    <a:lnTo>
                      <a:pt x="443" y="188"/>
                    </a:lnTo>
                    <a:lnTo>
                      <a:pt x="441" y="192"/>
                    </a:lnTo>
                    <a:lnTo>
                      <a:pt x="439" y="198"/>
                    </a:lnTo>
                    <a:lnTo>
                      <a:pt x="437" y="204"/>
                    </a:lnTo>
                    <a:lnTo>
                      <a:pt x="436" y="209"/>
                    </a:lnTo>
                    <a:lnTo>
                      <a:pt x="432" y="213"/>
                    </a:lnTo>
                    <a:lnTo>
                      <a:pt x="430" y="219"/>
                    </a:lnTo>
                    <a:lnTo>
                      <a:pt x="428" y="223"/>
                    </a:lnTo>
                    <a:lnTo>
                      <a:pt x="426" y="228"/>
                    </a:lnTo>
                    <a:lnTo>
                      <a:pt x="424" y="232"/>
                    </a:lnTo>
                    <a:lnTo>
                      <a:pt x="422" y="238"/>
                    </a:lnTo>
                    <a:lnTo>
                      <a:pt x="420" y="243"/>
                    </a:lnTo>
                    <a:lnTo>
                      <a:pt x="418" y="247"/>
                    </a:lnTo>
                    <a:lnTo>
                      <a:pt x="416" y="253"/>
                    </a:lnTo>
                    <a:lnTo>
                      <a:pt x="415" y="257"/>
                    </a:lnTo>
                    <a:lnTo>
                      <a:pt x="413" y="261"/>
                    </a:lnTo>
                    <a:lnTo>
                      <a:pt x="411" y="264"/>
                    </a:lnTo>
                    <a:lnTo>
                      <a:pt x="409" y="268"/>
                    </a:lnTo>
                    <a:lnTo>
                      <a:pt x="407" y="272"/>
                    </a:lnTo>
                    <a:lnTo>
                      <a:pt x="405" y="276"/>
                    </a:lnTo>
                    <a:lnTo>
                      <a:pt x="403" y="280"/>
                    </a:lnTo>
                    <a:lnTo>
                      <a:pt x="401" y="283"/>
                    </a:lnTo>
                    <a:lnTo>
                      <a:pt x="399" y="287"/>
                    </a:lnTo>
                    <a:lnTo>
                      <a:pt x="397" y="289"/>
                    </a:lnTo>
                    <a:lnTo>
                      <a:pt x="396" y="293"/>
                    </a:lnTo>
                    <a:lnTo>
                      <a:pt x="396" y="297"/>
                    </a:lnTo>
                    <a:lnTo>
                      <a:pt x="394" y="299"/>
                    </a:lnTo>
                    <a:lnTo>
                      <a:pt x="392" y="302"/>
                    </a:lnTo>
                    <a:lnTo>
                      <a:pt x="390" y="306"/>
                    </a:lnTo>
                    <a:lnTo>
                      <a:pt x="388" y="308"/>
                    </a:lnTo>
                    <a:lnTo>
                      <a:pt x="386" y="310"/>
                    </a:lnTo>
                    <a:lnTo>
                      <a:pt x="384" y="312"/>
                    </a:lnTo>
                    <a:lnTo>
                      <a:pt x="384" y="316"/>
                    </a:lnTo>
                    <a:lnTo>
                      <a:pt x="380" y="319"/>
                    </a:lnTo>
                    <a:lnTo>
                      <a:pt x="378" y="323"/>
                    </a:lnTo>
                    <a:lnTo>
                      <a:pt x="375" y="327"/>
                    </a:lnTo>
                    <a:lnTo>
                      <a:pt x="373" y="331"/>
                    </a:lnTo>
                    <a:lnTo>
                      <a:pt x="369" y="333"/>
                    </a:lnTo>
                    <a:lnTo>
                      <a:pt x="367" y="337"/>
                    </a:lnTo>
                    <a:lnTo>
                      <a:pt x="365" y="338"/>
                    </a:lnTo>
                    <a:lnTo>
                      <a:pt x="361" y="340"/>
                    </a:lnTo>
                    <a:lnTo>
                      <a:pt x="359" y="342"/>
                    </a:lnTo>
                    <a:lnTo>
                      <a:pt x="358" y="344"/>
                    </a:lnTo>
                    <a:lnTo>
                      <a:pt x="354" y="346"/>
                    </a:lnTo>
                    <a:lnTo>
                      <a:pt x="352" y="348"/>
                    </a:lnTo>
                    <a:lnTo>
                      <a:pt x="350" y="348"/>
                    </a:lnTo>
                    <a:lnTo>
                      <a:pt x="348" y="350"/>
                    </a:lnTo>
                    <a:lnTo>
                      <a:pt x="346" y="350"/>
                    </a:lnTo>
                    <a:lnTo>
                      <a:pt x="301" y="367"/>
                    </a:lnTo>
                    <a:lnTo>
                      <a:pt x="301" y="365"/>
                    </a:lnTo>
                    <a:lnTo>
                      <a:pt x="302" y="363"/>
                    </a:lnTo>
                    <a:lnTo>
                      <a:pt x="304" y="361"/>
                    </a:lnTo>
                    <a:lnTo>
                      <a:pt x="310" y="358"/>
                    </a:lnTo>
                    <a:lnTo>
                      <a:pt x="312" y="356"/>
                    </a:lnTo>
                    <a:lnTo>
                      <a:pt x="314" y="352"/>
                    </a:lnTo>
                    <a:lnTo>
                      <a:pt x="316" y="350"/>
                    </a:lnTo>
                    <a:lnTo>
                      <a:pt x="320" y="346"/>
                    </a:lnTo>
                    <a:lnTo>
                      <a:pt x="321" y="344"/>
                    </a:lnTo>
                    <a:lnTo>
                      <a:pt x="325" y="340"/>
                    </a:lnTo>
                    <a:lnTo>
                      <a:pt x="329" y="337"/>
                    </a:lnTo>
                    <a:lnTo>
                      <a:pt x="333" y="335"/>
                    </a:lnTo>
                    <a:lnTo>
                      <a:pt x="335" y="329"/>
                    </a:lnTo>
                    <a:lnTo>
                      <a:pt x="339" y="325"/>
                    </a:lnTo>
                    <a:lnTo>
                      <a:pt x="342" y="321"/>
                    </a:lnTo>
                    <a:lnTo>
                      <a:pt x="346" y="318"/>
                    </a:lnTo>
                    <a:lnTo>
                      <a:pt x="350" y="312"/>
                    </a:lnTo>
                    <a:lnTo>
                      <a:pt x="354" y="308"/>
                    </a:lnTo>
                    <a:lnTo>
                      <a:pt x="356" y="304"/>
                    </a:lnTo>
                    <a:lnTo>
                      <a:pt x="356" y="302"/>
                    </a:lnTo>
                    <a:lnTo>
                      <a:pt x="358" y="300"/>
                    </a:lnTo>
                    <a:lnTo>
                      <a:pt x="359" y="299"/>
                    </a:lnTo>
                    <a:lnTo>
                      <a:pt x="361" y="295"/>
                    </a:lnTo>
                    <a:lnTo>
                      <a:pt x="363" y="293"/>
                    </a:lnTo>
                    <a:lnTo>
                      <a:pt x="365" y="289"/>
                    </a:lnTo>
                    <a:lnTo>
                      <a:pt x="367" y="287"/>
                    </a:lnTo>
                    <a:lnTo>
                      <a:pt x="369" y="283"/>
                    </a:lnTo>
                    <a:lnTo>
                      <a:pt x="369" y="281"/>
                    </a:lnTo>
                    <a:lnTo>
                      <a:pt x="371" y="278"/>
                    </a:lnTo>
                    <a:lnTo>
                      <a:pt x="373" y="276"/>
                    </a:lnTo>
                    <a:lnTo>
                      <a:pt x="375" y="272"/>
                    </a:lnTo>
                    <a:lnTo>
                      <a:pt x="377" y="270"/>
                    </a:lnTo>
                    <a:lnTo>
                      <a:pt x="378" y="266"/>
                    </a:lnTo>
                    <a:lnTo>
                      <a:pt x="380" y="264"/>
                    </a:lnTo>
                    <a:lnTo>
                      <a:pt x="380" y="261"/>
                    </a:lnTo>
                    <a:lnTo>
                      <a:pt x="382" y="259"/>
                    </a:lnTo>
                    <a:lnTo>
                      <a:pt x="384" y="255"/>
                    </a:lnTo>
                    <a:lnTo>
                      <a:pt x="386" y="253"/>
                    </a:lnTo>
                    <a:lnTo>
                      <a:pt x="386" y="249"/>
                    </a:lnTo>
                    <a:lnTo>
                      <a:pt x="388" y="245"/>
                    </a:lnTo>
                    <a:lnTo>
                      <a:pt x="388" y="243"/>
                    </a:lnTo>
                    <a:lnTo>
                      <a:pt x="390" y="240"/>
                    </a:lnTo>
                    <a:lnTo>
                      <a:pt x="392" y="236"/>
                    </a:lnTo>
                    <a:lnTo>
                      <a:pt x="394" y="232"/>
                    </a:lnTo>
                    <a:lnTo>
                      <a:pt x="396" y="228"/>
                    </a:lnTo>
                    <a:lnTo>
                      <a:pt x="397" y="224"/>
                    </a:lnTo>
                    <a:lnTo>
                      <a:pt x="397" y="221"/>
                    </a:lnTo>
                    <a:lnTo>
                      <a:pt x="399" y="217"/>
                    </a:lnTo>
                    <a:lnTo>
                      <a:pt x="401" y="213"/>
                    </a:lnTo>
                    <a:lnTo>
                      <a:pt x="403" y="209"/>
                    </a:lnTo>
                    <a:lnTo>
                      <a:pt x="405" y="205"/>
                    </a:lnTo>
                    <a:lnTo>
                      <a:pt x="407" y="202"/>
                    </a:lnTo>
                    <a:lnTo>
                      <a:pt x="409" y="196"/>
                    </a:lnTo>
                    <a:lnTo>
                      <a:pt x="413" y="192"/>
                    </a:lnTo>
                    <a:lnTo>
                      <a:pt x="415" y="188"/>
                    </a:lnTo>
                    <a:lnTo>
                      <a:pt x="416" y="183"/>
                    </a:lnTo>
                    <a:lnTo>
                      <a:pt x="418" y="179"/>
                    </a:lnTo>
                    <a:lnTo>
                      <a:pt x="420" y="175"/>
                    </a:lnTo>
                    <a:lnTo>
                      <a:pt x="422" y="169"/>
                    </a:lnTo>
                    <a:lnTo>
                      <a:pt x="424" y="166"/>
                    </a:lnTo>
                    <a:lnTo>
                      <a:pt x="426" y="162"/>
                    </a:lnTo>
                    <a:lnTo>
                      <a:pt x="428" y="156"/>
                    </a:lnTo>
                    <a:lnTo>
                      <a:pt x="430" y="152"/>
                    </a:lnTo>
                    <a:lnTo>
                      <a:pt x="432" y="148"/>
                    </a:lnTo>
                    <a:lnTo>
                      <a:pt x="436" y="143"/>
                    </a:lnTo>
                    <a:lnTo>
                      <a:pt x="437" y="139"/>
                    </a:lnTo>
                    <a:lnTo>
                      <a:pt x="439" y="135"/>
                    </a:lnTo>
                    <a:lnTo>
                      <a:pt x="441" y="129"/>
                    </a:lnTo>
                    <a:lnTo>
                      <a:pt x="443" y="126"/>
                    </a:lnTo>
                    <a:lnTo>
                      <a:pt x="447" y="122"/>
                    </a:lnTo>
                    <a:lnTo>
                      <a:pt x="447" y="118"/>
                    </a:lnTo>
                    <a:lnTo>
                      <a:pt x="451" y="112"/>
                    </a:lnTo>
                    <a:lnTo>
                      <a:pt x="453" y="108"/>
                    </a:lnTo>
                    <a:lnTo>
                      <a:pt x="455" y="105"/>
                    </a:lnTo>
                    <a:lnTo>
                      <a:pt x="456" y="101"/>
                    </a:lnTo>
                    <a:lnTo>
                      <a:pt x="458" y="97"/>
                    </a:lnTo>
                    <a:lnTo>
                      <a:pt x="460" y="93"/>
                    </a:lnTo>
                    <a:lnTo>
                      <a:pt x="462" y="89"/>
                    </a:lnTo>
                    <a:lnTo>
                      <a:pt x="462" y="86"/>
                    </a:lnTo>
                    <a:lnTo>
                      <a:pt x="464" y="82"/>
                    </a:lnTo>
                    <a:lnTo>
                      <a:pt x="466" y="78"/>
                    </a:lnTo>
                    <a:lnTo>
                      <a:pt x="468" y="74"/>
                    </a:lnTo>
                    <a:lnTo>
                      <a:pt x="470" y="70"/>
                    </a:lnTo>
                    <a:lnTo>
                      <a:pt x="472" y="69"/>
                    </a:lnTo>
                    <a:lnTo>
                      <a:pt x="474" y="67"/>
                    </a:lnTo>
                    <a:lnTo>
                      <a:pt x="475" y="63"/>
                    </a:lnTo>
                    <a:lnTo>
                      <a:pt x="475" y="61"/>
                    </a:lnTo>
                    <a:lnTo>
                      <a:pt x="477" y="57"/>
                    </a:lnTo>
                    <a:lnTo>
                      <a:pt x="479" y="55"/>
                    </a:lnTo>
                    <a:lnTo>
                      <a:pt x="479" y="53"/>
                    </a:lnTo>
                    <a:lnTo>
                      <a:pt x="481" y="48"/>
                    </a:lnTo>
                    <a:lnTo>
                      <a:pt x="483" y="46"/>
                    </a:lnTo>
                    <a:lnTo>
                      <a:pt x="485" y="42"/>
                    </a:lnTo>
                    <a:lnTo>
                      <a:pt x="487" y="40"/>
                    </a:lnTo>
                    <a:lnTo>
                      <a:pt x="487" y="38"/>
                    </a:lnTo>
                    <a:lnTo>
                      <a:pt x="485" y="38"/>
                    </a:lnTo>
                    <a:lnTo>
                      <a:pt x="483" y="38"/>
                    </a:lnTo>
                    <a:lnTo>
                      <a:pt x="481" y="38"/>
                    </a:lnTo>
                    <a:lnTo>
                      <a:pt x="477" y="38"/>
                    </a:lnTo>
                    <a:lnTo>
                      <a:pt x="475" y="40"/>
                    </a:lnTo>
                    <a:lnTo>
                      <a:pt x="470" y="40"/>
                    </a:lnTo>
                    <a:lnTo>
                      <a:pt x="466" y="40"/>
                    </a:lnTo>
                    <a:lnTo>
                      <a:pt x="462" y="40"/>
                    </a:lnTo>
                    <a:lnTo>
                      <a:pt x="460" y="40"/>
                    </a:lnTo>
                    <a:lnTo>
                      <a:pt x="458" y="42"/>
                    </a:lnTo>
                    <a:lnTo>
                      <a:pt x="455" y="42"/>
                    </a:lnTo>
                    <a:lnTo>
                      <a:pt x="451" y="42"/>
                    </a:lnTo>
                    <a:lnTo>
                      <a:pt x="449" y="42"/>
                    </a:lnTo>
                    <a:lnTo>
                      <a:pt x="445" y="42"/>
                    </a:lnTo>
                    <a:lnTo>
                      <a:pt x="441" y="44"/>
                    </a:lnTo>
                    <a:lnTo>
                      <a:pt x="437" y="44"/>
                    </a:lnTo>
                    <a:lnTo>
                      <a:pt x="436" y="44"/>
                    </a:lnTo>
                    <a:lnTo>
                      <a:pt x="432" y="44"/>
                    </a:lnTo>
                    <a:lnTo>
                      <a:pt x="428" y="46"/>
                    </a:lnTo>
                    <a:lnTo>
                      <a:pt x="424" y="46"/>
                    </a:lnTo>
                    <a:lnTo>
                      <a:pt x="420" y="46"/>
                    </a:lnTo>
                    <a:lnTo>
                      <a:pt x="416" y="46"/>
                    </a:lnTo>
                    <a:lnTo>
                      <a:pt x="411" y="48"/>
                    </a:lnTo>
                    <a:lnTo>
                      <a:pt x="407" y="48"/>
                    </a:lnTo>
                    <a:lnTo>
                      <a:pt x="403" y="50"/>
                    </a:lnTo>
                    <a:lnTo>
                      <a:pt x="397" y="50"/>
                    </a:lnTo>
                    <a:lnTo>
                      <a:pt x="394" y="51"/>
                    </a:lnTo>
                    <a:lnTo>
                      <a:pt x="390" y="51"/>
                    </a:lnTo>
                    <a:lnTo>
                      <a:pt x="386" y="51"/>
                    </a:lnTo>
                    <a:lnTo>
                      <a:pt x="380" y="53"/>
                    </a:lnTo>
                    <a:lnTo>
                      <a:pt x="377" y="53"/>
                    </a:lnTo>
                    <a:lnTo>
                      <a:pt x="371" y="55"/>
                    </a:lnTo>
                    <a:lnTo>
                      <a:pt x="367" y="55"/>
                    </a:lnTo>
                    <a:lnTo>
                      <a:pt x="361" y="57"/>
                    </a:lnTo>
                    <a:lnTo>
                      <a:pt x="358" y="57"/>
                    </a:lnTo>
                    <a:lnTo>
                      <a:pt x="352" y="59"/>
                    </a:lnTo>
                    <a:lnTo>
                      <a:pt x="348" y="61"/>
                    </a:lnTo>
                    <a:lnTo>
                      <a:pt x="342" y="61"/>
                    </a:lnTo>
                    <a:lnTo>
                      <a:pt x="339" y="63"/>
                    </a:lnTo>
                    <a:lnTo>
                      <a:pt x="333" y="63"/>
                    </a:lnTo>
                    <a:lnTo>
                      <a:pt x="329" y="65"/>
                    </a:lnTo>
                    <a:lnTo>
                      <a:pt x="323" y="67"/>
                    </a:lnTo>
                    <a:lnTo>
                      <a:pt x="318" y="67"/>
                    </a:lnTo>
                    <a:lnTo>
                      <a:pt x="314" y="69"/>
                    </a:lnTo>
                    <a:lnTo>
                      <a:pt x="308" y="70"/>
                    </a:lnTo>
                    <a:lnTo>
                      <a:pt x="302" y="72"/>
                    </a:lnTo>
                    <a:lnTo>
                      <a:pt x="299" y="74"/>
                    </a:lnTo>
                    <a:lnTo>
                      <a:pt x="293" y="74"/>
                    </a:lnTo>
                    <a:lnTo>
                      <a:pt x="289" y="76"/>
                    </a:lnTo>
                    <a:lnTo>
                      <a:pt x="283" y="78"/>
                    </a:lnTo>
                    <a:lnTo>
                      <a:pt x="278" y="80"/>
                    </a:lnTo>
                    <a:lnTo>
                      <a:pt x="274" y="82"/>
                    </a:lnTo>
                    <a:lnTo>
                      <a:pt x="268" y="84"/>
                    </a:lnTo>
                    <a:lnTo>
                      <a:pt x="264" y="86"/>
                    </a:lnTo>
                    <a:lnTo>
                      <a:pt x="259" y="88"/>
                    </a:lnTo>
                    <a:lnTo>
                      <a:pt x="253" y="89"/>
                    </a:lnTo>
                    <a:lnTo>
                      <a:pt x="247" y="93"/>
                    </a:lnTo>
                    <a:lnTo>
                      <a:pt x="242" y="95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4" y="101"/>
                    </a:lnTo>
                    <a:lnTo>
                      <a:pt x="219" y="103"/>
                    </a:lnTo>
                    <a:lnTo>
                      <a:pt x="215" y="107"/>
                    </a:lnTo>
                    <a:lnTo>
                      <a:pt x="209" y="108"/>
                    </a:lnTo>
                    <a:lnTo>
                      <a:pt x="204" y="110"/>
                    </a:lnTo>
                    <a:lnTo>
                      <a:pt x="200" y="112"/>
                    </a:lnTo>
                    <a:lnTo>
                      <a:pt x="194" y="116"/>
                    </a:lnTo>
                    <a:lnTo>
                      <a:pt x="190" y="118"/>
                    </a:lnTo>
                    <a:lnTo>
                      <a:pt x="185" y="120"/>
                    </a:lnTo>
                    <a:lnTo>
                      <a:pt x="181" y="122"/>
                    </a:lnTo>
                    <a:lnTo>
                      <a:pt x="177" y="126"/>
                    </a:lnTo>
                    <a:lnTo>
                      <a:pt x="171" y="127"/>
                    </a:lnTo>
                    <a:lnTo>
                      <a:pt x="167" y="129"/>
                    </a:lnTo>
                    <a:lnTo>
                      <a:pt x="164" y="131"/>
                    </a:lnTo>
                    <a:lnTo>
                      <a:pt x="160" y="133"/>
                    </a:lnTo>
                    <a:lnTo>
                      <a:pt x="156" y="137"/>
                    </a:lnTo>
                    <a:lnTo>
                      <a:pt x="152" y="139"/>
                    </a:lnTo>
                    <a:lnTo>
                      <a:pt x="148" y="141"/>
                    </a:lnTo>
                    <a:lnTo>
                      <a:pt x="145" y="143"/>
                    </a:lnTo>
                    <a:lnTo>
                      <a:pt x="141" y="147"/>
                    </a:lnTo>
                    <a:lnTo>
                      <a:pt x="137" y="148"/>
                    </a:lnTo>
                    <a:lnTo>
                      <a:pt x="133" y="152"/>
                    </a:lnTo>
                    <a:lnTo>
                      <a:pt x="131" y="154"/>
                    </a:lnTo>
                    <a:lnTo>
                      <a:pt x="128" y="156"/>
                    </a:lnTo>
                    <a:lnTo>
                      <a:pt x="124" y="160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4" y="167"/>
                    </a:lnTo>
                    <a:lnTo>
                      <a:pt x="112" y="171"/>
                    </a:lnTo>
                    <a:lnTo>
                      <a:pt x="109" y="173"/>
                    </a:lnTo>
                    <a:lnTo>
                      <a:pt x="105" y="175"/>
                    </a:lnTo>
                    <a:lnTo>
                      <a:pt x="103" y="179"/>
                    </a:lnTo>
                    <a:lnTo>
                      <a:pt x="101" y="181"/>
                    </a:lnTo>
                    <a:lnTo>
                      <a:pt x="97" y="185"/>
                    </a:lnTo>
                    <a:lnTo>
                      <a:pt x="95" y="188"/>
                    </a:lnTo>
                    <a:lnTo>
                      <a:pt x="91" y="190"/>
                    </a:lnTo>
                    <a:lnTo>
                      <a:pt x="90" y="194"/>
                    </a:lnTo>
                    <a:lnTo>
                      <a:pt x="86" y="198"/>
                    </a:lnTo>
                    <a:lnTo>
                      <a:pt x="84" y="202"/>
                    </a:lnTo>
                    <a:lnTo>
                      <a:pt x="82" y="204"/>
                    </a:lnTo>
                    <a:lnTo>
                      <a:pt x="80" y="207"/>
                    </a:lnTo>
                    <a:lnTo>
                      <a:pt x="76" y="211"/>
                    </a:lnTo>
                    <a:lnTo>
                      <a:pt x="74" y="215"/>
                    </a:lnTo>
                    <a:lnTo>
                      <a:pt x="72" y="219"/>
                    </a:lnTo>
                    <a:lnTo>
                      <a:pt x="69" y="223"/>
                    </a:lnTo>
                    <a:lnTo>
                      <a:pt x="67" y="226"/>
                    </a:lnTo>
                    <a:lnTo>
                      <a:pt x="65" y="230"/>
                    </a:lnTo>
                    <a:lnTo>
                      <a:pt x="63" y="234"/>
                    </a:lnTo>
                    <a:lnTo>
                      <a:pt x="59" y="238"/>
                    </a:lnTo>
                    <a:lnTo>
                      <a:pt x="57" y="242"/>
                    </a:lnTo>
                    <a:lnTo>
                      <a:pt x="55" y="245"/>
                    </a:lnTo>
                    <a:lnTo>
                      <a:pt x="53" y="249"/>
                    </a:lnTo>
                    <a:lnTo>
                      <a:pt x="52" y="253"/>
                    </a:lnTo>
                    <a:lnTo>
                      <a:pt x="50" y="259"/>
                    </a:lnTo>
                    <a:lnTo>
                      <a:pt x="48" y="262"/>
                    </a:lnTo>
                    <a:lnTo>
                      <a:pt x="46" y="268"/>
                    </a:lnTo>
                    <a:lnTo>
                      <a:pt x="42" y="272"/>
                    </a:lnTo>
                    <a:lnTo>
                      <a:pt x="40" y="278"/>
                    </a:lnTo>
                    <a:lnTo>
                      <a:pt x="38" y="281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35" name="Freeform 709">
                <a:extLst>
                  <a:ext uri="{FF2B5EF4-FFF2-40B4-BE49-F238E27FC236}">
                    <a16:creationId xmlns:a16="http://schemas.microsoft.com/office/drawing/2014/main" id="{0ECE105C-7B76-4BB5-83F9-BCE5252135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1" y="942"/>
                <a:ext cx="238" cy="131"/>
              </a:xfrm>
              <a:custGeom>
                <a:avLst/>
                <a:gdLst>
                  <a:gd name="T0" fmla="*/ 1 w 475"/>
                  <a:gd name="T1" fmla="*/ 1 h 262"/>
                  <a:gd name="T2" fmla="*/ 1 w 475"/>
                  <a:gd name="T3" fmla="*/ 1 h 262"/>
                  <a:gd name="T4" fmla="*/ 1 w 475"/>
                  <a:gd name="T5" fmla="*/ 1 h 262"/>
                  <a:gd name="T6" fmla="*/ 1 w 475"/>
                  <a:gd name="T7" fmla="*/ 1 h 262"/>
                  <a:gd name="T8" fmla="*/ 1 w 475"/>
                  <a:gd name="T9" fmla="*/ 1 h 262"/>
                  <a:gd name="T10" fmla="*/ 1 w 475"/>
                  <a:gd name="T11" fmla="*/ 1 h 262"/>
                  <a:gd name="T12" fmla="*/ 1 w 475"/>
                  <a:gd name="T13" fmla="*/ 1 h 262"/>
                  <a:gd name="T14" fmla="*/ 1 w 475"/>
                  <a:gd name="T15" fmla="*/ 1 h 262"/>
                  <a:gd name="T16" fmla="*/ 1 w 475"/>
                  <a:gd name="T17" fmla="*/ 1 h 262"/>
                  <a:gd name="T18" fmla="*/ 1 w 475"/>
                  <a:gd name="T19" fmla="*/ 1 h 262"/>
                  <a:gd name="T20" fmla="*/ 1 w 475"/>
                  <a:gd name="T21" fmla="*/ 1 h 262"/>
                  <a:gd name="T22" fmla="*/ 1 w 475"/>
                  <a:gd name="T23" fmla="*/ 1 h 262"/>
                  <a:gd name="T24" fmla="*/ 1 w 475"/>
                  <a:gd name="T25" fmla="*/ 1 h 262"/>
                  <a:gd name="T26" fmla="*/ 1 w 475"/>
                  <a:gd name="T27" fmla="*/ 1 h 262"/>
                  <a:gd name="T28" fmla="*/ 1 w 475"/>
                  <a:gd name="T29" fmla="*/ 0 h 262"/>
                  <a:gd name="T30" fmla="*/ 1 w 475"/>
                  <a:gd name="T31" fmla="*/ 1 h 262"/>
                  <a:gd name="T32" fmla="*/ 1 w 475"/>
                  <a:gd name="T33" fmla="*/ 1 h 262"/>
                  <a:gd name="T34" fmla="*/ 1 w 475"/>
                  <a:gd name="T35" fmla="*/ 1 h 262"/>
                  <a:gd name="T36" fmla="*/ 1 w 475"/>
                  <a:gd name="T37" fmla="*/ 1 h 262"/>
                  <a:gd name="T38" fmla="*/ 1 w 475"/>
                  <a:gd name="T39" fmla="*/ 1 h 262"/>
                  <a:gd name="T40" fmla="*/ 1 w 475"/>
                  <a:gd name="T41" fmla="*/ 1 h 262"/>
                  <a:gd name="T42" fmla="*/ 1 w 475"/>
                  <a:gd name="T43" fmla="*/ 1 h 262"/>
                  <a:gd name="T44" fmla="*/ 1 w 475"/>
                  <a:gd name="T45" fmla="*/ 1 h 262"/>
                  <a:gd name="T46" fmla="*/ 1 w 475"/>
                  <a:gd name="T47" fmla="*/ 1 h 262"/>
                  <a:gd name="T48" fmla="*/ 1 w 475"/>
                  <a:gd name="T49" fmla="*/ 1 h 262"/>
                  <a:gd name="T50" fmla="*/ 1 w 475"/>
                  <a:gd name="T51" fmla="*/ 1 h 262"/>
                  <a:gd name="T52" fmla="*/ 1 w 475"/>
                  <a:gd name="T53" fmla="*/ 1 h 262"/>
                  <a:gd name="T54" fmla="*/ 1 w 475"/>
                  <a:gd name="T55" fmla="*/ 1 h 262"/>
                  <a:gd name="T56" fmla="*/ 1 w 475"/>
                  <a:gd name="T57" fmla="*/ 1 h 262"/>
                  <a:gd name="T58" fmla="*/ 1 w 475"/>
                  <a:gd name="T59" fmla="*/ 1 h 262"/>
                  <a:gd name="T60" fmla="*/ 1 w 475"/>
                  <a:gd name="T61" fmla="*/ 1 h 262"/>
                  <a:gd name="T62" fmla="*/ 1 w 475"/>
                  <a:gd name="T63" fmla="*/ 1 h 262"/>
                  <a:gd name="T64" fmla="*/ 1 w 475"/>
                  <a:gd name="T65" fmla="*/ 1 h 262"/>
                  <a:gd name="T66" fmla="*/ 1 w 475"/>
                  <a:gd name="T67" fmla="*/ 1 h 262"/>
                  <a:gd name="T68" fmla="*/ 1 w 475"/>
                  <a:gd name="T69" fmla="*/ 1 h 262"/>
                  <a:gd name="T70" fmla="*/ 1 w 475"/>
                  <a:gd name="T71" fmla="*/ 1 h 262"/>
                  <a:gd name="T72" fmla="*/ 1 w 475"/>
                  <a:gd name="T73" fmla="*/ 1 h 262"/>
                  <a:gd name="T74" fmla="*/ 1 w 475"/>
                  <a:gd name="T75" fmla="*/ 1 h 262"/>
                  <a:gd name="T76" fmla="*/ 1 w 475"/>
                  <a:gd name="T77" fmla="*/ 1 h 262"/>
                  <a:gd name="T78" fmla="*/ 1 w 475"/>
                  <a:gd name="T79" fmla="*/ 1 h 262"/>
                  <a:gd name="T80" fmla="*/ 1 w 475"/>
                  <a:gd name="T81" fmla="*/ 1 h 262"/>
                  <a:gd name="T82" fmla="*/ 1 w 475"/>
                  <a:gd name="T83" fmla="*/ 1 h 262"/>
                  <a:gd name="T84" fmla="*/ 1 w 475"/>
                  <a:gd name="T85" fmla="*/ 1 h 262"/>
                  <a:gd name="T86" fmla="*/ 1 w 475"/>
                  <a:gd name="T87" fmla="*/ 1 h 262"/>
                  <a:gd name="T88" fmla="*/ 1 w 475"/>
                  <a:gd name="T89" fmla="*/ 1 h 262"/>
                  <a:gd name="T90" fmla="*/ 1 w 475"/>
                  <a:gd name="T91" fmla="*/ 1 h 262"/>
                  <a:gd name="T92" fmla="*/ 1 w 475"/>
                  <a:gd name="T93" fmla="*/ 1 h 262"/>
                  <a:gd name="T94" fmla="*/ 1 w 475"/>
                  <a:gd name="T95" fmla="*/ 1 h 262"/>
                  <a:gd name="T96" fmla="*/ 1 w 475"/>
                  <a:gd name="T97" fmla="*/ 1 h 262"/>
                  <a:gd name="T98" fmla="*/ 1 w 475"/>
                  <a:gd name="T99" fmla="*/ 1 h 262"/>
                  <a:gd name="T100" fmla="*/ 1 w 475"/>
                  <a:gd name="T101" fmla="*/ 1 h 262"/>
                  <a:gd name="T102" fmla="*/ 1 w 475"/>
                  <a:gd name="T103" fmla="*/ 1 h 262"/>
                  <a:gd name="T104" fmla="*/ 1 w 475"/>
                  <a:gd name="T105" fmla="*/ 1 h 262"/>
                  <a:gd name="T106" fmla="*/ 1 w 475"/>
                  <a:gd name="T107" fmla="*/ 1 h 26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5"/>
                  <a:gd name="T163" fmla="*/ 0 h 262"/>
                  <a:gd name="T164" fmla="*/ 475 w 475"/>
                  <a:gd name="T165" fmla="*/ 262 h 26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5" h="262">
                    <a:moveTo>
                      <a:pt x="0" y="211"/>
                    </a:moveTo>
                    <a:lnTo>
                      <a:pt x="0" y="209"/>
                    </a:lnTo>
                    <a:lnTo>
                      <a:pt x="2" y="209"/>
                    </a:lnTo>
                    <a:lnTo>
                      <a:pt x="4" y="205"/>
                    </a:lnTo>
                    <a:lnTo>
                      <a:pt x="6" y="202"/>
                    </a:lnTo>
                    <a:lnTo>
                      <a:pt x="7" y="198"/>
                    </a:lnTo>
                    <a:lnTo>
                      <a:pt x="11" y="194"/>
                    </a:lnTo>
                    <a:lnTo>
                      <a:pt x="13" y="190"/>
                    </a:lnTo>
                    <a:lnTo>
                      <a:pt x="15" y="188"/>
                    </a:lnTo>
                    <a:lnTo>
                      <a:pt x="17" y="185"/>
                    </a:lnTo>
                    <a:lnTo>
                      <a:pt x="21" y="183"/>
                    </a:lnTo>
                    <a:lnTo>
                      <a:pt x="25" y="175"/>
                    </a:lnTo>
                    <a:lnTo>
                      <a:pt x="30" y="169"/>
                    </a:lnTo>
                    <a:lnTo>
                      <a:pt x="34" y="164"/>
                    </a:lnTo>
                    <a:lnTo>
                      <a:pt x="40" y="158"/>
                    </a:lnTo>
                    <a:lnTo>
                      <a:pt x="45" y="152"/>
                    </a:lnTo>
                    <a:lnTo>
                      <a:pt x="49" y="147"/>
                    </a:lnTo>
                    <a:lnTo>
                      <a:pt x="55" y="141"/>
                    </a:lnTo>
                    <a:lnTo>
                      <a:pt x="61" y="137"/>
                    </a:lnTo>
                    <a:lnTo>
                      <a:pt x="66" y="131"/>
                    </a:lnTo>
                    <a:lnTo>
                      <a:pt x="70" y="128"/>
                    </a:lnTo>
                    <a:lnTo>
                      <a:pt x="76" y="122"/>
                    </a:lnTo>
                    <a:lnTo>
                      <a:pt x="82" y="118"/>
                    </a:lnTo>
                    <a:lnTo>
                      <a:pt x="87" y="114"/>
                    </a:lnTo>
                    <a:lnTo>
                      <a:pt x="93" y="110"/>
                    </a:lnTo>
                    <a:lnTo>
                      <a:pt x="99" y="107"/>
                    </a:lnTo>
                    <a:lnTo>
                      <a:pt x="106" y="103"/>
                    </a:lnTo>
                    <a:lnTo>
                      <a:pt x="112" y="99"/>
                    </a:lnTo>
                    <a:lnTo>
                      <a:pt x="118" y="95"/>
                    </a:lnTo>
                    <a:lnTo>
                      <a:pt x="123" y="91"/>
                    </a:lnTo>
                    <a:lnTo>
                      <a:pt x="129" y="90"/>
                    </a:lnTo>
                    <a:lnTo>
                      <a:pt x="135" y="86"/>
                    </a:lnTo>
                    <a:lnTo>
                      <a:pt x="142" y="84"/>
                    </a:lnTo>
                    <a:lnTo>
                      <a:pt x="148" y="80"/>
                    </a:lnTo>
                    <a:lnTo>
                      <a:pt x="154" y="78"/>
                    </a:lnTo>
                    <a:lnTo>
                      <a:pt x="161" y="76"/>
                    </a:lnTo>
                    <a:lnTo>
                      <a:pt x="167" y="72"/>
                    </a:lnTo>
                    <a:lnTo>
                      <a:pt x="173" y="71"/>
                    </a:lnTo>
                    <a:lnTo>
                      <a:pt x="180" y="69"/>
                    </a:lnTo>
                    <a:lnTo>
                      <a:pt x="188" y="67"/>
                    </a:lnTo>
                    <a:lnTo>
                      <a:pt x="194" y="65"/>
                    </a:lnTo>
                    <a:lnTo>
                      <a:pt x="201" y="63"/>
                    </a:lnTo>
                    <a:lnTo>
                      <a:pt x="209" y="61"/>
                    </a:lnTo>
                    <a:lnTo>
                      <a:pt x="215" y="57"/>
                    </a:lnTo>
                    <a:lnTo>
                      <a:pt x="222" y="57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3" y="51"/>
                    </a:lnTo>
                    <a:lnTo>
                      <a:pt x="251" y="50"/>
                    </a:lnTo>
                    <a:lnTo>
                      <a:pt x="258" y="48"/>
                    </a:lnTo>
                    <a:lnTo>
                      <a:pt x="266" y="46"/>
                    </a:lnTo>
                    <a:lnTo>
                      <a:pt x="274" y="44"/>
                    </a:lnTo>
                    <a:lnTo>
                      <a:pt x="281" y="42"/>
                    </a:lnTo>
                    <a:lnTo>
                      <a:pt x="289" y="40"/>
                    </a:lnTo>
                    <a:lnTo>
                      <a:pt x="298" y="38"/>
                    </a:lnTo>
                    <a:lnTo>
                      <a:pt x="306" y="38"/>
                    </a:lnTo>
                    <a:lnTo>
                      <a:pt x="314" y="36"/>
                    </a:lnTo>
                    <a:lnTo>
                      <a:pt x="323" y="34"/>
                    </a:lnTo>
                    <a:lnTo>
                      <a:pt x="331" y="32"/>
                    </a:lnTo>
                    <a:lnTo>
                      <a:pt x="338" y="31"/>
                    </a:lnTo>
                    <a:lnTo>
                      <a:pt x="348" y="29"/>
                    </a:lnTo>
                    <a:lnTo>
                      <a:pt x="355" y="27"/>
                    </a:lnTo>
                    <a:lnTo>
                      <a:pt x="365" y="25"/>
                    </a:lnTo>
                    <a:lnTo>
                      <a:pt x="372" y="23"/>
                    </a:lnTo>
                    <a:lnTo>
                      <a:pt x="382" y="21"/>
                    </a:lnTo>
                    <a:lnTo>
                      <a:pt x="391" y="19"/>
                    </a:lnTo>
                    <a:lnTo>
                      <a:pt x="401" y="17"/>
                    </a:lnTo>
                    <a:lnTo>
                      <a:pt x="409" y="15"/>
                    </a:lnTo>
                    <a:lnTo>
                      <a:pt x="418" y="13"/>
                    </a:lnTo>
                    <a:lnTo>
                      <a:pt x="428" y="12"/>
                    </a:lnTo>
                    <a:lnTo>
                      <a:pt x="437" y="10"/>
                    </a:lnTo>
                    <a:lnTo>
                      <a:pt x="447" y="6"/>
                    </a:lnTo>
                    <a:lnTo>
                      <a:pt x="456" y="4"/>
                    </a:lnTo>
                    <a:lnTo>
                      <a:pt x="466" y="2"/>
                    </a:lnTo>
                    <a:lnTo>
                      <a:pt x="475" y="0"/>
                    </a:lnTo>
                    <a:lnTo>
                      <a:pt x="475" y="2"/>
                    </a:lnTo>
                    <a:lnTo>
                      <a:pt x="475" y="4"/>
                    </a:lnTo>
                    <a:lnTo>
                      <a:pt x="475" y="8"/>
                    </a:lnTo>
                    <a:lnTo>
                      <a:pt x="473" y="12"/>
                    </a:lnTo>
                    <a:lnTo>
                      <a:pt x="473" y="13"/>
                    </a:lnTo>
                    <a:lnTo>
                      <a:pt x="473" y="15"/>
                    </a:lnTo>
                    <a:lnTo>
                      <a:pt x="471" y="19"/>
                    </a:lnTo>
                    <a:lnTo>
                      <a:pt x="471" y="23"/>
                    </a:lnTo>
                    <a:lnTo>
                      <a:pt x="471" y="27"/>
                    </a:lnTo>
                    <a:lnTo>
                      <a:pt x="469" y="31"/>
                    </a:lnTo>
                    <a:lnTo>
                      <a:pt x="469" y="34"/>
                    </a:lnTo>
                    <a:lnTo>
                      <a:pt x="467" y="38"/>
                    </a:lnTo>
                    <a:lnTo>
                      <a:pt x="467" y="42"/>
                    </a:lnTo>
                    <a:lnTo>
                      <a:pt x="466" y="46"/>
                    </a:lnTo>
                    <a:lnTo>
                      <a:pt x="466" y="51"/>
                    </a:lnTo>
                    <a:lnTo>
                      <a:pt x="464" y="55"/>
                    </a:lnTo>
                    <a:lnTo>
                      <a:pt x="462" y="59"/>
                    </a:lnTo>
                    <a:lnTo>
                      <a:pt x="460" y="65"/>
                    </a:lnTo>
                    <a:lnTo>
                      <a:pt x="458" y="71"/>
                    </a:lnTo>
                    <a:lnTo>
                      <a:pt x="456" y="74"/>
                    </a:lnTo>
                    <a:lnTo>
                      <a:pt x="454" y="80"/>
                    </a:lnTo>
                    <a:lnTo>
                      <a:pt x="452" y="86"/>
                    </a:lnTo>
                    <a:lnTo>
                      <a:pt x="450" y="91"/>
                    </a:lnTo>
                    <a:lnTo>
                      <a:pt x="448" y="97"/>
                    </a:lnTo>
                    <a:lnTo>
                      <a:pt x="445" y="103"/>
                    </a:lnTo>
                    <a:lnTo>
                      <a:pt x="443" y="109"/>
                    </a:lnTo>
                    <a:lnTo>
                      <a:pt x="441" y="114"/>
                    </a:lnTo>
                    <a:lnTo>
                      <a:pt x="437" y="120"/>
                    </a:lnTo>
                    <a:lnTo>
                      <a:pt x="433" y="126"/>
                    </a:lnTo>
                    <a:lnTo>
                      <a:pt x="429" y="131"/>
                    </a:lnTo>
                    <a:lnTo>
                      <a:pt x="428" y="135"/>
                    </a:lnTo>
                    <a:lnTo>
                      <a:pt x="422" y="141"/>
                    </a:lnTo>
                    <a:lnTo>
                      <a:pt x="418" y="147"/>
                    </a:lnTo>
                    <a:lnTo>
                      <a:pt x="414" y="152"/>
                    </a:lnTo>
                    <a:lnTo>
                      <a:pt x="410" y="160"/>
                    </a:lnTo>
                    <a:lnTo>
                      <a:pt x="407" y="164"/>
                    </a:lnTo>
                    <a:lnTo>
                      <a:pt x="401" y="169"/>
                    </a:lnTo>
                    <a:lnTo>
                      <a:pt x="397" y="175"/>
                    </a:lnTo>
                    <a:lnTo>
                      <a:pt x="391" y="181"/>
                    </a:lnTo>
                    <a:lnTo>
                      <a:pt x="386" y="186"/>
                    </a:lnTo>
                    <a:lnTo>
                      <a:pt x="382" y="192"/>
                    </a:lnTo>
                    <a:lnTo>
                      <a:pt x="376" y="196"/>
                    </a:lnTo>
                    <a:lnTo>
                      <a:pt x="371" y="202"/>
                    </a:lnTo>
                    <a:lnTo>
                      <a:pt x="365" y="207"/>
                    </a:lnTo>
                    <a:lnTo>
                      <a:pt x="357" y="211"/>
                    </a:lnTo>
                    <a:lnTo>
                      <a:pt x="352" y="217"/>
                    </a:lnTo>
                    <a:lnTo>
                      <a:pt x="344" y="221"/>
                    </a:lnTo>
                    <a:lnTo>
                      <a:pt x="336" y="224"/>
                    </a:lnTo>
                    <a:lnTo>
                      <a:pt x="331" y="230"/>
                    </a:lnTo>
                    <a:lnTo>
                      <a:pt x="323" y="234"/>
                    </a:lnTo>
                    <a:lnTo>
                      <a:pt x="315" y="238"/>
                    </a:lnTo>
                    <a:lnTo>
                      <a:pt x="308" y="242"/>
                    </a:lnTo>
                    <a:lnTo>
                      <a:pt x="298" y="245"/>
                    </a:lnTo>
                    <a:lnTo>
                      <a:pt x="291" y="247"/>
                    </a:lnTo>
                    <a:lnTo>
                      <a:pt x="281" y="251"/>
                    </a:lnTo>
                    <a:lnTo>
                      <a:pt x="274" y="255"/>
                    </a:lnTo>
                    <a:lnTo>
                      <a:pt x="264" y="257"/>
                    </a:lnTo>
                    <a:lnTo>
                      <a:pt x="255" y="259"/>
                    </a:lnTo>
                    <a:lnTo>
                      <a:pt x="245" y="262"/>
                    </a:lnTo>
                    <a:lnTo>
                      <a:pt x="241" y="262"/>
                    </a:lnTo>
                    <a:lnTo>
                      <a:pt x="239" y="262"/>
                    </a:lnTo>
                    <a:lnTo>
                      <a:pt x="237" y="262"/>
                    </a:lnTo>
                    <a:lnTo>
                      <a:pt x="234" y="262"/>
                    </a:lnTo>
                    <a:lnTo>
                      <a:pt x="230" y="262"/>
                    </a:lnTo>
                    <a:lnTo>
                      <a:pt x="228" y="262"/>
                    </a:lnTo>
                    <a:lnTo>
                      <a:pt x="224" y="262"/>
                    </a:lnTo>
                    <a:lnTo>
                      <a:pt x="222" y="262"/>
                    </a:lnTo>
                    <a:lnTo>
                      <a:pt x="218" y="261"/>
                    </a:lnTo>
                    <a:lnTo>
                      <a:pt x="215" y="259"/>
                    </a:lnTo>
                    <a:lnTo>
                      <a:pt x="213" y="257"/>
                    </a:lnTo>
                    <a:lnTo>
                      <a:pt x="213" y="255"/>
                    </a:lnTo>
                    <a:lnTo>
                      <a:pt x="215" y="255"/>
                    </a:lnTo>
                    <a:lnTo>
                      <a:pt x="218" y="253"/>
                    </a:lnTo>
                    <a:lnTo>
                      <a:pt x="222" y="253"/>
                    </a:lnTo>
                    <a:lnTo>
                      <a:pt x="224" y="251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32" y="249"/>
                    </a:lnTo>
                    <a:lnTo>
                      <a:pt x="234" y="247"/>
                    </a:lnTo>
                    <a:lnTo>
                      <a:pt x="237" y="245"/>
                    </a:lnTo>
                    <a:lnTo>
                      <a:pt x="241" y="245"/>
                    </a:lnTo>
                    <a:lnTo>
                      <a:pt x="245" y="243"/>
                    </a:lnTo>
                    <a:lnTo>
                      <a:pt x="247" y="242"/>
                    </a:lnTo>
                    <a:lnTo>
                      <a:pt x="253" y="240"/>
                    </a:lnTo>
                    <a:lnTo>
                      <a:pt x="256" y="240"/>
                    </a:lnTo>
                    <a:lnTo>
                      <a:pt x="260" y="238"/>
                    </a:lnTo>
                    <a:lnTo>
                      <a:pt x="264" y="234"/>
                    </a:lnTo>
                    <a:lnTo>
                      <a:pt x="268" y="232"/>
                    </a:lnTo>
                    <a:lnTo>
                      <a:pt x="274" y="230"/>
                    </a:lnTo>
                    <a:lnTo>
                      <a:pt x="277" y="228"/>
                    </a:lnTo>
                    <a:lnTo>
                      <a:pt x="283" y="226"/>
                    </a:lnTo>
                    <a:lnTo>
                      <a:pt x="287" y="223"/>
                    </a:lnTo>
                    <a:lnTo>
                      <a:pt x="293" y="221"/>
                    </a:lnTo>
                    <a:lnTo>
                      <a:pt x="296" y="219"/>
                    </a:lnTo>
                    <a:lnTo>
                      <a:pt x="302" y="215"/>
                    </a:lnTo>
                    <a:lnTo>
                      <a:pt x="308" y="213"/>
                    </a:lnTo>
                    <a:lnTo>
                      <a:pt x="312" y="209"/>
                    </a:lnTo>
                    <a:lnTo>
                      <a:pt x="317" y="205"/>
                    </a:lnTo>
                    <a:lnTo>
                      <a:pt x="323" y="202"/>
                    </a:lnTo>
                    <a:lnTo>
                      <a:pt x="327" y="200"/>
                    </a:lnTo>
                    <a:lnTo>
                      <a:pt x="333" y="194"/>
                    </a:lnTo>
                    <a:lnTo>
                      <a:pt x="338" y="192"/>
                    </a:lnTo>
                    <a:lnTo>
                      <a:pt x="342" y="186"/>
                    </a:lnTo>
                    <a:lnTo>
                      <a:pt x="348" y="183"/>
                    </a:lnTo>
                    <a:lnTo>
                      <a:pt x="353" y="179"/>
                    </a:lnTo>
                    <a:lnTo>
                      <a:pt x="357" y="175"/>
                    </a:lnTo>
                    <a:lnTo>
                      <a:pt x="363" y="171"/>
                    </a:lnTo>
                    <a:lnTo>
                      <a:pt x="367" y="166"/>
                    </a:lnTo>
                    <a:lnTo>
                      <a:pt x="372" y="162"/>
                    </a:lnTo>
                    <a:lnTo>
                      <a:pt x="378" y="156"/>
                    </a:lnTo>
                    <a:lnTo>
                      <a:pt x="382" y="150"/>
                    </a:lnTo>
                    <a:lnTo>
                      <a:pt x="386" y="147"/>
                    </a:lnTo>
                    <a:lnTo>
                      <a:pt x="391" y="141"/>
                    </a:lnTo>
                    <a:lnTo>
                      <a:pt x="395" y="135"/>
                    </a:lnTo>
                    <a:lnTo>
                      <a:pt x="401" y="129"/>
                    </a:lnTo>
                    <a:lnTo>
                      <a:pt x="405" y="124"/>
                    </a:lnTo>
                    <a:lnTo>
                      <a:pt x="409" y="118"/>
                    </a:lnTo>
                    <a:lnTo>
                      <a:pt x="412" y="112"/>
                    </a:lnTo>
                    <a:lnTo>
                      <a:pt x="416" y="107"/>
                    </a:lnTo>
                    <a:lnTo>
                      <a:pt x="420" y="99"/>
                    </a:lnTo>
                    <a:lnTo>
                      <a:pt x="424" y="93"/>
                    </a:lnTo>
                    <a:lnTo>
                      <a:pt x="428" y="88"/>
                    </a:lnTo>
                    <a:lnTo>
                      <a:pt x="429" y="80"/>
                    </a:lnTo>
                    <a:lnTo>
                      <a:pt x="431" y="74"/>
                    </a:lnTo>
                    <a:lnTo>
                      <a:pt x="435" y="67"/>
                    </a:lnTo>
                    <a:lnTo>
                      <a:pt x="437" y="59"/>
                    </a:lnTo>
                    <a:lnTo>
                      <a:pt x="441" y="51"/>
                    </a:lnTo>
                    <a:lnTo>
                      <a:pt x="443" y="44"/>
                    </a:lnTo>
                    <a:lnTo>
                      <a:pt x="445" y="36"/>
                    </a:lnTo>
                    <a:lnTo>
                      <a:pt x="447" y="29"/>
                    </a:lnTo>
                    <a:lnTo>
                      <a:pt x="445" y="29"/>
                    </a:lnTo>
                    <a:lnTo>
                      <a:pt x="443" y="29"/>
                    </a:lnTo>
                    <a:lnTo>
                      <a:pt x="439" y="29"/>
                    </a:lnTo>
                    <a:lnTo>
                      <a:pt x="437" y="29"/>
                    </a:lnTo>
                    <a:lnTo>
                      <a:pt x="435" y="29"/>
                    </a:lnTo>
                    <a:lnTo>
                      <a:pt x="431" y="29"/>
                    </a:lnTo>
                    <a:lnTo>
                      <a:pt x="428" y="29"/>
                    </a:lnTo>
                    <a:lnTo>
                      <a:pt x="424" y="29"/>
                    </a:lnTo>
                    <a:lnTo>
                      <a:pt x="420" y="29"/>
                    </a:lnTo>
                    <a:lnTo>
                      <a:pt x="416" y="31"/>
                    </a:lnTo>
                    <a:lnTo>
                      <a:pt x="410" y="31"/>
                    </a:lnTo>
                    <a:lnTo>
                      <a:pt x="405" y="31"/>
                    </a:lnTo>
                    <a:lnTo>
                      <a:pt x="399" y="32"/>
                    </a:lnTo>
                    <a:lnTo>
                      <a:pt x="395" y="32"/>
                    </a:lnTo>
                    <a:lnTo>
                      <a:pt x="388" y="32"/>
                    </a:lnTo>
                    <a:lnTo>
                      <a:pt x="382" y="34"/>
                    </a:lnTo>
                    <a:lnTo>
                      <a:pt x="376" y="34"/>
                    </a:lnTo>
                    <a:lnTo>
                      <a:pt x="369" y="36"/>
                    </a:lnTo>
                    <a:lnTo>
                      <a:pt x="361" y="36"/>
                    </a:lnTo>
                    <a:lnTo>
                      <a:pt x="355" y="38"/>
                    </a:lnTo>
                    <a:lnTo>
                      <a:pt x="348" y="38"/>
                    </a:lnTo>
                    <a:lnTo>
                      <a:pt x="340" y="40"/>
                    </a:lnTo>
                    <a:lnTo>
                      <a:pt x="331" y="42"/>
                    </a:lnTo>
                    <a:lnTo>
                      <a:pt x="323" y="44"/>
                    </a:lnTo>
                    <a:lnTo>
                      <a:pt x="315" y="44"/>
                    </a:lnTo>
                    <a:lnTo>
                      <a:pt x="308" y="48"/>
                    </a:lnTo>
                    <a:lnTo>
                      <a:pt x="298" y="48"/>
                    </a:lnTo>
                    <a:lnTo>
                      <a:pt x="291" y="50"/>
                    </a:lnTo>
                    <a:lnTo>
                      <a:pt x="283" y="53"/>
                    </a:lnTo>
                    <a:lnTo>
                      <a:pt x="274" y="55"/>
                    </a:lnTo>
                    <a:lnTo>
                      <a:pt x="264" y="57"/>
                    </a:lnTo>
                    <a:lnTo>
                      <a:pt x="256" y="59"/>
                    </a:lnTo>
                    <a:lnTo>
                      <a:pt x="247" y="63"/>
                    </a:lnTo>
                    <a:lnTo>
                      <a:pt x="237" y="65"/>
                    </a:lnTo>
                    <a:lnTo>
                      <a:pt x="230" y="69"/>
                    </a:lnTo>
                    <a:lnTo>
                      <a:pt x="220" y="71"/>
                    </a:lnTo>
                    <a:lnTo>
                      <a:pt x="211" y="74"/>
                    </a:lnTo>
                    <a:lnTo>
                      <a:pt x="203" y="78"/>
                    </a:lnTo>
                    <a:lnTo>
                      <a:pt x="194" y="80"/>
                    </a:lnTo>
                    <a:lnTo>
                      <a:pt x="184" y="84"/>
                    </a:lnTo>
                    <a:lnTo>
                      <a:pt x="177" y="88"/>
                    </a:lnTo>
                    <a:lnTo>
                      <a:pt x="167" y="91"/>
                    </a:lnTo>
                    <a:lnTo>
                      <a:pt x="158" y="95"/>
                    </a:lnTo>
                    <a:lnTo>
                      <a:pt x="150" y="101"/>
                    </a:lnTo>
                    <a:lnTo>
                      <a:pt x="141" y="105"/>
                    </a:lnTo>
                    <a:lnTo>
                      <a:pt x="133" y="110"/>
                    </a:lnTo>
                    <a:lnTo>
                      <a:pt x="123" y="114"/>
                    </a:lnTo>
                    <a:lnTo>
                      <a:pt x="116" y="120"/>
                    </a:lnTo>
                    <a:lnTo>
                      <a:pt x="108" y="126"/>
                    </a:lnTo>
                    <a:lnTo>
                      <a:pt x="101" y="129"/>
                    </a:lnTo>
                    <a:lnTo>
                      <a:pt x="91" y="135"/>
                    </a:lnTo>
                    <a:lnTo>
                      <a:pt x="83" y="141"/>
                    </a:lnTo>
                    <a:lnTo>
                      <a:pt x="76" y="147"/>
                    </a:lnTo>
                    <a:lnTo>
                      <a:pt x="70" y="154"/>
                    </a:lnTo>
                    <a:lnTo>
                      <a:pt x="63" y="160"/>
                    </a:lnTo>
                    <a:lnTo>
                      <a:pt x="55" y="167"/>
                    </a:lnTo>
                    <a:lnTo>
                      <a:pt x="49" y="173"/>
                    </a:lnTo>
                    <a:lnTo>
                      <a:pt x="44" y="181"/>
                    </a:lnTo>
                    <a:lnTo>
                      <a:pt x="38" y="188"/>
                    </a:lnTo>
                    <a:lnTo>
                      <a:pt x="32" y="196"/>
                    </a:lnTo>
                    <a:lnTo>
                      <a:pt x="26" y="204"/>
                    </a:lnTo>
                    <a:lnTo>
                      <a:pt x="21" y="211"/>
                    </a:lnTo>
                    <a:lnTo>
                      <a:pt x="0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36" name="Freeform 710">
                <a:extLst>
                  <a:ext uri="{FF2B5EF4-FFF2-40B4-BE49-F238E27FC236}">
                    <a16:creationId xmlns:a16="http://schemas.microsoft.com/office/drawing/2014/main" id="{AAD6D723-51C8-469E-B276-57FA5CEC5B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2" y="747"/>
                <a:ext cx="198" cy="166"/>
              </a:xfrm>
              <a:custGeom>
                <a:avLst/>
                <a:gdLst>
                  <a:gd name="T0" fmla="*/ 0 w 398"/>
                  <a:gd name="T1" fmla="*/ 1 h 331"/>
                  <a:gd name="T2" fmla="*/ 0 w 398"/>
                  <a:gd name="T3" fmla="*/ 1 h 331"/>
                  <a:gd name="T4" fmla="*/ 0 w 398"/>
                  <a:gd name="T5" fmla="*/ 1 h 331"/>
                  <a:gd name="T6" fmla="*/ 0 w 398"/>
                  <a:gd name="T7" fmla="*/ 1 h 331"/>
                  <a:gd name="T8" fmla="*/ 0 w 398"/>
                  <a:gd name="T9" fmla="*/ 1 h 331"/>
                  <a:gd name="T10" fmla="*/ 0 w 398"/>
                  <a:gd name="T11" fmla="*/ 1 h 331"/>
                  <a:gd name="T12" fmla="*/ 0 w 398"/>
                  <a:gd name="T13" fmla="*/ 1 h 331"/>
                  <a:gd name="T14" fmla="*/ 0 w 398"/>
                  <a:gd name="T15" fmla="*/ 1 h 331"/>
                  <a:gd name="T16" fmla="*/ 0 w 398"/>
                  <a:gd name="T17" fmla="*/ 1 h 331"/>
                  <a:gd name="T18" fmla="*/ 0 w 398"/>
                  <a:gd name="T19" fmla="*/ 1 h 331"/>
                  <a:gd name="T20" fmla="*/ 0 w 398"/>
                  <a:gd name="T21" fmla="*/ 1 h 331"/>
                  <a:gd name="T22" fmla="*/ 0 w 398"/>
                  <a:gd name="T23" fmla="*/ 1 h 331"/>
                  <a:gd name="T24" fmla="*/ 0 w 398"/>
                  <a:gd name="T25" fmla="*/ 1 h 331"/>
                  <a:gd name="T26" fmla="*/ 0 w 398"/>
                  <a:gd name="T27" fmla="*/ 1 h 331"/>
                  <a:gd name="T28" fmla="*/ 0 w 398"/>
                  <a:gd name="T29" fmla="*/ 1 h 331"/>
                  <a:gd name="T30" fmla="*/ 0 w 398"/>
                  <a:gd name="T31" fmla="*/ 1 h 331"/>
                  <a:gd name="T32" fmla="*/ 0 w 398"/>
                  <a:gd name="T33" fmla="*/ 1 h 331"/>
                  <a:gd name="T34" fmla="*/ 0 w 398"/>
                  <a:gd name="T35" fmla="*/ 1 h 331"/>
                  <a:gd name="T36" fmla="*/ 0 w 398"/>
                  <a:gd name="T37" fmla="*/ 1 h 331"/>
                  <a:gd name="T38" fmla="*/ 0 w 398"/>
                  <a:gd name="T39" fmla="*/ 1 h 331"/>
                  <a:gd name="T40" fmla="*/ 0 w 398"/>
                  <a:gd name="T41" fmla="*/ 1 h 331"/>
                  <a:gd name="T42" fmla="*/ 0 w 398"/>
                  <a:gd name="T43" fmla="*/ 1 h 331"/>
                  <a:gd name="T44" fmla="*/ 0 w 398"/>
                  <a:gd name="T45" fmla="*/ 1 h 331"/>
                  <a:gd name="T46" fmla="*/ 0 w 398"/>
                  <a:gd name="T47" fmla="*/ 1 h 331"/>
                  <a:gd name="T48" fmla="*/ 0 w 398"/>
                  <a:gd name="T49" fmla="*/ 1 h 331"/>
                  <a:gd name="T50" fmla="*/ 0 w 398"/>
                  <a:gd name="T51" fmla="*/ 1 h 331"/>
                  <a:gd name="T52" fmla="*/ 0 w 398"/>
                  <a:gd name="T53" fmla="*/ 1 h 331"/>
                  <a:gd name="T54" fmla="*/ 0 w 398"/>
                  <a:gd name="T55" fmla="*/ 1 h 331"/>
                  <a:gd name="T56" fmla="*/ 0 w 398"/>
                  <a:gd name="T57" fmla="*/ 1 h 331"/>
                  <a:gd name="T58" fmla="*/ 0 w 398"/>
                  <a:gd name="T59" fmla="*/ 1 h 331"/>
                  <a:gd name="T60" fmla="*/ 0 w 398"/>
                  <a:gd name="T61" fmla="*/ 1 h 331"/>
                  <a:gd name="T62" fmla="*/ 0 w 398"/>
                  <a:gd name="T63" fmla="*/ 1 h 331"/>
                  <a:gd name="T64" fmla="*/ 0 w 398"/>
                  <a:gd name="T65" fmla="*/ 1 h 331"/>
                  <a:gd name="T66" fmla="*/ 0 w 398"/>
                  <a:gd name="T67" fmla="*/ 1 h 331"/>
                  <a:gd name="T68" fmla="*/ 0 w 398"/>
                  <a:gd name="T69" fmla="*/ 1 h 331"/>
                  <a:gd name="T70" fmla="*/ 0 w 398"/>
                  <a:gd name="T71" fmla="*/ 1 h 331"/>
                  <a:gd name="T72" fmla="*/ 0 w 398"/>
                  <a:gd name="T73" fmla="*/ 1 h 331"/>
                  <a:gd name="T74" fmla="*/ 0 w 398"/>
                  <a:gd name="T75" fmla="*/ 1 h 331"/>
                  <a:gd name="T76" fmla="*/ 0 w 398"/>
                  <a:gd name="T77" fmla="*/ 1 h 331"/>
                  <a:gd name="T78" fmla="*/ 0 w 398"/>
                  <a:gd name="T79" fmla="*/ 1 h 331"/>
                  <a:gd name="T80" fmla="*/ 0 w 398"/>
                  <a:gd name="T81" fmla="*/ 1 h 331"/>
                  <a:gd name="T82" fmla="*/ 0 w 398"/>
                  <a:gd name="T83" fmla="*/ 1 h 331"/>
                  <a:gd name="T84" fmla="*/ 0 w 398"/>
                  <a:gd name="T85" fmla="*/ 1 h 331"/>
                  <a:gd name="T86" fmla="*/ 0 w 398"/>
                  <a:gd name="T87" fmla="*/ 1 h 331"/>
                  <a:gd name="T88" fmla="*/ 0 w 398"/>
                  <a:gd name="T89" fmla="*/ 1 h 331"/>
                  <a:gd name="T90" fmla="*/ 0 w 398"/>
                  <a:gd name="T91" fmla="*/ 1 h 331"/>
                  <a:gd name="T92" fmla="*/ 0 w 398"/>
                  <a:gd name="T93" fmla="*/ 1 h 331"/>
                  <a:gd name="T94" fmla="*/ 0 w 398"/>
                  <a:gd name="T95" fmla="*/ 1 h 331"/>
                  <a:gd name="T96" fmla="*/ 0 w 398"/>
                  <a:gd name="T97" fmla="*/ 1 h 331"/>
                  <a:gd name="T98" fmla="*/ 0 w 398"/>
                  <a:gd name="T99" fmla="*/ 1 h 331"/>
                  <a:gd name="T100" fmla="*/ 0 w 398"/>
                  <a:gd name="T101" fmla="*/ 1 h 331"/>
                  <a:gd name="T102" fmla="*/ 0 w 398"/>
                  <a:gd name="T103" fmla="*/ 1 h 331"/>
                  <a:gd name="T104" fmla="*/ 0 w 398"/>
                  <a:gd name="T105" fmla="*/ 1 h 331"/>
                  <a:gd name="T106" fmla="*/ 0 w 398"/>
                  <a:gd name="T107" fmla="*/ 1 h 331"/>
                  <a:gd name="T108" fmla="*/ 0 w 398"/>
                  <a:gd name="T109" fmla="*/ 1 h 331"/>
                  <a:gd name="T110" fmla="*/ 0 w 398"/>
                  <a:gd name="T111" fmla="*/ 1 h 331"/>
                  <a:gd name="T112" fmla="*/ 0 w 398"/>
                  <a:gd name="T113" fmla="*/ 1 h 331"/>
                  <a:gd name="T114" fmla="*/ 0 w 398"/>
                  <a:gd name="T115" fmla="*/ 1 h 331"/>
                  <a:gd name="T116" fmla="*/ 0 w 398"/>
                  <a:gd name="T117" fmla="*/ 1 h 33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8"/>
                  <a:gd name="T178" fmla="*/ 0 h 331"/>
                  <a:gd name="T179" fmla="*/ 398 w 398"/>
                  <a:gd name="T180" fmla="*/ 331 h 33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8" h="331">
                    <a:moveTo>
                      <a:pt x="0" y="270"/>
                    </a:moveTo>
                    <a:lnTo>
                      <a:pt x="0" y="269"/>
                    </a:lnTo>
                    <a:lnTo>
                      <a:pt x="2" y="267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4" y="261"/>
                    </a:lnTo>
                    <a:lnTo>
                      <a:pt x="6" y="257"/>
                    </a:lnTo>
                    <a:lnTo>
                      <a:pt x="6" y="255"/>
                    </a:lnTo>
                    <a:lnTo>
                      <a:pt x="8" y="251"/>
                    </a:lnTo>
                    <a:lnTo>
                      <a:pt x="10" y="248"/>
                    </a:lnTo>
                    <a:lnTo>
                      <a:pt x="12" y="244"/>
                    </a:lnTo>
                    <a:lnTo>
                      <a:pt x="16" y="240"/>
                    </a:lnTo>
                    <a:lnTo>
                      <a:pt x="18" y="236"/>
                    </a:lnTo>
                    <a:lnTo>
                      <a:pt x="21" y="232"/>
                    </a:lnTo>
                    <a:lnTo>
                      <a:pt x="25" y="227"/>
                    </a:lnTo>
                    <a:lnTo>
                      <a:pt x="25" y="225"/>
                    </a:lnTo>
                    <a:lnTo>
                      <a:pt x="27" y="223"/>
                    </a:lnTo>
                    <a:lnTo>
                      <a:pt x="29" y="219"/>
                    </a:lnTo>
                    <a:lnTo>
                      <a:pt x="31" y="217"/>
                    </a:lnTo>
                    <a:lnTo>
                      <a:pt x="33" y="215"/>
                    </a:lnTo>
                    <a:lnTo>
                      <a:pt x="35" y="211"/>
                    </a:lnTo>
                    <a:lnTo>
                      <a:pt x="38" y="210"/>
                    </a:lnTo>
                    <a:lnTo>
                      <a:pt x="40" y="208"/>
                    </a:lnTo>
                    <a:lnTo>
                      <a:pt x="42" y="204"/>
                    </a:lnTo>
                    <a:lnTo>
                      <a:pt x="44" y="202"/>
                    </a:lnTo>
                    <a:lnTo>
                      <a:pt x="48" y="198"/>
                    </a:lnTo>
                    <a:lnTo>
                      <a:pt x="50" y="196"/>
                    </a:lnTo>
                    <a:lnTo>
                      <a:pt x="52" y="192"/>
                    </a:lnTo>
                    <a:lnTo>
                      <a:pt x="56" y="191"/>
                    </a:lnTo>
                    <a:lnTo>
                      <a:pt x="57" y="187"/>
                    </a:lnTo>
                    <a:lnTo>
                      <a:pt x="61" y="185"/>
                    </a:lnTo>
                    <a:lnTo>
                      <a:pt x="63" y="181"/>
                    </a:lnTo>
                    <a:lnTo>
                      <a:pt x="67" y="179"/>
                    </a:lnTo>
                    <a:lnTo>
                      <a:pt x="71" y="175"/>
                    </a:lnTo>
                    <a:lnTo>
                      <a:pt x="73" y="172"/>
                    </a:lnTo>
                    <a:lnTo>
                      <a:pt x="77" y="170"/>
                    </a:lnTo>
                    <a:lnTo>
                      <a:pt x="80" y="166"/>
                    </a:lnTo>
                    <a:lnTo>
                      <a:pt x="84" y="164"/>
                    </a:lnTo>
                    <a:lnTo>
                      <a:pt x="88" y="160"/>
                    </a:lnTo>
                    <a:lnTo>
                      <a:pt x="92" y="156"/>
                    </a:lnTo>
                    <a:lnTo>
                      <a:pt x="96" y="154"/>
                    </a:lnTo>
                    <a:lnTo>
                      <a:pt x="99" y="151"/>
                    </a:lnTo>
                    <a:lnTo>
                      <a:pt x="103" y="149"/>
                    </a:lnTo>
                    <a:lnTo>
                      <a:pt x="107" y="145"/>
                    </a:lnTo>
                    <a:lnTo>
                      <a:pt x="113" y="143"/>
                    </a:lnTo>
                    <a:lnTo>
                      <a:pt x="116" y="139"/>
                    </a:lnTo>
                    <a:lnTo>
                      <a:pt x="122" y="137"/>
                    </a:lnTo>
                    <a:lnTo>
                      <a:pt x="126" y="134"/>
                    </a:lnTo>
                    <a:lnTo>
                      <a:pt x="130" y="130"/>
                    </a:lnTo>
                    <a:lnTo>
                      <a:pt x="134" y="128"/>
                    </a:lnTo>
                    <a:lnTo>
                      <a:pt x="139" y="124"/>
                    </a:lnTo>
                    <a:lnTo>
                      <a:pt x="143" y="122"/>
                    </a:lnTo>
                    <a:lnTo>
                      <a:pt x="147" y="118"/>
                    </a:lnTo>
                    <a:lnTo>
                      <a:pt x="153" y="116"/>
                    </a:lnTo>
                    <a:lnTo>
                      <a:pt x="156" y="115"/>
                    </a:lnTo>
                    <a:lnTo>
                      <a:pt x="160" y="113"/>
                    </a:lnTo>
                    <a:lnTo>
                      <a:pt x="166" y="109"/>
                    </a:lnTo>
                    <a:lnTo>
                      <a:pt x="170" y="107"/>
                    </a:lnTo>
                    <a:lnTo>
                      <a:pt x="173" y="105"/>
                    </a:lnTo>
                    <a:lnTo>
                      <a:pt x="179" y="103"/>
                    </a:lnTo>
                    <a:lnTo>
                      <a:pt x="183" y="99"/>
                    </a:lnTo>
                    <a:lnTo>
                      <a:pt x="187" y="97"/>
                    </a:lnTo>
                    <a:lnTo>
                      <a:pt x="192" y="96"/>
                    </a:lnTo>
                    <a:lnTo>
                      <a:pt x="196" y="94"/>
                    </a:lnTo>
                    <a:lnTo>
                      <a:pt x="200" y="92"/>
                    </a:lnTo>
                    <a:lnTo>
                      <a:pt x="204" y="90"/>
                    </a:lnTo>
                    <a:lnTo>
                      <a:pt x="210" y="88"/>
                    </a:lnTo>
                    <a:lnTo>
                      <a:pt x="213" y="86"/>
                    </a:lnTo>
                    <a:lnTo>
                      <a:pt x="217" y="84"/>
                    </a:lnTo>
                    <a:lnTo>
                      <a:pt x="221" y="82"/>
                    </a:lnTo>
                    <a:lnTo>
                      <a:pt x="227" y="80"/>
                    </a:lnTo>
                    <a:lnTo>
                      <a:pt x="230" y="78"/>
                    </a:lnTo>
                    <a:lnTo>
                      <a:pt x="234" y="77"/>
                    </a:lnTo>
                    <a:lnTo>
                      <a:pt x="238" y="75"/>
                    </a:lnTo>
                    <a:lnTo>
                      <a:pt x="242" y="73"/>
                    </a:lnTo>
                    <a:lnTo>
                      <a:pt x="248" y="73"/>
                    </a:lnTo>
                    <a:lnTo>
                      <a:pt x="251" y="71"/>
                    </a:lnTo>
                    <a:lnTo>
                      <a:pt x="255" y="69"/>
                    </a:lnTo>
                    <a:lnTo>
                      <a:pt x="261" y="67"/>
                    </a:lnTo>
                    <a:lnTo>
                      <a:pt x="265" y="65"/>
                    </a:lnTo>
                    <a:lnTo>
                      <a:pt x="269" y="63"/>
                    </a:lnTo>
                    <a:lnTo>
                      <a:pt x="272" y="61"/>
                    </a:lnTo>
                    <a:lnTo>
                      <a:pt x="276" y="59"/>
                    </a:lnTo>
                    <a:lnTo>
                      <a:pt x="280" y="58"/>
                    </a:lnTo>
                    <a:lnTo>
                      <a:pt x="284" y="56"/>
                    </a:lnTo>
                    <a:lnTo>
                      <a:pt x="289" y="54"/>
                    </a:lnTo>
                    <a:lnTo>
                      <a:pt x="293" y="54"/>
                    </a:lnTo>
                    <a:lnTo>
                      <a:pt x="297" y="50"/>
                    </a:lnTo>
                    <a:lnTo>
                      <a:pt x="301" y="50"/>
                    </a:lnTo>
                    <a:lnTo>
                      <a:pt x="305" y="48"/>
                    </a:lnTo>
                    <a:lnTo>
                      <a:pt x="310" y="46"/>
                    </a:lnTo>
                    <a:lnTo>
                      <a:pt x="314" y="44"/>
                    </a:lnTo>
                    <a:lnTo>
                      <a:pt x="318" y="42"/>
                    </a:lnTo>
                    <a:lnTo>
                      <a:pt x="322" y="40"/>
                    </a:lnTo>
                    <a:lnTo>
                      <a:pt x="327" y="39"/>
                    </a:lnTo>
                    <a:lnTo>
                      <a:pt x="331" y="37"/>
                    </a:lnTo>
                    <a:lnTo>
                      <a:pt x="335" y="35"/>
                    </a:lnTo>
                    <a:lnTo>
                      <a:pt x="339" y="33"/>
                    </a:lnTo>
                    <a:lnTo>
                      <a:pt x="343" y="31"/>
                    </a:lnTo>
                    <a:lnTo>
                      <a:pt x="348" y="27"/>
                    </a:lnTo>
                    <a:lnTo>
                      <a:pt x="352" y="25"/>
                    </a:lnTo>
                    <a:lnTo>
                      <a:pt x="356" y="23"/>
                    </a:lnTo>
                    <a:lnTo>
                      <a:pt x="360" y="21"/>
                    </a:lnTo>
                    <a:lnTo>
                      <a:pt x="364" y="19"/>
                    </a:lnTo>
                    <a:lnTo>
                      <a:pt x="369" y="16"/>
                    </a:lnTo>
                    <a:lnTo>
                      <a:pt x="373" y="14"/>
                    </a:lnTo>
                    <a:lnTo>
                      <a:pt x="377" y="12"/>
                    </a:lnTo>
                    <a:lnTo>
                      <a:pt x="381" y="8"/>
                    </a:lnTo>
                    <a:lnTo>
                      <a:pt x="386" y="6"/>
                    </a:lnTo>
                    <a:lnTo>
                      <a:pt x="390" y="4"/>
                    </a:lnTo>
                    <a:lnTo>
                      <a:pt x="394" y="0"/>
                    </a:lnTo>
                    <a:lnTo>
                      <a:pt x="394" y="2"/>
                    </a:lnTo>
                    <a:lnTo>
                      <a:pt x="396" y="4"/>
                    </a:lnTo>
                    <a:lnTo>
                      <a:pt x="396" y="8"/>
                    </a:lnTo>
                    <a:lnTo>
                      <a:pt x="396" y="10"/>
                    </a:lnTo>
                    <a:lnTo>
                      <a:pt x="396" y="14"/>
                    </a:lnTo>
                    <a:lnTo>
                      <a:pt x="398" y="18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398" y="25"/>
                    </a:lnTo>
                    <a:lnTo>
                      <a:pt x="398" y="27"/>
                    </a:lnTo>
                    <a:lnTo>
                      <a:pt x="398" y="31"/>
                    </a:lnTo>
                    <a:lnTo>
                      <a:pt x="398" y="33"/>
                    </a:lnTo>
                    <a:lnTo>
                      <a:pt x="398" y="35"/>
                    </a:lnTo>
                    <a:lnTo>
                      <a:pt x="398" y="39"/>
                    </a:lnTo>
                    <a:lnTo>
                      <a:pt x="398" y="40"/>
                    </a:lnTo>
                    <a:lnTo>
                      <a:pt x="398" y="44"/>
                    </a:lnTo>
                    <a:lnTo>
                      <a:pt x="398" y="48"/>
                    </a:lnTo>
                    <a:lnTo>
                      <a:pt x="398" y="52"/>
                    </a:lnTo>
                    <a:lnTo>
                      <a:pt x="398" y="56"/>
                    </a:lnTo>
                    <a:lnTo>
                      <a:pt x="398" y="59"/>
                    </a:lnTo>
                    <a:lnTo>
                      <a:pt x="398" y="63"/>
                    </a:lnTo>
                    <a:lnTo>
                      <a:pt x="398" y="67"/>
                    </a:lnTo>
                    <a:lnTo>
                      <a:pt x="398" y="71"/>
                    </a:lnTo>
                    <a:lnTo>
                      <a:pt x="398" y="75"/>
                    </a:lnTo>
                    <a:lnTo>
                      <a:pt x="398" y="78"/>
                    </a:lnTo>
                    <a:lnTo>
                      <a:pt x="398" y="82"/>
                    </a:lnTo>
                    <a:lnTo>
                      <a:pt x="396" y="86"/>
                    </a:lnTo>
                    <a:lnTo>
                      <a:pt x="396" y="92"/>
                    </a:lnTo>
                    <a:lnTo>
                      <a:pt x="396" y="96"/>
                    </a:lnTo>
                    <a:lnTo>
                      <a:pt x="396" y="101"/>
                    </a:lnTo>
                    <a:lnTo>
                      <a:pt x="394" y="105"/>
                    </a:lnTo>
                    <a:lnTo>
                      <a:pt x="394" y="111"/>
                    </a:lnTo>
                    <a:lnTo>
                      <a:pt x="392" y="116"/>
                    </a:lnTo>
                    <a:lnTo>
                      <a:pt x="392" y="120"/>
                    </a:lnTo>
                    <a:lnTo>
                      <a:pt x="390" y="126"/>
                    </a:lnTo>
                    <a:lnTo>
                      <a:pt x="390" y="132"/>
                    </a:lnTo>
                    <a:lnTo>
                      <a:pt x="388" y="135"/>
                    </a:lnTo>
                    <a:lnTo>
                      <a:pt x="388" y="141"/>
                    </a:lnTo>
                    <a:lnTo>
                      <a:pt x="386" y="147"/>
                    </a:lnTo>
                    <a:lnTo>
                      <a:pt x="384" y="153"/>
                    </a:lnTo>
                    <a:lnTo>
                      <a:pt x="384" y="158"/>
                    </a:lnTo>
                    <a:lnTo>
                      <a:pt x="383" y="164"/>
                    </a:lnTo>
                    <a:lnTo>
                      <a:pt x="381" y="170"/>
                    </a:lnTo>
                    <a:lnTo>
                      <a:pt x="379" y="175"/>
                    </a:lnTo>
                    <a:lnTo>
                      <a:pt x="377" y="181"/>
                    </a:lnTo>
                    <a:lnTo>
                      <a:pt x="375" y="187"/>
                    </a:lnTo>
                    <a:lnTo>
                      <a:pt x="373" y="192"/>
                    </a:lnTo>
                    <a:lnTo>
                      <a:pt x="371" y="198"/>
                    </a:lnTo>
                    <a:lnTo>
                      <a:pt x="369" y="206"/>
                    </a:lnTo>
                    <a:lnTo>
                      <a:pt x="367" y="211"/>
                    </a:lnTo>
                    <a:lnTo>
                      <a:pt x="364" y="217"/>
                    </a:lnTo>
                    <a:lnTo>
                      <a:pt x="362" y="225"/>
                    </a:lnTo>
                    <a:lnTo>
                      <a:pt x="358" y="230"/>
                    </a:lnTo>
                    <a:lnTo>
                      <a:pt x="356" y="238"/>
                    </a:lnTo>
                    <a:lnTo>
                      <a:pt x="354" y="242"/>
                    </a:lnTo>
                    <a:lnTo>
                      <a:pt x="352" y="246"/>
                    </a:lnTo>
                    <a:lnTo>
                      <a:pt x="348" y="248"/>
                    </a:lnTo>
                    <a:lnTo>
                      <a:pt x="346" y="251"/>
                    </a:lnTo>
                    <a:lnTo>
                      <a:pt x="343" y="253"/>
                    </a:lnTo>
                    <a:lnTo>
                      <a:pt x="339" y="255"/>
                    </a:lnTo>
                    <a:lnTo>
                      <a:pt x="335" y="257"/>
                    </a:lnTo>
                    <a:lnTo>
                      <a:pt x="333" y="259"/>
                    </a:lnTo>
                    <a:lnTo>
                      <a:pt x="329" y="259"/>
                    </a:lnTo>
                    <a:lnTo>
                      <a:pt x="327" y="259"/>
                    </a:lnTo>
                    <a:lnTo>
                      <a:pt x="324" y="261"/>
                    </a:lnTo>
                    <a:lnTo>
                      <a:pt x="322" y="261"/>
                    </a:lnTo>
                    <a:lnTo>
                      <a:pt x="318" y="261"/>
                    </a:lnTo>
                    <a:lnTo>
                      <a:pt x="320" y="257"/>
                    </a:lnTo>
                    <a:lnTo>
                      <a:pt x="322" y="255"/>
                    </a:lnTo>
                    <a:lnTo>
                      <a:pt x="322" y="251"/>
                    </a:lnTo>
                    <a:lnTo>
                      <a:pt x="324" y="250"/>
                    </a:lnTo>
                    <a:lnTo>
                      <a:pt x="326" y="246"/>
                    </a:lnTo>
                    <a:lnTo>
                      <a:pt x="327" y="244"/>
                    </a:lnTo>
                    <a:lnTo>
                      <a:pt x="327" y="242"/>
                    </a:lnTo>
                    <a:lnTo>
                      <a:pt x="329" y="238"/>
                    </a:lnTo>
                    <a:lnTo>
                      <a:pt x="329" y="236"/>
                    </a:lnTo>
                    <a:lnTo>
                      <a:pt x="331" y="234"/>
                    </a:lnTo>
                    <a:lnTo>
                      <a:pt x="333" y="230"/>
                    </a:lnTo>
                    <a:lnTo>
                      <a:pt x="333" y="229"/>
                    </a:lnTo>
                    <a:lnTo>
                      <a:pt x="335" y="227"/>
                    </a:lnTo>
                    <a:lnTo>
                      <a:pt x="337" y="223"/>
                    </a:lnTo>
                    <a:lnTo>
                      <a:pt x="337" y="221"/>
                    </a:lnTo>
                    <a:lnTo>
                      <a:pt x="339" y="217"/>
                    </a:lnTo>
                    <a:lnTo>
                      <a:pt x="341" y="215"/>
                    </a:lnTo>
                    <a:lnTo>
                      <a:pt x="341" y="211"/>
                    </a:lnTo>
                    <a:lnTo>
                      <a:pt x="343" y="208"/>
                    </a:lnTo>
                    <a:lnTo>
                      <a:pt x="345" y="204"/>
                    </a:lnTo>
                    <a:lnTo>
                      <a:pt x="345" y="202"/>
                    </a:lnTo>
                    <a:lnTo>
                      <a:pt x="346" y="198"/>
                    </a:lnTo>
                    <a:lnTo>
                      <a:pt x="348" y="194"/>
                    </a:lnTo>
                    <a:lnTo>
                      <a:pt x="348" y="191"/>
                    </a:lnTo>
                    <a:lnTo>
                      <a:pt x="350" y="187"/>
                    </a:lnTo>
                    <a:lnTo>
                      <a:pt x="350" y="183"/>
                    </a:lnTo>
                    <a:lnTo>
                      <a:pt x="352" y="179"/>
                    </a:lnTo>
                    <a:lnTo>
                      <a:pt x="354" y="173"/>
                    </a:lnTo>
                    <a:lnTo>
                      <a:pt x="354" y="170"/>
                    </a:lnTo>
                    <a:lnTo>
                      <a:pt x="356" y="166"/>
                    </a:lnTo>
                    <a:lnTo>
                      <a:pt x="358" y="162"/>
                    </a:lnTo>
                    <a:lnTo>
                      <a:pt x="358" y="156"/>
                    </a:lnTo>
                    <a:lnTo>
                      <a:pt x="360" y="153"/>
                    </a:lnTo>
                    <a:lnTo>
                      <a:pt x="360" y="149"/>
                    </a:lnTo>
                    <a:lnTo>
                      <a:pt x="362" y="145"/>
                    </a:lnTo>
                    <a:lnTo>
                      <a:pt x="362" y="139"/>
                    </a:lnTo>
                    <a:lnTo>
                      <a:pt x="364" y="135"/>
                    </a:lnTo>
                    <a:lnTo>
                      <a:pt x="364" y="130"/>
                    </a:lnTo>
                    <a:lnTo>
                      <a:pt x="365" y="124"/>
                    </a:lnTo>
                    <a:lnTo>
                      <a:pt x="365" y="120"/>
                    </a:lnTo>
                    <a:lnTo>
                      <a:pt x="367" y="115"/>
                    </a:lnTo>
                    <a:lnTo>
                      <a:pt x="367" y="111"/>
                    </a:lnTo>
                    <a:lnTo>
                      <a:pt x="367" y="105"/>
                    </a:lnTo>
                    <a:lnTo>
                      <a:pt x="369" y="99"/>
                    </a:lnTo>
                    <a:lnTo>
                      <a:pt x="369" y="96"/>
                    </a:lnTo>
                    <a:lnTo>
                      <a:pt x="369" y="90"/>
                    </a:lnTo>
                    <a:lnTo>
                      <a:pt x="369" y="84"/>
                    </a:lnTo>
                    <a:lnTo>
                      <a:pt x="369" y="78"/>
                    </a:lnTo>
                    <a:lnTo>
                      <a:pt x="371" y="73"/>
                    </a:lnTo>
                    <a:lnTo>
                      <a:pt x="371" y="67"/>
                    </a:lnTo>
                    <a:lnTo>
                      <a:pt x="371" y="63"/>
                    </a:lnTo>
                    <a:lnTo>
                      <a:pt x="371" y="58"/>
                    </a:lnTo>
                    <a:lnTo>
                      <a:pt x="371" y="52"/>
                    </a:lnTo>
                    <a:lnTo>
                      <a:pt x="369" y="52"/>
                    </a:lnTo>
                    <a:lnTo>
                      <a:pt x="367" y="54"/>
                    </a:lnTo>
                    <a:lnTo>
                      <a:pt x="364" y="56"/>
                    </a:lnTo>
                    <a:lnTo>
                      <a:pt x="362" y="58"/>
                    </a:lnTo>
                    <a:lnTo>
                      <a:pt x="360" y="58"/>
                    </a:lnTo>
                    <a:lnTo>
                      <a:pt x="358" y="59"/>
                    </a:lnTo>
                    <a:lnTo>
                      <a:pt x="354" y="59"/>
                    </a:lnTo>
                    <a:lnTo>
                      <a:pt x="352" y="61"/>
                    </a:lnTo>
                    <a:lnTo>
                      <a:pt x="350" y="61"/>
                    </a:lnTo>
                    <a:lnTo>
                      <a:pt x="346" y="63"/>
                    </a:lnTo>
                    <a:lnTo>
                      <a:pt x="343" y="65"/>
                    </a:lnTo>
                    <a:lnTo>
                      <a:pt x="341" y="67"/>
                    </a:lnTo>
                    <a:lnTo>
                      <a:pt x="337" y="67"/>
                    </a:lnTo>
                    <a:lnTo>
                      <a:pt x="333" y="69"/>
                    </a:lnTo>
                    <a:lnTo>
                      <a:pt x="327" y="71"/>
                    </a:lnTo>
                    <a:lnTo>
                      <a:pt x="324" y="73"/>
                    </a:lnTo>
                    <a:lnTo>
                      <a:pt x="320" y="73"/>
                    </a:lnTo>
                    <a:lnTo>
                      <a:pt x="318" y="73"/>
                    </a:lnTo>
                    <a:lnTo>
                      <a:pt x="316" y="75"/>
                    </a:lnTo>
                    <a:lnTo>
                      <a:pt x="312" y="75"/>
                    </a:lnTo>
                    <a:lnTo>
                      <a:pt x="310" y="75"/>
                    </a:lnTo>
                    <a:lnTo>
                      <a:pt x="307" y="77"/>
                    </a:lnTo>
                    <a:lnTo>
                      <a:pt x="303" y="77"/>
                    </a:lnTo>
                    <a:lnTo>
                      <a:pt x="301" y="78"/>
                    </a:lnTo>
                    <a:lnTo>
                      <a:pt x="297" y="78"/>
                    </a:lnTo>
                    <a:lnTo>
                      <a:pt x="295" y="80"/>
                    </a:lnTo>
                    <a:lnTo>
                      <a:pt x="291" y="80"/>
                    </a:lnTo>
                    <a:lnTo>
                      <a:pt x="288" y="82"/>
                    </a:lnTo>
                    <a:lnTo>
                      <a:pt x="284" y="82"/>
                    </a:lnTo>
                    <a:lnTo>
                      <a:pt x="282" y="84"/>
                    </a:lnTo>
                    <a:lnTo>
                      <a:pt x="278" y="84"/>
                    </a:lnTo>
                    <a:lnTo>
                      <a:pt x="274" y="86"/>
                    </a:lnTo>
                    <a:lnTo>
                      <a:pt x="270" y="86"/>
                    </a:lnTo>
                    <a:lnTo>
                      <a:pt x="267" y="88"/>
                    </a:lnTo>
                    <a:lnTo>
                      <a:pt x="261" y="90"/>
                    </a:lnTo>
                    <a:lnTo>
                      <a:pt x="257" y="90"/>
                    </a:lnTo>
                    <a:lnTo>
                      <a:pt x="253" y="92"/>
                    </a:lnTo>
                    <a:lnTo>
                      <a:pt x="249" y="94"/>
                    </a:lnTo>
                    <a:lnTo>
                      <a:pt x="244" y="96"/>
                    </a:lnTo>
                    <a:lnTo>
                      <a:pt x="240" y="96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7" y="101"/>
                    </a:lnTo>
                    <a:lnTo>
                      <a:pt x="221" y="103"/>
                    </a:lnTo>
                    <a:lnTo>
                      <a:pt x="217" y="105"/>
                    </a:lnTo>
                    <a:lnTo>
                      <a:pt x="211" y="107"/>
                    </a:lnTo>
                    <a:lnTo>
                      <a:pt x="208" y="111"/>
                    </a:lnTo>
                    <a:lnTo>
                      <a:pt x="202" y="113"/>
                    </a:lnTo>
                    <a:lnTo>
                      <a:pt x="196" y="115"/>
                    </a:lnTo>
                    <a:lnTo>
                      <a:pt x="192" y="118"/>
                    </a:lnTo>
                    <a:lnTo>
                      <a:pt x="187" y="120"/>
                    </a:lnTo>
                    <a:lnTo>
                      <a:pt x="183" y="122"/>
                    </a:lnTo>
                    <a:lnTo>
                      <a:pt x="177" y="126"/>
                    </a:lnTo>
                    <a:lnTo>
                      <a:pt x="172" y="128"/>
                    </a:lnTo>
                    <a:lnTo>
                      <a:pt x="168" y="132"/>
                    </a:lnTo>
                    <a:lnTo>
                      <a:pt x="162" y="134"/>
                    </a:lnTo>
                    <a:lnTo>
                      <a:pt x="156" y="137"/>
                    </a:lnTo>
                    <a:lnTo>
                      <a:pt x="153" y="141"/>
                    </a:lnTo>
                    <a:lnTo>
                      <a:pt x="147" y="143"/>
                    </a:lnTo>
                    <a:lnTo>
                      <a:pt x="141" y="147"/>
                    </a:lnTo>
                    <a:lnTo>
                      <a:pt x="137" y="151"/>
                    </a:lnTo>
                    <a:lnTo>
                      <a:pt x="132" y="154"/>
                    </a:lnTo>
                    <a:lnTo>
                      <a:pt x="128" y="158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3" y="170"/>
                    </a:lnTo>
                    <a:lnTo>
                      <a:pt x="109" y="173"/>
                    </a:lnTo>
                    <a:lnTo>
                      <a:pt x="103" y="177"/>
                    </a:lnTo>
                    <a:lnTo>
                      <a:pt x="99" y="181"/>
                    </a:lnTo>
                    <a:lnTo>
                      <a:pt x="94" y="185"/>
                    </a:lnTo>
                    <a:lnTo>
                      <a:pt x="90" y="189"/>
                    </a:lnTo>
                    <a:lnTo>
                      <a:pt x="86" y="194"/>
                    </a:lnTo>
                    <a:lnTo>
                      <a:pt x="80" y="198"/>
                    </a:lnTo>
                    <a:lnTo>
                      <a:pt x="77" y="202"/>
                    </a:lnTo>
                    <a:lnTo>
                      <a:pt x="73" y="206"/>
                    </a:lnTo>
                    <a:lnTo>
                      <a:pt x="69" y="211"/>
                    </a:lnTo>
                    <a:lnTo>
                      <a:pt x="65" y="215"/>
                    </a:lnTo>
                    <a:lnTo>
                      <a:pt x="61" y="221"/>
                    </a:lnTo>
                    <a:lnTo>
                      <a:pt x="57" y="227"/>
                    </a:lnTo>
                    <a:lnTo>
                      <a:pt x="54" y="232"/>
                    </a:lnTo>
                    <a:lnTo>
                      <a:pt x="50" y="236"/>
                    </a:lnTo>
                    <a:lnTo>
                      <a:pt x="46" y="242"/>
                    </a:lnTo>
                    <a:lnTo>
                      <a:pt x="42" y="246"/>
                    </a:lnTo>
                    <a:lnTo>
                      <a:pt x="40" y="251"/>
                    </a:lnTo>
                    <a:lnTo>
                      <a:pt x="37" y="257"/>
                    </a:lnTo>
                    <a:lnTo>
                      <a:pt x="35" y="263"/>
                    </a:lnTo>
                    <a:lnTo>
                      <a:pt x="31" y="269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5" y="286"/>
                    </a:lnTo>
                    <a:lnTo>
                      <a:pt x="23" y="291"/>
                    </a:lnTo>
                    <a:lnTo>
                      <a:pt x="21" y="297"/>
                    </a:lnTo>
                    <a:lnTo>
                      <a:pt x="19" y="303"/>
                    </a:lnTo>
                    <a:lnTo>
                      <a:pt x="18" y="308"/>
                    </a:lnTo>
                    <a:lnTo>
                      <a:pt x="16" y="314"/>
                    </a:lnTo>
                    <a:lnTo>
                      <a:pt x="16" y="322"/>
                    </a:lnTo>
                    <a:lnTo>
                      <a:pt x="14" y="324"/>
                    </a:lnTo>
                    <a:lnTo>
                      <a:pt x="14" y="327"/>
                    </a:lnTo>
                    <a:lnTo>
                      <a:pt x="12" y="329"/>
                    </a:lnTo>
                    <a:lnTo>
                      <a:pt x="12" y="331"/>
                    </a:lnTo>
                    <a:lnTo>
                      <a:pt x="10" y="331"/>
                    </a:lnTo>
                    <a:lnTo>
                      <a:pt x="10" y="329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6" y="326"/>
                    </a:lnTo>
                    <a:lnTo>
                      <a:pt x="6" y="324"/>
                    </a:lnTo>
                    <a:lnTo>
                      <a:pt x="6" y="320"/>
                    </a:lnTo>
                    <a:lnTo>
                      <a:pt x="6" y="316"/>
                    </a:lnTo>
                    <a:lnTo>
                      <a:pt x="4" y="314"/>
                    </a:lnTo>
                    <a:lnTo>
                      <a:pt x="4" y="310"/>
                    </a:lnTo>
                    <a:lnTo>
                      <a:pt x="4" y="307"/>
                    </a:lnTo>
                    <a:lnTo>
                      <a:pt x="2" y="303"/>
                    </a:lnTo>
                    <a:lnTo>
                      <a:pt x="2" y="299"/>
                    </a:lnTo>
                    <a:lnTo>
                      <a:pt x="2" y="297"/>
                    </a:lnTo>
                    <a:lnTo>
                      <a:pt x="2" y="293"/>
                    </a:lnTo>
                    <a:lnTo>
                      <a:pt x="2" y="289"/>
                    </a:lnTo>
                    <a:lnTo>
                      <a:pt x="2" y="286"/>
                    </a:lnTo>
                    <a:lnTo>
                      <a:pt x="2" y="284"/>
                    </a:lnTo>
                    <a:lnTo>
                      <a:pt x="0" y="280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grpSp>
          <p:nvGrpSpPr>
            <p:cNvPr id="603" name="Group 711">
              <a:extLst>
                <a:ext uri="{FF2B5EF4-FFF2-40B4-BE49-F238E27FC236}">
                  <a16:creationId xmlns:a16="http://schemas.microsoft.com/office/drawing/2014/main" id="{12EC6E11-81A0-465C-A039-5A12CF757B6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816" y="1728"/>
              <a:ext cx="288" cy="215"/>
              <a:chOff x="4777" y="672"/>
              <a:chExt cx="599" cy="416"/>
            </a:xfrm>
          </p:grpSpPr>
          <p:sp>
            <p:nvSpPr>
              <p:cNvPr id="805" name="Freeform 712">
                <a:extLst>
                  <a:ext uri="{FF2B5EF4-FFF2-40B4-BE49-F238E27FC236}">
                    <a16:creationId xmlns:a16="http://schemas.microsoft.com/office/drawing/2014/main" id="{CA8DB1C9-6C9F-4BD3-92E3-776A130A8B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85" y="681"/>
                <a:ext cx="212" cy="191"/>
              </a:xfrm>
              <a:custGeom>
                <a:avLst/>
                <a:gdLst>
                  <a:gd name="T0" fmla="*/ 0 w 424"/>
                  <a:gd name="T1" fmla="*/ 0 h 383"/>
                  <a:gd name="T2" fmla="*/ 1 w 424"/>
                  <a:gd name="T3" fmla="*/ 0 h 383"/>
                  <a:gd name="T4" fmla="*/ 1 w 424"/>
                  <a:gd name="T5" fmla="*/ 0 h 383"/>
                  <a:gd name="T6" fmla="*/ 1 w 424"/>
                  <a:gd name="T7" fmla="*/ 0 h 383"/>
                  <a:gd name="T8" fmla="*/ 1 w 424"/>
                  <a:gd name="T9" fmla="*/ 0 h 383"/>
                  <a:gd name="T10" fmla="*/ 1 w 424"/>
                  <a:gd name="T11" fmla="*/ 0 h 383"/>
                  <a:gd name="T12" fmla="*/ 1 w 424"/>
                  <a:gd name="T13" fmla="*/ 0 h 383"/>
                  <a:gd name="T14" fmla="*/ 1 w 424"/>
                  <a:gd name="T15" fmla="*/ 0 h 383"/>
                  <a:gd name="T16" fmla="*/ 1 w 424"/>
                  <a:gd name="T17" fmla="*/ 0 h 383"/>
                  <a:gd name="T18" fmla="*/ 1 w 424"/>
                  <a:gd name="T19" fmla="*/ 0 h 383"/>
                  <a:gd name="T20" fmla="*/ 1 w 424"/>
                  <a:gd name="T21" fmla="*/ 0 h 383"/>
                  <a:gd name="T22" fmla="*/ 1 w 424"/>
                  <a:gd name="T23" fmla="*/ 0 h 383"/>
                  <a:gd name="T24" fmla="*/ 0 w 424"/>
                  <a:gd name="T25" fmla="*/ 0 h 383"/>
                  <a:gd name="T26" fmla="*/ 0 w 424"/>
                  <a:gd name="T27" fmla="*/ 0 h 3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4"/>
                  <a:gd name="T43" fmla="*/ 0 h 383"/>
                  <a:gd name="T44" fmla="*/ 424 w 424"/>
                  <a:gd name="T45" fmla="*/ 383 h 38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4" h="383">
                    <a:moveTo>
                      <a:pt x="0" y="230"/>
                    </a:moveTo>
                    <a:lnTo>
                      <a:pt x="62" y="154"/>
                    </a:lnTo>
                    <a:lnTo>
                      <a:pt x="180" y="71"/>
                    </a:lnTo>
                    <a:lnTo>
                      <a:pt x="327" y="16"/>
                    </a:lnTo>
                    <a:lnTo>
                      <a:pt x="424" y="0"/>
                    </a:lnTo>
                    <a:lnTo>
                      <a:pt x="403" y="111"/>
                    </a:lnTo>
                    <a:lnTo>
                      <a:pt x="340" y="236"/>
                    </a:lnTo>
                    <a:lnTo>
                      <a:pt x="268" y="318"/>
                    </a:lnTo>
                    <a:lnTo>
                      <a:pt x="133" y="383"/>
                    </a:lnTo>
                    <a:lnTo>
                      <a:pt x="165" y="297"/>
                    </a:lnTo>
                    <a:lnTo>
                      <a:pt x="176" y="147"/>
                    </a:lnTo>
                    <a:lnTo>
                      <a:pt x="80" y="206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06" name="Freeform 713">
                <a:extLst>
                  <a:ext uri="{FF2B5EF4-FFF2-40B4-BE49-F238E27FC236}">
                    <a16:creationId xmlns:a16="http://schemas.microsoft.com/office/drawing/2014/main" id="{FDFA541C-B36D-4282-A701-AAB89947DB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9" y="709"/>
                <a:ext cx="210" cy="227"/>
              </a:xfrm>
              <a:custGeom>
                <a:avLst/>
                <a:gdLst>
                  <a:gd name="T0" fmla="*/ 1 w 420"/>
                  <a:gd name="T1" fmla="*/ 0 h 455"/>
                  <a:gd name="T2" fmla="*/ 1 w 420"/>
                  <a:gd name="T3" fmla="*/ 0 h 455"/>
                  <a:gd name="T4" fmla="*/ 1 w 420"/>
                  <a:gd name="T5" fmla="*/ 0 h 455"/>
                  <a:gd name="T6" fmla="*/ 1 w 420"/>
                  <a:gd name="T7" fmla="*/ 0 h 455"/>
                  <a:gd name="T8" fmla="*/ 1 w 420"/>
                  <a:gd name="T9" fmla="*/ 0 h 455"/>
                  <a:gd name="T10" fmla="*/ 1 w 420"/>
                  <a:gd name="T11" fmla="*/ 0 h 455"/>
                  <a:gd name="T12" fmla="*/ 1 w 420"/>
                  <a:gd name="T13" fmla="*/ 0 h 455"/>
                  <a:gd name="T14" fmla="*/ 1 w 420"/>
                  <a:gd name="T15" fmla="*/ 0 h 455"/>
                  <a:gd name="T16" fmla="*/ 1 w 420"/>
                  <a:gd name="T17" fmla="*/ 0 h 455"/>
                  <a:gd name="T18" fmla="*/ 1 w 420"/>
                  <a:gd name="T19" fmla="*/ 0 h 455"/>
                  <a:gd name="T20" fmla="*/ 0 w 420"/>
                  <a:gd name="T21" fmla="*/ 0 h 455"/>
                  <a:gd name="T22" fmla="*/ 1 w 420"/>
                  <a:gd name="T23" fmla="*/ 0 h 455"/>
                  <a:gd name="T24" fmla="*/ 1 w 420"/>
                  <a:gd name="T25" fmla="*/ 0 h 455"/>
                  <a:gd name="T26" fmla="*/ 1 w 420"/>
                  <a:gd name="T27" fmla="*/ 0 h 455"/>
                  <a:gd name="T28" fmla="*/ 1 w 420"/>
                  <a:gd name="T29" fmla="*/ 0 h 455"/>
                  <a:gd name="T30" fmla="*/ 1 w 420"/>
                  <a:gd name="T31" fmla="*/ 0 h 4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0"/>
                  <a:gd name="T49" fmla="*/ 0 h 455"/>
                  <a:gd name="T50" fmla="*/ 420 w 420"/>
                  <a:gd name="T51" fmla="*/ 455 h 45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0" h="455">
                    <a:moveTo>
                      <a:pt x="125" y="455"/>
                    </a:moveTo>
                    <a:lnTo>
                      <a:pt x="205" y="403"/>
                    </a:lnTo>
                    <a:lnTo>
                      <a:pt x="306" y="306"/>
                    </a:lnTo>
                    <a:lnTo>
                      <a:pt x="380" y="181"/>
                    </a:lnTo>
                    <a:lnTo>
                      <a:pt x="410" y="94"/>
                    </a:lnTo>
                    <a:lnTo>
                      <a:pt x="420" y="0"/>
                    </a:lnTo>
                    <a:lnTo>
                      <a:pt x="344" y="46"/>
                    </a:lnTo>
                    <a:lnTo>
                      <a:pt x="222" y="97"/>
                    </a:lnTo>
                    <a:lnTo>
                      <a:pt x="114" y="156"/>
                    </a:lnTo>
                    <a:lnTo>
                      <a:pt x="51" y="204"/>
                    </a:lnTo>
                    <a:lnTo>
                      <a:pt x="0" y="259"/>
                    </a:lnTo>
                    <a:lnTo>
                      <a:pt x="150" y="221"/>
                    </a:lnTo>
                    <a:lnTo>
                      <a:pt x="254" y="200"/>
                    </a:lnTo>
                    <a:lnTo>
                      <a:pt x="197" y="305"/>
                    </a:lnTo>
                    <a:lnTo>
                      <a:pt x="125" y="4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07" name="Freeform 714">
                <a:extLst>
                  <a:ext uri="{FF2B5EF4-FFF2-40B4-BE49-F238E27FC236}">
                    <a16:creationId xmlns:a16="http://schemas.microsoft.com/office/drawing/2014/main" id="{212636A9-F59C-422B-B70D-762A192C49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7" y="859"/>
                <a:ext cx="204" cy="159"/>
              </a:xfrm>
              <a:custGeom>
                <a:avLst/>
                <a:gdLst>
                  <a:gd name="T0" fmla="*/ 0 w 407"/>
                  <a:gd name="T1" fmla="*/ 1 h 317"/>
                  <a:gd name="T2" fmla="*/ 1 w 407"/>
                  <a:gd name="T3" fmla="*/ 1 h 317"/>
                  <a:gd name="T4" fmla="*/ 1 w 407"/>
                  <a:gd name="T5" fmla="*/ 1 h 317"/>
                  <a:gd name="T6" fmla="*/ 1 w 407"/>
                  <a:gd name="T7" fmla="*/ 1 h 317"/>
                  <a:gd name="T8" fmla="*/ 1 w 407"/>
                  <a:gd name="T9" fmla="*/ 0 h 317"/>
                  <a:gd name="T10" fmla="*/ 1 w 407"/>
                  <a:gd name="T11" fmla="*/ 1 h 317"/>
                  <a:gd name="T12" fmla="*/ 1 w 407"/>
                  <a:gd name="T13" fmla="*/ 1 h 317"/>
                  <a:gd name="T14" fmla="*/ 1 w 407"/>
                  <a:gd name="T15" fmla="*/ 1 h 317"/>
                  <a:gd name="T16" fmla="*/ 1 w 407"/>
                  <a:gd name="T17" fmla="*/ 1 h 317"/>
                  <a:gd name="T18" fmla="*/ 1 w 407"/>
                  <a:gd name="T19" fmla="*/ 1 h 317"/>
                  <a:gd name="T20" fmla="*/ 1 w 407"/>
                  <a:gd name="T21" fmla="*/ 1 h 317"/>
                  <a:gd name="T22" fmla="*/ 1 w 407"/>
                  <a:gd name="T23" fmla="*/ 1 h 317"/>
                  <a:gd name="T24" fmla="*/ 1 w 407"/>
                  <a:gd name="T25" fmla="*/ 1 h 317"/>
                  <a:gd name="T26" fmla="*/ 0 w 407"/>
                  <a:gd name="T27" fmla="*/ 1 h 317"/>
                  <a:gd name="T28" fmla="*/ 0 w 407"/>
                  <a:gd name="T29" fmla="*/ 1 h 3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07"/>
                  <a:gd name="T46" fmla="*/ 0 h 317"/>
                  <a:gd name="T47" fmla="*/ 407 w 407"/>
                  <a:gd name="T48" fmla="*/ 317 h 3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07" h="317">
                    <a:moveTo>
                      <a:pt x="0" y="234"/>
                    </a:moveTo>
                    <a:lnTo>
                      <a:pt x="68" y="144"/>
                    </a:lnTo>
                    <a:lnTo>
                      <a:pt x="152" y="87"/>
                    </a:lnTo>
                    <a:lnTo>
                      <a:pt x="209" y="40"/>
                    </a:lnTo>
                    <a:lnTo>
                      <a:pt x="407" y="0"/>
                    </a:lnTo>
                    <a:lnTo>
                      <a:pt x="350" y="159"/>
                    </a:lnTo>
                    <a:lnTo>
                      <a:pt x="298" y="260"/>
                    </a:lnTo>
                    <a:lnTo>
                      <a:pt x="262" y="308"/>
                    </a:lnTo>
                    <a:lnTo>
                      <a:pt x="186" y="317"/>
                    </a:lnTo>
                    <a:lnTo>
                      <a:pt x="220" y="270"/>
                    </a:lnTo>
                    <a:lnTo>
                      <a:pt x="249" y="177"/>
                    </a:lnTo>
                    <a:lnTo>
                      <a:pt x="173" y="196"/>
                    </a:lnTo>
                    <a:lnTo>
                      <a:pt x="78" y="213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08" name="Freeform 715">
                <a:extLst>
                  <a:ext uri="{FF2B5EF4-FFF2-40B4-BE49-F238E27FC236}">
                    <a16:creationId xmlns:a16="http://schemas.microsoft.com/office/drawing/2014/main" id="{161358AB-44E1-4B29-A689-B27655E7D23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5" y="948"/>
                <a:ext cx="228" cy="126"/>
              </a:xfrm>
              <a:custGeom>
                <a:avLst/>
                <a:gdLst>
                  <a:gd name="T0" fmla="*/ 0 w 457"/>
                  <a:gd name="T1" fmla="*/ 1 h 252"/>
                  <a:gd name="T2" fmla="*/ 0 w 457"/>
                  <a:gd name="T3" fmla="*/ 1 h 252"/>
                  <a:gd name="T4" fmla="*/ 0 w 457"/>
                  <a:gd name="T5" fmla="*/ 1 h 252"/>
                  <a:gd name="T6" fmla="*/ 0 w 457"/>
                  <a:gd name="T7" fmla="*/ 1 h 252"/>
                  <a:gd name="T8" fmla="*/ 0 w 457"/>
                  <a:gd name="T9" fmla="*/ 0 h 252"/>
                  <a:gd name="T10" fmla="*/ 0 w 457"/>
                  <a:gd name="T11" fmla="*/ 1 h 252"/>
                  <a:gd name="T12" fmla="*/ 0 w 457"/>
                  <a:gd name="T13" fmla="*/ 1 h 252"/>
                  <a:gd name="T14" fmla="*/ 0 w 457"/>
                  <a:gd name="T15" fmla="*/ 1 h 252"/>
                  <a:gd name="T16" fmla="*/ 0 w 457"/>
                  <a:gd name="T17" fmla="*/ 1 h 252"/>
                  <a:gd name="T18" fmla="*/ 0 w 457"/>
                  <a:gd name="T19" fmla="*/ 1 h 252"/>
                  <a:gd name="T20" fmla="*/ 0 w 457"/>
                  <a:gd name="T21" fmla="*/ 1 h 252"/>
                  <a:gd name="T22" fmla="*/ 0 w 457"/>
                  <a:gd name="T23" fmla="*/ 1 h 252"/>
                  <a:gd name="T24" fmla="*/ 0 w 457"/>
                  <a:gd name="T25" fmla="*/ 1 h 2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7"/>
                  <a:gd name="T40" fmla="*/ 0 h 252"/>
                  <a:gd name="T41" fmla="*/ 457 w 457"/>
                  <a:gd name="T42" fmla="*/ 252 h 2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7" h="252">
                    <a:moveTo>
                      <a:pt x="0" y="209"/>
                    </a:moveTo>
                    <a:lnTo>
                      <a:pt x="42" y="152"/>
                    </a:lnTo>
                    <a:lnTo>
                      <a:pt x="137" y="78"/>
                    </a:lnTo>
                    <a:lnTo>
                      <a:pt x="270" y="38"/>
                    </a:lnTo>
                    <a:lnTo>
                      <a:pt x="457" y="0"/>
                    </a:lnTo>
                    <a:lnTo>
                      <a:pt x="424" y="83"/>
                    </a:lnTo>
                    <a:lnTo>
                      <a:pt x="371" y="169"/>
                    </a:lnTo>
                    <a:lnTo>
                      <a:pt x="287" y="218"/>
                    </a:lnTo>
                    <a:lnTo>
                      <a:pt x="204" y="252"/>
                    </a:lnTo>
                    <a:lnTo>
                      <a:pt x="101" y="226"/>
                    </a:lnTo>
                    <a:lnTo>
                      <a:pt x="18" y="212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09" name="Freeform 716">
                <a:extLst>
                  <a:ext uri="{FF2B5EF4-FFF2-40B4-BE49-F238E27FC236}">
                    <a16:creationId xmlns:a16="http://schemas.microsoft.com/office/drawing/2014/main" id="{21FA705F-1787-4E58-96E6-D46DF56A0A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0" y="807"/>
                <a:ext cx="244" cy="252"/>
              </a:xfrm>
              <a:custGeom>
                <a:avLst/>
                <a:gdLst>
                  <a:gd name="T0" fmla="*/ 0 w 489"/>
                  <a:gd name="T1" fmla="*/ 1 h 504"/>
                  <a:gd name="T2" fmla="*/ 0 w 489"/>
                  <a:gd name="T3" fmla="*/ 1 h 504"/>
                  <a:gd name="T4" fmla="*/ 0 w 489"/>
                  <a:gd name="T5" fmla="*/ 1 h 504"/>
                  <a:gd name="T6" fmla="*/ 0 w 489"/>
                  <a:gd name="T7" fmla="*/ 1 h 504"/>
                  <a:gd name="T8" fmla="*/ 0 w 489"/>
                  <a:gd name="T9" fmla="*/ 1 h 504"/>
                  <a:gd name="T10" fmla="*/ 0 w 489"/>
                  <a:gd name="T11" fmla="*/ 1 h 504"/>
                  <a:gd name="T12" fmla="*/ 0 w 489"/>
                  <a:gd name="T13" fmla="*/ 1 h 504"/>
                  <a:gd name="T14" fmla="*/ 0 w 489"/>
                  <a:gd name="T15" fmla="*/ 0 h 504"/>
                  <a:gd name="T16" fmla="*/ 0 w 489"/>
                  <a:gd name="T17" fmla="*/ 1 h 504"/>
                  <a:gd name="T18" fmla="*/ 0 w 489"/>
                  <a:gd name="T19" fmla="*/ 1 h 504"/>
                  <a:gd name="T20" fmla="*/ 0 w 489"/>
                  <a:gd name="T21" fmla="*/ 1 h 504"/>
                  <a:gd name="T22" fmla="*/ 0 w 489"/>
                  <a:gd name="T23" fmla="*/ 1 h 504"/>
                  <a:gd name="T24" fmla="*/ 0 w 489"/>
                  <a:gd name="T25" fmla="*/ 1 h 504"/>
                  <a:gd name="T26" fmla="*/ 0 w 489"/>
                  <a:gd name="T27" fmla="*/ 1 h 504"/>
                  <a:gd name="T28" fmla="*/ 0 w 489"/>
                  <a:gd name="T29" fmla="*/ 1 h 504"/>
                  <a:gd name="T30" fmla="*/ 0 w 489"/>
                  <a:gd name="T31" fmla="*/ 1 h 504"/>
                  <a:gd name="T32" fmla="*/ 0 w 489"/>
                  <a:gd name="T33" fmla="*/ 1 h 504"/>
                  <a:gd name="T34" fmla="*/ 0 w 489"/>
                  <a:gd name="T35" fmla="*/ 1 h 504"/>
                  <a:gd name="T36" fmla="*/ 0 w 489"/>
                  <a:gd name="T37" fmla="*/ 1 h 504"/>
                  <a:gd name="T38" fmla="*/ 0 w 489"/>
                  <a:gd name="T39" fmla="*/ 1 h 5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89"/>
                  <a:gd name="T61" fmla="*/ 0 h 504"/>
                  <a:gd name="T62" fmla="*/ 489 w 489"/>
                  <a:gd name="T63" fmla="*/ 504 h 5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89" h="504">
                    <a:moveTo>
                      <a:pt x="0" y="504"/>
                    </a:moveTo>
                    <a:lnTo>
                      <a:pt x="103" y="491"/>
                    </a:lnTo>
                    <a:lnTo>
                      <a:pt x="143" y="445"/>
                    </a:lnTo>
                    <a:lnTo>
                      <a:pt x="198" y="388"/>
                    </a:lnTo>
                    <a:lnTo>
                      <a:pt x="327" y="327"/>
                    </a:lnTo>
                    <a:lnTo>
                      <a:pt x="369" y="268"/>
                    </a:lnTo>
                    <a:lnTo>
                      <a:pt x="415" y="154"/>
                    </a:lnTo>
                    <a:lnTo>
                      <a:pt x="489" y="0"/>
                    </a:lnTo>
                    <a:lnTo>
                      <a:pt x="327" y="34"/>
                    </a:lnTo>
                    <a:lnTo>
                      <a:pt x="173" y="90"/>
                    </a:lnTo>
                    <a:lnTo>
                      <a:pt x="74" y="158"/>
                    </a:lnTo>
                    <a:lnTo>
                      <a:pt x="21" y="223"/>
                    </a:lnTo>
                    <a:lnTo>
                      <a:pt x="0" y="272"/>
                    </a:lnTo>
                    <a:lnTo>
                      <a:pt x="103" y="226"/>
                    </a:lnTo>
                    <a:lnTo>
                      <a:pt x="244" y="207"/>
                    </a:lnTo>
                    <a:lnTo>
                      <a:pt x="186" y="280"/>
                    </a:lnTo>
                    <a:lnTo>
                      <a:pt x="114" y="384"/>
                    </a:lnTo>
                    <a:lnTo>
                      <a:pt x="72" y="447"/>
                    </a:lnTo>
                    <a:lnTo>
                      <a:pt x="0" y="50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10" name="Freeform 717">
                <a:extLst>
                  <a:ext uri="{FF2B5EF4-FFF2-40B4-BE49-F238E27FC236}">
                    <a16:creationId xmlns:a16="http://schemas.microsoft.com/office/drawing/2014/main" id="{1F994E33-516E-4666-89C7-16EBF8734E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8" y="911"/>
                <a:ext cx="207" cy="160"/>
              </a:xfrm>
              <a:custGeom>
                <a:avLst/>
                <a:gdLst>
                  <a:gd name="T0" fmla="*/ 0 w 414"/>
                  <a:gd name="T1" fmla="*/ 0 h 322"/>
                  <a:gd name="T2" fmla="*/ 1 w 414"/>
                  <a:gd name="T3" fmla="*/ 0 h 322"/>
                  <a:gd name="T4" fmla="*/ 1 w 414"/>
                  <a:gd name="T5" fmla="*/ 0 h 322"/>
                  <a:gd name="T6" fmla="*/ 1 w 414"/>
                  <a:gd name="T7" fmla="*/ 0 h 322"/>
                  <a:gd name="T8" fmla="*/ 1 w 414"/>
                  <a:gd name="T9" fmla="*/ 0 h 322"/>
                  <a:gd name="T10" fmla="*/ 1 w 414"/>
                  <a:gd name="T11" fmla="*/ 0 h 322"/>
                  <a:gd name="T12" fmla="*/ 1 w 414"/>
                  <a:gd name="T13" fmla="*/ 0 h 322"/>
                  <a:gd name="T14" fmla="*/ 1 w 414"/>
                  <a:gd name="T15" fmla="*/ 0 h 322"/>
                  <a:gd name="T16" fmla="*/ 1 w 414"/>
                  <a:gd name="T17" fmla="*/ 0 h 322"/>
                  <a:gd name="T18" fmla="*/ 1 w 414"/>
                  <a:gd name="T19" fmla="*/ 0 h 322"/>
                  <a:gd name="T20" fmla="*/ 1 w 414"/>
                  <a:gd name="T21" fmla="*/ 0 h 322"/>
                  <a:gd name="T22" fmla="*/ 1 w 414"/>
                  <a:gd name="T23" fmla="*/ 0 h 322"/>
                  <a:gd name="T24" fmla="*/ 1 w 414"/>
                  <a:gd name="T25" fmla="*/ 0 h 322"/>
                  <a:gd name="T26" fmla="*/ 0 w 414"/>
                  <a:gd name="T27" fmla="*/ 0 h 322"/>
                  <a:gd name="T28" fmla="*/ 0 w 414"/>
                  <a:gd name="T29" fmla="*/ 0 h 3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14"/>
                  <a:gd name="T46" fmla="*/ 0 h 322"/>
                  <a:gd name="T47" fmla="*/ 414 w 414"/>
                  <a:gd name="T48" fmla="*/ 322 h 3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14" h="322">
                    <a:moveTo>
                      <a:pt x="0" y="318"/>
                    </a:moveTo>
                    <a:lnTo>
                      <a:pt x="49" y="322"/>
                    </a:lnTo>
                    <a:lnTo>
                      <a:pt x="119" y="305"/>
                    </a:lnTo>
                    <a:lnTo>
                      <a:pt x="207" y="268"/>
                    </a:lnTo>
                    <a:lnTo>
                      <a:pt x="273" y="189"/>
                    </a:lnTo>
                    <a:lnTo>
                      <a:pt x="334" y="94"/>
                    </a:lnTo>
                    <a:lnTo>
                      <a:pt x="414" y="0"/>
                    </a:lnTo>
                    <a:lnTo>
                      <a:pt x="340" y="8"/>
                    </a:lnTo>
                    <a:lnTo>
                      <a:pt x="234" y="35"/>
                    </a:lnTo>
                    <a:lnTo>
                      <a:pt x="135" y="84"/>
                    </a:lnTo>
                    <a:lnTo>
                      <a:pt x="102" y="114"/>
                    </a:lnTo>
                    <a:lnTo>
                      <a:pt x="93" y="183"/>
                    </a:lnTo>
                    <a:lnTo>
                      <a:pt x="68" y="242"/>
                    </a:lnTo>
                    <a:lnTo>
                      <a:pt x="0" y="31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11" name="Freeform 718">
                <a:extLst>
                  <a:ext uri="{FF2B5EF4-FFF2-40B4-BE49-F238E27FC236}">
                    <a16:creationId xmlns:a16="http://schemas.microsoft.com/office/drawing/2014/main" id="{D342C95B-7AAD-4208-BD08-9BD9771FDE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4" y="886"/>
                <a:ext cx="127" cy="199"/>
              </a:xfrm>
              <a:custGeom>
                <a:avLst/>
                <a:gdLst>
                  <a:gd name="T0" fmla="*/ 1 w 253"/>
                  <a:gd name="T1" fmla="*/ 1 h 397"/>
                  <a:gd name="T2" fmla="*/ 1 w 253"/>
                  <a:gd name="T3" fmla="*/ 1 h 397"/>
                  <a:gd name="T4" fmla="*/ 0 w 253"/>
                  <a:gd name="T5" fmla="*/ 1 h 397"/>
                  <a:gd name="T6" fmla="*/ 1 w 253"/>
                  <a:gd name="T7" fmla="*/ 1 h 397"/>
                  <a:gd name="T8" fmla="*/ 1 w 253"/>
                  <a:gd name="T9" fmla="*/ 1 h 397"/>
                  <a:gd name="T10" fmla="*/ 1 w 253"/>
                  <a:gd name="T11" fmla="*/ 1 h 397"/>
                  <a:gd name="T12" fmla="*/ 1 w 253"/>
                  <a:gd name="T13" fmla="*/ 1 h 397"/>
                  <a:gd name="T14" fmla="*/ 1 w 253"/>
                  <a:gd name="T15" fmla="*/ 0 h 397"/>
                  <a:gd name="T16" fmla="*/ 1 w 253"/>
                  <a:gd name="T17" fmla="*/ 1 h 397"/>
                  <a:gd name="T18" fmla="*/ 1 w 253"/>
                  <a:gd name="T19" fmla="*/ 1 h 397"/>
                  <a:gd name="T20" fmla="*/ 1 w 253"/>
                  <a:gd name="T21" fmla="*/ 1 h 397"/>
                  <a:gd name="T22" fmla="*/ 1 w 253"/>
                  <a:gd name="T23" fmla="*/ 1 h 397"/>
                  <a:gd name="T24" fmla="*/ 1 w 253"/>
                  <a:gd name="T25" fmla="*/ 1 h 397"/>
                  <a:gd name="T26" fmla="*/ 1 w 253"/>
                  <a:gd name="T27" fmla="*/ 1 h 397"/>
                  <a:gd name="T28" fmla="*/ 1 w 253"/>
                  <a:gd name="T29" fmla="*/ 1 h 39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3"/>
                  <a:gd name="T46" fmla="*/ 0 h 397"/>
                  <a:gd name="T47" fmla="*/ 253 w 253"/>
                  <a:gd name="T48" fmla="*/ 397 h 39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3" h="397">
                    <a:moveTo>
                      <a:pt x="36" y="397"/>
                    </a:moveTo>
                    <a:lnTo>
                      <a:pt x="14" y="346"/>
                    </a:lnTo>
                    <a:lnTo>
                      <a:pt x="0" y="270"/>
                    </a:lnTo>
                    <a:lnTo>
                      <a:pt x="10" y="173"/>
                    </a:lnTo>
                    <a:lnTo>
                      <a:pt x="55" y="97"/>
                    </a:lnTo>
                    <a:lnTo>
                      <a:pt x="126" y="38"/>
                    </a:lnTo>
                    <a:lnTo>
                      <a:pt x="207" y="10"/>
                    </a:lnTo>
                    <a:lnTo>
                      <a:pt x="253" y="0"/>
                    </a:lnTo>
                    <a:lnTo>
                      <a:pt x="211" y="72"/>
                    </a:lnTo>
                    <a:lnTo>
                      <a:pt x="188" y="196"/>
                    </a:lnTo>
                    <a:lnTo>
                      <a:pt x="156" y="272"/>
                    </a:lnTo>
                    <a:lnTo>
                      <a:pt x="124" y="335"/>
                    </a:lnTo>
                    <a:lnTo>
                      <a:pt x="74" y="371"/>
                    </a:lnTo>
                    <a:lnTo>
                      <a:pt x="36" y="39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12" name="Freeform 719">
                <a:extLst>
                  <a:ext uri="{FF2B5EF4-FFF2-40B4-BE49-F238E27FC236}">
                    <a16:creationId xmlns:a16="http://schemas.microsoft.com/office/drawing/2014/main" id="{59F32D02-65E8-4999-9A4E-8157B1D020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1" y="763"/>
                <a:ext cx="190" cy="206"/>
              </a:xfrm>
              <a:custGeom>
                <a:avLst/>
                <a:gdLst>
                  <a:gd name="T0" fmla="*/ 1 w 380"/>
                  <a:gd name="T1" fmla="*/ 1 h 410"/>
                  <a:gd name="T2" fmla="*/ 1 w 380"/>
                  <a:gd name="T3" fmla="*/ 1 h 410"/>
                  <a:gd name="T4" fmla="*/ 1 w 380"/>
                  <a:gd name="T5" fmla="*/ 1 h 410"/>
                  <a:gd name="T6" fmla="*/ 1 w 380"/>
                  <a:gd name="T7" fmla="*/ 1 h 410"/>
                  <a:gd name="T8" fmla="*/ 1 w 380"/>
                  <a:gd name="T9" fmla="*/ 0 h 410"/>
                  <a:gd name="T10" fmla="*/ 1 w 380"/>
                  <a:gd name="T11" fmla="*/ 1 h 410"/>
                  <a:gd name="T12" fmla="*/ 1 w 380"/>
                  <a:gd name="T13" fmla="*/ 1 h 410"/>
                  <a:gd name="T14" fmla="*/ 1 w 380"/>
                  <a:gd name="T15" fmla="*/ 1 h 410"/>
                  <a:gd name="T16" fmla="*/ 1 w 380"/>
                  <a:gd name="T17" fmla="*/ 1 h 410"/>
                  <a:gd name="T18" fmla="*/ 1 w 380"/>
                  <a:gd name="T19" fmla="*/ 1 h 410"/>
                  <a:gd name="T20" fmla="*/ 1 w 380"/>
                  <a:gd name="T21" fmla="*/ 1 h 410"/>
                  <a:gd name="T22" fmla="*/ 1 w 380"/>
                  <a:gd name="T23" fmla="*/ 1 h 410"/>
                  <a:gd name="T24" fmla="*/ 1 w 380"/>
                  <a:gd name="T25" fmla="*/ 1 h 410"/>
                  <a:gd name="T26" fmla="*/ 1 w 380"/>
                  <a:gd name="T27" fmla="*/ 1 h 410"/>
                  <a:gd name="T28" fmla="*/ 1 w 380"/>
                  <a:gd name="T29" fmla="*/ 1 h 410"/>
                  <a:gd name="T30" fmla="*/ 1 w 380"/>
                  <a:gd name="T31" fmla="*/ 1 h 410"/>
                  <a:gd name="T32" fmla="*/ 1 w 380"/>
                  <a:gd name="T33" fmla="*/ 1 h 410"/>
                  <a:gd name="T34" fmla="*/ 0 w 380"/>
                  <a:gd name="T35" fmla="*/ 1 h 410"/>
                  <a:gd name="T36" fmla="*/ 1 w 380"/>
                  <a:gd name="T37" fmla="*/ 1 h 410"/>
                  <a:gd name="T38" fmla="*/ 1 w 380"/>
                  <a:gd name="T39" fmla="*/ 1 h 410"/>
                  <a:gd name="T40" fmla="*/ 1 w 380"/>
                  <a:gd name="T41" fmla="*/ 1 h 4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410"/>
                  <a:gd name="T65" fmla="*/ 380 w 380"/>
                  <a:gd name="T66" fmla="*/ 410 h 4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410">
                    <a:moveTo>
                      <a:pt x="3" y="281"/>
                    </a:moveTo>
                    <a:lnTo>
                      <a:pt x="36" y="196"/>
                    </a:lnTo>
                    <a:lnTo>
                      <a:pt x="110" y="118"/>
                    </a:lnTo>
                    <a:lnTo>
                      <a:pt x="220" y="64"/>
                    </a:lnTo>
                    <a:lnTo>
                      <a:pt x="378" y="0"/>
                    </a:lnTo>
                    <a:lnTo>
                      <a:pt x="380" y="59"/>
                    </a:lnTo>
                    <a:lnTo>
                      <a:pt x="365" y="154"/>
                    </a:lnTo>
                    <a:lnTo>
                      <a:pt x="342" y="215"/>
                    </a:lnTo>
                    <a:lnTo>
                      <a:pt x="294" y="262"/>
                    </a:lnTo>
                    <a:lnTo>
                      <a:pt x="252" y="329"/>
                    </a:lnTo>
                    <a:lnTo>
                      <a:pt x="245" y="359"/>
                    </a:lnTo>
                    <a:lnTo>
                      <a:pt x="186" y="401"/>
                    </a:lnTo>
                    <a:lnTo>
                      <a:pt x="195" y="338"/>
                    </a:lnTo>
                    <a:lnTo>
                      <a:pt x="237" y="239"/>
                    </a:lnTo>
                    <a:lnTo>
                      <a:pt x="154" y="270"/>
                    </a:lnTo>
                    <a:lnTo>
                      <a:pt x="74" y="308"/>
                    </a:lnTo>
                    <a:lnTo>
                      <a:pt x="28" y="355"/>
                    </a:lnTo>
                    <a:lnTo>
                      <a:pt x="0" y="410"/>
                    </a:lnTo>
                    <a:lnTo>
                      <a:pt x="1" y="319"/>
                    </a:lnTo>
                    <a:lnTo>
                      <a:pt x="3" y="28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13" name="Freeform 720">
                <a:extLst>
                  <a:ext uri="{FF2B5EF4-FFF2-40B4-BE49-F238E27FC236}">
                    <a16:creationId xmlns:a16="http://schemas.microsoft.com/office/drawing/2014/main" id="{293B9902-4449-4C1C-B8C4-A8353ABD5BF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84" y="740"/>
                <a:ext cx="163" cy="215"/>
              </a:xfrm>
              <a:custGeom>
                <a:avLst/>
                <a:gdLst>
                  <a:gd name="T0" fmla="*/ 0 w 327"/>
                  <a:gd name="T1" fmla="*/ 0 h 432"/>
                  <a:gd name="T2" fmla="*/ 0 w 327"/>
                  <a:gd name="T3" fmla="*/ 0 h 432"/>
                  <a:gd name="T4" fmla="*/ 0 w 327"/>
                  <a:gd name="T5" fmla="*/ 0 h 432"/>
                  <a:gd name="T6" fmla="*/ 0 w 327"/>
                  <a:gd name="T7" fmla="*/ 0 h 432"/>
                  <a:gd name="T8" fmla="*/ 0 w 327"/>
                  <a:gd name="T9" fmla="*/ 0 h 432"/>
                  <a:gd name="T10" fmla="*/ 0 w 327"/>
                  <a:gd name="T11" fmla="*/ 0 h 432"/>
                  <a:gd name="T12" fmla="*/ 0 w 327"/>
                  <a:gd name="T13" fmla="*/ 0 h 432"/>
                  <a:gd name="T14" fmla="*/ 0 w 327"/>
                  <a:gd name="T15" fmla="*/ 0 h 432"/>
                  <a:gd name="T16" fmla="*/ 0 w 327"/>
                  <a:gd name="T17" fmla="*/ 0 h 432"/>
                  <a:gd name="T18" fmla="*/ 0 w 327"/>
                  <a:gd name="T19" fmla="*/ 0 h 432"/>
                  <a:gd name="T20" fmla="*/ 0 w 327"/>
                  <a:gd name="T21" fmla="*/ 0 h 432"/>
                  <a:gd name="T22" fmla="*/ 0 w 327"/>
                  <a:gd name="T23" fmla="*/ 0 h 432"/>
                  <a:gd name="T24" fmla="*/ 0 w 327"/>
                  <a:gd name="T25" fmla="*/ 0 h 432"/>
                  <a:gd name="T26" fmla="*/ 0 w 327"/>
                  <a:gd name="T27" fmla="*/ 0 h 432"/>
                  <a:gd name="T28" fmla="*/ 0 w 327"/>
                  <a:gd name="T29" fmla="*/ 0 h 432"/>
                  <a:gd name="T30" fmla="*/ 0 w 327"/>
                  <a:gd name="T31" fmla="*/ 0 h 432"/>
                  <a:gd name="T32" fmla="*/ 0 w 327"/>
                  <a:gd name="T33" fmla="*/ 0 h 4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7"/>
                  <a:gd name="T52" fmla="*/ 0 h 432"/>
                  <a:gd name="T53" fmla="*/ 327 w 327"/>
                  <a:gd name="T54" fmla="*/ 432 h 4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7" h="432">
                    <a:moveTo>
                      <a:pt x="0" y="432"/>
                    </a:moveTo>
                    <a:lnTo>
                      <a:pt x="26" y="342"/>
                    </a:lnTo>
                    <a:lnTo>
                      <a:pt x="80" y="219"/>
                    </a:lnTo>
                    <a:lnTo>
                      <a:pt x="186" y="111"/>
                    </a:lnTo>
                    <a:lnTo>
                      <a:pt x="254" y="52"/>
                    </a:lnTo>
                    <a:lnTo>
                      <a:pt x="327" y="0"/>
                    </a:lnTo>
                    <a:lnTo>
                      <a:pt x="325" y="101"/>
                    </a:lnTo>
                    <a:lnTo>
                      <a:pt x="317" y="169"/>
                    </a:lnTo>
                    <a:lnTo>
                      <a:pt x="254" y="217"/>
                    </a:lnTo>
                    <a:lnTo>
                      <a:pt x="201" y="284"/>
                    </a:lnTo>
                    <a:lnTo>
                      <a:pt x="195" y="242"/>
                    </a:lnTo>
                    <a:lnTo>
                      <a:pt x="209" y="202"/>
                    </a:lnTo>
                    <a:lnTo>
                      <a:pt x="146" y="244"/>
                    </a:lnTo>
                    <a:lnTo>
                      <a:pt x="89" y="293"/>
                    </a:lnTo>
                    <a:lnTo>
                      <a:pt x="45" y="382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14" name="Freeform 721">
                <a:extLst>
                  <a:ext uri="{FF2B5EF4-FFF2-40B4-BE49-F238E27FC236}">
                    <a16:creationId xmlns:a16="http://schemas.microsoft.com/office/drawing/2014/main" id="{514F1F68-2B11-4BE9-983A-87D7FB844C9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4" y="841"/>
                <a:ext cx="79" cy="178"/>
              </a:xfrm>
              <a:custGeom>
                <a:avLst/>
                <a:gdLst>
                  <a:gd name="T0" fmla="*/ 1 w 157"/>
                  <a:gd name="T1" fmla="*/ 1 h 355"/>
                  <a:gd name="T2" fmla="*/ 1 w 157"/>
                  <a:gd name="T3" fmla="*/ 1 h 355"/>
                  <a:gd name="T4" fmla="*/ 1 w 157"/>
                  <a:gd name="T5" fmla="*/ 1 h 355"/>
                  <a:gd name="T6" fmla="*/ 1 w 157"/>
                  <a:gd name="T7" fmla="*/ 1 h 355"/>
                  <a:gd name="T8" fmla="*/ 1 w 157"/>
                  <a:gd name="T9" fmla="*/ 1 h 355"/>
                  <a:gd name="T10" fmla="*/ 1 w 157"/>
                  <a:gd name="T11" fmla="*/ 1 h 355"/>
                  <a:gd name="T12" fmla="*/ 1 w 157"/>
                  <a:gd name="T13" fmla="*/ 1 h 355"/>
                  <a:gd name="T14" fmla="*/ 1 w 157"/>
                  <a:gd name="T15" fmla="*/ 0 h 355"/>
                  <a:gd name="T16" fmla="*/ 1 w 157"/>
                  <a:gd name="T17" fmla="*/ 1 h 355"/>
                  <a:gd name="T18" fmla="*/ 1 w 157"/>
                  <a:gd name="T19" fmla="*/ 1 h 355"/>
                  <a:gd name="T20" fmla="*/ 1 w 157"/>
                  <a:gd name="T21" fmla="*/ 1 h 355"/>
                  <a:gd name="T22" fmla="*/ 0 w 157"/>
                  <a:gd name="T23" fmla="*/ 1 h 355"/>
                  <a:gd name="T24" fmla="*/ 1 w 157"/>
                  <a:gd name="T25" fmla="*/ 1 h 355"/>
                  <a:gd name="T26" fmla="*/ 1 w 157"/>
                  <a:gd name="T27" fmla="*/ 1 h 3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7"/>
                  <a:gd name="T43" fmla="*/ 0 h 355"/>
                  <a:gd name="T44" fmla="*/ 157 w 157"/>
                  <a:gd name="T45" fmla="*/ 355 h 35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7" h="355">
                    <a:moveTo>
                      <a:pt x="17" y="355"/>
                    </a:moveTo>
                    <a:lnTo>
                      <a:pt x="72" y="355"/>
                    </a:lnTo>
                    <a:lnTo>
                      <a:pt x="121" y="323"/>
                    </a:lnTo>
                    <a:lnTo>
                      <a:pt x="154" y="268"/>
                    </a:lnTo>
                    <a:lnTo>
                      <a:pt x="155" y="190"/>
                    </a:lnTo>
                    <a:lnTo>
                      <a:pt x="155" y="118"/>
                    </a:lnTo>
                    <a:lnTo>
                      <a:pt x="155" y="41"/>
                    </a:lnTo>
                    <a:lnTo>
                      <a:pt x="157" y="0"/>
                    </a:lnTo>
                    <a:lnTo>
                      <a:pt x="108" y="32"/>
                    </a:lnTo>
                    <a:lnTo>
                      <a:pt x="51" y="85"/>
                    </a:lnTo>
                    <a:lnTo>
                      <a:pt x="9" y="161"/>
                    </a:lnTo>
                    <a:lnTo>
                      <a:pt x="0" y="260"/>
                    </a:lnTo>
                    <a:lnTo>
                      <a:pt x="17" y="3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15" name="Freeform 722">
                <a:extLst>
                  <a:ext uri="{FF2B5EF4-FFF2-40B4-BE49-F238E27FC236}">
                    <a16:creationId xmlns:a16="http://schemas.microsoft.com/office/drawing/2014/main" id="{8D73838C-B096-4310-A638-4A9288E2D2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2" y="767"/>
                <a:ext cx="129" cy="162"/>
              </a:xfrm>
              <a:custGeom>
                <a:avLst/>
                <a:gdLst>
                  <a:gd name="T0" fmla="*/ 0 w 258"/>
                  <a:gd name="T1" fmla="*/ 1 h 324"/>
                  <a:gd name="T2" fmla="*/ 1 w 258"/>
                  <a:gd name="T3" fmla="*/ 1 h 324"/>
                  <a:gd name="T4" fmla="*/ 1 w 258"/>
                  <a:gd name="T5" fmla="*/ 1 h 324"/>
                  <a:gd name="T6" fmla="*/ 1 w 258"/>
                  <a:gd name="T7" fmla="*/ 1 h 324"/>
                  <a:gd name="T8" fmla="*/ 1 w 258"/>
                  <a:gd name="T9" fmla="*/ 1 h 324"/>
                  <a:gd name="T10" fmla="*/ 1 w 258"/>
                  <a:gd name="T11" fmla="*/ 1 h 324"/>
                  <a:gd name="T12" fmla="*/ 1 w 258"/>
                  <a:gd name="T13" fmla="*/ 1 h 324"/>
                  <a:gd name="T14" fmla="*/ 1 w 258"/>
                  <a:gd name="T15" fmla="*/ 1 h 324"/>
                  <a:gd name="T16" fmla="*/ 1 w 258"/>
                  <a:gd name="T17" fmla="*/ 0 h 324"/>
                  <a:gd name="T18" fmla="*/ 1 w 258"/>
                  <a:gd name="T19" fmla="*/ 1 h 324"/>
                  <a:gd name="T20" fmla="*/ 1 w 258"/>
                  <a:gd name="T21" fmla="*/ 1 h 324"/>
                  <a:gd name="T22" fmla="*/ 1 w 258"/>
                  <a:gd name="T23" fmla="*/ 1 h 324"/>
                  <a:gd name="T24" fmla="*/ 1 w 258"/>
                  <a:gd name="T25" fmla="*/ 1 h 324"/>
                  <a:gd name="T26" fmla="*/ 1 w 258"/>
                  <a:gd name="T27" fmla="*/ 1 h 324"/>
                  <a:gd name="T28" fmla="*/ 1 w 258"/>
                  <a:gd name="T29" fmla="*/ 1 h 324"/>
                  <a:gd name="T30" fmla="*/ 1 w 258"/>
                  <a:gd name="T31" fmla="*/ 1 h 324"/>
                  <a:gd name="T32" fmla="*/ 1 w 258"/>
                  <a:gd name="T33" fmla="*/ 1 h 324"/>
                  <a:gd name="T34" fmla="*/ 1 w 258"/>
                  <a:gd name="T35" fmla="*/ 1 h 324"/>
                  <a:gd name="T36" fmla="*/ 0 w 258"/>
                  <a:gd name="T37" fmla="*/ 1 h 324"/>
                  <a:gd name="T38" fmla="*/ 0 w 258"/>
                  <a:gd name="T39" fmla="*/ 1 h 3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8"/>
                  <a:gd name="T61" fmla="*/ 0 h 324"/>
                  <a:gd name="T62" fmla="*/ 258 w 258"/>
                  <a:gd name="T63" fmla="*/ 324 h 32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8" h="324">
                    <a:moveTo>
                      <a:pt x="0" y="324"/>
                    </a:moveTo>
                    <a:lnTo>
                      <a:pt x="9" y="287"/>
                    </a:lnTo>
                    <a:lnTo>
                      <a:pt x="28" y="240"/>
                    </a:lnTo>
                    <a:lnTo>
                      <a:pt x="55" y="198"/>
                    </a:lnTo>
                    <a:lnTo>
                      <a:pt x="85" y="156"/>
                    </a:lnTo>
                    <a:lnTo>
                      <a:pt x="123" y="114"/>
                    </a:lnTo>
                    <a:lnTo>
                      <a:pt x="165" y="76"/>
                    </a:lnTo>
                    <a:lnTo>
                      <a:pt x="207" y="40"/>
                    </a:lnTo>
                    <a:lnTo>
                      <a:pt x="258" y="0"/>
                    </a:lnTo>
                    <a:lnTo>
                      <a:pt x="258" y="33"/>
                    </a:lnTo>
                    <a:lnTo>
                      <a:pt x="258" y="80"/>
                    </a:lnTo>
                    <a:lnTo>
                      <a:pt x="253" y="130"/>
                    </a:lnTo>
                    <a:lnTo>
                      <a:pt x="165" y="229"/>
                    </a:lnTo>
                    <a:lnTo>
                      <a:pt x="161" y="200"/>
                    </a:lnTo>
                    <a:lnTo>
                      <a:pt x="167" y="154"/>
                    </a:lnTo>
                    <a:lnTo>
                      <a:pt x="99" y="198"/>
                    </a:lnTo>
                    <a:lnTo>
                      <a:pt x="57" y="238"/>
                    </a:lnTo>
                    <a:lnTo>
                      <a:pt x="30" y="282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16" name="Freeform 723">
                <a:extLst>
                  <a:ext uri="{FF2B5EF4-FFF2-40B4-BE49-F238E27FC236}">
                    <a16:creationId xmlns:a16="http://schemas.microsoft.com/office/drawing/2014/main" id="{F3E44A37-9531-4B4A-B40D-8B5EA73DF8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3" y="786"/>
                <a:ext cx="176" cy="177"/>
              </a:xfrm>
              <a:custGeom>
                <a:avLst/>
                <a:gdLst>
                  <a:gd name="T0" fmla="*/ 0 w 354"/>
                  <a:gd name="T1" fmla="*/ 1 h 354"/>
                  <a:gd name="T2" fmla="*/ 0 w 354"/>
                  <a:gd name="T3" fmla="*/ 1 h 354"/>
                  <a:gd name="T4" fmla="*/ 0 w 354"/>
                  <a:gd name="T5" fmla="*/ 1 h 354"/>
                  <a:gd name="T6" fmla="*/ 0 w 354"/>
                  <a:gd name="T7" fmla="*/ 1 h 354"/>
                  <a:gd name="T8" fmla="*/ 0 w 354"/>
                  <a:gd name="T9" fmla="*/ 1 h 354"/>
                  <a:gd name="T10" fmla="*/ 0 w 354"/>
                  <a:gd name="T11" fmla="*/ 1 h 354"/>
                  <a:gd name="T12" fmla="*/ 0 w 354"/>
                  <a:gd name="T13" fmla="*/ 1 h 354"/>
                  <a:gd name="T14" fmla="*/ 0 w 354"/>
                  <a:gd name="T15" fmla="*/ 1 h 354"/>
                  <a:gd name="T16" fmla="*/ 0 w 354"/>
                  <a:gd name="T17" fmla="*/ 1 h 354"/>
                  <a:gd name="T18" fmla="*/ 0 w 354"/>
                  <a:gd name="T19" fmla="*/ 0 h 354"/>
                  <a:gd name="T20" fmla="*/ 0 w 354"/>
                  <a:gd name="T21" fmla="*/ 1 h 354"/>
                  <a:gd name="T22" fmla="*/ 0 w 354"/>
                  <a:gd name="T23" fmla="*/ 1 h 354"/>
                  <a:gd name="T24" fmla="*/ 0 w 354"/>
                  <a:gd name="T25" fmla="*/ 1 h 354"/>
                  <a:gd name="T26" fmla="*/ 0 w 354"/>
                  <a:gd name="T27" fmla="*/ 1 h 354"/>
                  <a:gd name="T28" fmla="*/ 0 w 354"/>
                  <a:gd name="T29" fmla="*/ 1 h 354"/>
                  <a:gd name="T30" fmla="*/ 0 w 354"/>
                  <a:gd name="T31" fmla="*/ 1 h 354"/>
                  <a:gd name="T32" fmla="*/ 0 w 354"/>
                  <a:gd name="T33" fmla="*/ 1 h 354"/>
                  <a:gd name="T34" fmla="*/ 0 w 354"/>
                  <a:gd name="T35" fmla="*/ 1 h 354"/>
                  <a:gd name="T36" fmla="*/ 0 w 354"/>
                  <a:gd name="T37" fmla="*/ 1 h 354"/>
                  <a:gd name="T38" fmla="*/ 0 w 354"/>
                  <a:gd name="T39" fmla="*/ 1 h 354"/>
                  <a:gd name="T40" fmla="*/ 0 w 354"/>
                  <a:gd name="T41" fmla="*/ 1 h 354"/>
                  <a:gd name="T42" fmla="*/ 0 w 354"/>
                  <a:gd name="T43" fmla="*/ 1 h 354"/>
                  <a:gd name="T44" fmla="*/ 0 w 354"/>
                  <a:gd name="T45" fmla="*/ 1 h 354"/>
                  <a:gd name="T46" fmla="*/ 0 w 354"/>
                  <a:gd name="T47" fmla="*/ 1 h 354"/>
                  <a:gd name="T48" fmla="*/ 0 w 354"/>
                  <a:gd name="T49" fmla="*/ 1 h 354"/>
                  <a:gd name="T50" fmla="*/ 0 w 354"/>
                  <a:gd name="T51" fmla="*/ 1 h 354"/>
                  <a:gd name="T52" fmla="*/ 0 w 354"/>
                  <a:gd name="T53" fmla="*/ 1 h 354"/>
                  <a:gd name="T54" fmla="*/ 0 w 354"/>
                  <a:gd name="T55" fmla="*/ 1 h 35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54"/>
                  <a:gd name="T85" fmla="*/ 0 h 354"/>
                  <a:gd name="T86" fmla="*/ 354 w 354"/>
                  <a:gd name="T87" fmla="*/ 354 h 35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54" h="354">
                    <a:moveTo>
                      <a:pt x="10" y="278"/>
                    </a:moveTo>
                    <a:lnTo>
                      <a:pt x="31" y="232"/>
                    </a:lnTo>
                    <a:lnTo>
                      <a:pt x="57" y="183"/>
                    </a:lnTo>
                    <a:lnTo>
                      <a:pt x="94" y="133"/>
                    </a:lnTo>
                    <a:lnTo>
                      <a:pt x="130" y="99"/>
                    </a:lnTo>
                    <a:lnTo>
                      <a:pt x="179" y="67"/>
                    </a:lnTo>
                    <a:lnTo>
                      <a:pt x="230" y="40"/>
                    </a:lnTo>
                    <a:lnTo>
                      <a:pt x="287" y="23"/>
                    </a:lnTo>
                    <a:lnTo>
                      <a:pt x="325" y="10"/>
                    </a:lnTo>
                    <a:lnTo>
                      <a:pt x="354" y="0"/>
                    </a:lnTo>
                    <a:lnTo>
                      <a:pt x="348" y="37"/>
                    </a:lnTo>
                    <a:lnTo>
                      <a:pt x="341" y="76"/>
                    </a:lnTo>
                    <a:lnTo>
                      <a:pt x="322" y="128"/>
                    </a:lnTo>
                    <a:lnTo>
                      <a:pt x="306" y="160"/>
                    </a:lnTo>
                    <a:lnTo>
                      <a:pt x="270" y="232"/>
                    </a:lnTo>
                    <a:lnTo>
                      <a:pt x="247" y="284"/>
                    </a:lnTo>
                    <a:lnTo>
                      <a:pt x="232" y="320"/>
                    </a:lnTo>
                    <a:lnTo>
                      <a:pt x="177" y="354"/>
                    </a:lnTo>
                    <a:lnTo>
                      <a:pt x="192" y="297"/>
                    </a:lnTo>
                    <a:lnTo>
                      <a:pt x="221" y="230"/>
                    </a:lnTo>
                    <a:lnTo>
                      <a:pt x="232" y="200"/>
                    </a:lnTo>
                    <a:lnTo>
                      <a:pt x="166" y="217"/>
                    </a:lnTo>
                    <a:lnTo>
                      <a:pt x="116" y="238"/>
                    </a:lnTo>
                    <a:lnTo>
                      <a:pt x="67" y="265"/>
                    </a:lnTo>
                    <a:lnTo>
                      <a:pt x="31" y="303"/>
                    </a:lnTo>
                    <a:lnTo>
                      <a:pt x="0" y="344"/>
                    </a:lnTo>
                    <a:lnTo>
                      <a:pt x="10" y="27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17" name="Freeform 724">
                <a:extLst>
                  <a:ext uri="{FF2B5EF4-FFF2-40B4-BE49-F238E27FC236}">
                    <a16:creationId xmlns:a16="http://schemas.microsoft.com/office/drawing/2014/main" id="{8FA921E8-F4AC-40E8-9683-3053014E94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8" y="700"/>
                <a:ext cx="158" cy="171"/>
              </a:xfrm>
              <a:custGeom>
                <a:avLst/>
                <a:gdLst>
                  <a:gd name="T0" fmla="*/ 0 w 318"/>
                  <a:gd name="T1" fmla="*/ 0 h 343"/>
                  <a:gd name="T2" fmla="*/ 0 w 318"/>
                  <a:gd name="T3" fmla="*/ 0 h 343"/>
                  <a:gd name="T4" fmla="*/ 0 w 318"/>
                  <a:gd name="T5" fmla="*/ 0 h 343"/>
                  <a:gd name="T6" fmla="*/ 0 w 318"/>
                  <a:gd name="T7" fmla="*/ 0 h 343"/>
                  <a:gd name="T8" fmla="*/ 0 w 318"/>
                  <a:gd name="T9" fmla="*/ 0 h 343"/>
                  <a:gd name="T10" fmla="*/ 0 w 318"/>
                  <a:gd name="T11" fmla="*/ 0 h 343"/>
                  <a:gd name="T12" fmla="*/ 0 w 318"/>
                  <a:gd name="T13" fmla="*/ 0 h 343"/>
                  <a:gd name="T14" fmla="*/ 0 w 318"/>
                  <a:gd name="T15" fmla="*/ 0 h 343"/>
                  <a:gd name="T16" fmla="*/ 0 w 318"/>
                  <a:gd name="T17" fmla="*/ 0 h 343"/>
                  <a:gd name="T18" fmla="*/ 0 w 318"/>
                  <a:gd name="T19" fmla="*/ 0 h 343"/>
                  <a:gd name="T20" fmla="*/ 0 w 318"/>
                  <a:gd name="T21" fmla="*/ 0 h 343"/>
                  <a:gd name="T22" fmla="*/ 0 w 318"/>
                  <a:gd name="T23" fmla="*/ 0 h 343"/>
                  <a:gd name="T24" fmla="*/ 0 w 318"/>
                  <a:gd name="T25" fmla="*/ 0 h 343"/>
                  <a:gd name="T26" fmla="*/ 0 w 318"/>
                  <a:gd name="T27" fmla="*/ 0 h 343"/>
                  <a:gd name="T28" fmla="*/ 0 w 318"/>
                  <a:gd name="T29" fmla="*/ 0 h 343"/>
                  <a:gd name="T30" fmla="*/ 0 w 318"/>
                  <a:gd name="T31" fmla="*/ 0 h 343"/>
                  <a:gd name="T32" fmla="*/ 0 w 318"/>
                  <a:gd name="T33" fmla="*/ 0 h 343"/>
                  <a:gd name="T34" fmla="*/ 0 w 318"/>
                  <a:gd name="T35" fmla="*/ 0 h 343"/>
                  <a:gd name="T36" fmla="*/ 0 w 318"/>
                  <a:gd name="T37" fmla="*/ 0 h 343"/>
                  <a:gd name="T38" fmla="*/ 0 w 318"/>
                  <a:gd name="T39" fmla="*/ 0 h 343"/>
                  <a:gd name="T40" fmla="*/ 0 w 318"/>
                  <a:gd name="T41" fmla="*/ 0 h 343"/>
                  <a:gd name="T42" fmla="*/ 0 w 318"/>
                  <a:gd name="T43" fmla="*/ 0 h 343"/>
                  <a:gd name="T44" fmla="*/ 0 w 318"/>
                  <a:gd name="T45" fmla="*/ 0 h 343"/>
                  <a:gd name="T46" fmla="*/ 0 w 318"/>
                  <a:gd name="T47" fmla="*/ 0 h 343"/>
                  <a:gd name="T48" fmla="*/ 0 w 318"/>
                  <a:gd name="T49" fmla="*/ 0 h 34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18"/>
                  <a:gd name="T76" fmla="*/ 0 h 343"/>
                  <a:gd name="T77" fmla="*/ 318 w 318"/>
                  <a:gd name="T78" fmla="*/ 343 h 34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18" h="343">
                    <a:moveTo>
                      <a:pt x="0" y="168"/>
                    </a:moveTo>
                    <a:lnTo>
                      <a:pt x="31" y="135"/>
                    </a:lnTo>
                    <a:lnTo>
                      <a:pt x="67" y="101"/>
                    </a:lnTo>
                    <a:lnTo>
                      <a:pt x="114" y="73"/>
                    </a:lnTo>
                    <a:lnTo>
                      <a:pt x="171" y="44"/>
                    </a:lnTo>
                    <a:lnTo>
                      <a:pt x="236" y="21"/>
                    </a:lnTo>
                    <a:lnTo>
                      <a:pt x="285" y="6"/>
                    </a:lnTo>
                    <a:lnTo>
                      <a:pt x="318" y="0"/>
                    </a:lnTo>
                    <a:lnTo>
                      <a:pt x="314" y="29"/>
                    </a:lnTo>
                    <a:lnTo>
                      <a:pt x="304" y="65"/>
                    </a:lnTo>
                    <a:lnTo>
                      <a:pt x="289" y="105"/>
                    </a:lnTo>
                    <a:lnTo>
                      <a:pt x="270" y="143"/>
                    </a:lnTo>
                    <a:lnTo>
                      <a:pt x="249" y="175"/>
                    </a:lnTo>
                    <a:lnTo>
                      <a:pt x="228" y="204"/>
                    </a:lnTo>
                    <a:lnTo>
                      <a:pt x="206" y="230"/>
                    </a:lnTo>
                    <a:lnTo>
                      <a:pt x="181" y="255"/>
                    </a:lnTo>
                    <a:lnTo>
                      <a:pt x="147" y="287"/>
                    </a:lnTo>
                    <a:lnTo>
                      <a:pt x="122" y="306"/>
                    </a:lnTo>
                    <a:lnTo>
                      <a:pt x="67" y="343"/>
                    </a:lnTo>
                    <a:lnTo>
                      <a:pt x="93" y="272"/>
                    </a:lnTo>
                    <a:lnTo>
                      <a:pt x="114" y="200"/>
                    </a:lnTo>
                    <a:lnTo>
                      <a:pt x="114" y="122"/>
                    </a:lnTo>
                    <a:lnTo>
                      <a:pt x="69" y="145"/>
                    </a:ln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18" name="Freeform 725">
                <a:extLst>
                  <a:ext uri="{FF2B5EF4-FFF2-40B4-BE49-F238E27FC236}">
                    <a16:creationId xmlns:a16="http://schemas.microsoft.com/office/drawing/2014/main" id="{35FDD23D-B997-42AE-8FA9-09BE126687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5" y="737"/>
                <a:ext cx="158" cy="169"/>
              </a:xfrm>
              <a:custGeom>
                <a:avLst/>
                <a:gdLst>
                  <a:gd name="T0" fmla="*/ 0 w 318"/>
                  <a:gd name="T1" fmla="*/ 1 h 338"/>
                  <a:gd name="T2" fmla="*/ 0 w 318"/>
                  <a:gd name="T3" fmla="*/ 1 h 338"/>
                  <a:gd name="T4" fmla="*/ 0 w 318"/>
                  <a:gd name="T5" fmla="*/ 1 h 338"/>
                  <a:gd name="T6" fmla="*/ 0 w 318"/>
                  <a:gd name="T7" fmla="*/ 1 h 338"/>
                  <a:gd name="T8" fmla="*/ 0 w 318"/>
                  <a:gd name="T9" fmla="*/ 1 h 338"/>
                  <a:gd name="T10" fmla="*/ 0 w 318"/>
                  <a:gd name="T11" fmla="*/ 1 h 338"/>
                  <a:gd name="T12" fmla="*/ 0 w 318"/>
                  <a:gd name="T13" fmla="*/ 1 h 338"/>
                  <a:gd name="T14" fmla="*/ 0 w 318"/>
                  <a:gd name="T15" fmla="*/ 1 h 338"/>
                  <a:gd name="T16" fmla="*/ 0 w 318"/>
                  <a:gd name="T17" fmla="*/ 0 h 338"/>
                  <a:gd name="T18" fmla="*/ 0 w 318"/>
                  <a:gd name="T19" fmla="*/ 1 h 338"/>
                  <a:gd name="T20" fmla="*/ 0 w 318"/>
                  <a:gd name="T21" fmla="*/ 1 h 338"/>
                  <a:gd name="T22" fmla="*/ 0 w 318"/>
                  <a:gd name="T23" fmla="*/ 1 h 338"/>
                  <a:gd name="T24" fmla="*/ 0 w 318"/>
                  <a:gd name="T25" fmla="*/ 1 h 338"/>
                  <a:gd name="T26" fmla="*/ 0 w 318"/>
                  <a:gd name="T27" fmla="*/ 1 h 338"/>
                  <a:gd name="T28" fmla="*/ 0 w 318"/>
                  <a:gd name="T29" fmla="*/ 1 h 338"/>
                  <a:gd name="T30" fmla="*/ 0 w 318"/>
                  <a:gd name="T31" fmla="*/ 1 h 338"/>
                  <a:gd name="T32" fmla="*/ 0 w 318"/>
                  <a:gd name="T33" fmla="*/ 1 h 338"/>
                  <a:gd name="T34" fmla="*/ 0 w 318"/>
                  <a:gd name="T35" fmla="*/ 1 h 338"/>
                  <a:gd name="T36" fmla="*/ 0 w 318"/>
                  <a:gd name="T37" fmla="*/ 1 h 338"/>
                  <a:gd name="T38" fmla="*/ 0 w 318"/>
                  <a:gd name="T39" fmla="*/ 1 h 338"/>
                  <a:gd name="T40" fmla="*/ 0 w 318"/>
                  <a:gd name="T41" fmla="*/ 1 h 338"/>
                  <a:gd name="T42" fmla="*/ 0 w 318"/>
                  <a:gd name="T43" fmla="*/ 1 h 3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18"/>
                  <a:gd name="T67" fmla="*/ 0 h 338"/>
                  <a:gd name="T68" fmla="*/ 318 w 318"/>
                  <a:gd name="T69" fmla="*/ 338 h 3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18" h="338">
                    <a:moveTo>
                      <a:pt x="0" y="176"/>
                    </a:moveTo>
                    <a:lnTo>
                      <a:pt x="30" y="152"/>
                    </a:lnTo>
                    <a:lnTo>
                      <a:pt x="68" y="125"/>
                    </a:lnTo>
                    <a:lnTo>
                      <a:pt x="127" y="91"/>
                    </a:lnTo>
                    <a:lnTo>
                      <a:pt x="175" y="66"/>
                    </a:lnTo>
                    <a:lnTo>
                      <a:pt x="219" y="47"/>
                    </a:lnTo>
                    <a:lnTo>
                      <a:pt x="259" y="32"/>
                    </a:lnTo>
                    <a:lnTo>
                      <a:pt x="293" y="15"/>
                    </a:lnTo>
                    <a:lnTo>
                      <a:pt x="318" y="0"/>
                    </a:lnTo>
                    <a:lnTo>
                      <a:pt x="314" y="26"/>
                    </a:lnTo>
                    <a:lnTo>
                      <a:pt x="302" y="64"/>
                    </a:lnTo>
                    <a:lnTo>
                      <a:pt x="281" y="112"/>
                    </a:lnTo>
                    <a:lnTo>
                      <a:pt x="257" y="161"/>
                    </a:lnTo>
                    <a:lnTo>
                      <a:pt x="224" y="212"/>
                    </a:lnTo>
                    <a:lnTo>
                      <a:pt x="190" y="254"/>
                    </a:lnTo>
                    <a:lnTo>
                      <a:pt x="156" y="290"/>
                    </a:lnTo>
                    <a:lnTo>
                      <a:pt x="124" y="319"/>
                    </a:lnTo>
                    <a:lnTo>
                      <a:pt x="87" y="338"/>
                    </a:lnTo>
                    <a:lnTo>
                      <a:pt x="177" y="154"/>
                    </a:lnTo>
                    <a:lnTo>
                      <a:pt x="126" y="154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19" name="Freeform 726">
                <a:extLst>
                  <a:ext uri="{FF2B5EF4-FFF2-40B4-BE49-F238E27FC236}">
                    <a16:creationId xmlns:a16="http://schemas.microsoft.com/office/drawing/2014/main" id="{1A83B6B6-8697-4667-9F71-248D9BC75E5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9" y="882"/>
                <a:ext cx="178" cy="137"/>
              </a:xfrm>
              <a:custGeom>
                <a:avLst/>
                <a:gdLst>
                  <a:gd name="T0" fmla="*/ 1 w 355"/>
                  <a:gd name="T1" fmla="*/ 1 h 274"/>
                  <a:gd name="T2" fmla="*/ 1 w 355"/>
                  <a:gd name="T3" fmla="*/ 1 h 274"/>
                  <a:gd name="T4" fmla="*/ 1 w 355"/>
                  <a:gd name="T5" fmla="*/ 1 h 274"/>
                  <a:gd name="T6" fmla="*/ 1 w 355"/>
                  <a:gd name="T7" fmla="*/ 1 h 274"/>
                  <a:gd name="T8" fmla="*/ 1 w 355"/>
                  <a:gd name="T9" fmla="*/ 0 h 274"/>
                  <a:gd name="T10" fmla="*/ 1 w 355"/>
                  <a:gd name="T11" fmla="*/ 1 h 274"/>
                  <a:gd name="T12" fmla="*/ 1 w 355"/>
                  <a:gd name="T13" fmla="*/ 1 h 274"/>
                  <a:gd name="T14" fmla="*/ 1 w 355"/>
                  <a:gd name="T15" fmla="*/ 1 h 274"/>
                  <a:gd name="T16" fmla="*/ 1 w 355"/>
                  <a:gd name="T17" fmla="*/ 1 h 274"/>
                  <a:gd name="T18" fmla="*/ 1 w 355"/>
                  <a:gd name="T19" fmla="*/ 1 h 274"/>
                  <a:gd name="T20" fmla="*/ 1 w 355"/>
                  <a:gd name="T21" fmla="*/ 1 h 274"/>
                  <a:gd name="T22" fmla="*/ 1 w 355"/>
                  <a:gd name="T23" fmla="*/ 1 h 274"/>
                  <a:gd name="T24" fmla="*/ 1 w 355"/>
                  <a:gd name="T25" fmla="*/ 1 h 274"/>
                  <a:gd name="T26" fmla="*/ 1 w 355"/>
                  <a:gd name="T27" fmla="*/ 1 h 274"/>
                  <a:gd name="T28" fmla="*/ 1 w 355"/>
                  <a:gd name="T29" fmla="*/ 1 h 274"/>
                  <a:gd name="T30" fmla="*/ 1 w 355"/>
                  <a:gd name="T31" fmla="*/ 1 h 274"/>
                  <a:gd name="T32" fmla="*/ 1 w 355"/>
                  <a:gd name="T33" fmla="*/ 1 h 274"/>
                  <a:gd name="T34" fmla="*/ 0 w 355"/>
                  <a:gd name="T35" fmla="*/ 1 h 274"/>
                  <a:gd name="T36" fmla="*/ 1 w 355"/>
                  <a:gd name="T37" fmla="*/ 1 h 274"/>
                  <a:gd name="T38" fmla="*/ 1 w 355"/>
                  <a:gd name="T39" fmla="*/ 1 h 274"/>
                  <a:gd name="T40" fmla="*/ 1 w 355"/>
                  <a:gd name="T41" fmla="*/ 1 h 2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5"/>
                  <a:gd name="T64" fmla="*/ 0 h 274"/>
                  <a:gd name="T65" fmla="*/ 355 w 355"/>
                  <a:gd name="T66" fmla="*/ 274 h 27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5" h="274">
                    <a:moveTo>
                      <a:pt x="148" y="46"/>
                    </a:moveTo>
                    <a:lnTo>
                      <a:pt x="203" y="35"/>
                    </a:lnTo>
                    <a:lnTo>
                      <a:pt x="249" y="29"/>
                    </a:lnTo>
                    <a:lnTo>
                      <a:pt x="311" y="14"/>
                    </a:lnTo>
                    <a:lnTo>
                      <a:pt x="355" y="0"/>
                    </a:lnTo>
                    <a:lnTo>
                      <a:pt x="344" y="27"/>
                    </a:lnTo>
                    <a:lnTo>
                      <a:pt x="327" y="69"/>
                    </a:lnTo>
                    <a:lnTo>
                      <a:pt x="308" y="122"/>
                    </a:lnTo>
                    <a:lnTo>
                      <a:pt x="292" y="164"/>
                    </a:lnTo>
                    <a:lnTo>
                      <a:pt x="277" y="194"/>
                    </a:lnTo>
                    <a:lnTo>
                      <a:pt x="256" y="225"/>
                    </a:lnTo>
                    <a:lnTo>
                      <a:pt x="226" y="265"/>
                    </a:lnTo>
                    <a:lnTo>
                      <a:pt x="193" y="274"/>
                    </a:lnTo>
                    <a:lnTo>
                      <a:pt x="209" y="242"/>
                    </a:lnTo>
                    <a:lnTo>
                      <a:pt x="245" y="133"/>
                    </a:lnTo>
                    <a:lnTo>
                      <a:pt x="176" y="147"/>
                    </a:lnTo>
                    <a:lnTo>
                      <a:pt x="98" y="162"/>
                    </a:lnTo>
                    <a:lnTo>
                      <a:pt x="0" y="185"/>
                    </a:lnTo>
                    <a:lnTo>
                      <a:pt x="43" y="116"/>
                    </a:lnTo>
                    <a:lnTo>
                      <a:pt x="148" y="4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20" name="Freeform 727">
                <a:extLst>
                  <a:ext uri="{FF2B5EF4-FFF2-40B4-BE49-F238E27FC236}">
                    <a16:creationId xmlns:a16="http://schemas.microsoft.com/office/drawing/2014/main" id="{75B1BF9B-B086-4C1A-9ECC-EE50303028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1" y="831"/>
                <a:ext cx="215" cy="228"/>
              </a:xfrm>
              <a:custGeom>
                <a:avLst/>
                <a:gdLst>
                  <a:gd name="T0" fmla="*/ 1 w 430"/>
                  <a:gd name="T1" fmla="*/ 1 h 456"/>
                  <a:gd name="T2" fmla="*/ 1 w 430"/>
                  <a:gd name="T3" fmla="*/ 1 h 456"/>
                  <a:gd name="T4" fmla="*/ 1 w 430"/>
                  <a:gd name="T5" fmla="*/ 1 h 456"/>
                  <a:gd name="T6" fmla="*/ 1 w 430"/>
                  <a:gd name="T7" fmla="*/ 1 h 456"/>
                  <a:gd name="T8" fmla="*/ 1 w 430"/>
                  <a:gd name="T9" fmla="*/ 1 h 456"/>
                  <a:gd name="T10" fmla="*/ 1 w 430"/>
                  <a:gd name="T11" fmla="*/ 1 h 456"/>
                  <a:gd name="T12" fmla="*/ 1 w 430"/>
                  <a:gd name="T13" fmla="*/ 1 h 456"/>
                  <a:gd name="T14" fmla="*/ 1 w 430"/>
                  <a:gd name="T15" fmla="*/ 1 h 456"/>
                  <a:gd name="T16" fmla="*/ 1 w 430"/>
                  <a:gd name="T17" fmla="*/ 0 h 456"/>
                  <a:gd name="T18" fmla="*/ 1 w 430"/>
                  <a:gd name="T19" fmla="*/ 1 h 456"/>
                  <a:gd name="T20" fmla="*/ 1 w 430"/>
                  <a:gd name="T21" fmla="*/ 1 h 456"/>
                  <a:gd name="T22" fmla="*/ 1 w 430"/>
                  <a:gd name="T23" fmla="*/ 1 h 456"/>
                  <a:gd name="T24" fmla="*/ 1 w 430"/>
                  <a:gd name="T25" fmla="*/ 1 h 456"/>
                  <a:gd name="T26" fmla="*/ 1 w 430"/>
                  <a:gd name="T27" fmla="*/ 1 h 456"/>
                  <a:gd name="T28" fmla="*/ 1 w 430"/>
                  <a:gd name="T29" fmla="*/ 1 h 456"/>
                  <a:gd name="T30" fmla="*/ 1 w 430"/>
                  <a:gd name="T31" fmla="*/ 1 h 456"/>
                  <a:gd name="T32" fmla="*/ 1 w 430"/>
                  <a:gd name="T33" fmla="*/ 1 h 456"/>
                  <a:gd name="T34" fmla="*/ 1 w 430"/>
                  <a:gd name="T35" fmla="*/ 1 h 456"/>
                  <a:gd name="T36" fmla="*/ 1 w 430"/>
                  <a:gd name="T37" fmla="*/ 1 h 456"/>
                  <a:gd name="T38" fmla="*/ 1 w 430"/>
                  <a:gd name="T39" fmla="*/ 1 h 456"/>
                  <a:gd name="T40" fmla="*/ 0 w 430"/>
                  <a:gd name="T41" fmla="*/ 1 h 456"/>
                  <a:gd name="T42" fmla="*/ 1 w 430"/>
                  <a:gd name="T43" fmla="*/ 1 h 456"/>
                  <a:gd name="T44" fmla="*/ 1 w 430"/>
                  <a:gd name="T45" fmla="*/ 1 h 456"/>
                  <a:gd name="T46" fmla="*/ 1 w 430"/>
                  <a:gd name="T47" fmla="*/ 1 h 456"/>
                  <a:gd name="T48" fmla="*/ 1 w 430"/>
                  <a:gd name="T49" fmla="*/ 1 h 456"/>
                  <a:gd name="T50" fmla="*/ 1 w 430"/>
                  <a:gd name="T51" fmla="*/ 1 h 456"/>
                  <a:gd name="T52" fmla="*/ 1 w 430"/>
                  <a:gd name="T53" fmla="*/ 1 h 456"/>
                  <a:gd name="T54" fmla="*/ 1 w 430"/>
                  <a:gd name="T55" fmla="*/ 1 h 45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30"/>
                  <a:gd name="T85" fmla="*/ 0 h 456"/>
                  <a:gd name="T86" fmla="*/ 430 w 430"/>
                  <a:gd name="T87" fmla="*/ 456 h 45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30" h="456">
                    <a:moveTo>
                      <a:pt x="53" y="194"/>
                    </a:moveTo>
                    <a:lnTo>
                      <a:pt x="68" y="163"/>
                    </a:lnTo>
                    <a:lnTo>
                      <a:pt x="95" y="129"/>
                    </a:lnTo>
                    <a:lnTo>
                      <a:pt x="133" y="97"/>
                    </a:lnTo>
                    <a:lnTo>
                      <a:pt x="184" y="70"/>
                    </a:lnTo>
                    <a:lnTo>
                      <a:pt x="243" y="43"/>
                    </a:lnTo>
                    <a:lnTo>
                      <a:pt x="306" y="24"/>
                    </a:lnTo>
                    <a:lnTo>
                      <a:pt x="373" y="9"/>
                    </a:lnTo>
                    <a:lnTo>
                      <a:pt x="430" y="0"/>
                    </a:lnTo>
                    <a:lnTo>
                      <a:pt x="411" y="34"/>
                    </a:lnTo>
                    <a:lnTo>
                      <a:pt x="386" y="83"/>
                    </a:lnTo>
                    <a:lnTo>
                      <a:pt x="367" y="129"/>
                    </a:lnTo>
                    <a:lnTo>
                      <a:pt x="346" y="177"/>
                    </a:lnTo>
                    <a:lnTo>
                      <a:pt x="331" y="207"/>
                    </a:lnTo>
                    <a:lnTo>
                      <a:pt x="304" y="241"/>
                    </a:lnTo>
                    <a:lnTo>
                      <a:pt x="279" y="266"/>
                    </a:lnTo>
                    <a:lnTo>
                      <a:pt x="219" y="321"/>
                    </a:lnTo>
                    <a:lnTo>
                      <a:pt x="175" y="361"/>
                    </a:lnTo>
                    <a:lnTo>
                      <a:pt x="131" y="410"/>
                    </a:lnTo>
                    <a:lnTo>
                      <a:pt x="103" y="445"/>
                    </a:lnTo>
                    <a:lnTo>
                      <a:pt x="0" y="456"/>
                    </a:lnTo>
                    <a:lnTo>
                      <a:pt x="57" y="407"/>
                    </a:lnTo>
                    <a:lnTo>
                      <a:pt x="118" y="321"/>
                    </a:lnTo>
                    <a:lnTo>
                      <a:pt x="186" y="226"/>
                    </a:lnTo>
                    <a:lnTo>
                      <a:pt x="243" y="158"/>
                    </a:lnTo>
                    <a:lnTo>
                      <a:pt x="156" y="165"/>
                    </a:lnTo>
                    <a:lnTo>
                      <a:pt x="53" y="19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21" name="Freeform 728">
                <a:extLst>
                  <a:ext uri="{FF2B5EF4-FFF2-40B4-BE49-F238E27FC236}">
                    <a16:creationId xmlns:a16="http://schemas.microsoft.com/office/drawing/2014/main" id="{4D1DF076-CEE3-4D74-B235-71772975B9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5" y="928"/>
                <a:ext cx="165" cy="133"/>
              </a:xfrm>
              <a:custGeom>
                <a:avLst/>
                <a:gdLst>
                  <a:gd name="T0" fmla="*/ 1 w 329"/>
                  <a:gd name="T1" fmla="*/ 1 h 266"/>
                  <a:gd name="T2" fmla="*/ 1 w 329"/>
                  <a:gd name="T3" fmla="*/ 1 h 266"/>
                  <a:gd name="T4" fmla="*/ 1 w 329"/>
                  <a:gd name="T5" fmla="*/ 1 h 266"/>
                  <a:gd name="T6" fmla="*/ 1 w 329"/>
                  <a:gd name="T7" fmla="*/ 1 h 266"/>
                  <a:gd name="T8" fmla="*/ 1 w 329"/>
                  <a:gd name="T9" fmla="*/ 1 h 266"/>
                  <a:gd name="T10" fmla="*/ 1 w 329"/>
                  <a:gd name="T11" fmla="*/ 0 h 266"/>
                  <a:gd name="T12" fmla="*/ 1 w 329"/>
                  <a:gd name="T13" fmla="*/ 1 h 266"/>
                  <a:gd name="T14" fmla="*/ 1 w 329"/>
                  <a:gd name="T15" fmla="*/ 1 h 266"/>
                  <a:gd name="T16" fmla="*/ 1 w 329"/>
                  <a:gd name="T17" fmla="*/ 1 h 266"/>
                  <a:gd name="T18" fmla="*/ 1 w 329"/>
                  <a:gd name="T19" fmla="*/ 1 h 266"/>
                  <a:gd name="T20" fmla="*/ 1 w 329"/>
                  <a:gd name="T21" fmla="*/ 1 h 266"/>
                  <a:gd name="T22" fmla="*/ 1 w 329"/>
                  <a:gd name="T23" fmla="*/ 1 h 266"/>
                  <a:gd name="T24" fmla="*/ 1 w 329"/>
                  <a:gd name="T25" fmla="*/ 1 h 266"/>
                  <a:gd name="T26" fmla="*/ 1 w 329"/>
                  <a:gd name="T27" fmla="*/ 1 h 266"/>
                  <a:gd name="T28" fmla="*/ 1 w 329"/>
                  <a:gd name="T29" fmla="*/ 1 h 266"/>
                  <a:gd name="T30" fmla="*/ 1 w 329"/>
                  <a:gd name="T31" fmla="*/ 1 h 266"/>
                  <a:gd name="T32" fmla="*/ 0 w 329"/>
                  <a:gd name="T33" fmla="*/ 1 h 266"/>
                  <a:gd name="T34" fmla="*/ 1 w 329"/>
                  <a:gd name="T35" fmla="*/ 1 h 266"/>
                  <a:gd name="T36" fmla="*/ 1 w 329"/>
                  <a:gd name="T37" fmla="*/ 1 h 266"/>
                  <a:gd name="T38" fmla="*/ 1 w 329"/>
                  <a:gd name="T39" fmla="*/ 1 h 2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29"/>
                  <a:gd name="T61" fmla="*/ 0 h 266"/>
                  <a:gd name="T62" fmla="*/ 329 w 329"/>
                  <a:gd name="T63" fmla="*/ 266 h 2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29" h="266">
                    <a:moveTo>
                      <a:pt x="85" y="123"/>
                    </a:moveTo>
                    <a:lnTo>
                      <a:pt x="125" y="87"/>
                    </a:lnTo>
                    <a:lnTo>
                      <a:pt x="173" y="55"/>
                    </a:lnTo>
                    <a:lnTo>
                      <a:pt x="224" y="28"/>
                    </a:lnTo>
                    <a:lnTo>
                      <a:pt x="276" y="9"/>
                    </a:lnTo>
                    <a:lnTo>
                      <a:pt x="329" y="0"/>
                    </a:lnTo>
                    <a:lnTo>
                      <a:pt x="306" y="24"/>
                    </a:lnTo>
                    <a:lnTo>
                      <a:pt x="285" y="53"/>
                    </a:lnTo>
                    <a:lnTo>
                      <a:pt x="264" y="85"/>
                    </a:lnTo>
                    <a:lnTo>
                      <a:pt x="236" y="129"/>
                    </a:lnTo>
                    <a:lnTo>
                      <a:pt x="209" y="169"/>
                    </a:lnTo>
                    <a:lnTo>
                      <a:pt x="184" y="197"/>
                    </a:lnTo>
                    <a:lnTo>
                      <a:pt x="150" y="220"/>
                    </a:lnTo>
                    <a:lnTo>
                      <a:pt x="112" y="243"/>
                    </a:lnTo>
                    <a:lnTo>
                      <a:pt x="78" y="252"/>
                    </a:lnTo>
                    <a:lnTo>
                      <a:pt x="36" y="262"/>
                    </a:lnTo>
                    <a:lnTo>
                      <a:pt x="0" y="266"/>
                    </a:lnTo>
                    <a:lnTo>
                      <a:pt x="47" y="213"/>
                    </a:lnTo>
                    <a:lnTo>
                      <a:pt x="85" y="123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22" name="Freeform 729">
                <a:extLst>
                  <a:ext uri="{FF2B5EF4-FFF2-40B4-BE49-F238E27FC236}">
                    <a16:creationId xmlns:a16="http://schemas.microsoft.com/office/drawing/2014/main" id="{882FF712-DA29-4E03-B2FC-EA5B988FF9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3" y="971"/>
                <a:ext cx="186" cy="96"/>
              </a:xfrm>
              <a:custGeom>
                <a:avLst/>
                <a:gdLst>
                  <a:gd name="T0" fmla="*/ 0 w 372"/>
                  <a:gd name="T1" fmla="*/ 1 h 192"/>
                  <a:gd name="T2" fmla="*/ 1 w 372"/>
                  <a:gd name="T3" fmla="*/ 1 h 192"/>
                  <a:gd name="T4" fmla="*/ 1 w 372"/>
                  <a:gd name="T5" fmla="*/ 1 h 192"/>
                  <a:gd name="T6" fmla="*/ 1 w 372"/>
                  <a:gd name="T7" fmla="*/ 1 h 192"/>
                  <a:gd name="T8" fmla="*/ 1 w 372"/>
                  <a:gd name="T9" fmla="*/ 1 h 192"/>
                  <a:gd name="T10" fmla="*/ 1 w 372"/>
                  <a:gd name="T11" fmla="*/ 1 h 192"/>
                  <a:gd name="T12" fmla="*/ 1 w 372"/>
                  <a:gd name="T13" fmla="*/ 1 h 192"/>
                  <a:gd name="T14" fmla="*/ 1 w 372"/>
                  <a:gd name="T15" fmla="*/ 1 h 192"/>
                  <a:gd name="T16" fmla="*/ 1 w 372"/>
                  <a:gd name="T17" fmla="*/ 0 h 192"/>
                  <a:gd name="T18" fmla="*/ 1 w 372"/>
                  <a:gd name="T19" fmla="*/ 1 h 192"/>
                  <a:gd name="T20" fmla="*/ 1 w 372"/>
                  <a:gd name="T21" fmla="*/ 1 h 192"/>
                  <a:gd name="T22" fmla="*/ 1 w 372"/>
                  <a:gd name="T23" fmla="*/ 1 h 192"/>
                  <a:gd name="T24" fmla="*/ 1 w 372"/>
                  <a:gd name="T25" fmla="*/ 1 h 192"/>
                  <a:gd name="T26" fmla="*/ 1 w 372"/>
                  <a:gd name="T27" fmla="*/ 1 h 192"/>
                  <a:gd name="T28" fmla="*/ 1 w 372"/>
                  <a:gd name="T29" fmla="*/ 1 h 192"/>
                  <a:gd name="T30" fmla="*/ 1 w 372"/>
                  <a:gd name="T31" fmla="*/ 1 h 192"/>
                  <a:gd name="T32" fmla="*/ 1 w 372"/>
                  <a:gd name="T33" fmla="*/ 1 h 192"/>
                  <a:gd name="T34" fmla="*/ 0 w 372"/>
                  <a:gd name="T35" fmla="*/ 1 h 192"/>
                  <a:gd name="T36" fmla="*/ 0 w 372"/>
                  <a:gd name="T37" fmla="*/ 1 h 1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72"/>
                  <a:gd name="T58" fmla="*/ 0 h 192"/>
                  <a:gd name="T59" fmla="*/ 372 w 372"/>
                  <a:gd name="T60" fmla="*/ 192 h 19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72" h="192">
                    <a:moveTo>
                      <a:pt x="0" y="164"/>
                    </a:moveTo>
                    <a:lnTo>
                      <a:pt x="32" y="128"/>
                    </a:lnTo>
                    <a:lnTo>
                      <a:pt x="66" y="99"/>
                    </a:lnTo>
                    <a:lnTo>
                      <a:pt x="112" y="71"/>
                    </a:lnTo>
                    <a:lnTo>
                      <a:pt x="157" y="48"/>
                    </a:lnTo>
                    <a:lnTo>
                      <a:pt x="214" y="29"/>
                    </a:lnTo>
                    <a:lnTo>
                      <a:pt x="268" y="12"/>
                    </a:lnTo>
                    <a:lnTo>
                      <a:pt x="330" y="2"/>
                    </a:lnTo>
                    <a:lnTo>
                      <a:pt x="372" y="0"/>
                    </a:lnTo>
                    <a:lnTo>
                      <a:pt x="361" y="23"/>
                    </a:lnTo>
                    <a:lnTo>
                      <a:pt x="344" y="52"/>
                    </a:lnTo>
                    <a:lnTo>
                      <a:pt x="319" y="86"/>
                    </a:lnTo>
                    <a:lnTo>
                      <a:pt x="287" y="114"/>
                    </a:lnTo>
                    <a:lnTo>
                      <a:pt x="241" y="145"/>
                    </a:lnTo>
                    <a:lnTo>
                      <a:pt x="201" y="164"/>
                    </a:lnTo>
                    <a:lnTo>
                      <a:pt x="161" y="181"/>
                    </a:lnTo>
                    <a:lnTo>
                      <a:pt x="117" y="192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23" name="Freeform 730">
                <a:extLst>
                  <a:ext uri="{FF2B5EF4-FFF2-40B4-BE49-F238E27FC236}">
                    <a16:creationId xmlns:a16="http://schemas.microsoft.com/office/drawing/2014/main" id="{077DD6DD-416D-4550-B49B-EBE1A6281A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8" y="907"/>
                <a:ext cx="86" cy="155"/>
              </a:xfrm>
              <a:custGeom>
                <a:avLst/>
                <a:gdLst>
                  <a:gd name="T0" fmla="*/ 1 w 171"/>
                  <a:gd name="T1" fmla="*/ 1 h 310"/>
                  <a:gd name="T2" fmla="*/ 1 w 171"/>
                  <a:gd name="T3" fmla="*/ 1 h 310"/>
                  <a:gd name="T4" fmla="*/ 0 w 171"/>
                  <a:gd name="T5" fmla="*/ 1 h 310"/>
                  <a:gd name="T6" fmla="*/ 1 w 171"/>
                  <a:gd name="T7" fmla="*/ 1 h 310"/>
                  <a:gd name="T8" fmla="*/ 1 w 171"/>
                  <a:gd name="T9" fmla="*/ 1 h 310"/>
                  <a:gd name="T10" fmla="*/ 1 w 171"/>
                  <a:gd name="T11" fmla="*/ 1 h 310"/>
                  <a:gd name="T12" fmla="*/ 1 w 171"/>
                  <a:gd name="T13" fmla="*/ 1 h 310"/>
                  <a:gd name="T14" fmla="*/ 1 w 171"/>
                  <a:gd name="T15" fmla="*/ 1 h 310"/>
                  <a:gd name="T16" fmla="*/ 1 w 171"/>
                  <a:gd name="T17" fmla="*/ 1 h 310"/>
                  <a:gd name="T18" fmla="*/ 1 w 171"/>
                  <a:gd name="T19" fmla="*/ 1 h 310"/>
                  <a:gd name="T20" fmla="*/ 1 w 171"/>
                  <a:gd name="T21" fmla="*/ 0 h 310"/>
                  <a:gd name="T22" fmla="*/ 1 w 171"/>
                  <a:gd name="T23" fmla="*/ 1 h 310"/>
                  <a:gd name="T24" fmla="*/ 1 w 171"/>
                  <a:gd name="T25" fmla="*/ 1 h 310"/>
                  <a:gd name="T26" fmla="*/ 1 w 171"/>
                  <a:gd name="T27" fmla="*/ 1 h 310"/>
                  <a:gd name="T28" fmla="*/ 1 w 171"/>
                  <a:gd name="T29" fmla="*/ 1 h 310"/>
                  <a:gd name="T30" fmla="*/ 1 w 171"/>
                  <a:gd name="T31" fmla="*/ 1 h 310"/>
                  <a:gd name="T32" fmla="*/ 1 w 171"/>
                  <a:gd name="T33" fmla="*/ 1 h 310"/>
                  <a:gd name="T34" fmla="*/ 1 w 171"/>
                  <a:gd name="T35" fmla="*/ 1 h 310"/>
                  <a:gd name="T36" fmla="*/ 1 w 171"/>
                  <a:gd name="T37" fmla="*/ 1 h 310"/>
                  <a:gd name="T38" fmla="*/ 1 w 171"/>
                  <a:gd name="T39" fmla="*/ 1 h 310"/>
                  <a:gd name="T40" fmla="*/ 1 w 171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71"/>
                  <a:gd name="T64" fmla="*/ 0 h 310"/>
                  <a:gd name="T65" fmla="*/ 171 w 171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71" h="310">
                    <a:moveTo>
                      <a:pt x="13" y="310"/>
                    </a:moveTo>
                    <a:lnTo>
                      <a:pt x="4" y="274"/>
                    </a:lnTo>
                    <a:lnTo>
                      <a:pt x="0" y="232"/>
                    </a:lnTo>
                    <a:lnTo>
                      <a:pt x="2" y="188"/>
                    </a:lnTo>
                    <a:lnTo>
                      <a:pt x="7" y="144"/>
                    </a:lnTo>
                    <a:lnTo>
                      <a:pt x="17" y="114"/>
                    </a:lnTo>
                    <a:lnTo>
                      <a:pt x="34" y="82"/>
                    </a:lnTo>
                    <a:lnTo>
                      <a:pt x="64" y="51"/>
                    </a:lnTo>
                    <a:lnTo>
                      <a:pt x="99" y="28"/>
                    </a:lnTo>
                    <a:lnTo>
                      <a:pt x="133" y="11"/>
                    </a:lnTo>
                    <a:lnTo>
                      <a:pt x="171" y="0"/>
                    </a:lnTo>
                    <a:lnTo>
                      <a:pt x="159" y="26"/>
                    </a:lnTo>
                    <a:lnTo>
                      <a:pt x="148" y="70"/>
                    </a:lnTo>
                    <a:lnTo>
                      <a:pt x="139" y="118"/>
                    </a:lnTo>
                    <a:lnTo>
                      <a:pt x="129" y="161"/>
                    </a:lnTo>
                    <a:lnTo>
                      <a:pt x="114" y="203"/>
                    </a:lnTo>
                    <a:lnTo>
                      <a:pt x="93" y="247"/>
                    </a:lnTo>
                    <a:lnTo>
                      <a:pt x="64" y="279"/>
                    </a:lnTo>
                    <a:lnTo>
                      <a:pt x="34" y="304"/>
                    </a:lnTo>
                    <a:lnTo>
                      <a:pt x="13" y="31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24" name="Freeform 731">
                <a:extLst>
                  <a:ext uri="{FF2B5EF4-FFF2-40B4-BE49-F238E27FC236}">
                    <a16:creationId xmlns:a16="http://schemas.microsoft.com/office/drawing/2014/main" id="{D01F7610-3D4C-4D62-9723-EC9C193E17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17" y="866"/>
                <a:ext cx="52" cy="143"/>
              </a:xfrm>
              <a:custGeom>
                <a:avLst/>
                <a:gdLst>
                  <a:gd name="T0" fmla="*/ 0 w 105"/>
                  <a:gd name="T1" fmla="*/ 1 h 285"/>
                  <a:gd name="T2" fmla="*/ 0 w 105"/>
                  <a:gd name="T3" fmla="*/ 1 h 285"/>
                  <a:gd name="T4" fmla="*/ 0 w 105"/>
                  <a:gd name="T5" fmla="*/ 1 h 285"/>
                  <a:gd name="T6" fmla="*/ 0 w 105"/>
                  <a:gd name="T7" fmla="*/ 1 h 285"/>
                  <a:gd name="T8" fmla="*/ 0 w 105"/>
                  <a:gd name="T9" fmla="*/ 1 h 285"/>
                  <a:gd name="T10" fmla="*/ 0 w 105"/>
                  <a:gd name="T11" fmla="*/ 1 h 285"/>
                  <a:gd name="T12" fmla="*/ 0 w 105"/>
                  <a:gd name="T13" fmla="*/ 1 h 285"/>
                  <a:gd name="T14" fmla="*/ 0 w 105"/>
                  <a:gd name="T15" fmla="*/ 1 h 285"/>
                  <a:gd name="T16" fmla="*/ 0 w 105"/>
                  <a:gd name="T17" fmla="*/ 1 h 285"/>
                  <a:gd name="T18" fmla="*/ 0 w 105"/>
                  <a:gd name="T19" fmla="*/ 0 h 285"/>
                  <a:gd name="T20" fmla="*/ 0 w 105"/>
                  <a:gd name="T21" fmla="*/ 1 h 285"/>
                  <a:gd name="T22" fmla="*/ 0 w 105"/>
                  <a:gd name="T23" fmla="*/ 1 h 285"/>
                  <a:gd name="T24" fmla="*/ 0 w 105"/>
                  <a:gd name="T25" fmla="*/ 1 h 285"/>
                  <a:gd name="T26" fmla="*/ 0 w 105"/>
                  <a:gd name="T27" fmla="*/ 1 h 285"/>
                  <a:gd name="T28" fmla="*/ 0 w 105"/>
                  <a:gd name="T29" fmla="*/ 1 h 285"/>
                  <a:gd name="T30" fmla="*/ 0 w 105"/>
                  <a:gd name="T31" fmla="*/ 1 h 285"/>
                  <a:gd name="T32" fmla="*/ 0 w 105"/>
                  <a:gd name="T33" fmla="*/ 1 h 285"/>
                  <a:gd name="T34" fmla="*/ 0 w 105"/>
                  <a:gd name="T35" fmla="*/ 1 h 285"/>
                  <a:gd name="T36" fmla="*/ 0 w 105"/>
                  <a:gd name="T37" fmla="*/ 1 h 285"/>
                  <a:gd name="T38" fmla="*/ 0 w 105"/>
                  <a:gd name="T39" fmla="*/ 1 h 285"/>
                  <a:gd name="T40" fmla="*/ 0 w 105"/>
                  <a:gd name="T41" fmla="*/ 1 h 285"/>
                  <a:gd name="T42" fmla="*/ 0 w 105"/>
                  <a:gd name="T43" fmla="*/ 1 h 285"/>
                  <a:gd name="T44" fmla="*/ 0 w 105"/>
                  <a:gd name="T45" fmla="*/ 1 h 2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5"/>
                  <a:gd name="T70" fmla="*/ 0 h 285"/>
                  <a:gd name="T71" fmla="*/ 105 w 105"/>
                  <a:gd name="T72" fmla="*/ 285 h 28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5" h="285">
                    <a:moveTo>
                      <a:pt x="12" y="280"/>
                    </a:moveTo>
                    <a:lnTo>
                      <a:pt x="6" y="253"/>
                    </a:lnTo>
                    <a:lnTo>
                      <a:pt x="0" y="213"/>
                    </a:lnTo>
                    <a:lnTo>
                      <a:pt x="0" y="165"/>
                    </a:lnTo>
                    <a:lnTo>
                      <a:pt x="6" y="127"/>
                    </a:lnTo>
                    <a:lnTo>
                      <a:pt x="19" y="95"/>
                    </a:lnTo>
                    <a:lnTo>
                      <a:pt x="38" y="63"/>
                    </a:lnTo>
                    <a:lnTo>
                      <a:pt x="63" y="34"/>
                    </a:lnTo>
                    <a:lnTo>
                      <a:pt x="91" y="10"/>
                    </a:lnTo>
                    <a:lnTo>
                      <a:pt x="101" y="0"/>
                    </a:lnTo>
                    <a:lnTo>
                      <a:pt x="101" y="17"/>
                    </a:lnTo>
                    <a:lnTo>
                      <a:pt x="101" y="46"/>
                    </a:lnTo>
                    <a:lnTo>
                      <a:pt x="105" y="76"/>
                    </a:lnTo>
                    <a:lnTo>
                      <a:pt x="105" y="116"/>
                    </a:lnTo>
                    <a:lnTo>
                      <a:pt x="105" y="158"/>
                    </a:lnTo>
                    <a:lnTo>
                      <a:pt x="101" y="192"/>
                    </a:lnTo>
                    <a:lnTo>
                      <a:pt x="93" y="223"/>
                    </a:lnTo>
                    <a:lnTo>
                      <a:pt x="76" y="251"/>
                    </a:lnTo>
                    <a:lnTo>
                      <a:pt x="57" y="268"/>
                    </a:lnTo>
                    <a:lnTo>
                      <a:pt x="31" y="280"/>
                    </a:lnTo>
                    <a:lnTo>
                      <a:pt x="14" y="285"/>
                    </a:lnTo>
                    <a:lnTo>
                      <a:pt x="12" y="28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25" name="Freeform 732">
                <a:extLst>
                  <a:ext uri="{FF2B5EF4-FFF2-40B4-BE49-F238E27FC236}">
                    <a16:creationId xmlns:a16="http://schemas.microsoft.com/office/drawing/2014/main" id="{AF5FCA5E-ACAF-449F-B6E7-7B14093350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77" y="672"/>
                <a:ext cx="228" cy="170"/>
              </a:xfrm>
              <a:custGeom>
                <a:avLst/>
                <a:gdLst>
                  <a:gd name="T0" fmla="*/ 1 w 456"/>
                  <a:gd name="T1" fmla="*/ 0 h 341"/>
                  <a:gd name="T2" fmla="*/ 1 w 456"/>
                  <a:gd name="T3" fmla="*/ 0 h 341"/>
                  <a:gd name="T4" fmla="*/ 1 w 456"/>
                  <a:gd name="T5" fmla="*/ 0 h 341"/>
                  <a:gd name="T6" fmla="*/ 1 w 456"/>
                  <a:gd name="T7" fmla="*/ 0 h 341"/>
                  <a:gd name="T8" fmla="*/ 1 w 456"/>
                  <a:gd name="T9" fmla="*/ 0 h 341"/>
                  <a:gd name="T10" fmla="*/ 1 w 456"/>
                  <a:gd name="T11" fmla="*/ 0 h 341"/>
                  <a:gd name="T12" fmla="*/ 1 w 456"/>
                  <a:gd name="T13" fmla="*/ 0 h 341"/>
                  <a:gd name="T14" fmla="*/ 1 w 456"/>
                  <a:gd name="T15" fmla="*/ 0 h 341"/>
                  <a:gd name="T16" fmla="*/ 1 w 456"/>
                  <a:gd name="T17" fmla="*/ 0 h 341"/>
                  <a:gd name="T18" fmla="*/ 1 w 456"/>
                  <a:gd name="T19" fmla="*/ 0 h 341"/>
                  <a:gd name="T20" fmla="*/ 1 w 456"/>
                  <a:gd name="T21" fmla="*/ 0 h 341"/>
                  <a:gd name="T22" fmla="*/ 1 w 456"/>
                  <a:gd name="T23" fmla="*/ 0 h 341"/>
                  <a:gd name="T24" fmla="*/ 1 w 456"/>
                  <a:gd name="T25" fmla="*/ 0 h 341"/>
                  <a:gd name="T26" fmla="*/ 1 w 456"/>
                  <a:gd name="T27" fmla="*/ 0 h 341"/>
                  <a:gd name="T28" fmla="*/ 1 w 456"/>
                  <a:gd name="T29" fmla="*/ 0 h 341"/>
                  <a:gd name="T30" fmla="*/ 1 w 456"/>
                  <a:gd name="T31" fmla="*/ 0 h 341"/>
                  <a:gd name="T32" fmla="*/ 1 w 456"/>
                  <a:gd name="T33" fmla="*/ 0 h 341"/>
                  <a:gd name="T34" fmla="*/ 1 w 456"/>
                  <a:gd name="T35" fmla="*/ 0 h 341"/>
                  <a:gd name="T36" fmla="*/ 1 w 456"/>
                  <a:gd name="T37" fmla="*/ 0 h 341"/>
                  <a:gd name="T38" fmla="*/ 1 w 456"/>
                  <a:gd name="T39" fmla="*/ 0 h 341"/>
                  <a:gd name="T40" fmla="*/ 1 w 456"/>
                  <a:gd name="T41" fmla="*/ 0 h 341"/>
                  <a:gd name="T42" fmla="*/ 1 w 456"/>
                  <a:gd name="T43" fmla="*/ 0 h 341"/>
                  <a:gd name="T44" fmla="*/ 1 w 456"/>
                  <a:gd name="T45" fmla="*/ 0 h 341"/>
                  <a:gd name="T46" fmla="*/ 1 w 456"/>
                  <a:gd name="T47" fmla="*/ 0 h 341"/>
                  <a:gd name="T48" fmla="*/ 1 w 456"/>
                  <a:gd name="T49" fmla="*/ 0 h 341"/>
                  <a:gd name="T50" fmla="*/ 1 w 456"/>
                  <a:gd name="T51" fmla="*/ 0 h 341"/>
                  <a:gd name="T52" fmla="*/ 1 w 456"/>
                  <a:gd name="T53" fmla="*/ 0 h 341"/>
                  <a:gd name="T54" fmla="*/ 1 w 456"/>
                  <a:gd name="T55" fmla="*/ 0 h 341"/>
                  <a:gd name="T56" fmla="*/ 1 w 456"/>
                  <a:gd name="T57" fmla="*/ 0 h 341"/>
                  <a:gd name="T58" fmla="*/ 1 w 456"/>
                  <a:gd name="T59" fmla="*/ 0 h 341"/>
                  <a:gd name="T60" fmla="*/ 1 w 456"/>
                  <a:gd name="T61" fmla="*/ 0 h 341"/>
                  <a:gd name="T62" fmla="*/ 1 w 456"/>
                  <a:gd name="T63" fmla="*/ 0 h 341"/>
                  <a:gd name="T64" fmla="*/ 1 w 456"/>
                  <a:gd name="T65" fmla="*/ 0 h 341"/>
                  <a:gd name="T66" fmla="*/ 1 w 456"/>
                  <a:gd name="T67" fmla="*/ 0 h 341"/>
                  <a:gd name="T68" fmla="*/ 1 w 456"/>
                  <a:gd name="T69" fmla="*/ 0 h 341"/>
                  <a:gd name="T70" fmla="*/ 1 w 456"/>
                  <a:gd name="T71" fmla="*/ 0 h 341"/>
                  <a:gd name="T72" fmla="*/ 1 w 456"/>
                  <a:gd name="T73" fmla="*/ 0 h 341"/>
                  <a:gd name="T74" fmla="*/ 1 w 456"/>
                  <a:gd name="T75" fmla="*/ 0 h 341"/>
                  <a:gd name="T76" fmla="*/ 1 w 456"/>
                  <a:gd name="T77" fmla="*/ 0 h 341"/>
                  <a:gd name="T78" fmla="*/ 1 w 456"/>
                  <a:gd name="T79" fmla="*/ 0 h 341"/>
                  <a:gd name="T80" fmla="*/ 1 w 456"/>
                  <a:gd name="T81" fmla="*/ 0 h 341"/>
                  <a:gd name="T82" fmla="*/ 1 w 456"/>
                  <a:gd name="T83" fmla="*/ 0 h 341"/>
                  <a:gd name="T84" fmla="*/ 1 w 456"/>
                  <a:gd name="T85" fmla="*/ 0 h 341"/>
                  <a:gd name="T86" fmla="*/ 1 w 456"/>
                  <a:gd name="T87" fmla="*/ 0 h 341"/>
                  <a:gd name="T88" fmla="*/ 1 w 456"/>
                  <a:gd name="T89" fmla="*/ 0 h 341"/>
                  <a:gd name="T90" fmla="*/ 1 w 456"/>
                  <a:gd name="T91" fmla="*/ 0 h 341"/>
                  <a:gd name="T92" fmla="*/ 1 w 456"/>
                  <a:gd name="T93" fmla="*/ 0 h 341"/>
                  <a:gd name="T94" fmla="*/ 1 w 456"/>
                  <a:gd name="T95" fmla="*/ 0 h 341"/>
                  <a:gd name="T96" fmla="*/ 1 w 456"/>
                  <a:gd name="T97" fmla="*/ 0 h 341"/>
                  <a:gd name="T98" fmla="*/ 1 w 456"/>
                  <a:gd name="T99" fmla="*/ 0 h 341"/>
                  <a:gd name="T100" fmla="*/ 1 w 456"/>
                  <a:gd name="T101" fmla="*/ 0 h 341"/>
                  <a:gd name="T102" fmla="*/ 1 w 456"/>
                  <a:gd name="T103" fmla="*/ 0 h 341"/>
                  <a:gd name="T104" fmla="*/ 1 w 456"/>
                  <a:gd name="T105" fmla="*/ 0 h 341"/>
                  <a:gd name="T106" fmla="*/ 1 w 456"/>
                  <a:gd name="T107" fmla="*/ 0 h 341"/>
                  <a:gd name="T108" fmla="*/ 1 w 456"/>
                  <a:gd name="T109" fmla="*/ 0 h 341"/>
                  <a:gd name="T110" fmla="*/ 0 w 456"/>
                  <a:gd name="T111" fmla="*/ 0 h 34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56"/>
                  <a:gd name="T169" fmla="*/ 0 h 341"/>
                  <a:gd name="T170" fmla="*/ 456 w 456"/>
                  <a:gd name="T171" fmla="*/ 341 h 34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56" h="341">
                    <a:moveTo>
                      <a:pt x="0" y="257"/>
                    </a:moveTo>
                    <a:lnTo>
                      <a:pt x="0" y="255"/>
                    </a:lnTo>
                    <a:lnTo>
                      <a:pt x="1" y="251"/>
                    </a:lnTo>
                    <a:lnTo>
                      <a:pt x="1" y="249"/>
                    </a:lnTo>
                    <a:lnTo>
                      <a:pt x="3" y="246"/>
                    </a:lnTo>
                    <a:lnTo>
                      <a:pt x="3" y="244"/>
                    </a:lnTo>
                    <a:lnTo>
                      <a:pt x="7" y="240"/>
                    </a:lnTo>
                    <a:lnTo>
                      <a:pt x="7" y="236"/>
                    </a:lnTo>
                    <a:lnTo>
                      <a:pt x="11" y="232"/>
                    </a:lnTo>
                    <a:lnTo>
                      <a:pt x="11" y="230"/>
                    </a:lnTo>
                    <a:lnTo>
                      <a:pt x="13" y="227"/>
                    </a:lnTo>
                    <a:lnTo>
                      <a:pt x="15" y="225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9" y="217"/>
                    </a:lnTo>
                    <a:lnTo>
                      <a:pt x="20" y="215"/>
                    </a:lnTo>
                    <a:lnTo>
                      <a:pt x="22" y="211"/>
                    </a:lnTo>
                    <a:lnTo>
                      <a:pt x="24" y="209"/>
                    </a:lnTo>
                    <a:lnTo>
                      <a:pt x="26" y="206"/>
                    </a:lnTo>
                    <a:lnTo>
                      <a:pt x="30" y="204"/>
                    </a:lnTo>
                    <a:lnTo>
                      <a:pt x="32" y="200"/>
                    </a:lnTo>
                    <a:lnTo>
                      <a:pt x="34" y="198"/>
                    </a:lnTo>
                    <a:lnTo>
                      <a:pt x="36" y="194"/>
                    </a:lnTo>
                    <a:lnTo>
                      <a:pt x="39" y="190"/>
                    </a:lnTo>
                    <a:lnTo>
                      <a:pt x="41" y="189"/>
                    </a:lnTo>
                    <a:lnTo>
                      <a:pt x="45" y="185"/>
                    </a:lnTo>
                    <a:lnTo>
                      <a:pt x="47" y="181"/>
                    </a:lnTo>
                    <a:lnTo>
                      <a:pt x="51" y="179"/>
                    </a:lnTo>
                    <a:lnTo>
                      <a:pt x="55" y="175"/>
                    </a:lnTo>
                    <a:lnTo>
                      <a:pt x="57" y="171"/>
                    </a:lnTo>
                    <a:lnTo>
                      <a:pt x="60" y="168"/>
                    </a:lnTo>
                    <a:lnTo>
                      <a:pt x="64" y="164"/>
                    </a:lnTo>
                    <a:lnTo>
                      <a:pt x="68" y="162"/>
                    </a:lnTo>
                    <a:lnTo>
                      <a:pt x="72" y="158"/>
                    </a:lnTo>
                    <a:lnTo>
                      <a:pt x="76" y="154"/>
                    </a:lnTo>
                    <a:lnTo>
                      <a:pt x="79" y="150"/>
                    </a:lnTo>
                    <a:lnTo>
                      <a:pt x="83" y="147"/>
                    </a:lnTo>
                    <a:lnTo>
                      <a:pt x="87" y="143"/>
                    </a:lnTo>
                    <a:lnTo>
                      <a:pt x="93" y="139"/>
                    </a:lnTo>
                    <a:lnTo>
                      <a:pt x="97" y="137"/>
                    </a:lnTo>
                    <a:lnTo>
                      <a:pt x="102" y="133"/>
                    </a:lnTo>
                    <a:lnTo>
                      <a:pt x="106" y="130"/>
                    </a:lnTo>
                    <a:lnTo>
                      <a:pt x="112" y="126"/>
                    </a:lnTo>
                    <a:lnTo>
                      <a:pt x="116" y="122"/>
                    </a:lnTo>
                    <a:lnTo>
                      <a:pt x="121" y="118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8" y="109"/>
                    </a:lnTo>
                    <a:lnTo>
                      <a:pt x="144" y="105"/>
                    </a:lnTo>
                    <a:lnTo>
                      <a:pt x="150" y="101"/>
                    </a:lnTo>
                    <a:lnTo>
                      <a:pt x="155" y="97"/>
                    </a:lnTo>
                    <a:lnTo>
                      <a:pt x="161" y="93"/>
                    </a:lnTo>
                    <a:lnTo>
                      <a:pt x="169" y="92"/>
                    </a:lnTo>
                    <a:lnTo>
                      <a:pt x="174" y="88"/>
                    </a:lnTo>
                    <a:lnTo>
                      <a:pt x="180" y="84"/>
                    </a:lnTo>
                    <a:lnTo>
                      <a:pt x="186" y="80"/>
                    </a:lnTo>
                    <a:lnTo>
                      <a:pt x="193" y="78"/>
                    </a:lnTo>
                    <a:lnTo>
                      <a:pt x="199" y="74"/>
                    </a:lnTo>
                    <a:lnTo>
                      <a:pt x="207" y="71"/>
                    </a:lnTo>
                    <a:lnTo>
                      <a:pt x="212" y="69"/>
                    </a:lnTo>
                    <a:lnTo>
                      <a:pt x="218" y="67"/>
                    </a:lnTo>
                    <a:lnTo>
                      <a:pt x="226" y="63"/>
                    </a:lnTo>
                    <a:lnTo>
                      <a:pt x="231" y="61"/>
                    </a:lnTo>
                    <a:lnTo>
                      <a:pt x="237" y="57"/>
                    </a:lnTo>
                    <a:lnTo>
                      <a:pt x="245" y="55"/>
                    </a:lnTo>
                    <a:lnTo>
                      <a:pt x="250" y="54"/>
                    </a:lnTo>
                    <a:lnTo>
                      <a:pt x="256" y="50"/>
                    </a:lnTo>
                    <a:lnTo>
                      <a:pt x="264" y="48"/>
                    </a:lnTo>
                    <a:lnTo>
                      <a:pt x="270" y="46"/>
                    </a:lnTo>
                    <a:lnTo>
                      <a:pt x="275" y="44"/>
                    </a:lnTo>
                    <a:lnTo>
                      <a:pt x="283" y="42"/>
                    </a:lnTo>
                    <a:lnTo>
                      <a:pt x="289" y="40"/>
                    </a:lnTo>
                    <a:lnTo>
                      <a:pt x="294" y="38"/>
                    </a:lnTo>
                    <a:lnTo>
                      <a:pt x="300" y="35"/>
                    </a:lnTo>
                    <a:lnTo>
                      <a:pt x="306" y="35"/>
                    </a:lnTo>
                    <a:lnTo>
                      <a:pt x="311" y="33"/>
                    </a:lnTo>
                    <a:lnTo>
                      <a:pt x="319" y="31"/>
                    </a:lnTo>
                    <a:lnTo>
                      <a:pt x="325" y="29"/>
                    </a:lnTo>
                    <a:lnTo>
                      <a:pt x="330" y="27"/>
                    </a:lnTo>
                    <a:lnTo>
                      <a:pt x="336" y="25"/>
                    </a:lnTo>
                    <a:lnTo>
                      <a:pt x="342" y="25"/>
                    </a:lnTo>
                    <a:lnTo>
                      <a:pt x="346" y="23"/>
                    </a:lnTo>
                    <a:lnTo>
                      <a:pt x="351" y="21"/>
                    </a:lnTo>
                    <a:lnTo>
                      <a:pt x="357" y="19"/>
                    </a:lnTo>
                    <a:lnTo>
                      <a:pt x="363" y="19"/>
                    </a:lnTo>
                    <a:lnTo>
                      <a:pt x="368" y="17"/>
                    </a:lnTo>
                    <a:lnTo>
                      <a:pt x="372" y="16"/>
                    </a:lnTo>
                    <a:lnTo>
                      <a:pt x="378" y="16"/>
                    </a:lnTo>
                    <a:lnTo>
                      <a:pt x="382" y="14"/>
                    </a:lnTo>
                    <a:lnTo>
                      <a:pt x="385" y="12"/>
                    </a:lnTo>
                    <a:lnTo>
                      <a:pt x="391" y="12"/>
                    </a:lnTo>
                    <a:lnTo>
                      <a:pt x="395" y="10"/>
                    </a:lnTo>
                    <a:lnTo>
                      <a:pt x="401" y="10"/>
                    </a:lnTo>
                    <a:lnTo>
                      <a:pt x="404" y="8"/>
                    </a:lnTo>
                    <a:lnTo>
                      <a:pt x="408" y="8"/>
                    </a:lnTo>
                    <a:lnTo>
                      <a:pt x="412" y="8"/>
                    </a:lnTo>
                    <a:lnTo>
                      <a:pt x="416" y="6"/>
                    </a:lnTo>
                    <a:lnTo>
                      <a:pt x="420" y="6"/>
                    </a:lnTo>
                    <a:lnTo>
                      <a:pt x="423" y="6"/>
                    </a:lnTo>
                    <a:lnTo>
                      <a:pt x="427" y="4"/>
                    </a:lnTo>
                    <a:lnTo>
                      <a:pt x="431" y="4"/>
                    </a:lnTo>
                    <a:lnTo>
                      <a:pt x="433" y="4"/>
                    </a:lnTo>
                    <a:lnTo>
                      <a:pt x="437" y="4"/>
                    </a:lnTo>
                    <a:lnTo>
                      <a:pt x="439" y="2"/>
                    </a:lnTo>
                    <a:lnTo>
                      <a:pt x="441" y="2"/>
                    </a:lnTo>
                    <a:lnTo>
                      <a:pt x="446" y="2"/>
                    </a:lnTo>
                    <a:lnTo>
                      <a:pt x="450" y="0"/>
                    </a:lnTo>
                    <a:lnTo>
                      <a:pt x="452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6" y="4"/>
                    </a:lnTo>
                    <a:lnTo>
                      <a:pt x="456" y="6"/>
                    </a:lnTo>
                    <a:lnTo>
                      <a:pt x="454" y="8"/>
                    </a:lnTo>
                    <a:lnTo>
                      <a:pt x="454" y="10"/>
                    </a:lnTo>
                    <a:lnTo>
                      <a:pt x="454" y="14"/>
                    </a:lnTo>
                    <a:lnTo>
                      <a:pt x="454" y="16"/>
                    </a:lnTo>
                    <a:lnTo>
                      <a:pt x="454" y="19"/>
                    </a:lnTo>
                    <a:lnTo>
                      <a:pt x="454" y="23"/>
                    </a:lnTo>
                    <a:lnTo>
                      <a:pt x="452" y="25"/>
                    </a:lnTo>
                    <a:lnTo>
                      <a:pt x="452" y="31"/>
                    </a:lnTo>
                    <a:lnTo>
                      <a:pt x="450" y="35"/>
                    </a:lnTo>
                    <a:lnTo>
                      <a:pt x="450" y="38"/>
                    </a:lnTo>
                    <a:lnTo>
                      <a:pt x="448" y="42"/>
                    </a:lnTo>
                    <a:lnTo>
                      <a:pt x="448" y="48"/>
                    </a:lnTo>
                    <a:lnTo>
                      <a:pt x="448" y="52"/>
                    </a:lnTo>
                    <a:lnTo>
                      <a:pt x="446" y="57"/>
                    </a:lnTo>
                    <a:lnTo>
                      <a:pt x="444" y="63"/>
                    </a:lnTo>
                    <a:lnTo>
                      <a:pt x="444" y="69"/>
                    </a:lnTo>
                    <a:lnTo>
                      <a:pt x="442" y="74"/>
                    </a:lnTo>
                    <a:lnTo>
                      <a:pt x="441" y="80"/>
                    </a:lnTo>
                    <a:lnTo>
                      <a:pt x="439" y="86"/>
                    </a:lnTo>
                    <a:lnTo>
                      <a:pt x="437" y="92"/>
                    </a:lnTo>
                    <a:lnTo>
                      <a:pt x="437" y="97"/>
                    </a:lnTo>
                    <a:lnTo>
                      <a:pt x="435" y="105"/>
                    </a:lnTo>
                    <a:lnTo>
                      <a:pt x="433" y="111"/>
                    </a:lnTo>
                    <a:lnTo>
                      <a:pt x="431" y="116"/>
                    </a:lnTo>
                    <a:lnTo>
                      <a:pt x="429" y="124"/>
                    </a:lnTo>
                    <a:lnTo>
                      <a:pt x="427" y="130"/>
                    </a:lnTo>
                    <a:lnTo>
                      <a:pt x="423" y="137"/>
                    </a:lnTo>
                    <a:lnTo>
                      <a:pt x="422" y="143"/>
                    </a:lnTo>
                    <a:lnTo>
                      <a:pt x="420" y="150"/>
                    </a:lnTo>
                    <a:lnTo>
                      <a:pt x="416" y="156"/>
                    </a:lnTo>
                    <a:lnTo>
                      <a:pt x="414" y="164"/>
                    </a:lnTo>
                    <a:lnTo>
                      <a:pt x="410" y="171"/>
                    </a:lnTo>
                    <a:lnTo>
                      <a:pt x="408" y="177"/>
                    </a:lnTo>
                    <a:lnTo>
                      <a:pt x="404" y="185"/>
                    </a:lnTo>
                    <a:lnTo>
                      <a:pt x="403" y="190"/>
                    </a:lnTo>
                    <a:lnTo>
                      <a:pt x="399" y="198"/>
                    </a:lnTo>
                    <a:lnTo>
                      <a:pt x="395" y="206"/>
                    </a:lnTo>
                    <a:lnTo>
                      <a:pt x="391" y="213"/>
                    </a:lnTo>
                    <a:lnTo>
                      <a:pt x="387" y="219"/>
                    </a:lnTo>
                    <a:lnTo>
                      <a:pt x="384" y="227"/>
                    </a:lnTo>
                    <a:lnTo>
                      <a:pt x="380" y="232"/>
                    </a:lnTo>
                    <a:lnTo>
                      <a:pt x="376" y="240"/>
                    </a:lnTo>
                    <a:lnTo>
                      <a:pt x="372" y="246"/>
                    </a:lnTo>
                    <a:lnTo>
                      <a:pt x="368" y="253"/>
                    </a:lnTo>
                    <a:lnTo>
                      <a:pt x="363" y="259"/>
                    </a:lnTo>
                    <a:lnTo>
                      <a:pt x="359" y="266"/>
                    </a:lnTo>
                    <a:lnTo>
                      <a:pt x="353" y="272"/>
                    </a:lnTo>
                    <a:lnTo>
                      <a:pt x="349" y="278"/>
                    </a:lnTo>
                    <a:lnTo>
                      <a:pt x="344" y="284"/>
                    </a:lnTo>
                    <a:lnTo>
                      <a:pt x="340" y="291"/>
                    </a:lnTo>
                    <a:lnTo>
                      <a:pt x="334" y="297"/>
                    </a:lnTo>
                    <a:lnTo>
                      <a:pt x="328" y="303"/>
                    </a:lnTo>
                    <a:lnTo>
                      <a:pt x="323" y="308"/>
                    </a:lnTo>
                    <a:lnTo>
                      <a:pt x="317" y="314"/>
                    </a:lnTo>
                    <a:lnTo>
                      <a:pt x="309" y="318"/>
                    </a:lnTo>
                    <a:lnTo>
                      <a:pt x="304" y="323"/>
                    </a:lnTo>
                    <a:lnTo>
                      <a:pt x="298" y="327"/>
                    </a:lnTo>
                    <a:lnTo>
                      <a:pt x="292" y="333"/>
                    </a:lnTo>
                    <a:lnTo>
                      <a:pt x="254" y="341"/>
                    </a:lnTo>
                    <a:lnTo>
                      <a:pt x="254" y="339"/>
                    </a:lnTo>
                    <a:lnTo>
                      <a:pt x="256" y="339"/>
                    </a:lnTo>
                    <a:lnTo>
                      <a:pt x="258" y="337"/>
                    </a:lnTo>
                    <a:lnTo>
                      <a:pt x="260" y="335"/>
                    </a:lnTo>
                    <a:lnTo>
                      <a:pt x="264" y="333"/>
                    </a:lnTo>
                    <a:lnTo>
                      <a:pt x="268" y="329"/>
                    </a:lnTo>
                    <a:lnTo>
                      <a:pt x="270" y="327"/>
                    </a:lnTo>
                    <a:lnTo>
                      <a:pt x="271" y="325"/>
                    </a:lnTo>
                    <a:lnTo>
                      <a:pt x="273" y="323"/>
                    </a:lnTo>
                    <a:lnTo>
                      <a:pt x="277" y="322"/>
                    </a:lnTo>
                    <a:lnTo>
                      <a:pt x="279" y="320"/>
                    </a:lnTo>
                    <a:lnTo>
                      <a:pt x="281" y="316"/>
                    </a:lnTo>
                    <a:lnTo>
                      <a:pt x="285" y="314"/>
                    </a:lnTo>
                    <a:lnTo>
                      <a:pt x="289" y="312"/>
                    </a:lnTo>
                    <a:lnTo>
                      <a:pt x="290" y="308"/>
                    </a:lnTo>
                    <a:lnTo>
                      <a:pt x="294" y="304"/>
                    </a:lnTo>
                    <a:lnTo>
                      <a:pt x="296" y="303"/>
                    </a:lnTo>
                    <a:lnTo>
                      <a:pt x="300" y="299"/>
                    </a:lnTo>
                    <a:lnTo>
                      <a:pt x="304" y="295"/>
                    </a:lnTo>
                    <a:lnTo>
                      <a:pt x="308" y="291"/>
                    </a:lnTo>
                    <a:lnTo>
                      <a:pt x="309" y="287"/>
                    </a:lnTo>
                    <a:lnTo>
                      <a:pt x="313" y="284"/>
                    </a:lnTo>
                    <a:lnTo>
                      <a:pt x="317" y="280"/>
                    </a:lnTo>
                    <a:lnTo>
                      <a:pt x="321" y="276"/>
                    </a:lnTo>
                    <a:lnTo>
                      <a:pt x="325" y="272"/>
                    </a:lnTo>
                    <a:lnTo>
                      <a:pt x="328" y="266"/>
                    </a:lnTo>
                    <a:lnTo>
                      <a:pt x="332" y="263"/>
                    </a:lnTo>
                    <a:lnTo>
                      <a:pt x="336" y="257"/>
                    </a:lnTo>
                    <a:lnTo>
                      <a:pt x="340" y="251"/>
                    </a:lnTo>
                    <a:lnTo>
                      <a:pt x="344" y="247"/>
                    </a:lnTo>
                    <a:lnTo>
                      <a:pt x="346" y="242"/>
                    </a:lnTo>
                    <a:lnTo>
                      <a:pt x="351" y="236"/>
                    </a:lnTo>
                    <a:lnTo>
                      <a:pt x="353" y="230"/>
                    </a:lnTo>
                    <a:lnTo>
                      <a:pt x="357" y="225"/>
                    </a:lnTo>
                    <a:lnTo>
                      <a:pt x="361" y="217"/>
                    </a:lnTo>
                    <a:lnTo>
                      <a:pt x="365" y="211"/>
                    </a:lnTo>
                    <a:lnTo>
                      <a:pt x="368" y="206"/>
                    </a:lnTo>
                    <a:lnTo>
                      <a:pt x="372" y="200"/>
                    </a:lnTo>
                    <a:lnTo>
                      <a:pt x="374" y="192"/>
                    </a:lnTo>
                    <a:lnTo>
                      <a:pt x="378" y="185"/>
                    </a:lnTo>
                    <a:lnTo>
                      <a:pt x="382" y="179"/>
                    </a:lnTo>
                    <a:lnTo>
                      <a:pt x="385" y="171"/>
                    </a:lnTo>
                    <a:lnTo>
                      <a:pt x="387" y="164"/>
                    </a:lnTo>
                    <a:lnTo>
                      <a:pt x="391" y="156"/>
                    </a:lnTo>
                    <a:lnTo>
                      <a:pt x="393" y="149"/>
                    </a:lnTo>
                    <a:lnTo>
                      <a:pt x="397" y="141"/>
                    </a:lnTo>
                    <a:lnTo>
                      <a:pt x="399" y="131"/>
                    </a:lnTo>
                    <a:lnTo>
                      <a:pt x="403" y="124"/>
                    </a:lnTo>
                    <a:lnTo>
                      <a:pt x="404" y="114"/>
                    </a:lnTo>
                    <a:lnTo>
                      <a:pt x="408" y="107"/>
                    </a:lnTo>
                    <a:lnTo>
                      <a:pt x="408" y="97"/>
                    </a:lnTo>
                    <a:lnTo>
                      <a:pt x="412" y="88"/>
                    </a:lnTo>
                    <a:lnTo>
                      <a:pt x="414" y="80"/>
                    </a:lnTo>
                    <a:lnTo>
                      <a:pt x="416" y="71"/>
                    </a:lnTo>
                    <a:lnTo>
                      <a:pt x="418" y="61"/>
                    </a:lnTo>
                    <a:lnTo>
                      <a:pt x="418" y="52"/>
                    </a:lnTo>
                    <a:lnTo>
                      <a:pt x="420" y="40"/>
                    </a:lnTo>
                    <a:lnTo>
                      <a:pt x="422" y="31"/>
                    </a:lnTo>
                    <a:lnTo>
                      <a:pt x="420" y="31"/>
                    </a:lnTo>
                    <a:lnTo>
                      <a:pt x="418" y="31"/>
                    </a:lnTo>
                    <a:lnTo>
                      <a:pt x="416" y="33"/>
                    </a:lnTo>
                    <a:lnTo>
                      <a:pt x="412" y="33"/>
                    </a:lnTo>
                    <a:lnTo>
                      <a:pt x="408" y="33"/>
                    </a:lnTo>
                    <a:lnTo>
                      <a:pt x="404" y="33"/>
                    </a:lnTo>
                    <a:lnTo>
                      <a:pt x="401" y="35"/>
                    </a:lnTo>
                    <a:lnTo>
                      <a:pt x="397" y="35"/>
                    </a:lnTo>
                    <a:lnTo>
                      <a:pt x="395" y="35"/>
                    </a:lnTo>
                    <a:lnTo>
                      <a:pt x="391" y="35"/>
                    </a:lnTo>
                    <a:lnTo>
                      <a:pt x="389" y="36"/>
                    </a:lnTo>
                    <a:lnTo>
                      <a:pt x="385" y="36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76" y="40"/>
                    </a:lnTo>
                    <a:lnTo>
                      <a:pt x="372" y="40"/>
                    </a:lnTo>
                    <a:lnTo>
                      <a:pt x="368" y="40"/>
                    </a:lnTo>
                    <a:lnTo>
                      <a:pt x="365" y="42"/>
                    </a:lnTo>
                    <a:lnTo>
                      <a:pt x="361" y="42"/>
                    </a:lnTo>
                    <a:lnTo>
                      <a:pt x="357" y="44"/>
                    </a:lnTo>
                    <a:lnTo>
                      <a:pt x="353" y="44"/>
                    </a:lnTo>
                    <a:lnTo>
                      <a:pt x="349" y="46"/>
                    </a:lnTo>
                    <a:lnTo>
                      <a:pt x="346" y="48"/>
                    </a:lnTo>
                    <a:lnTo>
                      <a:pt x="342" y="48"/>
                    </a:lnTo>
                    <a:lnTo>
                      <a:pt x="336" y="50"/>
                    </a:lnTo>
                    <a:lnTo>
                      <a:pt x="332" y="50"/>
                    </a:lnTo>
                    <a:lnTo>
                      <a:pt x="328" y="52"/>
                    </a:lnTo>
                    <a:lnTo>
                      <a:pt x="323" y="54"/>
                    </a:lnTo>
                    <a:lnTo>
                      <a:pt x="319" y="54"/>
                    </a:lnTo>
                    <a:lnTo>
                      <a:pt x="313" y="55"/>
                    </a:lnTo>
                    <a:lnTo>
                      <a:pt x="309" y="57"/>
                    </a:lnTo>
                    <a:lnTo>
                      <a:pt x="304" y="59"/>
                    </a:lnTo>
                    <a:lnTo>
                      <a:pt x="300" y="59"/>
                    </a:lnTo>
                    <a:lnTo>
                      <a:pt x="294" y="61"/>
                    </a:lnTo>
                    <a:lnTo>
                      <a:pt x="289" y="63"/>
                    </a:lnTo>
                    <a:lnTo>
                      <a:pt x="285" y="65"/>
                    </a:lnTo>
                    <a:lnTo>
                      <a:pt x="279" y="67"/>
                    </a:lnTo>
                    <a:lnTo>
                      <a:pt x="273" y="69"/>
                    </a:lnTo>
                    <a:lnTo>
                      <a:pt x="270" y="71"/>
                    </a:lnTo>
                    <a:lnTo>
                      <a:pt x="264" y="73"/>
                    </a:lnTo>
                    <a:lnTo>
                      <a:pt x="258" y="74"/>
                    </a:lnTo>
                    <a:lnTo>
                      <a:pt x="252" y="76"/>
                    </a:lnTo>
                    <a:lnTo>
                      <a:pt x="249" y="80"/>
                    </a:lnTo>
                    <a:lnTo>
                      <a:pt x="243" y="82"/>
                    </a:lnTo>
                    <a:lnTo>
                      <a:pt x="237" y="84"/>
                    </a:lnTo>
                    <a:lnTo>
                      <a:pt x="231" y="86"/>
                    </a:lnTo>
                    <a:lnTo>
                      <a:pt x="226" y="90"/>
                    </a:lnTo>
                    <a:lnTo>
                      <a:pt x="220" y="92"/>
                    </a:lnTo>
                    <a:lnTo>
                      <a:pt x="216" y="93"/>
                    </a:lnTo>
                    <a:lnTo>
                      <a:pt x="211" y="97"/>
                    </a:lnTo>
                    <a:lnTo>
                      <a:pt x="205" y="99"/>
                    </a:lnTo>
                    <a:lnTo>
                      <a:pt x="199" y="103"/>
                    </a:lnTo>
                    <a:lnTo>
                      <a:pt x="193" y="105"/>
                    </a:lnTo>
                    <a:lnTo>
                      <a:pt x="190" y="109"/>
                    </a:lnTo>
                    <a:lnTo>
                      <a:pt x="184" y="111"/>
                    </a:lnTo>
                    <a:lnTo>
                      <a:pt x="178" y="114"/>
                    </a:lnTo>
                    <a:lnTo>
                      <a:pt x="173" y="116"/>
                    </a:lnTo>
                    <a:lnTo>
                      <a:pt x="167" y="120"/>
                    </a:lnTo>
                    <a:lnTo>
                      <a:pt x="163" y="122"/>
                    </a:lnTo>
                    <a:lnTo>
                      <a:pt x="157" y="126"/>
                    </a:lnTo>
                    <a:lnTo>
                      <a:pt x="154" y="128"/>
                    </a:lnTo>
                    <a:lnTo>
                      <a:pt x="148" y="131"/>
                    </a:lnTo>
                    <a:lnTo>
                      <a:pt x="144" y="135"/>
                    </a:lnTo>
                    <a:lnTo>
                      <a:pt x="140" y="137"/>
                    </a:lnTo>
                    <a:lnTo>
                      <a:pt x="136" y="141"/>
                    </a:lnTo>
                    <a:lnTo>
                      <a:pt x="131" y="143"/>
                    </a:lnTo>
                    <a:lnTo>
                      <a:pt x="127" y="147"/>
                    </a:lnTo>
                    <a:lnTo>
                      <a:pt x="123" y="149"/>
                    </a:lnTo>
                    <a:lnTo>
                      <a:pt x="119" y="152"/>
                    </a:lnTo>
                    <a:lnTo>
                      <a:pt x="116" y="156"/>
                    </a:lnTo>
                    <a:lnTo>
                      <a:pt x="112" y="158"/>
                    </a:lnTo>
                    <a:lnTo>
                      <a:pt x="108" y="162"/>
                    </a:lnTo>
                    <a:lnTo>
                      <a:pt x="104" y="164"/>
                    </a:lnTo>
                    <a:lnTo>
                      <a:pt x="100" y="168"/>
                    </a:lnTo>
                    <a:lnTo>
                      <a:pt x="98" y="169"/>
                    </a:lnTo>
                    <a:lnTo>
                      <a:pt x="95" y="173"/>
                    </a:lnTo>
                    <a:lnTo>
                      <a:pt x="91" y="175"/>
                    </a:lnTo>
                    <a:lnTo>
                      <a:pt x="89" y="179"/>
                    </a:lnTo>
                    <a:lnTo>
                      <a:pt x="85" y="181"/>
                    </a:lnTo>
                    <a:lnTo>
                      <a:pt x="83" y="185"/>
                    </a:lnTo>
                    <a:lnTo>
                      <a:pt x="79" y="187"/>
                    </a:lnTo>
                    <a:lnTo>
                      <a:pt x="78" y="189"/>
                    </a:lnTo>
                    <a:lnTo>
                      <a:pt x="74" y="192"/>
                    </a:lnTo>
                    <a:lnTo>
                      <a:pt x="72" y="194"/>
                    </a:lnTo>
                    <a:lnTo>
                      <a:pt x="70" y="196"/>
                    </a:lnTo>
                    <a:lnTo>
                      <a:pt x="66" y="200"/>
                    </a:lnTo>
                    <a:lnTo>
                      <a:pt x="66" y="202"/>
                    </a:lnTo>
                    <a:lnTo>
                      <a:pt x="60" y="206"/>
                    </a:lnTo>
                    <a:lnTo>
                      <a:pt x="57" y="211"/>
                    </a:lnTo>
                    <a:lnTo>
                      <a:pt x="53" y="215"/>
                    </a:lnTo>
                    <a:lnTo>
                      <a:pt x="49" y="219"/>
                    </a:lnTo>
                    <a:lnTo>
                      <a:pt x="45" y="223"/>
                    </a:lnTo>
                    <a:lnTo>
                      <a:pt x="43" y="227"/>
                    </a:lnTo>
                    <a:lnTo>
                      <a:pt x="41" y="230"/>
                    </a:lnTo>
                    <a:lnTo>
                      <a:pt x="39" y="232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0"/>
                    </a:lnTo>
                    <a:lnTo>
                      <a:pt x="34" y="242"/>
                    </a:lnTo>
                    <a:lnTo>
                      <a:pt x="32" y="244"/>
                    </a:lnTo>
                    <a:lnTo>
                      <a:pt x="32" y="246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26" name="Freeform 733">
                <a:extLst>
                  <a:ext uri="{FF2B5EF4-FFF2-40B4-BE49-F238E27FC236}">
                    <a16:creationId xmlns:a16="http://schemas.microsoft.com/office/drawing/2014/main" id="{F1255BF6-3A93-4DEC-B2F6-716C43A50D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41" y="841"/>
                <a:ext cx="135" cy="176"/>
              </a:xfrm>
              <a:custGeom>
                <a:avLst/>
                <a:gdLst>
                  <a:gd name="T0" fmla="*/ 1 w 270"/>
                  <a:gd name="T1" fmla="*/ 1 h 351"/>
                  <a:gd name="T2" fmla="*/ 1 w 270"/>
                  <a:gd name="T3" fmla="*/ 1 h 351"/>
                  <a:gd name="T4" fmla="*/ 1 w 270"/>
                  <a:gd name="T5" fmla="*/ 1 h 351"/>
                  <a:gd name="T6" fmla="*/ 1 w 270"/>
                  <a:gd name="T7" fmla="*/ 1 h 351"/>
                  <a:gd name="T8" fmla="*/ 1 w 270"/>
                  <a:gd name="T9" fmla="*/ 1 h 351"/>
                  <a:gd name="T10" fmla="*/ 1 w 270"/>
                  <a:gd name="T11" fmla="*/ 1 h 351"/>
                  <a:gd name="T12" fmla="*/ 1 w 270"/>
                  <a:gd name="T13" fmla="*/ 1 h 351"/>
                  <a:gd name="T14" fmla="*/ 1 w 270"/>
                  <a:gd name="T15" fmla="*/ 1 h 351"/>
                  <a:gd name="T16" fmla="*/ 1 w 270"/>
                  <a:gd name="T17" fmla="*/ 1 h 351"/>
                  <a:gd name="T18" fmla="*/ 1 w 270"/>
                  <a:gd name="T19" fmla="*/ 1 h 351"/>
                  <a:gd name="T20" fmla="*/ 1 w 270"/>
                  <a:gd name="T21" fmla="*/ 1 h 351"/>
                  <a:gd name="T22" fmla="*/ 1 w 270"/>
                  <a:gd name="T23" fmla="*/ 1 h 351"/>
                  <a:gd name="T24" fmla="*/ 1 w 270"/>
                  <a:gd name="T25" fmla="*/ 0 h 351"/>
                  <a:gd name="T26" fmla="*/ 1 w 270"/>
                  <a:gd name="T27" fmla="*/ 1 h 351"/>
                  <a:gd name="T28" fmla="*/ 1 w 270"/>
                  <a:gd name="T29" fmla="*/ 1 h 351"/>
                  <a:gd name="T30" fmla="*/ 1 w 270"/>
                  <a:gd name="T31" fmla="*/ 1 h 351"/>
                  <a:gd name="T32" fmla="*/ 1 w 270"/>
                  <a:gd name="T33" fmla="*/ 1 h 351"/>
                  <a:gd name="T34" fmla="*/ 1 w 270"/>
                  <a:gd name="T35" fmla="*/ 1 h 351"/>
                  <a:gd name="T36" fmla="*/ 1 w 270"/>
                  <a:gd name="T37" fmla="*/ 1 h 351"/>
                  <a:gd name="T38" fmla="*/ 1 w 270"/>
                  <a:gd name="T39" fmla="*/ 1 h 351"/>
                  <a:gd name="T40" fmla="*/ 1 w 270"/>
                  <a:gd name="T41" fmla="*/ 1 h 351"/>
                  <a:gd name="T42" fmla="*/ 1 w 270"/>
                  <a:gd name="T43" fmla="*/ 1 h 351"/>
                  <a:gd name="T44" fmla="*/ 1 w 270"/>
                  <a:gd name="T45" fmla="*/ 1 h 351"/>
                  <a:gd name="T46" fmla="*/ 1 w 270"/>
                  <a:gd name="T47" fmla="*/ 1 h 351"/>
                  <a:gd name="T48" fmla="*/ 1 w 270"/>
                  <a:gd name="T49" fmla="*/ 1 h 351"/>
                  <a:gd name="T50" fmla="*/ 1 w 270"/>
                  <a:gd name="T51" fmla="*/ 1 h 351"/>
                  <a:gd name="T52" fmla="*/ 1 w 270"/>
                  <a:gd name="T53" fmla="*/ 1 h 351"/>
                  <a:gd name="T54" fmla="*/ 1 w 270"/>
                  <a:gd name="T55" fmla="*/ 1 h 351"/>
                  <a:gd name="T56" fmla="*/ 1 w 270"/>
                  <a:gd name="T57" fmla="*/ 1 h 351"/>
                  <a:gd name="T58" fmla="*/ 1 w 270"/>
                  <a:gd name="T59" fmla="*/ 1 h 351"/>
                  <a:gd name="T60" fmla="*/ 1 w 270"/>
                  <a:gd name="T61" fmla="*/ 1 h 351"/>
                  <a:gd name="T62" fmla="*/ 1 w 270"/>
                  <a:gd name="T63" fmla="*/ 1 h 351"/>
                  <a:gd name="T64" fmla="*/ 1 w 270"/>
                  <a:gd name="T65" fmla="*/ 1 h 351"/>
                  <a:gd name="T66" fmla="*/ 1 w 270"/>
                  <a:gd name="T67" fmla="*/ 1 h 351"/>
                  <a:gd name="T68" fmla="*/ 1 w 270"/>
                  <a:gd name="T69" fmla="*/ 1 h 351"/>
                  <a:gd name="T70" fmla="*/ 1 w 270"/>
                  <a:gd name="T71" fmla="*/ 1 h 351"/>
                  <a:gd name="T72" fmla="*/ 1 w 270"/>
                  <a:gd name="T73" fmla="*/ 1 h 351"/>
                  <a:gd name="T74" fmla="*/ 1 w 270"/>
                  <a:gd name="T75" fmla="*/ 1 h 351"/>
                  <a:gd name="T76" fmla="*/ 1 w 270"/>
                  <a:gd name="T77" fmla="*/ 1 h 351"/>
                  <a:gd name="T78" fmla="*/ 1 w 270"/>
                  <a:gd name="T79" fmla="*/ 1 h 351"/>
                  <a:gd name="T80" fmla="*/ 1 w 270"/>
                  <a:gd name="T81" fmla="*/ 1 h 351"/>
                  <a:gd name="T82" fmla="*/ 1 w 270"/>
                  <a:gd name="T83" fmla="*/ 1 h 351"/>
                  <a:gd name="T84" fmla="*/ 1 w 270"/>
                  <a:gd name="T85" fmla="*/ 1 h 351"/>
                  <a:gd name="T86" fmla="*/ 1 w 270"/>
                  <a:gd name="T87" fmla="*/ 1 h 351"/>
                  <a:gd name="T88" fmla="*/ 1 w 270"/>
                  <a:gd name="T89" fmla="*/ 1 h 351"/>
                  <a:gd name="T90" fmla="*/ 1 w 270"/>
                  <a:gd name="T91" fmla="*/ 1 h 351"/>
                  <a:gd name="T92" fmla="*/ 1 w 270"/>
                  <a:gd name="T93" fmla="*/ 1 h 351"/>
                  <a:gd name="T94" fmla="*/ 1 w 270"/>
                  <a:gd name="T95" fmla="*/ 1 h 351"/>
                  <a:gd name="T96" fmla="*/ 1 w 270"/>
                  <a:gd name="T97" fmla="*/ 1 h 351"/>
                  <a:gd name="T98" fmla="*/ 1 w 270"/>
                  <a:gd name="T99" fmla="*/ 1 h 351"/>
                  <a:gd name="T100" fmla="*/ 1 w 270"/>
                  <a:gd name="T101" fmla="*/ 1 h 351"/>
                  <a:gd name="T102" fmla="*/ 1 w 270"/>
                  <a:gd name="T103" fmla="*/ 1 h 351"/>
                  <a:gd name="T104" fmla="*/ 1 w 270"/>
                  <a:gd name="T105" fmla="*/ 1 h 351"/>
                  <a:gd name="T106" fmla="*/ 1 w 270"/>
                  <a:gd name="T107" fmla="*/ 1 h 351"/>
                  <a:gd name="T108" fmla="*/ 1 w 270"/>
                  <a:gd name="T109" fmla="*/ 1 h 351"/>
                  <a:gd name="T110" fmla="*/ 1 w 270"/>
                  <a:gd name="T111" fmla="*/ 1 h 351"/>
                  <a:gd name="T112" fmla="*/ 1 w 270"/>
                  <a:gd name="T113" fmla="*/ 1 h 3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70"/>
                  <a:gd name="T172" fmla="*/ 0 h 351"/>
                  <a:gd name="T173" fmla="*/ 270 w 270"/>
                  <a:gd name="T174" fmla="*/ 351 h 3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70" h="351">
                    <a:moveTo>
                      <a:pt x="34" y="70"/>
                    </a:moveTo>
                    <a:lnTo>
                      <a:pt x="34" y="68"/>
                    </a:lnTo>
                    <a:lnTo>
                      <a:pt x="38" y="68"/>
                    </a:lnTo>
                    <a:lnTo>
                      <a:pt x="40" y="66"/>
                    </a:lnTo>
                    <a:lnTo>
                      <a:pt x="44" y="66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49" y="64"/>
                    </a:lnTo>
                    <a:lnTo>
                      <a:pt x="53" y="62"/>
                    </a:lnTo>
                    <a:lnTo>
                      <a:pt x="55" y="62"/>
                    </a:lnTo>
                    <a:lnTo>
                      <a:pt x="59" y="61"/>
                    </a:lnTo>
                    <a:lnTo>
                      <a:pt x="63" y="61"/>
                    </a:lnTo>
                    <a:lnTo>
                      <a:pt x="67" y="59"/>
                    </a:lnTo>
                    <a:lnTo>
                      <a:pt x="68" y="59"/>
                    </a:lnTo>
                    <a:lnTo>
                      <a:pt x="70" y="59"/>
                    </a:lnTo>
                    <a:lnTo>
                      <a:pt x="72" y="57"/>
                    </a:lnTo>
                    <a:lnTo>
                      <a:pt x="74" y="57"/>
                    </a:lnTo>
                    <a:lnTo>
                      <a:pt x="78" y="57"/>
                    </a:lnTo>
                    <a:lnTo>
                      <a:pt x="80" y="57"/>
                    </a:lnTo>
                    <a:lnTo>
                      <a:pt x="82" y="55"/>
                    </a:lnTo>
                    <a:lnTo>
                      <a:pt x="86" y="55"/>
                    </a:lnTo>
                    <a:lnTo>
                      <a:pt x="87" y="55"/>
                    </a:lnTo>
                    <a:lnTo>
                      <a:pt x="91" y="55"/>
                    </a:lnTo>
                    <a:lnTo>
                      <a:pt x="93" y="53"/>
                    </a:lnTo>
                    <a:lnTo>
                      <a:pt x="97" y="53"/>
                    </a:lnTo>
                    <a:lnTo>
                      <a:pt x="99" y="53"/>
                    </a:lnTo>
                    <a:lnTo>
                      <a:pt x="103" y="51"/>
                    </a:lnTo>
                    <a:lnTo>
                      <a:pt x="106" y="51"/>
                    </a:lnTo>
                    <a:lnTo>
                      <a:pt x="110" y="51"/>
                    </a:lnTo>
                    <a:lnTo>
                      <a:pt x="114" y="49"/>
                    </a:lnTo>
                    <a:lnTo>
                      <a:pt x="118" y="49"/>
                    </a:lnTo>
                    <a:lnTo>
                      <a:pt x="122" y="49"/>
                    </a:lnTo>
                    <a:lnTo>
                      <a:pt x="126" y="47"/>
                    </a:lnTo>
                    <a:lnTo>
                      <a:pt x="129" y="47"/>
                    </a:lnTo>
                    <a:lnTo>
                      <a:pt x="133" y="47"/>
                    </a:lnTo>
                    <a:lnTo>
                      <a:pt x="137" y="47"/>
                    </a:lnTo>
                    <a:lnTo>
                      <a:pt x="143" y="45"/>
                    </a:lnTo>
                    <a:lnTo>
                      <a:pt x="146" y="45"/>
                    </a:lnTo>
                    <a:lnTo>
                      <a:pt x="150" y="43"/>
                    </a:lnTo>
                    <a:lnTo>
                      <a:pt x="154" y="43"/>
                    </a:lnTo>
                    <a:lnTo>
                      <a:pt x="158" y="43"/>
                    </a:lnTo>
                    <a:lnTo>
                      <a:pt x="162" y="41"/>
                    </a:lnTo>
                    <a:lnTo>
                      <a:pt x="165" y="41"/>
                    </a:lnTo>
                    <a:lnTo>
                      <a:pt x="169" y="40"/>
                    </a:lnTo>
                    <a:lnTo>
                      <a:pt x="173" y="40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4" y="36"/>
                    </a:lnTo>
                    <a:lnTo>
                      <a:pt x="188" y="36"/>
                    </a:lnTo>
                    <a:lnTo>
                      <a:pt x="192" y="34"/>
                    </a:lnTo>
                    <a:lnTo>
                      <a:pt x="194" y="34"/>
                    </a:lnTo>
                    <a:lnTo>
                      <a:pt x="198" y="32"/>
                    </a:lnTo>
                    <a:lnTo>
                      <a:pt x="202" y="32"/>
                    </a:lnTo>
                    <a:lnTo>
                      <a:pt x="203" y="30"/>
                    </a:lnTo>
                    <a:lnTo>
                      <a:pt x="207" y="30"/>
                    </a:lnTo>
                    <a:lnTo>
                      <a:pt x="209" y="28"/>
                    </a:lnTo>
                    <a:lnTo>
                      <a:pt x="213" y="28"/>
                    </a:lnTo>
                    <a:lnTo>
                      <a:pt x="215" y="26"/>
                    </a:lnTo>
                    <a:lnTo>
                      <a:pt x="219" y="26"/>
                    </a:lnTo>
                    <a:lnTo>
                      <a:pt x="221" y="24"/>
                    </a:lnTo>
                    <a:lnTo>
                      <a:pt x="224" y="24"/>
                    </a:lnTo>
                    <a:lnTo>
                      <a:pt x="228" y="22"/>
                    </a:lnTo>
                    <a:lnTo>
                      <a:pt x="232" y="21"/>
                    </a:lnTo>
                    <a:lnTo>
                      <a:pt x="236" y="19"/>
                    </a:lnTo>
                    <a:lnTo>
                      <a:pt x="241" y="17"/>
                    </a:lnTo>
                    <a:lnTo>
                      <a:pt x="243" y="15"/>
                    </a:lnTo>
                    <a:lnTo>
                      <a:pt x="247" y="13"/>
                    </a:lnTo>
                    <a:lnTo>
                      <a:pt x="251" y="11"/>
                    </a:lnTo>
                    <a:lnTo>
                      <a:pt x="253" y="9"/>
                    </a:lnTo>
                    <a:lnTo>
                      <a:pt x="257" y="7"/>
                    </a:lnTo>
                    <a:lnTo>
                      <a:pt x="259" y="7"/>
                    </a:lnTo>
                    <a:lnTo>
                      <a:pt x="260" y="5"/>
                    </a:lnTo>
                    <a:lnTo>
                      <a:pt x="262" y="3"/>
                    </a:lnTo>
                    <a:lnTo>
                      <a:pt x="266" y="2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5"/>
                    </a:lnTo>
                    <a:lnTo>
                      <a:pt x="266" y="7"/>
                    </a:lnTo>
                    <a:lnTo>
                      <a:pt x="264" y="11"/>
                    </a:lnTo>
                    <a:lnTo>
                      <a:pt x="264" y="13"/>
                    </a:lnTo>
                    <a:lnTo>
                      <a:pt x="262" y="17"/>
                    </a:lnTo>
                    <a:lnTo>
                      <a:pt x="262" y="19"/>
                    </a:lnTo>
                    <a:lnTo>
                      <a:pt x="262" y="21"/>
                    </a:lnTo>
                    <a:lnTo>
                      <a:pt x="260" y="22"/>
                    </a:lnTo>
                    <a:lnTo>
                      <a:pt x="259" y="26"/>
                    </a:lnTo>
                    <a:lnTo>
                      <a:pt x="259" y="28"/>
                    </a:lnTo>
                    <a:lnTo>
                      <a:pt x="257" y="32"/>
                    </a:lnTo>
                    <a:lnTo>
                      <a:pt x="257" y="34"/>
                    </a:lnTo>
                    <a:lnTo>
                      <a:pt x="255" y="38"/>
                    </a:lnTo>
                    <a:lnTo>
                      <a:pt x="253" y="41"/>
                    </a:lnTo>
                    <a:lnTo>
                      <a:pt x="253" y="45"/>
                    </a:lnTo>
                    <a:lnTo>
                      <a:pt x="251" y="47"/>
                    </a:lnTo>
                    <a:lnTo>
                      <a:pt x="249" y="51"/>
                    </a:lnTo>
                    <a:lnTo>
                      <a:pt x="249" y="55"/>
                    </a:lnTo>
                    <a:lnTo>
                      <a:pt x="247" y="59"/>
                    </a:lnTo>
                    <a:lnTo>
                      <a:pt x="245" y="62"/>
                    </a:lnTo>
                    <a:lnTo>
                      <a:pt x="245" y="68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0" y="80"/>
                    </a:lnTo>
                    <a:lnTo>
                      <a:pt x="238" y="83"/>
                    </a:lnTo>
                    <a:lnTo>
                      <a:pt x="236" y="87"/>
                    </a:lnTo>
                    <a:lnTo>
                      <a:pt x="236" y="91"/>
                    </a:lnTo>
                    <a:lnTo>
                      <a:pt x="234" y="95"/>
                    </a:lnTo>
                    <a:lnTo>
                      <a:pt x="232" y="100"/>
                    </a:lnTo>
                    <a:lnTo>
                      <a:pt x="230" y="104"/>
                    </a:lnTo>
                    <a:lnTo>
                      <a:pt x="230" y="108"/>
                    </a:lnTo>
                    <a:lnTo>
                      <a:pt x="228" y="112"/>
                    </a:lnTo>
                    <a:lnTo>
                      <a:pt x="226" y="118"/>
                    </a:lnTo>
                    <a:lnTo>
                      <a:pt x="224" y="121"/>
                    </a:lnTo>
                    <a:lnTo>
                      <a:pt x="222" y="125"/>
                    </a:lnTo>
                    <a:lnTo>
                      <a:pt x="221" y="131"/>
                    </a:lnTo>
                    <a:lnTo>
                      <a:pt x="221" y="135"/>
                    </a:lnTo>
                    <a:lnTo>
                      <a:pt x="219" y="138"/>
                    </a:lnTo>
                    <a:lnTo>
                      <a:pt x="217" y="144"/>
                    </a:lnTo>
                    <a:lnTo>
                      <a:pt x="215" y="148"/>
                    </a:lnTo>
                    <a:lnTo>
                      <a:pt x="215" y="152"/>
                    </a:lnTo>
                    <a:lnTo>
                      <a:pt x="213" y="157"/>
                    </a:lnTo>
                    <a:lnTo>
                      <a:pt x="211" y="161"/>
                    </a:lnTo>
                    <a:lnTo>
                      <a:pt x="209" y="165"/>
                    </a:lnTo>
                    <a:lnTo>
                      <a:pt x="207" y="169"/>
                    </a:lnTo>
                    <a:lnTo>
                      <a:pt x="207" y="173"/>
                    </a:lnTo>
                    <a:lnTo>
                      <a:pt x="205" y="178"/>
                    </a:lnTo>
                    <a:lnTo>
                      <a:pt x="203" y="182"/>
                    </a:lnTo>
                    <a:lnTo>
                      <a:pt x="203" y="186"/>
                    </a:lnTo>
                    <a:lnTo>
                      <a:pt x="202" y="190"/>
                    </a:lnTo>
                    <a:lnTo>
                      <a:pt x="200" y="194"/>
                    </a:lnTo>
                    <a:lnTo>
                      <a:pt x="200" y="197"/>
                    </a:lnTo>
                    <a:lnTo>
                      <a:pt x="198" y="201"/>
                    </a:lnTo>
                    <a:lnTo>
                      <a:pt x="196" y="205"/>
                    </a:lnTo>
                    <a:lnTo>
                      <a:pt x="196" y="209"/>
                    </a:lnTo>
                    <a:lnTo>
                      <a:pt x="194" y="213"/>
                    </a:lnTo>
                    <a:lnTo>
                      <a:pt x="192" y="216"/>
                    </a:lnTo>
                    <a:lnTo>
                      <a:pt x="190" y="220"/>
                    </a:lnTo>
                    <a:lnTo>
                      <a:pt x="190" y="224"/>
                    </a:lnTo>
                    <a:lnTo>
                      <a:pt x="188" y="228"/>
                    </a:lnTo>
                    <a:lnTo>
                      <a:pt x="186" y="230"/>
                    </a:lnTo>
                    <a:lnTo>
                      <a:pt x="184" y="233"/>
                    </a:lnTo>
                    <a:lnTo>
                      <a:pt x="184" y="237"/>
                    </a:lnTo>
                    <a:lnTo>
                      <a:pt x="183" y="241"/>
                    </a:lnTo>
                    <a:lnTo>
                      <a:pt x="181" y="245"/>
                    </a:lnTo>
                    <a:lnTo>
                      <a:pt x="179" y="247"/>
                    </a:lnTo>
                    <a:lnTo>
                      <a:pt x="177" y="251"/>
                    </a:lnTo>
                    <a:lnTo>
                      <a:pt x="175" y="254"/>
                    </a:lnTo>
                    <a:lnTo>
                      <a:pt x="173" y="256"/>
                    </a:lnTo>
                    <a:lnTo>
                      <a:pt x="171" y="260"/>
                    </a:lnTo>
                    <a:lnTo>
                      <a:pt x="171" y="264"/>
                    </a:lnTo>
                    <a:lnTo>
                      <a:pt x="169" y="266"/>
                    </a:lnTo>
                    <a:lnTo>
                      <a:pt x="167" y="270"/>
                    </a:lnTo>
                    <a:lnTo>
                      <a:pt x="164" y="272"/>
                    </a:lnTo>
                    <a:lnTo>
                      <a:pt x="164" y="275"/>
                    </a:lnTo>
                    <a:lnTo>
                      <a:pt x="160" y="277"/>
                    </a:lnTo>
                    <a:lnTo>
                      <a:pt x="160" y="281"/>
                    </a:lnTo>
                    <a:lnTo>
                      <a:pt x="156" y="283"/>
                    </a:lnTo>
                    <a:lnTo>
                      <a:pt x="156" y="285"/>
                    </a:lnTo>
                    <a:lnTo>
                      <a:pt x="154" y="289"/>
                    </a:lnTo>
                    <a:lnTo>
                      <a:pt x="152" y="291"/>
                    </a:lnTo>
                    <a:lnTo>
                      <a:pt x="150" y="292"/>
                    </a:lnTo>
                    <a:lnTo>
                      <a:pt x="148" y="296"/>
                    </a:lnTo>
                    <a:lnTo>
                      <a:pt x="145" y="298"/>
                    </a:lnTo>
                    <a:lnTo>
                      <a:pt x="145" y="300"/>
                    </a:lnTo>
                    <a:lnTo>
                      <a:pt x="143" y="302"/>
                    </a:lnTo>
                    <a:lnTo>
                      <a:pt x="141" y="306"/>
                    </a:lnTo>
                    <a:lnTo>
                      <a:pt x="137" y="310"/>
                    </a:lnTo>
                    <a:lnTo>
                      <a:pt x="133" y="313"/>
                    </a:lnTo>
                    <a:lnTo>
                      <a:pt x="129" y="317"/>
                    </a:lnTo>
                    <a:lnTo>
                      <a:pt x="127" y="321"/>
                    </a:lnTo>
                    <a:lnTo>
                      <a:pt x="124" y="323"/>
                    </a:lnTo>
                    <a:lnTo>
                      <a:pt x="120" y="327"/>
                    </a:lnTo>
                    <a:lnTo>
                      <a:pt x="118" y="329"/>
                    </a:lnTo>
                    <a:lnTo>
                      <a:pt x="116" y="332"/>
                    </a:lnTo>
                    <a:lnTo>
                      <a:pt x="112" y="334"/>
                    </a:lnTo>
                    <a:lnTo>
                      <a:pt x="110" y="336"/>
                    </a:lnTo>
                    <a:lnTo>
                      <a:pt x="108" y="338"/>
                    </a:lnTo>
                    <a:lnTo>
                      <a:pt x="108" y="340"/>
                    </a:lnTo>
                    <a:lnTo>
                      <a:pt x="105" y="342"/>
                    </a:lnTo>
                    <a:lnTo>
                      <a:pt x="70" y="351"/>
                    </a:lnTo>
                    <a:lnTo>
                      <a:pt x="70" y="349"/>
                    </a:lnTo>
                    <a:lnTo>
                      <a:pt x="72" y="349"/>
                    </a:lnTo>
                    <a:lnTo>
                      <a:pt x="76" y="348"/>
                    </a:lnTo>
                    <a:lnTo>
                      <a:pt x="80" y="344"/>
                    </a:lnTo>
                    <a:lnTo>
                      <a:pt x="82" y="342"/>
                    </a:lnTo>
                    <a:lnTo>
                      <a:pt x="84" y="340"/>
                    </a:lnTo>
                    <a:lnTo>
                      <a:pt x="86" y="338"/>
                    </a:lnTo>
                    <a:lnTo>
                      <a:pt x="89" y="336"/>
                    </a:lnTo>
                    <a:lnTo>
                      <a:pt x="91" y="332"/>
                    </a:lnTo>
                    <a:lnTo>
                      <a:pt x="95" y="330"/>
                    </a:lnTo>
                    <a:lnTo>
                      <a:pt x="97" y="327"/>
                    </a:lnTo>
                    <a:lnTo>
                      <a:pt x="103" y="323"/>
                    </a:lnTo>
                    <a:lnTo>
                      <a:pt x="105" y="319"/>
                    </a:lnTo>
                    <a:lnTo>
                      <a:pt x="108" y="313"/>
                    </a:lnTo>
                    <a:lnTo>
                      <a:pt x="110" y="311"/>
                    </a:lnTo>
                    <a:lnTo>
                      <a:pt x="112" y="310"/>
                    </a:lnTo>
                    <a:lnTo>
                      <a:pt x="114" y="306"/>
                    </a:lnTo>
                    <a:lnTo>
                      <a:pt x="116" y="304"/>
                    </a:lnTo>
                    <a:lnTo>
                      <a:pt x="118" y="300"/>
                    </a:lnTo>
                    <a:lnTo>
                      <a:pt x="120" y="298"/>
                    </a:lnTo>
                    <a:lnTo>
                      <a:pt x="122" y="294"/>
                    </a:lnTo>
                    <a:lnTo>
                      <a:pt x="124" y="292"/>
                    </a:lnTo>
                    <a:lnTo>
                      <a:pt x="126" y="289"/>
                    </a:lnTo>
                    <a:lnTo>
                      <a:pt x="127" y="285"/>
                    </a:lnTo>
                    <a:lnTo>
                      <a:pt x="129" y="283"/>
                    </a:lnTo>
                    <a:lnTo>
                      <a:pt x="133" y="279"/>
                    </a:lnTo>
                    <a:lnTo>
                      <a:pt x="133" y="275"/>
                    </a:lnTo>
                    <a:lnTo>
                      <a:pt x="137" y="272"/>
                    </a:lnTo>
                    <a:lnTo>
                      <a:pt x="139" y="268"/>
                    </a:lnTo>
                    <a:lnTo>
                      <a:pt x="141" y="264"/>
                    </a:lnTo>
                    <a:lnTo>
                      <a:pt x="143" y="258"/>
                    </a:lnTo>
                    <a:lnTo>
                      <a:pt x="145" y="254"/>
                    </a:lnTo>
                    <a:lnTo>
                      <a:pt x="146" y="251"/>
                    </a:lnTo>
                    <a:lnTo>
                      <a:pt x="148" y="247"/>
                    </a:lnTo>
                    <a:lnTo>
                      <a:pt x="150" y="243"/>
                    </a:lnTo>
                    <a:lnTo>
                      <a:pt x="152" y="237"/>
                    </a:lnTo>
                    <a:lnTo>
                      <a:pt x="154" y="233"/>
                    </a:lnTo>
                    <a:lnTo>
                      <a:pt x="156" y="228"/>
                    </a:lnTo>
                    <a:lnTo>
                      <a:pt x="158" y="222"/>
                    </a:lnTo>
                    <a:lnTo>
                      <a:pt x="160" y="218"/>
                    </a:lnTo>
                    <a:lnTo>
                      <a:pt x="162" y="213"/>
                    </a:lnTo>
                    <a:lnTo>
                      <a:pt x="164" y="207"/>
                    </a:lnTo>
                    <a:lnTo>
                      <a:pt x="165" y="201"/>
                    </a:lnTo>
                    <a:lnTo>
                      <a:pt x="167" y="195"/>
                    </a:lnTo>
                    <a:lnTo>
                      <a:pt x="169" y="190"/>
                    </a:lnTo>
                    <a:lnTo>
                      <a:pt x="171" y="186"/>
                    </a:lnTo>
                    <a:lnTo>
                      <a:pt x="173" y="180"/>
                    </a:lnTo>
                    <a:lnTo>
                      <a:pt x="175" y="176"/>
                    </a:lnTo>
                    <a:lnTo>
                      <a:pt x="177" y="171"/>
                    </a:lnTo>
                    <a:lnTo>
                      <a:pt x="179" y="167"/>
                    </a:lnTo>
                    <a:lnTo>
                      <a:pt x="181" y="161"/>
                    </a:lnTo>
                    <a:lnTo>
                      <a:pt x="181" y="157"/>
                    </a:lnTo>
                    <a:lnTo>
                      <a:pt x="183" y="154"/>
                    </a:lnTo>
                    <a:lnTo>
                      <a:pt x="184" y="150"/>
                    </a:lnTo>
                    <a:lnTo>
                      <a:pt x="186" y="146"/>
                    </a:lnTo>
                    <a:lnTo>
                      <a:pt x="186" y="142"/>
                    </a:lnTo>
                    <a:lnTo>
                      <a:pt x="188" y="138"/>
                    </a:lnTo>
                    <a:lnTo>
                      <a:pt x="190" y="135"/>
                    </a:lnTo>
                    <a:lnTo>
                      <a:pt x="190" y="131"/>
                    </a:lnTo>
                    <a:lnTo>
                      <a:pt x="192" y="129"/>
                    </a:lnTo>
                    <a:lnTo>
                      <a:pt x="194" y="125"/>
                    </a:lnTo>
                    <a:lnTo>
                      <a:pt x="194" y="123"/>
                    </a:lnTo>
                    <a:lnTo>
                      <a:pt x="196" y="119"/>
                    </a:lnTo>
                    <a:lnTo>
                      <a:pt x="198" y="116"/>
                    </a:lnTo>
                    <a:lnTo>
                      <a:pt x="198" y="114"/>
                    </a:lnTo>
                    <a:lnTo>
                      <a:pt x="200" y="112"/>
                    </a:lnTo>
                    <a:lnTo>
                      <a:pt x="200" y="108"/>
                    </a:lnTo>
                    <a:lnTo>
                      <a:pt x="202" y="106"/>
                    </a:lnTo>
                    <a:lnTo>
                      <a:pt x="202" y="104"/>
                    </a:lnTo>
                    <a:lnTo>
                      <a:pt x="203" y="100"/>
                    </a:lnTo>
                    <a:lnTo>
                      <a:pt x="203" y="97"/>
                    </a:lnTo>
                    <a:lnTo>
                      <a:pt x="207" y="93"/>
                    </a:lnTo>
                    <a:lnTo>
                      <a:pt x="207" y="89"/>
                    </a:lnTo>
                    <a:lnTo>
                      <a:pt x="209" y="85"/>
                    </a:lnTo>
                    <a:lnTo>
                      <a:pt x="211" y="81"/>
                    </a:lnTo>
                    <a:lnTo>
                      <a:pt x="211" y="80"/>
                    </a:lnTo>
                    <a:lnTo>
                      <a:pt x="213" y="76"/>
                    </a:lnTo>
                    <a:lnTo>
                      <a:pt x="215" y="74"/>
                    </a:lnTo>
                    <a:lnTo>
                      <a:pt x="215" y="70"/>
                    </a:lnTo>
                    <a:lnTo>
                      <a:pt x="217" y="68"/>
                    </a:lnTo>
                    <a:lnTo>
                      <a:pt x="219" y="64"/>
                    </a:lnTo>
                    <a:lnTo>
                      <a:pt x="221" y="61"/>
                    </a:lnTo>
                    <a:lnTo>
                      <a:pt x="221" y="57"/>
                    </a:lnTo>
                    <a:lnTo>
                      <a:pt x="222" y="53"/>
                    </a:lnTo>
                    <a:lnTo>
                      <a:pt x="221" y="53"/>
                    </a:lnTo>
                    <a:lnTo>
                      <a:pt x="217" y="53"/>
                    </a:lnTo>
                    <a:lnTo>
                      <a:pt x="215" y="55"/>
                    </a:lnTo>
                    <a:lnTo>
                      <a:pt x="213" y="55"/>
                    </a:lnTo>
                    <a:lnTo>
                      <a:pt x="211" y="57"/>
                    </a:lnTo>
                    <a:lnTo>
                      <a:pt x="207" y="57"/>
                    </a:lnTo>
                    <a:lnTo>
                      <a:pt x="203" y="57"/>
                    </a:lnTo>
                    <a:lnTo>
                      <a:pt x="200" y="59"/>
                    </a:lnTo>
                    <a:lnTo>
                      <a:pt x="196" y="61"/>
                    </a:lnTo>
                    <a:lnTo>
                      <a:pt x="192" y="61"/>
                    </a:lnTo>
                    <a:lnTo>
                      <a:pt x="186" y="62"/>
                    </a:lnTo>
                    <a:lnTo>
                      <a:pt x="183" y="64"/>
                    </a:lnTo>
                    <a:lnTo>
                      <a:pt x="179" y="66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69" y="68"/>
                    </a:lnTo>
                    <a:lnTo>
                      <a:pt x="167" y="68"/>
                    </a:lnTo>
                    <a:lnTo>
                      <a:pt x="164" y="68"/>
                    </a:lnTo>
                    <a:lnTo>
                      <a:pt x="162" y="70"/>
                    </a:lnTo>
                    <a:lnTo>
                      <a:pt x="160" y="70"/>
                    </a:lnTo>
                    <a:lnTo>
                      <a:pt x="156" y="70"/>
                    </a:lnTo>
                    <a:lnTo>
                      <a:pt x="152" y="72"/>
                    </a:lnTo>
                    <a:lnTo>
                      <a:pt x="150" y="72"/>
                    </a:lnTo>
                    <a:lnTo>
                      <a:pt x="146" y="72"/>
                    </a:lnTo>
                    <a:lnTo>
                      <a:pt x="145" y="74"/>
                    </a:lnTo>
                    <a:lnTo>
                      <a:pt x="141" y="74"/>
                    </a:lnTo>
                    <a:lnTo>
                      <a:pt x="139" y="76"/>
                    </a:lnTo>
                    <a:lnTo>
                      <a:pt x="135" y="76"/>
                    </a:lnTo>
                    <a:lnTo>
                      <a:pt x="131" y="78"/>
                    </a:lnTo>
                    <a:lnTo>
                      <a:pt x="127" y="78"/>
                    </a:lnTo>
                    <a:lnTo>
                      <a:pt x="126" y="78"/>
                    </a:lnTo>
                    <a:lnTo>
                      <a:pt x="122" y="80"/>
                    </a:lnTo>
                    <a:lnTo>
                      <a:pt x="118" y="80"/>
                    </a:lnTo>
                    <a:lnTo>
                      <a:pt x="116" y="80"/>
                    </a:lnTo>
                    <a:lnTo>
                      <a:pt x="112" y="81"/>
                    </a:lnTo>
                    <a:lnTo>
                      <a:pt x="108" y="81"/>
                    </a:lnTo>
                    <a:lnTo>
                      <a:pt x="106" y="81"/>
                    </a:lnTo>
                    <a:lnTo>
                      <a:pt x="103" y="83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3" y="85"/>
                    </a:lnTo>
                    <a:lnTo>
                      <a:pt x="89" y="85"/>
                    </a:lnTo>
                    <a:lnTo>
                      <a:pt x="87" y="85"/>
                    </a:lnTo>
                    <a:lnTo>
                      <a:pt x="84" y="87"/>
                    </a:lnTo>
                    <a:lnTo>
                      <a:pt x="82" y="87"/>
                    </a:lnTo>
                    <a:lnTo>
                      <a:pt x="78" y="87"/>
                    </a:lnTo>
                    <a:lnTo>
                      <a:pt x="74" y="89"/>
                    </a:lnTo>
                    <a:lnTo>
                      <a:pt x="70" y="89"/>
                    </a:lnTo>
                    <a:lnTo>
                      <a:pt x="68" y="89"/>
                    </a:lnTo>
                    <a:lnTo>
                      <a:pt x="65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7" y="91"/>
                    </a:lnTo>
                    <a:lnTo>
                      <a:pt x="55" y="91"/>
                    </a:lnTo>
                    <a:lnTo>
                      <a:pt x="51" y="91"/>
                    </a:lnTo>
                    <a:lnTo>
                      <a:pt x="49" y="91"/>
                    </a:lnTo>
                    <a:lnTo>
                      <a:pt x="48" y="93"/>
                    </a:lnTo>
                    <a:lnTo>
                      <a:pt x="44" y="93"/>
                    </a:lnTo>
                    <a:lnTo>
                      <a:pt x="40" y="95"/>
                    </a:lnTo>
                    <a:lnTo>
                      <a:pt x="36" y="95"/>
                    </a:lnTo>
                    <a:lnTo>
                      <a:pt x="32" y="97"/>
                    </a:lnTo>
                    <a:lnTo>
                      <a:pt x="29" y="97"/>
                    </a:lnTo>
                    <a:lnTo>
                      <a:pt x="25" y="99"/>
                    </a:lnTo>
                    <a:lnTo>
                      <a:pt x="21" y="99"/>
                    </a:lnTo>
                    <a:lnTo>
                      <a:pt x="19" y="99"/>
                    </a:lnTo>
                    <a:lnTo>
                      <a:pt x="17" y="100"/>
                    </a:lnTo>
                    <a:lnTo>
                      <a:pt x="15" y="100"/>
                    </a:lnTo>
                    <a:lnTo>
                      <a:pt x="11" y="102"/>
                    </a:lnTo>
                    <a:lnTo>
                      <a:pt x="8" y="102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6"/>
                    </a:lnTo>
                    <a:lnTo>
                      <a:pt x="3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27" name="Freeform 734">
                <a:extLst>
                  <a:ext uri="{FF2B5EF4-FFF2-40B4-BE49-F238E27FC236}">
                    <a16:creationId xmlns:a16="http://schemas.microsoft.com/office/drawing/2014/main" id="{9D032DAB-D02B-4C45-AB36-700BADEA1E5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928"/>
                <a:ext cx="74" cy="100"/>
              </a:xfrm>
              <a:custGeom>
                <a:avLst/>
                <a:gdLst>
                  <a:gd name="T0" fmla="*/ 1 w 148"/>
                  <a:gd name="T1" fmla="*/ 1 h 199"/>
                  <a:gd name="T2" fmla="*/ 1 w 148"/>
                  <a:gd name="T3" fmla="*/ 1 h 199"/>
                  <a:gd name="T4" fmla="*/ 0 w 148"/>
                  <a:gd name="T5" fmla="*/ 1 h 199"/>
                  <a:gd name="T6" fmla="*/ 0 w 148"/>
                  <a:gd name="T7" fmla="*/ 1 h 199"/>
                  <a:gd name="T8" fmla="*/ 0 w 148"/>
                  <a:gd name="T9" fmla="*/ 1 h 199"/>
                  <a:gd name="T10" fmla="*/ 0 w 148"/>
                  <a:gd name="T11" fmla="*/ 1 h 199"/>
                  <a:gd name="T12" fmla="*/ 0 w 148"/>
                  <a:gd name="T13" fmla="*/ 1 h 199"/>
                  <a:gd name="T14" fmla="*/ 0 w 148"/>
                  <a:gd name="T15" fmla="*/ 1 h 199"/>
                  <a:gd name="T16" fmla="*/ 1 w 148"/>
                  <a:gd name="T17" fmla="*/ 1 h 199"/>
                  <a:gd name="T18" fmla="*/ 1 w 148"/>
                  <a:gd name="T19" fmla="*/ 1 h 199"/>
                  <a:gd name="T20" fmla="*/ 1 w 148"/>
                  <a:gd name="T21" fmla="*/ 1 h 199"/>
                  <a:gd name="T22" fmla="*/ 1 w 148"/>
                  <a:gd name="T23" fmla="*/ 1 h 199"/>
                  <a:gd name="T24" fmla="*/ 1 w 148"/>
                  <a:gd name="T25" fmla="*/ 1 h 199"/>
                  <a:gd name="T26" fmla="*/ 1 w 148"/>
                  <a:gd name="T27" fmla="*/ 1 h 199"/>
                  <a:gd name="T28" fmla="*/ 1 w 148"/>
                  <a:gd name="T29" fmla="*/ 1 h 199"/>
                  <a:gd name="T30" fmla="*/ 1 w 148"/>
                  <a:gd name="T31" fmla="*/ 1 h 199"/>
                  <a:gd name="T32" fmla="*/ 1 w 148"/>
                  <a:gd name="T33" fmla="*/ 1 h 199"/>
                  <a:gd name="T34" fmla="*/ 1 w 148"/>
                  <a:gd name="T35" fmla="*/ 1 h 199"/>
                  <a:gd name="T36" fmla="*/ 1 w 148"/>
                  <a:gd name="T37" fmla="*/ 1 h 199"/>
                  <a:gd name="T38" fmla="*/ 1 w 148"/>
                  <a:gd name="T39" fmla="*/ 1 h 199"/>
                  <a:gd name="T40" fmla="*/ 1 w 148"/>
                  <a:gd name="T41" fmla="*/ 1 h 199"/>
                  <a:gd name="T42" fmla="*/ 1 w 148"/>
                  <a:gd name="T43" fmla="*/ 1 h 199"/>
                  <a:gd name="T44" fmla="*/ 1 w 148"/>
                  <a:gd name="T45" fmla="*/ 1 h 199"/>
                  <a:gd name="T46" fmla="*/ 1 w 148"/>
                  <a:gd name="T47" fmla="*/ 1 h 199"/>
                  <a:gd name="T48" fmla="*/ 1 w 148"/>
                  <a:gd name="T49" fmla="*/ 1 h 199"/>
                  <a:gd name="T50" fmla="*/ 1 w 148"/>
                  <a:gd name="T51" fmla="*/ 1 h 199"/>
                  <a:gd name="T52" fmla="*/ 1 w 148"/>
                  <a:gd name="T53" fmla="*/ 1 h 199"/>
                  <a:gd name="T54" fmla="*/ 1 w 148"/>
                  <a:gd name="T55" fmla="*/ 1 h 199"/>
                  <a:gd name="T56" fmla="*/ 1 w 148"/>
                  <a:gd name="T57" fmla="*/ 1 h 199"/>
                  <a:gd name="T58" fmla="*/ 1 w 148"/>
                  <a:gd name="T59" fmla="*/ 1 h 199"/>
                  <a:gd name="T60" fmla="*/ 1 w 148"/>
                  <a:gd name="T61" fmla="*/ 1 h 199"/>
                  <a:gd name="T62" fmla="*/ 1 w 148"/>
                  <a:gd name="T63" fmla="*/ 1 h 199"/>
                  <a:gd name="T64" fmla="*/ 1 w 148"/>
                  <a:gd name="T65" fmla="*/ 1 h 199"/>
                  <a:gd name="T66" fmla="*/ 1 w 148"/>
                  <a:gd name="T67" fmla="*/ 1 h 199"/>
                  <a:gd name="T68" fmla="*/ 1 w 148"/>
                  <a:gd name="T69" fmla="*/ 1 h 199"/>
                  <a:gd name="T70" fmla="*/ 1 w 148"/>
                  <a:gd name="T71" fmla="*/ 1 h 199"/>
                  <a:gd name="T72" fmla="*/ 1 w 148"/>
                  <a:gd name="T73" fmla="*/ 1 h 199"/>
                  <a:gd name="T74" fmla="*/ 1 w 148"/>
                  <a:gd name="T75" fmla="*/ 1 h 199"/>
                  <a:gd name="T76" fmla="*/ 1 w 148"/>
                  <a:gd name="T77" fmla="*/ 1 h 199"/>
                  <a:gd name="T78" fmla="*/ 1 w 148"/>
                  <a:gd name="T79" fmla="*/ 1 h 199"/>
                  <a:gd name="T80" fmla="*/ 1 w 148"/>
                  <a:gd name="T81" fmla="*/ 1 h 199"/>
                  <a:gd name="T82" fmla="*/ 1 w 148"/>
                  <a:gd name="T83" fmla="*/ 1 h 199"/>
                  <a:gd name="T84" fmla="*/ 1 w 148"/>
                  <a:gd name="T85" fmla="*/ 1 h 199"/>
                  <a:gd name="T86" fmla="*/ 1 w 148"/>
                  <a:gd name="T87" fmla="*/ 1 h 199"/>
                  <a:gd name="T88" fmla="*/ 1 w 148"/>
                  <a:gd name="T89" fmla="*/ 1 h 199"/>
                  <a:gd name="T90" fmla="*/ 1 w 148"/>
                  <a:gd name="T91" fmla="*/ 1 h 199"/>
                  <a:gd name="T92" fmla="*/ 1 w 148"/>
                  <a:gd name="T93" fmla="*/ 1 h 199"/>
                  <a:gd name="T94" fmla="*/ 1 w 148"/>
                  <a:gd name="T95" fmla="*/ 1 h 199"/>
                  <a:gd name="T96" fmla="*/ 1 w 148"/>
                  <a:gd name="T97" fmla="*/ 1 h 199"/>
                  <a:gd name="T98" fmla="*/ 1 w 148"/>
                  <a:gd name="T99" fmla="*/ 1 h 199"/>
                  <a:gd name="T100" fmla="*/ 1 w 148"/>
                  <a:gd name="T101" fmla="*/ 1 h 199"/>
                  <a:gd name="T102" fmla="*/ 1 w 148"/>
                  <a:gd name="T103" fmla="*/ 0 h 1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8"/>
                  <a:gd name="T157" fmla="*/ 0 h 199"/>
                  <a:gd name="T158" fmla="*/ 148 w 148"/>
                  <a:gd name="T159" fmla="*/ 199 h 1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8" h="199">
                    <a:moveTo>
                      <a:pt x="6" y="3"/>
                    </a:moveTo>
                    <a:lnTo>
                      <a:pt x="6" y="3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0" y="85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2" y="118"/>
                    </a:lnTo>
                    <a:lnTo>
                      <a:pt x="2" y="123"/>
                    </a:lnTo>
                    <a:lnTo>
                      <a:pt x="2" y="127"/>
                    </a:lnTo>
                    <a:lnTo>
                      <a:pt x="2" y="131"/>
                    </a:lnTo>
                    <a:lnTo>
                      <a:pt x="4" y="135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4"/>
                    </a:lnTo>
                    <a:lnTo>
                      <a:pt x="7" y="159"/>
                    </a:lnTo>
                    <a:lnTo>
                      <a:pt x="7" y="163"/>
                    </a:lnTo>
                    <a:lnTo>
                      <a:pt x="7" y="169"/>
                    </a:lnTo>
                    <a:lnTo>
                      <a:pt x="9" y="173"/>
                    </a:lnTo>
                    <a:lnTo>
                      <a:pt x="9" y="178"/>
                    </a:lnTo>
                    <a:lnTo>
                      <a:pt x="11" y="184"/>
                    </a:lnTo>
                    <a:lnTo>
                      <a:pt x="13" y="188"/>
                    </a:lnTo>
                    <a:lnTo>
                      <a:pt x="15" y="194"/>
                    </a:lnTo>
                    <a:lnTo>
                      <a:pt x="15" y="199"/>
                    </a:lnTo>
                    <a:lnTo>
                      <a:pt x="17" y="199"/>
                    </a:lnTo>
                    <a:lnTo>
                      <a:pt x="19" y="199"/>
                    </a:lnTo>
                    <a:lnTo>
                      <a:pt x="21" y="199"/>
                    </a:lnTo>
                    <a:lnTo>
                      <a:pt x="25" y="199"/>
                    </a:lnTo>
                    <a:lnTo>
                      <a:pt x="28" y="199"/>
                    </a:lnTo>
                    <a:lnTo>
                      <a:pt x="32" y="199"/>
                    </a:lnTo>
                    <a:lnTo>
                      <a:pt x="36" y="197"/>
                    </a:lnTo>
                    <a:lnTo>
                      <a:pt x="40" y="197"/>
                    </a:lnTo>
                    <a:lnTo>
                      <a:pt x="44" y="197"/>
                    </a:lnTo>
                    <a:lnTo>
                      <a:pt x="49" y="197"/>
                    </a:lnTo>
                    <a:lnTo>
                      <a:pt x="51" y="195"/>
                    </a:lnTo>
                    <a:lnTo>
                      <a:pt x="53" y="195"/>
                    </a:lnTo>
                    <a:lnTo>
                      <a:pt x="55" y="195"/>
                    </a:lnTo>
                    <a:lnTo>
                      <a:pt x="59" y="195"/>
                    </a:lnTo>
                    <a:lnTo>
                      <a:pt x="61" y="194"/>
                    </a:lnTo>
                    <a:lnTo>
                      <a:pt x="65" y="194"/>
                    </a:lnTo>
                    <a:lnTo>
                      <a:pt x="66" y="194"/>
                    </a:lnTo>
                    <a:lnTo>
                      <a:pt x="70" y="194"/>
                    </a:lnTo>
                    <a:lnTo>
                      <a:pt x="72" y="192"/>
                    </a:lnTo>
                    <a:lnTo>
                      <a:pt x="76" y="192"/>
                    </a:lnTo>
                    <a:lnTo>
                      <a:pt x="78" y="190"/>
                    </a:lnTo>
                    <a:lnTo>
                      <a:pt x="80" y="190"/>
                    </a:lnTo>
                    <a:lnTo>
                      <a:pt x="84" y="188"/>
                    </a:lnTo>
                    <a:lnTo>
                      <a:pt x="85" y="188"/>
                    </a:lnTo>
                    <a:lnTo>
                      <a:pt x="89" y="186"/>
                    </a:lnTo>
                    <a:lnTo>
                      <a:pt x="91" y="186"/>
                    </a:lnTo>
                    <a:lnTo>
                      <a:pt x="95" y="184"/>
                    </a:lnTo>
                    <a:lnTo>
                      <a:pt x="97" y="182"/>
                    </a:lnTo>
                    <a:lnTo>
                      <a:pt x="101" y="180"/>
                    </a:lnTo>
                    <a:lnTo>
                      <a:pt x="103" y="180"/>
                    </a:lnTo>
                    <a:lnTo>
                      <a:pt x="106" y="178"/>
                    </a:lnTo>
                    <a:lnTo>
                      <a:pt x="108" y="176"/>
                    </a:lnTo>
                    <a:lnTo>
                      <a:pt x="110" y="175"/>
                    </a:lnTo>
                    <a:lnTo>
                      <a:pt x="114" y="173"/>
                    </a:lnTo>
                    <a:lnTo>
                      <a:pt x="116" y="171"/>
                    </a:lnTo>
                    <a:lnTo>
                      <a:pt x="118" y="169"/>
                    </a:lnTo>
                    <a:lnTo>
                      <a:pt x="122" y="167"/>
                    </a:lnTo>
                    <a:lnTo>
                      <a:pt x="123" y="165"/>
                    </a:lnTo>
                    <a:lnTo>
                      <a:pt x="127" y="161"/>
                    </a:lnTo>
                    <a:lnTo>
                      <a:pt x="133" y="157"/>
                    </a:lnTo>
                    <a:lnTo>
                      <a:pt x="135" y="154"/>
                    </a:lnTo>
                    <a:lnTo>
                      <a:pt x="137" y="152"/>
                    </a:lnTo>
                    <a:lnTo>
                      <a:pt x="139" y="150"/>
                    </a:lnTo>
                    <a:lnTo>
                      <a:pt x="141" y="146"/>
                    </a:lnTo>
                    <a:lnTo>
                      <a:pt x="142" y="144"/>
                    </a:lnTo>
                    <a:lnTo>
                      <a:pt x="144" y="140"/>
                    </a:lnTo>
                    <a:lnTo>
                      <a:pt x="146" y="137"/>
                    </a:lnTo>
                    <a:lnTo>
                      <a:pt x="148" y="135"/>
                    </a:lnTo>
                    <a:lnTo>
                      <a:pt x="148" y="133"/>
                    </a:lnTo>
                    <a:lnTo>
                      <a:pt x="148" y="131"/>
                    </a:lnTo>
                    <a:lnTo>
                      <a:pt x="148" y="129"/>
                    </a:lnTo>
                    <a:lnTo>
                      <a:pt x="148" y="125"/>
                    </a:lnTo>
                    <a:lnTo>
                      <a:pt x="148" y="121"/>
                    </a:lnTo>
                    <a:lnTo>
                      <a:pt x="148" y="118"/>
                    </a:lnTo>
                    <a:lnTo>
                      <a:pt x="148" y="114"/>
                    </a:lnTo>
                    <a:lnTo>
                      <a:pt x="148" y="110"/>
                    </a:lnTo>
                    <a:lnTo>
                      <a:pt x="148" y="106"/>
                    </a:lnTo>
                    <a:lnTo>
                      <a:pt x="148" y="102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3"/>
                    </a:lnTo>
                    <a:lnTo>
                      <a:pt x="148" y="91"/>
                    </a:lnTo>
                    <a:lnTo>
                      <a:pt x="148" y="89"/>
                    </a:lnTo>
                    <a:lnTo>
                      <a:pt x="148" y="91"/>
                    </a:lnTo>
                    <a:lnTo>
                      <a:pt x="146" y="93"/>
                    </a:lnTo>
                    <a:lnTo>
                      <a:pt x="146" y="95"/>
                    </a:lnTo>
                    <a:lnTo>
                      <a:pt x="146" y="97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2" y="106"/>
                    </a:lnTo>
                    <a:lnTo>
                      <a:pt x="141" y="110"/>
                    </a:lnTo>
                    <a:lnTo>
                      <a:pt x="139" y="114"/>
                    </a:lnTo>
                    <a:lnTo>
                      <a:pt x="137" y="118"/>
                    </a:lnTo>
                    <a:lnTo>
                      <a:pt x="135" y="121"/>
                    </a:lnTo>
                    <a:lnTo>
                      <a:pt x="133" y="125"/>
                    </a:lnTo>
                    <a:lnTo>
                      <a:pt x="131" y="129"/>
                    </a:lnTo>
                    <a:lnTo>
                      <a:pt x="127" y="133"/>
                    </a:lnTo>
                    <a:lnTo>
                      <a:pt x="123" y="137"/>
                    </a:lnTo>
                    <a:lnTo>
                      <a:pt x="122" y="142"/>
                    </a:lnTo>
                    <a:lnTo>
                      <a:pt x="116" y="146"/>
                    </a:lnTo>
                    <a:lnTo>
                      <a:pt x="112" y="150"/>
                    </a:lnTo>
                    <a:lnTo>
                      <a:pt x="110" y="150"/>
                    </a:lnTo>
                    <a:lnTo>
                      <a:pt x="108" y="154"/>
                    </a:lnTo>
                    <a:lnTo>
                      <a:pt x="104" y="154"/>
                    </a:lnTo>
                    <a:lnTo>
                      <a:pt x="103" y="156"/>
                    </a:lnTo>
                    <a:lnTo>
                      <a:pt x="101" y="157"/>
                    </a:lnTo>
                    <a:lnTo>
                      <a:pt x="97" y="159"/>
                    </a:lnTo>
                    <a:lnTo>
                      <a:pt x="95" y="161"/>
                    </a:lnTo>
                    <a:lnTo>
                      <a:pt x="93" y="163"/>
                    </a:lnTo>
                    <a:lnTo>
                      <a:pt x="89" y="163"/>
                    </a:lnTo>
                    <a:lnTo>
                      <a:pt x="85" y="165"/>
                    </a:lnTo>
                    <a:lnTo>
                      <a:pt x="84" y="167"/>
                    </a:lnTo>
                    <a:lnTo>
                      <a:pt x="80" y="169"/>
                    </a:lnTo>
                    <a:lnTo>
                      <a:pt x="76" y="169"/>
                    </a:lnTo>
                    <a:lnTo>
                      <a:pt x="72" y="169"/>
                    </a:lnTo>
                    <a:lnTo>
                      <a:pt x="70" y="171"/>
                    </a:lnTo>
                    <a:lnTo>
                      <a:pt x="66" y="173"/>
                    </a:lnTo>
                    <a:lnTo>
                      <a:pt x="63" y="173"/>
                    </a:lnTo>
                    <a:lnTo>
                      <a:pt x="59" y="173"/>
                    </a:lnTo>
                    <a:lnTo>
                      <a:pt x="55" y="173"/>
                    </a:lnTo>
                    <a:lnTo>
                      <a:pt x="51" y="175"/>
                    </a:lnTo>
                    <a:lnTo>
                      <a:pt x="46" y="175"/>
                    </a:lnTo>
                    <a:lnTo>
                      <a:pt x="42" y="175"/>
                    </a:lnTo>
                    <a:lnTo>
                      <a:pt x="38" y="175"/>
                    </a:lnTo>
                    <a:lnTo>
                      <a:pt x="32" y="175"/>
                    </a:lnTo>
                    <a:lnTo>
                      <a:pt x="32" y="173"/>
                    </a:lnTo>
                    <a:lnTo>
                      <a:pt x="32" y="171"/>
                    </a:lnTo>
                    <a:lnTo>
                      <a:pt x="30" y="169"/>
                    </a:lnTo>
                    <a:lnTo>
                      <a:pt x="30" y="167"/>
                    </a:lnTo>
                    <a:lnTo>
                      <a:pt x="28" y="165"/>
                    </a:lnTo>
                    <a:lnTo>
                      <a:pt x="28" y="163"/>
                    </a:lnTo>
                    <a:lnTo>
                      <a:pt x="26" y="159"/>
                    </a:lnTo>
                    <a:lnTo>
                      <a:pt x="26" y="156"/>
                    </a:lnTo>
                    <a:lnTo>
                      <a:pt x="25" y="152"/>
                    </a:lnTo>
                    <a:lnTo>
                      <a:pt x="25" y="148"/>
                    </a:lnTo>
                    <a:lnTo>
                      <a:pt x="25" y="144"/>
                    </a:lnTo>
                    <a:lnTo>
                      <a:pt x="23" y="142"/>
                    </a:lnTo>
                    <a:lnTo>
                      <a:pt x="23" y="140"/>
                    </a:lnTo>
                    <a:lnTo>
                      <a:pt x="23" y="138"/>
                    </a:lnTo>
                    <a:lnTo>
                      <a:pt x="23" y="135"/>
                    </a:lnTo>
                    <a:lnTo>
                      <a:pt x="21" y="133"/>
                    </a:lnTo>
                    <a:lnTo>
                      <a:pt x="21" y="131"/>
                    </a:lnTo>
                    <a:lnTo>
                      <a:pt x="21" y="127"/>
                    </a:lnTo>
                    <a:lnTo>
                      <a:pt x="21" y="123"/>
                    </a:lnTo>
                    <a:lnTo>
                      <a:pt x="19" y="121"/>
                    </a:lnTo>
                    <a:lnTo>
                      <a:pt x="19" y="118"/>
                    </a:lnTo>
                    <a:lnTo>
                      <a:pt x="19" y="116"/>
                    </a:lnTo>
                    <a:lnTo>
                      <a:pt x="19" y="112"/>
                    </a:lnTo>
                    <a:lnTo>
                      <a:pt x="19" y="108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7" y="99"/>
                    </a:lnTo>
                    <a:lnTo>
                      <a:pt x="17" y="95"/>
                    </a:lnTo>
                    <a:lnTo>
                      <a:pt x="17" y="91"/>
                    </a:lnTo>
                    <a:lnTo>
                      <a:pt x="17" y="87"/>
                    </a:lnTo>
                    <a:lnTo>
                      <a:pt x="17" y="83"/>
                    </a:lnTo>
                    <a:lnTo>
                      <a:pt x="17" y="79"/>
                    </a:lnTo>
                    <a:lnTo>
                      <a:pt x="17" y="76"/>
                    </a:lnTo>
                    <a:lnTo>
                      <a:pt x="17" y="72"/>
                    </a:lnTo>
                    <a:lnTo>
                      <a:pt x="15" y="68"/>
                    </a:lnTo>
                    <a:lnTo>
                      <a:pt x="15" y="62"/>
                    </a:lnTo>
                    <a:lnTo>
                      <a:pt x="15" y="59"/>
                    </a:lnTo>
                    <a:lnTo>
                      <a:pt x="15" y="55"/>
                    </a:lnTo>
                    <a:lnTo>
                      <a:pt x="15" y="51"/>
                    </a:lnTo>
                    <a:lnTo>
                      <a:pt x="15" y="45"/>
                    </a:lnTo>
                    <a:lnTo>
                      <a:pt x="17" y="41"/>
                    </a:lnTo>
                    <a:lnTo>
                      <a:pt x="17" y="38"/>
                    </a:lnTo>
                    <a:lnTo>
                      <a:pt x="17" y="32"/>
                    </a:lnTo>
                    <a:lnTo>
                      <a:pt x="17" y="28"/>
                    </a:lnTo>
                    <a:lnTo>
                      <a:pt x="17" y="22"/>
                    </a:lnTo>
                    <a:lnTo>
                      <a:pt x="19" y="19"/>
                    </a:lnTo>
                    <a:lnTo>
                      <a:pt x="19" y="13"/>
                    </a:lnTo>
                    <a:lnTo>
                      <a:pt x="19" y="9"/>
                    </a:lnTo>
                    <a:lnTo>
                      <a:pt x="19" y="3"/>
                    </a:lnTo>
                    <a:lnTo>
                      <a:pt x="21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28" name="Freeform 735">
                <a:extLst>
                  <a:ext uri="{FF2B5EF4-FFF2-40B4-BE49-F238E27FC236}">
                    <a16:creationId xmlns:a16="http://schemas.microsoft.com/office/drawing/2014/main" id="{01D2D542-7952-4DDE-95C9-3DAE0D7C7A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7" y="779"/>
                <a:ext cx="98" cy="106"/>
              </a:xfrm>
              <a:custGeom>
                <a:avLst/>
                <a:gdLst>
                  <a:gd name="T0" fmla="*/ 0 w 198"/>
                  <a:gd name="T1" fmla="*/ 0 h 213"/>
                  <a:gd name="T2" fmla="*/ 0 w 198"/>
                  <a:gd name="T3" fmla="*/ 0 h 213"/>
                  <a:gd name="T4" fmla="*/ 0 w 198"/>
                  <a:gd name="T5" fmla="*/ 0 h 213"/>
                  <a:gd name="T6" fmla="*/ 0 w 198"/>
                  <a:gd name="T7" fmla="*/ 0 h 213"/>
                  <a:gd name="T8" fmla="*/ 0 w 198"/>
                  <a:gd name="T9" fmla="*/ 0 h 213"/>
                  <a:gd name="T10" fmla="*/ 0 w 198"/>
                  <a:gd name="T11" fmla="*/ 0 h 213"/>
                  <a:gd name="T12" fmla="*/ 0 w 198"/>
                  <a:gd name="T13" fmla="*/ 0 h 213"/>
                  <a:gd name="T14" fmla="*/ 0 w 198"/>
                  <a:gd name="T15" fmla="*/ 0 h 213"/>
                  <a:gd name="T16" fmla="*/ 0 w 198"/>
                  <a:gd name="T17" fmla="*/ 0 h 213"/>
                  <a:gd name="T18" fmla="*/ 0 w 198"/>
                  <a:gd name="T19" fmla="*/ 0 h 213"/>
                  <a:gd name="T20" fmla="*/ 0 w 198"/>
                  <a:gd name="T21" fmla="*/ 0 h 213"/>
                  <a:gd name="T22" fmla="*/ 0 w 198"/>
                  <a:gd name="T23" fmla="*/ 0 h 213"/>
                  <a:gd name="T24" fmla="*/ 0 w 198"/>
                  <a:gd name="T25" fmla="*/ 0 h 213"/>
                  <a:gd name="T26" fmla="*/ 0 w 198"/>
                  <a:gd name="T27" fmla="*/ 0 h 213"/>
                  <a:gd name="T28" fmla="*/ 0 w 198"/>
                  <a:gd name="T29" fmla="*/ 0 h 213"/>
                  <a:gd name="T30" fmla="*/ 0 w 198"/>
                  <a:gd name="T31" fmla="*/ 0 h 213"/>
                  <a:gd name="T32" fmla="*/ 0 w 198"/>
                  <a:gd name="T33" fmla="*/ 0 h 2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8"/>
                  <a:gd name="T52" fmla="*/ 0 h 213"/>
                  <a:gd name="T53" fmla="*/ 198 w 198"/>
                  <a:gd name="T54" fmla="*/ 213 h 2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8" h="213">
                    <a:moveTo>
                      <a:pt x="0" y="213"/>
                    </a:moveTo>
                    <a:lnTo>
                      <a:pt x="15" y="185"/>
                    </a:lnTo>
                    <a:lnTo>
                      <a:pt x="34" y="152"/>
                    </a:lnTo>
                    <a:lnTo>
                      <a:pt x="65" y="118"/>
                    </a:lnTo>
                    <a:lnTo>
                      <a:pt x="97" y="88"/>
                    </a:lnTo>
                    <a:lnTo>
                      <a:pt x="139" y="52"/>
                    </a:lnTo>
                    <a:lnTo>
                      <a:pt x="175" y="17"/>
                    </a:lnTo>
                    <a:lnTo>
                      <a:pt x="198" y="0"/>
                    </a:lnTo>
                    <a:lnTo>
                      <a:pt x="198" y="29"/>
                    </a:lnTo>
                    <a:lnTo>
                      <a:pt x="196" y="65"/>
                    </a:lnTo>
                    <a:lnTo>
                      <a:pt x="188" y="114"/>
                    </a:lnTo>
                    <a:lnTo>
                      <a:pt x="118" y="211"/>
                    </a:lnTo>
                    <a:lnTo>
                      <a:pt x="112" y="179"/>
                    </a:lnTo>
                    <a:lnTo>
                      <a:pt x="114" y="131"/>
                    </a:lnTo>
                    <a:lnTo>
                      <a:pt x="61" y="162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29" name="Freeform 736">
                <a:extLst>
                  <a:ext uri="{FF2B5EF4-FFF2-40B4-BE49-F238E27FC236}">
                    <a16:creationId xmlns:a16="http://schemas.microsoft.com/office/drawing/2014/main" id="{94AF9782-3ABC-4D01-89D3-4F2B3EE11D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4" y="878"/>
                <a:ext cx="39" cy="124"/>
              </a:xfrm>
              <a:custGeom>
                <a:avLst/>
                <a:gdLst>
                  <a:gd name="T0" fmla="*/ 1 w 77"/>
                  <a:gd name="T1" fmla="*/ 1 h 247"/>
                  <a:gd name="T2" fmla="*/ 1 w 77"/>
                  <a:gd name="T3" fmla="*/ 1 h 247"/>
                  <a:gd name="T4" fmla="*/ 0 w 77"/>
                  <a:gd name="T5" fmla="*/ 1 h 247"/>
                  <a:gd name="T6" fmla="*/ 1 w 77"/>
                  <a:gd name="T7" fmla="*/ 1 h 247"/>
                  <a:gd name="T8" fmla="*/ 1 w 77"/>
                  <a:gd name="T9" fmla="*/ 1 h 247"/>
                  <a:gd name="T10" fmla="*/ 1 w 77"/>
                  <a:gd name="T11" fmla="*/ 1 h 247"/>
                  <a:gd name="T12" fmla="*/ 1 w 77"/>
                  <a:gd name="T13" fmla="*/ 1 h 247"/>
                  <a:gd name="T14" fmla="*/ 1 w 77"/>
                  <a:gd name="T15" fmla="*/ 0 h 247"/>
                  <a:gd name="T16" fmla="*/ 1 w 77"/>
                  <a:gd name="T17" fmla="*/ 1 h 247"/>
                  <a:gd name="T18" fmla="*/ 1 w 77"/>
                  <a:gd name="T19" fmla="*/ 1 h 247"/>
                  <a:gd name="T20" fmla="*/ 1 w 77"/>
                  <a:gd name="T21" fmla="*/ 1 h 247"/>
                  <a:gd name="T22" fmla="*/ 1 w 77"/>
                  <a:gd name="T23" fmla="*/ 1 h 247"/>
                  <a:gd name="T24" fmla="*/ 1 w 77"/>
                  <a:gd name="T25" fmla="*/ 1 h 247"/>
                  <a:gd name="T26" fmla="*/ 1 w 77"/>
                  <a:gd name="T27" fmla="*/ 1 h 247"/>
                  <a:gd name="T28" fmla="*/ 1 w 77"/>
                  <a:gd name="T29" fmla="*/ 1 h 247"/>
                  <a:gd name="T30" fmla="*/ 1 w 77"/>
                  <a:gd name="T31" fmla="*/ 1 h 247"/>
                  <a:gd name="T32" fmla="*/ 1 w 77"/>
                  <a:gd name="T33" fmla="*/ 1 h 247"/>
                  <a:gd name="T34" fmla="*/ 1 w 77"/>
                  <a:gd name="T35" fmla="*/ 1 h 2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7"/>
                  <a:gd name="T55" fmla="*/ 0 h 247"/>
                  <a:gd name="T56" fmla="*/ 77 w 77"/>
                  <a:gd name="T57" fmla="*/ 247 h 2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7" h="247">
                    <a:moveTo>
                      <a:pt x="9" y="241"/>
                    </a:moveTo>
                    <a:lnTo>
                      <a:pt x="1" y="211"/>
                    </a:lnTo>
                    <a:lnTo>
                      <a:pt x="0" y="173"/>
                    </a:lnTo>
                    <a:lnTo>
                      <a:pt x="1" y="127"/>
                    </a:lnTo>
                    <a:lnTo>
                      <a:pt x="11" y="91"/>
                    </a:lnTo>
                    <a:lnTo>
                      <a:pt x="26" y="59"/>
                    </a:lnTo>
                    <a:lnTo>
                      <a:pt x="53" y="23"/>
                    </a:lnTo>
                    <a:lnTo>
                      <a:pt x="76" y="0"/>
                    </a:lnTo>
                    <a:lnTo>
                      <a:pt x="74" y="23"/>
                    </a:lnTo>
                    <a:lnTo>
                      <a:pt x="76" y="61"/>
                    </a:lnTo>
                    <a:lnTo>
                      <a:pt x="77" y="108"/>
                    </a:lnTo>
                    <a:lnTo>
                      <a:pt x="76" y="154"/>
                    </a:lnTo>
                    <a:lnTo>
                      <a:pt x="66" y="192"/>
                    </a:lnTo>
                    <a:lnTo>
                      <a:pt x="53" y="217"/>
                    </a:lnTo>
                    <a:lnTo>
                      <a:pt x="36" y="232"/>
                    </a:lnTo>
                    <a:lnTo>
                      <a:pt x="9" y="247"/>
                    </a:lnTo>
                    <a:lnTo>
                      <a:pt x="9" y="24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30" name="Freeform 737">
                <a:extLst>
                  <a:ext uri="{FF2B5EF4-FFF2-40B4-BE49-F238E27FC236}">
                    <a16:creationId xmlns:a16="http://schemas.microsoft.com/office/drawing/2014/main" id="{AF9B3736-57E0-48CD-AC97-07D44AA012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4" y="799"/>
                <a:ext cx="166" cy="165"/>
              </a:xfrm>
              <a:custGeom>
                <a:avLst/>
                <a:gdLst>
                  <a:gd name="T0" fmla="*/ 0 w 333"/>
                  <a:gd name="T1" fmla="*/ 0 h 331"/>
                  <a:gd name="T2" fmla="*/ 0 w 333"/>
                  <a:gd name="T3" fmla="*/ 0 h 331"/>
                  <a:gd name="T4" fmla="*/ 0 w 333"/>
                  <a:gd name="T5" fmla="*/ 0 h 331"/>
                  <a:gd name="T6" fmla="*/ 0 w 333"/>
                  <a:gd name="T7" fmla="*/ 0 h 331"/>
                  <a:gd name="T8" fmla="*/ 0 w 333"/>
                  <a:gd name="T9" fmla="*/ 0 h 331"/>
                  <a:gd name="T10" fmla="*/ 0 w 333"/>
                  <a:gd name="T11" fmla="*/ 0 h 331"/>
                  <a:gd name="T12" fmla="*/ 0 w 333"/>
                  <a:gd name="T13" fmla="*/ 0 h 331"/>
                  <a:gd name="T14" fmla="*/ 0 w 333"/>
                  <a:gd name="T15" fmla="*/ 0 h 331"/>
                  <a:gd name="T16" fmla="*/ 0 w 333"/>
                  <a:gd name="T17" fmla="*/ 0 h 331"/>
                  <a:gd name="T18" fmla="*/ 0 w 333"/>
                  <a:gd name="T19" fmla="*/ 0 h 331"/>
                  <a:gd name="T20" fmla="*/ 0 w 333"/>
                  <a:gd name="T21" fmla="*/ 0 h 331"/>
                  <a:gd name="T22" fmla="*/ 0 w 333"/>
                  <a:gd name="T23" fmla="*/ 0 h 331"/>
                  <a:gd name="T24" fmla="*/ 0 w 333"/>
                  <a:gd name="T25" fmla="*/ 0 h 331"/>
                  <a:gd name="T26" fmla="*/ 0 w 333"/>
                  <a:gd name="T27" fmla="*/ 0 h 331"/>
                  <a:gd name="T28" fmla="*/ 0 w 333"/>
                  <a:gd name="T29" fmla="*/ 0 h 331"/>
                  <a:gd name="T30" fmla="*/ 0 w 333"/>
                  <a:gd name="T31" fmla="*/ 0 h 331"/>
                  <a:gd name="T32" fmla="*/ 0 w 333"/>
                  <a:gd name="T33" fmla="*/ 0 h 331"/>
                  <a:gd name="T34" fmla="*/ 0 w 333"/>
                  <a:gd name="T35" fmla="*/ 0 h 331"/>
                  <a:gd name="T36" fmla="*/ 0 w 333"/>
                  <a:gd name="T37" fmla="*/ 0 h 331"/>
                  <a:gd name="T38" fmla="*/ 0 w 333"/>
                  <a:gd name="T39" fmla="*/ 0 h 331"/>
                  <a:gd name="T40" fmla="*/ 0 w 333"/>
                  <a:gd name="T41" fmla="*/ 0 h 331"/>
                  <a:gd name="T42" fmla="*/ 0 w 333"/>
                  <a:gd name="T43" fmla="*/ 0 h 331"/>
                  <a:gd name="T44" fmla="*/ 0 w 333"/>
                  <a:gd name="T45" fmla="*/ 0 h 331"/>
                  <a:gd name="T46" fmla="*/ 0 w 333"/>
                  <a:gd name="T47" fmla="*/ 0 h 331"/>
                  <a:gd name="T48" fmla="*/ 0 w 333"/>
                  <a:gd name="T49" fmla="*/ 0 h 331"/>
                  <a:gd name="T50" fmla="*/ 0 w 333"/>
                  <a:gd name="T51" fmla="*/ 0 h 331"/>
                  <a:gd name="T52" fmla="*/ 0 w 333"/>
                  <a:gd name="T53" fmla="*/ 0 h 3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33"/>
                  <a:gd name="T82" fmla="*/ 0 h 331"/>
                  <a:gd name="T83" fmla="*/ 333 w 333"/>
                  <a:gd name="T84" fmla="*/ 331 h 3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33" h="331">
                    <a:moveTo>
                      <a:pt x="8" y="291"/>
                    </a:moveTo>
                    <a:lnTo>
                      <a:pt x="36" y="228"/>
                    </a:lnTo>
                    <a:lnTo>
                      <a:pt x="59" y="185"/>
                    </a:lnTo>
                    <a:lnTo>
                      <a:pt x="86" y="141"/>
                    </a:lnTo>
                    <a:lnTo>
                      <a:pt x="114" y="108"/>
                    </a:lnTo>
                    <a:lnTo>
                      <a:pt x="156" y="74"/>
                    </a:lnTo>
                    <a:lnTo>
                      <a:pt x="202" y="46"/>
                    </a:lnTo>
                    <a:lnTo>
                      <a:pt x="251" y="25"/>
                    </a:lnTo>
                    <a:lnTo>
                      <a:pt x="301" y="10"/>
                    </a:lnTo>
                    <a:lnTo>
                      <a:pt x="333" y="0"/>
                    </a:lnTo>
                    <a:lnTo>
                      <a:pt x="327" y="27"/>
                    </a:lnTo>
                    <a:lnTo>
                      <a:pt x="316" y="65"/>
                    </a:lnTo>
                    <a:lnTo>
                      <a:pt x="299" y="112"/>
                    </a:lnTo>
                    <a:lnTo>
                      <a:pt x="278" y="158"/>
                    </a:lnTo>
                    <a:lnTo>
                      <a:pt x="261" y="196"/>
                    </a:lnTo>
                    <a:lnTo>
                      <a:pt x="249" y="236"/>
                    </a:lnTo>
                    <a:lnTo>
                      <a:pt x="230" y="291"/>
                    </a:lnTo>
                    <a:lnTo>
                      <a:pt x="181" y="327"/>
                    </a:lnTo>
                    <a:lnTo>
                      <a:pt x="188" y="278"/>
                    </a:lnTo>
                    <a:lnTo>
                      <a:pt x="232" y="175"/>
                    </a:lnTo>
                    <a:lnTo>
                      <a:pt x="175" y="186"/>
                    </a:lnTo>
                    <a:lnTo>
                      <a:pt x="111" y="213"/>
                    </a:lnTo>
                    <a:lnTo>
                      <a:pt x="61" y="247"/>
                    </a:lnTo>
                    <a:lnTo>
                      <a:pt x="14" y="295"/>
                    </a:lnTo>
                    <a:lnTo>
                      <a:pt x="0" y="331"/>
                    </a:lnTo>
                    <a:lnTo>
                      <a:pt x="8" y="29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31" name="Freeform 738">
                <a:extLst>
                  <a:ext uri="{FF2B5EF4-FFF2-40B4-BE49-F238E27FC236}">
                    <a16:creationId xmlns:a16="http://schemas.microsoft.com/office/drawing/2014/main" id="{626313A4-66CF-4ED3-873A-8C4EAF25E6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46" y="711"/>
                <a:ext cx="120" cy="155"/>
              </a:xfrm>
              <a:custGeom>
                <a:avLst/>
                <a:gdLst>
                  <a:gd name="T0" fmla="*/ 0 w 240"/>
                  <a:gd name="T1" fmla="*/ 1 h 310"/>
                  <a:gd name="T2" fmla="*/ 1 w 240"/>
                  <a:gd name="T3" fmla="*/ 1 h 310"/>
                  <a:gd name="T4" fmla="*/ 1 w 240"/>
                  <a:gd name="T5" fmla="*/ 1 h 310"/>
                  <a:gd name="T6" fmla="*/ 1 w 240"/>
                  <a:gd name="T7" fmla="*/ 1 h 310"/>
                  <a:gd name="T8" fmla="*/ 1 w 240"/>
                  <a:gd name="T9" fmla="*/ 1 h 310"/>
                  <a:gd name="T10" fmla="*/ 1 w 240"/>
                  <a:gd name="T11" fmla="*/ 1 h 310"/>
                  <a:gd name="T12" fmla="*/ 1 w 240"/>
                  <a:gd name="T13" fmla="*/ 0 h 310"/>
                  <a:gd name="T14" fmla="*/ 1 w 240"/>
                  <a:gd name="T15" fmla="*/ 1 h 310"/>
                  <a:gd name="T16" fmla="*/ 1 w 240"/>
                  <a:gd name="T17" fmla="*/ 1 h 310"/>
                  <a:gd name="T18" fmla="*/ 1 w 240"/>
                  <a:gd name="T19" fmla="*/ 1 h 310"/>
                  <a:gd name="T20" fmla="*/ 1 w 240"/>
                  <a:gd name="T21" fmla="*/ 1 h 310"/>
                  <a:gd name="T22" fmla="*/ 1 w 240"/>
                  <a:gd name="T23" fmla="*/ 1 h 310"/>
                  <a:gd name="T24" fmla="*/ 1 w 240"/>
                  <a:gd name="T25" fmla="*/ 1 h 310"/>
                  <a:gd name="T26" fmla="*/ 1 w 240"/>
                  <a:gd name="T27" fmla="*/ 1 h 310"/>
                  <a:gd name="T28" fmla="*/ 1 w 240"/>
                  <a:gd name="T29" fmla="*/ 1 h 310"/>
                  <a:gd name="T30" fmla="*/ 1 w 240"/>
                  <a:gd name="T31" fmla="*/ 1 h 310"/>
                  <a:gd name="T32" fmla="*/ 1 w 240"/>
                  <a:gd name="T33" fmla="*/ 1 h 310"/>
                  <a:gd name="T34" fmla="*/ 1 w 240"/>
                  <a:gd name="T35" fmla="*/ 1 h 310"/>
                  <a:gd name="T36" fmla="*/ 1 w 240"/>
                  <a:gd name="T37" fmla="*/ 1 h 310"/>
                  <a:gd name="T38" fmla="*/ 0 w 240"/>
                  <a:gd name="T39" fmla="*/ 1 h 310"/>
                  <a:gd name="T40" fmla="*/ 0 w 240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0"/>
                  <a:gd name="T64" fmla="*/ 0 h 310"/>
                  <a:gd name="T65" fmla="*/ 240 w 240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0" h="310">
                    <a:moveTo>
                      <a:pt x="0" y="118"/>
                    </a:moveTo>
                    <a:lnTo>
                      <a:pt x="27" y="91"/>
                    </a:lnTo>
                    <a:lnTo>
                      <a:pt x="63" y="63"/>
                    </a:lnTo>
                    <a:lnTo>
                      <a:pt x="109" y="40"/>
                    </a:lnTo>
                    <a:lnTo>
                      <a:pt x="168" y="17"/>
                    </a:lnTo>
                    <a:lnTo>
                      <a:pt x="219" y="4"/>
                    </a:lnTo>
                    <a:lnTo>
                      <a:pt x="240" y="0"/>
                    </a:lnTo>
                    <a:lnTo>
                      <a:pt x="234" y="25"/>
                    </a:lnTo>
                    <a:lnTo>
                      <a:pt x="223" y="59"/>
                    </a:lnTo>
                    <a:lnTo>
                      <a:pt x="206" y="99"/>
                    </a:lnTo>
                    <a:lnTo>
                      <a:pt x="185" y="139"/>
                    </a:lnTo>
                    <a:lnTo>
                      <a:pt x="162" y="168"/>
                    </a:lnTo>
                    <a:lnTo>
                      <a:pt x="128" y="204"/>
                    </a:lnTo>
                    <a:lnTo>
                      <a:pt x="97" y="232"/>
                    </a:lnTo>
                    <a:lnTo>
                      <a:pt x="61" y="266"/>
                    </a:lnTo>
                    <a:lnTo>
                      <a:pt x="17" y="310"/>
                    </a:lnTo>
                    <a:lnTo>
                      <a:pt x="40" y="238"/>
                    </a:lnTo>
                    <a:lnTo>
                      <a:pt x="59" y="133"/>
                    </a:lnTo>
                    <a:lnTo>
                      <a:pt x="59" y="95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32" name="Freeform 739">
                <a:extLst>
                  <a:ext uri="{FF2B5EF4-FFF2-40B4-BE49-F238E27FC236}">
                    <a16:creationId xmlns:a16="http://schemas.microsoft.com/office/drawing/2014/main" id="{CA81467F-2135-4BC5-97CF-28E379C0970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79" y="754"/>
                <a:ext cx="124" cy="140"/>
              </a:xfrm>
              <a:custGeom>
                <a:avLst/>
                <a:gdLst>
                  <a:gd name="T0" fmla="*/ 0 w 248"/>
                  <a:gd name="T1" fmla="*/ 1 h 279"/>
                  <a:gd name="T2" fmla="*/ 1 w 248"/>
                  <a:gd name="T3" fmla="*/ 1 h 279"/>
                  <a:gd name="T4" fmla="*/ 1 w 248"/>
                  <a:gd name="T5" fmla="*/ 1 h 279"/>
                  <a:gd name="T6" fmla="*/ 1 w 248"/>
                  <a:gd name="T7" fmla="*/ 1 h 279"/>
                  <a:gd name="T8" fmla="*/ 1 w 248"/>
                  <a:gd name="T9" fmla="*/ 1 h 279"/>
                  <a:gd name="T10" fmla="*/ 1 w 248"/>
                  <a:gd name="T11" fmla="*/ 0 h 279"/>
                  <a:gd name="T12" fmla="*/ 1 w 248"/>
                  <a:gd name="T13" fmla="*/ 1 h 279"/>
                  <a:gd name="T14" fmla="*/ 1 w 248"/>
                  <a:gd name="T15" fmla="*/ 1 h 279"/>
                  <a:gd name="T16" fmla="*/ 1 w 248"/>
                  <a:gd name="T17" fmla="*/ 1 h 279"/>
                  <a:gd name="T18" fmla="*/ 1 w 248"/>
                  <a:gd name="T19" fmla="*/ 1 h 279"/>
                  <a:gd name="T20" fmla="*/ 1 w 248"/>
                  <a:gd name="T21" fmla="*/ 1 h 279"/>
                  <a:gd name="T22" fmla="*/ 1 w 248"/>
                  <a:gd name="T23" fmla="*/ 1 h 279"/>
                  <a:gd name="T24" fmla="*/ 1 w 248"/>
                  <a:gd name="T25" fmla="*/ 1 h 279"/>
                  <a:gd name="T26" fmla="*/ 1 w 248"/>
                  <a:gd name="T27" fmla="*/ 1 h 279"/>
                  <a:gd name="T28" fmla="*/ 0 w 248"/>
                  <a:gd name="T29" fmla="*/ 1 h 279"/>
                  <a:gd name="T30" fmla="*/ 0 w 248"/>
                  <a:gd name="T31" fmla="*/ 1 h 27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48"/>
                  <a:gd name="T49" fmla="*/ 0 h 279"/>
                  <a:gd name="T50" fmla="*/ 248 w 248"/>
                  <a:gd name="T51" fmla="*/ 279 h 27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48" h="279">
                    <a:moveTo>
                      <a:pt x="0" y="129"/>
                    </a:moveTo>
                    <a:lnTo>
                      <a:pt x="29" y="104"/>
                    </a:lnTo>
                    <a:lnTo>
                      <a:pt x="77" y="74"/>
                    </a:lnTo>
                    <a:lnTo>
                      <a:pt x="130" y="47"/>
                    </a:lnTo>
                    <a:lnTo>
                      <a:pt x="192" y="23"/>
                    </a:lnTo>
                    <a:lnTo>
                      <a:pt x="248" y="0"/>
                    </a:lnTo>
                    <a:lnTo>
                      <a:pt x="232" y="38"/>
                    </a:lnTo>
                    <a:lnTo>
                      <a:pt x="213" y="80"/>
                    </a:lnTo>
                    <a:lnTo>
                      <a:pt x="187" y="127"/>
                    </a:lnTo>
                    <a:lnTo>
                      <a:pt x="156" y="173"/>
                    </a:lnTo>
                    <a:lnTo>
                      <a:pt x="115" y="222"/>
                    </a:lnTo>
                    <a:lnTo>
                      <a:pt x="78" y="260"/>
                    </a:lnTo>
                    <a:lnTo>
                      <a:pt x="58" y="279"/>
                    </a:lnTo>
                    <a:lnTo>
                      <a:pt x="141" y="101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33" name="Freeform 740">
                <a:extLst>
                  <a:ext uri="{FF2B5EF4-FFF2-40B4-BE49-F238E27FC236}">
                    <a16:creationId xmlns:a16="http://schemas.microsoft.com/office/drawing/2014/main" id="{67B302FF-5AED-4ADF-B59E-CB0E2688BA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845"/>
                <a:ext cx="193" cy="212"/>
              </a:xfrm>
              <a:custGeom>
                <a:avLst/>
                <a:gdLst>
                  <a:gd name="T0" fmla="*/ 1 w 386"/>
                  <a:gd name="T1" fmla="*/ 1 h 424"/>
                  <a:gd name="T2" fmla="*/ 1 w 386"/>
                  <a:gd name="T3" fmla="*/ 1 h 424"/>
                  <a:gd name="T4" fmla="*/ 1 w 386"/>
                  <a:gd name="T5" fmla="*/ 1 h 424"/>
                  <a:gd name="T6" fmla="*/ 1 w 386"/>
                  <a:gd name="T7" fmla="*/ 1 h 424"/>
                  <a:gd name="T8" fmla="*/ 1 w 386"/>
                  <a:gd name="T9" fmla="*/ 1 h 424"/>
                  <a:gd name="T10" fmla="*/ 1 w 386"/>
                  <a:gd name="T11" fmla="*/ 1 h 424"/>
                  <a:gd name="T12" fmla="*/ 1 w 386"/>
                  <a:gd name="T13" fmla="*/ 1 h 424"/>
                  <a:gd name="T14" fmla="*/ 1 w 386"/>
                  <a:gd name="T15" fmla="*/ 0 h 424"/>
                  <a:gd name="T16" fmla="*/ 1 w 386"/>
                  <a:gd name="T17" fmla="*/ 1 h 424"/>
                  <a:gd name="T18" fmla="*/ 1 w 386"/>
                  <a:gd name="T19" fmla="*/ 1 h 424"/>
                  <a:gd name="T20" fmla="*/ 1 w 386"/>
                  <a:gd name="T21" fmla="*/ 1 h 424"/>
                  <a:gd name="T22" fmla="*/ 1 w 386"/>
                  <a:gd name="T23" fmla="*/ 1 h 424"/>
                  <a:gd name="T24" fmla="*/ 1 w 386"/>
                  <a:gd name="T25" fmla="*/ 1 h 424"/>
                  <a:gd name="T26" fmla="*/ 1 w 386"/>
                  <a:gd name="T27" fmla="*/ 1 h 424"/>
                  <a:gd name="T28" fmla="*/ 1 w 386"/>
                  <a:gd name="T29" fmla="*/ 1 h 424"/>
                  <a:gd name="T30" fmla="*/ 1 w 386"/>
                  <a:gd name="T31" fmla="*/ 1 h 424"/>
                  <a:gd name="T32" fmla="*/ 1 w 386"/>
                  <a:gd name="T33" fmla="*/ 1 h 424"/>
                  <a:gd name="T34" fmla="*/ 1 w 386"/>
                  <a:gd name="T35" fmla="*/ 1 h 424"/>
                  <a:gd name="T36" fmla="*/ 0 w 386"/>
                  <a:gd name="T37" fmla="*/ 1 h 424"/>
                  <a:gd name="T38" fmla="*/ 1 w 386"/>
                  <a:gd name="T39" fmla="*/ 1 h 424"/>
                  <a:gd name="T40" fmla="*/ 1 w 386"/>
                  <a:gd name="T41" fmla="*/ 1 h 424"/>
                  <a:gd name="T42" fmla="*/ 1 w 386"/>
                  <a:gd name="T43" fmla="*/ 1 h 424"/>
                  <a:gd name="T44" fmla="*/ 1 w 386"/>
                  <a:gd name="T45" fmla="*/ 1 h 424"/>
                  <a:gd name="T46" fmla="*/ 1 w 386"/>
                  <a:gd name="T47" fmla="*/ 1 h 424"/>
                  <a:gd name="T48" fmla="*/ 1 w 386"/>
                  <a:gd name="T49" fmla="*/ 1 h 4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6"/>
                  <a:gd name="T76" fmla="*/ 0 h 424"/>
                  <a:gd name="T77" fmla="*/ 386 w 386"/>
                  <a:gd name="T78" fmla="*/ 424 h 4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6" h="424">
                    <a:moveTo>
                      <a:pt x="78" y="156"/>
                    </a:moveTo>
                    <a:lnTo>
                      <a:pt x="94" y="128"/>
                    </a:lnTo>
                    <a:lnTo>
                      <a:pt x="122" y="95"/>
                    </a:lnTo>
                    <a:lnTo>
                      <a:pt x="168" y="65"/>
                    </a:lnTo>
                    <a:lnTo>
                      <a:pt x="227" y="38"/>
                    </a:lnTo>
                    <a:lnTo>
                      <a:pt x="289" y="17"/>
                    </a:lnTo>
                    <a:lnTo>
                      <a:pt x="345" y="6"/>
                    </a:lnTo>
                    <a:lnTo>
                      <a:pt x="386" y="0"/>
                    </a:lnTo>
                    <a:lnTo>
                      <a:pt x="369" y="29"/>
                    </a:lnTo>
                    <a:lnTo>
                      <a:pt x="348" y="73"/>
                    </a:lnTo>
                    <a:lnTo>
                      <a:pt x="327" y="118"/>
                    </a:lnTo>
                    <a:lnTo>
                      <a:pt x="310" y="156"/>
                    </a:lnTo>
                    <a:lnTo>
                      <a:pt x="291" y="187"/>
                    </a:lnTo>
                    <a:lnTo>
                      <a:pt x="265" y="219"/>
                    </a:lnTo>
                    <a:lnTo>
                      <a:pt x="229" y="255"/>
                    </a:lnTo>
                    <a:lnTo>
                      <a:pt x="189" y="291"/>
                    </a:lnTo>
                    <a:lnTo>
                      <a:pt x="145" y="344"/>
                    </a:lnTo>
                    <a:lnTo>
                      <a:pt x="94" y="413"/>
                    </a:lnTo>
                    <a:lnTo>
                      <a:pt x="0" y="424"/>
                    </a:lnTo>
                    <a:lnTo>
                      <a:pt x="63" y="373"/>
                    </a:lnTo>
                    <a:lnTo>
                      <a:pt x="120" y="285"/>
                    </a:lnTo>
                    <a:lnTo>
                      <a:pt x="231" y="135"/>
                    </a:lnTo>
                    <a:lnTo>
                      <a:pt x="173" y="135"/>
                    </a:lnTo>
                    <a:lnTo>
                      <a:pt x="78" y="15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34" name="Freeform 741">
                <a:extLst>
                  <a:ext uri="{FF2B5EF4-FFF2-40B4-BE49-F238E27FC236}">
                    <a16:creationId xmlns:a16="http://schemas.microsoft.com/office/drawing/2014/main" id="{F8676CC4-563B-43E6-ADC5-532D47F148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4" y="897"/>
                <a:ext cx="168" cy="117"/>
              </a:xfrm>
              <a:custGeom>
                <a:avLst/>
                <a:gdLst>
                  <a:gd name="T0" fmla="*/ 0 w 337"/>
                  <a:gd name="T1" fmla="*/ 1 h 234"/>
                  <a:gd name="T2" fmla="*/ 0 w 337"/>
                  <a:gd name="T3" fmla="*/ 1 h 234"/>
                  <a:gd name="T4" fmla="*/ 0 w 337"/>
                  <a:gd name="T5" fmla="*/ 1 h 234"/>
                  <a:gd name="T6" fmla="*/ 0 w 337"/>
                  <a:gd name="T7" fmla="*/ 1 h 234"/>
                  <a:gd name="T8" fmla="*/ 0 w 337"/>
                  <a:gd name="T9" fmla="*/ 0 h 234"/>
                  <a:gd name="T10" fmla="*/ 0 w 337"/>
                  <a:gd name="T11" fmla="*/ 1 h 234"/>
                  <a:gd name="T12" fmla="*/ 0 w 337"/>
                  <a:gd name="T13" fmla="*/ 1 h 234"/>
                  <a:gd name="T14" fmla="*/ 0 w 337"/>
                  <a:gd name="T15" fmla="*/ 1 h 234"/>
                  <a:gd name="T16" fmla="*/ 0 w 337"/>
                  <a:gd name="T17" fmla="*/ 1 h 234"/>
                  <a:gd name="T18" fmla="*/ 0 w 337"/>
                  <a:gd name="T19" fmla="*/ 1 h 234"/>
                  <a:gd name="T20" fmla="*/ 0 w 337"/>
                  <a:gd name="T21" fmla="*/ 1 h 234"/>
                  <a:gd name="T22" fmla="*/ 0 w 337"/>
                  <a:gd name="T23" fmla="*/ 1 h 234"/>
                  <a:gd name="T24" fmla="*/ 0 w 337"/>
                  <a:gd name="T25" fmla="*/ 1 h 234"/>
                  <a:gd name="T26" fmla="*/ 0 w 337"/>
                  <a:gd name="T27" fmla="*/ 1 h 234"/>
                  <a:gd name="T28" fmla="*/ 0 w 337"/>
                  <a:gd name="T29" fmla="*/ 1 h 234"/>
                  <a:gd name="T30" fmla="*/ 0 w 337"/>
                  <a:gd name="T31" fmla="*/ 1 h 234"/>
                  <a:gd name="T32" fmla="*/ 0 w 337"/>
                  <a:gd name="T33" fmla="*/ 1 h 234"/>
                  <a:gd name="T34" fmla="*/ 0 w 337"/>
                  <a:gd name="T35" fmla="*/ 1 h 234"/>
                  <a:gd name="T36" fmla="*/ 0 w 337"/>
                  <a:gd name="T37" fmla="*/ 1 h 234"/>
                  <a:gd name="T38" fmla="*/ 0 w 337"/>
                  <a:gd name="T39" fmla="*/ 1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7"/>
                  <a:gd name="T61" fmla="*/ 0 h 234"/>
                  <a:gd name="T62" fmla="*/ 337 w 337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7" h="234">
                    <a:moveTo>
                      <a:pt x="137" y="38"/>
                    </a:moveTo>
                    <a:lnTo>
                      <a:pt x="192" y="30"/>
                    </a:lnTo>
                    <a:lnTo>
                      <a:pt x="249" y="23"/>
                    </a:lnTo>
                    <a:lnTo>
                      <a:pt x="310" y="7"/>
                    </a:lnTo>
                    <a:lnTo>
                      <a:pt x="337" y="0"/>
                    </a:lnTo>
                    <a:lnTo>
                      <a:pt x="323" y="30"/>
                    </a:lnTo>
                    <a:lnTo>
                      <a:pt x="308" y="63"/>
                    </a:lnTo>
                    <a:lnTo>
                      <a:pt x="291" y="108"/>
                    </a:lnTo>
                    <a:lnTo>
                      <a:pt x="274" y="148"/>
                    </a:lnTo>
                    <a:lnTo>
                      <a:pt x="257" y="177"/>
                    </a:lnTo>
                    <a:lnTo>
                      <a:pt x="236" y="207"/>
                    </a:lnTo>
                    <a:lnTo>
                      <a:pt x="204" y="234"/>
                    </a:lnTo>
                    <a:lnTo>
                      <a:pt x="232" y="188"/>
                    </a:lnTo>
                    <a:lnTo>
                      <a:pt x="257" y="101"/>
                    </a:lnTo>
                    <a:lnTo>
                      <a:pt x="158" y="123"/>
                    </a:lnTo>
                    <a:lnTo>
                      <a:pt x="40" y="142"/>
                    </a:lnTo>
                    <a:lnTo>
                      <a:pt x="0" y="150"/>
                    </a:lnTo>
                    <a:lnTo>
                      <a:pt x="70" y="70"/>
                    </a:lnTo>
                    <a:lnTo>
                      <a:pt x="137" y="3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35" name="Freeform 742">
                <a:extLst>
                  <a:ext uri="{FF2B5EF4-FFF2-40B4-BE49-F238E27FC236}">
                    <a16:creationId xmlns:a16="http://schemas.microsoft.com/office/drawing/2014/main" id="{2923E61C-B95A-4E6B-9541-2F50884D1F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4" y="940"/>
                <a:ext cx="135" cy="114"/>
              </a:xfrm>
              <a:custGeom>
                <a:avLst/>
                <a:gdLst>
                  <a:gd name="T0" fmla="*/ 1 w 270"/>
                  <a:gd name="T1" fmla="*/ 1 h 228"/>
                  <a:gd name="T2" fmla="*/ 1 w 270"/>
                  <a:gd name="T3" fmla="*/ 1 h 228"/>
                  <a:gd name="T4" fmla="*/ 1 w 270"/>
                  <a:gd name="T5" fmla="*/ 1 h 228"/>
                  <a:gd name="T6" fmla="*/ 1 w 270"/>
                  <a:gd name="T7" fmla="*/ 1 h 228"/>
                  <a:gd name="T8" fmla="*/ 1 w 270"/>
                  <a:gd name="T9" fmla="*/ 1 h 228"/>
                  <a:gd name="T10" fmla="*/ 1 w 270"/>
                  <a:gd name="T11" fmla="*/ 0 h 228"/>
                  <a:gd name="T12" fmla="*/ 1 w 270"/>
                  <a:gd name="T13" fmla="*/ 1 h 228"/>
                  <a:gd name="T14" fmla="*/ 1 w 270"/>
                  <a:gd name="T15" fmla="*/ 1 h 228"/>
                  <a:gd name="T16" fmla="*/ 1 w 270"/>
                  <a:gd name="T17" fmla="*/ 1 h 228"/>
                  <a:gd name="T18" fmla="*/ 1 w 270"/>
                  <a:gd name="T19" fmla="*/ 1 h 228"/>
                  <a:gd name="T20" fmla="*/ 1 w 270"/>
                  <a:gd name="T21" fmla="*/ 1 h 228"/>
                  <a:gd name="T22" fmla="*/ 1 w 270"/>
                  <a:gd name="T23" fmla="*/ 1 h 228"/>
                  <a:gd name="T24" fmla="*/ 1 w 270"/>
                  <a:gd name="T25" fmla="*/ 1 h 228"/>
                  <a:gd name="T26" fmla="*/ 1 w 270"/>
                  <a:gd name="T27" fmla="*/ 1 h 228"/>
                  <a:gd name="T28" fmla="*/ 0 w 270"/>
                  <a:gd name="T29" fmla="*/ 1 h 228"/>
                  <a:gd name="T30" fmla="*/ 1 w 270"/>
                  <a:gd name="T31" fmla="*/ 1 h 228"/>
                  <a:gd name="T32" fmla="*/ 1 w 270"/>
                  <a:gd name="T33" fmla="*/ 1 h 2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0"/>
                  <a:gd name="T52" fmla="*/ 0 h 228"/>
                  <a:gd name="T53" fmla="*/ 270 w 270"/>
                  <a:gd name="T54" fmla="*/ 228 h 2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0" h="228">
                    <a:moveTo>
                      <a:pt x="57" y="137"/>
                    </a:moveTo>
                    <a:lnTo>
                      <a:pt x="103" y="95"/>
                    </a:lnTo>
                    <a:lnTo>
                      <a:pt x="148" y="57"/>
                    </a:lnTo>
                    <a:lnTo>
                      <a:pt x="202" y="25"/>
                    </a:lnTo>
                    <a:lnTo>
                      <a:pt x="243" y="8"/>
                    </a:lnTo>
                    <a:lnTo>
                      <a:pt x="270" y="0"/>
                    </a:lnTo>
                    <a:lnTo>
                      <a:pt x="247" y="25"/>
                    </a:lnTo>
                    <a:lnTo>
                      <a:pt x="217" y="61"/>
                    </a:lnTo>
                    <a:lnTo>
                      <a:pt x="188" y="105"/>
                    </a:lnTo>
                    <a:lnTo>
                      <a:pt x="164" y="139"/>
                    </a:lnTo>
                    <a:lnTo>
                      <a:pt x="133" y="173"/>
                    </a:lnTo>
                    <a:lnTo>
                      <a:pt x="101" y="192"/>
                    </a:lnTo>
                    <a:lnTo>
                      <a:pt x="67" y="208"/>
                    </a:lnTo>
                    <a:lnTo>
                      <a:pt x="44" y="217"/>
                    </a:lnTo>
                    <a:lnTo>
                      <a:pt x="0" y="228"/>
                    </a:lnTo>
                    <a:lnTo>
                      <a:pt x="57" y="137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36" name="Freeform 743">
                <a:extLst>
                  <a:ext uri="{FF2B5EF4-FFF2-40B4-BE49-F238E27FC236}">
                    <a16:creationId xmlns:a16="http://schemas.microsoft.com/office/drawing/2014/main" id="{70237E97-C37C-4707-A813-86EF574658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90" y="981"/>
                <a:ext cx="153" cy="82"/>
              </a:xfrm>
              <a:custGeom>
                <a:avLst/>
                <a:gdLst>
                  <a:gd name="T0" fmla="*/ 0 w 306"/>
                  <a:gd name="T1" fmla="*/ 1 h 164"/>
                  <a:gd name="T2" fmla="*/ 1 w 306"/>
                  <a:gd name="T3" fmla="*/ 1 h 164"/>
                  <a:gd name="T4" fmla="*/ 1 w 306"/>
                  <a:gd name="T5" fmla="*/ 1 h 164"/>
                  <a:gd name="T6" fmla="*/ 1 w 306"/>
                  <a:gd name="T7" fmla="*/ 1 h 164"/>
                  <a:gd name="T8" fmla="*/ 1 w 306"/>
                  <a:gd name="T9" fmla="*/ 1 h 164"/>
                  <a:gd name="T10" fmla="*/ 1 w 306"/>
                  <a:gd name="T11" fmla="*/ 1 h 164"/>
                  <a:gd name="T12" fmla="*/ 1 w 306"/>
                  <a:gd name="T13" fmla="*/ 1 h 164"/>
                  <a:gd name="T14" fmla="*/ 1 w 306"/>
                  <a:gd name="T15" fmla="*/ 0 h 164"/>
                  <a:gd name="T16" fmla="*/ 1 w 306"/>
                  <a:gd name="T17" fmla="*/ 1 h 164"/>
                  <a:gd name="T18" fmla="*/ 1 w 306"/>
                  <a:gd name="T19" fmla="*/ 1 h 164"/>
                  <a:gd name="T20" fmla="*/ 1 w 306"/>
                  <a:gd name="T21" fmla="*/ 1 h 164"/>
                  <a:gd name="T22" fmla="*/ 1 w 306"/>
                  <a:gd name="T23" fmla="*/ 1 h 164"/>
                  <a:gd name="T24" fmla="*/ 1 w 306"/>
                  <a:gd name="T25" fmla="*/ 1 h 164"/>
                  <a:gd name="T26" fmla="*/ 1 w 306"/>
                  <a:gd name="T27" fmla="*/ 1 h 164"/>
                  <a:gd name="T28" fmla="*/ 1 w 306"/>
                  <a:gd name="T29" fmla="*/ 1 h 164"/>
                  <a:gd name="T30" fmla="*/ 0 w 306"/>
                  <a:gd name="T31" fmla="*/ 1 h 164"/>
                  <a:gd name="T32" fmla="*/ 0 w 306"/>
                  <a:gd name="T33" fmla="*/ 1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6"/>
                  <a:gd name="T52" fmla="*/ 0 h 164"/>
                  <a:gd name="T53" fmla="*/ 306 w 306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6" h="164">
                    <a:moveTo>
                      <a:pt x="0" y="139"/>
                    </a:moveTo>
                    <a:lnTo>
                      <a:pt x="23" y="114"/>
                    </a:lnTo>
                    <a:lnTo>
                      <a:pt x="55" y="89"/>
                    </a:lnTo>
                    <a:lnTo>
                      <a:pt x="101" y="63"/>
                    </a:lnTo>
                    <a:lnTo>
                      <a:pt x="154" y="40"/>
                    </a:lnTo>
                    <a:lnTo>
                      <a:pt x="216" y="17"/>
                    </a:lnTo>
                    <a:lnTo>
                      <a:pt x="264" y="6"/>
                    </a:lnTo>
                    <a:lnTo>
                      <a:pt x="306" y="0"/>
                    </a:lnTo>
                    <a:lnTo>
                      <a:pt x="289" y="25"/>
                    </a:lnTo>
                    <a:lnTo>
                      <a:pt x="264" y="57"/>
                    </a:lnTo>
                    <a:lnTo>
                      <a:pt x="236" y="84"/>
                    </a:lnTo>
                    <a:lnTo>
                      <a:pt x="197" y="110"/>
                    </a:lnTo>
                    <a:lnTo>
                      <a:pt x="156" y="131"/>
                    </a:lnTo>
                    <a:lnTo>
                      <a:pt x="116" y="148"/>
                    </a:lnTo>
                    <a:lnTo>
                      <a:pt x="83" y="164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37" name="Freeform 744">
                <a:extLst>
                  <a:ext uri="{FF2B5EF4-FFF2-40B4-BE49-F238E27FC236}">
                    <a16:creationId xmlns:a16="http://schemas.microsoft.com/office/drawing/2014/main" id="{C47E86BD-A7C6-4466-8C33-71D0ABF9719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96" y="920"/>
                <a:ext cx="64" cy="132"/>
              </a:xfrm>
              <a:custGeom>
                <a:avLst/>
                <a:gdLst>
                  <a:gd name="T0" fmla="*/ 1 w 127"/>
                  <a:gd name="T1" fmla="*/ 0 h 265"/>
                  <a:gd name="T2" fmla="*/ 1 w 127"/>
                  <a:gd name="T3" fmla="*/ 0 h 265"/>
                  <a:gd name="T4" fmla="*/ 0 w 127"/>
                  <a:gd name="T5" fmla="*/ 0 h 265"/>
                  <a:gd name="T6" fmla="*/ 0 w 127"/>
                  <a:gd name="T7" fmla="*/ 0 h 265"/>
                  <a:gd name="T8" fmla="*/ 1 w 127"/>
                  <a:gd name="T9" fmla="*/ 0 h 265"/>
                  <a:gd name="T10" fmla="*/ 1 w 127"/>
                  <a:gd name="T11" fmla="*/ 0 h 265"/>
                  <a:gd name="T12" fmla="*/ 1 w 127"/>
                  <a:gd name="T13" fmla="*/ 0 h 265"/>
                  <a:gd name="T14" fmla="*/ 1 w 127"/>
                  <a:gd name="T15" fmla="*/ 0 h 265"/>
                  <a:gd name="T16" fmla="*/ 1 w 127"/>
                  <a:gd name="T17" fmla="*/ 0 h 265"/>
                  <a:gd name="T18" fmla="*/ 1 w 127"/>
                  <a:gd name="T19" fmla="*/ 0 h 265"/>
                  <a:gd name="T20" fmla="*/ 1 w 127"/>
                  <a:gd name="T21" fmla="*/ 0 h 265"/>
                  <a:gd name="T22" fmla="*/ 1 w 127"/>
                  <a:gd name="T23" fmla="*/ 0 h 265"/>
                  <a:gd name="T24" fmla="*/ 1 w 127"/>
                  <a:gd name="T25" fmla="*/ 0 h 265"/>
                  <a:gd name="T26" fmla="*/ 1 w 127"/>
                  <a:gd name="T27" fmla="*/ 0 h 265"/>
                  <a:gd name="T28" fmla="*/ 1 w 127"/>
                  <a:gd name="T29" fmla="*/ 0 h 265"/>
                  <a:gd name="T30" fmla="*/ 1 w 127"/>
                  <a:gd name="T31" fmla="*/ 0 h 265"/>
                  <a:gd name="T32" fmla="*/ 1 w 127"/>
                  <a:gd name="T33" fmla="*/ 0 h 265"/>
                  <a:gd name="T34" fmla="*/ 1 w 127"/>
                  <a:gd name="T35" fmla="*/ 0 h 26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7"/>
                  <a:gd name="T55" fmla="*/ 0 h 265"/>
                  <a:gd name="T56" fmla="*/ 127 w 127"/>
                  <a:gd name="T57" fmla="*/ 265 h 26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7" h="265">
                    <a:moveTo>
                      <a:pt x="8" y="265"/>
                    </a:moveTo>
                    <a:lnTo>
                      <a:pt x="2" y="234"/>
                    </a:lnTo>
                    <a:lnTo>
                      <a:pt x="0" y="202"/>
                    </a:lnTo>
                    <a:lnTo>
                      <a:pt x="0" y="160"/>
                    </a:lnTo>
                    <a:lnTo>
                      <a:pt x="8" y="116"/>
                    </a:lnTo>
                    <a:lnTo>
                      <a:pt x="27" y="78"/>
                    </a:lnTo>
                    <a:lnTo>
                      <a:pt x="59" y="38"/>
                    </a:lnTo>
                    <a:lnTo>
                      <a:pt x="95" y="14"/>
                    </a:lnTo>
                    <a:lnTo>
                      <a:pt x="127" y="0"/>
                    </a:lnTo>
                    <a:lnTo>
                      <a:pt x="120" y="29"/>
                    </a:lnTo>
                    <a:lnTo>
                      <a:pt x="112" y="69"/>
                    </a:lnTo>
                    <a:lnTo>
                      <a:pt x="105" y="111"/>
                    </a:lnTo>
                    <a:lnTo>
                      <a:pt x="97" y="143"/>
                    </a:lnTo>
                    <a:lnTo>
                      <a:pt x="86" y="175"/>
                    </a:lnTo>
                    <a:lnTo>
                      <a:pt x="65" y="210"/>
                    </a:lnTo>
                    <a:lnTo>
                      <a:pt x="36" y="242"/>
                    </a:lnTo>
                    <a:lnTo>
                      <a:pt x="8" y="265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38" name="Freeform 745">
                <a:extLst>
                  <a:ext uri="{FF2B5EF4-FFF2-40B4-BE49-F238E27FC236}">
                    <a16:creationId xmlns:a16="http://schemas.microsoft.com/office/drawing/2014/main" id="{2B0A20C5-D797-4B21-9D14-520168B2A0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53" y="789"/>
                <a:ext cx="67" cy="93"/>
              </a:xfrm>
              <a:custGeom>
                <a:avLst/>
                <a:gdLst>
                  <a:gd name="T0" fmla="*/ 0 w 134"/>
                  <a:gd name="T1" fmla="*/ 1 h 186"/>
                  <a:gd name="T2" fmla="*/ 1 w 134"/>
                  <a:gd name="T3" fmla="*/ 1 h 186"/>
                  <a:gd name="T4" fmla="*/ 1 w 134"/>
                  <a:gd name="T5" fmla="*/ 1 h 186"/>
                  <a:gd name="T6" fmla="*/ 1 w 134"/>
                  <a:gd name="T7" fmla="*/ 1 h 186"/>
                  <a:gd name="T8" fmla="*/ 1 w 134"/>
                  <a:gd name="T9" fmla="*/ 1 h 186"/>
                  <a:gd name="T10" fmla="*/ 1 w 134"/>
                  <a:gd name="T11" fmla="*/ 0 h 186"/>
                  <a:gd name="T12" fmla="*/ 1 w 134"/>
                  <a:gd name="T13" fmla="*/ 1 h 186"/>
                  <a:gd name="T14" fmla="*/ 1 w 134"/>
                  <a:gd name="T15" fmla="*/ 1 h 186"/>
                  <a:gd name="T16" fmla="*/ 1 w 134"/>
                  <a:gd name="T17" fmla="*/ 1 h 186"/>
                  <a:gd name="T18" fmla="*/ 1 w 134"/>
                  <a:gd name="T19" fmla="*/ 1 h 186"/>
                  <a:gd name="T20" fmla="*/ 1 w 134"/>
                  <a:gd name="T21" fmla="*/ 1 h 186"/>
                  <a:gd name="T22" fmla="*/ 1 w 134"/>
                  <a:gd name="T23" fmla="*/ 1 h 186"/>
                  <a:gd name="T24" fmla="*/ 0 w 134"/>
                  <a:gd name="T25" fmla="*/ 1 h 186"/>
                  <a:gd name="T26" fmla="*/ 0 w 134"/>
                  <a:gd name="T27" fmla="*/ 1 h 18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4"/>
                  <a:gd name="T43" fmla="*/ 0 h 186"/>
                  <a:gd name="T44" fmla="*/ 134 w 134"/>
                  <a:gd name="T45" fmla="*/ 186 h 18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4" h="186">
                    <a:moveTo>
                      <a:pt x="0" y="137"/>
                    </a:moveTo>
                    <a:lnTo>
                      <a:pt x="19" y="114"/>
                    </a:lnTo>
                    <a:lnTo>
                      <a:pt x="44" y="89"/>
                    </a:lnTo>
                    <a:lnTo>
                      <a:pt x="80" y="57"/>
                    </a:lnTo>
                    <a:lnTo>
                      <a:pt x="105" y="34"/>
                    </a:lnTo>
                    <a:lnTo>
                      <a:pt x="134" y="0"/>
                    </a:lnTo>
                    <a:lnTo>
                      <a:pt x="132" y="21"/>
                    </a:lnTo>
                    <a:lnTo>
                      <a:pt x="126" y="55"/>
                    </a:lnTo>
                    <a:lnTo>
                      <a:pt x="118" y="89"/>
                    </a:lnTo>
                    <a:lnTo>
                      <a:pt x="103" y="129"/>
                    </a:lnTo>
                    <a:lnTo>
                      <a:pt x="57" y="186"/>
                    </a:lnTo>
                    <a:lnTo>
                      <a:pt x="59" y="116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39" name="Freeform 746">
                <a:extLst>
                  <a:ext uri="{FF2B5EF4-FFF2-40B4-BE49-F238E27FC236}">
                    <a16:creationId xmlns:a16="http://schemas.microsoft.com/office/drawing/2014/main" id="{25632054-E7A9-4BC4-9718-F713B84FEC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62" y="721"/>
                <a:ext cx="93" cy="115"/>
              </a:xfrm>
              <a:custGeom>
                <a:avLst/>
                <a:gdLst>
                  <a:gd name="T0" fmla="*/ 1 w 184"/>
                  <a:gd name="T1" fmla="*/ 1 h 230"/>
                  <a:gd name="T2" fmla="*/ 1 w 184"/>
                  <a:gd name="T3" fmla="*/ 1 h 230"/>
                  <a:gd name="T4" fmla="*/ 1 w 184"/>
                  <a:gd name="T5" fmla="*/ 1 h 230"/>
                  <a:gd name="T6" fmla="*/ 1 w 184"/>
                  <a:gd name="T7" fmla="*/ 1 h 230"/>
                  <a:gd name="T8" fmla="*/ 1 w 184"/>
                  <a:gd name="T9" fmla="*/ 0 h 230"/>
                  <a:gd name="T10" fmla="*/ 1 w 184"/>
                  <a:gd name="T11" fmla="*/ 1 h 230"/>
                  <a:gd name="T12" fmla="*/ 1 w 184"/>
                  <a:gd name="T13" fmla="*/ 1 h 230"/>
                  <a:gd name="T14" fmla="*/ 1 w 184"/>
                  <a:gd name="T15" fmla="*/ 1 h 230"/>
                  <a:gd name="T16" fmla="*/ 1 w 184"/>
                  <a:gd name="T17" fmla="*/ 1 h 230"/>
                  <a:gd name="T18" fmla="*/ 1 w 184"/>
                  <a:gd name="T19" fmla="*/ 1 h 230"/>
                  <a:gd name="T20" fmla="*/ 1 w 184"/>
                  <a:gd name="T21" fmla="*/ 1 h 230"/>
                  <a:gd name="T22" fmla="*/ 0 w 184"/>
                  <a:gd name="T23" fmla="*/ 1 h 230"/>
                  <a:gd name="T24" fmla="*/ 1 w 184"/>
                  <a:gd name="T25" fmla="*/ 1 h 230"/>
                  <a:gd name="T26" fmla="*/ 1 w 184"/>
                  <a:gd name="T27" fmla="*/ 1 h 230"/>
                  <a:gd name="T28" fmla="*/ 1 w 184"/>
                  <a:gd name="T29" fmla="*/ 1 h 2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4"/>
                  <a:gd name="T46" fmla="*/ 0 h 230"/>
                  <a:gd name="T47" fmla="*/ 184 w 184"/>
                  <a:gd name="T48" fmla="*/ 230 h 2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4" h="230">
                    <a:moveTo>
                      <a:pt x="26" y="74"/>
                    </a:moveTo>
                    <a:lnTo>
                      <a:pt x="55" y="53"/>
                    </a:lnTo>
                    <a:lnTo>
                      <a:pt x="91" y="34"/>
                    </a:lnTo>
                    <a:lnTo>
                      <a:pt x="144" y="14"/>
                    </a:lnTo>
                    <a:lnTo>
                      <a:pt x="184" y="0"/>
                    </a:lnTo>
                    <a:lnTo>
                      <a:pt x="175" y="31"/>
                    </a:lnTo>
                    <a:lnTo>
                      <a:pt x="159" y="63"/>
                    </a:lnTo>
                    <a:lnTo>
                      <a:pt x="137" y="97"/>
                    </a:lnTo>
                    <a:lnTo>
                      <a:pt x="114" y="128"/>
                    </a:lnTo>
                    <a:lnTo>
                      <a:pt x="78" y="164"/>
                    </a:lnTo>
                    <a:lnTo>
                      <a:pt x="38" y="200"/>
                    </a:lnTo>
                    <a:lnTo>
                      <a:pt x="0" y="230"/>
                    </a:lnTo>
                    <a:lnTo>
                      <a:pt x="24" y="149"/>
                    </a:lnTo>
                    <a:lnTo>
                      <a:pt x="26" y="7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40" name="Freeform 747">
                <a:extLst>
                  <a:ext uri="{FF2B5EF4-FFF2-40B4-BE49-F238E27FC236}">
                    <a16:creationId xmlns:a16="http://schemas.microsoft.com/office/drawing/2014/main" id="{542DB8E7-9B66-4CFB-ADFE-B0A94112DB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12" y="769"/>
                <a:ext cx="74" cy="76"/>
              </a:xfrm>
              <a:custGeom>
                <a:avLst/>
                <a:gdLst>
                  <a:gd name="T0" fmla="*/ 0 w 148"/>
                  <a:gd name="T1" fmla="*/ 1 h 152"/>
                  <a:gd name="T2" fmla="*/ 1 w 148"/>
                  <a:gd name="T3" fmla="*/ 1 h 152"/>
                  <a:gd name="T4" fmla="*/ 1 w 148"/>
                  <a:gd name="T5" fmla="*/ 1 h 152"/>
                  <a:gd name="T6" fmla="*/ 1 w 148"/>
                  <a:gd name="T7" fmla="*/ 1 h 152"/>
                  <a:gd name="T8" fmla="*/ 1 w 148"/>
                  <a:gd name="T9" fmla="*/ 0 h 152"/>
                  <a:gd name="T10" fmla="*/ 1 w 148"/>
                  <a:gd name="T11" fmla="*/ 1 h 152"/>
                  <a:gd name="T12" fmla="*/ 1 w 148"/>
                  <a:gd name="T13" fmla="*/ 1 h 152"/>
                  <a:gd name="T14" fmla="*/ 1 w 148"/>
                  <a:gd name="T15" fmla="*/ 1 h 152"/>
                  <a:gd name="T16" fmla="*/ 1 w 148"/>
                  <a:gd name="T17" fmla="*/ 1 h 152"/>
                  <a:gd name="T18" fmla="*/ 1 w 148"/>
                  <a:gd name="T19" fmla="*/ 1 h 152"/>
                  <a:gd name="T20" fmla="*/ 0 w 148"/>
                  <a:gd name="T21" fmla="*/ 1 h 152"/>
                  <a:gd name="T22" fmla="*/ 0 w 148"/>
                  <a:gd name="T23" fmla="*/ 1 h 1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152"/>
                  <a:gd name="T38" fmla="*/ 148 w 148"/>
                  <a:gd name="T39" fmla="*/ 152 h 15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152">
                    <a:moveTo>
                      <a:pt x="0" y="82"/>
                    </a:moveTo>
                    <a:lnTo>
                      <a:pt x="31" y="61"/>
                    </a:lnTo>
                    <a:lnTo>
                      <a:pt x="65" y="40"/>
                    </a:lnTo>
                    <a:lnTo>
                      <a:pt x="97" y="23"/>
                    </a:lnTo>
                    <a:lnTo>
                      <a:pt x="148" y="0"/>
                    </a:lnTo>
                    <a:lnTo>
                      <a:pt x="135" y="27"/>
                    </a:lnTo>
                    <a:lnTo>
                      <a:pt x="112" y="71"/>
                    </a:lnTo>
                    <a:lnTo>
                      <a:pt x="78" y="114"/>
                    </a:lnTo>
                    <a:lnTo>
                      <a:pt x="38" y="152"/>
                    </a:lnTo>
                    <a:lnTo>
                      <a:pt x="74" y="74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41" name="Freeform 748">
                <a:extLst>
                  <a:ext uri="{FF2B5EF4-FFF2-40B4-BE49-F238E27FC236}">
                    <a16:creationId xmlns:a16="http://schemas.microsoft.com/office/drawing/2014/main" id="{DC4F5D1D-39EA-4167-9255-4176E4A98AF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2" y="912"/>
                <a:ext cx="143" cy="61"/>
              </a:xfrm>
              <a:custGeom>
                <a:avLst/>
                <a:gdLst>
                  <a:gd name="T0" fmla="*/ 1 w 285"/>
                  <a:gd name="T1" fmla="*/ 0 h 124"/>
                  <a:gd name="T2" fmla="*/ 1 w 285"/>
                  <a:gd name="T3" fmla="*/ 0 h 124"/>
                  <a:gd name="T4" fmla="*/ 1 w 285"/>
                  <a:gd name="T5" fmla="*/ 0 h 124"/>
                  <a:gd name="T6" fmla="*/ 1 w 285"/>
                  <a:gd name="T7" fmla="*/ 0 h 124"/>
                  <a:gd name="T8" fmla="*/ 1 w 285"/>
                  <a:gd name="T9" fmla="*/ 0 h 124"/>
                  <a:gd name="T10" fmla="*/ 1 w 285"/>
                  <a:gd name="T11" fmla="*/ 0 h 124"/>
                  <a:gd name="T12" fmla="*/ 1 w 285"/>
                  <a:gd name="T13" fmla="*/ 0 h 124"/>
                  <a:gd name="T14" fmla="*/ 0 w 285"/>
                  <a:gd name="T15" fmla="*/ 0 h 124"/>
                  <a:gd name="T16" fmla="*/ 1 w 285"/>
                  <a:gd name="T17" fmla="*/ 0 h 124"/>
                  <a:gd name="T18" fmla="*/ 1 w 285"/>
                  <a:gd name="T19" fmla="*/ 0 h 124"/>
                  <a:gd name="T20" fmla="*/ 1 w 285"/>
                  <a:gd name="T21" fmla="*/ 0 h 1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85"/>
                  <a:gd name="T34" fmla="*/ 0 h 124"/>
                  <a:gd name="T35" fmla="*/ 285 w 285"/>
                  <a:gd name="T36" fmla="*/ 124 h 1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85" h="124">
                    <a:moveTo>
                      <a:pt x="80" y="40"/>
                    </a:moveTo>
                    <a:lnTo>
                      <a:pt x="147" y="33"/>
                    </a:lnTo>
                    <a:lnTo>
                      <a:pt x="221" y="19"/>
                    </a:lnTo>
                    <a:lnTo>
                      <a:pt x="285" y="0"/>
                    </a:lnTo>
                    <a:lnTo>
                      <a:pt x="272" y="31"/>
                    </a:lnTo>
                    <a:lnTo>
                      <a:pt x="245" y="74"/>
                    </a:lnTo>
                    <a:lnTo>
                      <a:pt x="150" y="92"/>
                    </a:lnTo>
                    <a:lnTo>
                      <a:pt x="0" y="124"/>
                    </a:lnTo>
                    <a:lnTo>
                      <a:pt x="46" y="61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42" name="Freeform 749">
                <a:extLst>
                  <a:ext uri="{FF2B5EF4-FFF2-40B4-BE49-F238E27FC236}">
                    <a16:creationId xmlns:a16="http://schemas.microsoft.com/office/drawing/2014/main" id="{98CC84C5-129A-4B92-9286-7FA10AACC9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1" y="992"/>
                <a:ext cx="123" cy="67"/>
              </a:xfrm>
              <a:custGeom>
                <a:avLst/>
                <a:gdLst>
                  <a:gd name="T0" fmla="*/ 0 w 245"/>
                  <a:gd name="T1" fmla="*/ 1 h 133"/>
                  <a:gd name="T2" fmla="*/ 1 w 245"/>
                  <a:gd name="T3" fmla="*/ 1 h 133"/>
                  <a:gd name="T4" fmla="*/ 1 w 245"/>
                  <a:gd name="T5" fmla="*/ 1 h 133"/>
                  <a:gd name="T6" fmla="*/ 1 w 245"/>
                  <a:gd name="T7" fmla="*/ 1 h 133"/>
                  <a:gd name="T8" fmla="*/ 1 w 245"/>
                  <a:gd name="T9" fmla="*/ 1 h 133"/>
                  <a:gd name="T10" fmla="*/ 1 w 245"/>
                  <a:gd name="T11" fmla="*/ 0 h 133"/>
                  <a:gd name="T12" fmla="*/ 1 w 245"/>
                  <a:gd name="T13" fmla="*/ 1 h 133"/>
                  <a:gd name="T14" fmla="*/ 1 w 245"/>
                  <a:gd name="T15" fmla="*/ 1 h 133"/>
                  <a:gd name="T16" fmla="*/ 1 w 245"/>
                  <a:gd name="T17" fmla="*/ 1 h 133"/>
                  <a:gd name="T18" fmla="*/ 1 w 245"/>
                  <a:gd name="T19" fmla="*/ 1 h 133"/>
                  <a:gd name="T20" fmla="*/ 1 w 245"/>
                  <a:gd name="T21" fmla="*/ 1 h 133"/>
                  <a:gd name="T22" fmla="*/ 0 w 245"/>
                  <a:gd name="T23" fmla="*/ 1 h 133"/>
                  <a:gd name="T24" fmla="*/ 0 w 245"/>
                  <a:gd name="T25" fmla="*/ 1 h 1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5"/>
                  <a:gd name="T40" fmla="*/ 0 h 133"/>
                  <a:gd name="T41" fmla="*/ 245 w 245"/>
                  <a:gd name="T42" fmla="*/ 133 h 1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5" h="133">
                    <a:moveTo>
                      <a:pt x="0" y="122"/>
                    </a:moveTo>
                    <a:lnTo>
                      <a:pt x="34" y="91"/>
                    </a:lnTo>
                    <a:lnTo>
                      <a:pt x="78" y="63"/>
                    </a:lnTo>
                    <a:lnTo>
                      <a:pt x="136" y="34"/>
                    </a:lnTo>
                    <a:lnTo>
                      <a:pt x="188" y="17"/>
                    </a:lnTo>
                    <a:lnTo>
                      <a:pt x="245" y="0"/>
                    </a:lnTo>
                    <a:lnTo>
                      <a:pt x="218" y="27"/>
                    </a:lnTo>
                    <a:lnTo>
                      <a:pt x="180" y="55"/>
                    </a:lnTo>
                    <a:lnTo>
                      <a:pt x="136" y="82"/>
                    </a:lnTo>
                    <a:lnTo>
                      <a:pt x="91" y="106"/>
                    </a:lnTo>
                    <a:lnTo>
                      <a:pt x="38" y="133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43" name="Freeform 750">
                <a:extLst>
                  <a:ext uri="{FF2B5EF4-FFF2-40B4-BE49-F238E27FC236}">
                    <a16:creationId xmlns:a16="http://schemas.microsoft.com/office/drawing/2014/main" id="{5FE63CAB-5770-46EF-8AD7-19D1C29C83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0" y="855"/>
                <a:ext cx="173" cy="200"/>
              </a:xfrm>
              <a:custGeom>
                <a:avLst/>
                <a:gdLst>
                  <a:gd name="T0" fmla="*/ 1 w 346"/>
                  <a:gd name="T1" fmla="*/ 0 h 401"/>
                  <a:gd name="T2" fmla="*/ 1 w 346"/>
                  <a:gd name="T3" fmla="*/ 0 h 401"/>
                  <a:gd name="T4" fmla="*/ 1 w 346"/>
                  <a:gd name="T5" fmla="*/ 0 h 401"/>
                  <a:gd name="T6" fmla="*/ 1 w 346"/>
                  <a:gd name="T7" fmla="*/ 0 h 401"/>
                  <a:gd name="T8" fmla="*/ 1 w 346"/>
                  <a:gd name="T9" fmla="*/ 0 h 401"/>
                  <a:gd name="T10" fmla="*/ 1 w 346"/>
                  <a:gd name="T11" fmla="*/ 0 h 401"/>
                  <a:gd name="T12" fmla="*/ 1 w 346"/>
                  <a:gd name="T13" fmla="*/ 0 h 401"/>
                  <a:gd name="T14" fmla="*/ 1 w 346"/>
                  <a:gd name="T15" fmla="*/ 0 h 401"/>
                  <a:gd name="T16" fmla="*/ 1 w 346"/>
                  <a:gd name="T17" fmla="*/ 0 h 401"/>
                  <a:gd name="T18" fmla="*/ 1 w 346"/>
                  <a:gd name="T19" fmla="*/ 0 h 401"/>
                  <a:gd name="T20" fmla="*/ 1 w 346"/>
                  <a:gd name="T21" fmla="*/ 0 h 401"/>
                  <a:gd name="T22" fmla="*/ 1 w 346"/>
                  <a:gd name="T23" fmla="*/ 0 h 401"/>
                  <a:gd name="T24" fmla="*/ 1 w 346"/>
                  <a:gd name="T25" fmla="*/ 0 h 401"/>
                  <a:gd name="T26" fmla="*/ 1 w 346"/>
                  <a:gd name="T27" fmla="*/ 0 h 401"/>
                  <a:gd name="T28" fmla="*/ 1 w 346"/>
                  <a:gd name="T29" fmla="*/ 0 h 401"/>
                  <a:gd name="T30" fmla="*/ 1 w 346"/>
                  <a:gd name="T31" fmla="*/ 0 h 401"/>
                  <a:gd name="T32" fmla="*/ 0 w 346"/>
                  <a:gd name="T33" fmla="*/ 0 h 401"/>
                  <a:gd name="T34" fmla="*/ 1 w 346"/>
                  <a:gd name="T35" fmla="*/ 0 h 401"/>
                  <a:gd name="T36" fmla="*/ 1 w 346"/>
                  <a:gd name="T37" fmla="*/ 0 h 401"/>
                  <a:gd name="T38" fmla="*/ 1 w 346"/>
                  <a:gd name="T39" fmla="*/ 0 h 401"/>
                  <a:gd name="T40" fmla="*/ 1 w 346"/>
                  <a:gd name="T41" fmla="*/ 0 h 401"/>
                  <a:gd name="T42" fmla="*/ 1 w 346"/>
                  <a:gd name="T43" fmla="*/ 0 h 401"/>
                  <a:gd name="T44" fmla="*/ 1 w 346"/>
                  <a:gd name="T45" fmla="*/ 0 h 401"/>
                  <a:gd name="T46" fmla="*/ 1 w 346"/>
                  <a:gd name="T47" fmla="*/ 0 h 40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46"/>
                  <a:gd name="T73" fmla="*/ 0 h 401"/>
                  <a:gd name="T74" fmla="*/ 346 w 346"/>
                  <a:gd name="T75" fmla="*/ 401 h 40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46" h="401">
                    <a:moveTo>
                      <a:pt x="110" y="124"/>
                    </a:moveTo>
                    <a:lnTo>
                      <a:pt x="129" y="101"/>
                    </a:lnTo>
                    <a:lnTo>
                      <a:pt x="164" y="76"/>
                    </a:lnTo>
                    <a:lnTo>
                      <a:pt x="207" y="52"/>
                    </a:lnTo>
                    <a:lnTo>
                      <a:pt x="255" y="33"/>
                    </a:lnTo>
                    <a:lnTo>
                      <a:pt x="312" y="14"/>
                    </a:lnTo>
                    <a:lnTo>
                      <a:pt x="346" y="0"/>
                    </a:lnTo>
                    <a:lnTo>
                      <a:pt x="323" y="36"/>
                    </a:lnTo>
                    <a:lnTo>
                      <a:pt x="300" y="82"/>
                    </a:lnTo>
                    <a:lnTo>
                      <a:pt x="274" y="131"/>
                    </a:lnTo>
                    <a:lnTo>
                      <a:pt x="240" y="171"/>
                    </a:lnTo>
                    <a:lnTo>
                      <a:pt x="198" y="219"/>
                    </a:lnTo>
                    <a:lnTo>
                      <a:pt x="156" y="266"/>
                    </a:lnTo>
                    <a:lnTo>
                      <a:pt x="122" y="314"/>
                    </a:lnTo>
                    <a:lnTo>
                      <a:pt x="89" y="363"/>
                    </a:lnTo>
                    <a:lnTo>
                      <a:pt x="65" y="396"/>
                    </a:lnTo>
                    <a:lnTo>
                      <a:pt x="0" y="401"/>
                    </a:lnTo>
                    <a:lnTo>
                      <a:pt x="51" y="356"/>
                    </a:lnTo>
                    <a:lnTo>
                      <a:pt x="107" y="282"/>
                    </a:lnTo>
                    <a:lnTo>
                      <a:pt x="152" y="206"/>
                    </a:lnTo>
                    <a:lnTo>
                      <a:pt x="232" y="111"/>
                    </a:lnTo>
                    <a:lnTo>
                      <a:pt x="160" y="118"/>
                    </a:lnTo>
                    <a:lnTo>
                      <a:pt x="110" y="12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44" name="Freeform 751">
                <a:extLst>
                  <a:ext uri="{FF2B5EF4-FFF2-40B4-BE49-F238E27FC236}">
                    <a16:creationId xmlns:a16="http://schemas.microsoft.com/office/drawing/2014/main" id="{89D829D0-75D4-42AE-B5E0-713D31F7303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43" y="953"/>
                <a:ext cx="103" cy="91"/>
              </a:xfrm>
              <a:custGeom>
                <a:avLst/>
                <a:gdLst>
                  <a:gd name="T0" fmla="*/ 0 w 207"/>
                  <a:gd name="T1" fmla="*/ 1 h 181"/>
                  <a:gd name="T2" fmla="*/ 0 w 207"/>
                  <a:gd name="T3" fmla="*/ 1 h 181"/>
                  <a:gd name="T4" fmla="*/ 0 w 207"/>
                  <a:gd name="T5" fmla="*/ 1 h 181"/>
                  <a:gd name="T6" fmla="*/ 0 w 207"/>
                  <a:gd name="T7" fmla="*/ 1 h 181"/>
                  <a:gd name="T8" fmla="*/ 0 w 207"/>
                  <a:gd name="T9" fmla="*/ 1 h 181"/>
                  <a:gd name="T10" fmla="*/ 0 w 207"/>
                  <a:gd name="T11" fmla="*/ 0 h 181"/>
                  <a:gd name="T12" fmla="*/ 0 w 207"/>
                  <a:gd name="T13" fmla="*/ 1 h 181"/>
                  <a:gd name="T14" fmla="*/ 0 w 207"/>
                  <a:gd name="T15" fmla="*/ 1 h 181"/>
                  <a:gd name="T16" fmla="*/ 0 w 207"/>
                  <a:gd name="T17" fmla="*/ 1 h 181"/>
                  <a:gd name="T18" fmla="*/ 0 w 207"/>
                  <a:gd name="T19" fmla="*/ 1 h 181"/>
                  <a:gd name="T20" fmla="*/ 0 w 207"/>
                  <a:gd name="T21" fmla="*/ 1 h 181"/>
                  <a:gd name="T22" fmla="*/ 0 w 207"/>
                  <a:gd name="T23" fmla="*/ 1 h 181"/>
                  <a:gd name="T24" fmla="*/ 0 w 207"/>
                  <a:gd name="T25" fmla="*/ 1 h 181"/>
                  <a:gd name="T26" fmla="*/ 0 w 207"/>
                  <a:gd name="T27" fmla="*/ 1 h 181"/>
                  <a:gd name="T28" fmla="*/ 0 w 207"/>
                  <a:gd name="T29" fmla="*/ 1 h 1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7"/>
                  <a:gd name="T46" fmla="*/ 0 h 181"/>
                  <a:gd name="T47" fmla="*/ 207 w 207"/>
                  <a:gd name="T48" fmla="*/ 181 h 18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7" h="181">
                    <a:moveTo>
                      <a:pt x="25" y="143"/>
                    </a:moveTo>
                    <a:lnTo>
                      <a:pt x="65" y="112"/>
                    </a:lnTo>
                    <a:lnTo>
                      <a:pt x="110" y="76"/>
                    </a:lnTo>
                    <a:lnTo>
                      <a:pt x="154" y="38"/>
                    </a:lnTo>
                    <a:lnTo>
                      <a:pt x="185" y="15"/>
                    </a:lnTo>
                    <a:lnTo>
                      <a:pt x="207" y="0"/>
                    </a:lnTo>
                    <a:lnTo>
                      <a:pt x="185" y="25"/>
                    </a:lnTo>
                    <a:lnTo>
                      <a:pt x="156" y="63"/>
                    </a:lnTo>
                    <a:lnTo>
                      <a:pt x="129" y="101"/>
                    </a:lnTo>
                    <a:lnTo>
                      <a:pt x="101" y="127"/>
                    </a:lnTo>
                    <a:lnTo>
                      <a:pt x="70" y="150"/>
                    </a:lnTo>
                    <a:lnTo>
                      <a:pt x="38" y="165"/>
                    </a:lnTo>
                    <a:lnTo>
                      <a:pt x="0" y="181"/>
                    </a:lnTo>
                    <a:lnTo>
                      <a:pt x="25" y="14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45" name="Freeform 752">
                <a:extLst>
                  <a:ext uri="{FF2B5EF4-FFF2-40B4-BE49-F238E27FC236}">
                    <a16:creationId xmlns:a16="http://schemas.microsoft.com/office/drawing/2014/main" id="{EDB1ABF1-B499-439F-9833-D194B30184B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3" y="933"/>
                <a:ext cx="46" cy="110"/>
              </a:xfrm>
              <a:custGeom>
                <a:avLst/>
                <a:gdLst>
                  <a:gd name="T0" fmla="*/ 0 w 93"/>
                  <a:gd name="T1" fmla="*/ 0 h 221"/>
                  <a:gd name="T2" fmla="*/ 0 w 93"/>
                  <a:gd name="T3" fmla="*/ 0 h 221"/>
                  <a:gd name="T4" fmla="*/ 0 w 93"/>
                  <a:gd name="T5" fmla="*/ 0 h 221"/>
                  <a:gd name="T6" fmla="*/ 0 w 93"/>
                  <a:gd name="T7" fmla="*/ 0 h 221"/>
                  <a:gd name="T8" fmla="*/ 0 w 93"/>
                  <a:gd name="T9" fmla="*/ 0 h 221"/>
                  <a:gd name="T10" fmla="*/ 0 w 93"/>
                  <a:gd name="T11" fmla="*/ 0 h 221"/>
                  <a:gd name="T12" fmla="*/ 0 w 93"/>
                  <a:gd name="T13" fmla="*/ 0 h 221"/>
                  <a:gd name="T14" fmla="*/ 0 w 93"/>
                  <a:gd name="T15" fmla="*/ 0 h 221"/>
                  <a:gd name="T16" fmla="*/ 0 w 93"/>
                  <a:gd name="T17" fmla="*/ 0 h 221"/>
                  <a:gd name="T18" fmla="*/ 0 w 93"/>
                  <a:gd name="T19" fmla="*/ 0 h 221"/>
                  <a:gd name="T20" fmla="*/ 0 w 93"/>
                  <a:gd name="T21" fmla="*/ 0 h 221"/>
                  <a:gd name="T22" fmla="*/ 0 w 93"/>
                  <a:gd name="T23" fmla="*/ 0 h 221"/>
                  <a:gd name="T24" fmla="*/ 0 w 93"/>
                  <a:gd name="T25" fmla="*/ 0 h 221"/>
                  <a:gd name="T26" fmla="*/ 0 w 93"/>
                  <a:gd name="T27" fmla="*/ 0 h 221"/>
                  <a:gd name="T28" fmla="*/ 0 w 93"/>
                  <a:gd name="T29" fmla="*/ 0 h 221"/>
                  <a:gd name="T30" fmla="*/ 0 w 93"/>
                  <a:gd name="T31" fmla="*/ 0 h 221"/>
                  <a:gd name="T32" fmla="*/ 0 w 93"/>
                  <a:gd name="T33" fmla="*/ 0 h 221"/>
                  <a:gd name="T34" fmla="*/ 0 w 93"/>
                  <a:gd name="T35" fmla="*/ 0 h 2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3"/>
                  <a:gd name="T55" fmla="*/ 0 h 221"/>
                  <a:gd name="T56" fmla="*/ 93 w 93"/>
                  <a:gd name="T57" fmla="*/ 221 h 2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3" h="221">
                    <a:moveTo>
                      <a:pt x="0" y="213"/>
                    </a:moveTo>
                    <a:lnTo>
                      <a:pt x="0" y="183"/>
                    </a:lnTo>
                    <a:lnTo>
                      <a:pt x="0" y="145"/>
                    </a:lnTo>
                    <a:lnTo>
                      <a:pt x="8" y="109"/>
                    </a:lnTo>
                    <a:lnTo>
                      <a:pt x="19" y="72"/>
                    </a:lnTo>
                    <a:lnTo>
                      <a:pt x="40" y="42"/>
                    </a:lnTo>
                    <a:lnTo>
                      <a:pt x="67" y="17"/>
                    </a:lnTo>
                    <a:lnTo>
                      <a:pt x="93" y="0"/>
                    </a:lnTo>
                    <a:lnTo>
                      <a:pt x="86" y="21"/>
                    </a:lnTo>
                    <a:lnTo>
                      <a:pt x="80" y="53"/>
                    </a:lnTo>
                    <a:lnTo>
                      <a:pt x="73" y="90"/>
                    </a:lnTo>
                    <a:lnTo>
                      <a:pt x="65" y="126"/>
                    </a:lnTo>
                    <a:lnTo>
                      <a:pt x="50" y="160"/>
                    </a:lnTo>
                    <a:lnTo>
                      <a:pt x="35" y="186"/>
                    </a:lnTo>
                    <a:lnTo>
                      <a:pt x="14" y="207"/>
                    </a:lnTo>
                    <a:lnTo>
                      <a:pt x="0" y="221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46" name="Freeform 753">
                <a:extLst>
                  <a:ext uri="{FF2B5EF4-FFF2-40B4-BE49-F238E27FC236}">
                    <a16:creationId xmlns:a16="http://schemas.microsoft.com/office/drawing/2014/main" id="{CB92974E-ECD8-4083-AAA8-8B7BE216C2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0" y="892"/>
                <a:ext cx="26" cy="102"/>
              </a:xfrm>
              <a:custGeom>
                <a:avLst/>
                <a:gdLst>
                  <a:gd name="T0" fmla="*/ 1 w 51"/>
                  <a:gd name="T1" fmla="*/ 0 h 206"/>
                  <a:gd name="T2" fmla="*/ 0 w 51"/>
                  <a:gd name="T3" fmla="*/ 0 h 206"/>
                  <a:gd name="T4" fmla="*/ 0 w 51"/>
                  <a:gd name="T5" fmla="*/ 0 h 206"/>
                  <a:gd name="T6" fmla="*/ 1 w 51"/>
                  <a:gd name="T7" fmla="*/ 0 h 206"/>
                  <a:gd name="T8" fmla="*/ 1 w 51"/>
                  <a:gd name="T9" fmla="*/ 0 h 206"/>
                  <a:gd name="T10" fmla="*/ 1 w 51"/>
                  <a:gd name="T11" fmla="*/ 0 h 206"/>
                  <a:gd name="T12" fmla="*/ 1 w 51"/>
                  <a:gd name="T13" fmla="*/ 0 h 206"/>
                  <a:gd name="T14" fmla="*/ 1 w 51"/>
                  <a:gd name="T15" fmla="*/ 0 h 206"/>
                  <a:gd name="T16" fmla="*/ 1 w 51"/>
                  <a:gd name="T17" fmla="*/ 0 h 206"/>
                  <a:gd name="T18" fmla="*/ 1 w 51"/>
                  <a:gd name="T19" fmla="*/ 0 h 206"/>
                  <a:gd name="T20" fmla="*/ 1 w 51"/>
                  <a:gd name="T21" fmla="*/ 0 h 206"/>
                  <a:gd name="T22" fmla="*/ 1 w 51"/>
                  <a:gd name="T23" fmla="*/ 0 h 206"/>
                  <a:gd name="T24" fmla="*/ 1 w 51"/>
                  <a:gd name="T25" fmla="*/ 0 h 206"/>
                  <a:gd name="T26" fmla="*/ 1 w 51"/>
                  <a:gd name="T27" fmla="*/ 0 h 206"/>
                  <a:gd name="T28" fmla="*/ 1 w 51"/>
                  <a:gd name="T29" fmla="*/ 0 h 206"/>
                  <a:gd name="T30" fmla="*/ 1 w 51"/>
                  <a:gd name="T31" fmla="*/ 0 h 206"/>
                  <a:gd name="T32" fmla="*/ 1 w 51"/>
                  <a:gd name="T33" fmla="*/ 0 h 2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206"/>
                  <a:gd name="T53" fmla="*/ 51 w 51"/>
                  <a:gd name="T54" fmla="*/ 206 h 2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206">
                    <a:moveTo>
                      <a:pt x="4" y="200"/>
                    </a:moveTo>
                    <a:lnTo>
                      <a:pt x="0" y="175"/>
                    </a:lnTo>
                    <a:lnTo>
                      <a:pt x="0" y="137"/>
                    </a:lnTo>
                    <a:lnTo>
                      <a:pt x="4" y="97"/>
                    </a:lnTo>
                    <a:lnTo>
                      <a:pt x="13" y="63"/>
                    </a:lnTo>
                    <a:lnTo>
                      <a:pt x="32" y="25"/>
                    </a:lnTo>
                    <a:lnTo>
                      <a:pt x="51" y="0"/>
                    </a:lnTo>
                    <a:lnTo>
                      <a:pt x="49" y="29"/>
                    </a:lnTo>
                    <a:lnTo>
                      <a:pt x="47" y="61"/>
                    </a:lnTo>
                    <a:lnTo>
                      <a:pt x="45" y="95"/>
                    </a:lnTo>
                    <a:lnTo>
                      <a:pt x="45" y="124"/>
                    </a:lnTo>
                    <a:lnTo>
                      <a:pt x="38" y="149"/>
                    </a:lnTo>
                    <a:lnTo>
                      <a:pt x="26" y="175"/>
                    </a:lnTo>
                    <a:lnTo>
                      <a:pt x="17" y="192"/>
                    </a:lnTo>
                    <a:lnTo>
                      <a:pt x="4" y="206"/>
                    </a:lnTo>
                    <a:lnTo>
                      <a:pt x="4" y="20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47" name="Freeform 754">
                <a:extLst>
                  <a:ext uri="{FF2B5EF4-FFF2-40B4-BE49-F238E27FC236}">
                    <a16:creationId xmlns:a16="http://schemas.microsoft.com/office/drawing/2014/main" id="{F646EE10-784C-486F-987F-7B81F82242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5" y="812"/>
                <a:ext cx="132" cy="147"/>
              </a:xfrm>
              <a:custGeom>
                <a:avLst/>
                <a:gdLst>
                  <a:gd name="T0" fmla="*/ 0 w 264"/>
                  <a:gd name="T1" fmla="*/ 1 h 294"/>
                  <a:gd name="T2" fmla="*/ 1 w 264"/>
                  <a:gd name="T3" fmla="*/ 1 h 294"/>
                  <a:gd name="T4" fmla="*/ 1 w 264"/>
                  <a:gd name="T5" fmla="*/ 1 h 294"/>
                  <a:gd name="T6" fmla="*/ 1 w 264"/>
                  <a:gd name="T7" fmla="*/ 1 h 294"/>
                  <a:gd name="T8" fmla="*/ 1 w 264"/>
                  <a:gd name="T9" fmla="*/ 1 h 294"/>
                  <a:gd name="T10" fmla="*/ 1 w 264"/>
                  <a:gd name="T11" fmla="*/ 1 h 294"/>
                  <a:gd name="T12" fmla="*/ 1 w 264"/>
                  <a:gd name="T13" fmla="*/ 1 h 294"/>
                  <a:gd name="T14" fmla="*/ 1 w 264"/>
                  <a:gd name="T15" fmla="*/ 1 h 294"/>
                  <a:gd name="T16" fmla="*/ 1 w 264"/>
                  <a:gd name="T17" fmla="*/ 0 h 294"/>
                  <a:gd name="T18" fmla="*/ 1 w 264"/>
                  <a:gd name="T19" fmla="*/ 1 h 294"/>
                  <a:gd name="T20" fmla="*/ 1 w 264"/>
                  <a:gd name="T21" fmla="*/ 1 h 294"/>
                  <a:gd name="T22" fmla="*/ 1 w 264"/>
                  <a:gd name="T23" fmla="*/ 1 h 294"/>
                  <a:gd name="T24" fmla="*/ 1 w 264"/>
                  <a:gd name="T25" fmla="*/ 1 h 294"/>
                  <a:gd name="T26" fmla="*/ 1 w 264"/>
                  <a:gd name="T27" fmla="*/ 1 h 294"/>
                  <a:gd name="T28" fmla="*/ 1 w 264"/>
                  <a:gd name="T29" fmla="*/ 1 h 294"/>
                  <a:gd name="T30" fmla="*/ 1 w 264"/>
                  <a:gd name="T31" fmla="*/ 1 h 294"/>
                  <a:gd name="T32" fmla="*/ 1 w 264"/>
                  <a:gd name="T33" fmla="*/ 1 h 294"/>
                  <a:gd name="T34" fmla="*/ 1 w 264"/>
                  <a:gd name="T35" fmla="*/ 1 h 294"/>
                  <a:gd name="T36" fmla="*/ 1 w 264"/>
                  <a:gd name="T37" fmla="*/ 1 h 294"/>
                  <a:gd name="T38" fmla="*/ 1 w 264"/>
                  <a:gd name="T39" fmla="*/ 1 h 294"/>
                  <a:gd name="T40" fmla="*/ 1 w 264"/>
                  <a:gd name="T41" fmla="*/ 1 h 294"/>
                  <a:gd name="T42" fmla="*/ 1 w 264"/>
                  <a:gd name="T43" fmla="*/ 1 h 294"/>
                  <a:gd name="T44" fmla="*/ 0 w 264"/>
                  <a:gd name="T45" fmla="*/ 1 h 294"/>
                  <a:gd name="T46" fmla="*/ 0 w 264"/>
                  <a:gd name="T47" fmla="*/ 1 h 29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64"/>
                  <a:gd name="T73" fmla="*/ 0 h 294"/>
                  <a:gd name="T74" fmla="*/ 264 w 264"/>
                  <a:gd name="T75" fmla="*/ 294 h 29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64" h="294">
                    <a:moveTo>
                      <a:pt x="0" y="234"/>
                    </a:moveTo>
                    <a:lnTo>
                      <a:pt x="15" y="197"/>
                    </a:lnTo>
                    <a:lnTo>
                      <a:pt x="38" y="156"/>
                    </a:lnTo>
                    <a:lnTo>
                      <a:pt x="67" y="118"/>
                    </a:lnTo>
                    <a:lnTo>
                      <a:pt x="105" y="78"/>
                    </a:lnTo>
                    <a:lnTo>
                      <a:pt x="146" y="49"/>
                    </a:lnTo>
                    <a:lnTo>
                      <a:pt x="192" y="28"/>
                    </a:lnTo>
                    <a:lnTo>
                      <a:pt x="242" y="11"/>
                    </a:lnTo>
                    <a:lnTo>
                      <a:pt x="264" y="0"/>
                    </a:lnTo>
                    <a:lnTo>
                      <a:pt x="259" y="24"/>
                    </a:lnTo>
                    <a:lnTo>
                      <a:pt x="247" y="57"/>
                    </a:lnTo>
                    <a:lnTo>
                      <a:pt x="232" y="97"/>
                    </a:lnTo>
                    <a:lnTo>
                      <a:pt x="213" y="131"/>
                    </a:lnTo>
                    <a:lnTo>
                      <a:pt x="194" y="175"/>
                    </a:lnTo>
                    <a:lnTo>
                      <a:pt x="186" y="201"/>
                    </a:lnTo>
                    <a:lnTo>
                      <a:pt x="177" y="232"/>
                    </a:lnTo>
                    <a:lnTo>
                      <a:pt x="169" y="270"/>
                    </a:lnTo>
                    <a:lnTo>
                      <a:pt x="145" y="294"/>
                    </a:lnTo>
                    <a:lnTo>
                      <a:pt x="143" y="251"/>
                    </a:lnTo>
                    <a:lnTo>
                      <a:pt x="184" y="150"/>
                    </a:lnTo>
                    <a:lnTo>
                      <a:pt x="116" y="167"/>
                    </a:lnTo>
                    <a:lnTo>
                      <a:pt x="38" y="201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48" name="Freeform 755">
                <a:extLst>
                  <a:ext uri="{FF2B5EF4-FFF2-40B4-BE49-F238E27FC236}">
                    <a16:creationId xmlns:a16="http://schemas.microsoft.com/office/drawing/2014/main" id="{F8519430-FAC1-4C34-8893-AB7B42CB9D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77" y="731"/>
                <a:ext cx="174" cy="235"/>
              </a:xfrm>
              <a:custGeom>
                <a:avLst/>
                <a:gdLst>
                  <a:gd name="T0" fmla="*/ 0 w 348"/>
                  <a:gd name="T1" fmla="*/ 1 h 470"/>
                  <a:gd name="T2" fmla="*/ 1 w 348"/>
                  <a:gd name="T3" fmla="*/ 1 h 470"/>
                  <a:gd name="T4" fmla="*/ 1 w 348"/>
                  <a:gd name="T5" fmla="*/ 1 h 470"/>
                  <a:gd name="T6" fmla="*/ 1 w 348"/>
                  <a:gd name="T7" fmla="*/ 1 h 470"/>
                  <a:gd name="T8" fmla="*/ 1 w 348"/>
                  <a:gd name="T9" fmla="*/ 1 h 470"/>
                  <a:gd name="T10" fmla="*/ 1 w 348"/>
                  <a:gd name="T11" fmla="*/ 1 h 470"/>
                  <a:gd name="T12" fmla="*/ 1 w 348"/>
                  <a:gd name="T13" fmla="*/ 1 h 470"/>
                  <a:gd name="T14" fmla="*/ 1 w 348"/>
                  <a:gd name="T15" fmla="*/ 1 h 470"/>
                  <a:gd name="T16" fmla="*/ 1 w 348"/>
                  <a:gd name="T17" fmla="*/ 1 h 470"/>
                  <a:gd name="T18" fmla="*/ 1 w 348"/>
                  <a:gd name="T19" fmla="*/ 1 h 470"/>
                  <a:gd name="T20" fmla="*/ 1 w 348"/>
                  <a:gd name="T21" fmla="*/ 1 h 470"/>
                  <a:gd name="T22" fmla="*/ 1 w 348"/>
                  <a:gd name="T23" fmla="*/ 1 h 470"/>
                  <a:gd name="T24" fmla="*/ 1 w 348"/>
                  <a:gd name="T25" fmla="*/ 1 h 470"/>
                  <a:gd name="T26" fmla="*/ 1 w 348"/>
                  <a:gd name="T27" fmla="*/ 1 h 470"/>
                  <a:gd name="T28" fmla="*/ 1 w 348"/>
                  <a:gd name="T29" fmla="*/ 1 h 470"/>
                  <a:gd name="T30" fmla="*/ 1 w 348"/>
                  <a:gd name="T31" fmla="*/ 1 h 470"/>
                  <a:gd name="T32" fmla="*/ 1 w 348"/>
                  <a:gd name="T33" fmla="*/ 1 h 470"/>
                  <a:gd name="T34" fmla="*/ 1 w 348"/>
                  <a:gd name="T35" fmla="*/ 1 h 470"/>
                  <a:gd name="T36" fmla="*/ 1 w 348"/>
                  <a:gd name="T37" fmla="*/ 1 h 470"/>
                  <a:gd name="T38" fmla="*/ 1 w 348"/>
                  <a:gd name="T39" fmla="*/ 1 h 470"/>
                  <a:gd name="T40" fmla="*/ 1 w 348"/>
                  <a:gd name="T41" fmla="*/ 1 h 470"/>
                  <a:gd name="T42" fmla="*/ 1 w 348"/>
                  <a:gd name="T43" fmla="*/ 1 h 470"/>
                  <a:gd name="T44" fmla="*/ 1 w 348"/>
                  <a:gd name="T45" fmla="*/ 1 h 470"/>
                  <a:gd name="T46" fmla="*/ 1 w 348"/>
                  <a:gd name="T47" fmla="*/ 1 h 470"/>
                  <a:gd name="T48" fmla="*/ 1 w 348"/>
                  <a:gd name="T49" fmla="*/ 1 h 470"/>
                  <a:gd name="T50" fmla="*/ 1 w 348"/>
                  <a:gd name="T51" fmla="*/ 1 h 470"/>
                  <a:gd name="T52" fmla="*/ 1 w 348"/>
                  <a:gd name="T53" fmla="*/ 1 h 470"/>
                  <a:gd name="T54" fmla="*/ 1 w 348"/>
                  <a:gd name="T55" fmla="*/ 1 h 470"/>
                  <a:gd name="T56" fmla="*/ 1 w 348"/>
                  <a:gd name="T57" fmla="*/ 1 h 470"/>
                  <a:gd name="T58" fmla="*/ 1 w 348"/>
                  <a:gd name="T59" fmla="*/ 1 h 470"/>
                  <a:gd name="T60" fmla="*/ 1 w 348"/>
                  <a:gd name="T61" fmla="*/ 1 h 470"/>
                  <a:gd name="T62" fmla="*/ 1 w 348"/>
                  <a:gd name="T63" fmla="*/ 1 h 470"/>
                  <a:gd name="T64" fmla="*/ 1 w 348"/>
                  <a:gd name="T65" fmla="*/ 1 h 470"/>
                  <a:gd name="T66" fmla="*/ 1 w 348"/>
                  <a:gd name="T67" fmla="*/ 1 h 470"/>
                  <a:gd name="T68" fmla="*/ 1 w 348"/>
                  <a:gd name="T69" fmla="*/ 1 h 470"/>
                  <a:gd name="T70" fmla="*/ 1 w 348"/>
                  <a:gd name="T71" fmla="*/ 1 h 470"/>
                  <a:gd name="T72" fmla="*/ 1 w 348"/>
                  <a:gd name="T73" fmla="*/ 1 h 470"/>
                  <a:gd name="T74" fmla="*/ 1 w 348"/>
                  <a:gd name="T75" fmla="*/ 1 h 470"/>
                  <a:gd name="T76" fmla="*/ 1 w 348"/>
                  <a:gd name="T77" fmla="*/ 1 h 470"/>
                  <a:gd name="T78" fmla="*/ 1 w 348"/>
                  <a:gd name="T79" fmla="*/ 1 h 470"/>
                  <a:gd name="T80" fmla="*/ 1 w 348"/>
                  <a:gd name="T81" fmla="*/ 1 h 470"/>
                  <a:gd name="T82" fmla="*/ 1 w 348"/>
                  <a:gd name="T83" fmla="*/ 1 h 470"/>
                  <a:gd name="T84" fmla="*/ 1 w 348"/>
                  <a:gd name="T85" fmla="*/ 1 h 470"/>
                  <a:gd name="T86" fmla="*/ 1 w 348"/>
                  <a:gd name="T87" fmla="*/ 1 h 470"/>
                  <a:gd name="T88" fmla="*/ 1 w 348"/>
                  <a:gd name="T89" fmla="*/ 1 h 470"/>
                  <a:gd name="T90" fmla="*/ 1 w 348"/>
                  <a:gd name="T91" fmla="*/ 1 h 470"/>
                  <a:gd name="T92" fmla="*/ 1 w 348"/>
                  <a:gd name="T93" fmla="*/ 1 h 470"/>
                  <a:gd name="T94" fmla="*/ 1 w 348"/>
                  <a:gd name="T95" fmla="*/ 1 h 470"/>
                  <a:gd name="T96" fmla="*/ 1 w 348"/>
                  <a:gd name="T97" fmla="*/ 1 h 470"/>
                  <a:gd name="T98" fmla="*/ 1 w 348"/>
                  <a:gd name="T99" fmla="*/ 1 h 470"/>
                  <a:gd name="T100" fmla="*/ 1 w 348"/>
                  <a:gd name="T101" fmla="*/ 1 h 470"/>
                  <a:gd name="T102" fmla="*/ 1 w 348"/>
                  <a:gd name="T103" fmla="*/ 1 h 470"/>
                  <a:gd name="T104" fmla="*/ 1 w 348"/>
                  <a:gd name="T105" fmla="*/ 1 h 470"/>
                  <a:gd name="T106" fmla="*/ 1 w 348"/>
                  <a:gd name="T107" fmla="*/ 1 h 470"/>
                  <a:gd name="T108" fmla="*/ 1 w 348"/>
                  <a:gd name="T109" fmla="*/ 1 h 470"/>
                  <a:gd name="T110" fmla="*/ 1 w 348"/>
                  <a:gd name="T111" fmla="*/ 1 h 470"/>
                  <a:gd name="T112" fmla="*/ 1 w 348"/>
                  <a:gd name="T113" fmla="*/ 1 h 470"/>
                  <a:gd name="T114" fmla="*/ 1 w 348"/>
                  <a:gd name="T115" fmla="*/ 1 h 470"/>
                  <a:gd name="T116" fmla="*/ 1 w 348"/>
                  <a:gd name="T117" fmla="*/ 1 h 470"/>
                  <a:gd name="T118" fmla="*/ 1 w 348"/>
                  <a:gd name="T119" fmla="*/ 1 h 470"/>
                  <a:gd name="T120" fmla="*/ 1 w 348"/>
                  <a:gd name="T121" fmla="*/ 1 h 470"/>
                  <a:gd name="T122" fmla="*/ 0 w 348"/>
                  <a:gd name="T123" fmla="*/ 1 h 47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8"/>
                  <a:gd name="T187" fmla="*/ 0 h 470"/>
                  <a:gd name="T188" fmla="*/ 348 w 348"/>
                  <a:gd name="T189" fmla="*/ 470 h 47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8" h="470">
                    <a:moveTo>
                      <a:pt x="0" y="470"/>
                    </a:moveTo>
                    <a:lnTo>
                      <a:pt x="0" y="468"/>
                    </a:lnTo>
                    <a:lnTo>
                      <a:pt x="0" y="466"/>
                    </a:lnTo>
                    <a:lnTo>
                      <a:pt x="0" y="464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2" y="453"/>
                    </a:lnTo>
                    <a:lnTo>
                      <a:pt x="2" y="449"/>
                    </a:lnTo>
                    <a:lnTo>
                      <a:pt x="2" y="447"/>
                    </a:lnTo>
                    <a:lnTo>
                      <a:pt x="2" y="443"/>
                    </a:lnTo>
                    <a:lnTo>
                      <a:pt x="4" y="441"/>
                    </a:lnTo>
                    <a:lnTo>
                      <a:pt x="4" y="437"/>
                    </a:lnTo>
                    <a:lnTo>
                      <a:pt x="4" y="434"/>
                    </a:lnTo>
                    <a:lnTo>
                      <a:pt x="4" y="430"/>
                    </a:lnTo>
                    <a:lnTo>
                      <a:pt x="6" y="428"/>
                    </a:lnTo>
                    <a:lnTo>
                      <a:pt x="6" y="424"/>
                    </a:lnTo>
                    <a:lnTo>
                      <a:pt x="8" y="420"/>
                    </a:lnTo>
                    <a:lnTo>
                      <a:pt x="8" y="415"/>
                    </a:lnTo>
                    <a:lnTo>
                      <a:pt x="10" y="411"/>
                    </a:lnTo>
                    <a:lnTo>
                      <a:pt x="10" y="407"/>
                    </a:lnTo>
                    <a:lnTo>
                      <a:pt x="12" y="401"/>
                    </a:lnTo>
                    <a:lnTo>
                      <a:pt x="14" y="397"/>
                    </a:lnTo>
                    <a:lnTo>
                      <a:pt x="14" y="392"/>
                    </a:lnTo>
                    <a:lnTo>
                      <a:pt x="16" y="388"/>
                    </a:lnTo>
                    <a:lnTo>
                      <a:pt x="16" y="382"/>
                    </a:lnTo>
                    <a:lnTo>
                      <a:pt x="17" y="378"/>
                    </a:lnTo>
                    <a:lnTo>
                      <a:pt x="19" y="373"/>
                    </a:lnTo>
                    <a:lnTo>
                      <a:pt x="21" y="367"/>
                    </a:lnTo>
                    <a:lnTo>
                      <a:pt x="23" y="363"/>
                    </a:lnTo>
                    <a:lnTo>
                      <a:pt x="23" y="358"/>
                    </a:lnTo>
                    <a:lnTo>
                      <a:pt x="25" y="352"/>
                    </a:lnTo>
                    <a:lnTo>
                      <a:pt x="27" y="346"/>
                    </a:lnTo>
                    <a:lnTo>
                      <a:pt x="29" y="342"/>
                    </a:lnTo>
                    <a:lnTo>
                      <a:pt x="31" y="337"/>
                    </a:lnTo>
                    <a:lnTo>
                      <a:pt x="33" y="331"/>
                    </a:lnTo>
                    <a:lnTo>
                      <a:pt x="35" y="325"/>
                    </a:lnTo>
                    <a:lnTo>
                      <a:pt x="36" y="320"/>
                    </a:lnTo>
                    <a:lnTo>
                      <a:pt x="40" y="314"/>
                    </a:lnTo>
                    <a:lnTo>
                      <a:pt x="42" y="308"/>
                    </a:lnTo>
                    <a:lnTo>
                      <a:pt x="44" y="301"/>
                    </a:lnTo>
                    <a:lnTo>
                      <a:pt x="48" y="297"/>
                    </a:lnTo>
                    <a:lnTo>
                      <a:pt x="50" y="289"/>
                    </a:lnTo>
                    <a:lnTo>
                      <a:pt x="54" y="285"/>
                    </a:lnTo>
                    <a:lnTo>
                      <a:pt x="55" y="278"/>
                    </a:lnTo>
                    <a:lnTo>
                      <a:pt x="57" y="274"/>
                    </a:lnTo>
                    <a:lnTo>
                      <a:pt x="61" y="266"/>
                    </a:lnTo>
                    <a:lnTo>
                      <a:pt x="65" y="262"/>
                    </a:lnTo>
                    <a:lnTo>
                      <a:pt x="67" y="255"/>
                    </a:lnTo>
                    <a:lnTo>
                      <a:pt x="71" y="249"/>
                    </a:lnTo>
                    <a:lnTo>
                      <a:pt x="74" y="243"/>
                    </a:lnTo>
                    <a:lnTo>
                      <a:pt x="78" y="240"/>
                    </a:lnTo>
                    <a:lnTo>
                      <a:pt x="82" y="234"/>
                    </a:lnTo>
                    <a:lnTo>
                      <a:pt x="86" y="228"/>
                    </a:lnTo>
                    <a:lnTo>
                      <a:pt x="90" y="223"/>
                    </a:lnTo>
                    <a:lnTo>
                      <a:pt x="94" y="217"/>
                    </a:lnTo>
                    <a:lnTo>
                      <a:pt x="97" y="211"/>
                    </a:lnTo>
                    <a:lnTo>
                      <a:pt x="103" y="205"/>
                    </a:lnTo>
                    <a:lnTo>
                      <a:pt x="107" y="202"/>
                    </a:lnTo>
                    <a:lnTo>
                      <a:pt x="111" y="196"/>
                    </a:lnTo>
                    <a:lnTo>
                      <a:pt x="114" y="192"/>
                    </a:lnTo>
                    <a:lnTo>
                      <a:pt x="120" y="186"/>
                    </a:lnTo>
                    <a:lnTo>
                      <a:pt x="124" y="181"/>
                    </a:lnTo>
                    <a:lnTo>
                      <a:pt x="130" y="177"/>
                    </a:lnTo>
                    <a:lnTo>
                      <a:pt x="133" y="171"/>
                    </a:lnTo>
                    <a:lnTo>
                      <a:pt x="139" y="166"/>
                    </a:lnTo>
                    <a:lnTo>
                      <a:pt x="143" y="162"/>
                    </a:lnTo>
                    <a:lnTo>
                      <a:pt x="149" y="156"/>
                    </a:lnTo>
                    <a:lnTo>
                      <a:pt x="152" y="150"/>
                    </a:lnTo>
                    <a:lnTo>
                      <a:pt x="158" y="147"/>
                    </a:lnTo>
                    <a:lnTo>
                      <a:pt x="162" y="143"/>
                    </a:lnTo>
                    <a:lnTo>
                      <a:pt x="168" y="137"/>
                    </a:lnTo>
                    <a:lnTo>
                      <a:pt x="173" y="133"/>
                    </a:lnTo>
                    <a:lnTo>
                      <a:pt x="177" y="128"/>
                    </a:lnTo>
                    <a:lnTo>
                      <a:pt x="183" y="124"/>
                    </a:lnTo>
                    <a:lnTo>
                      <a:pt x="189" y="120"/>
                    </a:lnTo>
                    <a:lnTo>
                      <a:pt x="192" y="114"/>
                    </a:lnTo>
                    <a:lnTo>
                      <a:pt x="198" y="110"/>
                    </a:lnTo>
                    <a:lnTo>
                      <a:pt x="202" y="107"/>
                    </a:lnTo>
                    <a:lnTo>
                      <a:pt x="208" y="103"/>
                    </a:lnTo>
                    <a:lnTo>
                      <a:pt x="211" y="99"/>
                    </a:lnTo>
                    <a:lnTo>
                      <a:pt x="217" y="93"/>
                    </a:lnTo>
                    <a:lnTo>
                      <a:pt x="221" y="90"/>
                    </a:lnTo>
                    <a:lnTo>
                      <a:pt x="227" y="86"/>
                    </a:lnTo>
                    <a:lnTo>
                      <a:pt x="232" y="82"/>
                    </a:lnTo>
                    <a:lnTo>
                      <a:pt x="236" y="78"/>
                    </a:lnTo>
                    <a:lnTo>
                      <a:pt x="242" y="74"/>
                    </a:lnTo>
                    <a:lnTo>
                      <a:pt x="246" y="71"/>
                    </a:lnTo>
                    <a:lnTo>
                      <a:pt x="251" y="67"/>
                    </a:lnTo>
                    <a:lnTo>
                      <a:pt x="255" y="65"/>
                    </a:lnTo>
                    <a:lnTo>
                      <a:pt x="261" y="61"/>
                    </a:lnTo>
                    <a:lnTo>
                      <a:pt x="265" y="57"/>
                    </a:lnTo>
                    <a:lnTo>
                      <a:pt x="268" y="53"/>
                    </a:lnTo>
                    <a:lnTo>
                      <a:pt x="272" y="51"/>
                    </a:lnTo>
                    <a:lnTo>
                      <a:pt x="278" y="48"/>
                    </a:lnTo>
                    <a:lnTo>
                      <a:pt x="282" y="44"/>
                    </a:lnTo>
                    <a:lnTo>
                      <a:pt x="286" y="42"/>
                    </a:lnTo>
                    <a:lnTo>
                      <a:pt x="289" y="38"/>
                    </a:lnTo>
                    <a:lnTo>
                      <a:pt x="293" y="36"/>
                    </a:lnTo>
                    <a:lnTo>
                      <a:pt x="297" y="34"/>
                    </a:lnTo>
                    <a:lnTo>
                      <a:pt x="301" y="31"/>
                    </a:lnTo>
                    <a:lnTo>
                      <a:pt x="305" y="29"/>
                    </a:lnTo>
                    <a:lnTo>
                      <a:pt x="308" y="27"/>
                    </a:lnTo>
                    <a:lnTo>
                      <a:pt x="312" y="23"/>
                    </a:lnTo>
                    <a:lnTo>
                      <a:pt x="314" y="21"/>
                    </a:lnTo>
                    <a:lnTo>
                      <a:pt x="318" y="19"/>
                    </a:lnTo>
                    <a:lnTo>
                      <a:pt x="322" y="17"/>
                    </a:lnTo>
                    <a:lnTo>
                      <a:pt x="324" y="15"/>
                    </a:lnTo>
                    <a:lnTo>
                      <a:pt x="325" y="13"/>
                    </a:lnTo>
                    <a:lnTo>
                      <a:pt x="329" y="12"/>
                    </a:lnTo>
                    <a:lnTo>
                      <a:pt x="331" y="10"/>
                    </a:lnTo>
                    <a:lnTo>
                      <a:pt x="333" y="10"/>
                    </a:lnTo>
                    <a:lnTo>
                      <a:pt x="337" y="6"/>
                    </a:lnTo>
                    <a:lnTo>
                      <a:pt x="341" y="4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6" y="0"/>
                    </a:lnTo>
                    <a:lnTo>
                      <a:pt x="348" y="0"/>
                    </a:lnTo>
                    <a:lnTo>
                      <a:pt x="348" y="2"/>
                    </a:lnTo>
                    <a:lnTo>
                      <a:pt x="348" y="4"/>
                    </a:lnTo>
                    <a:lnTo>
                      <a:pt x="348" y="6"/>
                    </a:lnTo>
                    <a:lnTo>
                      <a:pt x="348" y="10"/>
                    </a:lnTo>
                    <a:lnTo>
                      <a:pt x="348" y="13"/>
                    </a:lnTo>
                    <a:lnTo>
                      <a:pt x="348" y="15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lnTo>
                      <a:pt x="348" y="25"/>
                    </a:lnTo>
                    <a:lnTo>
                      <a:pt x="348" y="27"/>
                    </a:lnTo>
                    <a:lnTo>
                      <a:pt x="348" y="29"/>
                    </a:lnTo>
                    <a:lnTo>
                      <a:pt x="348" y="32"/>
                    </a:lnTo>
                    <a:lnTo>
                      <a:pt x="348" y="34"/>
                    </a:lnTo>
                    <a:lnTo>
                      <a:pt x="348" y="38"/>
                    </a:lnTo>
                    <a:lnTo>
                      <a:pt x="348" y="42"/>
                    </a:lnTo>
                    <a:lnTo>
                      <a:pt x="348" y="46"/>
                    </a:lnTo>
                    <a:lnTo>
                      <a:pt x="346" y="48"/>
                    </a:lnTo>
                    <a:lnTo>
                      <a:pt x="346" y="51"/>
                    </a:lnTo>
                    <a:lnTo>
                      <a:pt x="346" y="55"/>
                    </a:lnTo>
                    <a:lnTo>
                      <a:pt x="346" y="59"/>
                    </a:lnTo>
                    <a:lnTo>
                      <a:pt x="346" y="63"/>
                    </a:lnTo>
                    <a:lnTo>
                      <a:pt x="346" y="65"/>
                    </a:lnTo>
                    <a:lnTo>
                      <a:pt x="346" y="69"/>
                    </a:lnTo>
                    <a:lnTo>
                      <a:pt x="346" y="72"/>
                    </a:lnTo>
                    <a:lnTo>
                      <a:pt x="346" y="76"/>
                    </a:lnTo>
                    <a:lnTo>
                      <a:pt x="346" y="80"/>
                    </a:lnTo>
                    <a:lnTo>
                      <a:pt x="346" y="84"/>
                    </a:lnTo>
                    <a:lnTo>
                      <a:pt x="346" y="88"/>
                    </a:lnTo>
                    <a:lnTo>
                      <a:pt x="346" y="91"/>
                    </a:lnTo>
                    <a:lnTo>
                      <a:pt x="344" y="95"/>
                    </a:lnTo>
                    <a:lnTo>
                      <a:pt x="344" y="99"/>
                    </a:lnTo>
                    <a:lnTo>
                      <a:pt x="344" y="103"/>
                    </a:lnTo>
                    <a:lnTo>
                      <a:pt x="344" y="107"/>
                    </a:lnTo>
                    <a:lnTo>
                      <a:pt x="344" y="110"/>
                    </a:lnTo>
                    <a:lnTo>
                      <a:pt x="344" y="114"/>
                    </a:lnTo>
                    <a:lnTo>
                      <a:pt x="344" y="118"/>
                    </a:lnTo>
                    <a:lnTo>
                      <a:pt x="343" y="122"/>
                    </a:lnTo>
                    <a:lnTo>
                      <a:pt x="343" y="126"/>
                    </a:lnTo>
                    <a:lnTo>
                      <a:pt x="343" y="129"/>
                    </a:lnTo>
                    <a:lnTo>
                      <a:pt x="343" y="133"/>
                    </a:lnTo>
                    <a:lnTo>
                      <a:pt x="343" y="137"/>
                    </a:lnTo>
                    <a:lnTo>
                      <a:pt x="343" y="141"/>
                    </a:lnTo>
                    <a:lnTo>
                      <a:pt x="341" y="145"/>
                    </a:lnTo>
                    <a:lnTo>
                      <a:pt x="341" y="147"/>
                    </a:lnTo>
                    <a:lnTo>
                      <a:pt x="341" y="150"/>
                    </a:lnTo>
                    <a:lnTo>
                      <a:pt x="341" y="154"/>
                    </a:lnTo>
                    <a:lnTo>
                      <a:pt x="339" y="158"/>
                    </a:lnTo>
                    <a:lnTo>
                      <a:pt x="339" y="160"/>
                    </a:lnTo>
                    <a:lnTo>
                      <a:pt x="339" y="164"/>
                    </a:lnTo>
                    <a:lnTo>
                      <a:pt x="337" y="167"/>
                    </a:lnTo>
                    <a:lnTo>
                      <a:pt x="337" y="169"/>
                    </a:lnTo>
                    <a:lnTo>
                      <a:pt x="337" y="173"/>
                    </a:lnTo>
                    <a:lnTo>
                      <a:pt x="335" y="175"/>
                    </a:lnTo>
                    <a:lnTo>
                      <a:pt x="335" y="177"/>
                    </a:lnTo>
                    <a:lnTo>
                      <a:pt x="335" y="181"/>
                    </a:lnTo>
                    <a:lnTo>
                      <a:pt x="335" y="183"/>
                    </a:lnTo>
                    <a:lnTo>
                      <a:pt x="318" y="198"/>
                    </a:lnTo>
                    <a:lnTo>
                      <a:pt x="318" y="196"/>
                    </a:lnTo>
                    <a:lnTo>
                      <a:pt x="318" y="194"/>
                    </a:lnTo>
                    <a:lnTo>
                      <a:pt x="320" y="192"/>
                    </a:lnTo>
                    <a:lnTo>
                      <a:pt x="320" y="188"/>
                    </a:lnTo>
                    <a:lnTo>
                      <a:pt x="320" y="186"/>
                    </a:lnTo>
                    <a:lnTo>
                      <a:pt x="320" y="181"/>
                    </a:lnTo>
                    <a:lnTo>
                      <a:pt x="320" y="179"/>
                    </a:lnTo>
                    <a:lnTo>
                      <a:pt x="320" y="175"/>
                    </a:lnTo>
                    <a:lnTo>
                      <a:pt x="320" y="173"/>
                    </a:lnTo>
                    <a:lnTo>
                      <a:pt x="322" y="169"/>
                    </a:lnTo>
                    <a:lnTo>
                      <a:pt x="322" y="167"/>
                    </a:lnTo>
                    <a:lnTo>
                      <a:pt x="322" y="166"/>
                    </a:lnTo>
                    <a:lnTo>
                      <a:pt x="322" y="162"/>
                    </a:lnTo>
                    <a:lnTo>
                      <a:pt x="322" y="160"/>
                    </a:lnTo>
                    <a:lnTo>
                      <a:pt x="324" y="158"/>
                    </a:lnTo>
                    <a:lnTo>
                      <a:pt x="324" y="154"/>
                    </a:lnTo>
                    <a:lnTo>
                      <a:pt x="324" y="150"/>
                    </a:lnTo>
                    <a:lnTo>
                      <a:pt x="324" y="148"/>
                    </a:lnTo>
                    <a:lnTo>
                      <a:pt x="324" y="145"/>
                    </a:lnTo>
                    <a:lnTo>
                      <a:pt x="324" y="141"/>
                    </a:lnTo>
                    <a:lnTo>
                      <a:pt x="324" y="139"/>
                    </a:lnTo>
                    <a:lnTo>
                      <a:pt x="324" y="135"/>
                    </a:lnTo>
                    <a:lnTo>
                      <a:pt x="325" y="133"/>
                    </a:lnTo>
                    <a:lnTo>
                      <a:pt x="325" y="129"/>
                    </a:lnTo>
                    <a:lnTo>
                      <a:pt x="325" y="126"/>
                    </a:lnTo>
                    <a:lnTo>
                      <a:pt x="325" y="122"/>
                    </a:lnTo>
                    <a:lnTo>
                      <a:pt x="325" y="118"/>
                    </a:lnTo>
                    <a:lnTo>
                      <a:pt x="325" y="116"/>
                    </a:lnTo>
                    <a:lnTo>
                      <a:pt x="325" y="112"/>
                    </a:lnTo>
                    <a:lnTo>
                      <a:pt x="325" y="109"/>
                    </a:lnTo>
                    <a:lnTo>
                      <a:pt x="325" y="107"/>
                    </a:lnTo>
                    <a:lnTo>
                      <a:pt x="325" y="103"/>
                    </a:lnTo>
                    <a:lnTo>
                      <a:pt x="325" y="99"/>
                    </a:lnTo>
                    <a:lnTo>
                      <a:pt x="325" y="95"/>
                    </a:lnTo>
                    <a:lnTo>
                      <a:pt x="327" y="93"/>
                    </a:lnTo>
                    <a:lnTo>
                      <a:pt x="327" y="90"/>
                    </a:lnTo>
                    <a:lnTo>
                      <a:pt x="327" y="86"/>
                    </a:lnTo>
                    <a:lnTo>
                      <a:pt x="327" y="82"/>
                    </a:lnTo>
                    <a:lnTo>
                      <a:pt x="327" y="80"/>
                    </a:lnTo>
                    <a:lnTo>
                      <a:pt x="327" y="76"/>
                    </a:lnTo>
                    <a:lnTo>
                      <a:pt x="327" y="74"/>
                    </a:lnTo>
                    <a:lnTo>
                      <a:pt x="327" y="71"/>
                    </a:lnTo>
                    <a:lnTo>
                      <a:pt x="327" y="69"/>
                    </a:lnTo>
                    <a:lnTo>
                      <a:pt x="327" y="65"/>
                    </a:lnTo>
                    <a:lnTo>
                      <a:pt x="327" y="63"/>
                    </a:lnTo>
                    <a:lnTo>
                      <a:pt x="327" y="61"/>
                    </a:lnTo>
                    <a:lnTo>
                      <a:pt x="327" y="57"/>
                    </a:lnTo>
                    <a:lnTo>
                      <a:pt x="327" y="55"/>
                    </a:lnTo>
                    <a:lnTo>
                      <a:pt x="327" y="51"/>
                    </a:lnTo>
                    <a:lnTo>
                      <a:pt x="325" y="50"/>
                    </a:lnTo>
                    <a:lnTo>
                      <a:pt x="325" y="48"/>
                    </a:lnTo>
                    <a:lnTo>
                      <a:pt x="325" y="44"/>
                    </a:lnTo>
                    <a:lnTo>
                      <a:pt x="325" y="40"/>
                    </a:lnTo>
                    <a:lnTo>
                      <a:pt x="324" y="40"/>
                    </a:lnTo>
                    <a:lnTo>
                      <a:pt x="322" y="42"/>
                    </a:lnTo>
                    <a:lnTo>
                      <a:pt x="320" y="44"/>
                    </a:lnTo>
                    <a:lnTo>
                      <a:pt x="318" y="44"/>
                    </a:lnTo>
                    <a:lnTo>
                      <a:pt x="316" y="46"/>
                    </a:lnTo>
                    <a:lnTo>
                      <a:pt x="314" y="48"/>
                    </a:lnTo>
                    <a:lnTo>
                      <a:pt x="310" y="50"/>
                    </a:lnTo>
                    <a:lnTo>
                      <a:pt x="306" y="51"/>
                    </a:lnTo>
                    <a:lnTo>
                      <a:pt x="303" y="55"/>
                    </a:lnTo>
                    <a:lnTo>
                      <a:pt x="299" y="57"/>
                    </a:lnTo>
                    <a:lnTo>
                      <a:pt x="295" y="59"/>
                    </a:lnTo>
                    <a:lnTo>
                      <a:pt x="291" y="63"/>
                    </a:lnTo>
                    <a:lnTo>
                      <a:pt x="286" y="67"/>
                    </a:lnTo>
                    <a:lnTo>
                      <a:pt x="282" y="71"/>
                    </a:lnTo>
                    <a:lnTo>
                      <a:pt x="276" y="72"/>
                    </a:lnTo>
                    <a:lnTo>
                      <a:pt x="272" y="76"/>
                    </a:lnTo>
                    <a:lnTo>
                      <a:pt x="266" y="80"/>
                    </a:lnTo>
                    <a:lnTo>
                      <a:pt x="261" y="86"/>
                    </a:lnTo>
                    <a:lnTo>
                      <a:pt x="255" y="90"/>
                    </a:lnTo>
                    <a:lnTo>
                      <a:pt x="249" y="93"/>
                    </a:lnTo>
                    <a:lnTo>
                      <a:pt x="242" y="99"/>
                    </a:lnTo>
                    <a:lnTo>
                      <a:pt x="238" y="105"/>
                    </a:lnTo>
                    <a:lnTo>
                      <a:pt x="230" y="109"/>
                    </a:lnTo>
                    <a:lnTo>
                      <a:pt x="225" y="114"/>
                    </a:lnTo>
                    <a:lnTo>
                      <a:pt x="217" y="120"/>
                    </a:lnTo>
                    <a:lnTo>
                      <a:pt x="211" y="126"/>
                    </a:lnTo>
                    <a:lnTo>
                      <a:pt x="206" y="131"/>
                    </a:lnTo>
                    <a:lnTo>
                      <a:pt x="198" y="137"/>
                    </a:lnTo>
                    <a:lnTo>
                      <a:pt x="192" y="143"/>
                    </a:lnTo>
                    <a:lnTo>
                      <a:pt x="185" y="150"/>
                    </a:lnTo>
                    <a:lnTo>
                      <a:pt x="179" y="156"/>
                    </a:lnTo>
                    <a:lnTo>
                      <a:pt x="171" y="162"/>
                    </a:lnTo>
                    <a:lnTo>
                      <a:pt x="166" y="169"/>
                    </a:lnTo>
                    <a:lnTo>
                      <a:pt x="158" y="177"/>
                    </a:lnTo>
                    <a:lnTo>
                      <a:pt x="152" y="183"/>
                    </a:lnTo>
                    <a:lnTo>
                      <a:pt x="145" y="190"/>
                    </a:lnTo>
                    <a:lnTo>
                      <a:pt x="139" y="198"/>
                    </a:lnTo>
                    <a:lnTo>
                      <a:pt x="133" y="205"/>
                    </a:lnTo>
                    <a:lnTo>
                      <a:pt x="128" y="213"/>
                    </a:lnTo>
                    <a:lnTo>
                      <a:pt x="120" y="221"/>
                    </a:lnTo>
                    <a:lnTo>
                      <a:pt x="114" y="228"/>
                    </a:lnTo>
                    <a:lnTo>
                      <a:pt x="109" y="236"/>
                    </a:lnTo>
                    <a:lnTo>
                      <a:pt x="103" y="243"/>
                    </a:lnTo>
                    <a:lnTo>
                      <a:pt x="97" y="253"/>
                    </a:lnTo>
                    <a:lnTo>
                      <a:pt x="92" y="261"/>
                    </a:lnTo>
                    <a:lnTo>
                      <a:pt x="88" y="270"/>
                    </a:lnTo>
                    <a:lnTo>
                      <a:pt x="82" y="278"/>
                    </a:lnTo>
                    <a:lnTo>
                      <a:pt x="76" y="287"/>
                    </a:lnTo>
                    <a:lnTo>
                      <a:pt x="73" y="295"/>
                    </a:lnTo>
                    <a:lnTo>
                      <a:pt x="67" y="304"/>
                    </a:lnTo>
                    <a:lnTo>
                      <a:pt x="63" y="314"/>
                    </a:lnTo>
                    <a:lnTo>
                      <a:pt x="59" y="323"/>
                    </a:lnTo>
                    <a:lnTo>
                      <a:pt x="55" y="333"/>
                    </a:lnTo>
                    <a:lnTo>
                      <a:pt x="54" y="342"/>
                    </a:lnTo>
                    <a:lnTo>
                      <a:pt x="50" y="352"/>
                    </a:lnTo>
                    <a:lnTo>
                      <a:pt x="46" y="359"/>
                    </a:lnTo>
                    <a:lnTo>
                      <a:pt x="44" y="369"/>
                    </a:lnTo>
                    <a:lnTo>
                      <a:pt x="42" y="380"/>
                    </a:lnTo>
                    <a:lnTo>
                      <a:pt x="40" y="390"/>
                    </a:lnTo>
                    <a:lnTo>
                      <a:pt x="38" y="399"/>
                    </a:lnTo>
                    <a:lnTo>
                      <a:pt x="36" y="409"/>
                    </a:lnTo>
                    <a:lnTo>
                      <a:pt x="36" y="420"/>
                    </a:lnTo>
                    <a:lnTo>
                      <a:pt x="36" y="424"/>
                    </a:lnTo>
                    <a:lnTo>
                      <a:pt x="36" y="426"/>
                    </a:lnTo>
                    <a:lnTo>
                      <a:pt x="35" y="430"/>
                    </a:lnTo>
                    <a:lnTo>
                      <a:pt x="35" y="434"/>
                    </a:lnTo>
                    <a:lnTo>
                      <a:pt x="33" y="435"/>
                    </a:lnTo>
                    <a:lnTo>
                      <a:pt x="33" y="439"/>
                    </a:lnTo>
                    <a:lnTo>
                      <a:pt x="31" y="441"/>
                    </a:lnTo>
                    <a:lnTo>
                      <a:pt x="29" y="445"/>
                    </a:lnTo>
                    <a:lnTo>
                      <a:pt x="27" y="449"/>
                    </a:lnTo>
                    <a:lnTo>
                      <a:pt x="23" y="453"/>
                    </a:lnTo>
                    <a:lnTo>
                      <a:pt x="19" y="456"/>
                    </a:lnTo>
                    <a:lnTo>
                      <a:pt x="17" y="460"/>
                    </a:lnTo>
                    <a:lnTo>
                      <a:pt x="14" y="462"/>
                    </a:lnTo>
                    <a:lnTo>
                      <a:pt x="10" y="464"/>
                    </a:lnTo>
                    <a:lnTo>
                      <a:pt x="8" y="466"/>
                    </a:lnTo>
                    <a:lnTo>
                      <a:pt x="4" y="466"/>
                    </a:lnTo>
                    <a:lnTo>
                      <a:pt x="0" y="468"/>
                    </a:lnTo>
                    <a:lnTo>
                      <a:pt x="0" y="4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49" name="Freeform 756">
                <a:extLst>
                  <a:ext uri="{FF2B5EF4-FFF2-40B4-BE49-F238E27FC236}">
                    <a16:creationId xmlns:a16="http://schemas.microsoft.com/office/drawing/2014/main" id="{0029B6E3-CED3-4DAB-A24D-C04CAAF2196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28" y="696"/>
                <a:ext cx="206" cy="254"/>
              </a:xfrm>
              <a:custGeom>
                <a:avLst/>
                <a:gdLst>
                  <a:gd name="T0" fmla="*/ 1 w 412"/>
                  <a:gd name="T1" fmla="*/ 1 h 507"/>
                  <a:gd name="T2" fmla="*/ 1 w 412"/>
                  <a:gd name="T3" fmla="*/ 1 h 507"/>
                  <a:gd name="T4" fmla="*/ 1 w 412"/>
                  <a:gd name="T5" fmla="*/ 1 h 507"/>
                  <a:gd name="T6" fmla="*/ 1 w 412"/>
                  <a:gd name="T7" fmla="*/ 1 h 507"/>
                  <a:gd name="T8" fmla="*/ 1 w 412"/>
                  <a:gd name="T9" fmla="*/ 1 h 507"/>
                  <a:gd name="T10" fmla="*/ 1 w 412"/>
                  <a:gd name="T11" fmla="*/ 1 h 507"/>
                  <a:gd name="T12" fmla="*/ 1 w 412"/>
                  <a:gd name="T13" fmla="*/ 1 h 507"/>
                  <a:gd name="T14" fmla="*/ 1 w 412"/>
                  <a:gd name="T15" fmla="*/ 1 h 507"/>
                  <a:gd name="T16" fmla="*/ 1 w 412"/>
                  <a:gd name="T17" fmla="*/ 1 h 507"/>
                  <a:gd name="T18" fmla="*/ 1 w 412"/>
                  <a:gd name="T19" fmla="*/ 1 h 507"/>
                  <a:gd name="T20" fmla="*/ 1 w 412"/>
                  <a:gd name="T21" fmla="*/ 1 h 507"/>
                  <a:gd name="T22" fmla="*/ 1 w 412"/>
                  <a:gd name="T23" fmla="*/ 1 h 507"/>
                  <a:gd name="T24" fmla="*/ 1 w 412"/>
                  <a:gd name="T25" fmla="*/ 1 h 507"/>
                  <a:gd name="T26" fmla="*/ 1 w 412"/>
                  <a:gd name="T27" fmla="*/ 1 h 507"/>
                  <a:gd name="T28" fmla="*/ 1 w 412"/>
                  <a:gd name="T29" fmla="*/ 1 h 507"/>
                  <a:gd name="T30" fmla="*/ 1 w 412"/>
                  <a:gd name="T31" fmla="*/ 1 h 507"/>
                  <a:gd name="T32" fmla="*/ 1 w 412"/>
                  <a:gd name="T33" fmla="*/ 1 h 507"/>
                  <a:gd name="T34" fmla="*/ 1 w 412"/>
                  <a:gd name="T35" fmla="*/ 1 h 507"/>
                  <a:gd name="T36" fmla="*/ 1 w 412"/>
                  <a:gd name="T37" fmla="*/ 1 h 507"/>
                  <a:gd name="T38" fmla="*/ 1 w 412"/>
                  <a:gd name="T39" fmla="*/ 1 h 507"/>
                  <a:gd name="T40" fmla="*/ 1 w 412"/>
                  <a:gd name="T41" fmla="*/ 1 h 507"/>
                  <a:gd name="T42" fmla="*/ 1 w 412"/>
                  <a:gd name="T43" fmla="*/ 1 h 507"/>
                  <a:gd name="T44" fmla="*/ 1 w 412"/>
                  <a:gd name="T45" fmla="*/ 1 h 507"/>
                  <a:gd name="T46" fmla="*/ 1 w 412"/>
                  <a:gd name="T47" fmla="*/ 1 h 507"/>
                  <a:gd name="T48" fmla="*/ 1 w 412"/>
                  <a:gd name="T49" fmla="*/ 1 h 507"/>
                  <a:gd name="T50" fmla="*/ 1 w 412"/>
                  <a:gd name="T51" fmla="*/ 1 h 507"/>
                  <a:gd name="T52" fmla="*/ 1 w 412"/>
                  <a:gd name="T53" fmla="*/ 1 h 507"/>
                  <a:gd name="T54" fmla="*/ 1 w 412"/>
                  <a:gd name="T55" fmla="*/ 1 h 507"/>
                  <a:gd name="T56" fmla="*/ 1 w 412"/>
                  <a:gd name="T57" fmla="*/ 1 h 507"/>
                  <a:gd name="T58" fmla="*/ 1 w 412"/>
                  <a:gd name="T59" fmla="*/ 1 h 507"/>
                  <a:gd name="T60" fmla="*/ 1 w 412"/>
                  <a:gd name="T61" fmla="*/ 1 h 507"/>
                  <a:gd name="T62" fmla="*/ 1 w 412"/>
                  <a:gd name="T63" fmla="*/ 1 h 507"/>
                  <a:gd name="T64" fmla="*/ 1 w 412"/>
                  <a:gd name="T65" fmla="*/ 1 h 507"/>
                  <a:gd name="T66" fmla="*/ 1 w 412"/>
                  <a:gd name="T67" fmla="*/ 1 h 507"/>
                  <a:gd name="T68" fmla="*/ 1 w 412"/>
                  <a:gd name="T69" fmla="*/ 1 h 507"/>
                  <a:gd name="T70" fmla="*/ 1 w 412"/>
                  <a:gd name="T71" fmla="*/ 1 h 507"/>
                  <a:gd name="T72" fmla="*/ 1 w 412"/>
                  <a:gd name="T73" fmla="*/ 1 h 507"/>
                  <a:gd name="T74" fmla="*/ 1 w 412"/>
                  <a:gd name="T75" fmla="*/ 1 h 507"/>
                  <a:gd name="T76" fmla="*/ 1 w 412"/>
                  <a:gd name="T77" fmla="*/ 1 h 507"/>
                  <a:gd name="T78" fmla="*/ 1 w 412"/>
                  <a:gd name="T79" fmla="*/ 1 h 507"/>
                  <a:gd name="T80" fmla="*/ 1 w 412"/>
                  <a:gd name="T81" fmla="*/ 1 h 507"/>
                  <a:gd name="T82" fmla="*/ 1 w 412"/>
                  <a:gd name="T83" fmla="*/ 1 h 507"/>
                  <a:gd name="T84" fmla="*/ 1 w 412"/>
                  <a:gd name="T85" fmla="*/ 1 h 507"/>
                  <a:gd name="T86" fmla="*/ 1 w 412"/>
                  <a:gd name="T87" fmla="*/ 1 h 507"/>
                  <a:gd name="T88" fmla="*/ 1 w 412"/>
                  <a:gd name="T89" fmla="*/ 1 h 507"/>
                  <a:gd name="T90" fmla="*/ 1 w 412"/>
                  <a:gd name="T91" fmla="*/ 1 h 507"/>
                  <a:gd name="T92" fmla="*/ 1 w 412"/>
                  <a:gd name="T93" fmla="*/ 1 h 507"/>
                  <a:gd name="T94" fmla="*/ 1 w 412"/>
                  <a:gd name="T95" fmla="*/ 1 h 507"/>
                  <a:gd name="T96" fmla="*/ 1 w 412"/>
                  <a:gd name="T97" fmla="*/ 1 h 507"/>
                  <a:gd name="T98" fmla="*/ 1 w 412"/>
                  <a:gd name="T99" fmla="*/ 1 h 507"/>
                  <a:gd name="T100" fmla="*/ 1 w 412"/>
                  <a:gd name="T101" fmla="*/ 1 h 507"/>
                  <a:gd name="T102" fmla="*/ 1 w 412"/>
                  <a:gd name="T103" fmla="*/ 1 h 507"/>
                  <a:gd name="T104" fmla="*/ 1 w 412"/>
                  <a:gd name="T105" fmla="*/ 1 h 507"/>
                  <a:gd name="T106" fmla="*/ 1 w 412"/>
                  <a:gd name="T107" fmla="*/ 1 h 507"/>
                  <a:gd name="T108" fmla="*/ 1 w 412"/>
                  <a:gd name="T109" fmla="*/ 1 h 507"/>
                  <a:gd name="T110" fmla="*/ 1 w 412"/>
                  <a:gd name="T111" fmla="*/ 1 h 507"/>
                  <a:gd name="T112" fmla="*/ 1 w 412"/>
                  <a:gd name="T113" fmla="*/ 1 h 507"/>
                  <a:gd name="T114" fmla="*/ 1 w 412"/>
                  <a:gd name="T115" fmla="*/ 1 h 507"/>
                  <a:gd name="T116" fmla="*/ 1 w 412"/>
                  <a:gd name="T117" fmla="*/ 1 h 507"/>
                  <a:gd name="T118" fmla="*/ 1 w 412"/>
                  <a:gd name="T119" fmla="*/ 1 h 507"/>
                  <a:gd name="T120" fmla="*/ 1 w 412"/>
                  <a:gd name="T121" fmla="*/ 1 h 50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12"/>
                  <a:gd name="T184" fmla="*/ 0 h 507"/>
                  <a:gd name="T185" fmla="*/ 412 w 412"/>
                  <a:gd name="T186" fmla="*/ 507 h 50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12" h="507">
                    <a:moveTo>
                      <a:pt x="59" y="198"/>
                    </a:moveTo>
                    <a:lnTo>
                      <a:pt x="59" y="198"/>
                    </a:lnTo>
                    <a:lnTo>
                      <a:pt x="61" y="196"/>
                    </a:lnTo>
                    <a:lnTo>
                      <a:pt x="63" y="194"/>
                    </a:lnTo>
                    <a:lnTo>
                      <a:pt x="66" y="190"/>
                    </a:lnTo>
                    <a:lnTo>
                      <a:pt x="66" y="188"/>
                    </a:lnTo>
                    <a:lnTo>
                      <a:pt x="70" y="184"/>
                    </a:lnTo>
                    <a:lnTo>
                      <a:pt x="72" y="182"/>
                    </a:lnTo>
                    <a:lnTo>
                      <a:pt x="76" y="180"/>
                    </a:lnTo>
                    <a:lnTo>
                      <a:pt x="78" y="177"/>
                    </a:lnTo>
                    <a:lnTo>
                      <a:pt x="82" y="175"/>
                    </a:lnTo>
                    <a:lnTo>
                      <a:pt x="85" y="171"/>
                    </a:lnTo>
                    <a:lnTo>
                      <a:pt x="91" y="169"/>
                    </a:lnTo>
                    <a:lnTo>
                      <a:pt x="93" y="167"/>
                    </a:lnTo>
                    <a:lnTo>
                      <a:pt x="95" y="165"/>
                    </a:lnTo>
                    <a:lnTo>
                      <a:pt x="97" y="163"/>
                    </a:lnTo>
                    <a:lnTo>
                      <a:pt x="101" y="161"/>
                    </a:lnTo>
                    <a:lnTo>
                      <a:pt x="102" y="160"/>
                    </a:lnTo>
                    <a:lnTo>
                      <a:pt x="104" y="158"/>
                    </a:lnTo>
                    <a:lnTo>
                      <a:pt x="108" y="156"/>
                    </a:lnTo>
                    <a:lnTo>
                      <a:pt x="110" y="154"/>
                    </a:lnTo>
                    <a:lnTo>
                      <a:pt x="114" y="152"/>
                    </a:lnTo>
                    <a:lnTo>
                      <a:pt x="116" y="150"/>
                    </a:lnTo>
                    <a:lnTo>
                      <a:pt x="120" y="148"/>
                    </a:lnTo>
                    <a:lnTo>
                      <a:pt x="123" y="146"/>
                    </a:lnTo>
                    <a:lnTo>
                      <a:pt x="127" y="144"/>
                    </a:lnTo>
                    <a:lnTo>
                      <a:pt x="131" y="142"/>
                    </a:lnTo>
                    <a:lnTo>
                      <a:pt x="135" y="141"/>
                    </a:lnTo>
                    <a:lnTo>
                      <a:pt x="139" y="139"/>
                    </a:lnTo>
                    <a:lnTo>
                      <a:pt x="142" y="137"/>
                    </a:lnTo>
                    <a:lnTo>
                      <a:pt x="146" y="135"/>
                    </a:lnTo>
                    <a:lnTo>
                      <a:pt x="150" y="133"/>
                    </a:lnTo>
                    <a:lnTo>
                      <a:pt x="154" y="131"/>
                    </a:lnTo>
                    <a:lnTo>
                      <a:pt x="158" y="129"/>
                    </a:lnTo>
                    <a:lnTo>
                      <a:pt x="163" y="127"/>
                    </a:lnTo>
                    <a:lnTo>
                      <a:pt x="167" y="125"/>
                    </a:lnTo>
                    <a:lnTo>
                      <a:pt x="173" y="123"/>
                    </a:lnTo>
                    <a:lnTo>
                      <a:pt x="177" y="121"/>
                    </a:lnTo>
                    <a:lnTo>
                      <a:pt x="182" y="120"/>
                    </a:lnTo>
                    <a:lnTo>
                      <a:pt x="188" y="118"/>
                    </a:lnTo>
                    <a:lnTo>
                      <a:pt x="192" y="116"/>
                    </a:lnTo>
                    <a:lnTo>
                      <a:pt x="198" y="114"/>
                    </a:lnTo>
                    <a:lnTo>
                      <a:pt x="203" y="112"/>
                    </a:lnTo>
                    <a:lnTo>
                      <a:pt x="209" y="110"/>
                    </a:lnTo>
                    <a:lnTo>
                      <a:pt x="215" y="108"/>
                    </a:lnTo>
                    <a:lnTo>
                      <a:pt x="220" y="106"/>
                    </a:lnTo>
                    <a:lnTo>
                      <a:pt x="226" y="104"/>
                    </a:lnTo>
                    <a:lnTo>
                      <a:pt x="232" y="101"/>
                    </a:lnTo>
                    <a:lnTo>
                      <a:pt x="237" y="101"/>
                    </a:lnTo>
                    <a:lnTo>
                      <a:pt x="243" y="97"/>
                    </a:lnTo>
                    <a:lnTo>
                      <a:pt x="247" y="95"/>
                    </a:lnTo>
                    <a:lnTo>
                      <a:pt x="253" y="93"/>
                    </a:lnTo>
                    <a:lnTo>
                      <a:pt x="258" y="91"/>
                    </a:lnTo>
                    <a:lnTo>
                      <a:pt x="264" y="89"/>
                    </a:lnTo>
                    <a:lnTo>
                      <a:pt x="268" y="85"/>
                    </a:lnTo>
                    <a:lnTo>
                      <a:pt x="274" y="83"/>
                    </a:lnTo>
                    <a:lnTo>
                      <a:pt x="279" y="82"/>
                    </a:lnTo>
                    <a:lnTo>
                      <a:pt x="283" y="80"/>
                    </a:lnTo>
                    <a:lnTo>
                      <a:pt x="289" y="78"/>
                    </a:lnTo>
                    <a:lnTo>
                      <a:pt x="293" y="76"/>
                    </a:lnTo>
                    <a:lnTo>
                      <a:pt x="298" y="74"/>
                    </a:lnTo>
                    <a:lnTo>
                      <a:pt x="302" y="70"/>
                    </a:lnTo>
                    <a:lnTo>
                      <a:pt x="306" y="68"/>
                    </a:lnTo>
                    <a:lnTo>
                      <a:pt x="310" y="66"/>
                    </a:lnTo>
                    <a:lnTo>
                      <a:pt x="315" y="64"/>
                    </a:lnTo>
                    <a:lnTo>
                      <a:pt x="319" y="61"/>
                    </a:lnTo>
                    <a:lnTo>
                      <a:pt x="323" y="59"/>
                    </a:lnTo>
                    <a:lnTo>
                      <a:pt x="327" y="57"/>
                    </a:lnTo>
                    <a:lnTo>
                      <a:pt x="331" y="55"/>
                    </a:lnTo>
                    <a:lnTo>
                      <a:pt x="334" y="51"/>
                    </a:lnTo>
                    <a:lnTo>
                      <a:pt x="338" y="49"/>
                    </a:lnTo>
                    <a:lnTo>
                      <a:pt x="342" y="47"/>
                    </a:lnTo>
                    <a:lnTo>
                      <a:pt x="346" y="45"/>
                    </a:lnTo>
                    <a:lnTo>
                      <a:pt x="350" y="44"/>
                    </a:lnTo>
                    <a:lnTo>
                      <a:pt x="352" y="42"/>
                    </a:lnTo>
                    <a:lnTo>
                      <a:pt x="355" y="40"/>
                    </a:lnTo>
                    <a:lnTo>
                      <a:pt x="359" y="38"/>
                    </a:lnTo>
                    <a:lnTo>
                      <a:pt x="361" y="34"/>
                    </a:lnTo>
                    <a:lnTo>
                      <a:pt x="365" y="34"/>
                    </a:lnTo>
                    <a:lnTo>
                      <a:pt x="367" y="30"/>
                    </a:lnTo>
                    <a:lnTo>
                      <a:pt x="371" y="28"/>
                    </a:lnTo>
                    <a:lnTo>
                      <a:pt x="372" y="26"/>
                    </a:lnTo>
                    <a:lnTo>
                      <a:pt x="376" y="25"/>
                    </a:lnTo>
                    <a:lnTo>
                      <a:pt x="378" y="23"/>
                    </a:lnTo>
                    <a:lnTo>
                      <a:pt x="380" y="23"/>
                    </a:lnTo>
                    <a:lnTo>
                      <a:pt x="386" y="19"/>
                    </a:lnTo>
                    <a:lnTo>
                      <a:pt x="390" y="15"/>
                    </a:lnTo>
                    <a:lnTo>
                      <a:pt x="393" y="13"/>
                    </a:lnTo>
                    <a:lnTo>
                      <a:pt x="397" y="9"/>
                    </a:lnTo>
                    <a:lnTo>
                      <a:pt x="399" y="7"/>
                    </a:lnTo>
                    <a:lnTo>
                      <a:pt x="403" y="6"/>
                    </a:lnTo>
                    <a:lnTo>
                      <a:pt x="405" y="4"/>
                    </a:lnTo>
                    <a:lnTo>
                      <a:pt x="407" y="2"/>
                    </a:lnTo>
                    <a:lnTo>
                      <a:pt x="409" y="0"/>
                    </a:lnTo>
                    <a:lnTo>
                      <a:pt x="410" y="0"/>
                    </a:lnTo>
                    <a:lnTo>
                      <a:pt x="410" y="2"/>
                    </a:lnTo>
                    <a:lnTo>
                      <a:pt x="410" y="6"/>
                    </a:lnTo>
                    <a:lnTo>
                      <a:pt x="410" y="9"/>
                    </a:lnTo>
                    <a:lnTo>
                      <a:pt x="410" y="13"/>
                    </a:lnTo>
                    <a:lnTo>
                      <a:pt x="410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2" y="25"/>
                    </a:lnTo>
                    <a:lnTo>
                      <a:pt x="410" y="26"/>
                    </a:lnTo>
                    <a:lnTo>
                      <a:pt x="410" y="30"/>
                    </a:lnTo>
                    <a:lnTo>
                      <a:pt x="410" y="34"/>
                    </a:lnTo>
                    <a:lnTo>
                      <a:pt x="410" y="38"/>
                    </a:lnTo>
                    <a:lnTo>
                      <a:pt x="410" y="40"/>
                    </a:lnTo>
                    <a:lnTo>
                      <a:pt x="410" y="44"/>
                    </a:lnTo>
                    <a:lnTo>
                      <a:pt x="410" y="49"/>
                    </a:lnTo>
                    <a:lnTo>
                      <a:pt x="410" y="53"/>
                    </a:lnTo>
                    <a:lnTo>
                      <a:pt x="410" y="57"/>
                    </a:lnTo>
                    <a:lnTo>
                      <a:pt x="410" y="61"/>
                    </a:lnTo>
                    <a:lnTo>
                      <a:pt x="410" y="64"/>
                    </a:lnTo>
                    <a:lnTo>
                      <a:pt x="410" y="70"/>
                    </a:lnTo>
                    <a:lnTo>
                      <a:pt x="410" y="74"/>
                    </a:lnTo>
                    <a:lnTo>
                      <a:pt x="409" y="80"/>
                    </a:lnTo>
                    <a:lnTo>
                      <a:pt x="409" y="85"/>
                    </a:lnTo>
                    <a:lnTo>
                      <a:pt x="409" y="91"/>
                    </a:lnTo>
                    <a:lnTo>
                      <a:pt x="407" y="95"/>
                    </a:lnTo>
                    <a:lnTo>
                      <a:pt x="407" y="101"/>
                    </a:lnTo>
                    <a:lnTo>
                      <a:pt x="407" y="106"/>
                    </a:lnTo>
                    <a:lnTo>
                      <a:pt x="405" y="112"/>
                    </a:lnTo>
                    <a:lnTo>
                      <a:pt x="403" y="116"/>
                    </a:lnTo>
                    <a:lnTo>
                      <a:pt x="403" y="123"/>
                    </a:lnTo>
                    <a:lnTo>
                      <a:pt x="401" y="129"/>
                    </a:lnTo>
                    <a:lnTo>
                      <a:pt x="401" y="135"/>
                    </a:lnTo>
                    <a:lnTo>
                      <a:pt x="399" y="141"/>
                    </a:lnTo>
                    <a:lnTo>
                      <a:pt x="397" y="146"/>
                    </a:lnTo>
                    <a:lnTo>
                      <a:pt x="395" y="152"/>
                    </a:lnTo>
                    <a:lnTo>
                      <a:pt x="395" y="158"/>
                    </a:lnTo>
                    <a:lnTo>
                      <a:pt x="391" y="163"/>
                    </a:lnTo>
                    <a:lnTo>
                      <a:pt x="390" y="171"/>
                    </a:lnTo>
                    <a:lnTo>
                      <a:pt x="390" y="177"/>
                    </a:lnTo>
                    <a:lnTo>
                      <a:pt x="388" y="184"/>
                    </a:lnTo>
                    <a:lnTo>
                      <a:pt x="384" y="190"/>
                    </a:lnTo>
                    <a:lnTo>
                      <a:pt x="382" y="196"/>
                    </a:lnTo>
                    <a:lnTo>
                      <a:pt x="380" y="203"/>
                    </a:lnTo>
                    <a:lnTo>
                      <a:pt x="378" y="209"/>
                    </a:lnTo>
                    <a:lnTo>
                      <a:pt x="374" y="215"/>
                    </a:lnTo>
                    <a:lnTo>
                      <a:pt x="372" y="222"/>
                    </a:lnTo>
                    <a:lnTo>
                      <a:pt x="369" y="228"/>
                    </a:lnTo>
                    <a:lnTo>
                      <a:pt x="367" y="236"/>
                    </a:lnTo>
                    <a:lnTo>
                      <a:pt x="363" y="241"/>
                    </a:lnTo>
                    <a:lnTo>
                      <a:pt x="359" y="249"/>
                    </a:lnTo>
                    <a:lnTo>
                      <a:pt x="355" y="255"/>
                    </a:lnTo>
                    <a:lnTo>
                      <a:pt x="352" y="262"/>
                    </a:lnTo>
                    <a:lnTo>
                      <a:pt x="348" y="268"/>
                    </a:lnTo>
                    <a:lnTo>
                      <a:pt x="344" y="275"/>
                    </a:lnTo>
                    <a:lnTo>
                      <a:pt x="340" y="281"/>
                    </a:lnTo>
                    <a:lnTo>
                      <a:pt x="336" y="289"/>
                    </a:lnTo>
                    <a:lnTo>
                      <a:pt x="331" y="294"/>
                    </a:lnTo>
                    <a:lnTo>
                      <a:pt x="327" y="302"/>
                    </a:lnTo>
                    <a:lnTo>
                      <a:pt x="321" y="308"/>
                    </a:lnTo>
                    <a:lnTo>
                      <a:pt x="317" y="313"/>
                    </a:lnTo>
                    <a:lnTo>
                      <a:pt x="313" y="321"/>
                    </a:lnTo>
                    <a:lnTo>
                      <a:pt x="308" y="327"/>
                    </a:lnTo>
                    <a:lnTo>
                      <a:pt x="304" y="332"/>
                    </a:lnTo>
                    <a:lnTo>
                      <a:pt x="298" y="338"/>
                    </a:lnTo>
                    <a:lnTo>
                      <a:pt x="294" y="344"/>
                    </a:lnTo>
                    <a:lnTo>
                      <a:pt x="289" y="350"/>
                    </a:lnTo>
                    <a:lnTo>
                      <a:pt x="283" y="355"/>
                    </a:lnTo>
                    <a:lnTo>
                      <a:pt x="279" y="361"/>
                    </a:lnTo>
                    <a:lnTo>
                      <a:pt x="274" y="367"/>
                    </a:lnTo>
                    <a:lnTo>
                      <a:pt x="270" y="371"/>
                    </a:lnTo>
                    <a:lnTo>
                      <a:pt x="264" y="376"/>
                    </a:lnTo>
                    <a:lnTo>
                      <a:pt x="260" y="382"/>
                    </a:lnTo>
                    <a:lnTo>
                      <a:pt x="255" y="388"/>
                    </a:lnTo>
                    <a:lnTo>
                      <a:pt x="251" y="391"/>
                    </a:lnTo>
                    <a:lnTo>
                      <a:pt x="245" y="397"/>
                    </a:lnTo>
                    <a:lnTo>
                      <a:pt x="241" y="401"/>
                    </a:lnTo>
                    <a:lnTo>
                      <a:pt x="236" y="407"/>
                    </a:lnTo>
                    <a:lnTo>
                      <a:pt x="232" y="410"/>
                    </a:lnTo>
                    <a:lnTo>
                      <a:pt x="226" y="414"/>
                    </a:lnTo>
                    <a:lnTo>
                      <a:pt x="222" y="420"/>
                    </a:lnTo>
                    <a:lnTo>
                      <a:pt x="217" y="424"/>
                    </a:lnTo>
                    <a:lnTo>
                      <a:pt x="213" y="428"/>
                    </a:lnTo>
                    <a:lnTo>
                      <a:pt x="207" y="431"/>
                    </a:lnTo>
                    <a:lnTo>
                      <a:pt x="203" y="435"/>
                    </a:lnTo>
                    <a:lnTo>
                      <a:pt x="199" y="439"/>
                    </a:lnTo>
                    <a:lnTo>
                      <a:pt x="196" y="443"/>
                    </a:lnTo>
                    <a:lnTo>
                      <a:pt x="190" y="447"/>
                    </a:lnTo>
                    <a:lnTo>
                      <a:pt x="186" y="450"/>
                    </a:lnTo>
                    <a:lnTo>
                      <a:pt x="182" y="454"/>
                    </a:lnTo>
                    <a:lnTo>
                      <a:pt x="179" y="458"/>
                    </a:lnTo>
                    <a:lnTo>
                      <a:pt x="175" y="460"/>
                    </a:lnTo>
                    <a:lnTo>
                      <a:pt x="171" y="464"/>
                    </a:lnTo>
                    <a:lnTo>
                      <a:pt x="165" y="466"/>
                    </a:lnTo>
                    <a:lnTo>
                      <a:pt x="161" y="469"/>
                    </a:lnTo>
                    <a:lnTo>
                      <a:pt x="158" y="471"/>
                    </a:lnTo>
                    <a:lnTo>
                      <a:pt x="156" y="475"/>
                    </a:lnTo>
                    <a:lnTo>
                      <a:pt x="152" y="477"/>
                    </a:lnTo>
                    <a:lnTo>
                      <a:pt x="148" y="479"/>
                    </a:lnTo>
                    <a:lnTo>
                      <a:pt x="144" y="483"/>
                    </a:lnTo>
                    <a:lnTo>
                      <a:pt x="142" y="485"/>
                    </a:lnTo>
                    <a:lnTo>
                      <a:pt x="139" y="486"/>
                    </a:lnTo>
                    <a:lnTo>
                      <a:pt x="135" y="488"/>
                    </a:lnTo>
                    <a:lnTo>
                      <a:pt x="133" y="490"/>
                    </a:lnTo>
                    <a:lnTo>
                      <a:pt x="129" y="492"/>
                    </a:lnTo>
                    <a:lnTo>
                      <a:pt x="127" y="494"/>
                    </a:lnTo>
                    <a:lnTo>
                      <a:pt x="125" y="496"/>
                    </a:lnTo>
                    <a:lnTo>
                      <a:pt x="121" y="496"/>
                    </a:lnTo>
                    <a:lnTo>
                      <a:pt x="120" y="498"/>
                    </a:lnTo>
                    <a:lnTo>
                      <a:pt x="116" y="500"/>
                    </a:lnTo>
                    <a:lnTo>
                      <a:pt x="114" y="504"/>
                    </a:lnTo>
                    <a:lnTo>
                      <a:pt x="110" y="504"/>
                    </a:lnTo>
                    <a:lnTo>
                      <a:pt x="110" y="505"/>
                    </a:lnTo>
                    <a:lnTo>
                      <a:pt x="108" y="507"/>
                    </a:lnTo>
                    <a:lnTo>
                      <a:pt x="123" y="464"/>
                    </a:lnTo>
                    <a:lnTo>
                      <a:pt x="123" y="462"/>
                    </a:lnTo>
                    <a:lnTo>
                      <a:pt x="125" y="462"/>
                    </a:lnTo>
                    <a:lnTo>
                      <a:pt x="125" y="460"/>
                    </a:lnTo>
                    <a:lnTo>
                      <a:pt x="129" y="460"/>
                    </a:lnTo>
                    <a:lnTo>
                      <a:pt x="131" y="458"/>
                    </a:lnTo>
                    <a:lnTo>
                      <a:pt x="135" y="456"/>
                    </a:lnTo>
                    <a:lnTo>
                      <a:pt x="137" y="454"/>
                    </a:lnTo>
                    <a:lnTo>
                      <a:pt x="139" y="452"/>
                    </a:lnTo>
                    <a:lnTo>
                      <a:pt x="140" y="452"/>
                    </a:lnTo>
                    <a:lnTo>
                      <a:pt x="144" y="450"/>
                    </a:lnTo>
                    <a:lnTo>
                      <a:pt x="146" y="448"/>
                    </a:lnTo>
                    <a:lnTo>
                      <a:pt x="148" y="447"/>
                    </a:lnTo>
                    <a:lnTo>
                      <a:pt x="152" y="445"/>
                    </a:lnTo>
                    <a:lnTo>
                      <a:pt x="154" y="443"/>
                    </a:lnTo>
                    <a:lnTo>
                      <a:pt x="156" y="441"/>
                    </a:lnTo>
                    <a:lnTo>
                      <a:pt x="160" y="439"/>
                    </a:lnTo>
                    <a:lnTo>
                      <a:pt x="161" y="435"/>
                    </a:lnTo>
                    <a:lnTo>
                      <a:pt x="165" y="435"/>
                    </a:lnTo>
                    <a:lnTo>
                      <a:pt x="169" y="431"/>
                    </a:lnTo>
                    <a:lnTo>
                      <a:pt x="173" y="429"/>
                    </a:lnTo>
                    <a:lnTo>
                      <a:pt x="175" y="426"/>
                    </a:lnTo>
                    <a:lnTo>
                      <a:pt x="179" y="424"/>
                    </a:lnTo>
                    <a:lnTo>
                      <a:pt x="182" y="420"/>
                    </a:lnTo>
                    <a:lnTo>
                      <a:pt x="186" y="418"/>
                    </a:lnTo>
                    <a:lnTo>
                      <a:pt x="190" y="414"/>
                    </a:lnTo>
                    <a:lnTo>
                      <a:pt x="194" y="412"/>
                    </a:lnTo>
                    <a:lnTo>
                      <a:pt x="198" y="409"/>
                    </a:lnTo>
                    <a:lnTo>
                      <a:pt x="201" y="405"/>
                    </a:lnTo>
                    <a:lnTo>
                      <a:pt x="205" y="401"/>
                    </a:lnTo>
                    <a:lnTo>
                      <a:pt x="209" y="397"/>
                    </a:lnTo>
                    <a:lnTo>
                      <a:pt x="213" y="393"/>
                    </a:lnTo>
                    <a:lnTo>
                      <a:pt x="218" y="390"/>
                    </a:lnTo>
                    <a:lnTo>
                      <a:pt x="222" y="386"/>
                    </a:lnTo>
                    <a:lnTo>
                      <a:pt x="226" y="382"/>
                    </a:lnTo>
                    <a:lnTo>
                      <a:pt x="230" y="378"/>
                    </a:lnTo>
                    <a:lnTo>
                      <a:pt x="234" y="372"/>
                    </a:lnTo>
                    <a:lnTo>
                      <a:pt x="237" y="369"/>
                    </a:lnTo>
                    <a:lnTo>
                      <a:pt x="243" y="365"/>
                    </a:lnTo>
                    <a:lnTo>
                      <a:pt x="247" y="359"/>
                    </a:lnTo>
                    <a:lnTo>
                      <a:pt x="251" y="355"/>
                    </a:lnTo>
                    <a:lnTo>
                      <a:pt x="255" y="350"/>
                    </a:lnTo>
                    <a:lnTo>
                      <a:pt x="260" y="346"/>
                    </a:lnTo>
                    <a:lnTo>
                      <a:pt x="264" y="340"/>
                    </a:lnTo>
                    <a:lnTo>
                      <a:pt x="268" y="334"/>
                    </a:lnTo>
                    <a:lnTo>
                      <a:pt x="272" y="329"/>
                    </a:lnTo>
                    <a:lnTo>
                      <a:pt x="277" y="325"/>
                    </a:lnTo>
                    <a:lnTo>
                      <a:pt x="281" y="319"/>
                    </a:lnTo>
                    <a:lnTo>
                      <a:pt x="285" y="313"/>
                    </a:lnTo>
                    <a:lnTo>
                      <a:pt x="289" y="308"/>
                    </a:lnTo>
                    <a:lnTo>
                      <a:pt x="294" y="302"/>
                    </a:lnTo>
                    <a:lnTo>
                      <a:pt x="298" y="296"/>
                    </a:lnTo>
                    <a:lnTo>
                      <a:pt x="302" y="291"/>
                    </a:lnTo>
                    <a:lnTo>
                      <a:pt x="306" y="283"/>
                    </a:lnTo>
                    <a:lnTo>
                      <a:pt x="310" y="277"/>
                    </a:lnTo>
                    <a:lnTo>
                      <a:pt x="313" y="272"/>
                    </a:lnTo>
                    <a:lnTo>
                      <a:pt x="317" y="264"/>
                    </a:lnTo>
                    <a:lnTo>
                      <a:pt x="321" y="258"/>
                    </a:lnTo>
                    <a:lnTo>
                      <a:pt x="325" y="253"/>
                    </a:lnTo>
                    <a:lnTo>
                      <a:pt x="329" y="245"/>
                    </a:lnTo>
                    <a:lnTo>
                      <a:pt x="332" y="239"/>
                    </a:lnTo>
                    <a:lnTo>
                      <a:pt x="336" y="232"/>
                    </a:lnTo>
                    <a:lnTo>
                      <a:pt x="340" y="226"/>
                    </a:lnTo>
                    <a:lnTo>
                      <a:pt x="342" y="218"/>
                    </a:lnTo>
                    <a:lnTo>
                      <a:pt x="346" y="213"/>
                    </a:lnTo>
                    <a:lnTo>
                      <a:pt x="348" y="207"/>
                    </a:lnTo>
                    <a:lnTo>
                      <a:pt x="352" y="201"/>
                    </a:lnTo>
                    <a:lnTo>
                      <a:pt x="353" y="196"/>
                    </a:lnTo>
                    <a:lnTo>
                      <a:pt x="355" y="190"/>
                    </a:lnTo>
                    <a:lnTo>
                      <a:pt x="359" y="184"/>
                    </a:lnTo>
                    <a:lnTo>
                      <a:pt x="361" y="179"/>
                    </a:lnTo>
                    <a:lnTo>
                      <a:pt x="363" y="175"/>
                    </a:lnTo>
                    <a:lnTo>
                      <a:pt x="365" y="169"/>
                    </a:lnTo>
                    <a:lnTo>
                      <a:pt x="367" y="163"/>
                    </a:lnTo>
                    <a:lnTo>
                      <a:pt x="369" y="160"/>
                    </a:lnTo>
                    <a:lnTo>
                      <a:pt x="371" y="154"/>
                    </a:lnTo>
                    <a:lnTo>
                      <a:pt x="372" y="150"/>
                    </a:lnTo>
                    <a:lnTo>
                      <a:pt x="374" y="146"/>
                    </a:lnTo>
                    <a:lnTo>
                      <a:pt x="376" y="142"/>
                    </a:lnTo>
                    <a:lnTo>
                      <a:pt x="376" y="137"/>
                    </a:lnTo>
                    <a:lnTo>
                      <a:pt x="378" y="133"/>
                    </a:lnTo>
                    <a:lnTo>
                      <a:pt x="380" y="129"/>
                    </a:lnTo>
                    <a:lnTo>
                      <a:pt x="380" y="125"/>
                    </a:lnTo>
                    <a:lnTo>
                      <a:pt x="380" y="121"/>
                    </a:lnTo>
                    <a:lnTo>
                      <a:pt x="382" y="118"/>
                    </a:lnTo>
                    <a:lnTo>
                      <a:pt x="382" y="114"/>
                    </a:lnTo>
                    <a:lnTo>
                      <a:pt x="384" y="110"/>
                    </a:lnTo>
                    <a:lnTo>
                      <a:pt x="384" y="106"/>
                    </a:lnTo>
                    <a:lnTo>
                      <a:pt x="386" y="104"/>
                    </a:lnTo>
                    <a:lnTo>
                      <a:pt x="386" y="101"/>
                    </a:lnTo>
                    <a:lnTo>
                      <a:pt x="388" y="99"/>
                    </a:lnTo>
                    <a:lnTo>
                      <a:pt x="388" y="95"/>
                    </a:lnTo>
                    <a:lnTo>
                      <a:pt x="388" y="91"/>
                    </a:lnTo>
                    <a:lnTo>
                      <a:pt x="388" y="89"/>
                    </a:lnTo>
                    <a:lnTo>
                      <a:pt x="388" y="85"/>
                    </a:lnTo>
                    <a:lnTo>
                      <a:pt x="388" y="83"/>
                    </a:lnTo>
                    <a:lnTo>
                      <a:pt x="390" y="82"/>
                    </a:lnTo>
                    <a:lnTo>
                      <a:pt x="390" y="80"/>
                    </a:lnTo>
                    <a:lnTo>
                      <a:pt x="390" y="78"/>
                    </a:lnTo>
                    <a:lnTo>
                      <a:pt x="390" y="72"/>
                    </a:lnTo>
                    <a:lnTo>
                      <a:pt x="390" y="70"/>
                    </a:lnTo>
                    <a:lnTo>
                      <a:pt x="390" y="66"/>
                    </a:lnTo>
                    <a:lnTo>
                      <a:pt x="390" y="63"/>
                    </a:lnTo>
                    <a:lnTo>
                      <a:pt x="390" y="61"/>
                    </a:lnTo>
                    <a:lnTo>
                      <a:pt x="388" y="59"/>
                    </a:lnTo>
                    <a:lnTo>
                      <a:pt x="388" y="57"/>
                    </a:lnTo>
                    <a:lnTo>
                      <a:pt x="388" y="55"/>
                    </a:lnTo>
                    <a:lnTo>
                      <a:pt x="388" y="53"/>
                    </a:lnTo>
                    <a:lnTo>
                      <a:pt x="386" y="53"/>
                    </a:lnTo>
                    <a:lnTo>
                      <a:pt x="384" y="53"/>
                    </a:lnTo>
                    <a:lnTo>
                      <a:pt x="382" y="55"/>
                    </a:lnTo>
                    <a:lnTo>
                      <a:pt x="380" y="55"/>
                    </a:lnTo>
                    <a:lnTo>
                      <a:pt x="378" y="57"/>
                    </a:lnTo>
                    <a:lnTo>
                      <a:pt x="376" y="59"/>
                    </a:lnTo>
                    <a:lnTo>
                      <a:pt x="372" y="61"/>
                    </a:lnTo>
                    <a:lnTo>
                      <a:pt x="369" y="63"/>
                    </a:lnTo>
                    <a:lnTo>
                      <a:pt x="365" y="64"/>
                    </a:lnTo>
                    <a:lnTo>
                      <a:pt x="359" y="66"/>
                    </a:lnTo>
                    <a:lnTo>
                      <a:pt x="355" y="68"/>
                    </a:lnTo>
                    <a:lnTo>
                      <a:pt x="352" y="72"/>
                    </a:lnTo>
                    <a:lnTo>
                      <a:pt x="348" y="72"/>
                    </a:lnTo>
                    <a:lnTo>
                      <a:pt x="346" y="74"/>
                    </a:lnTo>
                    <a:lnTo>
                      <a:pt x="344" y="76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4" y="80"/>
                    </a:lnTo>
                    <a:lnTo>
                      <a:pt x="331" y="82"/>
                    </a:lnTo>
                    <a:lnTo>
                      <a:pt x="329" y="82"/>
                    </a:lnTo>
                    <a:lnTo>
                      <a:pt x="325" y="83"/>
                    </a:lnTo>
                    <a:lnTo>
                      <a:pt x="323" y="85"/>
                    </a:lnTo>
                    <a:lnTo>
                      <a:pt x="319" y="87"/>
                    </a:lnTo>
                    <a:lnTo>
                      <a:pt x="315" y="89"/>
                    </a:lnTo>
                    <a:lnTo>
                      <a:pt x="312" y="91"/>
                    </a:lnTo>
                    <a:lnTo>
                      <a:pt x="308" y="91"/>
                    </a:lnTo>
                    <a:lnTo>
                      <a:pt x="304" y="93"/>
                    </a:lnTo>
                    <a:lnTo>
                      <a:pt x="302" y="95"/>
                    </a:lnTo>
                    <a:lnTo>
                      <a:pt x="298" y="97"/>
                    </a:lnTo>
                    <a:lnTo>
                      <a:pt x="294" y="99"/>
                    </a:lnTo>
                    <a:lnTo>
                      <a:pt x="291" y="101"/>
                    </a:lnTo>
                    <a:lnTo>
                      <a:pt x="287" y="102"/>
                    </a:lnTo>
                    <a:lnTo>
                      <a:pt x="283" y="102"/>
                    </a:lnTo>
                    <a:lnTo>
                      <a:pt x="279" y="106"/>
                    </a:lnTo>
                    <a:lnTo>
                      <a:pt x="275" y="106"/>
                    </a:lnTo>
                    <a:lnTo>
                      <a:pt x="272" y="108"/>
                    </a:lnTo>
                    <a:lnTo>
                      <a:pt x="266" y="110"/>
                    </a:lnTo>
                    <a:lnTo>
                      <a:pt x="262" y="112"/>
                    </a:lnTo>
                    <a:lnTo>
                      <a:pt x="258" y="114"/>
                    </a:lnTo>
                    <a:lnTo>
                      <a:pt x="255" y="116"/>
                    </a:lnTo>
                    <a:lnTo>
                      <a:pt x="249" y="118"/>
                    </a:lnTo>
                    <a:lnTo>
                      <a:pt x="245" y="120"/>
                    </a:lnTo>
                    <a:lnTo>
                      <a:pt x="241" y="121"/>
                    </a:lnTo>
                    <a:lnTo>
                      <a:pt x="237" y="123"/>
                    </a:lnTo>
                    <a:lnTo>
                      <a:pt x="232" y="125"/>
                    </a:lnTo>
                    <a:lnTo>
                      <a:pt x="228" y="127"/>
                    </a:lnTo>
                    <a:lnTo>
                      <a:pt x="224" y="129"/>
                    </a:lnTo>
                    <a:lnTo>
                      <a:pt x="218" y="131"/>
                    </a:lnTo>
                    <a:lnTo>
                      <a:pt x="215" y="133"/>
                    </a:lnTo>
                    <a:lnTo>
                      <a:pt x="209" y="135"/>
                    </a:lnTo>
                    <a:lnTo>
                      <a:pt x="205" y="137"/>
                    </a:lnTo>
                    <a:lnTo>
                      <a:pt x="199" y="139"/>
                    </a:lnTo>
                    <a:lnTo>
                      <a:pt x="196" y="141"/>
                    </a:lnTo>
                    <a:lnTo>
                      <a:pt x="190" y="142"/>
                    </a:lnTo>
                    <a:lnTo>
                      <a:pt x="186" y="146"/>
                    </a:lnTo>
                    <a:lnTo>
                      <a:pt x="180" y="148"/>
                    </a:lnTo>
                    <a:lnTo>
                      <a:pt x="175" y="150"/>
                    </a:lnTo>
                    <a:lnTo>
                      <a:pt x="171" y="152"/>
                    </a:lnTo>
                    <a:lnTo>
                      <a:pt x="165" y="156"/>
                    </a:lnTo>
                    <a:lnTo>
                      <a:pt x="161" y="158"/>
                    </a:lnTo>
                    <a:lnTo>
                      <a:pt x="156" y="160"/>
                    </a:lnTo>
                    <a:lnTo>
                      <a:pt x="152" y="163"/>
                    </a:lnTo>
                    <a:lnTo>
                      <a:pt x="146" y="165"/>
                    </a:lnTo>
                    <a:lnTo>
                      <a:pt x="142" y="169"/>
                    </a:lnTo>
                    <a:lnTo>
                      <a:pt x="137" y="171"/>
                    </a:lnTo>
                    <a:lnTo>
                      <a:pt x="133" y="175"/>
                    </a:lnTo>
                    <a:lnTo>
                      <a:pt x="127" y="177"/>
                    </a:lnTo>
                    <a:lnTo>
                      <a:pt x="123" y="180"/>
                    </a:lnTo>
                    <a:lnTo>
                      <a:pt x="118" y="182"/>
                    </a:lnTo>
                    <a:lnTo>
                      <a:pt x="114" y="186"/>
                    </a:lnTo>
                    <a:lnTo>
                      <a:pt x="110" y="188"/>
                    </a:lnTo>
                    <a:lnTo>
                      <a:pt x="106" y="192"/>
                    </a:lnTo>
                    <a:lnTo>
                      <a:pt x="101" y="194"/>
                    </a:lnTo>
                    <a:lnTo>
                      <a:pt x="97" y="198"/>
                    </a:lnTo>
                    <a:lnTo>
                      <a:pt x="91" y="199"/>
                    </a:lnTo>
                    <a:lnTo>
                      <a:pt x="87" y="203"/>
                    </a:lnTo>
                    <a:lnTo>
                      <a:pt x="83" y="205"/>
                    </a:lnTo>
                    <a:lnTo>
                      <a:pt x="80" y="209"/>
                    </a:lnTo>
                    <a:lnTo>
                      <a:pt x="76" y="211"/>
                    </a:lnTo>
                    <a:lnTo>
                      <a:pt x="72" y="215"/>
                    </a:lnTo>
                    <a:lnTo>
                      <a:pt x="68" y="217"/>
                    </a:lnTo>
                    <a:lnTo>
                      <a:pt x="64" y="218"/>
                    </a:lnTo>
                    <a:lnTo>
                      <a:pt x="59" y="222"/>
                    </a:lnTo>
                    <a:lnTo>
                      <a:pt x="57" y="224"/>
                    </a:lnTo>
                    <a:lnTo>
                      <a:pt x="53" y="226"/>
                    </a:lnTo>
                    <a:lnTo>
                      <a:pt x="49" y="230"/>
                    </a:lnTo>
                    <a:lnTo>
                      <a:pt x="45" y="232"/>
                    </a:lnTo>
                    <a:lnTo>
                      <a:pt x="44" y="234"/>
                    </a:lnTo>
                    <a:lnTo>
                      <a:pt x="40" y="237"/>
                    </a:lnTo>
                    <a:lnTo>
                      <a:pt x="36" y="239"/>
                    </a:lnTo>
                    <a:lnTo>
                      <a:pt x="32" y="241"/>
                    </a:lnTo>
                    <a:lnTo>
                      <a:pt x="30" y="243"/>
                    </a:lnTo>
                    <a:lnTo>
                      <a:pt x="28" y="245"/>
                    </a:lnTo>
                    <a:lnTo>
                      <a:pt x="25" y="247"/>
                    </a:lnTo>
                    <a:lnTo>
                      <a:pt x="23" y="249"/>
                    </a:lnTo>
                    <a:lnTo>
                      <a:pt x="21" y="251"/>
                    </a:lnTo>
                    <a:lnTo>
                      <a:pt x="17" y="253"/>
                    </a:lnTo>
                    <a:lnTo>
                      <a:pt x="15" y="255"/>
                    </a:lnTo>
                    <a:lnTo>
                      <a:pt x="13" y="256"/>
                    </a:lnTo>
                    <a:lnTo>
                      <a:pt x="11" y="258"/>
                    </a:lnTo>
                    <a:lnTo>
                      <a:pt x="7" y="260"/>
                    </a:lnTo>
                    <a:lnTo>
                      <a:pt x="6" y="264"/>
                    </a:lnTo>
                    <a:lnTo>
                      <a:pt x="4" y="264"/>
                    </a:lnTo>
                    <a:lnTo>
                      <a:pt x="2" y="266"/>
                    </a:lnTo>
                    <a:lnTo>
                      <a:pt x="0" y="268"/>
                    </a:lnTo>
                    <a:lnTo>
                      <a:pt x="59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50" name="Freeform 757">
                <a:extLst>
                  <a:ext uri="{FF2B5EF4-FFF2-40B4-BE49-F238E27FC236}">
                    <a16:creationId xmlns:a16="http://schemas.microsoft.com/office/drawing/2014/main" id="{071585C2-617A-4F27-A9D8-9535F7D4C2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8" y="801"/>
                <a:ext cx="36" cy="74"/>
              </a:xfrm>
              <a:custGeom>
                <a:avLst/>
                <a:gdLst>
                  <a:gd name="T0" fmla="*/ 0 w 72"/>
                  <a:gd name="T1" fmla="*/ 1 h 146"/>
                  <a:gd name="T2" fmla="*/ 1 w 72"/>
                  <a:gd name="T3" fmla="*/ 1 h 146"/>
                  <a:gd name="T4" fmla="*/ 1 w 72"/>
                  <a:gd name="T5" fmla="*/ 1 h 146"/>
                  <a:gd name="T6" fmla="*/ 1 w 72"/>
                  <a:gd name="T7" fmla="*/ 1 h 146"/>
                  <a:gd name="T8" fmla="*/ 1 w 72"/>
                  <a:gd name="T9" fmla="*/ 0 h 146"/>
                  <a:gd name="T10" fmla="*/ 1 w 72"/>
                  <a:gd name="T11" fmla="*/ 1 h 146"/>
                  <a:gd name="T12" fmla="*/ 1 w 72"/>
                  <a:gd name="T13" fmla="*/ 1 h 146"/>
                  <a:gd name="T14" fmla="*/ 1 w 72"/>
                  <a:gd name="T15" fmla="*/ 1 h 146"/>
                  <a:gd name="T16" fmla="*/ 1 w 72"/>
                  <a:gd name="T17" fmla="*/ 1 h 146"/>
                  <a:gd name="T18" fmla="*/ 1 w 72"/>
                  <a:gd name="T19" fmla="*/ 1 h 146"/>
                  <a:gd name="T20" fmla="*/ 0 w 72"/>
                  <a:gd name="T21" fmla="*/ 1 h 146"/>
                  <a:gd name="T22" fmla="*/ 0 w 72"/>
                  <a:gd name="T23" fmla="*/ 1 h 1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2"/>
                  <a:gd name="T37" fmla="*/ 0 h 146"/>
                  <a:gd name="T38" fmla="*/ 72 w 72"/>
                  <a:gd name="T39" fmla="*/ 146 h 1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2" h="146">
                    <a:moveTo>
                      <a:pt x="0" y="82"/>
                    </a:moveTo>
                    <a:lnTo>
                      <a:pt x="19" y="63"/>
                    </a:lnTo>
                    <a:lnTo>
                      <a:pt x="40" y="42"/>
                    </a:lnTo>
                    <a:lnTo>
                      <a:pt x="59" y="21"/>
                    </a:lnTo>
                    <a:lnTo>
                      <a:pt x="72" y="0"/>
                    </a:lnTo>
                    <a:lnTo>
                      <a:pt x="63" y="36"/>
                    </a:lnTo>
                    <a:lnTo>
                      <a:pt x="55" y="64"/>
                    </a:lnTo>
                    <a:lnTo>
                      <a:pt x="36" y="102"/>
                    </a:lnTo>
                    <a:lnTo>
                      <a:pt x="15" y="146"/>
                    </a:lnTo>
                    <a:lnTo>
                      <a:pt x="9" y="11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51" name="Freeform 758">
                <a:extLst>
                  <a:ext uri="{FF2B5EF4-FFF2-40B4-BE49-F238E27FC236}">
                    <a16:creationId xmlns:a16="http://schemas.microsoft.com/office/drawing/2014/main" id="{C4D4806F-AEDC-4CF4-8ABA-E35E2BC486E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2" y="822"/>
                <a:ext cx="106" cy="93"/>
              </a:xfrm>
              <a:custGeom>
                <a:avLst/>
                <a:gdLst>
                  <a:gd name="T0" fmla="*/ 0 w 213"/>
                  <a:gd name="T1" fmla="*/ 1 h 184"/>
                  <a:gd name="T2" fmla="*/ 0 w 213"/>
                  <a:gd name="T3" fmla="*/ 1 h 184"/>
                  <a:gd name="T4" fmla="*/ 0 w 213"/>
                  <a:gd name="T5" fmla="*/ 1 h 184"/>
                  <a:gd name="T6" fmla="*/ 0 w 213"/>
                  <a:gd name="T7" fmla="*/ 1 h 184"/>
                  <a:gd name="T8" fmla="*/ 0 w 213"/>
                  <a:gd name="T9" fmla="*/ 1 h 184"/>
                  <a:gd name="T10" fmla="*/ 0 w 213"/>
                  <a:gd name="T11" fmla="*/ 1 h 184"/>
                  <a:gd name="T12" fmla="*/ 0 w 213"/>
                  <a:gd name="T13" fmla="*/ 1 h 184"/>
                  <a:gd name="T14" fmla="*/ 0 w 213"/>
                  <a:gd name="T15" fmla="*/ 0 h 184"/>
                  <a:gd name="T16" fmla="*/ 0 w 213"/>
                  <a:gd name="T17" fmla="*/ 1 h 184"/>
                  <a:gd name="T18" fmla="*/ 0 w 213"/>
                  <a:gd name="T19" fmla="*/ 1 h 184"/>
                  <a:gd name="T20" fmla="*/ 0 w 213"/>
                  <a:gd name="T21" fmla="*/ 1 h 184"/>
                  <a:gd name="T22" fmla="*/ 0 w 213"/>
                  <a:gd name="T23" fmla="*/ 1 h 184"/>
                  <a:gd name="T24" fmla="*/ 0 w 213"/>
                  <a:gd name="T25" fmla="*/ 1 h 184"/>
                  <a:gd name="T26" fmla="*/ 0 w 213"/>
                  <a:gd name="T27" fmla="*/ 1 h 184"/>
                  <a:gd name="T28" fmla="*/ 0 w 213"/>
                  <a:gd name="T29" fmla="*/ 1 h 1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3"/>
                  <a:gd name="T46" fmla="*/ 0 h 184"/>
                  <a:gd name="T47" fmla="*/ 213 w 213"/>
                  <a:gd name="T48" fmla="*/ 184 h 18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3" h="184">
                    <a:moveTo>
                      <a:pt x="0" y="184"/>
                    </a:moveTo>
                    <a:lnTo>
                      <a:pt x="19" y="150"/>
                    </a:lnTo>
                    <a:lnTo>
                      <a:pt x="48" y="112"/>
                    </a:lnTo>
                    <a:lnTo>
                      <a:pt x="82" y="76"/>
                    </a:lnTo>
                    <a:lnTo>
                      <a:pt x="118" y="49"/>
                    </a:lnTo>
                    <a:lnTo>
                      <a:pt x="158" y="28"/>
                    </a:lnTo>
                    <a:lnTo>
                      <a:pt x="196" y="9"/>
                    </a:lnTo>
                    <a:lnTo>
                      <a:pt x="213" y="0"/>
                    </a:lnTo>
                    <a:lnTo>
                      <a:pt x="206" y="19"/>
                    </a:lnTo>
                    <a:lnTo>
                      <a:pt x="190" y="49"/>
                    </a:lnTo>
                    <a:lnTo>
                      <a:pt x="169" y="85"/>
                    </a:lnTo>
                    <a:lnTo>
                      <a:pt x="137" y="127"/>
                    </a:lnTo>
                    <a:lnTo>
                      <a:pt x="65" y="156"/>
                    </a:lnTo>
                    <a:lnTo>
                      <a:pt x="0" y="1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52" name="Freeform 759">
                <a:extLst>
                  <a:ext uri="{FF2B5EF4-FFF2-40B4-BE49-F238E27FC236}">
                    <a16:creationId xmlns:a16="http://schemas.microsoft.com/office/drawing/2014/main" id="{17CC9967-E95E-432D-927C-D080DB3368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2" y="732"/>
                <a:ext cx="71" cy="84"/>
              </a:xfrm>
              <a:custGeom>
                <a:avLst/>
                <a:gdLst>
                  <a:gd name="T0" fmla="*/ 1 w 142"/>
                  <a:gd name="T1" fmla="*/ 1 h 167"/>
                  <a:gd name="T2" fmla="*/ 1 w 142"/>
                  <a:gd name="T3" fmla="*/ 1 h 167"/>
                  <a:gd name="T4" fmla="*/ 1 w 142"/>
                  <a:gd name="T5" fmla="*/ 1 h 167"/>
                  <a:gd name="T6" fmla="*/ 1 w 142"/>
                  <a:gd name="T7" fmla="*/ 1 h 167"/>
                  <a:gd name="T8" fmla="*/ 1 w 142"/>
                  <a:gd name="T9" fmla="*/ 0 h 167"/>
                  <a:gd name="T10" fmla="*/ 1 w 142"/>
                  <a:gd name="T11" fmla="*/ 1 h 167"/>
                  <a:gd name="T12" fmla="*/ 1 w 142"/>
                  <a:gd name="T13" fmla="*/ 1 h 167"/>
                  <a:gd name="T14" fmla="*/ 1 w 142"/>
                  <a:gd name="T15" fmla="*/ 1 h 167"/>
                  <a:gd name="T16" fmla="*/ 1 w 142"/>
                  <a:gd name="T17" fmla="*/ 1 h 167"/>
                  <a:gd name="T18" fmla="*/ 1 w 142"/>
                  <a:gd name="T19" fmla="*/ 1 h 167"/>
                  <a:gd name="T20" fmla="*/ 0 w 142"/>
                  <a:gd name="T21" fmla="*/ 1 h 167"/>
                  <a:gd name="T22" fmla="*/ 1 w 142"/>
                  <a:gd name="T23" fmla="*/ 1 h 167"/>
                  <a:gd name="T24" fmla="*/ 1 w 142"/>
                  <a:gd name="T25" fmla="*/ 1 h 1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2"/>
                  <a:gd name="T40" fmla="*/ 0 h 167"/>
                  <a:gd name="T41" fmla="*/ 142 w 142"/>
                  <a:gd name="T42" fmla="*/ 167 h 1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2" h="167">
                    <a:moveTo>
                      <a:pt x="7" y="84"/>
                    </a:moveTo>
                    <a:lnTo>
                      <a:pt x="36" y="51"/>
                    </a:lnTo>
                    <a:lnTo>
                      <a:pt x="66" y="32"/>
                    </a:lnTo>
                    <a:lnTo>
                      <a:pt x="102" y="17"/>
                    </a:lnTo>
                    <a:lnTo>
                      <a:pt x="142" y="0"/>
                    </a:lnTo>
                    <a:lnTo>
                      <a:pt x="123" y="30"/>
                    </a:lnTo>
                    <a:lnTo>
                      <a:pt x="100" y="65"/>
                    </a:lnTo>
                    <a:lnTo>
                      <a:pt x="76" y="95"/>
                    </a:lnTo>
                    <a:lnTo>
                      <a:pt x="49" y="122"/>
                    </a:lnTo>
                    <a:lnTo>
                      <a:pt x="19" y="148"/>
                    </a:lnTo>
                    <a:lnTo>
                      <a:pt x="0" y="167"/>
                    </a:lnTo>
                    <a:lnTo>
                      <a:pt x="7" y="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53" name="Freeform 760">
                <a:extLst>
                  <a:ext uri="{FF2B5EF4-FFF2-40B4-BE49-F238E27FC236}">
                    <a16:creationId xmlns:a16="http://schemas.microsoft.com/office/drawing/2014/main" id="{616293B5-1B8C-4769-A1AC-95EA19E09E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36" y="781"/>
                <a:ext cx="36" cy="28"/>
              </a:xfrm>
              <a:custGeom>
                <a:avLst/>
                <a:gdLst>
                  <a:gd name="T0" fmla="*/ 0 w 72"/>
                  <a:gd name="T1" fmla="*/ 0 h 57"/>
                  <a:gd name="T2" fmla="*/ 1 w 72"/>
                  <a:gd name="T3" fmla="*/ 0 h 57"/>
                  <a:gd name="T4" fmla="*/ 1 w 72"/>
                  <a:gd name="T5" fmla="*/ 0 h 57"/>
                  <a:gd name="T6" fmla="*/ 1 w 72"/>
                  <a:gd name="T7" fmla="*/ 0 h 57"/>
                  <a:gd name="T8" fmla="*/ 1 w 72"/>
                  <a:gd name="T9" fmla="*/ 0 h 57"/>
                  <a:gd name="T10" fmla="*/ 1 w 72"/>
                  <a:gd name="T11" fmla="*/ 0 h 57"/>
                  <a:gd name="T12" fmla="*/ 0 w 72"/>
                  <a:gd name="T13" fmla="*/ 0 h 57"/>
                  <a:gd name="T14" fmla="*/ 0 w 72"/>
                  <a:gd name="T15" fmla="*/ 0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2"/>
                  <a:gd name="T25" fmla="*/ 0 h 57"/>
                  <a:gd name="T26" fmla="*/ 72 w 72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2" h="57">
                    <a:moveTo>
                      <a:pt x="0" y="51"/>
                    </a:moveTo>
                    <a:lnTo>
                      <a:pt x="28" y="29"/>
                    </a:lnTo>
                    <a:lnTo>
                      <a:pt x="51" y="13"/>
                    </a:lnTo>
                    <a:lnTo>
                      <a:pt x="72" y="0"/>
                    </a:lnTo>
                    <a:lnTo>
                      <a:pt x="57" y="21"/>
                    </a:lnTo>
                    <a:lnTo>
                      <a:pt x="26" y="57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54" name="Freeform 761">
                <a:extLst>
                  <a:ext uri="{FF2B5EF4-FFF2-40B4-BE49-F238E27FC236}">
                    <a16:creationId xmlns:a16="http://schemas.microsoft.com/office/drawing/2014/main" id="{CFC2A3D9-0742-4B86-BFF2-D896A4744B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5" y="873"/>
                <a:ext cx="85" cy="106"/>
              </a:xfrm>
              <a:custGeom>
                <a:avLst/>
                <a:gdLst>
                  <a:gd name="T0" fmla="*/ 0 w 171"/>
                  <a:gd name="T1" fmla="*/ 0 h 213"/>
                  <a:gd name="T2" fmla="*/ 0 w 171"/>
                  <a:gd name="T3" fmla="*/ 0 h 213"/>
                  <a:gd name="T4" fmla="*/ 0 w 171"/>
                  <a:gd name="T5" fmla="*/ 0 h 213"/>
                  <a:gd name="T6" fmla="*/ 0 w 171"/>
                  <a:gd name="T7" fmla="*/ 0 h 213"/>
                  <a:gd name="T8" fmla="*/ 0 w 171"/>
                  <a:gd name="T9" fmla="*/ 0 h 213"/>
                  <a:gd name="T10" fmla="*/ 0 w 171"/>
                  <a:gd name="T11" fmla="*/ 0 h 213"/>
                  <a:gd name="T12" fmla="*/ 0 w 171"/>
                  <a:gd name="T13" fmla="*/ 0 h 213"/>
                  <a:gd name="T14" fmla="*/ 0 w 171"/>
                  <a:gd name="T15" fmla="*/ 0 h 213"/>
                  <a:gd name="T16" fmla="*/ 0 w 171"/>
                  <a:gd name="T17" fmla="*/ 0 h 213"/>
                  <a:gd name="T18" fmla="*/ 0 w 171"/>
                  <a:gd name="T19" fmla="*/ 0 h 213"/>
                  <a:gd name="T20" fmla="*/ 0 w 171"/>
                  <a:gd name="T21" fmla="*/ 0 h 213"/>
                  <a:gd name="T22" fmla="*/ 0 w 171"/>
                  <a:gd name="T23" fmla="*/ 0 h 213"/>
                  <a:gd name="T24" fmla="*/ 0 w 171"/>
                  <a:gd name="T25" fmla="*/ 0 h 213"/>
                  <a:gd name="T26" fmla="*/ 0 w 171"/>
                  <a:gd name="T27" fmla="*/ 0 h 2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71"/>
                  <a:gd name="T43" fmla="*/ 0 h 213"/>
                  <a:gd name="T44" fmla="*/ 171 w 171"/>
                  <a:gd name="T45" fmla="*/ 213 h 21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71" h="213">
                    <a:moveTo>
                      <a:pt x="17" y="86"/>
                    </a:moveTo>
                    <a:lnTo>
                      <a:pt x="44" y="63"/>
                    </a:lnTo>
                    <a:lnTo>
                      <a:pt x="90" y="37"/>
                    </a:lnTo>
                    <a:lnTo>
                      <a:pt x="130" y="19"/>
                    </a:lnTo>
                    <a:lnTo>
                      <a:pt x="171" y="0"/>
                    </a:lnTo>
                    <a:lnTo>
                      <a:pt x="158" y="27"/>
                    </a:lnTo>
                    <a:lnTo>
                      <a:pt x="137" y="57"/>
                    </a:lnTo>
                    <a:lnTo>
                      <a:pt x="107" y="99"/>
                    </a:lnTo>
                    <a:lnTo>
                      <a:pt x="75" y="137"/>
                    </a:lnTo>
                    <a:lnTo>
                      <a:pt x="33" y="181"/>
                    </a:lnTo>
                    <a:lnTo>
                      <a:pt x="0" y="213"/>
                    </a:lnTo>
                    <a:lnTo>
                      <a:pt x="94" y="78"/>
                    </a:lnTo>
                    <a:lnTo>
                      <a:pt x="17" y="8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55" name="Freeform 762">
                <a:extLst>
                  <a:ext uri="{FF2B5EF4-FFF2-40B4-BE49-F238E27FC236}">
                    <a16:creationId xmlns:a16="http://schemas.microsoft.com/office/drawing/2014/main" id="{BAA25661-0911-4F3E-8DFD-B9A631ECA3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3" y="921"/>
                <a:ext cx="132" cy="52"/>
              </a:xfrm>
              <a:custGeom>
                <a:avLst/>
                <a:gdLst>
                  <a:gd name="T0" fmla="*/ 1 w 264"/>
                  <a:gd name="T1" fmla="*/ 1 h 103"/>
                  <a:gd name="T2" fmla="*/ 1 w 264"/>
                  <a:gd name="T3" fmla="*/ 1 h 103"/>
                  <a:gd name="T4" fmla="*/ 1 w 264"/>
                  <a:gd name="T5" fmla="*/ 1 h 103"/>
                  <a:gd name="T6" fmla="*/ 1 w 264"/>
                  <a:gd name="T7" fmla="*/ 1 h 103"/>
                  <a:gd name="T8" fmla="*/ 1 w 264"/>
                  <a:gd name="T9" fmla="*/ 1 h 103"/>
                  <a:gd name="T10" fmla="*/ 1 w 264"/>
                  <a:gd name="T11" fmla="*/ 0 h 103"/>
                  <a:gd name="T12" fmla="*/ 1 w 264"/>
                  <a:gd name="T13" fmla="*/ 1 h 103"/>
                  <a:gd name="T14" fmla="*/ 1 w 264"/>
                  <a:gd name="T15" fmla="*/ 1 h 103"/>
                  <a:gd name="T16" fmla="*/ 1 w 264"/>
                  <a:gd name="T17" fmla="*/ 1 h 103"/>
                  <a:gd name="T18" fmla="*/ 0 w 264"/>
                  <a:gd name="T19" fmla="*/ 1 h 103"/>
                  <a:gd name="T20" fmla="*/ 1 w 264"/>
                  <a:gd name="T21" fmla="*/ 1 h 103"/>
                  <a:gd name="T22" fmla="*/ 1 w 264"/>
                  <a:gd name="T23" fmla="*/ 1 h 1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4"/>
                  <a:gd name="T37" fmla="*/ 0 h 103"/>
                  <a:gd name="T38" fmla="*/ 264 w 264"/>
                  <a:gd name="T39" fmla="*/ 103 h 10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4" h="103">
                    <a:moveTo>
                      <a:pt x="48" y="50"/>
                    </a:moveTo>
                    <a:lnTo>
                      <a:pt x="93" y="44"/>
                    </a:lnTo>
                    <a:lnTo>
                      <a:pt x="143" y="36"/>
                    </a:lnTo>
                    <a:lnTo>
                      <a:pt x="190" y="23"/>
                    </a:lnTo>
                    <a:lnTo>
                      <a:pt x="245" y="6"/>
                    </a:lnTo>
                    <a:lnTo>
                      <a:pt x="264" y="0"/>
                    </a:lnTo>
                    <a:lnTo>
                      <a:pt x="249" y="19"/>
                    </a:lnTo>
                    <a:lnTo>
                      <a:pt x="224" y="42"/>
                    </a:lnTo>
                    <a:lnTo>
                      <a:pt x="173" y="67"/>
                    </a:lnTo>
                    <a:lnTo>
                      <a:pt x="0" y="103"/>
                    </a:lnTo>
                    <a:lnTo>
                      <a:pt x="48" y="5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56" name="Freeform 763">
                <a:extLst>
                  <a:ext uri="{FF2B5EF4-FFF2-40B4-BE49-F238E27FC236}">
                    <a16:creationId xmlns:a16="http://schemas.microsoft.com/office/drawing/2014/main" id="{A4A7A948-B29E-4EE3-AD37-88BC4F07A2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51" y="980"/>
                <a:ext cx="67" cy="54"/>
              </a:xfrm>
              <a:custGeom>
                <a:avLst/>
                <a:gdLst>
                  <a:gd name="T0" fmla="*/ 1 w 133"/>
                  <a:gd name="T1" fmla="*/ 0 h 109"/>
                  <a:gd name="T2" fmla="*/ 1 w 133"/>
                  <a:gd name="T3" fmla="*/ 0 h 109"/>
                  <a:gd name="T4" fmla="*/ 1 w 133"/>
                  <a:gd name="T5" fmla="*/ 0 h 109"/>
                  <a:gd name="T6" fmla="*/ 1 w 133"/>
                  <a:gd name="T7" fmla="*/ 0 h 109"/>
                  <a:gd name="T8" fmla="*/ 1 w 133"/>
                  <a:gd name="T9" fmla="*/ 0 h 109"/>
                  <a:gd name="T10" fmla="*/ 1 w 133"/>
                  <a:gd name="T11" fmla="*/ 0 h 109"/>
                  <a:gd name="T12" fmla="*/ 1 w 133"/>
                  <a:gd name="T13" fmla="*/ 0 h 109"/>
                  <a:gd name="T14" fmla="*/ 0 w 133"/>
                  <a:gd name="T15" fmla="*/ 0 h 109"/>
                  <a:gd name="T16" fmla="*/ 1 w 133"/>
                  <a:gd name="T17" fmla="*/ 0 h 109"/>
                  <a:gd name="T18" fmla="*/ 1 w 133"/>
                  <a:gd name="T19" fmla="*/ 0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3"/>
                  <a:gd name="T31" fmla="*/ 0 h 109"/>
                  <a:gd name="T32" fmla="*/ 133 w 133"/>
                  <a:gd name="T33" fmla="*/ 109 h 10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3" h="109">
                    <a:moveTo>
                      <a:pt x="6" y="103"/>
                    </a:moveTo>
                    <a:lnTo>
                      <a:pt x="52" y="74"/>
                    </a:lnTo>
                    <a:lnTo>
                      <a:pt x="97" y="38"/>
                    </a:lnTo>
                    <a:lnTo>
                      <a:pt x="133" y="0"/>
                    </a:lnTo>
                    <a:lnTo>
                      <a:pt x="101" y="40"/>
                    </a:lnTo>
                    <a:lnTo>
                      <a:pt x="71" y="72"/>
                    </a:lnTo>
                    <a:lnTo>
                      <a:pt x="31" y="97"/>
                    </a:lnTo>
                    <a:lnTo>
                      <a:pt x="0" y="109"/>
                    </a:lnTo>
                    <a:lnTo>
                      <a:pt x="6" y="10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57" name="Freeform 764">
                <a:extLst>
                  <a:ext uri="{FF2B5EF4-FFF2-40B4-BE49-F238E27FC236}">
                    <a16:creationId xmlns:a16="http://schemas.microsoft.com/office/drawing/2014/main" id="{7B4EA332-B8EC-4215-B418-9C3B823C31B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8" y="947"/>
                <a:ext cx="31" cy="85"/>
              </a:xfrm>
              <a:custGeom>
                <a:avLst/>
                <a:gdLst>
                  <a:gd name="T0" fmla="*/ 0 w 61"/>
                  <a:gd name="T1" fmla="*/ 0 h 171"/>
                  <a:gd name="T2" fmla="*/ 1 w 61"/>
                  <a:gd name="T3" fmla="*/ 0 h 171"/>
                  <a:gd name="T4" fmla="*/ 1 w 61"/>
                  <a:gd name="T5" fmla="*/ 0 h 171"/>
                  <a:gd name="T6" fmla="*/ 1 w 61"/>
                  <a:gd name="T7" fmla="*/ 0 h 171"/>
                  <a:gd name="T8" fmla="*/ 1 w 61"/>
                  <a:gd name="T9" fmla="*/ 0 h 171"/>
                  <a:gd name="T10" fmla="*/ 1 w 61"/>
                  <a:gd name="T11" fmla="*/ 0 h 171"/>
                  <a:gd name="T12" fmla="*/ 1 w 61"/>
                  <a:gd name="T13" fmla="*/ 0 h 171"/>
                  <a:gd name="T14" fmla="*/ 1 w 61"/>
                  <a:gd name="T15" fmla="*/ 0 h 171"/>
                  <a:gd name="T16" fmla="*/ 1 w 61"/>
                  <a:gd name="T17" fmla="*/ 0 h 171"/>
                  <a:gd name="T18" fmla="*/ 1 w 61"/>
                  <a:gd name="T19" fmla="*/ 0 h 171"/>
                  <a:gd name="T20" fmla="*/ 1 w 61"/>
                  <a:gd name="T21" fmla="*/ 0 h 171"/>
                  <a:gd name="T22" fmla="*/ 0 w 61"/>
                  <a:gd name="T23" fmla="*/ 0 h 171"/>
                  <a:gd name="T24" fmla="*/ 0 w 61"/>
                  <a:gd name="T25" fmla="*/ 0 h 171"/>
                  <a:gd name="T26" fmla="*/ 0 w 61"/>
                  <a:gd name="T27" fmla="*/ 0 h 1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1"/>
                  <a:gd name="T43" fmla="*/ 0 h 171"/>
                  <a:gd name="T44" fmla="*/ 61 w 61"/>
                  <a:gd name="T45" fmla="*/ 171 h 1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1" h="171">
                    <a:moveTo>
                      <a:pt x="0" y="163"/>
                    </a:moveTo>
                    <a:lnTo>
                      <a:pt x="2" y="131"/>
                    </a:lnTo>
                    <a:lnTo>
                      <a:pt x="11" y="87"/>
                    </a:lnTo>
                    <a:lnTo>
                      <a:pt x="26" y="47"/>
                    </a:lnTo>
                    <a:lnTo>
                      <a:pt x="45" y="21"/>
                    </a:lnTo>
                    <a:lnTo>
                      <a:pt x="61" y="0"/>
                    </a:lnTo>
                    <a:lnTo>
                      <a:pt x="47" y="30"/>
                    </a:lnTo>
                    <a:lnTo>
                      <a:pt x="36" y="68"/>
                    </a:lnTo>
                    <a:lnTo>
                      <a:pt x="28" y="100"/>
                    </a:lnTo>
                    <a:lnTo>
                      <a:pt x="19" y="131"/>
                    </a:lnTo>
                    <a:lnTo>
                      <a:pt x="5" y="159"/>
                    </a:lnTo>
                    <a:lnTo>
                      <a:pt x="0" y="171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58" name="Freeform 765">
                <a:extLst>
                  <a:ext uri="{FF2B5EF4-FFF2-40B4-BE49-F238E27FC236}">
                    <a16:creationId xmlns:a16="http://schemas.microsoft.com/office/drawing/2014/main" id="{3C532105-0C41-46CA-8109-17310E931F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6" y="908"/>
                <a:ext cx="13" cy="74"/>
              </a:xfrm>
              <a:custGeom>
                <a:avLst/>
                <a:gdLst>
                  <a:gd name="T0" fmla="*/ 0 w 27"/>
                  <a:gd name="T1" fmla="*/ 1 h 148"/>
                  <a:gd name="T2" fmla="*/ 0 w 27"/>
                  <a:gd name="T3" fmla="*/ 1 h 148"/>
                  <a:gd name="T4" fmla="*/ 0 w 27"/>
                  <a:gd name="T5" fmla="*/ 1 h 148"/>
                  <a:gd name="T6" fmla="*/ 0 w 27"/>
                  <a:gd name="T7" fmla="*/ 1 h 148"/>
                  <a:gd name="T8" fmla="*/ 0 w 27"/>
                  <a:gd name="T9" fmla="*/ 0 h 148"/>
                  <a:gd name="T10" fmla="*/ 0 w 27"/>
                  <a:gd name="T11" fmla="*/ 1 h 148"/>
                  <a:gd name="T12" fmla="*/ 0 w 27"/>
                  <a:gd name="T13" fmla="*/ 1 h 148"/>
                  <a:gd name="T14" fmla="*/ 0 w 27"/>
                  <a:gd name="T15" fmla="*/ 1 h 148"/>
                  <a:gd name="T16" fmla="*/ 0 w 27"/>
                  <a:gd name="T17" fmla="*/ 1 h 148"/>
                  <a:gd name="T18" fmla="*/ 0 w 27"/>
                  <a:gd name="T19" fmla="*/ 1 h 148"/>
                  <a:gd name="T20" fmla="*/ 0 w 27"/>
                  <a:gd name="T21" fmla="*/ 1 h 1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148"/>
                  <a:gd name="T35" fmla="*/ 27 w 27"/>
                  <a:gd name="T36" fmla="*/ 148 h 1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148">
                    <a:moveTo>
                      <a:pt x="0" y="148"/>
                    </a:moveTo>
                    <a:lnTo>
                      <a:pt x="0" y="116"/>
                    </a:lnTo>
                    <a:lnTo>
                      <a:pt x="2" y="78"/>
                    </a:lnTo>
                    <a:lnTo>
                      <a:pt x="12" y="40"/>
                    </a:lnTo>
                    <a:lnTo>
                      <a:pt x="27" y="0"/>
                    </a:lnTo>
                    <a:lnTo>
                      <a:pt x="23" y="32"/>
                    </a:lnTo>
                    <a:lnTo>
                      <a:pt x="21" y="62"/>
                    </a:lnTo>
                    <a:lnTo>
                      <a:pt x="19" y="93"/>
                    </a:lnTo>
                    <a:lnTo>
                      <a:pt x="14" y="119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59" name="Freeform 766">
                <a:extLst>
                  <a:ext uri="{FF2B5EF4-FFF2-40B4-BE49-F238E27FC236}">
                    <a16:creationId xmlns:a16="http://schemas.microsoft.com/office/drawing/2014/main" id="{EC5D5794-D826-4F20-AB22-BE96B531F46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0" y="1004"/>
                <a:ext cx="94" cy="53"/>
              </a:xfrm>
              <a:custGeom>
                <a:avLst/>
                <a:gdLst>
                  <a:gd name="T0" fmla="*/ 0 w 188"/>
                  <a:gd name="T1" fmla="*/ 1 h 106"/>
                  <a:gd name="T2" fmla="*/ 1 w 188"/>
                  <a:gd name="T3" fmla="*/ 1 h 106"/>
                  <a:gd name="T4" fmla="*/ 1 w 188"/>
                  <a:gd name="T5" fmla="*/ 1 h 106"/>
                  <a:gd name="T6" fmla="*/ 1 w 188"/>
                  <a:gd name="T7" fmla="*/ 1 h 106"/>
                  <a:gd name="T8" fmla="*/ 1 w 188"/>
                  <a:gd name="T9" fmla="*/ 1 h 106"/>
                  <a:gd name="T10" fmla="*/ 1 w 188"/>
                  <a:gd name="T11" fmla="*/ 0 h 106"/>
                  <a:gd name="T12" fmla="*/ 1 w 188"/>
                  <a:gd name="T13" fmla="*/ 1 h 106"/>
                  <a:gd name="T14" fmla="*/ 1 w 188"/>
                  <a:gd name="T15" fmla="*/ 1 h 106"/>
                  <a:gd name="T16" fmla="*/ 1 w 188"/>
                  <a:gd name="T17" fmla="*/ 1 h 106"/>
                  <a:gd name="T18" fmla="*/ 1 w 188"/>
                  <a:gd name="T19" fmla="*/ 1 h 106"/>
                  <a:gd name="T20" fmla="*/ 1 w 188"/>
                  <a:gd name="T21" fmla="*/ 1 h 106"/>
                  <a:gd name="T22" fmla="*/ 0 w 188"/>
                  <a:gd name="T23" fmla="*/ 1 h 106"/>
                  <a:gd name="T24" fmla="*/ 0 w 188"/>
                  <a:gd name="T25" fmla="*/ 1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8"/>
                  <a:gd name="T40" fmla="*/ 0 h 106"/>
                  <a:gd name="T41" fmla="*/ 188 w 188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8" h="106">
                    <a:moveTo>
                      <a:pt x="0" y="104"/>
                    </a:moveTo>
                    <a:lnTo>
                      <a:pt x="23" y="83"/>
                    </a:lnTo>
                    <a:lnTo>
                      <a:pt x="64" y="57"/>
                    </a:lnTo>
                    <a:lnTo>
                      <a:pt x="112" y="30"/>
                    </a:lnTo>
                    <a:lnTo>
                      <a:pt x="167" y="7"/>
                    </a:lnTo>
                    <a:lnTo>
                      <a:pt x="188" y="0"/>
                    </a:lnTo>
                    <a:lnTo>
                      <a:pt x="154" y="21"/>
                    </a:lnTo>
                    <a:lnTo>
                      <a:pt x="116" y="43"/>
                    </a:lnTo>
                    <a:lnTo>
                      <a:pt x="66" y="68"/>
                    </a:lnTo>
                    <a:lnTo>
                      <a:pt x="30" y="89"/>
                    </a:lnTo>
                    <a:lnTo>
                      <a:pt x="4" y="106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60" name="Freeform 767">
                <a:extLst>
                  <a:ext uri="{FF2B5EF4-FFF2-40B4-BE49-F238E27FC236}">
                    <a16:creationId xmlns:a16="http://schemas.microsoft.com/office/drawing/2014/main" id="{D391797F-2762-4D58-979E-14C28E5DF0D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9" y="841"/>
                <a:ext cx="72" cy="63"/>
              </a:xfrm>
              <a:custGeom>
                <a:avLst/>
                <a:gdLst>
                  <a:gd name="T0" fmla="*/ 0 w 144"/>
                  <a:gd name="T1" fmla="*/ 1 h 125"/>
                  <a:gd name="T2" fmla="*/ 1 w 144"/>
                  <a:gd name="T3" fmla="*/ 1 h 125"/>
                  <a:gd name="T4" fmla="*/ 1 w 144"/>
                  <a:gd name="T5" fmla="*/ 1 h 125"/>
                  <a:gd name="T6" fmla="*/ 1 w 144"/>
                  <a:gd name="T7" fmla="*/ 1 h 125"/>
                  <a:gd name="T8" fmla="*/ 1 w 144"/>
                  <a:gd name="T9" fmla="*/ 0 h 125"/>
                  <a:gd name="T10" fmla="*/ 1 w 144"/>
                  <a:gd name="T11" fmla="*/ 1 h 125"/>
                  <a:gd name="T12" fmla="*/ 1 w 144"/>
                  <a:gd name="T13" fmla="*/ 1 h 125"/>
                  <a:gd name="T14" fmla="*/ 1 w 144"/>
                  <a:gd name="T15" fmla="*/ 1 h 125"/>
                  <a:gd name="T16" fmla="*/ 0 w 144"/>
                  <a:gd name="T17" fmla="*/ 1 h 125"/>
                  <a:gd name="T18" fmla="*/ 0 w 144"/>
                  <a:gd name="T19" fmla="*/ 1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4"/>
                  <a:gd name="T31" fmla="*/ 0 h 125"/>
                  <a:gd name="T32" fmla="*/ 144 w 144"/>
                  <a:gd name="T33" fmla="*/ 125 h 12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4" h="125">
                    <a:moveTo>
                      <a:pt x="0" y="125"/>
                    </a:moveTo>
                    <a:lnTo>
                      <a:pt x="30" y="83"/>
                    </a:lnTo>
                    <a:lnTo>
                      <a:pt x="66" y="45"/>
                    </a:lnTo>
                    <a:lnTo>
                      <a:pt x="108" y="19"/>
                    </a:lnTo>
                    <a:lnTo>
                      <a:pt x="144" y="0"/>
                    </a:lnTo>
                    <a:lnTo>
                      <a:pt x="121" y="30"/>
                    </a:lnTo>
                    <a:lnTo>
                      <a:pt x="85" y="72"/>
                    </a:lnTo>
                    <a:lnTo>
                      <a:pt x="47" y="108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61" name="Freeform 768">
                <a:extLst>
                  <a:ext uri="{FF2B5EF4-FFF2-40B4-BE49-F238E27FC236}">
                    <a16:creationId xmlns:a16="http://schemas.microsoft.com/office/drawing/2014/main" id="{8F9EE30A-9637-412F-B270-1A258F0CF9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6" y="747"/>
                <a:ext cx="48" cy="57"/>
              </a:xfrm>
              <a:custGeom>
                <a:avLst/>
                <a:gdLst>
                  <a:gd name="T0" fmla="*/ 0 w 97"/>
                  <a:gd name="T1" fmla="*/ 0 h 115"/>
                  <a:gd name="T2" fmla="*/ 0 w 97"/>
                  <a:gd name="T3" fmla="*/ 0 h 115"/>
                  <a:gd name="T4" fmla="*/ 0 w 97"/>
                  <a:gd name="T5" fmla="*/ 0 h 115"/>
                  <a:gd name="T6" fmla="*/ 0 w 97"/>
                  <a:gd name="T7" fmla="*/ 0 h 115"/>
                  <a:gd name="T8" fmla="*/ 0 w 97"/>
                  <a:gd name="T9" fmla="*/ 0 h 115"/>
                  <a:gd name="T10" fmla="*/ 0 w 97"/>
                  <a:gd name="T11" fmla="*/ 0 h 115"/>
                  <a:gd name="T12" fmla="*/ 0 w 97"/>
                  <a:gd name="T13" fmla="*/ 0 h 115"/>
                  <a:gd name="T14" fmla="*/ 0 w 97"/>
                  <a:gd name="T15" fmla="*/ 0 h 115"/>
                  <a:gd name="T16" fmla="*/ 0 w 97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15"/>
                  <a:gd name="T29" fmla="*/ 97 w 97"/>
                  <a:gd name="T30" fmla="*/ 115 h 1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15">
                    <a:moveTo>
                      <a:pt x="4" y="80"/>
                    </a:moveTo>
                    <a:lnTo>
                      <a:pt x="31" y="50"/>
                    </a:lnTo>
                    <a:lnTo>
                      <a:pt x="59" y="23"/>
                    </a:lnTo>
                    <a:lnTo>
                      <a:pt x="97" y="0"/>
                    </a:lnTo>
                    <a:lnTo>
                      <a:pt x="73" y="33"/>
                    </a:lnTo>
                    <a:lnTo>
                      <a:pt x="44" y="67"/>
                    </a:lnTo>
                    <a:lnTo>
                      <a:pt x="0" y="115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62" name="Freeform 769">
                <a:extLst>
                  <a:ext uri="{FF2B5EF4-FFF2-40B4-BE49-F238E27FC236}">
                    <a16:creationId xmlns:a16="http://schemas.microsoft.com/office/drawing/2014/main" id="{749FE32A-C9CC-4C7C-B892-F8EFAC0137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7" y="889"/>
                <a:ext cx="38" cy="27"/>
              </a:xfrm>
              <a:custGeom>
                <a:avLst/>
                <a:gdLst>
                  <a:gd name="T0" fmla="*/ 0 w 76"/>
                  <a:gd name="T1" fmla="*/ 0 h 55"/>
                  <a:gd name="T2" fmla="*/ 1 w 76"/>
                  <a:gd name="T3" fmla="*/ 0 h 55"/>
                  <a:gd name="T4" fmla="*/ 1 w 76"/>
                  <a:gd name="T5" fmla="*/ 0 h 55"/>
                  <a:gd name="T6" fmla="*/ 1 w 76"/>
                  <a:gd name="T7" fmla="*/ 0 h 55"/>
                  <a:gd name="T8" fmla="*/ 1 w 76"/>
                  <a:gd name="T9" fmla="*/ 0 h 55"/>
                  <a:gd name="T10" fmla="*/ 1 w 76"/>
                  <a:gd name="T11" fmla="*/ 0 h 55"/>
                  <a:gd name="T12" fmla="*/ 0 w 76"/>
                  <a:gd name="T13" fmla="*/ 0 h 55"/>
                  <a:gd name="T14" fmla="*/ 0 w 76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6"/>
                  <a:gd name="T25" fmla="*/ 0 h 55"/>
                  <a:gd name="T26" fmla="*/ 76 w 76"/>
                  <a:gd name="T27" fmla="*/ 55 h 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6" h="55">
                    <a:moveTo>
                      <a:pt x="0" y="42"/>
                    </a:moveTo>
                    <a:lnTo>
                      <a:pt x="25" y="24"/>
                    </a:lnTo>
                    <a:lnTo>
                      <a:pt x="61" y="5"/>
                    </a:lnTo>
                    <a:lnTo>
                      <a:pt x="76" y="0"/>
                    </a:lnTo>
                    <a:lnTo>
                      <a:pt x="59" y="26"/>
                    </a:lnTo>
                    <a:lnTo>
                      <a:pt x="30" y="5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63" name="Freeform 770">
                <a:extLst>
                  <a:ext uri="{FF2B5EF4-FFF2-40B4-BE49-F238E27FC236}">
                    <a16:creationId xmlns:a16="http://schemas.microsoft.com/office/drawing/2014/main" id="{1840E670-6C8C-4BA8-942C-54713F86F02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7" y="934"/>
                <a:ext cx="105" cy="38"/>
              </a:xfrm>
              <a:custGeom>
                <a:avLst/>
                <a:gdLst>
                  <a:gd name="T0" fmla="*/ 0 w 211"/>
                  <a:gd name="T1" fmla="*/ 1 h 74"/>
                  <a:gd name="T2" fmla="*/ 0 w 211"/>
                  <a:gd name="T3" fmla="*/ 1 h 74"/>
                  <a:gd name="T4" fmla="*/ 0 w 211"/>
                  <a:gd name="T5" fmla="*/ 1 h 74"/>
                  <a:gd name="T6" fmla="*/ 0 w 211"/>
                  <a:gd name="T7" fmla="*/ 1 h 74"/>
                  <a:gd name="T8" fmla="*/ 0 w 211"/>
                  <a:gd name="T9" fmla="*/ 0 h 74"/>
                  <a:gd name="T10" fmla="*/ 0 w 211"/>
                  <a:gd name="T11" fmla="*/ 1 h 74"/>
                  <a:gd name="T12" fmla="*/ 0 w 211"/>
                  <a:gd name="T13" fmla="*/ 1 h 74"/>
                  <a:gd name="T14" fmla="*/ 0 w 211"/>
                  <a:gd name="T15" fmla="*/ 1 h 74"/>
                  <a:gd name="T16" fmla="*/ 0 w 211"/>
                  <a:gd name="T17" fmla="*/ 1 h 74"/>
                  <a:gd name="T18" fmla="*/ 0 w 211"/>
                  <a:gd name="T19" fmla="*/ 1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1"/>
                  <a:gd name="T31" fmla="*/ 0 h 74"/>
                  <a:gd name="T32" fmla="*/ 211 w 211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1" h="74">
                    <a:moveTo>
                      <a:pt x="15" y="49"/>
                    </a:moveTo>
                    <a:lnTo>
                      <a:pt x="76" y="40"/>
                    </a:lnTo>
                    <a:lnTo>
                      <a:pt x="137" y="23"/>
                    </a:lnTo>
                    <a:lnTo>
                      <a:pt x="192" y="9"/>
                    </a:lnTo>
                    <a:lnTo>
                      <a:pt x="211" y="0"/>
                    </a:lnTo>
                    <a:lnTo>
                      <a:pt x="184" y="17"/>
                    </a:lnTo>
                    <a:lnTo>
                      <a:pt x="133" y="46"/>
                    </a:lnTo>
                    <a:lnTo>
                      <a:pt x="0" y="74"/>
                    </a:lnTo>
                    <a:lnTo>
                      <a:pt x="15" y="49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64" name="Freeform 771">
                <a:extLst>
                  <a:ext uri="{FF2B5EF4-FFF2-40B4-BE49-F238E27FC236}">
                    <a16:creationId xmlns:a16="http://schemas.microsoft.com/office/drawing/2014/main" id="{6404E4C0-F810-4C02-8C10-B66C119586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5" y="822"/>
                <a:ext cx="20" cy="47"/>
              </a:xfrm>
              <a:custGeom>
                <a:avLst/>
                <a:gdLst>
                  <a:gd name="T0" fmla="*/ 1 w 40"/>
                  <a:gd name="T1" fmla="*/ 1 h 93"/>
                  <a:gd name="T2" fmla="*/ 1 w 40"/>
                  <a:gd name="T3" fmla="*/ 0 h 93"/>
                  <a:gd name="T4" fmla="*/ 1 w 40"/>
                  <a:gd name="T5" fmla="*/ 1 h 93"/>
                  <a:gd name="T6" fmla="*/ 1 w 40"/>
                  <a:gd name="T7" fmla="*/ 1 h 93"/>
                  <a:gd name="T8" fmla="*/ 0 w 40"/>
                  <a:gd name="T9" fmla="*/ 1 h 93"/>
                  <a:gd name="T10" fmla="*/ 1 w 40"/>
                  <a:gd name="T11" fmla="*/ 1 h 93"/>
                  <a:gd name="T12" fmla="*/ 1 w 40"/>
                  <a:gd name="T13" fmla="*/ 1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"/>
                  <a:gd name="T22" fmla="*/ 0 h 93"/>
                  <a:gd name="T23" fmla="*/ 40 w 40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" h="93">
                    <a:moveTo>
                      <a:pt x="10" y="36"/>
                    </a:moveTo>
                    <a:lnTo>
                      <a:pt x="40" y="0"/>
                    </a:lnTo>
                    <a:lnTo>
                      <a:pt x="31" y="24"/>
                    </a:lnTo>
                    <a:lnTo>
                      <a:pt x="17" y="53"/>
                    </a:lnTo>
                    <a:lnTo>
                      <a:pt x="0" y="93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65" name="Freeform 772">
                <a:extLst>
                  <a:ext uri="{FF2B5EF4-FFF2-40B4-BE49-F238E27FC236}">
                    <a16:creationId xmlns:a16="http://schemas.microsoft.com/office/drawing/2014/main" id="{6702A755-D753-4B06-A7EA-BF20D436A15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831"/>
                <a:ext cx="100" cy="170"/>
              </a:xfrm>
              <a:custGeom>
                <a:avLst/>
                <a:gdLst>
                  <a:gd name="T0" fmla="*/ 0 w 199"/>
                  <a:gd name="T1" fmla="*/ 1 h 340"/>
                  <a:gd name="T2" fmla="*/ 1 w 199"/>
                  <a:gd name="T3" fmla="*/ 1 h 340"/>
                  <a:gd name="T4" fmla="*/ 1 w 199"/>
                  <a:gd name="T5" fmla="*/ 1 h 340"/>
                  <a:gd name="T6" fmla="*/ 1 w 199"/>
                  <a:gd name="T7" fmla="*/ 1 h 340"/>
                  <a:gd name="T8" fmla="*/ 1 w 199"/>
                  <a:gd name="T9" fmla="*/ 1 h 340"/>
                  <a:gd name="T10" fmla="*/ 1 w 199"/>
                  <a:gd name="T11" fmla="*/ 1 h 340"/>
                  <a:gd name="T12" fmla="*/ 1 w 199"/>
                  <a:gd name="T13" fmla="*/ 1 h 340"/>
                  <a:gd name="T14" fmla="*/ 1 w 199"/>
                  <a:gd name="T15" fmla="*/ 1 h 340"/>
                  <a:gd name="T16" fmla="*/ 1 w 199"/>
                  <a:gd name="T17" fmla="*/ 1 h 340"/>
                  <a:gd name="T18" fmla="*/ 1 w 199"/>
                  <a:gd name="T19" fmla="*/ 1 h 340"/>
                  <a:gd name="T20" fmla="*/ 1 w 199"/>
                  <a:gd name="T21" fmla="*/ 1 h 340"/>
                  <a:gd name="T22" fmla="*/ 1 w 199"/>
                  <a:gd name="T23" fmla="*/ 1 h 340"/>
                  <a:gd name="T24" fmla="*/ 1 w 199"/>
                  <a:gd name="T25" fmla="*/ 1 h 340"/>
                  <a:gd name="T26" fmla="*/ 1 w 199"/>
                  <a:gd name="T27" fmla="*/ 1 h 340"/>
                  <a:gd name="T28" fmla="*/ 1 w 199"/>
                  <a:gd name="T29" fmla="*/ 1 h 340"/>
                  <a:gd name="T30" fmla="*/ 1 w 199"/>
                  <a:gd name="T31" fmla="*/ 1 h 340"/>
                  <a:gd name="T32" fmla="*/ 1 w 199"/>
                  <a:gd name="T33" fmla="*/ 1 h 340"/>
                  <a:gd name="T34" fmla="*/ 1 w 199"/>
                  <a:gd name="T35" fmla="*/ 1 h 340"/>
                  <a:gd name="T36" fmla="*/ 1 w 199"/>
                  <a:gd name="T37" fmla="*/ 1 h 340"/>
                  <a:gd name="T38" fmla="*/ 1 w 199"/>
                  <a:gd name="T39" fmla="*/ 1 h 340"/>
                  <a:gd name="T40" fmla="*/ 1 w 199"/>
                  <a:gd name="T41" fmla="*/ 1 h 340"/>
                  <a:gd name="T42" fmla="*/ 1 w 199"/>
                  <a:gd name="T43" fmla="*/ 1 h 340"/>
                  <a:gd name="T44" fmla="*/ 1 w 199"/>
                  <a:gd name="T45" fmla="*/ 1 h 340"/>
                  <a:gd name="T46" fmla="*/ 1 w 199"/>
                  <a:gd name="T47" fmla="*/ 1 h 340"/>
                  <a:gd name="T48" fmla="*/ 1 w 199"/>
                  <a:gd name="T49" fmla="*/ 1 h 340"/>
                  <a:gd name="T50" fmla="*/ 1 w 199"/>
                  <a:gd name="T51" fmla="*/ 1 h 340"/>
                  <a:gd name="T52" fmla="*/ 1 w 199"/>
                  <a:gd name="T53" fmla="*/ 1 h 340"/>
                  <a:gd name="T54" fmla="*/ 1 w 199"/>
                  <a:gd name="T55" fmla="*/ 1 h 340"/>
                  <a:gd name="T56" fmla="*/ 1 w 199"/>
                  <a:gd name="T57" fmla="*/ 1 h 340"/>
                  <a:gd name="T58" fmla="*/ 1 w 199"/>
                  <a:gd name="T59" fmla="*/ 1 h 340"/>
                  <a:gd name="T60" fmla="*/ 1 w 199"/>
                  <a:gd name="T61" fmla="*/ 1 h 340"/>
                  <a:gd name="T62" fmla="*/ 1 w 199"/>
                  <a:gd name="T63" fmla="*/ 1 h 340"/>
                  <a:gd name="T64" fmla="*/ 1 w 199"/>
                  <a:gd name="T65" fmla="*/ 1 h 340"/>
                  <a:gd name="T66" fmla="*/ 1 w 199"/>
                  <a:gd name="T67" fmla="*/ 1 h 340"/>
                  <a:gd name="T68" fmla="*/ 1 w 199"/>
                  <a:gd name="T69" fmla="*/ 1 h 340"/>
                  <a:gd name="T70" fmla="*/ 1 w 199"/>
                  <a:gd name="T71" fmla="*/ 1 h 340"/>
                  <a:gd name="T72" fmla="*/ 1 w 199"/>
                  <a:gd name="T73" fmla="*/ 1 h 340"/>
                  <a:gd name="T74" fmla="*/ 1 w 199"/>
                  <a:gd name="T75" fmla="*/ 1 h 340"/>
                  <a:gd name="T76" fmla="*/ 1 w 199"/>
                  <a:gd name="T77" fmla="*/ 1 h 340"/>
                  <a:gd name="T78" fmla="*/ 1 w 199"/>
                  <a:gd name="T79" fmla="*/ 1 h 340"/>
                  <a:gd name="T80" fmla="*/ 1 w 199"/>
                  <a:gd name="T81" fmla="*/ 1 h 340"/>
                  <a:gd name="T82" fmla="*/ 1 w 199"/>
                  <a:gd name="T83" fmla="*/ 1 h 340"/>
                  <a:gd name="T84" fmla="*/ 1 w 199"/>
                  <a:gd name="T85" fmla="*/ 1 h 340"/>
                  <a:gd name="T86" fmla="*/ 1 w 199"/>
                  <a:gd name="T87" fmla="*/ 1 h 340"/>
                  <a:gd name="T88" fmla="*/ 1 w 199"/>
                  <a:gd name="T89" fmla="*/ 1 h 340"/>
                  <a:gd name="T90" fmla="*/ 1 w 199"/>
                  <a:gd name="T91" fmla="*/ 1 h 340"/>
                  <a:gd name="T92" fmla="*/ 1 w 199"/>
                  <a:gd name="T93" fmla="*/ 1 h 340"/>
                  <a:gd name="T94" fmla="*/ 1 w 199"/>
                  <a:gd name="T95" fmla="*/ 1 h 340"/>
                  <a:gd name="T96" fmla="*/ 1 w 199"/>
                  <a:gd name="T97" fmla="*/ 1 h 340"/>
                  <a:gd name="T98" fmla="*/ 1 w 199"/>
                  <a:gd name="T99" fmla="*/ 1 h 340"/>
                  <a:gd name="T100" fmla="*/ 1 w 199"/>
                  <a:gd name="T101" fmla="*/ 1 h 340"/>
                  <a:gd name="T102" fmla="*/ 1 w 199"/>
                  <a:gd name="T103" fmla="*/ 1 h 340"/>
                  <a:gd name="T104" fmla="*/ 1 w 199"/>
                  <a:gd name="T105" fmla="*/ 1 h 340"/>
                  <a:gd name="T106" fmla="*/ 1 w 199"/>
                  <a:gd name="T107" fmla="*/ 1 h 340"/>
                  <a:gd name="T108" fmla="*/ 1 w 199"/>
                  <a:gd name="T109" fmla="*/ 1 h 340"/>
                  <a:gd name="T110" fmla="*/ 1 w 199"/>
                  <a:gd name="T111" fmla="*/ 1 h 340"/>
                  <a:gd name="T112" fmla="*/ 1 w 199"/>
                  <a:gd name="T113" fmla="*/ 1 h 340"/>
                  <a:gd name="T114" fmla="*/ 1 w 199"/>
                  <a:gd name="T115" fmla="*/ 1 h 340"/>
                  <a:gd name="T116" fmla="*/ 1 w 199"/>
                  <a:gd name="T117" fmla="*/ 1 h 340"/>
                  <a:gd name="T118" fmla="*/ 1 w 199"/>
                  <a:gd name="T119" fmla="*/ 1 h 340"/>
                  <a:gd name="T120" fmla="*/ 1 w 199"/>
                  <a:gd name="T121" fmla="*/ 1 h 340"/>
                  <a:gd name="T122" fmla="*/ 0 w 199"/>
                  <a:gd name="T123" fmla="*/ 1 h 3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340"/>
                  <a:gd name="T188" fmla="*/ 199 w 199"/>
                  <a:gd name="T189" fmla="*/ 340 h 3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340">
                    <a:moveTo>
                      <a:pt x="0" y="209"/>
                    </a:moveTo>
                    <a:lnTo>
                      <a:pt x="0" y="209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4" y="192"/>
                    </a:lnTo>
                    <a:lnTo>
                      <a:pt x="4" y="188"/>
                    </a:lnTo>
                    <a:lnTo>
                      <a:pt x="6" y="186"/>
                    </a:lnTo>
                    <a:lnTo>
                      <a:pt x="6" y="184"/>
                    </a:lnTo>
                    <a:lnTo>
                      <a:pt x="7" y="180"/>
                    </a:lnTo>
                    <a:lnTo>
                      <a:pt x="7" y="177"/>
                    </a:lnTo>
                    <a:lnTo>
                      <a:pt x="9" y="173"/>
                    </a:lnTo>
                    <a:lnTo>
                      <a:pt x="11" y="171"/>
                    </a:lnTo>
                    <a:lnTo>
                      <a:pt x="13" y="167"/>
                    </a:lnTo>
                    <a:lnTo>
                      <a:pt x="13" y="163"/>
                    </a:lnTo>
                    <a:lnTo>
                      <a:pt x="15" y="159"/>
                    </a:lnTo>
                    <a:lnTo>
                      <a:pt x="17" y="156"/>
                    </a:lnTo>
                    <a:lnTo>
                      <a:pt x="19" y="152"/>
                    </a:lnTo>
                    <a:lnTo>
                      <a:pt x="21" y="148"/>
                    </a:lnTo>
                    <a:lnTo>
                      <a:pt x="23" y="144"/>
                    </a:lnTo>
                    <a:lnTo>
                      <a:pt x="25" y="140"/>
                    </a:lnTo>
                    <a:lnTo>
                      <a:pt x="28" y="137"/>
                    </a:lnTo>
                    <a:lnTo>
                      <a:pt x="30" y="133"/>
                    </a:lnTo>
                    <a:lnTo>
                      <a:pt x="32" y="127"/>
                    </a:lnTo>
                    <a:lnTo>
                      <a:pt x="36" y="123"/>
                    </a:lnTo>
                    <a:lnTo>
                      <a:pt x="38" y="120"/>
                    </a:lnTo>
                    <a:lnTo>
                      <a:pt x="42" y="116"/>
                    </a:lnTo>
                    <a:lnTo>
                      <a:pt x="44" y="110"/>
                    </a:lnTo>
                    <a:lnTo>
                      <a:pt x="47" y="106"/>
                    </a:lnTo>
                    <a:lnTo>
                      <a:pt x="51" y="101"/>
                    </a:lnTo>
                    <a:lnTo>
                      <a:pt x="53" y="97"/>
                    </a:lnTo>
                    <a:lnTo>
                      <a:pt x="57" y="93"/>
                    </a:lnTo>
                    <a:lnTo>
                      <a:pt x="61" y="89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74" y="76"/>
                    </a:lnTo>
                    <a:lnTo>
                      <a:pt x="78" y="70"/>
                    </a:lnTo>
                    <a:lnTo>
                      <a:pt x="82" y="66"/>
                    </a:lnTo>
                    <a:lnTo>
                      <a:pt x="87" y="62"/>
                    </a:lnTo>
                    <a:lnTo>
                      <a:pt x="91" y="59"/>
                    </a:lnTo>
                    <a:lnTo>
                      <a:pt x="97" y="55"/>
                    </a:lnTo>
                    <a:lnTo>
                      <a:pt x="101" y="49"/>
                    </a:lnTo>
                    <a:lnTo>
                      <a:pt x="106" y="45"/>
                    </a:lnTo>
                    <a:lnTo>
                      <a:pt x="112" y="42"/>
                    </a:lnTo>
                    <a:lnTo>
                      <a:pt x="118" y="38"/>
                    </a:lnTo>
                    <a:lnTo>
                      <a:pt x="123" y="34"/>
                    </a:lnTo>
                    <a:lnTo>
                      <a:pt x="129" y="30"/>
                    </a:lnTo>
                    <a:lnTo>
                      <a:pt x="137" y="26"/>
                    </a:lnTo>
                    <a:lnTo>
                      <a:pt x="142" y="23"/>
                    </a:lnTo>
                    <a:lnTo>
                      <a:pt x="148" y="19"/>
                    </a:lnTo>
                    <a:lnTo>
                      <a:pt x="156" y="17"/>
                    </a:lnTo>
                    <a:lnTo>
                      <a:pt x="163" y="13"/>
                    </a:lnTo>
                    <a:lnTo>
                      <a:pt x="169" y="9"/>
                    </a:lnTo>
                    <a:lnTo>
                      <a:pt x="177" y="7"/>
                    </a:lnTo>
                    <a:lnTo>
                      <a:pt x="184" y="4"/>
                    </a:lnTo>
                    <a:lnTo>
                      <a:pt x="192" y="2"/>
                    </a:lnTo>
                    <a:lnTo>
                      <a:pt x="199" y="0"/>
                    </a:lnTo>
                    <a:lnTo>
                      <a:pt x="198" y="2"/>
                    </a:lnTo>
                    <a:lnTo>
                      <a:pt x="196" y="4"/>
                    </a:lnTo>
                    <a:lnTo>
                      <a:pt x="194" y="7"/>
                    </a:lnTo>
                    <a:lnTo>
                      <a:pt x="194" y="9"/>
                    </a:lnTo>
                    <a:lnTo>
                      <a:pt x="192" y="11"/>
                    </a:lnTo>
                    <a:lnTo>
                      <a:pt x="190" y="15"/>
                    </a:lnTo>
                    <a:lnTo>
                      <a:pt x="188" y="17"/>
                    </a:lnTo>
                    <a:lnTo>
                      <a:pt x="186" y="19"/>
                    </a:lnTo>
                    <a:lnTo>
                      <a:pt x="184" y="23"/>
                    </a:lnTo>
                    <a:lnTo>
                      <a:pt x="184" y="24"/>
                    </a:lnTo>
                    <a:lnTo>
                      <a:pt x="182" y="26"/>
                    </a:lnTo>
                    <a:lnTo>
                      <a:pt x="182" y="30"/>
                    </a:lnTo>
                    <a:lnTo>
                      <a:pt x="180" y="32"/>
                    </a:lnTo>
                    <a:lnTo>
                      <a:pt x="179" y="36"/>
                    </a:lnTo>
                    <a:lnTo>
                      <a:pt x="179" y="38"/>
                    </a:lnTo>
                    <a:lnTo>
                      <a:pt x="177" y="42"/>
                    </a:lnTo>
                    <a:lnTo>
                      <a:pt x="177" y="45"/>
                    </a:lnTo>
                    <a:lnTo>
                      <a:pt x="177" y="49"/>
                    </a:lnTo>
                    <a:lnTo>
                      <a:pt x="175" y="53"/>
                    </a:lnTo>
                    <a:lnTo>
                      <a:pt x="175" y="57"/>
                    </a:lnTo>
                    <a:lnTo>
                      <a:pt x="173" y="61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3" y="70"/>
                    </a:lnTo>
                    <a:lnTo>
                      <a:pt x="173" y="74"/>
                    </a:lnTo>
                    <a:lnTo>
                      <a:pt x="173" y="76"/>
                    </a:lnTo>
                    <a:lnTo>
                      <a:pt x="173" y="78"/>
                    </a:lnTo>
                    <a:lnTo>
                      <a:pt x="173" y="82"/>
                    </a:lnTo>
                    <a:lnTo>
                      <a:pt x="173" y="83"/>
                    </a:lnTo>
                    <a:lnTo>
                      <a:pt x="173" y="87"/>
                    </a:lnTo>
                    <a:lnTo>
                      <a:pt x="173" y="91"/>
                    </a:lnTo>
                    <a:lnTo>
                      <a:pt x="173" y="95"/>
                    </a:lnTo>
                    <a:lnTo>
                      <a:pt x="173" y="97"/>
                    </a:lnTo>
                    <a:lnTo>
                      <a:pt x="173" y="101"/>
                    </a:lnTo>
                    <a:lnTo>
                      <a:pt x="173" y="104"/>
                    </a:lnTo>
                    <a:lnTo>
                      <a:pt x="173" y="108"/>
                    </a:lnTo>
                    <a:lnTo>
                      <a:pt x="173" y="112"/>
                    </a:lnTo>
                    <a:lnTo>
                      <a:pt x="173" y="116"/>
                    </a:lnTo>
                    <a:lnTo>
                      <a:pt x="173" y="120"/>
                    </a:lnTo>
                    <a:lnTo>
                      <a:pt x="175" y="123"/>
                    </a:lnTo>
                    <a:lnTo>
                      <a:pt x="175" y="127"/>
                    </a:lnTo>
                    <a:lnTo>
                      <a:pt x="175" y="133"/>
                    </a:lnTo>
                    <a:lnTo>
                      <a:pt x="175" y="137"/>
                    </a:lnTo>
                    <a:lnTo>
                      <a:pt x="175" y="140"/>
                    </a:lnTo>
                    <a:lnTo>
                      <a:pt x="175" y="144"/>
                    </a:lnTo>
                    <a:lnTo>
                      <a:pt x="175" y="148"/>
                    </a:lnTo>
                    <a:lnTo>
                      <a:pt x="175" y="152"/>
                    </a:lnTo>
                    <a:lnTo>
                      <a:pt x="177" y="156"/>
                    </a:lnTo>
                    <a:lnTo>
                      <a:pt x="177" y="161"/>
                    </a:lnTo>
                    <a:lnTo>
                      <a:pt x="177" y="165"/>
                    </a:lnTo>
                    <a:lnTo>
                      <a:pt x="177" y="167"/>
                    </a:lnTo>
                    <a:lnTo>
                      <a:pt x="177" y="171"/>
                    </a:lnTo>
                    <a:lnTo>
                      <a:pt x="177" y="175"/>
                    </a:lnTo>
                    <a:lnTo>
                      <a:pt x="177" y="178"/>
                    </a:lnTo>
                    <a:lnTo>
                      <a:pt x="177" y="182"/>
                    </a:lnTo>
                    <a:lnTo>
                      <a:pt x="177" y="184"/>
                    </a:lnTo>
                    <a:lnTo>
                      <a:pt x="177" y="188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7" y="197"/>
                    </a:lnTo>
                    <a:lnTo>
                      <a:pt x="177" y="199"/>
                    </a:lnTo>
                    <a:lnTo>
                      <a:pt x="177" y="203"/>
                    </a:lnTo>
                    <a:lnTo>
                      <a:pt x="177" y="205"/>
                    </a:lnTo>
                    <a:lnTo>
                      <a:pt x="177" y="209"/>
                    </a:lnTo>
                    <a:lnTo>
                      <a:pt x="177" y="211"/>
                    </a:lnTo>
                    <a:lnTo>
                      <a:pt x="177" y="215"/>
                    </a:lnTo>
                    <a:lnTo>
                      <a:pt x="175" y="216"/>
                    </a:lnTo>
                    <a:lnTo>
                      <a:pt x="175" y="220"/>
                    </a:lnTo>
                    <a:lnTo>
                      <a:pt x="175" y="222"/>
                    </a:lnTo>
                    <a:lnTo>
                      <a:pt x="175" y="224"/>
                    </a:lnTo>
                    <a:lnTo>
                      <a:pt x="175" y="226"/>
                    </a:lnTo>
                    <a:lnTo>
                      <a:pt x="175" y="230"/>
                    </a:lnTo>
                    <a:lnTo>
                      <a:pt x="175" y="232"/>
                    </a:lnTo>
                    <a:lnTo>
                      <a:pt x="175" y="234"/>
                    </a:lnTo>
                    <a:lnTo>
                      <a:pt x="173" y="239"/>
                    </a:lnTo>
                    <a:lnTo>
                      <a:pt x="173" y="243"/>
                    </a:lnTo>
                    <a:lnTo>
                      <a:pt x="173" y="247"/>
                    </a:lnTo>
                    <a:lnTo>
                      <a:pt x="173" y="251"/>
                    </a:lnTo>
                    <a:lnTo>
                      <a:pt x="171" y="254"/>
                    </a:lnTo>
                    <a:lnTo>
                      <a:pt x="171" y="260"/>
                    </a:lnTo>
                    <a:lnTo>
                      <a:pt x="169" y="264"/>
                    </a:lnTo>
                    <a:lnTo>
                      <a:pt x="169" y="268"/>
                    </a:lnTo>
                    <a:lnTo>
                      <a:pt x="167" y="272"/>
                    </a:lnTo>
                    <a:lnTo>
                      <a:pt x="167" y="275"/>
                    </a:lnTo>
                    <a:lnTo>
                      <a:pt x="165" y="279"/>
                    </a:lnTo>
                    <a:lnTo>
                      <a:pt x="165" y="283"/>
                    </a:lnTo>
                    <a:lnTo>
                      <a:pt x="163" y="287"/>
                    </a:lnTo>
                    <a:lnTo>
                      <a:pt x="163" y="293"/>
                    </a:lnTo>
                    <a:lnTo>
                      <a:pt x="161" y="296"/>
                    </a:lnTo>
                    <a:lnTo>
                      <a:pt x="160" y="302"/>
                    </a:lnTo>
                    <a:lnTo>
                      <a:pt x="141" y="340"/>
                    </a:lnTo>
                    <a:lnTo>
                      <a:pt x="141" y="338"/>
                    </a:lnTo>
                    <a:lnTo>
                      <a:pt x="141" y="336"/>
                    </a:lnTo>
                    <a:lnTo>
                      <a:pt x="141" y="332"/>
                    </a:lnTo>
                    <a:lnTo>
                      <a:pt x="141" y="331"/>
                    </a:lnTo>
                    <a:lnTo>
                      <a:pt x="142" y="327"/>
                    </a:lnTo>
                    <a:lnTo>
                      <a:pt x="142" y="323"/>
                    </a:lnTo>
                    <a:lnTo>
                      <a:pt x="142" y="317"/>
                    </a:lnTo>
                    <a:lnTo>
                      <a:pt x="142" y="315"/>
                    </a:lnTo>
                    <a:lnTo>
                      <a:pt x="144" y="312"/>
                    </a:lnTo>
                    <a:lnTo>
                      <a:pt x="144" y="310"/>
                    </a:lnTo>
                    <a:lnTo>
                      <a:pt x="144" y="306"/>
                    </a:lnTo>
                    <a:lnTo>
                      <a:pt x="144" y="304"/>
                    </a:lnTo>
                    <a:lnTo>
                      <a:pt x="144" y="300"/>
                    </a:lnTo>
                    <a:lnTo>
                      <a:pt x="146" y="298"/>
                    </a:lnTo>
                    <a:lnTo>
                      <a:pt x="146" y="294"/>
                    </a:lnTo>
                    <a:lnTo>
                      <a:pt x="146" y="291"/>
                    </a:lnTo>
                    <a:lnTo>
                      <a:pt x="146" y="287"/>
                    </a:lnTo>
                    <a:lnTo>
                      <a:pt x="146" y="283"/>
                    </a:lnTo>
                    <a:lnTo>
                      <a:pt x="148" y="279"/>
                    </a:lnTo>
                    <a:lnTo>
                      <a:pt x="148" y="275"/>
                    </a:lnTo>
                    <a:lnTo>
                      <a:pt x="148" y="273"/>
                    </a:lnTo>
                    <a:lnTo>
                      <a:pt x="148" y="270"/>
                    </a:lnTo>
                    <a:lnTo>
                      <a:pt x="150" y="266"/>
                    </a:lnTo>
                    <a:lnTo>
                      <a:pt x="150" y="262"/>
                    </a:lnTo>
                    <a:lnTo>
                      <a:pt x="150" y="258"/>
                    </a:lnTo>
                    <a:lnTo>
                      <a:pt x="150" y="254"/>
                    </a:lnTo>
                    <a:lnTo>
                      <a:pt x="150" y="249"/>
                    </a:lnTo>
                    <a:lnTo>
                      <a:pt x="150" y="245"/>
                    </a:lnTo>
                    <a:lnTo>
                      <a:pt x="152" y="241"/>
                    </a:lnTo>
                    <a:lnTo>
                      <a:pt x="152" y="237"/>
                    </a:lnTo>
                    <a:lnTo>
                      <a:pt x="152" y="234"/>
                    </a:lnTo>
                    <a:lnTo>
                      <a:pt x="152" y="230"/>
                    </a:lnTo>
                    <a:lnTo>
                      <a:pt x="152" y="224"/>
                    </a:lnTo>
                    <a:lnTo>
                      <a:pt x="152" y="220"/>
                    </a:lnTo>
                    <a:lnTo>
                      <a:pt x="154" y="216"/>
                    </a:lnTo>
                    <a:lnTo>
                      <a:pt x="154" y="213"/>
                    </a:lnTo>
                    <a:lnTo>
                      <a:pt x="154" y="209"/>
                    </a:lnTo>
                    <a:lnTo>
                      <a:pt x="154" y="205"/>
                    </a:lnTo>
                    <a:lnTo>
                      <a:pt x="154" y="201"/>
                    </a:lnTo>
                    <a:lnTo>
                      <a:pt x="154" y="196"/>
                    </a:lnTo>
                    <a:lnTo>
                      <a:pt x="154" y="192"/>
                    </a:lnTo>
                    <a:lnTo>
                      <a:pt x="154" y="188"/>
                    </a:lnTo>
                    <a:lnTo>
                      <a:pt x="154" y="184"/>
                    </a:lnTo>
                    <a:lnTo>
                      <a:pt x="154" y="180"/>
                    </a:lnTo>
                    <a:lnTo>
                      <a:pt x="154" y="177"/>
                    </a:lnTo>
                    <a:lnTo>
                      <a:pt x="154" y="173"/>
                    </a:lnTo>
                    <a:lnTo>
                      <a:pt x="154" y="169"/>
                    </a:lnTo>
                    <a:lnTo>
                      <a:pt x="154" y="165"/>
                    </a:lnTo>
                    <a:lnTo>
                      <a:pt x="154" y="161"/>
                    </a:lnTo>
                    <a:lnTo>
                      <a:pt x="154" y="158"/>
                    </a:lnTo>
                    <a:lnTo>
                      <a:pt x="154" y="154"/>
                    </a:lnTo>
                    <a:lnTo>
                      <a:pt x="154" y="150"/>
                    </a:lnTo>
                    <a:lnTo>
                      <a:pt x="154" y="146"/>
                    </a:lnTo>
                    <a:lnTo>
                      <a:pt x="152" y="142"/>
                    </a:lnTo>
                    <a:lnTo>
                      <a:pt x="152" y="140"/>
                    </a:lnTo>
                    <a:lnTo>
                      <a:pt x="152" y="137"/>
                    </a:lnTo>
                    <a:lnTo>
                      <a:pt x="152" y="133"/>
                    </a:lnTo>
                    <a:lnTo>
                      <a:pt x="150" y="129"/>
                    </a:lnTo>
                    <a:lnTo>
                      <a:pt x="150" y="127"/>
                    </a:lnTo>
                    <a:lnTo>
                      <a:pt x="150" y="123"/>
                    </a:lnTo>
                    <a:lnTo>
                      <a:pt x="150" y="120"/>
                    </a:lnTo>
                    <a:lnTo>
                      <a:pt x="150" y="118"/>
                    </a:lnTo>
                    <a:lnTo>
                      <a:pt x="150" y="116"/>
                    </a:lnTo>
                    <a:lnTo>
                      <a:pt x="148" y="112"/>
                    </a:lnTo>
                    <a:lnTo>
                      <a:pt x="148" y="108"/>
                    </a:lnTo>
                    <a:lnTo>
                      <a:pt x="148" y="106"/>
                    </a:lnTo>
                    <a:lnTo>
                      <a:pt x="148" y="104"/>
                    </a:lnTo>
                    <a:lnTo>
                      <a:pt x="148" y="101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5"/>
                    </a:lnTo>
                    <a:lnTo>
                      <a:pt x="148" y="89"/>
                    </a:lnTo>
                    <a:lnTo>
                      <a:pt x="148" y="85"/>
                    </a:lnTo>
                    <a:lnTo>
                      <a:pt x="148" y="82"/>
                    </a:lnTo>
                    <a:lnTo>
                      <a:pt x="148" y="78"/>
                    </a:lnTo>
                    <a:lnTo>
                      <a:pt x="148" y="74"/>
                    </a:lnTo>
                    <a:lnTo>
                      <a:pt x="150" y="70"/>
                    </a:lnTo>
                    <a:lnTo>
                      <a:pt x="150" y="66"/>
                    </a:lnTo>
                    <a:lnTo>
                      <a:pt x="150" y="64"/>
                    </a:lnTo>
                    <a:lnTo>
                      <a:pt x="150" y="61"/>
                    </a:lnTo>
                    <a:lnTo>
                      <a:pt x="152" y="59"/>
                    </a:lnTo>
                    <a:lnTo>
                      <a:pt x="152" y="55"/>
                    </a:lnTo>
                    <a:lnTo>
                      <a:pt x="152" y="53"/>
                    </a:lnTo>
                    <a:lnTo>
                      <a:pt x="154" y="49"/>
                    </a:lnTo>
                    <a:lnTo>
                      <a:pt x="154" y="47"/>
                    </a:lnTo>
                    <a:lnTo>
                      <a:pt x="154" y="43"/>
                    </a:lnTo>
                    <a:lnTo>
                      <a:pt x="156" y="42"/>
                    </a:lnTo>
                    <a:lnTo>
                      <a:pt x="154" y="42"/>
                    </a:lnTo>
                    <a:lnTo>
                      <a:pt x="154" y="43"/>
                    </a:lnTo>
                    <a:lnTo>
                      <a:pt x="150" y="43"/>
                    </a:lnTo>
                    <a:lnTo>
                      <a:pt x="148" y="45"/>
                    </a:lnTo>
                    <a:lnTo>
                      <a:pt x="144" y="47"/>
                    </a:lnTo>
                    <a:lnTo>
                      <a:pt x="141" y="49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1" y="55"/>
                    </a:lnTo>
                    <a:lnTo>
                      <a:pt x="129" y="57"/>
                    </a:lnTo>
                    <a:lnTo>
                      <a:pt x="127" y="59"/>
                    </a:lnTo>
                    <a:lnTo>
                      <a:pt x="123" y="59"/>
                    </a:lnTo>
                    <a:lnTo>
                      <a:pt x="122" y="61"/>
                    </a:lnTo>
                    <a:lnTo>
                      <a:pt x="118" y="62"/>
                    </a:lnTo>
                    <a:lnTo>
                      <a:pt x="116" y="64"/>
                    </a:lnTo>
                    <a:lnTo>
                      <a:pt x="112" y="66"/>
                    </a:lnTo>
                    <a:lnTo>
                      <a:pt x="110" y="68"/>
                    </a:lnTo>
                    <a:lnTo>
                      <a:pt x="106" y="72"/>
                    </a:lnTo>
                    <a:lnTo>
                      <a:pt x="104" y="74"/>
                    </a:lnTo>
                    <a:lnTo>
                      <a:pt x="101" y="76"/>
                    </a:lnTo>
                    <a:lnTo>
                      <a:pt x="99" y="80"/>
                    </a:lnTo>
                    <a:lnTo>
                      <a:pt x="95" y="82"/>
                    </a:lnTo>
                    <a:lnTo>
                      <a:pt x="93" y="85"/>
                    </a:lnTo>
                    <a:lnTo>
                      <a:pt x="89" y="87"/>
                    </a:lnTo>
                    <a:lnTo>
                      <a:pt x="85" y="89"/>
                    </a:lnTo>
                    <a:lnTo>
                      <a:pt x="82" y="93"/>
                    </a:lnTo>
                    <a:lnTo>
                      <a:pt x="80" y="97"/>
                    </a:lnTo>
                    <a:lnTo>
                      <a:pt x="76" y="99"/>
                    </a:lnTo>
                    <a:lnTo>
                      <a:pt x="74" y="102"/>
                    </a:lnTo>
                    <a:lnTo>
                      <a:pt x="70" y="106"/>
                    </a:lnTo>
                    <a:lnTo>
                      <a:pt x="68" y="110"/>
                    </a:lnTo>
                    <a:lnTo>
                      <a:pt x="65" y="112"/>
                    </a:lnTo>
                    <a:lnTo>
                      <a:pt x="61" y="116"/>
                    </a:lnTo>
                    <a:lnTo>
                      <a:pt x="59" y="120"/>
                    </a:lnTo>
                    <a:lnTo>
                      <a:pt x="55" y="123"/>
                    </a:lnTo>
                    <a:lnTo>
                      <a:pt x="53" y="127"/>
                    </a:lnTo>
                    <a:lnTo>
                      <a:pt x="51" y="131"/>
                    </a:lnTo>
                    <a:lnTo>
                      <a:pt x="47" y="135"/>
                    </a:lnTo>
                    <a:lnTo>
                      <a:pt x="46" y="140"/>
                    </a:lnTo>
                    <a:lnTo>
                      <a:pt x="42" y="144"/>
                    </a:lnTo>
                    <a:lnTo>
                      <a:pt x="40" y="148"/>
                    </a:lnTo>
                    <a:lnTo>
                      <a:pt x="38" y="152"/>
                    </a:lnTo>
                    <a:lnTo>
                      <a:pt x="36" y="156"/>
                    </a:lnTo>
                    <a:lnTo>
                      <a:pt x="32" y="161"/>
                    </a:lnTo>
                    <a:lnTo>
                      <a:pt x="30" y="165"/>
                    </a:lnTo>
                    <a:lnTo>
                      <a:pt x="28" y="171"/>
                    </a:lnTo>
                    <a:lnTo>
                      <a:pt x="26" y="175"/>
                    </a:lnTo>
                    <a:lnTo>
                      <a:pt x="25" y="180"/>
                    </a:lnTo>
                    <a:lnTo>
                      <a:pt x="23" y="184"/>
                    </a:lnTo>
                    <a:lnTo>
                      <a:pt x="21" y="190"/>
                    </a:lnTo>
                    <a:lnTo>
                      <a:pt x="21" y="196"/>
                    </a:lnTo>
                    <a:lnTo>
                      <a:pt x="19" y="201"/>
                    </a:lnTo>
                    <a:lnTo>
                      <a:pt x="19" y="205"/>
                    </a:lnTo>
                    <a:lnTo>
                      <a:pt x="17" y="211"/>
                    </a:lnTo>
                    <a:lnTo>
                      <a:pt x="17" y="216"/>
                    </a:lnTo>
                    <a:lnTo>
                      <a:pt x="15" y="220"/>
                    </a:lnTo>
                    <a:lnTo>
                      <a:pt x="15" y="222"/>
                    </a:lnTo>
                    <a:lnTo>
                      <a:pt x="15" y="224"/>
                    </a:lnTo>
                    <a:lnTo>
                      <a:pt x="15" y="226"/>
                    </a:lnTo>
                    <a:lnTo>
                      <a:pt x="13" y="228"/>
                    </a:lnTo>
                    <a:lnTo>
                      <a:pt x="11" y="230"/>
                    </a:lnTo>
                    <a:lnTo>
                      <a:pt x="9" y="228"/>
                    </a:lnTo>
                    <a:lnTo>
                      <a:pt x="6" y="224"/>
                    </a:lnTo>
                    <a:lnTo>
                      <a:pt x="6" y="222"/>
                    </a:lnTo>
                    <a:lnTo>
                      <a:pt x="4" y="220"/>
                    </a:lnTo>
                    <a:lnTo>
                      <a:pt x="2" y="216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66" name="Freeform 773">
                <a:extLst>
                  <a:ext uri="{FF2B5EF4-FFF2-40B4-BE49-F238E27FC236}">
                    <a16:creationId xmlns:a16="http://schemas.microsoft.com/office/drawing/2014/main" id="{92D58D06-54CC-49DE-A7DB-768FEAE3EE7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9" y="876"/>
                <a:ext cx="147" cy="212"/>
              </a:xfrm>
              <a:custGeom>
                <a:avLst/>
                <a:gdLst>
                  <a:gd name="T0" fmla="*/ 1 w 293"/>
                  <a:gd name="T1" fmla="*/ 1 h 424"/>
                  <a:gd name="T2" fmla="*/ 1 w 293"/>
                  <a:gd name="T3" fmla="*/ 1 h 424"/>
                  <a:gd name="T4" fmla="*/ 1 w 293"/>
                  <a:gd name="T5" fmla="*/ 1 h 424"/>
                  <a:gd name="T6" fmla="*/ 1 w 293"/>
                  <a:gd name="T7" fmla="*/ 1 h 424"/>
                  <a:gd name="T8" fmla="*/ 1 w 293"/>
                  <a:gd name="T9" fmla="*/ 1 h 424"/>
                  <a:gd name="T10" fmla="*/ 1 w 293"/>
                  <a:gd name="T11" fmla="*/ 1 h 424"/>
                  <a:gd name="T12" fmla="*/ 1 w 293"/>
                  <a:gd name="T13" fmla="*/ 0 h 424"/>
                  <a:gd name="T14" fmla="*/ 1 w 293"/>
                  <a:gd name="T15" fmla="*/ 1 h 424"/>
                  <a:gd name="T16" fmla="*/ 1 w 293"/>
                  <a:gd name="T17" fmla="*/ 1 h 424"/>
                  <a:gd name="T18" fmla="*/ 1 w 293"/>
                  <a:gd name="T19" fmla="*/ 1 h 424"/>
                  <a:gd name="T20" fmla="*/ 1 w 293"/>
                  <a:gd name="T21" fmla="*/ 1 h 424"/>
                  <a:gd name="T22" fmla="*/ 1 w 293"/>
                  <a:gd name="T23" fmla="*/ 1 h 424"/>
                  <a:gd name="T24" fmla="*/ 1 w 293"/>
                  <a:gd name="T25" fmla="*/ 1 h 424"/>
                  <a:gd name="T26" fmla="*/ 1 w 293"/>
                  <a:gd name="T27" fmla="*/ 1 h 424"/>
                  <a:gd name="T28" fmla="*/ 1 w 293"/>
                  <a:gd name="T29" fmla="*/ 1 h 424"/>
                  <a:gd name="T30" fmla="*/ 1 w 293"/>
                  <a:gd name="T31" fmla="*/ 1 h 424"/>
                  <a:gd name="T32" fmla="*/ 1 w 293"/>
                  <a:gd name="T33" fmla="*/ 1 h 424"/>
                  <a:gd name="T34" fmla="*/ 1 w 293"/>
                  <a:gd name="T35" fmla="*/ 1 h 424"/>
                  <a:gd name="T36" fmla="*/ 1 w 293"/>
                  <a:gd name="T37" fmla="*/ 1 h 424"/>
                  <a:gd name="T38" fmla="*/ 1 w 293"/>
                  <a:gd name="T39" fmla="*/ 1 h 424"/>
                  <a:gd name="T40" fmla="*/ 1 w 293"/>
                  <a:gd name="T41" fmla="*/ 1 h 424"/>
                  <a:gd name="T42" fmla="*/ 1 w 293"/>
                  <a:gd name="T43" fmla="*/ 1 h 424"/>
                  <a:gd name="T44" fmla="*/ 1 w 293"/>
                  <a:gd name="T45" fmla="*/ 1 h 424"/>
                  <a:gd name="T46" fmla="*/ 1 w 293"/>
                  <a:gd name="T47" fmla="*/ 1 h 424"/>
                  <a:gd name="T48" fmla="*/ 0 w 293"/>
                  <a:gd name="T49" fmla="*/ 1 h 424"/>
                  <a:gd name="T50" fmla="*/ 0 w 293"/>
                  <a:gd name="T51" fmla="*/ 1 h 424"/>
                  <a:gd name="T52" fmla="*/ 1 w 293"/>
                  <a:gd name="T53" fmla="*/ 1 h 424"/>
                  <a:gd name="T54" fmla="*/ 1 w 293"/>
                  <a:gd name="T55" fmla="*/ 1 h 424"/>
                  <a:gd name="T56" fmla="*/ 1 w 293"/>
                  <a:gd name="T57" fmla="*/ 1 h 424"/>
                  <a:gd name="T58" fmla="*/ 1 w 293"/>
                  <a:gd name="T59" fmla="*/ 1 h 424"/>
                  <a:gd name="T60" fmla="*/ 1 w 293"/>
                  <a:gd name="T61" fmla="*/ 1 h 424"/>
                  <a:gd name="T62" fmla="*/ 1 w 293"/>
                  <a:gd name="T63" fmla="*/ 1 h 424"/>
                  <a:gd name="T64" fmla="*/ 1 w 293"/>
                  <a:gd name="T65" fmla="*/ 1 h 424"/>
                  <a:gd name="T66" fmla="*/ 1 w 293"/>
                  <a:gd name="T67" fmla="*/ 1 h 424"/>
                  <a:gd name="T68" fmla="*/ 1 w 293"/>
                  <a:gd name="T69" fmla="*/ 1 h 424"/>
                  <a:gd name="T70" fmla="*/ 1 w 293"/>
                  <a:gd name="T71" fmla="*/ 1 h 424"/>
                  <a:gd name="T72" fmla="*/ 1 w 293"/>
                  <a:gd name="T73" fmla="*/ 1 h 424"/>
                  <a:gd name="T74" fmla="*/ 1 w 293"/>
                  <a:gd name="T75" fmla="*/ 1 h 424"/>
                  <a:gd name="T76" fmla="*/ 1 w 293"/>
                  <a:gd name="T77" fmla="*/ 1 h 424"/>
                  <a:gd name="T78" fmla="*/ 1 w 293"/>
                  <a:gd name="T79" fmla="*/ 1 h 424"/>
                  <a:gd name="T80" fmla="*/ 1 w 293"/>
                  <a:gd name="T81" fmla="*/ 1 h 424"/>
                  <a:gd name="T82" fmla="*/ 1 w 293"/>
                  <a:gd name="T83" fmla="*/ 1 h 424"/>
                  <a:gd name="T84" fmla="*/ 1 w 293"/>
                  <a:gd name="T85" fmla="*/ 1 h 424"/>
                  <a:gd name="T86" fmla="*/ 1 w 293"/>
                  <a:gd name="T87" fmla="*/ 1 h 424"/>
                  <a:gd name="T88" fmla="*/ 1 w 293"/>
                  <a:gd name="T89" fmla="*/ 1 h 424"/>
                  <a:gd name="T90" fmla="*/ 1 w 293"/>
                  <a:gd name="T91" fmla="*/ 1 h 424"/>
                  <a:gd name="T92" fmla="*/ 1 w 293"/>
                  <a:gd name="T93" fmla="*/ 1 h 424"/>
                  <a:gd name="T94" fmla="*/ 1 w 293"/>
                  <a:gd name="T95" fmla="*/ 1 h 424"/>
                  <a:gd name="T96" fmla="*/ 1 w 293"/>
                  <a:gd name="T97" fmla="*/ 1 h 424"/>
                  <a:gd name="T98" fmla="*/ 1 w 293"/>
                  <a:gd name="T99" fmla="*/ 1 h 424"/>
                  <a:gd name="T100" fmla="*/ 1 w 293"/>
                  <a:gd name="T101" fmla="*/ 1 h 424"/>
                  <a:gd name="T102" fmla="*/ 1 w 293"/>
                  <a:gd name="T103" fmla="*/ 1 h 424"/>
                  <a:gd name="T104" fmla="*/ 1 w 293"/>
                  <a:gd name="T105" fmla="*/ 1 h 424"/>
                  <a:gd name="T106" fmla="*/ 1 w 293"/>
                  <a:gd name="T107" fmla="*/ 1 h 424"/>
                  <a:gd name="T108" fmla="*/ 1 w 293"/>
                  <a:gd name="T109" fmla="*/ 1 h 424"/>
                  <a:gd name="T110" fmla="*/ 1 w 293"/>
                  <a:gd name="T111" fmla="*/ 1 h 4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3"/>
                  <a:gd name="T169" fmla="*/ 0 h 424"/>
                  <a:gd name="T170" fmla="*/ 293 w 293"/>
                  <a:gd name="T171" fmla="*/ 424 h 4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3" h="424">
                    <a:moveTo>
                      <a:pt x="26" y="160"/>
                    </a:moveTo>
                    <a:lnTo>
                      <a:pt x="26" y="158"/>
                    </a:lnTo>
                    <a:lnTo>
                      <a:pt x="28" y="154"/>
                    </a:lnTo>
                    <a:lnTo>
                      <a:pt x="30" y="152"/>
                    </a:lnTo>
                    <a:lnTo>
                      <a:pt x="32" y="148"/>
                    </a:lnTo>
                    <a:lnTo>
                      <a:pt x="34" y="145"/>
                    </a:lnTo>
                    <a:lnTo>
                      <a:pt x="36" y="141"/>
                    </a:lnTo>
                    <a:lnTo>
                      <a:pt x="38" y="139"/>
                    </a:lnTo>
                    <a:lnTo>
                      <a:pt x="40" y="135"/>
                    </a:lnTo>
                    <a:lnTo>
                      <a:pt x="40" y="133"/>
                    </a:lnTo>
                    <a:lnTo>
                      <a:pt x="42" y="131"/>
                    </a:lnTo>
                    <a:lnTo>
                      <a:pt x="43" y="129"/>
                    </a:lnTo>
                    <a:lnTo>
                      <a:pt x="45" y="126"/>
                    </a:lnTo>
                    <a:lnTo>
                      <a:pt x="47" y="124"/>
                    </a:lnTo>
                    <a:lnTo>
                      <a:pt x="51" y="120"/>
                    </a:lnTo>
                    <a:lnTo>
                      <a:pt x="53" y="118"/>
                    </a:lnTo>
                    <a:lnTo>
                      <a:pt x="55" y="114"/>
                    </a:lnTo>
                    <a:lnTo>
                      <a:pt x="59" y="110"/>
                    </a:lnTo>
                    <a:lnTo>
                      <a:pt x="61" y="108"/>
                    </a:lnTo>
                    <a:lnTo>
                      <a:pt x="64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8" y="93"/>
                    </a:lnTo>
                    <a:lnTo>
                      <a:pt x="81" y="89"/>
                    </a:lnTo>
                    <a:lnTo>
                      <a:pt x="85" y="86"/>
                    </a:lnTo>
                    <a:lnTo>
                      <a:pt x="89" y="82"/>
                    </a:lnTo>
                    <a:lnTo>
                      <a:pt x="93" y="80"/>
                    </a:lnTo>
                    <a:lnTo>
                      <a:pt x="99" y="76"/>
                    </a:lnTo>
                    <a:lnTo>
                      <a:pt x="102" y="72"/>
                    </a:lnTo>
                    <a:lnTo>
                      <a:pt x="108" y="69"/>
                    </a:lnTo>
                    <a:lnTo>
                      <a:pt x="112" y="67"/>
                    </a:lnTo>
                    <a:lnTo>
                      <a:pt x="118" y="63"/>
                    </a:lnTo>
                    <a:lnTo>
                      <a:pt x="123" y="59"/>
                    </a:lnTo>
                    <a:lnTo>
                      <a:pt x="129" y="55"/>
                    </a:lnTo>
                    <a:lnTo>
                      <a:pt x="135" y="53"/>
                    </a:lnTo>
                    <a:lnTo>
                      <a:pt x="140" y="50"/>
                    </a:lnTo>
                    <a:lnTo>
                      <a:pt x="148" y="46"/>
                    </a:lnTo>
                    <a:lnTo>
                      <a:pt x="154" y="44"/>
                    </a:lnTo>
                    <a:lnTo>
                      <a:pt x="161" y="40"/>
                    </a:lnTo>
                    <a:lnTo>
                      <a:pt x="169" y="36"/>
                    </a:lnTo>
                    <a:lnTo>
                      <a:pt x="175" y="32"/>
                    </a:lnTo>
                    <a:lnTo>
                      <a:pt x="182" y="31"/>
                    </a:lnTo>
                    <a:lnTo>
                      <a:pt x="190" y="27"/>
                    </a:lnTo>
                    <a:lnTo>
                      <a:pt x="199" y="25"/>
                    </a:lnTo>
                    <a:lnTo>
                      <a:pt x="207" y="21"/>
                    </a:lnTo>
                    <a:lnTo>
                      <a:pt x="215" y="19"/>
                    </a:lnTo>
                    <a:lnTo>
                      <a:pt x="224" y="17"/>
                    </a:lnTo>
                    <a:lnTo>
                      <a:pt x="234" y="13"/>
                    </a:lnTo>
                    <a:lnTo>
                      <a:pt x="241" y="12"/>
                    </a:lnTo>
                    <a:lnTo>
                      <a:pt x="253" y="10"/>
                    </a:lnTo>
                    <a:lnTo>
                      <a:pt x="260" y="6"/>
                    </a:lnTo>
                    <a:lnTo>
                      <a:pt x="272" y="4"/>
                    </a:lnTo>
                    <a:lnTo>
                      <a:pt x="281" y="2"/>
                    </a:lnTo>
                    <a:lnTo>
                      <a:pt x="293" y="0"/>
                    </a:lnTo>
                    <a:lnTo>
                      <a:pt x="291" y="2"/>
                    </a:lnTo>
                    <a:lnTo>
                      <a:pt x="289" y="4"/>
                    </a:lnTo>
                    <a:lnTo>
                      <a:pt x="285" y="6"/>
                    </a:lnTo>
                    <a:lnTo>
                      <a:pt x="283" y="8"/>
                    </a:lnTo>
                    <a:lnTo>
                      <a:pt x="281" y="10"/>
                    </a:lnTo>
                    <a:lnTo>
                      <a:pt x="279" y="12"/>
                    </a:lnTo>
                    <a:lnTo>
                      <a:pt x="277" y="15"/>
                    </a:lnTo>
                    <a:lnTo>
                      <a:pt x="275" y="17"/>
                    </a:lnTo>
                    <a:lnTo>
                      <a:pt x="273" y="21"/>
                    </a:lnTo>
                    <a:lnTo>
                      <a:pt x="270" y="23"/>
                    </a:lnTo>
                    <a:lnTo>
                      <a:pt x="268" y="27"/>
                    </a:lnTo>
                    <a:lnTo>
                      <a:pt x="264" y="31"/>
                    </a:lnTo>
                    <a:lnTo>
                      <a:pt x="262" y="34"/>
                    </a:lnTo>
                    <a:lnTo>
                      <a:pt x="260" y="36"/>
                    </a:lnTo>
                    <a:lnTo>
                      <a:pt x="260" y="38"/>
                    </a:lnTo>
                    <a:lnTo>
                      <a:pt x="258" y="42"/>
                    </a:lnTo>
                    <a:lnTo>
                      <a:pt x="256" y="44"/>
                    </a:lnTo>
                    <a:lnTo>
                      <a:pt x="254" y="46"/>
                    </a:lnTo>
                    <a:lnTo>
                      <a:pt x="254" y="50"/>
                    </a:lnTo>
                    <a:lnTo>
                      <a:pt x="253" y="51"/>
                    </a:lnTo>
                    <a:lnTo>
                      <a:pt x="251" y="55"/>
                    </a:lnTo>
                    <a:lnTo>
                      <a:pt x="251" y="57"/>
                    </a:lnTo>
                    <a:lnTo>
                      <a:pt x="249" y="61"/>
                    </a:lnTo>
                    <a:lnTo>
                      <a:pt x="247" y="63"/>
                    </a:lnTo>
                    <a:lnTo>
                      <a:pt x="245" y="67"/>
                    </a:lnTo>
                    <a:lnTo>
                      <a:pt x="245" y="69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1" y="80"/>
                    </a:lnTo>
                    <a:lnTo>
                      <a:pt x="239" y="84"/>
                    </a:lnTo>
                    <a:lnTo>
                      <a:pt x="237" y="88"/>
                    </a:lnTo>
                    <a:lnTo>
                      <a:pt x="235" y="91"/>
                    </a:lnTo>
                    <a:lnTo>
                      <a:pt x="235" y="95"/>
                    </a:lnTo>
                    <a:lnTo>
                      <a:pt x="234" y="99"/>
                    </a:lnTo>
                    <a:lnTo>
                      <a:pt x="232" y="103"/>
                    </a:lnTo>
                    <a:lnTo>
                      <a:pt x="230" y="107"/>
                    </a:lnTo>
                    <a:lnTo>
                      <a:pt x="230" y="112"/>
                    </a:lnTo>
                    <a:lnTo>
                      <a:pt x="228" y="116"/>
                    </a:lnTo>
                    <a:lnTo>
                      <a:pt x="228" y="120"/>
                    </a:lnTo>
                    <a:lnTo>
                      <a:pt x="226" y="126"/>
                    </a:lnTo>
                    <a:lnTo>
                      <a:pt x="224" y="131"/>
                    </a:lnTo>
                    <a:lnTo>
                      <a:pt x="224" y="135"/>
                    </a:lnTo>
                    <a:lnTo>
                      <a:pt x="222" y="141"/>
                    </a:lnTo>
                    <a:lnTo>
                      <a:pt x="220" y="145"/>
                    </a:lnTo>
                    <a:lnTo>
                      <a:pt x="220" y="150"/>
                    </a:lnTo>
                    <a:lnTo>
                      <a:pt x="218" y="154"/>
                    </a:lnTo>
                    <a:lnTo>
                      <a:pt x="218" y="160"/>
                    </a:lnTo>
                    <a:lnTo>
                      <a:pt x="216" y="165"/>
                    </a:lnTo>
                    <a:lnTo>
                      <a:pt x="215" y="171"/>
                    </a:lnTo>
                    <a:lnTo>
                      <a:pt x="215" y="177"/>
                    </a:lnTo>
                    <a:lnTo>
                      <a:pt x="213" y="181"/>
                    </a:lnTo>
                    <a:lnTo>
                      <a:pt x="211" y="186"/>
                    </a:lnTo>
                    <a:lnTo>
                      <a:pt x="211" y="192"/>
                    </a:lnTo>
                    <a:lnTo>
                      <a:pt x="209" y="198"/>
                    </a:lnTo>
                    <a:lnTo>
                      <a:pt x="209" y="204"/>
                    </a:lnTo>
                    <a:lnTo>
                      <a:pt x="207" y="207"/>
                    </a:lnTo>
                    <a:lnTo>
                      <a:pt x="205" y="213"/>
                    </a:lnTo>
                    <a:lnTo>
                      <a:pt x="205" y="219"/>
                    </a:lnTo>
                    <a:lnTo>
                      <a:pt x="203" y="224"/>
                    </a:lnTo>
                    <a:lnTo>
                      <a:pt x="201" y="230"/>
                    </a:lnTo>
                    <a:lnTo>
                      <a:pt x="199" y="236"/>
                    </a:lnTo>
                    <a:lnTo>
                      <a:pt x="199" y="240"/>
                    </a:lnTo>
                    <a:lnTo>
                      <a:pt x="197" y="245"/>
                    </a:lnTo>
                    <a:lnTo>
                      <a:pt x="196" y="251"/>
                    </a:lnTo>
                    <a:lnTo>
                      <a:pt x="194" y="257"/>
                    </a:lnTo>
                    <a:lnTo>
                      <a:pt x="192" y="262"/>
                    </a:lnTo>
                    <a:lnTo>
                      <a:pt x="190" y="268"/>
                    </a:lnTo>
                    <a:lnTo>
                      <a:pt x="188" y="272"/>
                    </a:lnTo>
                    <a:lnTo>
                      <a:pt x="186" y="278"/>
                    </a:lnTo>
                    <a:lnTo>
                      <a:pt x="184" y="283"/>
                    </a:lnTo>
                    <a:lnTo>
                      <a:pt x="182" y="289"/>
                    </a:lnTo>
                    <a:lnTo>
                      <a:pt x="178" y="295"/>
                    </a:lnTo>
                    <a:lnTo>
                      <a:pt x="178" y="300"/>
                    </a:lnTo>
                    <a:lnTo>
                      <a:pt x="175" y="304"/>
                    </a:lnTo>
                    <a:lnTo>
                      <a:pt x="173" y="310"/>
                    </a:lnTo>
                    <a:lnTo>
                      <a:pt x="169" y="314"/>
                    </a:lnTo>
                    <a:lnTo>
                      <a:pt x="167" y="319"/>
                    </a:lnTo>
                    <a:lnTo>
                      <a:pt x="165" y="325"/>
                    </a:lnTo>
                    <a:lnTo>
                      <a:pt x="161" y="329"/>
                    </a:lnTo>
                    <a:lnTo>
                      <a:pt x="158" y="335"/>
                    </a:lnTo>
                    <a:lnTo>
                      <a:pt x="156" y="338"/>
                    </a:lnTo>
                    <a:lnTo>
                      <a:pt x="152" y="342"/>
                    </a:lnTo>
                    <a:lnTo>
                      <a:pt x="148" y="348"/>
                    </a:lnTo>
                    <a:lnTo>
                      <a:pt x="144" y="352"/>
                    </a:lnTo>
                    <a:lnTo>
                      <a:pt x="142" y="357"/>
                    </a:lnTo>
                    <a:lnTo>
                      <a:pt x="139" y="361"/>
                    </a:lnTo>
                    <a:lnTo>
                      <a:pt x="135" y="365"/>
                    </a:lnTo>
                    <a:lnTo>
                      <a:pt x="131" y="369"/>
                    </a:lnTo>
                    <a:lnTo>
                      <a:pt x="127" y="375"/>
                    </a:lnTo>
                    <a:lnTo>
                      <a:pt x="121" y="378"/>
                    </a:lnTo>
                    <a:lnTo>
                      <a:pt x="118" y="382"/>
                    </a:lnTo>
                    <a:lnTo>
                      <a:pt x="112" y="386"/>
                    </a:lnTo>
                    <a:lnTo>
                      <a:pt x="108" y="390"/>
                    </a:lnTo>
                    <a:lnTo>
                      <a:pt x="102" y="392"/>
                    </a:lnTo>
                    <a:lnTo>
                      <a:pt x="99" y="395"/>
                    </a:lnTo>
                    <a:lnTo>
                      <a:pt x="93" y="399"/>
                    </a:lnTo>
                    <a:lnTo>
                      <a:pt x="87" y="403"/>
                    </a:lnTo>
                    <a:lnTo>
                      <a:pt x="81" y="407"/>
                    </a:lnTo>
                    <a:lnTo>
                      <a:pt x="76" y="409"/>
                    </a:lnTo>
                    <a:lnTo>
                      <a:pt x="70" y="413"/>
                    </a:lnTo>
                    <a:lnTo>
                      <a:pt x="64" y="415"/>
                    </a:lnTo>
                    <a:lnTo>
                      <a:pt x="59" y="418"/>
                    </a:lnTo>
                    <a:lnTo>
                      <a:pt x="53" y="420"/>
                    </a:lnTo>
                    <a:lnTo>
                      <a:pt x="45" y="422"/>
                    </a:lnTo>
                    <a:lnTo>
                      <a:pt x="40" y="424"/>
                    </a:lnTo>
                    <a:lnTo>
                      <a:pt x="38" y="424"/>
                    </a:lnTo>
                    <a:lnTo>
                      <a:pt x="36" y="420"/>
                    </a:lnTo>
                    <a:lnTo>
                      <a:pt x="36" y="418"/>
                    </a:lnTo>
                    <a:lnTo>
                      <a:pt x="34" y="415"/>
                    </a:lnTo>
                    <a:lnTo>
                      <a:pt x="32" y="413"/>
                    </a:lnTo>
                    <a:lnTo>
                      <a:pt x="30" y="409"/>
                    </a:lnTo>
                    <a:lnTo>
                      <a:pt x="28" y="405"/>
                    </a:lnTo>
                    <a:lnTo>
                      <a:pt x="26" y="401"/>
                    </a:lnTo>
                    <a:lnTo>
                      <a:pt x="24" y="397"/>
                    </a:lnTo>
                    <a:lnTo>
                      <a:pt x="24" y="395"/>
                    </a:lnTo>
                    <a:lnTo>
                      <a:pt x="23" y="394"/>
                    </a:lnTo>
                    <a:lnTo>
                      <a:pt x="23" y="392"/>
                    </a:lnTo>
                    <a:lnTo>
                      <a:pt x="21" y="388"/>
                    </a:lnTo>
                    <a:lnTo>
                      <a:pt x="21" y="386"/>
                    </a:lnTo>
                    <a:lnTo>
                      <a:pt x="19" y="382"/>
                    </a:lnTo>
                    <a:lnTo>
                      <a:pt x="19" y="380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5" y="371"/>
                    </a:lnTo>
                    <a:lnTo>
                      <a:pt x="15" y="369"/>
                    </a:lnTo>
                    <a:lnTo>
                      <a:pt x="13" y="365"/>
                    </a:lnTo>
                    <a:lnTo>
                      <a:pt x="11" y="361"/>
                    </a:lnTo>
                    <a:lnTo>
                      <a:pt x="11" y="357"/>
                    </a:lnTo>
                    <a:lnTo>
                      <a:pt x="9" y="356"/>
                    </a:lnTo>
                    <a:lnTo>
                      <a:pt x="9" y="352"/>
                    </a:lnTo>
                    <a:lnTo>
                      <a:pt x="7" y="348"/>
                    </a:lnTo>
                    <a:lnTo>
                      <a:pt x="7" y="344"/>
                    </a:lnTo>
                    <a:lnTo>
                      <a:pt x="5" y="340"/>
                    </a:lnTo>
                    <a:lnTo>
                      <a:pt x="5" y="337"/>
                    </a:lnTo>
                    <a:lnTo>
                      <a:pt x="5" y="333"/>
                    </a:lnTo>
                    <a:lnTo>
                      <a:pt x="4" y="329"/>
                    </a:lnTo>
                    <a:lnTo>
                      <a:pt x="4" y="325"/>
                    </a:lnTo>
                    <a:lnTo>
                      <a:pt x="2" y="321"/>
                    </a:lnTo>
                    <a:lnTo>
                      <a:pt x="2" y="318"/>
                    </a:lnTo>
                    <a:lnTo>
                      <a:pt x="2" y="314"/>
                    </a:lnTo>
                    <a:lnTo>
                      <a:pt x="2" y="310"/>
                    </a:lnTo>
                    <a:lnTo>
                      <a:pt x="0" y="304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0" y="291"/>
                    </a:lnTo>
                    <a:lnTo>
                      <a:pt x="0" y="287"/>
                    </a:lnTo>
                    <a:lnTo>
                      <a:pt x="0" y="283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1"/>
                    </a:lnTo>
                    <a:lnTo>
                      <a:pt x="2" y="257"/>
                    </a:lnTo>
                    <a:lnTo>
                      <a:pt x="2" y="251"/>
                    </a:lnTo>
                    <a:lnTo>
                      <a:pt x="2" y="247"/>
                    </a:lnTo>
                    <a:lnTo>
                      <a:pt x="4" y="243"/>
                    </a:lnTo>
                    <a:lnTo>
                      <a:pt x="5" y="238"/>
                    </a:lnTo>
                    <a:lnTo>
                      <a:pt x="28" y="190"/>
                    </a:lnTo>
                    <a:lnTo>
                      <a:pt x="28" y="192"/>
                    </a:lnTo>
                    <a:lnTo>
                      <a:pt x="26" y="196"/>
                    </a:lnTo>
                    <a:lnTo>
                      <a:pt x="26" y="198"/>
                    </a:lnTo>
                    <a:lnTo>
                      <a:pt x="26" y="202"/>
                    </a:lnTo>
                    <a:lnTo>
                      <a:pt x="24" y="205"/>
                    </a:lnTo>
                    <a:lnTo>
                      <a:pt x="24" y="209"/>
                    </a:lnTo>
                    <a:lnTo>
                      <a:pt x="24" y="211"/>
                    </a:lnTo>
                    <a:lnTo>
                      <a:pt x="23" y="215"/>
                    </a:lnTo>
                    <a:lnTo>
                      <a:pt x="23" y="217"/>
                    </a:lnTo>
                    <a:lnTo>
                      <a:pt x="23" y="219"/>
                    </a:lnTo>
                    <a:lnTo>
                      <a:pt x="23" y="223"/>
                    </a:lnTo>
                    <a:lnTo>
                      <a:pt x="21" y="224"/>
                    </a:lnTo>
                    <a:lnTo>
                      <a:pt x="21" y="228"/>
                    </a:lnTo>
                    <a:lnTo>
                      <a:pt x="21" y="232"/>
                    </a:lnTo>
                    <a:lnTo>
                      <a:pt x="21" y="234"/>
                    </a:lnTo>
                    <a:lnTo>
                      <a:pt x="21" y="238"/>
                    </a:lnTo>
                    <a:lnTo>
                      <a:pt x="21" y="240"/>
                    </a:lnTo>
                    <a:lnTo>
                      <a:pt x="21" y="243"/>
                    </a:lnTo>
                    <a:lnTo>
                      <a:pt x="19" y="247"/>
                    </a:lnTo>
                    <a:lnTo>
                      <a:pt x="19" y="251"/>
                    </a:lnTo>
                    <a:lnTo>
                      <a:pt x="19" y="255"/>
                    </a:lnTo>
                    <a:lnTo>
                      <a:pt x="19" y="259"/>
                    </a:lnTo>
                    <a:lnTo>
                      <a:pt x="19" y="262"/>
                    </a:lnTo>
                    <a:lnTo>
                      <a:pt x="19" y="266"/>
                    </a:lnTo>
                    <a:lnTo>
                      <a:pt x="19" y="270"/>
                    </a:lnTo>
                    <a:lnTo>
                      <a:pt x="19" y="274"/>
                    </a:lnTo>
                    <a:lnTo>
                      <a:pt x="19" y="278"/>
                    </a:lnTo>
                    <a:lnTo>
                      <a:pt x="19" y="281"/>
                    </a:lnTo>
                    <a:lnTo>
                      <a:pt x="19" y="287"/>
                    </a:lnTo>
                    <a:lnTo>
                      <a:pt x="19" y="291"/>
                    </a:lnTo>
                    <a:lnTo>
                      <a:pt x="19" y="295"/>
                    </a:lnTo>
                    <a:lnTo>
                      <a:pt x="19" y="299"/>
                    </a:lnTo>
                    <a:lnTo>
                      <a:pt x="21" y="302"/>
                    </a:lnTo>
                    <a:lnTo>
                      <a:pt x="21" y="308"/>
                    </a:lnTo>
                    <a:lnTo>
                      <a:pt x="21" y="312"/>
                    </a:lnTo>
                    <a:lnTo>
                      <a:pt x="21" y="316"/>
                    </a:lnTo>
                    <a:lnTo>
                      <a:pt x="21" y="321"/>
                    </a:lnTo>
                    <a:lnTo>
                      <a:pt x="23" y="325"/>
                    </a:lnTo>
                    <a:lnTo>
                      <a:pt x="23" y="329"/>
                    </a:lnTo>
                    <a:lnTo>
                      <a:pt x="24" y="335"/>
                    </a:lnTo>
                    <a:lnTo>
                      <a:pt x="24" y="338"/>
                    </a:lnTo>
                    <a:lnTo>
                      <a:pt x="26" y="342"/>
                    </a:lnTo>
                    <a:lnTo>
                      <a:pt x="26" y="348"/>
                    </a:lnTo>
                    <a:lnTo>
                      <a:pt x="28" y="352"/>
                    </a:lnTo>
                    <a:lnTo>
                      <a:pt x="30" y="356"/>
                    </a:lnTo>
                    <a:lnTo>
                      <a:pt x="30" y="361"/>
                    </a:lnTo>
                    <a:lnTo>
                      <a:pt x="32" y="365"/>
                    </a:lnTo>
                    <a:lnTo>
                      <a:pt x="34" y="369"/>
                    </a:lnTo>
                    <a:lnTo>
                      <a:pt x="34" y="375"/>
                    </a:lnTo>
                    <a:lnTo>
                      <a:pt x="36" y="378"/>
                    </a:lnTo>
                    <a:lnTo>
                      <a:pt x="38" y="382"/>
                    </a:lnTo>
                    <a:lnTo>
                      <a:pt x="40" y="388"/>
                    </a:lnTo>
                    <a:lnTo>
                      <a:pt x="42" y="392"/>
                    </a:lnTo>
                    <a:lnTo>
                      <a:pt x="45" y="397"/>
                    </a:lnTo>
                    <a:lnTo>
                      <a:pt x="45" y="395"/>
                    </a:lnTo>
                    <a:lnTo>
                      <a:pt x="47" y="395"/>
                    </a:lnTo>
                    <a:lnTo>
                      <a:pt x="49" y="394"/>
                    </a:lnTo>
                    <a:lnTo>
                      <a:pt x="53" y="394"/>
                    </a:lnTo>
                    <a:lnTo>
                      <a:pt x="55" y="392"/>
                    </a:lnTo>
                    <a:lnTo>
                      <a:pt x="59" y="392"/>
                    </a:lnTo>
                    <a:lnTo>
                      <a:pt x="62" y="390"/>
                    </a:lnTo>
                    <a:lnTo>
                      <a:pt x="66" y="388"/>
                    </a:lnTo>
                    <a:lnTo>
                      <a:pt x="70" y="386"/>
                    </a:lnTo>
                    <a:lnTo>
                      <a:pt x="74" y="384"/>
                    </a:lnTo>
                    <a:lnTo>
                      <a:pt x="78" y="382"/>
                    </a:lnTo>
                    <a:lnTo>
                      <a:pt x="83" y="378"/>
                    </a:lnTo>
                    <a:lnTo>
                      <a:pt x="85" y="378"/>
                    </a:lnTo>
                    <a:lnTo>
                      <a:pt x="89" y="376"/>
                    </a:lnTo>
                    <a:lnTo>
                      <a:pt x="91" y="375"/>
                    </a:lnTo>
                    <a:lnTo>
                      <a:pt x="93" y="373"/>
                    </a:lnTo>
                    <a:lnTo>
                      <a:pt x="97" y="371"/>
                    </a:lnTo>
                    <a:lnTo>
                      <a:pt x="99" y="369"/>
                    </a:lnTo>
                    <a:lnTo>
                      <a:pt x="101" y="367"/>
                    </a:lnTo>
                    <a:lnTo>
                      <a:pt x="104" y="365"/>
                    </a:lnTo>
                    <a:lnTo>
                      <a:pt x="106" y="361"/>
                    </a:lnTo>
                    <a:lnTo>
                      <a:pt x="108" y="359"/>
                    </a:lnTo>
                    <a:lnTo>
                      <a:pt x="112" y="357"/>
                    </a:lnTo>
                    <a:lnTo>
                      <a:pt x="114" y="356"/>
                    </a:lnTo>
                    <a:lnTo>
                      <a:pt x="116" y="352"/>
                    </a:lnTo>
                    <a:lnTo>
                      <a:pt x="120" y="350"/>
                    </a:lnTo>
                    <a:lnTo>
                      <a:pt x="121" y="346"/>
                    </a:lnTo>
                    <a:lnTo>
                      <a:pt x="125" y="344"/>
                    </a:lnTo>
                    <a:lnTo>
                      <a:pt x="127" y="340"/>
                    </a:lnTo>
                    <a:lnTo>
                      <a:pt x="129" y="337"/>
                    </a:lnTo>
                    <a:lnTo>
                      <a:pt x="133" y="335"/>
                    </a:lnTo>
                    <a:lnTo>
                      <a:pt x="135" y="331"/>
                    </a:lnTo>
                    <a:lnTo>
                      <a:pt x="137" y="327"/>
                    </a:lnTo>
                    <a:lnTo>
                      <a:pt x="140" y="323"/>
                    </a:lnTo>
                    <a:lnTo>
                      <a:pt x="142" y="319"/>
                    </a:lnTo>
                    <a:lnTo>
                      <a:pt x="144" y="316"/>
                    </a:lnTo>
                    <a:lnTo>
                      <a:pt x="146" y="312"/>
                    </a:lnTo>
                    <a:lnTo>
                      <a:pt x="150" y="308"/>
                    </a:lnTo>
                    <a:lnTo>
                      <a:pt x="152" y="304"/>
                    </a:lnTo>
                    <a:lnTo>
                      <a:pt x="154" y="300"/>
                    </a:lnTo>
                    <a:lnTo>
                      <a:pt x="156" y="295"/>
                    </a:lnTo>
                    <a:lnTo>
                      <a:pt x="158" y="291"/>
                    </a:lnTo>
                    <a:lnTo>
                      <a:pt x="159" y="285"/>
                    </a:lnTo>
                    <a:lnTo>
                      <a:pt x="163" y="281"/>
                    </a:lnTo>
                    <a:lnTo>
                      <a:pt x="165" y="276"/>
                    </a:lnTo>
                    <a:lnTo>
                      <a:pt x="167" y="270"/>
                    </a:lnTo>
                    <a:lnTo>
                      <a:pt x="169" y="264"/>
                    </a:lnTo>
                    <a:lnTo>
                      <a:pt x="171" y="261"/>
                    </a:lnTo>
                    <a:lnTo>
                      <a:pt x="173" y="255"/>
                    </a:lnTo>
                    <a:lnTo>
                      <a:pt x="175" y="249"/>
                    </a:lnTo>
                    <a:lnTo>
                      <a:pt x="175" y="243"/>
                    </a:lnTo>
                    <a:lnTo>
                      <a:pt x="177" y="238"/>
                    </a:lnTo>
                    <a:lnTo>
                      <a:pt x="178" y="232"/>
                    </a:lnTo>
                    <a:lnTo>
                      <a:pt x="180" y="228"/>
                    </a:lnTo>
                    <a:lnTo>
                      <a:pt x="180" y="223"/>
                    </a:lnTo>
                    <a:lnTo>
                      <a:pt x="182" y="217"/>
                    </a:lnTo>
                    <a:lnTo>
                      <a:pt x="184" y="213"/>
                    </a:lnTo>
                    <a:lnTo>
                      <a:pt x="184" y="207"/>
                    </a:lnTo>
                    <a:lnTo>
                      <a:pt x="186" y="204"/>
                    </a:lnTo>
                    <a:lnTo>
                      <a:pt x="188" y="200"/>
                    </a:lnTo>
                    <a:lnTo>
                      <a:pt x="188" y="194"/>
                    </a:lnTo>
                    <a:lnTo>
                      <a:pt x="190" y="190"/>
                    </a:lnTo>
                    <a:lnTo>
                      <a:pt x="190" y="186"/>
                    </a:lnTo>
                    <a:lnTo>
                      <a:pt x="192" y="183"/>
                    </a:lnTo>
                    <a:lnTo>
                      <a:pt x="192" y="179"/>
                    </a:lnTo>
                    <a:lnTo>
                      <a:pt x="194" y="173"/>
                    </a:lnTo>
                    <a:lnTo>
                      <a:pt x="194" y="169"/>
                    </a:lnTo>
                    <a:lnTo>
                      <a:pt x="196" y="165"/>
                    </a:lnTo>
                    <a:lnTo>
                      <a:pt x="196" y="162"/>
                    </a:lnTo>
                    <a:lnTo>
                      <a:pt x="197" y="158"/>
                    </a:lnTo>
                    <a:lnTo>
                      <a:pt x="197" y="154"/>
                    </a:lnTo>
                    <a:lnTo>
                      <a:pt x="199" y="152"/>
                    </a:lnTo>
                    <a:lnTo>
                      <a:pt x="199" y="148"/>
                    </a:lnTo>
                    <a:lnTo>
                      <a:pt x="199" y="145"/>
                    </a:lnTo>
                    <a:lnTo>
                      <a:pt x="201" y="141"/>
                    </a:lnTo>
                    <a:lnTo>
                      <a:pt x="201" y="137"/>
                    </a:lnTo>
                    <a:lnTo>
                      <a:pt x="203" y="135"/>
                    </a:lnTo>
                    <a:lnTo>
                      <a:pt x="203" y="131"/>
                    </a:lnTo>
                    <a:lnTo>
                      <a:pt x="203" y="127"/>
                    </a:lnTo>
                    <a:lnTo>
                      <a:pt x="205" y="126"/>
                    </a:lnTo>
                    <a:lnTo>
                      <a:pt x="205" y="122"/>
                    </a:lnTo>
                    <a:lnTo>
                      <a:pt x="207" y="118"/>
                    </a:lnTo>
                    <a:lnTo>
                      <a:pt x="207" y="114"/>
                    </a:lnTo>
                    <a:lnTo>
                      <a:pt x="207" y="112"/>
                    </a:lnTo>
                    <a:lnTo>
                      <a:pt x="209" y="108"/>
                    </a:lnTo>
                    <a:lnTo>
                      <a:pt x="209" y="107"/>
                    </a:lnTo>
                    <a:lnTo>
                      <a:pt x="209" y="103"/>
                    </a:lnTo>
                    <a:lnTo>
                      <a:pt x="211" y="101"/>
                    </a:lnTo>
                    <a:lnTo>
                      <a:pt x="211" y="97"/>
                    </a:lnTo>
                    <a:lnTo>
                      <a:pt x="213" y="95"/>
                    </a:lnTo>
                    <a:lnTo>
                      <a:pt x="213" y="91"/>
                    </a:lnTo>
                    <a:lnTo>
                      <a:pt x="215" y="89"/>
                    </a:lnTo>
                    <a:lnTo>
                      <a:pt x="215" y="88"/>
                    </a:lnTo>
                    <a:lnTo>
                      <a:pt x="216" y="84"/>
                    </a:lnTo>
                    <a:lnTo>
                      <a:pt x="216" y="82"/>
                    </a:lnTo>
                    <a:lnTo>
                      <a:pt x="218" y="78"/>
                    </a:lnTo>
                    <a:lnTo>
                      <a:pt x="218" y="76"/>
                    </a:lnTo>
                    <a:lnTo>
                      <a:pt x="220" y="72"/>
                    </a:lnTo>
                    <a:lnTo>
                      <a:pt x="222" y="70"/>
                    </a:lnTo>
                    <a:lnTo>
                      <a:pt x="222" y="69"/>
                    </a:lnTo>
                    <a:lnTo>
                      <a:pt x="224" y="65"/>
                    </a:lnTo>
                    <a:lnTo>
                      <a:pt x="226" y="63"/>
                    </a:lnTo>
                    <a:lnTo>
                      <a:pt x="226" y="61"/>
                    </a:lnTo>
                    <a:lnTo>
                      <a:pt x="228" y="57"/>
                    </a:lnTo>
                    <a:lnTo>
                      <a:pt x="230" y="55"/>
                    </a:lnTo>
                    <a:lnTo>
                      <a:pt x="232" y="53"/>
                    </a:lnTo>
                    <a:lnTo>
                      <a:pt x="234" y="50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7" y="42"/>
                    </a:lnTo>
                    <a:lnTo>
                      <a:pt x="239" y="40"/>
                    </a:lnTo>
                    <a:lnTo>
                      <a:pt x="243" y="36"/>
                    </a:lnTo>
                    <a:lnTo>
                      <a:pt x="241" y="36"/>
                    </a:lnTo>
                    <a:lnTo>
                      <a:pt x="237" y="36"/>
                    </a:lnTo>
                    <a:lnTo>
                      <a:pt x="235" y="38"/>
                    </a:lnTo>
                    <a:lnTo>
                      <a:pt x="234" y="38"/>
                    </a:lnTo>
                    <a:lnTo>
                      <a:pt x="230" y="38"/>
                    </a:lnTo>
                    <a:lnTo>
                      <a:pt x="228" y="38"/>
                    </a:lnTo>
                    <a:lnTo>
                      <a:pt x="226" y="38"/>
                    </a:lnTo>
                    <a:lnTo>
                      <a:pt x="224" y="38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213" y="42"/>
                    </a:lnTo>
                    <a:lnTo>
                      <a:pt x="209" y="42"/>
                    </a:lnTo>
                    <a:lnTo>
                      <a:pt x="205" y="42"/>
                    </a:lnTo>
                    <a:lnTo>
                      <a:pt x="203" y="44"/>
                    </a:lnTo>
                    <a:lnTo>
                      <a:pt x="199" y="44"/>
                    </a:lnTo>
                    <a:lnTo>
                      <a:pt x="196" y="46"/>
                    </a:lnTo>
                    <a:lnTo>
                      <a:pt x="192" y="48"/>
                    </a:lnTo>
                    <a:lnTo>
                      <a:pt x="188" y="48"/>
                    </a:lnTo>
                    <a:lnTo>
                      <a:pt x="184" y="50"/>
                    </a:lnTo>
                    <a:lnTo>
                      <a:pt x="178" y="51"/>
                    </a:lnTo>
                    <a:lnTo>
                      <a:pt x="175" y="53"/>
                    </a:lnTo>
                    <a:lnTo>
                      <a:pt x="171" y="53"/>
                    </a:lnTo>
                    <a:lnTo>
                      <a:pt x="167" y="55"/>
                    </a:lnTo>
                    <a:lnTo>
                      <a:pt x="163" y="57"/>
                    </a:lnTo>
                    <a:lnTo>
                      <a:pt x="158" y="59"/>
                    </a:lnTo>
                    <a:lnTo>
                      <a:pt x="154" y="61"/>
                    </a:lnTo>
                    <a:lnTo>
                      <a:pt x="150" y="63"/>
                    </a:lnTo>
                    <a:lnTo>
                      <a:pt x="144" y="65"/>
                    </a:lnTo>
                    <a:lnTo>
                      <a:pt x="140" y="67"/>
                    </a:lnTo>
                    <a:lnTo>
                      <a:pt x="137" y="69"/>
                    </a:lnTo>
                    <a:lnTo>
                      <a:pt x="131" y="72"/>
                    </a:lnTo>
                    <a:lnTo>
                      <a:pt x="127" y="74"/>
                    </a:lnTo>
                    <a:lnTo>
                      <a:pt x="123" y="76"/>
                    </a:lnTo>
                    <a:lnTo>
                      <a:pt x="118" y="80"/>
                    </a:lnTo>
                    <a:lnTo>
                      <a:pt x="114" y="82"/>
                    </a:lnTo>
                    <a:lnTo>
                      <a:pt x="108" y="86"/>
                    </a:lnTo>
                    <a:lnTo>
                      <a:pt x="104" y="88"/>
                    </a:lnTo>
                    <a:lnTo>
                      <a:pt x="101" y="91"/>
                    </a:lnTo>
                    <a:lnTo>
                      <a:pt x="95" y="95"/>
                    </a:lnTo>
                    <a:lnTo>
                      <a:pt x="91" y="99"/>
                    </a:lnTo>
                    <a:lnTo>
                      <a:pt x="87" y="103"/>
                    </a:lnTo>
                    <a:lnTo>
                      <a:pt x="83" y="107"/>
                    </a:lnTo>
                    <a:lnTo>
                      <a:pt x="80" y="108"/>
                    </a:lnTo>
                    <a:lnTo>
                      <a:pt x="76" y="114"/>
                    </a:lnTo>
                    <a:lnTo>
                      <a:pt x="72" y="118"/>
                    </a:lnTo>
                    <a:lnTo>
                      <a:pt x="66" y="122"/>
                    </a:lnTo>
                    <a:lnTo>
                      <a:pt x="62" y="126"/>
                    </a:lnTo>
                    <a:lnTo>
                      <a:pt x="61" y="131"/>
                    </a:lnTo>
                    <a:lnTo>
                      <a:pt x="57" y="135"/>
                    </a:lnTo>
                    <a:lnTo>
                      <a:pt x="53" y="141"/>
                    </a:lnTo>
                    <a:lnTo>
                      <a:pt x="49" y="145"/>
                    </a:lnTo>
                    <a:lnTo>
                      <a:pt x="47" y="150"/>
                    </a:lnTo>
                    <a:lnTo>
                      <a:pt x="43" y="154"/>
                    </a:lnTo>
                    <a:lnTo>
                      <a:pt x="40" y="160"/>
                    </a:lnTo>
                    <a:lnTo>
                      <a:pt x="38" y="165"/>
                    </a:lnTo>
                    <a:lnTo>
                      <a:pt x="36" y="171"/>
                    </a:lnTo>
                    <a:lnTo>
                      <a:pt x="32" y="177"/>
                    </a:lnTo>
                    <a:lnTo>
                      <a:pt x="30" y="184"/>
                    </a:lnTo>
                    <a:lnTo>
                      <a:pt x="28" y="181"/>
                    </a:lnTo>
                    <a:lnTo>
                      <a:pt x="28" y="177"/>
                    </a:lnTo>
                    <a:lnTo>
                      <a:pt x="28" y="173"/>
                    </a:lnTo>
                    <a:lnTo>
                      <a:pt x="28" y="171"/>
                    </a:lnTo>
                    <a:lnTo>
                      <a:pt x="26" y="169"/>
                    </a:lnTo>
                    <a:lnTo>
                      <a:pt x="26" y="165"/>
                    </a:lnTo>
                    <a:lnTo>
                      <a:pt x="26" y="164"/>
                    </a:lnTo>
                    <a:lnTo>
                      <a:pt x="26" y="162"/>
                    </a:lnTo>
                    <a:lnTo>
                      <a:pt x="26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67" name="Freeform 774">
                <a:extLst>
                  <a:ext uri="{FF2B5EF4-FFF2-40B4-BE49-F238E27FC236}">
                    <a16:creationId xmlns:a16="http://schemas.microsoft.com/office/drawing/2014/main" id="{8D1DA0A0-2CB5-43A1-828E-7E0617CF28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1" y="906"/>
                <a:ext cx="224" cy="172"/>
              </a:xfrm>
              <a:custGeom>
                <a:avLst/>
                <a:gdLst>
                  <a:gd name="T0" fmla="*/ 1 w 447"/>
                  <a:gd name="T1" fmla="*/ 1 h 344"/>
                  <a:gd name="T2" fmla="*/ 1 w 447"/>
                  <a:gd name="T3" fmla="*/ 1 h 344"/>
                  <a:gd name="T4" fmla="*/ 1 w 447"/>
                  <a:gd name="T5" fmla="*/ 1 h 344"/>
                  <a:gd name="T6" fmla="*/ 1 w 447"/>
                  <a:gd name="T7" fmla="*/ 1 h 344"/>
                  <a:gd name="T8" fmla="*/ 1 w 447"/>
                  <a:gd name="T9" fmla="*/ 1 h 344"/>
                  <a:gd name="T10" fmla="*/ 1 w 447"/>
                  <a:gd name="T11" fmla="*/ 1 h 344"/>
                  <a:gd name="T12" fmla="*/ 1 w 447"/>
                  <a:gd name="T13" fmla="*/ 1 h 344"/>
                  <a:gd name="T14" fmla="*/ 1 w 447"/>
                  <a:gd name="T15" fmla="*/ 1 h 344"/>
                  <a:gd name="T16" fmla="*/ 1 w 447"/>
                  <a:gd name="T17" fmla="*/ 0 h 344"/>
                  <a:gd name="T18" fmla="*/ 1 w 447"/>
                  <a:gd name="T19" fmla="*/ 1 h 344"/>
                  <a:gd name="T20" fmla="*/ 1 w 447"/>
                  <a:gd name="T21" fmla="*/ 1 h 344"/>
                  <a:gd name="T22" fmla="*/ 1 w 447"/>
                  <a:gd name="T23" fmla="*/ 1 h 344"/>
                  <a:gd name="T24" fmla="*/ 1 w 447"/>
                  <a:gd name="T25" fmla="*/ 1 h 344"/>
                  <a:gd name="T26" fmla="*/ 1 w 447"/>
                  <a:gd name="T27" fmla="*/ 1 h 344"/>
                  <a:gd name="T28" fmla="*/ 1 w 447"/>
                  <a:gd name="T29" fmla="*/ 1 h 344"/>
                  <a:gd name="T30" fmla="*/ 1 w 447"/>
                  <a:gd name="T31" fmla="*/ 1 h 344"/>
                  <a:gd name="T32" fmla="*/ 1 w 447"/>
                  <a:gd name="T33" fmla="*/ 1 h 344"/>
                  <a:gd name="T34" fmla="*/ 1 w 447"/>
                  <a:gd name="T35" fmla="*/ 1 h 344"/>
                  <a:gd name="T36" fmla="*/ 1 w 447"/>
                  <a:gd name="T37" fmla="*/ 1 h 344"/>
                  <a:gd name="T38" fmla="*/ 1 w 447"/>
                  <a:gd name="T39" fmla="*/ 1 h 344"/>
                  <a:gd name="T40" fmla="*/ 1 w 447"/>
                  <a:gd name="T41" fmla="*/ 1 h 344"/>
                  <a:gd name="T42" fmla="*/ 1 w 447"/>
                  <a:gd name="T43" fmla="*/ 1 h 344"/>
                  <a:gd name="T44" fmla="*/ 1 w 447"/>
                  <a:gd name="T45" fmla="*/ 1 h 344"/>
                  <a:gd name="T46" fmla="*/ 1 w 447"/>
                  <a:gd name="T47" fmla="*/ 1 h 344"/>
                  <a:gd name="T48" fmla="*/ 1 w 447"/>
                  <a:gd name="T49" fmla="*/ 1 h 344"/>
                  <a:gd name="T50" fmla="*/ 1 w 447"/>
                  <a:gd name="T51" fmla="*/ 1 h 344"/>
                  <a:gd name="T52" fmla="*/ 1 w 447"/>
                  <a:gd name="T53" fmla="*/ 1 h 344"/>
                  <a:gd name="T54" fmla="*/ 1 w 447"/>
                  <a:gd name="T55" fmla="*/ 1 h 344"/>
                  <a:gd name="T56" fmla="*/ 1 w 447"/>
                  <a:gd name="T57" fmla="*/ 1 h 344"/>
                  <a:gd name="T58" fmla="*/ 1 w 447"/>
                  <a:gd name="T59" fmla="*/ 1 h 344"/>
                  <a:gd name="T60" fmla="*/ 1 w 447"/>
                  <a:gd name="T61" fmla="*/ 1 h 344"/>
                  <a:gd name="T62" fmla="*/ 1 w 447"/>
                  <a:gd name="T63" fmla="*/ 1 h 344"/>
                  <a:gd name="T64" fmla="*/ 1 w 447"/>
                  <a:gd name="T65" fmla="*/ 1 h 344"/>
                  <a:gd name="T66" fmla="*/ 1 w 447"/>
                  <a:gd name="T67" fmla="*/ 1 h 344"/>
                  <a:gd name="T68" fmla="*/ 1 w 447"/>
                  <a:gd name="T69" fmla="*/ 1 h 344"/>
                  <a:gd name="T70" fmla="*/ 1 w 447"/>
                  <a:gd name="T71" fmla="*/ 1 h 344"/>
                  <a:gd name="T72" fmla="*/ 1 w 447"/>
                  <a:gd name="T73" fmla="*/ 1 h 344"/>
                  <a:gd name="T74" fmla="*/ 1 w 447"/>
                  <a:gd name="T75" fmla="*/ 1 h 344"/>
                  <a:gd name="T76" fmla="*/ 1 w 447"/>
                  <a:gd name="T77" fmla="*/ 1 h 344"/>
                  <a:gd name="T78" fmla="*/ 1 w 447"/>
                  <a:gd name="T79" fmla="*/ 1 h 344"/>
                  <a:gd name="T80" fmla="*/ 1 w 447"/>
                  <a:gd name="T81" fmla="*/ 1 h 344"/>
                  <a:gd name="T82" fmla="*/ 1 w 447"/>
                  <a:gd name="T83" fmla="*/ 1 h 344"/>
                  <a:gd name="T84" fmla="*/ 1 w 447"/>
                  <a:gd name="T85" fmla="*/ 1 h 344"/>
                  <a:gd name="T86" fmla="*/ 1 w 447"/>
                  <a:gd name="T87" fmla="*/ 1 h 344"/>
                  <a:gd name="T88" fmla="*/ 1 w 447"/>
                  <a:gd name="T89" fmla="*/ 1 h 344"/>
                  <a:gd name="T90" fmla="*/ 1 w 447"/>
                  <a:gd name="T91" fmla="*/ 1 h 344"/>
                  <a:gd name="T92" fmla="*/ 1 w 447"/>
                  <a:gd name="T93" fmla="*/ 1 h 344"/>
                  <a:gd name="T94" fmla="*/ 1 w 447"/>
                  <a:gd name="T95" fmla="*/ 1 h 344"/>
                  <a:gd name="T96" fmla="*/ 1 w 447"/>
                  <a:gd name="T97" fmla="*/ 1 h 344"/>
                  <a:gd name="T98" fmla="*/ 1 w 447"/>
                  <a:gd name="T99" fmla="*/ 1 h 344"/>
                  <a:gd name="T100" fmla="*/ 1 w 447"/>
                  <a:gd name="T101" fmla="*/ 1 h 344"/>
                  <a:gd name="T102" fmla="*/ 1 w 447"/>
                  <a:gd name="T103" fmla="*/ 1 h 344"/>
                  <a:gd name="T104" fmla="*/ 1 w 447"/>
                  <a:gd name="T105" fmla="*/ 1 h 344"/>
                  <a:gd name="T106" fmla="*/ 1 w 447"/>
                  <a:gd name="T107" fmla="*/ 1 h 344"/>
                  <a:gd name="T108" fmla="*/ 1 w 447"/>
                  <a:gd name="T109" fmla="*/ 1 h 344"/>
                  <a:gd name="T110" fmla="*/ 1 w 447"/>
                  <a:gd name="T111" fmla="*/ 1 h 34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7"/>
                  <a:gd name="T169" fmla="*/ 0 h 344"/>
                  <a:gd name="T170" fmla="*/ 447 w 447"/>
                  <a:gd name="T171" fmla="*/ 344 h 34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7" h="344">
                    <a:moveTo>
                      <a:pt x="120" y="112"/>
                    </a:moveTo>
                    <a:lnTo>
                      <a:pt x="120" y="110"/>
                    </a:lnTo>
                    <a:lnTo>
                      <a:pt x="122" y="108"/>
                    </a:lnTo>
                    <a:lnTo>
                      <a:pt x="124" y="104"/>
                    </a:lnTo>
                    <a:lnTo>
                      <a:pt x="126" y="103"/>
                    </a:lnTo>
                    <a:lnTo>
                      <a:pt x="128" y="99"/>
                    </a:lnTo>
                    <a:lnTo>
                      <a:pt x="132" y="95"/>
                    </a:lnTo>
                    <a:lnTo>
                      <a:pt x="133" y="93"/>
                    </a:lnTo>
                    <a:lnTo>
                      <a:pt x="135" y="91"/>
                    </a:lnTo>
                    <a:lnTo>
                      <a:pt x="137" y="89"/>
                    </a:lnTo>
                    <a:lnTo>
                      <a:pt x="141" y="87"/>
                    </a:lnTo>
                    <a:lnTo>
                      <a:pt x="143" y="84"/>
                    </a:lnTo>
                    <a:lnTo>
                      <a:pt x="145" y="84"/>
                    </a:lnTo>
                    <a:lnTo>
                      <a:pt x="149" y="80"/>
                    </a:lnTo>
                    <a:lnTo>
                      <a:pt x="152" y="78"/>
                    </a:lnTo>
                    <a:lnTo>
                      <a:pt x="154" y="76"/>
                    </a:lnTo>
                    <a:lnTo>
                      <a:pt x="158" y="74"/>
                    </a:lnTo>
                    <a:lnTo>
                      <a:pt x="162" y="70"/>
                    </a:lnTo>
                    <a:lnTo>
                      <a:pt x="166" y="68"/>
                    </a:lnTo>
                    <a:lnTo>
                      <a:pt x="170" y="66"/>
                    </a:lnTo>
                    <a:lnTo>
                      <a:pt x="173" y="63"/>
                    </a:lnTo>
                    <a:lnTo>
                      <a:pt x="177" y="61"/>
                    </a:lnTo>
                    <a:lnTo>
                      <a:pt x="181" y="59"/>
                    </a:lnTo>
                    <a:lnTo>
                      <a:pt x="187" y="57"/>
                    </a:lnTo>
                    <a:lnTo>
                      <a:pt x="190" y="53"/>
                    </a:lnTo>
                    <a:lnTo>
                      <a:pt x="196" y="51"/>
                    </a:lnTo>
                    <a:lnTo>
                      <a:pt x="202" y="47"/>
                    </a:lnTo>
                    <a:lnTo>
                      <a:pt x="206" y="46"/>
                    </a:lnTo>
                    <a:lnTo>
                      <a:pt x="213" y="44"/>
                    </a:lnTo>
                    <a:lnTo>
                      <a:pt x="217" y="40"/>
                    </a:lnTo>
                    <a:lnTo>
                      <a:pt x="225" y="38"/>
                    </a:lnTo>
                    <a:lnTo>
                      <a:pt x="230" y="36"/>
                    </a:lnTo>
                    <a:lnTo>
                      <a:pt x="238" y="32"/>
                    </a:lnTo>
                    <a:lnTo>
                      <a:pt x="244" y="30"/>
                    </a:lnTo>
                    <a:lnTo>
                      <a:pt x="251" y="28"/>
                    </a:lnTo>
                    <a:lnTo>
                      <a:pt x="257" y="27"/>
                    </a:lnTo>
                    <a:lnTo>
                      <a:pt x="265" y="25"/>
                    </a:lnTo>
                    <a:lnTo>
                      <a:pt x="274" y="21"/>
                    </a:lnTo>
                    <a:lnTo>
                      <a:pt x="282" y="21"/>
                    </a:lnTo>
                    <a:lnTo>
                      <a:pt x="289" y="17"/>
                    </a:lnTo>
                    <a:lnTo>
                      <a:pt x="299" y="15"/>
                    </a:lnTo>
                    <a:lnTo>
                      <a:pt x="306" y="13"/>
                    </a:lnTo>
                    <a:lnTo>
                      <a:pt x="316" y="11"/>
                    </a:lnTo>
                    <a:lnTo>
                      <a:pt x="325" y="9"/>
                    </a:lnTo>
                    <a:lnTo>
                      <a:pt x="335" y="9"/>
                    </a:lnTo>
                    <a:lnTo>
                      <a:pt x="344" y="8"/>
                    </a:lnTo>
                    <a:lnTo>
                      <a:pt x="354" y="6"/>
                    </a:lnTo>
                    <a:lnTo>
                      <a:pt x="365" y="6"/>
                    </a:lnTo>
                    <a:lnTo>
                      <a:pt x="375" y="4"/>
                    </a:lnTo>
                    <a:lnTo>
                      <a:pt x="386" y="2"/>
                    </a:lnTo>
                    <a:lnTo>
                      <a:pt x="398" y="2"/>
                    </a:lnTo>
                    <a:lnTo>
                      <a:pt x="409" y="0"/>
                    </a:lnTo>
                    <a:lnTo>
                      <a:pt x="421" y="0"/>
                    </a:lnTo>
                    <a:lnTo>
                      <a:pt x="434" y="0"/>
                    </a:lnTo>
                    <a:lnTo>
                      <a:pt x="447" y="0"/>
                    </a:lnTo>
                    <a:lnTo>
                      <a:pt x="445" y="0"/>
                    </a:lnTo>
                    <a:lnTo>
                      <a:pt x="443" y="2"/>
                    </a:lnTo>
                    <a:lnTo>
                      <a:pt x="441" y="4"/>
                    </a:lnTo>
                    <a:lnTo>
                      <a:pt x="440" y="6"/>
                    </a:lnTo>
                    <a:lnTo>
                      <a:pt x="438" y="8"/>
                    </a:lnTo>
                    <a:lnTo>
                      <a:pt x="436" y="11"/>
                    </a:lnTo>
                    <a:lnTo>
                      <a:pt x="432" y="15"/>
                    </a:lnTo>
                    <a:lnTo>
                      <a:pt x="428" y="19"/>
                    </a:lnTo>
                    <a:lnTo>
                      <a:pt x="426" y="21"/>
                    </a:lnTo>
                    <a:lnTo>
                      <a:pt x="424" y="23"/>
                    </a:lnTo>
                    <a:lnTo>
                      <a:pt x="422" y="25"/>
                    </a:lnTo>
                    <a:lnTo>
                      <a:pt x="422" y="28"/>
                    </a:lnTo>
                    <a:lnTo>
                      <a:pt x="419" y="30"/>
                    </a:lnTo>
                    <a:lnTo>
                      <a:pt x="417" y="32"/>
                    </a:lnTo>
                    <a:lnTo>
                      <a:pt x="415" y="36"/>
                    </a:lnTo>
                    <a:lnTo>
                      <a:pt x="413" y="38"/>
                    </a:lnTo>
                    <a:lnTo>
                      <a:pt x="411" y="42"/>
                    </a:lnTo>
                    <a:lnTo>
                      <a:pt x="407" y="44"/>
                    </a:lnTo>
                    <a:lnTo>
                      <a:pt x="405" y="47"/>
                    </a:lnTo>
                    <a:lnTo>
                      <a:pt x="403" y="51"/>
                    </a:lnTo>
                    <a:lnTo>
                      <a:pt x="400" y="55"/>
                    </a:lnTo>
                    <a:lnTo>
                      <a:pt x="398" y="57"/>
                    </a:lnTo>
                    <a:lnTo>
                      <a:pt x="394" y="61"/>
                    </a:lnTo>
                    <a:lnTo>
                      <a:pt x="392" y="65"/>
                    </a:lnTo>
                    <a:lnTo>
                      <a:pt x="388" y="70"/>
                    </a:lnTo>
                    <a:lnTo>
                      <a:pt x="386" y="74"/>
                    </a:lnTo>
                    <a:lnTo>
                      <a:pt x="382" y="78"/>
                    </a:lnTo>
                    <a:lnTo>
                      <a:pt x="381" y="82"/>
                    </a:lnTo>
                    <a:lnTo>
                      <a:pt x="377" y="85"/>
                    </a:lnTo>
                    <a:lnTo>
                      <a:pt x="373" y="91"/>
                    </a:lnTo>
                    <a:lnTo>
                      <a:pt x="369" y="95"/>
                    </a:lnTo>
                    <a:lnTo>
                      <a:pt x="365" y="99"/>
                    </a:lnTo>
                    <a:lnTo>
                      <a:pt x="362" y="104"/>
                    </a:lnTo>
                    <a:lnTo>
                      <a:pt x="360" y="110"/>
                    </a:lnTo>
                    <a:lnTo>
                      <a:pt x="356" y="116"/>
                    </a:lnTo>
                    <a:lnTo>
                      <a:pt x="352" y="120"/>
                    </a:lnTo>
                    <a:lnTo>
                      <a:pt x="348" y="125"/>
                    </a:lnTo>
                    <a:lnTo>
                      <a:pt x="344" y="131"/>
                    </a:lnTo>
                    <a:lnTo>
                      <a:pt x="341" y="137"/>
                    </a:lnTo>
                    <a:lnTo>
                      <a:pt x="337" y="143"/>
                    </a:lnTo>
                    <a:lnTo>
                      <a:pt x="331" y="148"/>
                    </a:lnTo>
                    <a:lnTo>
                      <a:pt x="327" y="154"/>
                    </a:lnTo>
                    <a:lnTo>
                      <a:pt x="324" y="160"/>
                    </a:lnTo>
                    <a:lnTo>
                      <a:pt x="320" y="167"/>
                    </a:lnTo>
                    <a:lnTo>
                      <a:pt x="316" y="173"/>
                    </a:lnTo>
                    <a:lnTo>
                      <a:pt x="310" y="179"/>
                    </a:lnTo>
                    <a:lnTo>
                      <a:pt x="306" y="186"/>
                    </a:lnTo>
                    <a:lnTo>
                      <a:pt x="303" y="192"/>
                    </a:lnTo>
                    <a:lnTo>
                      <a:pt x="297" y="200"/>
                    </a:lnTo>
                    <a:lnTo>
                      <a:pt x="293" y="207"/>
                    </a:lnTo>
                    <a:lnTo>
                      <a:pt x="289" y="213"/>
                    </a:lnTo>
                    <a:lnTo>
                      <a:pt x="284" y="222"/>
                    </a:lnTo>
                    <a:lnTo>
                      <a:pt x="280" y="228"/>
                    </a:lnTo>
                    <a:lnTo>
                      <a:pt x="274" y="236"/>
                    </a:lnTo>
                    <a:lnTo>
                      <a:pt x="268" y="241"/>
                    </a:lnTo>
                    <a:lnTo>
                      <a:pt x="263" y="249"/>
                    </a:lnTo>
                    <a:lnTo>
                      <a:pt x="259" y="255"/>
                    </a:lnTo>
                    <a:lnTo>
                      <a:pt x="253" y="260"/>
                    </a:lnTo>
                    <a:lnTo>
                      <a:pt x="248" y="266"/>
                    </a:lnTo>
                    <a:lnTo>
                      <a:pt x="242" y="272"/>
                    </a:lnTo>
                    <a:lnTo>
                      <a:pt x="236" y="276"/>
                    </a:lnTo>
                    <a:lnTo>
                      <a:pt x="230" y="281"/>
                    </a:lnTo>
                    <a:lnTo>
                      <a:pt x="225" y="285"/>
                    </a:lnTo>
                    <a:lnTo>
                      <a:pt x="219" y="291"/>
                    </a:lnTo>
                    <a:lnTo>
                      <a:pt x="213" y="295"/>
                    </a:lnTo>
                    <a:lnTo>
                      <a:pt x="208" y="298"/>
                    </a:lnTo>
                    <a:lnTo>
                      <a:pt x="202" y="302"/>
                    </a:lnTo>
                    <a:lnTo>
                      <a:pt x="196" y="306"/>
                    </a:lnTo>
                    <a:lnTo>
                      <a:pt x="190" y="310"/>
                    </a:lnTo>
                    <a:lnTo>
                      <a:pt x="183" y="312"/>
                    </a:lnTo>
                    <a:lnTo>
                      <a:pt x="177" y="315"/>
                    </a:lnTo>
                    <a:lnTo>
                      <a:pt x="171" y="317"/>
                    </a:lnTo>
                    <a:lnTo>
                      <a:pt x="166" y="321"/>
                    </a:lnTo>
                    <a:lnTo>
                      <a:pt x="160" y="323"/>
                    </a:lnTo>
                    <a:lnTo>
                      <a:pt x="154" y="325"/>
                    </a:lnTo>
                    <a:lnTo>
                      <a:pt x="149" y="327"/>
                    </a:lnTo>
                    <a:lnTo>
                      <a:pt x="143" y="329"/>
                    </a:lnTo>
                    <a:lnTo>
                      <a:pt x="137" y="331"/>
                    </a:lnTo>
                    <a:lnTo>
                      <a:pt x="132" y="333"/>
                    </a:lnTo>
                    <a:lnTo>
                      <a:pt x="126" y="334"/>
                    </a:lnTo>
                    <a:lnTo>
                      <a:pt x="120" y="336"/>
                    </a:lnTo>
                    <a:lnTo>
                      <a:pt x="114" y="336"/>
                    </a:lnTo>
                    <a:lnTo>
                      <a:pt x="109" y="338"/>
                    </a:lnTo>
                    <a:lnTo>
                      <a:pt x="103" y="340"/>
                    </a:lnTo>
                    <a:lnTo>
                      <a:pt x="97" y="340"/>
                    </a:lnTo>
                    <a:lnTo>
                      <a:pt x="92" y="340"/>
                    </a:lnTo>
                    <a:lnTo>
                      <a:pt x="88" y="342"/>
                    </a:lnTo>
                    <a:lnTo>
                      <a:pt x="82" y="342"/>
                    </a:lnTo>
                    <a:lnTo>
                      <a:pt x="76" y="342"/>
                    </a:lnTo>
                    <a:lnTo>
                      <a:pt x="73" y="342"/>
                    </a:lnTo>
                    <a:lnTo>
                      <a:pt x="67" y="342"/>
                    </a:lnTo>
                    <a:lnTo>
                      <a:pt x="63" y="344"/>
                    </a:lnTo>
                    <a:lnTo>
                      <a:pt x="57" y="344"/>
                    </a:lnTo>
                    <a:lnTo>
                      <a:pt x="54" y="344"/>
                    </a:lnTo>
                    <a:lnTo>
                      <a:pt x="50" y="344"/>
                    </a:lnTo>
                    <a:lnTo>
                      <a:pt x="46" y="344"/>
                    </a:lnTo>
                    <a:lnTo>
                      <a:pt x="42" y="344"/>
                    </a:lnTo>
                    <a:lnTo>
                      <a:pt x="38" y="344"/>
                    </a:lnTo>
                    <a:lnTo>
                      <a:pt x="33" y="344"/>
                    </a:lnTo>
                    <a:lnTo>
                      <a:pt x="31" y="344"/>
                    </a:lnTo>
                    <a:lnTo>
                      <a:pt x="27" y="342"/>
                    </a:lnTo>
                    <a:lnTo>
                      <a:pt x="23" y="342"/>
                    </a:lnTo>
                    <a:lnTo>
                      <a:pt x="19" y="342"/>
                    </a:lnTo>
                    <a:lnTo>
                      <a:pt x="18" y="342"/>
                    </a:lnTo>
                    <a:lnTo>
                      <a:pt x="16" y="342"/>
                    </a:lnTo>
                    <a:lnTo>
                      <a:pt x="12" y="342"/>
                    </a:lnTo>
                    <a:lnTo>
                      <a:pt x="10" y="340"/>
                    </a:lnTo>
                    <a:lnTo>
                      <a:pt x="8" y="340"/>
                    </a:lnTo>
                    <a:lnTo>
                      <a:pt x="4" y="340"/>
                    </a:lnTo>
                    <a:lnTo>
                      <a:pt x="2" y="340"/>
                    </a:lnTo>
                    <a:lnTo>
                      <a:pt x="0" y="340"/>
                    </a:lnTo>
                    <a:lnTo>
                      <a:pt x="19" y="319"/>
                    </a:lnTo>
                    <a:lnTo>
                      <a:pt x="21" y="319"/>
                    </a:lnTo>
                    <a:lnTo>
                      <a:pt x="23" y="321"/>
                    </a:lnTo>
                    <a:lnTo>
                      <a:pt x="27" y="321"/>
                    </a:lnTo>
                    <a:lnTo>
                      <a:pt x="29" y="321"/>
                    </a:lnTo>
                    <a:lnTo>
                      <a:pt x="35" y="321"/>
                    </a:lnTo>
                    <a:lnTo>
                      <a:pt x="37" y="321"/>
                    </a:lnTo>
                    <a:lnTo>
                      <a:pt x="38" y="321"/>
                    </a:lnTo>
                    <a:lnTo>
                      <a:pt x="42" y="321"/>
                    </a:lnTo>
                    <a:lnTo>
                      <a:pt x="46" y="321"/>
                    </a:lnTo>
                    <a:lnTo>
                      <a:pt x="48" y="321"/>
                    </a:lnTo>
                    <a:lnTo>
                      <a:pt x="50" y="321"/>
                    </a:lnTo>
                    <a:lnTo>
                      <a:pt x="54" y="321"/>
                    </a:lnTo>
                    <a:lnTo>
                      <a:pt x="57" y="321"/>
                    </a:lnTo>
                    <a:lnTo>
                      <a:pt x="61" y="321"/>
                    </a:lnTo>
                    <a:lnTo>
                      <a:pt x="65" y="321"/>
                    </a:lnTo>
                    <a:lnTo>
                      <a:pt x="69" y="321"/>
                    </a:lnTo>
                    <a:lnTo>
                      <a:pt x="73" y="321"/>
                    </a:lnTo>
                    <a:lnTo>
                      <a:pt x="76" y="321"/>
                    </a:lnTo>
                    <a:lnTo>
                      <a:pt x="80" y="321"/>
                    </a:lnTo>
                    <a:lnTo>
                      <a:pt x="84" y="319"/>
                    </a:lnTo>
                    <a:lnTo>
                      <a:pt x="90" y="319"/>
                    </a:lnTo>
                    <a:lnTo>
                      <a:pt x="94" y="319"/>
                    </a:lnTo>
                    <a:lnTo>
                      <a:pt x="97" y="317"/>
                    </a:lnTo>
                    <a:lnTo>
                      <a:pt x="101" y="317"/>
                    </a:lnTo>
                    <a:lnTo>
                      <a:pt x="107" y="317"/>
                    </a:lnTo>
                    <a:lnTo>
                      <a:pt x="111" y="315"/>
                    </a:lnTo>
                    <a:lnTo>
                      <a:pt x="116" y="314"/>
                    </a:lnTo>
                    <a:lnTo>
                      <a:pt x="120" y="314"/>
                    </a:lnTo>
                    <a:lnTo>
                      <a:pt x="126" y="312"/>
                    </a:lnTo>
                    <a:lnTo>
                      <a:pt x="132" y="310"/>
                    </a:lnTo>
                    <a:lnTo>
                      <a:pt x="135" y="308"/>
                    </a:lnTo>
                    <a:lnTo>
                      <a:pt x="141" y="306"/>
                    </a:lnTo>
                    <a:lnTo>
                      <a:pt x="145" y="306"/>
                    </a:lnTo>
                    <a:lnTo>
                      <a:pt x="151" y="302"/>
                    </a:lnTo>
                    <a:lnTo>
                      <a:pt x="156" y="300"/>
                    </a:lnTo>
                    <a:lnTo>
                      <a:pt x="160" y="298"/>
                    </a:lnTo>
                    <a:lnTo>
                      <a:pt x="166" y="296"/>
                    </a:lnTo>
                    <a:lnTo>
                      <a:pt x="171" y="293"/>
                    </a:lnTo>
                    <a:lnTo>
                      <a:pt x="175" y="291"/>
                    </a:lnTo>
                    <a:lnTo>
                      <a:pt x="181" y="287"/>
                    </a:lnTo>
                    <a:lnTo>
                      <a:pt x="187" y="285"/>
                    </a:lnTo>
                    <a:lnTo>
                      <a:pt x="190" y="281"/>
                    </a:lnTo>
                    <a:lnTo>
                      <a:pt x="196" y="277"/>
                    </a:lnTo>
                    <a:lnTo>
                      <a:pt x="202" y="274"/>
                    </a:lnTo>
                    <a:lnTo>
                      <a:pt x="206" y="272"/>
                    </a:lnTo>
                    <a:lnTo>
                      <a:pt x="211" y="266"/>
                    </a:lnTo>
                    <a:lnTo>
                      <a:pt x="217" y="262"/>
                    </a:lnTo>
                    <a:lnTo>
                      <a:pt x="221" y="258"/>
                    </a:lnTo>
                    <a:lnTo>
                      <a:pt x="227" y="255"/>
                    </a:lnTo>
                    <a:lnTo>
                      <a:pt x="230" y="249"/>
                    </a:lnTo>
                    <a:lnTo>
                      <a:pt x="236" y="243"/>
                    </a:lnTo>
                    <a:lnTo>
                      <a:pt x="240" y="239"/>
                    </a:lnTo>
                    <a:lnTo>
                      <a:pt x="246" y="234"/>
                    </a:lnTo>
                    <a:lnTo>
                      <a:pt x="249" y="228"/>
                    </a:lnTo>
                    <a:lnTo>
                      <a:pt x="253" y="222"/>
                    </a:lnTo>
                    <a:lnTo>
                      <a:pt x="259" y="215"/>
                    </a:lnTo>
                    <a:lnTo>
                      <a:pt x="263" y="209"/>
                    </a:lnTo>
                    <a:lnTo>
                      <a:pt x="267" y="203"/>
                    </a:lnTo>
                    <a:lnTo>
                      <a:pt x="270" y="196"/>
                    </a:lnTo>
                    <a:lnTo>
                      <a:pt x="274" y="190"/>
                    </a:lnTo>
                    <a:lnTo>
                      <a:pt x="280" y="184"/>
                    </a:lnTo>
                    <a:lnTo>
                      <a:pt x="284" y="177"/>
                    </a:lnTo>
                    <a:lnTo>
                      <a:pt x="287" y="171"/>
                    </a:lnTo>
                    <a:lnTo>
                      <a:pt x="291" y="165"/>
                    </a:lnTo>
                    <a:lnTo>
                      <a:pt x="295" y="162"/>
                    </a:lnTo>
                    <a:lnTo>
                      <a:pt x="299" y="156"/>
                    </a:lnTo>
                    <a:lnTo>
                      <a:pt x="301" y="150"/>
                    </a:lnTo>
                    <a:lnTo>
                      <a:pt x="305" y="144"/>
                    </a:lnTo>
                    <a:lnTo>
                      <a:pt x="308" y="139"/>
                    </a:lnTo>
                    <a:lnTo>
                      <a:pt x="312" y="135"/>
                    </a:lnTo>
                    <a:lnTo>
                      <a:pt x="316" y="129"/>
                    </a:lnTo>
                    <a:lnTo>
                      <a:pt x="320" y="125"/>
                    </a:lnTo>
                    <a:lnTo>
                      <a:pt x="324" y="120"/>
                    </a:lnTo>
                    <a:lnTo>
                      <a:pt x="325" y="116"/>
                    </a:lnTo>
                    <a:lnTo>
                      <a:pt x="329" y="110"/>
                    </a:lnTo>
                    <a:lnTo>
                      <a:pt x="331" y="106"/>
                    </a:lnTo>
                    <a:lnTo>
                      <a:pt x="335" y="103"/>
                    </a:lnTo>
                    <a:lnTo>
                      <a:pt x="337" y="99"/>
                    </a:lnTo>
                    <a:lnTo>
                      <a:pt x="341" y="95"/>
                    </a:lnTo>
                    <a:lnTo>
                      <a:pt x="344" y="91"/>
                    </a:lnTo>
                    <a:lnTo>
                      <a:pt x="346" y="87"/>
                    </a:lnTo>
                    <a:lnTo>
                      <a:pt x="350" y="84"/>
                    </a:lnTo>
                    <a:lnTo>
                      <a:pt x="352" y="80"/>
                    </a:lnTo>
                    <a:lnTo>
                      <a:pt x="354" y="76"/>
                    </a:lnTo>
                    <a:lnTo>
                      <a:pt x="358" y="74"/>
                    </a:lnTo>
                    <a:lnTo>
                      <a:pt x="360" y="70"/>
                    </a:lnTo>
                    <a:lnTo>
                      <a:pt x="362" y="66"/>
                    </a:lnTo>
                    <a:lnTo>
                      <a:pt x="365" y="65"/>
                    </a:lnTo>
                    <a:lnTo>
                      <a:pt x="367" y="63"/>
                    </a:lnTo>
                    <a:lnTo>
                      <a:pt x="369" y="59"/>
                    </a:lnTo>
                    <a:lnTo>
                      <a:pt x="371" y="57"/>
                    </a:lnTo>
                    <a:lnTo>
                      <a:pt x="373" y="53"/>
                    </a:lnTo>
                    <a:lnTo>
                      <a:pt x="375" y="51"/>
                    </a:lnTo>
                    <a:lnTo>
                      <a:pt x="377" y="49"/>
                    </a:lnTo>
                    <a:lnTo>
                      <a:pt x="379" y="47"/>
                    </a:lnTo>
                    <a:lnTo>
                      <a:pt x="381" y="44"/>
                    </a:lnTo>
                    <a:lnTo>
                      <a:pt x="382" y="42"/>
                    </a:lnTo>
                    <a:lnTo>
                      <a:pt x="386" y="38"/>
                    </a:lnTo>
                    <a:lnTo>
                      <a:pt x="388" y="36"/>
                    </a:lnTo>
                    <a:lnTo>
                      <a:pt x="392" y="32"/>
                    </a:lnTo>
                    <a:lnTo>
                      <a:pt x="394" y="30"/>
                    </a:lnTo>
                    <a:lnTo>
                      <a:pt x="396" y="28"/>
                    </a:lnTo>
                    <a:lnTo>
                      <a:pt x="398" y="25"/>
                    </a:lnTo>
                    <a:lnTo>
                      <a:pt x="400" y="23"/>
                    </a:lnTo>
                    <a:lnTo>
                      <a:pt x="402" y="23"/>
                    </a:lnTo>
                    <a:lnTo>
                      <a:pt x="403" y="21"/>
                    </a:lnTo>
                    <a:lnTo>
                      <a:pt x="402" y="21"/>
                    </a:lnTo>
                    <a:lnTo>
                      <a:pt x="398" y="21"/>
                    </a:lnTo>
                    <a:lnTo>
                      <a:pt x="396" y="21"/>
                    </a:lnTo>
                    <a:lnTo>
                      <a:pt x="392" y="21"/>
                    </a:lnTo>
                    <a:lnTo>
                      <a:pt x="390" y="21"/>
                    </a:lnTo>
                    <a:lnTo>
                      <a:pt x="388" y="21"/>
                    </a:lnTo>
                    <a:lnTo>
                      <a:pt x="384" y="21"/>
                    </a:lnTo>
                    <a:lnTo>
                      <a:pt x="382" y="21"/>
                    </a:lnTo>
                    <a:lnTo>
                      <a:pt x="379" y="21"/>
                    </a:lnTo>
                    <a:lnTo>
                      <a:pt x="375" y="21"/>
                    </a:lnTo>
                    <a:lnTo>
                      <a:pt x="373" y="21"/>
                    </a:lnTo>
                    <a:lnTo>
                      <a:pt x="369" y="21"/>
                    </a:lnTo>
                    <a:lnTo>
                      <a:pt x="365" y="23"/>
                    </a:lnTo>
                    <a:lnTo>
                      <a:pt x="360" y="23"/>
                    </a:lnTo>
                    <a:lnTo>
                      <a:pt x="356" y="23"/>
                    </a:lnTo>
                    <a:lnTo>
                      <a:pt x="352" y="23"/>
                    </a:lnTo>
                    <a:lnTo>
                      <a:pt x="346" y="25"/>
                    </a:lnTo>
                    <a:lnTo>
                      <a:pt x="343" y="25"/>
                    </a:lnTo>
                    <a:lnTo>
                      <a:pt x="339" y="27"/>
                    </a:lnTo>
                    <a:lnTo>
                      <a:pt x="333" y="27"/>
                    </a:lnTo>
                    <a:lnTo>
                      <a:pt x="329" y="28"/>
                    </a:lnTo>
                    <a:lnTo>
                      <a:pt x="324" y="28"/>
                    </a:lnTo>
                    <a:lnTo>
                      <a:pt x="318" y="30"/>
                    </a:lnTo>
                    <a:lnTo>
                      <a:pt x="312" y="30"/>
                    </a:lnTo>
                    <a:lnTo>
                      <a:pt x="306" y="32"/>
                    </a:lnTo>
                    <a:lnTo>
                      <a:pt x="303" y="34"/>
                    </a:lnTo>
                    <a:lnTo>
                      <a:pt x="297" y="36"/>
                    </a:lnTo>
                    <a:lnTo>
                      <a:pt x="291" y="36"/>
                    </a:lnTo>
                    <a:lnTo>
                      <a:pt x="286" y="38"/>
                    </a:lnTo>
                    <a:lnTo>
                      <a:pt x="280" y="40"/>
                    </a:lnTo>
                    <a:lnTo>
                      <a:pt x="274" y="42"/>
                    </a:lnTo>
                    <a:lnTo>
                      <a:pt x="267" y="42"/>
                    </a:lnTo>
                    <a:lnTo>
                      <a:pt x="261" y="46"/>
                    </a:lnTo>
                    <a:lnTo>
                      <a:pt x="255" y="47"/>
                    </a:lnTo>
                    <a:lnTo>
                      <a:pt x="249" y="49"/>
                    </a:lnTo>
                    <a:lnTo>
                      <a:pt x="244" y="51"/>
                    </a:lnTo>
                    <a:lnTo>
                      <a:pt x="236" y="53"/>
                    </a:lnTo>
                    <a:lnTo>
                      <a:pt x="230" y="57"/>
                    </a:lnTo>
                    <a:lnTo>
                      <a:pt x="225" y="59"/>
                    </a:lnTo>
                    <a:lnTo>
                      <a:pt x="219" y="63"/>
                    </a:lnTo>
                    <a:lnTo>
                      <a:pt x="213" y="65"/>
                    </a:lnTo>
                    <a:lnTo>
                      <a:pt x="206" y="68"/>
                    </a:lnTo>
                    <a:lnTo>
                      <a:pt x="200" y="72"/>
                    </a:lnTo>
                    <a:lnTo>
                      <a:pt x="194" y="74"/>
                    </a:lnTo>
                    <a:lnTo>
                      <a:pt x="189" y="78"/>
                    </a:lnTo>
                    <a:lnTo>
                      <a:pt x="181" y="82"/>
                    </a:lnTo>
                    <a:lnTo>
                      <a:pt x="175" y="85"/>
                    </a:lnTo>
                    <a:lnTo>
                      <a:pt x="170" y="89"/>
                    </a:lnTo>
                    <a:lnTo>
                      <a:pt x="164" y="93"/>
                    </a:lnTo>
                    <a:lnTo>
                      <a:pt x="158" y="99"/>
                    </a:lnTo>
                    <a:lnTo>
                      <a:pt x="152" y="103"/>
                    </a:lnTo>
                    <a:lnTo>
                      <a:pt x="147" y="106"/>
                    </a:lnTo>
                    <a:lnTo>
                      <a:pt x="141" y="112"/>
                    </a:lnTo>
                    <a:lnTo>
                      <a:pt x="135" y="118"/>
                    </a:lnTo>
                    <a:lnTo>
                      <a:pt x="132" y="122"/>
                    </a:lnTo>
                    <a:lnTo>
                      <a:pt x="126" y="127"/>
                    </a:lnTo>
                    <a:lnTo>
                      <a:pt x="120" y="133"/>
                    </a:lnTo>
                    <a:lnTo>
                      <a:pt x="114" y="139"/>
                    </a:lnTo>
                    <a:lnTo>
                      <a:pt x="111" y="144"/>
                    </a:lnTo>
                    <a:lnTo>
                      <a:pt x="120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68" name="Freeform 775">
                <a:extLst>
                  <a:ext uri="{FF2B5EF4-FFF2-40B4-BE49-F238E27FC236}">
                    <a16:creationId xmlns:a16="http://schemas.microsoft.com/office/drawing/2014/main" id="{84E6A142-867B-4DDC-8F6D-38D2F49106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90" y="799"/>
                <a:ext cx="268" cy="183"/>
              </a:xfrm>
              <a:custGeom>
                <a:avLst/>
                <a:gdLst>
                  <a:gd name="T0" fmla="*/ 1 w 536"/>
                  <a:gd name="T1" fmla="*/ 0 h 367"/>
                  <a:gd name="T2" fmla="*/ 1 w 536"/>
                  <a:gd name="T3" fmla="*/ 0 h 367"/>
                  <a:gd name="T4" fmla="*/ 1 w 536"/>
                  <a:gd name="T5" fmla="*/ 0 h 367"/>
                  <a:gd name="T6" fmla="*/ 1 w 536"/>
                  <a:gd name="T7" fmla="*/ 0 h 367"/>
                  <a:gd name="T8" fmla="*/ 1 w 536"/>
                  <a:gd name="T9" fmla="*/ 0 h 367"/>
                  <a:gd name="T10" fmla="*/ 1 w 536"/>
                  <a:gd name="T11" fmla="*/ 0 h 367"/>
                  <a:gd name="T12" fmla="*/ 1 w 536"/>
                  <a:gd name="T13" fmla="*/ 0 h 367"/>
                  <a:gd name="T14" fmla="*/ 1 w 536"/>
                  <a:gd name="T15" fmla="*/ 0 h 367"/>
                  <a:gd name="T16" fmla="*/ 1 w 536"/>
                  <a:gd name="T17" fmla="*/ 0 h 367"/>
                  <a:gd name="T18" fmla="*/ 1 w 536"/>
                  <a:gd name="T19" fmla="*/ 0 h 367"/>
                  <a:gd name="T20" fmla="*/ 1 w 536"/>
                  <a:gd name="T21" fmla="*/ 0 h 367"/>
                  <a:gd name="T22" fmla="*/ 1 w 536"/>
                  <a:gd name="T23" fmla="*/ 0 h 367"/>
                  <a:gd name="T24" fmla="*/ 1 w 536"/>
                  <a:gd name="T25" fmla="*/ 0 h 367"/>
                  <a:gd name="T26" fmla="*/ 1 w 536"/>
                  <a:gd name="T27" fmla="*/ 0 h 367"/>
                  <a:gd name="T28" fmla="*/ 1 w 536"/>
                  <a:gd name="T29" fmla="*/ 0 h 367"/>
                  <a:gd name="T30" fmla="*/ 1 w 536"/>
                  <a:gd name="T31" fmla="*/ 0 h 367"/>
                  <a:gd name="T32" fmla="*/ 1 w 536"/>
                  <a:gd name="T33" fmla="*/ 0 h 367"/>
                  <a:gd name="T34" fmla="*/ 1 w 536"/>
                  <a:gd name="T35" fmla="*/ 0 h 367"/>
                  <a:gd name="T36" fmla="*/ 1 w 536"/>
                  <a:gd name="T37" fmla="*/ 0 h 367"/>
                  <a:gd name="T38" fmla="*/ 1 w 536"/>
                  <a:gd name="T39" fmla="*/ 0 h 367"/>
                  <a:gd name="T40" fmla="*/ 1 w 536"/>
                  <a:gd name="T41" fmla="*/ 0 h 367"/>
                  <a:gd name="T42" fmla="*/ 1 w 536"/>
                  <a:gd name="T43" fmla="*/ 0 h 367"/>
                  <a:gd name="T44" fmla="*/ 1 w 536"/>
                  <a:gd name="T45" fmla="*/ 0 h 367"/>
                  <a:gd name="T46" fmla="*/ 1 w 536"/>
                  <a:gd name="T47" fmla="*/ 0 h 367"/>
                  <a:gd name="T48" fmla="*/ 1 w 536"/>
                  <a:gd name="T49" fmla="*/ 0 h 367"/>
                  <a:gd name="T50" fmla="*/ 1 w 536"/>
                  <a:gd name="T51" fmla="*/ 0 h 367"/>
                  <a:gd name="T52" fmla="*/ 1 w 536"/>
                  <a:gd name="T53" fmla="*/ 0 h 367"/>
                  <a:gd name="T54" fmla="*/ 1 w 536"/>
                  <a:gd name="T55" fmla="*/ 0 h 367"/>
                  <a:gd name="T56" fmla="*/ 1 w 536"/>
                  <a:gd name="T57" fmla="*/ 0 h 367"/>
                  <a:gd name="T58" fmla="*/ 1 w 536"/>
                  <a:gd name="T59" fmla="*/ 0 h 367"/>
                  <a:gd name="T60" fmla="*/ 1 w 536"/>
                  <a:gd name="T61" fmla="*/ 0 h 367"/>
                  <a:gd name="T62" fmla="*/ 1 w 536"/>
                  <a:gd name="T63" fmla="*/ 0 h 367"/>
                  <a:gd name="T64" fmla="*/ 1 w 536"/>
                  <a:gd name="T65" fmla="*/ 0 h 367"/>
                  <a:gd name="T66" fmla="*/ 1 w 536"/>
                  <a:gd name="T67" fmla="*/ 0 h 367"/>
                  <a:gd name="T68" fmla="*/ 1 w 536"/>
                  <a:gd name="T69" fmla="*/ 0 h 367"/>
                  <a:gd name="T70" fmla="*/ 1 w 536"/>
                  <a:gd name="T71" fmla="*/ 0 h 367"/>
                  <a:gd name="T72" fmla="*/ 1 w 536"/>
                  <a:gd name="T73" fmla="*/ 0 h 367"/>
                  <a:gd name="T74" fmla="*/ 1 w 536"/>
                  <a:gd name="T75" fmla="*/ 0 h 367"/>
                  <a:gd name="T76" fmla="*/ 1 w 536"/>
                  <a:gd name="T77" fmla="*/ 0 h 367"/>
                  <a:gd name="T78" fmla="*/ 1 w 536"/>
                  <a:gd name="T79" fmla="*/ 0 h 367"/>
                  <a:gd name="T80" fmla="*/ 1 w 536"/>
                  <a:gd name="T81" fmla="*/ 0 h 367"/>
                  <a:gd name="T82" fmla="*/ 1 w 536"/>
                  <a:gd name="T83" fmla="*/ 0 h 367"/>
                  <a:gd name="T84" fmla="*/ 1 w 536"/>
                  <a:gd name="T85" fmla="*/ 0 h 367"/>
                  <a:gd name="T86" fmla="*/ 1 w 536"/>
                  <a:gd name="T87" fmla="*/ 0 h 367"/>
                  <a:gd name="T88" fmla="*/ 1 w 536"/>
                  <a:gd name="T89" fmla="*/ 0 h 367"/>
                  <a:gd name="T90" fmla="*/ 1 w 536"/>
                  <a:gd name="T91" fmla="*/ 0 h 367"/>
                  <a:gd name="T92" fmla="*/ 1 w 536"/>
                  <a:gd name="T93" fmla="*/ 0 h 367"/>
                  <a:gd name="T94" fmla="*/ 1 w 536"/>
                  <a:gd name="T95" fmla="*/ 0 h 367"/>
                  <a:gd name="T96" fmla="*/ 1 w 536"/>
                  <a:gd name="T97" fmla="*/ 0 h 367"/>
                  <a:gd name="T98" fmla="*/ 1 w 536"/>
                  <a:gd name="T99" fmla="*/ 0 h 367"/>
                  <a:gd name="T100" fmla="*/ 1 w 536"/>
                  <a:gd name="T101" fmla="*/ 0 h 367"/>
                  <a:gd name="T102" fmla="*/ 1 w 536"/>
                  <a:gd name="T103" fmla="*/ 0 h 367"/>
                  <a:gd name="T104" fmla="*/ 1 w 536"/>
                  <a:gd name="T105" fmla="*/ 0 h 367"/>
                  <a:gd name="T106" fmla="*/ 1 w 536"/>
                  <a:gd name="T107" fmla="*/ 0 h 367"/>
                  <a:gd name="T108" fmla="*/ 1 w 536"/>
                  <a:gd name="T109" fmla="*/ 0 h 367"/>
                  <a:gd name="T110" fmla="*/ 1 w 536"/>
                  <a:gd name="T111" fmla="*/ 0 h 367"/>
                  <a:gd name="T112" fmla="*/ 1 w 536"/>
                  <a:gd name="T113" fmla="*/ 0 h 367"/>
                  <a:gd name="T114" fmla="*/ 1 w 536"/>
                  <a:gd name="T115" fmla="*/ 0 h 367"/>
                  <a:gd name="T116" fmla="*/ 1 w 536"/>
                  <a:gd name="T117" fmla="*/ 0 h 367"/>
                  <a:gd name="T118" fmla="*/ 1 w 536"/>
                  <a:gd name="T119" fmla="*/ 0 h 3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6"/>
                  <a:gd name="T181" fmla="*/ 0 h 367"/>
                  <a:gd name="T182" fmla="*/ 536 w 536"/>
                  <a:gd name="T183" fmla="*/ 367 h 3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6" h="367">
                    <a:moveTo>
                      <a:pt x="0" y="304"/>
                    </a:moveTo>
                    <a:lnTo>
                      <a:pt x="0" y="302"/>
                    </a:lnTo>
                    <a:lnTo>
                      <a:pt x="0" y="300"/>
                    </a:lnTo>
                    <a:lnTo>
                      <a:pt x="0" y="299"/>
                    </a:lnTo>
                    <a:lnTo>
                      <a:pt x="2" y="295"/>
                    </a:lnTo>
                    <a:lnTo>
                      <a:pt x="2" y="293"/>
                    </a:lnTo>
                    <a:lnTo>
                      <a:pt x="4" y="291"/>
                    </a:lnTo>
                    <a:lnTo>
                      <a:pt x="4" y="289"/>
                    </a:lnTo>
                    <a:lnTo>
                      <a:pt x="4" y="287"/>
                    </a:lnTo>
                    <a:lnTo>
                      <a:pt x="6" y="283"/>
                    </a:lnTo>
                    <a:lnTo>
                      <a:pt x="6" y="281"/>
                    </a:lnTo>
                    <a:lnTo>
                      <a:pt x="8" y="278"/>
                    </a:lnTo>
                    <a:lnTo>
                      <a:pt x="10" y="274"/>
                    </a:lnTo>
                    <a:lnTo>
                      <a:pt x="12" y="272"/>
                    </a:lnTo>
                    <a:lnTo>
                      <a:pt x="12" y="268"/>
                    </a:lnTo>
                    <a:lnTo>
                      <a:pt x="13" y="264"/>
                    </a:lnTo>
                    <a:lnTo>
                      <a:pt x="15" y="261"/>
                    </a:lnTo>
                    <a:lnTo>
                      <a:pt x="17" y="257"/>
                    </a:lnTo>
                    <a:lnTo>
                      <a:pt x="19" y="253"/>
                    </a:lnTo>
                    <a:lnTo>
                      <a:pt x="23" y="247"/>
                    </a:lnTo>
                    <a:lnTo>
                      <a:pt x="25" y="243"/>
                    </a:lnTo>
                    <a:lnTo>
                      <a:pt x="27" y="240"/>
                    </a:lnTo>
                    <a:lnTo>
                      <a:pt x="29" y="236"/>
                    </a:lnTo>
                    <a:lnTo>
                      <a:pt x="32" y="230"/>
                    </a:lnTo>
                    <a:lnTo>
                      <a:pt x="36" y="226"/>
                    </a:lnTo>
                    <a:lnTo>
                      <a:pt x="38" y="221"/>
                    </a:lnTo>
                    <a:lnTo>
                      <a:pt x="42" y="217"/>
                    </a:lnTo>
                    <a:lnTo>
                      <a:pt x="46" y="211"/>
                    </a:lnTo>
                    <a:lnTo>
                      <a:pt x="50" y="207"/>
                    </a:lnTo>
                    <a:lnTo>
                      <a:pt x="53" y="202"/>
                    </a:lnTo>
                    <a:lnTo>
                      <a:pt x="57" y="198"/>
                    </a:lnTo>
                    <a:lnTo>
                      <a:pt x="61" y="192"/>
                    </a:lnTo>
                    <a:lnTo>
                      <a:pt x="65" y="186"/>
                    </a:lnTo>
                    <a:lnTo>
                      <a:pt x="69" y="183"/>
                    </a:lnTo>
                    <a:lnTo>
                      <a:pt x="74" y="177"/>
                    </a:lnTo>
                    <a:lnTo>
                      <a:pt x="78" y="171"/>
                    </a:lnTo>
                    <a:lnTo>
                      <a:pt x="84" y="167"/>
                    </a:lnTo>
                    <a:lnTo>
                      <a:pt x="88" y="162"/>
                    </a:lnTo>
                    <a:lnTo>
                      <a:pt x="93" y="156"/>
                    </a:lnTo>
                    <a:lnTo>
                      <a:pt x="99" y="152"/>
                    </a:lnTo>
                    <a:lnTo>
                      <a:pt x="105" y="147"/>
                    </a:lnTo>
                    <a:lnTo>
                      <a:pt x="110" y="141"/>
                    </a:lnTo>
                    <a:lnTo>
                      <a:pt x="118" y="137"/>
                    </a:lnTo>
                    <a:lnTo>
                      <a:pt x="124" y="131"/>
                    </a:lnTo>
                    <a:lnTo>
                      <a:pt x="131" y="127"/>
                    </a:lnTo>
                    <a:lnTo>
                      <a:pt x="137" y="122"/>
                    </a:lnTo>
                    <a:lnTo>
                      <a:pt x="145" y="118"/>
                    </a:lnTo>
                    <a:lnTo>
                      <a:pt x="152" y="112"/>
                    </a:lnTo>
                    <a:lnTo>
                      <a:pt x="160" y="108"/>
                    </a:lnTo>
                    <a:lnTo>
                      <a:pt x="167" y="103"/>
                    </a:lnTo>
                    <a:lnTo>
                      <a:pt x="175" y="99"/>
                    </a:lnTo>
                    <a:lnTo>
                      <a:pt x="183" y="95"/>
                    </a:lnTo>
                    <a:lnTo>
                      <a:pt x="192" y="91"/>
                    </a:lnTo>
                    <a:lnTo>
                      <a:pt x="200" y="88"/>
                    </a:lnTo>
                    <a:lnTo>
                      <a:pt x="209" y="84"/>
                    </a:lnTo>
                    <a:lnTo>
                      <a:pt x="219" y="80"/>
                    </a:lnTo>
                    <a:lnTo>
                      <a:pt x="228" y="76"/>
                    </a:lnTo>
                    <a:lnTo>
                      <a:pt x="238" y="72"/>
                    </a:lnTo>
                    <a:lnTo>
                      <a:pt x="247" y="69"/>
                    </a:lnTo>
                    <a:lnTo>
                      <a:pt x="259" y="65"/>
                    </a:lnTo>
                    <a:lnTo>
                      <a:pt x="270" y="63"/>
                    </a:lnTo>
                    <a:lnTo>
                      <a:pt x="280" y="59"/>
                    </a:lnTo>
                    <a:lnTo>
                      <a:pt x="289" y="57"/>
                    </a:lnTo>
                    <a:lnTo>
                      <a:pt x="299" y="53"/>
                    </a:lnTo>
                    <a:lnTo>
                      <a:pt x="308" y="51"/>
                    </a:lnTo>
                    <a:lnTo>
                      <a:pt x="318" y="50"/>
                    </a:lnTo>
                    <a:lnTo>
                      <a:pt x="325" y="46"/>
                    </a:lnTo>
                    <a:lnTo>
                      <a:pt x="335" y="44"/>
                    </a:lnTo>
                    <a:lnTo>
                      <a:pt x="344" y="42"/>
                    </a:lnTo>
                    <a:lnTo>
                      <a:pt x="352" y="40"/>
                    </a:lnTo>
                    <a:lnTo>
                      <a:pt x="359" y="38"/>
                    </a:lnTo>
                    <a:lnTo>
                      <a:pt x="367" y="34"/>
                    </a:lnTo>
                    <a:lnTo>
                      <a:pt x="375" y="34"/>
                    </a:lnTo>
                    <a:lnTo>
                      <a:pt x="382" y="32"/>
                    </a:lnTo>
                    <a:lnTo>
                      <a:pt x="390" y="31"/>
                    </a:lnTo>
                    <a:lnTo>
                      <a:pt x="396" y="29"/>
                    </a:lnTo>
                    <a:lnTo>
                      <a:pt x="403" y="27"/>
                    </a:lnTo>
                    <a:lnTo>
                      <a:pt x="409" y="25"/>
                    </a:lnTo>
                    <a:lnTo>
                      <a:pt x="416" y="23"/>
                    </a:lnTo>
                    <a:lnTo>
                      <a:pt x="422" y="21"/>
                    </a:lnTo>
                    <a:lnTo>
                      <a:pt x="428" y="21"/>
                    </a:lnTo>
                    <a:lnTo>
                      <a:pt x="434" y="19"/>
                    </a:lnTo>
                    <a:lnTo>
                      <a:pt x="439" y="17"/>
                    </a:lnTo>
                    <a:lnTo>
                      <a:pt x="443" y="17"/>
                    </a:lnTo>
                    <a:lnTo>
                      <a:pt x="449" y="15"/>
                    </a:lnTo>
                    <a:lnTo>
                      <a:pt x="455" y="15"/>
                    </a:lnTo>
                    <a:lnTo>
                      <a:pt x="458" y="13"/>
                    </a:lnTo>
                    <a:lnTo>
                      <a:pt x="464" y="13"/>
                    </a:lnTo>
                    <a:lnTo>
                      <a:pt x="468" y="12"/>
                    </a:lnTo>
                    <a:lnTo>
                      <a:pt x="472" y="10"/>
                    </a:lnTo>
                    <a:lnTo>
                      <a:pt x="475" y="10"/>
                    </a:lnTo>
                    <a:lnTo>
                      <a:pt x="479" y="10"/>
                    </a:lnTo>
                    <a:lnTo>
                      <a:pt x="485" y="10"/>
                    </a:lnTo>
                    <a:lnTo>
                      <a:pt x="487" y="8"/>
                    </a:lnTo>
                    <a:lnTo>
                      <a:pt x="491" y="8"/>
                    </a:lnTo>
                    <a:lnTo>
                      <a:pt x="494" y="6"/>
                    </a:lnTo>
                    <a:lnTo>
                      <a:pt x="498" y="6"/>
                    </a:lnTo>
                    <a:lnTo>
                      <a:pt x="500" y="6"/>
                    </a:lnTo>
                    <a:lnTo>
                      <a:pt x="504" y="4"/>
                    </a:lnTo>
                    <a:lnTo>
                      <a:pt x="506" y="4"/>
                    </a:lnTo>
                    <a:lnTo>
                      <a:pt x="508" y="4"/>
                    </a:lnTo>
                    <a:lnTo>
                      <a:pt x="512" y="2"/>
                    </a:lnTo>
                    <a:lnTo>
                      <a:pt x="513" y="2"/>
                    </a:lnTo>
                    <a:lnTo>
                      <a:pt x="515" y="2"/>
                    </a:lnTo>
                    <a:lnTo>
                      <a:pt x="517" y="2"/>
                    </a:lnTo>
                    <a:lnTo>
                      <a:pt x="521" y="2"/>
                    </a:lnTo>
                    <a:lnTo>
                      <a:pt x="525" y="2"/>
                    </a:lnTo>
                    <a:lnTo>
                      <a:pt x="527" y="0"/>
                    </a:lnTo>
                    <a:lnTo>
                      <a:pt x="531" y="0"/>
                    </a:lnTo>
                    <a:lnTo>
                      <a:pt x="532" y="0"/>
                    </a:lnTo>
                    <a:lnTo>
                      <a:pt x="534" y="0"/>
                    </a:lnTo>
                    <a:lnTo>
                      <a:pt x="536" y="0"/>
                    </a:lnTo>
                    <a:lnTo>
                      <a:pt x="534" y="2"/>
                    </a:lnTo>
                    <a:lnTo>
                      <a:pt x="534" y="4"/>
                    </a:lnTo>
                    <a:lnTo>
                      <a:pt x="532" y="6"/>
                    </a:lnTo>
                    <a:lnTo>
                      <a:pt x="531" y="10"/>
                    </a:lnTo>
                    <a:lnTo>
                      <a:pt x="529" y="15"/>
                    </a:lnTo>
                    <a:lnTo>
                      <a:pt x="527" y="17"/>
                    </a:lnTo>
                    <a:lnTo>
                      <a:pt x="527" y="19"/>
                    </a:lnTo>
                    <a:lnTo>
                      <a:pt x="525" y="21"/>
                    </a:lnTo>
                    <a:lnTo>
                      <a:pt x="523" y="25"/>
                    </a:lnTo>
                    <a:lnTo>
                      <a:pt x="521" y="27"/>
                    </a:lnTo>
                    <a:lnTo>
                      <a:pt x="519" y="31"/>
                    </a:lnTo>
                    <a:lnTo>
                      <a:pt x="517" y="34"/>
                    </a:lnTo>
                    <a:lnTo>
                      <a:pt x="517" y="38"/>
                    </a:lnTo>
                    <a:lnTo>
                      <a:pt x="515" y="40"/>
                    </a:lnTo>
                    <a:lnTo>
                      <a:pt x="513" y="44"/>
                    </a:lnTo>
                    <a:lnTo>
                      <a:pt x="512" y="48"/>
                    </a:lnTo>
                    <a:lnTo>
                      <a:pt x="510" y="51"/>
                    </a:lnTo>
                    <a:lnTo>
                      <a:pt x="508" y="57"/>
                    </a:lnTo>
                    <a:lnTo>
                      <a:pt x="506" y="61"/>
                    </a:lnTo>
                    <a:lnTo>
                      <a:pt x="504" y="65"/>
                    </a:lnTo>
                    <a:lnTo>
                      <a:pt x="502" y="69"/>
                    </a:lnTo>
                    <a:lnTo>
                      <a:pt x="498" y="72"/>
                    </a:lnTo>
                    <a:lnTo>
                      <a:pt x="496" y="78"/>
                    </a:lnTo>
                    <a:lnTo>
                      <a:pt x="494" y="82"/>
                    </a:lnTo>
                    <a:lnTo>
                      <a:pt x="493" y="88"/>
                    </a:lnTo>
                    <a:lnTo>
                      <a:pt x="491" y="91"/>
                    </a:lnTo>
                    <a:lnTo>
                      <a:pt x="487" y="97"/>
                    </a:lnTo>
                    <a:lnTo>
                      <a:pt x="485" y="101"/>
                    </a:lnTo>
                    <a:lnTo>
                      <a:pt x="483" y="107"/>
                    </a:lnTo>
                    <a:lnTo>
                      <a:pt x="481" y="110"/>
                    </a:lnTo>
                    <a:lnTo>
                      <a:pt x="477" y="116"/>
                    </a:lnTo>
                    <a:lnTo>
                      <a:pt x="475" y="120"/>
                    </a:lnTo>
                    <a:lnTo>
                      <a:pt x="474" y="126"/>
                    </a:lnTo>
                    <a:lnTo>
                      <a:pt x="472" y="131"/>
                    </a:lnTo>
                    <a:lnTo>
                      <a:pt x="468" y="135"/>
                    </a:lnTo>
                    <a:lnTo>
                      <a:pt x="466" y="141"/>
                    </a:lnTo>
                    <a:lnTo>
                      <a:pt x="464" y="147"/>
                    </a:lnTo>
                    <a:lnTo>
                      <a:pt x="460" y="152"/>
                    </a:lnTo>
                    <a:lnTo>
                      <a:pt x="458" y="156"/>
                    </a:lnTo>
                    <a:lnTo>
                      <a:pt x="456" y="162"/>
                    </a:lnTo>
                    <a:lnTo>
                      <a:pt x="455" y="167"/>
                    </a:lnTo>
                    <a:lnTo>
                      <a:pt x="451" y="171"/>
                    </a:lnTo>
                    <a:lnTo>
                      <a:pt x="449" y="177"/>
                    </a:lnTo>
                    <a:lnTo>
                      <a:pt x="447" y="183"/>
                    </a:lnTo>
                    <a:lnTo>
                      <a:pt x="443" y="188"/>
                    </a:lnTo>
                    <a:lnTo>
                      <a:pt x="441" y="192"/>
                    </a:lnTo>
                    <a:lnTo>
                      <a:pt x="439" y="198"/>
                    </a:lnTo>
                    <a:lnTo>
                      <a:pt x="437" y="204"/>
                    </a:lnTo>
                    <a:lnTo>
                      <a:pt x="436" y="209"/>
                    </a:lnTo>
                    <a:lnTo>
                      <a:pt x="432" y="213"/>
                    </a:lnTo>
                    <a:lnTo>
                      <a:pt x="430" y="219"/>
                    </a:lnTo>
                    <a:lnTo>
                      <a:pt x="428" y="223"/>
                    </a:lnTo>
                    <a:lnTo>
                      <a:pt x="426" y="228"/>
                    </a:lnTo>
                    <a:lnTo>
                      <a:pt x="424" y="232"/>
                    </a:lnTo>
                    <a:lnTo>
                      <a:pt x="422" y="238"/>
                    </a:lnTo>
                    <a:lnTo>
                      <a:pt x="420" y="243"/>
                    </a:lnTo>
                    <a:lnTo>
                      <a:pt x="418" y="247"/>
                    </a:lnTo>
                    <a:lnTo>
                      <a:pt x="416" y="253"/>
                    </a:lnTo>
                    <a:lnTo>
                      <a:pt x="415" y="257"/>
                    </a:lnTo>
                    <a:lnTo>
                      <a:pt x="413" y="261"/>
                    </a:lnTo>
                    <a:lnTo>
                      <a:pt x="411" y="264"/>
                    </a:lnTo>
                    <a:lnTo>
                      <a:pt x="409" y="268"/>
                    </a:lnTo>
                    <a:lnTo>
                      <a:pt x="407" y="272"/>
                    </a:lnTo>
                    <a:lnTo>
                      <a:pt x="405" y="276"/>
                    </a:lnTo>
                    <a:lnTo>
                      <a:pt x="403" y="280"/>
                    </a:lnTo>
                    <a:lnTo>
                      <a:pt x="401" y="283"/>
                    </a:lnTo>
                    <a:lnTo>
                      <a:pt x="399" y="287"/>
                    </a:lnTo>
                    <a:lnTo>
                      <a:pt x="397" y="289"/>
                    </a:lnTo>
                    <a:lnTo>
                      <a:pt x="396" y="293"/>
                    </a:lnTo>
                    <a:lnTo>
                      <a:pt x="396" y="297"/>
                    </a:lnTo>
                    <a:lnTo>
                      <a:pt x="394" y="299"/>
                    </a:lnTo>
                    <a:lnTo>
                      <a:pt x="392" y="302"/>
                    </a:lnTo>
                    <a:lnTo>
                      <a:pt x="390" y="306"/>
                    </a:lnTo>
                    <a:lnTo>
                      <a:pt x="388" y="308"/>
                    </a:lnTo>
                    <a:lnTo>
                      <a:pt x="386" y="310"/>
                    </a:lnTo>
                    <a:lnTo>
                      <a:pt x="384" y="312"/>
                    </a:lnTo>
                    <a:lnTo>
                      <a:pt x="384" y="316"/>
                    </a:lnTo>
                    <a:lnTo>
                      <a:pt x="380" y="319"/>
                    </a:lnTo>
                    <a:lnTo>
                      <a:pt x="378" y="323"/>
                    </a:lnTo>
                    <a:lnTo>
                      <a:pt x="375" y="327"/>
                    </a:lnTo>
                    <a:lnTo>
                      <a:pt x="373" y="331"/>
                    </a:lnTo>
                    <a:lnTo>
                      <a:pt x="369" y="333"/>
                    </a:lnTo>
                    <a:lnTo>
                      <a:pt x="367" y="337"/>
                    </a:lnTo>
                    <a:lnTo>
                      <a:pt x="365" y="338"/>
                    </a:lnTo>
                    <a:lnTo>
                      <a:pt x="361" y="340"/>
                    </a:lnTo>
                    <a:lnTo>
                      <a:pt x="359" y="342"/>
                    </a:lnTo>
                    <a:lnTo>
                      <a:pt x="358" y="344"/>
                    </a:lnTo>
                    <a:lnTo>
                      <a:pt x="354" y="346"/>
                    </a:lnTo>
                    <a:lnTo>
                      <a:pt x="352" y="348"/>
                    </a:lnTo>
                    <a:lnTo>
                      <a:pt x="350" y="348"/>
                    </a:lnTo>
                    <a:lnTo>
                      <a:pt x="348" y="350"/>
                    </a:lnTo>
                    <a:lnTo>
                      <a:pt x="346" y="350"/>
                    </a:lnTo>
                    <a:lnTo>
                      <a:pt x="301" y="367"/>
                    </a:lnTo>
                    <a:lnTo>
                      <a:pt x="301" y="365"/>
                    </a:lnTo>
                    <a:lnTo>
                      <a:pt x="302" y="363"/>
                    </a:lnTo>
                    <a:lnTo>
                      <a:pt x="304" y="361"/>
                    </a:lnTo>
                    <a:lnTo>
                      <a:pt x="310" y="358"/>
                    </a:lnTo>
                    <a:lnTo>
                      <a:pt x="312" y="356"/>
                    </a:lnTo>
                    <a:lnTo>
                      <a:pt x="314" y="352"/>
                    </a:lnTo>
                    <a:lnTo>
                      <a:pt x="316" y="350"/>
                    </a:lnTo>
                    <a:lnTo>
                      <a:pt x="320" y="346"/>
                    </a:lnTo>
                    <a:lnTo>
                      <a:pt x="321" y="344"/>
                    </a:lnTo>
                    <a:lnTo>
                      <a:pt x="325" y="340"/>
                    </a:lnTo>
                    <a:lnTo>
                      <a:pt x="329" y="337"/>
                    </a:lnTo>
                    <a:lnTo>
                      <a:pt x="333" y="335"/>
                    </a:lnTo>
                    <a:lnTo>
                      <a:pt x="335" y="329"/>
                    </a:lnTo>
                    <a:lnTo>
                      <a:pt x="339" y="325"/>
                    </a:lnTo>
                    <a:lnTo>
                      <a:pt x="342" y="321"/>
                    </a:lnTo>
                    <a:lnTo>
                      <a:pt x="346" y="318"/>
                    </a:lnTo>
                    <a:lnTo>
                      <a:pt x="350" y="312"/>
                    </a:lnTo>
                    <a:lnTo>
                      <a:pt x="354" y="308"/>
                    </a:lnTo>
                    <a:lnTo>
                      <a:pt x="356" y="304"/>
                    </a:lnTo>
                    <a:lnTo>
                      <a:pt x="356" y="302"/>
                    </a:lnTo>
                    <a:lnTo>
                      <a:pt x="358" y="300"/>
                    </a:lnTo>
                    <a:lnTo>
                      <a:pt x="359" y="299"/>
                    </a:lnTo>
                    <a:lnTo>
                      <a:pt x="361" y="295"/>
                    </a:lnTo>
                    <a:lnTo>
                      <a:pt x="363" y="293"/>
                    </a:lnTo>
                    <a:lnTo>
                      <a:pt x="365" y="289"/>
                    </a:lnTo>
                    <a:lnTo>
                      <a:pt x="367" y="287"/>
                    </a:lnTo>
                    <a:lnTo>
                      <a:pt x="369" y="283"/>
                    </a:lnTo>
                    <a:lnTo>
                      <a:pt x="369" y="281"/>
                    </a:lnTo>
                    <a:lnTo>
                      <a:pt x="371" y="278"/>
                    </a:lnTo>
                    <a:lnTo>
                      <a:pt x="373" y="276"/>
                    </a:lnTo>
                    <a:lnTo>
                      <a:pt x="375" y="272"/>
                    </a:lnTo>
                    <a:lnTo>
                      <a:pt x="377" y="270"/>
                    </a:lnTo>
                    <a:lnTo>
                      <a:pt x="378" y="266"/>
                    </a:lnTo>
                    <a:lnTo>
                      <a:pt x="380" y="264"/>
                    </a:lnTo>
                    <a:lnTo>
                      <a:pt x="380" y="261"/>
                    </a:lnTo>
                    <a:lnTo>
                      <a:pt x="382" y="259"/>
                    </a:lnTo>
                    <a:lnTo>
                      <a:pt x="384" y="255"/>
                    </a:lnTo>
                    <a:lnTo>
                      <a:pt x="386" y="253"/>
                    </a:lnTo>
                    <a:lnTo>
                      <a:pt x="386" y="249"/>
                    </a:lnTo>
                    <a:lnTo>
                      <a:pt x="388" y="245"/>
                    </a:lnTo>
                    <a:lnTo>
                      <a:pt x="388" y="243"/>
                    </a:lnTo>
                    <a:lnTo>
                      <a:pt x="390" y="240"/>
                    </a:lnTo>
                    <a:lnTo>
                      <a:pt x="392" y="236"/>
                    </a:lnTo>
                    <a:lnTo>
                      <a:pt x="394" y="232"/>
                    </a:lnTo>
                    <a:lnTo>
                      <a:pt x="396" y="228"/>
                    </a:lnTo>
                    <a:lnTo>
                      <a:pt x="397" y="224"/>
                    </a:lnTo>
                    <a:lnTo>
                      <a:pt x="397" y="221"/>
                    </a:lnTo>
                    <a:lnTo>
                      <a:pt x="399" y="217"/>
                    </a:lnTo>
                    <a:lnTo>
                      <a:pt x="401" y="213"/>
                    </a:lnTo>
                    <a:lnTo>
                      <a:pt x="403" y="209"/>
                    </a:lnTo>
                    <a:lnTo>
                      <a:pt x="405" y="205"/>
                    </a:lnTo>
                    <a:lnTo>
                      <a:pt x="407" y="202"/>
                    </a:lnTo>
                    <a:lnTo>
                      <a:pt x="409" y="196"/>
                    </a:lnTo>
                    <a:lnTo>
                      <a:pt x="413" y="192"/>
                    </a:lnTo>
                    <a:lnTo>
                      <a:pt x="415" y="188"/>
                    </a:lnTo>
                    <a:lnTo>
                      <a:pt x="416" y="183"/>
                    </a:lnTo>
                    <a:lnTo>
                      <a:pt x="418" y="179"/>
                    </a:lnTo>
                    <a:lnTo>
                      <a:pt x="420" y="175"/>
                    </a:lnTo>
                    <a:lnTo>
                      <a:pt x="422" y="169"/>
                    </a:lnTo>
                    <a:lnTo>
                      <a:pt x="424" y="166"/>
                    </a:lnTo>
                    <a:lnTo>
                      <a:pt x="426" y="162"/>
                    </a:lnTo>
                    <a:lnTo>
                      <a:pt x="428" y="156"/>
                    </a:lnTo>
                    <a:lnTo>
                      <a:pt x="430" y="152"/>
                    </a:lnTo>
                    <a:lnTo>
                      <a:pt x="432" y="148"/>
                    </a:lnTo>
                    <a:lnTo>
                      <a:pt x="436" y="143"/>
                    </a:lnTo>
                    <a:lnTo>
                      <a:pt x="437" y="139"/>
                    </a:lnTo>
                    <a:lnTo>
                      <a:pt x="439" y="135"/>
                    </a:lnTo>
                    <a:lnTo>
                      <a:pt x="441" y="129"/>
                    </a:lnTo>
                    <a:lnTo>
                      <a:pt x="443" y="126"/>
                    </a:lnTo>
                    <a:lnTo>
                      <a:pt x="447" y="122"/>
                    </a:lnTo>
                    <a:lnTo>
                      <a:pt x="447" y="118"/>
                    </a:lnTo>
                    <a:lnTo>
                      <a:pt x="451" y="112"/>
                    </a:lnTo>
                    <a:lnTo>
                      <a:pt x="453" y="108"/>
                    </a:lnTo>
                    <a:lnTo>
                      <a:pt x="455" y="105"/>
                    </a:lnTo>
                    <a:lnTo>
                      <a:pt x="456" y="101"/>
                    </a:lnTo>
                    <a:lnTo>
                      <a:pt x="458" y="97"/>
                    </a:lnTo>
                    <a:lnTo>
                      <a:pt x="460" y="93"/>
                    </a:lnTo>
                    <a:lnTo>
                      <a:pt x="462" y="89"/>
                    </a:lnTo>
                    <a:lnTo>
                      <a:pt x="462" y="86"/>
                    </a:lnTo>
                    <a:lnTo>
                      <a:pt x="464" y="82"/>
                    </a:lnTo>
                    <a:lnTo>
                      <a:pt x="466" y="78"/>
                    </a:lnTo>
                    <a:lnTo>
                      <a:pt x="468" y="74"/>
                    </a:lnTo>
                    <a:lnTo>
                      <a:pt x="470" y="70"/>
                    </a:lnTo>
                    <a:lnTo>
                      <a:pt x="472" y="69"/>
                    </a:lnTo>
                    <a:lnTo>
                      <a:pt x="474" y="67"/>
                    </a:lnTo>
                    <a:lnTo>
                      <a:pt x="475" y="63"/>
                    </a:lnTo>
                    <a:lnTo>
                      <a:pt x="475" y="61"/>
                    </a:lnTo>
                    <a:lnTo>
                      <a:pt x="477" y="57"/>
                    </a:lnTo>
                    <a:lnTo>
                      <a:pt x="479" y="55"/>
                    </a:lnTo>
                    <a:lnTo>
                      <a:pt x="479" y="53"/>
                    </a:lnTo>
                    <a:lnTo>
                      <a:pt x="481" y="48"/>
                    </a:lnTo>
                    <a:lnTo>
                      <a:pt x="483" y="46"/>
                    </a:lnTo>
                    <a:lnTo>
                      <a:pt x="485" y="42"/>
                    </a:lnTo>
                    <a:lnTo>
                      <a:pt x="487" y="40"/>
                    </a:lnTo>
                    <a:lnTo>
                      <a:pt x="487" y="38"/>
                    </a:lnTo>
                    <a:lnTo>
                      <a:pt x="485" y="38"/>
                    </a:lnTo>
                    <a:lnTo>
                      <a:pt x="483" y="38"/>
                    </a:lnTo>
                    <a:lnTo>
                      <a:pt x="481" y="38"/>
                    </a:lnTo>
                    <a:lnTo>
                      <a:pt x="477" y="38"/>
                    </a:lnTo>
                    <a:lnTo>
                      <a:pt x="475" y="40"/>
                    </a:lnTo>
                    <a:lnTo>
                      <a:pt x="470" y="40"/>
                    </a:lnTo>
                    <a:lnTo>
                      <a:pt x="466" y="40"/>
                    </a:lnTo>
                    <a:lnTo>
                      <a:pt x="462" y="40"/>
                    </a:lnTo>
                    <a:lnTo>
                      <a:pt x="460" y="40"/>
                    </a:lnTo>
                    <a:lnTo>
                      <a:pt x="458" y="42"/>
                    </a:lnTo>
                    <a:lnTo>
                      <a:pt x="455" y="42"/>
                    </a:lnTo>
                    <a:lnTo>
                      <a:pt x="451" y="42"/>
                    </a:lnTo>
                    <a:lnTo>
                      <a:pt x="449" y="42"/>
                    </a:lnTo>
                    <a:lnTo>
                      <a:pt x="445" y="42"/>
                    </a:lnTo>
                    <a:lnTo>
                      <a:pt x="441" y="44"/>
                    </a:lnTo>
                    <a:lnTo>
                      <a:pt x="437" y="44"/>
                    </a:lnTo>
                    <a:lnTo>
                      <a:pt x="436" y="44"/>
                    </a:lnTo>
                    <a:lnTo>
                      <a:pt x="432" y="44"/>
                    </a:lnTo>
                    <a:lnTo>
                      <a:pt x="428" y="46"/>
                    </a:lnTo>
                    <a:lnTo>
                      <a:pt x="424" y="46"/>
                    </a:lnTo>
                    <a:lnTo>
                      <a:pt x="420" y="46"/>
                    </a:lnTo>
                    <a:lnTo>
                      <a:pt x="416" y="46"/>
                    </a:lnTo>
                    <a:lnTo>
                      <a:pt x="411" y="48"/>
                    </a:lnTo>
                    <a:lnTo>
                      <a:pt x="407" y="48"/>
                    </a:lnTo>
                    <a:lnTo>
                      <a:pt x="403" y="50"/>
                    </a:lnTo>
                    <a:lnTo>
                      <a:pt x="397" y="50"/>
                    </a:lnTo>
                    <a:lnTo>
                      <a:pt x="394" y="51"/>
                    </a:lnTo>
                    <a:lnTo>
                      <a:pt x="390" y="51"/>
                    </a:lnTo>
                    <a:lnTo>
                      <a:pt x="386" y="51"/>
                    </a:lnTo>
                    <a:lnTo>
                      <a:pt x="380" y="53"/>
                    </a:lnTo>
                    <a:lnTo>
                      <a:pt x="377" y="53"/>
                    </a:lnTo>
                    <a:lnTo>
                      <a:pt x="371" y="55"/>
                    </a:lnTo>
                    <a:lnTo>
                      <a:pt x="367" y="55"/>
                    </a:lnTo>
                    <a:lnTo>
                      <a:pt x="361" y="57"/>
                    </a:lnTo>
                    <a:lnTo>
                      <a:pt x="358" y="57"/>
                    </a:lnTo>
                    <a:lnTo>
                      <a:pt x="352" y="59"/>
                    </a:lnTo>
                    <a:lnTo>
                      <a:pt x="348" y="61"/>
                    </a:lnTo>
                    <a:lnTo>
                      <a:pt x="342" y="61"/>
                    </a:lnTo>
                    <a:lnTo>
                      <a:pt x="339" y="63"/>
                    </a:lnTo>
                    <a:lnTo>
                      <a:pt x="333" y="63"/>
                    </a:lnTo>
                    <a:lnTo>
                      <a:pt x="329" y="65"/>
                    </a:lnTo>
                    <a:lnTo>
                      <a:pt x="323" y="67"/>
                    </a:lnTo>
                    <a:lnTo>
                      <a:pt x="318" y="67"/>
                    </a:lnTo>
                    <a:lnTo>
                      <a:pt x="314" y="69"/>
                    </a:lnTo>
                    <a:lnTo>
                      <a:pt x="308" y="70"/>
                    </a:lnTo>
                    <a:lnTo>
                      <a:pt x="302" y="72"/>
                    </a:lnTo>
                    <a:lnTo>
                      <a:pt x="299" y="74"/>
                    </a:lnTo>
                    <a:lnTo>
                      <a:pt x="293" y="74"/>
                    </a:lnTo>
                    <a:lnTo>
                      <a:pt x="289" y="76"/>
                    </a:lnTo>
                    <a:lnTo>
                      <a:pt x="283" y="78"/>
                    </a:lnTo>
                    <a:lnTo>
                      <a:pt x="278" y="80"/>
                    </a:lnTo>
                    <a:lnTo>
                      <a:pt x="274" y="82"/>
                    </a:lnTo>
                    <a:lnTo>
                      <a:pt x="268" y="84"/>
                    </a:lnTo>
                    <a:lnTo>
                      <a:pt x="264" y="86"/>
                    </a:lnTo>
                    <a:lnTo>
                      <a:pt x="259" y="88"/>
                    </a:lnTo>
                    <a:lnTo>
                      <a:pt x="253" y="89"/>
                    </a:lnTo>
                    <a:lnTo>
                      <a:pt x="247" y="93"/>
                    </a:lnTo>
                    <a:lnTo>
                      <a:pt x="242" y="95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4" y="101"/>
                    </a:lnTo>
                    <a:lnTo>
                      <a:pt x="219" y="103"/>
                    </a:lnTo>
                    <a:lnTo>
                      <a:pt x="215" y="107"/>
                    </a:lnTo>
                    <a:lnTo>
                      <a:pt x="209" y="108"/>
                    </a:lnTo>
                    <a:lnTo>
                      <a:pt x="204" y="110"/>
                    </a:lnTo>
                    <a:lnTo>
                      <a:pt x="200" y="112"/>
                    </a:lnTo>
                    <a:lnTo>
                      <a:pt x="194" y="116"/>
                    </a:lnTo>
                    <a:lnTo>
                      <a:pt x="190" y="118"/>
                    </a:lnTo>
                    <a:lnTo>
                      <a:pt x="185" y="120"/>
                    </a:lnTo>
                    <a:lnTo>
                      <a:pt x="181" y="122"/>
                    </a:lnTo>
                    <a:lnTo>
                      <a:pt x="177" y="126"/>
                    </a:lnTo>
                    <a:lnTo>
                      <a:pt x="171" y="127"/>
                    </a:lnTo>
                    <a:lnTo>
                      <a:pt x="167" y="129"/>
                    </a:lnTo>
                    <a:lnTo>
                      <a:pt x="164" y="131"/>
                    </a:lnTo>
                    <a:lnTo>
                      <a:pt x="160" y="133"/>
                    </a:lnTo>
                    <a:lnTo>
                      <a:pt x="156" y="137"/>
                    </a:lnTo>
                    <a:lnTo>
                      <a:pt x="152" y="139"/>
                    </a:lnTo>
                    <a:lnTo>
                      <a:pt x="148" y="141"/>
                    </a:lnTo>
                    <a:lnTo>
                      <a:pt x="145" y="143"/>
                    </a:lnTo>
                    <a:lnTo>
                      <a:pt x="141" y="147"/>
                    </a:lnTo>
                    <a:lnTo>
                      <a:pt x="137" y="148"/>
                    </a:lnTo>
                    <a:lnTo>
                      <a:pt x="133" y="152"/>
                    </a:lnTo>
                    <a:lnTo>
                      <a:pt x="131" y="154"/>
                    </a:lnTo>
                    <a:lnTo>
                      <a:pt x="128" y="156"/>
                    </a:lnTo>
                    <a:lnTo>
                      <a:pt x="124" y="160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4" y="167"/>
                    </a:lnTo>
                    <a:lnTo>
                      <a:pt x="112" y="171"/>
                    </a:lnTo>
                    <a:lnTo>
                      <a:pt x="109" y="173"/>
                    </a:lnTo>
                    <a:lnTo>
                      <a:pt x="105" y="175"/>
                    </a:lnTo>
                    <a:lnTo>
                      <a:pt x="103" y="179"/>
                    </a:lnTo>
                    <a:lnTo>
                      <a:pt x="101" y="181"/>
                    </a:lnTo>
                    <a:lnTo>
                      <a:pt x="97" y="185"/>
                    </a:lnTo>
                    <a:lnTo>
                      <a:pt x="95" y="188"/>
                    </a:lnTo>
                    <a:lnTo>
                      <a:pt x="91" y="190"/>
                    </a:lnTo>
                    <a:lnTo>
                      <a:pt x="90" y="194"/>
                    </a:lnTo>
                    <a:lnTo>
                      <a:pt x="86" y="198"/>
                    </a:lnTo>
                    <a:lnTo>
                      <a:pt x="84" y="202"/>
                    </a:lnTo>
                    <a:lnTo>
                      <a:pt x="82" y="204"/>
                    </a:lnTo>
                    <a:lnTo>
                      <a:pt x="80" y="207"/>
                    </a:lnTo>
                    <a:lnTo>
                      <a:pt x="76" y="211"/>
                    </a:lnTo>
                    <a:lnTo>
                      <a:pt x="74" y="215"/>
                    </a:lnTo>
                    <a:lnTo>
                      <a:pt x="72" y="219"/>
                    </a:lnTo>
                    <a:lnTo>
                      <a:pt x="69" y="223"/>
                    </a:lnTo>
                    <a:lnTo>
                      <a:pt x="67" y="226"/>
                    </a:lnTo>
                    <a:lnTo>
                      <a:pt x="65" y="230"/>
                    </a:lnTo>
                    <a:lnTo>
                      <a:pt x="63" y="234"/>
                    </a:lnTo>
                    <a:lnTo>
                      <a:pt x="59" y="238"/>
                    </a:lnTo>
                    <a:lnTo>
                      <a:pt x="57" y="242"/>
                    </a:lnTo>
                    <a:lnTo>
                      <a:pt x="55" y="245"/>
                    </a:lnTo>
                    <a:lnTo>
                      <a:pt x="53" y="249"/>
                    </a:lnTo>
                    <a:lnTo>
                      <a:pt x="52" y="253"/>
                    </a:lnTo>
                    <a:lnTo>
                      <a:pt x="50" y="259"/>
                    </a:lnTo>
                    <a:lnTo>
                      <a:pt x="48" y="262"/>
                    </a:lnTo>
                    <a:lnTo>
                      <a:pt x="46" y="268"/>
                    </a:lnTo>
                    <a:lnTo>
                      <a:pt x="42" y="272"/>
                    </a:lnTo>
                    <a:lnTo>
                      <a:pt x="40" y="278"/>
                    </a:lnTo>
                    <a:lnTo>
                      <a:pt x="38" y="281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69" name="Freeform 776">
                <a:extLst>
                  <a:ext uri="{FF2B5EF4-FFF2-40B4-BE49-F238E27FC236}">
                    <a16:creationId xmlns:a16="http://schemas.microsoft.com/office/drawing/2014/main" id="{EC76C3E7-22F7-4BBB-A79A-CA65ECBA61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1" y="942"/>
                <a:ext cx="238" cy="131"/>
              </a:xfrm>
              <a:custGeom>
                <a:avLst/>
                <a:gdLst>
                  <a:gd name="T0" fmla="*/ 1 w 475"/>
                  <a:gd name="T1" fmla="*/ 1 h 262"/>
                  <a:gd name="T2" fmla="*/ 1 w 475"/>
                  <a:gd name="T3" fmla="*/ 1 h 262"/>
                  <a:gd name="T4" fmla="*/ 1 w 475"/>
                  <a:gd name="T5" fmla="*/ 1 h 262"/>
                  <a:gd name="T6" fmla="*/ 1 w 475"/>
                  <a:gd name="T7" fmla="*/ 1 h 262"/>
                  <a:gd name="T8" fmla="*/ 1 w 475"/>
                  <a:gd name="T9" fmla="*/ 1 h 262"/>
                  <a:gd name="T10" fmla="*/ 1 w 475"/>
                  <a:gd name="T11" fmla="*/ 1 h 262"/>
                  <a:gd name="T12" fmla="*/ 1 w 475"/>
                  <a:gd name="T13" fmla="*/ 1 h 262"/>
                  <a:gd name="T14" fmla="*/ 1 w 475"/>
                  <a:gd name="T15" fmla="*/ 1 h 262"/>
                  <a:gd name="T16" fmla="*/ 1 w 475"/>
                  <a:gd name="T17" fmla="*/ 1 h 262"/>
                  <a:gd name="T18" fmla="*/ 1 w 475"/>
                  <a:gd name="T19" fmla="*/ 1 h 262"/>
                  <a:gd name="T20" fmla="*/ 1 w 475"/>
                  <a:gd name="T21" fmla="*/ 1 h 262"/>
                  <a:gd name="T22" fmla="*/ 1 w 475"/>
                  <a:gd name="T23" fmla="*/ 1 h 262"/>
                  <a:gd name="T24" fmla="*/ 1 w 475"/>
                  <a:gd name="T25" fmla="*/ 1 h 262"/>
                  <a:gd name="T26" fmla="*/ 1 w 475"/>
                  <a:gd name="T27" fmla="*/ 1 h 262"/>
                  <a:gd name="T28" fmla="*/ 1 w 475"/>
                  <a:gd name="T29" fmla="*/ 0 h 262"/>
                  <a:gd name="T30" fmla="*/ 1 w 475"/>
                  <a:gd name="T31" fmla="*/ 1 h 262"/>
                  <a:gd name="T32" fmla="*/ 1 w 475"/>
                  <a:gd name="T33" fmla="*/ 1 h 262"/>
                  <a:gd name="T34" fmla="*/ 1 w 475"/>
                  <a:gd name="T35" fmla="*/ 1 h 262"/>
                  <a:gd name="T36" fmla="*/ 1 w 475"/>
                  <a:gd name="T37" fmla="*/ 1 h 262"/>
                  <a:gd name="T38" fmla="*/ 1 w 475"/>
                  <a:gd name="T39" fmla="*/ 1 h 262"/>
                  <a:gd name="T40" fmla="*/ 1 w 475"/>
                  <a:gd name="T41" fmla="*/ 1 h 262"/>
                  <a:gd name="T42" fmla="*/ 1 w 475"/>
                  <a:gd name="T43" fmla="*/ 1 h 262"/>
                  <a:gd name="T44" fmla="*/ 1 w 475"/>
                  <a:gd name="T45" fmla="*/ 1 h 262"/>
                  <a:gd name="T46" fmla="*/ 1 w 475"/>
                  <a:gd name="T47" fmla="*/ 1 h 262"/>
                  <a:gd name="T48" fmla="*/ 1 w 475"/>
                  <a:gd name="T49" fmla="*/ 1 h 262"/>
                  <a:gd name="T50" fmla="*/ 1 w 475"/>
                  <a:gd name="T51" fmla="*/ 1 h 262"/>
                  <a:gd name="T52" fmla="*/ 1 w 475"/>
                  <a:gd name="T53" fmla="*/ 1 h 262"/>
                  <a:gd name="T54" fmla="*/ 1 w 475"/>
                  <a:gd name="T55" fmla="*/ 1 h 262"/>
                  <a:gd name="T56" fmla="*/ 1 w 475"/>
                  <a:gd name="T57" fmla="*/ 1 h 262"/>
                  <a:gd name="T58" fmla="*/ 1 w 475"/>
                  <a:gd name="T59" fmla="*/ 1 h 262"/>
                  <a:gd name="T60" fmla="*/ 1 w 475"/>
                  <a:gd name="T61" fmla="*/ 1 h 262"/>
                  <a:gd name="T62" fmla="*/ 1 w 475"/>
                  <a:gd name="T63" fmla="*/ 1 h 262"/>
                  <a:gd name="T64" fmla="*/ 1 w 475"/>
                  <a:gd name="T65" fmla="*/ 1 h 262"/>
                  <a:gd name="T66" fmla="*/ 1 w 475"/>
                  <a:gd name="T67" fmla="*/ 1 h 262"/>
                  <a:gd name="T68" fmla="*/ 1 w 475"/>
                  <a:gd name="T69" fmla="*/ 1 h 262"/>
                  <a:gd name="T70" fmla="*/ 1 w 475"/>
                  <a:gd name="T71" fmla="*/ 1 h 262"/>
                  <a:gd name="T72" fmla="*/ 1 w 475"/>
                  <a:gd name="T73" fmla="*/ 1 h 262"/>
                  <a:gd name="T74" fmla="*/ 1 w 475"/>
                  <a:gd name="T75" fmla="*/ 1 h 262"/>
                  <a:gd name="T76" fmla="*/ 1 w 475"/>
                  <a:gd name="T77" fmla="*/ 1 h 262"/>
                  <a:gd name="T78" fmla="*/ 1 w 475"/>
                  <a:gd name="T79" fmla="*/ 1 h 262"/>
                  <a:gd name="T80" fmla="*/ 1 w 475"/>
                  <a:gd name="T81" fmla="*/ 1 h 262"/>
                  <a:gd name="T82" fmla="*/ 1 w 475"/>
                  <a:gd name="T83" fmla="*/ 1 h 262"/>
                  <a:gd name="T84" fmla="*/ 1 w 475"/>
                  <a:gd name="T85" fmla="*/ 1 h 262"/>
                  <a:gd name="T86" fmla="*/ 1 w 475"/>
                  <a:gd name="T87" fmla="*/ 1 h 262"/>
                  <a:gd name="T88" fmla="*/ 1 w 475"/>
                  <a:gd name="T89" fmla="*/ 1 h 262"/>
                  <a:gd name="T90" fmla="*/ 1 w 475"/>
                  <a:gd name="T91" fmla="*/ 1 h 262"/>
                  <a:gd name="T92" fmla="*/ 1 w 475"/>
                  <a:gd name="T93" fmla="*/ 1 h 262"/>
                  <a:gd name="T94" fmla="*/ 1 w 475"/>
                  <a:gd name="T95" fmla="*/ 1 h 262"/>
                  <a:gd name="T96" fmla="*/ 1 w 475"/>
                  <a:gd name="T97" fmla="*/ 1 h 262"/>
                  <a:gd name="T98" fmla="*/ 1 w 475"/>
                  <a:gd name="T99" fmla="*/ 1 h 262"/>
                  <a:gd name="T100" fmla="*/ 1 w 475"/>
                  <a:gd name="T101" fmla="*/ 1 h 262"/>
                  <a:gd name="T102" fmla="*/ 1 w 475"/>
                  <a:gd name="T103" fmla="*/ 1 h 262"/>
                  <a:gd name="T104" fmla="*/ 1 w 475"/>
                  <a:gd name="T105" fmla="*/ 1 h 262"/>
                  <a:gd name="T106" fmla="*/ 1 w 475"/>
                  <a:gd name="T107" fmla="*/ 1 h 26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5"/>
                  <a:gd name="T163" fmla="*/ 0 h 262"/>
                  <a:gd name="T164" fmla="*/ 475 w 475"/>
                  <a:gd name="T165" fmla="*/ 262 h 26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5" h="262">
                    <a:moveTo>
                      <a:pt x="0" y="211"/>
                    </a:moveTo>
                    <a:lnTo>
                      <a:pt x="0" y="209"/>
                    </a:lnTo>
                    <a:lnTo>
                      <a:pt x="2" y="209"/>
                    </a:lnTo>
                    <a:lnTo>
                      <a:pt x="4" y="205"/>
                    </a:lnTo>
                    <a:lnTo>
                      <a:pt x="6" y="202"/>
                    </a:lnTo>
                    <a:lnTo>
                      <a:pt x="7" y="198"/>
                    </a:lnTo>
                    <a:lnTo>
                      <a:pt x="11" y="194"/>
                    </a:lnTo>
                    <a:lnTo>
                      <a:pt x="13" y="190"/>
                    </a:lnTo>
                    <a:lnTo>
                      <a:pt x="15" y="188"/>
                    </a:lnTo>
                    <a:lnTo>
                      <a:pt x="17" y="185"/>
                    </a:lnTo>
                    <a:lnTo>
                      <a:pt x="21" y="183"/>
                    </a:lnTo>
                    <a:lnTo>
                      <a:pt x="25" y="175"/>
                    </a:lnTo>
                    <a:lnTo>
                      <a:pt x="30" y="169"/>
                    </a:lnTo>
                    <a:lnTo>
                      <a:pt x="34" y="164"/>
                    </a:lnTo>
                    <a:lnTo>
                      <a:pt x="40" y="158"/>
                    </a:lnTo>
                    <a:lnTo>
                      <a:pt x="45" y="152"/>
                    </a:lnTo>
                    <a:lnTo>
                      <a:pt x="49" y="147"/>
                    </a:lnTo>
                    <a:lnTo>
                      <a:pt x="55" y="141"/>
                    </a:lnTo>
                    <a:lnTo>
                      <a:pt x="61" y="137"/>
                    </a:lnTo>
                    <a:lnTo>
                      <a:pt x="66" y="131"/>
                    </a:lnTo>
                    <a:lnTo>
                      <a:pt x="70" y="128"/>
                    </a:lnTo>
                    <a:lnTo>
                      <a:pt x="76" y="122"/>
                    </a:lnTo>
                    <a:lnTo>
                      <a:pt x="82" y="118"/>
                    </a:lnTo>
                    <a:lnTo>
                      <a:pt x="87" y="114"/>
                    </a:lnTo>
                    <a:lnTo>
                      <a:pt x="93" y="110"/>
                    </a:lnTo>
                    <a:lnTo>
                      <a:pt x="99" y="107"/>
                    </a:lnTo>
                    <a:lnTo>
                      <a:pt x="106" y="103"/>
                    </a:lnTo>
                    <a:lnTo>
                      <a:pt x="112" y="99"/>
                    </a:lnTo>
                    <a:lnTo>
                      <a:pt x="118" y="95"/>
                    </a:lnTo>
                    <a:lnTo>
                      <a:pt x="123" y="91"/>
                    </a:lnTo>
                    <a:lnTo>
                      <a:pt x="129" y="90"/>
                    </a:lnTo>
                    <a:lnTo>
                      <a:pt x="135" y="86"/>
                    </a:lnTo>
                    <a:lnTo>
                      <a:pt x="142" y="84"/>
                    </a:lnTo>
                    <a:lnTo>
                      <a:pt x="148" y="80"/>
                    </a:lnTo>
                    <a:lnTo>
                      <a:pt x="154" y="78"/>
                    </a:lnTo>
                    <a:lnTo>
                      <a:pt x="161" y="76"/>
                    </a:lnTo>
                    <a:lnTo>
                      <a:pt x="167" y="72"/>
                    </a:lnTo>
                    <a:lnTo>
                      <a:pt x="173" y="71"/>
                    </a:lnTo>
                    <a:lnTo>
                      <a:pt x="180" y="69"/>
                    </a:lnTo>
                    <a:lnTo>
                      <a:pt x="188" y="67"/>
                    </a:lnTo>
                    <a:lnTo>
                      <a:pt x="194" y="65"/>
                    </a:lnTo>
                    <a:lnTo>
                      <a:pt x="201" y="63"/>
                    </a:lnTo>
                    <a:lnTo>
                      <a:pt x="209" y="61"/>
                    </a:lnTo>
                    <a:lnTo>
                      <a:pt x="215" y="57"/>
                    </a:lnTo>
                    <a:lnTo>
                      <a:pt x="222" y="57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3" y="51"/>
                    </a:lnTo>
                    <a:lnTo>
                      <a:pt x="251" y="50"/>
                    </a:lnTo>
                    <a:lnTo>
                      <a:pt x="258" y="48"/>
                    </a:lnTo>
                    <a:lnTo>
                      <a:pt x="266" y="46"/>
                    </a:lnTo>
                    <a:lnTo>
                      <a:pt x="274" y="44"/>
                    </a:lnTo>
                    <a:lnTo>
                      <a:pt x="281" y="42"/>
                    </a:lnTo>
                    <a:lnTo>
                      <a:pt x="289" y="40"/>
                    </a:lnTo>
                    <a:lnTo>
                      <a:pt x="298" y="38"/>
                    </a:lnTo>
                    <a:lnTo>
                      <a:pt x="306" y="38"/>
                    </a:lnTo>
                    <a:lnTo>
                      <a:pt x="314" y="36"/>
                    </a:lnTo>
                    <a:lnTo>
                      <a:pt x="323" y="34"/>
                    </a:lnTo>
                    <a:lnTo>
                      <a:pt x="331" y="32"/>
                    </a:lnTo>
                    <a:lnTo>
                      <a:pt x="338" y="31"/>
                    </a:lnTo>
                    <a:lnTo>
                      <a:pt x="348" y="29"/>
                    </a:lnTo>
                    <a:lnTo>
                      <a:pt x="355" y="27"/>
                    </a:lnTo>
                    <a:lnTo>
                      <a:pt x="365" y="25"/>
                    </a:lnTo>
                    <a:lnTo>
                      <a:pt x="372" y="23"/>
                    </a:lnTo>
                    <a:lnTo>
                      <a:pt x="382" y="21"/>
                    </a:lnTo>
                    <a:lnTo>
                      <a:pt x="391" y="19"/>
                    </a:lnTo>
                    <a:lnTo>
                      <a:pt x="401" y="17"/>
                    </a:lnTo>
                    <a:lnTo>
                      <a:pt x="409" y="15"/>
                    </a:lnTo>
                    <a:lnTo>
                      <a:pt x="418" y="13"/>
                    </a:lnTo>
                    <a:lnTo>
                      <a:pt x="428" y="12"/>
                    </a:lnTo>
                    <a:lnTo>
                      <a:pt x="437" y="10"/>
                    </a:lnTo>
                    <a:lnTo>
                      <a:pt x="447" y="6"/>
                    </a:lnTo>
                    <a:lnTo>
                      <a:pt x="456" y="4"/>
                    </a:lnTo>
                    <a:lnTo>
                      <a:pt x="466" y="2"/>
                    </a:lnTo>
                    <a:lnTo>
                      <a:pt x="475" y="0"/>
                    </a:lnTo>
                    <a:lnTo>
                      <a:pt x="475" y="2"/>
                    </a:lnTo>
                    <a:lnTo>
                      <a:pt x="475" y="4"/>
                    </a:lnTo>
                    <a:lnTo>
                      <a:pt x="475" y="8"/>
                    </a:lnTo>
                    <a:lnTo>
                      <a:pt x="473" y="12"/>
                    </a:lnTo>
                    <a:lnTo>
                      <a:pt x="473" y="13"/>
                    </a:lnTo>
                    <a:lnTo>
                      <a:pt x="473" y="15"/>
                    </a:lnTo>
                    <a:lnTo>
                      <a:pt x="471" y="19"/>
                    </a:lnTo>
                    <a:lnTo>
                      <a:pt x="471" y="23"/>
                    </a:lnTo>
                    <a:lnTo>
                      <a:pt x="471" y="27"/>
                    </a:lnTo>
                    <a:lnTo>
                      <a:pt x="469" y="31"/>
                    </a:lnTo>
                    <a:lnTo>
                      <a:pt x="469" y="34"/>
                    </a:lnTo>
                    <a:lnTo>
                      <a:pt x="467" y="38"/>
                    </a:lnTo>
                    <a:lnTo>
                      <a:pt x="467" y="42"/>
                    </a:lnTo>
                    <a:lnTo>
                      <a:pt x="466" y="46"/>
                    </a:lnTo>
                    <a:lnTo>
                      <a:pt x="466" y="51"/>
                    </a:lnTo>
                    <a:lnTo>
                      <a:pt x="464" y="55"/>
                    </a:lnTo>
                    <a:lnTo>
                      <a:pt x="462" y="59"/>
                    </a:lnTo>
                    <a:lnTo>
                      <a:pt x="460" y="65"/>
                    </a:lnTo>
                    <a:lnTo>
                      <a:pt x="458" y="71"/>
                    </a:lnTo>
                    <a:lnTo>
                      <a:pt x="456" y="74"/>
                    </a:lnTo>
                    <a:lnTo>
                      <a:pt x="454" y="80"/>
                    </a:lnTo>
                    <a:lnTo>
                      <a:pt x="452" y="86"/>
                    </a:lnTo>
                    <a:lnTo>
                      <a:pt x="450" y="91"/>
                    </a:lnTo>
                    <a:lnTo>
                      <a:pt x="448" y="97"/>
                    </a:lnTo>
                    <a:lnTo>
                      <a:pt x="445" y="103"/>
                    </a:lnTo>
                    <a:lnTo>
                      <a:pt x="443" y="109"/>
                    </a:lnTo>
                    <a:lnTo>
                      <a:pt x="441" y="114"/>
                    </a:lnTo>
                    <a:lnTo>
                      <a:pt x="437" y="120"/>
                    </a:lnTo>
                    <a:lnTo>
                      <a:pt x="433" y="126"/>
                    </a:lnTo>
                    <a:lnTo>
                      <a:pt x="429" y="131"/>
                    </a:lnTo>
                    <a:lnTo>
                      <a:pt x="428" y="135"/>
                    </a:lnTo>
                    <a:lnTo>
                      <a:pt x="422" y="141"/>
                    </a:lnTo>
                    <a:lnTo>
                      <a:pt x="418" y="147"/>
                    </a:lnTo>
                    <a:lnTo>
                      <a:pt x="414" y="152"/>
                    </a:lnTo>
                    <a:lnTo>
                      <a:pt x="410" y="160"/>
                    </a:lnTo>
                    <a:lnTo>
                      <a:pt x="407" y="164"/>
                    </a:lnTo>
                    <a:lnTo>
                      <a:pt x="401" y="169"/>
                    </a:lnTo>
                    <a:lnTo>
                      <a:pt x="397" y="175"/>
                    </a:lnTo>
                    <a:lnTo>
                      <a:pt x="391" y="181"/>
                    </a:lnTo>
                    <a:lnTo>
                      <a:pt x="386" y="186"/>
                    </a:lnTo>
                    <a:lnTo>
                      <a:pt x="382" y="192"/>
                    </a:lnTo>
                    <a:lnTo>
                      <a:pt x="376" y="196"/>
                    </a:lnTo>
                    <a:lnTo>
                      <a:pt x="371" y="202"/>
                    </a:lnTo>
                    <a:lnTo>
                      <a:pt x="365" y="207"/>
                    </a:lnTo>
                    <a:lnTo>
                      <a:pt x="357" y="211"/>
                    </a:lnTo>
                    <a:lnTo>
                      <a:pt x="352" y="217"/>
                    </a:lnTo>
                    <a:lnTo>
                      <a:pt x="344" y="221"/>
                    </a:lnTo>
                    <a:lnTo>
                      <a:pt x="336" y="224"/>
                    </a:lnTo>
                    <a:lnTo>
                      <a:pt x="331" y="230"/>
                    </a:lnTo>
                    <a:lnTo>
                      <a:pt x="323" y="234"/>
                    </a:lnTo>
                    <a:lnTo>
                      <a:pt x="315" y="238"/>
                    </a:lnTo>
                    <a:lnTo>
                      <a:pt x="308" y="242"/>
                    </a:lnTo>
                    <a:lnTo>
                      <a:pt x="298" y="245"/>
                    </a:lnTo>
                    <a:lnTo>
                      <a:pt x="291" y="247"/>
                    </a:lnTo>
                    <a:lnTo>
                      <a:pt x="281" y="251"/>
                    </a:lnTo>
                    <a:lnTo>
                      <a:pt x="274" y="255"/>
                    </a:lnTo>
                    <a:lnTo>
                      <a:pt x="264" y="257"/>
                    </a:lnTo>
                    <a:lnTo>
                      <a:pt x="255" y="259"/>
                    </a:lnTo>
                    <a:lnTo>
                      <a:pt x="245" y="262"/>
                    </a:lnTo>
                    <a:lnTo>
                      <a:pt x="241" y="262"/>
                    </a:lnTo>
                    <a:lnTo>
                      <a:pt x="239" y="262"/>
                    </a:lnTo>
                    <a:lnTo>
                      <a:pt x="237" y="262"/>
                    </a:lnTo>
                    <a:lnTo>
                      <a:pt x="234" y="262"/>
                    </a:lnTo>
                    <a:lnTo>
                      <a:pt x="230" y="262"/>
                    </a:lnTo>
                    <a:lnTo>
                      <a:pt x="228" y="262"/>
                    </a:lnTo>
                    <a:lnTo>
                      <a:pt x="224" y="262"/>
                    </a:lnTo>
                    <a:lnTo>
                      <a:pt x="222" y="262"/>
                    </a:lnTo>
                    <a:lnTo>
                      <a:pt x="218" y="261"/>
                    </a:lnTo>
                    <a:lnTo>
                      <a:pt x="215" y="259"/>
                    </a:lnTo>
                    <a:lnTo>
                      <a:pt x="213" y="257"/>
                    </a:lnTo>
                    <a:lnTo>
                      <a:pt x="213" y="255"/>
                    </a:lnTo>
                    <a:lnTo>
                      <a:pt x="215" y="255"/>
                    </a:lnTo>
                    <a:lnTo>
                      <a:pt x="218" y="253"/>
                    </a:lnTo>
                    <a:lnTo>
                      <a:pt x="222" y="253"/>
                    </a:lnTo>
                    <a:lnTo>
                      <a:pt x="224" y="251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32" y="249"/>
                    </a:lnTo>
                    <a:lnTo>
                      <a:pt x="234" y="247"/>
                    </a:lnTo>
                    <a:lnTo>
                      <a:pt x="237" y="245"/>
                    </a:lnTo>
                    <a:lnTo>
                      <a:pt x="241" y="245"/>
                    </a:lnTo>
                    <a:lnTo>
                      <a:pt x="245" y="243"/>
                    </a:lnTo>
                    <a:lnTo>
                      <a:pt x="247" y="242"/>
                    </a:lnTo>
                    <a:lnTo>
                      <a:pt x="253" y="240"/>
                    </a:lnTo>
                    <a:lnTo>
                      <a:pt x="256" y="240"/>
                    </a:lnTo>
                    <a:lnTo>
                      <a:pt x="260" y="238"/>
                    </a:lnTo>
                    <a:lnTo>
                      <a:pt x="264" y="234"/>
                    </a:lnTo>
                    <a:lnTo>
                      <a:pt x="268" y="232"/>
                    </a:lnTo>
                    <a:lnTo>
                      <a:pt x="274" y="230"/>
                    </a:lnTo>
                    <a:lnTo>
                      <a:pt x="277" y="228"/>
                    </a:lnTo>
                    <a:lnTo>
                      <a:pt x="283" y="226"/>
                    </a:lnTo>
                    <a:lnTo>
                      <a:pt x="287" y="223"/>
                    </a:lnTo>
                    <a:lnTo>
                      <a:pt x="293" y="221"/>
                    </a:lnTo>
                    <a:lnTo>
                      <a:pt x="296" y="219"/>
                    </a:lnTo>
                    <a:lnTo>
                      <a:pt x="302" y="215"/>
                    </a:lnTo>
                    <a:lnTo>
                      <a:pt x="308" y="213"/>
                    </a:lnTo>
                    <a:lnTo>
                      <a:pt x="312" y="209"/>
                    </a:lnTo>
                    <a:lnTo>
                      <a:pt x="317" y="205"/>
                    </a:lnTo>
                    <a:lnTo>
                      <a:pt x="323" y="202"/>
                    </a:lnTo>
                    <a:lnTo>
                      <a:pt x="327" y="200"/>
                    </a:lnTo>
                    <a:lnTo>
                      <a:pt x="333" y="194"/>
                    </a:lnTo>
                    <a:lnTo>
                      <a:pt x="338" y="192"/>
                    </a:lnTo>
                    <a:lnTo>
                      <a:pt x="342" y="186"/>
                    </a:lnTo>
                    <a:lnTo>
                      <a:pt x="348" y="183"/>
                    </a:lnTo>
                    <a:lnTo>
                      <a:pt x="353" y="179"/>
                    </a:lnTo>
                    <a:lnTo>
                      <a:pt x="357" y="175"/>
                    </a:lnTo>
                    <a:lnTo>
                      <a:pt x="363" y="171"/>
                    </a:lnTo>
                    <a:lnTo>
                      <a:pt x="367" y="166"/>
                    </a:lnTo>
                    <a:lnTo>
                      <a:pt x="372" y="162"/>
                    </a:lnTo>
                    <a:lnTo>
                      <a:pt x="378" y="156"/>
                    </a:lnTo>
                    <a:lnTo>
                      <a:pt x="382" y="150"/>
                    </a:lnTo>
                    <a:lnTo>
                      <a:pt x="386" y="147"/>
                    </a:lnTo>
                    <a:lnTo>
                      <a:pt x="391" y="141"/>
                    </a:lnTo>
                    <a:lnTo>
                      <a:pt x="395" y="135"/>
                    </a:lnTo>
                    <a:lnTo>
                      <a:pt x="401" y="129"/>
                    </a:lnTo>
                    <a:lnTo>
                      <a:pt x="405" y="124"/>
                    </a:lnTo>
                    <a:lnTo>
                      <a:pt x="409" y="118"/>
                    </a:lnTo>
                    <a:lnTo>
                      <a:pt x="412" y="112"/>
                    </a:lnTo>
                    <a:lnTo>
                      <a:pt x="416" y="107"/>
                    </a:lnTo>
                    <a:lnTo>
                      <a:pt x="420" y="99"/>
                    </a:lnTo>
                    <a:lnTo>
                      <a:pt x="424" y="93"/>
                    </a:lnTo>
                    <a:lnTo>
                      <a:pt x="428" y="88"/>
                    </a:lnTo>
                    <a:lnTo>
                      <a:pt x="429" y="80"/>
                    </a:lnTo>
                    <a:lnTo>
                      <a:pt x="431" y="74"/>
                    </a:lnTo>
                    <a:lnTo>
                      <a:pt x="435" y="67"/>
                    </a:lnTo>
                    <a:lnTo>
                      <a:pt x="437" y="59"/>
                    </a:lnTo>
                    <a:lnTo>
                      <a:pt x="441" y="51"/>
                    </a:lnTo>
                    <a:lnTo>
                      <a:pt x="443" y="44"/>
                    </a:lnTo>
                    <a:lnTo>
                      <a:pt x="445" y="36"/>
                    </a:lnTo>
                    <a:lnTo>
                      <a:pt x="447" y="29"/>
                    </a:lnTo>
                    <a:lnTo>
                      <a:pt x="445" y="29"/>
                    </a:lnTo>
                    <a:lnTo>
                      <a:pt x="443" y="29"/>
                    </a:lnTo>
                    <a:lnTo>
                      <a:pt x="439" y="29"/>
                    </a:lnTo>
                    <a:lnTo>
                      <a:pt x="437" y="29"/>
                    </a:lnTo>
                    <a:lnTo>
                      <a:pt x="435" y="29"/>
                    </a:lnTo>
                    <a:lnTo>
                      <a:pt x="431" y="29"/>
                    </a:lnTo>
                    <a:lnTo>
                      <a:pt x="428" y="29"/>
                    </a:lnTo>
                    <a:lnTo>
                      <a:pt x="424" y="29"/>
                    </a:lnTo>
                    <a:lnTo>
                      <a:pt x="420" y="29"/>
                    </a:lnTo>
                    <a:lnTo>
                      <a:pt x="416" y="31"/>
                    </a:lnTo>
                    <a:lnTo>
                      <a:pt x="410" y="31"/>
                    </a:lnTo>
                    <a:lnTo>
                      <a:pt x="405" y="31"/>
                    </a:lnTo>
                    <a:lnTo>
                      <a:pt x="399" y="32"/>
                    </a:lnTo>
                    <a:lnTo>
                      <a:pt x="395" y="32"/>
                    </a:lnTo>
                    <a:lnTo>
                      <a:pt x="388" y="32"/>
                    </a:lnTo>
                    <a:lnTo>
                      <a:pt x="382" y="34"/>
                    </a:lnTo>
                    <a:lnTo>
                      <a:pt x="376" y="34"/>
                    </a:lnTo>
                    <a:lnTo>
                      <a:pt x="369" y="36"/>
                    </a:lnTo>
                    <a:lnTo>
                      <a:pt x="361" y="36"/>
                    </a:lnTo>
                    <a:lnTo>
                      <a:pt x="355" y="38"/>
                    </a:lnTo>
                    <a:lnTo>
                      <a:pt x="348" y="38"/>
                    </a:lnTo>
                    <a:lnTo>
                      <a:pt x="340" y="40"/>
                    </a:lnTo>
                    <a:lnTo>
                      <a:pt x="331" y="42"/>
                    </a:lnTo>
                    <a:lnTo>
                      <a:pt x="323" y="44"/>
                    </a:lnTo>
                    <a:lnTo>
                      <a:pt x="315" y="44"/>
                    </a:lnTo>
                    <a:lnTo>
                      <a:pt x="308" y="48"/>
                    </a:lnTo>
                    <a:lnTo>
                      <a:pt x="298" y="48"/>
                    </a:lnTo>
                    <a:lnTo>
                      <a:pt x="291" y="50"/>
                    </a:lnTo>
                    <a:lnTo>
                      <a:pt x="283" y="53"/>
                    </a:lnTo>
                    <a:lnTo>
                      <a:pt x="274" y="55"/>
                    </a:lnTo>
                    <a:lnTo>
                      <a:pt x="264" y="57"/>
                    </a:lnTo>
                    <a:lnTo>
                      <a:pt x="256" y="59"/>
                    </a:lnTo>
                    <a:lnTo>
                      <a:pt x="247" y="63"/>
                    </a:lnTo>
                    <a:lnTo>
                      <a:pt x="237" y="65"/>
                    </a:lnTo>
                    <a:lnTo>
                      <a:pt x="230" y="69"/>
                    </a:lnTo>
                    <a:lnTo>
                      <a:pt x="220" y="71"/>
                    </a:lnTo>
                    <a:lnTo>
                      <a:pt x="211" y="74"/>
                    </a:lnTo>
                    <a:lnTo>
                      <a:pt x="203" y="78"/>
                    </a:lnTo>
                    <a:lnTo>
                      <a:pt x="194" y="80"/>
                    </a:lnTo>
                    <a:lnTo>
                      <a:pt x="184" y="84"/>
                    </a:lnTo>
                    <a:lnTo>
                      <a:pt x="177" y="88"/>
                    </a:lnTo>
                    <a:lnTo>
                      <a:pt x="167" y="91"/>
                    </a:lnTo>
                    <a:lnTo>
                      <a:pt x="158" y="95"/>
                    </a:lnTo>
                    <a:lnTo>
                      <a:pt x="150" y="101"/>
                    </a:lnTo>
                    <a:lnTo>
                      <a:pt x="141" y="105"/>
                    </a:lnTo>
                    <a:lnTo>
                      <a:pt x="133" y="110"/>
                    </a:lnTo>
                    <a:lnTo>
                      <a:pt x="123" y="114"/>
                    </a:lnTo>
                    <a:lnTo>
                      <a:pt x="116" y="120"/>
                    </a:lnTo>
                    <a:lnTo>
                      <a:pt x="108" y="126"/>
                    </a:lnTo>
                    <a:lnTo>
                      <a:pt x="101" y="129"/>
                    </a:lnTo>
                    <a:lnTo>
                      <a:pt x="91" y="135"/>
                    </a:lnTo>
                    <a:lnTo>
                      <a:pt x="83" y="141"/>
                    </a:lnTo>
                    <a:lnTo>
                      <a:pt x="76" y="147"/>
                    </a:lnTo>
                    <a:lnTo>
                      <a:pt x="70" y="154"/>
                    </a:lnTo>
                    <a:lnTo>
                      <a:pt x="63" y="160"/>
                    </a:lnTo>
                    <a:lnTo>
                      <a:pt x="55" y="167"/>
                    </a:lnTo>
                    <a:lnTo>
                      <a:pt x="49" y="173"/>
                    </a:lnTo>
                    <a:lnTo>
                      <a:pt x="44" y="181"/>
                    </a:lnTo>
                    <a:lnTo>
                      <a:pt x="38" y="188"/>
                    </a:lnTo>
                    <a:lnTo>
                      <a:pt x="32" y="196"/>
                    </a:lnTo>
                    <a:lnTo>
                      <a:pt x="26" y="204"/>
                    </a:lnTo>
                    <a:lnTo>
                      <a:pt x="21" y="211"/>
                    </a:lnTo>
                    <a:lnTo>
                      <a:pt x="0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70" name="Freeform 777">
                <a:extLst>
                  <a:ext uri="{FF2B5EF4-FFF2-40B4-BE49-F238E27FC236}">
                    <a16:creationId xmlns:a16="http://schemas.microsoft.com/office/drawing/2014/main" id="{DB6857D8-02A8-41AF-9684-3913D440666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2" y="747"/>
                <a:ext cx="198" cy="166"/>
              </a:xfrm>
              <a:custGeom>
                <a:avLst/>
                <a:gdLst>
                  <a:gd name="T0" fmla="*/ 0 w 398"/>
                  <a:gd name="T1" fmla="*/ 1 h 331"/>
                  <a:gd name="T2" fmla="*/ 0 w 398"/>
                  <a:gd name="T3" fmla="*/ 1 h 331"/>
                  <a:gd name="T4" fmla="*/ 0 w 398"/>
                  <a:gd name="T5" fmla="*/ 1 h 331"/>
                  <a:gd name="T6" fmla="*/ 0 w 398"/>
                  <a:gd name="T7" fmla="*/ 1 h 331"/>
                  <a:gd name="T8" fmla="*/ 0 w 398"/>
                  <a:gd name="T9" fmla="*/ 1 h 331"/>
                  <a:gd name="T10" fmla="*/ 0 w 398"/>
                  <a:gd name="T11" fmla="*/ 1 h 331"/>
                  <a:gd name="T12" fmla="*/ 0 w 398"/>
                  <a:gd name="T13" fmla="*/ 1 h 331"/>
                  <a:gd name="T14" fmla="*/ 0 w 398"/>
                  <a:gd name="T15" fmla="*/ 1 h 331"/>
                  <a:gd name="T16" fmla="*/ 0 w 398"/>
                  <a:gd name="T17" fmla="*/ 1 h 331"/>
                  <a:gd name="T18" fmla="*/ 0 w 398"/>
                  <a:gd name="T19" fmla="*/ 1 h 331"/>
                  <a:gd name="T20" fmla="*/ 0 w 398"/>
                  <a:gd name="T21" fmla="*/ 1 h 331"/>
                  <a:gd name="T22" fmla="*/ 0 w 398"/>
                  <a:gd name="T23" fmla="*/ 1 h 331"/>
                  <a:gd name="T24" fmla="*/ 0 w 398"/>
                  <a:gd name="T25" fmla="*/ 1 h 331"/>
                  <a:gd name="T26" fmla="*/ 0 w 398"/>
                  <a:gd name="T27" fmla="*/ 1 h 331"/>
                  <a:gd name="T28" fmla="*/ 0 w 398"/>
                  <a:gd name="T29" fmla="*/ 1 h 331"/>
                  <a:gd name="T30" fmla="*/ 0 w 398"/>
                  <a:gd name="T31" fmla="*/ 1 h 331"/>
                  <a:gd name="T32" fmla="*/ 0 w 398"/>
                  <a:gd name="T33" fmla="*/ 1 h 331"/>
                  <a:gd name="T34" fmla="*/ 0 w 398"/>
                  <a:gd name="T35" fmla="*/ 1 h 331"/>
                  <a:gd name="T36" fmla="*/ 0 w 398"/>
                  <a:gd name="T37" fmla="*/ 1 h 331"/>
                  <a:gd name="T38" fmla="*/ 0 w 398"/>
                  <a:gd name="T39" fmla="*/ 1 h 331"/>
                  <a:gd name="T40" fmla="*/ 0 w 398"/>
                  <a:gd name="T41" fmla="*/ 1 h 331"/>
                  <a:gd name="T42" fmla="*/ 0 w 398"/>
                  <a:gd name="T43" fmla="*/ 1 h 331"/>
                  <a:gd name="T44" fmla="*/ 0 w 398"/>
                  <a:gd name="T45" fmla="*/ 1 h 331"/>
                  <a:gd name="T46" fmla="*/ 0 w 398"/>
                  <a:gd name="T47" fmla="*/ 1 h 331"/>
                  <a:gd name="T48" fmla="*/ 0 w 398"/>
                  <a:gd name="T49" fmla="*/ 1 h 331"/>
                  <a:gd name="T50" fmla="*/ 0 w 398"/>
                  <a:gd name="T51" fmla="*/ 1 h 331"/>
                  <a:gd name="T52" fmla="*/ 0 w 398"/>
                  <a:gd name="T53" fmla="*/ 1 h 331"/>
                  <a:gd name="T54" fmla="*/ 0 w 398"/>
                  <a:gd name="T55" fmla="*/ 1 h 331"/>
                  <a:gd name="T56" fmla="*/ 0 w 398"/>
                  <a:gd name="T57" fmla="*/ 1 h 331"/>
                  <a:gd name="T58" fmla="*/ 0 w 398"/>
                  <a:gd name="T59" fmla="*/ 1 h 331"/>
                  <a:gd name="T60" fmla="*/ 0 w 398"/>
                  <a:gd name="T61" fmla="*/ 1 h 331"/>
                  <a:gd name="T62" fmla="*/ 0 w 398"/>
                  <a:gd name="T63" fmla="*/ 1 h 331"/>
                  <a:gd name="T64" fmla="*/ 0 w 398"/>
                  <a:gd name="T65" fmla="*/ 1 h 331"/>
                  <a:gd name="T66" fmla="*/ 0 w 398"/>
                  <a:gd name="T67" fmla="*/ 1 h 331"/>
                  <a:gd name="T68" fmla="*/ 0 w 398"/>
                  <a:gd name="T69" fmla="*/ 1 h 331"/>
                  <a:gd name="T70" fmla="*/ 0 w 398"/>
                  <a:gd name="T71" fmla="*/ 1 h 331"/>
                  <a:gd name="T72" fmla="*/ 0 w 398"/>
                  <a:gd name="T73" fmla="*/ 1 h 331"/>
                  <a:gd name="T74" fmla="*/ 0 w 398"/>
                  <a:gd name="T75" fmla="*/ 1 h 331"/>
                  <a:gd name="T76" fmla="*/ 0 w 398"/>
                  <a:gd name="T77" fmla="*/ 1 h 331"/>
                  <a:gd name="T78" fmla="*/ 0 w 398"/>
                  <a:gd name="T79" fmla="*/ 1 h 331"/>
                  <a:gd name="T80" fmla="*/ 0 w 398"/>
                  <a:gd name="T81" fmla="*/ 1 h 331"/>
                  <a:gd name="T82" fmla="*/ 0 w 398"/>
                  <a:gd name="T83" fmla="*/ 1 h 331"/>
                  <a:gd name="T84" fmla="*/ 0 w 398"/>
                  <a:gd name="T85" fmla="*/ 1 h 331"/>
                  <a:gd name="T86" fmla="*/ 0 w 398"/>
                  <a:gd name="T87" fmla="*/ 1 h 331"/>
                  <a:gd name="T88" fmla="*/ 0 w 398"/>
                  <a:gd name="T89" fmla="*/ 1 h 331"/>
                  <a:gd name="T90" fmla="*/ 0 w 398"/>
                  <a:gd name="T91" fmla="*/ 1 h 331"/>
                  <a:gd name="T92" fmla="*/ 0 w 398"/>
                  <a:gd name="T93" fmla="*/ 1 h 331"/>
                  <a:gd name="T94" fmla="*/ 0 w 398"/>
                  <a:gd name="T95" fmla="*/ 1 h 331"/>
                  <a:gd name="T96" fmla="*/ 0 w 398"/>
                  <a:gd name="T97" fmla="*/ 1 h 331"/>
                  <a:gd name="T98" fmla="*/ 0 w 398"/>
                  <a:gd name="T99" fmla="*/ 1 h 331"/>
                  <a:gd name="T100" fmla="*/ 0 w 398"/>
                  <a:gd name="T101" fmla="*/ 1 h 331"/>
                  <a:gd name="T102" fmla="*/ 0 w 398"/>
                  <a:gd name="T103" fmla="*/ 1 h 331"/>
                  <a:gd name="T104" fmla="*/ 0 w 398"/>
                  <a:gd name="T105" fmla="*/ 1 h 331"/>
                  <a:gd name="T106" fmla="*/ 0 w 398"/>
                  <a:gd name="T107" fmla="*/ 1 h 331"/>
                  <a:gd name="T108" fmla="*/ 0 w 398"/>
                  <a:gd name="T109" fmla="*/ 1 h 331"/>
                  <a:gd name="T110" fmla="*/ 0 w 398"/>
                  <a:gd name="T111" fmla="*/ 1 h 331"/>
                  <a:gd name="T112" fmla="*/ 0 w 398"/>
                  <a:gd name="T113" fmla="*/ 1 h 331"/>
                  <a:gd name="T114" fmla="*/ 0 w 398"/>
                  <a:gd name="T115" fmla="*/ 1 h 331"/>
                  <a:gd name="T116" fmla="*/ 0 w 398"/>
                  <a:gd name="T117" fmla="*/ 1 h 33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8"/>
                  <a:gd name="T178" fmla="*/ 0 h 331"/>
                  <a:gd name="T179" fmla="*/ 398 w 398"/>
                  <a:gd name="T180" fmla="*/ 331 h 33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8" h="331">
                    <a:moveTo>
                      <a:pt x="0" y="270"/>
                    </a:moveTo>
                    <a:lnTo>
                      <a:pt x="0" y="269"/>
                    </a:lnTo>
                    <a:lnTo>
                      <a:pt x="2" y="267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4" y="261"/>
                    </a:lnTo>
                    <a:lnTo>
                      <a:pt x="6" y="257"/>
                    </a:lnTo>
                    <a:lnTo>
                      <a:pt x="6" y="255"/>
                    </a:lnTo>
                    <a:lnTo>
                      <a:pt x="8" y="251"/>
                    </a:lnTo>
                    <a:lnTo>
                      <a:pt x="10" y="248"/>
                    </a:lnTo>
                    <a:lnTo>
                      <a:pt x="12" y="244"/>
                    </a:lnTo>
                    <a:lnTo>
                      <a:pt x="16" y="240"/>
                    </a:lnTo>
                    <a:lnTo>
                      <a:pt x="18" y="236"/>
                    </a:lnTo>
                    <a:lnTo>
                      <a:pt x="21" y="232"/>
                    </a:lnTo>
                    <a:lnTo>
                      <a:pt x="25" y="227"/>
                    </a:lnTo>
                    <a:lnTo>
                      <a:pt x="25" y="225"/>
                    </a:lnTo>
                    <a:lnTo>
                      <a:pt x="27" y="223"/>
                    </a:lnTo>
                    <a:lnTo>
                      <a:pt x="29" y="219"/>
                    </a:lnTo>
                    <a:lnTo>
                      <a:pt x="31" y="217"/>
                    </a:lnTo>
                    <a:lnTo>
                      <a:pt x="33" y="215"/>
                    </a:lnTo>
                    <a:lnTo>
                      <a:pt x="35" y="211"/>
                    </a:lnTo>
                    <a:lnTo>
                      <a:pt x="38" y="210"/>
                    </a:lnTo>
                    <a:lnTo>
                      <a:pt x="40" y="208"/>
                    </a:lnTo>
                    <a:lnTo>
                      <a:pt x="42" y="204"/>
                    </a:lnTo>
                    <a:lnTo>
                      <a:pt x="44" y="202"/>
                    </a:lnTo>
                    <a:lnTo>
                      <a:pt x="48" y="198"/>
                    </a:lnTo>
                    <a:lnTo>
                      <a:pt x="50" y="196"/>
                    </a:lnTo>
                    <a:lnTo>
                      <a:pt x="52" y="192"/>
                    </a:lnTo>
                    <a:lnTo>
                      <a:pt x="56" y="191"/>
                    </a:lnTo>
                    <a:lnTo>
                      <a:pt x="57" y="187"/>
                    </a:lnTo>
                    <a:lnTo>
                      <a:pt x="61" y="185"/>
                    </a:lnTo>
                    <a:lnTo>
                      <a:pt x="63" y="181"/>
                    </a:lnTo>
                    <a:lnTo>
                      <a:pt x="67" y="179"/>
                    </a:lnTo>
                    <a:lnTo>
                      <a:pt x="71" y="175"/>
                    </a:lnTo>
                    <a:lnTo>
                      <a:pt x="73" y="172"/>
                    </a:lnTo>
                    <a:lnTo>
                      <a:pt x="77" y="170"/>
                    </a:lnTo>
                    <a:lnTo>
                      <a:pt x="80" y="166"/>
                    </a:lnTo>
                    <a:lnTo>
                      <a:pt x="84" y="164"/>
                    </a:lnTo>
                    <a:lnTo>
                      <a:pt x="88" y="160"/>
                    </a:lnTo>
                    <a:lnTo>
                      <a:pt x="92" y="156"/>
                    </a:lnTo>
                    <a:lnTo>
                      <a:pt x="96" y="154"/>
                    </a:lnTo>
                    <a:lnTo>
                      <a:pt x="99" y="151"/>
                    </a:lnTo>
                    <a:lnTo>
                      <a:pt x="103" y="149"/>
                    </a:lnTo>
                    <a:lnTo>
                      <a:pt x="107" y="145"/>
                    </a:lnTo>
                    <a:lnTo>
                      <a:pt x="113" y="143"/>
                    </a:lnTo>
                    <a:lnTo>
                      <a:pt x="116" y="139"/>
                    </a:lnTo>
                    <a:lnTo>
                      <a:pt x="122" y="137"/>
                    </a:lnTo>
                    <a:lnTo>
                      <a:pt x="126" y="134"/>
                    </a:lnTo>
                    <a:lnTo>
                      <a:pt x="130" y="130"/>
                    </a:lnTo>
                    <a:lnTo>
                      <a:pt x="134" y="128"/>
                    </a:lnTo>
                    <a:lnTo>
                      <a:pt x="139" y="124"/>
                    </a:lnTo>
                    <a:lnTo>
                      <a:pt x="143" y="122"/>
                    </a:lnTo>
                    <a:lnTo>
                      <a:pt x="147" y="118"/>
                    </a:lnTo>
                    <a:lnTo>
                      <a:pt x="153" y="116"/>
                    </a:lnTo>
                    <a:lnTo>
                      <a:pt x="156" y="115"/>
                    </a:lnTo>
                    <a:lnTo>
                      <a:pt x="160" y="113"/>
                    </a:lnTo>
                    <a:lnTo>
                      <a:pt x="166" y="109"/>
                    </a:lnTo>
                    <a:lnTo>
                      <a:pt x="170" y="107"/>
                    </a:lnTo>
                    <a:lnTo>
                      <a:pt x="173" y="105"/>
                    </a:lnTo>
                    <a:lnTo>
                      <a:pt x="179" y="103"/>
                    </a:lnTo>
                    <a:lnTo>
                      <a:pt x="183" y="99"/>
                    </a:lnTo>
                    <a:lnTo>
                      <a:pt x="187" y="97"/>
                    </a:lnTo>
                    <a:lnTo>
                      <a:pt x="192" y="96"/>
                    </a:lnTo>
                    <a:lnTo>
                      <a:pt x="196" y="94"/>
                    </a:lnTo>
                    <a:lnTo>
                      <a:pt x="200" y="92"/>
                    </a:lnTo>
                    <a:lnTo>
                      <a:pt x="204" y="90"/>
                    </a:lnTo>
                    <a:lnTo>
                      <a:pt x="210" y="88"/>
                    </a:lnTo>
                    <a:lnTo>
                      <a:pt x="213" y="86"/>
                    </a:lnTo>
                    <a:lnTo>
                      <a:pt x="217" y="84"/>
                    </a:lnTo>
                    <a:lnTo>
                      <a:pt x="221" y="82"/>
                    </a:lnTo>
                    <a:lnTo>
                      <a:pt x="227" y="80"/>
                    </a:lnTo>
                    <a:lnTo>
                      <a:pt x="230" y="78"/>
                    </a:lnTo>
                    <a:lnTo>
                      <a:pt x="234" y="77"/>
                    </a:lnTo>
                    <a:lnTo>
                      <a:pt x="238" y="75"/>
                    </a:lnTo>
                    <a:lnTo>
                      <a:pt x="242" y="73"/>
                    </a:lnTo>
                    <a:lnTo>
                      <a:pt x="248" y="73"/>
                    </a:lnTo>
                    <a:lnTo>
                      <a:pt x="251" y="71"/>
                    </a:lnTo>
                    <a:lnTo>
                      <a:pt x="255" y="69"/>
                    </a:lnTo>
                    <a:lnTo>
                      <a:pt x="261" y="67"/>
                    </a:lnTo>
                    <a:lnTo>
                      <a:pt x="265" y="65"/>
                    </a:lnTo>
                    <a:lnTo>
                      <a:pt x="269" y="63"/>
                    </a:lnTo>
                    <a:lnTo>
                      <a:pt x="272" y="61"/>
                    </a:lnTo>
                    <a:lnTo>
                      <a:pt x="276" y="59"/>
                    </a:lnTo>
                    <a:lnTo>
                      <a:pt x="280" y="58"/>
                    </a:lnTo>
                    <a:lnTo>
                      <a:pt x="284" y="56"/>
                    </a:lnTo>
                    <a:lnTo>
                      <a:pt x="289" y="54"/>
                    </a:lnTo>
                    <a:lnTo>
                      <a:pt x="293" y="54"/>
                    </a:lnTo>
                    <a:lnTo>
                      <a:pt x="297" y="50"/>
                    </a:lnTo>
                    <a:lnTo>
                      <a:pt x="301" y="50"/>
                    </a:lnTo>
                    <a:lnTo>
                      <a:pt x="305" y="48"/>
                    </a:lnTo>
                    <a:lnTo>
                      <a:pt x="310" y="46"/>
                    </a:lnTo>
                    <a:lnTo>
                      <a:pt x="314" y="44"/>
                    </a:lnTo>
                    <a:lnTo>
                      <a:pt x="318" y="42"/>
                    </a:lnTo>
                    <a:lnTo>
                      <a:pt x="322" y="40"/>
                    </a:lnTo>
                    <a:lnTo>
                      <a:pt x="327" y="39"/>
                    </a:lnTo>
                    <a:lnTo>
                      <a:pt x="331" y="37"/>
                    </a:lnTo>
                    <a:lnTo>
                      <a:pt x="335" y="35"/>
                    </a:lnTo>
                    <a:lnTo>
                      <a:pt x="339" y="33"/>
                    </a:lnTo>
                    <a:lnTo>
                      <a:pt x="343" y="31"/>
                    </a:lnTo>
                    <a:lnTo>
                      <a:pt x="348" y="27"/>
                    </a:lnTo>
                    <a:lnTo>
                      <a:pt x="352" y="25"/>
                    </a:lnTo>
                    <a:lnTo>
                      <a:pt x="356" y="23"/>
                    </a:lnTo>
                    <a:lnTo>
                      <a:pt x="360" y="21"/>
                    </a:lnTo>
                    <a:lnTo>
                      <a:pt x="364" y="19"/>
                    </a:lnTo>
                    <a:lnTo>
                      <a:pt x="369" y="16"/>
                    </a:lnTo>
                    <a:lnTo>
                      <a:pt x="373" y="14"/>
                    </a:lnTo>
                    <a:lnTo>
                      <a:pt x="377" y="12"/>
                    </a:lnTo>
                    <a:lnTo>
                      <a:pt x="381" y="8"/>
                    </a:lnTo>
                    <a:lnTo>
                      <a:pt x="386" y="6"/>
                    </a:lnTo>
                    <a:lnTo>
                      <a:pt x="390" y="4"/>
                    </a:lnTo>
                    <a:lnTo>
                      <a:pt x="394" y="0"/>
                    </a:lnTo>
                    <a:lnTo>
                      <a:pt x="394" y="2"/>
                    </a:lnTo>
                    <a:lnTo>
                      <a:pt x="396" y="4"/>
                    </a:lnTo>
                    <a:lnTo>
                      <a:pt x="396" y="8"/>
                    </a:lnTo>
                    <a:lnTo>
                      <a:pt x="396" y="10"/>
                    </a:lnTo>
                    <a:lnTo>
                      <a:pt x="396" y="14"/>
                    </a:lnTo>
                    <a:lnTo>
                      <a:pt x="398" y="18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398" y="25"/>
                    </a:lnTo>
                    <a:lnTo>
                      <a:pt x="398" y="27"/>
                    </a:lnTo>
                    <a:lnTo>
                      <a:pt x="398" y="31"/>
                    </a:lnTo>
                    <a:lnTo>
                      <a:pt x="398" y="33"/>
                    </a:lnTo>
                    <a:lnTo>
                      <a:pt x="398" y="35"/>
                    </a:lnTo>
                    <a:lnTo>
                      <a:pt x="398" y="39"/>
                    </a:lnTo>
                    <a:lnTo>
                      <a:pt x="398" y="40"/>
                    </a:lnTo>
                    <a:lnTo>
                      <a:pt x="398" y="44"/>
                    </a:lnTo>
                    <a:lnTo>
                      <a:pt x="398" y="48"/>
                    </a:lnTo>
                    <a:lnTo>
                      <a:pt x="398" y="52"/>
                    </a:lnTo>
                    <a:lnTo>
                      <a:pt x="398" y="56"/>
                    </a:lnTo>
                    <a:lnTo>
                      <a:pt x="398" y="59"/>
                    </a:lnTo>
                    <a:lnTo>
                      <a:pt x="398" y="63"/>
                    </a:lnTo>
                    <a:lnTo>
                      <a:pt x="398" y="67"/>
                    </a:lnTo>
                    <a:lnTo>
                      <a:pt x="398" y="71"/>
                    </a:lnTo>
                    <a:lnTo>
                      <a:pt x="398" y="75"/>
                    </a:lnTo>
                    <a:lnTo>
                      <a:pt x="398" y="78"/>
                    </a:lnTo>
                    <a:lnTo>
                      <a:pt x="398" y="82"/>
                    </a:lnTo>
                    <a:lnTo>
                      <a:pt x="396" y="86"/>
                    </a:lnTo>
                    <a:lnTo>
                      <a:pt x="396" y="92"/>
                    </a:lnTo>
                    <a:lnTo>
                      <a:pt x="396" y="96"/>
                    </a:lnTo>
                    <a:lnTo>
                      <a:pt x="396" y="101"/>
                    </a:lnTo>
                    <a:lnTo>
                      <a:pt x="394" y="105"/>
                    </a:lnTo>
                    <a:lnTo>
                      <a:pt x="394" y="111"/>
                    </a:lnTo>
                    <a:lnTo>
                      <a:pt x="392" y="116"/>
                    </a:lnTo>
                    <a:lnTo>
                      <a:pt x="392" y="120"/>
                    </a:lnTo>
                    <a:lnTo>
                      <a:pt x="390" y="126"/>
                    </a:lnTo>
                    <a:lnTo>
                      <a:pt x="390" y="132"/>
                    </a:lnTo>
                    <a:lnTo>
                      <a:pt x="388" y="135"/>
                    </a:lnTo>
                    <a:lnTo>
                      <a:pt x="388" y="141"/>
                    </a:lnTo>
                    <a:lnTo>
                      <a:pt x="386" y="147"/>
                    </a:lnTo>
                    <a:lnTo>
                      <a:pt x="384" y="153"/>
                    </a:lnTo>
                    <a:lnTo>
                      <a:pt x="384" y="158"/>
                    </a:lnTo>
                    <a:lnTo>
                      <a:pt x="383" y="164"/>
                    </a:lnTo>
                    <a:lnTo>
                      <a:pt x="381" y="170"/>
                    </a:lnTo>
                    <a:lnTo>
                      <a:pt x="379" y="175"/>
                    </a:lnTo>
                    <a:lnTo>
                      <a:pt x="377" y="181"/>
                    </a:lnTo>
                    <a:lnTo>
                      <a:pt x="375" y="187"/>
                    </a:lnTo>
                    <a:lnTo>
                      <a:pt x="373" y="192"/>
                    </a:lnTo>
                    <a:lnTo>
                      <a:pt x="371" y="198"/>
                    </a:lnTo>
                    <a:lnTo>
                      <a:pt x="369" y="206"/>
                    </a:lnTo>
                    <a:lnTo>
                      <a:pt x="367" y="211"/>
                    </a:lnTo>
                    <a:lnTo>
                      <a:pt x="364" y="217"/>
                    </a:lnTo>
                    <a:lnTo>
                      <a:pt x="362" y="225"/>
                    </a:lnTo>
                    <a:lnTo>
                      <a:pt x="358" y="230"/>
                    </a:lnTo>
                    <a:lnTo>
                      <a:pt x="356" y="238"/>
                    </a:lnTo>
                    <a:lnTo>
                      <a:pt x="354" y="242"/>
                    </a:lnTo>
                    <a:lnTo>
                      <a:pt x="352" y="246"/>
                    </a:lnTo>
                    <a:lnTo>
                      <a:pt x="348" y="248"/>
                    </a:lnTo>
                    <a:lnTo>
                      <a:pt x="346" y="251"/>
                    </a:lnTo>
                    <a:lnTo>
                      <a:pt x="343" y="253"/>
                    </a:lnTo>
                    <a:lnTo>
                      <a:pt x="339" y="255"/>
                    </a:lnTo>
                    <a:lnTo>
                      <a:pt x="335" y="257"/>
                    </a:lnTo>
                    <a:lnTo>
                      <a:pt x="333" y="259"/>
                    </a:lnTo>
                    <a:lnTo>
                      <a:pt x="329" y="259"/>
                    </a:lnTo>
                    <a:lnTo>
                      <a:pt x="327" y="259"/>
                    </a:lnTo>
                    <a:lnTo>
                      <a:pt x="324" y="261"/>
                    </a:lnTo>
                    <a:lnTo>
                      <a:pt x="322" y="261"/>
                    </a:lnTo>
                    <a:lnTo>
                      <a:pt x="318" y="261"/>
                    </a:lnTo>
                    <a:lnTo>
                      <a:pt x="320" y="257"/>
                    </a:lnTo>
                    <a:lnTo>
                      <a:pt x="322" y="255"/>
                    </a:lnTo>
                    <a:lnTo>
                      <a:pt x="322" y="251"/>
                    </a:lnTo>
                    <a:lnTo>
                      <a:pt x="324" y="250"/>
                    </a:lnTo>
                    <a:lnTo>
                      <a:pt x="326" y="246"/>
                    </a:lnTo>
                    <a:lnTo>
                      <a:pt x="327" y="244"/>
                    </a:lnTo>
                    <a:lnTo>
                      <a:pt x="327" y="242"/>
                    </a:lnTo>
                    <a:lnTo>
                      <a:pt x="329" y="238"/>
                    </a:lnTo>
                    <a:lnTo>
                      <a:pt x="329" y="236"/>
                    </a:lnTo>
                    <a:lnTo>
                      <a:pt x="331" y="234"/>
                    </a:lnTo>
                    <a:lnTo>
                      <a:pt x="333" y="230"/>
                    </a:lnTo>
                    <a:lnTo>
                      <a:pt x="333" y="229"/>
                    </a:lnTo>
                    <a:lnTo>
                      <a:pt x="335" y="227"/>
                    </a:lnTo>
                    <a:lnTo>
                      <a:pt x="337" y="223"/>
                    </a:lnTo>
                    <a:lnTo>
                      <a:pt x="337" y="221"/>
                    </a:lnTo>
                    <a:lnTo>
                      <a:pt x="339" y="217"/>
                    </a:lnTo>
                    <a:lnTo>
                      <a:pt x="341" y="215"/>
                    </a:lnTo>
                    <a:lnTo>
                      <a:pt x="341" y="211"/>
                    </a:lnTo>
                    <a:lnTo>
                      <a:pt x="343" y="208"/>
                    </a:lnTo>
                    <a:lnTo>
                      <a:pt x="345" y="204"/>
                    </a:lnTo>
                    <a:lnTo>
                      <a:pt x="345" y="202"/>
                    </a:lnTo>
                    <a:lnTo>
                      <a:pt x="346" y="198"/>
                    </a:lnTo>
                    <a:lnTo>
                      <a:pt x="348" y="194"/>
                    </a:lnTo>
                    <a:lnTo>
                      <a:pt x="348" y="191"/>
                    </a:lnTo>
                    <a:lnTo>
                      <a:pt x="350" y="187"/>
                    </a:lnTo>
                    <a:lnTo>
                      <a:pt x="350" y="183"/>
                    </a:lnTo>
                    <a:lnTo>
                      <a:pt x="352" y="179"/>
                    </a:lnTo>
                    <a:lnTo>
                      <a:pt x="354" y="173"/>
                    </a:lnTo>
                    <a:lnTo>
                      <a:pt x="354" y="170"/>
                    </a:lnTo>
                    <a:lnTo>
                      <a:pt x="356" y="166"/>
                    </a:lnTo>
                    <a:lnTo>
                      <a:pt x="358" y="162"/>
                    </a:lnTo>
                    <a:lnTo>
                      <a:pt x="358" y="156"/>
                    </a:lnTo>
                    <a:lnTo>
                      <a:pt x="360" y="153"/>
                    </a:lnTo>
                    <a:lnTo>
                      <a:pt x="360" y="149"/>
                    </a:lnTo>
                    <a:lnTo>
                      <a:pt x="362" y="145"/>
                    </a:lnTo>
                    <a:lnTo>
                      <a:pt x="362" y="139"/>
                    </a:lnTo>
                    <a:lnTo>
                      <a:pt x="364" y="135"/>
                    </a:lnTo>
                    <a:lnTo>
                      <a:pt x="364" y="130"/>
                    </a:lnTo>
                    <a:lnTo>
                      <a:pt x="365" y="124"/>
                    </a:lnTo>
                    <a:lnTo>
                      <a:pt x="365" y="120"/>
                    </a:lnTo>
                    <a:lnTo>
                      <a:pt x="367" y="115"/>
                    </a:lnTo>
                    <a:lnTo>
                      <a:pt x="367" y="111"/>
                    </a:lnTo>
                    <a:lnTo>
                      <a:pt x="367" y="105"/>
                    </a:lnTo>
                    <a:lnTo>
                      <a:pt x="369" y="99"/>
                    </a:lnTo>
                    <a:lnTo>
                      <a:pt x="369" y="96"/>
                    </a:lnTo>
                    <a:lnTo>
                      <a:pt x="369" y="90"/>
                    </a:lnTo>
                    <a:lnTo>
                      <a:pt x="369" y="84"/>
                    </a:lnTo>
                    <a:lnTo>
                      <a:pt x="369" y="78"/>
                    </a:lnTo>
                    <a:lnTo>
                      <a:pt x="371" y="73"/>
                    </a:lnTo>
                    <a:lnTo>
                      <a:pt x="371" y="67"/>
                    </a:lnTo>
                    <a:lnTo>
                      <a:pt x="371" y="63"/>
                    </a:lnTo>
                    <a:lnTo>
                      <a:pt x="371" y="58"/>
                    </a:lnTo>
                    <a:lnTo>
                      <a:pt x="371" y="52"/>
                    </a:lnTo>
                    <a:lnTo>
                      <a:pt x="369" y="52"/>
                    </a:lnTo>
                    <a:lnTo>
                      <a:pt x="367" y="54"/>
                    </a:lnTo>
                    <a:lnTo>
                      <a:pt x="364" y="56"/>
                    </a:lnTo>
                    <a:lnTo>
                      <a:pt x="362" y="58"/>
                    </a:lnTo>
                    <a:lnTo>
                      <a:pt x="360" y="58"/>
                    </a:lnTo>
                    <a:lnTo>
                      <a:pt x="358" y="59"/>
                    </a:lnTo>
                    <a:lnTo>
                      <a:pt x="354" y="59"/>
                    </a:lnTo>
                    <a:lnTo>
                      <a:pt x="352" y="61"/>
                    </a:lnTo>
                    <a:lnTo>
                      <a:pt x="350" y="61"/>
                    </a:lnTo>
                    <a:lnTo>
                      <a:pt x="346" y="63"/>
                    </a:lnTo>
                    <a:lnTo>
                      <a:pt x="343" y="65"/>
                    </a:lnTo>
                    <a:lnTo>
                      <a:pt x="341" y="67"/>
                    </a:lnTo>
                    <a:lnTo>
                      <a:pt x="337" y="67"/>
                    </a:lnTo>
                    <a:lnTo>
                      <a:pt x="333" y="69"/>
                    </a:lnTo>
                    <a:lnTo>
                      <a:pt x="327" y="71"/>
                    </a:lnTo>
                    <a:lnTo>
                      <a:pt x="324" y="73"/>
                    </a:lnTo>
                    <a:lnTo>
                      <a:pt x="320" y="73"/>
                    </a:lnTo>
                    <a:lnTo>
                      <a:pt x="318" y="73"/>
                    </a:lnTo>
                    <a:lnTo>
                      <a:pt x="316" y="75"/>
                    </a:lnTo>
                    <a:lnTo>
                      <a:pt x="312" y="75"/>
                    </a:lnTo>
                    <a:lnTo>
                      <a:pt x="310" y="75"/>
                    </a:lnTo>
                    <a:lnTo>
                      <a:pt x="307" y="77"/>
                    </a:lnTo>
                    <a:lnTo>
                      <a:pt x="303" y="77"/>
                    </a:lnTo>
                    <a:lnTo>
                      <a:pt x="301" y="78"/>
                    </a:lnTo>
                    <a:lnTo>
                      <a:pt x="297" y="78"/>
                    </a:lnTo>
                    <a:lnTo>
                      <a:pt x="295" y="80"/>
                    </a:lnTo>
                    <a:lnTo>
                      <a:pt x="291" y="80"/>
                    </a:lnTo>
                    <a:lnTo>
                      <a:pt x="288" y="82"/>
                    </a:lnTo>
                    <a:lnTo>
                      <a:pt x="284" y="82"/>
                    </a:lnTo>
                    <a:lnTo>
                      <a:pt x="282" y="84"/>
                    </a:lnTo>
                    <a:lnTo>
                      <a:pt x="278" y="84"/>
                    </a:lnTo>
                    <a:lnTo>
                      <a:pt x="274" y="86"/>
                    </a:lnTo>
                    <a:lnTo>
                      <a:pt x="270" y="86"/>
                    </a:lnTo>
                    <a:lnTo>
                      <a:pt x="267" y="88"/>
                    </a:lnTo>
                    <a:lnTo>
                      <a:pt x="261" y="90"/>
                    </a:lnTo>
                    <a:lnTo>
                      <a:pt x="257" y="90"/>
                    </a:lnTo>
                    <a:lnTo>
                      <a:pt x="253" y="92"/>
                    </a:lnTo>
                    <a:lnTo>
                      <a:pt x="249" y="94"/>
                    </a:lnTo>
                    <a:lnTo>
                      <a:pt x="244" y="96"/>
                    </a:lnTo>
                    <a:lnTo>
                      <a:pt x="240" y="96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7" y="101"/>
                    </a:lnTo>
                    <a:lnTo>
                      <a:pt x="221" y="103"/>
                    </a:lnTo>
                    <a:lnTo>
                      <a:pt x="217" y="105"/>
                    </a:lnTo>
                    <a:lnTo>
                      <a:pt x="211" y="107"/>
                    </a:lnTo>
                    <a:lnTo>
                      <a:pt x="208" y="111"/>
                    </a:lnTo>
                    <a:lnTo>
                      <a:pt x="202" y="113"/>
                    </a:lnTo>
                    <a:lnTo>
                      <a:pt x="196" y="115"/>
                    </a:lnTo>
                    <a:lnTo>
                      <a:pt x="192" y="118"/>
                    </a:lnTo>
                    <a:lnTo>
                      <a:pt x="187" y="120"/>
                    </a:lnTo>
                    <a:lnTo>
                      <a:pt x="183" y="122"/>
                    </a:lnTo>
                    <a:lnTo>
                      <a:pt x="177" y="126"/>
                    </a:lnTo>
                    <a:lnTo>
                      <a:pt x="172" y="128"/>
                    </a:lnTo>
                    <a:lnTo>
                      <a:pt x="168" y="132"/>
                    </a:lnTo>
                    <a:lnTo>
                      <a:pt x="162" y="134"/>
                    </a:lnTo>
                    <a:lnTo>
                      <a:pt x="156" y="137"/>
                    </a:lnTo>
                    <a:lnTo>
                      <a:pt x="153" y="141"/>
                    </a:lnTo>
                    <a:lnTo>
                      <a:pt x="147" y="143"/>
                    </a:lnTo>
                    <a:lnTo>
                      <a:pt x="141" y="147"/>
                    </a:lnTo>
                    <a:lnTo>
                      <a:pt x="137" y="151"/>
                    </a:lnTo>
                    <a:lnTo>
                      <a:pt x="132" y="154"/>
                    </a:lnTo>
                    <a:lnTo>
                      <a:pt x="128" y="158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3" y="170"/>
                    </a:lnTo>
                    <a:lnTo>
                      <a:pt x="109" y="173"/>
                    </a:lnTo>
                    <a:lnTo>
                      <a:pt x="103" y="177"/>
                    </a:lnTo>
                    <a:lnTo>
                      <a:pt x="99" y="181"/>
                    </a:lnTo>
                    <a:lnTo>
                      <a:pt x="94" y="185"/>
                    </a:lnTo>
                    <a:lnTo>
                      <a:pt x="90" y="189"/>
                    </a:lnTo>
                    <a:lnTo>
                      <a:pt x="86" y="194"/>
                    </a:lnTo>
                    <a:lnTo>
                      <a:pt x="80" y="198"/>
                    </a:lnTo>
                    <a:lnTo>
                      <a:pt x="77" y="202"/>
                    </a:lnTo>
                    <a:lnTo>
                      <a:pt x="73" y="206"/>
                    </a:lnTo>
                    <a:lnTo>
                      <a:pt x="69" y="211"/>
                    </a:lnTo>
                    <a:lnTo>
                      <a:pt x="65" y="215"/>
                    </a:lnTo>
                    <a:lnTo>
                      <a:pt x="61" y="221"/>
                    </a:lnTo>
                    <a:lnTo>
                      <a:pt x="57" y="227"/>
                    </a:lnTo>
                    <a:lnTo>
                      <a:pt x="54" y="232"/>
                    </a:lnTo>
                    <a:lnTo>
                      <a:pt x="50" y="236"/>
                    </a:lnTo>
                    <a:lnTo>
                      <a:pt x="46" y="242"/>
                    </a:lnTo>
                    <a:lnTo>
                      <a:pt x="42" y="246"/>
                    </a:lnTo>
                    <a:lnTo>
                      <a:pt x="40" y="251"/>
                    </a:lnTo>
                    <a:lnTo>
                      <a:pt x="37" y="257"/>
                    </a:lnTo>
                    <a:lnTo>
                      <a:pt x="35" y="263"/>
                    </a:lnTo>
                    <a:lnTo>
                      <a:pt x="31" y="269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5" y="286"/>
                    </a:lnTo>
                    <a:lnTo>
                      <a:pt x="23" y="291"/>
                    </a:lnTo>
                    <a:lnTo>
                      <a:pt x="21" y="297"/>
                    </a:lnTo>
                    <a:lnTo>
                      <a:pt x="19" y="303"/>
                    </a:lnTo>
                    <a:lnTo>
                      <a:pt x="18" y="308"/>
                    </a:lnTo>
                    <a:lnTo>
                      <a:pt x="16" y="314"/>
                    </a:lnTo>
                    <a:lnTo>
                      <a:pt x="16" y="322"/>
                    </a:lnTo>
                    <a:lnTo>
                      <a:pt x="14" y="324"/>
                    </a:lnTo>
                    <a:lnTo>
                      <a:pt x="14" y="327"/>
                    </a:lnTo>
                    <a:lnTo>
                      <a:pt x="12" y="329"/>
                    </a:lnTo>
                    <a:lnTo>
                      <a:pt x="12" y="331"/>
                    </a:lnTo>
                    <a:lnTo>
                      <a:pt x="10" y="331"/>
                    </a:lnTo>
                    <a:lnTo>
                      <a:pt x="10" y="329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6" y="326"/>
                    </a:lnTo>
                    <a:lnTo>
                      <a:pt x="6" y="324"/>
                    </a:lnTo>
                    <a:lnTo>
                      <a:pt x="6" y="320"/>
                    </a:lnTo>
                    <a:lnTo>
                      <a:pt x="6" y="316"/>
                    </a:lnTo>
                    <a:lnTo>
                      <a:pt x="4" y="314"/>
                    </a:lnTo>
                    <a:lnTo>
                      <a:pt x="4" y="310"/>
                    </a:lnTo>
                    <a:lnTo>
                      <a:pt x="4" y="307"/>
                    </a:lnTo>
                    <a:lnTo>
                      <a:pt x="2" y="303"/>
                    </a:lnTo>
                    <a:lnTo>
                      <a:pt x="2" y="299"/>
                    </a:lnTo>
                    <a:lnTo>
                      <a:pt x="2" y="297"/>
                    </a:lnTo>
                    <a:lnTo>
                      <a:pt x="2" y="293"/>
                    </a:lnTo>
                    <a:lnTo>
                      <a:pt x="2" y="289"/>
                    </a:lnTo>
                    <a:lnTo>
                      <a:pt x="2" y="286"/>
                    </a:lnTo>
                    <a:lnTo>
                      <a:pt x="2" y="284"/>
                    </a:lnTo>
                    <a:lnTo>
                      <a:pt x="0" y="280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grpSp>
          <p:nvGrpSpPr>
            <p:cNvPr id="604" name="Group 778">
              <a:extLst>
                <a:ext uri="{FF2B5EF4-FFF2-40B4-BE49-F238E27FC236}">
                  <a16:creationId xmlns:a16="http://schemas.microsoft.com/office/drawing/2014/main" id="{C1BFCBA7-F5A3-4402-97A9-A502FC8B833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384" y="1513"/>
              <a:ext cx="288" cy="215"/>
              <a:chOff x="4777" y="672"/>
              <a:chExt cx="599" cy="416"/>
            </a:xfrm>
          </p:grpSpPr>
          <p:sp>
            <p:nvSpPr>
              <p:cNvPr id="739" name="Freeform 779">
                <a:extLst>
                  <a:ext uri="{FF2B5EF4-FFF2-40B4-BE49-F238E27FC236}">
                    <a16:creationId xmlns:a16="http://schemas.microsoft.com/office/drawing/2014/main" id="{3CAD3909-7F1F-424D-9C61-B04DA02AE2E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85" y="681"/>
                <a:ext cx="212" cy="191"/>
              </a:xfrm>
              <a:custGeom>
                <a:avLst/>
                <a:gdLst>
                  <a:gd name="T0" fmla="*/ 0 w 424"/>
                  <a:gd name="T1" fmla="*/ 0 h 383"/>
                  <a:gd name="T2" fmla="*/ 1 w 424"/>
                  <a:gd name="T3" fmla="*/ 0 h 383"/>
                  <a:gd name="T4" fmla="*/ 1 w 424"/>
                  <a:gd name="T5" fmla="*/ 0 h 383"/>
                  <a:gd name="T6" fmla="*/ 1 w 424"/>
                  <a:gd name="T7" fmla="*/ 0 h 383"/>
                  <a:gd name="T8" fmla="*/ 1 w 424"/>
                  <a:gd name="T9" fmla="*/ 0 h 383"/>
                  <a:gd name="T10" fmla="*/ 1 w 424"/>
                  <a:gd name="T11" fmla="*/ 0 h 383"/>
                  <a:gd name="T12" fmla="*/ 1 w 424"/>
                  <a:gd name="T13" fmla="*/ 0 h 383"/>
                  <a:gd name="T14" fmla="*/ 1 w 424"/>
                  <a:gd name="T15" fmla="*/ 0 h 383"/>
                  <a:gd name="T16" fmla="*/ 1 w 424"/>
                  <a:gd name="T17" fmla="*/ 0 h 383"/>
                  <a:gd name="T18" fmla="*/ 1 w 424"/>
                  <a:gd name="T19" fmla="*/ 0 h 383"/>
                  <a:gd name="T20" fmla="*/ 1 w 424"/>
                  <a:gd name="T21" fmla="*/ 0 h 383"/>
                  <a:gd name="T22" fmla="*/ 1 w 424"/>
                  <a:gd name="T23" fmla="*/ 0 h 383"/>
                  <a:gd name="T24" fmla="*/ 0 w 424"/>
                  <a:gd name="T25" fmla="*/ 0 h 383"/>
                  <a:gd name="T26" fmla="*/ 0 w 424"/>
                  <a:gd name="T27" fmla="*/ 0 h 3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4"/>
                  <a:gd name="T43" fmla="*/ 0 h 383"/>
                  <a:gd name="T44" fmla="*/ 424 w 424"/>
                  <a:gd name="T45" fmla="*/ 383 h 38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4" h="383">
                    <a:moveTo>
                      <a:pt x="0" y="230"/>
                    </a:moveTo>
                    <a:lnTo>
                      <a:pt x="62" y="154"/>
                    </a:lnTo>
                    <a:lnTo>
                      <a:pt x="180" y="71"/>
                    </a:lnTo>
                    <a:lnTo>
                      <a:pt x="327" y="16"/>
                    </a:lnTo>
                    <a:lnTo>
                      <a:pt x="424" y="0"/>
                    </a:lnTo>
                    <a:lnTo>
                      <a:pt x="403" y="111"/>
                    </a:lnTo>
                    <a:lnTo>
                      <a:pt x="340" y="236"/>
                    </a:lnTo>
                    <a:lnTo>
                      <a:pt x="268" y="318"/>
                    </a:lnTo>
                    <a:lnTo>
                      <a:pt x="133" y="383"/>
                    </a:lnTo>
                    <a:lnTo>
                      <a:pt x="165" y="297"/>
                    </a:lnTo>
                    <a:lnTo>
                      <a:pt x="176" y="147"/>
                    </a:lnTo>
                    <a:lnTo>
                      <a:pt x="80" y="206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40" name="Freeform 780">
                <a:extLst>
                  <a:ext uri="{FF2B5EF4-FFF2-40B4-BE49-F238E27FC236}">
                    <a16:creationId xmlns:a16="http://schemas.microsoft.com/office/drawing/2014/main" id="{7B79B21C-EB1A-4959-B565-E683A903CB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9" y="709"/>
                <a:ext cx="210" cy="227"/>
              </a:xfrm>
              <a:custGeom>
                <a:avLst/>
                <a:gdLst>
                  <a:gd name="T0" fmla="*/ 1 w 420"/>
                  <a:gd name="T1" fmla="*/ 0 h 455"/>
                  <a:gd name="T2" fmla="*/ 1 w 420"/>
                  <a:gd name="T3" fmla="*/ 0 h 455"/>
                  <a:gd name="T4" fmla="*/ 1 w 420"/>
                  <a:gd name="T5" fmla="*/ 0 h 455"/>
                  <a:gd name="T6" fmla="*/ 1 w 420"/>
                  <a:gd name="T7" fmla="*/ 0 h 455"/>
                  <a:gd name="T8" fmla="*/ 1 w 420"/>
                  <a:gd name="T9" fmla="*/ 0 h 455"/>
                  <a:gd name="T10" fmla="*/ 1 w 420"/>
                  <a:gd name="T11" fmla="*/ 0 h 455"/>
                  <a:gd name="T12" fmla="*/ 1 w 420"/>
                  <a:gd name="T13" fmla="*/ 0 h 455"/>
                  <a:gd name="T14" fmla="*/ 1 w 420"/>
                  <a:gd name="T15" fmla="*/ 0 h 455"/>
                  <a:gd name="T16" fmla="*/ 1 w 420"/>
                  <a:gd name="T17" fmla="*/ 0 h 455"/>
                  <a:gd name="T18" fmla="*/ 1 w 420"/>
                  <a:gd name="T19" fmla="*/ 0 h 455"/>
                  <a:gd name="T20" fmla="*/ 0 w 420"/>
                  <a:gd name="T21" fmla="*/ 0 h 455"/>
                  <a:gd name="T22" fmla="*/ 1 w 420"/>
                  <a:gd name="T23" fmla="*/ 0 h 455"/>
                  <a:gd name="T24" fmla="*/ 1 w 420"/>
                  <a:gd name="T25" fmla="*/ 0 h 455"/>
                  <a:gd name="T26" fmla="*/ 1 w 420"/>
                  <a:gd name="T27" fmla="*/ 0 h 455"/>
                  <a:gd name="T28" fmla="*/ 1 w 420"/>
                  <a:gd name="T29" fmla="*/ 0 h 455"/>
                  <a:gd name="T30" fmla="*/ 1 w 420"/>
                  <a:gd name="T31" fmla="*/ 0 h 4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0"/>
                  <a:gd name="T49" fmla="*/ 0 h 455"/>
                  <a:gd name="T50" fmla="*/ 420 w 420"/>
                  <a:gd name="T51" fmla="*/ 455 h 45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0" h="455">
                    <a:moveTo>
                      <a:pt x="125" y="455"/>
                    </a:moveTo>
                    <a:lnTo>
                      <a:pt x="205" y="403"/>
                    </a:lnTo>
                    <a:lnTo>
                      <a:pt x="306" y="306"/>
                    </a:lnTo>
                    <a:lnTo>
                      <a:pt x="380" y="181"/>
                    </a:lnTo>
                    <a:lnTo>
                      <a:pt x="410" y="94"/>
                    </a:lnTo>
                    <a:lnTo>
                      <a:pt x="420" y="0"/>
                    </a:lnTo>
                    <a:lnTo>
                      <a:pt x="344" y="46"/>
                    </a:lnTo>
                    <a:lnTo>
                      <a:pt x="222" y="97"/>
                    </a:lnTo>
                    <a:lnTo>
                      <a:pt x="114" y="156"/>
                    </a:lnTo>
                    <a:lnTo>
                      <a:pt x="51" y="204"/>
                    </a:lnTo>
                    <a:lnTo>
                      <a:pt x="0" y="259"/>
                    </a:lnTo>
                    <a:lnTo>
                      <a:pt x="150" y="221"/>
                    </a:lnTo>
                    <a:lnTo>
                      <a:pt x="254" y="200"/>
                    </a:lnTo>
                    <a:lnTo>
                      <a:pt x="197" y="305"/>
                    </a:lnTo>
                    <a:lnTo>
                      <a:pt x="125" y="4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41" name="Freeform 781">
                <a:extLst>
                  <a:ext uri="{FF2B5EF4-FFF2-40B4-BE49-F238E27FC236}">
                    <a16:creationId xmlns:a16="http://schemas.microsoft.com/office/drawing/2014/main" id="{AEEC1749-E826-4B8A-A9C8-CFAE485909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7" y="859"/>
                <a:ext cx="204" cy="159"/>
              </a:xfrm>
              <a:custGeom>
                <a:avLst/>
                <a:gdLst>
                  <a:gd name="T0" fmla="*/ 0 w 407"/>
                  <a:gd name="T1" fmla="*/ 1 h 317"/>
                  <a:gd name="T2" fmla="*/ 1 w 407"/>
                  <a:gd name="T3" fmla="*/ 1 h 317"/>
                  <a:gd name="T4" fmla="*/ 1 w 407"/>
                  <a:gd name="T5" fmla="*/ 1 h 317"/>
                  <a:gd name="T6" fmla="*/ 1 w 407"/>
                  <a:gd name="T7" fmla="*/ 1 h 317"/>
                  <a:gd name="T8" fmla="*/ 1 w 407"/>
                  <a:gd name="T9" fmla="*/ 0 h 317"/>
                  <a:gd name="T10" fmla="*/ 1 w 407"/>
                  <a:gd name="T11" fmla="*/ 1 h 317"/>
                  <a:gd name="T12" fmla="*/ 1 w 407"/>
                  <a:gd name="T13" fmla="*/ 1 h 317"/>
                  <a:gd name="T14" fmla="*/ 1 w 407"/>
                  <a:gd name="T15" fmla="*/ 1 h 317"/>
                  <a:gd name="T16" fmla="*/ 1 w 407"/>
                  <a:gd name="T17" fmla="*/ 1 h 317"/>
                  <a:gd name="T18" fmla="*/ 1 w 407"/>
                  <a:gd name="T19" fmla="*/ 1 h 317"/>
                  <a:gd name="T20" fmla="*/ 1 w 407"/>
                  <a:gd name="T21" fmla="*/ 1 h 317"/>
                  <a:gd name="T22" fmla="*/ 1 w 407"/>
                  <a:gd name="T23" fmla="*/ 1 h 317"/>
                  <a:gd name="T24" fmla="*/ 1 w 407"/>
                  <a:gd name="T25" fmla="*/ 1 h 317"/>
                  <a:gd name="T26" fmla="*/ 0 w 407"/>
                  <a:gd name="T27" fmla="*/ 1 h 317"/>
                  <a:gd name="T28" fmla="*/ 0 w 407"/>
                  <a:gd name="T29" fmla="*/ 1 h 3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07"/>
                  <a:gd name="T46" fmla="*/ 0 h 317"/>
                  <a:gd name="T47" fmla="*/ 407 w 407"/>
                  <a:gd name="T48" fmla="*/ 317 h 3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07" h="317">
                    <a:moveTo>
                      <a:pt x="0" y="234"/>
                    </a:moveTo>
                    <a:lnTo>
                      <a:pt x="68" y="144"/>
                    </a:lnTo>
                    <a:lnTo>
                      <a:pt x="152" y="87"/>
                    </a:lnTo>
                    <a:lnTo>
                      <a:pt x="209" y="40"/>
                    </a:lnTo>
                    <a:lnTo>
                      <a:pt x="407" y="0"/>
                    </a:lnTo>
                    <a:lnTo>
                      <a:pt x="350" y="159"/>
                    </a:lnTo>
                    <a:lnTo>
                      <a:pt x="298" y="260"/>
                    </a:lnTo>
                    <a:lnTo>
                      <a:pt x="262" y="308"/>
                    </a:lnTo>
                    <a:lnTo>
                      <a:pt x="186" y="317"/>
                    </a:lnTo>
                    <a:lnTo>
                      <a:pt x="220" y="270"/>
                    </a:lnTo>
                    <a:lnTo>
                      <a:pt x="249" y="177"/>
                    </a:lnTo>
                    <a:lnTo>
                      <a:pt x="173" y="196"/>
                    </a:lnTo>
                    <a:lnTo>
                      <a:pt x="78" y="213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42" name="Freeform 782">
                <a:extLst>
                  <a:ext uri="{FF2B5EF4-FFF2-40B4-BE49-F238E27FC236}">
                    <a16:creationId xmlns:a16="http://schemas.microsoft.com/office/drawing/2014/main" id="{1F7425E8-C8C6-4180-BE78-F1F0ABD9EE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5" y="948"/>
                <a:ext cx="228" cy="126"/>
              </a:xfrm>
              <a:custGeom>
                <a:avLst/>
                <a:gdLst>
                  <a:gd name="T0" fmla="*/ 0 w 457"/>
                  <a:gd name="T1" fmla="*/ 1 h 252"/>
                  <a:gd name="T2" fmla="*/ 0 w 457"/>
                  <a:gd name="T3" fmla="*/ 1 h 252"/>
                  <a:gd name="T4" fmla="*/ 0 w 457"/>
                  <a:gd name="T5" fmla="*/ 1 h 252"/>
                  <a:gd name="T6" fmla="*/ 0 w 457"/>
                  <a:gd name="T7" fmla="*/ 1 h 252"/>
                  <a:gd name="T8" fmla="*/ 0 w 457"/>
                  <a:gd name="T9" fmla="*/ 0 h 252"/>
                  <a:gd name="T10" fmla="*/ 0 w 457"/>
                  <a:gd name="T11" fmla="*/ 1 h 252"/>
                  <a:gd name="T12" fmla="*/ 0 w 457"/>
                  <a:gd name="T13" fmla="*/ 1 h 252"/>
                  <a:gd name="T14" fmla="*/ 0 w 457"/>
                  <a:gd name="T15" fmla="*/ 1 h 252"/>
                  <a:gd name="T16" fmla="*/ 0 w 457"/>
                  <a:gd name="T17" fmla="*/ 1 h 252"/>
                  <a:gd name="T18" fmla="*/ 0 w 457"/>
                  <a:gd name="T19" fmla="*/ 1 h 252"/>
                  <a:gd name="T20" fmla="*/ 0 w 457"/>
                  <a:gd name="T21" fmla="*/ 1 h 252"/>
                  <a:gd name="T22" fmla="*/ 0 w 457"/>
                  <a:gd name="T23" fmla="*/ 1 h 252"/>
                  <a:gd name="T24" fmla="*/ 0 w 457"/>
                  <a:gd name="T25" fmla="*/ 1 h 2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7"/>
                  <a:gd name="T40" fmla="*/ 0 h 252"/>
                  <a:gd name="T41" fmla="*/ 457 w 457"/>
                  <a:gd name="T42" fmla="*/ 252 h 2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7" h="252">
                    <a:moveTo>
                      <a:pt x="0" y="209"/>
                    </a:moveTo>
                    <a:lnTo>
                      <a:pt x="42" y="152"/>
                    </a:lnTo>
                    <a:lnTo>
                      <a:pt x="137" y="78"/>
                    </a:lnTo>
                    <a:lnTo>
                      <a:pt x="270" y="38"/>
                    </a:lnTo>
                    <a:lnTo>
                      <a:pt x="457" y="0"/>
                    </a:lnTo>
                    <a:lnTo>
                      <a:pt x="424" y="83"/>
                    </a:lnTo>
                    <a:lnTo>
                      <a:pt x="371" y="169"/>
                    </a:lnTo>
                    <a:lnTo>
                      <a:pt x="287" y="218"/>
                    </a:lnTo>
                    <a:lnTo>
                      <a:pt x="204" y="252"/>
                    </a:lnTo>
                    <a:lnTo>
                      <a:pt x="101" y="226"/>
                    </a:lnTo>
                    <a:lnTo>
                      <a:pt x="18" y="212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43" name="Freeform 783">
                <a:extLst>
                  <a:ext uri="{FF2B5EF4-FFF2-40B4-BE49-F238E27FC236}">
                    <a16:creationId xmlns:a16="http://schemas.microsoft.com/office/drawing/2014/main" id="{AAF89E69-DF4C-405D-BF68-7A47292D669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0" y="807"/>
                <a:ext cx="244" cy="252"/>
              </a:xfrm>
              <a:custGeom>
                <a:avLst/>
                <a:gdLst>
                  <a:gd name="T0" fmla="*/ 0 w 489"/>
                  <a:gd name="T1" fmla="*/ 1 h 504"/>
                  <a:gd name="T2" fmla="*/ 0 w 489"/>
                  <a:gd name="T3" fmla="*/ 1 h 504"/>
                  <a:gd name="T4" fmla="*/ 0 w 489"/>
                  <a:gd name="T5" fmla="*/ 1 h 504"/>
                  <a:gd name="T6" fmla="*/ 0 w 489"/>
                  <a:gd name="T7" fmla="*/ 1 h 504"/>
                  <a:gd name="T8" fmla="*/ 0 w 489"/>
                  <a:gd name="T9" fmla="*/ 1 h 504"/>
                  <a:gd name="T10" fmla="*/ 0 w 489"/>
                  <a:gd name="T11" fmla="*/ 1 h 504"/>
                  <a:gd name="T12" fmla="*/ 0 w 489"/>
                  <a:gd name="T13" fmla="*/ 1 h 504"/>
                  <a:gd name="T14" fmla="*/ 0 w 489"/>
                  <a:gd name="T15" fmla="*/ 0 h 504"/>
                  <a:gd name="T16" fmla="*/ 0 w 489"/>
                  <a:gd name="T17" fmla="*/ 1 h 504"/>
                  <a:gd name="T18" fmla="*/ 0 w 489"/>
                  <a:gd name="T19" fmla="*/ 1 h 504"/>
                  <a:gd name="T20" fmla="*/ 0 w 489"/>
                  <a:gd name="T21" fmla="*/ 1 h 504"/>
                  <a:gd name="T22" fmla="*/ 0 w 489"/>
                  <a:gd name="T23" fmla="*/ 1 h 504"/>
                  <a:gd name="T24" fmla="*/ 0 w 489"/>
                  <a:gd name="T25" fmla="*/ 1 h 504"/>
                  <a:gd name="T26" fmla="*/ 0 w 489"/>
                  <a:gd name="T27" fmla="*/ 1 h 504"/>
                  <a:gd name="T28" fmla="*/ 0 w 489"/>
                  <a:gd name="T29" fmla="*/ 1 h 504"/>
                  <a:gd name="T30" fmla="*/ 0 w 489"/>
                  <a:gd name="T31" fmla="*/ 1 h 504"/>
                  <a:gd name="T32" fmla="*/ 0 w 489"/>
                  <a:gd name="T33" fmla="*/ 1 h 504"/>
                  <a:gd name="T34" fmla="*/ 0 w 489"/>
                  <a:gd name="T35" fmla="*/ 1 h 504"/>
                  <a:gd name="T36" fmla="*/ 0 w 489"/>
                  <a:gd name="T37" fmla="*/ 1 h 504"/>
                  <a:gd name="T38" fmla="*/ 0 w 489"/>
                  <a:gd name="T39" fmla="*/ 1 h 5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89"/>
                  <a:gd name="T61" fmla="*/ 0 h 504"/>
                  <a:gd name="T62" fmla="*/ 489 w 489"/>
                  <a:gd name="T63" fmla="*/ 504 h 5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89" h="504">
                    <a:moveTo>
                      <a:pt x="0" y="504"/>
                    </a:moveTo>
                    <a:lnTo>
                      <a:pt x="103" y="491"/>
                    </a:lnTo>
                    <a:lnTo>
                      <a:pt x="143" y="445"/>
                    </a:lnTo>
                    <a:lnTo>
                      <a:pt x="198" y="388"/>
                    </a:lnTo>
                    <a:lnTo>
                      <a:pt x="327" y="327"/>
                    </a:lnTo>
                    <a:lnTo>
                      <a:pt x="369" y="268"/>
                    </a:lnTo>
                    <a:lnTo>
                      <a:pt x="415" y="154"/>
                    </a:lnTo>
                    <a:lnTo>
                      <a:pt x="489" y="0"/>
                    </a:lnTo>
                    <a:lnTo>
                      <a:pt x="327" y="34"/>
                    </a:lnTo>
                    <a:lnTo>
                      <a:pt x="173" y="90"/>
                    </a:lnTo>
                    <a:lnTo>
                      <a:pt x="74" y="158"/>
                    </a:lnTo>
                    <a:lnTo>
                      <a:pt x="21" y="223"/>
                    </a:lnTo>
                    <a:lnTo>
                      <a:pt x="0" y="272"/>
                    </a:lnTo>
                    <a:lnTo>
                      <a:pt x="103" y="226"/>
                    </a:lnTo>
                    <a:lnTo>
                      <a:pt x="244" y="207"/>
                    </a:lnTo>
                    <a:lnTo>
                      <a:pt x="186" y="280"/>
                    </a:lnTo>
                    <a:lnTo>
                      <a:pt x="114" y="384"/>
                    </a:lnTo>
                    <a:lnTo>
                      <a:pt x="72" y="447"/>
                    </a:lnTo>
                    <a:lnTo>
                      <a:pt x="0" y="50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44" name="Freeform 784">
                <a:extLst>
                  <a:ext uri="{FF2B5EF4-FFF2-40B4-BE49-F238E27FC236}">
                    <a16:creationId xmlns:a16="http://schemas.microsoft.com/office/drawing/2014/main" id="{C3C57244-B737-420D-99C3-5C0C2F3048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8" y="911"/>
                <a:ext cx="207" cy="160"/>
              </a:xfrm>
              <a:custGeom>
                <a:avLst/>
                <a:gdLst>
                  <a:gd name="T0" fmla="*/ 0 w 414"/>
                  <a:gd name="T1" fmla="*/ 0 h 322"/>
                  <a:gd name="T2" fmla="*/ 1 w 414"/>
                  <a:gd name="T3" fmla="*/ 0 h 322"/>
                  <a:gd name="T4" fmla="*/ 1 w 414"/>
                  <a:gd name="T5" fmla="*/ 0 h 322"/>
                  <a:gd name="T6" fmla="*/ 1 w 414"/>
                  <a:gd name="T7" fmla="*/ 0 h 322"/>
                  <a:gd name="T8" fmla="*/ 1 w 414"/>
                  <a:gd name="T9" fmla="*/ 0 h 322"/>
                  <a:gd name="T10" fmla="*/ 1 w 414"/>
                  <a:gd name="T11" fmla="*/ 0 h 322"/>
                  <a:gd name="T12" fmla="*/ 1 w 414"/>
                  <a:gd name="T13" fmla="*/ 0 h 322"/>
                  <a:gd name="T14" fmla="*/ 1 w 414"/>
                  <a:gd name="T15" fmla="*/ 0 h 322"/>
                  <a:gd name="T16" fmla="*/ 1 w 414"/>
                  <a:gd name="T17" fmla="*/ 0 h 322"/>
                  <a:gd name="T18" fmla="*/ 1 w 414"/>
                  <a:gd name="T19" fmla="*/ 0 h 322"/>
                  <a:gd name="T20" fmla="*/ 1 w 414"/>
                  <a:gd name="T21" fmla="*/ 0 h 322"/>
                  <a:gd name="T22" fmla="*/ 1 w 414"/>
                  <a:gd name="T23" fmla="*/ 0 h 322"/>
                  <a:gd name="T24" fmla="*/ 1 w 414"/>
                  <a:gd name="T25" fmla="*/ 0 h 322"/>
                  <a:gd name="T26" fmla="*/ 0 w 414"/>
                  <a:gd name="T27" fmla="*/ 0 h 322"/>
                  <a:gd name="T28" fmla="*/ 0 w 414"/>
                  <a:gd name="T29" fmla="*/ 0 h 3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14"/>
                  <a:gd name="T46" fmla="*/ 0 h 322"/>
                  <a:gd name="T47" fmla="*/ 414 w 414"/>
                  <a:gd name="T48" fmla="*/ 322 h 3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14" h="322">
                    <a:moveTo>
                      <a:pt x="0" y="318"/>
                    </a:moveTo>
                    <a:lnTo>
                      <a:pt x="49" y="322"/>
                    </a:lnTo>
                    <a:lnTo>
                      <a:pt x="119" y="305"/>
                    </a:lnTo>
                    <a:lnTo>
                      <a:pt x="207" y="268"/>
                    </a:lnTo>
                    <a:lnTo>
                      <a:pt x="273" y="189"/>
                    </a:lnTo>
                    <a:lnTo>
                      <a:pt x="334" y="94"/>
                    </a:lnTo>
                    <a:lnTo>
                      <a:pt x="414" y="0"/>
                    </a:lnTo>
                    <a:lnTo>
                      <a:pt x="340" y="8"/>
                    </a:lnTo>
                    <a:lnTo>
                      <a:pt x="234" y="35"/>
                    </a:lnTo>
                    <a:lnTo>
                      <a:pt x="135" y="84"/>
                    </a:lnTo>
                    <a:lnTo>
                      <a:pt x="102" y="114"/>
                    </a:lnTo>
                    <a:lnTo>
                      <a:pt x="93" y="183"/>
                    </a:lnTo>
                    <a:lnTo>
                      <a:pt x="68" y="242"/>
                    </a:lnTo>
                    <a:lnTo>
                      <a:pt x="0" y="31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45" name="Freeform 785">
                <a:extLst>
                  <a:ext uri="{FF2B5EF4-FFF2-40B4-BE49-F238E27FC236}">
                    <a16:creationId xmlns:a16="http://schemas.microsoft.com/office/drawing/2014/main" id="{C9AADBA7-829D-4A71-AB32-8C9EE5D3AD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4" y="886"/>
                <a:ext cx="127" cy="199"/>
              </a:xfrm>
              <a:custGeom>
                <a:avLst/>
                <a:gdLst>
                  <a:gd name="T0" fmla="*/ 1 w 253"/>
                  <a:gd name="T1" fmla="*/ 1 h 397"/>
                  <a:gd name="T2" fmla="*/ 1 w 253"/>
                  <a:gd name="T3" fmla="*/ 1 h 397"/>
                  <a:gd name="T4" fmla="*/ 0 w 253"/>
                  <a:gd name="T5" fmla="*/ 1 h 397"/>
                  <a:gd name="T6" fmla="*/ 1 w 253"/>
                  <a:gd name="T7" fmla="*/ 1 h 397"/>
                  <a:gd name="T8" fmla="*/ 1 w 253"/>
                  <a:gd name="T9" fmla="*/ 1 h 397"/>
                  <a:gd name="T10" fmla="*/ 1 w 253"/>
                  <a:gd name="T11" fmla="*/ 1 h 397"/>
                  <a:gd name="T12" fmla="*/ 1 w 253"/>
                  <a:gd name="T13" fmla="*/ 1 h 397"/>
                  <a:gd name="T14" fmla="*/ 1 w 253"/>
                  <a:gd name="T15" fmla="*/ 0 h 397"/>
                  <a:gd name="T16" fmla="*/ 1 w 253"/>
                  <a:gd name="T17" fmla="*/ 1 h 397"/>
                  <a:gd name="T18" fmla="*/ 1 w 253"/>
                  <a:gd name="T19" fmla="*/ 1 h 397"/>
                  <a:gd name="T20" fmla="*/ 1 w 253"/>
                  <a:gd name="T21" fmla="*/ 1 h 397"/>
                  <a:gd name="T22" fmla="*/ 1 w 253"/>
                  <a:gd name="T23" fmla="*/ 1 h 397"/>
                  <a:gd name="T24" fmla="*/ 1 w 253"/>
                  <a:gd name="T25" fmla="*/ 1 h 397"/>
                  <a:gd name="T26" fmla="*/ 1 w 253"/>
                  <a:gd name="T27" fmla="*/ 1 h 397"/>
                  <a:gd name="T28" fmla="*/ 1 w 253"/>
                  <a:gd name="T29" fmla="*/ 1 h 39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3"/>
                  <a:gd name="T46" fmla="*/ 0 h 397"/>
                  <a:gd name="T47" fmla="*/ 253 w 253"/>
                  <a:gd name="T48" fmla="*/ 397 h 39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3" h="397">
                    <a:moveTo>
                      <a:pt x="36" y="397"/>
                    </a:moveTo>
                    <a:lnTo>
                      <a:pt x="14" y="346"/>
                    </a:lnTo>
                    <a:lnTo>
                      <a:pt x="0" y="270"/>
                    </a:lnTo>
                    <a:lnTo>
                      <a:pt x="10" y="173"/>
                    </a:lnTo>
                    <a:lnTo>
                      <a:pt x="55" y="97"/>
                    </a:lnTo>
                    <a:lnTo>
                      <a:pt x="126" y="38"/>
                    </a:lnTo>
                    <a:lnTo>
                      <a:pt x="207" y="10"/>
                    </a:lnTo>
                    <a:lnTo>
                      <a:pt x="253" y="0"/>
                    </a:lnTo>
                    <a:lnTo>
                      <a:pt x="211" y="72"/>
                    </a:lnTo>
                    <a:lnTo>
                      <a:pt x="188" y="196"/>
                    </a:lnTo>
                    <a:lnTo>
                      <a:pt x="156" y="272"/>
                    </a:lnTo>
                    <a:lnTo>
                      <a:pt x="124" y="335"/>
                    </a:lnTo>
                    <a:lnTo>
                      <a:pt x="74" y="371"/>
                    </a:lnTo>
                    <a:lnTo>
                      <a:pt x="36" y="39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46" name="Freeform 786">
                <a:extLst>
                  <a:ext uri="{FF2B5EF4-FFF2-40B4-BE49-F238E27FC236}">
                    <a16:creationId xmlns:a16="http://schemas.microsoft.com/office/drawing/2014/main" id="{2299B33A-614F-41CD-BEEE-3596EF9D8D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1" y="763"/>
                <a:ext cx="190" cy="206"/>
              </a:xfrm>
              <a:custGeom>
                <a:avLst/>
                <a:gdLst>
                  <a:gd name="T0" fmla="*/ 1 w 380"/>
                  <a:gd name="T1" fmla="*/ 1 h 410"/>
                  <a:gd name="T2" fmla="*/ 1 w 380"/>
                  <a:gd name="T3" fmla="*/ 1 h 410"/>
                  <a:gd name="T4" fmla="*/ 1 w 380"/>
                  <a:gd name="T5" fmla="*/ 1 h 410"/>
                  <a:gd name="T6" fmla="*/ 1 w 380"/>
                  <a:gd name="T7" fmla="*/ 1 h 410"/>
                  <a:gd name="T8" fmla="*/ 1 w 380"/>
                  <a:gd name="T9" fmla="*/ 0 h 410"/>
                  <a:gd name="T10" fmla="*/ 1 w 380"/>
                  <a:gd name="T11" fmla="*/ 1 h 410"/>
                  <a:gd name="T12" fmla="*/ 1 w 380"/>
                  <a:gd name="T13" fmla="*/ 1 h 410"/>
                  <a:gd name="T14" fmla="*/ 1 w 380"/>
                  <a:gd name="T15" fmla="*/ 1 h 410"/>
                  <a:gd name="T16" fmla="*/ 1 w 380"/>
                  <a:gd name="T17" fmla="*/ 1 h 410"/>
                  <a:gd name="T18" fmla="*/ 1 w 380"/>
                  <a:gd name="T19" fmla="*/ 1 h 410"/>
                  <a:gd name="T20" fmla="*/ 1 w 380"/>
                  <a:gd name="T21" fmla="*/ 1 h 410"/>
                  <a:gd name="T22" fmla="*/ 1 w 380"/>
                  <a:gd name="T23" fmla="*/ 1 h 410"/>
                  <a:gd name="T24" fmla="*/ 1 w 380"/>
                  <a:gd name="T25" fmla="*/ 1 h 410"/>
                  <a:gd name="T26" fmla="*/ 1 w 380"/>
                  <a:gd name="T27" fmla="*/ 1 h 410"/>
                  <a:gd name="T28" fmla="*/ 1 w 380"/>
                  <a:gd name="T29" fmla="*/ 1 h 410"/>
                  <a:gd name="T30" fmla="*/ 1 w 380"/>
                  <a:gd name="T31" fmla="*/ 1 h 410"/>
                  <a:gd name="T32" fmla="*/ 1 w 380"/>
                  <a:gd name="T33" fmla="*/ 1 h 410"/>
                  <a:gd name="T34" fmla="*/ 0 w 380"/>
                  <a:gd name="T35" fmla="*/ 1 h 410"/>
                  <a:gd name="T36" fmla="*/ 1 w 380"/>
                  <a:gd name="T37" fmla="*/ 1 h 410"/>
                  <a:gd name="T38" fmla="*/ 1 w 380"/>
                  <a:gd name="T39" fmla="*/ 1 h 410"/>
                  <a:gd name="T40" fmla="*/ 1 w 380"/>
                  <a:gd name="T41" fmla="*/ 1 h 4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410"/>
                  <a:gd name="T65" fmla="*/ 380 w 380"/>
                  <a:gd name="T66" fmla="*/ 410 h 4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410">
                    <a:moveTo>
                      <a:pt x="3" y="281"/>
                    </a:moveTo>
                    <a:lnTo>
                      <a:pt x="36" y="196"/>
                    </a:lnTo>
                    <a:lnTo>
                      <a:pt x="110" y="118"/>
                    </a:lnTo>
                    <a:lnTo>
                      <a:pt x="220" y="64"/>
                    </a:lnTo>
                    <a:lnTo>
                      <a:pt x="378" y="0"/>
                    </a:lnTo>
                    <a:lnTo>
                      <a:pt x="380" y="59"/>
                    </a:lnTo>
                    <a:lnTo>
                      <a:pt x="365" y="154"/>
                    </a:lnTo>
                    <a:lnTo>
                      <a:pt x="342" y="215"/>
                    </a:lnTo>
                    <a:lnTo>
                      <a:pt x="294" y="262"/>
                    </a:lnTo>
                    <a:lnTo>
                      <a:pt x="252" y="329"/>
                    </a:lnTo>
                    <a:lnTo>
                      <a:pt x="245" y="359"/>
                    </a:lnTo>
                    <a:lnTo>
                      <a:pt x="186" y="401"/>
                    </a:lnTo>
                    <a:lnTo>
                      <a:pt x="195" y="338"/>
                    </a:lnTo>
                    <a:lnTo>
                      <a:pt x="237" y="239"/>
                    </a:lnTo>
                    <a:lnTo>
                      <a:pt x="154" y="270"/>
                    </a:lnTo>
                    <a:lnTo>
                      <a:pt x="74" y="308"/>
                    </a:lnTo>
                    <a:lnTo>
                      <a:pt x="28" y="355"/>
                    </a:lnTo>
                    <a:lnTo>
                      <a:pt x="0" y="410"/>
                    </a:lnTo>
                    <a:lnTo>
                      <a:pt x="1" y="319"/>
                    </a:lnTo>
                    <a:lnTo>
                      <a:pt x="3" y="28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47" name="Freeform 787">
                <a:extLst>
                  <a:ext uri="{FF2B5EF4-FFF2-40B4-BE49-F238E27FC236}">
                    <a16:creationId xmlns:a16="http://schemas.microsoft.com/office/drawing/2014/main" id="{FEE3BFC2-8FF4-4EE4-B32B-C21C498371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84" y="740"/>
                <a:ext cx="163" cy="215"/>
              </a:xfrm>
              <a:custGeom>
                <a:avLst/>
                <a:gdLst>
                  <a:gd name="T0" fmla="*/ 0 w 327"/>
                  <a:gd name="T1" fmla="*/ 0 h 432"/>
                  <a:gd name="T2" fmla="*/ 0 w 327"/>
                  <a:gd name="T3" fmla="*/ 0 h 432"/>
                  <a:gd name="T4" fmla="*/ 0 w 327"/>
                  <a:gd name="T5" fmla="*/ 0 h 432"/>
                  <a:gd name="T6" fmla="*/ 0 w 327"/>
                  <a:gd name="T7" fmla="*/ 0 h 432"/>
                  <a:gd name="T8" fmla="*/ 0 w 327"/>
                  <a:gd name="T9" fmla="*/ 0 h 432"/>
                  <a:gd name="T10" fmla="*/ 0 w 327"/>
                  <a:gd name="T11" fmla="*/ 0 h 432"/>
                  <a:gd name="T12" fmla="*/ 0 w 327"/>
                  <a:gd name="T13" fmla="*/ 0 h 432"/>
                  <a:gd name="T14" fmla="*/ 0 w 327"/>
                  <a:gd name="T15" fmla="*/ 0 h 432"/>
                  <a:gd name="T16" fmla="*/ 0 w 327"/>
                  <a:gd name="T17" fmla="*/ 0 h 432"/>
                  <a:gd name="T18" fmla="*/ 0 w 327"/>
                  <a:gd name="T19" fmla="*/ 0 h 432"/>
                  <a:gd name="T20" fmla="*/ 0 w 327"/>
                  <a:gd name="T21" fmla="*/ 0 h 432"/>
                  <a:gd name="T22" fmla="*/ 0 w 327"/>
                  <a:gd name="T23" fmla="*/ 0 h 432"/>
                  <a:gd name="T24" fmla="*/ 0 w 327"/>
                  <a:gd name="T25" fmla="*/ 0 h 432"/>
                  <a:gd name="T26" fmla="*/ 0 w 327"/>
                  <a:gd name="T27" fmla="*/ 0 h 432"/>
                  <a:gd name="T28" fmla="*/ 0 w 327"/>
                  <a:gd name="T29" fmla="*/ 0 h 432"/>
                  <a:gd name="T30" fmla="*/ 0 w 327"/>
                  <a:gd name="T31" fmla="*/ 0 h 432"/>
                  <a:gd name="T32" fmla="*/ 0 w 327"/>
                  <a:gd name="T33" fmla="*/ 0 h 4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7"/>
                  <a:gd name="T52" fmla="*/ 0 h 432"/>
                  <a:gd name="T53" fmla="*/ 327 w 327"/>
                  <a:gd name="T54" fmla="*/ 432 h 4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7" h="432">
                    <a:moveTo>
                      <a:pt x="0" y="432"/>
                    </a:moveTo>
                    <a:lnTo>
                      <a:pt x="26" y="342"/>
                    </a:lnTo>
                    <a:lnTo>
                      <a:pt x="80" y="219"/>
                    </a:lnTo>
                    <a:lnTo>
                      <a:pt x="186" y="111"/>
                    </a:lnTo>
                    <a:lnTo>
                      <a:pt x="254" y="52"/>
                    </a:lnTo>
                    <a:lnTo>
                      <a:pt x="327" y="0"/>
                    </a:lnTo>
                    <a:lnTo>
                      <a:pt x="325" y="101"/>
                    </a:lnTo>
                    <a:lnTo>
                      <a:pt x="317" y="169"/>
                    </a:lnTo>
                    <a:lnTo>
                      <a:pt x="254" y="217"/>
                    </a:lnTo>
                    <a:lnTo>
                      <a:pt x="201" y="284"/>
                    </a:lnTo>
                    <a:lnTo>
                      <a:pt x="195" y="242"/>
                    </a:lnTo>
                    <a:lnTo>
                      <a:pt x="209" y="202"/>
                    </a:lnTo>
                    <a:lnTo>
                      <a:pt x="146" y="244"/>
                    </a:lnTo>
                    <a:lnTo>
                      <a:pt x="89" y="293"/>
                    </a:lnTo>
                    <a:lnTo>
                      <a:pt x="45" y="382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48" name="Freeform 788">
                <a:extLst>
                  <a:ext uri="{FF2B5EF4-FFF2-40B4-BE49-F238E27FC236}">
                    <a16:creationId xmlns:a16="http://schemas.microsoft.com/office/drawing/2014/main" id="{EB860A22-0932-4ECC-AE08-1AE9001FA85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4" y="841"/>
                <a:ext cx="79" cy="178"/>
              </a:xfrm>
              <a:custGeom>
                <a:avLst/>
                <a:gdLst>
                  <a:gd name="T0" fmla="*/ 1 w 157"/>
                  <a:gd name="T1" fmla="*/ 1 h 355"/>
                  <a:gd name="T2" fmla="*/ 1 w 157"/>
                  <a:gd name="T3" fmla="*/ 1 h 355"/>
                  <a:gd name="T4" fmla="*/ 1 w 157"/>
                  <a:gd name="T5" fmla="*/ 1 h 355"/>
                  <a:gd name="T6" fmla="*/ 1 w 157"/>
                  <a:gd name="T7" fmla="*/ 1 h 355"/>
                  <a:gd name="T8" fmla="*/ 1 w 157"/>
                  <a:gd name="T9" fmla="*/ 1 h 355"/>
                  <a:gd name="T10" fmla="*/ 1 w 157"/>
                  <a:gd name="T11" fmla="*/ 1 h 355"/>
                  <a:gd name="T12" fmla="*/ 1 w 157"/>
                  <a:gd name="T13" fmla="*/ 1 h 355"/>
                  <a:gd name="T14" fmla="*/ 1 w 157"/>
                  <a:gd name="T15" fmla="*/ 0 h 355"/>
                  <a:gd name="T16" fmla="*/ 1 w 157"/>
                  <a:gd name="T17" fmla="*/ 1 h 355"/>
                  <a:gd name="T18" fmla="*/ 1 w 157"/>
                  <a:gd name="T19" fmla="*/ 1 h 355"/>
                  <a:gd name="T20" fmla="*/ 1 w 157"/>
                  <a:gd name="T21" fmla="*/ 1 h 355"/>
                  <a:gd name="T22" fmla="*/ 0 w 157"/>
                  <a:gd name="T23" fmla="*/ 1 h 355"/>
                  <a:gd name="T24" fmla="*/ 1 w 157"/>
                  <a:gd name="T25" fmla="*/ 1 h 355"/>
                  <a:gd name="T26" fmla="*/ 1 w 157"/>
                  <a:gd name="T27" fmla="*/ 1 h 3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7"/>
                  <a:gd name="T43" fmla="*/ 0 h 355"/>
                  <a:gd name="T44" fmla="*/ 157 w 157"/>
                  <a:gd name="T45" fmla="*/ 355 h 35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7" h="355">
                    <a:moveTo>
                      <a:pt x="17" y="355"/>
                    </a:moveTo>
                    <a:lnTo>
                      <a:pt x="72" y="355"/>
                    </a:lnTo>
                    <a:lnTo>
                      <a:pt x="121" y="323"/>
                    </a:lnTo>
                    <a:lnTo>
                      <a:pt x="154" y="268"/>
                    </a:lnTo>
                    <a:lnTo>
                      <a:pt x="155" y="190"/>
                    </a:lnTo>
                    <a:lnTo>
                      <a:pt x="155" y="118"/>
                    </a:lnTo>
                    <a:lnTo>
                      <a:pt x="155" y="41"/>
                    </a:lnTo>
                    <a:lnTo>
                      <a:pt x="157" y="0"/>
                    </a:lnTo>
                    <a:lnTo>
                      <a:pt x="108" y="32"/>
                    </a:lnTo>
                    <a:lnTo>
                      <a:pt x="51" y="85"/>
                    </a:lnTo>
                    <a:lnTo>
                      <a:pt x="9" y="161"/>
                    </a:lnTo>
                    <a:lnTo>
                      <a:pt x="0" y="260"/>
                    </a:lnTo>
                    <a:lnTo>
                      <a:pt x="17" y="3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49" name="Freeform 789">
                <a:extLst>
                  <a:ext uri="{FF2B5EF4-FFF2-40B4-BE49-F238E27FC236}">
                    <a16:creationId xmlns:a16="http://schemas.microsoft.com/office/drawing/2014/main" id="{F4290130-0EBB-405C-A88E-39F0D76919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2" y="767"/>
                <a:ext cx="129" cy="162"/>
              </a:xfrm>
              <a:custGeom>
                <a:avLst/>
                <a:gdLst>
                  <a:gd name="T0" fmla="*/ 0 w 258"/>
                  <a:gd name="T1" fmla="*/ 1 h 324"/>
                  <a:gd name="T2" fmla="*/ 1 w 258"/>
                  <a:gd name="T3" fmla="*/ 1 h 324"/>
                  <a:gd name="T4" fmla="*/ 1 w 258"/>
                  <a:gd name="T5" fmla="*/ 1 h 324"/>
                  <a:gd name="T6" fmla="*/ 1 w 258"/>
                  <a:gd name="T7" fmla="*/ 1 h 324"/>
                  <a:gd name="T8" fmla="*/ 1 w 258"/>
                  <a:gd name="T9" fmla="*/ 1 h 324"/>
                  <a:gd name="T10" fmla="*/ 1 w 258"/>
                  <a:gd name="T11" fmla="*/ 1 h 324"/>
                  <a:gd name="T12" fmla="*/ 1 w 258"/>
                  <a:gd name="T13" fmla="*/ 1 h 324"/>
                  <a:gd name="T14" fmla="*/ 1 w 258"/>
                  <a:gd name="T15" fmla="*/ 1 h 324"/>
                  <a:gd name="T16" fmla="*/ 1 w 258"/>
                  <a:gd name="T17" fmla="*/ 0 h 324"/>
                  <a:gd name="T18" fmla="*/ 1 w 258"/>
                  <a:gd name="T19" fmla="*/ 1 h 324"/>
                  <a:gd name="T20" fmla="*/ 1 w 258"/>
                  <a:gd name="T21" fmla="*/ 1 h 324"/>
                  <a:gd name="T22" fmla="*/ 1 w 258"/>
                  <a:gd name="T23" fmla="*/ 1 h 324"/>
                  <a:gd name="T24" fmla="*/ 1 w 258"/>
                  <a:gd name="T25" fmla="*/ 1 h 324"/>
                  <a:gd name="T26" fmla="*/ 1 w 258"/>
                  <a:gd name="T27" fmla="*/ 1 h 324"/>
                  <a:gd name="T28" fmla="*/ 1 w 258"/>
                  <a:gd name="T29" fmla="*/ 1 h 324"/>
                  <a:gd name="T30" fmla="*/ 1 w 258"/>
                  <a:gd name="T31" fmla="*/ 1 h 324"/>
                  <a:gd name="T32" fmla="*/ 1 w 258"/>
                  <a:gd name="T33" fmla="*/ 1 h 324"/>
                  <a:gd name="T34" fmla="*/ 1 w 258"/>
                  <a:gd name="T35" fmla="*/ 1 h 324"/>
                  <a:gd name="T36" fmla="*/ 0 w 258"/>
                  <a:gd name="T37" fmla="*/ 1 h 324"/>
                  <a:gd name="T38" fmla="*/ 0 w 258"/>
                  <a:gd name="T39" fmla="*/ 1 h 3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8"/>
                  <a:gd name="T61" fmla="*/ 0 h 324"/>
                  <a:gd name="T62" fmla="*/ 258 w 258"/>
                  <a:gd name="T63" fmla="*/ 324 h 32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8" h="324">
                    <a:moveTo>
                      <a:pt x="0" y="324"/>
                    </a:moveTo>
                    <a:lnTo>
                      <a:pt x="9" y="287"/>
                    </a:lnTo>
                    <a:lnTo>
                      <a:pt x="28" y="240"/>
                    </a:lnTo>
                    <a:lnTo>
                      <a:pt x="55" y="198"/>
                    </a:lnTo>
                    <a:lnTo>
                      <a:pt x="85" y="156"/>
                    </a:lnTo>
                    <a:lnTo>
                      <a:pt x="123" y="114"/>
                    </a:lnTo>
                    <a:lnTo>
                      <a:pt x="165" y="76"/>
                    </a:lnTo>
                    <a:lnTo>
                      <a:pt x="207" y="40"/>
                    </a:lnTo>
                    <a:lnTo>
                      <a:pt x="258" y="0"/>
                    </a:lnTo>
                    <a:lnTo>
                      <a:pt x="258" y="33"/>
                    </a:lnTo>
                    <a:lnTo>
                      <a:pt x="258" y="80"/>
                    </a:lnTo>
                    <a:lnTo>
                      <a:pt x="253" y="130"/>
                    </a:lnTo>
                    <a:lnTo>
                      <a:pt x="165" y="229"/>
                    </a:lnTo>
                    <a:lnTo>
                      <a:pt x="161" y="200"/>
                    </a:lnTo>
                    <a:lnTo>
                      <a:pt x="167" y="154"/>
                    </a:lnTo>
                    <a:lnTo>
                      <a:pt x="99" y="198"/>
                    </a:lnTo>
                    <a:lnTo>
                      <a:pt x="57" y="238"/>
                    </a:lnTo>
                    <a:lnTo>
                      <a:pt x="30" y="282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50" name="Freeform 790">
                <a:extLst>
                  <a:ext uri="{FF2B5EF4-FFF2-40B4-BE49-F238E27FC236}">
                    <a16:creationId xmlns:a16="http://schemas.microsoft.com/office/drawing/2014/main" id="{EF58AD53-715E-4292-8CB3-2602D0C44B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3" y="786"/>
                <a:ext cx="176" cy="177"/>
              </a:xfrm>
              <a:custGeom>
                <a:avLst/>
                <a:gdLst>
                  <a:gd name="T0" fmla="*/ 0 w 354"/>
                  <a:gd name="T1" fmla="*/ 1 h 354"/>
                  <a:gd name="T2" fmla="*/ 0 w 354"/>
                  <a:gd name="T3" fmla="*/ 1 h 354"/>
                  <a:gd name="T4" fmla="*/ 0 w 354"/>
                  <a:gd name="T5" fmla="*/ 1 h 354"/>
                  <a:gd name="T6" fmla="*/ 0 w 354"/>
                  <a:gd name="T7" fmla="*/ 1 h 354"/>
                  <a:gd name="T8" fmla="*/ 0 w 354"/>
                  <a:gd name="T9" fmla="*/ 1 h 354"/>
                  <a:gd name="T10" fmla="*/ 0 w 354"/>
                  <a:gd name="T11" fmla="*/ 1 h 354"/>
                  <a:gd name="T12" fmla="*/ 0 w 354"/>
                  <a:gd name="T13" fmla="*/ 1 h 354"/>
                  <a:gd name="T14" fmla="*/ 0 w 354"/>
                  <a:gd name="T15" fmla="*/ 1 h 354"/>
                  <a:gd name="T16" fmla="*/ 0 w 354"/>
                  <a:gd name="T17" fmla="*/ 1 h 354"/>
                  <a:gd name="T18" fmla="*/ 0 w 354"/>
                  <a:gd name="T19" fmla="*/ 0 h 354"/>
                  <a:gd name="T20" fmla="*/ 0 w 354"/>
                  <a:gd name="T21" fmla="*/ 1 h 354"/>
                  <a:gd name="T22" fmla="*/ 0 w 354"/>
                  <a:gd name="T23" fmla="*/ 1 h 354"/>
                  <a:gd name="T24" fmla="*/ 0 w 354"/>
                  <a:gd name="T25" fmla="*/ 1 h 354"/>
                  <a:gd name="T26" fmla="*/ 0 w 354"/>
                  <a:gd name="T27" fmla="*/ 1 h 354"/>
                  <a:gd name="T28" fmla="*/ 0 w 354"/>
                  <a:gd name="T29" fmla="*/ 1 h 354"/>
                  <a:gd name="T30" fmla="*/ 0 w 354"/>
                  <a:gd name="T31" fmla="*/ 1 h 354"/>
                  <a:gd name="T32" fmla="*/ 0 w 354"/>
                  <a:gd name="T33" fmla="*/ 1 h 354"/>
                  <a:gd name="T34" fmla="*/ 0 w 354"/>
                  <a:gd name="T35" fmla="*/ 1 h 354"/>
                  <a:gd name="T36" fmla="*/ 0 w 354"/>
                  <a:gd name="T37" fmla="*/ 1 h 354"/>
                  <a:gd name="T38" fmla="*/ 0 w 354"/>
                  <a:gd name="T39" fmla="*/ 1 h 354"/>
                  <a:gd name="T40" fmla="*/ 0 w 354"/>
                  <a:gd name="T41" fmla="*/ 1 h 354"/>
                  <a:gd name="T42" fmla="*/ 0 w 354"/>
                  <a:gd name="T43" fmla="*/ 1 h 354"/>
                  <a:gd name="T44" fmla="*/ 0 w 354"/>
                  <a:gd name="T45" fmla="*/ 1 h 354"/>
                  <a:gd name="T46" fmla="*/ 0 w 354"/>
                  <a:gd name="T47" fmla="*/ 1 h 354"/>
                  <a:gd name="T48" fmla="*/ 0 w 354"/>
                  <a:gd name="T49" fmla="*/ 1 h 354"/>
                  <a:gd name="T50" fmla="*/ 0 w 354"/>
                  <a:gd name="T51" fmla="*/ 1 h 354"/>
                  <a:gd name="T52" fmla="*/ 0 w 354"/>
                  <a:gd name="T53" fmla="*/ 1 h 354"/>
                  <a:gd name="T54" fmla="*/ 0 w 354"/>
                  <a:gd name="T55" fmla="*/ 1 h 35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54"/>
                  <a:gd name="T85" fmla="*/ 0 h 354"/>
                  <a:gd name="T86" fmla="*/ 354 w 354"/>
                  <a:gd name="T87" fmla="*/ 354 h 35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54" h="354">
                    <a:moveTo>
                      <a:pt x="10" y="278"/>
                    </a:moveTo>
                    <a:lnTo>
                      <a:pt x="31" y="232"/>
                    </a:lnTo>
                    <a:lnTo>
                      <a:pt x="57" y="183"/>
                    </a:lnTo>
                    <a:lnTo>
                      <a:pt x="94" y="133"/>
                    </a:lnTo>
                    <a:lnTo>
                      <a:pt x="130" y="99"/>
                    </a:lnTo>
                    <a:lnTo>
                      <a:pt x="179" y="67"/>
                    </a:lnTo>
                    <a:lnTo>
                      <a:pt x="230" y="40"/>
                    </a:lnTo>
                    <a:lnTo>
                      <a:pt x="287" y="23"/>
                    </a:lnTo>
                    <a:lnTo>
                      <a:pt x="325" y="10"/>
                    </a:lnTo>
                    <a:lnTo>
                      <a:pt x="354" y="0"/>
                    </a:lnTo>
                    <a:lnTo>
                      <a:pt x="348" y="37"/>
                    </a:lnTo>
                    <a:lnTo>
                      <a:pt x="341" y="76"/>
                    </a:lnTo>
                    <a:lnTo>
                      <a:pt x="322" y="128"/>
                    </a:lnTo>
                    <a:lnTo>
                      <a:pt x="306" y="160"/>
                    </a:lnTo>
                    <a:lnTo>
                      <a:pt x="270" y="232"/>
                    </a:lnTo>
                    <a:lnTo>
                      <a:pt x="247" y="284"/>
                    </a:lnTo>
                    <a:lnTo>
                      <a:pt x="232" y="320"/>
                    </a:lnTo>
                    <a:lnTo>
                      <a:pt x="177" y="354"/>
                    </a:lnTo>
                    <a:lnTo>
                      <a:pt x="192" y="297"/>
                    </a:lnTo>
                    <a:lnTo>
                      <a:pt x="221" y="230"/>
                    </a:lnTo>
                    <a:lnTo>
                      <a:pt x="232" y="200"/>
                    </a:lnTo>
                    <a:lnTo>
                      <a:pt x="166" y="217"/>
                    </a:lnTo>
                    <a:lnTo>
                      <a:pt x="116" y="238"/>
                    </a:lnTo>
                    <a:lnTo>
                      <a:pt x="67" y="265"/>
                    </a:lnTo>
                    <a:lnTo>
                      <a:pt x="31" y="303"/>
                    </a:lnTo>
                    <a:lnTo>
                      <a:pt x="0" y="344"/>
                    </a:lnTo>
                    <a:lnTo>
                      <a:pt x="10" y="27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51" name="Freeform 791">
                <a:extLst>
                  <a:ext uri="{FF2B5EF4-FFF2-40B4-BE49-F238E27FC236}">
                    <a16:creationId xmlns:a16="http://schemas.microsoft.com/office/drawing/2014/main" id="{10085ED6-A1BE-4301-B467-37EDBB0B7E8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8" y="700"/>
                <a:ext cx="158" cy="171"/>
              </a:xfrm>
              <a:custGeom>
                <a:avLst/>
                <a:gdLst>
                  <a:gd name="T0" fmla="*/ 0 w 318"/>
                  <a:gd name="T1" fmla="*/ 0 h 343"/>
                  <a:gd name="T2" fmla="*/ 0 w 318"/>
                  <a:gd name="T3" fmla="*/ 0 h 343"/>
                  <a:gd name="T4" fmla="*/ 0 w 318"/>
                  <a:gd name="T5" fmla="*/ 0 h 343"/>
                  <a:gd name="T6" fmla="*/ 0 w 318"/>
                  <a:gd name="T7" fmla="*/ 0 h 343"/>
                  <a:gd name="T8" fmla="*/ 0 w 318"/>
                  <a:gd name="T9" fmla="*/ 0 h 343"/>
                  <a:gd name="T10" fmla="*/ 0 w 318"/>
                  <a:gd name="T11" fmla="*/ 0 h 343"/>
                  <a:gd name="T12" fmla="*/ 0 w 318"/>
                  <a:gd name="T13" fmla="*/ 0 h 343"/>
                  <a:gd name="T14" fmla="*/ 0 w 318"/>
                  <a:gd name="T15" fmla="*/ 0 h 343"/>
                  <a:gd name="T16" fmla="*/ 0 w 318"/>
                  <a:gd name="T17" fmla="*/ 0 h 343"/>
                  <a:gd name="T18" fmla="*/ 0 w 318"/>
                  <a:gd name="T19" fmla="*/ 0 h 343"/>
                  <a:gd name="T20" fmla="*/ 0 w 318"/>
                  <a:gd name="T21" fmla="*/ 0 h 343"/>
                  <a:gd name="T22" fmla="*/ 0 w 318"/>
                  <a:gd name="T23" fmla="*/ 0 h 343"/>
                  <a:gd name="T24" fmla="*/ 0 w 318"/>
                  <a:gd name="T25" fmla="*/ 0 h 343"/>
                  <a:gd name="T26" fmla="*/ 0 w 318"/>
                  <a:gd name="T27" fmla="*/ 0 h 343"/>
                  <a:gd name="T28" fmla="*/ 0 w 318"/>
                  <a:gd name="T29" fmla="*/ 0 h 343"/>
                  <a:gd name="T30" fmla="*/ 0 w 318"/>
                  <a:gd name="T31" fmla="*/ 0 h 343"/>
                  <a:gd name="T32" fmla="*/ 0 w 318"/>
                  <a:gd name="T33" fmla="*/ 0 h 343"/>
                  <a:gd name="T34" fmla="*/ 0 w 318"/>
                  <a:gd name="T35" fmla="*/ 0 h 343"/>
                  <a:gd name="T36" fmla="*/ 0 w 318"/>
                  <a:gd name="T37" fmla="*/ 0 h 343"/>
                  <a:gd name="T38" fmla="*/ 0 w 318"/>
                  <a:gd name="T39" fmla="*/ 0 h 343"/>
                  <a:gd name="T40" fmla="*/ 0 w 318"/>
                  <a:gd name="T41" fmla="*/ 0 h 343"/>
                  <a:gd name="T42" fmla="*/ 0 w 318"/>
                  <a:gd name="T43" fmla="*/ 0 h 343"/>
                  <a:gd name="T44" fmla="*/ 0 w 318"/>
                  <a:gd name="T45" fmla="*/ 0 h 343"/>
                  <a:gd name="T46" fmla="*/ 0 w 318"/>
                  <a:gd name="T47" fmla="*/ 0 h 343"/>
                  <a:gd name="T48" fmla="*/ 0 w 318"/>
                  <a:gd name="T49" fmla="*/ 0 h 34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18"/>
                  <a:gd name="T76" fmla="*/ 0 h 343"/>
                  <a:gd name="T77" fmla="*/ 318 w 318"/>
                  <a:gd name="T78" fmla="*/ 343 h 34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18" h="343">
                    <a:moveTo>
                      <a:pt x="0" y="168"/>
                    </a:moveTo>
                    <a:lnTo>
                      <a:pt x="31" y="135"/>
                    </a:lnTo>
                    <a:lnTo>
                      <a:pt x="67" y="101"/>
                    </a:lnTo>
                    <a:lnTo>
                      <a:pt x="114" y="73"/>
                    </a:lnTo>
                    <a:lnTo>
                      <a:pt x="171" y="44"/>
                    </a:lnTo>
                    <a:lnTo>
                      <a:pt x="236" y="21"/>
                    </a:lnTo>
                    <a:lnTo>
                      <a:pt x="285" y="6"/>
                    </a:lnTo>
                    <a:lnTo>
                      <a:pt x="318" y="0"/>
                    </a:lnTo>
                    <a:lnTo>
                      <a:pt x="314" y="29"/>
                    </a:lnTo>
                    <a:lnTo>
                      <a:pt x="304" y="65"/>
                    </a:lnTo>
                    <a:lnTo>
                      <a:pt x="289" y="105"/>
                    </a:lnTo>
                    <a:lnTo>
                      <a:pt x="270" y="143"/>
                    </a:lnTo>
                    <a:lnTo>
                      <a:pt x="249" y="175"/>
                    </a:lnTo>
                    <a:lnTo>
                      <a:pt x="228" y="204"/>
                    </a:lnTo>
                    <a:lnTo>
                      <a:pt x="206" y="230"/>
                    </a:lnTo>
                    <a:lnTo>
                      <a:pt x="181" y="255"/>
                    </a:lnTo>
                    <a:lnTo>
                      <a:pt x="147" y="287"/>
                    </a:lnTo>
                    <a:lnTo>
                      <a:pt x="122" y="306"/>
                    </a:lnTo>
                    <a:lnTo>
                      <a:pt x="67" y="343"/>
                    </a:lnTo>
                    <a:lnTo>
                      <a:pt x="93" y="272"/>
                    </a:lnTo>
                    <a:lnTo>
                      <a:pt x="114" y="200"/>
                    </a:lnTo>
                    <a:lnTo>
                      <a:pt x="114" y="122"/>
                    </a:lnTo>
                    <a:lnTo>
                      <a:pt x="69" y="145"/>
                    </a:ln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52" name="Freeform 792">
                <a:extLst>
                  <a:ext uri="{FF2B5EF4-FFF2-40B4-BE49-F238E27FC236}">
                    <a16:creationId xmlns:a16="http://schemas.microsoft.com/office/drawing/2014/main" id="{CF5154A1-A0CD-484E-BDB8-9D9E7E6A3E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5" y="737"/>
                <a:ext cx="158" cy="169"/>
              </a:xfrm>
              <a:custGeom>
                <a:avLst/>
                <a:gdLst>
                  <a:gd name="T0" fmla="*/ 0 w 318"/>
                  <a:gd name="T1" fmla="*/ 1 h 338"/>
                  <a:gd name="T2" fmla="*/ 0 w 318"/>
                  <a:gd name="T3" fmla="*/ 1 h 338"/>
                  <a:gd name="T4" fmla="*/ 0 w 318"/>
                  <a:gd name="T5" fmla="*/ 1 h 338"/>
                  <a:gd name="T6" fmla="*/ 0 w 318"/>
                  <a:gd name="T7" fmla="*/ 1 h 338"/>
                  <a:gd name="T8" fmla="*/ 0 w 318"/>
                  <a:gd name="T9" fmla="*/ 1 h 338"/>
                  <a:gd name="T10" fmla="*/ 0 w 318"/>
                  <a:gd name="T11" fmla="*/ 1 h 338"/>
                  <a:gd name="T12" fmla="*/ 0 w 318"/>
                  <a:gd name="T13" fmla="*/ 1 h 338"/>
                  <a:gd name="T14" fmla="*/ 0 w 318"/>
                  <a:gd name="T15" fmla="*/ 1 h 338"/>
                  <a:gd name="T16" fmla="*/ 0 w 318"/>
                  <a:gd name="T17" fmla="*/ 0 h 338"/>
                  <a:gd name="T18" fmla="*/ 0 w 318"/>
                  <a:gd name="T19" fmla="*/ 1 h 338"/>
                  <a:gd name="T20" fmla="*/ 0 w 318"/>
                  <a:gd name="T21" fmla="*/ 1 h 338"/>
                  <a:gd name="T22" fmla="*/ 0 w 318"/>
                  <a:gd name="T23" fmla="*/ 1 h 338"/>
                  <a:gd name="T24" fmla="*/ 0 w 318"/>
                  <a:gd name="T25" fmla="*/ 1 h 338"/>
                  <a:gd name="T26" fmla="*/ 0 w 318"/>
                  <a:gd name="T27" fmla="*/ 1 h 338"/>
                  <a:gd name="T28" fmla="*/ 0 w 318"/>
                  <a:gd name="T29" fmla="*/ 1 h 338"/>
                  <a:gd name="T30" fmla="*/ 0 w 318"/>
                  <a:gd name="T31" fmla="*/ 1 h 338"/>
                  <a:gd name="T32" fmla="*/ 0 w 318"/>
                  <a:gd name="T33" fmla="*/ 1 h 338"/>
                  <a:gd name="T34" fmla="*/ 0 w 318"/>
                  <a:gd name="T35" fmla="*/ 1 h 338"/>
                  <a:gd name="T36" fmla="*/ 0 w 318"/>
                  <a:gd name="T37" fmla="*/ 1 h 338"/>
                  <a:gd name="T38" fmla="*/ 0 w 318"/>
                  <a:gd name="T39" fmla="*/ 1 h 338"/>
                  <a:gd name="T40" fmla="*/ 0 w 318"/>
                  <a:gd name="T41" fmla="*/ 1 h 338"/>
                  <a:gd name="T42" fmla="*/ 0 w 318"/>
                  <a:gd name="T43" fmla="*/ 1 h 3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18"/>
                  <a:gd name="T67" fmla="*/ 0 h 338"/>
                  <a:gd name="T68" fmla="*/ 318 w 318"/>
                  <a:gd name="T69" fmla="*/ 338 h 3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18" h="338">
                    <a:moveTo>
                      <a:pt x="0" y="176"/>
                    </a:moveTo>
                    <a:lnTo>
                      <a:pt x="30" y="152"/>
                    </a:lnTo>
                    <a:lnTo>
                      <a:pt x="68" y="125"/>
                    </a:lnTo>
                    <a:lnTo>
                      <a:pt x="127" y="91"/>
                    </a:lnTo>
                    <a:lnTo>
                      <a:pt x="175" y="66"/>
                    </a:lnTo>
                    <a:lnTo>
                      <a:pt x="219" y="47"/>
                    </a:lnTo>
                    <a:lnTo>
                      <a:pt x="259" y="32"/>
                    </a:lnTo>
                    <a:lnTo>
                      <a:pt x="293" y="15"/>
                    </a:lnTo>
                    <a:lnTo>
                      <a:pt x="318" y="0"/>
                    </a:lnTo>
                    <a:lnTo>
                      <a:pt x="314" y="26"/>
                    </a:lnTo>
                    <a:lnTo>
                      <a:pt x="302" y="64"/>
                    </a:lnTo>
                    <a:lnTo>
                      <a:pt x="281" y="112"/>
                    </a:lnTo>
                    <a:lnTo>
                      <a:pt x="257" y="161"/>
                    </a:lnTo>
                    <a:lnTo>
                      <a:pt x="224" y="212"/>
                    </a:lnTo>
                    <a:lnTo>
                      <a:pt x="190" y="254"/>
                    </a:lnTo>
                    <a:lnTo>
                      <a:pt x="156" y="290"/>
                    </a:lnTo>
                    <a:lnTo>
                      <a:pt x="124" y="319"/>
                    </a:lnTo>
                    <a:lnTo>
                      <a:pt x="87" y="338"/>
                    </a:lnTo>
                    <a:lnTo>
                      <a:pt x="177" y="154"/>
                    </a:lnTo>
                    <a:lnTo>
                      <a:pt x="126" y="154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53" name="Freeform 793">
                <a:extLst>
                  <a:ext uri="{FF2B5EF4-FFF2-40B4-BE49-F238E27FC236}">
                    <a16:creationId xmlns:a16="http://schemas.microsoft.com/office/drawing/2014/main" id="{ABD0010B-12DD-4EEF-938C-96625E9A9B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9" y="882"/>
                <a:ext cx="178" cy="137"/>
              </a:xfrm>
              <a:custGeom>
                <a:avLst/>
                <a:gdLst>
                  <a:gd name="T0" fmla="*/ 1 w 355"/>
                  <a:gd name="T1" fmla="*/ 1 h 274"/>
                  <a:gd name="T2" fmla="*/ 1 w 355"/>
                  <a:gd name="T3" fmla="*/ 1 h 274"/>
                  <a:gd name="T4" fmla="*/ 1 w 355"/>
                  <a:gd name="T5" fmla="*/ 1 h 274"/>
                  <a:gd name="T6" fmla="*/ 1 w 355"/>
                  <a:gd name="T7" fmla="*/ 1 h 274"/>
                  <a:gd name="T8" fmla="*/ 1 w 355"/>
                  <a:gd name="T9" fmla="*/ 0 h 274"/>
                  <a:gd name="T10" fmla="*/ 1 w 355"/>
                  <a:gd name="T11" fmla="*/ 1 h 274"/>
                  <a:gd name="T12" fmla="*/ 1 w 355"/>
                  <a:gd name="T13" fmla="*/ 1 h 274"/>
                  <a:gd name="T14" fmla="*/ 1 w 355"/>
                  <a:gd name="T15" fmla="*/ 1 h 274"/>
                  <a:gd name="T16" fmla="*/ 1 w 355"/>
                  <a:gd name="T17" fmla="*/ 1 h 274"/>
                  <a:gd name="T18" fmla="*/ 1 w 355"/>
                  <a:gd name="T19" fmla="*/ 1 h 274"/>
                  <a:gd name="T20" fmla="*/ 1 w 355"/>
                  <a:gd name="T21" fmla="*/ 1 h 274"/>
                  <a:gd name="T22" fmla="*/ 1 w 355"/>
                  <a:gd name="T23" fmla="*/ 1 h 274"/>
                  <a:gd name="T24" fmla="*/ 1 w 355"/>
                  <a:gd name="T25" fmla="*/ 1 h 274"/>
                  <a:gd name="T26" fmla="*/ 1 w 355"/>
                  <a:gd name="T27" fmla="*/ 1 h 274"/>
                  <a:gd name="T28" fmla="*/ 1 w 355"/>
                  <a:gd name="T29" fmla="*/ 1 h 274"/>
                  <a:gd name="T30" fmla="*/ 1 w 355"/>
                  <a:gd name="T31" fmla="*/ 1 h 274"/>
                  <a:gd name="T32" fmla="*/ 1 w 355"/>
                  <a:gd name="T33" fmla="*/ 1 h 274"/>
                  <a:gd name="T34" fmla="*/ 0 w 355"/>
                  <a:gd name="T35" fmla="*/ 1 h 274"/>
                  <a:gd name="T36" fmla="*/ 1 w 355"/>
                  <a:gd name="T37" fmla="*/ 1 h 274"/>
                  <a:gd name="T38" fmla="*/ 1 w 355"/>
                  <a:gd name="T39" fmla="*/ 1 h 274"/>
                  <a:gd name="T40" fmla="*/ 1 w 355"/>
                  <a:gd name="T41" fmla="*/ 1 h 2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5"/>
                  <a:gd name="T64" fmla="*/ 0 h 274"/>
                  <a:gd name="T65" fmla="*/ 355 w 355"/>
                  <a:gd name="T66" fmla="*/ 274 h 27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5" h="274">
                    <a:moveTo>
                      <a:pt x="148" y="46"/>
                    </a:moveTo>
                    <a:lnTo>
                      <a:pt x="203" y="35"/>
                    </a:lnTo>
                    <a:lnTo>
                      <a:pt x="249" y="29"/>
                    </a:lnTo>
                    <a:lnTo>
                      <a:pt x="311" y="14"/>
                    </a:lnTo>
                    <a:lnTo>
                      <a:pt x="355" y="0"/>
                    </a:lnTo>
                    <a:lnTo>
                      <a:pt x="344" y="27"/>
                    </a:lnTo>
                    <a:lnTo>
                      <a:pt x="327" y="69"/>
                    </a:lnTo>
                    <a:lnTo>
                      <a:pt x="308" y="122"/>
                    </a:lnTo>
                    <a:lnTo>
                      <a:pt x="292" y="164"/>
                    </a:lnTo>
                    <a:lnTo>
                      <a:pt x="277" y="194"/>
                    </a:lnTo>
                    <a:lnTo>
                      <a:pt x="256" y="225"/>
                    </a:lnTo>
                    <a:lnTo>
                      <a:pt x="226" y="265"/>
                    </a:lnTo>
                    <a:lnTo>
                      <a:pt x="193" y="274"/>
                    </a:lnTo>
                    <a:lnTo>
                      <a:pt x="209" y="242"/>
                    </a:lnTo>
                    <a:lnTo>
                      <a:pt x="245" y="133"/>
                    </a:lnTo>
                    <a:lnTo>
                      <a:pt x="176" y="147"/>
                    </a:lnTo>
                    <a:lnTo>
                      <a:pt x="98" y="162"/>
                    </a:lnTo>
                    <a:lnTo>
                      <a:pt x="0" y="185"/>
                    </a:lnTo>
                    <a:lnTo>
                      <a:pt x="43" y="116"/>
                    </a:lnTo>
                    <a:lnTo>
                      <a:pt x="148" y="4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54" name="Freeform 794">
                <a:extLst>
                  <a:ext uri="{FF2B5EF4-FFF2-40B4-BE49-F238E27FC236}">
                    <a16:creationId xmlns:a16="http://schemas.microsoft.com/office/drawing/2014/main" id="{A40A4099-C4F3-4B79-91A3-7F54355EE6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1" y="831"/>
                <a:ext cx="215" cy="228"/>
              </a:xfrm>
              <a:custGeom>
                <a:avLst/>
                <a:gdLst>
                  <a:gd name="T0" fmla="*/ 1 w 430"/>
                  <a:gd name="T1" fmla="*/ 1 h 456"/>
                  <a:gd name="T2" fmla="*/ 1 w 430"/>
                  <a:gd name="T3" fmla="*/ 1 h 456"/>
                  <a:gd name="T4" fmla="*/ 1 w 430"/>
                  <a:gd name="T5" fmla="*/ 1 h 456"/>
                  <a:gd name="T6" fmla="*/ 1 w 430"/>
                  <a:gd name="T7" fmla="*/ 1 h 456"/>
                  <a:gd name="T8" fmla="*/ 1 w 430"/>
                  <a:gd name="T9" fmla="*/ 1 h 456"/>
                  <a:gd name="T10" fmla="*/ 1 w 430"/>
                  <a:gd name="T11" fmla="*/ 1 h 456"/>
                  <a:gd name="T12" fmla="*/ 1 w 430"/>
                  <a:gd name="T13" fmla="*/ 1 h 456"/>
                  <a:gd name="T14" fmla="*/ 1 w 430"/>
                  <a:gd name="T15" fmla="*/ 1 h 456"/>
                  <a:gd name="T16" fmla="*/ 1 w 430"/>
                  <a:gd name="T17" fmla="*/ 0 h 456"/>
                  <a:gd name="T18" fmla="*/ 1 w 430"/>
                  <a:gd name="T19" fmla="*/ 1 h 456"/>
                  <a:gd name="T20" fmla="*/ 1 w 430"/>
                  <a:gd name="T21" fmla="*/ 1 h 456"/>
                  <a:gd name="T22" fmla="*/ 1 w 430"/>
                  <a:gd name="T23" fmla="*/ 1 h 456"/>
                  <a:gd name="T24" fmla="*/ 1 w 430"/>
                  <a:gd name="T25" fmla="*/ 1 h 456"/>
                  <a:gd name="T26" fmla="*/ 1 w 430"/>
                  <a:gd name="T27" fmla="*/ 1 h 456"/>
                  <a:gd name="T28" fmla="*/ 1 w 430"/>
                  <a:gd name="T29" fmla="*/ 1 h 456"/>
                  <a:gd name="T30" fmla="*/ 1 w 430"/>
                  <a:gd name="T31" fmla="*/ 1 h 456"/>
                  <a:gd name="T32" fmla="*/ 1 w 430"/>
                  <a:gd name="T33" fmla="*/ 1 h 456"/>
                  <a:gd name="T34" fmla="*/ 1 w 430"/>
                  <a:gd name="T35" fmla="*/ 1 h 456"/>
                  <a:gd name="T36" fmla="*/ 1 w 430"/>
                  <a:gd name="T37" fmla="*/ 1 h 456"/>
                  <a:gd name="T38" fmla="*/ 1 w 430"/>
                  <a:gd name="T39" fmla="*/ 1 h 456"/>
                  <a:gd name="T40" fmla="*/ 0 w 430"/>
                  <a:gd name="T41" fmla="*/ 1 h 456"/>
                  <a:gd name="T42" fmla="*/ 1 w 430"/>
                  <a:gd name="T43" fmla="*/ 1 h 456"/>
                  <a:gd name="T44" fmla="*/ 1 w 430"/>
                  <a:gd name="T45" fmla="*/ 1 h 456"/>
                  <a:gd name="T46" fmla="*/ 1 w 430"/>
                  <a:gd name="T47" fmla="*/ 1 h 456"/>
                  <a:gd name="T48" fmla="*/ 1 w 430"/>
                  <a:gd name="T49" fmla="*/ 1 h 456"/>
                  <a:gd name="T50" fmla="*/ 1 w 430"/>
                  <a:gd name="T51" fmla="*/ 1 h 456"/>
                  <a:gd name="T52" fmla="*/ 1 w 430"/>
                  <a:gd name="T53" fmla="*/ 1 h 456"/>
                  <a:gd name="T54" fmla="*/ 1 w 430"/>
                  <a:gd name="T55" fmla="*/ 1 h 45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30"/>
                  <a:gd name="T85" fmla="*/ 0 h 456"/>
                  <a:gd name="T86" fmla="*/ 430 w 430"/>
                  <a:gd name="T87" fmla="*/ 456 h 45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30" h="456">
                    <a:moveTo>
                      <a:pt x="53" y="194"/>
                    </a:moveTo>
                    <a:lnTo>
                      <a:pt x="68" y="163"/>
                    </a:lnTo>
                    <a:lnTo>
                      <a:pt x="95" y="129"/>
                    </a:lnTo>
                    <a:lnTo>
                      <a:pt x="133" y="97"/>
                    </a:lnTo>
                    <a:lnTo>
                      <a:pt x="184" y="70"/>
                    </a:lnTo>
                    <a:lnTo>
                      <a:pt x="243" y="43"/>
                    </a:lnTo>
                    <a:lnTo>
                      <a:pt x="306" y="24"/>
                    </a:lnTo>
                    <a:lnTo>
                      <a:pt x="373" y="9"/>
                    </a:lnTo>
                    <a:lnTo>
                      <a:pt x="430" y="0"/>
                    </a:lnTo>
                    <a:lnTo>
                      <a:pt x="411" y="34"/>
                    </a:lnTo>
                    <a:lnTo>
                      <a:pt x="386" y="83"/>
                    </a:lnTo>
                    <a:lnTo>
                      <a:pt x="367" y="129"/>
                    </a:lnTo>
                    <a:lnTo>
                      <a:pt x="346" y="177"/>
                    </a:lnTo>
                    <a:lnTo>
                      <a:pt x="331" y="207"/>
                    </a:lnTo>
                    <a:lnTo>
                      <a:pt x="304" y="241"/>
                    </a:lnTo>
                    <a:lnTo>
                      <a:pt x="279" y="266"/>
                    </a:lnTo>
                    <a:lnTo>
                      <a:pt x="219" y="321"/>
                    </a:lnTo>
                    <a:lnTo>
                      <a:pt x="175" y="361"/>
                    </a:lnTo>
                    <a:lnTo>
                      <a:pt x="131" y="410"/>
                    </a:lnTo>
                    <a:lnTo>
                      <a:pt x="103" y="445"/>
                    </a:lnTo>
                    <a:lnTo>
                      <a:pt x="0" y="456"/>
                    </a:lnTo>
                    <a:lnTo>
                      <a:pt x="57" y="407"/>
                    </a:lnTo>
                    <a:lnTo>
                      <a:pt x="118" y="321"/>
                    </a:lnTo>
                    <a:lnTo>
                      <a:pt x="186" y="226"/>
                    </a:lnTo>
                    <a:lnTo>
                      <a:pt x="243" y="158"/>
                    </a:lnTo>
                    <a:lnTo>
                      <a:pt x="156" y="165"/>
                    </a:lnTo>
                    <a:lnTo>
                      <a:pt x="53" y="19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55" name="Freeform 795">
                <a:extLst>
                  <a:ext uri="{FF2B5EF4-FFF2-40B4-BE49-F238E27FC236}">
                    <a16:creationId xmlns:a16="http://schemas.microsoft.com/office/drawing/2014/main" id="{8EC1677D-E481-43EC-A983-E9AAAEA6B4D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5" y="928"/>
                <a:ext cx="165" cy="133"/>
              </a:xfrm>
              <a:custGeom>
                <a:avLst/>
                <a:gdLst>
                  <a:gd name="T0" fmla="*/ 1 w 329"/>
                  <a:gd name="T1" fmla="*/ 1 h 266"/>
                  <a:gd name="T2" fmla="*/ 1 w 329"/>
                  <a:gd name="T3" fmla="*/ 1 h 266"/>
                  <a:gd name="T4" fmla="*/ 1 w 329"/>
                  <a:gd name="T5" fmla="*/ 1 h 266"/>
                  <a:gd name="T6" fmla="*/ 1 w 329"/>
                  <a:gd name="T7" fmla="*/ 1 h 266"/>
                  <a:gd name="T8" fmla="*/ 1 w 329"/>
                  <a:gd name="T9" fmla="*/ 1 h 266"/>
                  <a:gd name="T10" fmla="*/ 1 w 329"/>
                  <a:gd name="T11" fmla="*/ 0 h 266"/>
                  <a:gd name="T12" fmla="*/ 1 w 329"/>
                  <a:gd name="T13" fmla="*/ 1 h 266"/>
                  <a:gd name="T14" fmla="*/ 1 w 329"/>
                  <a:gd name="T15" fmla="*/ 1 h 266"/>
                  <a:gd name="T16" fmla="*/ 1 w 329"/>
                  <a:gd name="T17" fmla="*/ 1 h 266"/>
                  <a:gd name="T18" fmla="*/ 1 w 329"/>
                  <a:gd name="T19" fmla="*/ 1 h 266"/>
                  <a:gd name="T20" fmla="*/ 1 w 329"/>
                  <a:gd name="T21" fmla="*/ 1 h 266"/>
                  <a:gd name="T22" fmla="*/ 1 w 329"/>
                  <a:gd name="T23" fmla="*/ 1 h 266"/>
                  <a:gd name="T24" fmla="*/ 1 w 329"/>
                  <a:gd name="T25" fmla="*/ 1 h 266"/>
                  <a:gd name="T26" fmla="*/ 1 w 329"/>
                  <a:gd name="T27" fmla="*/ 1 h 266"/>
                  <a:gd name="T28" fmla="*/ 1 w 329"/>
                  <a:gd name="T29" fmla="*/ 1 h 266"/>
                  <a:gd name="T30" fmla="*/ 1 w 329"/>
                  <a:gd name="T31" fmla="*/ 1 h 266"/>
                  <a:gd name="T32" fmla="*/ 0 w 329"/>
                  <a:gd name="T33" fmla="*/ 1 h 266"/>
                  <a:gd name="T34" fmla="*/ 1 w 329"/>
                  <a:gd name="T35" fmla="*/ 1 h 266"/>
                  <a:gd name="T36" fmla="*/ 1 w 329"/>
                  <a:gd name="T37" fmla="*/ 1 h 266"/>
                  <a:gd name="T38" fmla="*/ 1 w 329"/>
                  <a:gd name="T39" fmla="*/ 1 h 2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29"/>
                  <a:gd name="T61" fmla="*/ 0 h 266"/>
                  <a:gd name="T62" fmla="*/ 329 w 329"/>
                  <a:gd name="T63" fmla="*/ 266 h 2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29" h="266">
                    <a:moveTo>
                      <a:pt x="85" y="123"/>
                    </a:moveTo>
                    <a:lnTo>
                      <a:pt x="125" y="87"/>
                    </a:lnTo>
                    <a:lnTo>
                      <a:pt x="173" y="55"/>
                    </a:lnTo>
                    <a:lnTo>
                      <a:pt x="224" y="28"/>
                    </a:lnTo>
                    <a:lnTo>
                      <a:pt x="276" y="9"/>
                    </a:lnTo>
                    <a:lnTo>
                      <a:pt x="329" y="0"/>
                    </a:lnTo>
                    <a:lnTo>
                      <a:pt x="306" y="24"/>
                    </a:lnTo>
                    <a:lnTo>
                      <a:pt x="285" y="53"/>
                    </a:lnTo>
                    <a:lnTo>
                      <a:pt x="264" y="85"/>
                    </a:lnTo>
                    <a:lnTo>
                      <a:pt x="236" y="129"/>
                    </a:lnTo>
                    <a:lnTo>
                      <a:pt x="209" y="169"/>
                    </a:lnTo>
                    <a:lnTo>
                      <a:pt x="184" y="197"/>
                    </a:lnTo>
                    <a:lnTo>
                      <a:pt x="150" y="220"/>
                    </a:lnTo>
                    <a:lnTo>
                      <a:pt x="112" y="243"/>
                    </a:lnTo>
                    <a:lnTo>
                      <a:pt x="78" y="252"/>
                    </a:lnTo>
                    <a:lnTo>
                      <a:pt x="36" y="262"/>
                    </a:lnTo>
                    <a:lnTo>
                      <a:pt x="0" y="266"/>
                    </a:lnTo>
                    <a:lnTo>
                      <a:pt x="47" y="213"/>
                    </a:lnTo>
                    <a:lnTo>
                      <a:pt x="85" y="123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56" name="Freeform 796">
                <a:extLst>
                  <a:ext uri="{FF2B5EF4-FFF2-40B4-BE49-F238E27FC236}">
                    <a16:creationId xmlns:a16="http://schemas.microsoft.com/office/drawing/2014/main" id="{DBAF7E2C-8D6B-425C-A830-BE261B7F4A8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3" y="971"/>
                <a:ext cx="186" cy="96"/>
              </a:xfrm>
              <a:custGeom>
                <a:avLst/>
                <a:gdLst>
                  <a:gd name="T0" fmla="*/ 0 w 372"/>
                  <a:gd name="T1" fmla="*/ 1 h 192"/>
                  <a:gd name="T2" fmla="*/ 1 w 372"/>
                  <a:gd name="T3" fmla="*/ 1 h 192"/>
                  <a:gd name="T4" fmla="*/ 1 w 372"/>
                  <a:gd name="T5" fmla="*/ 1 h 192"/>
                  <a:gd name="T6" fmla="*/ 1 w 372"/>
                  <a:gd name="T7" fmla="*/ 1 h 192"/>
                  <a:gd name="T8" fmla="*/ 1 w 372"/>
                  <a:gd name="T9" fmla="*/ 1 h 192"/>
                  <a:gd name="T10" fmla="*/ 1 w 372"/>
                  <a:gd name="T11" fmla="*/ 1 h 192"/>
                  <a:gd name="T12" fmla="*/ 1 w 372"/>
                  <a:gd name="T13" fmla="*/ 1 h 192"/>
                  <a:gd name="T14" fmla="*/ 1 w 372"/>
                  <a:gd name="T15" fmla="*/ 1 h 192"/>
                  <a:gd name="T16" fmla="*/ 1 w 372"/>
                  <a:gd name="T17" fmla="*/ 0 h 192"/>
                  <a:gd name="T18" fmla="*/ 1 w 372"/>
                  <a:gd name="T19" fmla="*/ 1 h 192"/>
                  <a:gd name="T20" fmla="*/ 1 w 372"/>
                  <a:gd name="T21" fmla="*/ 1 h 192"/>
                  <a:gd name="T22" fmla="*/ 1 w 372"/>
                  <a:gd name="T23" fmla="*/ 1 h 192"/>
                  <a:gd name="T24" fmla="*/ 1 w 372"/>
                  <a:gd name="T25" fmla="*/ 1 h 192"/>
                  <a:gd name="T26" fmla="*/ 1 w 372"/>
                  <a:gd name="T27" fmla="*/ 1 h 192"/>
                  <a:gd name="T28" fmla="*/ 1 w 372"/>
                  <a:gd name="T29" fmla="*/ 1 h 192"/>
                  <a:gd name="T30" fmla="*/ 1 w 372"/>
                  <a:gd name="T31" fmla="*/ 1 h 192"/>
                  <a:gd name="T32" fmla="*/ 1 w 372"/>
                  <a:gd name="T33" fmla="*/ 1 h 192"/>
                  <a:gd name="T34" fmla="*/ 0 w 372"/>
                  <a:gd name="T35" fmla="*/ 1 h 192"/>
                  <a:gd name="T36" fmla="*/ 0 w 372"/>
                  <a:gd name="T37" fmla="*/ 1 h 1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72"/>
                  <a:gd name="T58" fmla="*/ 0 h 192"/>
                  <a:gd name="T59" fmla="*/ 372 w 372"/>
                  <a:gd name="T60" fmla="*/ 192 h 19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72" h="192">
                    <a:moveTo>
                      <a:pt x="0" y="164"/>
                    </a:moveTo>
                    <a:lnTo>
                      <a:pt x="32" y="128"/>
                    </a:lnTo>
                    <a:lnTo>
                      <a:pt x="66" y="99"/>
                    </a:lnTo>
                    <a:lnTo>
                      <a:pt x="112" y="71"/>
                    </a:lnTo>
                    <a:lnTo>
                      <a:pt x="157" y="48"/>
                    </a:lnTo>
                    <a:lnTo>
                      <a:pt x="214" y="29"/>
                    </a:lnTo>
                    <a:lnTo>
                      <a:pt x="268" y="12"/>
                    </a:lnTo>
                    <a:lnTo>
                      <a:pt x="330" y="2"/>
                    </a:lnTo>
                    <a:lnTo>
                      <a:pt x="372" y="0"/>
                    </a:lnTo>
                    <a:lnTo>
                      <a:pt x="361" y="23"/>
                    </a:lnTo>
                    <a:lnTo>
                      <a:pt x="344" y="52"/>
                    </a:lnTo>
                    <a:lnTo>
                      <a:pt x="319" y="86"/>
                    </a:lnTo>
                    <a:lnTo>
                      <a:pt x="287" y="114"/>
                    </a:lnTo>
                    <a:lnTo>
                      <a:pt x="241" y="145"/>
                    </a:lnTo>
                    <a:lnTo>
                      <a:pt x="201" y="164"/>
                    </a:lnTo>
                    <a:lnTo>
                      <a:pt x="161" y="181"/>
                    </a:lnTo>
                    <a:lnTo>
                      <a:pt x="117" y="192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57" name="Freeform 797">
                <a:extLst>
                  <a:ext uri="{FF2B5EF4-FFF2-40B4-BE49-F238E27FC236}">
                    <a16:creationId xmlns:a16="http://schemas.microsoft.com/office/drawing/2014/main" id="{6B0F8C0D-0578-4BF5-B263-D5171CCCF6C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8" y="907"/>
                <a:ext cx="86" cy="155"/>
              </a:xfrm>
              <a:custGeom>
                <a:avLst/>
                <a:gdLst>
                  <a:gd name="T0" fmla="*/ 1 w 171"/>
                  <a:gd name="T1" fmla="*/ 1 h 310"/>
                  <a:gd name="T2" fmla="*/ 1 w 171"/>
                  <a:gd name="T3" fmla="*/ 1 h 310"/>
                  <a:gd name="T4" fmla="*/ 0 w 171"/>
                  <a:gd name="T5" fmla="*/ 1 h 310"/>
                  <a:gd name="T6" fmla="*/ 1 w 171"/>
                  <a:gd name="T7" fmla="*/ 1 h 310"/>
                  <a:gd name="T8" fmla="*/ 1 w 171"/>
                  <a:gd name="T9" fmla="*/ 1 h 310"/>
                  <a:gd name="T10" fmla="*/ 1 w 171"/>
                  <a:gd name="T11" fmla="*/ 1 h 310"/>
                  <a:gd name="T12" fmla="*/ 1 w 171"/>
                  <a:gd name="T13" fmla="*/ 1 h 310"/>
                  <a:gd name="T14" fmla="*/ 1 w 171"/>
                  <a:gd name="T15" fmla="*/ 1 h 310"/>
                  <a:gd name="T16" fmla="*/ 1 w 171"/>
                  <a:gd name="T17" fmla="*/ 1 h 310"/>
                  <a:gd name="T18" fmla="*/ 1 w 171"/>
                  <a:gd name="T19" fmla="*/ 1 h 310"/>
                  <a:gd name="T20" fmla="*/ 1 w 171"/>
                  <a:gd name="T21" fmla="*/ 0 h 310"/>
                  <a:gd name="T22" fmla="*/ 1 w 171"/>
                  <a:gd name="T23" fmla="*/ 1 h 310"/>
                  <a:gd name="T24" fmla="*/ 1 w 171"/>
                  <a:gd name="T25" fmla="*/ 1 h 310"/>
                  <a:gd name="T26" fmla="*/ 1 w 171"/>
                  <a:gd name="T27" fmla="*/ 1 h 310"/>
                  <a:gd name="T28" fmla="*/ 1 w 171"/>
                  <a:gd name="T29" fmla="*/ 1 h 310"/>
                  <a:gd name="T30" fmla="*/ 1 w 171"/>
                  <a:gd name="T31" fmla="*/ 1 h 310"/>
                  <a:gd name="T32" fmla="*/ 1 w 171"/>
                  <a:gd name="T33" fmla="*/ 1 h 310"/>
                  <a:gd name="T34" fmla="*/ 1 w 171"/>
                  <a:gd name="T35" fmla="*/ 1 h 310"/>
                  <a:gd name="T36" fmla="*/ 1 w 171"/>
                  <a:gd name="T37" fmla="*/ 1 h 310"/>
                  <a:gd name="T38" fmla="*/ 1 w 171"/>
                  <a:gd name="T39" fmla="*/ 1 h 310"/>
                  <a:gd name="T40" fmla="*/ 1 w 171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71"/>
                  <a:gd name="T64" fmla="*/ 0 h 310"/>
                  <a:gd name="T65" fmla="*/ 171 w 171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71" h="310">
                    <a:moveTo>
                      <a:pt x="13" y="310"/>
                    </a:moveTo>
                    <a:lnTo>
                      <a:pt x="4" y="274"/>
                    </a:lnTo>
                    <a:lnTo>
                      <a:pt x="0" y="232"/>
                    </a:lnTo>
                    <a:lnTo>
                      <a:pt x="2" y="188"/>
                    </a:lnTo>
                    <a:lnTo>
                      <a:pt x="7" y="144"/>
                    </a:lnTo>
                    <a:lnTo>
                      <a:pt x="17" y="114"/>
                    </a:lnTo>
                    <a:lnTo>
                      <a:pt x="34" y="82"/>
                    </a:lnTo>
                    <a:lnTo>
                      <a:pt x="64" y="51"/>
                    </a:lnTo>
                    <a:lnTo>
                      <a:pt x="99" y="28"/>
                    </a:lnTo>
                    <a:lnTo>
                      <a:pt x="133" y="11"/>
                    </a:lnTo>
                    <a:lnTo>
                      <a:pt x="171" y="0"/>
                    </a:lnTo>
                    <a:lnTo>
                      <a:pt x="159" y="26"/>
                    </a:lnTo>
                    <a:lnTo>
                      <a:pt x="148" y="70"/>
                    </a:lnTo>
                    <a:lnTo>
                      <a:pt x="139" y="118"/>
                    </a:lnTo>
                    <a:lnTo>
                      <a:pt x="129" y="161"/>
                    </a:lnTo>
                    <a:lnTo>
                      <a:pt x="114" y="203"/>
                    </a:lnTo>
                    <a:lnTo>
                      <a:pt x="93" y="247"/>
                    </a:lnTo>
                    <a:lnTo>
                      <a:pt x="64" y="279"/>
                    </a:lnTo>
                    <a:lnTo>
                      <a:pt x="34" y="304"/>
                    </a:lnTo>
                    <a:lnTo>
                      <a:pt x="13" y="31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58" name="Freeform 798">
                <a:extLst>
                  <a:ext uri="{FF2B5EF4-FFF2-40B4-BE49-F238E27FC236}">
                    <a16:creationId xmlns:a16="http://schemas.microsoft.com/office/drawing/2014/main" id="{1DDA501D-A47C-470B-945A-48761DEDFDC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17" y="866"/>
                <a:ext cx="52" cy="143"/>
              </a:xfrm>
              <a:custGeom>
                <a:avLst/>
                <a:gdLst>
                  <a:gd name="T0" fmla="*/ 0 w 105"/>
                  <a:gd name="T1" fmla="*/ 1 h 285"/>
                  <a:gd name="T2" fmla="*/ 0 w 105"/>
                  <a:gd name="T3" fmla="*/ 1 h 285"/>
                  <a:gd name="T4" fmla="*/ 0 w 105"/>
                  <a:gd name="T5" fmla="*/ 1 h 285"/>
                  <a:gd name="T6" fmla="*/ 0 w 105"/>
                  <a:gd name="T7" fmla="*/ 1 h 285"/>
                  <a:gd name="T8" fmla="*/ 0 w 105"/>
                  <a:gd name="T9" fmla="*/ 1 h 285"/>
                  <a:gd name="T10" fmla="*/ 0 w 105"/>
                  <a:gd name="T11" fmla="*/ 1 h 285"/>
                  <a:gd name="T12" fmla="*/ 0 w 105"/>
                  <a:gd name="T13" fmla="*/ 1 h 285"/>
                  <a:gd name="T14" fmla="*/ 0 w 105"/>
                  <a:gd name="T15" fmla="*/ 1 h 285"/>
                  <a:gd name="T16" fmla="*/ 0 w 105"/>
                  <a:gd name="T17" fmla="*/ 1 h 285"/>
                  <a:gd name="T18" fmla="*/ 0 w 105"/>
                  <a:gd name="T19" fmla="*/ 0 h 285"/>
                  <a:gd name="T20" fmla="*/ 0 w 105"/>
                  <a:gd name="T21" fmla="*/ 1 h 285"/>
                  <a:gd name="T22" fmla="*/ 0 w 105"/>
                  <a:gd name="T23" fmla="*/ 1 h 285"/>
                  <a:gd name="T24" fmla="*/ 0 w 105"/>
                  <a:gd name="T25" fmla="*/ 1 h 285"/>
                  <a:gd name="T26" fmla="*/ 0 w 105"/>
                  <a:gd name="T27" fmla="*/ 1 h 285"/>
                  <a:gd name="T28" fmla="*/ 0 w 105"/>
                  <a:gd name="T29" fmla="*/ 1 h 285"/>
                  <a:gd name="T30" fmla="*/ 0 w 105"/>
                  <a:gd name="T31" fmla="*/ 1 h 285"/>
                  <a:gd name="T32" fmla="*/ 0 w 105"/>
                  <a:gd name="T33" fmla="*/ 1 h 285"/>
                  <a:gd name="T34" fmla="*/ 0 w 105"/>
                  <a:gd name="T35" fmla="*/ 1 h 285"/>
                  <a:gd name="T36" fmla="*/ 0 w 105"/>
                  <a:gd name="T37" fmla="*/ 1 h 285"/>
                  <a:gd name="T38" fmla="*/ 0 w 105"/>
                  <a:gd name="T39" fmla="*/ 1 h 285"/>
                  <a:gd name="T40" fmla="*/ 0 w 105"/>
                  <a:gd name="T41" fmla="*/ 1 h 285"/>
                  <a:gd name="T42" fmla="*/ 0 w 105"/>
                  <a:gd name="T43" fmla="*/ 1 h 285"/>
                  <a:gd name="T44" fmla="*/ 0 w 105"/>
                  <a:gd name="T45" fmla="*/ 1 h 2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5"/>
                  <a:gd name="T70" fmla="*/ 0 h 285"/>
                  <a:gd name="T71" fmla="*/ 105 w 105"/>
                  <a:gd name="T72" fmla="*/ 285 h 28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5" h="285">
                    <a:moveTo>
                      <a:pt x="12" y="280"/>
                    </a:moveTo>
                    <a:lnTo>
                      <a:pt x="6" y="253"/>
                    </a:lnTo>
                    <a:lnTo>
                      <a:pt x="0" y="213"/>
                    </a:lnTo>
                    <a:lnTo>
                      <a:pt x="0" y="165"/>
                    </a:lnTo>
                    <a:lnTo>
                      <a:pt x="6" y="127"/>
                    </a:lnTo>
                    <a:lnTo>
                      <a:pt x="19" y="95"/>
                    </a:lnTo>
                    <a:lnTo>
                      <a:pt x="38" y="63"/>
                    </a:lnTo>
                    <a:lnTo>
                      <a:pt x="63" y="34"/>
                    </a:lnTo>
                    <a:lnTo>
                      <a:pt x="91" y="10"/>
                    </a:lnTo>
                    <a:lnTo>
                      <a:pt x="101" y="0"/>
                    </a:lnTo>
                    <a:lnTo>
                      <a:pt x="101" y="17"/>
                    </a:lnTo>
                    <a:lnTo>
                      <a:pt x="101" y="46"/>
                    </a:lnTo>
                    <a:lnTo>
                      <a:pt x="105" y="76"/>
                    </a:lnTo>
                    <a:lnTo>
                      <a:pt x="105" y="116"/>
                    </a:lnTo>
                    <a:lnTo>
                      <a:pt x="105" y="158"/>
                    </a:lnTo>
                    <a:lnTo>
                      <a:pt x="101" y="192"/>
                    </a:lnTo>
                    <a:lnTo>
                      <a:pt x="93" y="223"/>
                    </a:lnTo>
                    <a:lnTo>
                      <a:pt x="76" y="251"/>
                    </a:lnTo>
                    <a:lnTo>
                      <a:pt x="57" y="268"/>
                    </a:lnTo>
                    <a:lnTo>
                      <a:pt x="31" y="280"/>
                    </a:lnTo>
                    <a:lnTo>
                      <a:pt x="14" y="285"/>
                    </a:lnTo>
                    <a:lnTo>
                      <a:pt x="12" y="28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59" name="Freeform 799">
                <a:extLst>
                  <a:ext uri="{FF2B5EF4-FFF2-40B4-BE49-F238E27FC236}">
                    <a16:creationId xmlns:a16="http://schemas.microsoft.com/office/drawing/2014/main" id="{58B3D445-37E9-4206-88E3-C8AB340556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77" y="672"/>
                <a:ext cx="228" cy="170"/>
              </a:xfrm>
              <a:custGeom>
                <a:avLst/>
                <a:gdLst>
                  <a:gd name="T0" fmla="*/ 1 w 456"/>
                  <a:gd name="T1" fmla="*/ 0 h 341"/>
                  <a:gd name="T2" fmla="*/ 1 w 456"/>
                  <a:gd name="T3" fmla="*/ 0 h 341"/>
                  <a:gd name="T4" fmla="*/ 1 w 456"/>
                  <a:gd name="T5" fmla="*/ 0 h 341"/>
                  <a:gd name="T6" fmla="*/ 1 w 456"/>
                  <a:gd name="T7" fmla="*/ 0 h 341"/>
                  <a:gd name="T8" fmla="*/ 1 w 456"/>
                  <a:gd name="T9" fmla="*/ 0 h 341"/>
                  <a:gd name="T10" fmla="*/ 1 w 456"/>
                  <a:gd name="T11" fmla="*/ 0 h 341"/>
                  <a:gd name="T12" fmla="*/ 1 w 456"/>
                  <a:gd name="T13" fmla="*/ 0 h 341"/>
                  <a:gd name="T14" fmla="*/ 1 w 456"/>
                  <a:gd name="T15" fmla="*/ 0 h 341"/>
                  <a:gd name="T16" fmla="*/ 1 w 456"/>
                  <a:gd name="T17" fmla="*/ 0 h 341"/>
                  <a:gd name="T18" fmla="*/ 1 w 456"/>
                  <a:gd name="T19" fmla="*/ 0 h 341"/>
                  <a:gd name="T20" fmla="*/ 1 w 456"/>
                  <a:gd name="T21" fmla="*/ 0 h 341"/>
                  <a:gd name="T22" fmla="*/ 1 w 456"/>
                  <a:gd name="T23" fmla="*/ 0 h 341"/>
                  <a:gd name="T24" fmla="*/ 1 w 456"/>
                  <a:gd name="T25" fmla="*/ 0 h 341"/>
                  <a:gd name="T26" fmla="*/ 1 w 456"/>
                  <a:gd name="T27" fmla="*/ 0 h 341"/>
                  <a:gd name="T28" fmla="*/ 1 w 456"/>
                  <a:gd name="T29" fmla="*/ 0 h 341"/>
                  <a:gd name="T30" fmla="*/ 1 w 456"/>
                  <a:gd name="T31" fmla="*/ 0 h 341"/>
                  <a:gd name="T32" fmla="*/ 1 w 456"/>
                  <a:gd name="T33" fmla="*/ 0 h 341"/>
                  <a:gd name="T34" fmla="*/ 1 w 456"/>
                  <a:gd name="T35" fmla="*/ 0 h 341"/>
                  <a:gd name="T36" fmla="*/ 1 w 456"/>
                  <a:gd name="T37" fmla="*/ 0 h 341"/>
                  <a:gd name="T38" fmla="*/ 1 w 456"/>
                  <a:gd name="T39" fmla="*/ 0 h 341"/>
                  <a:gd name="T40" fmla="*/ 1 w 456"/>
                  <a:gd name="T41" fmla="*/ 0 h 341"/>
                  <a:gd name="T42" fmla="*/ 1 w 456"/>
                  <a:gd name="T43" fmla="*/ 0 h 341"/>
                  <a:gd name="T44" fmla="*/ 1 w 456"/>
                  <a:gd name="T45" fmla="*/ 0 h 341"/>
                  <a:gd name="T46" fmla="*/ 1 w 456"/>
                  <a:gd name="T47" fmla="*/ 0 h 341"/>
                  <a:gd name="T48" fmla="*/ 1 w 456"/>
                  <a:gd name="T49" fmla="*/ 0 h 341"/>
                  <a:gd name="T50" fmla="*/ 1 w 456"/>
                  <a:gd name="T51" fmla="*/ 0 h 341"/>
                  <a:gd name="T52" fmla="*/ 1 w 456"/>
                  <a:gd name="T53" fmla="*/ 0 h 341"/>
                  <a:gd name="T54" fmla="*/ 1 w 456"/>
                  <a:gd name="T55" fmla="*/ 0 h 341"/>
                  <a:gd name="T56" fmla="*/ 1 w 456"/>
                  <a:gd name="T57" fmla="*/ 0 h 341"/>
                  <a:gd name="T58" fmla="*/ 1 w 456"/>
                  <a:gd name="T59" fmla="*/ 0 h 341"/>
                  <a:gd name="T60" fmla="*/ 1 w 456"/>
                  <a:gd name="T61" fmla="*/ 0 h 341"/>
                  <a:gd name="T62" fmla="*/ 1 w 456"/>
                  <a:gd name="T63" fmla="*/ 0 h 341"/>
                  <a:gd name="T64" fmla="*/ 1 w 456"/>
                  <a:gd name="T65" fmla="*/ 0 h 341"/>
                  <a:gd name="T66" fmla="*/ 1 w 456"/>
                  <a:gd name="T67" fmla="*/ 0 h 341"/>
                  <a:gd name="T68" fmla="*/ 1 w 456"/>
                  <a:gd name="T69" fmla="*/ 0 h 341"/>
                  <a:gd name="T70" fmla="*/ 1 w 456"/>
                  <a:gd name="T71" fmla="*/ 0 h 341"/>
                  <a:gd name="T72" fmla="*/ 1 w 456"/>
                  <a:gd name="T73" fmla="*/ 0 h 341"/>
                  <a:gd name="T74" fmla="*/ 1 w 456"/>
                  <a:gd name="T75" fmla="*/ 0 h 341"/>
                  <a:gd name="T76" fmla="*/ 1 w 456"/>
                  <a:gd name="T77" fmla="*/ 0 h 341"/>
                  <a:gd name="T78" fmla="*/ 1 w 456"/>
                  <a:gd name="T79" fmla="*/ 0 h 341"/>
                  <a:gd name="T80" fmla="*/ 1 w 456"/>
                  <a:gd name="T81" fmla="*/ 0 h 341"/>
                  <a:gd name="T82" fmla="*/ 1 w 456"/>
                  <a:gd name="T83" fmla="*/ 0 h 341"/>
                  <a:gd name="T84" fmla="*/ 1 w 456"/>
                  <a:gd name="T85" fmla="*/ 0 h 341"/>
                  <a:gd name="T86" fmla="*/ 1 w 456"/>
                  <a:gd name="T87" fmla="*/ 0 h 341"/>
                  <a:gd name="T88" fmla="*/ 1 w 456"/>
                  <a:gd name="T89" fmla="*/ 0 h 341"/>
                  <a:gd name="T90" fmla="*/ 1 w 456"/>
                  <a:gd name="T91" fmla="*/ 0 h 341"/>
                  <a:gd name="T92" fmla="*/ 1 w 456"/>
                  <a:gd name="T93" fmla="*/ 0 h 341"/>
                  <a:gd name="T94" fmla="*/ 1 w 456"/>
                  <a:gd name="T95" fmla="*/ 0 h 341"/>
                  <a:gd name="T96" fmla="*/ 1 w 456"/>
                  <a:gd name="T97" fmla="*/ 0 h 341"/>
                  <a:gd name="T98" fmla="*/ 1 w 456"/>
                  <a:gd name="T99" fmla="*/ 0 h 341"/>
                  <a:gd name="T100" fmla="*/ 1 w 456"/>
                  <a:gd name="T101" fmla="*/ 0 h 341"/>
                  <a:gd name="T102" fmla="*/ 1 w 456"/>
                  <a:gd name="T103" fmla="*/ 0 h 341"/>
                  <a:gd name="T104" fmla="*/ 1 w 456"/>
                  <a:gd name="T105" fmla="*/ 0 h 341"/>
                  <a:gd name="T106" fmla="*/ 1 w 456"/>
                  <a:gd name="T107" fmla="*/ 0 h 341"/>
                  <a:gd name="T108" fmla="*/ 1 w 456"/>
                  <a:gd name="T109" fmla="*/ 0 h 341"/>
                  <a:gd name="T110" fmla="*/ 0 w 456"/>
                  <a:gd name="T111" fmla="*/ 0 h 34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56"/>
                  <a:gd name="T169" fmla="*/ 0 h 341"/>
                  <a:gd name="T170" fmla="*/ 456 w 456"/>
                  <a:gd name="T171" fmla="*/ 341 h 34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56" h="341">
                    <a:moveTo>
                      <a:pt x="0" y="257"/>
                    </a:moveTo>
                    <a:lnTo>
                      <a:pt x="0" y="255"/>
                    </a:lnTo>
                    <a:lnTo>
                      <a:pt x="1" y="251"/>
                    </a:lnTo>
                    <a:lnTo>
                      <a:pt x="1" y="249"/>
                    </a:lnTo>
                    <a:lnTo>
                      <a:pt x="3" y="246"/>
                    </a:lnTo>
                    <a:lnTo>
                      <a:pt x="3" y="244"/>
                    </a:lnTo>
                    <a:lnTo>
                      <a:pt x="7" y="240"/>
                    </a:lnTo>
                    <a:lnTo>
                      <a:pt x="7" y="236"/>
                    </a:lnTo>
                    <a:lnTo>
                      <a:pt x="11" y="232"/>
                    </a:lnTo>
                    <a:lnTo>
                      <a:pt x="11" y="230"/>
                    </a:lnTo>
                    <a:lnTo>
                      <a:pt x="13" y="227"/>
                    </a:lnTo>
                    <a:lnTo>
                      <a:pt x="15" y="225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9" y="217"/>
                    </a:lnTo>
                    <a:lnTo>
                      <a:pt x="20" y="215"/>
                    </a:lnTo>
                    <a:lnTo>
                      <a:pt x="22" y="211"/>
                    </a:lnTo>
                    <a:lnTo>
                      <a:pt x="24" y="209"/>
                    </a:lnTo>
                    <a:lnTo>
                      <a:pt x="26" y="206"/>
                    </a:lnTo>
                    <a:lnTo>
                      <a:pt x="30" y="204"/>
                    </a:lnTo>
                    <a:lnTo>
                      <a:pt x="32" y="200"/>
                    </a:lnTo>
                    <a:lnTo>
                      <a:pt x="34" y="198"/>
                    </a:lnTo>
                    <a:lnTo>
                      <a:pt x="36" y="194"/>
                    </a:lnTo>
                    <a:lnTo>
                      <a:pt x="39" y="190"/>
                    </a:lnTo>
                    <a:lnTo>
                      <a:pt x="41" y="189"/>
                    </a:lnTo>
                    <a:lnTo>
                      <a:pt x="45" y="185"/>
                    </a:lnTo>
                    <a:lnTo>
                      <a:pt x="47" y="181"/>
                    </a:lnTo>
                    <a:lnTo>
                      <a:pt x="51" y="179"/>
                    </a:lnTo>
                    <a:lnTo>
                      <a:pt x="55" y="175"/>
                    </a:lnTo>
                    <a:lnTo>
                      <a:pt x="57" y="171"/>
                    </a:lnTo>
                    <a:lnTo>
                      <a:pt x="60" y="168"/>
                    </a:lnTo>
                    <a:lnTo>
                      <a:pt x="64" y="164"/>
                    </a:lnTo>
                    <a:lnTo>
                      <a:pt x="68" y="162"/>
                    </a:lnTo>
                    <a:lnTo>
                      <a:pt x="72" y="158"/>
                    </a:lnTo>
                    <a:lnTo>
                      <a:pt x="76" y="154"/>
                    </a:lnTo>
                    <a:lnTo>
                      <a:pt x="79" y="150"/>
                    </a:lnTo>
                    <a:lnTo>
                      <a:pt x="83" y="147"/>
                    </a:lnTo>
                    <a:lnTo>
                      <a:pt x="87" y="143"/>
                    </a:lnTo>
                    <a:lnTo>
                      <a:pt x="93" y="139"/>
                    </a:lnTo>
                    <a:lnTo>
                      <a:pt x="97" y="137"/>
                    </a:lnTo>
                    <a:lnTo>
                      <a:pt x="102" y="133"/>
                    </a:lnTo>
                    <a:lnTo>
                      <a:pt x="106" y="130"/>
                    </a:lnTo>
                    <a:lnTo>
                      <a:pt x="112" y="126"/>
                    </a:lnTo>
                    <a:lnTo>
                      <a:pt x="116" y="122"/>
                    </a:lnTo>
                    <a:lnTo>
                      <a:pt x="121" y="118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8" y="109"/>
                    </a:lnTo>
                    <a:lnTo>
                      <a:pt x="144" y="105"/>
                    </a:lnTo>
                    <a:lnTo>
                      <a:pt x="150" y="101"/>
                    </a:lnTo>
                    <a:lnTo>
                      <a:pt x="155" y="97"/>
                    </a:lnTo>
                    <a:lnTo>
                      <a:pt x="161" y="93"/>
                    </a:lnTo>
                    <a:lnTo>
                      <a:pt x="169" y="92"/>
                    </a:lnTo>
                    <a:lnTo>
                      <a:pt x="174" y="88"/>
                    </a:lnTo>
                    <a:lnTo>
                      <a:pt x="180" y="84"/>
                    </a:lnTo>
                    <a:lnTo>
                      <a:pt x="186" y="80"/>
                    </a:lnTo>
                    <a:lnTo>
                      <a:pt x="193" y="78"/>
                    </a:lnTo>
                    <a:lnTo>
                      <a:pt x="199" y="74"/>
                    </a:lnTo>
                    <a:lnTo>
                      <a:pt x="207" y="71"/>
                    </a:lnTo>
                    <a:lnTo>
                      <a:pt x="212" y="69"/>
                    </a:lnTo>
                    <a:lnTo>
                      <a:pt x="218" y="67"/>
                    </a:lnTo>
                    <a:lnTo>
                      <a:pt x="226" y="63"/>
                    </a:lnTo>
                    <a:lnTo>
                      <a:pt x="231" y="61"/>
                    </a:lnTo>
                    <a:lnTo>
                      <a:pt x="237" y="57"/>
                    </a:lnTo>
                    <a:lnTo>
                      <a:pt x="245" y="55"/>
                    </a:lnTo>
                    <a:lnTo>
                      <a:pt x="250" y="54"/>
                    </a:lnTo>
                    <a:lnTo>
                      <a:pt x="256" y="50"/>
                    </a:lnTo>
                    <a:lnTo>
                      <a:pt x="264" y="48"/>
                    </a:lnTo>
                    <a:lnTo>
                      <a:pt x="270" y="46"/>
                    </a:lnTo>
                    <a:lnTo>
                      <a:pt x="275" y="44"/>
                    </a:lnTo>
                    <a:lnTo>
                      <a:pt x="283" y="42"/>
                    </a:lnTo>
                    <a:lnTo>
                      <a:pt x="289" y="40"/>
                    </a:lnTo>
                    <a:lnTo>
                      <a:pt x="294" y="38"/>
                    </a:lnTo>
                    <a:lnTo>
                      <a:pt x="300" y="35"/>
                    </a:lnTo>
                    <a:lnTo>
                      <a:pt x="306" y="35"/>
                    </a:lnTo>
                    <a:lnTo>
                      <a:pt x="311" y="33"/>
                    </a:lnTo>
                    <a:lnTo>
                      <a:pt x="319" y="31"/>
                    </a:lnTo>
                    <a:lnTo>
                      <a:pt x="325" y="29"/>
                    </a:lnTo>
                    <a:lnTo>
                      <a:pt x="330" y="27"/>
                    </a:lnTo>
                    <a:lnTo>
                      <a:pt x="336" y="25"/>
                    </a:lnTo>
                    <a:lnTo>
                      <a:pt x="342" y="25"/>
                    </a:lnTo>
                    <a:lnTo>
                      <a:pt x="346" y="23"/>
                    </a:lnTo>
                    <a:lnTo>
                      <a:pt x="351" y="21"/>
                    </a:lnTo>
                    <a:lnTo>
                      <a:pt x="357" y="19"/>
                    </a:lnTo>
                    <a:lnTo>
                      <a:pt x="363" y="19"/>
                    </a:lnTo>
                    <a:lnTo>
                      <a:pt x="368" y="17"/>
                    </a:lnTo>
                    <a:lnTo>
                      <a:pt x="372" y="16"/>
                    </a:lnTo>
                    <a:lnTo>
                      <a:pt x="378" y="16"/>
                    </a:lnTo>
                    <a:lnTo>
                      <a:pt x="382" y="14"/>
                    </a:lnTo>
                    <a:lnTo>
                      <a:pt x="385" y="12"/>
                    </a:lnTo>
                    <a:lnTo>
                      <a:pt x="391" y="12"/>
                    </a:lnTo>
                    <a:lnTo>
                      <a:pt x="395" y="10"/>
                    </a:lnTo>
                    <a:lnTo>
                      <a:pt x="401" y="10"/>
                    </a:lnTo>
                    <a:lnTo>
                      <a:pt x="404" y="8"/>
                    </a:lnTo>
                    <a:lnTo>
                      <a:pt x="408" y="8"/>
                    </a:lnTo>
                    <a:lnTo>
                      <a:pt x="412" y="8"/>
                    </a:lnTo>
                    <a:lnTo>
                      <a:pt x="416" y="6"/>
                    </a:lnTo>
                    <a:lnTo>
                      <a:pt x="420" y="6"/>
                    </a:lnTo>
                    <a:lnTo>
                      <a:pt x="423" y="6"/>
                    </a:lnTo>
                    <a:lnTo>
                      <a:pt x="427" y="4"/>
                    </a:lnTo>
                    <a:lnTo>
                      <a:pt x="431" y="4"/>
                    </a:lnTo>
                    <a:lnTo>
                      <a:pt x="433" y="4"/>
                    </a:lnTo>
                    <a:lnTo>
                      <a:pt x="437" y="4"/>
                    </a:lnTo>
                    <a:lnTo>
                      <a:pt x="439" y="2"/>
                    </a:lnTo>
                    <a:lnTo>
                      <a:pt x="441" y="2"/>
                    </a:lnTo>
                    <a:lnTo>
                      <a:pt x="446" y="2"/>
                    </a:lnTo>
                    <a:lnTo>
                      <a:pt x="450" y="0"/>
                    </a:lnTo>
                    <a:lnTo>
                      <a:pt x="452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6" y="4"/>
                    </a:lnTo>
                    <a:lnTo>
                      <a:pt x="456" y="6"/>
                    </a:lnTo>
                    <a:lnTo>
                      <a:pt x="454" y="8"/>
                    </a:lnTo>
                    <a:lnTo>
                      <a:pt x="454" y="10"/>
                    </a:lnTo>
                    <a:lnTo>
                      <a:pt x="454" y="14"/>
                    </a:lnTo>
                    <a:lnTo>
                      <a:pt x="454" y="16"/>
                    </a:lnTo>
                    <a:lnTo>
                      <a:pt x="454" y="19"/>
                    </a:lnTo>
                    <a:lnTo>
                      <a:pt x="454" y="23"/>
                    </a:lnTo>
                    <a:lnTo>
                      <a:pt x="452" y="25"/>
                    </a:lnTo>
                    <a:lnTo>
                      <a:pt x="452" y="31"/>
                    </a:lnTo>
                    <a:lnTo>
                      <a:pt x="450" y="35"/>
                    </a:lnTo>
                    <a:lnTo>
                      <a:pt x="450" y="38"/>
                    </a:lnTo>
                    <a:lnTo>
                      <a:pt x="448" y="42"/>
                    </a:lnTo>
                    <a:lnTo>
                      <a:pt x="448" y="48"/>
                    </a:lnTo>
                    <a:lnTo>
                      <a:pt x="448" y="52"/>
                    </a:lnTo>
                    <a:lnTo>
                      <a:pt x="446" y="57"/>
                    </a:lnTo>
                    <a:lnTo>
                      <a:pt x="444" y="63"/>
                    </a:lnTo>
                    <a:lnTo>
                      <a:pt x="444" y="69"/>
                    </a:lnTo>
                    <a:lnTo>
                      <a:pt x="442" y="74"/>
                    </a:lnTo>
                    <a:lnTo>
                      <a:pt x="441" y="80"/>
                    </a:lnTo>
                    <a:lnTo>
                      <a:pt x="439" y="86"/>
                    </a:lnTo>
                    <a:lnTo>
                      <a:pt x="437" y="92"/>
                    </a:lnTo>
                    <a:lnTo>
                      <a:pt x="437" y="97"/>
                    </a:lnTo>
                    <a:lnTo>
                      <a:pt x="435" y="105"/>
                    </a:lnTo>
                    <a:lnTo>
                      <a:pt x="433" y="111"/>
                    </a:lnTo>
                    <a:lnTo>
                      <a:pt x="431" y="116"/>
                    </a:lnTo>
                    <a:lnTo>
                      <a:pt x="429" y="124"/>
                    </a:lnTo>
                    <a:lnTo>
                      <a:pt x="427" y="130"/>
                    </a:lnTo>
                    <a:lnTo>
                      <a:pt x="423" y="137"/>
                    </a:lnTo>
                    <a:lnTo>
                      <a:pt x="422" y="143"/>
                    </a:lnTo>
                    <a:lnTo>
                      <a:pt x="420" y="150"/>
                    </a:lnTo>
                    <a:lnTo>
                      <a:pt x="416" y="156"/>
                    </a:lnTo>
                    <a:lnTo>
                      <a:pt x="414" y="164"/>
                    </a:lnTo>
                    <a:lnTo>
                      <a:pt x="410" y="171"/>
                    </a:lnTo>
                    <a:lnTo>
                      <a:pt x="408" y="177"/>
                    </a:lnTo>
                    <a:lnTo>
                      <a:pt x="404" y="185"/>
                    </a:lnTo>
                    <a:lnTo>
                      <a:pt x="403" y="190"/>
                    </a:lnTo>
                    <a:lnTo>
                      <a:pt x="399" y="198"/>
                    </a:lnTo>
                    <a:lnTo>
                      <a:pt x="395" y="206"/>
                    </a:lnTo>
                    <a:lnTo>
                      <a:pt x="391" y="213"/>
                    </a:lnTo>
                    <a:lnTo>
                      <a:pt x="387" y="219"/>
                    </a:lnTo>
                    <a:lnTo>
                      <a:pt x="384" y="227"/>
                    </a:lnTo>
                    <a:lnTo>
                      <a:pt x="380" y="232"/>
                    </a:lnTo>
                    <a:lnTo>
                      <a:pt x="376" y="240"/>
                    </a:lnTo>
                    <a:lnTo>
                      <a:pt x="372" y="246"/>
                    </a:lnTo>
                    <a:lnTo>
                      <a:pt x="368" y="253"/>
                    </a:lnTo>
                    <a:lnTo>
                      <a:pt x="363" y="259"/>
                    </a:lnTo>
                    <a:lnTo>
                      <a:pt x="359" y="266"/>
                    </a:lnTo>
                    <a:lnTo>
                      <a:pt x="353" y="272"/>
                    </a:lnTo>
                    <a:lnTo>
                      <a:pt x="349" y="278"/>
                    </a:lnTo>
                    <a:lnTo>
                      <a:pt x="344" y="284"/>
                    </a:lnTo>
                    <a:lnTo>
                      <a:pt x="340" y="291"/>
                    </a:lnTo>
                    <a:lnTo>
                      <a:pt x="334" y="297"/>
                    </a:lnTo>
                    <a:lnTo>
                      <a:pt x="328" y="303"/>
                    </a:lnTo>
                    <a:lnTo>
                      <a:pt x="323" y="308"/>
                    </a:lnTo>
                    <a:lnTo>
                      <a:pt x="317" y="314"/>
                    </a:lnTo>
                    <a:lnTo>
                      <a:pt x="309" y="318"/>
                    </a:lnTo>
                    <a:lnTo>
                      <a:pt x="304" y="323"/>
                    </a:lnTo>
                    <a:lnTo>
                      <a:pt x="298" y="327"/>
                    </a:lnTo>
                    <a:lnTo>
                      <a:pt x="292" y="333"/>
                    </a:lnTo>
                    <a:lnTo>
                      <a:pt x="254" y="341"/>
                    </a:lnTo>
                    <a:lnTo>
                      <a:pt x="254" y="339"/>
                    </a:lnTo>
                    <a:lnTo>
                      <a:pt x="256" y="339"/>
                    </a:lnTo>
                    <a:lnTo>
                      <a:pt x="258" y="337"/>
                    </a:lnTo>
                    <a:lnTo>
                      <a:pt x="260" y="335"/>
                    </a:lnTo>
                    <a:lnTo>
                      <a:pt x="264" y="333"/>
                    </a:lnTo>
                    <a:lnTo>
                      <a:pt x="268" y="329"/>
                    </a:lnTo>
                    <a:lnTo>
                      <a:pt x="270" y="327"/>
                    </a:lnTo>
                    <a:lnTo>
                      <a:pt x="271" y="325"/>
                    </a:lnTo>
                    <a:lnTo>
                      <a:pt x="273" y="323"/>
                    </a:lnTo>
                    <a:lnTo>
                      <a:pt x="277" y="322"/>
                    </a:lnTo>
                    <a:lnTo>
                      <a:pt x="279" y="320"/>
                    </a:lnTo>
                    <a:lnTo>
                      <a:pt x="281" y="316"/>
                    </a:lnTo>
                    <a:lnTo>
                      <a:pt x="285" y="314"/>
                    </a:lnTo>
                    <a:lnTo>
                      <a:pt x="289" y="312"/>
                    </a:lnTo>
                    <a:lnTo>
                      <a:pt x="290" y="308"/>
                    </a:lnTo>
                    <a:lnTo>
                      <a:pt x="294" y="304"/>
                    </a:lnTo>
                    <a:lnTo>
                      <a:pt x="296" y="303"/>
                    </a:lnTo>
                    <a:lnTo>
                      <a:pt x="300" y="299"/>
                    </a:lnTo>
                    <a:lnTo>
                      <a:pt x="304" y="295"/>
                    </a:lnTo>
                    <a:lnTo>
                      <a:pt x="308" y="291"/>
                    </a:lnTo>
                    <a:lnTo>
                      <a:pt x="309" y="287"/>
                    </a:lnTo>
                    <a:lnTo>
                      <a:pt x="313" y="284"/>
                    </a:lnTo>
                    <a:lnTo>
                      <a:pt x="317" y="280"/>
                    </a:lnTo>
                    <a:lnTo>
                      <a:pt x="321" y="276"/>
                    </a:lnTo>
                    <a:lnTo>
                      <a:pt x="325" y="272"/>
                    </a:lnTo>
                    <a:lnTo>
                      <a:pt x="328" y="266"/>
                    </a:lnTo>
                    <a:lnTo>
                      <a:pt x="332" y="263"/>
                    </a:lnTo>
                    <a:lnTo>
                      <a:pt x="336" y="257"/>
                    </a:lnTo>
                    <a:lnTo>
                      <a:pt x="340" y="251"/>
                    </a:lnTo>
                    <a:lnTo>
                      <a:pt x="344" y="247"/>
                    </a:lnTo>
                    <a:lnTo>
                      <a:pt x="346" y="242"/>
                    </a:lnTo>
                    <a:lnTo>
                      <a:pt x="351" y="236"/>
                    </a:lnTo>
                    <a:lnTo>
                      <a:pt x="353" y="230"/>
                    </a:lnTo>
                    <a:lnTo>
                      <a:pt x="357" y="225"/>
                    </a:lnTo>
                    <a:lnTo>
                      <a:pt x="361" y="217"/>
                    </a:lnTo>
                    <a:lnTo>
                      <a:pt x="365" y="211"/>
                    </a:lnTo>
                    <a:lnTo>
                      <a:pt x="368" y="206"/>
                    </a:lnTo>
                    <a:lnTo>
                      <a:pt x="372" y="200"/>
                    </a:lnTo>
                    <a:lnTo>
                      <a:pt x="374" y="192"/>
                    </a:lnTo>
                    <a:lnTo>
                      <a:pt x="378" y="185"/>
                    </a:lnTo>
                    <a:lnTo>
                      <a:pt x="382" y="179"/>
                    </a:lnTo>
                    <a:lnTo>
                      <a:pt x="385" y="171"/>
                    </a:lnTo>
                    <a:lnTo>
                      <a:pt x="387" y="164"/>
                    </a:lnTo>
                    <a:lnTo>
                      <a:pt x="391" y="156"/>
                    </a:lnTo>
                    <a:lnTo>
                      <a:pt x="393" y="149"/>
                    </a:lnTo>
                    <a:lnTo>
                      <a:pt x="397" y="141"/>
                    </a:lnTo>
                    <a:lnTo>
                      <a:pt x="399" y="131"/>
                    </a:lnTo>
                    <a:lnTo>
                      <a:pt x="403" y="124"/>
                    </a:lnTo>
                    <a:lnTo>
                      <a:pt x="404" y="114"/>
                    </a:lnTo>
                    <a:lnTo>
                      <a:pt x="408" y="107"/>
                    </a:lnTo>
                    <a:lnTo>
                      <a:pt x="408" y="97"/>
                    </a:lnTo>
                    <a:lnTo>
                      <a:pt x="412" y="88"/>
                    </a:lnTo>
                    <a:lnTo>
                      <a:pt x="414" y="80"/>
                    </a:lnTo>
                    <a:lnTo>
                      <a:pt x="416" y="71"/>
                    </a:lnTo>
                    <a:lnTo>
                      <a:pt x="418" y="61"/>
                    </a:lnTo>
                    <a:lnTo>
                      <a:pt x="418" y="52"/>
                    </a:lnTo>
                    <a:lnTo>
                      <a:pt x="420" y="40"/>
                    </a:lnTo>
                    <a:lnTo>
                      <a:pt x="422" y="31"/>
                    </a:lnTo>
                    <a:lnTo>
                      <a:pt x="420" y="31"/>
                    </a:lnTo>
                    <a:lnTo>
                      <a:pt x="418" y="31"/>
                    </a:lnTo>
                    <a:lnTo>
                      <a:pt x="416" y="33"/>
                    </a:lnTo>
                    <a:lnTo>
                      <a:pt x="412" y="33"/>
                    </a:lnTo>
                    <a:lnTo>
                      <a:pt x="408" y="33"/>
                    </a:lnTo>
                    <a:lnTo>
                      <a:pt x="404" y="33"/>
                    </a:lnTo>
                    <a:lnTo>
                      <a:pt x="401" y="35"/>
                    </a:lnTo>
                    <a:lnTo>
                      <a:pt x="397" y="35"/>
                    </a:lnTo>
                    <a:lnTo>
                      <a:pt x="395" y="35"/>
                    </a:lnTo>
                    <a:lnTo>
                      <a:pt x="391" y="35"/>
                    </a:lnTo>
                    <a:lnTo>
                      <a:pt x="389" y="36"/>
                    </a:lnTo>
                    <a:lnTo>
                      <a:pt x="385" y="36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76" y="40"/>
                    </a:lnTo>
                    <a:lnTo>
                      <a:pt x="372" y="40"/>
                    </a:lnTo>
                    <a:lnTo>
                      <a:pt x="368" y="40"/>
                    </a:lnTo>
                    <a:lnTo>
                      <a:pt x="365" y="42"/>
                    </a:lnTo>
                    <a:lnTo>
                      <a:pt x="361" y="42"/>
                    </a:lnTo>
                    <a:lnTo>
                      <a:pt x="357" y="44"/>
                    </a:lnTo>
                    <a:lnTo>
                      <a:pt x="353" y="44"/>
                    </a:lnTo>
                    <a:lnTo>
                      <a:pt x="349" y="46"/>
                    </a:lnTo>
                    <a:lnTo>
                      <a:pt x="346" y="48"/>
                    </a:lnTo>
                    <a:lnTo>
                      <a:pt x="342" y="48"/>
                    </a:lnTo>
                    <a:lnTo>
                      <a:pt x="336" y="50"/>
                    </a:lnTo>
                    <a:lnTo>
                      <a:pt x="332" y="50"/>
                    </a:lnTo>
                    <a:lnTo>
                      <a:pt x="328" y="52"/>
                    </a:lnTo>
                    <a:lnTo>
                      <a:pt x="323" y="54"/>
                    </a:lnTo>
                    <a:lnTo>
                      <a:pt x="319" y="54"/>
                    </a:lnTo>
                    <a:lnTo>
                      <a:pt x="313" y="55"/>
                    </a:lnTo>
                    <a:lnTo>
                      <a:pt x="309" y="57"/>
                    </a:lnTo>
                    <a:lnTo>
                      <a:pt x="304" y="59"/>
                    </a:lnTo>
                    <a:lnTo>
                      <a:pt x="300" y="59"/>
                    </a:lnTo>
                    <a:lnTo>
                      <a:pt x="294" y="61"/>
                    </a:lnTo>
                    <a:lnTo>
                      <a:pt x="289" y="63"/>
                    </a:lnTo>
                    <a:lnTo>
                      <a:pt x="285" y="65"/>
                    </a:lnTo>
                    <a:lnTo>
                      <a:pt x="279" y="67"/>
                    </a:lnTo>
                    <a:lnTo>
                      <a:pt x="273" y="69"/>
                    </a:lnTo>
                    <a:lnTo>
                      <a:pt x="270" y="71"/>
                    </a:lnTo>
                    <a:lnTo>
                      <a:pt x="264" y="73"/>
                    </a:lnTo>
                    <a:lnTo>
                      <a:pt x="258" y="74"/>
                    </a:lnTo>
                    <a:lnTo>
                      <a:pt x="252" y="76"/>
                    </a:lnTo>
                    <a:lnTo>
                      <a:pt x="249" y="80"/>
                    </a:lnTo>
                    <a:lnTo>
                      <a:pt x="243" y="82"/>
                    </a:lnTo>
                    <a:lnTo>
                      <a:pt x="237" y="84"/>
                    </a:lnTo>
                    <a:lnTo>
                      <a:pt x="231" y="86"/>
                    </a:lnTo>
                    <a:lnTo>
                      <a:pt x="226" y="90"/>
                    </a:lnTo>
                    <a:lnTo>
                      <a:pt x="220" y="92"/>
                    </a:lnTo>
                    <a:lnTo>
                      <a:pt x="216" y="93"/>
                    </a:lnTo>
                    <a:lnTo>
                      <a:pt x="211" y="97"/>
                    </a:lnTo>
                    <a:lnTo>
                      <a:pt x="205" y="99"/>
                    </a:lnTo>
                    <a:lnTo>
                      <a:pt x="199" y="103"/>
                    </a:lnTo>
                    <a:lnTo>
                      <a:pt x="193" y="105"/>
                    </a:lnTo>
                    <a:lnTo>
                      <a:pt x="190" y="109"/>
                    </a:lnTo>
                    <a:lnTo>
                      <a:pt x="184" y="111"/>
                    </a:lnTo>
                    <a:lnTo>
                      <a:pt x="178" y="114"/>
                    </a:lnTo>
                    <a:lnTo>
                      <a:pt x="173" y="116"/>
                    </a:lnTo>
                    <a:lnTo>
                      <a:pt x="167" y="120"/>
                    </a:lnTo>
                    <a:lnTo>
                      <a:pt x="163" y="122"/>
                    </a:lnTo>
                    <a:lnTo>
                      <a:pt x="157" y="126"/>
                    </a:lnTo>
                    <a:lnTo>
                      <a:pt x="154" y="128"/>
                    </a:lnTo>
                    <a:lnTo>
                      <a:pt x="148" y="131"/>
                    </a:lnTo>
                    <a:lnTo>
                      <a:pt x="144" y="135"/>
                    </a:lnTo>
                    <a:lnTo>
                      <a:pt x="140" y="137"/>
                    </a:lnTo>
                    <a:lnTo>
                      <a:pt x="136" y="141"/>
                    </a:lnTo>
                    <a:lnTo>
                      <a:pt x="131" y="143"/>
                    </a:lnTo>
                    <a:lnTo>
                      <a:pt x="127" y="147"/>
                    </a:lnTo>
                    <a:lnTo>
                      <a:pt x="123" y="149"/>
                    </a:lnTo>
                    <a:lnTo>
                      <a:pt x="119" y="152"/>
                    </a:lnTo>
                    <a:lnTo>
                      <a:pt x="116" y="156"/>
                    </a:lnTo>
                    <a:lnTo>
                      <a:pt x="112" y="158"/>
                    </a:lnTo>
                    <a:lnTo>
                      <a:pt x="108" y="162"/>
                    </a:lnTo>
                    <a:lnTo>
                      <a:pt x="104" y="164"/>
                    </a:lnTo>
                    <a:lnTo>
                      <a:pt x="100" y="168"/>
                    </a:lnTo>
                    <a:lnTo>
                      <a:pt x="98" y="169"/>
                    </a:lnTo>
                    <a:lnTo>
                      <a:pt x="95" y="173"/>
                    </a:lnTo>
                    <a:lnTo>
                      <a:pt x="91" y="175"/>
                    </a:lnTo>
                    <a:lnTo>
                      <a:pt x="89" y="179"/>
                    </a:lnTo>
                    <a:lnTo>
                      <a:pt x="85" y="181"/>
                    </a:lnTo>
                    <a:lnTo>
                      <a:pt x="83" y="185"/>
                    </a:lnTo>
                    <a:lnTo>
                      <a:pt x="79" y="187"/>
                    </a:lnTo>
                    <a:lnTo>
                      <a:pt x="78" y="189"/>
                    </a:lnTo>
                    <a:lnTo>
                      <a:pt x="74" y="192"/>
                    </a:lnTo>
                    <a:lnTo>
                      <a:pt x="72" y="194"/>
                    </a:lnTo>
                    <a:lnTo>
                      <a:pt x="70" y="196"/>
                    </a:lnTo>
                    <a:lnTo>
                      <a:pt x="66" y="200"/>
                    </a:lnTo>
                    <a:lnTo>
                      <a:pt x="66" y="202"/>
                    </a:lnTo>
                    <a:lnTo>
                      <a:pt x="60" y="206"/>
                    </a:lnTo>
                    <a:lnTo>
                      <a:pt x="57" y="211"/>
                    </a:lnTo>
                    <a:lnTo>
                      <a:pt x="53" y="215"/>
                    </a:lnTo>
                    <a:lnTo>
                      <a:pt x="49" y="219"/>
                    </a:lnTo>
                    <a:lnTo>
                      <a:pt x="45" y="223"/>
                    </a:lnTo>
                    <a:lnTo>
                      <a:pt x="43" y="227"/>
                    </a:lnTo>
                    <a:lnTo>
                      <a:pt x="41" y="230"/>
                    </a:lnTo>
                    <a:lnTo>
                      <a:pt x="39" y="232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0"/>
                    </a:lnTo>
                    <a:lnTo>
                      <a:pt x="34" y="242"/>
                    </a:lnTo>
                    <a:lnTo>
                      <a:pt x="32" y="244"/>
                    </a:lnTo>
                    <a:lnTo>
                      <a:pt x="32" y="246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60" name="Freeform 800">
                <a:extLst>
                  <a:ext uri="{FF2B5EF4-FFF2-40B4-BE49-F238E27FC236}">
                    <a16:creationId xmlns:a16="http://schemas.microsoft.com/office/drawing/2014/main" id="{3134C40E-5CFB-4DB5-AAE5-BF01419A34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41" y="841"/>
                <a:ext cx="135" cy="176"/>
              </a:xfrm>
              <a:custGeom>
                <a:avLst/>
                <a:gdLst>
                  <a:gd name="T0" fmla="*/ 1 w 270"/>
                  <a:gd name="T1" fmla="*/ 1 h 351"/>
                  <a:gd name="T2" fmla="*/ 1 w 270"/>
                  <a:gd name="T3" fmla="*/ 1 h 351"/>
                  <a:gd name="T4" fmla="*/ 1 w 270"/>
                  <a:gd name="T5" fmla="*/ 1 h 351"/>
                  <a:gd name="T6" fmla="*/ 1 w 270"/>
                  <a:gd name="T7" fmla="*/ 1 h 351"/>
                  <a:gd name="T8" fmla="*/ 1 w 270"/>
                  <a:gd name="T9" fmla="*/ 1 h 351"/>
                  <a:gd name="T10" fmla="*/ 1 w 270"/>
                  <a:gd name="T11" fmla="*/ 1 h 351"/>
                  <a:gd name="T12" fmla="*/ 1 w 270"/>
                  <a:gd name="T13" fmla="*/ 1 h 351"/>
                  <a:gd name="T14" fmla="*/ 1 w 270"/>
                  <a:gd name="T15" fmla="*/ 1 h 351"/>
                  <a:gd name="T16" fmla="*/ 1 w 270"/>
                  <a:gd name="T17" fmla="*/ 1 h 351"/>
                  <a:gd name="T18" fmla="*/ 1 w 270"/>
                  <a:gd name="T19" fmla="*/ 1 h 351"/>
                  <a:gd name="T20" fmla="*/ 1 w 270"/>
                  <a:gd name="T21" fmla="*/ 1 h 351"/>
                  <a:gd name="T22" fmla="*/ 1 w 270"/>
                  <a:gd name="T23" fmla="*/ 1 h 351"/>
                  <a:gd name="T24" fmla="*/ 1 w 270"/>
                  <a:gd name="T25" fmla="*/ 0 h 351"/>
                  <a:gd name="T26" fmla="*/ 1 w 270"/>
                  <a:gd name="T27" fmla="*/ 1 h 351"/>
                  <a:gd name="T28" fmla="*/ 1 w 270"/>
                  <a:gd name="T29" fmla="*/ 1 h 351"/>
                  <a:gd name="T30" fmla="*/ 1 w 270"/>
                  <a:gd name="T31" fmla="*/ 1 h 351"/>
                  <a:gd name="T32" fmla="*/ 1 w 270"/>
                  <a:gd name="T33" fmla="*/ 1 h 351"/>
                  <a:gd name="T34" fmla="*/ 1 w 270"/>
                  <a:gd name="T35" fmla="*/ 1 h 351"/>
                  <a:gd name="T36" fmla="*/ 1 w 270"/>
                  <a:gd name="T37" fmla="*/ 1 h 351"/>
                  <a:gd name="T38" fmla="*/ 1 w 270"/>
                  <a:gd name="T39" fmla="*/ 1 h 351"/>
                  <a:gd name="T40" fmla="*/ 1 w 270"/>
                  <a:gd name="T41" fmla="*/ 1 h 351"/>
                  <a:gd name="T42" fmla="*/ 1 w 270"/>
                  <a:gd name="T43" fmla="*/ 1 h 351"/>
                  <a:gd name="T44" fmla="*/ 1 w 270"/>
                  <a:gd name="T45" fmla="*/ 1 h 351"/>
                  <a:gd name="T46" fmla="*/ 1 w 270"/>
                  <a:gd name="T47" fmla="*/ 1 h 351"/>
                  <a:gd name="T48" fmla="*/ 1 w 270"/>
                  <a:gd name="T49" fmla="*/ 1 h 351"/>
                  <a:gd name="T50" fmla="*/ 1 w 270"/>
                  <a:gd name="T51" fmla="*/ 1 h 351"/>
                  <a:gd name="T52" fmla="*/ 1 w 270"/>
                  <a:gd name="T53" fmla="*/ 1 h 351"/>
                  <a:gd name="T54" fmla="*/ 1 w 270"/>
                  <a:gd name="T55" fmla="*/ 1 h 351"/>
                  <a:gd name="T56" fmla="*/ 1 w 270"/>
                  <a:gd name="T57" fmla="*/ 1 h 351"/>
                  <a:gd name="T58" fmla="*/ 1 w 270"/>
                  <a:gd name="T59" fmla="*/ 1 h 351"/>
                  <a:gd name="T60" fmla="*/ 1 w 270"/>
                  <a:gd name="T61" fmla="*/ 1 h 351"/>
                  <a:gd name="T62" fmla="*/ 1 w 270"/>
                  <a:gd name="T63" fmla="*/ 1 h 351"/>
                  <a:gd name="T64" fmla="*/ 1 w 270"/>
                  <a:gd name="T65" fmla="*/ 1 h 351"/>
                  <a:gd name="T66" fmla="*/ 1 w 270"/>
                  <a:gd name="T67" fmla="*/ 1 h 351"/>
                  <a:gd name="T68" fmla="*/ 1 w 270"/>
                  <a:gd name="T69" fmla="*/ 1 h 351"/>
                  <a:gd name="T70" fmla="*/ 1 w 270"/>
                  <a:gd name="T71" fmla="*/ 1 h 351"/>
                  <a:gd name="T72" fmla="*/ 1 w 270"/>
                  <a:gd name="T73" fmla="*/ 1 h 351"/>
                  <a:gd name="T74" fmla="*/ 1 w 270"/>
                  <a:gd name="T75" fmla="*/ 1 h 351"/>
                  <a:gd name="T76" fmla="*/ 1 w 270"/>
                  <a:gd name="T77" fmla="*/ 1 h 351"/>
                  <a:gd name="T78" fmla="*/ 1 w 270"/>
                  <a:gd name="T79" fmla="*/ 1 h 351"/>
                  <a:gd name="T80" fmla="*/ 1 w 270"/>
                  <a:gd name="T81" fmla="*/ 1 h 351"/>
                  <a:gd name="T82" fmla="*/ 1 w 270"/>
                  <a:gd name="T83" fmla="*/ 1 h 351"/>
                  <a:gd name="T84" fmla="*/ 1 w 270"/>
                  <a:gd name="T85" fmla="*/ 1 h 351"/>
                  <a:gd name="T86" fmla="*/ 1 w 270"/>
                  <a:gd name="T87" fmla="*/ 1 h 351"/>
                  <a:gd name="T88" fmla="*/ 1 w 270"/>
                  <a:gd name="T89" fmla="*/ 1 h 351"/>
                  <a:gd name="T90" fmla="*/ 1 w 270"/>
                  <a:gd name="T91" fmla="*/ 1 h 351"/>
                  <a:gd name="T92" fmla="*/ 1 w 270"/>
                  <a:gd name="T93" fmla="*/ 1 h 351"/>
                  <a:gd name="T94" fmla="*/ 1 w 270"/>
                  <a:gd name="T95" fmla="*/ 1 h 351"/>
                  <a:gd name="T96" fmla="*/ 1 w 270"/>
                  <a:gd name="T97" fmla="*/ 1 h 351"/>
                  <a:gd name="T98" fmla="*/ 1 w 270"/>
                  <a:gd name="T99" fmla="*/ 1 h 351"/>
                  <a:gd name="T100" fmla="*/ 1 w 270"/>
                  <a:gd name="T101" fmla="*/ 1 h 351"/>
                  <a:gd name="T102" fmla="*/ 1 w 270"/>
                  <a:gd name="T103" fmla="*/ 1 h 351"/>
                  <a:gd name="T104" fmla="*/ 1 w 270"/>
                  <a:gd name="T105" fmla="*/ 1 h 351"/>
                  <a:gd name="T106" fmla="*/ 1 w 270"/>
                  <a:gd name="T107" fmla="*/ 1 h 351"/>
                  <a:gd name="T108" fmla="*/ 1 w 270"/>
                  <a:gd name="T109" fmla="*/ 1 h 351"/>
                  <a:gd name="T110" fmla="*/ 1 w 270"/>
                  <a:gd name="T111" fmla="*/ 1 h 351"/>
                  <a:gd name="T112" fmla="*/ 1 w 270"/>
                  <a:gd name="T113" fmla="*/ 1 h 3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70"/>
                  <a:gd name="T172" fmla="*/ 0 h 351"/>
                  <a:gd name="T173" fmla="*/ 270 w 270"/>
                  <a:gd name="T174" fmla="*/ 351 h 3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70" h="351">
                    <a:moveTo>
                      <a:pt x="34" y="70"/>
                    </a:moveTo>
                    <a:lnTo>
                      <a:pt x="34" y="68"/>
                    </a:lnTo>
                    <a:lnTo>
                      <a:pt x="38" y="68"/>
                    </a:lnTo>
                    <a:lnTo>
                      <a:pt x="40" y="66"/>
                    </a:lnTo>
                    <a:lnTo>
                      <a:pt x="44" y="66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49" y="64"/>
                    </a:lnTo>
                    <a:lnTo>
                      <a:pt x="53" y="62"/>
                    </a:lnTo>
                    <a:lnTo>
                      <a:pt x="55" y="62"/>
                    </a:lnTo>
                    <a:lnTo>
                      <a:pt x="59" y="61"/>
                    </a:lnTo>
                    <a:lnTo>
                      <a:pt x="63" y="61"/>
                    </a:lnTo>
                    <a:lnTo>
                      <a:pt x="67" y="59"/>
                    </a:lnTo>
                    <a:lnTo>
                      <a:pt x="68" y="59"/>
                    </a:lnTo>
                    <a:lnTo>
                      <a:pt x="70" y="59"/>
                    </a:lnTo>
                    <a:lnTo>
                      <a:pt x="72" y="57"/>
                    </a:lnTo>
                    <a:lnTo>
                      <a:pt x="74" y="57"/>
                    </a:lnTo>
                    <a:lnTo>
                      <a:pt x="78" y="57"/>
                    </a:lnTo>
                    <a:lnTo>
                      <a:pt x="80" y="57"/>
                    </a:lnTo>
                    <a:lnTo>
                      <a:pt x="82" y="55"/>
                    </a:lnTo>
                    <a:lnTo>
                      <a:pt x="86" y="55"/>
                    </a:lnTo>
                    <a:lnTo>
                      <a:pt x="87" y="55"/>
                    </a:lnTo>
                    <a:lnTo>
                      <a:pt x="91" y="55"/>
                    </a:lnTo>
                    <a:lnTo>
                      <a:pt x="93" y="53"/>
                    </a:lnTo>
                    <a:lnTo>
                      <a:pt x="97" y="53"/>
                    </a:lnTo>
                    <a:lnTo>
                      <a:pt x="99" y="53"/>
                    </a:lnTo>
                    <a:lnTo>
                      <a:pt x="103" y="51"/>
                    </a:lnTo>
                    <a:lnTo>
                      <a:pt x="106" y="51"/>
                    </a:lnTo>
                    <a:lnTo>
                      <a:pt x="110" y="51"/>
                    </a:lnTo>
                    <a:lnTo>
                      <a:pt x="114" y="49"/>
                    </a:lnTo>
                    <a:lnTo>
                      <a:pt x="118" y="49"/>
                    </a:lnTo>
                    <a:lnTo>
                      <a:pt x="122" y="49"/>
                    </a:lnTo>
                    <a:lnTo>
                      <a:pt x="126" y="47"/>
                    </a:lnTo>
                    <a:lnTo>
                      <a:pt x="129" y="47"/>
                    </a:lnTo>
                    <a:lnTo>
                      <a:pt x="133" y="47"/>
                    </a:lnTo>
                    <a:lnTo>
                      <a:pt x="137" y="47"/>
                    </a:lnTo>
                    <a:lnTo>
                      <a:pt x="143" y="45"/>
                    </a:lnTo>
                    <a:lnTo>
                      <a:pt x="146" y="45"/>
                    </a:lnTo>
                    <a:lnTo>
                      <a:pt x="150" y="43"/>
                    </a:lnTo>
                    <a:lnTo>
                      <a:pt x="154" y="43"/>
                    </a:lnTo>
                    <a:lnTo>
                      <a:pt x="158" y="43"/>
                    </a:lnTo>
                    <a:lnTo>
                      <a:pt x="162" y="41"/>
                    </a:lnTo>
                    <a:lnTo>
                      <a:pt x="165" y="41"/>
                    </a:lnTo>
                    <a:lnTo>
                      <a:pt x="169" y="40"/>
                    </a:lnTo>
                    <a:lnTo>
                      <a:pt x="173" y="40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4" y="36"/>
                    </a:lnTo>
                    <a:lnTo>
                      <a:pt x="188" y="36"/>
                    </a:lnTo>
                    <a:lnTo>
                      <a:pt x="192" y="34"/>
                    </a:lnTo>
                    <a:lnTo>
                      <a:pt x="194" y="34"/>
                    </a:lnTo>
                    <a:lnTo>
                      <a:pt x="198" y="32"/>
                    </a:lnTo>
                    <a:lnTo>
                      <a:pt x="202" y="32"/>
                    </a:lnTo>
                    <a:lnTo>
                      <a:pt x="203" y="30"/>
                    </a:lnTo>
                    <a:lnTo>
                      <a:pt x="207" y="30"/>
                    </a:lnTo>
                    <a:lnTo>
                      <a:pt x="209" y="28"/>
                    </a:lnTo>
                    <a:lnTo>
                      <a:pt x="213" y="28"/>
                    </a:lnTo>
                    <a:lnTo>
                      <a:pt x="215" y="26"/>
                    </a:lnTo>
                    <a:lnTo>
                      <a:pt x="219" y="26"/>
                    </a:lnTo>
                    <a:lnTo>
                      <a:pt x="221" y="24"/>
                    </a:lnTo>
                    <a:lnTo>
                      <a:pt x="224" y="24"/>
                    </a:lnTo>
                    <a:lnTo>
                      <a:pt x="228" y="22"/>
                    </a:lnTo>
                    <a:lnTo>
                      <a:pt x="232" y="21"/>
                    </a:lnTo>
                    <a:lnTo>
                      <a:pt x="236" y="19"/>
                    </a:lnTo>
                    <a:lnTo>
                      <a:pt x="241" y="17"/>
                    </a:lnTo>
                    <a:lnTo>
                      <a:pt x="243" y="15"/>
                    </a:lnTo>
                    <a:lnTo>
                      <a:pt x="247" y="13"/>
                    </a:lnTo>
                    <a:lnTo>
                      <a:pt x="251" y="11"/>
                    </a:lnTo>
                    <a:lnTo>
                      <a:pt x="253" y="9"/>
                    </a:lnTo>
                    <a:lnTo>
                      <a:pt x="257" y="7"/>
                    </a:lnTo>
                    <a:lnTo>
                      <a:pt x="259" y="7"/>
                    </a:lnTo>
                    <a:lnTo>
                      <a:pt x="260" y="5"/>
                    </a:lnTo>
                    <a:lnTo>
                      <a:pt x="262" y="3"/>
                    </a:lnTo>
                    <a:lnTo>
                      <a:pt x="266" y="2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5"/>
                    </a:lnTo>
                    <a:lnTo>
                      <a:pt x="266" y="7"/>
                    </a:lnTo>
                    <a:lnTo>
                      <a:pt x="264" y="11"/>
                    </a:lnTo>
                    <a:lnTo>
                      <a:pt x="264" y="13"/>
                    </a:lnTo>
                    <a:lnTo>
                      <a:pt x="262" y="17"/>
                    </a:lnTo>
                    <a:lnTo>
                      <a:pt x="262" y="19"/>
                    </a:lnTo>
                    <a:lnTo>
                      <a:pt x="262" y="21"/>
                    </a:lnTo>
                    <a:lnTo>
                      <a:pt x="260" y="22"/>
                    </a:lnTo>
                    <a:lnTo>
                      <a:pt x="259" y="26"/>
                    </a:lnTo>
                    <a:lnTo>
                      <a:pt x="259" y="28"/>
                    </a:lnTo>
                    <a:lnTo>
                      <a:pt x="257" y="32"/>
                    </a:lnTo>
                    <a:lnTo>
                      <a:pt x="257" y="34"/>
                    </a:lnTo>
                    <a:lnTo>
                      <a:pt x="255" y="38"/>
                    </a:lnTo>
                    <a:lnTo>
                      <a:pt x="253" y="41"/>
                    </a:lnTo>
                    <a:lnTo>
                      <a:pt x="253" y="45"/>
                    </a:lnTo>
                    <a:lnTo>
                      <a:pt x="251" y="47"/>
                    </a:lnTo>
                    <a:lnTo>
                      <a:pt x="249" y="51"/>
                    </a:lnTo>
                    <a:lnTo>
                      <a:pt x="249" y="55"/>
                    </a:lnTo>
                    <a:lnTo>
                      <a:pt x="247" y="59"/>
                    </a:lnTo>
                    <a:lnTo>
                      <a:pt x="245" y="62"/>
                    </a:lnTo>
                    <a:lnTo>
                      <a:pt x="245" y="68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0" y="80"/>
                    </a:lnTo>
                    <a:lnTo>
                      <a:pt x="238" y="83"/>
                    </a:lnTo>
                    <a:lnTo>
                      <a:pt x="236" y="87"/>
                    </a:lnTo>
                    <a:lnTo>
                      <a:pt x="236" y="91"/>
                    </a:lnTo>
                    <a:lnTo>
                      <a:pt x="234" y="95"/>
                    </a:lnTo>
                    <a:lnTo>
                      <a:pt x="232" y="100"/>
                    </a:lnTo>
                    <a:lnTo>
                      <a:pt x="230" y="104"/>
                    </a:lnTo>
                    <a:lnTo>
                      <a:pt x="230" y="108"/>
                    </a:lnTo>
                    <a:lnTo>
                      <a:pt x="228" y="112"/>
                    </a:lnTo>
                    <a:lnTo>
                      <a:pt x="226" y="118"/>
                    </a:lnTo>
                    <a:lnTo>
                      <a:pt x="224" y="121"/>
                    </a:lnTo>
                    <a:lnTo>
                      <a:pt x="222" y="125"/>
                    </a:lnTo>
                    <a:lnTo>
                      <a:pt x="221" y="131"/>
                    </a:lnTo>
                    <a:lnTo>
                      <a:pt x="221" y="135"/>
                    </a:lnTo>
                    <a:lnTo>
                      <a:pt x="219" y="138"/>
                    </a:lnTo>
                    <a:lnTo>
                      <a:pt x="217" y="144"/>
                    </a:lnTo>
                    <a:lnTo>
                      <a:pt x="215" y="148"/>
                    </a:lnTo>
                    <a:lnTo>
                      <a:pt x="215" y="152"/>
                    </a:lnTo>
                    <a:lnTo>
                      <a:pt x="213" y="157"/>
                    </a:lnTo>
                    <a:lnTo>
                      <a:pt x="211" y="161"/>
                    </a:lnTo>
                    <a:lnTo>
                      <a:pt x="209" y="165"/>
                    </a:lnTo>
                    <a:lnTo>
                      <a:pt x="207" y="169"/>
                    </a:lnTo>
                    <a:lnTo>
                      <a:pt x="207" y="173"/>
                    </a:lnTo>
                    <a:lnTo>
                      <a:pt x="205" y="178"/>
                    </a:lnTo>
                    <a:lnTo>
                      <a:pt x="203" y="182"/>
                    </a:lnTo>
                    <a:lnTo>
                      <a:pt x="203" y="186"/>
                    </a:lnTo>
                    <a:lnTo>
                      <a:pt x="202" y="190"/>
                    </a:lnTo>
                    <a:lnTo>
                      <a:pt x="200" y="194"/>
                    </a:lnTo>
                    <a:lnTo>
                      <a:pt x="200" y="197"/>
                    </a:lnTo>
                    <a:lnTo>
                      <a:pt x="198" y="201"/>
                    </a:lnTo>
                    <a:lnTo>
                      <a:pt x="196" y="205"/>
                    </a:lnTo>
                    <a:lnTo>
                      <a:pt x="196" y="209"/>
                    </a:lnTo>
                    <a:lnTo>
                      <a:pt x="194" y="213"/>
                    </a:lnTo>
                    <a:lnTo>
                      <a:pt x="192" y="216"/>
                    </a:lnTo>
                    <a:lnTo>
                      <a:pt x="190" y="220"/>
                    </a:lnTo>
                    <a:lnTo>
                      <a:pt x="190" y="224"/>
                    </a:lnTo>
                    <a:lnTo>
                      <a:pt x="188" y="228"/>
                    </a:lnTo>
                    <a:lnTo>
                      <a:pt x="186" y="230"/>
                    </a:lnTo>
                    <a:lnTo>
                      <a:pt x="184" y="233"/>
                    </a:lnTo>
                    <a:lnTo>
                      <a:pt x="184" y="237"/>
                    </a:lnTo>
                    <a:lnTo>
                      <a:pt x="183" y="241"/>
                    </a:lnTo>
                    <a:lnTo>
                      <a:pt x="181" y="245"/>
                    </a:lnTo>
                    <a:lnTo>
                      <a:pt x="179" y="247"/>
                    </a:lnTo>
                    <a:lnTo>
                      <a:pt x="177" y="251"/>
                    </a:lnTo>
                    <a:lnTo>
                      <a:pt x="175" y="254"/>
                    </a:lnTo>
                    <a:lnTo>
                      <a:pt x="173" y="256"/>
                    </a:lnTo>
                    <a:lnTo>
                      <a:pt x="171" y="260"/>
                    </a:lnTo>
                    <a:lnTo>
                      <a:pt x="171" y="264"/>
                    </a:lnTo>
                    <a:lnTo>
                      <a:pt x="169" y="266"/>
                    </a:lnTo>
                    <a:lnTo>
                      <a:pt x="167" y="270"/>
                    </a:lnTo>
                    <a:lnTo>
                      <a:pt x="164" y="272"/>
                    </a:lnTo>
                    <a:lnTo>
                      <a:pt x="164" y="275"/>
                    </a:lnTo>
                    <a:lnTo>
                      <a:pt x="160" y="277"/>
                    </a:lnTo>
                    <a:lnTo>
                      <a:pt x="160" y="281"/>
                    </a:lnTo>
                    <a:lnTo>
                      <a:pt x="156" y="283"/>
                    </a:lnTo>
                    <a:lnTo>
                      <a:pt x="156" y="285"/>
                    </a:lnTo>
                    <a:lnTo>
                      <a:pt x="154" y="289"/>
                    </a:lnTo>
                    <a:lnTo>
                      <a:pt x="152" y="291"/>
                    </a:lnTo>
                    <a:lnTo>
                      <a:pt x="150" y="292"/>
                    </a:lnTo>
                    <a:lnTo>
                      <a:pt x="148" y="296"/>
                    </a:lnTo>
                    <a:lnTo>
                      <a:pt x="145" y="298"/>
                    </a:lnTo>
                    <a:lnTo>
                      <a:pt x="145" y="300"/>
                    </a:lnTo>
                    <a:lnTo>
                      <a:pt x="143" y="302"/>
                    </a:lnTo>
                    <a:lnTo>
                      <a:pt x="141" y="306"/>
                    </a:lnTo>
                    <a:lnTo>
                      <a:pt x="137" y="310"/>
                    </a:lnTo>
                    <a:lnTo>
                      <a:pt x="133" y="313"/>
                    </a:lnTo>
                    <a:lnTo>
                      <a:pt x="129" y="317"/>
                    </a:lnTo>
                    <a:lnTo>
                      <a:pt x="127" y="321"/>
                    </a:lnTo>
                    <a:lnTo>
                      <a:pt x="124" y="323"/>
                    </a:lnTo>
                    <a:lnTo>
                      <a:pt x="120" y="327"/>
                    </a:lnTo>
                    <a:lnTo>
                      <a:pt x="118" y="329"/>
                    </a:lnTo>
                    <a:lnTo>
                      <a:pt x="116" y="332"/>
                    </a:lnTo>
                    <a:lnTo>
                      <a:pt x="112" y="334"/>
                    </a:lnTo>
                    <a:lnTo>
                      <a:pt x="110" y="336"/>
                    </a:lnTo>
                    <a:lnTo>
                      <a:pt x="108" y="338"/>
                    </a:lnTo>
                    <a:lnTo>
                      <a:pt x="108" y="340"/>
                    </a:lnTo>
                    <a:lnTo>
                      <a:pt x="105" y="342"/>
                    </a:lnTo>
                    <a:lnTo>
                      <a:pt x="70" y="351"/>
                    </a:lnTo>
                    <a:lnTo>
                      <a:pt x="70" y="349"/>
                    </a:lnTo>
                    <a:lnTo>
                      <a:pt x="72" y="349"/>
                    </a:lnTo>
                    <a:lnTo>
                      <a:pt x="76" y="348"/>
                    </a:lnTo>
                    <a:lnTo>
                      <a:pt x="80" y="344"/>
                    </a:lnTo>
                    <a:lnTo>
                      <a:pt x="82" y="342"/>
                    </a:lnTo>
                    <a:lnTo>
                      <a:pt x="84" y="340"/>
                    </a:lnTo>
                    <a:lnTo>
                      <a:pt x="86" y="338"/>
                    </a:lnTo>
                    <a:lnTo>
                      <a:pt x="89" y="336"/>
                    </a:lnTo>
                    <a:lnTo>
                      <a:pt x="91" y="332"/>
                    </a:lnTo>
                    <a:lnTo>
                      <a:pt x="95" y="330"/>
                    </a:lnTo>
                    <a:lnTo>
                      <a:pt x="97" y="327"/>
                    </a:lnTo>
                    <a:lnTo>
                      <a:pt x="103" y="323"/>
                    </a:lnTo>
                    <a:lnTo>
                      <a:pt x="105" y="319"/>
                    </a:lnTo>
                    <a:lnTo>
                      <a:pt x="108" y="313"/>
                    </a:lnTo>
                    <a:lnTo>
                      <a:pt x="110" y="311"/>
                    </a:lnTo>
                    <a:lnTo>
                      <a:pt x="112" y="310"/>
                    </a:lnTo>
                    <a:lnTo>
                      <a:pt x="114" y="306"/>
                    </a:lnTo>
                    <a:lnTo>
                      <a:pt x="116" y="304"/>
                    </a:lnTo>
                    <a:lnTo>
                      <a:pt x="118" y="300"/>
                    </a:lnTo>
                    <a:lnTo>
                      <a:pt x="120" y="298"/>
                    </a:lnTo>
                    <a:lnTo>
                      <a:pt x="122" y="294"/>
                    </a:lnTo>
                    <a:lnTo>
                      <a:pt x="124" y="292"/>
                    </a:lnTo>
                    <a:lnTo>
                      <a:pt x="126" y="289"/>
                    </a:lnTo>
                    <a:lnTo>
                      <a:pt x="127" y="285"/>
                    </a:lnTo>
                    <a:lnTo>
                      <a:pt x="129" y="283"/>
                    </a:lnTo>
                    <a:lnTo>
                      <a:pt x="133" y="279"/>
                    </a:lnTo>
                    <a:lnTo>
                      <a:pt x="133" y="275"/>
                    </a:lnTo>
                    <a:lnTo>
                      <a:pt x="137" y="272"/>
                    </a:lnTo>
                    <a:lnTo>
                      <a:pt x="139" y="268"/>
                    </a:lnTo>
                    <a:lnTo>
                      <a:pt x="141" y="264"/>
                    </a:lnTo>
                    <a:lnTo>
                      <a:pt x="143" y="258"/>
                    </a:lnTo>
                    <a:lnTo>
                      <a:pt x="145" y="254"/>
                    </a:lnTo>
                    <a:lnTo>
                      <a:pt x="146" y="251"/>
                    </a:lnTo>
                    <a:lnTo>
                      <a:pt x="148" y="247"/>
                    </a:lnTo>
                    <a:lnTo>
                      <a:pt x="150" y="243"/>
                    </a:lnTo>
                    <a:lnTo>
                      <a:pt x="152" y="237"/>
                    </a:lnTo>
                    <a:lnTo>
                      <a:pt x="154" y="233"/>
                    </a:lnTo>
                    <a:lnTo>
                      <a:pt x="156" y="228"/>
                    </a:lnTo>
                    <a:lnTo>
                      <a:pt x="158" y="222"/>
                    </a:lnTo>
                    <a:lnTo>
                      <a:pt x="160" y="218"/>
                    </a:lnTo>
                    <a:lnTo>
                      <a:pt x="162" y="213"/>
                    </a:lnTo>
                    <a:lnTo>
                      <a:pt x="164" y="207"/>
                    </a:lnTo>
                    <a:lnTo>
                      <a:pt x="165" y="201"/>
                    </a:lnTo>
                    <a:lnTo>
                      <a:pt x="167" y="195"/>
                    </a:lnTo>
                    <a:lnTo>
                      <a:pt x="169" y="190"/>
                    </a:lnTo>
                    <a:lnTo>
                      <a:pt x="171" y="186"/>
                    </a:lnTo>
                    <a:lnTo>
                      <a:pt x="173" y="180"/>
                    </a:lnTo>
                    <a:lnTo>
                      <a:pt x="175" y="176"/>
                    </a:lnTo>
                    <a:lnTo>
                      <a:pt x="177" y="171"/>
                    </a:lnTo>
                    <a:lnTo>
                      <a:pt x="179" y="167"/>
                    </a:lnTo>
                    <a:lnTo>
                      <a:pt x="181" y="161"/>
                    </a:lnTo>
                    <a:lnTo>
                      <a:pt x="181" y="157"/>
                    </a:lnTo>
                    <a:lnTo>
                      <a:pt x="183" y="154"/>
                    </a:lnTo>
                    <a:lnTo>
                      <a:pt x="184" y="150"/>
                    </a:lnTo>
                    <a:lnTo>
                      <a:pt x="186" y="146"/>
                    </a:lnTo>
                    <a:lnTo>
                      <a:pt x="186" y="142"/>
                    </a:lnTo>
                    <a:lnTo>
                      <a:pt x="188" y="138"/>
                    </a:lnTo>
                    <a:lnTo>
                      <a:pt x="190" y="135"/>
                    </a:lnTo>
                    <a:lnTo>
                      <a:pt x="190" y="131"/>
                    </a:lnTo>
                    <a:lnTo>
                      <a:pt x="192" y="129"/>
                    </a:lnTo>
                    <a:lnTo>
                      <a:pt x="194" y="125"/>
                    </a:lnTo>
                    <a:lnTo>
                      <a:pt x="194" y="123"/>
                    </a:lnTo>
                    <a:lnTo>
                      <a:pt x="196" y="119"/>
                    </a:lnTo>
                    <a:lnTo>
                      <a:pt x="198" y="116"/>
                    </a:lnTo>
                    <a:lnTo>
                      <a:pt x="198" y="114"/>
                    </a:lnTo>
                    <a:lnTo>
                      <a:pt x="200" y="112"/>
                    </a:lnTo>
                    <a:lnTo>
                      <a:pt x="200" y="108"/>
                    </a:lnTo>
                    <a:lnTo>
                      <a:pt x="202" y="106"/>
                    </a:lnTo>
                    <a:lnTo>
                      <a:pt x="202" y="104"/>
                    </a:lnTo>
                    <a:lnTo>
                      <a:pt x="203" y="100"/>
                    </a:lnTo>
                    <a:lnTo>
                      <a:pt x="203" y="97"/>
                    </a:lnTo>
                    <a:lnTo>
                      <a:pt x="207" y="93"/>
                    </a:lnTo>
                    <a:lnTo>
                      <a:pt x="207" y="89"/>
                    </a:lnTo>
                    <a:lnTo>
                      <a:pt x="209" y="85"/>
                    </a:lnTo>
                    <a:lnTo>
                      <a:pt x="211" y="81"/>
                    </a:lnTo>
                    <a:lnTo>
                      <a:pt x="211" y="80"/>
                    </a:lnTo>
                    <a:lnTo>
                      <a:pt x="213" y="76"/>
                    </a:lnTo>
                    <a:lnTo>
                      <a:pt x="215" y="74"/>
                    </a:lnTo>
                    <a:lnTo>
                      <a:pt x="215" y="70"/>
                    </a:lnTo>
                    <a:lnTo>
                      <a:pt x="217" y="68"/>
                    </a:lnTo>
                    <a:lnTo>
                      <a:pt x="219" y="64"/>
                    </a:lnTo>
                    <a:lnTo>
                      <a:pt x="221" y="61"/>
                    </a:lnTo>
                    <a:lnTo>
                      <a:pt x="221" y="57"/>
                    </a:lnTo>
                    <a:lnTo>
                      <a:pt x="222" y="53"/>
                    </a:lnTo>
                    <a:lnTo>
                      <a:pt x="221" y="53"/>
                    </a:lnTo>
                    <a:lnTo>
                      <a:pt x="217" y="53"/>
                    </a:lnTo>
                    <a:lnTo>
                      <a:pt x="215" y="55"/>
                    </a:lnTo>
                    <a:lnTo>
                      <a:pt x="213" y="55"/>
                    </a:lnTo>
                    <a:lnTo>
                      <a:pt x="211" y="57"/>
                    </a:lnTo>
                    <a:lnTo>
                      <a:pt x="207" y="57"/>
                    </a:lnTo>
                    <a:lnTo>
                      <a:pt x="203" y="57"/>
                    </a:lnTo>
                    <a:lnTo>
                      <a:pt x="200" y="59"/>
                    </a:lnTo>
                    <a:lnTo>
                      <a:pt x="196" y="61"/>
                    </a:lnTo>
                    <a:lnTo>
                      <a:pt x="192" y="61"/>
                    </a:lnTo>
                    <a:lnTo>
                      <a:pt x="186" y="62"/>
                    </a:lnTo>
                    <a:lnTo>
                      <a:pt x="183" y="64"/>
                    </a:lnTo>
                    <a:lnTo>
                      <a:pt x="179" y="66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69" y="68"/>
                    </a:lnTo>
                    <a:lnTo>
                      <a:pt x="167" y="68"/>
                    </a:lnTo>
                    <a:lnTo>
                      <a:pt x="164" y="68"/>
                    </a:lnTo>
                    <a:lnTo>
                      <a:pt x="162" y="70"/>
                    </a:lnTo>
                    <a:lnTo>
                      <a:pt x="160" y="70"/>
                    </a:lnTo>
                    <a:lnTo>
                      <a:pt x="156" y="70"/>
                    </a:lnTo>
                    <a:lnTo>
                      <a:pt x="152" y="72"/>
                    </a:lnTo>
                    <a:lnTo>
                      <a:pt x="150" y="72"/>
                    </a:lnTo>
                    <a:lnTo>
                      <a:pt x="146" y="72"/>
                    </a:lnTo>
                    <a:lnTo>
                      <a:pt x="145" y="74"/>
                    </a:lnTo>
                    <a:lnTo>
                      <a:pt x="141" y="74"/>
                    </a:lnTo>
                    <a:lnTo>
                      <a:pt x="139" y="76"/>
                    </a:lnTo>
                    <a:lnTo>
                      <a:pt x="135" y="76"/>
                    </a:lnTo>
                    <a:lnTo>
                      <a:pt x="131" y="78"/>
                    </a:lnTo>
                    <a:lnTo>
                      <a:pt x="127" y="78"/>
                    </a:lnTo>
                    <a:lnTo>
                      <a:pt x="126" y="78"/>
                    </a:lnTo>
                    <a:lnTo>
                      <a:pt x="122" y="80"/>
                    </a:lnTo>
                    <a:lnTo>
                      <a:pt x="118" y="80"/>
                    </a:lnTo>
                    <a:lnTo>
                      <a:pt x="116" y="80"/>
                    </a:lnTo>
                    <a:lnTo>
                      <a:pt x="112" y="81"/>
                    </a:lnTo>
                    <a:lnTo>
                      <a:pt x="108" y="81"/>
                    </a:lnTo>
                    <a:lnTo>
                      <a:pt x="106" y="81"/>
                    </a:lnTo>
                    <a:lnTo>
                      <a:pt x="103" y="83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3" y="85"/>
                    </a:lnTo>
                    <a:lnTo>
                      <a:pt x="89" y="85"/>
                    </a:lnTo>
                    <a:lnTo>
                      <a:pt x="87" y="85"/>
                    </a:lnTo>
                    <a:lnTo>
                      <a:pt x="84" y="87"/>
                    </a:lnTo>
                    <a:lnTo>
                      <a:pt x="82" y="87"/>
                    </a:lnTo>
                    <a:lnTo>
                      <a:pt x="78" y="87"/>
                    </a:lnTo>
                    <a:lnTo>
                      <a:pt x="74" y="89"/>
                    </a:lnTo>
                    <a:lnTo>
                      <a:pt x="70" y="89"/>
                    </a:lnTo>
                    <a:lnTo>
                      <a:pt x="68" y="89"/>
                    </a:lnTo>
                    <a:lnTo>
                      <a:pt x="65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7" y="91"/>
                    </a:lnTo>
                    <a:lnTo>
                      <a:pt x="55" y="91"/>
                    </a:lnTo>
                    <a:lnTo>
                      <a:pt x="51" y="91"/>
                    </a:lnTo>
                    <a:lnTo>
                      <a:pt x="49" y="91"/>
                    </a:lnTo>
                    <a:lnTo>
                      <a:pt x="48" y="93"/>
                    </a:lnTo>
                    <a:lnTo>
                      <a:pt x="44" y="93"/>
                    </a:lnTo>
                    <a:lnTo>
                      <a:pt x="40" y="95"/>
                    </a:lnTo>
                    <a:lnTo>
                      <a:pt x="36" y="95"/>
                    </a:lnTo>
                    <a:lnTo>
                      <a:pt x="32" y="97"/>
                    </a:lnTo>
                    <a:lnTo>
                      <a:pt x="29" y="97"/>
                    </a:lnTo>
                    <a:lnTo>
                      <a:pt x="25" y="99"/>
                    </a:lnTo>
                    <a:lnTo>
                      <a:pt x="21" y="99"/>
                    </a:lnTo>
                    <a:lnTo>
                      <a:pt x="19" y="99"/>
                    </a:lnTo>
                    <a:lnTo>
                      <a:pt x="17" y="100"/>
                    </a:lnTo>
                    <a:lnTo>
                      <a:pt x="15" y="100"/>
                    </a:lnTo>
                    <a:lnTo>
                      <a:pt x="11" y="102"/>
                    </a:lnTo>
                    <a:lnTo>
                      <a:pt x="8" y="102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6"/>
                    </a:lnTo>
                    <a:lnTo>
                      <a:pt x="3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61" name="Freeform 801">
                <a:extLst>
                  <a:ext uri="{FF2B5EF4-FFF2-40B4-BE49-F238E27FC236}">
                    <a16:creationId xmlns:a16="http://schemas.microsoft.com/office/drawing/2014/main" id="{AC037172-C614-4FED-BF50-95E63A233B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928"/>
                <a:ext cx="74" cy="100"/>
              </a:xfrm>
              <a:custGeom>
                <a:avLst/>
                <a:gdLst>
                  <a:gd name="T0" fmla="*/ 1 w 148"/>
                  <a:gd name="T1" fmla="*/ 1 h 199"/>
                  <a:gd name="T2" fmla="*/ 1 w 148"/>
                  <a:gd name="T3" fmla="*/ 1 h 199"/>
                  <a:gd name="T4" fmla="*/ 0 w 148"/>
                  <a:gd name="T5" fmla="*/ 1 h 199"/>
                  <a:gd name="T6" fmla="*/ 0 w 148"/>
                  <a:gd name="T7" fmla="*/ 1 h 199"/>
                  <a:gd name="T8" fmla="*/ 0 w 148"/>
                  <a:gd name="T9" fmla="*/ 1 h 199"/>
                  <a:gd name="T10" fmla="*/ 0 w 148"/>
                  <a:gd name="T11" fmla="*/ 1 h 199"/>
                  <a:gd name="T12" fmla="*/ 0 w 148"/>
                  <a:gd name="T13" fmla="*/ 1 h 199"/>
                  <a:gd name="T14" fmla="*/ 0 w 148"/>
                  <a:gd name="T15" fmla="*/ 1 h 199"/>
                  <a:gd name="T16" fmla="*/ 1 w 148"/>
                  <a:gd name="T17" fmla="*/ 1 h 199"/>
                  <a:gd name="T18" fmla="*/ 1 w 148"/>
                  <a:gd name="T19" fmla="*/ 1 h 199"/>
                  <a:gd name="T20" fmla="*/ 1 w 148"/>
                  <a:gd name="T21" fmla="*/ 1 h 199"/>
                  <a:gd name="T22" fmla="*/ 1 w 148"/>
                  <a:gd name="T23" fmla="*/ 1 h 199"/>
                  <a:gd name="T24" fmla="*/ 1 w 148"/>
                  <a:gd name="T25" fmla="*/ 1 h 199"/>
                  <a:gd name="T26" fmla="*/ 1 w 148"/>
                  <a:gd name="T27" fmla="*/ 1 h 199"/>
                  <a:gd name="T28" fmla="*/ 1 w 148"/>
                  <a:gd name="T29" fmla="*/ 1 h 199"/>
                  <a:gd name="T30" fmla="*/ 1 w 148"/>
                  <a:gd name="T31" fmla="*/ 1 h 199"/>
                  <a:gd name="T32" fmla="*/ 1 w 148"/>
                  <a:gd name="T33" fmla="*/ 1 h 199"/>
                  <a:gd name="T34" fmla="*/ 1 w 148"/>
                  <a:gd name="T35" fmla="*/ 1 h 199"/>
                  <a:gd name="T36" fmla="*/ 1 w 148"/>
                  <a:gd name="T37" fmla="*/ 1 h 199"/>
                  <a:gd name="T38" fmla="*/ 1 w 148"/>
                  <a:gd name="T39" fmla="*/ 1 h 199"/>
                  <a:gd name="T40" fmla="*/ 1 w 148"/>
                  <a:gd name="T41" fmla="*/ 1 h 199"/>
                  <a:gd name="T42" fmla="*/ 1 w 148"/>
                  <a:gd name="T43" fmla="*/ 1 h 199"/>
                  <a:gd name="T44" fmla="*/ 1 w 148"/>
                  <a:gd name="T45" fmla="*/ 1 h 199"/>
                  <a:gd name="T46" fmla="*/ 1 w 148"/>
                  <a:gd name="T47" fmla="*/ 1 h 199"/>
                  <a:gd name="T48" fmla="*/ 1 w 148"/>
                  <a:gd name="T49" fmla="*/ 1 h 199"/>
                  <a:gd name="T50" fmla="*/ 1 w 148"/>
                  <a:gd name="T51" fmla="*/ 1 h 199"/>
                  <a:gd name="T52" fmla="*/ 1 w 148"/>
                  <a:gd name="T53" fmla="*/ 1 h 199"/>
                  <a:gd name="T54" fmla="*/ 1 w 148"/>
                  <a:gd name="T55" fmla="*/ 1 h 199"/>
                  <a:gd name="T56" fmla="*/ 1 w 148"/>
                  <a:gd name="T57" fmla="*/ 1 h 199"/>
                  <a:gd name="T58" fmla="*/ 1 w 148"/>
                  <a:gd name="T59" fmla="*/ 1 h 199"/>
                  <a:gd name="T60" fmla="*/ 1 w 148"/>
                  <a:gd name="T61" fmla="*/ 1 h 199"/>
                  <a:gd name="T62" fmla="*/ 1 w 148"/>
                  <a:gd name="T63" fmla="*/ 1 h 199"/>
                  <a:gd name="T64" fmla="*/ 1 w 148"/>
                  <a:gd name="T65" fmla="*/ 1 h 199"/>
                  <a:gd name="T66" fmla="*/ 1 w 148"/>
                  <a:gd name="T67" fmla="*/ 1 h 199"/>
                  <a:gd name="T68" fmla="*/ 1 w 148"/>
                  <a:gd name="T69" fmla="*/ 1 h 199"/>
                  <a:gd name="T70" fmla="*/ 1 w 148"/>
                  <a:gd name="T71" fmla="*/ 1 h 199"/>
                  <a:gd name="T72" fmla="*/ 1 w 148"/>
                  <a:gd name="T73" fmla="*/ 1 h 199"/>
                  <a:gd name="T74" fmla="*/ 1 w 148"/>
                  <a:gd name="T75" fmla="*/ 1 h 199"/>
                  <a:gd name="T76" fmla="*/ 1 w 148"/>
                  <a:gd name="T77" fmla="*/ 1 h 199"/>
                  <a:gd name="T78" fmla="*/ 1 w 148"/>
                  <a:gd name="T79" fmla="*/ 1 h 199"/>
                  <a:gd name="T80" fmla="*/ 1 w 148"/>
                  <a:gd name="T81" fmla="*/ 1 h 199"/>
                  <a:gd name="T82" fmla="*/ 1 w 148"/>
                  <a:gd name="T83" fmla="*/ 1 h 199"/>
                  <a:gd name="T84" fmla="*/ 1 w 148"/>
                  <a:gd name="T85" fmla="*/ 1 h 199"/>
                  <a:gd name="T86" fmla="*/ 1 w 148"/>
                  <a:gd name="T87" fmla="*/ 1 h 199"/>
                  <a:gd name="T88" fmla="*/ 1 w 148"/>
                  <a:gd name="T89" fmla="*/ 1 h 199"/>
                  <a:gd name="T90" fmla="*/ 1 w 148"/>
                  <a:gd name="T91" fmla="*/ 1 h 199"/>
                  <a:gd name="T92" fmla="*/ 1 w 148"/>
                  <a:gd name="T93" fmla="*/ 1 h 199"/>
                  <a:gd name="T94" fmla="*/ 1 w 148"/>
                  <a:gd name="T95" fmla="*/ 1 h 199"/>
                  <a:gd name="T96" fmla="*/ 1 w 148"/>
                  <a:gd name="T97" fmla="*/ 1 h 199"/>
                  <a:gd name="T98" fmla="*/ 1 w 148"/>
                  <a:gd name="T99" fmla="*/ 1 h 199"/>
                  <a:gd name="T100" fmla="*/ 1 w 148"/>
                  <a:gd name="T101" fmla="*/ 1 h 199"/>
                  <a:gd name="T102" fmla="*/ 1 w 148"/>
                  <a:gd name="T103" fmla="*/ 0 h 1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8"/>
                  <a:gd name="T157" fmla="*/ 0 h 199"/>
                  <a:gd name="T158" fmla="*/ 148 w 148"/>
                  <a:gd name="T159" fmla="*/ 199 h 1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8" h="199">
                    <a:moveTo>
                      <a:pt x="6" y="3"/>
                    </a:moveTo>
                    <a:lnTo>
                      <a:pt x="6" y="3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0" y="85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2" y="118"/>
                    </a:lnTo>
                    <a:lnTo>
                      <a:pt x="2" y="123"/>
                    </a:lnTo>
                    <a:lnTo>
                      <a:pt x="2" y="127"/>
                    </a:lnTo>
                    <a:lnTo>
                      <a:pt x="2" y="131"/>
                    </a:lnTo>
                    <a:lnTo>
                      <a:pt x="4" y="135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4"/>
                    </a:lnTo>
                    <a:lnTo>
                      <a:pt x="7" y="159"/>
                    </a:lnTo>
                    <a:lnTo>
                      <a:pt x="7" y="163"/>
                    </a:lnTo>
                    <a:lnTo>
                      <a:pt x="7" y="169"/>
                    </a:lnTo>
                    <a:lnTo>
                      <a:pt x="9" y="173"/>
                    </a:lnTo>
                    <a:lnTo>
                      <a:pt x="9" y="178"/>
                    </a:lnTo>
                    <a:lnTo>
                      <a:pt x="11" y="184"/>
                    </a:lnTo>
                    <a:lnTo>
                      <a:pt x="13" y="188"/>
                    </a:lnTo>
                    <a:lnTo>
                      <a:pt x="15" y="194"/>
                    </a:lnTo>
                    <a:lnTo>
                      <a:pt x="15" y="199"/>
                    </a:lnTo>
                    <a:lnTo>
                      <a:pt x="17" y="199"/>
                    </a:lnTo>
                    <a:lnTo>
                      <a:pt x="19" y="199"/>
                    </a:lnTo>
                    <a:lnTo>
                      <a:pt x="21" y="199"/>
                    </a:lnTo>
                    <a:lnTo>
                      <a:pt x="25" y="199"/>
                    </a:lnTo>
                    <a:lnTo>
                      <a:pt x="28" y="199"/>
                    </a:lnTo>
                    <a:lnTo>
                      <a:pt x="32" y="199"/>
                    </a:lnTo>
                    <a:lnTo>
                      <a:pt x="36" y="197"/>
                    </a:lnTo>
                    <a:lnTo>
                      <a:pt x="40" y="197"/>
                    </a:lnTo>
                    <a:lnTo>
                      <a:pt x="44" y="197"/>
                    </a:lnTo>
                    <a:lnTo>
                      <a:pt x="49" y="197"/>
                    </a:lnTo>
                    <a:lnTo>
                      <a:pt x="51" y="195"/>
                    </a:lnTo>
                    <a:lnTo>
                      <a:pt x="53" y="195"/>
                    </a:lnTo>
                    <a:lnTo>
                      <a:pt x="55" y="195"/>
                    </a:lnTo>
                    <a:lnTo>
                      <a:pt x="59" y="195"/>
                    </a:lnTo>
                    <a:lnTo>
                      <a:pt x="61" y="194"/>
                    </a:lnTo>
                    <a:lnTo>
                      <a:pt x="65" y="194"/>
                    </a:lnTo>
                    <a:lnTo>
                      <a:pt x="66" y="194"/>
                    </a:lnTo>
                    <a:lnTo>
                      <a:pt x="70" y="194"/>
                    </a:lnTo>
                    <a:lnTo>
                      <a:pt x="72" y="192"/>
                    </a:lnTo>
                    <a:lnTo>
                      <a:pt x="76" y="192"/>
                    </a:lnTo>
                    <a:lnTo>
                      <a:pt x="78" y="190"/>
                    </a:lnTo>
                    <a:lnTo>
                      <a:pt x="80" y="190"/>
                    </a:lnTo>
                    <a:lnTo>
                      <a:pt x="84" y="188"/>
                    </a:lnTo>
                    <a:lnTo>
                      <a:pt x="85" y="188"/>
                    </a:lnTo>
                    <a:lnTo>
                      <a:pt x="89" y="186"/>
                    </a:lnTo>
                    <a:lnTo>
                      <a:pt x="91" y="186"/>
                    </a:lnTo>
                    <a:lnTo>
                      <a:pt x="95" y="184"/>
                    </a:lnTo>
                    <a:lnTo>
                      <a:pt x="97" y="182"/>
                    </a:lnTo>
                    <a:lnTo>
                      <a:pt x="101" y="180"/>
                    </a:lnTo>
                    <a:lnTo>
                      <a:pt x="103" y="180"/>
                    </a:lnTo>
                    <a:lnTo>
                      <a:pt x="106" y="178"/>
                    </a:lnTo>
                    <a:lnTo>
                      <a:pt x="108" y="176"/>
                    </a:lnTo>
                    <a:lnTo>
                      <a:pt x="110" y="175"/>
                    </a:lnTo>
                    <a:lnTo>
                      <a:pt x="114" y="173"/>
                    </a:lnTo>
                    <a:lnTo>
                      <a:pt x="116" y="171"/>
                    </a:lnTo>
                    <a:lnTo>
                      <a:pt x="118" y="169"/>
                    </a:lnTo>
                    <a:lnTo>
                      <a:pt x="122" y="167"/>
                    </a:lnTo>
                    <a:lnTo>
                      <a:pt x="123" y="165"/>
                    </a:lnTo>
                    <a:lnTo>
                      <a:pt x="127" y="161"/>
                    </a:lnTo>
                    <a:lnTo>
                      <a:pt x="133" y="157"/>
                    </a:lnTo>
                    <a:lnTo>
                      <a:pt x="135" y="154"/>
                    </a:lnTo>
                    <a:lnTo>
                      <a:pt x="137" y="152"/>
                    </a:lnTo>
                    <a:lnTo>
                      <a:pt x="139" y="150"/>
                    </a:lnTo>
                    <a:lnTo>
                      <a:pt x="141" y="146"/>
                    </a:lnTo>
                    <a:lnTo>
                      <a:pt x="142" y="144"/>
                    </a:lnTo>
                    <a:lnTo>
                      <a:pt x="144" y="140"/>
                    </a:lnTo>
                    <a:lnTo>
                      <a:pt x="146" y="137"/>
                    </a:lnTo>
                    <a:lnTo>
                      <a:pt x="148" y="135"/>
                    </a:lnTo>
                    <a:lnTo>
                      <a:pt x="148" y="133"/>
                    </a:lnTo>
                    <a:lnTo>
                      <a:pt x="148" y="131"/>
                    </a:lnTo>
                    <a:lnTo>
                      <a:pt x="148" y="129"/>
                    </a:lnTo>
                    <a:lnTo>
                      <a:pt x="148" y="125"/>
                    </a:lnTo>
                    <a:lnTo>
                      <a:pt x="148" y="121"/>
                    </a:lnTo>
                    <a:lnTo>
                      <a:pt x="148" y="118"/>
                    </a:lnTo>
                    <a:lnTo>
                      <a:pt x="148" y="114"/>
                    </a:lnTo>
                    <a:lnTo>
                      <a:pt x="148" y="110"/>
                    </a:lnTo>
                    <a:lnTo>
                      <a:pt x="148" y="106"/>
                    </a:lnTo>
                    <a:lnTo>
                      <a:pt x="148" y="102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3"/>
                    </a:lnTo>
                    <a:lnTo>
                      <a:pt x="148" y="91"/>
                    </a:lnTo>
                    <a:lnTo>
                      <a:pt x="148" y="89"/>
                    </a:lnTo>
                    <a:lnTo>
                      <a:pt x="148" y="91"/>
                    </a:lnTo>
                    <a:lnTo>
                      <a:pt x="146" y="93"/>
                    </a:lnTo>
                    <a:lnTo>
                      <a:pt x="146" y="95"/>
                    </a:lnTo>
                    <a:lnTo>
                      <a:pt x="146" y="97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2" y="106"/>
                    </a:lnTo>
                    <a:lnTo>
                      <a:pt x="141" y="110"/>
                    </a:lnTo>
                    <a:lnTo>
                      <a:pt x="139" y="114"/>
                    </a:lnTo>
                    <a:lnTo>
                      <a:pt x="137" y="118"/>
                    </a:lnTo>
                    <a:lnTo>
                      <a:pt x="135" y="121"/>
                    </a:lnTo>
                    <a:lnTo>
                      <a:pt x="133" y="125"/>
                    </a:lnTo>
                    <a:lnTo>
                      <a:pt x="131" y="129"/>
                    </a:lnTo>
                    <a:lnTo>
                      <a:pt x="127" y="133"/>
                    </a:lnTo>
                    <a:lnTo>
                      <a:pt x="123" y="137"/>
                    </a:lnTo>
                    <a:lnTo>
                      <a:pt x="122" y="142"/>
                    </a:lnTo>
                    <a:lnTo>
                      <a:pt x="116" y="146"/>
                    </a:lnTo>
                    <a:lnTo>
                      <a:pt x="112" y="150"/>
                    </a:lnTo>
                    <a:lnTo>
                      <a:pt x="110" y="150"/>
                    </a:lnTo>
                    <a:lnTo>
                      <a:pt x="108" y="154"/>
                    </a:lnTo>
                    <a:lnTo>
                      <a:pt x="104" y="154"/>
                    </a:lnTo>
                    <a:lnTo>
                      <a:pt x="103" y="156"/>
                    </a:lnTo>
                    <a:lnTo>
                      <a:pt x="101" y="157"/>
                    </a:lnTo>
                    <a:lnTo>
                      <a:pt x="97" y="159"/>
                    </a:lnTo>
                    <a:lnTo>
                      <a:pt x="95" y="161"/>
                    </a:lnTo>
                    <a:lnTo>
                      <a:pt x="93" y="163"/>
                    </a:lnTo>
                    <a:lnTo>
                      <a:pt x="89" y="163"/>
                    </a:lnTo>
                    <a:lnTo>
                      <a:pt x="85" y="165"/>
                    </a:lnTo>
                    <a:lnTo>
                      <a:pt x="84" y="167"/>
                    </a:lnTo>
                    <a:lnTo>
                      <a:pt x="80" y="169"/>
                    </a:lnTo>
                    <a:lnTo>
                      <a:pt x="76" y="169"/>
                    </a:lnTo>
                    <a:lnTo>
                      <a:pt x="72" y="169"/>
                    </a:lnTo>
                    <a:lnTo>
                      <a:pt x="70" y="171"/>
                    </a:lnTo>
                    <a:lnTo>
                      <a:pt x="66" y="173"/>
                    </a:lnTo>
                    <a:lnTo>
                      <a:pt x="63" y="173"/>
                    </a:lnTo>
                    <a:lnTo>
                      <a:pt x="59" y="173"/>
                    </a:lnTo>
                    <a:lnTo>
                      <a:pt x="55" y="173"/>
                    </a:lnTo>
                    <a:lnTo>
                      <a:pt x="51" y="175"/>
                    </a:lnTo>
                    <a:lnTo>
                      <a:pt x="46" y="175"/>
                    </a:lnTo>
                    <a:lnTo>
                      <a:pt x="42" y="175"/>
                    </a:lnTo>
                    <a:lnTo>
                      <a:pt x="38" y="175"/>
                    </a:lnTo>
                    <a:lnTo>
                      <a:pt x="32" y="175"/>
                    </a:lnTo>
                    <a:lnTo>
                      <a:pt x="32" y="173"/>
                    </a:lnTo>
                    <a:lnTo>
                      <a:pt x="32" y="171"/>
                    </a:lnTo>
                    <a:lnTo>
                      <a:pt x="30" y="169"/>
                    </a:lnTo>
                    <a:lnTo>
                      <a:pt x="30" y="167"/>
                    </a:lnTo>
                    <a:lnTo>
                      <a:pt x="28" y="165"/>
                    </a:lnTo>
                    <a:lnTo>
                      <a:pt x="28" y="163"/>
                    </a:lnTo>
                    <a:lnTo>
                      <a:pt x="26" y="159"/>
                    </a:lnTo>
                    <a:lnTo>
                      <a:pt x="26" y="156"/>
                    </a:lnTo>
                    <a:lnTo>
                      <a:pt x="25" y="152"/>
                    </a:lnTo>
                    <a:lnTo>
                      <a:pt x="25" y="148"/>
                    </a:lnTo>
                    <a:lnTo>
                      <a:pt x="25" y="144"/>
                    </a:lnTo>
                    <a:lnTo>
                      <a:pt x="23" y="142"/>
                    </a:lnTo>
                    <a:lnTo>
                      <a:pt x="23" y="140"/>
                    </a:lnTo>
                    <a:lnTo>
                      <a:pt x="23" y="138"/>
                    </a:lnTo>
                    <a:lnTo>
                      <a:pt x="23" y="135"/>
                    </a:lnTo>
                    <a:lnTo>
                      <a:pt x="21" y="133"/>
                    </a:lnTo>
                    <a:lnTo>
                      <a:pt x="21" y="131"/>
                    </a:lnTo>
                    <a:lnTo>
                      <a:pt x="21" y="127"/>
                    </a:lnTo>
                    <a:lnTo>
                      <a:pt x="21" y="123"/>
                    </a:lnTo>
                    <a:lnTo>
                      <a:pt x="19" y="121"/>
                    </a:lnTo>
                    <a:lnTo>
                      <a:pt x="19" y="118"/>
                    </a:lnTo>
                    <a:lnTo>
                      <a:pt x="19" y="116"/>
                    </a:lnTo>
                    <a:lnTo>
                      <a:pt x="19" y="112"/>
                    </a:lnTo>
                    <a:lnTo>
                      <a:pt x="19" y="108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7" y="99"/>
                    </a:lnTo>
                    <a:lnTo>
                      <a:pt x="17" y="95"/>
                    </a:lnTo>
                    <a:lnTo>
                      <a:pt x="17" y="91"/>
                    </a:lnTo>
                    <a:lnTo>
                      <a:pt x="17" y="87"/>
                    </a:lnTo>
                    <a:lnTo>
                      <a:pt x="17" y="83"/>
                    </a:lnTo>
                    <a:lnTo>
                      <a:pt x="17" y="79"/>
                    </a:lnTo>
                    <a:lnTo>
                      <a:pt x="17" y="76"/>
                    </a:lnTo>
                    <a:lnTo>
                      <a:pt x="17" y="72"/>
                    </a:lnTo>
                    <a:lnTo>
                      <a:pt x="15" y="68"/>
                    </a:lnTo>
                    <a:lnTo>
                      <a:pt x="15" y="62"/>
                    </a:lnTo>
                    <a:lnTo>
                      <a:pt x="15" y="59"/>
                    </a:lnTo>
                    <a:lnTo>
                      <a:pt x="15" y="55"/>
                    </a:lnTo>
                    <a:lnTo>
                      <a:pt x="15" y="51"/>
                    </a:lnTo>
                    <a:lnTo>
                      <a:pt x="15" y="45"/>
                    </a:lnTo>
                    <a:lnTo>
                      <a:pt x="17" y="41"/>
                    </a:lnTo>
                    <a:lnTo>
                      <a:pt x="17" y="38"/>
                    </a:lnTo>
                    <a:lnTo>
                      <a:pt x="17" y="32"/>
                    </a:lnTo>
                    <a:lnTo>
                      <a:pt x="17" y="28"/>
                    </a:lnTo>
                    <a:lnTo>
                      <a:pt x="17" y="22"/>
                    </a:lnTo>
                    <a:lnTo>
                      <a:pt x="19" y="19"/>
                    </a:lnTo>
                    <a:lnTo>
                      <a:pt x="19" y="13"/>
                    </a:lnTo>
                    <a:lnTo>
                      <a:pt x="19" y="9"/>
                    </a:lnTo>
                    <a:lnTo>
                      <a:pt x="19" y="3"/>
                    </a:lnTo>
                    <a:lnTo>
                      <a:pt x="21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62" name="Freeform 802">
                <a:extLst>
                  <a:ext uri="{FF2B5EF4-FFF2-40B4-BE49-F238E27FC236}">
                    <a16:creationId xmlns:a16="http://schemas.microsoft.com/office/drawing/2014/main" id="{C3D4EE84-7293-4561-934D-3171314529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7" y="779"/>
                <a:ext cx="98" cy="106"/>
              </a:xfrm>
              <a:custGeom>
                <a:avLst/>
                <a:gdLst>
                  <a:gd name="T0" fmla="*/ 0 w 198"/>
                  <a:gd name="T1" fmla="*/ 0 h 213"/>
                  <a:gd name="T2" fmla="*/ 0 w 198"/>
                  <a:gd name="T3" fmla="*/ 0 h 213"/>
                  <a:gd name="T4" fmla="*/ 0 w 198"/>
                  <a:gd name="T5" fmla="*/ 0 h 213"/>
                  <a:gd name="T6" fmla="*/ 0 w 198"/>
                  <a:gd name="T7" fmla="*/ 0 h 213"/>
                  <a:gd name="T8" fmla="*/ 0 w 198"/>
                  <a:gd name="T9" fmla="*/ 0 h 213"/>
                  <a:gd name="T10" fmla="*/ 0 w 198"/>
                  <a:gd name="T11" fmla="*/ 0 h 213"/>
                  <a:gd name="T12" fmla="*/ 0 w 198"/>
                  <a:gd name="T13" fmla="*/ 0 h 213"/>
                  <a:gd name="T14" fmla="*/ 0 w 198"/>
                  <a:gd name="T15" fmla="*/ 0 h 213"/>
                  <a:gd name="T16" fmla="*/ 0 w 198"/>
                  <a:gd name="T17" fmla="*/ 0 h 213"/>
                  <a:gd name="T18" fmla="*/ 0 w 198"/>
                  <a:gd name="T19" fmla="*/ 0 h 213"/>
                  <a:gd name="T20" fmla="*/ 0 w 198"/>
                  <a:gd name="T21" fmla="*/ 0 h 213"/>
                  <a:gd name="T22" fmla="*/ 0 w 198"/>
                  <a:gd name="T23" fmla="*/ 0 h 213"/>
                  <a:gd name="T24" fmla="*/ 0 w 198"/>
                  <a:gd name="T25" fmla="*/ 0 h 213"/>
                  <a:gd name="T26" fmla="*/ 0 w 198"/>
                  <a:gd name="T27" fmla="*/ 0 h 213"/>
                  <a:gd name="T28" fmla="*/ 0 w 198"/>
                  <a:gd name="T29" fmla="*/ 0 h 213"/>
                  <a:gd name="T30" fmla="*/ 0 w 198"/>
                  <a:gd name="T31" fmla="*/ 0 h 213"/>
                  <a:gd name="T32" fmla="*/ 0 w 198"/>
                  <a:gd name="T33" fmla="*/ 0 h 2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8"/>
                  <a:gd name="T52" fmla="*/ 0 h 213"/>
                  <a:gd name="T53" fmla="*/ 198 w 198"/>
                  <a:gd name="T54" fmla="*/ 213 h 2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8" h="213">
                    <a:moveTo>
                      <a:pt x="0" y="213"/>
                    </a:moveTo>
                    <a:lnTo>
                      <a:pt x="15" y="185"/>
                    </a:lnTo>
                    <a:lnTo>
                      <a:pt x="34" y="152"/>
                    </a:lnTo>
                    <a:lnTo>
                      <a:pt x="65" y="118"/>
                    </a:lnTo>
                    <a:lnTo>
                      <a:pt x="97" y="88"/>
                    </a:lnTo>
                    <a:lnTo>
                      <a:pt x="139" y="52"/>
                    </a:lnTo>
                    <a:lnTo>
                      <a:pt x="175" y="17"/>
                    </a:lnTo>
                    <a:lnTo>
                      <a:pt x="198" y="0"/>
                    </a:lnTo>
                    <a:lnTo>
                      <a:pt x="198" y="29"/>
                    </a:lnTo>
                    <a:lnTo>
                      <a:pt x="196" y="65"/>
                    </a:lnTo>
                    <a:lnTo>
                      <a:pt x="188" y="114"/>
                    </a:lnTo>
                    <a:lnTo>
                      <a:pt x="118" y="211"/>
                    </a:lnTo>
                    <a:lnTo>
                      <a:pt x="112" y="179"/>
                    </a:lnTo>
                    <a:lnTo>
                      <a:pt x="114" y="131"/>
                    </a:lnTo>
                    <a:lnTo>
                      <a:pt x="61" y="162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63" name="Freeform 803">
                <a:extLst>
                  <a:ext uri="{FF2B5EF4-FFF2-40B4-BE49-F238E27FC236}">
                    <a16:creationId xmlns:a16="http://schemas.microsoft.com/office/drawing/2014/main" id="{23C20D9B-029A-42D3-B9AC-C470301492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4" y="878"/>
                <a:ext cx="39" cy="124"/>
              </a:xfrm>
              <a:custGeom>
                <a:avLst/>
                <a:gdLst>
                  <a:gd name="T0" fmla="*/ 1 w 77"/>
                  <a:gd name="T1" fmla="*/ 1 h 247"/>
                  <a:gd name="T2" fmla="*/ 1 w 77"/>
                  <a:gd name="T3" fmla="*/ 1 h 247"/>
                  <a:gd name="T4" fmla="*/ 0 w 77"/>
                  <a:gd name="T5" fmla="*/ 1 h 247"/>
                  <a:gd name="T6" fmla="*/ 1 w 77"/>
                  <a:gd name="T7" fmla="*/ 1 h 247"/>
                  <a:gd name="T8" fmla="*/ 1 w 77"/>
                  <a:gd name="T9" fmla="*/ 1 h 247"/>
                  <a:gd name="T10" fmla="*/ 1 w 77"/>
                  <a:gd name="T11" fmla="*/ 1 h 247"/>
                  <a:gd name="T12" fmla="*/ 1 w 77"/>
                  <a:gd name="T13" fmla="*/ 1 h 247"/>
                  <a:gd name="T14" fmla="*/ 1 w 77"/>
                  <a:gd name="T15" fmla="*/ 0 h 247"/>
                  <a:gd name="T16" fmla="*/ 1 w 77"/>
                  <a:gd name="T17" fmla="*/ 1 h 247"/>
                  <a:gd name="T18" fmla="*/ 1 w 77"/>
                  <a:gd name="T19" fmla="*/ 1 h 247"/>
                  <a:gd name="T20" fmla="*/ 1 w 77"/>
                  <a:gd name="T21" fmla="*/ 1 h 247"/>
                  <a:gd name="T22" fmla="*/ 1 w 77"/>
                  <a:gd name="T23" fmla="*/ 1 h 247"/>
                  <a:gd name="T24" fmla="*/ 1 w 77"/>
                  <a:gd name="T25" fmla="*/ 1 h 247"/>
                  <a:gd name="T26" fmla="*/ 1 w 77"/>
                  <a:gd name="T27" fmla="*/ 1 h 247"/>
                  <a:gd name="T28" fmla="*/ 1 w 77"/>
                  <a:gd name="T29" fmla="*/ 1 h 247"/>
                  <a:gd name="T30" fmla="*/ 1 w 77"/>
                  <a:gd name="T31" fmla="*/ 1 h 247"/>
                  <a:gd name="T32" fmla="*/ 1 w 77"/>
                  <a:gd name="T33" fmla="*/ 1 h 247"/>
                  <a:gd name="T34" fmla="*/ 1 w 77"/>
                  <a:gd name="T35" fmla="*/ 1 h 2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7"/>
                  <a:gd name="T55" fmla="*/ 0 h 247"/>
                  <a:gd name="T56" fmla="*/ 77 w 77"/>
                  <a:gd name="T57" fmla="*/ 247 h 2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7" h="247">
                    <a:moveTo>
                      <a:pt x="9" y="241"/>
                    </a:moveTo>
                    <a:lnTo>
                      <a:pt x="1" y="211"/>
                    </a:lnTo>
                    <a:lnTo>
                      <a:pt x="0" y="173"/>
                    </a:lnTo>
                    <a:lnTo>
                      <a:pt x="1" y="127"/>
                    </a:lnTo>
                    <a:lnTo>
                      <a:pt x="11" y="91"/>
                    </a:lnTo>
                    <a:lnTo>
                      <a:pt x="26" y="59"/>
                    </a:lnTo>
                    <a:lnTo>
                      <a:pt x="53" y="23"/>
                    </a:lnTo>
                    <a:lnTo>
                      <a:pt x="76" y="0"/>
                    </a:lnTo>
                    <a:lnTo>
                      <a:pt x="74" y="23"/>
                    </a:lnTo>
                    <a:lnTo>
                      <a:pt x="76" y="61"/>
                    </a:lnTo>
                    <a:lnTo>
                      <a:pt x="77" y="108"/>
                    </a:lnTo>
                    <a:lnTo>
                      <a:pt x="76" y="154"/>
                    </a:lnTo>
                    <a:lnTo>
                      <a:pt x="66" y="192"/>
                    </a:lnTo>
                    <a:lnTo>
                      <a:pt x="53" y="217"/>
                    </a:lnTo>
                    <a:lnTo>
                      <a:pt x="36" y="232"/>
                    </a:lnTo>
                    <a:lnTo>
                      <a:pt x="9" y="247"/>
                    </a:lnTo>
                    <a:lnTo>
                      <a:pt x="9" y="24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64" name="Freeform 804">
                <a:extLst>
                  <a:ext uri="{FF2B5EF4-FFF2-40B4-BE49-F238E27FC236}">
                    <a16:creationId xmlns:a16="http://schemas.microsoft.com/office/drawing/2014/main" id="{6A30F4AE-9069-4082-ACC8-72EB44FF17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4" y="799"/>
                <a:ext cx="166" cy="165"/>
              </a:xfrm>
              <a:custGeom>
                <a:avLst/>
                <a:gdLst>
                  <a:gd name="T0" fmla="*/ 0 w 333"/>
                  <a:gd name="T1" fmla="*/ 0 h 331"/>
                  <a:gd name="T2" fmla="*/ 0 w 333"/>
                  <a:gd name="T3" fmla="*/ 0 h 331"/>
                  <a:gd name="T4" fmla="*/ 0 w 333"/>
                  <a:gd name="T5" fmla="*/ 0 h 331"/>
                  <a:gd name="T6" fmla="*/ 0 w 333"/>
                  <a:gd name="T7" fmla="*/ 0 h 331"/>
                  <a:gd name="T8" fmla="*/ 0 w 333"/>
                  <a:gd name="T9" fmla="*/ 0 h 331"/>
                  <a:gd name="T10" fmla="*/ 0 w 333"/>
                  <a:gd name="T11" fmla="*/ 0 h 331"/>
                  <a:gd name="T12" fmla="*/ 0 w 333"/>
                  <a:gd name="T13" fmla="*/ 0 h 331"/>
                  <a:gd name="T14" fmla="*/ 0 w 333"/>
                  <a:gd name="T15" fmla="*/ 0 h 331"/>
                  <a:gd name="T16" fmla="*/ 0 w 333"/>
                  <a:gd name="T17" fmla="*/ 0 h 331"/>
                  <a:gd name="T18" fmla="*/ 0 w 333"/>
                  <a:gd name="T19" fmla="*/ 0 h 331"/>
                  <a:gd name="T20" fmla="*/ 0 w 333"/>
                  <a:gd name="T21" fmla="*/ 0 h 331"/>
                  <a:gd name="T22" fmla="*/ 0 w 333"/>
                  <a:gd name="T23" fmla="*/ 0 h 331"/>
                  <a:gd name="T24" fmla="*/ 0 w 333"/>
                  <a:gd name="T25" fmla="*/ 0 h 331"/>
                  <a:gd name="T26" fmla="*/ 0 w 333"/>
                  <a:gd name="T27" fmla="*/ 0 h 331"/>
                  <a:gd name="T28" fmla="*/ 0 w 333"/>
                  <a:gd name="T29" fmla="*/ 0 h 331"/>
                  <a:gd name="T30" fmla="*/ 0 w 333"/>
                  <a:gd name="T31" fmla="*/ 0 h 331"/>
                  <a:gd name="T32" fmla="*/ 0 w 333"/>
                  <a:gd name="T33" fmla="*/ 0 h 331"/>
                  <a:gd name="T34" fmla="*/ 0 w 333"/>
                  <a:gd name="T35" fmla="*/ 0 h 331"/>
                  <a:gd name="T36" fmla="*/ 0 w 333"/>
                  <a:gd name="T37" fmla="*/ 0 h 331"/>
                  <a:gd name="T38" fmla="*/ 0 w 333"/>
                  <a:gd name="T39" fmla="*/ 0 h 331"/>
                  <a:gd name="T40" fmla="*/ 0 w 333"/>
                  <a:gd name="T41" fmla="*/ 0 h 331"/>
                  <a:gd name="T42" fmla="*/ 0 w 333"/>
                  <a:gd name="T43" fmla="*/ 0 h 331"/>
                  <a:gd name="T44" fmla="*/ 0 w 333"/>
                  <a:gd name="T45" fmla="*/ 0 h 331"/>
                  <a:gd name="T46" fmla="*/ 0 w 333"/>
                  <a:gd name="T47" fmla="*/ 0 h 331"/>
                  <a:gd name="T48" fmla="*/ 0 w 333"/>
                  <a:gd name="T49" fmla="*/ 0 h 331"/>
                  <a:gd name="T50" fmla="*/ 0 w 333"/>
                  <a:gd name="T51" fmla="*/ 0 h 331"/>
                  <a:gd name="T52" fmla="*/ 0 w 333"/>
                  <a:gd name="T53" fmla="*/ 0 h 3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33"/>
                  <a:gd name="T82" fmla="*/ 0 h 331"/>
                  <a:gd name="T83" fmla="*/ 333 w 333"/>
                  <a:gd name="T84" fmla="*/ 331 h 3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33" h="331">
                    <a:moveTo>
                      <a:pt x="8" y="291"/>
                    </a:moveTo>
                    <a:lnTo>
                      <a:pt x="36" y="228"/>
                    </a:lnTo>
                    <a:lnTo>
                      <a:pt x="59" y="185"/>
                    </a:lnTo>
                    <a:lnTo>
                      <a:pt x="86" y="141"/>
                    </a:lnTo>
                    <a:lnTo>
                      <a:pt x="114" y="108"/>
                    </a:lnTo>
                    <a:lnTo>
                      <a:pt x="156" y="74"/>
                    </a:lnTo>
                    <a:lnTo>
                      <a:pt x="202" y="46"/>
                    </a:lnTo>
                    <a:lnTo>
                      <a:pt x="251" y="25"/>
                    </a:lnTo>
                    <a:lnTo>
                      <a:pt x="301" y="10"/>
                    </a:lnTo>
                    <a:lnTo>
                      <a:pt x="333" y="0"/>
                    </a:lnTo>
                    <a:lnTo>
                      <a:pt x="327" y="27"/>
                    </a:lnTo>
                    <a:lnTo>
                      <a:pt x="316" y="65"/>
                    </a:lnTo>
                    <a:lnTo>
                      <a:pt x="299" y="112"/>
                    </a:lnTo>
                    <a:lnTo>
                      <a:pt x="278" y="158"/>
                    </a:lnTo>
                    <a:lnTo>
                      <a:pt x="261" y="196"/>
                    </a:lnTo>
                    <a:lnTo>
                      <a:pt x="249" y="236"/>
                    </a:lnTo>
                    <a:lnTo>
                      <a:pt x="230" y="291"/>
                    </a:lnTo>
                    <a:lnTo>
                      <a:pt x="181" y="327"/>
                    </a:lnTo>
                    <a:lnTo>
                      <a:pt x="188" y="278"/>
                    </a:lnTo>
                    <a:lnTo>
                      <a:pt x="232" y="175"/>
                    </a:lnTo>
                    <a:lnTo>
                      <a:pt x="175" y="186"/>
                    </a:lnTo>
                    <a:lnTo>
                      <a:pt x="111" y="213"/>
                    </a:lnTo>
                    <a:lnTo>
                      <a:pt x="61" y="247"/>
                    </a:lnTo>
                    <a:lnTo>
                      <a:pt x="14" y="295"/>
                    </a:lnTo>
                    <a:lnTo>
                      <a:pt x="0" y="331"/>
                    </a:lnTo>
                    <a:lnTo>
                      <a:pt x="8" y="29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65" name="Freeform 805">
                <a:extLst>
                  <a:ext uri="{FF2B5EF4-FFF2-40B4-BE49-F238E27FC236}">
                    <a16:creationId xmlns:a16="http://schemas.microsoft.com/office/drawing/2014/main" id="{674AF52C-27DA-4857-B61E-768335D7310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46" y="711"/>
                <a:ext cx="120" cy="155"/>
              </a:xfrm>
              <a:custGeom>
                <a:avLst/>
                <a:gdLst>
                  <a:gd name="T0" fmla="*/ 0 w 240"/>
                  <a:gd name="T1" fmla="*/ 1 h 310"/>
                  <a:gd name="T2" fmla="*/ 1 w 240"/>
                  <a:gd name="T3" fmla="*/ 1 h 310"/>
                  <a:gd name="T4" fmla="*/ 1 w 240"/>
                  <a:gd name="T5" fmla="*/ 1 h 310"/>
                  <a:gd name="T6" fmla="*/ 1 w 240"/>
                  <a:gd name="T7" fmla="*/ 1 h 310"/>
                  <a:gd name="T8" fmla="*/ 1 w 240"/>
                  <a:gd name="T9" fmla="*/ 1 h 310"/>
                  <a:gd name="T10" fmla="*/ 1 w 240"/>
                  <a:gd name="T11" fmla="*/ 1 h 310"/>
                  <a:gd name="T12" fmla="*/ 1 w 240"/>
                  <a:gd name="T13" fmla="*/ 0 h 310"/>
                  <a:gd name="T14" fmla="*/ 1 w 240"/>
                  <a:gd name="T15" fmla="*/ 1 h 310"/>
                  <a:gd name="T16" fmla="*/ 1 w 240"/>
                  <a:gd name="T17" fmla="*/ 1 h 310"/>
                  <a:gd name="T18" fmla="*/ 1 w 240"/>
                  <a:gd name="T19" fmla="*/ 1 h 310"/>
                  <a:gd name="T20" fmla="*/ 1 w 240"/>
                  <a:gd name="T21" fmla="*/ 1 h 310"/>
                  <a:gd name="T22" fmla="*/ 1 w 240"/>
                  <a:gd name="T23" fmla="*/ 1 h 310"/>
                  <a:gd name="T24" fmla="*/ 1 w 240"/>
                  <a:gd name="T25" fmla="*/ 1 h 310"/>
                  <a:gd name="T26" fmla="*/ 1 w 240"/>
                  <a:gd name="T27" fmla="*/ 1 h 310"/>
                  <a:gd name="T28" fmla="*/ 1 w 240"/>
                  <a:gd name="T29" fmla="*/ 1 h 310"/>
                  <a:gd name="T30" fmla="*/ 1 w 240"/>
                  <a:gd name="T31" fmla="*/ 1 h 310"/>
                  <a:gd name="T32" fmla="*/ 1 w 240"/>
                  <a:gd name="T33" fmla="*/ 1 h 310"/>
                  <a:gd name="T34" fmla="*/ 1 w 240"/>
                  <a:gd name="T35" fmla="*/ 1 h 310"/>
                  <a:gd name="T36" fmla="*/ 1 w 240"/>
                  <a:gd name="T37" fmla="*/ 1 h 310"/>
                  <a:gd name="T38" fmla="*/ 0 w 240"/>
                  <a:gd name="T39" fmla="*/ 1 h 310"/>
                  <a:gd name="T40" fmla="*/ 0 w 240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0"/>
                  <a:gd name="T64" fmla="*/ 0 h 310"/>
                  <a:gd name="T65" fmla="*/ 240 w 240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0" h="310">
                    <a:moveTo>
                      <a:pt x="0" y="118"/>
                    </a:moveTo>
                    <a:lnTo>
                      <a:pt x="27" y="91"/>
                    </a:lnTo>
                    <a:lnTo>
                      <a:pt x="63" y="63"/>
                    </a:lnTo>
                    <a:lnTo>
                      <a:pt x="109" y="40"/>
                    </a:lnTo>
                    <a:lnTo>
                      <a:pt x="168" y="17"/>
                    </a:lnTo>
                    <a:lnTo>
                      <a:pt x="219" y="4"/>
                    </a:lnTo>
                    <a:lnTo>
                      <a:pt x="240" y="0"/>
                    </a:lnTo>
                    <a:lnTo>
                      <a:pt x="234" y="25"/>
                    </a:lnTo>
                    <a:lnTo>
                      <a:pt x="223" y="59"/>
                    </a:lnTo>
                    <a:lnTo>
                      <a:pt x="206" y="99"/>
                    </a:lnTo>
                    <a:lnTo>
                      <a:pt x="185" y="139"/>
                    </a:lnTo>
                    <a:lnTo>
                      <a:pt x="162" y="168"/>
                    </a:lnTo>
                    <a:lnTo>
                      <a:pt x="128" y="204"/>
                    </a:lnTo>
                    <a:lnTo>
                      <a:pt x="97" y="232"/>
                    </a:lnTo>
                    <a:lnTo>
                      <a:pt x="61" y="266"/>
                    </a:lnTo>
                    <a:lnTo>
                      <a:pt x="17" y="310"/>
                    </a:lnTo>
                    <a:lnTo>
                      <a:pt x="40" y="238"/>
                    </a:lnTo>
                    <a:lnTo>
                      <a:pt x="59" y="133"/>
                    </a:lnTo>
                    <a:lnTo>
                      <a:pt x="59" y="95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66" name="Freeform 806">
                <a:extLst>
                  <a:ext uri="{FF2B5EF4-FFF2-40B4-BE49-F238E27FC236}">
                    <a16:creationId xmlns:a16="http://schemas.microsoft.com/office/drawing/2014/main" id="{825AC0E3-D056-4950-B924-60189E1C2A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79" y="754"/>
                <a:ext cx="124" cy="140"/>
              </a:xfrm>
              <a:custGeom>
                <a:avLst/>
                <a:gdLst>
                  <a:gd name="T0" fmla="*/ 0 w 248"/>
                  <a:gd name="T1" fmla="*/ 1 h 279"/>
                  <a:gd name="T2" fmla="*/ 1 w 248"/>
                  <a:gd name="T3" fmla="*/ 1 h 279"/>
                  <a:gd name="T4" fmla="*/ 1 w 248"/>
                  <a:gd name="T5" fmla="*/ 1 h 279"/>
                  <a:gd name="T6" fmla="*/ 1 w 248"/>
                  <a:gd name="T7" fmla="*/ 1 h 279"/>
                  <a:gd name="T8" fmla="*/ 1 w 248"/>
                  <a:gd name="T9" fmla="*/ 1 h 279"/>
                  <a:gd name="T10" fmla="*/ 1 w 248"/>
                  <a:gd name="T11" fmla="*/ 0 h 279"/>
                  <a:gd name="T12" fmla="*/ 1 w 248"/>
                  <a:gd name="T13" fmla="*/ 1 h 279"/>
                  <a:gd name="T14" fmla="*/ 1 w 248"/>
                  <a:gd name="T15" fmla="*/ 1 h 279"/>
                  <a:gd name="T16" fmla="*/ 1 w 248"/>
                  <a:gd name="T17" fmla="*/ 1 h 279"/>
                  <a:gd name="T18" fmla="*/ 1 w 248"/>
                  <a:gd name="T19" fmla="*/ 1 h 279"/>
                  <a:gd name="T20" fmla="*/ 1 w 248"/>
                  <a:gd name="T21" fmla="*/ 1 h 279"/>
                  <a:gd name="T22" fmla="*/ 1 w 248"/>
                  <a:gd name="T23" fmla="*/ 1 h 279"/>
                  <a:gd name="T24" fmla="*/ 1 w 248"/>
                  <a:gd name="T25" fmla="*/ 1 h 279"/>
                  <a:gd name="T26" fmla="*/ 1 w 248"/>
                  <a:gd name="T27" fmla="*/ 1 h 279"/>
                  <a:gd name="T28" fmla="*/ 0 w 248"/>
                  <a:gd name="T29" fmla="*/ 1 h 279"/>
                  <a:gd name="T30" fmla="*/ 0 w 248"/>
                  <a:gd name="T31" fmla="*/ 1 h 27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48"/>
                  <a:gd name="T49" fmla="*/ 0 h 279"/>
                  <a:gd name="T50" fmla="*/ 248 w 248"/>
                  <a:gd name="T51" fmla="*/ 279 h 27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48" h="279">
                    <a:moveTo>
                      <a:pt x="0" y="129"/>
                    </a:moveTo>
                    <a:lnTo>
                      <a:pt x="29" y="104"/>
                    </a:lnTo>
                    <a:lnTo>
                      <a:pt x="77" y="74"/>
                    </a:lnTo>
                    <a:lnTo>
                      <a:pt x="130" y="47"/>
                    </a:lnTo>
                    <a:lnTo>
                      <a:pt x="192" y="23"/>
                    </a:lnTo>
                    <a:lnTo>
                      <a:pt x="248" y="0"/>
                    </a:lnTo>
                    <a:lnTo>
                      <a:pt x="232" y="38"/>
                    </a:lnTo>
                    <a:lnTo>
                      <a:pt x="213" y="80"/>
                    </a:lnTo>
                    <a:lnTo>
                      <a:pt x="187" y="127"/>
                    </a:lnTo>
                    <a:lnTo>
                      <a:pt x="156" y="173"/>
                    </a:lnTo>
                    <a:lnTo>
                      <a:pt x="115" y="222"/>
                    </a:lnTo>
                    <a:lnTo>
                      <a:pt x="78" y="260"/>
                    </a:lnTo>
                    <a:lnTo>
                      <a:pt x="58" y="279"/>
                    </a:lnTo>
                    <a:lnTo>
                      <a:pt x="141" y="101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67" name="Freeform 807">
                <a:extLst>
                  <a:ext uri="{FF2B5EF4-FFF2-40B4-BE49-F238E27FC236}">
                    <a16:creationId xmlns:a16="http://schemas.microsoft.com/office/drawing/2014/main" id="{950E1D77-5ED5-4205-BF82-A4D66270307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845"/>
                <a:ext cx="193" cy="212"/>
              </a:xfrm>
              <a:custGeom>
                <a:avLst/>
                <a:gdLst>
                  <a:gd name="T0" fmla="*/ 1 w 386"/>
                  <a:gd name="T1" fmla="*/ 1 h 424"/>
                  <a:gd name="T2" fmla="*/ 1 w 386"/>
                  <a:gd name="T3" fmla="*/ 1 h 424"/>
                  <a:gd name="T4" fmla="*/ 1 w 386"/>
                  <a:gd name="T5" fmla="*/ 1 h 424"/>
                  <a:gd name="T6" fmla="*/ 1 w 386"/>
                  <a:gd name="T7" fmla="*/ 1 h 424"/>
                  <a:gd name="T8" fmla="*/ 1 w 386"/>
                  <a:gd name="T9" fmla="*/ 1 h 424"/>
                  <a:gd name="T10" fmla="*/ 1 w 386"/>
                  <a:gd name="T11" fmla="*/ 1 h 424"/>
                  <a:gd name="T12" fmla="*/ 1 w 386"/>
                  <a:gd name="T13" fmla="*/ 1 h 424"/>
                  <a:gd name="T14" fmla="*/ 1 w 386"/>
                  <a:gd name="T15" fmla="*/ 0 h 424"/>
                  <a:gd name="T16" fmla="*/ 1 w 386"/>
                  <a:gd name="T17" fmla="*/ 1 h 424"/>
                  <a:gd name="T18" fmla="*/ 1 w 386"/>
                  <a:gd name="T19" fmla="*/ 1 h 424"/>
                  <a:gd name="T20" fmla="*/ 1 w 386"/>
                  <a:gd name="T21" fmla="*/ 1 h 424"/>
                  <a:gd name="T22" fmla="*/ 1 w 386"/>
                  <a:gd name="T23" fmla="*/ 1 h 424"/>
                  <a:gd name="T24" fmla="*/ 1 w 386"/>
                  <a:gd name="T25" fmla="*/ 1 h 424"/>
                  <a:gd name="T26" fmla="*/ 1 w 386"/>
                  <a:gd name="T27" fmla="*/ 1 h 424"/>
                  <a:gd name="T28" fmla="*/ 1 w 386"/>
                  <a:gd name="T29" fmla="*/ 1 h 424"/>
                  <a:gd name="T30" fmla="*/ 1 w 386"/>
                  <a:gd name="T31" fmla="*/ 1 h 424"/>
                  <a:gd name="T32" fmla="*/ 1 w 386"/>
                  <a:gd name="T33" fmla="*/ 1 h 424"/>
                  <a:gd name="T34" fmla="*/ 1 w 386"/>
                  <a:gd name="T35" fmla="*/ 1 h 424"/>
                  <a:gd name="T36" fmla="*/ 0 w 386"/>
                  <a:gd name="T37" fmla="*/ 1 h 424"/>
                  <a:gd name="T38" fmla="*/ 1 w 386"/>
                  <a:gd name="T39" fmla="*/ 1 h 424"/>
                  <a:gd name="T40" fmla="*/ 1 w 386"/>
                  <a:gd name="T41" fmla="*/ 1 h 424"/>
                  <a:gd name="T42" fmla="*/ 1 w 386"/>
                  <a:gd name="T43" fmla="*/ 1 h 424"/>
                  <a:gd name="T44" fmla="*/ 1 w 386"/>
                  <a:gd name="T45" fmla="*/ 1 h 424"/>
                  <a:gd name="T46" fmla="*/ 1 w 386"/>
                  <a:gd name="T47" fmla="*/ 1 h 424"/>
                  <a:gd name="T48" fmla="*/ 1 w 386"/>
                  <a:gd name="T49" fmla="*/ 1 h 4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6"/>
                  <a:gd name="T76" fmla="*/ 0 h 424"/>
                  <a:gd name="T77" fmla="*/ 386 w 386"/>
                  <a:gd name="T78" fmla="*/ 424 h 4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6" h="424">
                    <a:moveTo>
                      <a:pt x="78" y="156"/>
                    </a:moveTo>
                    <a:lnTo>
                      <a:pt x="94" y="128"/>
                    </a:lnTo>
                    <a:lnTo>
                      <a:pt x="122" y="95"/>
                    </a:lnTo>
                    <a:lnTo>
                      <a:pt x="168" y="65"/>
                    </a:lnTo>
                    <a:lnTo>
                      <a:pt x="227" y="38"/>
                    </a:lnTo>
                    <a:lnTo>
                      <a:pt x="289" y="17"/>
                    </a:lnTo>
                    <a:lnTo>
                      <a:pt x="345" y="6"/>
                    </a:lnTo>
                    <a:lnTo>
                      <a:pt x="386" y="0"/>
                    </a:lnTo>
                    <a:lnTo>
                      <a:pt x="369" y="29"/>
                    </a:lnTo>
                    <a:lnTo>
                      <a:pt x="348" y="73"/>
                    </a:lnTo>
                    <a:lnTo>
                      <a:pt x="327" y="118"/>
                    </a:lnTo>
                    <a:lnTo>
                      <a:pt x="310" y="156"/>
                    </a:lnTo>
                    <a:lnTo>
                      <a:pt x="291" y="187"/>
                    </a:lnTo>
                    <a:lnTo>
                      <a:pt x="265" y="219"/>
                    </a:lnTo>
                    <a:lnTo>
                      <a:pt x="229" y="255"/>
                    </a:lnTo>
                    <a:lnTo>
                      <a:pt x="189" y="291"/>
                    </a:lnTo>
                    <a:lnTo>
                      <a:pt x="145" y="344"/>
                    </a:lnTo>
                    <a:lnTo>
                      <a:pt x="94" y="413"/>
                    </a:lnTo>
                    <a:lnTo>
                      <a:pt x="0" y="424"/>
                    </a:lnTo>
                    <a:lnTo>
                      <a:pt x="63" y="373"/>
                    </a:lnTo>
                    <a:lnTo>
                      <a:pt x="120" y="285"/>
                    </a:lnTo>
                    <a:lnTo>
                      <a:pt x="231" y="135"/>
                    </a:lnTo>
                    <a:lnTo>
                      <a:pt x="173" y="135"/>
                    </a:lnTo>
                    <a:lnTo>
                      <a:pt x="78" y="15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68" name="Freeform 808">
                <a:extLst>
                  <a:ext uri="{FF2B5EF4-FFF2-40B4-BE49-F238E27FC236}">
                    <a16:creationId xmlns:a16="http://schemas.microsoft.com/office/drawing/2014/main" id="{496BE9E4-E6F5-49C5-A34A-5A7362A5F5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4" y="897"/>
                <a:ext cx="168" cy="117"/>
              </a:xfrm>
              <a:custGeom>
                <a:avLst/>
                <a:gdLst>
                  <a:gd name="T0" fmla="*/ 0 w 337"/>
                  <a:gd name="T1" fmla="*/ 1 h 234"/>
                  <a:gd name="T2" fmla="*/ 0 w 337"/>
                  <a:gd name="T3" fmla="*/ 1 h 234"/>
                  <a:gd name="T4" fmla="*/ 0 w 337"/>
                  <a:gd name="T5" fmla="*/ 1 h 234"/>
                  <a:gd name="T6" fmla="*/ 0 w 337"/>
                  <a:gd name="T7" fmla="*/ 1 h 234"/>
                  <a:gd name="T8" fmla="*/ 0 w 337"/>
                  <a:gd name="T9" fmla="*/ 0 h 234"/>
                  <a:gd name="T10" fmla="*/ 0 w 337"/>
                  <a:gd name="T11" fmla="*/ 1 h 234"/>
                  <a:gd name="T12" fmla="*/ 0 w 337"/>
                  <a:gd name="T13" fmla="*/ 1 h 234"/>
                  <a:gd name="T14" fmla="*/ 0 w 337"/>
                  <a:gd name="T15" fmla="*/ 1 h 234"/>
                  <a:gd name="T16" fmla="*/ 0 w 337"/>
                  <a:gd name="T17" fmla="*/ 1 h 234"/>
                  <a:gd name="T18" fmla="*/ 0 w 337"/>
                  <a:gd name="T19" fmla="*/ 1 h 234"/>
                  <a:gd name="T20" fmla="*/ 0 w 337"/>
                  <a:gd name="T21" fmla="*/ 1 h 234"/>
                  <a:gd name="T22" fmla="*/ 0 w 337"/>
                  <a:gd name="T23" fmla="*/ 1 h 234"/>
                  <a:gd name="T24" fmla="*/ 0 w 337"/>
                  <a:gd name="T25" fmla="*/ 1 h 234"/>
                  <a:gd name="T26" fmla="*/ 0 w 337"/>
                  <a:gd name="T27" fmla="*/ 1 h 234"/>
                  <a:gd name="T28" fmla="*/ 0 w 337"/>
                  <a:gd name="T29" fmla="*/ 1 h 234"/>
                  <a:gd name="T30" fmla="*/ 0 w 337"/>
                  <a:gd name="T31" fmla="*/ 1 h 234"/>
                  <a:gd name="T32" fmla="*/ 0 w 337"/>
                  <a:gd name="T33" fmla="*/ 1 h 234"/>
                  <a:gd name="T34" fmla="*/ 0 w 337"/>
                  <a:gd name="T35" fmla="*/ 1 h 234"/>
                  <a:gd name="T36" fmla="*/ 0 w 337"/>
                  <a:gd name="T37" fmla="*/ 1 h 234"/>
                  <a:gd name="T38" fmla="*/ 0 w 337"/>
                  <a:gd name="T39" fmla="*/ 1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7"/>
                  <a:gd name="T61" fmla="*/ 0 h 234"/>
                  <a:gd name="T62" fmla="*/ 337 w 337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7" h="234">
                    <a:moveTo>
                      <a:pt x="137" y="38"/>
                    </a:moveTo>
                    <a:lnTo>
                      <a:pt x="192" y="30"/>
                    </a:lnTo>
                    <a:lnTo>
                      <a:pt x="249" y="23"/>
                    </a:lnTo>
                    <a:lnTo>
                      <a:pt x="310" y="7"/>
                    </a:lnTo>
                    <a:lnTo>
                      <a:pt x="337" y="0"/>
                    </a:lnTo>
                    <a:lnTo>
                      <a:pt x="323" y="30"/>
                    </a:lnTo>
                    <a:lnTo>
                      <a:pt x="308" y="63"/>
                    </a:lnTo>
                    <a:lnTo>
                      <a:pt x="291" y="108"/>
                    </a:lnTo>
                    <a:lnTo>
                      <a:pt x="274" y="148"/>
                    </a:lnTo>
                    <a:lnTo>
                      <a:pt x="257" y="177"/>
                    </a:lnTo>
                    <a:lnTo>
                      <a:pt x="236" y="207"/>
                    </a:lnTo>
                    <a:lnTo>
                      <a:pt x="204" y="234"/>
                    </a:lnTo>
                    <a:lnTo>
                      <a:pt x="232" y="188"/>
                    </a:lnTo>
                    <a:lnTo>
                      <a:pt x="257" y="101"/>
                    </a:lnTo>
                    <a:lnTo>
                      <a:pt x="158" y="123"/>
                    </a:lnTo>
                    <a:lnTo>
                      <a:pt x="40" y="142"/>
                    </a:lnTo>
                    <a:lnTo>
                      <a:pt x="0" y="150"/>
                    </a:lnTo>
                    <a:lnTo>
                      <a:pt x="70" y="70"/>
                    </a:lnTo>
                    <a:lnTo>
                      <a:pt x="137" y="3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69" name="Freeform 809">
                <a:extLst>
                  <a:ext uri="{FF2B5EF4-FFF2-40B4-BE49-F238E27FC236}">
                    <a16:creationId xmlns:a16="http://schemas.microsoft.com/office/drawing/2014/main" id="{92ABA943-B60C-47B5-A39A-F4C0FCFDE7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4" y="940"/>
                <a:ext cx="135" cy="114"/>
              </a:xfrm>
              <a:custGeom>
                <a:avLst/>
                <a:gdLst>
                  <a:gd name="T0" fmla="*/ 1 w 270"/>
                  <a:gd name="T1" fmla="*/ 1 h 228"/>
                  <a:gd name="T2" fmla="*/ 1 w 270"/>
                  <a:gd name="T3" fmla="*/ 1 h 228"/>
                  <a:gd name="T4" fmla="*/ 1 w 270"/>
                  <a:gd name="T5" fmla="*/ 1 h 228"/>
                  <a:gd name="T6" fmla="*/ 1 w 270"/>
                  <a:gd name="T7" fmla="*/ 1 h 228"/>
                  <a:gd name="T8" fmla="*/ 1 w 270"/>
                  <a:gd name="T9" fmla="*/ 1 h 228"/>
                  <a:gd name="T10" fmla="*/ 1 w 270"/>
                  <a:gd name="T11" fmla="*/ 0 h 228"/>
                  <a:gd name="T12" fmla="*/ 1 w 270"/>
                  <a:gd name="T13" fmla="*/ 1 h 228"/>
                  <a:gd name="T14" fmla="*/ 1 w 270"/>
                  <a:gd name="T15" fmla="*/ 1 h 228"/>
                  <a:gd name="T16" fmla="*/ 1 w 270"/>
                  <a:gd name="T17" fmla="*/ 1 h 228"/>
                  <a:gd name="T18" fmla="*/ 1 w 270"/>
                  <a:gd name="T19" fmla="*/ 1 h 228"/>
                  <a:gd name="T20" fmla="*/ 1 w 270"/>
                  <a:gd name="T21" fmla="*/ 1 h 228"/>
                  <a:gd name="T22" fmla="*/ 1 w 270"/>
                  <a:gd name="T23" fmla="*/ 1 h 228"/>
                  <a:gd name="T24" fmla="*/ 1 w 270"/>
                  <a:gd name="T25" fmla="*/ 1 h 228"/>
                  <a:gd name="T26" fmla="*/ 1 w 270"/>
                  <a:gd name="T27" fmla="*/ 1 h 228"/>
                  <a:gd name="T28" fmla="*/ 0 w 270"/>
                  <a:gd name="T29" fmla="*/ 1 h 228"/>
                  <a:gd name="T30" fmla="*/ 1 w 270"/>
                  <a:gd name="T31" fmla="*/ 1 h 228"/>
                  <a:gd name="T32" fmla="*/ 1 w 270"/>
                  <a:gd name="T33" fmla="*/ 1 h 2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0"/>
                  <a:gd name="T52" fmla="*/ 0 h 228"/>
                  <a:gd name="T53" fmla="*/ 270 w 270"/>
                  <a:gd name="T54" fmla="*/ 228 h 2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0" h="228">
                    <a:moveTo>
                      <a:pt x="57" y="137"/>
                    </a:moveTo>
                    <a:lnTo>
                      <a:pt x="103" y="95"/>
                    </a:lnTo>
                    <a:lnTo>
                      <a:pt x="148" y="57"/>
                    </a:lnTo>
                    <a:lnTo>
                      <a:pt x="202" y="25"/>
                    </a:lnTo>
                    <a:lnTo>
                      <a:pt x="243" y="8"/>
                    </a:lnTo>
                    <a:lnTo>
                      <a:pt x="270" y="0"/>
                    </a:lnTo>
                    <a:lnTo>
                      <a:pt x="247" y="25"/>
                    </a:lnTo>
                    <a:lnTo>
                      <a:pt x="217" y="61"/>
                    </a:lnTo>
                    <a:lnTo>
                      <a:pt x="188" y="105"/>
                    </a:lnTo>
                    <a:lnTo>
                      <a:pt x="164" y="139"/>
                    </a:lnTo>
                    <a:lnTo>
                      <a:pt x="133" y="173"/>
                    </a:lnTo>
                    <a:lnTo>
                      <a:pt x="101" y="192"/>
                    </a:lnTo>
                    <a:lnTo>
                      <a:pt x="67" y="208"/>
                    </a:lnTo>
                    <a:lnTo>
                      <a:pt x="44" y="217"/>
                    </a:lnTo>
                    <a:lnTo>
                      <a:pt x="0" y="228"/>
                    </a:lnTo>
                    <a:lnTo>
                      <a:pt x="57" y="137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70" name="Freeform 810">
                <a:extLst>
                  <a:ext uri="{FF2B5EF4-FFF2-40B4-BE49-F238E27FC236}">
                    <a16:creationId xmlns:a16="http://schemas.microsoft.com/office/drawing/2014/main" id="{A3C1828C-CE69-42B1-8C0F-909BBD040F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90" y="981"/>
                <a:ext cx="153" cy="82"/>
              </a:xfrm>
              <a:custGeom>
                <a:avLst/>
                <a:gdLst>
                  <a:gd name="T0" fmla="*/ 0 w 306"/>
                  <a:gd name="T1" fmla="*/ 1 h 164"/>
                  <a:gd name="T2" fmla="*/ 1 w 306"/>
                  <a:gd name="T3" fmla="*/ 1 h 164"/>
                  <a:gd name="T4" fmla="*/ 1 w 306"/>
                  <a:gd name="T5" fmla="*/ 1 h 164"/>
                  <a:gd name="T6" fmla="*/ 1 w 306"/>
                  <a:gd name="T7" fmla="*/ 1 h 164"/>
                  <a:gd name="T8" fmla="*/ 1 w 306"/>
                  <a:gd name="T9" fmla="*/ 1 h 164"/>
                  <a:gd name="T10" fmla="*/ 1 w 306"/>
                  <a:gd name="T11" fmla="*/ 1 h 164"/>
                  <a:gd name="T12" fmla="*/ 1 w 306"/>
                  <a:gd name="T13" fmla="*/ 1 h 164"/>
                  <a:gd name="T14" fmla="*/ 1 w 306"/>
                  <a:gd name="T15" fmla="*/ 0 h 164"/>
                  <a:gd name="T16" fmla="*/ 1 w 306"/>
                  <a:gd name="T17" fmla="*/ 1 h 164"/>
                  <a:gd name="T18" fmla="*/ 1 w 306"/>
                  <a:gd name="T19" fmla="*/ 1 h 164"/>
                  <a:gd name="T20" fmla="*/ 1 w 306"/>
                  <a:gd name="T21" fmla="*/ 1 h 164"/>
                  <a:gd name="T22" fmla="*/ 1 w 306"/>
                  <a:gd name="T23" fmla="*/ 1 h 164"/>
                  <a:gd name="T24" fmla="*/ 1 w 306"/>
                  <a:gd name="T25" fmla="*/ 1 h 164"/>
                  <a:gd name="T26" fmla="*/ 1 w 306"/>
                  <a:gd name="T27" fmla="*/ 1 h 164"/>
                  <a:gd name="T28" fmla="*/ 1 w 306"/>
                  <a:gd name="T29" fmla="*/ 1 h 164"/>
                  <a:gd name="T30" fmla="*/ 0 w 306"/>
                  <a:gd name="T31" fmla="*/ 1 h 164"/>
                  <a:gd name="T32" fmla="*/ 0 w 306"/>
                  <a:gd name="T33" fmla="*/ 1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6"/>
                  <a:gd name="T52" fmla="*/ 0 h 164"/>
                  <a:gd name="T53" fmla="*/ 306 w 306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6" h="164">
                    <a:moveTo>
                      <a:pt x="0" y="139"/>
                    </a:moveTo>
                    <a:lnTo>
                      <a:pt x="23" y="114"/>
                    </a:lnTo>
                    <a:lnTo>
                      <a:pt x="55" y="89"/>
                    </a:lnTo>
                    <a:lnTo>
                      <a:pt x="101" y="63"/>
                    </a:lnTo>
                    <a:lnTo>
                      <a:pt x="154" y="40"/>
                    </a:lnTo>
                    <a:lnTo>
                      <a:pt x="216" y="17"/>
                    </a:lnTo>
                    <a:lnTo>
                      <a:pt x="264" y="6"/>
                    </a:lnTo>
                    <a:lnTo>
                      <a:pt x="306" y="0"/>
                    </a:lnTo>
                    <a:lnTo>
                      <a:pt x="289" y="25"/>
                    </a:lnTo>
                    <a:lnTo>
                      <a:pt x="264" y="57"/>
                    </a:lnTo>
                    <a:lnTo>
                      <a:pt x="236" y="84"/>
                    </a:lnTo>
                    <a:lnTo>
                      <a:pt x="197" y="110"/>
                    </a:lnTo>
                    <a:lnTo>
                      <a:pt x="156" y="131"/>
                    </a:lnTo>
                    <a:lnTo>
                      <a:pt x="116" y="148"/>
                    </a:lnTo>
                    <a:lnTo>
                      <a:pt x="83" y="164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71" name="Freeform 811">
                <a:extLst>
                  <a:ext uri="{FF2B5EF4-FFF2-40B4-BE49-F238E27FC236}">
                    <a16:creationId xmlns:a16="http://schemas.microsoft.com/office/drawing/2014/main" id="{FB5270E7-69C9-43ED-A714-674AF901EA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96" y="920"/>
                <a:ext cx="64" cy="132"/>
              </a:xfrm>
              <a:custGeom>
                <a:avLst/>
                <a:gdLst>
                  <a:gd name="T0" fmla="*/ 1 w 127"/>
                  <a:gd name="T1" fmla="*/ 0 h 265"/>
                  <a:gd name="T2" fmla="*/ 1 w 127"/>
                  <a:gd name="T3" fmla="*/ 0 h 265"/>
                  <a:gd name="T4" fmla="*/ 0 w 127"/>
                  <a:gd name="T5" fmla="*/ 0 h 265"/>
                  <a:gd name="T6" fmla="*/ 0 w 127"/>
                  <a:gd name="T7" fmla="*/ 0 h 265"/>
                  <a:gd name="T8" fmla="*/ 1 w 127"/>
                  <a:gd name="T9" fmla="*/ 0 h 265"/>
                  <a:gd name="T10" fmla="*/ 1 w 127"/>
                  <a:gd name="T11" fmla="*/ 0 h 265"/>
                  <a:gd name="T12" fmla="*/ 1 w 127"/>
                  <a:gd name="T13" fmla="*/ 0 h 265"/>
                  <a:gd name="T14" fmla="*/ 1 w 127"/>
                  <a:gd name="T15" fmla="*/ 0 h 265"/>
                  <a:gd name="T16" fmla="*/ 1 w 127"/>
                  <a:gd name="T17" fmla="*/ 0 h 265"/>
                  <a:gd name="T18" fmla="*/ 1 w 127"/>
                  <a:gd name="T19" fmla="*/ 0 h 265"/>
                  <a:gd name="T20" fmla="*/ 1 w 127"/>
                  <a:gd name="T21" fmla="*/ 0 h 265"/>
                  <a:gd name="T22" fmla="*/ 1 w 127"/>
                  <a:gd name="T23" fmla="*/ 0 h 265"/>
                  <a:gd name="T24" fmla="*/ 1 w 127"/>
                  <a:gd name="T25" fmla="*/ 0 h 265"/>
                  <a:gd name="T26" fmla="*/ 1 w 127"/>
                  <a:gd name="T27" fmla="*/ 0 h 265"/>
                  <a:gd name="T28" fmla="*/ 1 w 127"/>
                  <a:gd name="T29" fmla="*/ 0 h 265"/>
                  <a:gd name="T30" fmla="*/ 1 w 127"/>
                  <a:gd name="T31" fmla="*/ 0 h 265"/>
                  <a:gd name="T32" fmla="*/ 1 w 127"/>
                  <a:gd name="T33" fmla="*/ 0 h 265"/>
                  <a:gd name="T34" fmla="*/ 1 w 127"/>
                  <a:gd name="T35" fmla="*/ 0 h 26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7"/>
                  <a:gd name="T55" fmla="*/ 0 h 265"/>
                  <a:gd name="T56" fmla="*/ 127 w 127"/>
                  <a:gd name="T57" fmla="*/ 265 h 26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7" h="265">
                    <a:moveTo>
                      <a:pt x="8" y="265"/>
                    </a:moveTo>
                    <a:lnTo>
                      <a:pt x="2" y="234"/>
                    </a:lnTo>
                    <a:lnTo>
                      <a:pt x="0" y="202"/>
                    </a:lnTo>
                    <a:lnTo>
                      <a:pt x="0" y="160"/>
                    </a:lnTo>
                    <a:lnTo>
                      <a:pt x="8" y="116"/>
                    </a:lnTo>
                    <a:lnTo>
                      <a:pt x="27" y="78"/>
                    </a:lnTo>
                    <a:lnTo>
                      <a:pt x="59" y="38"/>
                    </a:lnTo>
                    <a:lnTo>
                      <a:pt x="95" y="14"/>
                    </a:lnTo>
                    <a:lnTo>
                      <a:pt x="127" y="0"/>
                    </a:lnTo>
                    <a:lnTo>
                      <a:pt x="120" y="29"/>
                    </a:lnTo>
                    <a:lnTo>
                      <a:pt x="112" y="69"/>
                    </a:lnTo>
                    <a:lnTo>
                      <a:pt x="105" y="111"/>
                    </a:lnTo>
                    <a:lnTo>
                      <a:pt x="97" y="143"/>
                    </a:lnTo>
                    <a:lnTo>
                      <a:pt x="86" y="175"/>
                    </a:lnTo>
                    <a:lnTo>
                      <a:pt x="65" y="210"/>
                    </a:lnTo>
                    <a:lnTo>
                      <a:pt x="36" y="242"/>
                    </a:lnTo>
                    <a:lnTo>
                      <a:pt x="8" y="265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72" name="Freeform 812">
                <a:extLst>
                  <a:ext uri="{FF2B5EF4-FFF2-40B4-BE49-F238E27FC236}">
                    <a16:creationId xmlns:a16="http://schemas.microsoft.com/office/drawing/2014/main" id="{AD48F256-7B58-4A6F-91FE-608BF563DF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53" y="789"/>
                <a:ext cx="67" cy="93"/>
              </a:xfrm>
              <a:custGeom>
                <a:avLst/>
                <a:gdLst>
                  <a:gd name="T0" fmla="*/ 0 w 134"/>
                  <a:gd name="T1" fmla="*/ 1 h 186"/>
                  <a:gd name="T2" fmla="*/ 1 w 134"/>
                  <a:gd name="T3" fmla="*/ 1 h 186"/>
                  <a:gd name="T4" fmla="*/ 1 w 134"/>
                  <a:gd name="T5" fmla="*/ 1 h 186"/>
                  <a:gd name="T6" fmla="*/ 1 w 134"/>
                  <a:gd name="T7" fmla="*/ 1 h 186"/>
                  <a:gd name="T8" fmla="*/ 1 w 134"/>
                  <a:gd name="T9" fmla="*/ 1 h 186"/>
                  <a:gd name="T10" fmla="*/ 1 w 134"/>
                  <a:gd name="T11" fmla="*/ 0 h 186"/>
                  <a:gd name="T12" fmla="*/ 1 w 134"/>
                  <a:gd name="T13" fmla="*/ 1 h 186"/>
                  <a:gd name="T14" fmla="*/ 1 w 134"/>
                  <a:gd name="T15" fmla="*/ 1 h 186"/>
                  <a:gd name="T16" fmla="*/ 1 w 134"/>
                  <a:gd name="T17" fmla="*/ 1 h 186"/>
                  <a:gd name="T18" fmla="*/ 1 w 134"/>
                  <a:gd name="T19" fmla="*/ 1 h 186"/>
                  <a:gd name="T20" fmla="*/ 1 w 134"/>
                  <a:gd name="T21" fmla="*/ 1 h 186"/>
                  <a:gd name="T22" fmla="*/ 1 w 134"/>
                  <a:gd name="T23" fmla="*/ 1 h 186"/>
                  <a:gd name="T24" fmla="*/ 0 w 134"/>
                  <a:gd name="T25" fmla="*/ 1 h 186"/>
                  <a:gd name="T26" fmla="*/ 0 w 134"/>
                  <a:gd name="T27" fmla="*/ 1 h 18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4"/>
                  <a:gd name="T43" fmla="*/ 0 h 186"/>
                  <a:gd name="T44" fmla="*/ 134 w 134"/>
                  <a:gd name="T45" fmla="*/ 186 h 18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4" h="186">
                    <a:moveTo>
                      <a:pt x="0" y="137"/>
                    </a:moveTo>
                    <a:lnTo>
                      <a:pt x="19" y="114"/>
                    </a:lnTo>
                    <a:lnTo>
                      <a:pt x="44" y="89"/>
                    </a:lnTo>
                    <a:lnTo>
                      <a:pt x="80" y="57"/>
                    </a:lnTo>
                    <a:lnTo>
                      <a:pt x="105" y="34"/>
                    </a:lnTo>
                    <a:lnTo>
                      <a:pt x="134" y="0"/>
                    </a:lnTo>
                    <a:lnTo>
                      <a:pt x="132" y="21"/>
                    </a:lnTo>
                    <a:lnTo>
                      <a:pt x="126" y="55"/>
                    </a:lnTo>
                    <a:lnTo>
                      <a:pt x="118" y="89"/>
                    </a:lnTo>
                    <a:lnTo>
                      <a:pt x="103" y="129"/>
                    </a:lnTo>
                    <a:lnTo>
                      <a:pt x="57" y="186"/>
                    </a:lnTo>
                    <a:lnTo>
                      <a:pt x="59" y="116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73" name="Freeform 813">
                <a:extLst>
                  <a:ext uri="{FF2B5EF4-FFF2-40B4-BE49-F238E27FC236}">
                    <a16:creationId xmlns:a16="http://schemas.microsoft.com/office/drawing/2014/main" id="{D1065C84-BB96-4E54-87D2-01DD6A41785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62" y="721"/>
                <a:ext cx="93" cy="115"/>
              </a:xfrm>
              <a:custGeom>
                <a:avLst/>
                <a:gdLst>
                  <a:gd name="T0" fmla="*/ 1 w 184"/>
                  <a:gd name="T1" fmla="*/ 1 h 230"/>
                  <a:gd name="T2" fmla="*/ 1 w 184"/>
                  <a:gd name="T3" fmla="*/ 1 h 230"/>
                  <a:gd name="T4" fmla="*/ 1 w 184"/>
                  <a:gd name="T5" fmla="*/ 1 h 230"/>
                  <a:gd name="T6" fmla="*/ 1 w 184"/>
                  <a:gd name="T7" fmla="*/ 1 h 230"/>
                  <a:gd name="T8" fmla="*/ 1 w 184"/>
                  <a:gd name="T9" fmla="*/ 0 h 230"/>
                  <a:gd name="T10" fmla="*/ 1 w 184"/>
                  <a:gd name="T11" fmla="*/ 1 h 230"/>
                  <a:gd name="T12" fmla="*/ 1 w 184"/>
                  <a:gd name="T13" fmla="*/ 1 h 230"/>
                  <a:gd name="T14" fmla="*/ 1 w 184"/>
                  <a:gd name="T15" fmla="*/ 1 h 230"/>
                  <a:gd name="T16" fmla="*/ 1 w 184"/>
                  <a:gd name="T17" fmla="*/ 1 h 230"/>
                  <a:gd name="T18" fmla="*/ 1 w 184"/>
                  <a:gd name="T19" fmla="*/ 1 h 230"/>
                  <a:gd name="T20" fmla="*/ 1 w 184"/>
                  <a:gd name="T21" fmla="*/ 1 h 230"/>
                  <a:gd name="T22" fmla="*/ 0 w 184"/>
                  <a:gd name="T23" fmla="*/ 1 h 230"/>
                  <a:gd name="T24" fmla="*/ 1 w 184"/>
                  <a:gd name="T25" fmla="*/ 1 h 230"/>
                  <a:gd name="T26" fmla="*/ 1 w 184"/>
                  <a:gd name="T27" fmla="*/ 1 h 230"/>
                  <a:gd name="T28" fmla="*/ 1 w 184"/>
                  <a:gd name="T29" fmla="*/ 1 h 2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4"/>
                  <a:gd name="T46" fmla="*/ 0 h 230"/>
                  <a:gd name="T47" fmla="*/ 184 w 184"/>
                  <a:gd name="T48" fmla="*/ 230 h 2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4" h="230">
                    <a:moveTo>
                      <a:pt x="26" y="74"/>
                    </a:moveTo>
                    <a:lnTo>
                      <a:pt x="55" y="53"/>
                    </a:lnTo>
                    <a:lnTo>
                      <a:pt x="91" y="34"/>
                    </a:lnTo>
                    <a:lnTo>
                      <a:pt x="144" y="14"/>
                    </a:lnTo>
                    <a:lnTo>
                      <a:pt x="184" y="0"/>
                    </a:lnTo>
                    <a:lnTo>
                      <a:pt x="175" y="31"/>
                    </a:lnTo>
                    <a:lnTo>
                      <a:pt x="159" y="63"/>
                    </a:lnTo>
                    <a:lnTo>
                      <a:pt x="137" y="97"/>
                    </a:lnTo>
                    <a:lnTo>
                      <a:pt x="114" y="128"/>
                    </a:lnTo>
                    <a:lnTo>
                      <a:pt x="78" y="164"/>
                    </a:lnTo>
                    <a:lnTo>
                      <a:pt x="38" y="200"/>
                    </a:lnTo>
                    <a:lnTo>
                      <a:pt x="0" y="230"/>
                    </a:lnTo>
                    <a:lnTo>
                      <a:pt x="24" y="149"/>
                    </a:lnTo>
                    <a:lnTo>
                      <a:pt x="26" y="7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74" name="Freeform 814">
                <a:extLst>
                  <a:ext uri="{FF2B5EF4-FFF2-40B4-BE49-F238E27FC236}">
                    <a16:creationId xmlns:a16="http://schemas.microsoft.com/office/drawing/2014/main" id="{AE6806C4-973C-4BB2-BAB0-91DE2A6C25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12" y="769"/>
                <a:ext cx="74" cy="76"/>
              </a:xfrm>
              <a:custGeom>
                <a:avLst/>
                <a:gdLst>
                  <a:gd name="T0" fmla="*/ 0 w 148"/>
                  <a:gd name="T1" fmla="*/ 1 h 152"/>
                  <a:gd name="T2" fmla="*/ 1 w 148"/>
                  <a:gd name="T3" fmla="*/ 1 h 152"/>
                  <a:gd name="T4" fmla="*/ 1 w 148"/>
                  <a:gd name="T5" fmla="*/ 1 h 152"/>
                  <a:gd name="T6" fmla="*/ 1 w 148"/>
                  <a:gd name="T7" fmla="*/ 1 h 152"/>
                  <a:gd name="T8" fmla="*/ 1 w 148"/>
                  <a:gd name="T9" fmla="*/ 0 h 152"/>
                  <a:gd name="T10" fmla="*/ 1 w 148"/>
                  <a:gd name="T11" fmla="*/ 1 h 152"/>
                  <a:gd name="T12" fmla="*/ 1 w 148"/>
                  <a:gd name="T13" fmla="*/ 1 h 152"/>
                  <a:gd name="T14" fmla="*/ 1 w 148"/>
                  <a:gd name="T15" fmla="*/ 1 h 152"/>
                  <a:gd name="T16" fmla="*/ 1 w 148"/>
                  <a:gd name="T17" fmla="*/ 1 h 152"/>
                  <a:gd name="T18" fmla="*/ 1 w 148"/>
                  <a:gd name="T19" fmla="*/ 1 h 152"/>
                  <a:gd name="T20" fmla="*/ 0 w 148"/>
                  <a:gd name="T21" fmla="*/ 1 h 152"/>
                  <a:gd name="T22" fmla="*/ 0 w 148"/>
                  <a:gd name="T23" fmla="*/ 1 h 1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152"/>
                  <a:gd name="T38" fmla="*/ 148 w 148"/>
                  <a:gd name="T39" fmla="*/ 152 h 15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152">
                    <a:moveTo>
                      <a:pt x="0" y="82"/>
                    </a:moveTo>
                    <a:lnTo>
                      <a:pt x="31" y="61"/>
                    </a:lnTo>
                    <a:lnTo>
                      <a:pt x="65" y="40"/>
                    </a:lnTo>
                    <a:lnTo>
                      <a:pt x="97" y="23"/>
                    </a:lnTo>
                    <a:lnTo>
                      <a:pt x="148" y="0"/>
                    </a:lnTo>
                    <a:lnTo>
                      <a:pt x="135" y="27"/>
                    </a:lnTo>
                    <a:lnTo>
                      <a:pt x="112" y="71"/>
                    </a:lnTo>
                    <a:lnTo>
                      <a:pt x="78" y="114"/>
                    </a:lnTo>
                    <a:lnTo>
                      <a:pt x="38" y="152"/>
                    </a:lnTo>
                    <a:lnTo>
                      <a:pt x="74" y="74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75" name="Freeform 815">
                <a:extLst>
                  <a:ext uri="{FF2B5EF4-FFF2-40B4-BE49-F238E27FC236}">
                    <a16:creationId xmlns:a16="http://schemas.microsoft.com/office/drawing/2014/main" id="{E9B1B3BA-0D56-4A80-A95D-C67C2382241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2" y="912"/>
                <a:ext cx="143" cy="61"/>
              </a:xfrm>
              <a:custGeom>
                <a:avLst/>
                <a:gdLst>
                  <a:gd name="T0" fmla="*/ 1 w 285"/>
                  <a:gd name="T1" fmla="*/ 0 h 124"/>
                  <a:gd name="T2" fmla="*/ 1 w 285"/>
                  <a:gd name="T3" fmla="*/ 0 h 124"/>
                  <a:gd name="T4" fmla="*/ 1 w 285"/>
                  <a:gd name="T5" fmla="*/ 0 h 124"/>
                  <a:gd name="T6" fmla="*/ 1 w 285"/>
                  <a:gd name="T7" fmla="*/ 0 h 124"/>
                  <a:gd name="T8" fmla="*/ 1 w 285"/>
                  <a:gd name="T9" fmla="*/ 0 h 124"/>
                  <a:gd name="T10" fmla="*/ 1 w 285"/>
                  <a:gd name="T11" fmla="*/ 0 h 124"/>
                  <a:gd name="T12" fmla="*/ 1 w 285"/>
                  <a:gd name="T13" fmla="*/ 0 h 124"/>
                  <a:gd name="T14" fmla="*/ 0 w 285"/>
                  <a:gd name="T15" fmla="*/ 0 h 124"/>
                  <a:gd name="T16" fmla="*/ 1 w 285"/>
                  <a:gd name="T17" fmla="*/ 0 h 124"/>
                  <a:gd name="T18" fmla="*/ 1 w 285"/>
                  <a:gd name="T19" fmla="*/ 0 h 124"/>
                  <a:gd name="T20" fmla="*/ 1 w 285"/>
                  <a:gd name="T21" fmla="*/ 0 h 1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85"/>
                  <a:gd name="T34" fmla="*/ 0 h 124"/>
                  <a:gd name="T35" fmla="*/ 285 w 285"/>
                  <a:gd name="T36" fmla="*/ 124 h 1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85" h="124">
                    <a:moveTo>
                      <a:pt x="80" y="40"/>
                    </a:moveTo>
                    <a:lnTo>
                      <a:pt x="147" y="33"/>
                    </a:lnTo>
                    <a:lnTo>
                      <a:pt x="221" y="19"/>
                    </a:lnTo>
                    <a:lnTo>
                      <a:pt x="285" y="0"/>
                    </a:lnTo>
                    <a:lnTo>
                      <a:pt x="272" y="31"/>
                    </a:lnTo>
                    <a:lnTo>
                      <a:pt x="245" y="74"/>
                    </a:lnTo>
                    <a:lnTo>
                      <a:pt x="150" y="92"/>
                    </a:lnTo>
                    <a:lnTo>
                      <a:pt x="0" y="124"/>
                    </a:lnTo>
                    <a:lnTo>
                      <a:pt x="46" y="61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76" name="Freeform 816">
                <a:extLst>
                  <a:ext uri="{FF2B5EF4-FFF2-40B4-BE49-F238E27FC236}">
                    <a16:creationId xmlns:a16="http://schemas.microsoft.com/office/drawing/2014/main" id="{F2B0634F-7631-4DC3-B660-1693A58C9B5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1" y="992"/>
                <a:ext cx="123" cy="67"/>
              </a:xfrm>
              <a:custGeom>
                <a:avLst/>
                <a:gdLst>
                  <a:gd name="T0" fmla="*/ 0 w 245"/>
                  <a:gd name="T1" fmla="*/ 1 h 133"/>
                  <a:gd name="T2" fmla="*/ 1 w 245"/>
                  <a:gd name="T3" fmla="*/ 1 h 133"/>
                  <a:gd name="T4" fmla="*/ 1 w 245"/>
                  <a:gd name="T5" fmla="*/ 1 h 133"/>
                  <a:gd name="T6" fmla="*/ 1 w 245"/>
                  <a:gd name="T7" fmla="*/ 1 h 133"/>
                  <a:gd name="T8" fmla="*/ 1 w 245"/>
                  <a:gd name="T9" fmla="*/ 1 h 133"/>
                  <a:gd name="T10" fmla="*/ 1 w 245"/>
                  <a:gd name="T11" fmla="*/ 0 h 133"/>
                  <a:gd name="T12" fmla="*/ 1 w 245"/>
                  <a:gd name="T13" fmla="*/ 1 h 133"/>
                  <a:gd name="T14" fmla="*/ 1 w 245"/>
                  <a:gd name="T15" fmla="*/ 1 h 133"/>
                  <a:gd name="T16" fmla="*/ 1 w 245"/>
                  <a:gd name="T17" fmla="*/ 1 h 133"/>
                  <a:gd name="T18" fmla="*/ 1 w 245"/>
                  <a:gd name="T19" fmla="*/ 1 h 133"/>
                  <a:gd name="T20" fmla="*/ 1 w 245"/>
                  <a:gd name="T21" fmla="*/ 1 h 133"/>
                  <a:gd name="T22" fmla="*/ 0 w 245"/>
                  <a:gd name="T23" fmla="*/ 1 h 133"/>
                  <a:gd name="T24" fmla="*/ 0 w 245"/>
                  <a:gd name="T25" fmla="*/ 1 h 1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5"/>
                  <a:gd name="T40" fmla="*/ 0 h 133"/>
                  <a:gd name="T41" fmla="*/ 245 w 245"/>
                  <a:gd name="T42" fmla="*/ 133 h 1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5" h="133">
                    <a:moveTo>
                      <a:pt x="0" y="122"/>
                    </a:moveTo>
                    <a:lnTo>
                      <a:pt x="34" y="91"/>
                    </a:lnTo>
                    <a:lnTo>
                      <a:pt x="78" y="63"/>
                    </a:lnTo>
                    <a:lnTo>
                      <a:pt x="136" y="34"/>
                    </a:lnTo>
                    <a:lnTo>
                      <a:pt x="188" y="17"/>
                    </a:lnTo>
                    <a:lnTo>
                      <a:pt x="245" y="0"/>
                    </a:lnTo>
                    <a:lnTo>
                      <a:pt x="218" y="27"/>
                    </a:lnTo>
                    <a:lnTo>
                      <a:pt x="180" y="55"/>
                    </a:lnTo>
                    <a:lnTo>
                      <a:pt x="136" y="82"/>
                    </a:lnTo>
                    <a:lnTo>
                      <a:pt x="91" y="106"/>
                    </a:lnTo>
                    <a:lnTo>
                      <a:pt x="38" y="133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77" name="Freeform 817">
                <a:extLst>
                  <a:ext uri="{FF2B5EF4-FFF2-40B4-BE49-F238E27FC236}">
                    <a16:creationId xmlns:a16="http://schemas.microsoft.com/office/drawing/2014/main" id="{F8BF5224-87B8-4F68-9E97-4EB42597A92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0" y="855"/>
                <a:ext cx="173" cy="200"/>
              </a:xfrm>
              <a:custGeom>
                <a:avLst/>
                <a:gdLst>
                  <a:gd name="T0" fmla="*/ 1 w 346"/>
                  <a:gd name="T1" fmla="*/ 0 h 401"/>
                  <a:gd name="T2" fmla="*/ 1 w 346"/>
                  <a:gd name="T3" fmla="*/ 0 h 401"/>
                  <a:gd name="T4" fmla="*/ 1 w 346"/>
                  <a:gd name="T5" fmla="*/ 0 h 401"/>
                  <a:gd name="T6" fmla="*/ 1 w 346"/>
                  <a:gd name="T7" fmla="*/ 0 h 401"/>
                  <a:gd name="T8" fmla="*/ 1 w 346"/>
                  <a:gd name="T9" fmla="*/ 0 h 401"/>
                  <a:gd name="T10" fmla="*/ 1 w 346"/>
                  <a:gd name="T11" fmla="*/ 0 h 401"/>
                  <a:gd name="T12" fmla="*/ 1 w 346"/>
                  <a:gd name="T13" fmla="*/ 0 h 401"/>
                  <a:gd name="T14" fmla="*/ 1 w 346"/>
                  <a:gd name="T15" fmla="*/ 0 h 401"/>
                  <a:gd name="T16" fmla="*/ 1 w 346"/>
                  <a:gd name="T17" fmla="*/ 0 h 401"/>
                  <a:gd name="T18" fmla="*/ 1 w 346"/>
                  <a:gd name="T19" fmla="*/ 0 h 401"/>
                  <a:gd name="T20" fmla="*/ 1 w 346"/>
                  <a:gd name="T21" fmla="*/ 0 h 401"/>
                  <a:gd name="T22" fmla="*/ 1 w 346"/>
                  <a:gd name="T23" fmla="*/ 0 h 401"/>
                  <a:gd name="T24" fmla="*/ 1 w 346"/>
                  <a:gd name="T25" fmla="*/ 0 h 401"/>
                  <a:gd name="T26" fmla="*/ 1 w 346"/>
                  <a:gd name="T27" fmla="*/ 0 h 401"/>
                  <a:gd name="T28" fmla="*/ 1 w 346"/>
                  <a:gd name="T29" fmla="*/ 0 h 401"/>
                  <a:gd name="T30" fmla="*/ 1 w 346"/>
                  <a:gd name="T31" fmla="*/ 0 h 401"/>
                  <a:gd name="T32" fmla="*/ 0 w 346"/>
                  <a:gd name="T33" fmla="*/ 0 h 401"/>
                  <a:gd name="T34" fmla="*/ 1 w 346"/>
                  <a:gd name="T35" fmla="*/ 0 h 401"/>
                  <a:gd name="T36" fmla="*/ 1 w 346"/>
                  <a:gd name="T37" fmla="*/ 0 h 401"/>
                  <a:gd name="T38" fmla="*/ 1 w 346"/>
                  <a:gd name="T39" fmla="*/ 0 h 401"/>
                  <a:gd name="T40" fmla="*/ 1 w 346"/>
                  <a:gd name="T41" fmla="*/ 0 h 401"/>
                  <a:gd name="T42" fmla="*/ 1 w 346"/>
                  <a:gd name="T43" fmla="*/ 0 h 401"/>
                  <a:gd name="T44" fmla="*/ 1 w 346"/>
                  <a:gd name="T45" fmla="*/ 0 h 401"/>
                  <a:gd name="T46" fmla="*/ 1 w 346"/>
                  <a:gd name="T47" fmla="*/ 0 h 40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46"/>
                  <a:gd name="T73" fmla="*/ 0 h 401"/>
                  <a:gd name="T74" fmla="*/ 346 w 346"/>
                  <a:gd name="T75" fmla="*/ 401 h 40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46" h="401">
                    <a:moveTo>
                      <a:pt x="110" y="124"/>
                    </a:moveTo>
                    <a:lnTo>
                      <a:pt x="129" y="101"/>
                    </a:lnTo>
                    <a:lnTo>
                      <a:pt x="164" y="76"/>
                    </a:lnTo>
                    <a:lnTo>
                      <a:pt x="207" y="52"/>
                    </a:lnTo>
                    <a:lnTo>
                      <a:pt x="255" y="33"/>
                    </a:lnTo>
                    <a:lnTo>
                      <a:pt x="312" y="14"/>
                    </a:lnTo>
                    <a:lnTo>
                      <a:pt x="346" y="0"/>
                    </a:lnTo>
                    <a:lnTo>
                      <a:pt x="323" y="36"/>
                    </a:lnTo>
                    <a:lnTo>
                      <a:pt x="300" y="82"/>
                    </a:lnTo>
                    <a:lnTo>
                      <a:pt x="274" y="131"/>
                    </a:lnTo>
                    <a:lnTo>
                      <a:pt x="240" y="171"/>
                    </a:lnTo>
                    <a:lnTo>
                      <a:pt x="198" y="219"/>
                    </a:lnTo>
                    <a:lnTo>
                      <a:pt x="156" y="266"/>
                    </a:lnTo>
                    <a:lnTo>
                      <a:pt x="122" y="314"/>
                    </a:lnTo>
                    <a:lnTo>
                      <a:pt x="89" y="363"/>
                    </a:lnTo>
                    <a:lnTo>
                      <a:pt x="65" y="396"/>
                    </a:lnTo>
                    <a:lnTo>
                      <a:pt x="0" y="401"/>
                    </a:lnTo>
                    <a:lnTo>
                      <a:pt x="51" y="356"/>
                    </a:lnTo>
                    <a:lnTo>
                      <a:pt x="107" y="282"/>
                    </a:lnTo>
                    <a:lnTo>
                      <a:pt x="152" y="206"/>
                    </a:lnTo>
                    <a:lnTo>
                      <a:pt x="232" y="111"/>
                    </a:lnTo>
                    <a:lnTo>
                      <a:pt x="160" y="118"/>
                    </a:lnTo>
                    <a:lnTo>
                      <a:pt x="110" y="12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78" name="Freeform 818">
                <a:extLst>
                  <a:ext uri="{FF2B5EF4-FFF2-40B4-BE49-F238E27FC236}">
                    <a16:creationId xmlns:a16="http://schemas.microsoft.com/office/drawing/2014/main" id="{5CED2D26-2047-4220-B50D-8243AF10BE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43" y="953"/>
                <a:ext cx="103" cy="91"/>
              </a:xfrm>
              <a:custGeom>
                <a:avLst/>
                <a:gdLst>
                  <a:gd name="T0" fmla="*/ 0 w 207"/>
                  <a:gd name="T1" fmla="*/ 1 h 181"/>
                  <a:gd name="T2" fmla="*/ 0 w 207"/>
                  <a:gd name="T3" fmla="*/ 1 h 181"/>
                  <a:gd name="T4" fmla="*/ 0 w 207"/>
                  <a:gd name="T5" fmla="*/ 1 h 181"/>
                  <a:gd name="T6" fmla="*/ 0 w 207"/>
                  <a:gd name="T7" fmla="*/ 1 h 181"/>
                  <a:gd name="T8" fmla="*/ 0 w 207"/>
                  <a:gd name="T9" fmla="*/ 1 h 181"/>
                  <a:gd name="T10" fmla="*/ 0 w 207"/>
                  <a:gd name="T11" fmla="*/ 0 h 181"/>
                  <a:gd name="T12" fmla="*/ 0 w 207"/>
                  <a:gd name="T13" fmla="*/ 1 h 181"/>
                  <a:gd name="T14" fmla="*/ 0 w 207"/>
                  <a:gd name="T15" fmla="*/ 1 h 181"/>
                  <a:gd name="T16" fmla="*/ 0 w 207"/>
                  <a:gd name="T17" fmla="*/ 1 h 181"/>
                  <a:gd name="T18" fmla="*/ 0 w 207"/>
                  <a:gd name="T19" fmla="*/ 1 h 181"/>
                  <a:gd name="T20" fmla="*/ 0 w 207"/>
                  <a:gd name="T21" fmla="*/ 1 h 181"/>
                  <a:gd name="T22" fmla="*/ 0 w 207"/>
                  <a:gd name="T23" fmla="*/ 1 h 181"/>
                  <a:gd name="T24" fmla="*/ 0 w 207"/>
                  <a:gd name="T25" fmla="*/ 1 h 181"/>
                  <a:gd name="T26" fmla="*/ 0 w 207"/>
                  <a:gd name="T27" fmla="*/ 1 h 181"/>
                  <a:gd name="T28" fmla="*/ 0 w 207"/>
                  <a:gd name="T29" fmla="*/ 1 h 1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7"/>
                  <a:gd name="T46" fmla="*/ 0 h 181"/>
                  <a:gd name="T47" fmla="*/ 207 w 207"/>
                  <a:gd name="T48" fmla="*/ 181 h 18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7" h="181">
                    <a:moveTo>
                      <a:pt x="25" y="143"/>
                    </a:moveTo>
                    <a:lnTo>
                      <a:pt x="65" y="112"/>
                    </a:lnTo>
                    <a:lnTo>
                      <a:pt x="110" y="76"/>
                    </a:lnTo>
                    <a:lnTo>
                      <a:pt x="154" y="38"/>
                    </a:lnTo>
                    <a:lnTo>
                      <a:pt x="185" y="15"/>
                    </a:lnTo>
                    <a:lnTo>
                      <a:pt x="207" y="0"/>
                    </a:lnTo>
                    <a:lnTo>
                      <a:pt x="185" y="25"/>
                    </a:lnTo>
                    <a:lnTo>
                      <a:pt x="156" y="63"/>
                    </a:lnTo>
                    <a:lnTo>
                      <a:pt x="129" y="101"/>
                    </a:lnTo>
                    <a:lnTo>
                      <a:pt x="101" y="127"/>
                    </a:lnTo>
                    <a:lnTo>
                      <a:pt x="70" y="150"/>
                    </a:lnTo>
                    <a:lnTo>
                      <a:pt x="38" y="165"/>
                    </a:lnTo>
                    <a:lnTo>
                      <a:pt x="0" y="181"/>
                    </a:lnTo>
                    <a:lnTo>
                      <a:pt x="25" y="14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79" name="Freeform 819">
                <a:extLst>
                  <a:ext uri="{FF2B5EF4-FFF2-40B4-BE49-F238E27FC236}">
                    <a16:creationId xmlns:a16="http://schemas.microsoft.com/office/drawing/2014/main" id="{E200CAF2-656A-45AF-AD52-1D57BAB8CB7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3" y="933"/>
                <a:ext cx="46" cy="110"/>
              </a:xfrm>
              <a:custGeom>
                <a:avLst/>
                <a:gdLst>
                  <a:gd name="T0" fmla="*/ 0 w 93"/>
                  <a:gd name="T1" fmla="*/ 0 h 221"/>
                  <a:gd name="T2" fmla="*/ 0 w 93"/>
                  <a:gd name="T3" fmla="*/ 0 h 221"/>
                  <a:gd name="T4" fmla="*/ 0 w 93"/>
                  <a:gd name="T5" fmla="*/ 0 h 221"/>
                  <a:gd name="T6" fmla="*/ 0 w 93"/>
                  <a:gd name="T7" fmla="*/ 0 h 221"/>
                  <a:gd name="T8" fmla="*/ 0 w 93"/>
                  <a:gd name="T9" fmla="*/ 0 h 221"/>
                  <a:gd name="T10" fmla="*/ 0 w 93"/>
                  <a:gd name="T11" fmla="*/ 0 h 221"/>
                  <a:gd name="T12" fmla="*/ 0 w 93"/>
                  <a:gd name="T13" fmla="*/ 0 h 221"/>
                  <a:gd name="T14" fmla="*/ 0 w 93"/>
                  <a:gd name="T15" fmla="*/ 0 h 221"/>
                  <a:gd name="T16" fmla="*/ 0 w 93"/>
                  <a:gd name="T17" fmla="*/ 0 h 221"/>
                  <a:gd name="T18" fmla="*/ 0 w 93"/>
                  <a:gd name="T19" fmla="*/ 0 h 221"/>
                  <a:gd name="T20" fmla="*/ 0 w 93"/>
                  <a:gd name="T21" fmla="*/ 0 h 221"/>
                  <a:gd name="T22" fmla="*/ 0 w 93"/>
                  <a:gd name="T23" fmla="*/ 0 h 221"/>
                  <a:gd name="T24" fmla="*/ 0 w 93"/>
                  <a:gd name="T25" fmla="*/ 0 h 221"/>
                  <a:gd name="T26" fmla="*/ 0 w 93"/>
                  <a:gd name="T27" fmla="*/ 0 h 221"/>
                  <a:gd name="T28" fmla="*/ 0 w 93"/>
                  <a:gd name="T29" fmla="*/ 0 h 221"/>
                  <a:gd name="T30" fmla="*/ 0 w 93"/>
                  <a:gd name="T31" fmla="*/ 0 h 221"/>
                  <a:gd name="T32" fmla="*/ 0 w 93"/>
                  <a:gd name="T33" fmla="*/ 0 h 221"/>
                  <a:gd name="T34" fmla="*/ 0 w 93"/>
                  <a:gd name="T35" fmla="*/ 0 h 2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3"/>
                  <a:gd name="T55" fmla="*/ 0 h 221"/>
                  <a:gd name="T56" fmla="*/ 93 w 93"/>
                  <a:gd name="T57" fmla="*/ 221 h 2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3" h="221">
                    <a:moveTo>
                      <a:pt x="0" y="213"/>
                    </a:moveTo>
                    <a:lnTo>
                      <a:pt x="0" y="183"/>
                    </a:lnTo>
                    <a:lnTo>
                      <a:pt x="0" y="145"/>
                    </a:lnTo>
                    <a:lnTo>
                      <a:pt x="8" y="109"/>
                    </a:lnTo>
                    <a:lnTo>
                      <a:pt x="19" y="72"/>
                    </a:lnTo>
                    <a:lnTo>
                      <a:pt x="40" y="42"/>
                    </a:lnTo>
                    <a:lnTo>
                      <a:pt x="67" y="17"/>
                    </a:lnTo>
                    <a:lnTo>
                      <a:pt x="93" y="0"/>
                    </a:lnTo>
                    <a:lnTo>
                      <a:pt x="86" y="21"/>
                    </a:lnTo>
                    <a:lnTo>
                      <a:pt x="80" y="53"/>
                    </a:lnTo>
                    <a:lnTo>
                      <a:pt x="73" y="90"/>
                    </a:lnTo>
                    <a:lnTo>
                      <a:pt x="65" y="126"/>
                    </a:lnTo>
                    <a:lnTo>
                      <a:pt x="50" y="160"/>
                    </a:lnTo>
                    <a:lnTo>
                      <a:pt x="35" y="186"/>
                    </a:lnTo>
                    <a:lnTo>
                      <a:pt x="14" y="207"/>
                    </a:lnTo>
                    <a:lnTo>
                      <a:pt x="0" y="221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80" name="Freeform 820">
                <a:extLst>
                  <a:ext uri="{FF2B5EF4-FFF2-40B4-BE49-F238E27FC236}">
                    <a16:creationId xmlns:a16="http://schemas.microsoft.com/office/drawing/2014/main" id="{7B982E19-2CAF-4E66-ACC8-6CC698BFCE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0" y="892"/>
                <a:ext cx="26" cy="102"/>
              </a:xfrm>
              <a:custGeom>
                <a:avLst/>
                <a:gdLst>
                  <a:gd name="T0" fmla="*/ 1 w 51"/>
                  <a:gd name="T1" fmla="*/ 0 h 206"/>
                  <a:gd name="T2" fmla="*/ 0 w 51"/>
                  <a:gd name="T3" fmla="*/ 0 h 206"/>
                  <a:gd name="T4" fmla="*/ 0 w 51"/>
                  <a:gd name="T5" fmla="*/ 0 h 206"/>
                  <a:gd name="T6" fmla="*/ 1 w 51"/>
                  <a:gd name="T7" fmla="*/ 0 h 206"/>
                  <a:gd name="T8" fmla="*/ 1 w 51"/>
                  <a:gd name="T9" fmla="*/ 0 h 206"/>
                  <a:gd name="T10" fmla="*/ 1 w 51"/>
                  <a:gd name="T11" fmla="*/ 0 h 206"/>
                  <a:gd name="T12" fmla="*/ 1 w 51"/>
                  <a:gd name="T13" fmla="*/ 0 h 206"/>
                  <a:gd name="T14" fmla="*/ 1 w 51"/>
                  <a:gd name="T15" fmla="*/ 0 h 206"/>
                  <a:gd name="T16" fmla="*/ 1 w 51"/>
                  <a:gd name="T17" fmla="*/ 0 h 206"/>
                  <a:gd name="T18" fmla="*/ 1 w 51"/>
                  <a:gd name="T19" fmla="*/ 0 h 206"/>
                  <a:gd name="T20" fmla="*/ 1 w 51"/>
                  <a:gd name="T21" fmla="*/ 0 h 206"/>
                  <a:gd name="T22" fmla="*/ 1 w 51"/>
                  <a:gd name="T23" fmla="*/ 0 h 206"/>
                  <a:gd name="T24" fmla="*/ 1 w 51"/>
                  <a:gd name="T25" fmla="*/ 0 h 206"/>
                  <a:gd name="T26" fmla="*/ 1 w 51"/>
                  <a:gd name="T27" fmla="*/ 0 h 206"/>
                  <a:gd name="T28" fmla="*/ 1 w 51"/>
                  <a:gd name="T29" fmla="*/ 0 h 206"/>
                  <a:gd name="T30" fmla="*/ 1 w 51"/>
                  <a:gd name="T31" fmla="*/ 0 h 206"/>
                  <a:gd name="T32" fmla="*/ 1 w 51"/>
                  <a:gd name="T33" fmla="*/ 0 h 2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206"/>
                  <a:gd name="T53" fmla="*/ 51 w 51"/>
                  <a:gd name="T54" fmla="*/ 206 h 2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206">
                    <a:moveTo>
                      <a:pt x="4" y="200"/>
                    </a:moveTo>
                    <a:lnTo>
                      <a:pt x="0" y="175"/>
                    </a:lnTo>
                    <a:lnTo>
                      <a:pt x="0" y="137"/>
                    </a:lnTo>
                    <a:lnTo>
                      <a:pt x="4" y="97"/>
                    </a:lnTo>
                    <a:lnTo>
                      <a:pt x="13" y="63"/>
                    </a:lnTo>
                    <a:lnTo>
                      <a:pt x="32" y="25"/>
                    </a:lnTo>
                    <a:lnTo>
                      <a:pt x="51" y="0"/>
                    </a:lnTo>
                    <a:lnTo>
                      <a:pt x="49" y="29"/>
                    </a:lnTo>
                    <a:lnTo>
                      <a:pt x="47" y="61"/>
                    </a:lnTo>
                    <a:lnTo>
                      <a:pt x="45" y="95"/>
                    </a:lnTo>
                    <a:lnTo>
                      <a:pt x="45" y="124"/>
                    </a:lnTo>
                    <a:lnTo>
                      <a:pt x="38" y="149"/>
                    </a:lnTo>
                    <a:lnTo>
                      <a:pt x="26" y="175"/>
                    </a:lnTo>
                    <a:lnTo>
                      <a:pt x="17" y="192"/>
                    </a:lnTo>
                    <a:lnTo>
                      <a:pt x="4" y="206"/>
                    </a:lnTo>
                    <a:lnTo>
                      <a:pt x="4" y="20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81" name="Freeform 821">
                <a:extLst>
                  <a:ext uri="{FF2B5EF4-FFF2-40B4-BE49-F238E27FC236}">
                    <a16:creationId xmlns:a16="http://schemas.microsoft.com/office/drawing/2014/main" id="{5669E8F3-47FB-4717-8BB7-CB6839C6B3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5" y="812"/>
                <a:ext cx="132" cy="147"/>
              </a:xfrm>
              <a:custGeom>
                <a:avLst/>
                <a:gdLst>
                  <a:gd name="T0" fmla="*/ 0 w 264"/>
                  <a:gd name="T1" fmla="*/ 1 h 294"/>
                  <a:gd name="T2" fmla="*/ 1 w 264"/>
                  <a:gd name="T3" fmla="*/ 1 h 294"/>
                  <a:gd name="T4" fmla="*/ 1 w 264"/>
                  <a:gd name="T5" fmla="*/ 1 h 294"/>
                  <a:gd name="T6" fmla="*/ 1 w 264"/>
                  <a:gd name="T7" fmla="*/ 1 h 294"/>
                  <a:gd name="T8" fmla="*/ 1 w 264"/>
                  <a:gd name="T9" fmla="*/ 1 h 294"/>
                  <a:gd name="T10" fmla="*/ 1 w 264"/>
                  <a:gd name="T11" fmla="*/ 1 h 294"/>
                  <a:gd name="T12" fmla="*/ 1 w 264"/>
                  <a:gd name="T13" fmla="*/ 1 h 294"/>
                  <a:gd name="T14" fmla="*/ 1 w 264"/>
                  <a:gd name="T15" fmla="*/ 1 h 294"/>
                  <a:gd name="T16" fmla="*/ 1 w 264"/>
                  <a:gd name="T17" fmla="*/ 0 h 294"/>
                  <a:gd name="T18" fmla="*/ 1 w 264"/>
                  <a:gd name="T19" fmla="*/ 1 h 294"/>
                  <a:gd name="T20" fmla="*/ 1 w 264"/>
                  <a:gd name="T21" fmla="*/ 1 h 294"/>
                  <a:gd name="T22" fmla="*/ 1 w 264"/>
                  <a:gd name="T23" fmla="*/ 1 h 294"/>
                  <a:gd name="T24" fmla="*/ 1 w 264"/>
                  <a:gd name="T25" fmla="*/ 1 h 294"/>
                  <a:gd name="T26" fmla="*/ 1 w 264"/>
                  <a:gd name="T27" fmla="*/ 1 h 294"/>
                  <a:gd name="T28" fmla="*/ 1 w 264"/>
                  <a:gd name="T29" fmla="*/ 1 h 294"/>
                  <a:gd name="T30" fmla="*/ 1 w 264"/>
                  <a:gd name="T31" fmla="*/ 1 h 294"/>
                  <a:gd name="T32" fmla="*/ 1 w 264"/>
                  <a:gd name="T33" fmla="*/ 1 h 294"/>
                  <a:gd name="T34" fmla="*/ 1 w 264"/>
                  <a:gd name="T35" fmla="*/ 1 h 294"/>
                  <a:gd name="T36" fmla="*/ 1 w 264"/>
                  <a:gd name="T37" fmla="*/ 1 h 294"/>
                  <a:gd name="T38" fmla="*/ 1 w 264"/>
                  <a:gd name="T39" fmla="*/ 1 h 294"/>
                  <a:gd name="T40" fmla="*/ 1 w 264"/>
                  <a:gd name="T41" fmla="*/ 1 h 294"/>
                  <a:gd name="T42" fmla="*/ 1 w 264"/>
                  <a:gd name="T43" fmla="*/ 1 h 294"/>
                  <a:gd name="T44" fmla="*/ 0 w 264"/>
                  <a:gd name="T45" fmla="*/ 1 h 294"/>
                  <a:gd name="T46" fmla="*/ 0 w 264"/>
                  <a:gd name="T47" fmla="*/ 1 h 29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64"/>
                  <a:gd name="T73" fmla="*/ 0 h 294"/>
                  <a:gd name="T74" fmla="*/ 264 w 264"/>
                  <a:gd name="T75" fmla="*/ 294 h 29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64" h="294">
                    <a:moveTo>
                      <a:pt x="0" y="234"/>
                    </a:moveTo>
                    <a:lnTo>
                      <a:pt x="15" y="197"/>
                    </a:lnTo>
                    <a:lnTo>
                      <a:pt x="38" y="156"/>
                    </a:lnTo>
                    <a:lnTo>
                      <a:pt x="67" y="118"/>
                    </a:lnTo>
                    <a:lnTo>
                      <a:pt x="105" y="78"/>
                    </a:lnTo>
                    <a:lnTo>
                      <a:pt x="146" y="49"/>
                    </a:lnTo>
                    <a:lnTo>
                      <a:pt x="192" y="28"/>
                    </a:lnTo>
                    <a:lnTo>
                      <a:pt x="242" y="11"/>
                    </a:lnTo>
                    <a:lnTo>
                      <a:pt x="264" y="0"/>
                    </a:lnTo>
                    <a:lnTo>
                      <a:pt x="259" y="24"/>
                    </a:lnTo>
                    <a:lnTo>
                      <a:pt x="247" y="57"/>
                    </a:lnTo>
                    <a:lnTo>
                      <a:pt x="232" y="97"/>
                    </a:lnTo>
                    <a:lnTo>
                      <a:pt x="213" y="131"/>
                    </a:lnTo>
                    <a:lnTo>
                      <a:pt x="194" y="175"/>
                    </a:lnTo>
                    <a:lnTo>
                      <a:pt x="186" y="201"/>
                    </a:lnTo>
                    <a:lnTo>
                      <a:pt x="177" y="232"/>
                    </a:lnTo>
                    <a:lnTo>
                      <a:pt x="169" y="270"/>
                    </a:lnTo>
                    <a:lnTo>
                      <a:pt x="145" y="294"/>
                    </a:lnTo>
                    <a:lnTo>
                      <a:pt x="143" y="251"/>
                    </a:lnTo>
                    <a:lnTo>
                      <a:pt x="184" y="150"/>
                    </a:lnTo>
                    <a:lnTo>
                      <a:pt x="116" y="167"/>
                    </a:lnTo>
                    <a:lnTo>
                      <a:pt x="38" y="201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82" name="Freeform 822">
                <a:extLst>
                  <a:ext uri="{FF2B5EF4-FFF2-40B4-BE49-F238E27FC236}">
                    <a16:creationId xmlns:a16="http://schemas.microsoft.com/office/drawing/2014/main" id="{D70DB32D-3E62-4085-902C-F7C1CA0FE2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77" y="731"/>
                <a:ext cx="174" cy="235"/>
              </a:xfrm>
              <a:custGeom>
                <a:avLst/>
                <a:gdLst>
                  <a:gd name="T0" fmla="*/ 0 w 348"/>
                  <a:gd name="T1" fmla="*/ 1 h 470"/>
                  <a:gd name="T2" fmla="*/ 1 w 348"/>
                  <a:gd name="T3" fmla="*/ 1 h 470"/>
                  <a:gd name="T4" fmla="*/ 1 w 348"/>
                  <a:gd name="T5" fmla="*/ 1 h 470"/>
                  <a:gd name="T6" fmla="*/ 1 w 348"/>
                  <a:gd name="T7" fmla="*/ 1 h 470"/>
                  <a:gd name="T8" fmla="*/ 1 w 348"/>
                  <a:gd name="T9" fmla="*/ 1 h 470"/>
                  <a:gd name="T10" fmla="*/ 1 w 348"/>
                  <a:gd name="T11" fmla="*/ 1 h 470"/>
                  <a:gd name="T12" fmla="*/ 1 w 348"/>
                  <a:gd name="T13" fmla="*/ 1 h 470"/>
                  <a:gd name="T14" fmla="*/ 1 w 348"/>
                  <a:gd name="T15" fmla="*/ 1 h 470"/>
                  <a:gd name="T16" fmla="*/ 1 w 348"/>
                  <a:gd name="T17" fmla="*/ 1 h 470"/>
                  <a:gd name="T18" fmla="*/ 1 w 348"/>
                  <a:gd name="T19" fmla="*/ 1 h 470"/>
                  <a:gd name="T20" fmla="*/ 1 w 348"/>
                  <a:gd name="T21" fmla="*/ 1 h 470"/>
                  <a:gd name="T22" fmla="*/ 1 w 348"/>
                  <a:gd name="T23" fmla="*/ 1 h 470"/>
                  <a:gd name="T24" fmla="*/ 1 w 348"/>
                  <a:gd name="T25" fmla="*/ 1 h 470"/>
                  <a:gd name="T26" fmla="*/ 1 w 348"/>
                  <a:gd name="T27" fmla="*/ 1 h 470"/>
                  <a:gd name="T28" fmla="*/ 1 w 348"/>
                  <a:gd name="T29" fmla="*/ 1 h 470"/>
                  <a:gd name="T30" fmla="*/ 1 w 348"/>
                  <a:gd name="T31" fmla="*/ 1 h 470"/>
                  <a:gd name="T32" fmla="*/ 1 w 348"/>
                  <a:gd name="T33" fmla="*/ 1 h 470"/>
                  <a:gd name="T34" fmla="*/ 1 w 348"/>
                  <a:gd name="T35" fmla="*/ 1 h 470"/>
                  <a:gd name="T36" fmla="*/ 1 w 348"/>
                  <a:gd name="T37" fmla="*/ 1 h 470"/>
                  <a:gd name="T38" fmla="*/ 1 w 348"/>
                  <a:gd name="T39" fmla="*/ 1 h 470"/>
                  <a:gd name="T40" fmla="*/ 1 w 348"/>
                  <a:gd name="T41" fmla="*/ 1 h 470"/>
                  <a:gd name="T42" fmla="*/ 1 w 348"/>
                  <a:gd name="T43" fmla="*/ 1 h 470"/>
                  <a:gd name="T44" fmla="*/ 1 w 348"/>
                  <a:gd name="T45" fmla="*/ 1 h 470"/>
                  <a:gd name="T46" fmla="*/ 1 w 348"/>
                  <a:gd name="T47" fmla="*/ 1 h 470"/>
                  <a:gd name="T48" fmla="*/ 1 w 348"/>
                  <a:gd name="T49" fmla="*/ 1 h 470"/>
                  <a:gd name="T50" fmla="*/ 1 w 348"/>
                  <a:gd name="T51" fmla="*/ 1 h 470"/>
                  <a:gd name="T52" fmla="*/ 1 w 348"/>
                  <a:gd name="T53" fmla="*/ 1 h 470"/>
                  <a:gd name="T54" fmla="*/ 1 w 348"/>
                  <a:gd name="T55" fmla="*/ 1 h 470"/>
                  <a:gd name="T56" fmla="*/ 1 w 348"/>
                  <a:gd name="T57" fmla="*/ 1 h 470"/>
                  <a:gd name="T58" fmla="*/ 1 w 348"/>
                  <a:gd name="T59" fmla="*/ 1 h 470"/>
                  <a:gd name="T60" fmla="*/ 1 w 348"/>
                  <a:gd name="T61" fmla="*/ 1 h 470"/>
                  <a:gd name="T62" fmla="*/ 1 w 348"/>
                  <a:gd name="T63" fmla="*/ 1 h 470"/>
                  <a:gd name="T64" fmla="*/ 1 w 348"/>
                  <a:gd name="T65" fmla="*/ 1 h 470"/>
                  <a:gd name="T66" fmla="*/ 1 w 348"/>
                  <a:gd name="T67" fmla="*/ 1 h 470"/>
                  <a:gd name="T68" fmla="*/ 1 w 348"/>
                  <a:gd name="T69" fmla="*/ 1 h 470"/>
                  <a:gd name="T70" fmla="*/ 1 w 348"/>
                  <a:gd name="T71" fmla="*/ 1 h 470"/>
                  <a:gd name="T72" fmla="*/ 1 w 348"/>
                  <a:gd name="T73" fmla="*/ 1 h 470"/>
                  <a:gd name="T74" fmla="*/ 1 w 348"/>
                  <a:gd name="T75" fmla="*/ 1 h 470"/>
                  <a:gd name="T76" fmla="*/ 1 w 348"/>
                  <a:gd name="T77" fmla="*/ 1 h 470"/>
                  <a:gd name="T78" fmla="*/ 1 w 348"/>
                  <a:gd name="T79" fmla="*/ 1 h 470"/>
                  <a:gd name="T80" fmla="*/ 1 w 348"/>
                  <a:gd name="T81" fmla="*/ 1 h 470"/>
                  <a:gd name="T82" fmla="*/ 1 w 348"/>
                  <a:gd name="T83" fmla="*/ 1 h 470"/>
                  <a:gd name="T84" fmla="*/ 1 w 348"/>
                  <a:gd name="T85" fmla="*/ 1 h 470"/>
                  <a:gd name="T86" fmla="*/ 1 w 348"/>
                  <a:gd name="T87" fmla="*/ 1 h 470"/>
                  <a:gd name="T88" fmla="*/ 1 w 348"/>
                  <a:gd name="T89" fmla="*/ 1 h 470"/>
                  <a:gd name="T90" fmla="*/ 1 w 348"/>
                  <a:gd name="T91" fmla="*/ 1 h 470"/>
                  <a:gd name="T92" fmla="*/ 1 w 348"/>
                  <a:gd name="T93" fmla="*/ 1 h 470"/>
                  <a:gd name="T94" fmla="*/ 1 w 348"/>
                  <a:gd name="T95" fmla="*/ 1 h 470"/>
                  <a:gd name="T96" fmla="*/ 1 w 348"/>
                  <a:gd name="T97" fmla="*/ 1 h 470"/>
                  <a:gd name="T98" fmla="*/ 1 w 348"/>
                  <a:gd name="T99" fmla="*/ 1 h 470"/>
                  <a:gd name="T100" fmla="*/ 1 w 348"/>
                  <a:gd name="T101" fmla="*/ 1 h 470"/>
                  <a:gd name="T102" fmla="*/ 1 w 348"/>
                  <a:gd name="T103" fmla="*/ 1 h 470"/>
                  <a:gd name="T104" fmla="*/ 1 w 348"/>
                  <a:gd name="T105" fmla="*/ 1 h 470"/>
                  <a:gd name="T106" fmla="*/ 1 w 348"/>
                  <a:gd name="T107" fmla="*/ 1 h 470"/>
                  <a:gd name="T108" fmla="*/ 1 w 348"/>
                  <a:gd name="T109" fmla="*/ 1 h 470"/>
                  <a:gd name="T110" fmla="*/ 1 w 348"/>
                  <a:gd name="T111" fmla="*/ 1 h 470"/>
                  <a:gd name="T112" fmla="*/ 1 w 348"/>
                  <a:gd name="T113" fmla="*/ 1 h 470"/>
                  <a:gd name="T114" fmla="*/ 1 w 348"/>
                  <a:gd name="T115" fmla="*/ 1 h 470"/>
                  <a:gd name="T116" fmla="*/ 1 w 348"/>
                  <a:gd name="T117" fmla="*/ 1 h 470"/>
                  <a:gd name="T118" fmla="*/ 1 w 348"/>
                  <a:gd name="T119" fmla="*/ 1 h 470"/>
                  <a:gd name="T120" fmla="*/ 1 w 348"/>
                  <a:gd name="T121" fmla="*/ 1 h 470"/>
                  <a:gd name="T122" fmla="*/ 0 w 348"/>
                  <a:gd name="T123" fmla="*/ 1 h 47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8"/>
                  <a:gd name="T187" fmla="*/ 0 h 470"/>
                  <a:gd name="T188" fmla="*/ 348 w 348"/>
                  <a:gd name="T189" fmla="*/ 470 h 47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8" h="470">
                    <a:moveTo>
                      <a:pt x="0" y="470"/>
                    </a:moveTo>
                    <a:lnTo>
                      <a:pt x="0" y="468"/>
                    </a:lnTo>
                    <a:lnTo>
                      <a:pt x="0" y="466"/>
                    </a:lnTo>
                    <a:lnTo>
                      <a:pt x="0" y="464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2" y="453"/>
                    </a:lnTo>
                    <a:lnTo>
                      <a:pt x="2" y="449"/>
                    </a:lnTo>
                    <a:lnTo>
                      <a:pt x="2" y="447"/>
                    </a:lnTo>
                    <a:lnTo>
                      <a:pt x="2" y="443"/>
                    </a:lnTo>
                    <a:lnTo>
                      <a:pt x="4" y="441"/>
                    </a:lnTo>
                    <a:lnTo>
                      <a:pt x="4" y="437"/>
                    </a:lnTo>
                    <a:lnTo>
                      <a:pt x="4" y="434"/>
                    </a:lnTo>
                    <a:lnTo>
                      <a:pt x="4" y="430"/>
                    </a:lnTo>
                    <a:lnTo>
                      <a:pt x="6" y="428"/>
                    </a:lnTo>
                    <a:lnTo>
                      <a:pt x="6" y="424"/>
                    </a:lnTo>
                    <a:lnTo>
                      <a:pt x="8" y="420"/>
                    </a:lnTo>
                    <a:lnTo>
                      <a:pt x="8" y="415"/>
                    </a:lnTo>
                    <a:lnTo>
                      <a:pt x="10" y="411"/>
                    </a:lnTo>
                    <a:lnTo>
                      <a:pt x="10" y="407"/>
                    </a:lnTo>
                    <a:lnTo>
                      <a:pt x="12" y="401"/>
                    </a:lnTo>
                    <a:lnTo>
                      <a:pt x="14" y="397"/>
                    </a:lnTo>
                    <a:lnTo>
                      <a:pt x="14" y="392"/>
                    </a:lnTo>
                    <a:lnTo>
                      <a:pt x="16" y="388"/>
                    </a:lnTo>
                    <a:lnTo>
                      <a:pt x="16" y="382"/>
                    </a:lnTo>
                    <a:lnTo>
                      <a:pt x="17" y="378"/>
                    </a:lnTo>
                    <a:lnTo>
                      <a:pt x="19" y="373"/>
                    </a:lnTo>
                    <a:lnTo>
                      <a:pt x="21" y="367"/>
                    </a:lnTo>
                    <a:lnTo>
                      <a:pt x="23" y="363"/>
                    </a:lnTo>
                    <a:lnTo>
                      <a:pt x="23" y="358"/>
                    </a:lnTo>
                    <a:lnTo>
                      <a:pt x="25" y="352"/>
                    </a:lnTo>
                    <a:lnTo>
                      <a:pt x="27" y="346"/>
                    </a:lnTo>
                    <a:lnTo>
                      <a:pt x="29" y="342"/>
                    </a:lnTo>
                    <a:lnTo>
                      <a:pt x="31" y="337"/>
                    </a:lnTo>
                    <a:lnTo>
                      <a:pt x="33" y="331"/>
                    </a:lnTo>
                    <a:lnTo>
                      <a:pt x="35" y="325"/>
                    </a:lnTo>
                    <a:lnTo>
                      <a:pt x="36" y="320"/>
                    </a:lnTo>
                    <a:lnTo>
                      <a:pt x="40" y="314"/>
                    </a:lnTo>
                    <a:lnTo>
                      <a:pt x="42" y="308"/>
                    </a:lnTo>
                    <a:lnTo>
                      <a:pt x="44" y="301"/>
                    </a:lnTo>
                    <a:lnTo>
                      <a:pt x="48" y="297"/>
                    </a:lnTo>
                    <a:lnTo>
                      <a:pt x="50" y="289"/>
                    </a:lnTo>
                    <a:lnTo>
                      <a:pt x="54" y="285"/>
                    </a:lnTo>
                    <a:lnTo>
                      <a:pt x="55" y="278"/>
                    </a:lnTo>
                    <a:lnTo>
                      <a:pt x="57" y="274"/>
                    </a:lnTo>
                    <a:lnTo>
                      <a:pt x="61" y="266"/>
                    </a:lnTo>
                    <a:lnTo>
                      <a:pt x="65" y="262"/>
                    </a:lnTo>
                    <a:lnTo>
                      <a:pt x="67" y="255"/>
                    </a:lnTo>
                    <a:lnTo>
                      <a:pt x="71" y="249"/>
                    </a:lnTo>
                    <a:lnTo>
                      <a:pt x="74" y="243"/>
                    </a:lnTo>
                    <a:lnTo>
                      <a:pt x="78" y="240"/>
                    </a:lnTo>
                    <a:lnTo>
                      <a:pt x="82" y="234"/>
                    </a:lnTo>
                    <a:lnTo>
                      <a:pt x="86" y="228"/>
                    </a:lnTo>
                    <a:lnTo>
                      <a:pt x="90" y="223"/>
                    </a:lnTo>
                    <a:lnTo>
                      <a:pt x="94" y="217"/>
                    </a:lnTo>
                    <a:lnTo>
                      <a:pt x="97" y="211"/>
                    </a:lnTo>
                    <a:lnTo>
                      <a:pt x="103" y="205"/>
                    </a:lnTo>
                    <a:lnTo>
                      <a:pt x="107" y="202"/>
                    </a:lnTo>
                    <a:lnTo>
                      <a:pt x="111" y="196"/>
                    </a:lnTo>
                    <a:lnTo>
                      <a:pt x="114" y="192"/>
                    </a:lnTo>
                    <a:lnTo>
                      <a:pt x="120" y="186"/>
                    </a:lnTo>
                    <a:lnTo>
                      <a:pt x="124" y="181"/>
                    </a:lnTo>
                    <a:lnTo>
                      <a:pt x="130" y="177"/>
                    </a:lnTo>
                    <a:lnTo>
                      <a:pt x="133" y="171"/>
                    </a:lnTo>
                    <a:lnTo>
                      <a:pt x="139" y="166"/>
                    </a:lnTo>
                    <a:lnTo>
                      <a:pt x="143" y="162"/>
                    </a:lnTo>
                    <a:lnTo>
                      <a:pt x="149" y="156"/>
                    </a:lnTo>
                    <a:lnTo>
                      <a:pt x="152" y="150"/>
                    </a:lnTo>
                    <a:lnTo>
                      <a:pt x="158" y="147"/>
                    </a:lnTo>
                    <a:lnTo>
                      <a:pt x="162" y="143"/>
                    </a:lnTo>
                    <a:lnTo>
                      <a:pt x="168" y="137"/>
                    </a:lnTo>
                    <a:lnTo>
                      <a:pt x="173" y="133"/>
                    </a:lnTo>
                    <a:lnTo>
                      <a:pt x="177" y="128"/>
                    </a:lnTo>
                    <a:lnTo>
                      <a:pt x="183" y="124"/>
                    </a:lnTo>
                    <a:lnTo>
                      <a:pt x="189" y="120"/>
                    </a:lnTo>
                    <a:lnTo>
                      <a:pt x="192" y="114"/>
                    </a:lnTo>
                    <a:lnTo>
                      <a:pt x="198" y="110"/>
                    </a:lnTo>
                    <a:lnTo>
                      <a:pt x="202" y="107"/>
                    </a:lnTo>
                    <a:lnTo>
                      <a:pt x="208" y="103"/>
                    </a:lnTo>
                    <a:lnTo>
                      <a:pt x="211" y="99"/>
                    </a:lnTo>
                    <a:lnTo>
                      <a:pt x="217" y="93"/>
                    </a:lnTo>
                    <a:lnTo>
                      <a:pt x="221" y="90"/>
                    </a:lnTo>
                    <a:lnTo>
                      <a:pt x="227" y="86"/>
                    </a:lnTo>
                    <a:lnTo>
                      <a:pt x="232" y="82"/>
                    </a:lnTo>
                    <a:lnTo>
                      <a:pt x="236" y="78"/>
                    </a:lnTo>
                    <a:lnTo>
                      <a:pt x="242" y="74"/>
                    </a:lnTo>
                    <a:lnTo>
                      <a:pt x="246" y="71"/>
                    </a:lnTo>
                    <a:lnTo>
                      <a:pt x="251" y="67"/>
                    </a:lnTo>
                    <a:lnTo>
                      <a:pt x="255" y="65"/>
                    </a:lnTo>
                    <a:lnTo>
                      <a:pt x="261" y="61"/>
                    </a:lnTo>
                    <a:lnTo>
                      <a:pt x="265" y="57"/>
                    </a:lnTo>
                    <a:lnTo>
                      <a:pt x="268" y="53"/>
                    </a:lnTo>
                    <a:lnTo>
                      <a:pt x="272" y="51"/>
                    </a:lnTo>
                    <a:lnTo>
                      <a:pt x="278" y="48"/>
                    </a:lnTo>
                    <a:lnTo>
                      <a:pt x="282" y="44"/>
                    </a:lnTo>
                    <a:lnTo>
                      <a:pt x="286" y="42"/>
                    </a:lnTo>
                    <a:lnTo>
                      <a:pt x="289" y="38"/>
                    </a:lnTo>
                    <a:lnTo>
                      <a:pt x="293" y="36"/>
                    </a:lnTo>
                    <a:lnTo>
                      <a:pt x="297" y="34"/>
                    </a:lnTo>
                    <a:lnTo>
                      <a:pt x="301" y="31"/>
                    </a:lnTo>
                    <a:lnTo>
                      <a:pt x="305" y="29"/>
                    </a:lnTo>
                    <a:lnTo>
                      <a:pt x="308" y="27"/>
                    </a:lnTo>
                    <a:lnTo>
                      <a:pt x="312" y="23"/>
                    </a:lnTo>
                    <a:lnTo>
                      <a:pt x="314" y="21"/>
                    </a:lnTo>
                    <a:lnTo>
                      <a:pt x="318" y="19"/>
                    </a:lnTo>
                    <a:lnTo>
                      <a:pt x="322" y="17"/>
                    </a:lnTo>
                    <a:lnTo>
                      <a:pt x="324" y="15"/>
                    </a:lnTo>
                    <a:lnTo>
                      <a:pt x="325" y="13"/>
                    </a:lnTo>
                    <a:lnTo>
                      <a:pt x="329" y="12"/>
                    </a:lnTo>
                    <a:lnTo>
                      <a:pt x="331" y="10"/>
                    </a:lnTo>
                    <a:lnTo>
                      <a:pt x="333" y="10"/>
                    </a:lnTo>
                    <a:lnTo>
                      <a:pt x="337" y="6"/>
                    </a:lnTo>
                    <a:lnTo>
                      <a:pt x="341" y="4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6" y="0"/>
                    </a:lnTo>
                    <a:lnTo>
                      <a:pt x="348" y="0"/>
                    </a:lnTo>
                    <a:lnTo>
                      <a:pt x="348" y="2"/>
                    </a:lnTo>
                    <a:lnTo>
                      <a:pt x="348" y="4"/>
                    </a:lnTo>
                    <a:lnTo>
                      <a:pt x="348" y="6"/>
                    </a:lnTo>
                    <a:lnTo>
                      <a:pt x="348" y="10"/>
                    </a:lnTo>
                    <a:lnTo>
                      <a:pt x="348" y="13"/>
                    </a:lnTo>
                    <a:lnTo>
                      <a:pt x="348" y="15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lnTo>
                      <a:pt x="348" y="25"/>
                    </a:lnTo>
                    <a:lnTo>
                      <a:pt x="348" y="27"/>
                    </a:lnTo>
                    <a:lnTo>
                      <a:pt x="348" y="29"/>
                    </a:lnTo>
                    <a:lnTo>
                      <a:pt x="348" y="32"/>
                    </a:lnTo>
                    <a:lnTo>
                      <a:pt x="348" y="34"/>
                    </a:lnTo>
                    <a:lnTo>
                      <a:pt x="348" y="38"/>
                    </a:lnTo>
                    <a:lnTo>
                      <a:pt x="348" y="42"/>
                    </a:lnTo>
                    <a:lnTo>
                      <a:pt x="348" y="46"/>
                    </a:lnTo>
                    <a:lnTo>
                      <a:pt x="346" y="48"/>
                    </a:lnTo>
                    <a:lnTo>
                      <a:pt x="346" y="51"/>
                    </a:lnTo>
                    <a:lnTo>
                      <a:pt x="346" y="55"/>
                    </a:lnTo>
                    <a:lnTo>
                      <a:pt x="346" y="59"/>
                    </a:lnTo>
                    <a:lnTo>
                      <a:pt x="346" y="63"/>
                    </a:lnTo>
                    <a:lnTo>
                      <a:pt x="346" y="65"/>
                    </a:lnTo>
                    <a:lnTo>
                      <a:pt x="346" y="69"/>
                    </a:lnTo>
                    <a:lnTo>
                      <a:pt x="346" y="72"/>
                    </a:lnTo>
                    <a:lnTo>
                      <a:pt x="346" y="76"/>
                    </a:lnTo>
                    <a:lnTo>
                      <a:pt x="346" y="80"/>
                    </a:lnTo>
                    <a:lnTo>
                      <a:pt x="346" y="84"/>
                    </a:lnTo>
                    <a:lnTo>
                      <a:pt x="346" y="88"/>
                    </a:lnTo>
                    <a:lnTo>
                      <a:pt x="346" y="91"/>
                    </a:lnTo>
                    <a:lnTo>
                      <a:pt x="344" y="95"/>
                    </a:lnTo>
                    <a:lnTo>
                      <a:pt x="344" y="99"/>
                    </a:lnTo>
                    <a:lnTo>
                      <a:pt x="344" y="103"/>
                    </a:lnTo>
                    <a:lnTo>
                      <a:pt x="344" y="107"/>
                    </a:lnTo>
                    <a:lnTo>
                      <a:pt x="344" y="110"/>
                    </a:lnTo>
                    <a:lnTo>
                      <a:pt x="344" y="114"/>
                    </a:lnTo>
                    <a:lnTo>
                      <a:pt x="344" y="118"/>
                    </a:lnTo>
                    <a:lnTo>
                      <a:pt x="343" y="122"/>
                    </a:lnTo>
                    <a:lnTo>
                      <a:pt x="343" y="126"/>
                    </a:lnTo>
                    <a:lnTo>
                      <a:pt x="343" y="129"/>
                    </a:lnTo>
                    <a:lnTo>
                      <a:pt x="343" y="133"/>
                    </a:lnTo>
                    <a:lnTo>
                      <a:pt x="343" y="137"/>
                    </a:lnTo>
                    <a:lnTo>
                      <a:pt x="343" y="141"/>
                    </a:lnTo>
                    <a:lnTo>
                      <a:pt x="341" y="145"/>
                    </a:lnTo>
                    <a:lnTo>
                      <a:pt x="341" y="147"/>
                    </a:lnTo>
                    <a:lnTo>
                      <a:pt x="341" y="150"/>
                    </a:lnTo>
                    <a:lnTo>
                      <a:pt x="341" y="154"/>
                    </a:lnTo>
                    <a:lnTo>
                      <a:pt x="339" y="158"/>
                    </a:lnTo>
                    <a:lnTo>
                      <a:pt x="339" y="160"/>
                    </a:lnTo>
                    <a:lnTo>
                      <a:pt x="339" y="164"/>
                    </a:lnTo>
                    <a:lnTo>
                      <a:pt x="337" y="167"/>
                    </a:lnTo>
                    <a:lnTo>
                      <a:pt x="337" y="169"/>
                    </a:lnTo>
                    <a:lnTo>
                      <a:pt x="337" y="173"/>
                    </a:lnTo>
                    <a:lnTo>
                      <a:pt x="335" y="175"/>
                    </a:lnTo>
                    <a:lnTo>
                      <a:pt x="335" y="177"/>
                    </a:lnTo>
                    <a:lnTo>
                      <a:pt x="335" y="181"/>
                    </a:lnTo>
                    <a:lnTo>
                      <a:pt x="335" y="183"/>
                    </a:lnTo>
                    <a:lnTo>
                      <a:pt x="318" y="198"/>
                    </a:lnTo>
                    <a:lnTo>
                      <a:pt x="318" y="196"/>
                    </a:lnTo>
                    <a:lnTo>
                      <a:pt x="318" y="194"/>
                    </a:lnTo>
                    <a:lnTo>
                      <a:pt x="320" y="192"/>
                    </a:lnTo>
                    <a:lnTo>
                      <a:pt x="320" y="188"/>
                    </a:lnTo>
                    <a:lnTo>
                      <a:pt x="320" y="186"/>
                    </a:lnTo>
                    <a:lnTo>
                      <a:pt x="320" y="181"/>
                    </a:lnTo>
                    <a:lnTo>
                      <a:pt x="320" y="179"/>
                    </a:lnTo>
                    <a:lnTo>
                      <a:pt x="320" y="175"/>
                    </a:lnTo>
                    <a:lnTo>
                      <a:pt x="320" y="173"/>
                    </a:lnTo>
                    <a:lnTo>
                      <a:pt x="322" y="169"/>
                    </a:lnTo>
                    <a:lnTo>
                      <a:pt x="322" y="167"/>
                    </a:lnTo>
                    <a:lnTo>
                      <a:pt x="322" y="166"/>
                    </a:lnTo>
                    <a:lnTo>
                      <a:pt x="322" y="162"/>
                    </a:lnTo>
                    <a:lnTo>
                      <a:pt x="322" y="160"/>
                    </a:lnTo>
                    <a:lnTo>
                      <a:pt x="324" y="158"/>
                    </a:lnTo>
                    <a:lnTo>
                      <a:pt x="324" y="154"/>
                    </a:lnTo>
                    <a:lnTo>
                      <a:pt x="324" y="150"/>
                    </a:lnTo>
                    <a:lnTo>
                      <a:pt x="324" y="148"/>
                    </a:lnTo>
                    <a:lnTo>
                      <a:pt x="324" y="145"/>
                    </a:lnTo>
                    <a:lnTo>
                      <a:pt x="324" y="141"/>
                    </a:lnTo>
                    <a:lnTo>
                      <a:pt x="324" y="139"/>
                    </a:lnTo>
                    <a:lnTo>
                      <a:pt x="324" y="135"/>
                    </a:lnTo>
                    <a:lnTo>
                      <a:pt x="325" y="133"/>
                    </a:lnTo>
                    <a:lnTo>
                      <a:pt x="325" y="129"/>
                    </a:lnTo>
                    <a:lnTo>
                      <a:pt x="325" y="126"/>
                    </a:lnTo>
                    <a:lnTo>
                      <a:pt x="325" y="122"/>
                    </a:lnTo>
                    <a:lnTo>
                      <a:pt x="325" y="118"/>
                    </a:lnTo>
                    <a:lnTo>
                      <a:pt x="325" y="116"/>
                    </a:lnTo>
                    <a:lnTo>
                      <a:pt x="325" y="112"/>
                    </a:lnTo>
                    <a:lnTo>
                      <a:pt x="325" y="109"/>
                    </a:lnTo>
                    <a:lnTo>
                      <a:pt x="325" y="107"/>
                    </a:lnTo>
                    <a:lnTo>
                      <a:pt x="325" y="103"/>
                    </a:lnTo>
                    <a:lnTo>
                      <a:pt x="325" y="99"/>
                    </a:lnTo>
                    <a:lnTo>
                      <a:pt x="325" y="95"/>
                    </a:lnTo>
                    <a:lnTo>
                      <a:pt x="327" y="93"/>
                    </a:lnTo>
                    <a:lnTo>
                      <a:pt x="327" y="90"/>
                    </a:lnTo>
                    <a:lnTo>
                      <a:pt x="327" y="86"/>
                    </a:lnTo>
                    <a:lnTo>
                      <a:pt x="327" y="82"/>
                    </a:lnTo>
                    <a:lnTo>
                      <a:pt x="327" y="80"/>
                    </a:lnTo>
                    <a:lnTo>
                      <a:pt x="327" y="76"/>
                    </a:lnTo>
                    <a:lnTo>
                      <a:pt x="327" y="74"/>
                    </a:lnTo>
                    <a:lnTo>
                      <a:pt x="327" y="71"/>
                    </a:lnTo>
                    <a:lnTo>
                      <a:pt x="327" y="69"/>
                    </a:lnTo>
                    <a:lnTo>
                      <a:pt x="327" y="65"/>
                    </a:lnTo>
                    <a:lnTo>
                      <a:pt x="327" y="63"/>
                    </a:lnTo>
                    <a:lnTo>
                      <a:pt x="327" y="61"/>
                    </a:lnTo>
                    <a:lnTo>
                      <a:pt x="327" y="57"/>
                    </a:lnTo>
                    <a:lnTo>
                      <a:pt x="327" y="55"/>
                    </a:lnTo>
                    <a:lnTo>
                      <a:pt x="327" y="51"/>
                    </a:lnTo>
                    <a:lnTo>
                      <a:pt x="325" y="50"/>
                    </a:lnTo>
                    <a:lnTo>
                      <a:pt x="325" y="48"/>
                    </a:lnTo>
                    <a:lnTo>
                      <a:pt x="325" y="44"/>
                    </a:lnTo>
                    <a:lnTo>
                      <a:pt x="325" y="40"/>
                    </a:lnTo>
                    <a:lnTo>
                      <a:pt x="324" y="40"/>
                    </a:lnTo>
                    <a:lnTo>
                      <a:pt x="322" y="42"/>
                    </a:lnTo>
                    <a:lnTo>
                      <a:pt x="320" y="44"/>
                    </a:lnTo>
                    <a:lnTo>
                      <a:pt x="318" y="44"/>
                    </a:lnTo>
                    <a:lnTo>
                      <a:pt x="316" y="46"/>
                    </a:lnTo>
                    <a:lnTo>
                      <a:pt x="314" y="48"/>
                    </a:lnTo>
                    <a:lnTo>
                      <a:pt x="310" y="50"/>
                    </a:lnTo>
                    <a:lnTo>
                      <a:pt x="306" y="51"/>
                    </a:lnTo>
                    <a:lnTo>
                      <a:pt x="303" y="55"/>
                    </a:lnTo>
                    <a:lnTo>
                      <a:pt x="299" y="57"/>
                    </a:lnTo>
                    <a:lnTo>
                      <a:pt x="295" y="59"/>
                    </a:lnTo>
                    <a:lnTo>
                      <a:pt x="291" y="63"/>
                    </a:lnTo>
                    <a:lnTo>
                      <a:pt x="286" y="67"/>
                    </a:lnTo>
                    <a:lnTo>
                      <a:pt x="282" y="71"/>
                    </a:lnTo>
                    <a:lnTo>
                      <a:pt x="276" y="72"/>
                    </a:lnTo>
                    <a:lnTo>
                      <a:pt x="272" y="76"/>
                    </a:lnTo>
                    <a:lnTo>
                      <a:pt x="266" y="80"/>
                    </a:lnTo>
                    <a:lnTo>
                      <a:pt x="261" y="86"/>
                    </a:lnTo>
                    <a:lnTo>
                      <a:pt x="255" y="90"/>
                    </a:lnTo>
                    <a:lnTo>
                      <a:pt x="249" y="93"/>
                    </a:lnTo>
                    <a:lnTo>
                      <a:pt x="242" y="99"/>
                    </a:lnTo>
                    <a:lnTo>
                      <a:pt x="238" y="105"/>
                    </a:lnTo>
                    <a:lnTo>
                      <a:pt x="230" y="109"/>
                    </a:lnTo>
                    <a:lnTo>
                      <a:pt x="225" y="114"/>
                    </a:lnTo>
                    <a:lnTo>
                      <a:pt x="217" y="120"/>
                    </a:lnTo>
                    <a:lnTo>
                      <a:pt x="211" y="126"/>
                    </a:lnTo>
                    <a:lnTo>
                      <a:pt x="206" y="131"/>
                    </a:lnTo>
                    <a:lnTo>
                      <a:pt x="198" y="137"/>
                    </a:lnTo>
                    <a:lnTo>
                      <a:pt x="192" y="143"/>
                    </a:lnTo>
                    <a:lnTo>
                      <a:pt x="185" y="150"/>
                    </a:lnTo>
                    <a:lnTo>
                      <a:pt x="179" y="156"/>
                    </a:lnTo>
                    <a:lnTo>
                      <a:pt x="171" y="162"/>
                    </a:lnTo>
                    <a:lnTo>
                      <a:pt x="166" y="169"/>
                    </a:lnTo>
                    <a:lnTo>
                      <a:pt x="158" y="177"/>
                    </a:lnTo>
                    <a:lnTo>
                      <a:pt x="152" y="183"/>
                    </a:lnTo>
                    <a:lnTo>
                      <a:pt x="145" y="190"/>
                    </a:lnTo>
                    <a:lnTo>
                      <a:pt x="139" y="198"/>
                    </a:lnTo>
                    <a:lnTo>
                      <a:pt x="133" y="205"/>
                    </a:lnTo>
                    <a:lnTo>
                      <a:pt x="128" y="213"/>
                    </a:lnTo>
                    <a:lnTo>
                      <a:pt x="120" y="221"/>
                    </a:lnTo>
                    <a:lnTo>
                      <a:pt x="114" y="228"/>
                    </a:lnTo>
                    <a:lnTo>
                      <a:pt x="109" y="236"/>
                    </a:lnTo>
                    <a:lnTo>
                      <a:pt x="103" y="243"/>
                    </a:lnTo>
                    <a:lnTo>
                      <a:pt x="97" y="253"/>
                    </a:lnTo>
                    <a:lnTo>
                      <a:pt x="92" y="261"/>
                    </a:lnTo>
                    <a:lnTo>
                      <a:pt x="88" y="270"/>
                    </a:lnTo>
                    <a:lnTo>
                      <a:pt x="82" y="278"/>
                    </a:lnTo>
                    <a:lnTo>
                      <a:pt x="76" y="287"/>
                    </a:lnTo>
                    <a:lnTo>
                      <a:pt x="73" y="295"/>
                    </a:lnTo>
                    <a:lnTo>
                      <a:pt x="67" y="304"/>
                    </a:lnTo>
                    <a:lnTo>
                      <a:pt x="63" y="314"/>
                    </a:lnTo>
                    <a:lnTo>
                      <a:pt x="59" y="323"/>
                    </a:lnTo>
                    <a:lnTo>
                      <a:pt x="55" y="333"/>
                    </a:lnTo>
                    <a:lnTo>
                      <a:pt x="54" y="342"/>
                    </a:lnTo>
                    <a:lnTo>
                      <a:pt x="50" y="352"/>
                    </a:lnTo>
                    <a:lnTo>
                      <a:pt x="46" y="359"/>
                    </a:lnTo>
                    <a:lnTo>
                      <a:pt x="44" y="369"/>
                    </a:lnTo>
                    <a:lnTo>
                      <a:pt x="42" y="380"/>
                    </a:lnTo>
                    <a:lnTo>
                      <a:pt x="40" y="390"/>
                    </a:lnTo>
                    <a:lnTo>
                      <a:pt x="38" y="399"/>
                    </a:lnTo>
                    <a:lnTo>
                      <a:pt x="36" y="409"/>
                    </a:lnTo>
                    <a:lnTo>
                      <a:pt x="36" y="420"/>
                    </a:lnTo>
                    <a:lnTo>
                      <a:pt x="36" y="424"/>
                    </a:lnTo>
                    <a:lnTo>
                      <a:pt x="36" y="426"/>
                    </a:lnTo>
                    <a:lnTo>
                      <a:pt x="35" y="430"/>
                    </a:lnTo>
                    <a:lnTo>
                      <a:pt x="35" y="434"/>
                    </a:lnTo>
                    <a:lnTo>
                      <a:pt x="33" y="435"/>
                    </a:lnTo>
                    <a:lnTo>
                      <a:pt x="33" y="439"/>
                    </a:lnTo>
                    <a:lnTo>
                      <a:pt x="31" y="441"/>
                    </a:lnTo>
                    <a:lnTo>
                      <a:pt x="29" y="445"/>
                    </a:lnTo>
                    <a:lnTo>
                      <a:pt x="27" y="449"/>
                    </a:lnTo>
                    <a:lnTo>
                      <a:pt x="23" y="453"/>
                    </a:lnTo>
                    <a:lnTo>
                      <a:pt x="19" y="456"/>
                    </a:lnTo>
                    <a:lnTo>
                      <a:pt x="17" y="460"/>
                    </a:lnTo>
                    <a:lnTo>
                      <a:pt x="14" y="462"/>
                    </a:lnTo>
                    <a:lnTo>
                      <a:pt x="10" y="464"/>
                    </a:lnTo>
                    <a:lnTo>
                      <a:pt x="8" y="466"/>
                    </a:lnTo>
                    <a:lnTo>
                      <a:pt x="4" y="466"/>
                    </a:lnTo>
                    <a:lnTo>
                      <a:pt x="0" y="468"/>
                    </a:lnTo>
                    <a:lnTo>
                      <a:pt x="0" y="4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83" name="Freeform 823">
                <a:extLst>
                  <a:ext uri="{FF2B5EF4-FFF2-40B4-BE49-F238E27FC236}">
                    <a16:creationId xmlns:a16="http://schemas.microsoft.com/office/drawing/2014/main" id="{A85B1FD9-F631-474A-826C-1317D9D1A8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28" y="696"/>
                <a:ext cx="206" cy="254"/>
              </a:xfrm>
              <a:custGeom>
                <a:avLst/>
                <a:gdLst>
                  <a:gd name="T0" fmla="*/ 1 w 412"/>
                  <a:gd name="T1" fmla="*/ 1 h 507"/>
                  <a:gd name="T2" fmla="*/ 1 w 412"/>
                  <a:gd name="T3" fmla="*/ 1 h 507"/>
                  <a:gd name="T4" fmla="*/ 1 w 412"/>
                  <a:gd name="T5" fmla="*/ 1 h 507"/>
                  <a:gd name="T6" fmla="*/ 1 w 412"/>
                  <a:gd name="T7" fmla="*/ 1 h 507"/>
                  <a:gd name="T8" fmla="*/ 1 w 412"/>
                  <a:gd name="T9" fmla="*/ 1 h 507"/>
                  <a:gd name="T10" fmla="*/ 1 w 412"/>
                  <a:gd name="T11" fmla="*/ 1 h 507"/>
                  <a:gd name="T12" fmla="*/ 1 w 412"/>
                  <a:gd name="T13" fmla="*/ 1 h 507"/>
                  <a:gd name="T14" fmla="*/ 1 w 412"/>
                  <a:gd name="T15" fmla="*/ 1 h 507"/>
                  <a:gd name="T16" fmla="*/ 1 w 412"/>
                  <a:gd name="T17" fmla="*/ 1 h 507"/>
                  <a:gd name="T18" fmla="*/ 1 w 412"/>
                  <a:gd name="T19" fmla="*/ 1 h 507"/>
                  <a:gd name="T20" fmla="*/ 1 w 412"/>
                  <a:gd name="T21" fmla="*/ 1 h 507"/>
                  <a:gd name="T22" fmla="*/ 1 w 412"/>
                  <a:gd name="T23" fmla="*/ 1 h 507"/>
                  <a:gd name="T24" fmla="*/ 1 w 412"/>
                  <a:gd name="T25" fmla="*/ 1 h 507"/>
                  <a:gd name="T26" fmla="*/ 1 w 412"/>
                  <a:gd name="T27" fmla="*/ 1 h 507"/>
                  <a:gd name="T28" fmla="*/ 1 w 412"/>
                  <a:gd name="T29" fmla="*/ 1 h 507"/>
                  <a:gd name="T30" fmla="*/ 1 w 412"/>
                  <a:gd name="T31" fmla="*/ 1 h 507"/>
                  <a:gd name="T32" fmla="*/ 1 w 412"/>
                  <a:gd name="T33" fmla="*/ 1 h 507"/>
                  <a:gd name="T34" fmla="*/ 1 w 412"/>
                  <a:gd name="T35" fmla="*/ 1 h 507"/>
                  <a:gd name="T36" fmla="*/ 1 w 412"/>
                  <a:gd name="T37" fmla="*/ 1 h 507"/>
                  <a:gd name="T38" fmla="*/ 1 w 412"/>
                  <a:gd name="T39" fmla="*/ 1 h 507"/>
                  <a:gd name="T40" fmla="*/ 1 w 412"/>
                  <a:gd name="T41" fmla="*/ 1 h 507"/>
                  <a:gd name="T42" fmla="*/ 1 w 412"/>
                  <a:gd name="T43" fmla="*/ 1 h 507"/>
                  <a:gd name="T44" fmla="*/ 1 w 412"/>
                  <a:gd name="T45" fmla="*/ 1 h 507"/>
                  <a:gd name="T46" fmla="*/ 1 w 412"/>
                  <a:gd name="T47" fmla="*/ 1 h 507"/>
                  <a:gd name="T48" fmla="*/ 1 w 412"/>
                  <a:gd name="T49" fmla="*/ 1 h 507"/>
                  <a:gd name="T50" fmla="*/ 1 w 412"/>
                  <a:gd name="T51" fmla="*/ 1 h 507"/>
                  <a:gd name="T52" fmla="*/ 1 w 412"/>
                  <a:gd name="T53" fmla="*/ 1 h 507"/>
                  <a:gd name="T54" fmla="*/ 1 w 412"/>
                  <a:gd name="T55" fmla="*/ 1 h 507"/>
                  <a:gd name="T56" fmla="*/ 1 w 412"/>
                  <a:gd name="T57" fmla="*/ 1 h 507"/>
                  <a:gd name="T58" fmla="*/ 1 w 412"/>
                  <a:gd name="T59" fmla="*/ 1 h 507"/>
                  <a:gd name="T60" fmla="*/ 1 w 412"/>
                  <a:gd name="T61" fmla="*/ 1 h 507"/>
                  <a:gd name="T62" fmla="*/ 1 w 412"/>
                  <a:gd name="T63" fmla="*/ 1 h 507"/>
                  <a:gd name="T64" fmla="*/ 1 w 412"/>
                  <a:gd name="T65" fmla="*/ 1 h 507"/>
                  <a:gd name="T66" fmla="*/ 1 w 412"/>
                  <a:gd name="T67" fmla="*/ 1 h 507"/>
                  <a:gd name="T68" fmla="*/ 1 w 412"/>
                  <a:gd name="T69" fmla="*/ 1 h 507"/>
                  <a:gd name="T70" fmla="*/ 1 w 412"/>
                  <a:gd name="T71" fmla="*/ 1 h 507"/>
                  <a:gd name="T72" fmla="*/ 1 w 412"/>
                  <a:gd name="T73" fmla="*/ 1 h 507"/>
                  <a:gd name="T74" fmla="*/ 1 w 412"/>
                  <a:gd name="T75" fmla="*/ 1 h 507"/>
                  <a:gd name="T76" fmla="*/ 1 w 412"/>
                  <a:gd name="T77" fmla="*/ 1 h 507"/>
                  <a:gd name="T78" fmla="*/ 1 w 412"/>
                  <a:gd name="T79" fmla="*/ 1 h 507"/>
                  <a:gd name="T80" fmla="*/ 1 w 412"/>
                  <a:gd name="T81" fmla="*/ 1 h 507"/>
                  <a:gd name="T82" fmla="*/ 1 w 412"/>
                  <a:gd name="T83" fmla="*/ 1 h 507"/>
                  <a:gd name="T84" fmla="*/ 1 w 412"/>
                  <a:gd name="T85" fmla="*/ 1 h 507"/>
                  <a:gd name="T86" fmla="*/ 1 w 412"/>
                  <a:gd name="T87" fmla="*/ 1 h 507"/>
                  <a:gd name="T88" fmla="*/ 1 w 412"/>
                  <a:gd name="T89" fmla="*/ 1 h 507"/>
                  <a:gd name="T90" fmla="*/ 1 w 412"/>
                  <a:gd name="T91" fmla="*/ 1 h 507"/>
                  <a:gd name="T92" fmla="*/ 1 w 412"/>
                  <a:gd name="T93" fmla="*/ 1 h 507"/>
                  <a:gd name="T94" fmla="*/ 1 w 412"/>
                  <a:gd name="T95" fmla="*/ 1 h 507"/>
                  <a:gd name="T96" fmla="*/ 1 w 412"/>
                  <a:gd name="T97" fmla="*/ 1 h 507"/>
                  <a:gd name="T98" fmla="*/ 1 w 412"/>
                  <a:gd name="T99" fmla="*/ 1 h 507"/>
                  <a:gd name="T100" fmla="*/ 1 w 412"/>
                  <a:gd name="T101" fmla="*/ 1 h 507"/>
                  <a:gd name="T102" fmla="*/ 1 w 412"/>
                  <a:gd name="T103" fmla="*/ 1 h 507"/>
                  <a:gd name="T104" fmla="*/ 1 w 412"/>
                  <a:gd name="T105" fmla="*/ 1 h 507"/>
                  <a:gd name="T106" fmla="*/ 1 w 412"/>
                  <a:gd name="T107" fmla="*/ 1 h 507"/>
                  <a:gd name="T108" fmla="*/ 1 w 412"/>
                  <a:gd name="T109" fmla="*/ 1 h 507"/>
                  <a:gd name="T110" fmla="*/ 1 w 412"/>
                  <a:gd name="T111" fmla="*/ 1 h 507"/>
                  <a:gd name="T112" fmla="*/ 1 w 412"/>
                  <a:gd name="T113" fmla="*/ 1 h 507"/>
                  <a:gd name="T114" fmla="*/ 1 w 412"/>
                  <a:gd name="T115" fmla="*/ 1 h 507"/>
                  <a:gd name="T116" fmla="*/ 1 w 412"/>
                  <a:gd name="T117" fmla="*/ 1 h 507"/>
                  <a:gd name="T118" fmla="*/ 1 w 412"/>
                  <a:gd name="T119" fmla="*/ 1 h 507"/>
                  <a:gd name="T120" fmla="*/ 1 w 412"/>
                  <a:gd name="T121" fmla="*/ 1 h 50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12"/>
                  <a:gd name="T184" fmla="*/ 0 h 507"/>
                  <a:gd name="T185" fmla="*/ 412 w 412"/>
                  <a:gd name="T186" fmla="*/ 507 h 50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12" h="507">
                    <a:moveTo>
                      <a:pt x="59" y="198"/>
                    </a:moveTo>
                    <a:lnTo>
                      <a:pt x="59" y="198"/>
                    </a:lnTo>
                    <a:lnTo>
                      <a:pt x="61" y="196"/>
                    </a:lnTo>
                    <a:lnTo>
                      <a:pt x="63" y="194"/>
                    </a:lnTo>
                    <a:lnTo>
                      <a:pt x="66" y="190"/>
                    </a:lnTo>
                    <a:lnTo>
                      <a:pt x="66" y="188"/>
                    </a:lnTo>
                    <a:lnTo>
                      <a:pt x="70" y="184"/>
                    </a:lnTo>
                    <a:lnTo>
                      <a:pt x="72" y="182"/>
                    </a:lnTo>
                    <a:lnTo>
                      <a:pt x="76" y="180"/>
                    </a:lnTo>
                    <a:lnTo>
                      <a:pt x="78" y="177"/>
                    </a:lnTo>
                    <a:lnTo>
                      <a:pt x="82" y="175"/>
                    </a:lnTo>
                    <a:lnTo>
                      <a:pt x="85" y="171"/>
                    </a:lnTo>
                    <a:lnTo>
                      <a:pt x="91" y="169"/>
                    </a:lnTo>
                    <a:lnTo>
                      <a:pt x="93" y="167"/>
                    </a:lnTo>
                    <a:lnTo>
                      <a:pt x="95" y="165"/>
                    </a:lnTo>
                    <a:lnTo>
                      <a:pt x="97" y="163"/>
                    </a:lnTo>
                    <a:lnTo>
                      <a:pt x="101" y="161"/>
                    </a:lnTo>
                    <a:lnTo>
                      <a:pt x="102" y="160"/>
                    </a:lnTo>
                    <a:lnTo>
                      <a:pt x="104" y="158"/>
                    </a:lnTo>
                    <a:lnTo>
                      <a:pt x="108" y="156"/>
                    </a:lnTo>
                    <a:lnTo>
                      <a:pt x="110" y="154"/>
                    </a:lnTo>
                    <a:lnTo>
                      <a:pt x="114" y="152"/>
                    </a:lnTo>
                    <a:lnTo>
                      <a:pt x="116" y="150"/>
                    </a:lnTo>
                    <a:lnTo>
                      <a:pt x="120" y="148"/>
                    </a:lnTo>
                    <a:lnTo>
                      <a:pt x="123" y="146"/>
                    </a:lnTo>
                    <a:lnTo>
                      <a:pt x="127" y="144"/>
                    </a:lnTo>
                    <a:lnTo>
                      <a:pt x="131" y="142"/>
                    </a:lnTo>
                    <a:lnTo>
                      <a:pt x="135" y="141"/>
                    </a:lnTo>
                    <a:lnTo>
                      <a:pt x="139" y="139"/>
                    </a:lnTo>
                    <a:lnTo>
                      <a:pt x="142" y="137"/>
                    </a:lnTo>
                    <a:lnTo>
                      <a:pt x="146" y="135"/>
                    </a:lnTo>
                    <a:lnTo>
                      <a:pt x="150" y="133"/>
                    </a:lnTo>
                    <a:lnTo>
                      <a:pt x="154" y="131"/>
                    </a:lnTo>
                    <a:lnTo>
                      <a:pt x="158" y="129"/>
                    </a:lnTo>
                    <a:lnTo>
                      <a:pt x="163" y="127"/>
                    </a:lnTo>
                    <a:lnTo>
                      <a:pt x="167" y="125"/>
                    </a:lnTo>
                    <a:lnTo>
                      <a:pt x="173" y="123"/>
                    </a:lnTo>
                    <a:lnTo>
                      <a:pt x="177" y="121"/>
                    </a:lnTo>
                    <a:lnTo>
                      <a:pt x="182" y="120"/>
                    </a:lnTo>
                    <a:lnTo>
                      <a:pt x="188" y="118"/>
                    </a:lnTo>
                    <a:lnTo>
                      <a:pt x="192" y="116"/>
                    </a:lnTo>
                    <a:lnTo>
                      <a:pt x="198" y="114"/>
                    </a:lnTo>
                    <a:lnTo>
                      <a:pt x="203" y="112"/>
                    </a:lnTo>
                    <a:lnTo>
                      <a:pt x="209" y="110"/>
                    </a:lnTo>
                    <a:lnTo>
                      <a:pt x="215" y="108"/>
                    </a:lnTo>
                    <a:lnTo>
                      <a:pt x="220" y="106"/>
                    </a:lnTo>
                    <a:lnTo>
                      <a:pt x="226" y="104"/>
                    </a:lnTo>
                    <a:lnTo>
                      <a:pt x="232" y="101"/>
                    </a:lnTo>
                    <a:lnTo>
                      <a:pt x="237" y="101"/>
                    </a:lnTo>
                    <a:lnTo>
                      <a:pt x="243" y="97"/>
                    </a:lnTo>
                    <a:lnTo>
                      <a:pt x="247" y="95"/>
                    </a:lnTo>
                    <a:lnTo>
                      <a:pt x="253" y="93"/>
                    </a:lnTo>
                    <a:lnTo>
                      <a:pt x="258" y="91"/>
                    </a:lnTo>
                    <a:lnTo>
                      <a:pt x="264" y="89"/>
                    </a:lnTo>
                    <a:lnTo>
                      <a:pt x="268" y="85"/>
                    </a:lnTo>
                    <a:lnTo>
                      <a:pt x="274" y="83"/>
                    </a:lnTo>
                    <a:lnTo>
                      <a:pt x="279" y="82"/>
                    </a:lnTo>
                    <a:lnTo>
                      <a:pt x="283" y="80"/>
                    </a:lnTo>
                    <a:lnTo>
                      <a:pt x="289" y="78"/>
                    </a:lnTo>
                    <a:lnTo>
                      <a:pt x="293" y="76"/>
                    </a:lnTo>
                    <a:lnTo>
                      <a:pt x="298" y="74"/>
                    </a:lnTo>
                    <a:lnTo>
                      <a:pt x="302" y="70"/>
                    </a:lnTo>
                    <a:lnTo>
                      <a:pt x="306" y="68"/>
                    </a:lnTo>
                    <a:lnTo>
                      <a:pt x="310" y="66"/>
                    </a:lnTo>
                    <a:lnTo>
                      <a:pt x="315" y="64"/>
                    </a:lnTo>
                    <a:lnTo>
                      <a:pt x="319" y="61"/>
                    </a:lnTo>
                    <a:lnTo>
                      <a:pt x="323" y="59"/>
                    </a:lnTo>
                    <a:lnTo>
                      <a:pt x="327" y="57"/>
                    </a:lnTo>
                    <a:lnTo>
                      <a:pt x="331" y="55"/>
                    </a:lnTo>
                    <a:lnTo>
                      <a:pt x="334" y="51"/>
                    </a:lnTo>
                    <a:lnTo>
                      <a:pt x="338" y="49"/>
                    </a:lnTo>
                    <a:lnTo>
                      <a:pt x="342" y="47"/>
                    </a:lnTo>
                    <a:lnTo>
                      <a:pt x="346" y="45"/>
                    </a:lnTo>
                    <a:lnTo>
                      <a:pt x="350" y="44"/>
                    </a:lnTo>
                    <a:lnTo>
                      <a:pt x="352" y="42"/>
                    </a:lnTo>
                    <a:lnTo>
                      <a:pt x="355" y="40"/>
                    </a:lnTo>
                    <a:lnTo>
                      <a:pt x="359" y="38"/>
                    </a:lnTo>
                    <a:lnTo>
                      <a:pt x="361" y="34"/>
                    </a:lnTo>
                    <a:lnTo>
                      <a:pt x="365" y="34"/>
                    </a:lnTo>
                    <a:lnTo>
                      <a:pt x="367" y="30"/>
                    </a:lnTo>
                    <a:lnTo>
                      <a:pt x="371" y="28"/>
                    </a:lnTo>
                    <a:lnTo>
                      <a:pt x="372" y="26"/>
                    </a:lnTo>
                    <a:lnTo>
                      <a:pt x="376" y="25"/>
                    </a:lnTo>
                    <a:lnTo>
                      <a:pt x="378" y="23"/>
                    </a:lnTo>
                    <a:lnTo>
                      <a:pt x="380" y="23"/>
                    </a:lnTo>
                    <a:lnTo>
                      <a:pt x="386" y="19"/>
                    </a:lnTo>
                    <a:lnTo>
                      <a:pt x="390" y="15"/>
                    </a:lnTo>
                    <a:lnTo>
                      <a:pt x="393" y="13"/>
                    </a:lnTo>
                    <a:lnTo>
                      <a:pt x="397" y="9"/>
                    </a:lnTo>
                    <a:lnTo>
                      <a:pt x="399" y="7"/>
                    </a:lnTo>
                    <a:lnTo>
                      <a:pt x="403" y="6"/>
                    </a:lnTo>
                    <a:lnTo>
                      <a:pt x="405" y="4"/>
                    </a:lnTo>
                    <a:lnTo>
                      <a:pt x="407" y="2"/>
                    </a:lnTo>
                    <a:lnTo>
                      <a:pt x="409" y="0"/>
                    </a:lnTo>
                    <a:lnTo>
                      <a:pt x="410" y="0"/>
                    </a:lnTo>
                    <a:lnTo>
                      <a:pt x="410" y="2"/>
                    </a:lnTo>
                    <a:lnTo>
                      <a:pt x="410" y="6"/>
                    </a:lnTo>
                    <a:lnTo>
                      <a:pt x="410" y="9"/>
                    </a:lnTo>
                    <a:lnTo>
                      <a:pt x="410" y="13"/>
                    </a:lnTo>
                    <a:lnTo>
                      <a:pt x="410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2" y="25"/>
                    </a:lnTo>
                    <a:lnTo>
                      <a:pt x="410" y="26"/>
                    </a:lnTo>
                    <a:lnTo>
                      <a:pt x="410" y="30"/>
                    </a:lnTo>
                    <a:lnTo>
                      <a:pt x="410" y="34"/>
                    </a:lnTo>
                    <a:lnTo>
                      <a:pt x="410" y="38"/>
                    </a:lnTo>
                    <a:lnTo>
                      <a:pt x="410" y="40"/>
                    </a:lnTo>
                    <a:lnTo>
                      <a:pt x="410" y="44"/>
                    </a:lnTo>
                    <a:lnTo>
                      <a:pt x="410" y="49"/>
                    </a:lnTo>
                    <a:lnTo>
                      <a:pt x="410" y="53"/>
                    </a:lnTo>
                    <a:lnTo>
                      <a:pt x="410" y="57"/>
                    </a:lnTo>
                    <a:lnTo>
                      <a:pt x="410" y="61"/>
                    </a:lnTo>
                    <a:lnTo>
                      <a:pt x="410" y="64"/>
                    </a:lnTo>
                    <a:lnTo>
                      <a:pt x="410" y="70"/>
                    </a:lnTo>
                    <a:lnTo>
                      <a:pt x="410" y="74"/>
                    </a:lnTo>
                    <a:lnTo>
                      <a:pt x="409" y="80"/>
                    </a:lnTo>
                    <a:lnTo>
                      <a:pt x="409" y="85"/>
                    </a:lnTo>
                    <a:lnTo>
                      <a:pt x="409" y="91"/>
                    </a:lnTo>
                    <a:lnTo>
                      <a:pt x="407" y="95"/>
                    </a:lnTo>
                    <a:lnTo>
                      <a:pt x="407" y="101"/>
                    </a:lnTo>
                    <a:lnTo>
                      <a:pt x="407" y="106"/>
                    </a:lnTo>
                    <a:lnTo>
                      <a:pt x="405" y="112"/>
                    </a:lnTo>
                    <a:lnTo>
                      <a:pt x="403" y="116"/>
                    </a:lnTo>
                    <a:lnTo>
                      <a:pt x="403" y="123"/>
                    </a:lnTo>
                    <a:lnTo>
                      <a:pt x="401" y="129"/>
                    </a:lnTo>
                    <a:lnTo>
                      <a:pt x="401" y="135"/>
                    </a:lnTo>
                    <a:lnTo>
                      <a:pt x="399" y="141"/>
                    </a:lnTo>
                    <a:lnTo>
                      <a:pt x="397" y="146"/>
                    </a:lnTo>
                    <a:lnTo>
                      <a:pt x="395" y="152"/>
                    </a:lnTo>
                    <a:lnTo>
                      <a:pt x="395" y="158"/>
                    </a:lnTo>
                    <a:lnTo>
                      <a:pt x="391" y="163"/>
                    </a:lnTo>
                    <a:lnTo>
                      <a:pt x="390" y="171"/>
                    </a:lnTo>
                    <a:lnTo>
                      <a:pt x="390" y="177"/>
                    </a:lnTo>
                    <a:lnTo>
                      <a:pt x="388" y="184"/>
                    </a:lnTo>
                    <a:lnTo>
                      <a:pt x="384" y="190"/>
                    </a:lnTo>
                    <a:lnTo>
                      <a:pt x="382" y="196"/>
                    </a:lnTo>
                    <a:lnTo>
                      <a:pt x="380" y="203"/>
                    </a:lnTo>
                    <a:lnTo>
                      <a:pt x="378" y="209"/>
                    </a:lnTo>
                    <a:lnTo>
                      <a:pt x="374" y="215"/>
                    </a:lnTo>
                    <a:lnTo>
                      <a:pt x="372" y="222"/>
                    </a:lnTo>
                    <a:lnTo>
                      <a:pt x="369" y="228"/>
                    </a:lnTo>
                    <a:lnTo>
                      <a:pt x="367" y="236"/>
                    </a:lnTo>
                    <a:lnTo>
                      <a:pt x="363" y="241"/>
                    </a:lnTo>
                    <a:lnTo>
                      <a:pt x="359" y="249"/>
                    </a:lnTo>
                    <a:lnTo>
                      <a:pt x="355" y="255"/>
                    </a:lnTo>
                    <a:lnTo>
                      <a:pt x="352" y="262"/>
                    </a:lnTo>
                    <a:lnTo>
                      <a:pt x="348" y="268"/>
                    </a:lnTo>
                    <a:lnTo>
                      <a:pt x="344" y="275"/>
                    </a:lnTo>
                    <a:lnTo>
                      <a:pt x="340" y="281"/>
                    </a:lnTo>
                    <a:lnTo>
                      <a:pt x="336" y="289"/>
                    </a:lnTo>
                    <a:lnTo>
                      <a:pt x="331" y="294"/>
                    </a:lnTo>
                    <a:lnTo>
                      <a:pt x="327" y="302"/>
                    </a:lnTo>
                    <a:lnTo>
                      <a:pt x="321" y="308"/>
                    </a:lnTo>
                    <a:lnTo>
                      <a:pt x="317" y="313"/>
                    </a:lnTo>
                    <a:lnTo>
                      <a:pt x="313" y="321"/>
                    </a:lnTo>
                    <a:lnTo>
                      <a:pt x="308" y="327"/>
                    </a:lnTo>
                    <a:lnTo>
                      <a:pt x="304" y="332"/>
                    </a:lnTo>
                    <a:lnTo>
                      <a:pt x="298" y="338"/>
                    </a:lnTo>
                    <a:lnTo>
                      <a:pt x="294" y="344"/>
                    </a:lnTo>
                    <a:lnTo>
                      <a:pt x="289" y="350"/>
                    </a:lnTo>
                    <a:lnTo>
                      <a:pt x="283" y="355"/>
                    </a:lnTo>
                    <a:lnTo>
                      <a:pt x="279" y="361"/>
                    </a:lnTo>
                    <a:lnTo>
                      <a:pt x="274" y="367"/>
                    </a:lnTo>
                    <a:lnTo>
                      <a:pt x="270" y="371"/>
                    </a:lnTo>
                    <a:lnTo>
                      <a:pt x="264" y="376"/>
                    </a:lnTo>
                    <a:lnTo>
                      <a:pt x="260" y="382"/>
                    </a:lnTo>
                    <a:lnTo>
                      <a:pt x="255" y="388"/>
                    </a:lnTo>
                    <a:lnTo>
                      <a:pt x="251" y="391"/>
                    </a:lnTo>
                    <a:lnTo>
                      <a:pt x="245" y="397"/>
                    </a:lnTo>
                    <a:lnTo>
                      <a:pt x="241" y="401"/>
                    </a:lnTo>
                    <a:lnTo>
                      <a:pt x="236" y="407"/>
                    </a:lnTo>
                    <a:lnTo>
                      <a:pt x="232" y="410"/>
                    </a:lnTo>
                    <a:lnTo>
                      <a:pt x="226" y="414"/>
                    </a:lnTo>
                    <a:lnTo>
                      <a:pt x="222" y="420"/>
                    </a:lnTo>
                    <a:lnTo>
                      <a:pt x="217" y="424"/>
                    </a:lnTo>
                    <a:lnTo>
                      <a:pt x="213" y="428"/>
                    </a:lnTo>
                    <a:lnTo>
                      <a:pt x="207" y="431"/>
                    </a:lnTo>
                    <a:lnTo>
                      <a:pt x="203" y="435"/>
                    </a:lnTo>
                    <a:lnTo>
                      <a:pt x="199" y="439"/>
                    </a:lnTo>
                    <a:lnTo>
                      <a:pt x="196" y="443"/>
                    </a:lnTo>
                    <a:lnTo>
                      <a:pt x="190" y="447"/>
                    </a:lnTo>
                    <a:lnTo>
                      <a:pt x="186" y="450"/>
                    </a:lnTo>
                    <a:lnTo>
                      <a:pt x="182" y="454"/>
                    </a:lnTo>
                    <a:lnTo>
                      <a:pt x="179" y="458"/>
                    </a:lnTo>
                    <a:lnTo>
                      <a:pt x="175" y="460"/>
                    </a:lnTo>
                    <a:lnTo>
                      <a:pt x="171" y="464"/>
                    </a:lnTo>
                    <a:lnTo>
                      <a:pt x="165" y="466"/>
                    </a:lnTo>
                    <a:lnTo>
                      <a:pt x="161" y="469"/>
                    </a:lnTo>
                    <a:lnTo>
                      <a:pt x="158" y="471"/>
                    </a:lnTo>
                    <a:lnTo>
                      <a:pt x="156" y="475"/>
                    </a:lnTo>
                    <a:lnTo>
                      <a:pt x="152" y="477"/>
                    </a:lnTo>
                    <a:lnTo>
                      <a:pt x="148" y="479"/>
                    </a:lnTo>
                    <a:lnTo>
                      <a:pt x="144" y="483"/>
                    </a:lnTo>
                    <a:lnTo>
                      <a:pt x="142" y="485"/>
                    </a:lnTo>
                    <a:lnTo>
                      <a:pt x="139" y="486"/>
                    </a:lnTo>
                    <a:lnTo>
                      <a:pt x="135" y="488"/>
                    </a:lnTo>
                    <a:lnTo>
                      <a:pt x="133" y="490"/>
                    </a:lnTo>
                    <a:lnTo>
                      <a:pt x="129" y="492"/>
                    </a:lnTo>
                    <a:lnTo>
                      <a:pt x="127" y="494"/>
                    </a:lnTo>
                    <a:lnTo>
                      <a:pt x="125" y="496"/>
                    </a:lnTo>
                    <a:lnTo>
                      <a:pt x="121" y="496"/>
                    </a:lnTo>
                    <a:lnTo>
                      <a:pt x="120" y="498"/>
                    </a:lnTo>
                    <a:lnTo>
                      <a:pt x="116" y="500"/>
                    </a:lnTo>
                    <a:lnTo>
                      <a:pt x="114" y="504"/>
                    </a:lnTo>
                    <a:lnTo>
                      <a:pt x="110" y="504"/>
                    </a:lnTo>
                    <a:lnTo>
                      <a:pt x="110" y="505"/>
                    </a:lnTo>
                    <a:lnTo>
                      <a:pt x="108" y="507"/>
                    </a:lnTo>
                    <a:lnTo>
                      <a:pt x="123" y="464"/>
                    </a:lnTo>
                    <a:lnTo>
                      <a:pt x="123" y="462"/>
                    </a:lnTo>
                    <a:lnTo>
                      <a:pt x="125" y="462"/>
                    </a:lnTo>
                    <a:lnTo>
                      <a:pt x="125" y="460"/>
                    </a:lnTo>
                    <a:lnTo>
                      <a:pt x="129" y="460"/>
                    </a:lnTo>
                    <a:lnTo>
                      <a:pt x="131" y="458"/>
                    </a:lnTo>
                    <a:lnTo>
                      <a:pt x="135" y="456"/>
                    </a:lnTo>
                    <a:lnTo>
                      <a:pt x="137" y="454"/>
                    </a:lnTo>
                    <a:lnTo>
                      <a:pt x="139" y="452"/>
                    </a:lnTo>
                    <a:lnTo>
                      <a:pt x="140" y="452"/>
                    </a:lnTo>
                    <a:lnTo>
                      <a:pt x="144" y="450"/>
                    </a:lnTo>
                    <a:lnTo>
                      <a:pt x="146" y="448"/>
                    </a:lnTo>
                    <a:lnTo>
                      <a:pt x="148" y="447"/>
                    </a:lnTo>
                    <a:lnTo>
                      <a:pt x="152" y="445"/>
                    </a:lnTo>
                    <a:lnTo>
                      <a:pt x="154" y="443"/>
                    </a:lnTo>
                    <a:lnTo>
                      <a:pt x="156" y="441"/>
                    </a:lnTo>
                    <a:lnTo>
                      <a:pt x="160" y="439"/>
                    </a:lnTo>
                    <a:lnTo>
                      <a:pt x="161" y="435"/>
                    </a:lnTo>
                    <a:lnTo>
                      <a:pt x="165" y="435"/>
                    </a:lnTo>
                    <a:lnTo>
                      <a:pt x="169" y="431"/>
                    </a:lnTo>
                    <a:lnTo>
                      <a:pt x="173" y="429"/>
                    </a:lnTo>
                    <a:lnTo>
                      <a:pt x="175" y="426"/>
                    </a:lnTo>
                    <a:lnTo>
                      <a:pt x="179" y="424"/>
                    </a:lnTo>
                    <a:lnTo>
                      <a:pt x="182" y="420"/>
                    </a:lnTo>
                    <a:lnTo>
                      <a:pt x="186" y="418"/>
                    </a:lnTo>
                    <a:lnTo>
                      <a:pt x="190" y="414"/>
                    </a:lnTo>
                    <a:lnTo>
                      <a:pt x="194" y="412"/>
                    </a:lnTo>
                    <a:lnTo>
                      <a:pt x="198" y="409"/>
                    </a:lnTo>
                    <a:lnTo>
                      <a:pt x="201" y="405"/>
                    </a:lnTo>
                    <a:lnTo>
                      <a:pt x="205" y="401"/>
                    </a:lnTo>
                    <a:lnTo>
                      <a:pt x="209" y="397"/>
                    </a:lnTo>
                    <a:lnTo>
                      <a:pt x="213" y="393"/>
                    </a:lnTo>
                    <a:lnTo>
                      <a:pt x="218" y="390"/>
                    </a:lnTo>
                    <a:lnTo>
                      <a:pt x="222" y="386"/>
                    </a:lnTo>
                    <a:lnTo>
                      <a:pt x="226" y="382"/>
                    </a:lnTo>
                    <a:lnTo>
                      <a:pt x="230" y="378"/>
                    </a:lnTo>
                    <a:lnTo>
                      <a:pt x="234" y="372"/>
                    </a:lnTo>
                    <a:lnTo>
                      <a:pt x="237" y="369"/>
                    </a:lnTo>
                    <a:lnTo>
                      <a:pt x="243" y="365"/>
                    </a:lnTo>
                    <a:lnTo>
                      <a:pt x="247" y="359"/>
                    </a:lnTo>
                    <a:lnTo>
                      <a:pt x="251" y="355"/>
                    </a:lnTo>
                    <a:lnTo>
                      <a:pt x="255" y="350"/>
                    </a:lnTo>
                    <a:lnTo>
                      <a:pt x="260" y="346"/>
                    </a:lnTo>
                    <a:lnTo>
                      <a:pt x="264" y="340"/>
                    </a:lnTo>
                    <a:lnTo>
                      <a:pt x="268" y="334"/>
                    </a:lnTo>
                    <a:lnTo>
                      <a:pt x="272" y="329"/>
                    </a:lnTo>
                    <a:lnTo>
                      <a:pt x="277" y="325"/>
                    </a:lnTo>
                    <a:lnTo>
                      <a:pt x="281" y="319"/>
                    </a:lnTo>
                    <a:lnTo>
                      <a:pt x="285" y="313"/>
                    </a:lnTo>
                    <a:lnTo>
                      <a:pt x="289" y="308"/>
                    </a:lnTo>
                    <a:lnTo>
                      <a:pt x="294" y="302"/>
                    </a:lnTo>
                    <a:lnTo>
                      <a:pt x="298" y="296"/>
                    </a:lnTo>
                    <a:lnTo>
                      <a:pt x="302" y="291"/>
                    </a:lnTo>
                    <a:lnTo>
                      <a:pt x="306" y="283"/>
                    </a:lnTo>
                    <a:lnTo>
                      <a:pt x="310" y="277"/>
                    </a:lnTo>
                    <a:lnTo>
                      <a:pt x="313" y="272"/>
                    </a:lnTo>
                    <a:lnTo>
                      <a:pt x="317" y="264"/>
                    </a:lnTo>
                    <a:lnTo>
                      <a:pt x="321" y="258"/>
                    </a:lnTo>
                    <a:lnTo>
                      <a:pt x="325" y="253"/>
                    </a:lnTo>
                    <a:lnTo>
                      <a:pt x="329" y="245"/>
                    </a:lnTo>
                    <a:lnTo>
                      <a:pt x="332" y="239"/>
                    </a:lnTo>
                    <a:lnTo>
                      <a:pt x="336" y="232"/>
                    </a:lnTo>
                    <a:lnTo>
                      <a:pt x="340" y="226"/>
                    </a:lnTo>
                    <a:lnTo>
                      <a:pt x="342" y="218"/>
                    </a:lnTo>
                    <a:lnTo>
                      <a:pt x="346" y="213"/>
                    </a:lnTo>
                    <a:lnTo>
                      <a:pt x="348" y="207"/>
                    </a:lnTo>
                    <a:lnTo>
                      <a:pt x="352" y="201"/>
                    </a:lnTo>
                    <a:lnTo>
                      <a:pt x="353" y="196"/>
                    </a:lnTo>
                    <a:lnTo>
                      <a:pt x="355" y="190"/>
                    </a:lnTo>
                    <a:lnTo>
                      <a:pt x="359" y="184"/>
                    </a:lnTo>
                    <a:lnTo>
                      <a:pt x="361" y="179"/>
                    </a:lnTo>
                    <a:lnTo>
                      <a:pt x="363" y="175"/>
                    </a:lnTo>
                    <a:lnTo>
                      <a:pt x="365" y="169"/>
                    </a:lnTo>
                    <a:lnTo>
                      <a:pt x="367" y="163"/>
                    </a:lnTo>
                    <a:lnTo>
                      <a:pt x="369" y="160"/>
                    </a:lnTo>
                    <a:lnTo>
                      <a:pt x="371" y="154"/>
                    </a:lnTo>
                    <a:lnTo>
                      <a:pt x="372" y="150"/>
                    </a:lnTo>
                    <a:lnTo>
                      <a:pt x="374" y="146"/>
                    </a:lnTo>
                    <a:lnTo>
                      <a:pt x="376" y="142"/>
                    </a:lnTo>
                    <a:lnTo>
                      <a:pt x="376" y="137"/>
                    </a:lnTo>
                    <a:lnTo>
                      <a:pt x="378" y="133"/>
                    </a:lnTo>
                    <a:lnTo>
                      <a:pt x="380" y="129"/>
                    </a:lnTo>
                    <a:lnTo>
                      <a:pt x="380" y="125"/>
                    </a:lnTo>
                    <a:lnTo>
                      <a:pt x="380" y="121"/>
                    </a:lnTo>
                    <a:lnTo>
                      <a:pt x="382" y="118"/>
                    </a:lnTo>
                    <a:lnTo>
                      <a:pt x="382" y="114"/>
                    </a:lnTo>
                    <a:lnTo>
                      <a:pt x="384" y="110"/>
                    </a:lnTo>
                    <a:lnTo>
                      <a:pt x="384" y="106"/>
                    </a:lnTo>
                    <a:lnTo>
                      <a:pt x="386" y="104"/>
                    </a:lnTo>
                    <a:lnTo>
                      <a:pt x="386" y="101"/>
                    </a:lnTo>
                    <a:lnTo>
                      <a:pt x="388" y="99"/>
                    </a:lnTo>
                    <a:lnTo>
                      <a:pt x="388" y="95"/>
                    </a:lnTo>
                    <a:lnTo>
                      <a:pt x="388" y="91"/>
                    </a:lnTo>
                    <a:lnTo>
                      <a:pt x="388" y="89"/>
                    </a:lnTo>
                    <a:lnTo>
                      <a:pt x="388" y="85"/>
                    </a:lnTo>
                    <a:lnTo>
                      <a:pt x="388" y="83"/>
                    </a:lnTo>
                    <a:lnTo>
                      <a:pt x="390" y="82"/>
                    </a:lnTo>
                    <a:lnTo>
                      <a:pt x="390" y="80"/>
                    </a:lnTo>
                    <a:lnTo>
                      <a:pt x="390" y="78"/>
                    </a:lnTo>
                    <a:lnTo>
                      <a:pt x="390" y="72"/>
                    </a:lnTo>
                    <a:lnTo>
                      <a:pt x="390" y="70"/>
                    </a:lnTo>
                    <a:lnTo>
                      <a:pt x="390" y="66"/>
                    </a:lnTo>
                    <a:lnTo>
                      <a:pt x="390" y="63"/>
                    </a:lnTo>
                    <a:lnTo>
                      <a:pt x="390" y="61"/>
                    </a:lnTo>
                    <a:lnTo>
                      <a:pt x="388" y="59"/>
                    </a:lnTo>
                    <a:lnTo>
                      <a:pt x="388" y="57"/>
                    </a:lnTo>
                    <a:lnTo>
                      <a:pt x="388" y="55"/>
                    </a:lnTo>
                    <a:lnTo>
                      <a:pt x="388" y="53"/>
                    </a:lnTo>
                    <a:lnTo>
                      <a:pt x="386" y="53"/>
                    </a:lnTo>
                    <a:lnTo>
                      <a:pt x="384" y="53"/>
                    </a:lnTo>
                    <a:lnTo>
                      <a:pt x="382" y="55"/>
                    </a:lnTo>
                    <a:lnTo>
                      <a:pt x="380" y="55"/>
                    </a:lnTo>
                    <a:lnTo>
                      <a:pt x="378" y="57"/>
                    </a:lnTo>
                    <a:lnTo>
                      <a:pt x="376" y="59"/>
                    </a:lnTo>
                    <a:lnTo>
                      <a:pt x="372" y="61"/>
                    </a:lnTo>
                    <a:lnTo>
                      <a:pt x="369" y="63"/>
                    </a:lnTo>
                    <a:lnTo>
                      <a:pt x="365" y="64"/>
                    </a:lnTo>
                    <a:lnTo>
                      <a:pt x="359" y="66"/>
                    </a:lnTo>
                    <a:lnTo>
                      <a:pt x="355" y="68"/>
                    </a:lnTo>
                    <a:lnTo>
                      <a:pt x="352" y="72"/>
                    </a:lnTo>
                    <a:lnTo>
                      <a:pt x="348" y="72"/>
                    </a:lnTo>
                    <a:lnTo>
                      <a:pt x="346" y="74"/>
                    </a:lnTo>
                    <a:lnTo>
                      <a:pt x="344" y="76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4" y="80"/>
                    </a:lnTo>
                    <a:lnTo>
                      <a:pt x="331" y="82"/>
                    </a:lnTo>
                    <a:lnTo>
                      <a:pt x="329" y="82"/>
                    </a:lnTo>
                    <a:lnTo>
                      <a:pt x="325" y="83"/>
                    </a:lnTo>
                    <a:lnTo>
                      <a:pt x="323" y="85"/>
                    </a:lnTo>
                    <a:lnTo>
                      <a:pt x="319" y="87"/>
                    </a:lnTo>
                    <a:lnTo>
                      <a:pt x="315" y="89"/>
                    </a:lnTo>
                    <a:lnTo>
                      <a:pt x="312" y="91"/>
                    </a:lnTo>
                    <a:lnTo>
                      <a:pt x="308" y="91"/>
                    </a:lnTo>
                    <a:lnTo>
                      <a:pt x="304" y="93"/>
                    </a:lnTo>
                    <a:lnTo>
                      <a:pt x="302" y="95"/>
                    </a:lnTo>
                    <a:lnTo>
                      <a:pt x="298" y="97"/>
                    </a:lnTo>
                    <a:lnTo>
                      <a:pt x="294" y="99"/>
                    </a:lnTo>
                    <a:lnTo>
                      <a:pt x="291" y="101"/>
                    </a:lnTo>
                    <a:lnTo>
                      <a:pt x="287" y="102"/>
                    </a:lnTo>
                    <a:lnTo>
                      <a:pt x="283" y="102"/>
                    </a:lnTo>
                    <a:lnTo>
                      <a:pt x="279" y="106"/>
                    </a:lnTo>
                    <a:lnTo>
                      <a:pt x="275" y="106"/>
                    </a:lnTo>
                    <a:lnTo>
                      <a:pt x="272" y="108"/>
                    </a:lnTo>
                    <a:lnTo>
                      <a:pt x="266" y="110"/>
                    </a:lnTo>
                    <a:lnTo>
                      <a:pt x="262" y="112"/>
                    </a:lnTo>
                    <a:lnTo>
                      <a:pt x="258" y="114"/>
                    </a:lnTo>
                    <a:lnTo>
                      <a:pt x="255" y="116"/>
                    </a:lnTo>
                    <a:lnTo>
                      <a:pt x="249" y="118"/>
                    </a:lnTo>
                    <a:lnTo>
                      <a:pt x="245" y="120"/>
                    </a:lnTo>
                    <a:lnTo>
                      <a:pt x="241" y="121"/>
                    </a:lnTo>
                    <a:lnTo>
                      <a:pt x="237" y="123"/>
                    </a:lnTo>
                    <a:lnTo>
                      <a:pt x="232" y="125"/>
                    </a:lnTo>
                    <a:lnTo>
                      <a:pt x="228" y="127"/>
                    </a:lnTo>
                    <a:lnTo>
                      <a:pt x="224" y="129"/>
                    </a:lnTo>
                    <a:lnTo>
                      <a:pt x="218" y="131"/>
                    </a:lnTo>
                    <a:lnTo>
                      <a:pt x="215" y="133"/>
                    </a:lnTo>
                    <a:lnTo>
                      <a:pt x="209" y="135"/>
                    </a:lnTo>
                    <a:lnTo>
                      <a:pt x="205" y="137"/>
                    </a:lnTo>
                    <a:lnTo>
                      <a:pt x="199" y="139"/>
                    </a:lnTo>
                    <a:lnTo>
                      <a:pt x="196" y="141"/>
                    </a:lnTo>
                    <a:lnTo>
                      <a:pt x="190" y="142"/>
                    </a:lnTo>
                    <a:lnTo>
                      <a:pt x="186" y="146"/>
                    </a:lnTo>
                    <a:lnTo>
                      <a:pt x="180" y="148"/>
                    </a:lnTo>
                    <a:lnTo>
                      <a:pt x="175" y="150"/>
                    </a:lnTo>
                    <a:lnTo>
                      <a:pt x="171" y="152"/>
                    </a:lnTo>
                    <a:lnTo>
                      <a:pt x="165" y="156"/>
                    </a:lnTo>
                    <a:lnTo>
                      <a:pt x="161" y="158"/>
                    </a:lnTo>
                    <a:lnTo>
                      <a:pt x="156" y="160"/>
                    </a:lnTo>
                    <a:lnTo>
                      <a:pt x="152" y="163"/>
                    </a:lnTo>
                    <a:lnTo>
                      <a:pt x="146" y="165"/>
                    </a:lnTo>
                    <a:lnTo>
                      <a:pt x="142" y="169"/>
                    </a:lnTo>
                    <a:lnTo>
                      <a:pt x="137" y="171"/>
                    </a:lnTo>
                    <a:lnTo>
                      <a:pt x="133" y="175"/>
                    </a:lnTo>
                    <a:lnTo>
                      <a:pt x="127" y="177"/>
                    </a:lnTo>
                    <a:lnTo>
                      <a:pt x="123" y="180"/>
                    </a:lnTo>
                    <a:lnTo>
                      <a:pt x="118" y="182"/>
                    </a:lnTo>
                    <a:lnTo>
                      <a:pt x="114" y="186"/>
                    </a:lnTo>
                    <a:lnTo>
                      <a:pt x="110" y="188"/>
                    </a:lnTo>
                    <a:lnTo>
                      <a:pt x="106" y="192"/>
                    </a:lnTo>
                    <a:lnTo>
                      <a:pt x="101" y="194"/>
                    </a:lnTo>
                    <a:lnTo>
                      <a:pt x="97" y="198"/>
                    </a:lnTo>
                    <a:lnTo>
                      <a:pt x="91" y="199"/>
                    </a:lnTo>
                    <a:lnTo>
                      <a:pt x="87" y="203"/>
                    </a:lnTo>
                    <a:lnTo>
                      <a:pt x="83" y="205"/>
                    </a:lnTo>
                    <a:lnTo>
                      <a:pt x="80" y="209"/>
                    </a:lnTo>
                    <a:lnTo>
                      <a:pt x="76" y="211"/>
                    </a:lnTo>
                    <a:lnTo>
                      <a:pt x="72" y="215"/>
                    </a:lnTo>
                    <a:lnTo>
                      <a:pt x="68" y="217"/>
                    </a:lnTo>
                    <a:lnTo>
                      <a:pt x="64" y="218"/>
                    </a:lnTo>
                    <a:lnTo>
                      <a:pt x="59" y="222"/>
                    </a:lnTo>
                    <a:lnTo>
                      <a:pt x="57" y="224"/>
                    </a:lnTo>
                    <a:lnTo>
                      <a:pt x="53" y="226"/>
                    </a:lnTo>
                    <a:lnTo>
                      <a:pt x="49" y="230"/>
                    </a:lnTo>
                    <a:lnTo>
                      <a:pt x="45" y="232"/>
                    </a:lnTo>
                    <a:lnTo>
                      <a:pt x="44" y="234"/>
                    </a:lnTo>
                    <a:lnTo>
                      <a:pt x="40" y="237"/>
                    </a:lnTo>
                    <a:lnTo>
                      <a:pt x="36" y="239"/>
                    </a:lnTo>
                    <a:lnTo>
                      <a:pt x="32" y="241"/>
                    </a:lnTo>
                    <a:lnTo>
                      <a:pt x="30" y="243"/>
                    </a:lnTo>
                    <a:lnTo>
                      <a:pt x="28" y="245"/>
                    </a:lnTo>
                    <a:lnTo>
                      <a:pt x="25" y="247"/>
                    </a:lnTo>
                    <a:lnTo>
                      <a:pt x="23" y="249"/>
                    </a:lnTo>
                    <a:lnTo>
                      <a:pt x="21" y="251"/>
                    </a:lnTo>
                    <a:lnTo>
                      <a:pt x="17" y="253"/>
                    </a:lnTo>
                    <a:lnTo>
                      <a:pt x="15" y="255"/>
                    </a:lnTo>
                    <a:lnTo>
                      <a:pt x="13" y="256"/>
                    </a:lnTo>
                    <a:lnTo>
                      <a:pt x="11" y="258"/>
                    </a:lnTo>
                    <a:lnTo>
                      <a:pt x="7" y="260"/>
                    </a:lnTo>
                    <a:lnTo>
                      <a:pt x="6" y="264"/>
                    </a:lnTo>
                    <a:lnTo>
                      <a:pt x="4" y="264"/>
                    </a:lnTo>
                    <a:lnTo>
                      <a:pt x="2" y="266"/>
                    </a:lnTo>
                    <a:lnTo>
                      <a:pt x="0" y="268"/>
                    </a:lnTo>
                    <a:lnTo>
                      <a:pt x="59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84" name="Freeform 824">
                <a:extLst>
                  <a:ext uri="{FF2B5EF4-FFF2-40B4-BE49-F238E27FC236}">
                    <a16:creationId xmlns:a16="http://schemas.microsoft.com/office/drawing/2014/main" id="{2655174D-6DBD-4C13-882E-44FB35300DD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8" y="801"/>
                <a:ext cx="36" cy="74"/>
              </a:xfrm>
              <a:custGeom>
                <a:avLst/>
                <a:gdLst>
                  <a:gd name="T0" fmla="*/ 0 w 72"/>
                  <a:gd name="T1" fmla="*/ 1 h 146"/>
                  <a:gd name="T2" fmla="*/ 1 w 72"/>
                  <a:gd name="T3" fmla="*/ 1 h 146"/>
                  <a:gd name="T4" fmla="*/ 1 w 72"/>
                  <a:gd name="T5" fmla="*/ 1 h 146"/>
                  <a:gd name="T6" fmla="*/ 1 w 72"/>
                  <a:gd name="T7" fmla="*/ 1 h 146"/>
                  <a:gd name="T8" fmla="*/ 1 w 72"/>
                  <a:gd name="T9" fmla="*/ 0 h 146"/>
                  <a:gd name="T10" fmla="*/ 1 w 72"/>
                  <a:gd name="T11" fmla="*/ 1 h 146"/>
                  <a:gd name="T12" fmla="*/ 1 w 72"/>
                  <a:gd name="T13" fmla="*/ 1 h 146"/>
                  <a:gd name="T14" fmla="*/ 1 w 72"/>
                  <a:gd name="T15" fmla="*/ 1 h 146"/>
                  <a:gd name="T16" fmla="*/ 1 w 72"/>
                  <a:gd name="T17" fmla="*/ 1 h 146"/>
                  <a:gd name="T18" fmla="*/ 1 w 72"/>
                  <a:gd name="T19" fmla="*/ 1 h 146"/>
                  <a:gd name="T20" fmla="*/ 0 w 72"/>
                  <a:gd name="T21" fmla="*/ 1 h 146"/>
                  <a:gd name="T22" fmla="*/ 0 w 72"/>
                  <a:gd name="T23" fmla="*/ 1 h 1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2"/>
                  <a:gd name="T37" fmla="*/ 0 h 146"/>
                  <a:gd name="T38" fmla="*/ 72 w 72"/>
                  <a:gd name="T39" fmla="*/ 146 h 1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2" h="146">
                    <a:moveTo>
                      <a:pt x="0" y="82"/>
                    </a:moveTo>
                    <a:lnTo>
                      <a:pt x="19" y="63"/>
                    </a:lnTo>
                    <a:lnTo>
                      <a:pt x="40" y="42"/>
                    </a:lnTo>
                    <a:lnTo>
                      <a:pt x="59" y="21"/>
                    </a:lnTo>
                    <a:lnTo>
                      <a:pt x="72" y="0"/>
                    </a:lnTo>
                    <a:lnTo>
                      <a:pt x="63" y="36"/>
                    </a:lnTo>
                    <a:lnTo>
                      <a:pt x="55" y="64"/>
                    </a:lnTo>
                    <a:lnTo>
                      <a:pt x="36" y="102"/>
                    </a:lnTo>
                    <a:lnTo>
                      <a:pt x="15" y="146"/>
                    </a:lnTo>
                    <a:lnTo>
                      <a:pt x="9" y="11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85" name="Freeform 825">
                <a:extLst>
                  <a:ext uri="{FF2B5EF4-FFF2-40B4-BE49-F238E27FC236}">
                    <a16:creationId xmlns:a16="http://schemas.microsoft.com/office/drawing/2014/main" id="{10754652-15E6-41F6-97BD-87F65BC8EE4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2" y="822"/>
                <a:ext cx="106" cy="93"/>
              </a:xfrm>
              <a:custGeom>
                <a:avLst/>
                <a:gdLst>
                  <a:gd name="T0" fmla="*/ 0 w 213"/>
                  <a:gd name="T1" fmla="*/ 1 h 184"/>
                  <a:gd name="T2" fmla="*/ 0 w 213"/>
                  <a:gd name="T3" fmla="*/ 1 h 184"/>
                  <a:gd name="T4" fmla="*/ 0 w 213"/>
                  <a:gd name="T5" fmla="*/ 1 h 184"/>
                  <a:gd name="T6" fmla="*/ 0 w 213"/>
                  <a:gd name="T7" fmla="*/ 1 h 184"/>
                  <a:gd name="T8" fmla="*/ 0 w 213"/>
                  <a:gd name="T9" fmla="*/ 1 h 184"/>
                  <a:gd name="T10" fmla="*/ 0 w 213"/>
                  <a:gd name="T11" fmla="*/ 1 h 184"/>
                  <a:gd name="T12" fmla="*/ 0 w 213"/>
                  <a:gd name="T13" fmla="*/ 1 h 184"/>
                  <a:gd name="T14" fmla="*/ 0 w 213"/>
                  <a:gd name="T15" fmla="*/ 0 h 184"/>
                  <a:gd name="T16" fmla="*/ 0 w 213"/>
                  <a:gd name="T17" fmla="*/ 1 h 184"/>
                  <a:gd name="T18" fmla="*/ 0 w 213"/>
                  <a:gd name="T19" fmla="*/ 1 h 184"/>
                  <a:gd name="T20" fmla="*/ 0 w 213"/>
                  <a:gd name="T21" fmla="*/ 1 h 184"/>
                  <a:gd name="T22" fmla="*/ 0 w 213"/>
                  <a:gd name="T23" fmla="*/ 1 h 184"/>
                  <a:gd name="T24" fmla="*/ 0 w 213"/>
                  <a:gd name="T25" fmla="*/ 1 h 184"/>
                  <a:gd name="T26" fmla="*/ 0 w 213"/>
                  <a:gd name="T27" fmla="*/ 1 h 184"/>
                  <a:gd name="T28" fmla="*/ 0 w 213"/>
                  <a:gd name="T29" fmla="*/ 1 h 1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3"/>
                  <a:gd name="T46" fmla="*/ 0 h 184"/>
                  <a:gd name="T47" fmla="*/ 213 w 213"/>
                  <a:gd name="T48" fmla="*/ 184 h 18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3" h="184">
                    <a:moveTo>
                      <a:pt x="0" y="184"/>
                    </a:moveTo>
                    <a:lnTo>
                      <a:pt x="19" y="150"/>
                    </a:lnTo>
                    <a:lnTo>
                      <a:pt x="48" y="112"/>
                    </a:lnTo>
                    <a:lnTo>
                      <a:pt x="82" y="76"/>
                    </a:lnTo>
                    <a:lnTo>
                      <a:pt x="118" y="49"/>
                    </a:lnTo>
                    <a:lnTo>
                      <a:pt x="158" y="28"/>
                    </a:lnTo>
                    <a:lnTo>
                      <a:pt x="196" y="9"/>
                    </a:lnTo>
                    <a:lnTo>
                      <a:pt x="213" y="0"/>
                    </a:lnTo>
                    <a:lnTo>
                      <a:pt x="206" y="19"/>
                    </a:lnTo>
                    <a:lnTo>
                      <a:pt x="190" y="49"/>
                    </a:lnTo>
                    <a:lnTo>
                      <a:pt x="169" y="85"/>
                    </a:lnTo>
                    <a:lnTo>
                      <a:pt x="137" y="127"/>
                    </a:lnTo>
                    <a:lnTo>
                      <a:pt x="65" y="156"/>
                    </a:lnTo>
                    <a:lnTo>
                      <a:pt x="0" y="1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86" name="Freeform 826">
                <a:extLst>
                  <a:ext uri="{FF2B5EF4-FFF2-40B4-BE49-F238E27FC236}">
                    <a16:creationId xmlns:a16="http://schemas.microsoft.com/office/drawing/2014/main" id="{7CE969EC-BF8C-464C-9ECA-15FD47EE72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2" y="732"/>
                <a:ext cx="71" cy="84"/>
              </a:xfrm>
              <a:custGeom>
                <a:avLst/>
                <a:gdLst>
                  <a:gd name="T0" fmla="*/ 1 w 142"/>
                  <a:gd name="T1" fmla="*/ 1 h 167"/>
                  <a:gd name="T2" fmla="*/ 1 w 142"/>
                  <a:gd name="T3" fmla="*/ 1 h 167"/>
                  <a:gd name="T4" fmla="*/ 1 w 142"/>
                  <a:gd name="T5" fmla="*/ 1 h 167"/>
                  <a:gd name="T6" fmla="*/ 1 w 142"/>
                  <a:gd name="T7" fmla="*/ 1 h 167"/>
                  <a:gd name="T8" fmla="*/ 1 w 142"/>
                  <a:gd name="T9" fmla="*/ 0 h 167"/>
                  <a:gd name="T10" fmla="*/ 1 w 142"/>
                  <a:gd name="T11" fmla="*/ 1 h 167"/>
                  <a:gd name="T12" fmla="*/ 1 w 142"/>
                  <a:gd name="T13" fmla="*/ 1 h 167"/>
                  <a:gd name="T14" fmla="*/ 1 w 142"/>
                  <a:gd name="T15" fmla="*/ 1 h 167"/>
                  <a:gd name="T16" fmla="*/ 1 w 142"/>
                  <a:gd name="T17" fmla="*/ 1 h 167"/>
                  <a:gd name="T18" fmla="*/ 1 w 142"/>
                  <a:gd name="T19" fmla="*/ 1 h 167"/>
                  <a:gd name="T20" fmla="*/ 0 w 142"/>
                  <a:gd name="T21" fmla="*/ 1 h 167"/>
                  <a:gd name="T22" fmla="*/ 1 w 142"/>
                  <a:gd name="T23" fmla="*/ 1 h 167"/>
                  <a:gd name="T24" fmla="*/ 1 w 142"/>
                  <a:gd name="T25" fmla="*/ 1 h 1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2"/>
                  <a:gd name="T40" fmla="*/ 0 h 167"/>
                  <a:gd name="T41" fmla="*/ 142 w 142"/>
                  <a:gd name="T42" fmla="*/ 167 h 1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2" h="167">
                    <a:moveTo>
                      <a:pt x="7" y="84"/>
                    </a:moveTo>
                    <a:lnTo>
                      <a:pt x="36" y="51"/>
                    </a:lnTo>
                    <a:lnTo>
                      <a:pt x="66" y="32"/>
                    </a:lnTo>
                    <a:lnTo>
                      <a:pt x="102" y="17"/>
                    </a:lnTo>
                    <a:lnTo>
                      <a:pt x="142" y="0"/>
                    </a:lnTo>
                    <a:lnTo>
                      <a:pt x="123" y="30"/>
                    </a:lnTo>
                    <a:lnTo>
                      <a:pt x="100" y="65"/>
                    </a:lnTo>
                    <a:lnTo>
                      <a:pt x="76" y="95"/>
                    </a:lnTo>
                    <a:lnTo>
                      <a:pt x="49" y="122"/>
                    </a:lnTo>
                    <a:lnTo>
                      <a:pt x="19" y="148"/>
                    </a:lnTo>
                    <a:lnTo>
                      <a:pt x="0" y="167"/>
                    </a:lnTo>
                    <a:lnTo>
                      <a:pt x="7" y="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87" name="Freeform 827">
                <a:extLst>
                  <a:ext uri="{FF2B5EF4-FFF2-40B4-BE49-F238E27FC236}">
                    <a16:creationId xmlns:a16="http://schemas.microsoft.com/office/drawing/2014/main" id="{BEBF3664-DB49-480B-AC68-A5D08A1A9B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36" y="781"/>
                <a:ext cx="36" cy="28"/>
              </a:xfrm>
              <a:custGeom>
                <a:avLst/>
                <a:gdLst>
                  <a:gd name="T0" fmla="*/ 0 w 72"/>
                  <a:gd name="T1" fmla="*/ 0 h 57"/>
                  <a:gd name="T2" fmla="*/ 1 w 72"/>
                  <a:gd name="T3" fmla="*/ 0 h 57"/>
                  <a:gd name="T4" fmla="*/ 1 w 72"/>
                  <a:gd name="T5" fmla="*/ 0 h 57"/>
                  <a:gd name="T6" fmla="*/ 1 w 72"/>
                  <a:gd name="T7" fmla="*/ 0 h 57"/>
                  <a:gd name="T8" fmla="*/ 1 w 72"/>
                  <a:gd name="T9" fmla="*/ 0 h 57"/>
                  <a:gd name="T10" fmla="*/ 1 w 72"/>
                  <a:gd name="T11" fmla="*/ 0 h 57"/>
                  <a:gd name="T12" fmla="*/ 0 w 72"/>
                  <a:gd name="T13" fmla="*/ 0 h 57"/>
                  <a:gd name="T14" fmla="*/ 0 w 72"/>
                  <a:gd name="T15" fmla="*/ 0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2"/>
                  <a:gd name="T25" fmla="*/ 0 h 57"/>
                  <a:gd name="T26" fmla="*/ 72 w 72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2" h="57">
                    <a:moveTo>
                      <a:pt x="0" y="51"/>
                    </a:moveTo>
                    <a:lnTo>
                      <a:pt x="28" y="29"/>
                    </a:lnTo>
                    <a:lnTo>
                      <a:pt x="51" y="13"/>
                    </a:lnTo>
                    <a:lnTo>
                      <a:pt x="72" y="0"/>
                    </a:lnTo>
                    <a:lnTo>
                      <a:pt x="57" y="21"/>
                    </a:lnTo>
                    <a:lnTo>
                      <a:pt x="26" y="57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88" name="Freeform 828">
                <a:extLst>
                  <a:ext uri="{FF2B5EF4-FFF2-40B4-BE49-F238E27FC236}">
                    <a16:creationId xmlns:a16="http://schemas.microsoft.com/office/drawing/2014/main" id="{30D85A15-5436-4E36-9117-6FC07FBD01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5" y="873"/>
                <a:ext cx="85" cy="106"/>
              </a:xfrm>
              <a:custGeom>
                <a:avLst/>
                <a:gdLst>
                  <a:gd name="T0" fmla="*/ 0 w 171"/>
                  <a:gd name="T1" fmla="*/ 0 h 213"/>
                  <a:gd name="T2" fmla="*/ 0 w 171"/>
                  <a:gd name="T3" fmla="*/ 0 h 213"/>
                  <a:gd name="T4" fmla="*/ 0 w 171"/>
                  <a:gd name="T5" fmla="*/ 0 h 213"/>
                  <a:gd name="T6" fmla="*/ 0 w 171"/>
                  <a:gd name="T7" fmla="*/ 0 h 213"/>
                  <a:gd name="T8" fmla="*/ 0 w 171"/>
                  <a:gd name="T9" fmla="*/ 0 h 213"/>
                  <a:gd name="T10" fmla="*/ 0 w 171"/>
                  <a:gd name="T11" fmla="*/ 0 h 213"/>
                  <a:gd name="T12" fmla="*/ 0 w 171"/>
                  <a:gd name="T13" fmla="*/ 0 h 213"/>
                  <a:gd name="T14" fmla="*/ 0 w 171"/>
                  <a:gd name="T15" fmla="*/ 0 h 213"/>
                  <a:gd name="T16" fmla="*/ 0 w 171"/>
                  <a:gd name="T17" fmla="*/ 0 h 213"/>
                  <a:gd name="T18" fmla="*/ 0 w 171"/>
                  <a:gd name="T19" fmla="*/ 0 h 213"/>
                  <a:gd name="T20" fmla="*/ 0 w 171"/>
                  <a:gd name="T21" fmla="*/ 0 h 213"/>
                  <a:gd name="T22" fmla="*/ 0 w 171"/>
                  <a:gd name="T23" fmla="*/ 0 h 213"/>
                  <a:gd name="T24" fmla="*/ 0 w 171"/>
                  <a:gd name="T25" fmla="*/ 0 h 213"/>
                  <a:gd name="T26" fmla="*/ 0 w 171"/>
                  <a:gd name="T27" fmla="*/ 0 h 2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71"/>
                  <a:gd name="T43" fmla="*/ 0 h 213"/>
                  <a:gd name="T44" fmla="*/ 171 w 171"/>
                  <a:gd name="T45" fmla="*/ 213 h 21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71" h="213">
                    <a:moveTo>
                      <a:pt x="17" y="86"/>
                    </a:moveTo>
                    <a:lnTo>
                      <a:pt x="44" y="63"/>
                    </a:lnTo>
                    <a:lnTo>
                      <a:pt x="90" y="37"/>
                    </a:lnTo>
                    <a:lnTo>
                      <a:pt x="130" y="19"/>
                    </a:lnTo>
                    <a:lnTo>
                      <a:pt x="171" y="0"/>
                    </a:lnTo>
                    <a:lnTo>
                      <a:pt x="158" y="27"/>
                    </a:lnTo>
                    <a:lnTo>
                      <a:pt x="137" y="57"/>
                    </a:lnTo>
                    <a:lnTo>
                      <a:pt x="107" y="99"/>
                    </a:lnTo>
                    <a:lnTo>
                      <a:pt x="75" y="137"/>
                    </a:lnTo>
                    <a:lnTo>
                      <a:pt x="33" y="181"/>
                    </a:lnTo>
                    <a:lnTo>
                      <a:pt x="0" y="213"/>
                    </a:lnTo>
                    <a:lnTo>
                      <a:pt x="94" y="78"/>
                    </a:lnTo>
                    <a:lnTo>
                      <a:pt x="17" y="8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89" name="Freeform 829">
                <a:extLst>
                  <a:ext uri="{FF2B5EF4-FFF2-40B4-BE49-F238E27FC236}">
                    <a16:creationId xmlns:a16="http://schemas.microsoft.com/office/drawing/2014/main" id="{1EA80868-45B1-4331-8F73-5AE898FBA40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3" y="921"/>
                <a:ext cx="132" cy="52"/>
              </a:xfrm>
              <a:custGeom>
                <a:avLst/>
                <a:gdLst>
                  <a:gd name="T0" fmla="*/ 1 w 264"/>
                  <a:gd name="T1" fmla="*/ 1 h 103"/>
                  <a:gd name="T2" fmla="*/ 1 w 264"/>
                  <a:gd name="T3" fmla="*/ 1 h 103"/>
                  <a:gd name="T4" fmla="*/ 1 w 264"/>
                  <a:gd name="T5" fmla="*/ 1 h 103"/>
                  <a:gd name="T6" fmla="*/ 1 w 264"/>
                  <a:gd name="T7" fmla="*/ 1 h 103"/>
                  <a:gd name="T8" fmla="*/ 1 w 264"/>
                  <a:gd name="T9" fmla="*/ 1 h 103"/>
                  <a:gd name="T10" fmla="*/ 1 w 264"/>
                  <a:gd name="T11" fmla="*/ 0 h 103"/>
                  <a:gd name="T12" fmla="*/ 1 w 264"/>
                  <a:gd name="T13" fmla="*/ 1 h 103"/>
                  <a:gd name="T14" fmla="*/ 1 w 264"/>
                  <a:gd name="T15" fmla="*/ 1 h 103"/>
                  <a:gd name="T16" fmla="*/ 1 w 264"/>
                  <a:gd name="T17" fmla="*/ 1 h 103"/>
                  <a:gd name="T18" fmla="*/ 0 w 264"/>
                  <a:gd name="T19" fmla="*/ 1 h 103"/>
                  <a:gd name="T20" fmla="*/ 1 w 264"/>
                  <a:gd name="T21" fmla="*/ 1 h 103"/>
                  <a:gd name="T22" fmla="*/ 1 w 264"/>
                  <a:gd name="T23" fmla="*/ 1 h 1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4"/>
                  <a:gd name="T37" fmla="*/ 0 h 103"/>
                  <a:gd name="T38" fmla="*/ 264 w 264"/>
                  <a:gd name="T39" fmla="*/ 103 h 10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4" h="103">
                    <a:moveTo>
                      <a:pt x="48" y="50"/>
                    </a:moveTo>
                    <a:lnTo>
                      <a:pt x="93" y="44"/>
                    </a:lnTo>
                    <a:lnTo>
                      <a:pt x="143" y="36"/>
                    </a:lnTo>
                    <a:lnTo>
                      <a:pt x="190" y="23"/>
                    </a:lnTo>
                    <a:lnTo>
                      <a:pt x="245" y="6"/>
                    </a:lnTo>
                    <a:lnTo>
                      <a:pt x="264" y="0"/>
                    </a:lnTo>
                    <a:lnTo>
                      <a:pt x="249" y="19"/>
                    </a:lnTo>
                    <a:lnTo>
                      <a:pt x="224" y="42"/>
                    </a:lnTo>
                    <a:lnTo>
                      <a:pt x="173" y="67"/>
                    </a:lnTo>
                    <a:lnTo>
                      <a:pt x="0" y="103"/>
                    </a:lnTo>
                    <a:lnTo>
                      <a:pt x="48" y="5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90" name="Freeform 830">
                <a:extLst>
                  <a:ext uri="{FF2B5EF4-FFF2-40B4-BE49-F238E27FC236}">
                    <a16:creationId xmlns:a16="http://schemas.microsoft.com/office/drawing/2014/main" id="{458E2C19-C3BB-4026-B005-74B571DFFD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51" y="980"/>
                <a:ext cx="67" cy="54"/>
              </a:xfrm>
              <a:custGeom>
                <a:avLst/>
                <a:gdLst>
                  <a:gd name="T0" fmla="*/ 1 w 133"/>
                  <a:gd name="T1" fmla="*/ 0 h 109"/>
                  <a:gd name="T2" fmla="*/ 1 w 133"/>
                  <a:gd name="T3" fmla="*/ 0 h 109"/>
                  <a:gd name="T4" fmla="*/ 1 w 133"/>
                  <a:gd name="T5" fmla="*/ 0 h 109"/>
                  <a:gd name="T6" fmla="*/ 1 w 133"/>
                  <a:gd name="T7" fmla="*/ 0 h 109"/>
                  <a:gd name="T8" fmla="*/ 1 w 133"/>
                  <a:gd name="T9" fmla="*/ 0 h 109"/>
                  <a:gd name="T10" fmla="*/ 1 w 133"/>
                  <a:gd name="T11" fmla="*/ 0 h 109"/>
                  <a:gd name="T12" fmla="*/ 1 w 133"/>
                  <a:gd name="T13" fmla="*/ 0 h 109"/>
                  <a:gd name="T14" fmla="*/ 0 w 133"/>
                  <a:gd name="T15" fmla="*/ 0 h 109"/>
                  <a:gd name="T16" fmla="*/ 1 w 133"/>
                  <a:gd name="T17" fmla="*/ 0 h 109"/>
                  <a:gd name="T18" fmla="*/ 1 w 133"/>
                  <a:gd name="T19" fmla="*/ 0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3"/>
                  <a:gd name="T31" fmla="*/ 0 h 109"/>
                  <a:gd name="T32" fmla="*/ 133 w 133"/>
                  <a:gd name="T33" fmla="*/ 109 h 10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3" h="109">
                    <a:moveTo>
                      <a:pt x="6" y="103"/>
                    </a:moveTo>
                    <a:lnTo>
                      <a:pt x="52" y="74"/>
                    </a:lnTo>
                    <a:lnTo>
                      <a:pt x="97" y="38"/>
                    </a:lnTo>
                    <a:lnTo>
                      <a:pt x="133" y="0"/>
                    </a:lnTo>
                    <a:lnTo>
                      <a:pt x="101" y="40"/>
                    </a:lnTo>
                    <a:lnTo>
                      <a:pt x="71" y="72"/>
                    </a:lnTo>
                    <a:lnTo>
                      <a:pt x="31" y="97"/>
                    </a:lnTo>
                    <a:lnTo>
                      <a:pt x="0" y="109"/>
                    </a:lnTo>
                    <a:lnTo>
                      <a:pt x="6" y="10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91" name="Freeform 831">
                <a:extLst>
                  <a:ext uri="{FF2B5EF4-FFF2-40B4-BE49-F238E27FC236}">
                    <a16:creationId xmlns:a16="http://schemas.microsoft.com/office/drawing/2014/main" id="{5B788B1A-A5FA-4ACE-824A-3D997E2A711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8" y="947"/>
                <a:ext cx="31" cy="85"/>
              </a:xfrm>
              <a:custGeom>
                <a:avLst/>
                <a:gdLst>
                  <a:gd name="T0" fmla="*/ 0 w 61"/>
                  <a:gd name="T1" fmla="*/ 0 h 171"/>
                  <a:gd name="T2" fmla="*/ 1 w 61"/>
                  <a:gd name="T3" fmla="*/ 0 h 171"/>
                  <a:gd name="T4" fmla="*/ 1 w 61"/>
                  <a:gd name="T5" fmla="*/ 0 h 171"/>
                  <a:gd name="T6" fmla="*/ 1 w 61"/>
                  <a:gd name="T7" fmla="*/ 0 h 171"/>
                  <a:gd name="T8" fmla="*/ 1 w 61"/>
                  <a:gd name="T9" fmla="*/ 0 h 171"/>
                  <a:gd name="T10" fmla="*/ 1 w 61"/>
                  <a:gd name="T11" fmla="*/ 0 h 171"/>
                  <a:gd name="T12" fmla="*/ 1 w 61"/>
                  <a:gd name="T13" fmla="*/ 0 h 171"/>
                  <a:gd name="T14" fmla="*/ 1 w 61"/>
                  <a:gd name="T15" fmla="*/ 0 h 171"/>
                  <a:gd name="T16" fmla="*/ 1 w 61"/>
                  <a:gd name="T17" fmla="*/ 0 h 171"/>
                  <a:gd name="T18" fmla="*/ 1 w 61"/>
                  <a:gd name="T19" fmla="*/ 0 h 171"/>
                  <a:gd name="T20" fmla="*/ 1 w 61"/>
                  <a:gd name="T21" fmla="*/ 0 h 171"/>
                  <a:gd name="T22" fmla="*/ 0 w 61"/>
                  <a:gd name="T23" fmla="*/ 0 h 171"/>
                  <a:gd name="T24" fmla="*/ 0 w 61"/>
                  <a:gd name="T25" fmla="*/ 0 h 171"/>
                  <a:gd name="T26" fmla="*/ 0 w 61"/>
                  <a:gd name="T27" fmla="*/ 0 h 1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1"/>
                  <a:gd name="T43" fmla="*/ 0 h 171"/>
                  <a:gd name="T44" fmla="*/ 61 w 61"/>
                  <a:gd name="T45" fmla="*/ 171 h 1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1" h="171">
                    <a:moveTo>
                      <a:pt x="0" y="163"/>
                    </a:moveTo>
                    <a:lnTo>
                      <a:pt x="2" y="131"/>
                    </a:lnTo>
                    <a:lnTo>
                      <a:pt x="11" y="87"/>
                    </a:lnTo>
                    <a:lnTo>
                      <a:pt x="26" y="47"/>
                    </a:lnTo>
                    <a:lnTo>
                      <a:pt x="45" y="21"/>
                    </a:lnTo>
                    <a:lnTo>
                      <a:pt x="61" y="0"/>
                    </a:lnTo>
                    <a:lnTo>
                      <a:pt x="47" y="30"/>
                    </a:lnTo>
                    <a:lnTo>
                      <a:pt x="36" y="68"/>
                    </a:lnTo>
                    <a:lnTo>
                      <a:pt x="28" y="100"/>
                    </a:lnTo>
                    <a:lnTo>
                      <a:pt x="19" y="131"/>
                    </a:lnTo>
                    <a:lnTo>
                      <a:pt x="5" y="159"/>
                    </a:lnTo>
                    <a:lnTo>
                      <a:pt x="0" y="171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92" name="Freeform 832">
                <a:extLst>
                  <a:ext uri="{FF2B5EF4-FFF2-40B4-BE49-F238E27FC236}">
                    <a16:creationId xmlns:a16="http://schemas.microsoft.com/office/drawing/2014/main" id="{F6808650-142B-4420-8314-A97DCFF9BC1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6" y="908"/>
                <a:ext cx="13" cy="74"/>
              </a:xfrm>
              <a:custGeom>
                <a:avLst/>
                <a:gdLst>
                  <a:gd name="T0" fmla="*/ 0 w 27"/>
                  <a:gd name="T1" fmla="*/ 1 h 148"/>
                  <a:gd name="T2" fmla="*/ 0 w 27"/>
                  <a:gd name="T3" fmla="*/ 1 h 148"/>
                  <a:gd name="T4" fmla="*/ 0 w 27"/>
                  <a:gd name="T5" fmla="*/ 1 h 148"/>
                  <a:gd name="T6" fmla="*/ 0 w 27"/>
                  <a:gd name="T7" fmla="*/ 1 h 148"/>
                  <a:gd name="T8" fmla="*/ 0 w 27"/>
                  <a:gd name="T9" fmla="*/ 0 h 148"/>
                  <a:gd name="T10" fmla="*/ 0 w 27"/>
                  <a:gd name="T11" fmla="*/ 1 h 148"/>
                  <a:gd name="T12" fmla="*/ 0 w 27"/>
                  <a:gd name="T13" fmla="*/ 1 h 148"/>
                  <a:gd name="T14" fmla="*/ 0 w 27"/>
                  <a:gd name="T15" fmla="*/ 1 h 148"/>
                  <a:gd name="T16" fmla="*/ 0 w 27"/>
                  <a:gd name="T17" fmla="*/ 1 h 148"/>
                  <a:gd name="T18" fmla="*/ 0 w 27"/>
                  <a:gd name="T19" fmla="*/ 1 h 148"/>
                  <a:gd name="T20" fmla="*/ 0 w 27"/>
                  <a:gd name="T21" fmla="*/ 1 h 1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148"/>
                  <a:gd name="T35" fmla="*/ 27 w 27"/>
                  <a:gd name="T36" fmla="*/ 148 h 1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148">
                    <a:moveTo>
                      <a:pt x="0" y="148"/>
                    </a:moveTo>
                    <a:lnTo>
                      <a:pt x="0" y="116"/>
                    </a:lnTo>
                    <a:lnTo>
                      <a:pt x="2" y="78"/>
                    </a:lnTo>
                    <a:lnTo>
                      <a:pt x="12" y="40"/>
                    </a:lnTo>
                    <a:lnTo>
                      <a:pt x="27" y="0"/>
                    </a:lnTo>
                    <a:lnTo>
                      <a:pt x="23" y="32"/>
                    </a:lnTo>
                    <a:lnTo>
                      <a:pt x="21" y="62"/>
                    </a:lnTo>
                    <a:lnTo>
                      <a:pt x="19" y="93"/>
                    </a:lnTo>
                    <a:lnTo>
                      <a:pt x="14" y="119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93" name="Freeform 833">
                <a:extLst>
                  <a:ext uri="{FF2B5EF4-FFF2-40B4-BE49-F238E27FC236}">
                    <a16:creationId xmlns:a16="http://schemas.microsoft.com/office/drawing/2014/main" id="{440FE8B9-A96B-425C-A3F6-B2C83D7FE68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0" y="1004"/>
                <a:ext cx="94" cy="53"/>
              </a:xfrm>
              <a:custGeom>
                <a:avLst/>
                <a:gdLst>
                  <a:gd name="T0" fmla="*/ 0 w 188"/>
                  <a:gd name="T1" fmla="*/ 1 h 106"/>
                  <a:gd name="T2" fmla="*/ 1 w 188"/>
                  <a:gd name="T3" fmla="*/ 1 h 106"/>
                  <a:gd name="T4" fmla="*/ 1 w 188"/>
                  <a:gd name="T5" fmla="*/ 1 h 106"/>
                  <a:gd name="T6" fmla="*/ 1 w 188"/>
                  <a:gd name="T7" fmla="*/ 1 h 106"/>
                  <a:gd name="T8" fmla="*/ 1 w 188"/>
                  <a:gd name="T9" fmla="*/ 1 h 106"/>
                  <a:gd name="T10" fmla="*/ 1 w 188"/>
                  <a:gd name="T11" fmla="*/ 0 h 106"/>
                  <a:gd name="T12" fmla="*/ 1 w 188"/>
                  <a:gd name="T13" fmla="*/ 1 h 106"/>
                  <a:gd name="T14" fmla="*/ 1 w 188"/>
                  <a:gd name="T15" fmla="*/ 1 h 106"/>
                  <a:gd name="T16" fmla="*/ 1 w 188"/>
                  <a:gd name="T17" fmla="*/ 1 h 106"/>
                  <a:gd name="T18" fmla="*/ 1 w 188"/>
                  <a:gd name="T19" fmla="*/ 1 h 106"/>
                  <a:gd name="T20" fmla="*/ 1 w 188"/>
                  <a:gd name="T21" fmla="*/ 1 h 106"/>
                  <a:gd name="T22" fmla="*/ 0 w 188"/>
                  <a:gd name="T23" fmla="*/ 1 h 106"/>
                  <a:gd name="T24" fmla="*/ 0 w 188"/>
                  <a:gd name="T25" fmla="*/ 1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8"/>
                  <a:gd name="T40" fmla="*/ 0 h 106"/>
                  <a:gd name="T41" fmla="*/ 188 w 188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8" h="106">
                    <a:moveTo>
                      <a:pt x="0" y="104"/>
                    </a:moveTo>
                    <a:lnTo>
                      <a:pt x="23" y="83"/>
                    </a:lnTo>
                    <a:lnTo>
                      <a:pt x="64" y="57"/>
                    </a:lnTo>
                    <a:lnTo>
                      <a:pt x="112" y="30"/>
                    </a:lnTo>
                    <a:lnTo>
                      <a:pt x="167" y="7"/>
                    </a:lnTo>
                    <a:lnTo>
                      <a:pt x="188" y="0"/>
                    </a:lnTo>
                    <a:lnTo>
                      <a:pt x="154" y="21"/>
                    </a:lnTo>
                    <a:lnTo>
                      <a:pt x="116" y="43"/>
                    </a:lnTo>
                    <a:lnTo>
                      <a:pt x="66" y="68"/>
                    </a:lnTo>
                    <a:lnTo>
                      <a:pt x="30" y="89"/>
                    </a:lnTo>
                    <a:lnTo>
                      <a:pt x="4" y="106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94" name="Freeform 834">
                <a:extLst>
                  <a:ext uri="{FF2B5EF4-FFF2-40B4-BE49-F238E27FC236}">
                    <a16:creationId xmlns:a16="http://schemas.microsoft.com/office/drawing/2014/main" id="{249693D1-7AA3-440B-B1FF-6F041B7172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9" y="841"/>
                <a:ext cx="72" cy="63"/>
              </a:xfrm>
              <a:custGeom>
                <a:avLst/>
                <a:gdLst>
                  <a:gd name="T0" fmla="*/ 0 w 144"/>
                  <a:gd name="T1" fmla="*/ 1 h 125"/>
                  <a:gd name="T2" fmla="*/ 1 w 144"/>
                  <a:gd name="T3" fmla="*/ 1 h 125"/>
                  <a:gd name="T4" fmla="*/ 1 w 144"/>
                  <a:gd name="T5" fmla="*/ 1 h 125"/>
                  <a:gd name="T6" fmla="*/ 1 w 144"/>
                  <a:gd name="T7" fmla="*/ 1 h 125"/>
                  <a:gd name="T8" fmla="*/ 1 w 144"/>
                  <a:gd name="T9" fmla="*/ 0 h 125"/>
                  <a:gd name="T10" fmla="*/ 1 w 144"/>
                  <a:gd name="T11" fmla="*/ 1 h 125"/>
                  <a:gd name="T12" fmla="*/ 1 w 144"/>
                  <a:gd name="T13" fmla="*/ 1 h 125"/>
                  <a:gd name="T14" fmla="*/ 1 w 144"/>
                  <a:gd name="T15" fmla="*/ 1 h 125"/>
                  <a:gd name="T16" fmla="*/ 0 w 144"/>
                  <a:gd name="T17" fmla="*/ 1 h 125"/>
                  <a:gd name="T18" fmla="*/ 0 w 144"/>
                  <a:gd name="T19" fmla="*/ 1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4"/>
                  <a:gd name="T31" fmla="*/ 0 h 125"/>
                  <a:gd name="T32" fmla="*/ 144 w 144"/>
                  <a:gd name="T33" fmla="*/ 125 h 12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4" h="125">
                    <a:moveTo>
                      <a:pt x="0" y="125"/>
                    </a:moveTo>
                    <a:lnTo>
                      <a:pt x="30" y="83"/>
                    </a:lnTo>
                    <a:lnTo>
                      <a:pt x="66" y="45"/>
                    </a:lnTo>
                    <a:lnTo>
                      <a:pt x="108" y="19"/>
                    </a:lnTo>
                    <a:lnTo>
                      <a:pt x="144" y="0"/>
                    </a:lnTo>
                    <a:lnTo>
                      <a:pt x="121" y="30"/>
                    </a:lnTo>
                    <a:lnTo>
                      <a:pt x="85" y="72"/>
                    </a:lnTo>
                    <a:lnTo>
                      <a:pt x="47" y="108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95" name="Freeform 835">
                <a:extLst>
                  <a:ext uri="{FF2B5EF4-FFF2-40B4-BE49-F238E27FC236}">
                    <a16:creationId xmlns:a16="http://schemas.microsoft.com/office/drawing/2014/main" id="{AB271E4C-815D-49AC-9714-FFA4F3A5FF5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6" y="747"/>
                <a:ext cx="48" cy="57"/>
              </a:xfrm>
              <a:custGeom>
                <a:avLst/>
                <a:gdLst>
                  <a:gd name="T0" fmla="*/ 0 w 97"/>
                  <a:gd name="T1" fmla="*/ 0 h 115"/>
                  <a:gd name="T2" fmla="*/ 0 w 97"/>
                  <a:gd name="T3" fmla="*/ 0 h 115"/>
                  <a:gd name="T4" fmla="*/ 0 w 97"/>
                  <a:gd name="T5" fmla="*/ 0 h 115"/>
                  <a:gd name="T6" fmla="*/ 0 w 97"/>
                  <a:gd name="T7" fmla="*/ 0 h 115"/>
                  <a:gd name="T8" fmla="*/ 0 w 97"/>
                  <a:gd name="T9" fmla="*/ 0 h 115"/>
                  <a:gd name="T10" fmla="*/ 0 w 97"/>
                  <a:gd name="T11" fmla="*/ 0 h 115"/>
                  <a:gd name="T12" fmla="*/ 0 w 97"/>
                  <a:gd name="T13" fmla="*/ 0 h 115"/>
                  <a:gd name="T14" fmla="*/ 0 w 97"/>
                  <a:gd name="T15" fmla="*/ 0 h 115"/>
                  <a:gd name="T16" fmla="*/ 0 w 97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15"/>
                  <a:gd name="T29" fmla="*/ 97 w 97"/>
                  <a:gd name="T30" fmla="*/ 115 h 1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15">
                    <a:moveTo>
                      <a:pt x="4" y="80"/>
                    </a:moveTo>
                    <a:lnTo>
                      <a:pt x="31" y="50"/>
                    </a:lnTo>
                    <a:lnTo>
                      <a:pt x="59" y="23"/>
                    </a:lnTo>
                    <a:lnTo>
                      <a:pt x="97" y="0"/>
                    </a:lnTo>
                    <a:lnTo>
                      <a:pt x="73" y="33"/>
                    </a:lnTo>
                    <a:lnTo>
                      <a:pt x="44" y="67"/>
                    </a:lnTo>
                    <a:lnTo>
                      <a:pt x="0" y="115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96" name="Freeform 836">
                <a:extLst>
                  <a:ext uri="{FF2B5EF4-FFF2-40B4-BE49-F238E27FC236}">
                    <a16:creationId xmlns:a16="http://schemas.microsoft.com/office/drawing/2014/main" id="{07A70A16-ED44-4A82-8FAE-A27A3F453E7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7" y="889"/>
                <a:ext cx="38" cy="27"/>
              </a:xfrm>
              <a:custGeom>
                <a:avLst/>
                <a:gdLst>
                  <a:gd name="T0" fmla="*/ 0 w 76"/>
                  <a:gd name="T1" fmla="*/ 0 h 55"/>
                  <a:gd name="T2" fmla="*/ 1 w 76"/>
                  <a:gd name="T3" fmla="*/ 0 h 55"/>
                  <a:gd name="T4" fmla="*/ 1 w 76"/>
                  <a:gd name="T5" fmla="*/ 0 h 55"/>
                  <a:gd name="T6" fmla="*/ 1 w 76"/>
                  <a:gd name="T7" fmla="*/ 0 h 55"/>
                  <a:gd name="T8" fmla="*/ 1 w 76"/>
                  <a:gd name="T9" fmla="*/ 0 h 55"/>
                  <a:gd name="T10" fmla="*/ 1 w 76"/>
                  <a:gd name="T11" fmla="*/ 0 h 55"/>
                  <a:gd name="T12" fmla="*/ 0 w 76"/>
                  <a:gd name="T13" fmla="*/ 0 h 55"/>
                  <a:gd name="T14" fmla="*/ 0 w 76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6"/>
                  <a:gd name="T25" fmla="*/ 0 h 55"/>
                  <a:gd name="T26" fmla="*/ 76 w 76"/>
                  <a:gd name="T27" fmla="*/ 55 h 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6" h="55">
                    <a:moveTo>
                      <a:pt x="0" y="42"/>
                    </a:moveTo>
                    <a:lnTo>
                      <a:pt x="25" y="24"/>
                    </a:lnTo>
                    <a:lnTo>
                      <a:pt x="61" y="5"/>
                    </a:lnTo>
                    <a:lnTo>
                      <a:pt x="76" y="0"/>
                    </a:lnTo>
                    <a:lnTo>
                      <a:pt x="59" y="26"/>
                    </a:lnTo>
                    <a:lnTo>
                      <a:pt x="30" y="5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97" name="Freeform 837">
                <a:extLst>
                  <a:ext uri="{FF2B5EF4-FFF2-40B4-BE49-F238E27FC236}">
                    <a16:creationId xmlns:a16="http://schemas.microsoft.com/office/drawing/2014/main" id="{1715C2CB-1EB0-4F29-B0F1-7D56095944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7" y="934"/>
                <a:ext cx="105" cy="38"/>
              </a:xfrm>
              <a:custGeom>
                <a:avLst/>
                <a:gdLst>
                  <a:gd name="T0" fmla="*/ 0 w 211"/>
                  <a:gd name="T1" fmla="*/ 1 h 74"/>
                  <a:gd name="T2" fmla="*/ 0 w 211"/>
                  <a:gd name="T3" fmla="*/ 1 h 74"/>
                  <a:gd name="T4" fmla="*/ 0 w 211"/>
                  <a:gd name="T5" fmla="*/ 1 h 74"/>
                  <a:gd name="T6" fmla="*/ 0 w 211"/>
                  <a:gd name="T7" fmla="*/ 1 h 74"/>
                  <a:gd name="T8" fmla="*/ 0 w 211"/>
                  <a:gd name="T9" fmla="*/ 0 h 74"/>
                  <a:gd name="T10" fmla="*/ 0 w 211"/>
                  <a:gd name="T11" fmla="*/ 1 h 74"/>
                  <a:gd name="T12" fmla="*/ 0 w 211"/>
                  <a:gd name="T13" fmla="*/ 1 h 74"/>
                  <a:gd name="T14" fmla="*/ 0 w 211"/>
                  <a:gd name="T15" fmla="*/ 1 h 74"/>
                  <a:gd name="T16" fmla="*/ 0 w 211"/>
                  <a:gd name="T17" fmla="*/ 1 h 74"/>
                  <a:gd name="T18" fmla="*/ 0 w 211"/>
                  <a:gd name="T19" fmla="*/ 1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1"/>
                  <a:gd name="T31" fmla="*/ 0 h 74"/>
                  <a:gd name="T32" fmla="*/ 211 w 211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1" h="74">
                    <a:moveTo>
                      <a:pt x="15" y="49"/>
                    </a:moveTo>
                    <a:lnTo>
                      <a:pt x="76" y="40"/>
                    </a:lnTo>
                    <a:lnTo>
                      <a:pt x="137" y="23"/>
                    </a:lnTo>
                    <a:lnTo>
                      <a:pt x="192" y="9"/>
                    </a:lnTo>
                    <a:lnTo>
                      <a:pt x="211" y="0"/>
                    </a:lnTo>
                    <a:lnTo>
                      <a:pt x="184" y="17"/>
                    </a:lnTo>
                    <a:lnTo>
                      <a:pt x="133" y="46"/>
                    </a:lnTo>
                    <a:lnTo>
                      <a:pt x="0" y="74"/>
                    </a:lnTo>
                    <a:lnTo>
                      <a:pt x="15" y="49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98" name="Freeform 838">
                <a:extLst>
                  <a:ext uri="{FF2B5EF4-FFF2-40B4-BE49-F238E27FC236}">
                    <a16:creationId xmlns:a16="http://schemas.microsoft.com/office/drawing/2014/main" id="{1D796083-7CFC-4DA3-9AEF-681D7FC064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5" y="822"/>
                <a:ext cx="20" cy="47"/>
              </a:xfrm>
              <a:custGeom>
                <a:avLst/>
                <a:gdLst>
                  <a:gd name="T0" fmla="*/ 1 w 40"/>
                  <a:gd name="T1" fmla="*/ 1 h 93"/>
                  <a:gd name="T2" fmla="*/ 1 w 40"/>
                  <a:gd name="T3" fmla="*/ 0 h 93"/>
                  <a:gd name="T4" fmla="*/ 1 w 40"/>
                  <a:gd name="T5" fmla="*/ 1 h 93"/>
                  <a:gd name="T6" fmla="*/ 1 w 40"/>
                  <a:gd name="T7" fmla="*/ 1 h 93"/>
                  <a:gd name="T8" fmla="*/ 0 w 40"/>
                  <a:gd name="T9" fmla="*/ 1 h 93"/>
                  <a:gd name="T10" fmla="*/ 1 w 40"/>
                  <a:gd name="T11" fmla="*/ 1 h 93"/>
                  <a:gd name="T12" fmla="*/ 1 w 40"/>
                  <a:gd name="T13" fmla="*/ 1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"/>
                  <a:gd name="T22" fmla="*/ 0 h 93"/>
                  <a:gd name="T23" fmla="*/ 40 w 40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" h="93">
                    <a:moveTo>
                      <a:pt x="10" y="36"/>
                    </a:moveTo>
                    <a:lnTo>
                      <a:pt x="40" y="0"/>
                    </a:lnTo>
                    <a:lnTo>
                      <a:pt x="31" y="24"/>
                    </a:lnTo>
                    <a:lnTo>
                      <a:pt x="17" y="53"/>
                    </a:lnTo>
                    <a:lnTo>
                      <a:pt x="0" y="93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99" name="Freeform 839">
                <a:extLst>
                  <a:ext uri="{FF2B5EF4-FFF2-40B4-BE49-F238E27FC236}">
                    <a16:creationId xmlns:a16="http://schemas.microsoft.com/office/drawing/2014/main" id="{77DF33B6-2124-4408-BD68-0292E613EF7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831"/>
                <a:ext cx="100" cy="170"/>
              </a:xfrm>
              <a:custGeom>
                <a:avLst/>
                <a:gdLst>
                  <a:gd name="T0" fmla="*/ 0 w 199"/>
                  <a:gd name="T1" fmla="*/ 1 h 340"/>
                  <a:gd name="T2" fmla="*/ 1 w 199"/>
                  <a:gd name="T3" fmla="*/ 1 h 340"/>
                  <a:gd name="T4" fmla="*/ 1 w 199"/>
                  <a:gd name="T5" fmla="*/ 1 h 340"/>
                  <a:gd name="T6" fmla="*/ 1 w 199"/>
                  <a:gd name="T7" fmla="*/ 1 h 340"/>
                  <a:gd name="T8" fmla="*/ 1 w 199"/>
                  <a:gd name="T9" fmla="*/ 1 h 340"/>
                  <a:gd name="T10" fmla="*/ 1 w 199"/>
                  <a:gd name="T11" fmla="*/ 1 h 340"/>
                  <a:gd name="T12" fmla="*/ 1 w 199"/>
                  <a:gd name="T13" fmla="*/ 1 h 340"/>
                  <a:gd name="T14" fmla="*/ 1 w 199"/>
                  <a:gd name="T15" fmla="*/ 1 h 340"/>
                  <a:gd name="T16" fmla="*/ 1 w 199"/>
                  <a:gd name="T17" fmla="*/ 1 h 340"/>
                  <a:gd name="T18" fmla="*/ 1 w 199"/>
                  <a:gd name="T19" fmla="*/ 1 h 340"/>
                  <a:gd name="T20" fmla="*/ 1 w 199"/>
                  <a:gd name="T21" fmla="*/ 1 h 340"/>
                  <a:gd name="T22" fmla="*/ 1 w 199"/>
                  <a:gd name="T23" fmla="*/ 1 h 340"/>
                  <a:gd name="T24" fmla="*/ 1 w 199"/>
                  <a:gd name="T25" fmla="*/ 1 h 340"/>
                  <a:gd name="T26" fmla="*/ 1 w 199"/>
                  <a:gd name="T27" fmla="*/ 1 h 340"/>
                  <a:gd name="T28" fmla="*/ 1 w 199"/>
                  <a:gd name="T29" fmla="*/ 1 h 340"/>
                  <a:gd name="T30" fmla="*/ 1 w 199"/>
                  <a:gd name="T31" fmla="*/ 1 h 340"/>
                  <a:gd name="T32" fmla="*/ 1 w 199"/>
                  <a:gd name="T33" fmla="*/ 1 h 340"/>
                  <a:gd name="T34" fmla="*/ 1 w 199"/>
                  <a:gd name="T35" fmla="*/ 1 h 340"/>
                  <a:gd name="T36" fmla="*/ 1 w 199"/>
                  <a:gd name="T37" fmla="*/ 1 h 340"/>
                  <a:gd name="T38" fmla="*/ 1 w 199"/>
                  <a:gd name="T39" fmla="*/ 1 h 340"/>
                  <a:gd name="T40" fmla="*/ 1 w 199"/>
                  <a:gd name="T41" fmla="*/ 1 h 340"/>
                  <a:gd name="T42" fmla="*/ 1 w 199"/>
                  <a:gd name="T43" fmla="*/ 1 h 340"/>
                  <a:gd name="T44" fmla="*/ 1 w 199"/>
                  <a:gd name="T45" fmla="*/ 1 h 340"/>
                  <a:gd name="T46" fmla="*/ 1 w 199"/>
                  <a:gd name="T47" fmla="*/ 1 h 340"/>
                  <a:gd name="T48" fmla="*/ 1 w 199"/>
                  <a:gd name="T49" fmla="*/ 1 h 340"/>
                  <a:gd name="T50" fmla="*/ 1 w 199"/>
                  <a:gd name="T51" fmla="*/ 1 h 340"/>
                  <a:gd name="T52" fmla="*/ 1 w 199"/>
                  <a:gd name="T53" fmla="*/ 1 h 340"/>
                  <a:gd name="T54" fmla="*/ 1 w 199"/>
                  <a:gd name="T55" fmla="*/ 1 h 340"/>
                  <a:gd name="T56" fmla="*/ 1 w 199"/>
                  <a:gd name="T57" fmla="*/ 1 h 340"/>
                  <a:gd name="T58" fmla="*/ 1 w 199"/>
                  <a:gd name="T59" fmla="*/ 1 h 340"/>
                  <a:gd name="T60" fmla="*/ 1 w 199"/>
                  <a:gd name="T61" fmla="*/ 1 h 340"/>
                  <a:gd name="T62" fmla="*/ 1 w 199"/>
                  <a:gd name="T63" fmla="*/ 1 h 340"/>
                  <a:gd name="T64" fmla="*/ 1 w 199"/>
                  <a:gd name="T65" fmla="*/ 1 h 340"/>
                  <a:gd name="T66" fmla="*/ 1 w 199"/>
                  <a:gd name="T67" fmla="*/ 1 h 340"/>
                  <a:gd name="T68" fmla="*/ 1 w 199"/>
                  <a:gd name="T69" fmla="*/ 1 h 340"/>
                  <a:gd name="T70" fmla="*/ 1 w 199"/>
                  <a:gd name="T71" fmla="*/ 1 h 340"/>
                  <a:gd name="T72" fmla="*/ 1 w 199"/>
                  <a:gd name="T73" fmla="*/ 1 h 340"/>
                  <a:gd name="T74" fmla="*/ 1 w 199"/>
                  <a:gd name="T75" fmla="*/ 1 h 340"/>
                  <a:gd name="T76" fmla="*/ 1 w 199"/>
                  <a:gd name="T77" fmla="*/ 1 h 340"/>
                  <a:gd name="T78" fmla="*/ 1 w 199"/>
                  <a:gd name="T79" fmla="*/ 1 h 340"/>
                  <a:gd name="T80" fmla="*/ 1 w 199"/>
                  <a:gd name="T81" fmla="*/ 1 h 340"/>
                  <a:gd name="T82" fmla="*/ 1 w 199"/>
                  <a:gd name="T83" fmla="*/ 1 h 340"/>
                  <a:gd name="T84" fmla="*/ 1 w 199"/>
                  <a:gd name="T85" fmla="*/ 1 h 340"/>
                  <a:gd name="T86" fmla="*/ 1 w 199"/>
                  <a:gd name="T87" fmla="*/ 1 h 340"/>
                  <a:gd name="T88" fmla="*/ 1 w 199"/>
                  <a:gd name="T89" fmla="*/ 1 h 340"/>
                  <a:gd name="T90" fmla="*/ 1 w 199"/>
                  <a:gd name="T91" fmla="*/ 1 h 340"/>
                  <a:gd name="T92" fmla="*/ 1 w 199"/>
                  <a:gd name="T93" fmla="*/ 1 h 340"/>
                  <a:gd name="T94" fmla="*/ 1 w 199"/>
                  <a:gd name="T95" fmla="*/ 1 h 340"/>
                  <a:gd name="T96" fmla="*/ 1 w 199"/>
                  <a:gd name="T97" fmla="*/ 1 h 340"/>
                  <a:gd name="T98" fmla="*/ 1 w 199"/>
                  <a:gd name="T99" fmla="*/ 1 h 340"/>
                  <a:gd name="T100" fmla="*/ 1 w 199"/>
                  <a:gd name="T101" fmla="*/ 1 h 340"/>
                  <a:gd name="T102" fmla="*/ 1 w 199"/>
                  <a:gd name="T103" fmla="*/ 1 h 340"/>
                  <a:gd name="T104" fmla="*/ 1 w 199"/>
                  <a:gd name="T105" fmla="*/ 1 h 340"/>
                  <a:gd name="T106" fmla="*/ 1 w 199"/>
                  <a:gd name="T107" fmla="*/ 1 h 340"/>
                  <a:gd name="T108" fmla="*/ 1 w 199"/>
                  <a:gd name="T109" fmla="*/ 1 h 340"/>
                  <a:gd name="T110" fmla="*/ 1 w 199"/>
                  <a:gd name="T111" fmla="*/ 1 h 340"/>
                  <a:gd name="T112" fmla="*/ 1 w 199"/>
                  <a:gd name="T113" fmla="*/ 1 h 340"/>
                  <a:gd name="T114" fmla="*/ 1 w 199"/>
                  <a:gd name="T115" fmla="*/ 1 h 340"/>
                  <a:gd name="T116" fmla="*/ 1 w 199"/>
                  <a:gd name="T117" fmla="*/ 1 h 340"/>
                  <a:gd name="T118" fmla="*/ 1 w 199"/>
                  <a:gd name="T119" fmla="*/ 1 h 340"/>
                  <a:gd name="T120" fmla="*/ 1 w 199"/>
                  <a:gd name="T121" fmla="*/ 1 h 340"/>
                  <a:gd name="T122" fmla="*/ 0 w 199"/>
                  <a:gd name="T123" fmla="*/ 1 h 3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340"/>
                  <a:gd name="T188" fmla="*/ 199 w 199"/>
                  <a:gd name="T189" fmla="*/ 340 h 3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340">
                    <a:moveTo>
                      <a:pt x="0" y="209"/>
                    </a:moveTo>
                    <a:lnTo>
                      <a:pt x="0" y="209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4" y="192"/>
                    </a:lnTo>
                    <a:lnTo>
                      <a:pt x="4" y="188"/>
                    </a:lnTo>
                    <a:lnTo>
                      <a:pt x="6" y="186"/>
                    </a:lnTo>
                    <a:lnTo>
                      <a:pt x="6" y="184"/>
                    </a:lnTo>
                    <a:lnTo>
                      <a:pt x="7" y="180"/>
                    </a:lnTo>
                    <a:lnTo>
                      <a:pt x="7" y="177"/>
                    </a:lnTo>
                    <a:lnTo>
                      <a:pt x="9" y="173"/>
                    </a:lnTo>
                    <a:lnTo>
                      <a:pt x="11" y="171"/>
                    </a:lnTo>
                    <a:lnTo>
                      <a:pt x="13" y="167"/>
                    </a:lnTo>
                    <a:lnTo>
                      <a:pt x="13" y="163"/>
                    </a:lnTo>
                    <a:lnTo>
                      <a:pt x="15" y="159"/>
                    </a:lnTo>
                    <a:lnTo>
                      <a:pt x="17" y="156"/>
                    </a:lnTo>
                    <a:lnTo>
                      <a:pt x="19" y="152"/>
                    </a:lnTo>
                    <a:lnTo>
                      <a:pt x="21" y="148"/>
                    </a:lnTo>
                    <a:lnTo>
                      <a:pt x="23" y="144"/>
                    </a:lnTo>
                    <a:lnTo>
                      <a:pt x="25" y="140"/>
                    </a:lnTo>
                    <a:lnTo>
                      <a:pt x="28" y="137"/>
                    </a:lnTo>
                    <a:lnTo>
                      <a:pt x="30" y="133"/>
                    </a:lnTo>
                    <a:lnTo>
                      <a:pt x="32" y="127"/>
                    </a:lnTo>
                    <a:lnTo>
                      <a:pt x="36" y="123"/>
                    </a:lnTo>
                    <a:lnTo>
                      <a:pt x="38" y="120"/>
                    </a:lnTo>
                    <a:lnTo>
                      <a:pt x="42" y="116"/>
                    </a:lnTo>
                    <a:lnTo>
                      <a:pt x="44" y="110"/>
                    </a:lnTo>
                    <a:lnTo>
                      <a:pt x="47" y="106"/>
                    </a:lnTo>
                    <a:lnTo>
                      <a:pt x="51" y="101"/>
                    </a:lnTo>
                    <a:lnTo>
                      <a:pt x="53" y="97"/>
                    </a:lnTo>
                    <a:lnTo>
                      <a:pt x="57" y="93"/>
                    </a:lnTo>
                    <a:lnTo>
                      <a:pt x="61" y="89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74" y="76"/>
                    </a:lnTo>
                    <a:lnTo>
                      <a:pt x="78" y="70"/>
                    </a:lnTo>
                    <a:lnTo>
                      <a:pt x="82" y="66"/>
                    </a:lnTo>
                    <a:lnTo>
                      <a:pt x="87" y="62"/>
                    </a:lnTo>
                    <a:lnTo>
                      <a:pt x="91" y="59"/>
                    </a:lnTo>
                    <a:lnTo>
                      <a:pt x="97" y="55"/>
                    </a:lnTo>
                    <a:lnTo>
                      <a:pt x="101" y="49"/>
                    </a:lnTo>
                    <a:lnTo>
                      <a:pt x="106" y="45"/>
                    </a:lnTo>
                    <a:lnTo>
                      <a:pt x="112" y="42"/>
                    </a:lnTo>
                    <a:lnTo>
                      <a:pt x="118" y="38"/>
                    </a:lnTo>
                    <a:lnTo>
                      <a:pt x="123" y="34"/>
                    </a:lnTo>
                    <a:lnTo>
                      <a:pt x="129" y="30"/>
                    </a:lnTo>
                    <a:lnTo>
                      <a:pt x="137" y="26"/>
                    </a:lnTo>
                    <a:lnTo>
                      <a:pt x="142" y="23"/>
                    </a:lnTo>
                    <a:lnTo>
                      <a:pt x="148" y="19"/>
                    </a:lnTo>
                    <a:lnTo>
                      <a:pt x="156" y="17"/>
                    </a:lnTo>
                    <a:lnTo>
                      <a:pt x="163" y="13"/>
                    </a:lnTo>
                    <a:lnTo>
                      <a:pt x="169" y="9"/>
                    </a:lnTo>
                    <a:lnTo>
                      <a:pt x="177" y="7"/>
                    </a:lnTo>
                    <a:lnTo>
                      <a:pt x="184" y="4"/>
                    </a:lnTo>
                    <a:lnTo>
                      <a:pt x="192" y="2"/>
                    </a:lnTo>
                    <a:lnTo>
                      <a:pt x="199" y="0"/>
                    </a:lnTo>
                    <a:lnTo>
                      <a:pt x="198" y="2"/>
                    </a:lnTo>
                    <a:lnTo>
                      <a:pt x="196" y="4"/>
                    </a:lnTo>
                    <a:lnTo>
                      <a:pt x="194" y="7"/>
                    </a:lnTo>
                    <a:lnTo>
                      <a:pt x="194" y="9"/>
                    </a:lnTo>
                    <a:lnTo>
                      <a:pt x="192" y="11"/>
                    </a:lnTo>
                    <a:lnTo>
                      <a:pt x="190" y="15"/>
                    </a:lnTo>
                    <a:lnTo>
                      <a:pt x="188" y="17"/>
                    </a:lnTo>
                    <a:lnTo>
                      <a:pt x="186" y="19"/>
                    </a:lnTo>
                    <a:lnTo>
                      <a:pt x="184" y="23"/>
                    </a:lnTo>
                    <a:lnTo>
                      <a:pt x="184" y="24"/>
                    </a:lnTo>
                    <a:lnTo>
                      <a:pt x="182" y="26"/>
                    </a:lnTo>
                    <a:lnTo>
                      <a:pt x="182" y="30"/>
                    </a:lnTo>
                    <a:lnTo>
                      <a:pt x="180" y="32"/>
                    </a:lnTo>
                    <a:lnTo>
                      <a:pt x="179" y="36"/>
                    </a:lnTo>
                    <a:lnTo>
                      <a:pt x="179" y="38"/>
                    </a:lnTo>
                    <a:lnTo>
                      <a:pt x="177" y="42"/>
                    </a:lnTo>
                    <a:lnTo>
                      <a:pt x="177" y="45"/>
                    </a:lnTo>
                    <a:lnTo>
                      <a:pt x="177" y="49"/>
                    </a:lnTo>
                    <a:lnTo>
                      <a:pt x="175" y="53"/>
                    </a:lnTo>
                    <a:lnTo>
                      <a:pt x="175" y="57"/>
                    </a:lnTo>
                    <a:lnTo>
                      <a:pt x="173" y="61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3" y="70"/>
                    </a:lnTo>
                    <a:lnTo>
                      <a:pt x="173" y="74"/>
                    </a:lnTo>
                    <a:lnTo>
                      <a:pt x="173" y="76"/>
                    </a:lnTo>
                    <a:lnTo>
                      <a:pt x="173" y="78"/>
                    </a:lnTo>
                    <a:lnTo>
                      <a:pt x="173" y="82"/>
                    </a:lnTo>
                    <a:lnTo>
                      <a:pt x="173" y="83"/>
                    </a:lnTo>
                    <a:lnTo>
                      <a:pt x="173" y="87"/>
                    </a:lnTo>
                    <a:lnTo>
                      <a:pt x="173" y="91"/>
                    </a:lnTo>
                    <a:lnTo>
                      <a:pt x="173" y="95"/>
                    </a:lnTo>
                    <a:lnTo>
                      <a:pt x="173" y="97"/>
                    </a:lnTo>
                    <a:lnTo>
                      <a:pt x="173" y="101"/>
                    </a:lnTo>
                    <a:lnTo>
                      <a:pt x="173" y="104"/>
                    </a:lnTo>
                    <a:lnTo>
                      <a:pt x="173" y="108"/>
                    </a:lnTo>
                    <a:lnTo>
                      <a:pt x="173" y="112"/>
                    </a:lnTo>
                    <a:lnTo>
                      <a:pt x="173" y="116"/>
                    </a:lnTo>
                    <a:lnTo>
                      <a:pt x="173" y="120"/>
                    </a:lnTo>
                    <a:lnTo>
                      <a:pt x="175" y="123"/>
                    </a:lnTo>
                    <a:lnTo>
                      <a:pt x="175" y="127"/>
                    </a:lnTo>
                    <a:lnTo>
                      <a:pt x="175" y="133"/>
                    </a:lnTo>
                    <a:lnTo>
                      <a:pt x="175" y="137"/>
                    </a:lnTo>
                    <a:lnTo>
                      <a:pt x="175" y="140"/>
                    </a:lnTo>
                    <a:lnTo>
                      <a:pt x="175" y="144"/>
                    </a:lnTo>
                    <a:lnTo>
                      <a:pt x="175" y="148"/>
                    </a:lnTo>
                    <a:lnTo>
                      <a:pt x="175" y="152"/>
                    </a:lnTo>
                    <a:lnTo>
                      <a:pt x="177" y="156"/>
                    </a:lnTo>
                    <a:lnTo>
                      <a:pt x="177" y="161"/>
                    </a:lnTo>
                    <a:lnTo>
                      <a:pt x="177" y="165"/>
                    </a:lnTo>
                    <a:lnTo>
                      <a:pt x="177" y="167"/>
                    </a:lnTo>
                    <a:lnTo>
                      <a:pt x="177" y="171"/>
                    </a:lnTo>
                    <a:lnTo>
                      <a:pt x="177" y="175"/>
                    </a:lnTo>
                    <a:lnTo>
                      <a:pt x="177" y="178"/>
                    </a:lnTo>
                    <a:lnTo>
                      <a:pt x="177" y="182"/>
                    </a:lnTo>
                    <a:lnTo>
                      <a:pt x="177" y="184"/>
                    </a:lnTo>
                    <a:lnTo>
                      <a:pt x="177" y="188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7" y="197"/>
                    </a:lnTo>
                    <a:lnTo>
                      <a:pt x="177" y="199"/>
                    </a:lnTo>
                    <a:lnTo>
                      <a:pt x="177" y="203"/>
                    </a:lnTo>
                    <a:lnTo>
                      <a:pt x="177" y="205"/>
                    </a:lnTo>
                    <a:lnTo>
                      <a:pt x="177" y="209"/>
                    </a:lnTo>
                    <a:lnTo>
                      <a:pt x="177" y="211"/>
                    </a:lnTo>
                    <a:lnTo>
                      <a:pt x="177" y="215"/>
                    </a:lnTo>
                    <a:lnTo>
                      <a:pt x="175" y="216"/>
                    </a:lnTo>
                    <a:lnTo>
                      <a:pt x="175" y="220"/>
                    </a:lnTo>
                    <a:lnTo>
                      <a:pt x="175" y="222"/>
                    </a:lnTo>
                    <a:lnTo>
                      <a:pt x="175" y="224"/>
                    </a:lnTo>
                    <a:lnTo>
                      <a:pt x="175" y="226"/>
                    </a:lnTo>
                    <a:lnTo>
                      <a:pt x="175" y="230"/>
                    </a:lnTo>
                    <a:lnTo>
                      <a:pt x="175" y="232"/>
                    </a:lnTo>
                    <a:lnTo>
                      <a:pt x="175" y="234"/>
                    </a:lnTo>
                    <a:lnTo>
                      <a:pt x="173" y="239"/>
                    </a:lnTo>
                    <a:lnTo>
                      <a:pt x="173" y="243"/>
                    </a:lnTo>
                    <a:lnTo>
                      <a:pt x="173" y="247"/>
                    </a:lnTo>
                    <a:lnTo>
                      <a:pt x="173" y="251"/>
                    </a:lnTo>
                    <a:lnTo>
                      <a:pt x="171" y="254"/>
                    </a:lnTo>
                    <a:lnTo>
                      <a:pt x="171" y="260"/>
                    </a:lnTo>
                    <a:lnTo>
                      <a:pt x="169" y="264"/>
                    </a:lnTo>
                    <a:lnTo>
                      <a:pt x="169" y="268"/>
                    </a:lnTo>
                    <a:lnTo>
                      <a:pt x="167" y="272"/>
                    </a:lnTo>
                    <a:lnTo>
                      <a:pt x="167" y="275"/>
                    </a:lnTo>
                    <a:lnTo>
                      <a:pt x="165" y="279"/>
                    </a:lnTo>
                    <a:lnTo>
                      <a:pt x="165" y="283"/>
                    </a:lnTo>
                    <a:lnTo>
                      <a:pt x="163" y="287"/>
                    </a:lnTo>
                    <a:lnTo>
                      <a:pt x="163" y="293"/>
                    </a:lnTo>
                    <a:lnTo>
                      <a:pt x="161" y="296"/>
                    </a:lnTo>
                    <a:lnTo>
                      <a:pt x="160" y="302"/>
                    </a:lnTo>
                    <a:lnTo>
                      <a:pt x="141" y="340"/>
                    </a:lnTo>
                    <a:lnTo>
                      <a:pt x="141" y="338"/>
                    </a:lnTo>
                    <a:lnTo>
                      <a:pt x="141" y="336"/>
                    </a:lnTo>
                    <a:lnTo>
                      <a:pt x="141" y="332"/>
                    </a:lnTo>
                    <a:lnTo>
                      <a:pt x="141" y="331"/>
                    </a:lnTo>
                    <a:lnTo>
                      <a:pt x="142" y="327"/>
                    </a:lnTo>
                    <a:lnTo>
                      <a:pt x="142" y="323"/>
                    </a:lnTo>
                    <a:lnTo>
                      <a:pt x="142" y="317"/>
                    </a:lnTo>
                    <a:lnTo>
                      <a:pt x="142" y="315"/>
                    </a:lnTo>
                    <a:lnTo>
                      <a:pt x="144" y="312"/>
                    </a:lnTo>
                    <a:lnTo>
                      <a:pt x="144" y="310"/>
                    </a:lnTo>
                    <a:lnTo>
                      <a:pt x="144" y="306"/>
                    </a:lnTo>
                    <a:lnTo>
                      <a:pt x="144" y="304"/>
                    </a:lnTo>
                    <a:lnTo>
                      <a:pt x="144" y="300"/>
                    </a:lnTo>
                    <a:lnTo>
                      <a:pt x="146" y="298"/>
                    </a:lnTo>
                    <a:lnTo>
                      <a:pt x="146" y="294"/>
                    </a:lnTo>
                    <a:lnTo>
                      <a:pt x="146" y="291"/>
                    </a:lnTo>
                    <a:lnTo>
                      <a:pt x="146" y="287"/>
                    </a:lnTo>
                    <a:lnTo>
                      <a:pt x="146" y="283"/>
                    </a:lnTo>
                    <a:lnTo>
                      <a:pt x="148" y="279"/>
                    </a:lnTo>
                    <a:lnTo>
                      <a:pt x="148" y="275"/>
                    </a:lnTo>
                    <a:lnTo>
                      <a:pt x="148" y="273"/>
                    </a:lnTo>
                    <a:lnTo>
                      <a:pt x="148" y="270"/>
                    </a:lnTo>
                    <a:lnTo>
                      <a:pt x="150" y="266"/>
                    </a:lnTo>
                    <a:lnTo>
                      <a:pt x="150" y="262"/>
                    </a:lnTo>
                    <a:lnTo>
                      <a:pt x="150" y="258"/>
                    </a:lnTo>
                    <a:lnTo>
                      <a:pt x="150" y="254"/>
                    </a:lnTo>
                    <a:lnTo>
                      <a:pt x="150" y="249"/>
                    </a:lnTo>
                    <a:lnTo>
                      <a:pt x="150" y="245"/>
                    </a:lnTo>
                    <a:lnTo>
                      <a:pt x="152" y="241"/>
                    </a:lnTo>
                    <a:lnTo>
                      <a:pt x="152" y="237"/>
                    </a:lnTo>
                    <a:lnTo>
                      <a:pt x="152" y="234"/>
                    </a:lnTo>
                    <a:lnTo>
                      <a:pt x="152" y="230"/>
                    </a:lnTo>
                    <a:lnTo>
                      <a:pt x="152" y="224"/>
                    </a:lnTo>
                    <a:lnTo>
                      <a:pt x="152" y="220"/>
                    </a:lnTo>
                    <a:lnTo>
                      <a:pt x="154" y="216"/>
                    </a:lnTo>
                    <a:lnTo>
                      <a:pt x="154" y="213"/>
                    </a:lnTo>
                    <a:lnTo>
                      <a:pt x="154" y="209"/>
                    </a:lnTo>
                    <a:lnTo>
                      <a:pt x="154" y="205"/>
                    </a:lnTo>
                    <a:lnTo>
                      <a:pt x="154" y="201"/>
                    </a:lnTo>
                    <a:lnTo>
                      <a:pt x="154" y="196"/>
                    </a:lnTo>
                    <a:lnTo>
                      <a:pt x="154" y="192"/>
                    </a:lnTo>
                    <a:lnTo>
                      <a:pt x="154" y="188"/>
                    </a:lnTo>
                    <a:lnTo>
                      <a:pt x="154" y="184"/>
                    </a:lnTo>
                    <a:lnTo>
                      <a:pt x="154" y="180"/>
                    </a:lnTo>
                    <a:lnTo>
                      <a:pt x="154" y="177"/>
                    </a:lnTo>
                    <a:lnTo>
                      <a:pt x="154" y="173"/>
                    </a:lnTo>
                    <a:lnTo>
                      <a:pt x="154" y="169"/>
                    </a:lnTo>
                    <a:lnTo>
                      <a:pt x="154" y="165"/>
                    </a:lnTo>
                    <a:lnTo>
                      <a:pt x="154" y="161"/>
                    </a:lnTo>
                    <a:lnTo>
                      <a:pt x="154" y="158"/>
                    </a:lnTo>
                    <a:lnTo>
                      <a:pt x="154" y="154"/>
                    </a:lnTo>
                    <a:lnTo>
                      <a:pt x="154" y="150"/>
                    </a:lnTo>
                    <a:lnTo>
                      <a:pt x="154" y="146"/>
                    </a:lnTo>
                    <a:lnTo>
                      <a:pt x="152" y="142"/>
                    </a:lnTo>
                    <a:lnTo>
                      <a:pt x="152" y="140"/>
                    </a:lnTo>
                    <a:lnTo>
                      <a:pt x="152" y="137"/>
                    </a:lnTo>
                    <a:lnTo>
                      <a:pt x="152" y="133"/>
                    </a:lnTo>
                    <a:lnTo>
                      <a:pt x="150" y="129"/>
                    </a:lnTo>
                    <a:lnTo>
                      <a:pt x="150" y="127"/>
                    </a:lnTo>
                    <a:lnTo>
                      <a:pt x="150" y="123"/>
                    </a:lnTo>
                    <a:lnTo>
                      <a:pt x="150" y="120"/>
                    </a:lnTo>
                    <a:lnTo>
                      <a:pt x="150" y="118"/>
                    </a:lnTo>
                    <a:lnTo>
                      <a:pt x="150" y="116"/>
                    </a:lnTo>
                    <a:lnTo>
                      <a:pt x="148" y="112"/>
                    </a:lnTo>
                    <a:lnTo>
                      <a:pt x="148" y="108"/>
                    </a:lnTo>
                    <a:lnTo>
                      <a:pt x="148" y="106"/>
                    </a:lnTo>
                    <a:lnTo>
                      <a:pt x="148" y="104"/>
                    </a:lnTo>
                    <a:lnTo>
                      <a:pt x="148" y="101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5"/>
                    </a:lnTo>
                    <a:lnTo>
                      <a:pt x="148" y="89"/>
                    </a:lnTo>
                    <a:lnTo>
                      <a:pt x="148" y="85"/>
                    </a:lnTo>
                    <a:lnTo>
                      <a:pt x="148" y="82"/>
                    </a:lnTo>
                    <a:lnTo>
                      <a:pt x="148" y="78"/>
                    </a:lnTo>
                    <a:lnTo>
                      <a:pt x="148" y="74"/>
                    </a:lnTo>
                    <a:lnTo>
                      <a:pt x="150" y="70"/>
                    </a:lnTo>
                    <a:lnTo>
                      <a:pt x="150" y="66"/>
                    </a:lnTo>
                    <a:lnTo>
                      <a:pt x="150" y="64"/>
                    </a:lnTo>
                    <a:lnTo>
                      <a:pt x="150" y="61"/>
                    </a:lnTo>
                    <a:lnTo>
                      <a:pt x="152" y="59"/>
                    </a:lnTo>
                    <a:lnTo>
                      <a:pt x="152" y="55"/>
                    </a:lnTo>
                    <a:lnTo>
                      <a:pt x="152" y="53"/>
                    </a:lnTo>
                    <a:lnTo>
                      <a:pt x="154" y="49"/>
                    </a:lnTo>
                    <a:lnTo>
                      <a:pt x="154" y="47"/>
                    </a:lnTo>
                    <a:lnTo>
                      <a:pt x="154" y="43"/>
                    </a:lnTo>
                    <a:lnTo>
                      <a:pt x="156" y="42"/>
                    </a:lnTo>
                    <a:lnTo>
                      <a:pt x="154" y="42"/>
                    </a:lnTo>
                    <a:lnTo>
                      <a:pt x="154" y="43"/>
                    </a:lnTo>
                    <a:lnTo>
                      <a:pt x="150" y="43"/>
                    </a:lnTo>
                    <a:lnTo>
                      <a:pt x="148" y="45"/>
                    </a:lnTo>
                    <a:lnTo>
                      <a:pt x="144" y="47"/>
                    </a:lnTo>
                    <a:lnTo>
                      <a:pt x="141" y="49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1" y="55"/>
                    </a:lnTo>
                    <a:lnTo>
                      <a:pt x="129" y="57"/>
                    </a:lnTo>
                    <a:lnTo>
                      <a:pt x="127" y="59"/>
                    </a:lnTo>
                    <a:lnTo>
                      <a:pt x="123" y="59"/>
                    </a:lnTo>
                    <a:lnTo>
                      <a:pt x="122" y="61"/>
                    </a:lnTo>
                    <a:lnTo>
                      <a:pt x="118" y="62"/>
                    </a:lnTo>
                    <a:lnTo>
                      <a:pt x="116" y="64"/>
                    </a:lnTo>
                    <a:lnTo>
                      <a:pt x="112" y="66"/>
                    </a:lnTo>
                    <a:lnTo>
                      <a:pt x="110" y="68"/>
                    </a:lnTo>
                    <a:lnTo>
                      <a:pt x="106" y="72"/>
                    </a:lnTo>
                    <a:lnTo>
                      <a:pt x="104" y="74"/>
                    </a:lnTo>
                    <a:lnTo>
                      <a:pt x="101" y="76"/>
                    </a:lnTo>
                    <a:lnTo>
                      <a:pt x="99" y="80"/>
                    </a:lnTo>
                    <a:lnTo>
                      <a:pt x="95" y="82"/>
                    </a:lnTo>
                    <a:lnTo>
                      <a:pt x="93" y="85"/>
                    </a:lnTo>
                    <a:lnTo>
                      <a:pt x="89" y="87"/>
                    </a:lnTo>
                    <a:lnTo>
                      <a:pt x="85" y="89"/>
                    </a:lnTo>
                    <a:lnTo>
                      <a:pt x="82" y="93"/>
                    </a:lnTo>
                    <a:lnTo>
                      <a:pt x="80" y="97"/>
                    </a:lnTo>
                    <a:lnTo>
                      <a:pt x="76" y="99"/>
                    </a:lnTo>
                    <a:lnTo>
                      <a:pt x="74" y="102"/>
                    </a:lnTo>
                    <a:lnTo>
                      <a:pt x="70" y="106"/>
                    </a:lnTo>
                    <a:lnTo>
                      <a:pt x="68" y="110"/>
                    </a:lnTo>
                    <a:lnTo>
                      <a:pt x="65" y="112"/>
                    </a:lnTo>
                    <a:lnTo>
                      <a:pt x="61" y="116"/>
                    </a:lnTo>
                    <a:lnTo>
                      <a:pt x="59" y="120"/>
                    </a:lnTo>
                    <a:lnTo>
                      <a:pt x="55" y="123"/>
                    </a:lnTo>
                    <a:lnTo>
                      <a:pt x="53" y="127"/>
                    </a:lnTo>
                    <a:lnTo>
                      <a:pt x="51" y="131"/>
                    </a:lnTo>
                    <a:lnTo>
                      <a:pt x="47" y="135"/>
                    </a:lnTo>
                    <a:lnTo>
                      <a:pt x="46" y="140"/>
                    </a:lnTo>
                    <a:lnTo>
                      <a:pt x="42" y="144"/>
                    </a:lnTo>
                    <a:lnTo>
                      <a:pt x="40" y="148"/>
                    </a:lnTo>
                    <a:lnTo>
                      <a:pt x="38" y="152"/>
                    </a:lnTo>
                    <a:lnTo>
                      <a:pt x="36" y="156"/>
                    </a:lnTo>
                    <a:lnTo>
                      <a:pt x="32" y="161"/>
                    </a:lnTo>
                    <a:lnTo>
                      <a:pt x="30" y="165"/>
                    </a:lnTo>
                    <a:lnTo>
                      <a:pt x="28" y="171"/>
                    </a:lnTo>
                    <a:lnTo>
                      <a:pt x="26" y="175"/>
                    </a:lnTo>
                    <a:lnTo>
                      <a:pt x="25" y="180"/>
                    </a:lnTo>
                    <a:lnTo>
                      <a:pt x="23" y="184"/>
                    </a:lnTo>
                    <a:lnTo>
                      <a:pt x="21" y="190"/>
                    </a:lnTo>
                    <a:lnTo>
                      <a:pt x="21" y="196"/>
                    </a:lnTo>
                    <a:lnTo>
                      <a:pt x="19" y="201"/>
                    </a:lnTo>
                    <a:lnTo>
                      <a:pt x="19" y="205"/>
                    </a:lnTo>
                    <a:lnTo>
                      <a:pt x="17" y="211"/>
                    </a:lnTo>
                    <a:lnTo>
                      <a:pt x="17" y="216"/>
                    </a:lnTo>
                    <a:lnTo>
                      <a:pt x="15" y="220"/>
                    </a:lnTo>
                    <a:lnTo>
                      <a:pt x="15" y="222"/>
                    </a:lnTo>
                    <a:lnTo>
                      <a:pt x="15" y="224"/>
                    </a:lnTo>
                    <a:lnTo>
                      <a:pt x="15" y="226"/>
                    </a:lnTo>
                    <a:lnTo>
                      <a:pt x="13" y="228"/>
                    </a:lnTo>
                    <a:lnTo>
                      <a:pt x="11" y="230"/>
                    </a:lnTo>
                    <a:lnTo>
                      <a:pt x="9" y="228"/>
                    </a:lnTo>
                    <a:lnTo>
                      <a:pt x="6" y="224"/>
                    </a:lnTo>
                    <a:lnTo>
                      <a:pt x="6" y="222"/>
                    </a:lnTo>
                    <a:lnTo>
                      <a:pt x="4" y="220"/>
                    </a:lnTo>
                    <a:lnTo>
                      <a:pt x="2" y="216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00" name="Freeform 840">
                <a:extLst>
                  <a:ext uri="{FF2B5EF4-FFF2-40B4-BE49-F238E27FC236}">
                    <a16:creationId xmlns:a16="http://schemas.microsoft.com/office/drawing/2014/main" id="{F5440F24-45FF-4BBB-A29A-925EACF87B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9" y="876"/>
                <a:ext cx="147" cy="212"/>
              </a:xfrm>
              <a:custGeom>
                <a:avLst/>
                <a:gdLst>
                  <a:gd name="T0" fmla="*/ 1 w 293"/>
                  <a:gd name="T1" fmla="*/ 1 h 424"/>
                  <a:gd name="T2" fmla="*/ 1 w 293"/>
                  <a:gd name="T3" fmla="*/ 1 h 424"/>
                  <a:gd name="T4" fmla="*/ 1 w 293"/>
                  <a:gd name="T5" fmla="*/ 1 h 424"/>
                  <a:gd name="T6" fmla="*/ 1 w 293"/>
                  <a:gd name="T7" fmla="*/ 1 h 424"/>
                  <a:gd name="T8" fmla="*/ 1 w 293"/>
                  <a:gd name="T9" fmla="*/ 1 h 424"/>
                  <a:gd name="T10" fmla="*/ 1 w 293"/>
                  <a:gd name="T11" fmla="*/ 1 h 424"/>
                  <a:gd name="T12" fmla="*/ 1 w 293"/>
                  <a:gd name="T13" fmla="*/ 0 h 424"/>
                  <a:gd name="T14" fmla="*/ 1 w 293"/>
                  <a:gd name="T15" fmla="*/ 1 h 424"/>
                  <a:gd name="T16" fmla="*/ 1 w 293"/>
                  <a:gd name="T17" fmla="*/ 1 h 424"/>
                  <a:gd name="T18" fmla="*/ 1 w 293"/>
                  <a:gd name="T19" fmla="*/ 1 h 424"/>
                  <a:gd name="T20" fmla="*/ 1 w 293"/>
                  <a:gd name="T21" fmla="*/ 1 h 424"/>
                  <a:gd name="T22" fmla="*/ 1 w 293"/>
                  <a:gd name="T23" fmla="*/ 1 h 424"/>
                  <a:gd name="T24" fmla="*/ 1 w 293"/>
                  <a:gd name="T25" fmla="*/ 1 h 424"/>
                  <a:gd name="T26" fmla="*/ 1 w 293"/>
                  <a:gd name="T27" fmla="*/ 1 h 424"/>
                  <a:gd name="T28" fmla="*/ 1 w 293"/>
                  <a:gd name="T29" fmla="*/ 1 h 424"/>
                  <a:gd name="T30" fmla="*/ 1 w 293"/>
                  <a:gd name="T31" fmla="*/ 1 h 424"/>
                  <a:gd name="T32" fmla="*/ 1 w 293"/>
                  <a:gd name="T33" fmla="*/ 1 h 424"/>
                  <a:gd name="T34" fmla="*/ 1 w 293"/>
                  <a:gd name="T35" fmla="*/ 1 h 424"/>
                  <a:gd name="T36" fmla="*/ 1 w 293"/>
                  <a:gd name="T37" fmla="*/ 1 h 424"/>
                  <a:gd name="T38" fmla="*/ 1 w 293"/>
                  <a:gd name="T39" fmla="*/ 1 h 424"/>
                  <a:gd name="T40" fmla="*/ 1 w 293"/>
                  <a:gd name="T41" fmla="*/ 1 h 424"/>
                  <a:gd name="T42" fmla="*/ 1 w 293"/>
                  <a:gd name="T43" fmla="*/ 1 h 424"/>
                  <a:gd name="T44" fmla="*/ 1 w 293"/>
                  <a:gd name="T45" fmla="*/ 1 h 424"/>
                  <a:gd name="T46" fmla="*/ 1 w 293"/>
                  <a:gd name="T47" fmla="*/ 1 h 424"/>
                  <a:gd name="T48" fmla="*/ 0 w 293"/>
                  <a:gd name="T49" fmla="*/ 1 h 424"/>
                  <a:gd name="T50" fmla="*/ 0 w 293"/>
                  <a:gd name="T51" fmla="*/ 1 h 424"/>
                  <a:gd name="T52" fmla="*/ 1 w 293"/>
                  <a:gd name="T53" fmla="*/ 1 h 424"/>
                  <a:gd name="T54" fmla="*/ 1 w 293"/>
                  <a:gd name="T55" fmla="*/ 1 h 424"/>
                  <a:gd name="T56" fmla="*/ 1 w 293"/>
                  <a:gd name="T57" fmla="*/ 1 h 424"/>
                  <a:gd name="T58" fmla="*/ 1 w 293"/>
                  <a:gd name="T59" fmla="*/ 1 h 424"/>
                  <a:gd name="T60" fmla="*/ 1 w 293"/>
                  <a:gd name="T61" fmla="*/ 1 h 424"/>
                  <a:gd name="T62" fmla="*/ 1 w 293"/>
                  <a:gd name="T63" fmla="*/ 1 h 424"/>
                  <a:gd name="T64" fmla="*/ 1 w 293"/>
                  <a:gd name="T65" fmla="*/ 1 h 424"/>
                  <a:gd name="T66" fmla="*/ 1 w 293"/>
                  <a:gd name="T67" fmla="*/ 1 h 424"/>
                  <a:gd name="T68" fmla="*/ 1 w 293"/>
                  <a:gd name="T69" fmla="*/ 1 h 424"/>
                  <a:gd name="T70" fmla="*/ 1 w 293"/>
                  <a:gd name="T71" fmla="*/ 1 h 424"/>
                  <a:gd name="T72" fmla="*/ 1 w 293"/>
                  <a:gd name="T73" fmla="*/ 1 h 424"/>
                  <a:gd name="T74" fmla="*/ 1 w 293"/>
                  <a:gd name="T75" fmla="*/ 1 h 424"/>
                  <a:gd name="T76" fmla="*/ 1 w 293"/>
                  <a:gd name="T77" fmla="*/ 1 h 424"/>
                  <a:gd name="T78" fmla="*/ 1 w 293"/>
                  <a:gd name="T79" fmla="*/ 1 h 424"/>
                  <a:gd name="T80" fmla="*/ 1 w 293"/>
                  <a:gd name="T81" fmla="*/ 1 h 424"/>
                  <a:gd name="T82" fmla="*/ 1 w 293"/>
                  <a:gd name="T83" fmla="*/ 1 h 424"/>
                  <a:gd name="T84" fmla="*/ 1 w 293"/>
                  <a:gd name="T85" fmla="*/ 1 h 424"/>
                  <a:gd name="T86" fmla="*/ 1 w 293"/>
                  <a:gd name="T87" fmla="*/ 1 h 424"/>
                  <a:gd name="T88" fmla="*/ 1 w 293"/>
                  <a:gd name="T89" fmla="*/ 1 h 424"/>
                  <a:gd name="T90" fmla="*/ 1 w 293"/>
                  <a:gd name="T91" fmla="*/ 1 h 424"/>
                  <a:gd name="T92" fmla="*/ 1 w 293"/>
                  <a:gd name="T93" fmla="*/ 1 h 424"/>
                  <a:gd name="T94" fmla="*/ 1 w 293"/>
                  <a:gd name="T95" fmla="*/ 1 h 424"/>
                  <a:gd name="T96" fmla="*/ 1 w 293"/>
                  <a:gd name="T97" fmla="*/ 1 h 424"/>
                  <a:gd name="T98" fmla="*/ 1 w 293"/>
                  <a:gd name="T99" fmla="*/ 1 h 424"/>
                  <a:gd name="T100" fmla="*/ 1 w 293"/>
                  <a:gd name="T101" fmla="*/ 1 h 424"/>
                  <a:gd name="T102" fmla="*/ 1 w 293"/>
                  <a:gd name="T103" fmla="*/ 1 h 424"/>
                  <a:gd name="T104" fmla="*/ 1 w 293"/>
                  <a:gd name="T105" fmla="*/ 1 h 424"/>
                  <a:gd name="T106" fmla="*/ 1 w 293"/>
                  <a:gd name="T107" fmla="*/ 1 h 424"/>
                  <a:gd name="T108" fmla="*/ 1 w 293"/>
                  <a:gd name="T109" fmla="*/ 1 h 424"/>
                  <a:gd name="T110" fmla="*/ 1 w 293"/>
                  <a:gd name="T111" fmla="*/ 1 h 4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3"/>
                  <a:gd name="T169" fmla="*/ 0 h 424"/>
                  <a:gd name="T170" fmla="*/ 293 w 293"/>
                  <a:gd name="T171" fmla="*/ 424 h 4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3" h="424">
                    <a:moveTo>
                      <a:pt x="26" y="160"/>
                    </a:moveTo>
                    <a:lnTo>
                      <a:pt x="26" y="158"/>
                    </a:lnTo>
                    <a:lnTo>
                      <a:pt x="28" y="154"/>
                    </a:lnTo>
                    <a:lnTo>
                      <a:pt x="30" y="152"/>
                    </a:lnTo>
                    <a:lnTo>
                      <a:pt x="32" y="148"/>
                    </a:lnTo>
                    <a:lnTo>
                      <a:pt x="34" y="145"/>
                    </a:lnTo>
                    <a:lnTo>
                      <a:pt x="36" y="141"/>
                    </a:lnTo>
                    <a:lnTo>
                      <a:pt x="38" y="139"/>
                    </a:lnTo>
                    <a:lnTo>
                      <a:pt x="40" y="135"/>
                    </a:lnTo>
                    <a:lnTo>
                      <a:pt x="40" y="133"/>
                    </a:lnTo>
                    <a:lnTo>
                      <a:pt x="42" y="131"/>
                    </a:lnTo>
                    <a:lnTo>
                      <a:pt x="43" y="129"/>
                    </a:lnTo>
                    <a:lnTo>
                      <a:pt x="45" y="126"/>
                    </a:lnTo>
                    <a:lnTo>
                      <a:pt x="47" y="124"/>
                    </a:lnTo>
                    <a:lnTo>
                      <a:pt x="51" y="120"/>
                    </a:lnTo>
                    <a:lnTo>
                      <a:pt x="53" y="118"/>
                    </a:lnTo>
                    <a:lnTo>
                      <a:pt x="55" y="114"/>
                    </a:lnTo>
                    <a:lnTo>
                      <a:pt x="59" y="110"/>
                    </a:lnTo>
                    <a:lnTo>
                      <a:pt x="61" y="108"/>
                    </a:lnTo>
                    <a:lnTo>
                      <a:pt x="64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8" y="93"/>
                    </a:lnTo>
                    <a:lnTo>
                      <a:pt x="81" y="89"/>
                    </a:lnTo>
                    <a:lnTo>
                      <a:pt x="85" y="86"/>
                    </a:lnTo>
                    <a:lnTo>
                      <a:pt x="89" y="82"/>
                    </a:lnTo>
                    <a:lnTo>
                      <a:pt x="93" y="80"/>
                    </a:lnTo>
                    <a:lnTo>
                      <a:pt x="99" y="76"/>
                    </a:lnTo>
                    <a:lnTo>
                      <a:pt x="102" y="72"/>
                    </a:lnTo>
                    <a:lnTo>
                      <a:pt x="108" y="69"/>
                    </a:lnTo>
                    <a:lnTo>
                      <a:pt x="112" y="67"/>
                    </a:lnTo>
                    <a:lnTo>
                      <a:pt x="118" y="63"/>
                    </a:lnTo>
                    <a:lnTo>
                      <a:pt x="123" y="59"/>
                    </a:lnTo>
                    <a:lnTo>
                      <a:pt x="129" y="55"/>
                    </a:lnTo>
                    <a:lnTo>
                      <a:pt x="135" y="53"/>
                    </a:lnTo>
                    <a:lnTo>
                      <a:pt x="140" y="50"/>
                    </a:lnTo>
                    <a:lnTo>
                      <a:pt x="148" y="46"/>
                    </a:lnTo>
                    <a:lnTo>
                      <a:pt x="154" y="44"/>
                    </a:lnTo>
                    <a:lnTo>
                      <a:pt x="161" y="40"/>
                    </a:lnTo>
                    <a:lnTo>
                      <a:pt x="169" y="36"/>
                    </a:lnTo>
                    <a:lnTo>
                      <a:pt x="175" y="32"/>
                    </a:lnTo>
                    <a:lnTo>
                      <a:pt x="182" y="31"/>
                    </a:lnTo>
                    <a:lnTo>
                      <a:pt x="190" y="27"/>
                    </a:lnTo>
                    <a:lnTo>
                      <a:pt x="199" y="25"/>
                    </a:lnTo>
                    <a:lnTo>
                      <a:pt x="207" y="21"/>
                    </a:lnTo>
                    <a:lnTo>
                      <a:pt x="215" y="19"/>
                    </a:lnTo>
                    <a:lnTo>
                      <a:pt x="224" y="17"/>
                    </a:lnTo>
                    <a:lnTo>
                      <a:pt x="234" y="13"/>
                    </a:lnTo>
                    <a:lnTo>
                      <a:pt x="241" y="12"/>
                    </a:lnTo>
                    <a:lnTo>
                      <a:pt x="253" y="10"/>
                    </a:lnTo>
                    <a:lnTo>
                      <a:pt x="260" y="6"/>
                    </a:lnTo>
                    <a:lnTo>
                      <a:pt x="272" y="4"/>
                    </a:lnTo>
                    <a:lnTo>
                      <a:pt x="281" y="2"/>
                    </a:lnTo>
                    <a:lnTo>
                      <a:pt x="293" y="0"/>
                    </a:lnTo>
                    <a:lnTo>
                      <a:pt x="291" y="2"/>
                    </a:lnTo>
                    <a:lnTo>
                      <a:pt x="289" y="4"/>
                    </a:lnTo>
                    <a:lnTo>
                      <a:pt x="285" y="6"/>
                    </a:lnTo>
                    <a:lnTo>
                      <a:pt x="283" y="8"/>
                    </a:lnTo>
                    <a:lnTo>
                      <a:pt x="281" y="10"/>
                    </a:lnTo>
                    <a:lnTo>
                      <a:pt x="279" y="12"/>
                    </a:lnTo>
                    <a:lnTo>
                      <a:pt x="277" y="15"/>
                    </a:lnTo>
                    <a:lnTo>
                      <a:pt x="275" y="17"/>
                    </a:lnTo>
                    <a:lnTo>
                      <a:pt x="273" y="21"/>
                    </a:lnTo>
                    <a:lnTo>
                      <a:pt x="270" y="23"/>
                    </a:lnTo>
                    <a:lnTo>
                      <a:pt x="268" y="27"/>
                    </a:lnTo>
                    <a:lnTo>
                      <a:pt x="264" y="31"/>
                    </a:lnTo>
                    <a:lnTo>
                      <a:pt x="262" y="34"/>
                    </a:lnTo>
                    <a:lnTo>
                      <a:pt x="260" y="36"/>
                    </a:lnTo>
                    <a:lnTo>
                      <a:pt x="260" y="38"/>
                    </a:lnTo>
                    <a:lnTo>
                      <a:pt x="258" y="42"/>
                    </a:lnTo>
                    <a:lnTo>
                      <a:pt x="256" y="44"/>
                    </a:lnTo>
                    <a:lnTo>
                      <a:pt x="254" y="46"/>
                    </a:lnTo>
                    <a:lnTo>
                      <a:pt x="254" y="50"/>
                    </a:lnTo>
                    <a:lnTo>
                      <a:pt x="253" y="51"/>
                    </a:lnTo>
                    <a:lnTo>
                      <a:pt x="251" y="55"/>
                    </a:lnTo>
                    <a:lnTo>
                      <a:pt x="251" y="57"/>
                    </a:lnTo>
                    <a:lnTo>
                      <a:pt x="249" y="61"/>
                    </a:lnTo>
                    <a:lnTo>
                      <a:pt x="247" y="63"/>
                    </a:lnTo>
                    <a:lnTo>
                      <a:pt x="245" y="67"/>
                    </a:lnTo>
                    <a:lnTo>
                      <a:pt x="245" y="69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1" y="80"/>
                    </a:lnTo>
                    <a:lnTo>
                      <a:pt x="239" y="84"/>
                    </a:lnTo>
                    <a:lnTo>
                      <a:pt x="237" y="88"/>
                    </a:lnTo>
                    <a:lnTo>
                      <a:pt x="235" y="91"/>
                    </a:lnTo>
                    <a:lnTo>
                      <a:pt x="235" y="95"/>
                    </a:lnTo>
                    <a:lnTo>
                      <a:pt x="234" y="99"/>
                    </a:lnTo>
                    <a:lnTo>
                      <a:pt x="232" y="103"/>
                    </a:lnTo>
                    <a:lnTo>
                      <a:pt x="230" y="107"/>
                    </a:lnTo>
                    <a:lnTo>
                      <a:pt x="230" y="112"/>
                    </a:lnTo>
                    <a:lnTo>
                      <a:pt x="228" y="116"/>
                    </a:lnTo>
                    <a:lnTo>
                      <a:pt x="228" y="120"/>
                    </a:lnTo>
                    <a:lnTo>
                      <a:pt x="226" y="126"/>
                    </a:lnTo>
                    <a:lnTo>
                      <a:pt x="224" y="131"/>
                    </a:lnTo>
                    <a:lnTo>
                      <a:pt x="224" y="135"/>
                    </a:lnTo>
                    <a:lnTo>
                      <a:pt x="222" y="141"/>
                    </a:lnTo>
                    <a:lnTo>
                      <a:pt x="220" y="145"/>
                    </a:lnTo>
                    <a:lnTo>
                      <a:pt x="220" y="150"/>
                    </a:lnTo>
                    <a:lnTo>
                      <a:pt x="218" y="154"/>
                    </a:lnTo>
                    <a:lnTo>
                      <a:pt x="218" y="160"/>
                    </a:lnTo>
                    <a:lnTo>
                      <a:pt x="216" y="165"/>
                    </a:lnTo>
                    <a:lnTo>
                      <a:pt x="215" y="171"/>
                    </a:lnTo>
                    <a:lnTo>
                      <a:pt x="215" y="177"/>
                    </a:lnTo>
                    <a:lnTo>
                      <a:pt x="213" y="181"/>
                    </a:lnTo>
                    <a:lnTo>
                      <a:pt x="211" y="186"/>
                    </a:lnTo>
                    <a:lnTo>
                      <a:pt x="211" y="192"/>
                    </a:lnTo>
                    <a:lnTo>
                      <a:pt x="209" y="198"/>
                    </a:lnTo>
                    <a:lnTo>
                      <a:pt x="209" y="204"/>
                    </a:lnTo>
                    <a:lnTo>
                      <a:pt x="207" y="207"/>
                    </a:lnTo>
                    <a:lnTo>
                      <a:pt x="205" y="213"/>
                    </a:lnTo>
                    <a:lnTo>
                      <a:pt x="205" y="219"/>
                    </a:lnTo>
                    <a:lnTo>
                      <a:pt x="203" y="224"/>
                    </a:lnTo>
                    <a:lnTo>
                      <a:pt x="201" y="230"/>
                    </a:lnTo>
                    <a:lnTo>
                      <a:pt x="199" y="236"/>
                    </a:lnTo>
                    <a:lnTo>
                      <a:pt x="199" y="240"/>
                    </a:lnTo>
                    <a:lnTo>
                      <a:pt x="197" y="245"/>
                    </a:lnTo>
                    <a:lnTo>
                      <a:pt x="196" y="251"/>
                    </a:lnTo>
                    <a:lnTo>
                      <a:pt x="194" y="257"/>
                    </a:lnTo>
                    <a:lnTo>
                      <a:pt x="192" y="262"/>
                    </a:lnTo>
                    <a:lnTo>
                      <a:pt x="190" y="268"/>
                    </a:lnTo>
                    <a:lnTo>
                      <a:pt x="188" y="272"/>
                    </a:lnTo>
                    <a:lnTo>
                      <a:pt x="186" y="278"/>
                    </a:lnTo>
                    <a:lnTo>
                      <a:pt x="184" y="283"/>
                    </a:lnTo>
                    <a:lnTo>
                      <a:pt x="182" y="289"/>
                    </a:lnTo>
                    <a:lnTo>
                      <a:pt x="178" y="295"/>
                    </a:lnTo>
                    <a:lnTo>
                      <a:pt x="178" y="300"/>
                    </a:lnTo>
                    <a:lnTo>
                      <a:pt x="175" y="304"/>
                    </a:lnTo>
                    <a:lnTo>
                      <a:pt x="173" y="310"/>
                    </a:lnTo>
                    <a:lnTo>
                      <a:pt x="169" y="314"/>
                    </a:lnTo>
                    <a:lnTo>
                      <a:pt x="167" y="319"/>
                    </a:lnTo>
                    <a:lnTo>
                      <a:pt x="165" y="325"/>
                    </a:lnTo>
                    <a:lnTo>
                      <a:pt x="161" y="329"/>
                    </a:lnTo>
                    <a:lnTo>
                      <a:pt x="158" y="335"/>
                    </a:lnTo>
                    <a:lnTo>
                      <a:pt x="156" y="338"/>
                    </a:lnTo>
                    <a:lnTo>
                      <a:pt x="152" y="342"/>
                    </a:lnTo>
                    <a:lnTo>
                      <a:pt x="148" y="348"/>
                    </a:lnTo>
                    <a:lnTo>
                      <a:pt x="144" y="352"/>
                    </a:lnTo>
                    <a:lnTo>
                      <a:pt x="142" y="357"/>
                    </a:lnTo>
                    <a:lnTo>
                      <a:pt x="139" y="361"/>
                    </a:lnTo>
                    <a:lnTo>
                      <a:pt x="135" y="365"/>
                    </a:lnTo>
                    <a:lnTo>
                      <a:pt x="131" y="369"/>
                    </a:lnTo>
                    <a:lnTo>
                      <a:pt x="127" y="375"/>
                    </a:lnTo>
                    <a:lnTo>
                      <a:pt x="121" y="378"/>
                    </a:lnTo>
                    <a:lnTo>
                      <a:pt x="118" y="382"/>
                    </a:lnTo>
                    <a:lnTo>
                      <a:pt x="112" y="386"/>
                    </a:lnTo>
                    <a:lnTo>
                      <a:pt x="108" y="390"/>
                    </a:lnTo>
                    <a:lnTo>
                      <a:pt x="102" y="392"/>
                    </a:lnTo>
                    <a:lnTo>
                      <a:pt x="99" y="395"/>
                    </a:lnTo>
                    <a:lnTo>
                      <a:pt x="93" y="399"/>
                    </a:lnTo>
                    <a:lnTo>
                      <a:pt x="87" y="403"/>
                    </a:lnTo>
                    <a:lnTo>
                      <a:pt x="81" y="407"/>
                    </a:lnTo>
                    <a:lnTo>
                      <a:pt x="76" y="409"/>
                    </a:lnTo>
                    <a:lnTo>
                      <a:pt x="70" y="413"/>
                    </a:lnTo>
                    <a:lnTo>
                      <a:pt x="64" y="415"/>
                    </a:lnTo>
                    <a:lnTo>
                      <a:pt x="59" y="418"/>
                    </a:lnTo>
                    <a:lnTo>
                      <a:pt x="53" y="420"/>
                    </a:lnTo>
                    <a:lnTo>
                      <a:pt x="45" y="422"/>
                    </a:lnTo>
                    <a:lnTo>
                      <a:pt x="40" y="424"/>
                    </a:lnTo>
                    <a:lnTo>
                      <a:pt x="38" y="424"/>
                    </a:lnTo>
                    <a:lnTo>
                      <a:pt x="36" y="420"/>
                    </a:lnTo>
                    <a:lnTo>
                      <a:pt x="36" y="418"/>
                    </a:lnTo>
                    <a:lnTo>
                      <a:pt x="34" y="415"/>
                    </a:lnTo>
                    <a:lnTo>
                      <a:pt x="32" y="413"/>
                    </a:lnTo>
                    <a:lnTo>
                      <a:pt x="30" y="409"/>
                    </a:lnTo>
                    <a:lnTo>
                      <a:pt x="28" y="405"/>
                    </a:lnTo>
                    <a:lnTo>
                      <a:pt x="26" y="401"/>
                    </a:lnTo>
                    <a:lnTo>
                      <a:pt x="24" y="397"/>
                    </a:lnTo>
                    <a:lnTo>
                      <a:pt x="24" y="395"/>
                    </a:lnTo>
                    <a:lnTo>
                      <a:pt x="23" y="394"/>
                    </a:lnTo>
                    <a:lnTo>
                      <a:pt x="23" y="392"/>
                    </a:lnTo>
                    <a:lnTo>
                      <a:pt x="21" y="388"/>
                    </a:lnTo>
                    <a:lnTo>
                      <a:pt x="21" y="386"/>
                    </a:lnTo>
                    <a:lnTo>
                      <a:pt x="19" y="382"/>
                    </a:lnTo>
                    <a:lnTo>
                      <a:pt x="19" y="380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5" y="371"/>
                    </a:lnTo>
                    <a:lnTo>
                      <a:pt x="15" y="369"/>
                    </a:lnTo>
                    <a:lnTo>
                      <a:pt x="13" y="365"/>
                    </a:lnTo>
                    <a:lnTo>
                      <a:pt x="11" y="361"/>
                    </a:lnTo>
                    <a:lnTo>
                      <a:pt x="11" y="357"/>
                    </a:lnTo>
                    <a:lnTo>
                      <a:pt x="9" y="356"/>
                    </a:lnTo>
                    <a:lnTo>
                      <a:pt x="9" y="352"/>
                    </a:lnTo>
                    <a:lnTo>
                      <a:pt x="7" y="348"/>
                    </a:lnTo>
                    <a:lnTo>
                      <a:pt x="7" y="344"/>
                    </a:lnTo>
                    <a:lnTo>
                      <a:pt x="5" y="340"/>
                    </a:lnTo>
                    <a:lnTo>
                      <a:pt x="5" y="337"/>
                    </a:lnTo>
                    <a:lnTo>
                      <a:pt x="5" y="333"/>
                    </a:lnTo>
                    <a:lnTo>
                      <a:pt x="4" y="329"/>
                    </a:lnTo>
                    <a:lnTo>
                      <a:pt x="4" y="325"/>
                    </a:lnTo>
                    <a:lnTo>
                      <a:pt x="2" y="321"/>
                    </a:lnTo>
                    <a:lnTo>
                      <a:pt x="2" y="318"/>
                    </a:lnTo>
                    <a:lnTo>
                      <a:pt x="2" y="314"/>
                    </a:lnTo>
                    <a:lnTo>
                      <a:pt x="2" y="310"/>
                    </a:lnTo>
                    <a:lnTo>
                      <a:pt x="0" y="304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0" y="291"/>
                    </a:lnTo>
                    <a:lnTo>
                      <a:pt x="0" y="287"/>
                    </a:lnTo>
                    <a:lnTo>
                      <a:pt x="0" y="283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1"/>
                    </a:lnTo>
                    <a:lnTo>
                      <a:pt x="2" y="257"/>
                    </a:lnTo>
                    <a:lnTo>
                      <a:pt x="2" y="251"/>
                    </a:lnTo>
                    <a:lnTo>
                      <a:pt x="2" y="247"/>
                    </a:lnTo>
                    <a:lnTo>
                      <a:pt x="4" y="243"/>
                    </a:lnTo>
                    <a:lnTo>
                      <a:pt x="5" y="238"/>
                    </a:lnTo>
                    <a:lnTo>
                      <a:pt x="28" y="190"/>
                    </a:lnTo>
                    <a:lnTo>
                      <a:pt x="28" y="192"/>
                    </a:lnTo>
                    <a:lnTo>
                      <a:pt x="26" y="196"/>
                    </a:lnTo>
                    <a:lnTo>
                      <a:pt x="26" y="198"/>
                    </a:lnTo>
                    <a:lnTo>
                      <a:pt x="26" y="202"/>
                    </a:lnTo>
                    <a:lnTo>
                      <a:pt x="24" y="205"/>
                    </a:lnTo>
                    <a:lnTo>
                      <a:pt x="24" y="209"/>
                    </a:lnTo>
                    <a:lnTo>
                      <a:pt x="24" y="211"/>
                    </a:lnTo>
                    <a:lnTo>
                      <a:pt x="23" y="215"/>
                    </a:lnTo>
                    <a:lnTo>
                      <a:pt x="23" y="217"/>
                    </a:lnTo>
                    <a:lnTo>
                      <a:pt x="23" y="219"/>
                    </a:lnTo>
                    <a:lnTo>
                      <a:pt x="23" y="223"/>
                    </a:lnTo>
                    <a:lnTo>
                      <a:pt x="21" y="224"/>
                    </a:lnTo>
                    <a:lnTo>
                      <a:pt x="21" y="228"/>
                    </a:lnTo>
                    <a:lnTo>
                      <a:pt x="21" y="232"/>
                    </a:lnTo>
                    <a:lnTo>
                      <a:pt x="21" y="234"/>
                    </a:lnTo>
                    <a:lnTo>
                      <a:pt x="21" y="238"/>
                    </a:lnTo>
                    <a:lnTo>
                      <a:pt x="21" y="240"/>
                    </a:lnTo>
                    <a:lnTo>
                      <a:pt x="21" y="243"/>
                    </a:lnTo>
                    <a:lnTo>
                      <a:pt x="19" y="247"/>
                    </a:lnTo>
                    <a:lnTo>
                      <a:pt x="19" y="251"/>
                    </a:lnTo>
                    <a:lnTo>
                      <a:pt x="19" y="255"/>
                    </a:lnTo>
                    <a:lnTo>
                      <a:pt x="19" y="259"/>
                    </a:lnTo>
                    <a:lnTo>
                      <a:pt x="19" y="262"/>
                    </a:lnTo>
                    <a:lnTo>
                      <a:pt x="19" y="266"/>
                    </a:lnTo>
                    <a:lnTo>
                      <a:pt x="19" y="270"/>
                    </a:lnTo>
                    <a:lnTo>
                      <a:pt x="19" y="274"/>
                    </a:lnTo>
                    <a:lnTo>
                      <a:pt x="19" y="278"/>
                    </a:lnTo>
                    <a:lnTo>
                      <a:pt x="19" y="281"/>
                    </a:lnTo>
                    <a:lnTo>
                      <a:pt x="19" y="287"/>
                    </a:lnTo>
                    <a:lnTo>
                      <a:pt x="19" y="291"/>
                    </a:lnTo>
                    <a:lnTo>
                      <a:pt x="19" y="295"/>
                    </a:lnTo>
                    <a:lnTo>
                      <a:pt x="19" y="299"/>
                    </a:lnTo>
                    <a:lnTo>
                      <a:pt x="21" y="302"/>
                    </a:lnTo>
                    <a:lnTo>
                      <a:pt x="21" y="308"/>
                    </a:lnTo>
                    <a:lnTo>
                      <a:pt x="21" y="312"/>
                    </a:lnTo>
                    <a:lnTo>
                      <a:pt x="21" y="316"/>
                    </a:lnTo>
                    <a:lnTo>
                      <a:pt x="21" y="321"/>
                    </a:lnTo>
                    <a:lnTo>
                      <a:pt x="23" y="325"/>
                    </a:lnTo>
                    <a:lnTo>
                      <a:pt x="23" y="329"/>
                    </a:lnTo>
                    <a:lnTo>
                      <a:pt x="24" y="335"/>
                    </a:lnTo>
                    <a:lnTo>
                      <a:pt x="24" y="338"/>
                    </a:lnTo>
                    <a:lnTo>
                      <a:pt x="26" y="342"/>
                    </a:lnTo>
                    <a:lnTo>
                      <a:pt x="26" y="348"/>
                    </a:lnTo>
                    <a:lnTo>
                      <a:pt x="28" y="352"/>
                    </a:lnTo>
                    <a:lnTo>
                      <a:pt x="30" y="356"/>
                    </a:lnTo>
                    <a:lnTo>
                      <a:pt x="30" y="361"/>
                    </a:lnTo>
                    <a:lnTo>
                      <a:pt x="32" y="365"/>
                    </a:lnTo>
                    <a:lnTo>
                      <a:pt x="34" y="369"/>
                    </a:lnTo>
                    <a:lnTo>
                      <a:pt x="34" y="375"/>
                    </a:lnTo>
                    <a:lnTo>
                      <a:pt x="36" y="378"/>
                    </a:lnTo>
                    <a:lnTo>
                      <a:pt x="38" y="382"/>
                    </a:lnTo>
                    <a:lnTo>
                      <a:pt x="40" y="388"/>
                    </a:lnTo>
                    <a:lnTo>
                      <a:pt x="42" y="392"/>
                    </a:lnTo>
                    <a:lnTo>
                      <a:pt x="45" y="397"/>
                    </a:lnTo>
                    <a:lnTo>
                      <a:pt x="45" y="395"/>
                    </a:lnTo>
                    <a:lnTo>
                      <a:pt x="47" y="395"/>
                    </a:lnTo>
                    <a:lnTo>
                      <a:pt x="49" y="394"/>
                    </a:lnTo>
                    <a:lnTo>
                      <a:pt x="53" y="394"/>
                    </a:lnTo>
                    <a:lnTo>
                      <a:pt x="55" y="392"/>
                    </a:lnTo>
                    <a:lnTo>
                      <a:pt x="59" y="392"/>
                    </a:lnTo>
                    <a:lnTo>
                      <a:pt x="62" y="390"/>
                    </a:lnTo>
                    <a:lnTo>
                      <a:pt x="66" y="388"/>
                    </a:lnTo>
                    <a:lnTo>
                      <a:pt x="70" y="386"/>
                    </a:lnTo>
                    <a:lnTo>
                      <a:pt x="74" y="384"/>
                    </a:lnTo>
                    <a:lnTo>
                      <a:pt x="78" y="382"/>
                    </a:lnTo>
                    <a:lnTo>
                      <a:pt x="83" y="378"/>
                    </a:lnTo>
                    <a:lnTo>
                      <a:pt x="85" y="378"/>
                    </a:lnTo>
                    <a:lnTo>
                      <a:pt x="89" y="376"/>
                    </a:lnTo>
                    <a:lnTo>
                      <a:pt x="91" y="375"/>
                    </a:lnTo>
                    <a:lnTo>
                      <a:pt x="93" y="373"/>
                    </a:lnTo>
                    <a:lnTo>
                      <a:pt x="97" y="371"/>
                    </a:lnTo>
                    <a:lnTo>
                      <a:pt x="99" y="369"/>
                    </a:lnTo>
                    <a:lnTo>
                      <a:pt x="101" y="367"/>
                    </a:lnTo>
                    <a:lnTo>
                      <a:pt x="104" y="365"/>
                    </a:lnTo>
                    <a:lnTo>
                      <a:pt x="106" y="361"/>
                    </a:lnTo>
                    <a:lnTo>
                      <a:pt x="108" y="359"/>
                    </a:lnTo>
                    <a:lnTo>
                      <a:pt x="112" y="357"/>
                    </a:lnTo>
                    <a:lnTo>
                      <a:pt x="114" y="356"/>
                    </a:lnTo>
                    <a:lnTo>
                      <a:pt x="116" y="352"/>
                    </a:lnTo>
                    <a:lnTo>
                      <a:pt x="120" y="350"/>
                    </a:lnTo>
                    <a:lnTo>
                      <a:pt x="121" y="346"/>
                    </a:lnTo>
                    <a:lnTo>
                      <a:pt x="125" y="344"/>
                    </a:lnTo>
                    <a:lnTo>
                      <a:pt x="127" y="340"/>
                    </a:lnTo>
                    <a:lnTo>
                      <a:pt x="129" y="337"/>
                    </a:lnTo>
                    <a:lnTo>
                      <a:pt x="133" y="335"/>
                    </a:lnTo>
                    <a:lnTo>
                      <a:pt x="135" y="331"/>
                    </a:lnTo>
                    <a:lnTo>
                      <a:pt x="137" y="327"/>
                    </a:lnTo>
                    <a:lnTo>
                      <a:pt x="140" y="323"/>
                    </a:lnTo>
                    <a:lnTo>
                      <a:pt x="142" y="319"/>
                    </a:lnTo>
                    <a:lnTo>
                      <a:pt x="144" y="316"/>
                    </a:lnTo>
                    <a:lnTo>
                      <a:pt x="146" y="312"/>
                    </a:lnTo>
                    <a:lnTo>
                      <a:pt x="150" y="308"/>
                    </a:lnTo>
                    <a:lnTo>
                      <a:pt x="152" y="304"/>
                    </a:lnTo>
                    <a:lnTo>
                      <a:pt x="154" y="300"/>
                    </a:lnTo>
                    <a:lnTo>
                      <a:pt x="156" y="295"/>
                    </a:lnTo>
                    <a:lnTo>
                      <a:pt x="158" y="291"/>
                    </a:lnTo>
                    <a:lnTo>
                      <a:pt x="159" y="285"/>
                    </a:lnTo>
                    <a:lnTo>
                      <a:pt x="163" y="281"/>
                    </a:lnTo>
                    <a:lnTo>
                      <a:pt x="165" y="276"/>
                    </a:lnTo>
                    <a:lnTo>
                      <a:pt x="167" y="270"/>
                    </a:lnTo>
                    <a:lnTo>
                      <a:pt x="169" y="264"/>
                    </a:lnTo>
                    <a:lnTo>
                      <a:pt x="171" y="261"/>
                    </a:lnTo>
                    <a:lnTo>
                      <a:pt x="173" y="255"/>
                    </a:lnTo>
                    <a:lnTo>
                      <a:pt x="175" y="249"/>
                    </a:lnTo>
                    <a:lnTo>
                      <a:pt x="175" y="243"/>
                    </a:lnTo>
                    <a:lnTo>
                      <a:pt x="177" y="238"/>
                    </a:lnTo>
                    <a:lnTo>
                      <a:pt x="178" y="232"/>
                    </a:lnTo>
                    <a:lnTo>
                      <a:pt x="180" y="228"/>
                    </a:lnTo>
                    <a:lnTo>
                      <a:pt x="180" y="223"/>
                    </a:lnTo>
                    <a:lnTo>
                      <a:pt x="182" y="217"/>
                    </a:lnTo>
                    <a:lnTo>
                      <a:pt x="184" y="213"/>
                    </a:lnTo>
                    <a:lnTo>
                      <a:pt x="184" y="207"/>
                    </a:lnTo>
                    <a:lnTo>
                      <a:pt x="186" y="204"/>
                    </a:lnTo>
                    <a:lnTo>
                      <a:pt x="188" y="200"/>
                    </a:lnTo>
                    <a:lnTo>
                      <a:pt x="188" y="194"/>
                    </a:lnTo>
                    <a:lnTo>
                      <a:pt x="190" y="190"/>
                    </a:lnTo>
                    <a:lnTo>
                      <a:pt x="190" y="186"/>
                    </a:lnTo>
                    <a:lnTo>
                      <a:pt x="192" y="183"/>
                    </a:lnTo>
                    <a:lnTo>
                      <a:pt x="192" y="179"/>
                    </a:lnTo>
                    <a:lnTo>
                      <a:pt x="194" y="173"/>
                    </a:lnTo>
                    <a:lnTo>
                      <a:pt x="194" y="169"/>
                    </a:lnTo>
                    <a:lnTo>
                      <a:pt x="196" y="165"/>
                    </a:lnTo>
                    <a:lnTo>
                      <a:pt x="196" y="162"/>
                    </a:lnTo>
                    <a:lnTo>
                      <a:pt x="197" y="158"/>
                    </a:lnTo>
                    <a:lnTo>
                      <a:pt x="197" y="154"/>
                    </a:lnTo>
                    <a:lnTo>
                      <a:pt x="199" y="152"/>
                    </a:lnTo>
                    <a:lnTo>
                      <a:pt x="199" y="148"/>
                    </a:lnTo>
                    <a:lnTo>
                      <a:pt x="199" y="145"/>
                    </a:lnTo>
                    <a:lnTo>
                      <a:pt x="201" y="141"/>
                    </a:lnTo>
                    <a:lnTo>
                      <a:pt x="201" y="137"/>
                    </a:lnTo>
                    <a:lnTo>
                      <a:pt x="203" y="135"/>
                    </a:lnTo>
                    <a:lnTo>
                      <a:pt x="203" y="131"/>
                    </a:lnTo>
                    <a:lnTo>
                      <a:pt x="203" y="127"/>
                    </a:lnTo>
                    <a:lnTo>
                      <a:pt x="205" y="126"/>
                    </a:lnTo>
                    <a:lnTo>
                      <a:pt x="205" y="122"/>
                    </a:lnTo>
                    <a:lnTo>
                      <a:pt x="207" y="118"/>
                    </a:lnTo>
                    <a:lnTo>
                      <a:pt x="207" y="114"/>
                    </a:lnTo>
                    <a:lnTo>
                      <a:pt x="207" y="112"/>
                    </a:lnTo>
                    <a:lnTo>
                      <a:pt x="209" y="108"/>
                    </a:lnTo>
                    <a:lnTo>
                      <a:pt x="209" y="107"/>
                    </a:lnTo>
                    <a:lnTo>
                      <a:pt x="209" y="103"/>
                    </a:lnTo>
                    <a:lnTo>
                      <a:pt x="211" y="101"/>
                    </a:lnTo>
                    <a:lnTo>
                      <a:pt x="211" y="97"/>
                    </a:lnTo>
                    <a:lnTo>
                      <a:pt x="213" y="95"/>
                    </a:lnTo>
                    <a:lnTo>
                      <a:pt x="213" y="91"/>
                    </a:lnTo>
                    <a:lnTo>
                      <a:pt x="215" y="89"/>
                    </a:lnTo>
                    <a:lnTo>
                      <a:pt x="215" y="88"/>
                    </a:lnTo>
                    <a:lnTo>
                      <a:pt x="216" y="84"/>
                    </a:lnTo>
                    <a:lnTo>
                      <a:pt x="216" y="82"/>
                    </a:lnTo>
                    <a:lnTo>
                      <a:pt x="218" y="78"/>
                    </a:lnTo>
                    <a:lnTo>
                      <a:pt x="218" y="76"/>
                    </a:lnTo>
                    <a:lnTo>
                      <a:pt x="220" y="72"/>
                    </a:lnTo>
                    <a:lnTo>
                      <a:pt x="222" y="70"/>
                    </a:lnTo>
                    <a:lnTo>
                      <a:pt x="222" y="69"/>
                    </a:lnTo>
                    <a:lnTo>
                      <a:pt x="224" y="65"/>
                    </a:lnTo>
                    <a:lnTo>
                      <a:pt x="226" y="63"/>
                    </a:lnTo>
                    <a:lnTo>
                      <a:pt x="226" y="61"/>
                    </a:lnTo>
                    <a:lnTo>
                      <a:pt x="228" y="57"/>
                    </a:lnTo>
                    <a:lnTo>
                      <a:pt x="230" y="55"/>
                    </a:lnTo>
                    <a:lnTo>
                      <a:pt x="232" y="53"/>
                    </a:lnTo>
                    <a:lnTo>
                      <a:pt x="234" y="50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7" y="42"/>
                    </a:lnTo>
                    <a:lnTo>
                      <a:pt x="239" y="40"/>
                    </a:lnTo>
                    <a:lnTo>
                      <a:pt x="243" y="36"/>
                    </a:lnTo>
                    <a:lnTo>
                      <a:pt x="241" y="36"/>
                    </a:lnTo>
                    <a:lnTo>
                      <a:pt x="237" y="36"/>
                    </a:lnTo>
                    <a:lnTo>
                      <a:pt x="235" y="38"/>
                    </a:lnTo>
                    <a:lnTo>
                      <a:pt x="234" y="38"/>
                    </a:lnTo>
                    <a:lnTo>
                      <a:pt x="230" y="38"/>
                    </a:lnTo>
                    <a:lnTo>
                      <a:pt x="228" y="38"/>
                    </a:lnTo>
                    <a:lnTo>
                      <a:pt x="226" y="38"/>
                    </a:lnTo>
                    <a:lnTo>
                      <a:pt x="224" y="38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213" y="42"/>
                    </a:lnTo>
                    <a:lnTo>
                      <a:pt x="209" y="42"/>
                    </a:lnTo>
                    <a:lnTo>
                      <a:pt x="205" y="42"/>
                    </a:lnTo>
                    <a:lnTo>
                      <a:pt x="203" y="44"/>
                    </a:lnTo>
                    <a:lnTo>
                      <a:pt x="199" y="44"/>
                    </a:lnTo>
                    <a:lnTo>
                      <a:pt x="196" y="46"/>
                    </a:lnTo>
                    <a:lnTo>
                      <a:pt x="192" y="48"/>
                    </a:lnTo>
                    <a:lnTo>
                      <a:pt x="188" y="48"/>
                    </a:lnTo>
                    <a:lnTo>
                      <a:pt x="184" y="50"/>
                    </a:lnTo>
                    <a:lnTo>
                      <a:pt x="178" y="51"/>
                    </a:lnTo>
                    <a:lnTo>
                      <a:pt x="175" y="53"/>
                    </a:lnTo>
                    <a:lnTo>
                      <a:pt x="171" y="53"/>
                    </a:lnTo>
                    <a:lnTo>
                      <a:pt x="167" y="55"/>
                    </a:lnTo>
                    <a:lnTo>
                      <a:pt x="163" y="57"/>
                    </a:lnTo>
                    <a:lnTo>
                      <a:pt x="158" y="59"/>
                    </a:lnTo>
                    <a:lnTo>
                      <a:pt x="154" y="61"/>
                    </a:lnTo>
                    <a:lnTo>
                      <a:pt x="150" y="63"/>
                    </a:lnTo>
                    <a:lnTo>
                      <a:pt x="144" y="65"/>
                    </a:lnTo>
                    <a:lnTo>
                      <a:pt x="140" y="67"/>
                    </a:lnTo>
                    <a:lnTo>
                      <a:pt x="137" y="69"/>
                    </a:lnTo>
                    <a:lnTo>
                      <a:pt x="131" y="72"/>
                    </a:lnTo>
                    <a:lnTo>
                      <a:pt x="127" y="74"/>
                    </a:lnTo>
                    <a:lnTo>
                      <a:pt x="123" y="76"/>
                    </a:lnTo>
                    <a:lnTo>
                      <a:pt x="118" y="80"/>
                    </a:lnTo>
                    <a:lnTo>
                      <a:pt x="114" y="82"/>
                    </a:lnTo>
                    <a:lnTo>
                      <a:pt x="108" y="86"/>
                    </a:lnTo>
                    <a:lnTo>
                      <a:pt x="104" y="88"/>
                    </a:lnTo>
                    <a:lnTo>
                      <a:pt x="101" y="91"/>
                    </a:lnTo>
                    <a:lnTo>
                      <a:pt x="95" y="95"/>
                    </a:lnTo>
                    <a:lnTo>
                      <a:pt x="91" y="99"/>
                    </a:lnTo>
                    <a:lnTo>
                      <a:pt x="87" y="103"/>
                    </a:lnTo>
                    <a:lnTo>
                      <a:pt x="83" y="107"/>
                    </a:lnTo>
                    <a:lnTo>
                      <a:pt x="80" y="108"/>
                    </a:lnTo>
                    <a:lnTo>
                      <a:pt x="76" y="114"/>
                    </a:lnTo>
                    <a:lnTo>
                      <a:pt x="72" y="118"/>
                    </a:lnTo>
                    <a:lnTo>
                      <a:pt x="66" y="122"/>
                    </a:lnTo>
                    <a:lnTo>
                      <a:pt x="62" y="126"/>
                    </a:lnTo>
                    <a:lnTo>
                      <a:pt x="61" y="131"/>
                    </a:lnTo>
                    <a:lnTo>
                      <a:pt x="57" y="135"/>
                    </a:lnTo>
                    <a:lnTo>
                      <a:pt x="53" y="141"/>
                    </a:lnTo>
                    <a:lnTo>
                      <a:pt x="49" y="145"/>
                    </a:lnTo>
                    <a:lnTo>
                      <a:pt x="47" y="150"/>
                    </a:lnTo>
                    <a:lnTo>
                      <a:pt x="43" y="154"/>
                    </a:lnTo>
                    <a:lnTo>
                      <a:pt x="40" y="160"/>
                    </a:lnTo>
                    <a:lnTo>
                      <a:pt x="38" y="165"/>
                    </a:lnTo>
                    <a:lnTo>
                      <a:pt x="36" y="171"/>
                    </a:lnTo>
                    <a:lnTo>
                      <a:pt x="32" y="177"/>
                    </a:lnTo>
                    <a:lnTo>
                      <a:pt x="30" y="184"/>
                    </a:lnTo>
                    <a:lnTo>
                      <a:pt x="28" y="181"/>
                    </a:lnTo>
                    <a:lnTo>
                      <a:pt x="28" y="177"/>
                    </a:lnTo>
                    <a:lnTo>
                      <a:pt x="28" y="173"/>
                    </a:lnTo>
                    <a:lnTo>
                      <a:pt x="28" y="171"/>
                    </a:lnTo>
                    <a:lnTo>
                      <a:pt x="26" y="169"/>
                    </a:lnTo>
                    <a:lnTo>
                      <a:pt x="26" y="165"/>
                    </a:lnTo>
                    <a:lnTo>
                      <a:pt x="26" y="164"/>
                    </a:lnTo>
                    <a:lnTo>
                      <a:pt x="26" y="162"/>
                    </a:lnTo>
                    <a:lnTo>
                      <a:pt x="26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01" name="Freeform 841">
                <a:extLst>
                  <a:ext uri="{FF2B5EF4-FFF2-40B4-BE49-F238E27FC236}">
                    <a16:creationId xmlns:a16="http://schemas.microsoft.com/office/drawing/2014/main" id="{F7110E54-CB6B-43A1-94FF-557B0260FE0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1" y="906"/>
                <a:ext cx="224" cy="172"/>
              </a:xfrm>
              <a:custGeom>
                <a:avLst/>
                <a:gdLst>
                  <a:gd name="T0" fmla="*/ 1 w 447"/>
                  <a:gd name="T1" fmla="*/ 1 h 344"/>
                  <a:gd name="T2" fmla="*/ 1 w 447"/>
                  <a:gd name="T3" fmla="*/ 1 h 344"/>
                  <a:gd name="T4" fmla="*/ 1 w 447"/>
                  <a:gd name="T5" fmla="*/ 1 h 344"/>
                  <a:gd name="T6" fmla="*/ 1 w 447"/>
                  <a:gd name="T7" fmla="*/ 1 h 344"/>
                  <a:gd name="T8" fmla="*/ 1 w 447"/>
                  <a:gd name="T9" fmla="*/ 1 h 344"/>
                  <a:gd name="T10" fmla="*/ 1 w 447"/>
                  <a:gd name="T11" fmla="*/ 1 h 344"/>
                  <a:gd name="T12" fmla="*/ 1 w 447"/>
                  <a:gd name="T13" fmla="*/ 1 h 344"/>
                  <a:gd name="T14" fmla="*/ 1 w 447"/>
                  <a:gd name="T15" fmla="*/ 1 h 344"/>
                  <a:gd name="T16" fmla="*/ 1 w 447"/>
                  <a:gd name="T17" fmla="*/ 0 h 344"/>
                  <a:gd name="T18" fmla="*/ 1 w 447"/>
                  <a:gd name="T19" fmla="*/ 1 h 344"/>
                  <a:gd name="T20" fmla="*/ 1 w 447"/>
                  <a:gd name="T21" fmla="*/ 1 h 344"/>
                  <a:gd name="T22" fmla="*/ 1 w 447"/>
                  <a:gd name="T23" fmla="*/ 1 h 344"/>
                  <a:gd name="T24" fmla="*/ 1 w 447"/>
                  <a:gd name="T25" fmla="*/ 1 h 344"/>
                  <a:gd name="T26" fmla="*/ 1 w 447"/>
                  <a:gd name="T27" fmla="*/ 1 h 344"/>
                  <a:gd name="T28" fmla="*/ 1 w 447"/>
                  <a:gd name="T29" fmla="*/ 1 h 344"/>
                  <a:gd name="T30" fmla="*/ 1 w 447"/>
                  <a:gd name="T31" fmla="*/ 1 h 344"/>
                  <a:gd name="T32" fmla="*/ 1 w 447"/>
                  <a:gd name="T33" fmla="*/ 1 h 344"/>
                  <a:gd name="T34" fmla="*/ 1 w 447"/>
                  <a:gd name="T35" fmla="*/ 1 h 344"/>
                  <a:gd name="T36" fmla="*/ 1 w 447"/>
                  <a:gd name="T37" fmla="*/ 1 h 344"/>
                  <a:gd name="T38" fmla="*/ 1 w 447"/>
                  <a:gd name="T39" fmla="*/ 1 h 344"/>
                  <a:gd name="T40" fmla="*/ 1 w 447"/>
                  <a:gd name="T41" fmla="*/ 1 h 344"/>
                  <a:gd name="T42" fmla="*/ 1 w 447"/>
                  <a:gd name="T43" fmla="*/ 1 h 344"/>
                  <a:gd name="T44" fmla="*/ 1 w 447"/>
                  <a:gd name="T45" fmla="*/ 1 h 344"/>
                  <a:gd name="T46" fmla="*/ 1 w 447"/>
                  <a:gd name="T47" fmla="*/ 1 h 344"/>
                  <a:gd name="T48" fmla="*/ 1 w 447"/>
                  <a:gd name="T49" fmla="*/ 1 h 344"/>
                  <a:gd name="T50" fmla="*/ 1 w 447"/>
                  <a:gd name="T51" fmla="*/ 1 h 344"/>
                  <a:gd name="T52" fmla="*/ 1 w 447"/>
                  <a:gd name="T53" fmla="*/ 1 h 344"/>
                  <a:gd name="T54" fmla="*/ 1 w 447"/>
                  <a:gd name="T55" fmla="*/ 1 h 344"/>
                  <a:gd name="T56" fmla="*/ 1 w 447"/>
                  <a:gd name="T57" fmla="*/ 1 h 344"/>
                  <a:gd name="T58" fmla="*/ 1 w 447"/>
                  <a:gd name="T59" fmla="*/ 1 h 344"/>
                  <a:gd name="T60" fmla="*/ 1 w 447"/>
                  <a:gd name="T61" fmla="*/ 1 h 344"/>
                  <a:gd name="T62" fmla="*/ 1 w 447"/>
                  <a:gd name="T63" fmla="*/ 1 h 344"/>
                  <a:gd name="T64" fmla="*/ 1 w 447"/>
                  <a:gd name="T65" fmla="*/ 1 h 344"/>
                  <a:gd name="T66" fmla="*/ 1 w 447"/>
                  <a:gd name="T67" fmla="*/ 1 h 344"/>
                  <a:gd name="T68" fmla="*/ 1 w 447"/>
                  <a:gd name="T69" fmla="*/ 1 h 344"/>
                  <a:gd name="T70" fmla="*/ 1 w 447"/>
                  <a:gd name="T71" fmla="*/ 1 h 344"/>
                  <a:gd name="T72" fmla="*/ 1 w 447"/>
                  <a:gd name="T73" fmla="*/ 1 h 344"/>
                  <a:gd name="T74" fmla="*/ 1 w 447"/>
                  <a:gd name="T75" fmla="*/ 1 h 344"/>
                  <a:gd name="T76" fmla="*/ 1 w 447"/>
                  <a:gd name="T77" fmla="*/ 1 h 344"/>
                  <a:gd name="T78" fmla="*/ 1 w 447"/>
                  <a:gd name="T79" fmla="*/ 1 h 344"/>
                  <a:gd name="T80" fmla="*/ 1 w 447"/>
                  <a:gd name="T81" fmla="*/ 1 h 344"/>
                  <a:gd name="T82" fmla="*/ 1 w 447"/>
                  <a:gd name="T83" fmla="*/ 1 h 344"/>
                  <a:gd name="T84" fmla="*/ 1 w 447"/>
                  <a:gd name="T85" fmla="*/ 1 h 344"/>
                  <a:gd name="T86" fmla="*/ 1 w 447"/>
                  <a:gd name="T87" fmla="*/ 1 h 344"/>
                  <a:gd name="T88" fmla="*/ 1 w 447"/>
                  <a:gd name="T89" fmla="*/ 1 h 344"/>
                  <a:gd name="T90" fmla="*/ 1 w 447"/>
                  <a:gd name="T91" fmla="*/ 1 h 344"/>
                  <a:gd name="T92" fmla="*/ 1 w 447"/>
                  <a:gd name="T93" fmla="*/ 1 h 344"/>
                  <a:gd name="T94" fmla="*/ 1 w 447"/>
                  <a:gd name="T95" fmla="*/ 1 h 344"/>
                  <a:gd name="T96" fmla="*/ 1 w 447"/>
                  <a:gd name="T97" fmla="*/ 1 h 344"/>
                  <a:gd name="T98" fmla="*/ 1 w 447"/>
                  <a:gd name="T99" fmla="*/ 1 h 344"/>
                  <a:gd name="T100" fmla="*/ 1 w 447"/>
                  <a:gd name="T101" fmla="*/ 1 h 344"/>
                  <a:gd name="T102" fmla="*/ 1 w 447"/>
                  <a:gd name="T103" fmla="*/ 1 h 344"/>
                  <a:gd name="T104" fmla="*/ 1 w 447"/>
                  <a:gd name="T105" fmla="*/ 1 h 344"/>
                  <a:gd name="T106" fmla="*/ 1 w 447"/>
                  <a:gd name="T107" fmla="*/ 1 h 344"/>
                  <a:gd name="T108" fmla="*/ 1 w 447"/>
                  <a:gd name="T109" fmla="*/ 1 h 344"/>
                  <a:gd name="T110" fmla="*/ 1 w 447"/>
                  <a:gd name="T111" fmla="*/ 1 h 34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7"/>
                  <a:gd name="T169" fmla="*/ 0 h 344"/>
                  <a:gd name="T170" fmla="*/ 447 w 447"/>
                  <a:gd name="T171" fmla="*/ 344 h 34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7" h="344">
                    <a:moveTo>
                      <a:pt x="120" y="112"/>
                    </a:moveTo>
                    <a:lnTo>
                      <a:pt x="120" y="110"/>
                    </a:lnTo>
                    <a:lnTo>
                      <a:pt x="122" y="108"/>
                    </a:lnTo>
                    <a:lnTo>
                      <a:pt x="124" y="104"/>
                    </a:lnTo>
                    <a:lnTo>
                      <a:pt x="126" y="103"/>
                    </a:lnTo>
                    <a:lnTo>
                      <a:pt x="128" y="99"/>
                    </a:lnTo>
                    <a:lnTo>
                      <a:pt x="132" y="95"/>
                    </a:lnTo>
                    <a:lnTo>
                      <a:pt x="133" y="93"/>
                    </a:lnTo>
                    <a:lnTo>
                      <a:pt x="135" y="91"/>
                    </a:lnTo>
                    <a:lnTo>
                      <a:pt x="137" y="89"/>
                    </a:lnTo>
                    <a:lnTo>
                      <a:pt x="141" y="87"/>
                    </a:lnTo>
                    <a:lnTo>
                      <a:pt x="143" y="84"/>
                    </a:lnTo>
                    <a:lnTo>
                      <a:pt x="145" y="84"/>
                    </a:lnTo>
                    <a:lnTo>
                      <a:pt x="149" y="80"/>
                    </a:lnTo>
                    <a:lnTo>
                      <a:pt x="152" y="78"/>
                    </a:lnTo>
                    <a:lnTo>
                      <a:pt x="154" y="76"/>
                    </a:lnTo>
                    <a:lnTo>
                      <a:pt x="158" y="74"/>
                    </a:lnTo>
                    <a:lnTo>
                      <a:pt x="162" y="70"/>
                    </a:lnTo>
                    <a:lnTo>
                      <a:pt x="166" y="68"/>
                    </a:lnTo>
                    <a:lnTo>
                      <a:pt x="170" y="66"/>
                    </a:lnTo>
                    <a:lnTo>
                      <a:pt x="173" y="63"/>
                    </a:lnTo>
                    <a:lnTo>
                      <a:pt x="177" y="61"/>
                    </a:lnTo>
                    <a:lnTo>
                      <a:pt x="181" y="59"/>
                    </a:lnTo>
                    <a:lnTo>
                      <a:pt x="187" y="57"/>
                    </a:lnTo>
                    <a:lnTo>
                      <a:pt x="190" y="53"/>
                    </a:lnTo>
                    <a:lnTo>
                      <a:pt x="196" y="51"/>
                    </a:lnTo>
                    <a:lnTo>
                      <a:pt x="202" y="47"/>
                    </a:lnTo>
                    <a:lnTo>
                      <a:pt x="206" y="46"/>
                    </a:lnTo>
                    <a:lnTo>
                      <a:pt x="213" y="44"/>
                    </a:lnTo>
                    <a:lnTo>
                      <a:pt x="217" y="40"/>
                    </a:lnTo>
                    <a:lnTo>
                      <a:pt x="225" y="38"/>
                    </a:lnTo>
                    <a:lnTo>
                      <a:pt x="230" y="36"/>
                    </a:lnTo>
                    <a:lnTo>
                      <a:pt x="238" y="32"/>
                    </a:lnTo>
                    <a:lnTo>
                      <a:pt x="244" y="30"/>
                    </a:lnTo>
                    <a:lnTo>
                      <a:pt x="251" y="28"/>
                    </a:lnTo>
                    <a:lnTo>
                      <a:pt x="257" y="27"/>
                    </a:lnTo>
                    <a:lnTo>
                      <a:pt x="265" y="25"/>
                    </a:lnTo>
                    <a:lnTo>
                      <a:pt x="274" y="21"/>
                    </a:lnTo>
                    <a:lnTo>
                      <a:pt x="282" y="21"/>
                    </a:lnTo>
                    <a:lnTo>
                      <a:pt x="289" y="17"/>
                    </a:lnTo>
                    <a:lnTo>
                      <a:pt x="299" y="15"/>
                    </a:lnTo>
                    <a:lnTo>
                      <a:pt x="306" y="13"/>
                    </a:lnTo>
                    <a:lnTo>
                      <a:pt x="316" y="11"/>
                    </a:lnTo>
                    <a:lnTo>
                      <a:pt x="325" y="9"/>
                    </a:lnTo>
                    <a:lnTo>
                      <a:pt x="335" y="9"/>
                    </a:lnTo>
                    <a:lnTo>
                      <a:pt x="344" y="8"/>
                    </a:lnTo>
                    <a:lnTo>
                      <a:pt x="354" y="6"/>
                    </a:lnTo>
                    <a:lnTo>
                      <a:pt x="365" y="6"/>
                    </a:lnTo>
                    <a:lnTo>
                      <a:pt x="375" y="4"/>
                    </a:lnTo>
                    <a:lnTo>
                      <a:pt x="386" y="2"/>
                    </a:lnTo>
                    <a:lnTo>
                      <a:pt x="398" y="2"/>
                    </a:lnTo>
                    <a:lnTo>
                      <a:pt x="409" y="0"/>
                    </a:lnTo>
                    <a:lnTo>
                      <a:pt x="421" y="0"/>
                    </a:lnTo>
                    <a:lnTo>
                      <a:pt x="434" y="0"/>
                    </a:lnTo>
                    <a:lnTo>
                      <a:pt x="447" y="0"/>
                    </a:lnTo>
                    <a:lnTo>
                      <a:pt x="445" y="0"/>
                    </a:lnTo>
                    <a:lnTo>
                      <a:pt x="443" y="2"/>
                    </a:lnTo>
                    <a:lnTo>
                      <a:pt x="441" y="4"/>
                    </a:lnTo>
                    <a:lnTo>
                      <a:pt x="440" y="6"/>
                    </a:lnTo>
                    <a:lnTo>
                      <a:pt x="438" y="8"/>
                    </a:lnTo>
                    <a:lnTo>
                      <a:pt x="436" y="11"/>
                    </a:lnTo>
                    <a:lnTo>
                      <a:pt x="432" y="15"/>
                    </a:lnTo>
                    <a:lnTo>
                      <a:pt x="428" y="19"/>
                    </a:lnTo>
                    <a:lnTo>
                      <a:pt x="426" y="21"/>
                    </a:lnTo>
                    <a:lnTo>
                      <a:pt x="424" y="23"/>
                    </a:lnTo>
                    <a:lnTo>
                      <a:pt x="422" y="25"/>
                    </a:lnTo>
                    <a:lnTo>
                      <a:pt x="422" y="28"/>
                    </a:lnTo>
                    <a:lnTo>
                      <a:pt x="419" y="30"/>
                    </a:lnTo>
                    <a:lnTo>
                      <a:pt x="417" y="32"/>
                    </a:lnTo>
                    <a:lnTo>
                      <a:pt x="415" y="36"/>
                    </a:lnTo>
                    <a:lnTo>
                      <a:pt x="413" y="38"/>
                    </a:lnTo>
                    <a:lnTo>
                      <a:pt x="411" y="42"/>
                    </a:lnTo>
                    <a:lnTo>
                      <a:pt x="407" y="44"/>
                    </a:lnTo>
                    <a:lnTo>
                      <a:pt x="405" y="47"/>
                    </a:lnTo>
                    <a:lnTo>
                      <a:pt x="403" y="51"/>
                    </a:lnTo>
                    <a:lnTo>
                      <a:pt x="400" y="55"/>
                    </a:lnTo>
                    <a:lnTo>
                      <a:pt x="398" y="57"/>
                    </a:lnTo>
                    <a:lnTo>
                      <a:pt x="394" y="61"/>
                    </a:lnTo>
                    <a:lnTo>
                      <a:pt x="392" y="65"/>
                    </a:lnTo>
                    <a:lnTo>
                      <a:pt x="388" y="70"/>
                    </a:lnTo>
                    <a:lnTo>
                      <a:pt x="386" y="74"/>
                    </a:lnTo>
                    <a:lnTo>
                      <a:pt x="382" y="78"/>
                    </a:lnTo>
                    <a:lnTo>
                      <a:pt x="381" y="82"/>
                    </a:lnTo>
                    <a:lnTo>
                      <a:pt x="377" y="85"/>
                    </a:lnTo>
                    <a:lnTo>
                      <a:pt x="373" y="91"/>
                    </a:lnTo>
                    <a:lnTo>
                      <a:pt x="369" y="95"/>
                    </a:lnTo>
                    <a:lnTo>
                      <a:pt x="365" y="99"/>
                    </a:lnTo>
                    <a:lnTo>
                      <a:pt x="362" y="104"/>
                    </a:lnTo>
                    <a:lnTo>
                      <a:pt x="360" y="110"/>
                    </a:lnTo>
                    <a:lnTo>
                      <a:pt x="356" y="116"/>
                    </a:lnTo>
                    <a:lnTo>
                      <a:pt x="352" y="120"/>
                    </a:lnTo>
                    <a:lnTo>
                      <a:pt x="348" y="125"/>
                    </a:lnTo>
                    <a:lnTo>
                      <a:pt x="344" y="131"/>
                    </a:lnTo>
                    <a:lnTo>
                      <a:pt x="341" y="137"/>
                    </a:lnTo>
                    <a:lnTo>
                      <a:pt x="337" y="143"/>
                    </a:lnTo>
                    <a:lnTo>
                      <a:pt x="331" y="148"/>
                    </a:lnTo>
                    <a:lnTo>
                      <a:pt x="327" y="154"/>
                    </a:lnTo>
                    <a:lnTo>
                      <a:pt x="324" y="160"/>
                    </a:lnTo>
                    <a:lnTo>
                      <a:pt x="320" y="167"/>
                    </a:lnTo>
                    <a:lnTo>
                      <a:pt x="316" y="173"/>
                    </a:lnTo>
                    <a:lnTo>
                      <a:pt x="310" y="179"/>
                    </a:lnTo>
                    <a:lnTo>
                      <a:pt x="306" y="186"/>
                    </a:lnTo>
                    <a:lnTo>
                      <a:pt x="303" y="192"/>
                    </a:lnTo>
                    <a:lnTo>
                      <a:pt x="297" y="200"/>
                    </a:lnTo>
                    <a:lnTo>
                      <a:pt x="293" y="207"/>
                    </a:lnTo>
                    <a:lnTo>
                      <a:pt x="289" y="213"/>
                    </a:lnTo>
                    <a:lnTo>
                      <a:pt x="284" y="222"/>
                    </a:lnTo>
                    <a:lnTo>
                      <a:pt x="280" y="228"/>
                    </a:lnTo>
                    <a:lnTo>
                      <a:pt x="274" y="236"/>
                    </a:lnTo>
                    <a:lnTo>
                      <a:pt x="268" y="241"/>
                    </a:lnTo>
                    <a:lnTo>
                      <a:pt x="263" y="249"/>
                    </a:lnTo>
                    <a:lnTo>
                      <a:pt x="259" y="255"/>
                    </a:lnTo>
                    <a:lnTo>
                      <a:pt x="253" y="260"/>
                    </a:lnTo>
                    <a:lnTo>
                      <a:pt x="248" y="266"/>
                    </a:lnTo>
                    <a:lnTo>
                      <a:pt x="242" y="272"/>
                    </a:lnTo>
                    <a:lnTo>
                      <a:pt x="236" y="276"/>
                    </a:lnTo>
                    <a:lnTo>
                      <a:pt x="230" y="281"/>
                    </a:lnTo>
                    <a:lnTo>
                      <a:pt x="225" y="285"/>
                    </a:lnTo>
                    <a:lnTo>
                      <a:pt x="219" y="291"/>
                    </a:lnTo>
                    <a:lnTo>
                      <a:pt x="213" y="295"/>
                    </a:lnTo>
                    <a:lnTo>
                      <a:pt x="208" y="298"/>
                    </a:lnTo>
                    <a:lnTo>
                      <a:pt x="202" y="302"/>
                    </a:lnTo>
                    <a:lnTo>
                      <a:pt x="196" y="306"/>
                    </a:lnTo>
                    <a:lnTo>
                      <a:pt x="190" y="310"/>
                    </a:lnTo>
                    <a:lnTo>
                      <a:pt x="183" y="312"/>
                    </a:lnTo>
                    <a:lnTo>
                      <a:pt x="177" y="315"/>
                    </a:lnTo>
                    <a:lnTo>
                      <a:pt x="171" y="317"/>
                    </a:lnTo>
                    <a:lnTo>
                      <a:pt x="166" y="321"/>
                    </a:lnTo>
                    <a:lnTo>
                      <a:pt x="160" y="323"/>
                    </a:lnTo>
                    <a:lnTo>
                      <a:pt x="154" y="325"/>
                    </a:lnTo>
                    <a:lnTo>
                      <a:pt x="149" y="327"/>
                    </a:lnTo>
                    <a:lnTo>
                      <a:pt x="143" y="329"/>
                    </a:lnTo>
                    <a:lnTo>
                      <a:pt x="137" y="331"/>
                    </a:lnTo>
                    <a:lnTo>
                      <a:pt x="132" y="333"/>
                    </a:lnTo>
                    <a:lnTo>
                      <a:pt x="126" y="334"/>
                    </a:lnTo>
                    <a:lnTo>
                      <a:pt x="120" y="336"/>
                    </a:lnTo>
                    <a:lnTo>
                      <a:pt x="114" y="336"/>
                    </a:lnTo>
                    <a:lnTo>
                      <a:pt x="109" y="338"/>
                    </a:lnTo>
                    <a:lnTo>
                      <a:pt x="103" y="340"/>
                    </a:lnTo>
                    <a:lnTo>
                      <a:pt x="97" y="340"/>
                    </a:lnTo>
                    <a:lnTo>
                      <a:pt x="92" y="340"/>
                    </a:lnTo>
                    <a:lnTo>
                      <a:pt x="88" y="342"/>
                    </a:lnTo>
                    <a:lnTo>
                      <a:pt x="82" y="342"/>
                    </a:lnTo>
                    <a:lnTo>
                      <a:pt x="76" y="342"/>
                    </a:lnTo>
                    <a:lnTo>
                      <a:pt x="73" y="342"/>
                    </a:lnTo>
                    <a:lnTo>
                      <a:pt x="67" y="342"/>
                    </a:lnTo>
                    <a:lnTo>
                      <a:pt x="63" y="344"/>
                    </a:lnTo>
                    <a:lnTo>
                      <a:pt x="57" y="344"/>
                    </a:lnTo>
                    <a:lnTo>
                      <a:pt x="54" y="344"/>
                    </a:lnTo>
                    <a:lnTo>
                      <a:pt x="50" y="344"/>
                    </a:lnTo>
                    <a:lnTo>
                      <a:pt x="46" y="344"/>
                    </a:lnTo>
                    <a:lnTo>
                      <a:pt x="42" y="344"/>
                    </a:lnTo>
                    <a:lnTo>
                      <a:pt x="38" y="344"/>
                    </a:lnTo>
                    <a:lnTo>
                      <a:pt x="33" y="344"/>
                    </a:lnTo>
                    <a:lnTo>
                      <a:pt x="31" y="344"/>
                    </a:lnTo>
                    <a:lnTo>
                      <a:pt x="27" y="342"/>
                    </a:lnTo>
                    <a:lnTo>
                      <a:pt x="23" y="342"/>
                    </a:lnTo>
                    <a:lnTo>
                      <a:pt x="19" y="342"/>
                    </a:lnTo>
                    <a:lnTo>
                      <a:pt x="18" y="342"/>
                    </a:lnTo>
                    <a:lnTo>
                      <a:pt x="16" y="342"/>
                    </a:lnTo>
                    <a:lnTo>
                      <a:pt x="12" y="342"/>
                    </a:lnTo>
                    <a:lnTo>
                      <a:pt x="10" y="340"/>
                    </a:lnTo>
                    <a:lnTo>
                      <a:pt x="8" y="340"/>
                    </a:lnTo>
                    <a:lnTo>
                      <a:pt x="4" y="340"/>
                    </a:lnTo>
                    <a:lnTo>
                      <a:pt x="2" y="340"/>
                    </a:lnTo>
                    <a:lnTo>
                      <a:pt x="0" y="340"/>
                    </a:lnTo>
                    <a:lnTo>
                      <a:pt x="19" y="319"/>
                    </a:lnTo>
                    <a:lnTo>
                      <a:pt x="21" y="319"/>
                    </a:lnTo>
                    <a:lnTo>
                      <a:pt x="23" y="321"/>
                    </a:lnTo>
                    <a:lnTo>
                      <a:pt x="27" y="321"/>
                    </a:lnTo>
                    <a:lnTo>
                      <a:pt x="29" y="321"/>
                    </a:lnTo>
                    <a:lnTo>
                      <a:pt x="35" y="321"/>
                    </a:lnTo>
                    <a:lnTo>
                      <a:pt x="37" y="321"/>
                    </a:lnTo>
                    <a:lnTo>
                      <a:pt x="38" y="321"/>
                    </a:lnTo>
                    <a:lnTo>
                      <a:pt x="42" y="321"/>
                    </a:lnTo>
                    <a:lnTo>
                      <a:pt x="46" y="321"/>
                    </a:lnTo>
                    <a:lnTo>
                      <a:pt x="48" y="321"/>
                    </a:lnTo>
                    <a:lnTo>
                      <a:pt x="50" y="321"/>
                    </a:lnTo>
                    <a:lnTo>
                      <a:pt x="54" y="321"/>
                    </a:lnTo>
                    <a:lnTo>
                      <a:pt x="57" y="321"/>
                    </a:lnTo>
                    <a:lnTo>
                      <a:pt x="61" y="321"/>
                    </a:lnTo>
                    <a:lnTo>
                      <a:pt x="65" y="321"/>
                    </a:lnTo>
                    <a:lnTo>
                      <a:pt x="69" y="321"/>
                    </a:lnTo>
                    <a:lnTo>
                      <a:pt x="73" y="321"/>
                    </a:lnTo>
                    <a:lnTo>
                      <a:pt x="76" y="321"/>
                    </a:lnTo>
                    <a:lnTo>
                      <a:pt x="80" y="321"/>
                    </a:lnTo>
                    <a:lnTo>
                      <a:pt x="84" y="319"/>
                    </a:lnTo>
                    <a:lnTo>
                      <a:pt x="90" y="319"/>
                    </a:lnTo>
                    <a:lnTo>
                      <a:pt x="94" y="319"/>
                    </a:lnTo>
                    <a:lnTo>
                      <a:pt x="97" y="317"/>
                    </a:lnTo>
                    <a:lnTo>
                      <a:pt x="101" y="317"/>
                    </a:lnTo>
                    <a:lnTo>
                      <a:pt x="107" y="317"/>
                    </a:lnTo>
                    <a:lnTo>
                      <a:pt x="111" y="315"/>
                    </a:lnTo>
                    <a:lnTo>
                      <a:pt x="116" y="314"/>
                    </a:lnTo>
                    <a:lnTo>
                      <a:pt x="120" y="314"/>
                    </a:lnTo>
                    <a:lnTo>
                      <a:pt x="126" y="312"/>
                    </a:lnTo>
                    <a:lnTo>
                      <a:pt x="132" y="310"/>
                    </a:lnTo>
                    <a:lnTo>
                      <a:pt x="135" y="308"/>
                    </a:lnTo>
                    <a:lnTo>
                      <a:pt x="141" y="306"/>
                    </a:lnTo>
                    <a:lnTo>
                      <a:pt x="145" y="306"/>
                    </a:lnTo>
                    <a:lnTo>
                      <a:pt x="151" y="302"/>
                    </a:lnTo>
                    <a:lnTo>
                      <a:pt x="156" y="300"/>
                    </a:lnTo>
                    <a:lnTo>
                      <a:pt x="160" y="298"/>
                    </a:lnTo>
                    <a:lnTo>
                      <a:pt x="166" y="296"/>
                    </a:lnTo>
                    <a:lnTo>
                      <a:pt x="171" y="293"/>
                    </a:lnTo>
                    <a:lnTo>
                      <a:pt x="175" y="291"/>
                    </a:lnTo>
                    <a:lnTo>
                      <a:pt x="181" y="287"/>
                    </a:lnTo>
                    <a:lnTo>
                      <a:pt x="187" y="285"/>
                    </a:lnTo>
                    <a:lnTo>
                      <a:pt x="190" y="281"/>
                    </a:lnTo>
                    <a:lnTo>
                      <a:pt x="196" y="277"/>
                    </a:lnTo>
                    <a:lnTo>
                      <a:pt x="202" y="274"/>
                    </a:lnTo>
                    <a:lnTo>
                      <a:pt x="206" y="272"/>
                    </a:lnTo>
                    <a:lnTo>
                      <a:pt x="211" y="266"/>
                    </a:lnTo>
                    <a:lnTo>
                      <a:pt x="217" y="262"/>
                    </a:lnTo>
                    <a:lnTo>
                      <a:pt x="221" y="258"/>
                    </a:lnTo>
                    <a:lnTo>
                      <a:pt x="227" y="255"/>
                    </a:lnTo>
                    <a:lnTo>
                      <a:pt x="230" y="249"/>
                    </a:lnTo>
                    <a:lnTo>
                      <a:pt x="236" y="243"/>
                    </a:lnTo>
                    <a:lnTo>
                      <a:pt x="240" y="239"/>
                    </a:lnTo>
                    <a:lnTo>
                      <a:pt x="246" y="234"/>
                    </a:lnTo>
                    <a:lnTo>
                      <a:pt x="249" y="228"/>
                    </a:lnTo>
                    <a:lnTo>
                      <a:pt x="253" y="222"/>
                    </a:lnTo>
                    <a:lnTo>
                      <a:pt x="259" y="215"/>
                    </a:lnTo>
                    <a:lnTo>
                      <a:pt x="263" y="209"/>
                    </a:lnTo>
                    <a:lnTo>
                      <a:pt x="267" y="203"/>
                    </a:lnTo>
                    <a:lnTo>
                      <a:pt x="270" y="196"/>
                    </a:lnTo>
                    <a:lnTo>
                      <a:pt x="274" y="190"/>
                    </a:lnTo>
                    <a:lnTo>
                      <a:pt x="280" y="184"/>
                    </a:lnTo>
                    <a:lnTo>
                      <a:pt x="284" y="177"/>
                    </a:lnTo>
                    <a:lnTo>
                      <a:pt x="287" y="171"/>
                    </a:lnTo>
                    <a:lnTo>
                      <a:pt x="291" y="165"/>
                    </a:lnTo>
                    <a:lnTo>
                      <a:pt x="295" y="162"/>
                    </a:lnTo>
                    <a:lnTo>
                      <a:pt x="299" y="156"/>
                    </a:lnTo>
                    <a:lnTo>
                      <a:pt x="301" y="150"/>
                    </a:lnTo>
                    <a:lnTo>
                      <a:pt x="305" y="144"/>
                    </a:lnTo>
                    <a:lnTo>
                      <a:pt x="308" y="139"/>
                    </a:lnTo>
                    <a:lnTo>
                      <a:pt x="312" y="135"/>
                    </a:lnTo>
                    <a:lnTo>
                      <a:pt x="316" y="129"/>
                    </a:lnTo>
                    <a:lnTo>
                      <a:pt x="320" y="125"/>
                    </a:lnTo>
                    <a:lnTo>
                      <a:pt x="324" y="120"/>
                    </a:lnTo>
                    <a:lnTo>
                      <a:pt x="325" y="116"/>
                    </a:lnTo>
                    <a:lnTo>
                      <a:pt x="329" y="110"/>
                    </a:lnTo>
                    <a:lnTo>
                      <a:pt x="331" y="106"/>
                    </a:lnTo>
                    <a:lnTo>
                      <a:pt x="335" y="103"/>
                    </a:lnTo>
                    <a:lnTo>
                      <a:pt x="337" y="99"/>
                    </a:lnTo>
                    <a:lnTo>
                      <a:pt x="341" y="95"/>
                    </a:lnTo>
                    <a:lnTo>
                      <a:pt x="344" y="91"/>
                    </a:lnTo>
                    <a:lnTo>
                      <a:pt x="346" y="87"/>
                    </a:lnTo>
                    <a:lnTo>
                      <a:pt x="350" y="84"/>
                    </a:lnTo>
                    <a:lnTo>
                      <a:pt x="352" y="80"/>
                    </a:lnTo>
                    <a:lnTo>
                      <a:pt x="354" y="76"/>
                    </a:lnTo>
                    <a:lnTo>
                      <a:pt x="358" y="74"/>
                    </a:lnTo>
                    <a:lnTo>
                      <a:pt x="360" y="70"/>
                    </a:lnTo>
                    <a:lnTo>
                      <a:pt x="362" y="66"/>
                    </a:lnTo>
                    <a:lnTo>
                      <a:pt x="365" y="65"/>
                    </a:lnTo>
                    <a:lnTo>
                      <a:pt x="367" y="63"/>
                    </a:lnTo>
                    <a:lnTo>
                      <a:pt x="369" y="59"/>
                    </a:lnTo>
                    <a:lnTo>
                      <a:pt x="371" y="57"/>
                    </a:lnTo>
                    <a:lnTo>
                      <a:pt x="373" y="53"/>
                    </a:lnTo>
                    <a:lnTo>
                      <a:pt x="375" y="51"/>
                    </a:lnTo>
                    <a:lnTo>
                      <a:pt x="377" y="49"/>
                    </a:lnTo>
                    <a:lnTo>
                      <a:pt x="379" y="47"/>
                    </a:lnTo>
                    <a:lnTo>
                      <a:pt x="381" y="44"/>
                    </a:lnTo>
                    <a:lnTo>
                      <a:pt x="382" y="42"/>
                    </a:lnTo>
                    <a:lnTo>
                      <a:pt x="386" y="38"/>
                    </a:lnTo>
                    <a:lnTo>
                      <a:pt x="388" y="36"/>
                    </a:lnTo>
                    <a:lnTo>
                      <a:pt x="392" y="32"/>
                    </a:lnTo>
                    <a:lnTo>
                      <a:pt x="394" y="30"/>
                    </a:lnTo>
                    <a:lnTo>
                      <a:pt x="396" y="28"/>
                    </a:lnTo>
                    <a:lnTo>
                      <a:pt x="398" y="25"/>
                    </a:lnTo>
                    <a:lnTo>
                      <a:pt x="400" y="23"/>
                    </a:lnTo>
                    <a:lnTo>
                      <a:pt x="402" y="23"/>
                    </a:lnTo>
                    <a:lnTo>
                      <a:pt x="403" y="21"/>
                    </a:lnTo>
                    <a:lnTo>
                      <a:pt x="402" y="21"/>
                    </a:lnTo>
                    <a:lnTo>
                      <a:pt x="398" y="21"/>
                    </a:lnTo>
                    <a:lnTo>
                      <a:pt x="396" y="21"/>
                    </a:lnTo>
                    <a:lnTo>
                      <a:pt x="392" y="21"/>
                    </a:lnTo>
                    <a:lnTo>
                      <a:pt x="390" y="21"/>
                    </a:lnTo>
                    <a:lnTo>
                      <a:pt x="388" y="21"/>
                    </a:lnTo>
                    <a:lnTo>
                      <a:pt x="384" y="21"/>
                    </a:lnTo>
                    <a:lnTo>
                      <a:pt x="382" y="21"/>
                    </a:lnTo>
                    <a:lnTo>
                      <a:pt x="379" y="21"/>
                    </a:lnTo>
                    <a:lnTo>
                      <a:pt x="375" y="21"/>
                    </a:lnTo>
                    <a:lnTo>
                      <a:pt x="373" y="21"/>
                    </a:lnTo>
                    <a:lnTo>
                      <a:pt x="369" y="21"/>
                    </a:lnTo>
                    <a:lnTo>
                      <a:pt x="365" y="23"/>
                    </a:lnTo>
                    <a:lnTo>
                      <a:pt x="360" y="23"/>
                    </a:lnTo>
                    <a:lnTo>
                      <a:pt x="356" y="23"/>
                    </a:lnTo>
                    <a:lnTo>
                      <a:pt x="352" y="23"/>
                    </a:lnTo>
                    <a:lnTo>
                      <a:pt x="346" y="25"/>
                    </a:lnTo>
                    <a:lnTo>
                      <a:pt x="343" y="25"/>
                    </a:lnTo>
                    <a:lnTo>
                      <a:pt x="339" y="27"/>
                    </a:lnTo>
                    <a:lnTo>
                      <a:pt x="333" y="27"/>
                    </a:lnTo>
                    <a:lnTo>
                      <a:pt x="329" y="28"/>
                    </a:lnTo>
                    <a:lnTo>
                      <a:pt x="324" y="28"/>
                    </a:lnTo>
                    <a:lnTo>
                      <a:pt x="318" y="30"/>
                    </a:lnTo>
                    <a:lnTo>
                      <a:pt x="312" y="30"/>
                    </a:lnTo>
                    <a:lnTo>
                      <a:pt x="306" y="32"/>
                    </a:lnTo>
                    <a:lnTo>
                      <a:pt x="303" y="34"/>
                    </a:lnTo>
                    <a:lnTo>
                      <a:pt x="297" y="36"/>
                    </a:lnTo>
                    <a:lnTo>
                      <a:pt x="291" y="36"/>
                    </a:lnTo>
                    <a:lnTo>
                      <a:pt x="286" y="38"/>
                    </a:lnTo>
                    <a:lnTo>
                      <a:pt x="280" y="40"/>
                    </a:lnTo>
                    <a:lnTo>
                      <a:pt x="274" y="42"/>
                    </a:lnTo>
                    <a:lnTo>
                      <a:pt x="267" y="42"/>
                    </a:lnTo>
                    <a:lnTo>
                      <a:pt x="261" y="46"/>
                    </a:lnTo>
                    <a:lnTo>
                      <a:pt x="255" y="47"/>
                    </a:lnTo>
                    <a:lnTo>
                      <a:pt x="249" y="49"/>
                    </a:lnTo>
                    <a:lnTo>
                      <a:pt x="244" y="51"/>
                    </a:lnTo>
                    <a:lnTo>
                      <a:pt x="236" y="53"/>
                    </a:lnTo>
                    <a:lnTo>
                      <a:pt x="230" y="57"/>
                    </a:lnTo>
                    <a:lnTo>
                      <a:pt x="225" y="59"/>
                    </a:lnTo>
                    <a:lnTo>
                      <a:pt x="219" y="63"/>
                    </a:lnTo>
                    <a:lnTo>
                      <a:pt x="213" y="65"/>
                    </a:lnTo>
                    <a:lnTo>
                      <a:pt x="206" y="68"/>
                    </a:lnTo>
                    <a:lnTo>
                      <a:pt x="200" y="72"/>
                    </a:lnTo>
                    <a:lnTo>
                      <a:pt x="194" y="74"/>
                    </a:lnTo>
                    <a:lnTo>
                      <a:pt x="189" y="78"/>
                    </a:lnTo>
                    <a:lnTo>
                      <a:pt x="181" y="82"/>
                    </a:lnTo>
                    <a:lnTo>
                      <a:pt x="175" y="85"/>
                    </a:lnTo>
                    <a:lnTo>
                      <a:pt x="170" y="89"/>
                    </a:lnTo>
                    <a:lnTo>
                      <a:pt x="164" y="93"/>
                    </a:lnTo>
                    <a:lnTo>
                      <a:pt x="158" y="99"/>
                    </a:lnTo>
                    <a:lnTo>
                      <a:pt x="152" y="103"/>
                    </a:lnTo>
                    <a:lnTo>
                      <a:pt x="147" y="106"/>
                    </a:lnTo>
                    <a:lnTo>
                      <a:pt x="141" y="112"/>
                    </a:lnTo>
                    <a:lnTo>
                      <a:pt x="135" y="118"/>
                    </a:lnTo>
                    <a:lnTo>
                      <a:pt x="132" y="122"/>
                    </a:lnTo>
                    <a:lnTo>
                      <a:pt x="126" y="127"/>
                    </a:lnTo>
                    <a:lnTo>
                      <a:pt x="120" y="133"/>
                    </a:lnTo>
                    <a:lnTo>
                      <a:pt x="114" y="139"/>
                    </a:lnTo>
                    <a:lnTo>
                      <a:pt x="111" y="144"/>
                    </a:lnTo>
                    <a:lnTo>
                      <a:pt x="120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02" name="Freeform 842">
                <a:extLst>
                  <a:ext uri="{FF2B5EF4-FFF2-40B4-BE49-F238E27FC236}">
                    <a16:creationId xmlns:a16="http://schemas.microsoft.com/office/drawing/2014/main" id="{A0F5C683-9969-44F6-A965-CC0CABC0FE1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90" y="799"/>
                <a:ext cx="268" cy="183"/>
              </a:xfrm>
              <a:custGeom>
                <a:avLst/>
                <a:gdLst>
                  <a:gd name="T0" fmla="*/ 1 w 536"/>
                  <a:gd name="T1" fmla="*/ 0 h 367"/>
                  <a:gd name="T2" fmla="*/ 1 w 536"/>
                  <a:gd name="T3" fmla="*/ 0 h 367"/>
                  <a:gd name="T4" fmla="*/ 1 w 536"/>
                  <a:gd name="T5" fmla="*/ 0 h 367"/>
                  <a:gd name="T6" fmla="*/ 1 w 536"/>
                  <a:gd name="T7" fmla="*/ 0 h 367"/>
                  <a:gd name="T8" fmla="*/ 1 w 536"/>
                  <a:gd name="T9" fmla="*/ 0 h 367"/>
                  <a:gd name="T10" fmla="*/ 1 w 536"/>
                  <a:gd name="T11" fmla="*/ 0 h 367"/>
                  <a:gd name="T12" fmla="*/ 1 w 536"/>
                  <a:gd name="T13" fmla="*/ 0 h 367"/>
                  <a:gd name="T14" fmla="*/ 1 w 536"/>
                  <a:gd name="T15" fmla="*/ 0 h 367"/>
                  <a:gd name="T16" fmla="*/ 1 w 536"/>
                  <a:gd name="T17" fmla="*/ 0 h 367"/>
                  <a:gd name="T18" fmla="*/ 1 w 536"/>
                  <a:gd name="T19" fmla="*/ 0 h 367"/>
                  <a:gd name="T20" fmla="*/ 1 w 536"/>
                  <a:gd name="T21" fmla="*/ 0 h 367"/>
                  <a:gd name="T22" fmla="*/ 1 w 536"/>
                  <a:gd name="T23" fmla="*/ 0 h 367"/>
                  <a:gd name="T24" fmla="*/ 1 w 536"/>
                  <a:gd name="T25" fmla="*/ 0 h 367"/>
                  <a:gd name="T26" fmla="*/ 1 w 536"/>
                  <a:gd name="T27" fmla="*/ 0 h 367"/>
                  <a:gd name="T28" fmla="*/ 1 w 536"/>
                  <a:gd name="T29" fmla="*/ 0 h 367"/>
                  <a:gd name="T30" fmla="*/ 1 w 536"/>
                  <a:gd name="T31" fmla="*/ 0 h 367"/>
                  <a:gd name="T32" fmla="*/ 1 w 536"/>
                  <a:gd name="T33" fmla="*/ 0 h 367"/>
                  <a:gd name="T34" fmla="*/ 1 w 536"/>
                  <a:gd name="T35" fmla="*/ 0 h 367"/>
                  <a:gd name="T36" fmla="*/ 1 w 536"/>
                  <a:gd name="T37" fmla="*/ 0 h 367"/>
                  <a:gd name="T38" fmla="*/ 1 w 536"/>
                  <a:gd name="T39" fmla="*/ 0 h 367"/>
                  <a:gd name="T40" fmla="*/ 1 w 536"/>
                  <a:gd name="T41" fmla="*/ 0 h 367"/>
                  <a:gd name="T42" fmla="*/ 1 w 536"/>
                  <a:gd name="T43" fmla="*/ 0 h 367"/>
                  <a:gd name="T44" fmla="*/ 1 w 536"/>
                  <a:gd name="T45" fmla="*/ 0 h 367"/>
                  <a:gd name="T46" fmla="*/ 1 w 536"/>
                  <a:gd name="T47" fmla="*/ 0 h 367"/>
                  <a:gd name="T48" fmla="*/ 1 w 536"/>
                  <a:gd name="T49" fmla="*/ 0 h 367"/>
                  <a:gd name="T50" fmla="*/ 1 w 536"/>
                  <a:gd name="T51" fmla="*/ 0 h 367"/>
                  <a:gd name="T52" fmla="*/ 1 w 536"/>
                  <a:gd name="T53" fmla="*/ 0 h 367"/>
                  <a:gd name="T54" fmla="*/ 1 w 536"/>
                  <a:gd name="T55" fmla="*/ 0 h 367"/>
                  <a:gd name="T56" fmla="*/ 1 w 536"/>
                  <a:gd name="T57" fmla="*/ 0 h 367"/>
                  <a:gd name="T58" fmla="*/ 1 w 536"/>
                  <a:gd name="T59" fmla="*/ 0 h 367"/>
                  <a:gd name="T60" fmla="*/ 1 w 536"/>
                  <a:gd name="T61" fmla="*/ 0 h 367"/>
                  <a:gd name="T62" fmla="*/ 1 w 536"/>
                  <a:gd name="T63" fmla="*/ 0 h 367"/>
                  <a:gd name="T64" fmla="*/ 1 w 536"/>
                  <a:gd name="T65" fmla="*/ 0 h 367"/>
                  <a:gd name="T66" fmla="*/ 1 w 536"/>
                  <a:gd name="T67" fmla="*/ 0 h 367"/>
                  <a:gd name="T68" fmla="*/ 1 w 536"/>
                  <a:gd name="T69" fmla="*/ 0 h 367"/>
                  <a:gd name="T70" fmla="*/ 1 w 536"/>
                  <a:gd name="T71" fmla="*/ 0 h 367"/>
                  <a:gd name="T72" fmla="*/ 1 w 536"/>
                  <a:gd name="T73" fmla="*/ 0 h 367"/>
                  <a:gd name="T74" fmla="*/ 1 w 536"/>
                  <a:gd name="T75" fmla="*/ 0 h 367"/>
                  <a:gd name="T76" fmla="*/ 1 w 536"/>
                  <a:gd name="T77" fmla="*/ 0 h 367"/>
                  <a:gd name="T78" fmla="*/ 1 w 536"/>
                  <a:gd name="T79" fmla="*/ 0 h 367"/>
                  <a:gd name="T80" fmla="*/ 1 w 536"/>
                  <a:gd name="T81" fmla="*/ 0 h 367"/>
                  <a:gd name="T82" fmla="*/ 1 w 536"/>
                  <a:gd name="T83" fmla="*/ 0 h 367"/>
                  <a:gd name="T84" fmla="*/ 1 w 536"/>
                  <a:gd name="T85" fmla="*/ 0 h 367"/>
                  <a:gd name="T86" fmla="*/ 1 w 536"/>
                  <a:gd name="T87" fmla="*/ 0 h 367"/>
                  <a:gd name="T88" fmla="*/ 1 w 536"/>
                  <a:gd name="T89" fmla="*/ 0 h 367"/>
                  <a:gd name="T90" fmla="*/ 1 w 536"/>
                  <a:gd name="T91" fmla="*/ 0 h 367"/>
                  <a:gd name="T92" fmla="*/ 1 w 536"/>
                  <a:gd name="T93" fmla="*/ 0 h 367"/>
                  <a:gd name="T94" fmla="*/ 1 w 536"/>
                  <a:gd name="T95" fmla="*/ 0 h 367"/>
                  <a:gd name="T96" fmla="*/ 1 w 536"/>
                  <a:gd name="T97" fmla="*/ 0 h 367"/>
                  <a:gd name="T98" fmla="*/ 1 w 536"/>
                  <a:gd name="T99" fmla="*/ 0 h 367"/>
                  <a:gd name="T100" fmla="*/ 1 w 536"/>
                  <a:gd name="T101" fmla="*/ 0 h 367"/>
                  <a:gd name="T102" fmla="*/ 1 w 536"/>
                  <a:gd name="T103" fmla="*/ 0 h 367"/>
                  <a:gd name="T104" fmla="*/ 1 w 536"/>
                  <a:gd name="T105" fmla="*/ 0 h 367"/>
                  <a:gd name="T106" fmla="*/ 1 w 536"/>
                  <a:gd name="T107" fmla="*/ 0 h 367"/>
                  <a:gd name="T108" fmla="*/ 1 w 536"/>
                  <a:gd name="T109" fmla="*/ 0 h 367"/>
                  <a:gd name="T110" fmla="*/ 1 w 536"/>
                  <a:gd name="T111" fmla="*/ 0 h 367"/>
                  <a:gd name="T112" fmla="*/ 1 w 536"/>
                  <a:gd name="T113" fmla="*/ 0 h 367"/>
                  <a:gd name="T114" fmla="*/ 1 w 536"/>
                  <a:gd name="T115" fmla="*/ 0 h 367"/>
                  <a:gd name="T116" fmla="*/ 1 w 536"/>
                  <a:gd name="T117" fmla="*/ 0 h 367"/>
                  <a:gd name="T118" fmla="*/ 1 w 536"/>
                  <a:gd name="T119" fmla="*/ 0 h 3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6"/>
                  <a:gd name="T181" fmla="*/ 0 h 367"/>
                  <a:gd name="T182" fmla="*/ 536 w 536"/>
                  <a:gd name="T183" fmla="*/ 367 h 3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6" h="367">
                    <a:moveTo>
                      <a:pt x="0" y="304"/>
                    </a:moveTo>
                    <a:lnTo>
                      <a:pt x="0" y="302"/>
                    </a:lnTo>
                    <a:lnTo>
                      <a:pt x="0" y="300"/>
                    </a:lnTo>
                    <a:lnTo>
                      <a:pt x="0" y="299"/>
                    </a:lnTo>
                    <a:lnTo>
                      <a:pt x="2" y="295"/>
                    </a:lnTo>
                    <a:lnTo>
                      <a:pt x="2" y="293"/>
                    </a:lnTo>
                    <a:lnTo>
                      <a:pt x="4" y="291"/>
                    </a:lnTo>
                    <a:lnTo>
                      <a:pt x="4" y="289"/>
                    </a:lnTo>
                    <a:lnTo>
                      <a:pt x="4" y="287"/>
                    </a:lnTo>
                    <a:lnTo>
                      <a:pt x="6" y="283"/>
                    </a:lnTo>
                    <a:lnTo>
                      <a:pt x="6" y="281"/>
                    </a:lnTo>
                    <a:lnTo>
                      <a:pt x="8" y="278"/>
                    </a:lnTo>
                    <a:lnTo>
                      <a:pt x="10" y="274"/>
                    </a:lnTo>
                    <a:lnTo>
                      <a:pt x="12" y="272"/>
                    </a:lnTo>
                    <a:lnTo>
                      <a:pt x="12" y="268"/>
                    </a:lnTo>
                    <a:lnTo>
                      <a:pt x="13" y="264"/>
                    </a:lnTo>
                    <a:lnTo>
                      <a:pt x="15" y="261"/>
                    </a:lnTo>
                    <a:lnTo>
                      <a:pt x="17" y="257"/>
                    </a:lnTo>
                    <a:lnTo>
                      <a:pt x="19" y="253"/>
                    </a:lnTo>
                    <a:lnTo>
                      <a:pt x="23" y="247"/>
                    </a:lnTo>
                    <a:lnTo>
                      <a:pt x="25" y="243"/>
                    </a:lnTo>
                    <a:lnTo>
                      <a:pt x="27" y="240"/>
                    </a:lnTo>
                    <a:lnTo>
                      <a:pt x="29" y="236"/>
                    </a:lnTo>
                    <a:lnTo>
                      <a:pt x="32" y="230"/>
                    </a:lnTo>
                    <a:lnTo>
                      <a:pt x="36" y="226"/>
                    </a:lnTo>
                    <a:lnTo>
                      <a:pt x="38" y="221"/>
                    </a:lnTo>
                    <a:lnTo>
                      <a:pt x="42" y="217"/>
                    </a:lnTo>
                    <a:lnTo>
                      <a:pt x="46" y="211"/>
                    </a:lnTo>
                    <a:lnTo>
                      <a:pt x="50" y="207"/>
                    </a:lnTo>
                    <a:lnTo>
                      <a:pt x="53" y="202"/>
                    </a:lnTo>
                    <a:lnTo>
                      <a:pt x="57" y="198"/>
                    </a:lnTo>
                    <a:lnTo>
                      <a:pt x="61" y="192"/>
                    </a:lnTo>
                    <a:lnTo>
                      <a:pt x="65" y="186"/>
                    </a:lnTo>
                    <a:lnTo>
                      <a:pt x="69" y="183"/>
                    </a:lnTo>
                    <a:lnTo>
                      <a:pt x="74" y="177"/>
                    </a:lnTo>
                    <a:lnTo>
                      <a:pt x="78" y="171"/>
                    </a:lnTo>
                    <a:lnTo>
                      <a:pt x="84" y="167"/>
                    </a:lnTo>
                    <a:lnTo>
                      <a:pt x="88" y="162"/>
                    </a:lnTo>
                    <a:lnTo>
                      <a:pt x="93" y="156"/>
                    </a:lnTo>
                    <a:lnTo>
                      <a:pt x="99" y="152"/>
                    </a:lnTo>
                    <a:lnTo>
                      <a:pt x="105" y="147"/>
                    </a:lnTo>
                    <a:lnTo>
                      <a:pt x="110" y="141"/>
                    </a:lnTo>
                    <a:lnTo>
                      <a:pt x="118" y="137"/>
                    </a:lnTo>
                    <a:lnTo>
                      <a:pt x="124" y="131"/>
                    </a:lnTo>
                    <a:lnTo>
                      <a:pt x="131" y="127"/>
                    </a:lnTo>
                    <a:lnTo>
                      <a:pt x="137" y="122"/>
                    </a:lnTo>
                    <a:lnTo>
                      <a:pt x="145" y="118"/>
                    </a:lnTo>
                    <a:lnTo>
                      <a:pt x="152" y="112"/>
                    </a:lnTo>
                    <a:lnTo>
                      <a:pt x="160" y="108"/>
                    </a:lnTo>
                    <a:lnTo>
                      <a:pt x="167" y="103"/>
                    </a:lnTo>
                    <a:lnTo>
                      <a:pt x="175" y="99"/>
                    </a:lnTo>
                    <a:lnTo>
                      <a:pt x="183" y="95"/>
                    </a:lnTo>
                    <a:lnTo>
                      <a:pt x="192" y="91"/>
                    </a:lnTo>
                    <a:lnTo>
                      <a:pt x="200" y="88"/>
                    </a:lnTo>
                    <a:lnTo>
                      <a:pt x="209" y="84"/>
                    </a:lnTo>
                    <a:lnTo>
                      <a:pt x="219" y="80"/>
                    </a:lnTo>
                    <a:lnTo>
                      <a:pt x="228" y="76"/>
                    </a:lnTo>
                    <a:lnTo>
                      <a:pt x="238" y="72"/>
                    </a:lnTo>
                    <a:lnTo>
                      <a:pt x="247" y="69"/>
                    </a:lnTo>
                    <a:lnTo>
                      <a:pt x="259" y="65"/>
                    </a:lnTo>
                    <a:lnTo>
                      <a:pt x="270" y="63"/>
                    </a:lnTo>
                    <a:lnTo>
                      <a:pt x="280" y="59"/>
                    </a:lnTo>
                    <a:lnTo>
                      <a:pt x="289" y="57"/>
                    </a:lnTo>
                    <a:lnTo>
                      <a:pt x="299" y="53"/>
                    </a:lnTo>
                    <a:lnTo>
                      <a:pt x="308" y="51"/>
                    </a:lnTo>
                    <a:lnTo>
                      <a:pt x="318" y="50"/>
                    </a:lnTo>
                    <a:lnTo>
                      <a:pt x="325" y="46"/>
                    </a:lnTo>
                    <a:lnTo>
                      <a:pt x="335" y="44"/>
                    </a:lnTo>
                    <a:lnTo>
                      <a:pt x="344" y="42"/>
                    </a:lnTo>
                    <a:lnTo>
                      <a:pt x="352" y="40"/>
                    </a:lnTo>
                    <a:lnTo>
                      <a:pt x="359" y="38"/>
                    </a:lnTo>
                    <a:lnTo>
                      <a:pt x="367" y="34"/>
                    </a:lnTo>
                    <a:lnTo>
                      <a:pt x="375" y="34"/>
                    </a:lnTo>
                    <a:lnTo>
                      <a:pt x="382" y="32"/>
                    </a:lnTo>
                    <a:lnTo>
                      <a:pt x="390" y="31"/>
                    </a:lnTo>
                    <a:lnTo>
                      <a:pt x="396" y="29"/>
                    </a:lnTo>
                    <a:lnTo>
                      <a:pt x="403" y="27"/>
                    </a:lnTo>
                    <a:lnTo>
                      <a:pt x="409" y="25"/>
                    </a:lnTo>
                    <a:lnTo>
                      <a:pt x="416" y="23"/>
                    </a:lnTo>
                    <a:lnTo>
                      <a:pt x="422" y="21"/>
                    </a:lnTo>
                    <a:lnTo>
                      <a:pt x="428" y="21"/>
                    </a:lnTo>
                    <a:lnTo>
                      <a:pt x="434" y="19"/>
                    </a:lnTo>
                    <a:lnTo>
                      <a:pt x="439" y="17"/>
                    </a:lnTo>
                    <a:lnTo>
                      <a:pt x="443" y="17"/>
                    </a:lnTo>
                    <a:lnTo>
                      <a:pt x="449" y="15"/>
                    </a:lnTo>
                    <a:lnTo>
                      <a:pt x="455" y="15"/>
                    </a:lnTo>
                    <a:lnTo>
                      <a:pt x="458" y="13"/>
                    </a:lnTo>
                    <a:lnTo>
                      <a:pt x="464" y="13"/>
                    </a:lnTo>
                    <a:lnTo>
                      <a:pt x="468" y="12"/>
                    </a:lnTo>
                    <a:lnTo>
                      <a:pt x="472" y="10"/>
                    </a:lnTo>
                    <a:lnTo>
                      <a:pt x="475" y="10"/>
                    </a:lnTo>
                    <a:lnTo>
                      <a:pt x="479" y="10"/>
                    </a:lnTo>
                    <a:lnTo>
                      <a:pt x="485" y="10"/>
                    </a:lnTo>
                    <a:lnTo>
                      <a:pt x="487" y="8"/>
                    </a:lnTo>
                    <a:lnTo>
                      <a:pt x="491" y="8"/>
                    </a:lnTo>
                    <a:lnTo>
                      <a:pt x="494" y="6"/>
                    </a:lnTo>
                    <a:lnTo>
                      <a:pt x="498" y="6"/>
                    </a:lnTo>
                    <a:lnTo>
                      <a:pt x="500" y="6"/>
                    </a:lnTo>
                    <a:lnTo>
                      <a:pt x="504" y="4"/>
                    </a:lnTo>
                    <a:lnTo>
                      <a:pt x="506" y="4"/>
                    </a:lnTo>
                    <a:lnTo>
                      <a:pt x="508" y="4"/>
                    </a:lnTo>
                    <a:lnTo>
                      <a:pt x="512" y="2"/>
                    </a:lnTo>
                    <a:lnTo>
                      <a:pt x="513" y="2"/>
                    </a:lnTo>
                    <a:lnTo>
                      <a:pt x="515" y="2"/>
                    </a:lnTo>
                    <a:lnTo>
                      <a:pt x="517" y="2"/>
                    </a:lnTo>
                    <a:lnTo>
                      <a:pt x="521" y="2"/>
                    </a:lnTo>
                    <a:lnTo>
                      <a:pt x="525" y="2"/>
                    </a:lnTo>
                    <a:lnTo>
                      <a:pt x="527" y="0"/>
                    </a:lnTo>
                    <a:lnTo>
                      <a:pt x="531" y="0"/>
                    </a:lnTo>
                    <a:lnTo>
                      <a:pt x="532" y="0"/>
                    </a:lnTo>
                    <a:lnTo>
                      <a:pt x="534" y="0"/>
                    </a:lnTo>
                    <a:lnTo>
                      <a:pt x="536" y="0"/>
                    </a:lnTo>
                    <a:lnTo>
                      <a:pt x="534" y="2"/>
                    </a:lnTo>
                    <a:lnTo>
                      <a:pt x="534" y="4"/>
                    </a:lnTo>
                    <a:lnTo>
                      <a:pt x="532" y="6"/>
                    </a:lnTo>
                    <a:lnTo>
                      <a:pt x="531" y="10"/>
                    </a:lnTo>
                    <a:lnTo>
                      <a:pt x="529" y="15"/>
                    </a:lnTo>
                    <a:lnTo>
                      <a:pt x="527" y="17"/>
                    </a:lnTo>
                    <a:lnTo>
                      <a:pt x="527" y="19"/>
                    </a:lnTo>
                    <a:lnTo>
                      <a:pt x="525" y="21"/>
                    </a:lnTo>
                    <a:lnTo>
                      <a:pt x="523" y="25"/>
                    </a:lnTo>
                    <a:lnTo>
                      <a:pt x="521" y="27"/>
                    </a:lnTo>
                    <a:lnTo>
                      <a:pt x="519" y="31"/>
                    </a:lnTo>
                    <a:lnTo>
                      <a:pt x="517" y="34"/>
                    </a:lnTo>
                    <a:lnTo>
                      <a:pt x="517" y="38"/>
                    </a:lnTo>
                    <a:lnTo>
                      <a:pt x="515" y="40"/>
                    </a:lnTo>
                    <a:lnTo>
                      <a:pt x="513" y="44"/>
                    </a:lnTo>
                    <a:lnTo>
                      <a:pt x="512" y="48"/>
                    </a:lnTo>
                    <a:lnTo>
                      <a:pt x="510" y="51"/>
                    </a:lnTo>
                    <a:lnTo>
                      <a:pt x="508" y="57"/>
                    </a:lnTo>
                    <a:lnTo>
                      <a:pt x="506" y="61"/>
                    </a:lnTo>
                    <a:lnTo>
                      <a:pt x="504" y="65"/>
                    </a:lnTo>
                    <a:lnTo>
                      <a:pt x="502" y="69"/>
                    </a:lnTo>
                    <a:lnTo>
                      <a:pt x="498" y="72"/>
                    </a:lnTo>
                    <a:lnTo>
                      <a:pt x="496" y="78"/>
                    </a:lnTo>
                    <a:lnTo>
                      <a:pt x="494" y="82"/>
                    </a:lnTo>
                    <a:lnTo>
                      <a:pt x="493" y="88"/>
                    </a:lnTo>
                    <a:lnTo>
                      <a:pt x="491" y="91"/>
                    </a:lnTo>
                    <a:lnTo>
                      <a:pt x="487" y="97"/>
                    </a:lnTo>
                    <a:lnTo>
                      <a:pt x="485" y="101"/>
                    </a:lnTo>
                    <a:lnTo>
                      <a:pt x="483" y="107"/>
                    </a:lnTo>
                    <a:lnTo>
                      <a:pt x="481" y="110"/>
                    </a:lnTo>
                    <a:lnTo>
                      <a:pt x="477" y="116"/>
                    </a:lnTo>
                    <a:lnTo>
                      <a:pt x="475" y="120"/>
                    </a:lnTo>
                    <a:lnTo>
                      <a:pt x="474" y="126"/>
                    </a:lnTo>
                    <a:lnTo>
                      <a:pt x="472" y="131"/>
                    </a:lnTo>
                    <a:lnTo>
                      <a:pt x="468" y="135"/>
                    </a:lnTo>
                    <a:lnTo>
                      <a:pt x="466" y="141"/>
                    </a:lnTo>
                    <a:lnTo>
                      <a:pt x="464" y="147"/>
                    </a:lnTo>
                    <a:lnTo>
                      <a:pt x="460" y="152"/>
                    </a:lnTo>
                    <a:lnTo>
                      <a:pt x="458" y="156"/>
                    </a:lnTo>
                    <a:lnTo>
                      <a:pt x="456" y="162"/>
                    </a:lnTo>
                    <a:lnTo>
                      <a:pt x="455" y="167"/>
                    </a:lnTo>
                    <a:lnTo>
                      <a:pt x="451" y="171"/>
                    </a:lnTo>
                    <a:lnTo>
                      <a:pt x="449" y="177"/>
                    </a:lnTo>
                    <a:lnTo>
                      <a:pt x="447" y="183"/>
                    </a:lnTo>
                    <a:lnTo>
                      <a:pt x="443" y="188"/>
                    </a:lnTo>
                    <a:lnTo>
                      <a:pt x="441" y="192"/>
                    </a:lnTo>
                    <a:lnTo>
                      <a:pt x="439" y="198"/>
                    </a:lnTo>
                    <a:lnTo>
                      <a:pt x="437" y="204"/>
                    </a:lnTo>
                    <a:lnTo>
                      <a:pt x="436" y="209"/>
                    </a:lnTo>
                    <a:lnTo>
                      <a:pt x="432" y="213"/>
                    </a:lnTo>
                    <a:lnTo>
                      <a:pt x="430" y="219"/>
                    </a:lnTo>
                    <a:lnTo>
                      <a:pt x="428" y="223"/>
                    </a:lnTo>
                    <a:lnTo>
                      <a:pt x="426" y="228"/>
                    </a:lnTo>
                    <a:lnTo>
                      <a:pt x="424" y="232"/>
                    </a:lnTo>
                    <a:lnTo>
                      <a:pt x="422" y="238"/>
                    </a:lnTo>
                    <a:lnTo>
                      <a:pt x="420" y="243"/>
                    </a:lnTo>
                    <a:lnTo>
                      <a:pt x="418" y="247"/>
                    </a:lnTo>
                    <a:lnTo>
                      <a:pt x="416" y="253"/>
                    </a:lnTo>
                    <a:lnTo>
                      <a:pt x="415" y="257"/>
                    </a:lnTo>
                    <a:lnTo>
                      <a:pt x="413" y="261"/>
                    </a:lnTo>
                    <a:lnTo>
                      <a:pt x="411" y="264"/>
                    </a:lnTo>
                    <a:lnTo>
                      <a:pt x="409" y="268"/>
                    </a:lnTo>
                    <a:lnTo>
                      <a:pt x="407" y="272"/>
                    </a:lnTo>
                    <a:lnTo>
                      <a:pt x="405" y="276"/>
                    </a:lnTo>
                    <a:lnTo>
                      <a:pt x="403" y="280"/>
                    </a:lnTo>
                    <a:lnTo>
                      <a:pt x="401" y="283"/>
                    </a:lnTo>
                    <a:lnTo>
                      <a:pt x="399" y="287"/>
                    </a:lnTo>
                    <a:lnTo>
                      <a:pt x="397" y="289"/>
                    </a:lnTo>
                    <a:lnTo>
                      <a:pt x="396" y="293"/>
                    </a:lnTo>
                    <a:lnTo>
                      <a:pt x="396" y="297"/>
                    </a:lnTo>
                    <a:lnTo>
                      <a:pt x="394" y="299"/>
                    </a:lnTo>
                    <a:lnTo>
                      <a:pt x="392" y="302"/>
                    </a:lnTo>
                    <a:lnTo>
                      <a:pt x="390" y="306"/>
                    </a:lnTo>
                    <a:lnTo>
                      <a:pt x="388" y="308"/>
                    </a:lnTo>
                    <a:lnTo>
                      <a:pt x="386" y="310"/>
                    </a:lnTo>
                    <a:lnTo>
                      <a:pt x="384" y="312"/>
                    </a:lnTo>
                    <a:lnTo>
                      <a:pt x="384" y="316"/>
                    </a:lnTo>
                    <a:lnTo>
                      <a:pt x="380" y="319"/>
                    </a:lnTo>
                    <a:lnTo>
                      <a:pt x="378" y="323"/>
                    </a:lnTo>
                    <a:lnTo>
                      <a:pt x="375" y="327"/>
                    </a:lnTo>
                    <a:lnTo>
                      <a:pt x="373" y="331"/>
                    </a:lnTo>
                    <a:lnTo>
                      <a:pt x="369" y="333"/>
                    </a:lnTo>
                    <a:lnTo>
                      <a:pt x="367" y="337"/>
                    </a:lnTo>
                    <a:lnTo>
                      <a:pt x="365" y="338"/>
                    </a:lnTo>
                    <a:lnTo>
                      <a:pt x="361" y="340"/>
                    </a:lnTo>
                    <a:lnTo>
                      <a:pt x="359" y="342"/>
                    </a:lnTo>
                    <a:lnTo>
                      <a:pt x="358" y="344"/>
                    </a:lnTo>
                    <a:lnTo>
                      <a:pt x="354" y="346"/>
                    </a:lnTo>
                    <a:lnTo>
                      <a:pt x="352" y="348"/>
                    </a:lnTo>
                    <a:lnTo>
                      <a:pt x="350" y="348"/>
                    </a:lnTo>
                    <a:lnTo>
                      <a:pt x="348" y="350"/>
                    </a:lnTo>
                    <a:lnTo>
                      <a:pt x="346" y="350"/>
                    </a:lnTo>
                    <a:lnTo>
                      <a:pt x="301" y="367"/>
                    </a:lnTo>
                    <a:lnTo>
                      <a:pt x="301" y="365"/>
                    </a:lnTo>
                    <a:lnTo>
                      <a:pt x="302" y="363"/>
                    </a:lnTo>
                    <a:lnTo>
                      <a:pt x="304" y="361"/>
                    </a:lnTo>
                    <a:lnTo>
                      <a:pt x="310" y="358"/>
                    </a:lnTo>
                    <a:lnTo>
                      <a:pt x="312" y="356"/>
                    </a:lnTo>
                    <a:lnTo>
                      <a:pt x="314" y="352"/>
                    </a:lnTo>
                    <a:lnTo>
                      <a:pt x="316" y="350"/>
                    </a:lnTo>
                    <a:lnTo>
                      <a:pt x="320" y="346"/>
                    </a:lnTo>
                    <a:lnTo>
                      <a:pt x="321" y="344"/>
                    </a:lnTo>
                    <a:lnTo>
                      <a:pt x="325" y="340"/>
                    </a:lnTo>
                    <a:lnTo>
                      <a:pt x="329" y="337"/>
                    </a:lnTo>
                    <a:lnTo>
                      <a:pt x="333" y="335"/>
                    </a:lnTo>
                    <a:lnTo>
                      <a:pt x="335" y="329"/>
                    </a:lnTo>
                    <a:lnTo>
                      <a:pt x="339" y="325"/>
                    </a:lnTo>
                    <a:lnTo>
                      <a:pt x="342" y="321"/>
                    </a:lnTo>
                    <a:lnTo>
                      <a:pt x="346" y="318"/>
                    </a:lnTo>
                    <a:lnTo>
                      <a:pt x="350" y="312"/>
                    </a:lnTo>
                    <a:lnTo>
                      <a:pt x="354" y="308"/>
                    </a:lnTo>
                    <a:lnTo>
                      <a:pt x="356" y="304"/>
                    </a:lnTo>
                    <a:lnTo>
                      <a:pt x="356" y="302"/>
                    </a:lnTo>
                    <a:lnTo>
                      <a:pt x="358" y="300"/>
                    </a:lnTo>
                    <a:lnTo>
                      <a:pt x="359" y="299"/>
                    </a:lnTo>
                    <a:lnTo>
                      <a:pt x="361" y="295"/>
                    </a:lnTo>
                    <a:lnTo>
                      <a:pt x="363" y="293"/>
                    </a:lnTo>
                    <a:lnTo>
                      <a:pt x="365" y="289"/>
                    </a:lnTo>
                    <a:lnTo>
                      <a:pt x="367" y="287"/>
                    </a:lnTo>
                    <a:lnTo>
                      <a:pt x="369" y="283"/>
                    </a:lnTo>
                    <a:lnTo>
                      <a:pt x="369" y="281"/>
                    </a:lnTo>
                    <a:lnTo>
                      <a:pt x="371" y="278"/>
                    </a:lnTo>
                    <a:lnTo>
                      <a:pt x="373" y="276"/>
                    </a:lnTo>
                    <a:lnTo>
                      <a:pt x="375" y="272"/>
                    </a:lnTo>
                    <a:lnTo>
                      <a:pt x="377" y="270"/>
                    </a:lnTo>
                    <a:lnTo>
                      <a:pt x="378" y="266"/>
                    </a:lnTo>
                    <a:lnTo>
                      <a:pt x="380" y="264"/>
                    </a:lnTo>
                    <a:lnTo>
                      <a:pt x="380" y="261"/>
                    </a:lnTo>
                    <a:lnTo>
                      <a:pt x="382" y="259"/>
                    </a:lnTo>
                    <a:lnTo>
                      <a:pt x="384" y="255"/>
                    </a:lnTo>
                    <a:lnTo>
                      <a:pt x="386" y="253"/>
                    </a:lnTo>
                    <a:lnTo>
                      <a:pt x="386" y="249"/>
                    </a:lnTo>
                    <a:lnTo>
                      <a:pt x="388" y="245"/>
                    </a:lnTo>
                    <a:lnTo>
                      <a:pt x="388" y="243"/>
                    </a:lnTo>
                    <a:lnTo>
                      <a:pt x="390" y="240"/>
                    </a:lnTo>
                    <a:lnTo>
                      <a:pt x="392" y="236"/>
                    </a:lnTo>
                    <a:lnTo>
                      <a:pt x="394" y="232"/>
                    </a:lnTo>
                    <a:lnTo>
                      <a:pt x="396" y="228"/>
                    </a:lnTo>
                    <a:lnTo>
                      <a:pt x="397" y="224"/>
                    </a:lnTo>
                    <a:lnTo>
                      <a:pt x="397" y="221"/>
                    </a:lnTo>
                    <a:lnTo>
                      <a:pt x="399" y="217"/>
                    </a:lnTo>
                    <a:lnTo>
                      <a:pt x="401" y="213"/>
                    </a:lnTo>
                    <a:lnTo>
                      <a:pt x="403" y="209"/>
                    </a:lnTo>
                    <a:lnTo>
                      <a:pt x="405" y="205"/>
                    </a:lnTo>
                    <a:lnTo>
                      <a:pt x="407" y="202"/>
                    </a:lnTo>
                    <a:lnTo>
                      <a:pt x="409" y="196"/>
                    </a:lnTo>
                    <a:lnTo>
                      <a:pt x="413" y="192"/>
                    </a:lnTo>
                    <a:lnTo>
                      <a:pt x="415" y="188"/>
                    </a:lnTo>
                    <a:lnTo>
                      <a:pt x="416" y="183"/>
                    </a:lnTo>
                    <a:lnTo>
                      <a:pt x="418" y="179"/>
                    </a:lnTo>
                    <a:lnTo>
                      <a:pt x="420" y="175"/>
                    </a:lnTo>
                    <a:lnTo>
                      <a:pt x="422" y="169"/>
                    </a:lnTo>
                    <a:lnTo>
                      <a:pt x="424" y="166"/>
                    </a:lnTo>
                    <a:lnTo>
                      <a:pt x="426" y="162"/>
                    </a:lnTo>
                    <a:lnTo>
                      <a:pt x="428" y="156"/>
                    </a:lnTo>
                    <a:lnTo>
                      <a:pt x="430" y="152"/>
                    </a:lnTo>
                    <a:lnTo>
                      <a:pt x="432" y="148"/>
                    </a:lnTo>
                    <a:lnTo>
                      <a:pt x="436" y="143"/>
                    </a:lnTo>
                    <a:lnTo>
                      <a:pt x="437" y="139"/>
                    </a:lnTo>
                    <a:lnTo>
                      <a:pt x="439" y="135"/>
                    </a:lnTo>
                    <a:lnTo>
                      <a:pt x="441" y="129"/>
                    </a:lnTo>
                    <a:lnTo>
                      <a:pt x="443" y="126"/>
                    </a:lnTo>
                    <a:lnTo>
                      <a:pt x="447" y="122"/>
                    </a:lnTo>
                    <a:lnTo>
                      <a:pt x="447" y="118"/>
                    </a:lnTo>
                    <a:lnTo>
                      <a:pt x="451" y="112"/>
                    </a:lnTo>
                    <a:lnTo>
                      <a:pt x="453" y="108"/>
                    </a:lnTo>
                    <a:lnTo>
                      <a:pt x="455" y="105"/>
                    </a:lnTo>
                    <a:lnTo>
                      <a:pt x="456" y="101"/>
                    </a:lnTo>
                    <a:lnTo>
                      <a:pt x="458" y="97"/>
                    </a:lnTo>
                    <a:lnTo>
                      <a:pt x="460" y="93"/>
                    </a:lnTo>
                    <a:lnTo>
                      <a:pt x="462" y="89"/>
                    </a:lnTo>
                    <a:lnTo>
                      <a:pt x="462" y="86"/>
                    </a:lnTo>
                    <a:lnTo>
                      <a:pt x="464" y="82"/>
                    </a:lnTo>
                    <a:lnTo>
                      <a:pt x="466" y="78"/>
                    </a:lnTo>
                    <a:lnTo>
                      <a:pt x="468" y="74"/>
                    </a:lnTo>
                    <a:lnTo>
                      <a:pt x="470" y="70"/>
                    </a:lnTo>
                    <a:lnTo>
                      <a:pt x="472" y="69"/>
                    </a:lnTo>
                    <a:lnTo>
                      <a:pt x="474" y="67"/>
                    </a:lnTo>
                    <a:lnTo>
                      <a:pt x="475" y="63"/>
                    </a:lnTo>
                    <a:lnTo>
                      <a:pt x="475" y="61"/>
                    </a:lnTo>
                    <a:lnTo>
                      <a:pt x="477" y="57"/>
                    </a:lnTo>
                    <a:lnTo>
                      <a:pt x="479" y="55"/>
                    </a:lnTo>
                    <a:lnTo>
                      <a:pt x="479" y="53"/>
                    </a:lnTo>
                    <a:lnTo>
                      <a:pt x="481" y="48"/>
                    </a:lnTo>
                    <a:lnTo>
                      <a:pt x="483" y="46"/>
                    </a:lnTo>
                    <a:lnTo>
                      <a:pt x="485" y="42"/>
                    </a:lnTo>
                    <a:lnTo>
                      <a:pt x="487" y="40"/>
                    </a:lnTo>
                    <a:lnTo>
                      <a:pt x="487" y="38"/>
                    </a:lnTo>
                    <a:lnTo>
                      <a:pt x="485" y="38"/>
                    </a:lnTo>
                    <a:lnTo>
                      <a:pt x="483" y="38"/>
                    </a:lnTo>
                    <a:lnTo>
                      <a:pt x="481" y="38"/>
                    </a:lnTo>
                    <a:lnTo>
                      <a:pt x="477" y="38"/>
                    </a:lnTo>
                    <a:lnTo>
                      <a:pt x="475" y="40"/>
                    </a:lnTo>
                    <a:lnTo>
                      <a:pt x="470" y="40"/>
                    </a:lnTo>
                    <a:lnTo>
                      <a:pt x="466" y="40"/>
                    </a:lnTo>
                    <a:lnTo>
                      <a:pt x="462" y="40"/>
                    </a:lnTo>
                    <a:lnTo>
                      <a:pt x="460" y="40"/>
                    </a:lnTo>
                    <a:lnTo>
                      <a:pt x="458" y="42"/>
                    </a:lnTo>
                    <a:lnTo>
                      <a:pt x="455" y="42"/>
                    </a:lnTo>
                    <a:lnTo>
                      <a:pt x="451" y="42"/>
                    </a:lnTo>
                    <a:lnTo>
                      <a:pt x="449" y="42"/>
                    </a:lnTo>
                    <a:lnTo>
                      <a:pt x="445" y="42"/>
                    </a:lnTo>
                    <a:lnTo>
                      <a:pt x="441" y="44"/>
                    </a:lnTo>
                    <a:lnTo>
                      <a:pt x="437" y="44"/>
                    </a:lnTo>
                    <a:lnTo>
                      <a:pt x="436" y="44"/>
                    </a:lnTo>
                    <a:lnTo>
                      <a:pt x="432" y="44"/>
                    </a:lnTo>
                    <a:lnTo>
                      <a:pt x="428" y="46"/>
                    </a:lnTo>
                    <a:lnTo>
                      <a:pt x="424" y="46"/>
                    </a:lnTo>
                    <a:lnTo>
                      <a:pt x="420" y="46"/>
                    </a:lnTo>
                    <a:lnTo>
                      <a:pt x="416" y="46"/>
                    </a:lnTo>
                    <a:lnTo>
                      <a:pt x="411" y="48"/>
                    </a:lnTo>
                    <a:lnTo>
                      <a:pt x="407" y="48"/>
                    </a:lnTo>
                    <a:lnTo>
                      <a:pt x="403" y="50"/>
                    </a:lnTo>
                    <a:lnTo>
                      <a:pt x="397" y="50"/>
                    </a:lnTo>
                    <a:lnTo>
                      <a:pt x="394" y="51"/>
                    </a:lnTo>
                    <a:lnTo>
                      <a:pt x="390" y="51"/>
                    </a:lnTo>
                    <a:lnTo>
                      <a:pt x="386" y="51"/>
                    </a:lnTo>
                    <a:lnTo>
                      <a:pt x="380" y="53"/>
                    </a:lnTo>
                    <a:lnTo>
                      <a:pt x="377" y="53"/>
                    </a:lnTo>
                    <a:lnTo>
                      <a:pt x="371" y="55"/>
                    </a:lnTo>
                    <a:lnTo>
                      <a:pt x="367" y="55"/>
                    </a:lnTo>
                    <a:lnTo>
                      <a:pt x="361" y="57"/>
                    </a:lnTo>
                    <a:lnTo>
                      <a:pt x="358" y="57"/>
                    </a:lnTo>
                    <a:lnTo>
                      <a:pt x="352" y="59"/>
                    </a:lnTo>
                    <a:lnTo>
                      <a:pt x="348" y="61"/>
                    </a:lnTo>
                    <a:lnTo>
                      <a:pt x="342" y="61"/>
                    </a:lnTo>
                    <a:lnTo>
                      <a:pt x="339" y="63"/>
                    </a:lnTo>
                    <a:lnTo>
                      <a:pt x="333" y="63"/>
                    </a:lnTo>
                    <a:lnTo>
                      <a:pt x="329" y="65"/>
                    </a:lnTo>
                    <a:lnTo>
                      <a:pt x="323" y="67"/>
                    </a:lnTo>
                    <a:lnTo>
                      <a:pt x="318" y="67"/>
                    </a:lnTo>
                    <a:lnTo>
                      <a:pt x="314" y="69"/>
                    </a:lnTo>
                    <a:lnTo>
                      <a:pt x="308" y="70"/>
                    </a:lnTo>
                    <a:lnTo>
                      <a:pt x="302" y="72"/>
                    </a:lnTo>
                    <a:lnTo>
                      <a:pt x="299" y="74"/>
                    </a:lnTo>
                    <a:lnTo>
                      <a:pt x="293" y="74"/>
                    </a:lnTo>
                    <a:lnTo>
                      <a:pt x="289" y="76"/>
                    </a:lnTo>
                    <a:lnTo>
                      <a:pt x="283" y="78"/>
                    </a:lnTo>
                    <a:lnTo>
                      <a:pt x="278" y="80"/>
                    </a:lnTo>
                    <a:lnTo>
                      <a:pt x="274" y="82"/>
                    </a:lnTo>
                    <a:lnTo>
                      <a:pt x="268" y="84"/>
                    </a:lnTo>
                    <a:lnTo>
                      <a:pt x="264" y="86"/>
                    </a:lnTo>
                    <a:lnTo>
                      <a:pt x="259" y="88"/>
                    </a:lnTo>
                    <a:lnTo>
                      <a:pt x="253" y="89"/>
                    </a:lnTo>
                    <a:lnTo>
                      <a:pt x="247" y="93"/>
                    </a:lnTo>
                    <a:lnTo>
                      <a:pt x="242" y="95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4" y="101"/>
                    </a:lnTo>
                    <a:lnTo>
                      <a:pt x="219" y="103"/>
                    </a:lnTo>
                    <a:lnTo>
                      <a:pt x="215" y="107"/>
                    </a:lnTo>
                    <a:lnTo>
                      <a:pt x="209" y="108"/>
                    </a:lnTo>
                    <a:lnTo>
                      <a:pt x="204" y="110"/>
                    </a:lnTo>
                    <a:lnTo>
                      <a:pt x="200" y="112"/>
                    </a:lnTo>
                    <a:lnTo>
                      <a:pt x="194" y="116"/>
                    </a:lnTo>
                    <a:lnTo>
                      <a:pt x="190" y="118"/>
                    </a:lnTo>
                    <a:lnTo>
                      <a:pt x="185" y="120"/>
                    </a:lnTo>
                    <a:lnTo>
                      <a:pt x="181" y="122"/>
                    </a:lnTo>
                    <a:lnTo>
                      <a:pt x="177" y="126"/>
                    </a:lnTo>
                    <a:lnTo>
                      <a:pt x="171" y="127"/>
                    </a:lnTo>
                    <a:lnTo>
                      <a:pt x="167" y="129"/>
                    </a:lnTo>
                    <a:lnTo>
                      <a:pt x="164" y="131"/>
                    </a:lnTo>
                    <a:lnTo>
                      <a:pt x="160" y="133"/>
                    </a:lnTo>
                    <a:lnTo>
                      <a:pt x="156" y="137"/>
                    </a:lnTo>
                    <a:lnTo>
                      <a:pt x="152" y="139"/>
                    </a:lnTo>
                    <a:lnTo>
                      <a:pt x="148" y="141"/>
                    </a:lnTo>
                    <a:lnTo>
                      <a:pt x="145" y="143"/>
                    </a:lnTo>
                    <a:lnTo>
                      <a:pt x="141" y="147"/>
                    </a:lnTo>
                    <a:lnTo>
                      <a:pt x="137" y="148"/>
                    </a:lnTo>
                    <a:lnTo>
                      <a:pt x="133" y="152"/>
                    </a:lnTo>
                    <a:lnTo>
                      <a:pt x="131" y="154"/>
                    </a:lnTo>
                    <a:lnTo>
                      <a:pt x="128" y="156"/>
                    </a:lnTo>
                    <a:lnTo>
                      <a:pt x="124" y="160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4" y="167"/>
                    </a:lnTo>
                    <a:lnTo>
                      <a:pt x="112" y="171"/>
                    </a:lnTo>
                    <a:lnTo>
                      <a:pt x="109" y="173"/>
                    </a:lnTo>
                    <a:lnTo>
                      <a:pt x="105" y="175"/>
                    </a:lnTo>
                    <a:lnTo>
                      <a:pt x="103" y="179"/>
                    </a:lnTo>
                    <a:lnTo>
                      <a:pt x="101" y="181"/>
                    </a:lnTo>
                    <a:lnTo>
                      <a:pt x="97" y="185"/>
                    </a:lnTo>
                    <a:lnTo>
                      <a:pt x="95" y="188"/>
                    </a:lnTo>
                    <a:lnTo>
                      <a:pt x="91" y="190"/>
                    </a:lnTo>
                    <a:lnTo>
                      <a:pt x="90" y="194"/>
                    </a:lnTo>
                    <a:lnTo>
                      <a:pt x="86" y="198"/>
                    </a:lnTo>
                    <a:lnTo>
                      <a:pt x="84" y="202"/>
                    </a:lnTo>
                    <a:lnTo>
                      <a:pt x="82" y="204"/>
                    </a:lnTo>
                    <a:lnTo>
                      <a:pt x="80" y="207"/>
                    </a:lnTo>
                    <a:lnTo>
                      <a:pt x="76" y="211"/>
                    </a:lnTo>
                    <a:lnTo>
                      <a:pt x="74" y="215"/>
                    </a:lnTo>
                    <a:lnTo>
                      <a:pt x="72" y="219"/>
                    </a:lnTo>
                    <a:lnTo>
                      <a:pt x="69" y="223"/>
                    </a:lnTo>
                    <a:lnTo>
                      <a:pt x="67" y="226"/>
                    </a:lnTo>
                    <a:lnTo>
                      <a:pt x="65" y="230"/>
                    </a:lnTo>
                    <a:lnTo>
                      <a:pt x="63" y="234"/>
                    </a:lnTo>
                    <a:lnTo>
                      <a:pt x="59" y="238"/>
                    </a:lnTo>
                    <a:lnTo>
                      <a:pt x="57" y="242"/>
                    </a:lnTo>
                    <a:lnTo>
                      <a:pt x="55" y="245"/>
                    </a:lnTo>
                    <a:lnTo>
                      <a:pt x="53" y="249"/>
                    </a:lnTo>
                    <a:lnTo>
                      <a:pt x="52" y="253"/>
                    </a:lnTo>
                    <a:lnTo>
                      <a:pt x="50" y="259"/>
                    </a:lnTo>
                    <a:lnTo>
                      <a:pt x="48" y="262"/>
                    </a:lnTo>
                    <a:lnTo>
                      <a:pt x="46" y="268"/>
                    </a:lnTo>
                    <a:lnTo>
                      <a:pt x="42" y="272"/>
                    </a:lnTo>
                    <a:lnTo>
                      <a:pt x="40" y="278"/>
                    </a:lnTo>
                    <a:lnTo>
                      <a:pt x="38" y="281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03" name="Freeform 843">
                <a:extLst>
                  <a:ext uri="{FF2B5EF4-FFF2-40B4-BE49-F238E27FC236}">
                    <a16:creationId xmlns:a16="http://schemas.microsoft.com/office/drawing/2014/main" id="{FB247B19-302A-47F7-AA2D-9951FE8C11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1" y="942"/>
                <a:ext cx="238" cy="131"/>
              </a:xfrm>
              <a:custGeom>
                <a:avLst/>
                <a:gdLst>
                  <a:gd name="T0" fmla="*/ 1 w 475"/>
                  <a:gd name="T1" fmla="*/ 1 h 262"/>
                  <a:gd name="T2" fmla="*/ 1 w 475"/>
                  <a:gd name="T3" fmla="*/ 1 h 262"/>
                  <a:gd name="T4" fmla="*/ 1 w 475"/>
                  <a:gd name="T5" fmla="*/ 1 h 262"/>
                  <a:gd name="T6" fmla="*/ 1 w 475"/>
                  <a:gd name="T7" fmla="*/ 1 h 262"/>
                  <a:gd name="T8" fmla="*/ 1 w 475"/>
                  <a:gd name="T9" fmla="*/ 1 h 262"/>
                  <a:gd name="T10" fmla="*/ 1 w 475"/>
                  <a:gd name="T11" fmla="*/ 1 h 262"/>
                  <a:gd name="T12" fmla="*/ 1 w 475"/>
                  <a:gd name="T13" fmla="*/ 1 h 262"/>
                  <a:gd name="T14" fmla="*/ 1 w 475"/>
                  <a:gd name="T15" fmla="*/ 1 h 262"/>
                  <a:gd name="T16" fmla="*/ 1 w 475"/>
                  <a:gd name="T17" fmla="*/ 1 h 262"/>
                  <a:gd name="T18" fmla="*/ 1 w 475"/>
                  <a:gd name="T19" fmla="*/ 1 h 262"/>
                  <a:gd name="T20" fmla="*/ 1 w 475"/>
                  <a:gd name="T21" fmla="*/ 1 h 262"/>
                  <a:gd name="T22" fmla="*/ 1 w 475"/>
                  <a:gd name="T23" fmla="*/ 1 h 262"/>
                  <a:gd name="T24" fmla="*/ 1 w 475"/>
                  <a:gd name="T25" fmla="*/ 1 h 262"/>
                  <a:gd name="T26" fmla="*/ 1 w 475"/>
                  <a:gd name="T27" fmla="*/ 1 h 262"/>
                  <a:gd name="T28" fmla="*/ 1 w 475"/>
                  <a:gd name="T29" fmla="*/ 0 h 262"/>
                  <a:gd name="T30" fmla="*/ 1 w 475"/>
                  <a:gd name="T31" fmla="*/ 1 h 262"/>
                  <a:gd name="T32" fmla="*/ 1 w 475"/>
                  <a:gd name="T33" fmla="*/ 1 h 262"/>
                  <a:gd name="T34" fmla="*/ 1 w 475"/>
                  <a:gd name="T35" fmla="*/ 1 h 262"/>
                  <a:gd name="T36" fmla="*/ 1 w 475"/>
                  <a:gd name="T37" fmla="*/ 1 h 262"/>
                  <a:gd name="T38" fmla="*/ 1 w 475"/>
                  <a:gd name="T39" fmla="*/ 1 h 262"/>
                  <a:gd name="T40" fmla="*/ 1 w 475"/>
                  <a:gd name="T41" fmla="*/ 1 h 262"/>
                  <a:gd name="T42" fmla="*/ 1 w 475"/>
                  <a:gd name="T43" fmla="*/ 1 h 262"/>
                  <a:gd name="T44" fmla="*/ 1 w 475"/>
                  <a:gd name="T45" fmla="*/ 1 h 262"/>
                  <a:gd name="T46" fmla="*/ 1 w 475"/>
                  <a:gd name="T47" fmla="*/ 1 h 262"/>
                  <a:gd name="T48" fmla="*/ 1 w 475"/>
                  <a:gd name="T49" fmla="*/ 1 h 262"/>
                  <a:gd name="T50" fmla="*/ 1 w 475"/>
                  <a:gd name="T51" fmla="*/ 1 h 262"/>
                  <a:gd name="T52" fmla="*/ 1 w 475"/>
                  <a:gd name="T53" fmla="*/ 1 h 262"/>
                  <a:gd name="T54" fmla="*/ 1 w 475"/>
                  <a:gd name="T55" fmla="*/ 1 h 262"/>
                  <a:gd name="T56" fmla="*/ 1 w 475"/>
                  <a:gd name="T57" fmla="*/ 1 h 262"/>
                  <a:gd name="T58" fmla="*/ 1 w 475"/>
                  <a:gd name="T59" fmla="*/ 1 h 262"/>
                  <a:gd name="T60" fmla="*/ 1 w 475"/>
                  <a:gd name="T61" fmla="*/ 1 h 262"/>
                  <a:gd name="T62" fmla="*/ 1 w 475"/>
                  <a:gd name="T63" fmla="*/ 1 h 262"/>
                  <a:gd name="T64" fmla="*/ 1 w 475"/>
                  <a:gd name="T65" fmla="*/ 1 h 262"/>
                  <a:gd name="T66" fmla="*/ 1 w 475"/>
                  <a:gd name="T67" fmla="*/ 1 h 262"/>
                  <a:gd name="T68" fmla="*/ 1 w 475"/>
                  <a:gd name="T69" fmla="*/ 1 h 262"/>
                  <a:gd name="T70" fmla="*/ 1 w 475"/>
                  <a:gd name="T71" fmla="*/ 1 h 262"/>
                  <a:gd name="T72" fmla="*/ 1 w 475"/>
                  <a:gd name="T73" fmla="*/ 1 h 262"/>
                  <a:gd name="T74" fmla="*/ 1 w 475"/>
                  <a:gd name="T75" fmla="*/ 1 h 262"/>
                  <a:gd name="T76" fmla="*/ 1 w 475"/>
                  <a:gd name="T77" fmla="*/ 1 h 262"/>
                  <a:gd name="T78" fmla="*/ 1 w 475"/>
                  <a:gd name="T79" fmla="*/ 1 h 262"/>
                  <a:gd name="T80" fmla="*/ 1 w 475"/>
                  <a:gd name="T81" fmla="*/ 1 h 262"/>
                  <a:gd name="T82" fmla="*/ 1 w 475"/>
                  <a:gd name="T83" fmla="*/ 1 h 262"/>
                  <a:gd name="T84" fmla="*/ 1 w 475"/>
                  <a:gd name="T85" fmla="*/ 1 h 262"/>
                  <a:gd name="T86" fmla="*/ 1 w 475"/>
                  <a:gd name="T87" fmla="*/ 1 h 262"/>
                  <a:gd name="T88" fmla="*/ 1 w 475"/>
                  <a:gd name="T89" fmla="*/ 1 h 262"/>
                  <a:gd name="T90" fmla="*/ 1 w 475"/>
                  <a:gd name="T91" fmla="*/ 1 h 262"/>
                  <a:gd name="T92" fmla="*/ 1 w 475"/>
                  <a:gd name="T93" fmla="*/ 1 h 262"/>
                  <a:gd name="T94" fmla="*/ 1 w 475"/>
                  <a:gd name="T95" fmla="*/ 1 h 262"/>
                  <a:gd name="T96" fmla="*/ 1 w 475"/>
                  <a:gd name="T97" fmla="*/ 1 h 262"/>
                  <a:gd name="T98" fmla="*/ 1 w 475"/>
                  <a:gd name="T99" fmla="*/ 1 h 262"/>
                  <a:gd name="T100" fmla="*/ 1 w 475"/>
                  <a:gd name="T101" fmla="*/ 1 h 262"/>
                  <a:gd name="T102" fmla="*/ 1 w 475"/>
                  <a:gd name="T103" fmla="*/ 1 h 262"/>
                  <a:gd name="T104" fmla="*/ 1 w 475"/>
                  <a:gd name="T105" fmla="*/ 1 h 262"/>
                  <a:gd name="T106" fmla="*/ 1 w 475"/>
                  <a:gd name="T107" fmla="*/ 1 h 26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5"/>
                  <a:gd name="T163" fmla="*/ 0 h 262"/>
                  <a:gd name="T164" fmla="*/ 475 w 475"/>
                  <a:gd name="T165" fmla="*/ 262 h 26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5" h="262">
                    <a:moveTo>
                      <a:pt x="0" y="211"/>
                    </a:moveTo>
                    <a:lnTo>
                      <a:pt x="0" y="209"/>
                    </a:lnTo>
                    <a:lnTo>
                      <a:pt x="2" y="209"/>
                    </a:lnTo>
                    <a:lnTo>
                      <a:pt x="4" y="205"/>
                    </a:lnTo>
                    <a:lnTo>
                      <a:pt x="6" y="202"/>
                    </a:lnTo>
                    <a:lnTo>
                      <a:pt x="7" y="198"/>
                    </a:lnTo>
                    <a:lnTo>
                      <a:pt x="11" y="194"/>
                    </a:lnTo>
                    <a:lnTo>
                      <a:pt x="13" y="190"/>
                    </a:lnTo>
                    <a:lnTo>
                      <a:pt x="15" y="188"/>
                    </a:lnTo>
                    <a:lnTo>
                      <a:pt x="17" y="185"/>
                    </a:lnTo>
                    <a:lnTo>
                      <a:pt x="21" y="183"/>
                    </a:lnTo>
                    <a:lnTo>
                      <a:pt x="25" y="175"/>
                    </a:lnTo>
                    <a:lnTo>
                      <a:pt x="30" y="169"/>
                    </a:lnTo>
                    <a:lnTo>
                      <a:pt x="34" y="164"/>
                    </a:lnTo>
                    <a:lnTo>
                      <a:pt x="40" y="158"/>
                    </a:lnTo>
                    <a:lnTo>
                      <a:pt x="45" y="152"/>
                    </a:lnTo>
                    <a:lnTo>
                      <a:pt x="49" y="147"/>
                    </a:lnTo>
                    <a:lnTo>
                      <a:pt x="55" y="141"/>
                    </a:lnTo>
                    <a:lnTo>
                      <a:pt x="61" y="137"/>
                    </a:lnTo>
                    <a:lnTo>
                      <a:pt x="66" y="131"/>
                    </a:lnTo>
                    <a:lnTo>
                      <a:pt x="70" y="128"/>
                    </a:lnTo>
                    <a:lnTo>
                      <a:pt x="76" y="122"/>
                    </a:lnTo>
                    <a:lnTo>
                      <a:pt x="82" y="118"/>
                    </a:lnTo>
                    <a:lnTo>
                      <a:pt x="87" y="114"/>
                    </a:lnTo>
                    <a:lnTo>
                      <a:pt x="93" y="110"/>
                    </a:lnTo>
                    <a:lnTo>
                      <a:pt x="99" y="107"/>
                    </a:lnTo>
                    <a:lnTo>
                      <a:pt x="106" y="103"/>
                    </a:lnTo>
                    <a:lnTo>
                      <a:pt x="112" y="99"/>
                    </a:lnTo>
                    <a:lnTo>
                      <a:pt x="118" y="95"/>
                    </a:lnTo>
                    <a:lnTo>
                      <a:pt x="123" y="91"/>
                    </a:lnTo>
                    <a:lnTo>
                      <a:pt x="129" y="90"/>
                    </a:lnTo>
                    <a:lnTo>
                      <a:pt x="135" y="86"/>
                    </a:lnTo>
                    <a:lnTo>
                      <a:pt x="142" y="84"/>
                    </a:lnTo>
                    <a:lnTo>
                      <a:pt x="148" y="80"/>
                    </a:lnTo>
                    <a:lnTo>
                      <a:pt x="154" y="78"/>
                    </a:lnTo>
                    <a:lnTo>
                      <a:pt x="161" y="76"/>
                    </a:lnTo>
                    <a:lnTo>
                      <a:pt x="167" y="72"/>
                    </a:lnTo>
                    <a:lnTo>
                      <a:pt x="173" y="71"/>
                    </a:lnTo>
                    <a:lnTo>
                      <a:pt x="180" y="69"/>
                    </a:lnTo>
                    <a:lnTo>
                      <a:pt x="188" y="67"/>
                    </a:lnTo>
                    <a:lnTo>
                      <a:pt x="194" y="65"/>
                    </a:lnTo>
                    <a:lnTo>
                      <a:pt x="201" y="63"/>
                    </a:lnTo>
                    <a:lnTo>
                      <a:pt x="209" y="61"/>
                    </a:lnTo>
                    <a:lnTo>
                      <a:pt x="215" y="57"/>
                    </a:lnTo>
                    <a:lnTo>
                      <a:pt x="222" y="57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3" y="51"/>
                    </a:lnTo>
                    <a:lnTo>
                      <a:pt x="251" y="50"/>
                    </a:lnTo>
                    <a:lnTo>
                      <a:pt x="258" y="48"/>
                    </a:lnTo>
                    <a:lnTo>
                      <a:pt x="266" y="46"/>
                    </a:lnTo>
                    <a:lnTo>
                      <a:pt x="274" y="44"/>
                    </a:lnTo>
                    <a:lnTo>
                      <a:pt x="281" y="42"/>
                    </a:lnTo>
                    <a:lnTo>
                      <a:pt x="289" y="40"/>
                    </a:lnTo>
                    <a:lnTo>
                      <a:pt x="298" y="38"/>
                    </a:lnTo>
                    <a:lnTo>
                      <a:pt x="306" y="38"/>
                    </a:lnTo>
                    <a:lnTo>
                      <a:pt x="314" y="36"/>
                    </a:lnTo>
                    <a:lnTo>
                      <a:pt x="323" y="34"/>
                    </a:lnTo>
                    <a:lnTo>
                      <a:pt x="331" y="32"/>
                    </a:lnTo>
                    <a:lnTo>
                      <a:pt x="338" y="31"/>
                    </a:lnTo>
                    <a:lnTo>
                      <a:pt x="348" y="29"/>
                    </a:lnTo>
                    <a:lnTo>
                      <a:pt x="355" y="27"/>
                    </a:lnTo>
                    <a:lnTo>
                      <a:pt x="365" y="25"/>
                    </a:lnTo>
                    <a:lnTo>
                      <a:pt x="372" y="23"/>
                    </a:lnTo>
                    <a:lnTo>
                      <a:pt x="382" y="21"/>
                    </a:lnTo>
                    <a:lnTo>
                      <a:pt x="391" y="19"/>
                    </a:lnTo>
                    <a:lnTo>
                      <a:pt x="401" y="17"/>
                    </a:lnTo>
                    <a:lnTo>
                      <a:pt x="409" y="15"/>
                    </a:lnTo>
                    <a:lnTo>
                      <a:pt x="418" y="13"/>
                    </a:lnTo>
                    <a:lnTo>
                      <a:pt x="428" y="12"/>
                    </a:lnTo>
                    <a:lnTo>
                      <a:pt x="437" y="10"/>
                    </a:lnTo>
                    <a:lnTo>
                      <a:pt x="447" y="6"/>
                    </a:lnTo>
                    <a:lnTo>
                      <a:pt x="456" y="4"/>
                    </a:lnTo>
                    <a:lnTo>
                      <a:pt x="466" y="2"/>
                    </a:lnTo>
                    <a:lnTo>
                      <a:pt x="475" y="0"/>
                    </a:lnTo>
                    <a:lnTo>
                      <a:pt x="475" y="2"/>
                    </a:lnTo>
                    <a:lnTo>
                      <a:pt x="475" y="4"/>
                    </a:lnTo>
                    <a:lnTo>
                      <a:pt x="475" y="8"/>
                    </a:lnTo>
                    <a:lnTo>
                      <a:pt x="473" y="12"/>
                    </a:lnTo>
                    <a:lnTo>
                      <a:pt x="473" y="13"/>
                    </a:lnTo>
                    <a:lnTo>
                      <a:pt x="473" y="15"/>
                    </a:lnTo>
                    <a:lnTo>
                      <a:pt x="471" y="19"/>
                    </a:lnTo>
                    <a:lnTo>
                      <a:pt x="471" y="23"/>
                    </a:lnTo>
                    <a:lnTo>
                      <a:pt x="471" y="27"/>
                    </a:lnTo>
                    <a:lnTo>
                      <a:pt x="469" y="31"/>
                    </a:lnTo>
                    <a:lnTo>
                      <a:pt x="469" y="34"/>
                    </a:lnTo>
                    <a:lnTo>
                      <a:pt x="467" y="38"/>
                    </a:lnTo>
                    <a:lnTo>
                      <a:pt x="467" y="42"/>
                    </a:lnTo>
                    <a:lnTo>
                      <a:pt x="466" y="46"/>
                    </a:lnTo>
                    <a:lnTo>
                      <a:pt x="466" y="51"/>
                    </a:lnTo>
                    <a:lnTo>
                      <a:pt x="464" y="55"/>
                    </a:lnTo>
                    <a:lnTo>
                      <a:pt x="462" y="59"/>
                    </a:lnTo>
                    <a:lnTo>
                      <a:pt x="460" y="65"/>
                    </a:lnTo>
                    <a:lnTo>
                      <a:pt x="458" y="71"/>
                    </a:lnTo>
                    <a:lnTo>
                      <a:pt x="456" y="74"/>
                    </a:lnTo>
                    <a:lnTo>
                      <a:pt x="454" y="80"/>
                    </a:lnTo>
                    <a:lnTo>
                      <a:pt x="452" y="86"/>
                    </a:lnTo>
                    <a:lnTo>
                      <a:pt x="450" y="91"/>
                    </a:lnTo>
                    <a:lnTo>
                      <a:pt x="448" y="97"/>
                    </a:lnTo>
                    <a:lnTo>
                      <a:pt x="445" y="103"/>
                    </a:lnTo>
                    <a:lnTo>
                      <a:pt x="443" y="109"/>
                    </a:lnTo>
                    <a:lnTo>
                      <a:pt x="441" y="114"/>
                    </a:lnTo>
                    <a:lnTo>
                      <a:pt x="437" y="120"/>
                    </a:lnTo>
                    <a:lnTo>
                      <a:pt x="433" y="126"/>
                    </a:lnTo>
                    <a:lnTo>
                      <a:pt x="429" y="131"/>
                    </a:lnTo>
                    <a:lnTo>
                      <a:pt x="428" y="135"/>
                    </a:lnTo>
                    <a:lnTo>
                      <a:pt x="422" y="141"/>
                    </a:lnTo>
                    <a:lnTo>
                      <a:pt x="418" y="147"/>
                    </a:lnTo>
                    <a:lnTo>
                      <a:pt x="414" y="152"/>
                    </a:lnTo>
                    <a:lnTo>
                      <a:pt x="410" y="160"/>
                    </a:lnTo>
                    <a:lnTo>
                      <a:pt x="407" y="164"/>
                    </a:lnTo>
                    <a:lnTo>
                      <a:pt x="401" y="169"/>
                    </a:lnTo>
                    <a:lnTo>
                      <a:pt x="397" y="175"/>
                    </a:lnTo>
                    <a:lnTo>
                      <a:pt x="391" y="181"/>
                    </a:lnTo>
                    <a:lnTo>
                      <a:pt x="386" y="186"/>
                    </a:lnTo>
                    <a:lnTo>
                      <a:pt x="382" y="192"/>
                    </a:lnTo>
                    <a:lnTo>
                      <a:pt x="376" y="196"/>
                    </a:lnTo>
                    <a:lnTo>
                      <a:pt x="371" y="202"/>
                    </a:lnTo>
                    <a:lnTo>
                      <a:pt x="365" y="207"/>
                    </a:lnTo>
                    <a:lnTo>
                      <a:pt x="357" y="211"/>
                    </a:lnTo>
                    <a:lnTo>
                      <a:pt x="352" y="217"/>
                    </a:lnTo>
                    <a:lnTo>
                      <a:pt x="344" y="221"/>
                    </a:lnTo>
                    <a:lnTo>
                      <a:pt x="336" y="224"/>
                    </a:lnTo>
                    <a:lnTo>
                      <a:pt x="331" y="230"/>
                    </a:lnTo>
                    <a:lnTo>
                      <a:pt x="323" y="234"/>
                    </a:lnTo>
                    <a:lnTo>
                      <a:pt x="315" y="238"/>
                    </a:lnTo>
                    <a:lnTo>
                      <a:pt x="308" y="242"/>
                    </a:lnTo>
                    <a:lnTo>
                      <a:pt x="298" y="245"/>
                    </a:lnTo>
                    <a:lnTo>
                      <a:pt x="291" y="247"/>
                    </a:lnTo>
                    <a:lnTo>
                      <a:pt x="281" y="251"/>
                    </a:lnTo>
                    <a:lnTo>
                      <a:pt x="274" y="255"/>
                    </a:lnTo>
                    <a:lnTo>
                      <a:pt x="264" y="257"/>
                    </a:lnTo>
                    <a:lnTo>
                      <a:pt x="255" y="259"/>
                    </a:lnTo>
                    <a:lnTo>
                      <a:pt x="245" y="262"/>
                    </a:lnTo>
                    <a:lnTo>
                      <a:pt x="241" y="262"/>
                    </a:lnTo>
                    <a:lnTo>
                      <a:pt x="239" y="262"/>
                    </a:lnTo>
                    <a:lnTo>
                      <a:pt x="237" y="262"/>
                    </a:lnTo>
                    <a:lnTo>
                      <a:pt x="234" y="262"/>
                    </a:lnTo>
                    <a:lnTo>
                      <a:pt x="230" y="262"/>
                    </a:lnTo>
                    <a:lnTo>
                      <a:pt x="228" y="262"/>
                    </a:lnTo>
                    <a:lnTo>
                      <a:pt x="224" y="262"/>
                    </a:lnTo>
                    <a:lnTo>
                      <a:pt x="222" y="262"/>
                    </a:lnTo>
                    <a:lnTo>
                      <a:pt x="218" y="261"/>
                    </a:lnTo>
                    <a:lnTo>
                      <a:pt x="215" y="259"/>
                    </a:lnTo>
                    <a:lnTo>
                      <a:pt x="213" y="257"/>
                    </a:lnTo>
                    <a:lnTo>
                      <a:pt x="213" y="255"/>
                    </a:lnTo>
                    <a:lnTo>
                      <a:pt x="215" y="255"/>
                    </a:lnTo>
                    <a:lnTo>
                      <a:pt x="218" y="253"/>
                    </a:lnTo>
                    <a:lnTo>
                      <a:pt x="222" y="253"/>
                    </a:lnTo>
                    <a:lnTo>
                      <a:pt x="224" y="251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32" y="249"/>
                    </a:lnTo>
                    <a:lnTo>
                      <a:pt x="234" y="247"/>
                    </a:lnTo>
                    <a:lnTo>
                      <a:pt x="237" y="245"/>
                    </a:lnTo>
                    <a:lnTo>
                      <a:pt x="241" y="245"/>
                    </a:lnTo>
                    <a:lnTo>
                      <a:pt x="245" y="243"/>
                    </a:lnTo>
                    <a:lnTo>
                      <a:pt x="247" y="242"/>
                    </a:lnTo>
                    <a:lnTo>
                      <a:pt x="253" y="240"/>
                    </a:lnTo>
                    <a:lnTo>
                      <a:pt x="256" y="240"/>
                    </a:lnTo>
                    <a:lnTo>
                      <a:pt x="260" y="238"/>
                    </a:lnTo>
                    <a:lnTo>
                      <a:pt x="264" y="234"/>
                    </a:lnTo>
                    <a:lnTo>
                      <a:pt x="268" y="232"/>
                    </a:lnTo>
                    <a:lnTo>
                      <a:pt x="274" y="230"/>
                    </a:lnTo>
                    <a:lnTo>
                      <a:pt x="277" y="228"/>
                    </a:lnTo>
                    <a:lnTo>
                      <a:pt x="283" y="226"/>
                    </a:lnTo>
                    <a:lnTo>
                      <a:pt x="287" y="223"/>
                    </a:lnTo>
                    <a:lnTo>
                      <a:pt x="293" y="221"/>
                    </a:lnTo>
                    <a:lnTo>
                      <a:pt x="296" y="219"/>
                    </a:lnTo>
                    <a:lnTo>
                      <a:pt x="302" y="215"/>
                    </a:lnTo>
                    <a:lnTo>
                      <a:pt x="308" y="213"/>
                    </a:lnTo>
                    <a:lnTo>
                      <a:pt x="312" y="209"/>
                    </a:lnTo>
                    <a:lnTo>
                      <a:pt x="317" y="205"/>
                    </a:lnTo>
                    <a:lnTo>
                      <a:pt x="323" y="202"/>
                    </a:lnTo>
                    <a:lnTo>
                      <a:pt x="327" y="200"/>
                    </a:lnTo>
                    <a:lnTo>
                      <a:pt x="333" y="194"/>
                    </a:lnTo>
                    <a:lnTo>
                      <a:pt x="338" y="192"/>
                    </a:lnTo>
                    <a:lnTo>
                      <a:pt x="342" y="186"/>
                    </a:lnTo>
                    <a:lnTo>
                      <a:pt x="348" y="183"/>
                    </a:lnTo>
                    <a:lnTo>
                      <a:pt x="353" y="179"/>
                    </a:lnTo>
                    <a:lnTo>
                      <a:pt x="357" y="175"/>
                    </a:lnTo>
                    <a:lnTo>
                      <a:pt x="363" y="171"/>
                    </a:lnTo>
                    <a:lnTo>
                      <a:pt x="367" y="166"/>
                    </a:lnTo>
                    <a:lnTo>
                      <a:pt x="372" y="162"/>
                    </a:lnTo>
                    <a:lnTo>
                      <a:pt x="378" y="156"/>
                    </a:lnTo>
                    <a:lnTo>
                      <a:pt x="382" y="150"/>
                    </a:lnTo>
                    <a:lnTo>
                      <a:pt x="386" y="147"/>
                    </a:lnTo>
                    <a:lnTo>
                      <a:pt x="391" y="141"/>
                    </a:lnTo>
                    <a:lnTo>
                      <a:pt x="395" y="135"/>
                    </a:lnTo>
                    <a:lnTo>
                      <a:pt x="401" y="129"/>
                    </a:lnTo>
                    <a:lnTo>
                      <a:pt x="405" y="124"/>
                    </a:lnTo>
                    <a:lnTo>
                      <a:pt x="409" y="118"/>
                    </a:lnTo>
                    <a:lnTo>
                      <a:pt x="412" y="112"/>
                    </a:lnTo>
                    <a:lnTo>
                      <a:pt x="416" y="107"/>
                    </a:lnTo>
                    <a:lnTo>
                      <a:pt x="420" y="99"/>
                    </a:lnTo>
                    <a:lnTo>
                      <a:pt x="424" y="93"/>
                    </a:lnTo>
                    <a:lnTo>
                      <a:pt x="428" y="88"/>
                    </a:lnTo>
                    <a:lnTo>
                      <a:pt x="429" y="80"/>
                    </a:lnTo>
                    <a:lnTo>
                      <a:pt x="431" y="74"/>
                    </a:lnTo>
                    <a:lnTo>
                      <a:pt x="435" y="67"/>
                    </a:lnTo>
                    <a:lnTo>
                      <a:pt x="437" y="59"/>
                    </a:lnTo>
                    <a:lnTo>
                      <a:pt x="441" y="51"/>
                    </a:lnTo>
                    <a:lnTo>
                      <a:pt x="443" y="44"/>
                    </a:lnTo>
                    <a:lnTo>
                      <a:pt x="445" y="36"/>
                    </a:lnTo>
                    <a:lnTo>
                      <a:pt x="447" y="29"/>
                    </a:lnTo>
                    <a:lnTo>
                      <a:pt x="445" y="29"/>
                    </a:lnTo>
                    <a:lnTo>
                      <a:pt x="443" y="29"/>
                    </a:lnTo>
                    <a:lnTo>
                      <a:pt x="439" y="29"/>
                    </a:lnTo>
                    <a:lnTo>
                      <a:pt x="437" y="29"/>
                    </a:lnTo>
                    <a:lnTo>
                      <a:pt x="435" y="29"/>
                    </a:lnTo>
                    <a:lnTo>
                      <a:pt x="431" y="29"/>
                    </a:lnTo>
                    <a:lnTo>
                      <a:pt x="428" y="29"/>
                    </a:lnTo>
                    <a:lnTo>
                      <a:pt x="424" y="29"/>
                    </a:lnTo>
                    <a:lnTo>
                      <a:pt x="420" y="29"/>
                    </a:lnTo>
                    <a:lnTo>
                      <a:pt x="416" y="31"/>
                    </a:lnTo>
                    <a:lnTo>
                      <a:pt x="410" y="31"/>
                    </a:lnTo>
                    <a:lnTo>
                      <a:pt x="405" y="31"/>
                    </a:lnTo>
                    <a:lnTo>
                      <a:pt x="399" y="32"/>
                    </a:lnTo>
                    <a:lnTo>
                      <a:pt x="395" y="32"/>
                    </a:lnTo>
                    <a:lnTo>
                      <a:pt x="388" y="32"/>
                    </a:lnTo>
                    <a:lnTo>
                      <a:pt x="382" y="34"/>
                    </a:lnTo>
                    <a:lnTo>
                      <a:pt x="376" y="34"/>
                    </a:lnTo>
                    <a:lnTo>
                      <a:pt x="369" y="36"/>
                    </a:lnTo>
                    <a:lnTo>
                      <a:pt x="361" y="36"/>
                    </a:lnTo>
                    <a:lnTo>
                      <a:pt x="355" y="38"/>
                    </a:lnTo>
                    <a:lnTo>
                      <a:pt x="348" y="38"/>
                    </a:lnTo>
                    <a:lnTo>
                      <a:pt x="340" y="40"/>
                    </a:lnTo>
                    <a:lnTo>
                      <a:pt x="331" y="42"/>
                    </a:lnTo>
                    <a:lnTo>
                      <a:pt x="323" y="44"/>
                    </a:lnTo>
                    <a:lnTo>
                      <a:pt x="315" y="44"/>
                    </a:lnTo>
                    <a:lnTo>
                      <a:pt x="308" y="48"/>
                    </a:lnTo>
                    <a:lnTo>
                      <a:pt x="298" y="48"/>
                    </a:lnTo>
                    <a:lnTo>
                      <a:pt x="291" y="50"/>
                    </a:lnTo>
                    <a:lnTo>
                      <a:pt x="283" y="53"/>
                    </a:lnTo>
                    <a:lnTo>
                      <a:pt x="274" y="55"/>
                    </a:lnTo>
                    <a:lnTo>
                      <a:pt x="264" y="57"/>
                    </a:lnTo>
                    <a:lnTo>
                      <a:pt x="256" y="59"/>
                    </a:lnTo>
                    <a:lnTo>
                      <a:pt x="247" y="63"/>
                    </a:lnTo>
                    <a:lnTo>
                      <a:pt x="237" y="65"/>
                    </a:lnTo>
                    <a:lnTo>
                      <a:pt x="230" y="69"/>
                    </a:lnTo>
                    <a:lnTo>
                      <a:pt x="220" y="71"/>
                    </a:lnTo>
                    <a:lnTo>
                      <a:pt x="211" y="74"/>
                    </a:lnTo>
                    <a:lnTo>
                      <a:pt x="203" y="78"/>
                    </a:lnTo>
                    <a:lnTo>
                      <a:pt x="194" y="80"/>
                    </a:lnTo>
                    <a:lnTo>
                      <a:pt x="184" y="84"/>
                    </a:lnTo>
                    <a:lnTo>
                      <a:pt x="177" y="88"/>
                    </a:lnTo>
                    <a:lnTo>
                      <a:pt x="167" y="91"/>
                    </a:lnTo>
                    <a:lnTo>
                      <a:pt x="158" y="95"/>
                    </a:lnTo>
                    <a:lnTo>
                      <a:pt x="150" y="101"/>
                    </a:lnTo>
                    <a:lnTo>
                      <a:pt x="141" y="105"/>
                    </a:lnTo>
                    <a:lnTo>
                      <a:pt x="133" y="110"/>
                    </a:lnTo>
                    <a:lnTo>
                      <a:pt x="123" y="114"/>
                    </a:lnTo>
                    <a:lnTo>
                      <a:pt x="116" y="120"/>
                    </a:lnTo>
                    <a:lnTo>
                      <a:pt x="108" y="126"/>
                    </a:lnTo>
                    <a:lnTo>
                      <a:pt x="101" y="129"/>
                    </a:lnTo>
                    <a:lnTo>
                      <a:pt x="91" y="135"/>
                    </a:lnTo>
                    <a:lnTo>
                      <a:pt x="83" y="141"/>
                    </a:lnTo>
                    <a:lnTo>
                      <a:pt x="76" y="147"/>
                    </a:lnTo>
                    <a:lnTo>
                      <a:pt x="70" y="154"/>
                    </a:lnTo>
                    <a:lnTo>
                      <a:pt x="63" y="160"/>
                    </a:lnTo>
                    <a:lnTo>
                      <a:pt x="55" y="167"/>
                    </a:lnTo>
                    <a:lnTo>
                      <a:pt x="49" y="173"/>
                    </a:lnTo>
                    <a:lnTo>
                      <a:pt x="44" y="181"/>
                    </a:lnTo>
                    <a:lnTo>
                      <a:pt x="38" y="188"/>
                    </a:lnTo>
                    <a:lnTo>
                      <a:pt x="32" y="196"/>
                    </a:lnTo>
                    <a:lnTo>
                      <a:pt x="26" y="204"/>
                    </a:lnTo>
                    <a:lnTo>
                      <a:pt x="21" y="211"/>
                    </a:lnTo>
                    <a:lnTo>
                      <a:pt x="0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804" name="Freeform 844">
                <a:extLst>
                  <a:ext uri="{FF2B5EF4-FFF2-40B4-BE49-F238E27FC236}">
                    <a16:creationId xmlns:a16="http://schemas.microsoft.com/office/drawing/2014/main" id="{6EA0783E-DD88-47DD-AAAB-603CFC88D5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2" y="747"/>
                <a:ext cx="198" cy="166"/>
              </a:xfrm>
              <a:custGeom>
                <a:avLst/>
                <a:gdLst>
                  <a:gd name="T0" fmla="*/ 0 w 398"/>
                  <a:gd name="T1" fmla="*/ 1 h 331"/>
                  <a:gd name="T2" fmla="*/ 0 w 398"/>
                  <a:gd name="T3" fmla="*/ 1 h 331"/>
                  <a:gd name="T4" fmla="*/ 0 w 398"/>
                  <a:gd name="T5" fmla="*/ 1 h 331"/>
                  <a:gd name="T6" fmla="*/ 0 w 398"/>
                  <a:gd name="T7" fmla="*/ 1 h 331"/>
                  <a:gd name="T8" fmla="*/ 0 w 398"/>
                  <a:gd name="T9" fmla="*/ 1 h 331"/>
                  <a:gd name="T10" fmla="*/ 0 w 398"/>
                  <a:gd name="T11" fmla="*/ 1 h 331"/>
                  <a:gd name="T12" fmla="*/ 0 w 398"/>
                  <a:gd name="T13" fmla="*/ 1 h 331"/>
                  <a:gd name="T14" fmla="*/ 0 w 398"/>
                  <a:gd name="T15" fmla="*/ 1 h 331"/>
                  <a:gd name="T16" fmla="*/ 0 w 398"/>
                  <a:gd name="T17" fmla="*/ 1 h 331"/>
                  <a:gd name="T18" fmla="*/ 0 w 398"/>
                  <a:gd name="T19" fmla="*/ 1 h 331"/>
                  <a:gd name="T20" fmla="*/ 0 w 398"/>
                  <a:gd name="T21" fmla="*/ 1 h 331"/>
                  <a:gd name="T22" fmla="*/ 0 w 398"/>
                  <a:gd name="T23" fmla="*/ 1 h 331"/>
                  <a:gd name="T24" fmla="*/ 0 w 398"/>
                  <a:gd name="T25" fmla="*/ 1 h 331"/>
                  <a:gd name="T26" fmla="*/ 0 w 398"/>
                  <a:gd name="T27" fmla="*/ 1 h 331"/>
                  <a:gd name="T28" fmla="*/ 0 w 398"/>
                  <a:gd name="T29" fmla="*/ 1 h 331"/>
                  <a:gd name="T30" fmla="*/ 0 w 398"/>
                  <a:gd name="T31" fmla="*/ 1 h 331"/>
                  <a:gd name="T32" fmla="*/ 0 w 398"/>
                  <a:gd name="T33" fmla="*/ 1 h 331"/>
                  <a:gd name="T34" fmla="*/ 0 w 398"/>
                  <a:gd name="T35" fmla="*/ 1 h 331"/>
                  <a:gd name="T36" fmla="*/ 0 w 398"/>
                  <a:gd name="T37" fmla="*/ 1 h 331"/>
                  <a:gd name="T38" fmla="*/ 0 w 398"/>
                  <a:gd name="T39" fmla="*/ 1 h 331"/>
                  <a:gd name="T40" fmla="*/ 0 w 398"/>
                  <a:gd name="T41" fmla="*/ 1 h 331"/>
                  <a:gd name="T42" fmla="*/ 0 w 398"/>
                  <a:gd name="T43" fmla="*/ 1 h 331"/>
                  <a:gd name="T44" fmla="*/ 0 w 398"/>
                  <a:gd name="T45" fmla="*/ 1 h 331"/>
                  <a:gd name="T46" fmla="*/ 0 w 398"/>
                  <a:gd name="T47" fmla="*/ 1 h 331"/>
                  <a:gd name="T48" fmla="*/ 0 w 398"/>
                  <a:gd name="T49" fmla="*/ 1 h 331"/>
                  <a:gd name="T50" fmla="*/ 0 w 398"/>
                  <a:gd name="T51" fmla="*/ 1 h 331"/>
                  <a:gd name="T52" fmla="*/ 0 w 398"/>
                  <a:gd name="T53" fmla="*/ 1 h 331"/>
                  <a:gd name="T54" fmla="*/ 0 w 398"/>
                  <a:gd name="T55" fmla="*/ 1 h 331"/>
                  <a:gd name="T56" fmla="*/ 0 w 398"/>
                  <a:gd name="T57" fmla="*/ 1 h 331"/>
                  <a:gd name="T58" fmla="*/ 0 w 398"/>
                  <a:gd name="T59" fmla="*/ 1 h 331"/>
                  <a:gd name="T60" fmla="*/ 0 w 398"/>
                  <a:gd name="T61" fmla="*/ 1 h 331"/>
                  <a:gd name="T62" fmla="*/ 0 w 398"/>
                  <a:gd name="T63" fmla="*/ 1 h 331"/>
                  <a:gd name="T64" fmla="*/ 0 w 398"/>
                  <a:gd name="T65" fmla="*/ 1 h 331"/>
                  <a:gd name="T66" fmla="*/ 0 w 398"/>
                  <a:gd name="T67" fmla="*/ 1 h 331"/>
                  <a:gd name="T68" fmla="*/ 0 w 398"/>
                  <a:gd name="T69" fmla="*/ 1 h 331"/>
                  <a:gd name="T70" fmla="*/ 0 w 398"/>
                  <a:gd name="T71" fmla="*/ 1 h 331"/>
                  <a:gd name="T72" fmla="*/ 0 w 398"/>
                  <a:gd name="T73" fmla="*/ 1 h 331"/>
                  <a:gd name="T74" fmla="*/ 0 w 398"/>
                  <a:gd name="T75" fmla="*/ 1 h 331"/>
                  <a:gd name="T76" fmla="*/ 0 w 398"/>
                  <a:gd name="T77" fmla="*/ 1 h 331"/>
                  <a:gd name="T78" fmla="*/ 0 w 398"/>
                  <a:gd name="T79" fmla="*/ 1 h 331"/>
                  <a:gd name="T80" fmla="*/ 0 w 398"/>
                  <a:gd name="T81" fmla="*/ 1 h 331"/>
                  <a:gd name="T82" fmla="*/ 0 w 398"/>
                  <a:gd name="T83" fmla="*/ 1 h 331"/>
                  <a:gd name="T84" fmla="*/ 0 w 398"/>
                  <a:gd name="T85" fmla="*/ 1 h 331"/>
                  <a:gd name="T86" fmla="*/ 0 w 398"/>
                  <a:gd name="T87" fmla="*/ 1 h 331"/>
                  <a:gd name="T88" fmla="*/ 0 w 398"/>
                  <a:gd name="T89" fmla="*/ 1 h 331"/>
                  <a:gd name="T90" fmla="*/ 0 w 398"/>
                  <a:gd name="T91" fmla="*/ 1 h 331"/>
                  <a:gd name="T92" fmla="*/ 0 w 398"/>
                  <a:gd name="T93" fmla="*/ 1 h 331"/>
                  <a:gd name="T94" fmla="*/ 0 w 398"/>
                  <a:gd name="T95" fmla="*/ 1 h 331"/>
                  <a:gd name="T96" fmla="*/ 0 w 398"/>
                  <a:gd name="T97" fmla="*/ 1 h 331"/>
                  <a:gd name="T98" fmla="*/ 0 w 398"/>
                  <a:gd name="T99" fmla="*/ 1 h 331"/>
                  <a:gd name="T100" fmla="*/ 0 w 398"/>
                  <a:gd name="T101" fmla="*/ 1 h 331"/>
                  <a:gd name="T102" fmla="*/ 0 w 398"/>
                  <a:gd name="T103" fmla="*/ 1 h 331"/>
                  <a:gd name="T104" fmla="*/ 0 w 398"/>
                  <a:gd name="T105" fmla="*/ 1 h 331"/>
                  <a:gd name="T106" fmla="*/ 0 w 398"/>
                  <a:gd name="T107" fmla="*/ 1 h 331"/>
                  <a:gd name="T108" fmla="*/ 0 w 398"/>
                  <a:gd name="T109" fmla="*/ 1 h 331"/>
                  <a:gd name="T110" fmla="*/ 0 w 398"/>
                  <a:gd name="T111" fmla="*/ 1 h 331"/>
                  <a:gd name="T112" fmla="*/ 0 w 398"/>
                  <a:gd name="T113" fmla="*/ 1 h 331"/>
                  <a:gd name="T114" fmla="*/ 0 w 398"/>
                  <a:gd name="T115" fmla="*/ 1 h 331"/>
                  <a:gd name="T116" fmla="*/ 0 w 398"/>
                  <a:gd name="T117" fmla="*/ 1 h 33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8"/>
                  <a:gd name="T178" fmla="*/ 0 h 331"/>
                  <a:gd name="T179" fmla="*/ 398 w 398"/>
                  <a:gd name="T180" fmla="*/ 331 h 33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8" h="331">
                    <a:moveTo>
                      <a:pt x="0" y="270"/>
                    </a:moveTo>
                    <a:lnTo>
                      <a:pt x="0" y="269"/>
                    </a:lnTo>
                    <a:lnTo>
                      <a:pt x="2" y="267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4" y="261"/>
                    </a:lnTo>
                    <a:lnTo>
                      <a:pt x="6" y="257"/>
                    </a:lnTo>
                    <a:lnTo>
                      <a:pt x="6" y="255"/>
                    </a:lnTo>
                    <a:lnTo>
                      <a:pt x="8" y="251"/>
                    </a:lnTo>
                    <a:lnTo>
                      <a:pt x="10" y="248"/>
                    </a:lnTo>
                    <a:lnTo>
                      <a:pt x="12" y="244"/>
                    </a:lnTo>
                    <a:lnTo>
                      <a:pt x="16" y="240"/>
                    </a:lnTo>
                    <a:lnTo>
                      <a:pt x="18" y="236"/>
                    </a:lnTo>
                    <a:lnTo>
                      <a:pt x="21" y="232"/>
                    </a:lnTo>
                    <a:lnTo>
                      <a:pt x="25" y="227"/>
                    </a:lnTo>
                    <a:lnTo>
                      <a:pt x="25" y="225"/>
                    </a:lnTo>
                    <a:lnTo>
                      <a:pt x="27" y="223"/>
                    </a:lnTo>
                    <a:lnTo>
                      <a:pt x="29" y="219"/>
                    </a:lnTo>
                    <a:lnTo>
                      <a:pt x="31" y="217"/>
                    </a:lnTo>
                    <a:lnTo>
                      <a:pt x="33" y="215"/>
                    </a:lnTo>
                    <a:lnTo>
                      <a:pt x="35" y="211"/>
                    </a:lnTo>
                    <a:lnTo>
                      <a:pt x="38" y="210"/>
                    </a:lnTo>
                    <a:lnTo>
                      <a:pt x="40" y="208"/>
                    </a:lnTo>
                    <a:lnTo>
                      <a:pt x="42" y="204"/>
                    </a:lnTo>
                    <a:lnTo>
                      <a:pt x="44" y="202"/>
                    </a:lnTo>
                    <a:lnTo>
                      <a:pt x="48" y="198"/>
                    </a:lnTo>
                    <a:lnTo>
                      <a:pt x="50" y="196"/>
                    </a:lnTo>
                    <a:lnTo>
                      <a:pt x="52" y="192"/>
                    </a:lnTo>
                    <a:lnTo>
                      <a:pt x="56" y="191"/>
                    </a:lnTo>
                    <a:lnTo>
                      <a:pt x="57" y="187"/>
                    </a:lnTo>
                    <a:lnTo>
                      <a:pt x="61" y="185"/>
                    </a:lnTo>
                    <a:lnTo>
                      <a:pt x="63" y="181"/>
                    </a:lnTo>
                    <a:lnTo>
                      <a:pt x="67" y="179"/>
                    </a:lnTo>
                    <a:lnTo>
                      <a:pt x="71" y="175"/>
                    </a:lnTo>
                    <a:lnTo>
                      <a:pt x="73" y="172"/>
                    </a:lnTo>
                    <a:lnTo>
                      <a:pt x="77" y="170"/>
                    </a:lnTo>
                    <a:lnTo>
                      <a:pt x="80" y="166"/>
                    </a:lnTo>
                    <a:lnTo>
                      <a:pt x="84" y="164"/>
                    </a:lnTo>
                    <a:lnTo>
                      <a:pt x="88" y="160"/>
                    </a:lnTo>
                    <a:lnTo>
                      <a:pt x="92" y="156"/>
                    </a:lnTo>
                    <a:lnTo>
                      <a:pt x="96" y="154"/>
                    </a:lnTo>
                    <a:lnTo>
                      <a:pt x="99" y="151"/>
                    </a:lnTo>
                    <a:lnTo>
                      <a:pt x="103" y="149"/>
                    </a:lnTo>
                    <a:lnTo>
                      <a:pt x="107" y="145"/>
                    </a:lnTo>
                    <a:lnTo>
                      <a:pt x="113" y="143"/>
                    </a:lnTo>
                    <a:lnTo>
                      <a:pt x="116" y="139"/>
                    </a:lnTo>
                    <a:lnTo>
                      <a:pt x="122" y="137"/>
                    </a:lnTo>
                    <a:lnTo>
                      <a:pt x="126" y="134"/>
                    </a:lnTo>
                    <a:lnTo>
                      <a:pt x="130" y="130"/>
                    </a:lnTo>
                    <a:lnTo>
                      <a:pt x="134" y="128"/>
                    </a:lnTo>
                    <a:lnTo>
                      <a:pt x="139" y="124"/>
                    </a:lnTo>
                    <a:lnTo>
                      <a:pt x="143" y="122"/>
                    </a:lnTo>
                    <a:lnTo>
                      <a:pt x="147" y="118"/>
                    </a:lnTo>
                    <a:lnTo>
                      <a:pt x="153" y="116"/>
                    </a:lnTo>
                    <a:lnTo>
                      <a:pt x="156" y="115"/>
                    </a:lnTo>
                    <a:lnTo>
                      <a:pt x="160" y="113"/>
                    </a:lnTo>
                    <a:lnTo>
                      <a:pt x="166" y="109"/>
                    </a:lnTo>
                    <a:lnTo>
                      <a:pt x="170" y="107"/>
                    </a:lnTo>
                    <a:lnTo>
                      <a:pt x="173" y="105"/>
                    </a:lnTo>
                    <a:lnTo>
                      <a:pt x="179" y="103"/>
                    </a:lnTo>
                    <a:lnTo>
                      <a:pt x="183" y="99"/>
                    </a:lnTo>
                    <a:lnTo>
                      <a:pt x="187" y="97"/>
                    </a:lnTo>
                    <a:lnTo>
                      <a:pt x="192" y="96"/>
                    </a:lnTo>
                    <a:lnTo>
                      <a:pt x="196" y="94"/>
                    </a:lnTo>
                    <a:lnTo>
                      <a:pt x="200" y="92"/>
                    </a:lnTo>
                    <a:lnTo>
                      <a:pt x="204" y="90"/>
                    </a:lnTo>
                    <a:lnTo>
                      <a:pt x="210" y="88"/>
                    </a:lnTo>
                    <a:lnTo>
                      <a:pt x="213" y="86"/>
                    </a:lnTo>
                    <a:lnTo>
                      <a:pt x="217" y="84"/>
                    </a:lnTo>
                    <a:lnTo>
                      <a:pt x="221" y="82"/>
                    </a:lnTo>
                    <a:lnTo>
                      <a:pt x="227" y="80"/>
                    </a:lnTo>
                    <a:lnTo>
                      <a:pt x="230" y="78"/>
                    </a:lnTo>
                    <a:lnTo>
                      <a:pt x="234" y="77"/>
                    </a:lnTo>
                    <a:lnTo>
                      <a:pt x="238" y="75"/>
                    </a:lnTo>
                    <a:lnTo>
                      <a:pt x="242" y="73"/>
                    </a:lnTo>
                    <a:lnTo>
                      <a:pt x="248" y="73"/>
                    </a:lnTo>
                    <a:lnTo>
                      <a:pt x="251" y="71"/>
                    </a:lnTo>
                    <a:lnTo>
                      <a:pt x="255" y="69"/>
                    </a:lnTo>
                    <a:lnTo>
                      <a:pt x="261" y="67"/>
                    </a:lnTo>
                    <a:lnTo>
                      <a:pt x="265" y="65"/>
                    </a:lnTo>
                    <a:lnTo>
                      <a:pt x="269" y="63"/>
                    </a:lnTo>
                    <a:lnTo>
                      <a:pt x="272" y="61"/>
                    </a:lnTo>
                    <a:lnTo>
                      <a:pt x="276" y="59"/>
                    </a:lnTo>
                    <a:lnTo>
                      <a:pt x="280" y="58"/>
                    </a:lnTo>
                    <a:lnTo>
                      <a:pt x="284" y="56"/>
                    </a:lnTo>
                    <a:lnTo>
                      <a:pt x="289" y="54"/>
                    </a:lnTo>
                    <a:lnTo>
                      <a:pt x="293" y="54"/>
                    </a:lnTo>
                    <a:lnTo>
                      <a:pt x="297" y="50"/>
                    </a:lnTo>
                    <a:lnTo>
                      <a:pt x="301" y="50"/>
                    </a:lnTo>
                    <a:lnTo>
                      <a:pt x="305" y="48"/>
                    </a:lnTo>
                    <a:lnTo>
                      <a:pt x="310" y="46"/>
                    </a:lnTo>
                    <a:lnTo>
                      <a:pt x="314" y="44"/>
                    </a:lnTo>
                    <a:lnTo>
                      <a:pt x="318" y="42"/>
                    </a:lnTo>
                    <a:lnTo>
                      <a:pt x="322" y="40"/>
                    </a:lnTo>
                    <a:lnTo>
                      <a:pt x="327" y="39"/>
                    </a:lnTo>
                    <a:lnTo>
                      <a:pt x="331" y="37"/>
                    </a:lnTo>
                    <a:lnTo>
                      <a:pt x="335" y="35"/>
                    </a:lnTo>
                    <a:lnTo>
                      <a:pt x="339" y="33"/>
                    </a:lnTo>
                    <a:lnTo>
                      <a:pt x="343" y="31"/>
                    </a:lnTo>
                    <a:lnTo>
                      <a:pt x="348" y="27"/>
                    </a:lnTo>
                    <a:lnTo>
                      <a:pt x="352" y="25"/>
                    </a:lnTo>
                    <a:lnTo>
                      <a:pt x="356" y="23"/>
                    </a:lnTo>
                    <a:lnTo>
                      <a:pt x="360" y="21"/>
                    </a:lnTo>
                    <a:lnTo>
                      <a:pt x="364" y="19"/>
                    </a:lnTo>
                    <a:lnTo>
                      <a:pt x="369" y="16"/>
                    </a:lnTo>
                    <a:lnTo>
                      <a:pt x="373" y="14"/>
                    </a:lnTo>
                    <a:lnTo>
                      <a:pt x="377" y="12"/>
                    </a:lnTo>
                    <a:lnTo>
                      <a:pt x="381" y="8"/>
                    </a:lnTo>
                    <a:lnTo>
                      <a:pt x="386" y="6"/>
                    </a:lnTo>
                    <a:lnTo>
                      <a:pt x="390" y="4"/>
                    </a:lnTo>
                    <a:lnTo>
                      <a:pt x="394" y="0"/>
                    </a:lnTo>
                    <a:lnTo>
                      <a:pt x="394" y="2"/>
                    </a:lnTo>
                    <a:lnTo>
                      <a:pt x="396" y="4"/>
                    </a:lnTo>
                    <a:lnTo>
                      <a:pt x="396" y="8"/>
                    </a:lnTo>
                    <a:lnTo>
                      <a:pt x="396" y="10"/>
                    </a:lnTo>
                    <a:lnTo>
                      <a:pt x="396" y="14"/>
                    </a:lnTo>
                    <a:lnTo>
                      <a:pt x="398" y="18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398" y="25"/>
                    </a:lnTo>
                    <a:lnTo>
                      <a:pt x="398" y="27"/>
                    </a:lnTo>
                    <a:lnTo>
                      <a:pt x="398" y="31"/>
                    </a:lnTo>
                    <a:lnTo>
                      <a:pt x="398" y="33"/>
                    </a:lnTo>
                    <a:lnTo>
                      <a:pt x="398" y="35"/>
                    </a:lnTo>
                    <a:lnTo>
                      <a:pt x="398" y="39"/>
                    </a:lnTo>
                    <a:lnTo>
                      <a:pt x="398" y="40"/>
                    </a:lnTo>
                    <a:lnTo>
                      <a:pt x="398" y="44"/>
                    </a:lnTo>
                    <a:lnTo>
                      <a:pt x="398" y="48"/>
                    </a:lnTo>
                    <a:lnTo>
                      <a:pt x="398" y="52"/>
                    </a:lnTo>
                    <a:lnTo>
                      <a:pt x="398" y="56"/>
                    </a:lnTo>
                    <a:lnTo>
                      <a:pt x="398" y="59"/>
                    </a:lnTo>
                    <a:lnTo>
                      <a:pt x="398" y="63"/>
                    </a:lnTo>
                    <a:lnTo>
                      <a:pt x="398" y="67"/>
                    </a:lnTo>
                    <a:lnTo>
                      <a:pt x="398" y="71"/>
                    </a:lnTo>
                    <a:lnTo>
                      <a:pt x="398" y="75"/>
                    </a:lnTo>
                    <a:lnTo>
                      <a:pt x="398" y="78"/>
                    </a:lnTo>
                    <a:lnTo>
                      <a:pt x="398" y="82"/>
                    </a:lnTo>
                    <a:lnTo>
                      <a:pt x="396" y="86"/>
                    </a:lnTo>
                    <a:lnTo>
                      <a:pt x="396" y="92"/>
                    </a:lnTo>
                    <a:lnTo>
                      <a:pt x="396" y="96"/>
                    </a:lnTo>
                    <a:lnTo>
                      <a:pt x="396" y="101"/>
                    </a:lnTo>
                    <a:lnTo>
                      <a:pt x="394" y="105"/>
                    </a:lnTo>
                    <a:lnTo>
                      <a:pt x="394" y="111"/>
                    </a:lnTo>
                    <a:lnTo>
                      <a:pt x="392" y="116"/>
                    </a:lnTo>
                    <a:lnTo>
                      <a:pt x="392" y="120"/>
                    </a:lnTo>
                    <a:lnTo>
                      <a:pt x="390" y="126"/>
                    </a:lnTo>
                    <a:lnTo>
                      <a:pt x="390" y="132"/>
                    </a:lnTo>
                    <a:lnTo>
                      <a:pt x="388" y="135"/>
                    </a:lnTo>
                    <a:lnTo>
                      <a:pt x="388" y="141"/>
                    </a:lnTo>
                    <a:lnTo>
                      <a:pt x="386" y="147"/>
                    </a:lnTo>
                    <a:lnTo>
                      <a:pt x="384" y="153"/>
                    </a:lnTo>
                    <a:lnTo>
                      <a:pt x="384" y="158"/>
                    </a:lnTo>
                    <a:lnTo>
                      <a:pt x="383" y="164"/>
                    </a:lnTo>
                    <a:lnTo>
                      <a:pt x="381" y="170"/>
                    </a:lnTo>
                    <a:lnTo>
                      <a:pt x="379" y="175"/>
                    </a:lnTo>
                    <a:lnTo>
                      <a:pt x="377" y="181"/>
                    </a:lnTo>
                    <a:lnTo>
                      <a:pt x="375" y="187"/>
                    </a:lnTo>
                    <a:lnTo>
                      <a:pt x="373" y="192"/>
                    </a:lnTo>
                    <a:lnTo>
                      <a:pt x="371" y="198"/>
                    </a:lnTo>
                    <a:lnTo>
                      <a:pt x="369" y="206"/>
                    </a:lnTo>
                    <a:lnTo>
                      <a:pt x="367" y="211"/>
                    </a:lnTo>
                    <a:lnTo>
                      <a:pt x="364" y="217"/>
                    </a:lnTo>
                    <a:lnTo>
                      <a:pt x="362" y="225"/>
                    </a:lnTo>
                    <a:lnTo>
                      <a:pt x="358" y="230"/>
                    </a:lnTo>
                    <a:lnTo>
                      <a:pt x="356" y="238"/>
                    </a:lnTo>
                    <a:lnTo>
                      <a:pt x="354" y="242"/>
                    </a:lnTo>
                    <a:lnTo>
                      <a:pt x="352" y="246"/>
                    </a:lnTo>
                    <a:lnTo>
                      <a:pt x="348" y="248"/>
                    </a:lnTo>
                    <a:lnTo>
                      <a:pt x="346" y="251"/>
                    </a:lnTo>
                    <a:lnTo>
                      <a:pt x="343" y="253"/>
                    </a:lnTo>
                    <a:lnTo>
                      <a:pt x="339" y="255"/>
                    </a:lnTo>
                    <a:lnTo>
                      <a:pt x="335" y="257"/>
                    </a:lnTo>
                    <a:lnTo>
                      <a:pt x="333" y="259"/>
                    </a:lnTo>
                    <a:lnTo>
                      <a:pt x="329" y="259"/>
                    </a:lnTo>
                    <a:lnTo>
                      <a:pt x="327" y="259"/>
                    </a:lnTo>
                    <a:lnTo>
                      <a:pt x="324" y="261"/>
                    </a:lnTo>
                    <a:lnTo>
                      <a:pt x="322" y="261"/>
                    </a:lnTo>
                    <a:lnTo>
                      <a:pt x="318" y="261"/>
                    </a:lnTo>
                    <a:lnTo>
                      <a:pt x="320" y="257"/>
                    </a:lnTo>
                    <a:lnTo>
                      <a:pt x="322" y="255"/>
                    </a:lnTo>
                    <a:lnTo>
                      <a:pt x="322" y="251"/>
                    </a:lnTo>
                    <a:lnTo>
                      <a:pt x="324" y="250"/>
                    </a:lnTo>
                    <a:lnTo>
                      <a:pt x="326" y="246"/>
                    </a:lnTo>
                    <a:lnTo>
                      <a:pt x="327" y="244"/>
                    </a:lnTo>
                    <a:lnTo>
                      <a:pt x="327" y="242"/>
                    </a:lnTo>
                    <a:lnTo>
                      <a:pt x="329" y="238"/>
                    </a:lnTo>
                    <a:lnTo>
                      <a:pt x="329" y="236"/>
                    </a:lnTo>
                    <a:lnTo>
                      <a:pt x="331" y="234"/>
                    </a:lnTo>
                    <a:lnTo>
                      <a:pt x="333" y="230"/>
                    </a:lnTo>
                    <a:lnTo>
                      <a:pt x="333" y="229"/>
                    </a:lnTo>
                    <a:lnTo>
                      <a:pt x="335" y="227"/>
                    </a:lnTo>
                    <a:lnTo>
                      <a:pt x="337" y="223"/>
                    </a:lnTo>
                    <a:lnTo>
                      <a:pt x="337" y="221"/>
                    </a:lnTo>
                    <a:lnTo>
                      <a:pt x="339" y="217"/>
                    </a:lnTo>
                    <a:lnTo>
                      <a:pt x="341" y="215"/>
                    </a:lnTo>
                    <a:lnTo>
                      <a:pt x="341" y="211"/>
                    </a:lnTo>
                    <a:lnTo>
                      <a:pt x="343" y="208"/>
                    </a:lnTo>
                    <a:lnTo>
                      <a:pt x="345" y="204"/>
                    </a:lnTo>
                    <a:lnTo>
                      <a:pt x="345" y="202"/>
                    </a:lnTo>
                    <a:lnTo>
                      <a:pt x="346" y="198"/>
                    </a:lnTo>
                    <a:lnTo>
                      <a:pt x="348" y="194"/>
                    </a:lnTo>
                    <a:lnTo>
                      <a:pt x="348" y="191"/>
                    </a:lnTo>
                    <a:lnTo>
                      <a:pt x="350" y="187"/>
                    </a:lnTo>
                    <a:lnTo>
                      <a:pt x="350" y="183"/>
                    </a:lnTo>
                    <a:lnTo>
                      <a:pt x="352" y="179"/>
                    </a:lnTo>
                    <a:lnTo>
                      <a:pt x="354" y="173"/>
                    </a:lnTo>
                    <a:lnTo>
                      <a:pt x="354" y="170"/>
                    </a:lnTo>
                    <a:lnTo>
                      <a:pt x="356" y="166"/>
                    </a:lnTo>
                    <a:lnTo>
                      <a:pt x="358" y="162"/>
                    </a:lnTo>
                    <a:lnTo>
                      <a:pt x="358" y="156"/>
                    </a:lnTo>
                    <a:lnTo>
                      <a:pt x="360" y="153"/>
                    </a:lnTo>
                    <a:lnTo>
                      <a:pt x="360" y="149"/>
                    </a:lnTo>
                    <a:lnTo>
                      <a:pt x="362" y="145"/>
                    </a:lnTo>
                    <a:lnTo>
                      <a:pt x="362" y="139"/>
                    </a:lnTo>
                    <a:lnTo>
                      <a:pt x="364" y="135"/>
                    </a:lnTo>
                    <a:lnTo>
                      <a:pt x="364" y="130"/>
                    </a:lnTo>
                    <a:lnTo>
                      <a:pt x="365" y="124"/>
                    </a:lnTo>
                    <a:lnTo>
                      <a:pt x="365" y="120"/>
                    </a:lnTo>
                    <a:lnTo>
                      <a:pt x="367" y="115"/>
                    </a:lnTo>
                    <a:lnTo>
                      <a:pt x="367" y="111"/>
                    </a:lnTo>
                    <a:lnTo>
                      <a:pt x="367" y="105"/>
                    </a:lnTo>
                    <a:lnTo>
                      <a:pt x="369" y="99"/>
                    </a:lnTo>
                    <a:lnTo>
                      <a:pt x="369" y="96"/>
                    </a:lnTo>
                    <a:lnTo>
                      <a:pt x="369" y="90"/>
                    </a:lnTo>
                    <a:lnTo>
                      <a:pt x="369" y="84"/>
                    </a:lnTo>
                    <a:lnTo>
                      <a:pt x="369" y="78"/>
                    </a:lnTo>
                    <a:lnTo>
                      <a:pt x="371" y="73"/>
                    </a:lnTo>
                    <a:lnTo>
                      <a:pt x="371" y="67"/>
                    </a:lnTo>
                    <a:lnTo>
                      <a:pt x="371" y="63"/>
                    </a:lnTo>
                    <a:lnTo>
                      <a:pt x="371" y="58"/>
                    </a:lnTo>
                    <a:lnTo>
                      <a:pt x="371" y="52"/>
                    </a:lnTo>
                    <a:lnTo>
                      <a:pt x="369" y="52"/>
                    </a:lnTo>
                    <a:lnTo>
                      <a:pt x="367" y="54"/>
                    </a:lnTo>
                    <a:lnTo>
                      <a:pt x="364" y="56"/>
                    </a:lnTo>
                    <a:lnTo>
                      <a:pt x="362" y="58"/>
                    </a:lnTo>
                    <a:lnTo>
                      <a:pt x="360" y="58"/>
                    </a:lnTo>
                    <a:lnTo>
                      <a:pt x="358" y="59"/>
                    </a:lnTo>
                    <a:lnTo>
                      <a:pt x="354" y="59"/>
                    </a:lnTo>
                    <a:lnTo>
                      <a:pt x="352" y="61"/>
                    </a:lnTo>
                    <a:lnTo>
                      <a:pt x="350" y="61"/>
                    </a:lnTo>
                    <a:lnTo>
                      <a:pt x="346" y="63"/>
                    </a:lnTo>
                    <a:lnTo>
                      <a:pt x="343" y="65"/>
                    </a:lnTo>
                    <a:lnTo>
                      <a:pt x="341" y="67"/>
                    </a:lnTo>
                    <a:lnTo>
                      <a:pt x="337" y="67"/>
                    </a:lnTo>
                    <a:lnTo>
                      <a:pt x="333" y="69"/>
                    </a:lnTo>
                    <a:lnTo>
                      <a:pt x="327" y="71"/>
                    </a:lnTo>
                    <a:lnTo>
                      <a:pt x="324" y="73"/>
                    </a:lnTo>
                    <a:lnTo>
                      <a:pt x="320" y="73"/>
                    </a:lnTo>
                    <a:lnTo>
                      <a:pt x="318" y="73"/>
                    </a:lnTo>
                    <a:lnTo>
                      <a:pt x="316" y="75"/>
                    </a:lnTo>
                    <a:lnTo>
                      <a:pt x="312" y="75"/>
                    </a:lnTo>
                    <a:lnTo>
                      <a:pt x="310" y="75"/>
                    </a:lnTo>
                    <a:lnTo>
                      <a:pt x="307" y="77"/>
                    </a:lnTo>
                    <a:lnTo>
                      <a:pt x="303" y="77"/>
                    </a:lnTo>
                    <a:lnTo>
                      <a:pt x="301" y="78"/>
                    </a:lnTo>
                    <a:lnTo>
                      <a:pt x="297" y="78"/>
                    </a:lnTo>
                    <a:lnTo>
                      <a:pt x="295" y="80"/>
                    </a:lnTo>
                    <a:lnTo>
                      <a:pt x="291" y="80"/>
                    </a:lnTo>
                    <a:lnTo>
                      <a:pt x="288" y="82"/>
                    </a:lnTo>
                    <a:lnTo>
                      <a:pt x="284" y="82"/>
                    </a:lnTo>
                    <a:lnTo>
                      <a:pt x="282" y="84"/>
                    </a:lnTo>
                    <a:lnTo>
                      <a:pt x="278" y="84"/>
                    </a:lnTo>
                    <a:lnTo>
                      <a:pt x="274" y="86"/>
                    </a:lnTo>
                    <a:lnTo>
                      <a:pt x="270" y="86"/>
                    </a:lnTo>
                    <a:lnTo>
                      <a:pt x="267" y="88"/>
                    </a:lnTo>
                    <a:lnTo>
                      <a:pt x="261" y="90"/>
                    </a:lnTo>
                    <a:lnTo>
                      <a:pt x="257" y="90"/>
                    </a:lnTo>
                    <a:lnTo>
                      <a:pt x="253" y="92"/>
                    </a:lnTo>
                    <a:lnTo>
                      <a:pt x="249" y="94"/>
                    </a:lnTo>
                    <a:lnTo>
                      <a:pt x="244" y="96"/>
                    </a:lnTo>
                    <a:lnTo>
                      <a:pt x="240" y="96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7" y="101"/>
                    </a:lnTo>
                    <a:lnTo>
                      <a:pt x="221" y="103"/>
                    </a:lnTo>
                    <a:lnTo>
                      <a:pt x="217" y="105"/>
                    </a:lnTo>
                    <a:lnTo>
                      <a:pt x="211" y="107"/>
                    </a:lnTo>
                    <a:lnTo>
                      <a:pt x="208" y="111"/>
                    </a:lnTo>
                    <a:lnTo>
                      <a:pt x="202" y="113"/>
                    </a:lnTo>
                    <a:lnTo>
                      <a:pt x="196" y="115"/>
                    </a:lnTo>
                    <a:lnTo>
                      <a:pt x="192" y="118"/>
                    </a:lnTo>
                    <a:lnTo>
                      <a:pt x="187" y="120"/>
                    </a:lnTo>
                    <a:lnTo>
                      <a:pt x="183" y="122"/>
                    </a:lnTo>
                    <a:lnTo>
                      <a:pt x="177" y="126"/>
                    </a:lnTo>
                    <a:lnTo>
                      <a:pt x="172" y="128"/>
                    </a:lnTo>
                    <a:lnTo>
                      <a:pt x="168" y="132"/>
                    </a:lnTo>
                    <a:lnTo>
                      <a:pt x="162" y="134"/>
                    </a:lnTo>
                    <a:lnTo>
                      <a:pt x="156" y="137"/>
                    </a:lnTo>
                    <a:lnTo>
                      <a:pt x="153" y="141"/>
                    </a:lnTo>
                    <a:lnTo>
                      <a:pt x="147" y="143"/>
                    </a:lnTo>
                    <a:lnTo>
                      <a:pt x="141" y="147"/>
                    </a:lnTo>
                    <a:lnTo>
                      <a:pt x="137" y="151"/>
                    </a:lnTo>
                    <a:lnTo>
                      <a:pt x="132" y="154"/>
                    </a:lnTo>
                    <a:lnTo>
                      <a:pt x="128" y="158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3" y="170"/>
                    </a:lnTo>
                    <a:lnTo>
                      <a:pt x="109" y="173"/>
                    </a:lnTo>
                    <a:lnTo>
                      <a:pt x="103" y="177"/>
                    </a:lnTo>
                    <a:lnTo>
                      <a:pt x="99" y="181"/>
                    </a:lnTo>
                    <a:lnTo>
                      <a:pt x="94" y="185"/>
                    </a:lnTo>
                    <a:lnTo>
                      <a:pt x="90" y="189"/>
                    </a:lnTo>
                    <a:lnTo>
                      <a:pt x="86" y="194"/>
                    </a:lnTo>
                    <a:lnTo>
                      <a:pt x="80" y="198"/>
                    </a:lnTo>
                    <a:lnTo>
                      <a:pt x="77" y="202"/>
                    </a:lnTo>
                    <a:lnTo>
                      <a:pt x="73" y="206"/>
                    </a:lnTo>
                    <a:lnTo>
                      <a:pt x="69" y="211"/>
                    </a:lnTo>
                    <a:lnTo>
                      <a:pt x="65" y="215"/>
                    </a:lnTo>
                    <a:lnTo>
                      <a:pt x="61" y="221"/>
                    </a:lnTo>
                    <a:lnTo>
                      <a:pt x="57" y="227"/>
                    </a:lnTo>
                    <a:lnTo>
                      <a:pt x="54" y="232"/>
                    </a:lnTo>
                    <a:lnTo>
                      <a:pt x="50" y="236"/>
                    </a:lnTo>
                    <a:lnTo>
                      <a:pt x="46" y="242"/>
                    </a:lnTo>
                    <a:lnTo>
                      <a:pt x="42" y="246"/>
                    </a:lnTo>
                    <a:lnTo>
                      <a:pt x="40" y="251"/>
                    </a:lnTo>
                    <a:lnTo>
                      <a:pt x="37" y="257"/>
                    </a:lnTo>
                    <a:lnTo>
                      <a:pt x="35" y="263"/>
                    </a:lnTo>
                    <a:lnTo>
                      <a:pt x="31" y="269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5" y="286"/>
                    </a:lnTo>
                    <a:lnTo>
                      <a:pt x="23" y="291"/>
                    </a:lnTo>
                    <a:lnTo>
                      <a:pt x="21" y="297"/>
                    </a:lnTo>
                    <a:lnTo>
                      <a:pt x="19" y="303"/>
                    </a:lnTo>
                    <a:lnTo>
                      <a:pt x="18" y="308"/>
                    </a:lnTo>
                    <a:lnTo>
                      <a:pt x="16" y="314"/>
                    </a:lnTo>
                    <a:lnTo>
                      <a:pt x="16" y="322"/>
                    </a:lnTo>
                    <a:lnTo>
                      <a:pt x="14" y="324"/>
                    </a:lnTo>
                    <a:lnTo>
                      <a:pt x="14" y="327"/>
                    </a:lnTo>
                    <a:lnTo>
                      <a:pt x="12" y="329"/>
                    </a:lnTo>
                    <a:lnTo>
                      <a:pt x="12" y="331"/>
                    </a:lnTo>
                    <a:lnTo>
                      <a:pt x="10" y="331"/>
                    </a:lnTo>
                    <a:lnTo>
                      <a:pt x="10" y="329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6" y="326"/>
                    </a:lnTo>
                    <a:lnTo>
                      <a:pt x="6" y="324"/>
                    </a:lnTo>
                    <a:lnTo>
                      <a:pt x="6" y="320"/>
                    </a:lnTo>
                    <a:lnTo>
                      <a:pt x="6" y="316"/>
                    </a:lnTo>
                    <a:lnTo>
                      <a:pt x="4" y="314"/>
                    </a:lnTo>
                    <a:lnTo>
                      <a:pt x="4" y="310"/>
                    </a:lnTo>
                    <a:lnTo>
                      <a:pt x="4" y="307"/>
                    </a:lnTo>
                    <a:lnTo>
                      <a:pt x="2" y="303"/>
                    </a:lnTo>
                    <a:lnTo>
                      <a:pt x="2" y="299"/>
                    </a:lnTo>
                    <a:lnTo>
                      <a:pt x="2" y="297"/>
                    </a:lnTo>
                    <a:lnTo>
                      <a:pt x="2" y="293"/>
                    </a:lnTo>
                    <a:lnTo>
                      <a:pt x="2" y="289"/>
                    </a:lnTo>
                    <a:lnTo>
                      <a:pt x="2" y="286"/>
                    </a:lnTo>
                    <a:lnTo>
                      <a:pt x="2" y="284"/>
                    </a:lnTo>
                    <a:lnTo>
                      <a:pt x="0" y="280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grpSp>
          <p:nvGrpSpPr>
            <p:cNvPr id="605" name="Group 845">
              <a:extLst>
                <a:ext uri="{FF2B5EF4-FFF2-40B4-BE49-F238E27FC236}">
                  <a16:creationId xmlns:a16="http://schemas.microsoft.com/office/drawing/2014/main" id="{85C6A094-CD6E-4663-96C0-45E5281BDEE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80" y="2041"/>
              <a:ext cx="288" cy="215"/>
              <a:chOff x="4777" y="672"/>
              <a:chExt cx="599" cy="416"/>
            </a:xfrm>
          </p:grpSpPr>
          <p:sp>
            <p:nvSpPr>
              <p:cNvPr id="673" name="Freeform 846">
                <a:extLst>
                  <a:ext uri="{FF2B5EF4-FFF2-40B4-BE49-F238E27FC236}">
                    <a16:creationId xmlns:a16="http://schemas.microsoft.com/office/drawing/2014/main" id="{20AAAF32-895C-4AB3-AFDE-CF6354DDA8D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85" y="681"/>
                <a:ext cx="212" cy="191"/>
              </a:xfrm>
              <a:custGeom>
                <a:avLst/>
                <a:gdLst>
                  <a:gd name="T0" fmla="*/ 0 w 424"/>
                  <a:gd name="T1" fmla="*/ 0 h 383"/>
                  <a:gd name="T2" fmla="*/ 1 w 424"/>
                  <a:gd name="T3" fmla="*/ 0 h 383"/>
                  <a:gd name="T4" fmla="*/ 1 w 424"/>
                  <a:gd name="T5" fmla="*/ 0 h 383"/>
                  <a:gd name="T6" fmla="*/ 1 w 424"/>
                  <a:gd name="T7" fmla="*/ 0 h 383"/>
                  <a:gd name="T8" fmla="*/ 1 w 424"/>
                  <a:gd name="T9" fmla="*/ 0 h 383"/>
                  <a:gd name="T10" fmla="*/ 1 w 424"/>
                  <a:gd name="T11" fmla="*/ 0 h 383"/>
                  <a:gd name="T12" fmla="*/ 1 w 424"/>
                  <a:gd name="T13" fmla="*/ 0 h 383"/>
                  <a:gd name="T14" fmla="*/ 1 w 424"/>
                  <a:gd name="T15" fmla="*/ 0 h 383"/>
                  <a:gd name="T16" fmla="*/ 1 w 424"/>
                  <a:gd name="T17" fmla="*/ 0 h 383"/>
                  <a:gd name="T18" fmla="*/ 1 w 424"/>
                  <a:gd name="T19" fmla="*/ 0 h 383"/>
                  <a:gd name="T20" fmla="*/ 1 w 424"/>
                  <a:gd name="T21" fmla="*/ 0 h 383"/>
                  <a:gd name="T22" fmla="*/ 1 w 424"/>
                  <a:gd name="T23" fmla="*/ 0 h 383"/>
                  <a:gd name="T24" fmla="*/ 0 w 424"/>
                  <a:gd name="T25" fmla="*/ 0 h 383"/>
                  <a:gd name="T26" fmla="*/ 0 w 424"/>
                  <a:gd name="T27" fmla="*/ 0 h 3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4"/>
                  <a:gd name="T43" fmla="*/ 0 h 383"/>
                  <a:gd name="T44" fmla="*/ 424 w 424"/>
                  <a:gd name="T45" fmla="*/ 383 h 38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4" h="383">
                    <a:moveTo>
                      <a:pt x="0" y="230"/>
                    </a:moveTo>
                    <a:lnTo>
                      <a:pt x="62" y="154"/>
                    </a:lnTo>
                    <a:lnTo>
                      <a:pt x="180" y="71"/>
                    </a:lnTo>
                    <a:lnTo>
                      <a:pt x="327" y="16"/>
                    </a:lnTo>
                    <a:lnTo>
                      <a:pt x="424" y="0"/>
                    </a:lnTo>
                    <a:lnTo>
                      <a:pt x="403" y="111"/>
                    </a:lnTo>
                    <a:lnTo>
                      <a:pt x="340" y="236"/>
                    </a:lnTo>
                    <a:lnTo>
                      <a:pt x="268" y="318"/>
                    </a:lnTo>
                    <a:lnTo>
                      <a:pt x="133" y="383"/>
                    </a:lnTo>
                    <a:lnTo>
                      <a:pt x="165" y="297"/>
                    </a:lnTo>
                    <a:lnTo>
                      <a:pt x="176" y="147"/>
                    </a:lnTo>
                    <a:lnTo>
                      <a:pt x="80" y="206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74" name="Freeform 847">
                <a:extLst>
                  <a:ext uri="{FF2B5EF4-FFF2-40B4-BE49-F238E27FC236}">
                    <a16:creationId xmlns:a16="http://schemas.microsoft.com/office/drawing/2014/main" id="{C16BF59F-F824-4E77-AADD-0BCC90CE91B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9" y="709"/>
                <a:ext cx="210" cy="227"/>
              </a:xfrm>
              <a:custGeom>
                <a:avLst/>
                <a:gdLst>
                  <a:gd name="T0" fmla="*/ 1 w 420"/>
                  <a:gd name="T1" fmla="*/ 0 h 455"/>
                  <a:gd name="T2" fmla="*/ 1 w 420"/>
                  <a:gd name="T3" fmla="*/ 0 h 455"/>
                  <a:gd name="T4" fmla="*/ 1 w 420"/>
                  <a:gd name="T5" fmla="*/ 0 h 455"/>
                  <a:gd name="T6" fmla="*/ 1 w 420"/>
                  <a:gd name="T7" fmla="*/ 0 h 455"/>
                  <a:gd name="T8" fmla="*/ 1 w 420"/>
                  <a:gd name="T9" fmla="*/ 0 h 455"/>
                  <a:gd name="T10" fmla="*/ 1 w 420"/>
                  <a:gd name="T11" fmla="*/ 0 h 455"/>
                  <a:gd name="T12" fmla="*/ 1 w 420"/>
                  <a:gd name="T13" fmla="*/ 0 h 455"/>
                  <a:gd name="T14" fmla="*/ 1 w 420"/>
                  <a:gd name="T15" fmla="*/ 0 h 455"/>
                  <a:gd name="T16" fmla="*/ 1 w 420"/>
                  <a:gd name="T17" fmla="*/ 0 h 455"/>
                  <a:gd name="T18" fmla="*/ 1 w 420"/>
                  <a:gd name="T19" fmla="*/ 0 h 455"/>
                  <a:gd name="T20" fmla="*/ 0 w 420"/>
                  <a:gd name="T21" fmla="*/ 0 h 455"/>
                  <a:gd name="T22" fmla="*/ 1 w 420"/>
                  <a:gd name="T23" fmla="*/ 0 h 455"/>
                  <a:gd name="T24" fmla="*/ 1 w 420"/>
                  <a:gd name="T25" fmla="*/ 0 h 455"/>
                  <a:gd name="T26" fmla="*/ 1 w 420"/>
                  <a:gd name="T27" fmla="*/ 0 h 455"/>
                  <a:gd name="T28" fmla="*/ 1 w 420"/>
                  <a:gd name="T29" fmla="*/ 0 h 455"/>
                  <a:gd name="T30" fmla="*/ 1 w 420"/>
                  <a:gd name="T31" fmla="*/ 0 h 4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0"/>
                  <a:gd name="T49" fmla="*/ 0 h 455"/>
                  <a:gd name="T50" fmla="*/ 420 w 420"/>
                  <a:gd name="T51" fmla="*/ 455 h 45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0" h="455">
                    <a:moveTo>
                      <a:pt x="125" y="455"/>
                    </a:moveTo>
                    <a:lnTo>
                      <a:pt x="205" y="403"/>
                    </a:lnTo>
                    <a:lnTo>
                      <a:pt x="306" y="306"/>
                    </a:lnTo>
                    <a:lnTo>
                      <a:pt x="380" y="181"/>
                    </a:lnTo>
                    <a:lnTo>
                      <a:pt x="410" y="94"/>
                    </a:lnTo>
                    <a:lnTo>
                      <a:pt x="420" y="0"/>
                    </a:lnTo>
                    <a:lnTo>
                      <a:pt x="344" y="46"/>
                    </a:lnTo>
                    <a:lnTo>
                      <a:pt x="222" y="97"/>
                    </a:lnTo>
                    <a:lnTo>
                      <a:pt x="114" y="156"/>
                    </a:lnTo>
                    <a:lnTo>
                      <a:pt x="51" y="204"/>
                    </a:lnTo>
                    <a:lnTo>
                      <a:pt x="0" y="259"/>
                    </a:lnTo>
                    <a:lnTo>
                      <a:pt x="150" y="221"/>
                    </a:lnTo>
                    <a:lnTo>
                      <a:pt x="254" y="200"/>
                    </a:lnTo>
                    <a:lnTo>
                      <a:pt x="197" y="305"/>
                    </a:lnTo>
                    <a:lnTo>
                      <a:pt x="125" y="4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75" name="Freeform 848">
                <a:extLst>
                  <a:ext uri="{FF2B5EF4-FFF2-40B4-BE49-F238E27FC236}">
                    <a16:creationId xmlns:a16="http://schemas.microsoft.com/office/drawing/2014/main" id="{5E97C1F8-D22F-417C-B635-8857DEF0674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7" y="859"/>
                <a:ext cx="204" cy="159"/>
              </a:xfrm>
              <a:custGeom>
                <a:avLst/>
                <a:gdLst>
                  <a:gd name="T0" fmla="*/ 0 w 407"/>
                  <a:gd name="T1" fmla="*/ 1 h 317"/>
                  <a:gd name="T2" fmla="*/ 1 w 407"/>
                  <a:gd name="T3" fmla="*/ 1 h 317"/>
                  <a:gd name="T4" fmla="*/ 1 w 407"/>
                  <a:gd name="T5" fmla="*/ 1 h 317"/>
                  <a:gd name="T6" fmla="*/ 1 w 407"/>
                  <a:gd name="T7" fmla="*/ 1 h 317"/>
                  <a:gd name="T8" fmla="*/ 1 w 407"/>
                  <a:gd name="T9" fmla="*/ 0 h 317"/>
                  <a:gd name="T10" fmla="*/ 1 w 407"/>
                  <a:gd name="T11" fmla="*/ 1 h 317"/>
                  <a:gd name="T12" fmla="*/ 1 w 407"/>
                  <a:gd name="T13" fmla="*/ 1 h 317"/>
                  <a:gd name="T14" fmla="*/ 1 w 407"/>
                  <a:gd name="T15" fmla="*/ 1 h 317"/>
                  <a:gd name="T16" fmla="*/ 1 w 407"/>
                  <a:gd name="T17" fmla="*/ 1 h 317"/>
                  <a:gd name="T18" fmla="*/ 1 w 407"/>
                  <a:gd name="T19" fmla="*/ 1 h 317"/>
                  <a:gd name="T20" fmla="*/ 1 w 407"/>
                  <a:gd name="T21" fmla="*/ 1 h 317"/>
                  <a:gd name="T22" fmla="*/ 1 w 407"/>
                  <a:gd name="T23" fmla="*/ 1 h 317"/>
                  <a:gd name="T24" fmla="*/ 1 w 407"/>
                  <a:gd name="T25" fmla="*/ 1 h 317"/>
                  <a:gd name="T26" fmla="*/ 0 w 407"/>
                  <a:gd name="T27" fmla="*/ 1 h 317"/>
                  <a:gd name="T28" fmla="*/ 0 w 407"/>
                  <a:gd name="T29" fmla="*/ 1 h 3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07"/>
                  <a:gd name="T46" fmla="*/ 0 h 317"/>
                  <a:gd name="T47" fmla="*/ 407 w 407"/>
                  <a:gd name="T48" fmla="*/ 317 h 3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07" h="317">
                    <a:moveTo>
                      <a:pt x="0" y="234"/>
                    </a:moveTo>
                    <a:lnTo>
                      <a:pt x="68" y="144"/>
                    </a:lnTo>
                    <a:lnTo>
                      <a:pt x="152" y="87"/>
                    </a:lnTo>
                    <a:lnTo>
                      <a:pt x="209" y="40"/>
                    </a:lnTo>
                    <a:lnTo>
                      <a:pt x="407" y="0"/>
                    </a:lnTo>
                    <a:lnTo>
                      <a:pt x="350" y="159"/>
                    </a:lnTo>
                    <a:lnTo>
                      <a:pt x="298" y="260"/>
                    </a:lnTo>
                    <a:lnTo>
                      <a:pt x="262" y="308"/>
                    </a:lnTo>
                    <a:lnTo>
                      <a:pt x="186" y="317"/>
                    </a:lnTo>
                    <a:lnTo>
                      <a:pt x="220" y="270"/>
                    </a:lnTo>
                    <a:lnTo>
                      <a:pt x="249" y="177"/>
                    </a:lnTo>
                    <a:lnTo>
                      <a:pt x="173" y="196"/>
                    </a:lnTo>
                    <a:lnTo>
                      <a:pt x="78" y="213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76" name="Freeform 849">
                <a:extLst>
                  <a:ext uri="{FF2B5EF4-FFF2-40B4-BE49-F238E27FC236}">
                    <a16:creationId xmlns:a16="http://schemas.microsoft.com/office/drawing/2014/main" id="{2C378799-0779-4943-AAFF-714982E391E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5" y="948"/>
                <a:ext cx="228" cy="126"/>
              </a:xfrm>
              <a:custGeom>
                <a:avLst/>
                <a:gdLst>
                  <a:gd name="T0" fmla="*/ 0 w 457"/>
                  <a:gd name="T1" fmla="*/ 1 h 252"/>
                  <a:gd name="T2" fmla="*/ 0 w 457"/>
                  <a:gd name="T3" fmla="*/ 1 h 252"/>
                  <a:gd name="T4" fmla="*/ 0 w 457"/>
                  <a:gd name="T5" fmla="*/ 1 h 252"/>
                  <a:gd name="T6" fmla="*/ 0 w 457"/>
                  <a:gd name="T7" fmla="*/ 1 h 252"/>
                  <a:gd name="T8" fmla="*/ 0 w 457"/>
                  <a:gd name="T9" fmla="*/ 0 h 252"/>
                  <a:gd name="T10" fmla="*/ 0 w 457"/>
                  <a:gd name="T11" fmla="*/ 1 h 252"/>
                  <a:gd name="T12" fmla="*/ 0 w 457"/>
                  <a:gd name="T13" fmla="*/ 1 h 252"/>
                  <a:gd name="T14" fmla="*/ 0 w 457"/>
                  <a:gd name="T15" fmla="*/ 1 h 252"/>
                  <a:gd name="T16" fmla="*/ 0 w 457"/>
                  <a:gd name="T17" fmla="*/ 1 h 252"/>
                  <a:gd name="T18" fmla="*/ 0 w 457"/>
                  <a:gd name="T19" fmla="*/ 1 h 252"/>
                  <a:gd name="T20" fmla="*/ 0 w 457"/>
                  <a:gd name="T21" fmla="*/ 1 h 252"/>
                  <a:gd name="T22" fmla="*/ 0 w 457"/>
                  <a:gd name="T23" fmla="*/ 1 h 252"/>
                  <a:gd name="T24" fmla="*/ 0 w 457"/>
                  <a:gd name="T25" fmla="*/ 1 h 2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7"/>
                  <a:gd name="T40" fmla="*/ 0 h 252"/>
                  <a:gd name="T41" fmla="*/ 457 w 457"/>
                  <a:gd name="T42" fmla="*/ 252 h 2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7" h="252">
                    <a:moveTo>
                      <a:pt x="0" y="209"/>
                    </a:moveTo>
                    <a:lnTo>
                      <a:pt x="42" y="152"/>
                    </a:lnTo>
                    <a:lnTo>
                      <a:pt x="137" y="78"/>
                    </a:lnTo>
                    <a:lnTo>
                      <a:pt x="270" y="38"/>
                    </a:lnTo>
                    <a:lnTo>
                      <a:pt x="457" y="0"/>
                    </a:lnTo>
                    <a:lnTo>
                      <a:pt x="424" y="83"/>
                    </a:lnTo>
                    <a:lnTo>
                      <a:pt x="371" y="169"/>
                    </a:lnTo>
                    <a:lnTo>
                      <a:pt x="287" y="218"/>
                    </a:lnTo>
                    <a:lnTo>
                      <a:pt x="204" y="252"/>
                    </a:lnTo>
                    <a:lnTo>
                      <a:pt x="101" y="226"/>
                    </a:lnTo>
                    <a:lnTo>
                      <a:pt x="18" y="212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77" name="Freeform 850">
                <a:extLst>
                  <a:ext uri="{FF2B5EF4-FFF2-40B4-BE49-F238E27FC236}">
                    <a16:creationId xmlns:a16="http://schemas.microsoft.com/office/drawing/2014/main" id="{17E07ED0-FBCA-47CC-BC00-02CAAB2AC6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0" y="807"/>
                <a:ext cx="244" cy="252"/>
              </a:xfrm>
              <a:custGeom>
                <a:avLst/>
                <a:gdLst>
                  <a:gd name="T0" fmla="*/ 0 w 489"/>
                  <a:gd name="T1" fmla="*/ 1 h 504"/>
                  <a:gd name="T2" fmla="*/ 0 w 489"/>
                  <a:gd name="T3" fmla="*/ 1 h 504"/>
                  <a:gd name="T4" fmla="*/ 0 w 489"/>
                  <a:gd name="T5" fmla="*/ 1 h 504"/>
                  <a:gd name="T6" fmla="*/ 0 w 489"/>
                  <a:gd name="T7" fmla="*/ 1 h 504"/>
                  <a:gd name="T8" fmla="*/ 0 w 489"/>
                  <a:gd name="T9" fmla="*/ 1 h 504"/>
                  <a:gd name="T10" fmla="*/ 0 w 489"/>
                  <a:gd name="T11" fmla="*/ 1 h 504"/>
                  <a:gd name="T12" fmla="*/ 0 w 489"/>
                  <a:gd name="T13" fmla="*/ 1 h 504"/>
                  <a:gd name="T14" fmla="*/ 0 w 489"/>
                  <a:gd name="T15" fmla="*/ 0 h 504"/>
                  <a:gd name="T16" fmla="*/ 0 w 489"/>
                  <a:gd name="T17" fmla="*/ 1 h 504"/>
                  <a:gd name="T18" fmla="*/ 0 w 489"/>
                  <a:gd name="T19" fmla="*/ 1 h 504"/>
                  <a:gd name="T20" fmla="*/ 0 w 489"/>
                  <a:gd name="T21" fmla="*/ 1 h 504"/>
                  <a:gd name="T22" fmla="*/ 0 w 489"/>
                  <a:gd name="T23" fmla="*/ 1 h 504"/>
                  <a:gd name="T24" fmla="*/ 0 w 489"/>
                  <a:gd name="T25" fmla="*/ 1 h 504"/>
                  <a:gd name="T26" fmla="*/ 0 w 489"/>
                  <a:gd name="T27" fmla="*/ 1 h 504"/>
                  <a:gd name="T28" fmla="*/ 0 w 489"/>
                  <a:gd name="T29" fmla="*/ 1 h 504"/>
                  <a:gd name="T30" fmla="*/ 0 w 489"/>
                  <a:gd name="T31" fmla="*/ 1 h 504"/>
                  <a:gd name="T32" fmla="*/ 0 w 489"/>
                  <a:gd name="T33" fmla="*/ 1 h 504"/>
                  <a:gd name="T34" fmla="*/ 0 w 489"/>
                  <a:gd name="T35" fmla="*/ 1 h 504"/>
                  <a:gd name="T36" fmla="*/ 0 w 489"/>
                  <a:gd name="T37" fmla="*/ 1 h 504"/>
                  <a:gd name="T38" fmla="*/ 0 w 489"/>
                  <a:gd name="T39" fmla="*/ 1 h 5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89"/>
                  <a:gd name="T61" fmla="*/ 0 h 504"/>
                  <a:gd name="T62" fmla="*/ 489 w 489"/>
                  <a:gd name="T63" fmla="*/ 504 h 5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89" h="504">
                    <a:moveTo>
                      <a:pt x="0" y="504"/>
                    </a:moveTo>
                    <a:lnTo>
                      <a:pt x="103" y="491"/>
                    </a:lnTo>
                    <a:lnTo>
                      <a:pt x="143" y="445"/>
                    </a:lnTo>
                    <a:lnTo>
                      <a:pt x="198" y="388"/>
                    </a:lnTo>
                    <a:lnTo>
                      <a:pt x="327" y="327"/>
                    </a:lnTo>
                    <a:lnTo>
                      <a:pt x="369" y="268"/>
                    </a:lnTo>
                    <a:lnTo>
                      <a:pt x="415" y="154"/>
                    </a:lnTo>
                    <a:lnTo>
                      <a:pt x="489" y="0"/>
                    </a:lnTo>
                    <a:lnTo>
                      <a:pt x="327" y="34"/>
                    </a:lnTo>
                    <a:lnTo>
                      <a:pt x="173" y="90"/>
                    </a:lnTo>
                    <a:lnTo>
                      <a:pt x="74" y="158"/>
                    </a:lnTo>
                    <a:lnTo>
                      <a:pt x="21" y="223"/>
                    </a:lnTo>
                    <a:lnTo>
                      <a:pt x="0" y="272"/>
                    </a:lnTo>
                    <a:lnTo>
                      <a:pt x="103" y="226"/>
                    </a:lnTo>
                    <a:lnTo>
                      <a:pt x="244" y="207"/>
                    </a:lnTo>
                    <a:lnTo>
                      <a:pt x="186" y="280"/>
                    </a:lnTo>
                    <a:lnTo>
                      <a:pt x="114" y="384"/>
                    </a:lnTo>
                    <a:lnTo>
                      <a:pt x="72" y="447"/>
                    </a:lnTo>
                    <a:lnTo>
                      <a:pt x="0" y="50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78" name="Freeform 851">
                <a:extLst>
                  <a:ext uri="{FF2B5EF4-FFF2-40B4-BE49-F238E27FC236}">
                    <a16:creationId xmlns:a16="http://schemas.microsoft.com/office/drawing/2014/main" id="{3BC78F58-BCDE-447D-AC2B-454FF3B1D6F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8" y="911"/>
                <a:ext cx="207" cy="160"/>
              </a:xfrm>
              <a:custGeom>
                <a:avLst/>
                <a:gdLst>
                  <a:gd name="T0" fmla="*/ 0 w 414"/>
                  <a:gd name="T1" fmla="*/ 0 h 322"/>
                  <a:gd name="T2" fmla="*/ 1 w 414"/>
                  <a:gd name="T3" fmla="*/ 0 h 322"/>
                  <a:gd name="T4" fmla="*/ 1 w 414"/>
                  <a:gd name="T5" fmla="*/ 0 h 322"/>
                  <a:gd name="T6" fmla="*/ 1 w 414"/>
                  <a:gd name="T7" fmla="*/ 0 h 322"/>
                  <a:gd name="T8" fmla="*/ 1 w 414"/>
                  <a:gd name="T9" fmla="*/ 0 h 322"/>
                  <a:gd name="T10" fmla="*/ 1 w 414"/>
                  <a:gd name="T11" fmla="*/ 0 h 322"/>
                  <a:gd name="T12" fmla="*/ 1 w 414"/>
                  <a:gd name="T13" fmla="*/ 0 h 322"/>
                  <a:gd name="T14" fmla="*/ 1 w 414"/>
                  <a:gd name="T15" fmla="*/ 0 h 322"/>
                  <a:gd name="T16" fmla="*/ 1 w 414"/>
                  <a:gd name="T17" fmla="*/ 0 h 322"/>
                  <a:gd name="T18" fmla="*/ 1 w 414"/>
                  <a:gd name="T19" fmla="*/ 0 h 322"/>
                  <a:gd name="T20" fmla="*/ 1 w 414"/>
                  <a:gd name="T21" fmla="*/ 0 h 322"/>
                  <a:gd name="T22" fmla="*/ 1 w 414"/>
                  <a:gd name="T23" fmla="*/ 0 h 322"/>
                  <a:gd name="T24" fmla="*/ 1 w 414"/>
                  <a:gd name="T25" fmla="*/ 0 h 322"/>
                  <a:gd name="T26" fmla="*/ 0 w 414"/>
                  <a:gd name="T27" fmla="*/ 0 h 322"/>
                  <a:gd name="T28" fmla="*/ 0 w 414"/>
                  <a:gd name="T29" fmla="*/ 0 h 3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14"/>
                  <a:gd name="T46" fmla="*/ 0 h 322"/>
                  <a:gd name="T47" fmla="*/ 414 w 414"/>
                  <a:gd name="T48" fmla="*/ 322 h 3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14" h="322">
                    <a:moveTo>
                      <a:pt x="0" y="318"/>
                    </a:moveTo>
                    <a:lnTo>
                      <a:pt x="49" y="322"/>
                    </a:lnTo>
                    <a:lnTo>
                      <a:pt x="119" y="305"/>
                    </a:lnTo>
                    <a:lnTo>
                      <a:pt x="207" y="268"/>
                    </a:lnTo>
                    <a:lnTo>
                      <a:pt x="273" y="189"/>
                    </a:lnTo>
                    <a:lnTo>
                      <a:pt x="334" y="94"/>
                    </a:lnTo>
                    <a:lnTo>
                      <a:pt x="414" y="0"/>
                    </a:lnTo>
                    <a:lnTo>
                      <a:pt x="340" y="8"/>
                    </a:lnTo>
                    <a:lnTo>
                      <a:pt x="234" y="35"/>
                    </a:lnTo>
                    <a:lnTo>
                      <a:pt x="135" y="84"/>
                    </a:lnTo>
                    <a:lnTo>
                      <a:pt x="102" y="114"/>
                    </a:lnTo>
                    <a:lnTo>
                      <a:pt x="93" y="183"/>
                    </a:lnTo>
                    <a:lnTo>
                      <a:pt x="68" y="242"/>
                    </a:lnTo>
                    <a:lnTo>
                      <a:pt x="0" y="31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79" name="Freeform 852">
                <a:extLst>
                  <a:ext uri="{FF2B5EF4-FFF2-40B4-BE49-F238E27FC236}">
                    <a16:creationId xmlns:a16="http://schemas.microsoft.com/office/drawing/2014/main" id="{D9B09196-EA6D-47EC-B8F4-9F23BC9C09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4" y="886"/>
                <a:ext cx="127" cy="199"/>
              </a:xfrm>
              <a:custGeom>
                <a:avLst/>
                <a:gdLst>
                  <a:gd name="T0" fmla="*/ 1 w 253"/>
                  <a:gd name="T1" fmla="*/ 1 h 397"/>
                  <a:gd name="T2" fmla="*/ 1 w 253"/>
                  <a:gd name="T3" fmla="*/ 1 h 397"/>
                  <a:gd name="T4" fmla="*/ 0 w 253"/>
                  <a:gd name="T5" fmla="*/ 1 h 397"/>
                  <a:gd name="T6" fmla="*/ 1 w 253"/>
                  <a:gd name="T7" fmla="*/ 1 h 397"/>
                  <a:gd name="T8" fmla="*/ 1 w 253"/>
                  <a:gd name="T9" fmla="*/ 1 h 397"/>
                  <a:gd name="T10" fmla="*/ 1 w 253"/>
                  <a:gd name="T11" fmla="*/ 1 h 397"/>
                  <a:gd name="T12" fmla="*/ 1 w 253"/>
                  <a:gd name="T13" fmla="*/ 1 h 397"/>
                  <a:gd name="T14" fmla="*/ 1 w 253"/>
                  <a:gd name="T15" fmla="*/ 0 h 397"/>
                  <a:gd name="T16" fmla="*/ 1 w 253"/>
                  <a:gd name="T17" fmla="*/ 1 h 397"/>
                  <a:gd name="T18" fmla="*/ 1 w 253"/>
                  <a:gd name="T19" fmla="*/ 1 h 397"/>
                  <a:gd name="T20" fmla="*/ 1 w 253"/>
                  <a:gd name="T21" fmla="*/ 1 h 397"/>
                  <a:gd name="T22" fmla="*/ 1 w 253"/>
                  <a:gd name="T23" fmla="*/ 1 h 397"/>
                  <a:gd name="T24" fmla="*/ 1 w 253"/>
                  <a:gd name="T25" fmla="*/ 1 h 397"/>
                  <a:gd name="T26" fmla="*/ 1 w 253"/>
                  <a:gd name="T27" fmla="*/ 1 h 397"/>
                  <a:gd name="T28" fmla="*/ 1 w 253"/>
                  <a:gd name="T29" fmla="*/ 1 h 39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3"/>
                  <a:gd name="T46" fmla="*/ 0 h 397"/>
                  <a:gd name="T47" fmla="*/ 253 w 253"/>
                  <a:gd name="T48" fmla="*/ 397 h 39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3" h="397">
                    <a:moveTo>
                      <a:pt x="36" y="397"/>
                    </a:moveTo>
                    <a:lnTo>
                      <a:pt x="14" y="346"/>
                    </a:lnTo>
                    <a:lnTo>
                      <a:pt x="0" y="270"/>
                    </a:lnTo>
                    <a:lnTo>
                      <a:pt x="10" y="173"/>
                    </a:lnTo>
                    <a:lnTo>
                      <a:pt x="55" y="97"/>
                    </a:lnTo>
                    <a:lnTo>
                      <a:pt x="126" y="38"/>
                    </a:lnTo>
                    <a:lnTo>
                      <a:pt x="207" y="10"/>
                    </a:lnTo>
                    <a:lnTo>
                      <a:pt x="253" y="0"/>
                    </a:lnTo>
                    <a:lnTo>
                      <a:pt x="211" y="72"/>
                    </a:lnTo>
                    <a:lnTo>
                      <a:pt x="188" y="196"/>
                    </a:lnTo>
                    <a:lnTo>
                      <a:pt x="156" y="272"/>
                    </a:lnTo>
                    <a:lnTo>
                      <a:pt x="124" y="335"/>
                    </a:lnTo>
                    <a:lnTo>
                      <a:pt x="74" y="371"/>
                    </a:lnTo>
                    <a:lnTo>
                      <a:pt x="36" y="39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80" name="Freeform 853">
                <a:extLst>
                  <a:ext uri="{FF2B5EF4-FFF2-40B4-BE49-F238E27FC236}">
                    <a16:creationId xmlns:a16="http://schemas.microsoft.com/office/drawing/2014/main" id="{9FEA2523-92E1-452D-B183-59F6258470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1" y="763"/>
                <a:ext cx="190" cy="206"/>
              </a:xfrm>
              <a:custGeom>
                <a:avLst/>
                <a:gdLst>
                  <a:gd name="T0" fmla="*/ 1 w 380"/>
                  <a:gd name="T1" fmla="*/ 1 h 410"/>
                  <a:gd name="T2" fmla="*/ 1 w 380"/>
                  <a:gd name="T3" fmla="*/ 1 h 410"/>
                  <a:gd name="T4" fmla="*/ 1 w 380"/>
                  <a:gd name="T5" fmla="*/ 1 h 410"/>
                  <a:gd name="T6" fmla="*/ 1 w 380"/>
                  <a:gd name="T7" fmla="*/ 1 h 410"/>
                  <a:gd name="T8" fmla="*/ 1 w 380"/>
                  <a:gd name="T9" fmla="*/ 0 h 410"/>
                  <a:gd name="T10" fmla="*/ 1 w 380"/>
                  <a:gd name="T11" fmla="*/ 1 h 410"/>
                  <a:gd name="T12" fmla="*/ 1 w 380"/>
                  <a:gd name="T13" fmla="*/ 1 h 410"/>
                  <a:gd name="T14" fmla="*/ 1 w 380"/>
                  <a:gd name="T15" fmla="*/ 1 h 410"/>
                  <a:gd name="T16" fmla="*/ 1 w 380"/>
                  <a:gd name="T17" fmla="*/ 1 h 410"/>
                  <a:gd name="T18" fmla="*/ 1 w 380"/>
                  <a:gd name="T19" fmla="*/ 1 h 410"/>
                  <a:gd name="T20" fmla="*/ 1 w 380"/>
                  <a:gd name="T21" fmla="*/ 1 h 410"/>
                  <a:gd name="T22" fmla="*/ 1 w 380"/>
                  <a:gd name="T23" fmla="*/ 1 h 410"/>
                  <a:gd name="T24" fmla="*/ 1 w 380"/>
                  <a:gd name="T25" fmla="*/ 1 h 410"/>
                  <a:gd name="T26" fmla="*/ 1 w 380"/>
                  <a:gd name="T27" fmla="*/ 1 h 410"/>
                  <a:gd name="T28" fmla="*/ 1 w 380"/>
                  <a:gd name="T29" fmla="*/ 1 h 410"/>
                  <a:gd name="T30" fmla="*/ 1 w 380"/>
                  <a:gd name="T31" fmla="*/ 1 h 410"/>
                  <a:gd name="T32" fmla="*/ 1 w 380"/>
                  <a:gd name="T33" fmla="*/ 1 h 410"/>
                  <a:gd name="T34" fmla="*/ 0 w 380"/>
                  <a:gd name="T35" fmla="*/ 1 h 410"/>
                  <a:gd name="T36" fmla="*/ 1 w 380"/>
                  <a:gd name="T37" fmla="*/ 1 h 410"/>
                  <a:gd name="T38" fmla="*/ 1 w 380"/>
                  <a:gd name="T39" fmla="*/ 1 h 410"/>
                  <a:gd name="T40" fmla="*/ 1 w 380"/>
                  <a:gd name="T41" fmla="*/ 1 h 4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410"/>
                  <a:gd name="T65" fmla="*/ 380 w 380"/>
                  <a:gd name="T66" fmla="*/ 410 h 4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410">
                    <a:moveTo>
                      <a:pt x="3" y="281"/>
                    </a:moveTo>
                    <a:lnTo>
                      <a:pt x="36" y="196"/>
                    </a:lnTo>
                    <a:lnTo>
                      <a:pt x="110" y="118"/>
                    </a:lnTo>
                    <a:lnTo>
                      <a:pt x="220" y="64"/>
                    </a:lnTo>
                    <a:lnTo>
                      <a:pt x="378" y="0"/>
                    </a:lnTo>
                    <a:lnTo>
                      <a:pt x="380" y="59"/>
                    </a:lnTo>
                    <a:lnTo>
                      <a:pt x="365" y="154"/>
                    </a:lnTo>
                    <a:lnTo>
                      <a:pt x="342" y="215"/>
                    </a:lnTo>
                    <a:lnTo>
                      <a:pt x="294" y="262"/>
                    </a:lnTo>
                    <a:lnTo>
                      <a:pt x="252" y="329"/>
                    </a:lnTo>
                    <a:lnTo>
                      <a:pt x="245" y="359"/>
                    </a:lnTo>
                    <a:lnTo>
                      <a:pt x="186" y="401"/>
                    </a:lnTo>
                    <a:lnTo>
                      <a:pt x="195" y="338"/>
                    </a:lnTo>
                    <a:lnTo>
                      <a:pt x="237" y="239"/>
                    </a:lnTo>
                    <a:lnTo>
                      <a:pt x="154" y="270"/>
                    </a:lnTo>
                    <a:lnTo>
                      <a:pt x="74" y="308"/>
                    </a:lnTo>
                    <a:lnTo>
                      <a:pt x="28" y="355"/>
                    </a:lnTo>
                    <a:lnTo>
                      <a:pt x="0" y="410"/>
                    </a:lnTo>
                    <a:lnTo>
                      <a:pt x="1" y="319"/>
                    </a:lnTo>
                    <a:lnTo>
                      <a:pt x="3" y="28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81" name="Freeform 854">
                <a:extLst>
                  <a:ext uri="{FF2B5EF4-FFF2-40B4-BE49-F238E27FC236}">
                    <a16:creationId xmlns:a16="http://schemas.microsoft.com/office/drawing/2014/main" id="{42C235AA-DA80-444C-9DFD-EEA03EAFE22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84" y="740"/>
                <a:ext cx="163" cy="215"/>
              </a:xfrm>
              <a:custGeom>
                <a:avLst/>
                <a:gdLst>
                  <a:gd name="T0" fmla="*/ 0 w 327"/>
                  <a:gd name="T1" fmla="*/ 0 h 432"/>
                  <a:gd name="T2" fmla="*/ 0 w 327"/>
                  <a:gd name="T3" fmla="*/ 0 h 432"/>
                  <a:gd name="T4" fmla="*/ 0 w 327"/>
                  <a:gd name="T5" fmla="*/ 0 h 432"/>
                  <a:gd name="T6" fmla="*/ 0 w 327"/>
                  <a:gd name="T7" fmla="*/ 0 h 432"/>
                  <a:gd name="T8" fmla="*/ 0 w 327"/>
                  <a:gd name="T9" fmla="*/ 0 h 432"/>
                  <a:gd name="T10" fmla="*/ 0 w 327"/>
                  <a:gd name="T11" fmla="*/ 0 h 432"/>
                  <a:gd name="T12" fmla="*/ 0 w 327"/>
                  <a:gd name="T13" fmla="*/ 0 h 432"/>
                  <a:gd name="T14" fmla="*/ 0 w 327"/>
                  <a:gd name="T15" fmla="*/ 0 h 432"/>
                  <a:gd name="T16" fmla="*/ 0 w 327"/>
                  <a:gd name="T17" fmla="*/ 0 h 432"/>
                  <a:gd name="T18" fmla="*/ 0 w 327"/>
                  <a:gd name="T19" fmla="*/ 0 h 432"/>
                  <a:gd name="T20" fmla="*/ 0 w 327"/>
                  <a:gd name="T21" fmla="*/ 0 h 432"/>
                  <a:gd name="T22" fmla="*/ 0 w 327"/>
                  <a:gd name="T23" fmla="*/ 0 h 432"/>
                  <a:gd name="T24" fmla="*/ 0 w 327"/>
                  <a:gd name="T25" fmla="*/ 0 h 432"/>
                  <a:gd name="T26" fmla="*/ 0 w 327"/>
                  <a:gd name="T27" fmla="*/ 0 h 432"/>
                  <a:gd name="T28" fmla="*/ 0 w 327"/>
                  <a:gd name="T29" fmla="*/ 0 h 432"/>
                  <a:gd name="T30" fmla="*/ 0 w 327"/>
                  <a:gd name="T31" fmla="*/ 0 h 432"/>
                  <a:gd name="T32" fmla="*/ 0 w 327"/>
                  <a:gd name="T33" fmla="*/ 0 h 4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7"/>
                  <a:gd name="T52" fmla="*/ 0 h 432"/>
                  <a:gd name="T53" fmla="*/ 327 w 327"/>
                  <a:gd name="T54" fmla="*/ 432 h 4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7" h="432">
                    <a:moveTo>
                      <a:pt x="0" y="432"/>
                    </a:moveTo>
                    <a:lnTo>
                      <a:pt x="26" y="342"/>
                    </a:lnTo>
                    <a:lnTo>
                      <a:pt x="80" y="219"/>
                    </a:lnTo>
                    <a:lnTo>
                      <a:pt x="186" y="111"/>
                    </a:lnTo>
                    <a:lnTo>
                      <a:pt x="254" y="52"/>
                    </a:lnTo>
                    <a:lnTo>
                      <a:pt x="327" y="0"/>
                    </a:lnTo>
                    <a:lnTo>
                      <a:pt x="325" y="101"/>
                    </a:lnTo>
                    <a:lnTo>
                      <a:pt x="317" y="169"/>
                    </a:lnTo>
                    <a:lnTo>
                      <a:pt x="254" y="217"/>
                    </a:lnTo>
                    <a:lnTo>
                      <a:pt x="201" y="284"/>
                    </a:lnTo>
                    <a:lnTo>
                      <a:pt x="195" y="242"/>
                    </a:lnTo>
                    <a:lnTo>
                      <a:pt x="209" y="202"/>
                    </a:lnTo>
                    <a:lnTo>
                      <a:pt x="146" y="244"/>
                    </a:lnTo>
                    <a:lnTo>
                      <a:pt x="89" y="293"/>
                    </a:lnTo>
                    <a:lnTo>
                      <a:pt x="45" y="382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82" name="Freeform 855">
                <a:extLst>
                  <a:ext uri="{FF2B5EF4-FFF2-40B4-BE49-F238E27FC236}">
                    <a16:creationId xmlns:a16="http://schemas.microsoft.com/office/drawing/2014/main" id="{8B340D65-A2D5-405B-83BC-11711A1FE21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4" y="841"/>
                <a:ext cx="79" cy="178"/>
              </a:xfrm>
              <a:custGeom>
                <a:avLst/>
                <a:gdLst>
                  <a:gd name="T0" fmla="*/ 1 w 157"/>
                  <a:gd name="T1" fmla="*/ 1 h 355"/>
                  <a:gd name="T2" fmla="*/ 1 w 157"/>
                  <a:gd name="T3" fmla="*/ 1 h 355"/>
                  <a:gd name="T4" fmla="*/ 1 w 157"/>
                  <a:gd name="T5" fmla="*/ 1 h 355"/>
                  <a:gd name="T6" fmla="*/ 1 w 157"/>
                  <a:gd name="T7" fmla="*/ 1 h 355"/>
                  <a:gd name="T8" fmla="*/ 1 w 157"/>
                  <a:gd name="T9" fmla="*/ 1 h 355"/>
                  <a:gd name="T10" fmla="*/ 1 w 157"/>
                  <a:gd name="T11" fmla="*/ 1 h 355"/>
                  <a:gd name="T12" fmla="*/ 1 w 157"/>
                  <a:gd name="T13" fmla="*/ 1 h 355"/>
                  <a:gd name="T14" fmla="*/ 1 w 157"/>
                  <a:gd name="T15" fmla="*/ 0 h 355"/>
                  <a:gd name="T16" fmla="*/ 1 w 157"/>
                  <a:gd name="T17" fmla="*/ 1 h 355"/>
                  <a:gd name="T18" fmla="*/ 1 w 157"/>
                  <a:gd name="T19" fmla="*/ 1 h 355"/>
                  <a:gd name="T20" fmla="*/ 1 w 157"/>
                  <a:gd name="T21" fmla="*/ 1 h 355"/>
                  <a:gd name="T22" fmla="*/ 0 w 157"/>
                  <a:gd name="T23" fmla="*/ 1 h 355"/>
                  <a:gd name="T24" fmla="*/ 1 w 157"/>
                  <a:gd name="T25" fmla="*/ 1 h 355"/>
                  <a:gd name="T26" fmla="*/ 1 w 157"/>
                  <a:gd name="T27" fmla="*/ 1 h 3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7"/>
                  <a:gd name="T43" fmla="*/ 0 h 355"/>
                  <a:gd name="T44" fmla="*/ 157 w 157"/>
                  <a:gd name="T45" fmla="*/ 355 h 35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7" h="355">
                    <a:moveTo>
                      <a:pt x="17" y="355"/>
                    </a:moveTo>
                    <a:lnTo>
                      <a:pt x="72" y="355"/>
                    </a:lnTo>
                    <a:lnTo>
                      <a:pt x="121" y="323"/>
                    </a:lnTo>
                    <a:lnTo>
                      <a:pt x="154" y="268"/>
                    </a:lnTo>
                    <a:lnTo>
                      <a:pt x="155" y="190"/>
                    </a:lnTo>
                    <a:lnTo>
                      <a:pt x="155" y="118"/>
                    </a:lnTo>
                    <a:lnTo>
                      <a:pt x="155" y="41"/>
                    </a:lnTo>
                    <a:lnTo>
                      <a:pt x="157" y="0"/>
                    </a:lnTo>
                    <a:lnTo>
                      <a:pt x="108" y="32"/>
                    </a:lnTo>
                    <a:lnTo>
                      <a:pt x="51" y="85"/>
                    </a:lnTo>
                    <a:lnTo>
                      <a:pt x="9" y="161"/>
                    </a:lnTo>
                    <a:lnTo>
                      <a:pt x="0" y="260"/>
                    </a:lnTo>
                    <a:lnTo>
                      <a:pt x="17" y="3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83" name="Freeform 856">
                <a:extLst>
                  <a:ext uri="{FF2B5EF4-FFF2-40B4-BE49-F238E27FC236}">
                    <a16:creationId xmlns:a16="http://schemas.microsoft.com/office/drawing/2014/main" id="{76515ADB-1B0A-4E55-90A1-F6946514DA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2" y="767"/>
                <a:ext cx="129" cy="162"/>
              </a:xfrm>
              <a:custGeom>
                <a:avLst/>
                <a:gdLst>
                  <a:gd name="T0" fmla="*/ 0 w 258"/>
                  <a:gd name="T1" fmla="*/ 1 h 324"/>
                  <a:gd name="T2" fmla="*/ 1 w 258"/>
                  <a:gd name="T3" fmla="*/ 1 h 324"/>
                  <a:gd name="T4" fmla="*/ 1 w 258"/>
                  <a:gd name="T5" fmla="*/ 1 h 324"/>
                  <a:gd name="T6" fmla="*/ 1 w 258"/>
                  <a:gd name="T7" fmla="*/ 1 h 324"/>
                  <a:gd name="T8" fmla="*/ 1 w 258"/>
                  <a:gd name="T9" fmla="*/ 1 h 324"/>
                  <a:gd name="T10" fmla="*/ 1 w 258"/>
                  <a:gd name="T11" fmla="*/ 1 h 324"/>
                  <a:gd name="T12" fmla="*/ 1 w 258"/>
                  <a:gd name="T13" fmla="*/ 1 h 324"/>
                  <a:gd name="T14" fmla="*/ 1 w 258"/>
                  <a:gd name="T15" fmla="*/ 1 h 324"/>
                  <a:gd name="T16" fmla="*/ 1 w 258"/>
                  <a:gd name="T17" fmla="*/ 0 h 324"/>
                  <a:gd name="T18" fmla="*/ 1 w 258"/>
                  <a:gd name="T19" fmla="*/ 1 h 324"/>
                  <a:gd name="T20" fmla="*/ 1 w 258"/>
                  <a:gd name="T21" fmla="*/ 1 h 324"/>
                  <a:gd name="T22" fmla="*/ 1 w 258"/>
                  <a:gd name="T23" fmla="*/ 1 h 324"/>
                  <a:gd name="T24" fmla="*/ 1 w 258"/>
                  <a:gd name="T25" fmla="*/ 1 h 324"/>
                  <a:gd name="T26" fmla="*/ 1 w 258"/>
                  <a:gd name="T27" fmla="*/ 1 h 324"/>
                  <a:gd name="T28" fmla="*/ 1 w 258"/>
                  <a:gd name="T29" fmla="*/ 1 h 324"/>
                  <a:gd name="T30" fmla="*/ 1 w 258"/>
                  <a:gd name="T31" fmla="*/ 1 h 324"/>
                  <a:gd name="T32" fmla="*/ 1 w 258"/>
                  <a:gd name="T33" fmla="*/ 1 h 324"/>
                  <a:gd name="T34" fmla="*/ 1 w 258"/>
                  <a:gd name="T35" fmla="*/ 1 h 324"/>
                  <a:gd name="T36" fmla="*/ 0 w 258"/>
                  <a:gd name="T37" fmla="*/ 1 h 324"/>
                  <a:gd name="T38" fmla="*/ 0 w 258"/>
                  <a:gd name="T39" fmla="*/ 1 h 3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8"/>
                  <a:gd name="T61" fmla="*/ 0 h 324"/>
                  <a:gd name="T62" fmla="*/ 258 w 258"/>
                  <a:gd name="T63" fmla="*/ 324 h 32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8" h="324">
                    <a:moveTo>
                      <a:pt x="0" y="324"/>
                    </a:moveTo>
                    <a:lnTo>
                      <a:pt x="9" y="287"/>
                    </a:lnTo>
                    <a:lnTo>
                      <a:pt x="28" y="240"/>
                    </a:lnTo>
                    <a:lnTo>
                      <a:pt x="55" y="198"/>
                    </a:lnTo>
                    <a:lnTo>
                      <a:pt x="85" y="156"/>
                    </a:lnTo>
                    <a:lnTo>
                      <a:pt x="123" y="114"/>
                    </a:lnTo>
                    <a:lnTo>
                      <a:pt x="165" y="76"/>
                    </a:lnTo>
                    <a:lnTo>
                      <a:pt x="207" y="40"/>
                    </a:lnTo>
                    <a:lnTo>
                      <a:pt x="258" y="0"/>
                    </a:lnTo>
                    <a:lnTo>
                      <a:pt x="258" y="33"/>
                    </a:lnTo>
                    <a:lnTo>
                      <a:pt x="258" y="80"/>
                    </a:lnTo>
                    <a:lnTo>
                      <a:pt x="253" y="130"/>
                    </a:lnTo>
                    <a:lnTo>
                      <a:pt x="165" y="229"/>
                    </a:lnTo>
                    <a:lnTo>
                      <a:pt x="161" y="200"/>
                    </a:lnTo>
                    <a:lnTo>
                      <a:pt x="167" y="154"/>
                    </a:lnTo>
                    <a:lnTo>
                      <a:pt x="99" y="198"/>
                    </a:lnTo>
                    <a:lnTo>
                      <a:pt x="57" y="238"/>
                    </a:lnTo>
                    <a:lnTo>
                      <a:pt x="30" y="282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84" name="Freeform 857">
                <a:extLst>
                  <a:ext uri="{FF2B5EF4-FFF2-40B4-BE49-F238E27FC236}">
                    <a16:creationId xmlns:a16="http://schemas.microsoft.com/office/drawing/2014/main" id="{E9DDF5AC-4930-4C08-BFF0-78D18B7B8F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3" y="786"/>
                <a:ext cx="176" cy="177"/>
              </a:xfrm>
              <a:custGeom>
                <a:avLst/>
                <a:gdLst>
                  <a:gd name="T0" fmla="*/ 0 w 354"/>
                  <a:gd name="T1" fmla="*/ 1 h 354"/>
                  <a:gd name="T2" fmla="*/ 0 w 354"/>
                  <a:gd name="T3" fmla="*/ 1 h 354"/>
                  <a:gd name="T4" fmla="*/ 0 w 354"/>
                  <a:gd name="T5" fmla="*/ 1 h 354"/>
                  <a:gd name="T6" fmla="*/ 0 w 354"/>
                  <a:gd name="T7" fmla="*/ 1 h 354"/>
                  <a:gd name="T8" fmla="*/ 0 w 354"/>
                  <a:gd name="T9" fmla="*/ 1 h 354"/>
                  <a:gd name="T10" fmla="*/ 0 w 354"/>
                  <a:gd name="T11" fmla="*/ 1 h 354"/>
                  <a:gd name="T12" fmla="*/ 0 w 354"/>
                  <a:gd name="T13" fmla="*/ 1 h 354"/>
                  <a:gd name="T14" fmla="*/ 0 w 354"/>
                  <a:gd name="T15" fmla="*/ 1 h 354"/>
                  <a:gd name="T16" fmla="*/ 0 w 354"/>
                  <a:gd name="T17" fmla="*/ 1 h 354"/>
                  <a:gd name="T18" fmla="*/ 0 w 354"/>
                  <a:gd name="T19" fmla="*/ 0 h 354"/>
                  <a:gd name="T20" fmla="*/ 0 w 354"/>
                  <a:gd name="T21" fmla="*/ 1 h 354"/>
                  <a:gd name="T22" fmla="*/ 0 w 354"/>
                  <a:gd name="T23" fmla="*/ 1 h 354"/>
                  <a:gd name="T24" fmla="*/ 0 w 354"/>
                  <a:gd name="T25" fmla="*/ 1 h 354"/>
                  <a:gd name="T26" fmla="*/ 0 w 354"/>
                  <a:gd name="T27" fmla="*/ 1 h 354"/>
                  <a:gd name="T28" fmla="*/ 0 w 354"/>
                  <a:gd name="T29" fmla="*/ 1 h 354"/>
                  <a:gd name="T30" fmla="*/ 0 w 354"/>
                  <a:gd name="T31" fmla="*/ 1 h 354"/>
                  <a:gd name="T32" fmla="*/ 0 w 354"/>
                  <a:gd name="T33" fmla="*/ 1 h 354"/>
                  <a:gd name="T34" fmla="*/ 0 w 354"/>
                  <a:gd name="T35" fmla="*/ 1 h 354"/>
                  <a:gd name="T36" fmla="*/ 0 w 354"/>
                  <a:gd name="T37" fmla="*/ 1 h 354"/>
                  <a:gd name="T38" fmla="*/ 0 w 354"/>
                  <a:gd name="T39" fmla="*/ 1 h 354"/>
                  <a:gd name="T40" fmla="*/ 0 w 354"/>
                  <a:gd name="T41" fmla="*/ 1 h 354"/>
                  <a:gd name="T42" fmla="*/ 0 w 354"/>
                  <a:gd name="T43" fmla="*/ 1 h 354"/>
                  <a:gd name="T44" fmla="*/ 0 w 354"/>
                  <a:gd name="T45" fmla="*/ 1 h 354"/>
                  <a:gd name="T46" fmla="*/ 0 w 354"/>
                  <a:gd name="T47" fmla="*/ 1 h 354"/>
                  <a:gd name="T48" fmla="*/ 0 w 354"/>
                  <a:gd name="T49" fmla="*/ 1 h 354"/>
                  <a:gd name="T50" fmla="*/ 0 w 354"/>
                  <a:gd name="T51" fmla="*/ 1 h 354"/>
                  <a:gd name="T52" fmla="*/ 0 w 354"/>
                  <a:gd name="T53" fmla="*/ 1 h 354"/>
                  <a:gd name="T54" fmla="*/ 0 w 354"/>
                  <a:gd name="T55" fmla="*/ 1 h 35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54"/>
                  <a:gd name="T85" fmla="*/ 0 h 354"/>
                  <a:gd name="T86" fmla="*/ 354 w 354"/>
                  <a:gd name="T87" fmla="*/ 354 h 35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54" h="354">
                    <a:moveTo>
                      <a:pt x="10" y="278"/>
                    </a:moveTo>
                    <a:lnTo>
                      <a:pt x="31" y="232"/>
                    </a:lnTo>
                    <a:lnTo>
                      <a:pt x="57" y="183"/>
                    </a:lnTo>
                    <a:lnTo>
                      <a:pt x="94" y="133"/>
                    </a:lnTo>
                    <a:lnTo>
                      <a:pt x="130" y="99"/>
                    </a:lnTo>
                    <a:lnTo>
                      <a:pt x="179" y="67"/>
                    </a:lnTo>
                    <a:lnTo>
                      <a:pt x="230" y="40"/>
                    </a:lnTo>
                    <a:lnTo>
                      <a:pt x="287" y="23"/>
                    </a:lnTo>
                    <a:lnTo>
                      <a:pt x="325" y="10"/>
                    </a:lnTo>
                    <a:lnTo>
                      <a:pt x="354" y="0"/>
                    </a:lnTo>
                    <a:lnTo>
                      <a:pt x="348" y="37"/>
                    </a:lnTo>
                    <a:lnTo>
                      <a:pt x="341" y="76"/>
                    </a:lnTo>
                    <a:lnTo>
                      <a:pt x="322" y="128"/>
                    </a:lnTo>
                    <a:lnTo>
                      <a:pt x="306" y="160"/>
                    </a:lnTo>
                    <a:lnTo>
                      <a:pt x="270" y="232"/>
                    </a:lnTo>
                    <a:lnTo>
                      <a:pt x="247" y="284"/>
                    </a:lnTo>
                    <a:lnTo>
                      <a:pt x="232" y="320"/>
                    </a:lnTo>
                    <a:lnTo>
                      <a:pt x="177" y="354"/>
                    </a:lnTo>
                    <a:lnTo>
                      <a:pt x="192" y="297"/>
                    </a:lnTo>
                    <a:lnTo>
                      <a:pt x="221" y="230"/>
                    </a:lnTo>
                    <a:lnTo>
                      <a:pt x="232" y="200"/>
                    </a:lnTo>
                    <a:lnTo>
                      <a:pt x="166" y="217"/>
                    </a:lnTo>
                    <a:lnTo>
                      <a:pt x="116" y="238"/>
                    </a:lnTo>
                    <a:lnTo>
                      <a:pt x="67" y="265"/>
                    </a:lnTo>
                    <a:lnTo>
                      <a:pt x="31" y="303"/>
                    </a:lnTo>
                    <a:lnTo>
                      <a:pt x="0" y="344"/>
                    </a:lnTo>
                    <a:lnTo>
                      <a:pt x="10" y="27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85" name="Freeform 858">
                <a:extLst>
                  <a:ext uri="{FF2B5EF4-FFF2-40B4-BE49-F238E27FC236}">
                    <a16:creationId xmlns:a16="http://schemas.microsoft.com/office/drawing/2014/main" id="{923BB15C-39C5-4DA1-8D91-DC1D7696E2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8" y="700"/>
                <a:ext cx="158" cy="171"/>
              </a:xfrm>
              <a:custGeom>
                <a:avLst/>
                <a:gdLst>
                  <a:gd name="T0" fmla="*/ 0 w 318"/>
                  <a:gd name="T1" fmla="*/ 0 h 343"/>
                  <a:gd name="T2" fmla="*/ 0 w 318"/>
                  <a:gd name="T3" fmla="*/ 0 h 343"/>
                  <a:gd name="T4" fmla="*/ 0 w 318"/>
                  <a:gd name="T5" fmla="*/ 0 h 343"/>
                  <a:gd name="T6" fmla="*/ 0 w 318"/>
                  <a:gd name="T7" fmla="*/ 0 h 343"/>
                  <a:gd name="T8" fmla="*/ 0 w 318"/>
                  <a:gd name="T9" fmla="*/ 0 h 343"/>
                  <a:gd name="T10" fmla="*/ 0 w 318"/>
                  <a:gd name="T11" fmla="*/ 0 h 343"/>
                  <a:gd name="T12" fmla="*/ 0 w 318"/>
                  <a:gd name="T13" fmla="*/ 0 h 343"/>
                  <a:gd name="T14" fmla="*/ 0 w 318"/>
                  <a:gd name="T15" fmla="*/ 0 h 343"/>
                  <a:gd name="T16" fmla="*/ 0 w 318"/>
                  <a:gd name="T17" fmla="*/ 0 h 343"/>
                  <a:gd name="T18" fmla="*/ 0 w 318"/>
                  <a:gd name="T19" fmla="*/ 0 h 343"/>
                  <a:gd name="T20" fmla="*/ 0 w 318"/>
                  <a:gd name="T21" fmla="*/ 0 h 343"/>
                  <a:gd name="T22" fmla="*/ 0 w 318"/>
                  <a:gd name="T23" fmla="*/ 0 h 343"/>
                  <a:gd name="T24" fmla="*/ 0 w 318"/>
                  <a:gd name="T25" fmla="*/ 0 h 343"/>
                  <a:gd name="T26" fmla="*/ 0 w 318"/>
                  <a:gd name="T27" fmla="*/ 0 h 343"/>
                  <a:gd name="T28" fmla="*/ 0 w 318"/>
                  <a:gd name="T29" fmla="*/ 0 h 343"/>
                  <a:gd name="T30" fmla="*/ 0 w 318"/>
                  <a:gd name="T31" fmla="*/ 0 h 343"/>
                  <a:gd name="T32" fmla="*/ 0 w 318"/>
                  <a:gd name="T33" fmla="*/ 0 h 343"/>
                  <a:gd name="T34" fmla="*/ 0 w 318"/>
                  <a:gd name="T35" fmla="*/ 0 h 343"/>
                  <a:gd name="T36" fmla="*/ 0 w 318"/>
                  <a:gd name="T37" fmla="*/ 0 h 343"/>
                  <a:gd name="T38" fmla="*/ 0 w 318"/>
                  <a:gd name="T39" fmla="*/ 0 h 343"/>
                  <a:gd name="T40" fmla="*/ 0 w 318"/>
                  <a:gd name="T41" fmla="*/ 0 h 343"/>
                  <a:gd name="T42" fmla="*/ 0 w 318"/>
                  <a:gd name="T43" fmla="*/ 0 h 343"/>
                  <a:gd name="T44" fmla="*/ 0 w 318"/>
                  <a:gd name="T45" fmla="*/ 0 h 343"/>
                  <a:gd name="T46" fmla="*/ 0 w 318"/>
                  <a:gd name="T47" fmla="*/ 0 h 343"/>
                  <a:gd name="T48" fmla="*/ 0 w 318"/>
                  <a:gd name="T49" fmla="*/ 0 h 34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18"/>
                  <a:gd name="T76" fmla="*/ 0 h 343"/>
                  <a:gd name="T77" fmla="*/ 318 w 318"/>
                  <a:gd name="T78" fmla="*/ 343 h 34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18" h="343">
                    <a:moveTo>
                      <a:pt x="0" y="168"/>
                    </a:moveTo>
                    <a:lnTo>
                      <a:pt x="31" y="135"/>
                    </a:lnTo>
                    <a:lnTo>
                      <a:pt x="67" y="101"/>
                    </a:lnTo>
                    <a:lnTo>
                      <a:pt x="114" y="73"/>
                    </a:lnTo>
                    <a:lnTo>
                      <a:pt x="171" y="44"/>
                    </a:lnTo>
                    <a:lnTo>
                      <a:pt x="236" y="21"/>
                    </a:lnTo>
                    <a:lnTo>
                      <a:pt x="285" y="6"/>
                    </a:lnTo>
                    <a:lnTo>
                      <a:pt x="318" y="0"/>
                    </a:lnTo>
                    <a:lnTo>
                      <a:pt x="314" y="29"/>
                    </a:lnTo>
                    <a:lnTo>
                      <a:pt x="304" y="65"/>
                    </a:lnTo>
                    <a:lnTo>
                      <a:pt x="289" y="105"/>
                    </a:lnTo>
                    <a:lnTo>
                      <a:pt x="270" y="143"/>
                    </a:lnTo>
                    <a:lnTo>
                      <a:pt x="249" y="175"/>
                    </a:lnTo>
                    <a:lnTo>
                      <a:pt x="228" y="204"/>
                    </a:lnTo>
                    <a:lnTo>
                      <a:pt x="206" y="230"/>
                    </a:lnTo>
                    <a:lnTo>
                      <a:pt x="181" y="255"/>
                    </a:lnTo>
                    <a:lnTo>
                      <a:pt x="147" y="287"/>
                    </a:lnTo>
                    <a:lnTo>
                      <a:pt x="122" y="306"/>
                    </a:lnTo>
                    <a:lnTo>
                      <a:pt x="67" y="343"/>
                    </a:lnTo>
                    <a:lnTo>
                      <a:pt x="93" y="272"/>
                    </a:lnTo>
                    <a:lnTo>
                      <a:pt x="114" y="200"/>
                    </a:lnTo>
                    <a:lnTo>
                      <a:pt x="114" y="122"/>
                    </a:lnTo>
                    <a:lnTo>
                      <a:pt x="69" y="145"/>
                    </a:ln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86" name="Freeform 859">
                <a:extLst>
                  <a:ext uri="{FF2B5EF4-FFF2-40B4-BE49-F238E27FC236}">
                    <a16:creationId xmlns:a16="http://schemas.microsoft.com/office/drawing/2014/main" id="{63C54861-AB27-48F5-BDFA-3B0DD51C8E2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5" y="737"/>
                <a:ext cx="158" cy="169"/>
              </a:xfrm>
              <a:custGeom>
                <a:avLst/>
                <a:gdLst>
                  <a:gd name="T0" fmla="*/ 0 w 318"/>
                  <a:gd name="T1" fmla="*/ 1 h 338"/>
                  <a:gd name="T2" fmla="*/ 0 w 318"/>
                  <a:gd name="T3" fmla="*/ 1 h 338"/>
                  <a:gd name="T4" fmla="*/ 0 w 318"/>
                  <a:gd name="T5" fmla="*/ 1 h 338"/>
                  <a:gd name="T6" fmla="*/ 0 w 318"/>
                  <a:gd name="T7" fmla="*/ 1 h 338"/>
                  <a:gd name="T8" fmla="*/ 0 w 318"/>
                  <a:gd name="T9" fmla="*/ 1 h 338"/>
                  <a:gd name="T10" fmla="*/ 0 w 318"/>
                  <a:gd name="T11" fmla="*/ 1 h 338"/>
                  <a:gd name="T12" fmla="*/ 0 w 318"/>
                  <a:gd name="T13" fmla="*/ 1 h 338"/>
                  <a:gd name="T14" fmla="*/ 0 w 318"/>
                  <a:gd name="T15" fmla="*/ 1 h 338"/>
                  <a:gd name="T16" fmla="*/ 0 w 318"/>
                  <a:gd name="T17" fmla="*/ 0 h 338"/>
                  <a:gd name="T18" fmla="*/ 0 w 318"/>
                  <a:gd name="T19" fmla="*/ 1 h 338"/>
                  <a:gd name="T20" fmla="*/ 0 w 318"/>
                  <a:gd name="T21" fmla="*/ 1 h 338"/>
                  <a:gd name="T22" fmla="*/ 0 w 318"/>
                  <a:gd name="T23" fmla="*/ 1 h 338"/>
                  <a:gd name="T24" fmla="*/ 0 w 318"/>
                  <a:gd name="T25" fmla="*/ 1 h 338"/>
                  <a:gd name="T26" fmla="*/ 0 w 318"/>
                  <a:gd name="T27" fmla="*/ 1 h 338"/>
                  <a:gd name="T28" fmla="*/ 0 w 318"/>
                  <a:gd name="T29" fmla="*/ 1 h 338"/>
                  <a:gd name="T30" fmla="*/ 0 w 318"/>
                  <a:gd name="T31" fmla="*/ 1 h 338"/>
                  <a:gd name="T32" fmla="*/ 0 w 318"/>
                  <a:gd name="T33" fmla="*/ 1 h 338"/>
                  <a:gd name="T34" fmla="*/ 0 w 318"/>
                  <a:gd name="T35" fmla="*/ 1 h 338"/>
                  <a:gd name="T36" fmla="*/ 0 w 318"/>
                  <a:gd name="T37" fmla="*/ 1 h 338"/>
                  <a:gd name="T38" fmla="*/ 0 w 318"/>
                  <a:gd name="T39" fmla="*/ 1 h 338"/>
                  <a:gd name="T40" fmla="*/ 0 w 318"/>
                  <a:gd name="T41" fmla="*/ 1 h 338"/>
                  <a:gd name="T42" fmla="*/ 0 w 318"/>
                  <a:gd name="T43" fmla="*/ 1 h 3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18"/>
                  <a:gd name="T67" fmla="*/ 0 h 338"/>
                  <a:gd name="T68" fmla="*/ 318 w 318"/>
                  <a:gd name="T69" fmla="*/ 338 h 3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18" h="338">
                    <a:moveTo>
                      <a:pt x="0" y="176"/>
                    </a:moveTo>
                    <a:lnTo>
                      <a:pt x="30" y="152"/>
                    </a:lnTo>
                    <a:lnTo>
                      <a:pt x="68" y="125"/>
                    </a:lnTo>
                    <a:lnTo>
                      <a:pt x="127" y="91"/>
                    </a:lnTo>
                    <a:lnTo>
                      <a:pt x="175" y="66"/>
                    </a:lnTo>
                    <a:lnTo>
                      <a:pt x="219" y="47"/>
                    </a:lnTo>
                    <a:lnTo>
                      <a:pt x="259" y="32"/>
                    </a:lnTo>
                    <a:lnTo>
                      <a:pt x="293" y="15"/>
                    </a:lnTo>
                    <a:lnTo>
                      <a:pt x="318" y="0"/>
                    </a:lnTo>
                    <a:lnTo>
                      <a:pt x="314" y="26"/>
                    </a:lnTo>
                    <a:lnTo>
                      <a:pt x="302" y="64"/>
                    </a:lnTo>
                    <a:lnTo>
                      <a:pt x="281" y="112"/>
                    </a:lnTo>
                    <a:lnTo>
                      <a:pt x="257" y="161"/>
                    </a:lnTo>
                    <a:lnTo>
                      <a:pt x="224" y="212"/>
                    </a:lnTo>
                    <a:lnTo>
                      <a:pt x="190" y="254"/>
                    </a:lnTo>
                    <a:lnTo>
                      <a:pt x="156" y="290"/>
                    </a:lnTo>
                    <a:lnTo>
                      <a:pt x="124" y="319"/>
                    </a:lnTo>
                    <a:lnTo>
                      <a:pt x="87" y="338"/>
                    </a:lnTo>
                    <a:lnTo>
                      <a:pt x="177" y="154"/>
                    </a:lnTo>
                    <a:lnTo>
                      <a:pt x="126" y="154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87" name="Freeform 860">
                <a:extLst>
                  <a:ext uri="{FF2B5EF4-FFF2-40B4-BE49-F238E27FC236}">
                    <a16:creationId xmlns:a16="http://schemas.microsoft.com/office/drawing/2014/main" id="{20197A1F-D217-484B-846B-00B4B2795B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9" y="882"/>
                <a:ext cx="178" cy="137"/>
              </a:xfrm>
              <a:custGeom>
                <a:avLst/>
                <a:gdLst>
                  <a:gd name="T0" fmla="*/ 1 w 355"/>
                  <a:gd name="T1" fmla="*/ 1 h 274"/>
                  <a:gd name="T2" fmla="*/ 1 w 355"/>
                  <a:gd name="T3" fmla="*/ 1 h 274"/>
                  <a:gd name="T4" fmla="*/ 1 w 355"/>
                  <a:gd name="T5" fmla="*/ 1 h 274"/>
                  <a:gd name="T6" fmla="*/ 1 w 355"/>
                  <a:gd name="T7" fmla="*/ 1 h 274"/>
                  <a:gd name="T8" fmla="*/ 1 w 355"/>
                  <a:gd name="T9" fmla="*/ 0 h 274"/>
                  <a:gd name="T10" fmla="*/ 1 w 355"/>
                  <a:gd name="T11" fmla="*/ 1 h 274"/>
                  <a:gd name="T12" fmla="*/ 1 w 355"/>
                  <a:gd name="T13" fmla="*/ 1 h 274"/>
                  <a:gd name="T14" fmla="*/ 1 w 355"/>
                  <a:gd name="T15" fmla="*/ 1 h 274"/>
                  <a:gd name="T16" fmla="*/ 1 w 355"/>
                  <a:gd name="T17" fmla="*/ 1 h 274"/>
                  <a:gd name="T18" fmla="*/ 1 w 355"/>
                  <a:gd name="T19" fmla="*/ 1 h 274"/>
                  <a:gd name="T20" fmla="*/ 1 w 355"/>
                  <a:gd name="T21" fmla="*/ 1 h 274"/>
                  <a:gd name="T22" fmla="*/ 1 w 355"/>
                  <a:gd name="T23" fmla="*/ 1 h 274"/>
                  <a:gd name="T24" fmla="*/ 1 w 355"/>
                  <a:gd name="T25" fmla="*/ 1 h 274"/>
                  <a:gd name="T26" fmla="*/ 1 w 355"/>
                  <a:gd name="T27" fmla="*/ 1 h 274"/>
                  <a:gd name="T28" fmla="*/ 1 w 355"/>
                  <a:gd name="T29" fmla="*/ 1 h 274"/>
                  <a:gd name="T30" fmla="*/ 1 w 355"/>
                  <a:gd name="T31" fmla="*/ 1 h 274"/>
                  <a:gd name="T32" fmla="*/ 1 w 355"/>
                  <a:gd name="T33" fmla="*/ 1 h 274"/>
                  <a:gd name="T34" fmla="*/ 0 w 355"/>
                  <a:gd name="T35" fmla="*/ 1 h 274"/>
                  <a:gd name="T36" fmla="*/ 1 w 355"/>
                  <a:gd name="T37" fmla="*/ 1 h 274"/>
                  <a:gd name="T38" fmla="*/ 1 w 355"/>
                  <a:gd name="T39" fmla="*/ 1 h 274"/>
                  <a:gd name="T40" fmla="*/ 1 w 355"/>
                  <a:gd name="T41" fmla="*/ 1 h 2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5"/>
                  <a:gd name="T64" fmla="*/ 0 h 274"/>
                  <a:gd name="T65" fmla="*/ 355 w 355"/>
                  <a:gd name="T66" fmla="*/ 274 h 27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5" h="274">
                    <a:moveTo>
                      <a:pt x="148" y="46"/>
                    </a:moveTo>
                    <a:lnTo>
                      <a:pt x="203" y="35"/>
                    </a:lnTo>
                    <a:lnTo>
                      <a:pt x="249" y="29"/>
                    </a:lnTo>
                    <a:lnTo>
                      <a:pt x="311" y="14"/>
                    </a:lnTo>
                    <a:lnTo>
                      <a:pt x="355" y="0"/>
                    </a:lnTo>
                    <a:lnTo>
                      <a:pt x="344" y="27"/>
                    </a:lnTo>
                    <a:lnTo>
                      <a:pt x="327" y="69"/>
                    </a:lnTo>
                    <a:lnTo>
                      <a:pt x="308" y="122"/>
                    </a:lnTo>
                    <a:lnTo>
                      <a:pt x="292" y="164"/>
                    </a:lnTo>
                    <a:lnTo>
                      <a:pt x="277" y="194"/>
                    </a:lnTo>
                    <a:lnTo>
                      <a:pt x="256" y="225"/>
                    </a:lnTo>
                    <a:lnTo>
                      <a:pt x="226" y="265"/>
                    </a:lnTo>
                    <a:lnTo>
                      <a:pt x="193" y="274"/>
                    </a:lnTo>
                    <a:lnTo>
                      <a:pt x="209" y="242"/>
                    </a:lnTo>
                    <a:lnTo>
                      <a:pt x="245" y="133"/>
                    </a:lnTo>
                    <a:lnTo>
                      <a:pt x="176" y="147"/>
                    </a:lnTo>
                    <a:lnTo>
                      <a:pt x="98" y="162"/>
                    </a:lnTo>
                    <a:lnTo>
                      <a:pt x="0" y="185"/>
                    </a:lnTo>
                    <a:lnTo>
                      <a:pt x="43" y="116"/>
                    </a:lnTo>
                    <a:lnTo>
                      <a:pt x="148" y="4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88" name="Freeform 861">
                <a:extLst>
                  <a:ext uri="{FF2B5EF4-FFF2-40B4-BE49-F238E27FC236}">
                    <a16:creationId xmlns:a16="http://schemas.microsoft.com/office/drawing/2014/main" id="{E78DAB46-5321-41AD-8755-3D51534D2B7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1" y="831"/>
                <a:ext cx="215" cy="228"/>
              </a:xfrm>
              <a:custGeom>
                <a:avLst/>
                <a:gdLst>
                  <a:gd name="T0" fmla="*/ 1 w 430"/>
                  <a:gd name="T1" fmla="*/ 1 h 456"/>
                  <a:gd name="T2" fmla="*/ 1 w 430"/>
                  <a:gd name="T3" fmla="*/ 1 h 456"/>
                  <a:gd name="T4" fmla="*/ 1 w 430"/>
                  <a:gd name="T5" fmla="*/ 1 h 456"/>
                  <a:gd name="T6" fmla="*/ 1 w 430"/>
                  <a:gd name="T7" fmla="*/ 1 h 456"/>
                  <a:gd name="T8" fmla="*/ 1 w 430"/>
                  <a:gd name="T9" fmla="*/ 1 h 456"/>
                  <a:gd name="T10" fmla="*/ 1 w 430"/>
                  <a:gd name="T11" fmla="*/ 1 h 456"/>
                  <a:gd name="T12" fmla="*/ 1 w 430"/>
                  <a:gd name="T13" fmla="*/ 1 h 456"/>
                  <a:gd name="T14" fmla="*/ 1 w 430"/>
                  <a:gd name="T15" fmla="*/ 1 h 456"/>
                  <a:gd name="T16" fmla="*/ 1 w 430"/>
                  <a:gd name="T17" fmla="*/ 0 h 456"/>
                  <a:gd name="T18" fmla="*/ 1 w 430"/>
                  <a:gd name="T19" fmla="*/ 1 h 456"/>
                  <a:gd name="T20" fmla="*/ 1 w 430"/>
                  <a:gd name="T21" fmla="*/ 1 h 456"/>
                  <a:gd name="T22" fmla="*/ 1 w 430"/>
                  <a:gd name="T23" fmla="*/ 1 h 456"/>
                  <a:gd name="T24" fmla="*/ 1 w 430"/>
                  <a:gd name="T25" fmla="*/ 1 h 456"/>
                  <a:gd name="T26" fmla="*/ 1 w 430"/>
                  <a:gd name="T27" fmla="*/ 1 h 456"/>
                  <a:gd name="T28" fmla="*/ 1 w 430"/>
                  <a:gd name="T29" fmla="*/ 1 h 456"/>
                  <a:gd name="T30" fmla="*/ 1 w 430"/>
                  <a:gd name="T31" fmla="*/ 1 h 456"/>
                  <a:gd name="T32" fmla="*/ 1 w 430"/>
                  <a:gd name="T33" fmla="*/ 1 h 456"/>
                  <a:gd name="T34" fmla="*/ 1 w 430"/>
                  <a:gd name="T35" fmla="*/ 1 h 456"/>
                  <a:gd name="T36" fmla="*/ 1 w 430"/>
                  <a:gd name="T37" fmla="*/ 1 h 456"/>
                  <a:gd name="T38" fmla="*/ 1 w 430"/>
                  <a:gd name="T39" fmla="*/ 1 h 456"/>
                  <a:gd name="T40" fmla="*/ 0 w 430"/>
                  <a:gd name="T41" fmla="*/ 1 h 456"/>
                  <a:gd name="T42" fmla="*/ 1 w 430"/>
                  <a:gd name="T43" fmla="*/ 1 h 456"/>
                  <a:gd name="T44" fmla="*/ 1 w 430"/>
                  <a:gd name="T45" fmla="*/ 1 h 456"/>
                  <a:gd name="T46" fmla="*/ 1 w 430"/>
                  <a:gd name="T47" fmla="*/ 1 h 456"/>
                  <a:gd name="T48" fmla="*/ 1 w 430"/>
                  <a:gd name="T49" fmla="*/ 1 h 456"/>
                  <a:gd name="T50" fmla="*/ 1 w 430"/>
                  <a:gd name="T51" fmla="*/ 1 h 456"/>
                  <a:gd name="T52" fmla="*/ 1 w 430"/>
                  <a:gd name="T53" fmla="*/ 1 h 456"/>
                  <a:gd name="T54" fmla="*/ 1 w 430"/>
                  <a:gd name="T55" fmla="*/ 1 h 45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30"/>
                  <a:gd name="T85" fmla="*/ 0 h 456"/>
                  <a:gd name="T86" fmla="*/ 430 w 430"/>
                  <a:gd name="T87" fmla="*/ 456 h 45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30" h="456">
                    <a:moveTo>
                      <a:pt x="53" y="194"/>
                    </a:moveTo>
                    <a:lnTo>
                      <a:pt x="68" y="163"/>
                    </a:lnTo>
                    <a:lnTo>
                      <a:pt x="95" y="129"/>
                    </a:lnTo>
                    <a:lnTo>
                      <a:pt x="133" y="97"/>
                    </a:lnTo>
                    <a:lnTo>
                      <a:pt x="184" y="70"/>
                    </a:lnTo>
                    <a:lnTo>
                      <a:pt x="243" y="43"/>
                    </a:lnTo>
                    <a:lnTo>
                      <a:pt x="306" y="24"/>
                    </a:lnTo>
                    <a:lnTo>
                      <a:pt x="373" y="9"/>
                    </a:lnTo>
                    <a:lnTo>
                      <a:pt x="430" y="0"/>
                    </a:lnTo>
                    <a:lnTo>
                      <a:pt x="411" y="34"/>
                    </a:lnTo>
                    <a:lnTo>
                      <a:pt x="386" y="83"/>
                    </a:lnTo>
                    <a:lnTo>
                      <a:pt x="367" y="129"/>
                    </a:lnTo>
                    <a:lnTo>
                      <a:pt x="346" y="177"/>
                    </a:lnTo>
                    <a:lnTo>
                      <a:pt x="331" y="207"/>
                    </a:lnTo>
                    <a:lnTo>
                      <a:pt x="304" y="241"/>
                    </a:lnTo>
                    <a:lnTo>
                      <a:pt x="279" y="266"/>
                    </a:lnTo>
                    <a:lnTo>
                      <a:pt x="219" y="321"/>
                    </a:lnTo>
                    <a:lnTo>
                      <a:pt x="175" y="361"/>
                    </a:lnTo>
                    <a:lnTo>
                      <a:pt x="131" y="410"/>
                    </a:lnTo>
                    <a:lnTo>
                      <a:pt x="103" y="445"/>
                    </a:lnTo>
                    <a:lnTo>
                      <a:pt x="0" y="456"/>
                    </a:lnTo>
                    <a:lnTo>
                      <a:pt x="57" y="407"/>
                    </a:lnTo>
                    <a:lnTo>
                      <a:pt x="118" y="321"/>
                    </a:lnTo>
                    <a:lnTo>
                      <a:pt x="186" y="226"/>
                    </a:lnTo>
                    <a:lnTo>
                      <a:pt x="243" y="158"/>
                    </a:lnTo>
                    <a:lnTo>
                      <a:pt x="156" y="165"/>
                    </a:lnTo>
                    <a:lnTo>
                      <a:pt x="53" y="19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89" name="Freeform 862">
                <a:extLst>
                  <a:ext uri="{FF2B5EF4-FFF2-40B4-BE49-F238E27FC236}">
                    <a16:creationId xmlns:a16="http://schemas.microsoft.com/office/drawing/2014/main" id="{397AE0B9-D74B-4EC1-B537-617F99CB09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5" y="928"/>
                <a:ext cx="165" cy="133"/>
              </a:xfrm>
              <a:custGeom>
                <a:avLst/>
                <a:gdLst>
                  <a:gd name="T0" fmla="*/ 1 w 329"/>
                  <a:gd name="T1" fmla="*/ 1 h 266"/>
                  <a:gd name="T2" fmla="*/ 1 w 329"/>
                  <a:gd name="T3" fmla="*/ 1 h 266"/>
                  <a:gd name="T4" fmla="*/ 1 w 329"/>
                  <a:gd name="T5" fmla="*/ 1 h 266"/>
                  <a:gd name="T6" fmla="*/ 1 w 329"/>
                  <a:gd name="T7" fmla="*/ 1 h 266"/>
                  <a:gd name="T8" fmla="*/ 1 w 329"/>
                  <a:gd name="T9" fmla="*/ 1 h 266"/>
                  <a:gd name="T10" fmla="*/ 1 w 329"/>
                  <a:gd name="T11" fmla="*/ 0 h 266"/>
                  <a:gd name="T12" fmla="*/ 1 w 329"/>
                  <a:gd name="T13" fmla="*/ 1 h 266"/>
                  <a:gd name="T14" fmla="*/ 1 w 329"/>
                  <a:gd name="T15" fmla="*/ 1 h 266"/>
                  <a:gd name="T16" fmla="*/ 1 w 329"/>
                  <a:gd name="T17" fmla="*/ 1 h 266"/>
                  <a:gd name="T18" fmla="*/ 1 w 329"/>
                  <a:gd name="T19" fmla="*/ 1 h 266"/>
                  <a:gd name="T20" fmla="*/ 1 w 329"/>
                  <a:gd name="T21" fmla="*/ 1 h 266"/>
                  <a:gd name="T22" fmla="*/ 1 w 329"/>
                  <a:gd name="T23" fmla="*/ 1 h 266"/>
                  <a:gd name="T24" fmla="*/ 1 w 329"/>
                  <a:gd name="T25" fmla="*/ 1 h 266"/>
                  <a:gd name="T26" fmla="*/ 1 w 329"/>
                  <a:gd name="T27" fmla="*/ 1 h 266"/>
                  <a:gd name="T28" fmla="*/ 1 w 329"/>
                  <a:gd name="T29" fmla="*/ 1 h 266"/>
                  <a:gd name="T30" fmla="*/ 1 w 329"/>
                  <a:gd name="T31" fmla="*/ 1 h 266"/>
                  <a:gd name="T32" fmla="*/ 0 w 329"/>
                  <a:gd name="T33" fmla="*/ 1 h 266"/>
                  <a:gd name="T34" fmla="*/ 1 w 329"/>
                  <a:gd name="T35" fmla="*/ 1 h 266"/>
                  <a:gd name="T36" fmla="*/ 1 w 329"/>
                  <a:gd name="T37" fmla="*/ 1 h 266"/>
                  <a:gd name="T38" fmla="*/ 1 w 329"/>
                  <a:gd name="T39" fmla="*/ 1 h 2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29"/>
                  <a:gd name="T61" fmla="*/ 0 h 266"/>
                  <a:gd name="T62" fmla="*/ 329 w 329"/>
                  <a:gd name="T63" fmla="*/ 266 h 2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29" h="266">
                    <a:moveTo>
                      <a:pt x="85" y="123"/>
                    </a:moveTo>
                    <a:lnTo>
                      <a:pt x="125" y="87"/>
                    </a:lnTo>
                    <a:lnTo>
                      <a:pt x="173" y="55"/>
                    </a:lnTo>
                    <a:lnTo>
                      <a:pt x="224" y="28"/>
                    </a:lnTo>
                    <a:lnTo>
                      <a:pt x="276" y="9"/>
                    </a:lnTo>
                    <a:lnTo>
                      <a:pt x="329" y="0"/>
                    </a:lnTo>
                    <a:lnTo>
                      <a:pt x="306" y="24"/>
                    </a:lnTo>
                    <a:lnTo>
                      <a:pt x="285" y="53"/>
                    </a:lnTo>
                    <a:lnTo>
                      <a:pt x="264" y="85"/>
                    </a:lnTo>
                    <a:lnTo>
                      <a:pt x="236" y="129"/>
                    </a:lnTo>
                    <a:lnTo>
                      <a:pt x="209" y="169"/>
                    </a:lnTo>
                    <a:lnTo>
                      <a:pt x="184" y="197"/>
                    </a:lnTo>
                    <a:lnTo>
                      <a:pt x="150" y="220"/>
                    </a:lnTo>
                    <a:lnTo>
                      <a:pt x="112" y="243"/>
                    </a:lnTo>
                    <a:lnTo>
                      <a:pt x="78" y="252"/>
                    </a:lnTo>
                    <a:lnTo>
                      <a:pt x="36" y="262"/>
                    </a:lnTo>
                    <a:lnTo>
                      <a:pt x="0" y="266"/>
                    </a:lnTo>
                    <a:lnTo>
                      <a:pt x="47" y="213"/>
                    </a:lnTo>
                    <a:lnTo>
                      <a:pt x="85" y="123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90" name="Freeform 863">
                <a:extLst>
                  <a:ext uri="{FF2B5EF4-FFF2-40B4-BE49-F238E27FC236}">
                    <a16:creationId xmlns:a16="http://schemas.microsoft.com/office/drawing/2014/main" id="{EEDED878-C7CF-48BB-B6F7-B40B112E60F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3" y="971"/>
                <a:ext cx="186" cy="96"/>
              </a:xfrm>
              <a:custGeom>
                <a:avLst/>
                <a:gdLst>
                  <a:gd name="T0" fmla="*/ 0 w 372"/>
                  <a:gd name="T1" fmla="*/ 1 h 192"/>
                  <a:gd name="T2" fmla="*/ 1 w 372"/>
                  <a:gd name="T3" fmla="*/ 1 h 192"/>
                  <a:gd name="T4" fmla="*/ 1 w 372"/>
                  <a:gd name="T5" fmla="*/ 1 h 192"/>
                  <a:gd name="T6" fmla="*/ 1 w 372"/>
                  <a:gd name="T7" fmla="*/ 1 h 192"/>
                  <a:gd name="T8" fmla="*/ 1 w 372"/>
                  <a:gd name="T9" fmla="*/ 1 h 192"/>
                  <a:gd name="T10" fmla="*/ 1 w 372"/>
                  <a:gd name="T11" fmla="*/ 1 h 192"/>
                  <a:gd name="T12" fmla="*/ 1 w 372"/>
                  <a:gd name="T13" fmla="*/ 1 h 192"/>
                  <a:gd name="T14" fmla="*/ 1 w 372"/>
                  <a:gd name="T15" fmla="*/ 1 h 192"/>
                  <a:gd name="T16" fmla="*/ 1 w 372"/>
                  <a:gd name="T17" fmla="*/ 0 h 192"/>
                  <a:gd name="T18" fmla="*/ 1 w 372"/>
                  <a:gd name="T19" fmla="*/ 1 h 192"/>
                  <a:gd name="T20" fmla="*/ 1 w 372"/>
                  <a:gd name="T21" fmla="*/ 1 h 192"/>
                  <a:gd name="T22" fmla="*/ 1 w 372"/>
                  <a:gd name="T23" fmla="*/ 1 h 192"/>
                  <a:gd name="T24" fmla="*/ 1 w 372"/>
                  <a:gd name="T25" fmla="*/ 1 h 192"/>
                  <a:gd name="T26" fmla="*/ 1 w 372"/>
                  <a:gd name="T27" fmla="*/ 1 h 192"/>
                  <a:gd name="T28" fmla="*/ 1 w 372"/>
                  <a:gd name="T29" fmla="*/ 1 h 192"/>
                  <a:gd name="T30" fmla="*/ 1 w 372"/>
                  <a:gd name="T31" fmla="*/ 1 h 192"/>
                  <a:gd name="T32" fmla="*/ 1 w 372"/>
                  <a:gd name="T33" fmla="*/ 1 h 192"/>
                  <a:gd name="T34" fmla="*/ 0 w 372"/>
                  <a:gd name="T35" fmla="*/ 1 h 192"/>
                  <a:gd name="T36" fmla="*/ 0 w 372"/>
                  <a:gd name="T37" fmla="*/ 1 h 1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72"/>
                  <a:gd name="T58" fmla="*/ 0 h 192"/>
                  <a:gd name="T59" fmla="*/ 372 w 372"/>
                  <a:gd name="T60" fmla="*/ 192 h 19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72" h="192">
                    <a:moveTo>
                      <a:pt x="0" y="164"/>
                    </a:moveTo>
                    <a:lnTo>
                      <a:pt x="32" y="128"/>
                    </a:lnTo>
                    <a:lnTo>
                      <a:pt x="66" y="99"/>
                    </a:lnTo>
                    <a:lnTo>
                      <a:pt x="112" y="71"/>
                    </a:lnTo>
                    <a:lnTo>
                      <a:pt x="157" y="48"/>
                    </a:lnTo>
                    <a:lnTo>
                      <a:pt x="214" y="29"/>
                    </a:lnTo>
                    <a:lnTo>
                      <a:pt x="268" y="12"/>
                    </a:lnTo>
                    <a:lnTo>
                      <a:pt x="330" y="2"/>
                    </a:lnTo>
                    <a:lnTo>
                      <a:pt x="372" y="0"/>
                    </a:lnTo>
                    <a:lnTo>
                      <a:pt x="361" y="23"/>
                    </a:lnTo>
                    <a:lnTo>
                      <a:pt x="344" y="52"/>
                    </a:lnTo>
                    <a:lnTo>
                      <a:pt x="319" y="86"/>
                    </a:lnTo>
                    <a:lnTo>
                      <a:pt x="287" y="114"/>
                    </a:lnTo>
                    <a:lnTo>
                      <a:pt x="241" y="145"/>
                    </a:lnTo>
                    <a:lnTo>
                      <a:pt x="201" y="164"/>
                    </a:lnTo>
                    <a:lnTo>
                      <a:pt x="161" y="181"/>
                    </a:lnTo>
                    <a:lnTo>
                      <a:pt x="117" y="192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91" name="Freeform 864">
                <a:extLst>
                  <a:ext uri="{FF2B5EF4-FFF2-40B4-BE49-F238E27FC236}">
                    <a16:creationId xmlns:a16="http://schemas.microsoft.com/office/drawing/2014/main" id="{157EDBC8-013E-44F9-A965-E74C763C00A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8" y="907"/>
                <a:ext cx="86" cy="155"/>
              </a:xfrm>
              <a:custGeom>
                <a:avLst/>
                <a:gdLst>
                  <a:gd name="T0" fmla="*/ 1 w 171"/>
                  <a:gd name="T1" fmla="*/ 1 h 310"/>
                  <a:gd name="T2" fmla="*/ 1 w 171"/>
                  <a:gd name="T3" fmla="*/ 1 h 310"/>
                  <a:gd name="T4" fmla="*/ 0 w 171"/>
                  <a:gd name="T5" fmla="*/ 1 h 310"/>
                  <a:gd name="T6" fmla="*/ 1 w 171"/>
                  <a:gd name="T7" fmla="*/ 1 h 310"/>
                  <a:gd name="T8" fmla="*/ 1 w 171"/>
                  <a:gd name="T9" fmla="*/ 1 h 310"/>
                  <a:gd name="T10" fmla="*/ 1 w 171"/>
                  <a:gd name="T11" fmla="*/ 1 h 310"/>
                  <a:gd name="T12" fmla="*/ 1 w 171"/>
                  <a:gd name="T13" fmla="*/ 1 h 310"/>
                  <a:gd name="T14" fmla="*/ 1 w 171"/>
                  <a:gd name="T15" fmla="*/ 1 h 310"/>
                  <a:gd name="T16" fmla="*/ 1 w 171"/>
                  <a:gd name="T17" fmla="*/ 1 h 310"/>
                  <a:gd name="T18" fmla="*/ 1 w 171"/>
                  <a:gd name="T19" fmla="*/ 1 h 310"/>
                  <a:gd name="T20" fmla="*/ 1 w 171"/>
                  <a:gd name="T21" fmla="*/ 0 h 310"/>
                  <a:gd name="T22" fmla="*/ 1 w 171"/>
                  <a:gd name="T23" fmla="*/ 1 h 310"/>
                  <a:gd name="T24" fmla="*/ 1 w 171"/>
                  <a:gd name="T25" fmla="*/ 1 h 310"/>
                  <a:gd name="T26" fmla="*/ 1 w 171"/>
                  <a:gd name="T27" fmla="*/ 1 h 310"/>
                  <a:gd name="T28" fmla="*/ 1 w 171"/>
                  <a:gd name="T29" fmla="*/ 1 h 310"/>
                  <a:gd name="T30" fmla="*/ 1 w 171"/>
                  <a:gd name="T31" fmla="*/ 1 h 310"/>
                  <a:gd name="T32" fmla="*/ 1 w 171"/>
                  <a:gd name="T33" fmla="*/ 1 h 310"/>
                  <a:gd name="T34" fmla="*/ 1 w 171"/>
                  <a:gd name="T35" fmla="*/ 1 h 310"/>
                  <a:gd name="T36" fmla="*/ 1 w 171"/>
                  <a:gd name="T37" fmla="*/ 1 h 310"/>
                  <a:gd name="T38" fmla="*/ 1 w 171"/>
                  <a:gd name="T39" fmla="*/ 1 h 310"/>
                  <a:gd name="T40" fmla="*/ 1 w 171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71"/>
                  <a:gd name="T64" fmla="*/ 0 h 310"/>
                  <a:gd name="T65" fmla="*/ 171 w 171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71" h="310">
                    <a:moveTo>
                      <a:pt x="13" y="310"/>
                    </a:moveTo>
                    <a:lnTo>
                      <a:pt x="4" y="274"/>
                    </a:lnTo>
                    <a:lnTo>
                      <a:pt x="0" y="232"/>
                    </a:lnTo>
                    <a:lnTo>
                      <a:pt x="2" y="188"/>
                    </a:lnTo>
                    <a:lnTo>
                      <a:pt x="7" y="144"/>
                    </a:lnTo>
                    <a:lnTo>
                      <a:pt x="17" y="114"/>
                    </a:lnTo>
                    <a:lnTo>
                      <a:pt x="34" y="82"/>
                    </a:lnTo>
                    <a:lnTo>
                      <a:pt x="64" y="51"/>
                    </a:lnTo>
                    <a:lnTo>
                      <a:pt x="99" y="28"/>
                    </a:lnTo>
                    <a:lnTo>
                      <a:pt x="133" y="11"/>
                    </a:lnTo>
                    <a:lnTo>
                      <a:pt x="171" y="0"/>
                    </a:lnTo>
                    <a:lnTo>
                      <a:pt x="159" y="26"/>
                    </a:lnTo>
                    <a:lnTo>
                      <a:pt x="148" y="70"/>
                    </a:lnTo>
                    <a:lnTo>
                      <a:pt x="139" y="118"/>
                    </a:lnTo>
                    <a:lnTo>
                      <a:pt x="129" y="161"/>
                    </a:lnTo>
                    <a:lnTo>
                      <a:pt x="114" y="203"/>
                    </a:lnTo>
                    <a:lnTo>
                      <a:pt x="93" y="247"/>
                    </a:lnTo>
                    <a:lnTo>
                      <a:pt x="64" y="279"/>
                    </a:lnTo>
                    <a:lnTo>
                      <a:pt x="34" y="304"/>
                    </a:lnTo>
                    <a:lnTo>
                      <a:pt x="13" y="31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92" name="Freeform 865">
                <a:extLst>
                  <a:ext uri="{FF2B5EF4-FFF2-40B4-BE49-F238E27FC236}">
                    <a16:creationId xmlns:a16="http://schemas.microsoft.com/office/drawing/2014/main" id="{1D684C75-7D10-4497-9A3B-33E107944FD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17" y="866"/>
                <a:ext cx="52" cy="143"/>
              </a:xfrm>
              <a:custGeom>
                <a:avLst/>
                <a:gdLst>
                  <a:gd name="T0" fmla="*/ 0 w 105"/>
                  <a:gd name="T1" fmla="*/ 1 h 285"/>
                  <a:gd name="T2" fmla="*/ 0 w 105"/>
                  <a:gd name="T3" fmla="*/ 1 h 285"/>
                  <a:gd name="T4" fmla="*/ 0 w 105"/>
                  <a:gd name="T5" fmla="*/ 1 h 285"/>
                  <a:gd name="T6" fmla="*/ 0 w 105"/>
                  <a:gd name="T7" fmla="*/ 1 h 285"/>
                  <a:gd name="T8" fmla="*/ 0 w 105"/>
                  <a:gd name="T9" fmla="*/ 1 h 285"/>
                  <a:gd name="T10" fmla="*/ 0 w 105"/>
                  <a:gd name="T11" fmla="*/ 1 h 285"/>
                  <a:gd name="T12" fmla="*/ 0 w 105"/>
                  <a:gd name="T13" fmla="*/ 1 h 285"/>
                  <a:gd name="T14" fmla="*/ 0 w 105"/>
                  <a:gd name="T15" fmla="*/ 1 h 285"/>
                  <a:gd name="T16" fmla="*/ 0 w 105"/>
                  <a:gd name="T17" fmla="*/ 1 h 285"/>
                  <a:gd name="T18" fmla="*/ 0 w 105"/>
                  <a:gd name="T19" fmla="*/ 0 h 285"/>
                  <a:gd name="T20" fmla="*/ 0 w 105"/>
                  <a:gd name="T21" fmla="*/ 1 h 285"/>
                  <a:gd name="T22" fmla="*/ 0 w 105"/>
                  <a:gd name="T23" fmla="*/ 1 h 285"/>
                  <a:gd name="T24" fmla="*/ 0 w 105"/>
                  <a:gd name="T25" fmla="*/ 1 h 285"/>
                  <a:gd name="T26" fmla="*/ 0 w 105"/>
                  <a:gd name="T27" fmla="*/ 1 h 285"/>
                  <a:gd name="T28" fmla="*/ 0 w 105"/>
                  <a:gd name="T29" fmla="*/ 1 h 285"/>
                  <a:gd name="T30" fmla="*/ 0 w 105"/>
                  <a:gd name="T31" fmla="*/ 1 h 285"/>
                  <a:gd name="T32" fmla="*/ 0 w 105"/>
                  <a:gd name="T33" fmla="*/ 1 h 285"/>
                  <a:gd name="T34" fmla="*/ 0 w 105"/>
                  <a:gd name="T35" fmla="*/ 1 h 285"/>
                  <a:gd name="T36" fmla="*/ 0 w 105"/>
                  <a:gd name="T37" fmla="*/ 1 h 285"/>
                  <a:gd name="T38" fmla="*/ 0 w 105"/>
                  <a:gd name="T39" fmla="*/ 1 h 285"/>
                  <a:gd name="T40" fmla="*/ 0 w 105"/>
                  <a:gd name="T41" fmla="*/ 1 h 285"/>
                  <a:gd name="T42" fmla="*/ 0 w 105"/>
                  <a:gd name="T43" fmla="*/ 1 h 285"/>
                  <a:gd name="T44" fmla="*/ 0 w 105"/>
                  <a:gd name="T45" fmla="*/ 1 h 2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5"/>
                  <a:gd name="T70" fmla="*/ 0 h 285"/>
                  <a:gd name="T71" fmla="*/ 105 w 105"/>
                  <a:gd name="T72" fmla="*/ 285 h 28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5" h="285">
                    <a:moveTo>
                      <a:pt x="12" y="280"/>
                    </a:moveTo>
                    <a:lnTo>
                      <a:pt x="6" y="253"/>
                    </a:lnTo>
                    <a:lnTo>
                      <a:pt x="0" y="213"/>
                    </a:lnTo>
                    <a:lnTo>
                      <a:pt x="0" y="165"/>
                    </a:lnTo>
                    <a:lnTo>
                      <a:pt x="6" y="127"/>
                    </a:lnTo>
                    <a:lnTo>
                      <a:pt x="19" y="95"/>
                    </a:lnTo>
                    <a:lnTo>
                      <a:pt x="38" y="63"/>
                    </a:lnTo>
                    <a:lnTo>
                      <a:pt x="63" y="34"/>
                    </a:lnTo>
                    <a:lnTo>
                      <a:pt x="91" y="10"/>
                    </a:lnTo>
                    <a:lnTo>
                      <a:pt x="101" y="0"/>
                    </a:lnTo>
                    <a:lnTo>
                      <a:pt x="101" y="17"/>
                    </a:lnTo>
                    <a:lnTo>
                      <a:pt x="101" y="46"/>
                    </a:lnTo>
                    <a:lnTo>
                      <a:pt x="105" y="76"/>
                    </a:lnTo>
                    <a:lnTo>
                      <a:pt x="105" y="116"/>
                    </a:lnTo>
                    <a:lnTo>
                      <a:pt x="105" y="158"/>
                    </a:lnTo>
                    <a:lnTo>
                      <a:pt x="101" y="192"/>
                    </a:lnTo>
                    <a:lnTo>
                      <a:pt x="93" y="223"/>
                    </a:lnTo>
                    <a:lnTo>
                      <a:pt x="76" y="251"/>
                    </a:lnTo>
                    <a:lnTo>
                      <a:pt x="57" y="268"/>
                    </a:lnTo>
                    <a:lnTo>
                      <a:pt x="31" y="280"/>
                    </a:lnTo>
                    <a:lnTo>
                      <a:pt x="14" y="285"/>
                    </a:lnTo>
                    <a:lnTo>
                      <a:pt x="12" y="28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93" name="Freeform 866">
                <a:extLst>
                  <a:ext uri="{FF2B5EF4-FFF2-40B4-BE49-F238E27FC236}">
                    <a16:creationId xmlns:a16="http://schemas.microsoft.com/office/drawing/2014/main" id="{19149E3D-B98C-452A-B4AF-9FB6B3F98C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77" y="672"/>
                <a:ext cx="228" cy="170"/>
              </a:xfrm>
              <a:custGeom>
                <a:avLst/>
                <a:gdLst>
                  <a:gd name="T0" fmla="*/ 1 w 456"/>
                  <a:gd name="T1" fmla="*/ 0 h 341"/>
                  <a:gd name="T2" fmla="*/ 1 w 456"/>
                  <a:gd name="T3" fmla="*/ 0 h 341"/>
                  <a:gd name="T4" fmla="*/ 1 w 456"/>
                  <a:gd name="T5" fmla="*/ 0 h 341"/>
                  <a:gd name="T6" fmla="*/ 1 w 456"/>
                  <a:gd name="T7" fmla="*/ 0 h 341"/>
                  <a:gd name="T8" fmla="*/ 1 w 456"/>
                  <a:gd name="T9" fmla="*/ 0 h 341"/>
                  <a:gd name="T10" fmla="*/ 1 w 456"/>
                  <a:gd name="T11" fmla="*/ 0 h 341"/>
                  <a:gd name="T12" fmla="*/ 1 w 456"/>
                  <a:gd name="T13" fmla="*/ 0 h 341"/>
                  <a:gd name="T14" fmla="*/ 1 w 456"/>
                  <a:gd name="T15" fmla="*/ 0 h 341"/>
                  <a:gd name="T16" fmla="*/ 1 w 456"/>
                  <a:gd name="T17" fmla="*/ 0 h 341"/>
                  <a:gd name="T18" fmla="*/ 1 w 456"/>
                  <a:gd name="T19" fmla="*/ 0 h 341"/>
                  <a:gd name="T20" fmla="*/ 1 w 456"/>
                  <a:gd name="T21" fmla="*/ 0 h 341"/>
                  <a:gd name="T22" fmla="*/ 1 w 456"/>
                  <a:gd name="T23" fmla="*/ 0 h 341"/>
                  <a:gd name="T24" fmla="*/ 1 w 456"/>
                  <a:gd name="T25" fmla="*/ 0 h 341"/>
                  <a:gd name="T26" fmla="*/ 1 w 456"/>
                  <a:gd name="T27" fmla="*/ 0 h 341"/>
                  <a:gd name="T28" fmla="*/ 1 w 456"/>
                  <a:gd name="T29" fmla="*/ 0 h 341"/>
                  <a:gd name="T30" fmla="*/ 1 w 456"/>
                  <a:gd name="T31" fmla="*/ 0 h 341"/>
                  <a:gd name="T32" fmla="*/ 1 w 456"/>
                  <a:gd name="T33" fmla="*/ 0 h 341"/>
                  <a:gd name="T34" fmla="*/ 1 w 456"/>
                  <a:gd name="T35" fmla="*/ 0 h 341"/>
                  <a:gd name="T36" fmla="*/ 1 w 456"/>
                  <a:gd name="T37" fmla="*/ 0 h 341"/>
                  <a:gd name="T38" fmla="*/ 1 w 456"/>
                  <a:gd name="T39" fmla="*/ 0 h 341"/>
                  <a:gd name="T40" fmla="*/ 1 w 456"/>
                  <a:gd name="T41" fmla="*/ 0 h 341"/>
                  <a:gd name="T42" fmla="*/ 1 w 456"/>
                  <a:gd name="T43" fmla="*/ 0 h 341"/>
                  <a:gd name="T44" fmla="*/ 1 w 456"/>
                  <a:gd name="T45" fmla="*/ 0 h 341"/>
                  <a:gd name="T46" fmla="*/ 1 w 456"/>
                  <a:gd name="T47" fmla="*/ 0 h 341"/>
                  <a:gd name="T48" fmla="*/ 1 w 456"/>
                  <a:gd name="T49" fmla="*/ 0 h 341"/>
                  <a:gd name="T50" fmla="*/ 1 w 456"/>
                  <a:gd name="T51" fmla="*/ 0 h 341"/>
                  <a:gd name="T52" fmla="*/ 1 w 456"/>
                  <a:gd name="T53" fmla="*/ 0 h 341"/>
                  <a:gd name="T54" fmla="*/ 1 w 456"/>
                  <a:gd name="T55" fmla="*/ 0 h 341"/>
                  <a:gd name="T56" fmla="*/ 1 w 456"/>
                  <a:gd name="T57" fmla="*/ 0 h 341"/>
                  <a:gd name="T58" fmla="*/ 1 w 456"/>
                  <a:gd name="T59" fmla="*/ 0 h 341"/>
                  <a:gd name="T60" fmla="*/ 1 w 456"/>
                  <a:gd name="T61" fmla="*/ 0 h 341"/>
                  <a:gd name="T62" fmla="*/ 1 w 456"/>
                  <a:gd name="T63" fmla="*/ 0 h 341"/>
                  <a:gd name="T64" fmla="*/ 1 w 456"/>
                  <a:gd name="T65" fmla="*/ 0 h 341"/>
                  <a:gd name="T66" fmla="*/ 1 w 456"/>
                  <a:gd name="T67" fmla="*/ 0 h 341"/>
                  <a:gd name="T68" fmla="*/ 1 w 456"/>
                  <a:gd name="T69" fmla="*/ 0 h 341"/>
                  <a:gd name="T70" fmla="*/ 1 w 456"/>
                  <a:gd name="T71" fmla="*/ 0 h 341"/>
                  <a:gd name="T72" fmla="*/ 1 w 456"/>
                  <a:gd name="T73" fmla="*/ 0 h 341"/>
                  <a:gd name="T74" fmla="*/ 1 w 456"/>
                  <a:gd name="T75" fmla="*/ 0 h 341"/>
                  <a:gd name="T76" fmla="*/ 1 w 456"/>
                  <a:gd name="T77" fmla="*/ 0 h 341"/>
                  <a:gd name="T78" fmla="*/ 1 w 456"/>
                  <a:gd name="T79" fmla="*/ 0 h 341"/>
                  <a:gd name="T80" fmla="*/ 1 w 456"/>
                  <a:gd name="T81" fmla="*/ 0 h 341"/>
                  <a:gd name="T82" fmla="*/ 1 w 456"/>
                  <a:gd name="T83" fmla="*/ 0 h 341"/>
                  <a:gd name="T84" fmla="*/ 1 w 456"/>
                  <a:gd name="T85" fmla="*/ 0 h 341"/>
                  <a:gd name="T86" fmla="*/ 1 w 456"/>
                  <a:gd name="T87" fmla="*/ 0 h 341"/>
                  <a:gd name="T88" fmla="*/ 1 w 456"/>
                  <a:gd name="T89" fmla="*/ 0 h 341"/>
                  <a:gd name="T90" fmla="*/ 1 w 456"/>
                  <a:gd name="T91" fmla="*/ 0 h 341"/>
                  <a:gd name="T92" fmla="*/ 1 w 456"/>
                  <a:gd name="T93" fmla="*/ 0 h 341"/>
                  <a:gd name="T94" fmla="*/ 1 w 456"/>
                  <a:gd name="T95" fmla="*/ 0 h 341"/>
                  <a:gd name="T96" fmla="*/ 1 w 456"/>
                  <a:gd name="T97" fmla="*/ 0 h 341"/>
                  <a:gd name="T98" fmla="*/ 1 w 456"/>
                  <a:gd name="T99" fmla="*/ 0 h 341"/>
                  <a:gd name="T100" fmla="*/ 1 w 456"/>
                  <a:gd name="T101" fmla="*/ 0 h 341"/>
                  <a:gd name="T102" fmla="*/ 1 w 456"/>
                  <a:gd name="T103" fmla="*/ 0 h 341"/>
                  <a:gd name="T104" fmla="*/ 1 w 456"/>
                  <a:gd name="T105" fmla="*/ 0 h 341"/>
                  <a:gd name="T106" fmla="*/ 1 w 456"/>
                  <a:gd name="T107" fmla="*/ 0 h 341"/>
                  <a:gd name="T108" fmla="*/ 1 w 456"/>
                  <a:gd name="T109" fmla="*/ 0 h 341"/>
                  <a:gd name="T110" fmla="*/ 0 w 456"/>
                  <a:gd name="T111" fmla="*/ 0 h 34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56"/>
                  <a:gd name="T169" fmla="*/ 0 h 341"/>
                  <a:gd name="T170" fmla="*/ 456 w 456"/>
                  <a:gd name="T171" fmla="*/ 341 h 34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56" h="341">
                    <a:moveTo>
                      <a:pt x="0" y="257"/>
                    </a:moveTo>
                    <a:lnTo>
                      <a:pt x="0" y="255"/>
                    </a:lnTo>
                    <a:lnTo>
                      <a:pt x="1" y="251"/>
                    </a:lnTo>
                    <a:lnTo>
                      <a:pt x="1" y="249"/>
                    </a:lnTo>
                    <a:lnTo>
                      <a:pt x="3" y="246"/>
                    </a:lnTo>
                    <a:lnTo>
                      <a:pt x="3" y="244"/>
                    </a:lnTo>
                    <a:lnTo>
                      <a:pt x="7" y="240"/>
                    </a:lnTo>
                    <a:lnTo>
                      <a:pt x="7" y="236"/>
                    </a:lnTo>
                    <a:lnTo>
                      <a:pt x="11" y="232"/>
                    </a:lnTo>
                    <a:lnTo>
                      <a:pt x="11" y="230"/>
                    </a:lnTo>
                    <a:lnTo>
                      <a:pt x="13" y="227"/>
                    </a:lnTo>
                    <a:lnTo>
                      <a:pt x="15" y="225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9" y="217"/>
                    </a:lnTo>
                    <a:lnTo>
                      <a:pt x="20" y="215"/>
                    </a:lnTo>
                    <a:lnTo>
                      <a:pt x="22" y="211"/>
                    </a:lnTo>
                    <a:lnTo>
                      <a:pt x="24" y="209"/>
                    </a:lnTo>
                    <a:lnTo>
                      <a:pt x="26" y="206"/>
                    </a:lnTo>
                    <a:lnTo>
                      <a:pt x="30" y="204"/>
                    </a:lnTo>
                    <a:lnTo>
                      <a:pt x="32" y="200"/>
                    </a:lnTo>
                    <a:lnTo>
                      <a:pt x="34" y="198"/>
                    </a:lnTo>
                    <a:lnTo>
                      <a:pt x="36" y="194"/>
                    </a:lnTo>
                    <a:lnTo>
                      <a:pt x="39" y="190"/>
                    </a:lnTo>
                    <a:lnTo>
                      <a:pt x="41" y="189"/>
                    </a:lnTo>
                    <a:lnTo>
                      <a:pt x="45" y="185"/>
                    </a:lnTo>
                    <a:lnTo>
                      <a:pt x="47" y="181"/>
                    </a:lnTo>
                    <a:lnTo>
                      <a:pt x="51" y="179"/>
                    </a:lnTo>
                    <a:lnTo>
                      <a:pt x="55" y="175"/>
                    </a:lnTo>
                    <a:lnTo>
                      <a:pt x="57" y="171"/>
                    </a:lnTo>
                    <a:lnTo>
                      <a:pt x="60" y="168"/>
                    </a:lnTo>
                    <a:lnTo>
                      <a:pt x="64" y="164"/>
                    </a:lnTo>
                    <a:lnTo>
                      <a:pt x="68" y="162"/>
                    </a:lnTo>
                    <a:lnTo>
                      <a:pt x="72" y="158"/>
                    </a:lnTo>
                    <a:lnTo>
                      <a:pt x="76" y="154"/>
                    </a:lnTo>
                    <a:lnTo>
                      <a:pt x="79" y="150"/>
                    </a:lnTo>
                    <a:lnTo>
                      <a:pt x="83" y="147"/>
                    </a:lnTo>
                    <a:lnTo>
                      <a:pt x="87" y="143"/>
                    </a:lnTo>
                    <a:lnTo>
                      <a:pt x="93" y="139"/>
                    </a:lnTo>
                    <a:lnTo>
                      <a:pt x="97" y="137"/>
                    </a:lnTo>
                    <a:lnTo>
                      <a:pt x="102" y="133"/>
                    </a:lnTo>
                    <a:lnTo>
                      <a:pt x="106" y="130"/>
                    </a:lnTo>
                    <a:lnTo>
                      <a:pt x="112" y="126"/>
                    </a:lnTo>
                    <a:lnTo>
                      <a:pt x="116" y="122"/>
                    </a:lnTo>
                    <a:lnTo>
                      <a:pt x="121" y="118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8" y="109"/>
                    </a:lnTo>
                    <a:lnTo>
                      <a:pt x="144" y="105"/>
                    </a:lnTo>
                    <a:lnTo>
                      <a:pt x="150" y="101"/>
                    </a:lnTo>
                    <a:lnTo>
                      <a:pt x="155" y="97"/>
                    </a:lnTo>
                    <a:lnTo>
                      <a:pt x="161" y="93"/>
                    </a:lnTo>
                    <a:lnTo>
                      <a:pt x="169" y="92"/>
                    </a:lnTo>
                    <a:lnTo>
                      <a:pt x="174" y="88"/>
                    </a:lnTo>
                    <a:lnTo>
                      <a:pt x="180" y="84"/>
                    </a:lnTo>
                    <a:lnTo>
                      <a:pt x="186" y="80"/>
                    </a:lnTo>
                    <a:lnTo>
                      <a:pt x="193" y="78"/>
                    </a:lnTo>
                    <a:lnTo>
                      <a:pt x="199" y="74"/>
                    </a:lnTo>
                    <a:lnTo>
                      <a:pt x="207" y="71"/>
                    </a:lnTo>
                    <a:lnTo>
                      <a:pt x="212" y="69"/>
                    </a:lnTo>
                    <a:lnTo>
                      <a:pt x="218" y="67"/>
                    </a:lnTo>
                    <a:lnTo>
                      <a:pt x="226" y="63"/>
                    </a:lnTo>
                    <a:lnTo>
                      <a:pt x="231" y="61"/>
                    </a:lnTo>
                    <a:lnTo>
                      <a:pt x="237" y="57"/>
                    </a:lnTo>
                    <a:lnTo>
                      <a:pt x="245" y="55"/>
                    </a:lnTo>
                    <a:lnTo>
                      <a:pt x="250" y="54"/>
                    </a:lnTo>
                    <a:lnTo>
                      <a:pt x="256" y="50"/>
                    </a:lnTo>
                    <a:lnTo>
                      <a:pt x="264" y="48"/>
                    </a:lnTo>
                    <a:lnTo>
                      <a:pt x="270" y="46"/>
                    </a:lnTo>
                    <a:lnTo>
                      <a:pt x="275" y="44"/>
                    </a:lnTo>
                    <a:lnTo>
                      <a:pt x="283" y="42"/>
                    </a:lnTo>
                    <a:lnTo>
                      <a:pt x="289" y="40"/>
                    </a:lnTo>
                    <a:lnTo>
                      <a:pt x="294" y="38"/>
                    </a:lnTo>
                    <a:lnTo>
                      <a:pt x="300" y="35"/>
                    </a:lnTo>
                    <a:lnTo>
                      <a:pt x="306" y="35"/>
                    </a:lnTo>
                    <a:lnTo>
                      <a:pt x="311" y="33"/>
                    </a:lnTo>
                    <a:lnTo>
                      <a:pt x="319" y="31"/>
                    </a:lnTo>
                    <a:lnTo>
                      <a:pt x="325" y="29"/>
                    </a:lnTo>
                    <a:lnTo>
                      <a:pt x="330" y="27"/>
                    </a:lnTo>
                    <a:lnTo>
                      <a:pt x="336" y="25"/>
                    </a:lnTo>
                    <a:lnTo>
                      <a:pt x="342" y="25"/>
                    </a:lnTo>
                    <a:lnTo>
                      <a:pt x="346" y="23"/>
                    </a:lnTo>
                    <a:lnTo>
                      <a:pt x="351" y="21"/>
                    </a:lnTo>
                    <a:lnTo>
                      <a:pt x="357" y="19"/>
                    </a:lnTo>
                    <a:lnTo>
                      <a:pt x="363" y="19"/>
                    </a:lnTo>
                    <a:lnTo>
                      <a:pt x="368" y="17"/>
                    </a:lnTo>
                    <a:lnTo>
                      <a:pt x="372" y="16"/>
                    </a:lnTo>
                    <a:lnTo>
                      <a:pt x="378" y="16"/>
                    </a:lnTo>
                    <a:lnTo>
                      <a:pt x="382" y="14"/>
                    </a:lnTo>
                    <a:lnTo>
                      <a:pt x="385" y="12"/>
                    </a:lnTo>
                    <a:lnTo>
                      <a:pt x="391" y="12"/>
                    </a:lnTo>
                    <a:lnTo>
                      <a:pt x="395" y="10"/>
                    </a:lnTo>
                    <a:lnTo>
                      <a:pt x="401" y="10"/>
                    </a:lnTo>
                    <a:lnTo>
                      <a:pt x="404" y="8"/>
                    </a:lnTo>
                    <a:lnTo>
                      <a:pt x="408" y="8"/>
                    </a:lnTo>
                    <a:lnTo>
                      <a:pt x="412" y="8"/>
                    </a:lnTo>
                    <a:lnTo>
                      <a:pt x="416" y="6"/>
                    </a:lnTo>
                    <a:lnTo>
                      <a:pt x="420" y="6"/>
                    </a:lnTo>
                    <a:lnTo>
                      <a:pt x="423" y="6"/>
                    </a:lnTo>
                    <a:lnTo>
                      <a:pt x="427" y="4"/>
                    </a:lnTo>
                    <a:lnTo>
                      <a:pt x="431" y="4"/>
                    </a:lnTo>
                    <a:lnTo>
                      <a:pt x="433" y="4"/>
                    </a:lnTo>
                    <a:lnTo>
                      <a:pt x="437" y="4"/>
                    </a:lnTo>
                    <a:lnTo>
                      <a:pt x="439" y="2"/>
                    </a:lnTo>
                    <a:lnTo>
                      <a:pt x="441" y="2"/>
                    </a:lnTo>
                    <a:lnTo>
                      <a:pt x="446" y="2"/>
                    </a:lnTo>
                    <a:lnTo>
                      <a:pt x="450" y="0"/>
                    </a:lnTo>
                    <a:lnTo>
                      <a:pt x="452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6" y="4"/>
                    </a:lnTo>
                    <a:lnTo>
                      <a:pt x="456" y="6"/>
                    </a:lnTo>
                    <a:lnTo>
                      <a:pt x="454" y="8"/>
                    </a:lnTo>
                    <a:lnTo>
                      <a:pt x="454" y="10"/>
                    </a:lnTo>
                    <a:lnTo>
                      <a:pt x="454" y="14"/>
                    </a:lnTo>
                    <a:lnTo>
                      <a:pt x="454" y="16"/>
                    </a:lnTo>
                    <a:lnTo>
                      <a:pt x="454" y="19"/>
                    </a:lnTo>
                    <a:lnTo>
                      <a:pt x="454" y="23"/>
                    </a:lnTo>
                    <a:lnTo>
                      <a:pt x="452" y="25"/>
                    </a:lnTo>
                    <a:lnTo>
                      <a:pt x="452" y="31"/>
                    </a:lnTo>
                    <a:lnTo>
                      <a:pt x="450" y="35"/>
                    </a:lnTo>
                    <a:lnTo>
                      <a:pt x="450" y="38"/>
                    </a:lnTo>
                    <a:lnTo>
                      <a:pt x="448" y="42"/>
                    </a:lnTo>
                    <a:lnTo>
                      <a:pt x="448" y="48"/>
                    </a:lnTo>
                    <a:lnTo>
                      <a:pt x="448" y="52"/>
                    </a:lnTo>
                    <a:lnTo>
                      <a:pt x="446" y="57"/>
                    </a:lnTo>
                    <a:lnTo>
                      <a:pt x="444" y="63"/>
                    </a:lnTo>
                    <a:lnTo>
                      <a:pt x="444" y="69"/>
                    </a:lnTo>
                    <a:lnTo>
                      <a:pt x="442" y="74"/>
                    </a:lnTo>
                    <a:lnTo>
                      <a:pt x="441" y="80"/>
                    </a:lnTo>
                    <a:lnTo>
                      <a:pt x="439" y="86"/>
                    </a:lnTo>
                    <a:lnTo>
                      <a:pt x="437" y="92"/>
                    </a:lnTo>
                    <a:lnTo>
                      <a:pt x="437" y="97"/>
                    </a:lnTo>
                    <a:lnTo>
                      <a:pt x="435" y="105"/>
                    </a:lnTo>
                    <a:lnTo>
                      <a:pt x="433" y="111"/>
                    </a:lnTo>
                    <a:lnTo>
                      <a:pt x="431" y="116"/>
                    </a:lnTo>
                    <a:lnTo>
                      <a:pt x="429" y="124"/>
                    </a:lnTo>
                    <a:lnTo>
                      <a:pt x="427" y="130"/>
                    </a:lnTo>
                    <a:lnTo>
                      <a:pt x="423" y="137"/>
                    </a:lnTo>
                    <a:lnTo>
                      <a:pt x="422" y="143"/>
                    </a:lnTo>
                    <a:lnTo>
                      <a:pt x="420" y="150"/>
                    </a:lnTo>
                    <a:lnTo>
                      <a:pt x="416" y="156"/>
                    </a:lnTo>
                    <a:lnTo>
                      <a:pt x="414" y="164"/>
                    </a:lnTo>
                    <a:lnTo>
                      <a:pt x="410" y="171"/>
                    </a:lnTo>
                    <a:lnTo>
                      <a:pt x="408" y="177"/>
                    </a:lnTo>
                    <a:lnTo>
                      <a:pt x="404" y="185"/>
                    </a:lnTo>
                    <a:lnTo>
                      <a:pt x="403" y="190"/>
                    </a:lnTo>
                    <a:lnTo>
                      <a:pt x="399" y="198"/>
                    </a:lnTo>
                    <a:lnTo>
                      <a:pt x="395" y="206"/>
                    </a:lnTo>
                    <a:lnTo>
                      <a:pt x="391" y="213"/>
                    </a:lnTo>
                    <a:lnTo>
                      <a:pt x="387" y="219"/>
                    </a:lnTo>
                    <a:lnTo>
                      <a:pt x="384" y="227"/>
                    </a:lnTo>
                    <a:lnTo>
                      <a:pt x="380" y="232"/>
                    </a:lnTo>
                    <a:lnTo>
                      <a:pt x="376" y="240"/>
                    </a:lnTo>
                    <a:lnTo>
                      <a:pt x="372" y="246"/>
                    </a:lnTo>
                    <a:lnTo>
                      <a:pt x="368" y="253"/>
                    </a:lnTo>
                    <a:lnTo>
                      <a:pt x="363" y="259"/>
                    </a:lnTo>
                    <a:lnTo>
                      <a:pt x="359" y="266"/>
                    </a:lnTo>
                    <a:lnTo>
                      <a:pt x="353" y="272"/>
                    </a:lnTo>
                    <a:lnTo>
                      <a:pt x="349" y="278"/>
                    </a:lnTo>
                    <a:lnTo>
                      <a:pt x="344" y="284"/>
                    </a:lnTo>
                    <a:lnTo>
                      <a:pt x="340" y="291"/>
                    </a:lnTo>
                    <a:lnTo>
                      <a:pt x="334" y="297"/>
                    </a:lnTo>
                    <a:lnTo>
                      <a:pt x="328" y="303"/>
                    </a:lnTo>
                    <a:lnTo>
                      <a:pt x="323" y="308"/>
                    </a:lnTo>
                    <a:lnTo>
                      <a:pt x="317" y="314"/>
                    </a:lnTo>
                    <a:lnTo>
                      <a:pt x="309" y="318"/>
                    </a:lnTo>
                    <a:lnTo>
                      <a:pt x="304" y="323"/>
                    </a:lnTo>
                    <a:lnTo>
                      <a:pt x="298" y="327"/>
                    </a:lnTo>
                    <a:lnTo>
                      <a:pt x="292" y="333"/>
                    </a:lnTo>
                    <a:lnTo>
                      <a:pt x="254" y="341"/>
                    </a:lnTo>
                    <a:lnTo>
                      <a:pt x="254" y="339"/>
                    </a:lnTo>
                    <a:lnTo>
                      <a:pt x="256" y="339"/>
                    </a:lnTo>
                    <a:lnTo>
                      <a:pt x="258" y="337"/>
                    </a:lnTo>
                    <a:lnTo>
                      <a:pt x="260" y="335"/>
                    </a:lnTo>
                    <a:lnTo>
                      <a:pt x="264" y="333"/>
                    </a:lnTo>
                    <a:lnTo>
                      <a:pt x="268" y="329"/>
                    </a:lnTo>
                    <a:lnTo>
                      <a:pt x="270" y="327"/>
                    </a:lnTo>
                    <a:lnTo>
                      <a:pt x="271" y="325"/>
                    </a:lnTo>
                    <a:lnTo>
                      <a:pt x="273" y="323"/>
                    </a:lnTo>
                    <a:lnTo>
                      <a:pt x="277" y="322"/>
                    </a:lnTo>
                    <a:lnTo>
                      <a:pt x="279" y="320"/>
                    </a:lnTo>
                    <a:lnTo>
                      <a:pt x="281" y="316"/>
                    </a:lnTo>
                    <a:lnTo>
                      <a:pt x="285" y="314"/>
                    </a:lnTo>
                    <a:lnTo>
                      <a:pt x="289" y="312"/>
                    </a:lnTo>
                    <a:lnTo>
                      <a:pt x="290" y="308"/>
                    </a:lnTo>
                    <a:lnTo>
                      <a:pt x="294" y="304"/>
                    </a:lnTo>
                    <a:lnTo>
                      <a:pt x="296" y="303"/>
                    </a:lnTo>
                    <a:lnTo>
                      <a:pt x="300" y="299"/>
                    </a:lnTo>
                    <a:lnTo>
                      <a:pt x="304" y="295"/>
                    </a:lnTo>
                    <a:lnTo>
                      <a:pt x="308" y="291"/>
                    </a:lnTo>
                    <a:lnTo>
                      <a:pt x="309" y="287"/>
                    </a:lnTo>
                    <a:lnTo>
                      <a:pt x="313" y="284"/>
                    </a:lnTo>
                    <a:lnTo>
                      <a:pt x="317" y="280"/>
                    </a:lnTo>
                    <a:lnTo>
                      <a:pt x="321" y="276"/>
                    </a:lnTo>
                    <a:lnTo>
                      <a:pt x="325" y="272"/>
                    </a:lnTo>
                    <a:lnTo>
                      <a:pt x="328" y="266"/>
                    </a:lnTo>
                    <a:lnTo>
                      <a:pt x="332" y="263"/>
                    </a:lnTo>
                    <a:lnTo>
                      <a:pt x="336" y="257"/>
                    </a:lnTo>
                    <a:lnTo>
                      <a:pt x="340" y="251"/>
                    </a:lnTo>
                    <a:lnTo>
                      <a:pt x="344" y="247"/>
                    </a:lnTo>
                    <a:lnTo>
                      <a:pt x="346" y="242"/>
                    </a:lnTo>
                    <a:lnTo>
                      <a:pt x="351" y="236"/>
                    </a:lnTo>
                    <a:lnTo>
                      <a:pt x="353" y="230"/>
                    </a:lnTo>
                    <a:lnTo>
                      <a:pt x="357" y="225"/>
                    </a:lnTo>
                    <a:lnTo>
                      <a:pt x="361" y="217"/>
                    </a:lnTo>
                    <a:lnTo>
                      <a:pt x="365" y="211"/>
                    </a:lnTo>
                    <a:lnTo>
                      <a:pt x="368" y="206"/>
                    </a:lnTo>
                    <a:lnTo>
                      <a:pt x="372" y="200"/>
                    </a:lnTo>
                    <a:lnTo>
                      <a:pt x="374" y="192"/>
                    </a:lnTo>
                    <a:lnTo>
                      <a:pt x="378" y="185"/>
                    </a:lnTo>
                    <a:lnTo>
                      <a:pt x="382" y="179"/>
                    </a:lnTo>
                    <a:lnTo>
                      <a:pt x="385" y="171"/>
                    </a:lnTo>
                    <a:lnTo>
                      <a:pt x="387" y="164"/>
                    </a:lnTo>
                    <a:lnTo>
                      <a:pt x="391" y="156"/>
                    </a:lnTo>
                    <a:lnTo>
                      <a:pt x="393" y="149"/>
                    </a:lnTo>
                    <a:lnTo>
                      <a:pt x="397" y="141"/>
                    </a:lnTo>
                    <a:lnTo>
                      <a:pt x="399" y="131"/>
                    </a:lnTo>
                    <a:lnTo>
                      <a:pt x="403" y="124"/>
                    </a:lnTo>
                    <a:lnTo>
                      <a:pt x="404" y="114"/>
                    </a:lnTo>
                    <a:lnTo>
                      <a:pt x="408" y="107"/>
                    </a:lnTo>
                    <a:lnTo>
                      <a:pt x="408" y="97"/>
                    </a:lnTo>
                    <a:lnTo>
                      <a:pt x="412" y="88"/>
                    </a:lnTo>
                    <a:lnTo>
                      <a:pt x="414" y="80"/>
                    </a:lnTo>
                    <a:lnTo>
                      <a:pt x="416" y="71"/>
                    </a:lnTo>
                    <a:lnTo>
                      <a:pt x="418" y="61"/>
                    </a:lnTo>
                    <a:lnTo>
                      <a:pt x="418" y="52"/>
                    </a:lnTo>
                    <a:lnTo>
                      <a:pt x="420" y="40"/>
                    </a:lnTo>
                    <a:lnTo>
                      <a:pt x="422" y="31"/>
                    </a:lnTo>
                    <a:lnTo>
                      <a:pt x="420" y="31"/>
                    </a:lnTo>
                    <a:lnTo>
                      <a:pt x="418" y="31"/>
                    </a:lnTo>
                    <a:lnTo>
                      <a:pt x="416" y="33"/>
                    </a:lnTo>
                    <a:lnTo>
                      <a:pt x="412" y="33"/>
                    </a:lnTo>
                    <a:lnTo>
                      <a:pt x="408" y="33"/>
                    </a:lnTo>
                    <a:lnTo>
                      <a:pt x="404" y="33"/>
                    </a:lnTo>
                    <a:lnTo>
                      <a:pt x="401" y="35"/>
                    </a:lnTo>
                    <a:lnTo>
                      <a:pt x="397" y="35"/>
                    </a:lnTo>
                    <a:lnTo>
                      <a:pt x="395" y="35"/>
                    </a:lnTo>
                    <a:lnTo>
                      <a:pt x="391" y="35"/>
                    </a:lnTo>
                    <a:lnTo>
                      <a:pt x="389" y="36"/>
                    </a:lnTo>
                    <a:lnTo>
                      <a:pt x="385" y="36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76" y="40"/>
                    </a:lnTo>
                    <a:lnTo>
                      <a:pt x="372" y="40"/>
                    </a:lnTo>
                    <a:lnTo>
                      <a:pt x="368" y="40"/>
                    </a:lnTo>
                    <a:lnTo>
                      <a:pt x="365" y="42"/>
                    </a:lnTo>
                    <a:lnTo>
                      <a:pt x="361" y="42"/>
                    </a:lnTo>
                    <a:lnTo>
                      <a:pt x="357" y="44"/>
                    </a:lnTo>
                    <a:lnTo>
                      <a:pt x="353" y="44"/>
                    </a:lnTo>
                    <a:lnTo>
                      <a:pt x="349" y="46"/>
                    </a:lnTo>
                    <a:lnTo>
                      <a:pt x="346" y="48"/>
                    </a:lnTo>
                    <a:lnTo>
                      <a:pt x="342" y="48"/>
                    </a:lnTo>
                    <a:lnTo>
                      <a:pt x="336" y="50"/>
                    </a:lnTo>
                    <a:lnTo>
                      <a:pt x="332" y="50"/>
                    </a:lnTo>
                    <a:lnTo>
                      <a:pt x="328" y="52"/>
                    </a:lnTo>
                    <a:lnTo>
                      <a:pt x="323" y="54"/>
                    </a:lnTo>
                    <a:lnTo>
                      <a:pt x="319" y="54"/>
                    </a:lnTo>
                    <a:lnTo>
                      <a:pt x="313" y="55"/>
                    </a:lnTo>
                    <a:lnTo>
                      <a:pt x="309" y="57"/>
                    </a:lnTo>
                    <a:lnTo>
                      <a:pt x="304" y="59"/>
                    </a:lnTo>
                    <a:lnTo>
                      <a:pt x="300" y="59"/>
                    </a:lnTo>
                    <a:lnTo>
                      <a:pt x="294" y="61"/>
                    </a:lnTo>
                    <a:lnTo>
                      <a:pt x="289" y="63"/>
                    </a:lnTo>
                    <a:lnTo>
                      <a:pt x="285" y="65"/>
                    </a:lnTo>
                    <a:lnTo>
                      <a:pt x="279" y="67"/>
                    </a:lnTo>
                    <a:lnTo>
                      <a:pt x="273" y="69"/>
                    </a:lnTo>
                    <a:lnTo>
                      <a:pt x="270" y="71"/>
                    </a:lnTo>
                    <a:lnTo>
                      <a:pt x="264" y="73"/>
                    </a:lnTo>
                    <a:lnTo>
                      <a:pt x="258" y="74"/>
                    </a:lnTo>
                    <a:lnTo>
                      <a:pt x="252" y="76"/>
                    </a:lnTo>
                    <a:lnTo>
                      <a:pt x="249" y="80"/>
                    </a:lnTo>
                    <a:lnTo>
                      <a:pt x="243" y="82"/>
                    </a:lnTo>
                    <a:lnTo>
                      <a:pt x="237" y="84"/>
                    </a:lnTo>
                    <a:lnTo>
                      <a:pt x="231" y="86"/>
                    </a:lnTo>
                    <a:lnTo>
                      <a:pt x="226" y="90"/>
                    </a:lnTo>
                    <a:lnTo>
                      <a:pt x="220" y="92"/>
                    </a:lnTo>
                    <a:lnTo>
                      <a:pt x="216" y="93"/>
                    </a:lnTo>
                    <a:lnTo>
                      <a:pt x="211" y="97"/>
                    </a:lnTo>
                    <a:lnTo>
                      <a:pt x="205" y="99"/>
                    </a:lnTo>
                    <a:lnTo>
                      <a:pt x="199" y="103"/>
                    </a:lnTo>
                    <a:lnTo>
                      <a:pt x="193" y="105"/>
                    </a:lnTo>
                    <a:lnTo>
                      <a:pt x="190" y="109"/>
                    </a:lnTo>
                    <a:lnTo>
                      <a:pt x="184" y="111"/>
                    </a:lnTo>
                    <a:lnTo>
                      <a:pt x="178" y="114"/>
                    </a:lnTo>
                    <a:lnTo>
                      <a:pt x="173" y="116"/>
                    </a:lnTo>
                    <a:lnTo>
                      <a:pt x="167" y="120"/>
                    </a:lnTo>
                    <a:lnTo>
                      <a:pt x="163" y="122"/>
                    </a:lnTo>
                    <a:lnTo>
                      <a:pt x="157" y="126"/>
                    </a:lnTo>
                    <a:lnTo>
                      <a:pt x="154" y="128"/>
                    </a:lnTo>
                    <a:lnTo>
                      <a:pt x="148" y="131"/>
                    </a:lnTo>
                    <a:lnTo>
                      <a:pt x="144" y="135"/>
                    </a:lnTo>
                    <a:lnTo>
                      <a:pt x="140" y="137"/>
                    </a:lnTo>
                    <a:lnTo>
                      <a:pt x="136" y="141"/>
                    </a:lnTo>
                    <a:lnTo>
                      <a:pt x="131" y="143"/>
                    </a:lnTo>
                    <a:lnTo>
                      <a:pt x="127" y="147"/>
                    </a:lnTo>
                    <a:lnTo>
                      <a:pt x="123" y="149"/>
                    </a:lnTo>
                    <a:lnTo>
                      <a:pt x="119" y="152"/>
                    </a:lnTo>
                    <a:lnTo>
                      <a:pt x="116" y="156"/>
                    </a:lnTo>
                    <a:lnTo>
                      <a:pt x="112" y="158"/>
                    </a:lnTo>
                    <a:lnTo>
                      <a:pt x="108" y="162"/>
                    </a:lnTo>
                    <a:lnTo>
                      <a:pt x="104" y="164"/>
                    </a:lnTo>
                    <a:lnTo>
                      <a:pt x="100" y="168"/>
                    </a:lnTo>
                    <a:lnTo>
                      <a:pt x="98" y="169"/>
                    </a:lnTo>
                    <a:lnTo>
                      <a:pt x="95" y="173"/>
                    </a:lnTo>
                    <a:lnTo>
                      <a:pt x="91" y="175"/>
                    </a:lnTo>
                    <a:lnTo>
                      <a:pt x="89" y="179"/>
                    </a:lnTo>
                    <a:lnTo>
                      <a:pt x="85" y="181"/>
                    </a:lnTo>
                    <a:lnTo>
                      <a:pt x="83" y="185"/>
                    </a:lnTo>
                    <a:lnTo>
                      <a:pt x="79" y="187"/>
                    </a:lnTo>
                    <a:lnTo>
                      <a:pt x="78" y="189"/>
                    </a:lnTo>
                    <a:lnTo>
                      <a:pt x="74" y="192"/>
                    </a:lnTo>
                    <a:lnTo>
                      <a:pt x="72" y="194"/>
                    </a:lnTo>
                    <a:lnTo>
                      <a:pt x="70" y="196"/>
                    </a:lnTo>
                    <a:lnTo>
                      <a:pt x="66" y="200"/>
                    </a:lnTo>
                    <a:lnTo>
                      <a:pt x="66" y="202"/>
                    </a:lnTo>
                    <a:lnTo>
                      <a:pt x="60" y="206"/>
                    </a:lnTo>
                    <a:lnTo>
                      <a:pt x="57" y="211"/>
                    </a:lnTo>
                    <a:lnTo>
                      <a:pt x="53" y="215"/>
                    </a:lnTo>
                    <a:lnTo>
                      <a:pt x="49" y="219"/>
                    </a:lnTo>
                    <a:lnTo>
                      <a:pt x="45" y="223"/>
                    </a:lnTo>
                    <a:lnTo>
                      <a:pt x="43" y="227"/>
                    </a:lnTo>
                    <a:lnTo>
                      <a:pt x="41" y="230"/>
                    </a:lnTo>
                    <a:lnTo>
                      <a:pt x="39" y="232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0"/>
                    </a:lnTo>
                    <a:lnTo>
                      <a:pt x="34" y="242"/>
                    </a:lnTo>
                    <a:lnTo>
                      <a:pt x="32" y="244"/>
                    </a:lnTo>
                    <a:lnTo>
                      <a:pt x="32" y="246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94" name="Freeform 867">
                <a:extLst>
                  <a:ext uri="{FF2B5EF4-FFF2-40B4-BE49-F238E27FC236}">
                    <a16:creationId xmlns:a16="http://schemas.microsoft.com/office/drawing/2014/main" id="{5405CA26-9BB2-4231-B9D2-62364C2B1D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41" y="841"/>
                <a:ext cx="135" cy="176"/>
              </a:xfrm>
              <a:custGeom>
                <a:avLst/>
                <a:gdLst>
                  <a:gd name="T0" fmla="*/ 1 w 270"/>
                  <a:gd name="T1" fmla="*/ 1 h 351"/>
                  <a:gd name="T2" fmla="*/ 1 w 270"/>
                  <a:gd name="T3" fmla="*/ 1 h 351"/>
                  <a:gd name="T4" fmla="*/ 1 w 270"/>
                  <a:gd name="T5" fmla="*/ 1 h 351"/>
                  <a:gd name="T6" fmla="*/ 1 w 270"/>
                  <a:gd name="T7" fmla="*/ 1 h 351"/>
                  <a:gd name="T8" fmla="*/ 1 w 270"/>
                  <a:gd name="T9" fmla="*/ 1 h 351"/>
                  <a:gd name="T10" fmla="*/ 1 w 270"/>
                  <a:gd name="T11" fmla="*/ 1 h 351"/>
                  <a:gd name="T12" fmla="*/ 1 w 270"/>
                  <a:gd name="T13" fmla="*/ 1 h 351"/>
                  <a:gd name="T14" fmla="*/ 1 w 270"/>
                  <a:gd name="T15" fmla="*/ 1 h 351"/>
                  <a:gd name="T16" fmla="*/ 1 w 270"/>
                  <a:gd name="T17" fmla="*/ 1 h 351"/>
                  <a:gd name="T18" fmla="*/ 1 w 270"/>
                  <a:gd name="T19" fmla="*/ 1 h 351"/>
                  <a:gd name="T20" fmla="*/ 1 w 270"/>
                  <a:gd name="T21" fmla="*/ 1 h 351"/>
                  <a:gd name="T22" fmla="*/ 1 w 270"/>
                  <a:gd name="T23" fmla="*/ 1 h 351"/>
                  <a:gd name="T24" fmla="*/ 1 w 270"/>
                  <a:gd name="T25" fmla="*/ 0 h 351"/>
                  <a:gd name="T26" fmla="*/ 1 w 270"/>
                  <a:gd name="T27" fmla="*/ 1 h 351"/>
                  <a:gd name="T28" fmla="*/ 1 w 270"/>
                  <a:gd name="T29" fmla="*/ 1 h 351"/>
                  <a:gd name="T30" fmla="*/ 1 w 270"/>
                  <a:gd name="T31" fmla="*/ 1 h 351"/>
                  <a:gd name="T32" fmla="*/ 1 w 270"/>
                  <a:gd name="T33" fmla="*/ 1 h 351"/>
                  <a:gd name="T34" fmla="*/ 1 w 270"/>
                  <a:gd name="T35" fmla="*/ 1 h 351"/>
                  <a:gd name="T36" fmla="*/ 1 w 270"/>
                  <a:gd name="T37" fmla="*/ 1 h 351"/>
                  <a:gd name="T38" fmla="*/ 1 w 270"/>
                  <a:gd name="T39" fmla="*/ 1 h 351"/>
                  <a:gd name="T40" fmla="*/ 1 w 270"/>
                  <a:gd name="T41" fmla="*/ 1 h 351"/>
                  <a:gd name="T42" fmla="*/ 1 w 270"/>
                  <a:gd name="T43" fmla="*/ 1 h 351"/>
                  <a:gd name="T44" fmla="*/ 1 w 270"/>
                  <a:gd name="T45" fmla="*/ 1 h 351"/>
                  <a:gd name="T46" fmla="*/ 1 w 270"/>
                  <a:gd name="T47" fmla="*/ 1 h 351"/>
                  <a:gd name="T48" fmla="*/ 1 w 270"/>
                  <a:gd name="T49" fmla="*/ 1 h 351"/>
                  <a:gd name="T50" fmla="*/ 1 w 270"/>
                  <a:gd name="T51" fmla="*/ 1 h 351"/>
                  <a:gd name="T52" fmla="*/ 1 w 270"/>
                  <a:gd name="T53" fmla="*/ 1 h 351"/>
                  <a:gd name="T54" fmla="*/ 1 w 270"/>
                  <a:gd name="T55" fmla="*/ 1 h 351"/>
                  <a:gd name="T56" fmla="*/ 1 w 270"/>
                  <a:gd name="T57" fmla="*/ 1 h 351"/>
                  <a:gd name="T58" fmla="*/ 1 w 270"/>
                  <a:gd name="T59" fmla="*/ 1 h 351"/>
                  <a:gd name="T60" fmla="*/ 1 w 270"/>
                  <a:gd name="T61" fmla="*/ 1 h 351"/>
                  <a:gd name="T62" fmla="*/ 1 w 270"/>
                  <a:gd name="T63" fmla="*/ 1 h 351"/>
                  <a:gd name="T64" fmla="*/ 1 w 270"/>
                  <a:gd name="T65" fmla="*/ 1 h 351"/>
                  <a:gd name="T66" fmla="*/ 1 w 270"/>
                  <a:gd name="T67" fmla="*/ 1 h 351"/>
                  <a:gd name="T68" fmla="*/ 1 w 270"/>
                  <a:gd name="T69" fmla="*/ 1 h 351"/>
                  <a:gd name="T70" fmla="*/ 1 w 270"/>
                  <a:gd name="T71" fmla="*/ 1 h 351"/>
                  <a:gd name="T72" fmla="*/ 1 w 270"/>
                  <a:gd name="T73" fmla="*/ 1 h 351"/>
                  <a:gd name="T74" fmla="*/ 1 w 270"/>
                  <a:gd name="T75" fmla="*/ 1 h 351"/>
                  <a:gd name="T76" fmla="*/ 1 w 270"/>
                  <a:gd name="T77" fmla="*/ 1 h 351"/>
                  <a:gd name="T78" fmla="*/ 1 w 270"/>
                  <a:gd name="T79" fmla="*/ 1 h 351"/>
                  <a:gd name="T80" fmla="*/ 1 w 270"/>
                  <a:gd name="T81" fmla="*/ 1 h 351"/>
                  <a:gd name="T82" fmla="*/ 1 w 270"/>
                  <a:gd name="T83" fmla="*/ 1 h 351"/>
                  <a:gd name="T84" fmla="*/ 1 w 270"/>
                  <a:gd name="T85" fmla="*/ 1 h 351"/>
                  <a:gd name="T86" fmla="*/ 1 w 270"/>
                  <a:gd name="T87" fmla="*/ 1 h 351"/>
                  <a:gd name="T88" fmla="*/ 1 w 270"/>
                  <a:gd name="T89" fmla="*/ 1 h 351"/>
                  <a:gd name="T90" fmla="*/ 1 w 270"/>
                  <a:gd name="T91" fmla="*/ 1 h 351"/>
                  <a:gd name="T92" fmla="*/ 1 w 270"/>
                  <a:gd name="T93" fmla="*/ 1 h 351"/>
                  <a:gd name="T94" fmla="*/ 1 w 270"/>
                  <a:gd name="T95" fmla="*/ 1 h 351"/>
                  <a:gd name="T96" fmla="*/ 1 w 270"/>
                  <a:gd name="T97" fmla="*/ 1 h 351"/>
                  <a:gd name="T98" fmla="*/ 1 w 270"/>
                  <a:gd name="T99" fmla="*/ 1 h 351"/>
                  <a:gd name="T100" fmla="*/ 1 w 270"/>
                  <a:gd name="T101" fmla="*/ 1 h 351"/>
                  <a:gd name="T102" fmla="*/ 1 w 270"/>
                  <a:gd name="T103" fmla="*/ 1 h 351"/>
                  <a:gd name="T104" fmla="*/ 1 w 270"/>
                  <a:gd name="T105" fmla="*/ 1 h 351"/>
                  <a:gd name="T106" fmla="*/ 1 w 270"/>
                  <a:gd name="T107" fmla="*/ 1 h 351"/>
                  <a:gd name="T108" fmla="*/ 1 w 270"/>
                  <a:gd name="T109" fmla="*/ 1 h 351"/>
                  <a:gd name="T110" fmla="*/ 1 w 270"/>
                  <a:gd name="T111" fmla="*/ 1 h 351"/>
                  <a:gd name="T112" fmla="*/ 1 w 270"/>
                  <a:gd name="T113" fmla="*/ 1 h 3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70"/>
                  <a:gd name="T172" fmla="*/ 0 h 351"/>
                  <a:gd name="T173" fmla="*/ 270 w 270"/>
                  <a:gd name="T174" fmla="*/ 351 h 3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70" h="351">
                    <a:moveTo>
                      <a:pt x="34" y="70"/>
                    </a:moveTo>
                    <a:lnTo>
                      <a:pt x="34" y="68"/>
                    </a:lnTo>
                    <a:lnTo>
                      <a:pt x="38" y="68"/>
                    </a:lnTo>
                    <a:lnTo>
                      <a:pt x="40" y="66"/>
                    </a:lnTo>
                    <a:lnTo>
                      <a:pt x="44" y="66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49" y="64"/>
                    </a:lnTo>
                    <a:lnTo>
                      <a:pt x="53" y="62"/>
                    </a:lnTo>
                    <a:lnTo>
                      <a:pt x="55" y="62"/>
                    </a:lnTo>
                    <a:lnTo>
                      <a:pt x="59" y="61"/>
                    </a:lnTo>
                    <a:lnTo>
                      <a:pt x="63" y="61"/>
                    </a:lnTo>
                    <a:lnTo>
                      <a:pt x="67" y="59"/>
                    </a:lnTo>
                    <a:lnTo>
                      <a:pt x="68" y="59"/>
                    </a:lnTo>
                    <a:lnTo>
                      <a:pt x="70" y="59"/>
                    </a:lnTo>
                    <a:lnTo>
                      <a:pt x="72" y="57"/>
                    </a:lnTo>
                    <a:lnTo>
                      <a:pt x="74" y="57"/>
                    </a:lnTo>
                    <a:lnTo>
                      <a:pt x="78" y="57"/>
                    </a:lnTo>
                    <a:lnTo>
                      <a:pt x="80" y="57"/>
                    </a:lnTo>
                    <a:lnTo>
                      <a:pt x="82" y="55"/>
                    </a:lnTo>
                    <a:lnTo>
                      <a:pt x="86" y="55"/>
                    </a:lnTo>
                    <a:lnTo>
                      <a:pt x="87" y="55"/>
                    </a:lnTo>
                    <a:lnTo>
                      <a:pt x="91" y="55"/>
                    </a:lnTo>
                    <a:lnTo>
                      <a:pt x="93" y="53"/>
                    </a:lnTo>
                    <a:lnTo>
                      <a:pt x="97" y="53"/>
                    </a:lnTo>
                    <a:lnTo>
                      <a:pt x="99" y="53"/>
                    </a:lnTo>
                    <a:lnTo>
                      <a:pt x="103" y="51"/>
                    </a:lnTo>
                    <a:lnTo>
                      <a:pt x="106" y="51"/>
                    </a:lnTo>
                    <a:lnTo>
                      <a:pt x="110" y="51"/>
                    </a:lnTo>
                    <a:lnTo>
                      <a:pt x="114" y="49"/>
                    </a:lnTo>
                    <a:lnTo>
                      <a:pt x="118" y="49"/>
                    </a:lnTo>
                    <a:lnTo>
                      <a:pt x="122" y="49"/>
                    </a:lnTo>
                    <a:lnTo>
                      <a:pt x="126" y="47"/>
                    </a:lnTo>
                    <a:lnTo>
                      <a:pt x="129" y="47"/>
                    </a:lnTo>
                    <a:lnTo>
                      <a:pt x="133" y="47"/>
                    </a:lnTo>
                    <a:lnTo>
                      <a:pt x="137" y="47"/>
                    </a:lnTo>
                    <a:lnTo>
                      <a:pt x="143" y="45"/>
                    </a:lnTo>
                    <a:lnTo>
                      <a:pt x="146" y="45"/>
                    </a:lnTo>
                    <a:lnTo>
                      <a:pt x="150" y="43"/>
                    </a:lnTo>
                    <a:lnTo>
                      <a:pt x="154" y="43"/>
                    </a:lnTo>
                    <a:lnTo>
                      <a:pt x="158" y="43"/>
                    </a:lnTo>
                    <a:lnTo>
                      <a:pt x="162" y="41"/>
                    </a:lnTo>
                    <a:lnTo>
                      <a:pt x="165" y="41"/>
                    </a:lnTo>
                    <a:lnTo>
                      <a:pt x="169" y="40"/>
                    </a:lnTo>
                    <a:lnTo>
                      <a:pt x="173" y="40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4" y="36"/>
                    </a:lnTo>
                    <a:lnTo>
                      <a:pt x="188" y="36"/>
                    </a:lnTo>
                    <a:lnTo>
                      <a:pt x="192" y="34"/>
                    </a:lnTo>
                    <a:lnTo>
                      <a:pt x="194" y="34"/>
                    </a:lnTo>
                    <a:lnTo>
                      <a:pt x="198" y="32"/>
                    </a:lnTo>
                    <a:lnTo>
                      <a:pt x="202" y="32"/>
                    </a:lnTo>
                    <a:lnTo>
                      <a:pt x="203" y="30"/>
                    </a:lnTo>
                    <a:lnTo>
                      <a:pt x="207" y="30"/>
                    </a:lnTo>
                    <a:lnTo>
                      <a:pt x="209" y="28"/>
                    </a:lnTo>
                    <a:lnTo>
                      <a:pt x="213" y="28"/>
                    </a:lnTo>
                    <a:lnTo>
                      <a:pt x="215" y="26"/>
                    </a:lnTo>
                    <a:lnTo>
                      <a:pt x="219" y="26"/>
                    </a:lnTo>
                    <a:lnTo>
                      <a:pt x="221" y="24"/>
                    </a:lnTo>
                    <a:lnTo>
                      <a:pt x="224" y="24"/>
                    </a:lnTo>
                    <a:lnTo>
                      <a:pt x="228" y="22"/>
                    </a:lnTo>
                    <a:lnTo>
                      <a:pt x="232" y="21"/>
                    </a:lnTo>
                    <a:lnTo>
                      <a:pt x="236" y="19"/>
                    </a:lnTo>
                    <a:lnTo>
                      <a:pt x="241" y="17"/>
                    </a:lnTo>
                    <a:lnTo>
                      <a:pt x="243" y="15"/>
                    </a:lnTo>
                    <a:lnTo>
                      <a:pt x="247" y="13"/>
                    </a:lnTo>
                    <a:lnTo>
                      <a:pt x="251" y="11"/>
                    </a:lnTo>
                    <a:lnTo>
                      <a:pt x="253" y="9"/>
                    </a:lnTo>
                    <a:lnTo>
                      <a:pt x="257" y="7"/>
                    </a:lnTo>
                    <a:lnTo>
                      <a:pt x="259" y="7"/>
                    </a:lnTo>
                    <a:lnTo>
                      <a:pt x="260" y="5"/>
                    </a:lnTo>
                    <a:lnTo>
                      <a:pt x="262" y="3"/>
                    </a:lnTo>
                    <a:lnTo>
                      <a:pt x="266" y="2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5"/>
                    </a:lnTo>
                    <a:lnTo>
                      <a:pt x="266" y="7"/>
                    </a:lnTo>
                    <a:lnTo>
                      <a:pt x="264" y="11"/>
                    </a:lnTo>
                    <a:lnTo>
                      <a:pt x="264" y="13"/>
                    </a:lnTo>
                    <a:lnTo>
                      <a:pt x="262" y="17"/>
                    </a:lnTo>
                    <a:lnTo>
                      <a:pt x="262" y="19"/>
                    </a:lnTo>
                    <a:lnTo>
                      <a:pt x="262" y="21"/>
                    </a:lnTo>
                    <a:lnTo>
                      <a:pt x="260" y="22"/>
                    </a:lnTo>
                    <a:lnTo>
                      <a:pt x="259" y="26"/>
                    </a:lnTo>
                    <a:lnTo>
                      <a:pt x="259" y="28"/>
                    </a:lnTo>
                    <a:lnTo>
                      <a:pt x="257" y="32"/>
                    </a:lnTo>
                    <a:lnTo>
                      <a:pt x="257" y="34"/>
                    </a:lnTo>
                    <a:lnTo>
                      <a:pt x="255" y="38"/>
                    </a:lnTo>
                    <a:lnTo>
                      <a:pt x="253" y="41"/>
                    </a:lnTo>
                    <a:lnTo>
                      <a:pt x="253" y="45"/>
                    </a:lnTo>
                    <a:lnTo>
                      <a:pt x="251" y="47"/>
                    </a:lnTo>
                    <a:lnTo>
                      <a:pt x="249" y="51"/>
                    </a:lnTo>
                    <a:lnTo>
                      <a:pt x="249" y="55"/>
                    </a:lnTo>
                    <a:lnTo>
                      <a:pt x="247" y="59"/>
                    </a:lnTo>
                    <a:lnTo>
                      <a:pt x="245" y="62"/>
                    </a:lnTo>
                    <a:lnTo>
                      <a:pt x="245" y="68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0" y="80"/>
                    </a:lnTo>
                    <a:lnTo>
                      <a:pt x="238" y="83"/>
                    </a:lnTo>
                    <a:lnTo>
                      <a:pt x="236" y="87"/>
                    </a:lnTo>
                    <a:lnTo>
                      <a:pt x="236" y="91"/>
                    </a:lnTo>
                    <a:lnTo>
                      <a:pt x="234" y="95"/>
                    </a:lnTo>
                    <a:lnTo>
                      <a:pt x="232" y="100"/>
                    </a:lnTo>
                    <a:lnTo>
                      <a:pt x="230" y="104"/>
                    </a:lnTo>
                    <a:lnTo>
                      <a:pt x="230" y="108"/>
                    </a:lnTo>
                    <a:lnTo>
                      <a:pt x="228" y="112"/>
                    </a:lnTo>
                    <a:lnTo>
                      <a:pt x="226" y="118"/>
                    </a:lnTo>
                    <a:lnTo>
                      <a:pt x="224" y="121"/>
                    </a:lnTo>
                    <a:lnTo>
                      <a:pt x="222" y="125"/>
                    </a:lnTo>
                    <a:lnTo>
                      <a:pt x="221" y="131"/>
                    </a:lnTo>
                    <a:lnTo>
                      <a:pt x="221" y="135"/>
                    </a:lnTo>
                    <a:lnTo>
                      <a:pt x="219" y="138"/>
                    </a:lnTo>
                    <a:lnTo>
                      <a:pt x="217" y="144"/>
                    </a:lnTo>
                    <a:lnTo>
                      <a:pt x="215" y="148"/>
                    </a:lnTo>
                    <a:lnTo>
                      <a:pt x="215" y="152"/>
                    </a:lnTo>
                    <a:lnTo>
                      <a:pt x="213" y="157"/>
                    </a:lnTo>
                    <a:lnTo>
                      <a:pt x="211" y="161"/>
                    </a:lnTo>
                    <a:lnTo>
                      <a:pt x="209" y="165"/>
                    </a:lnTo>
                    <a:lnTo>
                      <a:pt x="207" y="169"/>
                    </a:lnTo>
                    <a:lnTo>
                      <a:pt x="207" y="173"/>
                    </a:lnTo>
                    <a:lnTo>
                      <a:pt x="205" y="178"/>
                    </a:lnTo>
                    <a:lnTo>
                      <a:pt x="203" y="182"/>
                    </a:lnTo>
                    <a:lnTo>
                      <a:pt x="203" y="186"/>
                    </a:lnTo>
                    <a:lnTo>
                      <a:pt x="202" y="190"/>
                    </a:lnTo>
                    <a:lnTo>
                      <a:pt x="200" y="194"/>
                    </a:lnTo>
                    <a:lnTo>
                      <a:pt x="200" y="197"/>
                    </a:lnTo>
                    <a:lnTo>
                      <a:pt x="198" y="201"/>
                    </a:lnTo>
                    <a:lnTo>
                      <a:pt x="196" y="205"/>
                    </a:lnTo>
                    <a:lnTo>
                      <a:pt x="196" y="209"/>
                    </a:lnTo>
                    <a:lnTo>
                      <a:pt x="194" y="213"/>
                    </a:lnTo>
                    <a:lnTo>
                      <a:pt x="192" y="216"/>
                    </a:lnTo>
                    <a:lnTo>
                      <a:pt x="190" y="220"/>
                    </a:lnTo>
                    <a:lnTo>
                      <a:pt x="190" y="224"/>
                    </a:lnTo>
                    <a:lnTo>
                      <a:pt x="188" y="228"/>
                    </a:lnTo>
                    <a:lnTo>
                      <a:pt x="186" y="230"/>
                    </a:lnTo>
                    <a:lnTo>
                      <a:pt x="184" y="233"/>
                    </a:lnTo>
                    <a:lnTo>
                      <a:pt x="184" y="237"/>
                    </a:lnTo>
                    <a:lnTo>
                      <a:pt x="183" y="241"/>
                    </a:lnTo>
                    <a:lnTo>
                      <a:pt x="181" y="245"/>
                    </a:lnTo>
                    <a:lnTo>
                      <a:pt x="179" y="247"/>
                    </a:lnTo>
                    <a:lnTo>
                      <a:pt x="177" y="251"/>
                    </a:lnTo>
                    <a:lnTo>
                      <a:pt x="175" y="254"/>
                    </a:lnTo>
                    <a:lnTo>
                      <a:pt x="173" y="256"/>
                    </a:lnTo>
                    <a:lnTo>
                      <a:pt x="171" y="260"/>
                    </a:lnTo>
                    <a:lnTo>
                      <a:pt x="171" y="264"/>
                    </a:lnTo>
                    <a:lnTo>
                      <a:pt x="169" y="266"/>
                    </a:lnTo>
                    <a:lnTo>
                      <a:pt x="167" y="270"/>
                    </a:lnTo>
                    <a:lnTo>
                      <a:pt x="164" y="272"/>
                    </a:lnTo>
                    <a:lnTo>
                      <a:pt x="164" y="275"/>
                    </a:lnTo>
                    <a:lnTo>
                      <a:pt x="160" y="277"/>
                    </a:lnTo>
                    <a:lnTo>
                      <a:pt x="160" y="281"/>
                    </a:lnTo>
                    <a:lnTo>
                      <a:pt x="156" y="283"/>
                    </a:lnTo>
                    <a:lnTo>
                      <a:pt x="156" y="285"/>
                    </a:lnTo>
                    <a:lnTo>
                      <a:pt x="154" y="289"/>
                    </a:lnTo>
                    <a:lnTo>
                      <a:pt x="152" y="291"/>
                    </a:lnTo>
                    <a:lnTo>
                      <a:pt x="150" y="292"/>
                    </a:lnTo>
                    <a:lnTo>
                      <a:pt x="148" y="296"/>
                    </a:lnTo>
                    <a:lnTo>
                      <a:pt x="145" y="298"/>
                    </a:lnTo>
                    <a:lnTo>
                      <a:pt x="145" y="300"/>
                    </a:lnTo>
                    <a:lnTo>
                      <a:pt x="143" y="302"/>
                    </a:lnTo>
                    <a:lnTo>
                      <a:pt x="141" y="306"/>
                    </a:lnTo>
                    <a:lnTo>
                      <a:pt x="137" y="310"/>
                    </a:lnTo>
                    <a:lnTo>
                      <a:pt x="133" y="313"/>
                    </a:lnTo>
                    <a:lnTo>
                      <a:pt x="129" y="317"/>
                    </a:lnTo>
                    <a:lnTo>
                      <a:pt x="127" y="321"/>
                    </a:lnTo>
                    <a:lnTo>
                      <a:pt x="124" y="323"/>
                    </a:lnTo>
                    <a:lnTo>
                      <a:pt x="120" y="327"/>
                    </a:lnTo>
                    <a:lnTo>
                      <a:pt x="118" y="329"/>
                    </a:lnTo>
                    <a:lnTo>
                      <a:pt x="116" y="332"/>
                    </a:lnTo>
                    <a:lnTo>
                      <a:pt x="112" y="334"/>
                    </a:lnTo>
                    <a:lnTo>
                      <a:pt x="110" y="336"/>
                    </a:lnTo>
                    <a:lnTo>
                      <a:pt x="108" y="338"/>
                    </a:lnTo>
                    <a:lnTo>
                      <a:pt x="108" y="340"/>
                    </a:lnTo>
                    <a:lnTo>
                      <a:pt x="105" y="342"/>
                    </a:lnTo>
                    <a:lnTo>
                      <a:pt x="70" y="351"/>
                    </a:lnTo>
                    <a:lnTo>
                      <a:pt x="70" y="349"/>
                    </a:lnTo>
                    <a:lnTo>
                      <a:pt x="72" y="349"/>
                    </a:lnTo>
                    <a:lnTo>
                      <a:pt x="76" y="348"/>
                    </a:lnTo>
                    <a:lnTo>
                      <a:pt x="80" y="344"/>
                    </a:lnTo>
                    <a:lnTo>
                      <a:pt x="82" y="342"/>
                    </a:lnTo>
                    <a:lnTo>
                      <a:pt x="84" y="340"/>
                    </a:lnTo>
                    <a:lnTo>
                      <a:pt x="86" y="338"/>
                    </a:lnTo>
                    <a:lnTo>
                      <a:pt x="89" y="336"/>
                    </a:lnTo>
                    <a:lnTo>
                      <a:pt x="91" y="332"/>
                    </a:lnTo>
                    <a:lnTo>
                      <a:pt x="95" y="330"/>
                    </a:lnTo>
                    <a:lnTo>
                      <a:pt x="97" y="327"/>
                    </a:lnTo>
                    <a:lnTo>
                      <a:pt x="103" y="323"/>
                    </a:lnTo>
                    <a:lnTo>
                      <a:pt x="105" y="319"/>
                    </a:lnTo>
                    <a:lnTo>
                      <a:pt x="108" y="313"/>
                    </a:lnTo>
                    <a:lnTo>
                      <a:pt x="110" y="311"/>
                    </a:lnTo>
                    <a:lnTo>
                      <a:pt x="112" y="310"/>
                    </a:lnTo>
                    <a:lnTo>
                      <a:pt x="114" y="306"/>
                    </a:lnTo>
                    <a:lnTo>
                      <a:pt x="116" y="304"/>
                    </a:lnTo>
                    <a:lnTo>
                      <a:pt x="118" y="300"/>
                    </a:lnTo>
                    <a:lnTo>
                      <a:pt x="120" y="298"/>
                    </a:lnTo>
                    <a:lnTo>
                      <a:pt x="122" y="294"/>
                    </a:lnTo>
                    <a:lnTo>
                      <a:pt x="124" y="292"/>
                    </a:lnTo>
                    <a:lnTo>
                      <a:pt x="126" y="289"/>
                    </a:lnTo>
                    <a:lnTo>
                      <a:pt x="127" y="285"/>
                    </a:lnTo>
                    <a:lnTo>
                      <a:pt x="129" y="283"/>
                    </a:lnTo>
                    <a:lnTo>
                      <a:pt x="133" y="279"/>
                    </a:lnTo>
                    <a:lnTo>
                      <a:pt x="133" y="275"/>
                    </a:lnTo>
                    <a:lnTo>
                      <a:pt x="137" y="272"/>
                    </a:lnTo>
                    <a:lnTo>
                      <a:pt x="139" y="268"/>
                    </a:lnTo>
                    <a:lnTo>
                      <a:pt x="141" y="264"/>
                    </a:lnTo>
                    <a:lnTo>
                      <a:pt x="143" y="258"/>
                    </a:lnTo>
                    <a:lnTo>
                      <a:pt x="145" y="254"/>
                    </a:lnTo>
                    <a:lnTo>
                      <a:pt x="146" y="251"/>
                    </a:lnTo>
                    <a:lnTo>
                      <a:pt x="148" y="247"/>
                    </a:lnTo>
                    <a:lnTo>
                      <a:pt x="150" y="243"/>
                    </a:lnTo>
                    <a:lnTo>
                      <a:pt x="152" y="237"/>
                    </a:lnTo>
                    <a:lnTo>
                      <a:pt x="154" y="233"/>
                    </a:lnTo>
                    <a:lnTo>
                      <a:pt x="156" y="228"/>
                    </a:lnTo>
                    <a:lnTo>
                      <a:pt x="158" y="222"/>
                    </a:lnTo>
                    <a:lnTo>
                      <a:pt x="160" y="218"/>
                    </a:lnTo>
                    <a:lnTo>
                      <a:pt x="162" y="213"/>
                    </a:lnTo>
                    <a:lnTo>
                      <a:pt x="164" y="207"/>
                    </a:lnTo>
                    <a:lnTo>
                      <a:pt x="165" y="201"/>
                    </a:lnTo>
                    <a:lnTo>
                      <a:pt x="167" y="195"/>
                    </a:lnTo>
                    <a:lnTo>
                      <a:pt x="169" y="190"/>
                    </a:lnTo>
                    <a:lnTo>
                      <a:pt x="171" y="186"/>
                    </a:lnTo>
                    <a:lnTo>
                      <a:pt x="173" y="180"/>
                    </a:lnTo>
                    <a:lnTo>
                      <a:pt x="175" y="176"/>
                    </a:lnTo>
                    <a:lnTo>
                      <a:pt x="177" y="171"/>
                    </a:lnTo>
                    <a:lnTo>
                      <a:pt x="179" y="167"/>
                    </a:lnTo>
                    <a:lnTo>
                      <a:pt x="181" y="161"/>
                    </a:lnTo>
                    <a:lnTo>
                      <a:pt x="181" y="157"/>
                    </a:lnTo>
                    <a:lnTo>
                      <a:pt x="183" y="154"/>
                    </a:lnTo>
                    <a:lnTo>
                      <a:pt x="184" y="150"/>
                    </a:lnTo>
                    <a:lnTo>
                      <a:pt x="186" y="146"/>
                    </a:lnTo>
                    <a:lnTo>
                      <a:pt x="186" y="142"/>
                    </a:lnTo>
                    <a:lnTo>
                      <a:pt x="188" y="138"/>
                    </a:lnTo>
                    <a:lnTo>
                      <a:pt x="190" y="135"/>
                    </a:lnTo>
                    <a:lnTo>
                      <a:pt x="190" y="131"/>
                    </a:lnTo>
                    <a:lnTo>
                      <a:pt x="192" y="129"/>
                    </a:lnTo>
                    <a:lnTo>
                      <a:pt x="194" y="125"/>
                    </a:lnTo>
                    <a:lnTo>
                      <a:pt x="194" y="123"/>
                    </a:lnTo>
                    <a:lnTo>
                      <a:pt x="196" y="119"/>
                    </a:lnTo>
                    <a:lnTo>
                      <a:pt x="198" y="116"/>
                    </a:lnTo>
                    <a:lnTo>
                      <a:pt x="198" y="114"/>
                    </a:lnTo>
                    <a:lnTo>
                      <a:pt x="200" y="112"/>
                    </a:lnTo>
                    <a:lnTo>
                      <a:pt x="200" y="108"/>
                    </a:lnTo>
                    <a:lnTo>
                      <a:pt x="202" y="106"/>
                    </a:lnTo>
                    <a:lnTo>
                      <a:pt x="202" y="104"/>
                    </a:lnTo>
                    <a:lnTo>
                      <a:pt x="203" y="100"/>
                    </a:lnTo>
                    <a:lnTo>
                      <a:pt x="203" y="97"/>
                    </a:lnTo>
                    <a:lnTo>
                      <a:pt x="207" y="93"/>
                    </a:lnTo>
                    <a:lnTo>
                      <a:pt x="207" y="89"/>
                    </a:lnTo>
                    <a:lnTo>
                      <a:pt x="209" y="85"/>
                    </a:lnTo>
                    <a:lnTo>
                      <a:pt x="211" y="81"/>
                    </a:lnTo>
                    <a:lnTo>
                      <a:pt x="211" y="80"/>
                    </a:lnTo>
                    <a:lnTo>
                      <a:pt x="213" y="76"/>
                    </a:lnTo>
                    <a:lnTo>
                      <a:pt x="215" y="74"/>
                    </a:lnTo>
                    <a:lnTo>
                      <a:pt x="215" y="70"/>
                    </a:lnTo>
                    <a:lnTo>
                      <a:pt x="217" y="68"/>
                    </a:lnTo>
                    <a:lnTo>
                      <a:pt x="219" y="64"/>
                    </a:lnTo>
                    <a:lnTo>
                      <a:pt x="221" y="61"/>
                    </a:lnTo>
                    <a:lnTo>
                      <a:pt x="221" y="57"/>
                    </a:lnTo>
                    <a:lnTo>
                      <a:pt x="222" y="53"/>
                    </a:lnTo>
                    <a:lnTo>
                      <a:pt x="221" y="53"/>
                    </a:lnTo>
                    <a:lnTo>
                      <a:pt x="217" y="53"/>
                    </a:lnTo>
                    <a:lnTo>
                      <a:pt x="215" y="55"/>
                    </a:lnTo>
                    <a:lnTo>
                      <a:pt x="213" y="55"/>
                    </a:lnTo>
                    <a:lnTo>
                      <a:pt x="211" y="57"/>
                    </a:lnTo>
                    <a:lnTo>
                      <a:pt x="207" y="57"/>
                    </a:lnTo>
                    <a:lnTo>
                      <a:pt x="203" y="57"/>
                    </a:lnTo>
                    <a:lnTo>
                      <a:pt x="200" y="59"/>
                    </a:lnTo>
                    <a:lnTo>
                      <a:pt x="196" y="61"/>
                    </a:lnTo>
                    <a:lnTo>
                      <a:pt x="192" y="61"/>
                    </a:lnTo>
                    <a:lnTo>
                      <a:pt x="186" y="62"/>
                    </a:lnTo>
                    <a:lnTo>
                      <a:pt x="183" y="64"/>
                    </a:lnTo>
                    <a:lnTo>
                      <a:pt x="179" y="66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69" y="68"/>
                    </a:lnTo>
                    <a:lnTo>
                      <a:pt x="167" y="68"/>
                    </a:lnTo>
                    <a:lnTo>
                      <a:pt x="164" y="68"/>
                    </a:lnTo>
                    <a:lnTo>
                      <a:pt x="162" y="70"/>
                    </a:lnTo>
                    <a:lnTo>
                      <a:pt x="160" y="70"/>
                    </a:lnTo>
                    <a:lnTo>
                      <a:pt x="156" y="70"/>
                    </a:lnTo>
                    <a:lnTo>
                      <a:pt x="152" y="72"/>
                    </a:lnTo>
                    <a:lnTo>
                      <a:pt x="150" y="72"/>
                    </a:lnTo>
                    <a:lnTo>
                      <a:pt x="146" y="72"/>
                    </a:lnTo>
                    <a:lnTo>
                      <a:pt x="145" y="74"/>
                    </a:lnTo>
                    <a:lnTo>
                      <a:pt x="141" y="74"/>
                    </a:lnTo>
                    <a:lnTo>
                      <a:pt x="139" y="76"/>
                    </a:lnTo>
                    <a:lnTo>
                      <a:pt x="135" y="76"/>
                    </a:lnTo>
                    <a:lnTo>
                      <a:pt x="131" y="78"/>
                    </a:lnTo>
                    <a:lnTo>
                      <a:pt x="127" y="78"/>
                    </a:lnTo>
                    <a:lnTo>
                      <a:pt x="126" y="78"/>
                    </a:lnTo>
                    <a:lnTo>
                      <a:pt x="122" y="80"/>
                    </a:lnTo>
                    <a:lnTo>
                      <a:pt x="118" y="80"/>
                    </a:lnTo>
                    <a:lnTo>
                      <a:pt x="116" y="80"/>
                    </a:lnTo>
                    <a:lnTo>
                      <a:pt x="112" y="81"/>
                    </a:lnTo>
                    <a:lnTo>
                      <a:pt x="108" y="81"/>
                    </a:lnTo>
                    <a:lnTo>
                      <a:pt x="106" y="81"/>
                    </a:lnTo>
                    <a:lnTo>
                      <a:pt x="103" y="83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3" y="85"/>
                    </a:lnTo>
                    <a:lnTo>
                      <a:pt x="89" y="85"/>
                    </a:lnTo>
                    <a:lnTo>
                      <a:pt x="87" y="85"/>
                    </a:lnTo>
                    <a:lnTo>
                      <a:pt x="84" y="87"/>
                    </a:lnTo>
                    <a:lnTo>
                      <a:pt x="82" y="87"/>
                    </a:lnTo>
                    <a:lnTo>
                      <a:pt x="78" y="87"/>
                    </a:lnTo>
                    <a:lnTo>
                      <a:pt x="74" y="89"/>
                    </a:lnTo>
                    <a:lnTo>
                      <a:pt x="70" y="89"/>
                    </a:lnTo>
                    <a:lnTo>
                      <a:pt x="68" y="89"/>
                    </a:lnTo>
                    <a:lnTo>
                      <a:pt x="65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7" y="91"/>
                    </a:lnTo>
                    <a:lnTo>
                      <a:pt x="55" y="91"/>
                    </a:lnTo>
                    <a:lnTo>
                      <a:pt x="51" y="91"/>
                    </a:lnTo>
                    <a:lnTo>
                      <a:pt x="49" y="91"/>
                    </a:lnTo>
                    <a:lnTo>
                      <a:pt x="48" y="93"/>
                    </a:lnTo>
                    <a:lnTo>
                      <a:pt x="44" y="93"/>
                    </a:lnTo>
                    <a:lnTo>
                      <a:pt x="40" y="95"/>
                    </a:lnTo>
                    <a:lnTo>
                      <a:pt x="36" y="95"/>
                    </a:lnTo>
                    <a:lnTo>
                      <a:pt x="32" y="97"/>
                    </a:lnTo>
                    <a:lnTo>
                      <a:pt x="29" y="97"/>
                    </a:lnTo>
                    <a:lnTo>
                      <a:pt x="25" y="99"/>
                    </a:lnTo>
                    <a:lnTo>
                      <a:pt x="21" y="99"/>
                    </a:lnTo>
                    <a:lnTo>
                      <a:pt x="19" y="99"/>
                    </a:lnTo>
                    <a:lnTo>
                      <a:pt x="17" y="100"/>
                    </a:lnTo>
                    <a:lnTo>
                      <a:pt x="15" y="100"/>
                    </a:lnTo>
                    <a:lnTo>
                      <a:pt x="11" y="102"/>
                    </a:lnTo>
                    <a:lnTo>
                      <a:pt x="8" y="102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6"/>
                    </a:lnTo>
                    <a:lnTo>
                      <a:pt x="3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95" name="Freeform 868">
                <a:extLst>
                  <a:ext uri="{FF2B5EF4-FFF2-40B4-BE49-F238E27FC236}">
                    <a16:creationId xmlns:a16="http://schemas.microsoft.com/office/drawing/2014/main" id="{12341A46-0E9B-4E69-8DC4-C472437765C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928"/>
                <a:ext cx="74" cy="100"/>
              </a:xfrm>
              <a:custGeom>
                <a:avLst/>
                <a:gdLst>
                  <a:gd name="T0" fmla="*/ 1 w 148"/>
                  <a:gd name="T1" fmla="*/ 1 h 199"/>
                  <a:gd name="T2" fmla="*/ 1 w 148"/>
                  <a:gd name="T3" fmla="*/ 1 h 199"/>
                  <a:gd name="T4" fmla="*/ 0 w 148"/>
                  <a:gd name="T5" fmla="*/ 1 h 199"/>
                  <a:gd name="T6" fmla="*/ 0 w 148"/>
                  <a:gd name="T7" fmla="*/ 1 h 199"/>
                  <a:gd name="T8" fmla="*/ 0 w 148"/>
                  <a:gd name="T9" fmla="*/ 1 h 199"/>
                  <a:gd name="T10" fmla="*/ 0 w 148"/>
                  <a:gd name="T11" fmla="*/ 1 h 199"/>
                  <a:gd name="T12" fmla="*/ 0 w 148"/>
                  <a:gd name="T13" fmla="*/ 1 h 199"/>
                  <a:gd name="T14" fmla="*/ 0 w 148"/>
                  <a:gd name="T15" fmla="*/ 1 h 199"/>
                  <a:gd name="T16" fmla="*/ 1 w 148"/>
                  <a:gd name="T17" fmla="*/ 1 h 199"/>
                  <a:gd name="T18" fmla="*/ 1 w 148"/>
                  <a:gd name="T19" fmla="*/ 1 h 199"/>
                  <a:gd name="T20" fmla="*/ 1 w 148"/>
                  <a:gd name="T21" fmla="*/ 1 h 199"/>
                  <a:gd name="T22" fmla="*/ 1 w 148"/>
                  <a:gd name="T23" fmla="*/ 1 h 199"/>
                  <a:gd name="T24" fmla="*/ 1 w 148"/>
                  <a:gd name="T25" fmla="*/ 1 h 199"/>
                  <a:gd name="T26" fmla="*/ 1 w 148"/>
                  <a:gd name="T27" fmla="*/ 1 h 199"/>
                  <a:gd name="T28" fmla="*/ 1 w 148"/>
                  <a:gd name="T29" fmla="*/ 1 h 199"/>
                  <a:gd name="T30" fmla="*/ 1 w 148"/>
                  <a:gd name="T31" fmla="*/ 1 h 199"/>
                  <a:gd name="T32" fmla="*/ 1 w 148"/>
                  <a:gd name="T33" fmla="*/ 1 h 199"/>
                  <a:gd name="T34" fmla="*/ 1 w 148"/>
                  <a:gd name="T35" fmla="*/ 1 h 199"/>
                  <a:gd name="T36" fmla="*/ 1 w 148"/>
                  <a:gd name="T37" fmla="*/ 1 h 199"/>
                  <a:gd name="T38" fmla="*/ 1 w 148"/>
                  <a:gd name="T39" fmla="*/ 1 h 199"/>
                  <a:gd name="T40" fmla="*/ 1 w 148"/>
                  <a:gd name="T41" fmla="*/ 1 h 199"/>
                  <a:gd name="T42" fmla="*/ 1 w 148"/>
                  <a:gd name="T43" fmla="*/ 1 h 199"/>
                  <a:gd name="T44" fmla="*/ 1 w 148"/>
                  <a:gd name="T45" fmla="*/ 1 h 199"/>
                  <a:gd name="T46" fmla="*/ 1 w 148"/>
                  <a:gd name="T47" fmla="*/ 1 h 199"/>
                  <a:gd name="T48" fmla="*/ 1 w 148"/>
                  <a:gd name="T49" fmla="*/ 1 h 199"/>
                  <a:gd name="T50" fmla="*/ 1 w 148"/>
                  <a:gd name="T51" fmla="*/ 1 h 199"/>
                  <a:gd name="T52" fmla="*/ 1 w 148"/>
                  <a:gd name="T53" fmla="*/ 1 h 199"/>
                  <a:gd name="T54" fmla="*/ 1 w 148"/>
                  <a:gd name="T55" fmla="*/ 1 h 199"/>
                  <a:gd name="T56" fmla="*/ 1 w 148"/>
                  <a:gd name="T57" fmla="*/ 1 h 199"/>
                  <a:gd name="T58" fmla="*/ 1 w 148"/>
                  <a:gd name="T59" fmla="*/ 1 h 199"/>
                  <a:gd name="T60" fmla="*/ 1 w 148"/>
                  <a:gd name="T61" fmla="*/ 1 h 199"/>
                  <a:gd name="T62" fmla="*/ 1 w 148"/>
                  <a:gd name="T63" fmla="*/ 1 h 199"/>
                  <a:gd name="T64" fmla="*/ 1 w 148"/>
                  <a:gd name="T65" fmla="*/ 1 h 199"/>
                  <a:gd name="T66" fmla="*/ 1 w 148"/>
                  <a:gd name="T67" fmla="*/ 1 h 199"/>
                  <a:gd name="T68" fmla="*/ 1 w 148"/>
                  <a:gd name="T69" fmla="*/ 1 h 199"/>
                  <a:gd name="T70" fmla="*/ 1 w 148"/>
                  <a:gd name="T71" fmla="*/ 1 h 199"/>
                  <a:gd name="T72" fmla="*/ 1 w 148"/>
                  <a:gd name="T73" fmla="*/ 1 h 199"/>
                  <a:gd name="T74" fmla="*/ 1 w 148"/>
                  <a:gd name="T75" fmla="*/ 1 h 199"/>
                  <a:gd name="T76" fmla="*/ 1 w 148"/>
                  <a:gd name="T77" fmla="*/ 1 h 199"/>
                  <a:gd name="T78" fmla="*/ 1 w 148"/>
                  <a:gd name="T79" fmla="*/ 1 h 199"/>
                  <a:gd name="T80" fmla="*/ 1 w 148"/>
                  <a:gd name="T81" fmla="*/ 1 h 199"/>
                  <a:gd name="T82" fmla="*/ 1 w 148"/>
                  <a:gd name="T83" fmla="*/ 1 h 199"/>
                  <a:gd name="T84" fmla="*/ 1 w 148"/>
                  <a:gd name="T85" fmla="*/ 1 h 199"/>
                  <a:gd name="T86" fmla="*/ 1 w 148"/>
                  <a:gd name="T87" fmla="*/ 1 h 199"/>
                  <a:gd name="T88" fmla="*/ 1 w 148"/>
                  <a:gd name="T89" fmla="*/ 1 h 199"/>
                  <a:gd name="T90" fmla="*/ 1 w 148"/>
                  <a:gd name="T91" fmla="*/ 1 h 199"/>
                  <a:gd name="T92" fmla="*/ 1 w 148"/>
                  <a:gd name="T93" fmla="*/ 1 h 199"/>
                  <a:gd name="T94" fmla="*/ 1 w 148"/>
                  <a:gd name="T95" fmla="*/ 1 h 199"/>
                  <a:gd name="T96" fmla="*/ 1 w 148"/>
                  <a:gd name="T97" fmla="*/ 1 h 199"/>
                  <a:gd name="T98" fmla="*/ 1 w 148"/>
                  <a:gd name="T99" fmla="*/ 1 h 199"/>
                  <a:gd name="T100" fmla="*/ 1 w 148"/>
                  <a:gd name="T101" fmla="*/ 1 h 199"/>
                  <a:gd name="T102" fmla="*/ 1 w 148"/>
                  <a:gd name="T103" fmla="*/ 0 h 1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8"/>
                  <a:gd name="T157" fmla="*/ 0 h 199"/>
                  <a:gd name="T158" fmla="*/ 148 w 148"/>
                  <a:gd name="T159" fmla="*/ 199 h 1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8" h="199">
                    <a:moveTo>
                      <a:pt x="6" y="3"/>
                    </a:moveTo>
                    <a:lnTo>
                      <a:pt x="6" y="3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0" y="85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2" y="118"/>
                    </a:lnTo>
                    <a:lnTo>
                      <a:pt x="2" y="123"/>
                    </a:lnTo>
                    <a:lnTo>
                      <a:pt x="2" y="127"/>
                    </a:lnTo>
                    <a:lnTo>
                      <a:pt x="2" y="131"/>
                    </a:lnTo>
                    <a:lnTo>
                      <a:pt x="4" y="135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4"/>
                    </a:lnTo>
                    <a:lnTo>
                      <a:pt x="7" y="159"/>
                    </a:lnTo>
                    <a:lnTo>
                      <a:pt x="7" y="163"/>
                    </a:lnTo>
                    <a:lnTo>
                      <a:pt x="7" y="169"/>
                    </a:lnTo>
                    <a:lnTo>
                      <a:pt x="9" y="173"/>
                    </a:lnTo>
                    <a:lnTo>
                      <a:pt x="9" y="178"/>
                    </a:lnTo>
                    <a:lnTo>
                      <a:pt x="11" y="184"/>
                    </a:lnTo>
                    <a:lnTo>
                      <a:pt x="13" y="188"/>
                    </a:lnTo>
                    <a:lnTo>
                      <a:pt x="15" y="194"/>
                    </a:lnTo>
                    <a:lnTo>
                      <a:pt x="15" y="199"/>
                    </a:lnTo>
                    <a:lnTo>
                      <a:pt x="17" y="199"/>
                    </a:lnTo>
                    <a:lnTo>
                      <a:pt x="19" y="199"/>
                    </a:lnTo>
                    <a:lnTo>
                      <a:pt x="21" y="199"/>
                    </a:lnTo>
                    <a:lnTo>
                      <a:pt x="25" y="199"/>
                    </a:lnTo>
                    <a:lnTo>
                      <a:pt x="28" y="199"/>
                    </a:lnTo>
                    <a:lnTo>
                      <a:pt x="32" y="199"/>
                    </a:lnTo>
                    <a:lnTo>
                      <a:pt x="36" y="197"/>
                    </a:lnTo>
                    <a:lnTo>
                      <a:pt x="40" y="197"/>
                    </a:lnTo>
                    <a:lnTo>
                      <a:pt x="44" y="197"/>
                    </a:lnTo>
                    <a:lnTo>
                      <a:pt x="49" y="197"/>
                    </a:lnTo>
                    <a:lnTo>
                      <a:pt x="51" y="195"/>
                    </a:lnTo>
                    <a:lnTo>
                      <a:pt x="53" y="195"/>
                    </a:lnTo>
                    <a:lnTo>
                      <a:pt x="55" y="195"/>
                    </a:lnTo>
                    <a:lnTo>
                      <a:pt x="59" y="195"/>
                    </a:lnTo>
                    <a:lnTo>
                      <a:pt x="61" y="194"/>
                    </a:lnTo>
                    <a:lnTo>
                      <a:pt x="65" y="194"/>
                    </a:lnTo>
                    <a:lnTo>
                      <a:pt x="66" y="194"/>
                    </a:lnTo>
                    <a:lnTo>
                      <a:pt x="70" y="194"/>
                    </a:lnTo>
                    <a:lnTo>
                      <a:pt x="72" y="192"/>
                    </a:lnTo>
                    <a:lnTo>
                      <a:pt x="76" y="192"/>
                    </a:lnTo>
                    <a:lnTo>
                      <a:pt x="78" y="190"/>
                    </a:lnTo>
                    <a:lnTo>
                      <a:pt x="80" y="190"/>
                    </a:lnTo>
                    <a:lnTo>
                      <a:pt x="84" y="188"/>
                    </a:lnTo>
                    <a:lnTo>
                      <a:pt x="85" y="188"/>
                    </a:lnTo>
                    <a:lnTo>
                      <a:pt x="89" y="186"/>
                    </a:lnTo>
                    <a:lnTo>
                      <a:pt x="91" y="186"/>
                    </a:lnTo>
                    <a:lnTo>
                      <a:pt x="95" y="184"/>
                    </a:lnTo>
                    <a:lnTo>
                      <a:pt x="97" y="182"/>
                    </a:lnTo>
                    <a:lnTo>
                      <a:pt x="101" y="180"/>
                    </a:lnTo>
                    <a:lnTo>
                      <a:pt x="103" y="180"/>
                    </a:lnTo>
                    <a:lnTo>
                      <a:pt x="106" y="178"/>
                    </a:lnTo>
                    <a:lnTo>
                      <a:pt x="108" y="176"/>
                    </a:lnTo>
                    <a:lnTo>
                      <a:pt x="110" y="175"/>
                    </a:lnTo>
                    <a:lnTo>
                      <a:pt x="114" y="173"/>
                    </a:lnTo>
                    <a:lnTo>
                      <a:pt x="116" y="171"/>
                    </a:lnTo>
                    <a:lnTo>
                      <a:pt x="118" y="169"/>
                    </a:lnTo>
                    <a:lnTo>
                      <a:pt x="122" y="167"/>
                    </a:lnTo>
                    <a:lnTo>
                      <a:pt x="123" y="165"/>
                    </a:lnTo>
                    <a:lnTo>
                      <a:pt x="127" y="161"/>
                    </a:lnTo>
                    <a:lnTo>
                      <a:pt x="133" y="157"/>
                    </a:lnTo>
                    <a:lnTo>
                      <a:pt x="135" y="154"/>
                    </a:lnTo>
                    <a:lnTo>
                      <a:pt x="137" y="152"/>
                    </a:lnTo>
                    <a:lnTo>
                      <a:pt x="139" y="150"/>
                    </a:lnTo>
                    <a:lnTo>
                      <a:pt x="141" y="146"/>
                    </a:lnTo>
                    <a:lnTo>
                      <a:pt x="142" y="144"/>
                    </a:lnTo>
                    <a:lnTo>
                      <a:pt x="144" y="140"/>
                    </a:lnTo>
                    <a:lnTo>
                      <a:pt x="146" y="137"/>
                    </a:lnTo>
                    <a:lnTo>
                      <a:pt x="148" y="135"/>
                    </a:lnTo>
                    <a:lnTo>
                      <a:pt x="148" y="133"/>
                    </a:lnTo>
                    <a:lnTo>
                      <a:pt x="148" y="131"/>
                    </a:lnTo>
                    <a:lnTo>
                      <a:pt x="148" y="129"/>
                    </a:lnTo>
                    <a:lnTo>
                      <a:pt x="148" y="125"/>
                    </a:lnTo>
                    <a:lnTo>
                      <a:pt x="148" y="121"/>
                    </a:lnTo>
                    <a:lnTo>
                      <a:pt x="148" y="118"/>
                    </a:lnTo>
                    <a:lnTo>
                      <a:pt x="148" y="114"/>
                    </a:lnTo>
                    <a:lnTo>
                      <a:pt x="148" y="110"/>
                    </a:lnTo>
                    <a:lnTo>
                      <a:pt x="148" y="106"/>
                    </a:lnTo>
                    <a:lnTo>
                      <a:pt x="148" y="102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3"/>
                    </a:lnTo>
                    <a:lnTo>
                      <a:pt x="148" y="91"/>
                    </a:lnTo>
                    <a:lnTo>
                      <a:pt x="148" y="89"/>
                    </a:lnTo>
                    <a:lnTo>
                      <a:pt x="148" y="91"/>
                    </a:lnTo>
                    <a:lnTo>
                      <a:pt x="146" y="93"/>
                    </a:lnTo>
                    <a:lnTo>
                      <a:pt x="146" y="95"/>
                    </a:lnTo>
                    <a:lnTo>
                      <a:pt x="146" y="97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2" y="106"/>
                    </a:lnTo>
                    <a:lnTo>
                      <a:pt x="141" y="110"/>
                    </a:lnTo>
                    <a:lnTo>
                      <a:pt x="139" y="114"/>
                    </a:lnTo>
                    <a:lnTo>
                      <a:pt x="137" y="118"/>
                    </a:lnTo>
                    <a:lnTo>
                      <a:pt x="135" y="121"/>
                    </a:lnTo>
                    <a:lnTo>
                      <a:pt x="133" y="125"/>
                    </a:lnTo>
                    <a:lnTo>
                      <a:pt x="131" y="129"/>
                    </a:lnTo>
                    <a:lnTo>
                      <a:pt x="127" y="133"/>
                    </a:lnTo>
                    <a:lnTo>
                      <a:pt x="123" y="137"/>
                    </a:lnTo>
                    <a:lnTo>
                      <a:pt x="122" y="142"/>
                    </a:lnTo>
                    <a:lnTo>
                      <a:pt x="116" y="146"/>
                    </a:lnTo>
                    <a:lnTo>
                      <a:pt x="112" y="150"/>
                    </a:lnTo>
                    <a:lnTo>
                      <a:pt x="110" y="150"/>
                    </a:lnTo>
                    <a:lnTo>
                      <a:pt x="108" y="154"/>
                    </a:lnTo>
                    <a:lnTo>
                      <a:pt x="104" y="154"/>
                    </a:lnTo>
                    <a:lnTo>
                      <a:pt x="103" y="156"/>
                    </a:lnTo>
                    <a:lnTo>
                      <a:pt x="101" y="157"/>
                    </a:lnTo>
                    <a:lnTo>
                      <a:pt x="97" y="159"/>
                    </a:lnTo>
                    <a:lnTo>
                      <a:pt x="95" y="161"/>
                    </a:lnTo>
                    <a:lnTo>
                      <a:pt x="93" y="163"/>
                    </a:lnTo>
                    <a:lnTo>
                      <a:pt x="89" y="163"/>
                    </a:lnTo>
                    <a:lnTo>
                      <a:pt x="85" y="165"/>
                    </a:lnTo>
                    <a:lnTo>
                      <a:pt x="84" y="167"/>
                    </a:lnTo>
                    <a:lnTo>
                      <a:pt x="80" y="169"/>
                    </a:lnTo>
                    <a:lnTo>
                      <a:pt x="76" y="169"/>
                    </a:lnTo>
                    <a:lnTo>
                      <a:pt x="72" y="169"/>
                    </a:lnTo>
                    <a:lnTo>
                      <a:pt x="70" y="171"/>
                    </a:lnTo>
                    <a:lnTo>
                      <a:pt x="66" y="173"/>
                    </a:lnTo>
                    <a:lnTo>
                      <a:pt x="63" y="173"/>
                    </a:lnTo>
                    <a:lnTo>
                      <a:pt x="59" y="173"/>
                    </a:lnTo>
                    <a:lnTo>
                      <a:pt x="55" y="173"/>
                    </a:lnTo>
                    <a:lnTo>
                      <a:pt x="51" y="175"/>
                    </a:lnTo>
                    <a:lnTo>
                      <a:pt x="46" y="175"/>
                    </a:lnTo>
                    <a:lnTo>
                      <a:pt x="42" y="175"/>
                    </a:lnTo>
                    <a:lnTo>
                      <a:pt x="38" y="175"/>
                    </a:lnTo>
                    <a:lnTo>
                      <a:pt x="32" y="175"/>
                    </a:lnTo>
                    <a:lnTo>
                      <a:pt x="32" y="173"/>
                    </a:lnTo>
                    <a:lnTo>
                      <a:pt x="32" y="171"/>
                    </a:lnTo>
                    <a:lnTo>
                      <a:pt x="30" y="169"/>
                    </a:lnTo>
                    <a:lnTo>
                      <a:pt x="30" y="167"/>
                    </a:lnTo>
                    <a:lnTo>
                      <a:pt x="28" y="165"/>
                    </a:lnTo>
                    <a:lnTo>
                      <a:pt x="28" y="163"/>
                    </a:lnTo>
                    <a:lnTo>
                      <a:pt x="26" y="159"/>
                    </a:lnTo>
                    <a:lnTo>
                      <a:pt x="26" y="156"/>
                    </a:lnTo>
                    <a:lnTo>
                      <a:pt x="25" y="152"/>
                    </a:lnTo>
                    <a:lnTo>
                      <a:pt x="25" y="148"/>
                    </a:lnTo>
                    <a:lnTo>
                      <a:pt x="25" y="144"/>
                    </a:lnTo>
                    <a:lnTo>
                      <a:pt x="23" y="142"/>
                    </a:lnTo>
                    <a:lnTo>
                      <a:pt x="23" y="140"/>
                    </a:lnTo>
                    <a:lnTo>
                      <a:pt x="23" y="138"/>
                    </a:lnTo>
                    <a:lnTo>
                      <a:pt x="23" y="135"/>
                    </a:lnTo>
                    <a:lnTo>
                      <a:pt x="21" y="133"/>
                    </a:lnTo>
                    <a:lnTo>
                      <a:pt x="21" y="131"/>
                    </a:lnTo>
                    <a:lnTo>
                      <a:pt x="21" y="127"/>
                    </a:lnTo>
                    <a:lnTo>
                      <a:pt x="21" y="123"/>
                    </a:lnTo>
                    <a:lnTo>
                      <a:pt x="19" y="121"/>
                    </a:lnTo>
                    <a:lnTo>
                      <a:pt x="19" y="118"/>
                    </a:lnTo>
                    <a:lnTo>
                      <a:pt x="19" y="116"/>
                    </a:lnTo>
                    <a:lnTo>
                      <a:pt x="19" y="112"/>
                    </a:lnTo>
                    <a:lnTo>
                      <a:pt x="19" y="108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7" y="99"/>
                    </a:lnTo>
                    <a:lnTo>
                      <a:pt x="17" y="95"/>
                    </a:lnTo>
                    <a:lnTo>
                      <a:pt x="17" y="91"/>
                    </a:lnTo>
                    <a:lnTo>
                      <a:pt x="17" y="87"/>
                    </a:lnTo>
                    <a:lnTo>
                      <a:pt x="17" y="83"/>
                    </a:lnTo>
                    <a:lnTo>
                      <a:pt x="17" y="79"/>
                    </a:lnTo>
                    <a:lnTo>
                      <a:pt x="17" y="76"/>
                    </a:lnTo>
                    <a:lnTo>
                      <a:pt x="17" y="72"/>
                    </a:lnTo>
                    <a:lnTo>
                      <a:pt x="15" y="68"/>
                    </a:lnTo>
                    <a:lnTo>
                      <a:pt x="15" y="62"/>
                    </a:lnTo>
                    <a:lnTo>
                      <a:pt x="15" y="59"/>
                    </a:lnTo>
                    <a:lnTo>
                      <a:pt x="15" y="55"/>
                    </a:lnTo>
                    <a:lnTo>
                      <a:pt x="15" y="51"/>
                    </a:lnTo>
                    <a:lnTo>
                      <a:pt x="15" y="45"/>
                    </a:lnTo>
                    <a:lnTo>
                      <a:pt x="17" y="41"/>
                    </a:lnTo>
                    <a:lnTo>
                      <a:pt x="17" y="38"/>
                    </a:lnTo>
                    <a:lnTo>
                      <a:pt x="17" y="32"/>
                    </a:lnTo>
                    <a:lnTo>
                      <a:pt x="17" y="28"/>
                    </a:lnTo>
                    <a:lnTo>
                      <a:pt x="17" y="22"/>
                    </a:lnTo>
                    <a:lnTo>
                      <a:pt x="19" y="19"/>
                    </a:lnTo>
                    <a:lnTo>
                      <a:pt x="19" y="13"/>
                    </a:lnTo>
                    <a:lnTo>
                      <a:pt x="19" y="9"/>
                    </a:lnTo>
                    <a:lnTo>
                      <a:pt x="19" y="3"/>
                    </a:lnTo>
                    <a:lnTo>
                      <a:pt x="21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96" name="Freeform 869">
                <a:extLst>
                  <a:ext uri="{FF2B5EF4-FFF2-40B4-BE49-F238E27FC236}">
                    <a16:creationId xmlns:a16="http://schemas.microsoft.com/office/drawing/2014/main" id="{405226F8-111D-42D3-A560-20029136940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7" y="779"/>
                <a:ext cx="98" cy="106"/>
              </a:xfrm>
              <a:custGeom>
                <a:avLst/>
                <a:gdLst>
                  <a:gd name="T0" fmla="*/ 0 w 198"/>
                  <a:gd name="T1" fmla="*/ 0 h 213"/>
                  <a:gd name="T2" fmla="*/ 0 w 198"/>
                  <a:gd name="T3" fmla="*/ 0 h 213"/>
                  <a:gd name="T4" fmla="*/ 0 w 198"/>
                  <a:gd name="T5" fmla="*/ 0 h 213"/>
                  <a:gd name="T6" fmla="*/ 0 w 198"/>
                  <a:gd name="T7" fmla="*/ 0 h 213"/>
                  <a:gd name="T8" fmla="*/ 0 w 198"/>
                  <a:gd name="T9" fmla="*/ 0 h 213"/>
                  <a:gd name="T10" fmla="*/ 0 w 198"/>
                  <a:gd name="T11" fmla="*/ 0 h 213"/>
                  <a:gd name="T12" fmla="*/ 0 w 198"/>
                  <a:gd name="T13" fmla="*/ 0 h 213"/>
                  <a:gd name="T14" fmla="*/ 0 w 198"/>
                  <a:gd name="T15" fmla="*/ 0 h 213"/>
                  <a:gd name="T16" fmla="*/ 0 w 198"/>
                  <a:gd name="T17" fmla="*/ 0 h 213"/>
                  <a:gd name="T18" fmla="*/ 0 w 198"/>
                  <a:gd name="T19" fmla="*/ 0 h 213"/>
                  <a:gd name="T20" fmla="*/ 0 w 198"/>
                  <a:gd name="T21" fmla="*/ 0 h 213"/>
                  <a:gd name="T22" fmla="*/ 0 w 198"/>
                  <a:gd name="T23" fmla="*/ 0 h 213"/>
                  <a:gd name="T24" fmla="*/ 0 w 198"/>
                  <a:gd name="T25" fmla="*/ 0 h 213"/>
                  <a:gd name="T26" fmla="*/ 0 w 198"/>
                  <a:gd name="T27" fmla="*/ 0 h 213"/>
                  <a:gd name="T28" fmla="*/ 0 w 198"/>
                  <a:gd name="T29" fmla="*/ 0 h 213"/>
                  <a:gd name="T30" fmla="*/ 0 w 198"/>
                  <a:gd name="T31" fmla="*/ 0 h 213"/>
                  <a:gd name="T32" fmla="*/ 0 w 198"/>
                  <a:gd name="T33" fmla="*/ 0 h 2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8"/>
                  <a:gd name="T52" fmla="*/ 0 h 213"/>
                  <a:gd name="T53" fmla="*/ 198 w 198"/>
                  <a:gd name="T54" fmla="*/ 213 h 2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8" h="213">
                    <a:moveTo>
                      <a:pt x="0" y="213"/>
                    </a:moveTo>
                    <a:lnTo>
                      <a:pt x="15" y="185"/>
                    </a:lnTo>
                    <a:lnTo>
                      <a:pt x="34" y="152"/>
                    </a:lnTo>
                    <a:lnTo>
                      <a:pt x="65" y="118"/>
                    </a:lnTo>
                    <a:lnTo>
                      <a:pt x="97" y="88"/>
                    </a:lnTo>
                    <a:lnTo>
                      <a:pt x="139" y="52"/>
                    </a:lnTo>
                    <a:lnTo>
                      <a:pt x="175" y="17"/>
                    </a:lnTo>
                    <a:lnTo>
                      <a:pt x="198" y="0"/>
                    </a:lnTo>
                    <a:lnTo>
                      <a:pt x="198" y="29"/>
                    </a:lnTo>
                    <a:lnTo>
                      <a:pt x="196" y="65"/>
                    </a:lnTo>
                    <a:lnTo>
                      <a:pt x="188" y="114"/>
                    </a:lnTo>
                    <a:lnTo>
                      <a:pt x="118" y="211"/>
                    </a:lnTo>
                    <a:lnTo>
                      <a:pt x="112" y="179"/>
                    </a:lnTo>
                    <a:lnTo>
                      <a:pt x="114" y="131"/>
                    </a:lnTo>
                    <a:lnTo>
                      <a:pt x="61" y="162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97" name="Freeform 870">
                <a:extLst>
                  <a:ext uri="{FF2B5EF4-FFF2-40B4-BE49-F238E27FC236}">
                    <a16:creationId xmlns:a16="http://schemas.microsoft.com/office/drawing/2014/main" id="{C30C807A-ACC5-456A-AD0D-4086E1C8F00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4" y="878"/>
                <a:ext cx="39" cy="124"/>
              </a:xfrm>
              <a:custGeom>
                <a:avLst/>
                <a:gdLst>
                  <a:gd name="T0" fmla="*/ 1 w 77"/>
                  <a:gd name="T1" fmla="*/ 1 h 247"/>
                  <a:gd name="T2" fmla="*/ 1 w 77"/>
                  <a:gd name="T3" fmla="*/ 1 h 247"/>
                  <a:gd name="T4" fmla="*/ 0 w 77"/>
                  <a:gd name="T5" fmla="*/ 1 h 247"/>
                  <a:gd name="T6" fmla="*/ 1 w 77"/>
                  <a:gd name="T7" fmla="*/ 1 h 247"/>
                  <a:gd name="T8" fmla="*/ 1 w 77"/>
                  <a:gd name="T9" fmla="*/ 1 h 247"/>
                  <a:gd name="T10" fmla="*/ 1 w 77"/>
                  <a:gd name="T11" fmla="*/ 1 h 247"/>
                  <a:gd name="T12" fmla="*/ 1 w 77"/>
                  <a:gd name="T13" fmla="*/ 1 h 247"/>
                  <a:gd name="T14" fmla="*/ 1 w 77"/>
                  <a:gd name="T15" fmla="*/ 0 h 247"/>
                  <a:gd name="T16" fmla="*/ 1 w 77"/>
                  <a:gd name="T17" fmla="*/ 1 h 247"/>
                  <a:gd name="T18" fmla="*/ 1 w 77"/>
                  <a:gd name="T19" fmla="*/ 1 h 247"/>
                  <a:gd name="T20" fmla="*/ 1 w 77"/>
                  <a:gd name="T21" fmla="*/ 1 h 247"/>
                  <a:gd name="T22" fmla="*/ 1 w 77"/>
                  <a:gd name="T23" fmla="*/ 1 h 247"/>
                  <a:gd name="T24" fmla="*/ 1 w 77"/>
                  <a:gd name="T25" fmla="*/ 1 h 247"/>
                  <a:gd name="T26" fmla="*/ 1 w 77"/>
                  <a:gd name="T27" fmla="*/ 1 h 247"/>
                  <a:gd name="T28" fmla="*/ 1 w 77"/>
                  <a:gd name="T29" fmla="*/ 1 h 247"/>
                  <a:gd name="T30" fmla="*/ 1 w 77"/>
                  <a:gd name="T31" fmla="*/ 1 h 247"/>
                  <a:gd name="T32" fmla="*/ 1 w 77"/>
                  <a:gd name="T33" fmla="*/ 1 h 247"/>
                  <a:gd name="T34" fmla="*/ 1 w 77"/>
                  <a:gd name="T35" fmla="*/ 1 h 2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7"/>
                  <a:gd name="T55" fmla="*/ 0 h 247"/>
                  <a:gd name="T56" fmla="*/ 77 w 77"/>
                  <a:gd name="T57" fmla="*/ 247 h 2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7" h="247">
                    <a:moveTo>
                      <a:pt x="9" y="241"/>
                    </a:moveTo>
                    <a:lnTo>
                      <a:pt x="1" y="211"/>
                    </a:lnTo>
                    <a:lnTo>
                      <a:pt x="0" y="173"/>
                    </a:lnTo>
                    <a:lnTo>
                      <a:pt x="1" y="127"/>
                    </a:lnTo>
                    <a:lnTo>
                      <a:pt x="11" y="91"/>
                    </a:lnTo>
                    <a:lnTo>
                      <a:pt x="26" y="59"/>
                    </a:lnTo>
                    <a:lnTo>
                      <a:pt x="53" y="23"/>
                    </a:lnTo>
                    <a:lnTo>
                      <a:pt x="76" y="0"/>
                    </a:lnTo>
                    <a:lnTo>
                      <a:pt x="74" y="23"/>
                    </a:lnTo>
                    <a:lnTo>
                      <a:pt x="76" y="61"/>
                    </a:lnTo>
                    <a:lnTo>
                      <a:pt x="77" y="108"/>
                    </a:lnTo>
                    <a:lnTo>
                      <a:pt x="76" y="154"/>
                    </a:lnTo>
                    <a:lnTo>
                      <a:pt x="66" y="192"/>
                    </a:lnTo>
                    <a:lnTo>
                      <a:pt x="53" y="217"/>
                    </a:lnTo>
                    <a:lnTo>
                      <a:pt x="36" y="232"/>
                    </a:lnTo>
                    <a:lnTo>
                      <a:pt x="9" y="247"/>
                    </a:lnTo>
                    <a:lnTo>
                      <a:pt x="9" y="24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98" name="Freeform 871">
                <a:extLst>
                  <a:ext uri="{FF2B5EF4-FFF2-40B4-BE49-F238E27FC236}">
                    <a16:creationId xmlns:a16="http://schemas.microsoft.com/office/drawing/2014/main" id="{77B6C37E-A97D-45C0-B8F3-19B53A7F3F6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4" y="799"/>
                <a:ext cx="166" cy="165"/>
              </a:xfrm>
              <a:custGeom>
                <a:avLst/>
                <a:gdLst>
                  <a:gd name="T0" fmla="*/ 0 w 333"/>
                  <a:gd name="T1" fmla="*/ 0 h 331"/>
                  <a:gd name="T2" fmla="*/ 0 w 333"/>
                  <a:gd name="T3" fmla="*/ 0 h 331"/>
                  <a:gd name="T4" fmla="*/ 0 w 333"/>
                  <a:gd name="T5" fmla="*/ 0 h 331"/>
                  <a:gd name="T6" fmla="*/ 0 w 333"/>
                  <a:gd name="T7" fmla="*/ 0 h 331"/>
                  <a:gd name="T8" fmla="*/ 0 w 333"/>
                  <a:gd name="T9" fmla="*/ 0 h 331"/>
                  <a:gd name="T10" fmla="*/ 0 w 333"/>
                  <a:gd name="T11" fmla="*/ 0 h 331"/>
                  <a:gd name="T12" fmla="*/ 0 w 333"/>
                  <a:gd name="T13" fmla="*/ 0 h 331"/>
                  <a:gd name="T14" fmla="*/ 0 w 333"/>
                  <a:gd name="T15" fmla="*/ 0 h 331"/>
                  <a:gd name="T16" fmla="*/ 0 w 333"/>
                  <a:gd name="T17" fmla="*/ 0 h 331"/>
                  <a:gd name="T18" fmla="*/ 0 w 333"/>
                  <a:gd name="T19" fmla="*/ 0 h 331"/>
                  <a:gd name="T20" fmla="*/ 0 w 333"/>
                  <a:gd name="T21" fmla="*/ 0 h 331"/>
                  <a:gd name="T22" fmla="*/ 0 w 333"/>
                  <a:gd name="T23" fmla="*/ 0 h 331"/>
                  <a:gd name="T24" fmla="*/ 0 w 333"/>
                  <a:gd name="T25" fmla="*/ 0 h 331"/>
                  <a:gd name="T26" fmla="*/ 0 w 333"/>
                  <a:gd name="T27" fmla="*/ 0 h 331"/>
                  <a:gd name="T28" fmla="*/ 0 w 333"/>
                  <a:gd name="T29" fmla="*/ 0 h 331"/>
                  <a:gd name="T30" fmla="*/ 0 w 333"/>
                  <a:gd name="T31" fmla="*/ 0 h 331"/>
                  <a:gd name="T32" fmla="*/ 0 w 333"/>
                  <a:gd name="T33" fmla="*/ 0 h 331"/>
                  <a:gd name="T34" fmla="*/ 0 w 333"/>
                  <a:gd name="T35" fmla="*/ 0 h 331"/>
                  <a:gd name="T36" fmla="*/ 0 w 333"/>
                  <a:gd name="T37" fmla="*/ 0 h 331"/>
                  <a:gd name="T38" fmla="*/ 0 w 333"/>
                  <a:gd name="T39" fmla="*/ 0 h 331"/>
                  <a:gd name="T40" fmla="*/ 0 w 333"/>
                  <a:gd name="T41" fmla="*/ 0 h 331"/>
                  <a:gd name="T42" fmla="*/ 0 w 333"/>
                  <a:gd name="T43" fmla="*/ 0 h 331"/>
                  <a:gd name="T44" fmla="*/ 0 w 333"/>
                  <a:gd name="T45" fmla="*/ 0 h 331"/>
                  <a:gd name="T46" fmla="*/ 0 w 333"/>
                  <a:gd name="T47" fmla="*/ 0 h 331"/>
                  <a:gd name="T48" fmla="*/ 0 w 333"/>
                  <a:gd name="T49" fmla="*/ 0 h 331"/>
                  <a:gd name="T50" fmla="*/ 0 w 333"/>
                  <a:gd name="T51" fmla="*/ 0 h 331"/>
                  <a:gd name="T52" fmla="*/ 0 w 333"/>
                  <a:gd name="T53" fmla="*/ 0 h 3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33"/>
                  <a:gd name="T82" fmla="*/ 0 h 331"/>
                  <a:gd name="T83" fmla="*/ 333 w 333"/>
                  <a:gd name="T84" fmla="*/ 331 h 3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33" h="331">
                    <a:moveTo>
                      <a:pt x="8" y="291"/>
                    </a:moveTo>
                    <a:lnTo>
                      <a:pt x="36" y="228"/>
                    </a:lnTo>
                    <a:lnTo>
                      <a:pt x="59" y="185"/>
                    </a:lnTo>
                    <a:lnTo>
                      <a:pt x="86" y="141"/>
                    </a:lnTo>
                    <a:lnTo>
                      <a:pt x="114" y="108"/>
                    </a:lnTo>
                    <a:lnTo>
                      <a:pt x="156" y="74"/>
                    </a:lnTo>
                    <a:lnTo>
                      <a:pt x="202" y="46"/>
                    </a:lnTo>
                    <a:lnTo>
                      <a:pt x="251" y="25"/>
                    </a:lnTo>
                    <a:lnTo>
                      <a:pt x="301" y="10"/>
                    </a:lnTo>
                    <a:lnTo>
                      <a:pt x="333" y="0"/>
                    </a:lnTo>
                    <a:lnTo>
                      <a:pt x="327" y="27"/>
                    </a:lnTo>
                    <a:lnTo>
                      <a:pt x="316" y="65"/>
                    </a:lnTo>
                    <a:lnTo>
                      <a:pt x="299" y="112"/>
                    </a:lnTo>
                    <a:lnTo>
                      <a:pt x="278" y="158"/>
                    </a:lnTo>
                    <a:lnTo>
                      <a:pt x="261" y="196"/>
                    </a:lnTo>
                    <a:lnTo>
                      <a:pt x="249" y="236"/>
                    </a:lnTo>
                    <a:lnTo>
                      <a:pt x="230" y="291"/>
                    </a:lnTo>
                    <a:lnTo>
                      <a:pt x="181" y="327"/>
                    </a:lnTo>
                    <a:lnTo>
                      <a:pt x="188" y="278"/>
                    </a:lnTo>
                    <a:lnTo>
                      <a:pt x="232" y="175"/>
                    </a:lnTo>
                    <a:lnTo>
                      <a:pt x="175" y="186"/>
                    </a:lnTo>
                    <a:lnTo>
                      <a:pt x="111" y="213"/>
                    </a:lnTo>
                    <a:lnTo>
                      <a:pt x="61" y="247"/>
                    </a:lnTo>
                    <a:lnTo>
                      <a:pt x="14" y="295"/>
                    </a:lnTo>
                    <a:lnTo>
                      <a:pt x="0" y="331"/>
                    </a:lnTo>
                    <a:lnTo>
                      <a:pt x="8" y="29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99" name="Freeform 872">
                <a:extLst>
                  <a:ext uri="{FF2B5EF4-FFF2-40B4-BE49-F238E27FC236}">
                    <a16:creationId xmlns:a16="http://schemas.microsoft.com/office/drawing/2014/main" id="{C6706705-154D-4265-978C-2E431A77C2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46" y="711"/>
                <a:ext cx="120" cy="155"/>
              </a:xfrm>
              <a:custGeom>
                <a:avLst/>
                <a:gdLst>
                  <a:gd name="T0" fmla="*/ 0 w 240"/>
                  <a:gd name="T1" fmla="*/ 1 h 310"/>
                  <a:gd name="T2" fmla="*/ 1 w 240"/>
                  <a:gd name="T3" fmla="*/ 1 h 310"/>
                  <a:gd name="T4" fmla="*/ 1 w 240"/>
                  <a:gd name="T5" fmla="*/ 1 h 310"/>
                  <a:gd name="T6" fmla="*/ 1 w 240"/>
                  <a:gd name="T7" fmla="*/ 1 h 310"/>
                  <a:gd name="T8" fmla="*/ 1 w 240"/>
                  <a:gd name="T9" fmla="*/ 1 h 310"/>
                  <a:gd name="T10" fmla="*/ 1 w 240"/>
                  <a:gd name="T11" fmla="*/ 1 h 310"/>
                  <a:gd name="T12" fmla="*/ 1 w 240"/>
                  <a:gd name="T13" fmla="*/ 0 h 310"/>
                  <a:gd name="T14" fmla="*/ 1 w 240"/>
                  <a:gd name="T15" fmla="*/ 1 h 310"/>
                  <a:gd name="T16" fmla="*/ 1 w 240"/>
                  <a:gd name="T17" fmla="*/ 1 h 310"/>
                  <a:gd name="T18" fmla="*/ 1 w 240"/>
                  <a:gd name="T19" fmla="*/ 1 h 310"/>
                  <a:gd name="T20" fmla="*/ 1 w 240"/>
                  <a:gd name="T21" fmla="*/ 1 h 310"/>
                  <a:gd name="T22" fmla="*/ 1 w 240"/>
                  <a:gd name="T23" fmla="*/ 1 h 310"/>
                  <a:gd name="T24" fmla="*/ 1 w 240"/>
                  <a:gd name="T25" fmla="*/ 1 h 310"/>
                  <a:gd name="T26" fmla="*/ 1 w 240"/>
                  <a:gd name="T27" fmla="*/ 1 h 310"/>
                  <a:gd name="T28" fmla="*/ 1 w 240"/>
                  <a:gd name="T29" fmla="*/ 1 h 310"/>
                  <a:gd name="T30" fmla="*/ 1 w 240"/>
                  <a:gd name="T31" fmla="*/ 1 h 310"/>
                  <a:gd name="T32" fmla="*/ 1 w 240"/>
                  <a:gd name="T33" fmla="*/ 1 h 310"/>
                  <a:gd name="T34" fmla="*/ 1 w 240"/>
                  <a:gd name="T35" fmla="*/ 1 h 310"/>
                  <a:gd name="T36" fmla="*/ 1 w 240"/>
                  <a:gd name="T37" fmla="*/ 1 h 310"/>
                  <a:gd name="T38" fmla="*/ 0 w 240"/>
                  <a:gd name="T39" fmla="*/ 1 h 310"/>
                  <a:gd name="T40" fmla="*/ 0 w 240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0"/>
                  <a:gd name="T64" fmla="*/ 0 h 310"/>
                  <a:gd name="T65" fmla="*/ 240 w 240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0" h="310">
                    <a:moveTo>
                      <a:pt x="0" y="118"/>
                    </a:moveTo>
                    <a:lnTo>
                      <a:pt x="27" y="91"/>
                    </a:lnTo>
                    <a:lnTo>
                      <a:pt x="63" y="63"/>
                    </a:lnTo>
                    <a:lnTo>
                      <a:pt x="109" y="40"/>
                    </a:lnTo>
                    <a:lnTo>
                      <a:pt x="168" y="17"/>
                    </a:lnTo>
                    <a:lnTo>
                      <a:pt x="219" y="4"/>
                    </a:lnTo>
                    <a:lnTo>
                      <a:pt x="240" y="0"/>
                    </a:lnTo>
                    <a:lnTo>
                      <a:pt x="234" y="25"/>
                    </a:lnTo>
                    <a:lnTo>
                      <a:pt x="223" y="59"/>
                    </a:lnTo>
                    <a:lnTo>
                      <a:pt x="206" y="99"/>
                    </a:lnTo>
                    <a:lnTo>
                      <a:pt x="185" y="139"/>
                    </a:lnTo>
                    <a:lnTo>
                      <a:pt x="162" y="168"/>
                    </a:lnTo>
                    <a:lnTo>
                      <a:pt x="128" y="204"/>
                    </a:lnTo>
                    <a:lnTo>
                      <a:pt x="97" y="232"/>
                    </a:lnTo>
                    <a:lnTo>
                      <a:pt x="61" y="266"/>
                    </a:lnTo>
                    <a:lnTo>
                      <a:pt x="17" y="310"/>
                    </a:lnTo>
                    <a:lnTo>
                      <a:pt x="40" y="238"/>
                    </a:lnTo>
                    <a:lnTo>
                      <a:pt x="59" y="133"/>
                    </a:lnTo>
                    <a:lnTo>
                      <a:pt x="59" y="95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00" name="Freeform 873">
                <a:extLst>
                  <a:ext uri="{FF2B5EF4-FFF2-40B4-BE49-F238E27FC236}">
                    <a16:creationId xmlns:a16="http://schemas.microsoft.com/office/drawing/2014/main" id="{9D875DA0-21D7-4B7C-8D19-C4E646B623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79" y="754"/>
                <a:ext cx="124" cy="140"/>
              </a:xfrm>
              <a:custGeom>
                <a:avLst/>
                <a:gdLst>
                  <a:gd name="T0" fmla="*/ 0 w 248"/>
                  <a:gd name="T1" fmla="*/ 1 h 279"/>
                  <a:gd name="T2" fmla="*/ 1 w 248"/>
                  <a:gd name="T3" fmla="*/ 1 h 279"/>
                  <a:gd name="T4" fmla="*/ 1 w 248"/>
                  <a:gd name="T5" fmla="*/ 1 h 279"/>
                  <a:gd name="T6" fmla="*/ 1 w 248"/>
                  <a:gd name="T7" fmla="*/ 1 h 279"/>
                  <a:gd name="T8" fmla="*/ 1 w 248"/>
                  <a:gd name="T9" fmla="*/ 1 h 279"/>
                  <a:gd name="T10" fmla="*/ 1 w 248"/>
                  <a:gd name="T11" fmla="*/ 0 h 279"/>
                  <a:gd name="T12" fmla="*/ 1 w 248"/>
                  <a:gd name="T13" fmla="*/ 1 h 279"/>
                  <a:gd name="T14" fmla="*/ 1 w 248"/>
                  <a:gd name="T15" fmla="*/ 1 h 279"/>
                  <a:gd name="T16" fmla="*/ 1 w 248"/>
                  <a:gd name="T17" fmla="*/ 1 h 279"/>
                  <a:gd name="T18" fmla="*/ 1 w 248"/>
                  <a:gd name="T19" fmla="*/ 1 h 279"/>
                  <a:gd name="T20" fmla="*/ 1 w 248"/>
                  <a:gd name="T21" fmla="*/ 1 h 279"/>
                  <a:gd name="T22" fmla="*/ 1 w 248"/>
                  <a:gd name="T23" fmla="*/ 1 h 279"/>
                  <a:gd name="T24" fmla="*/ 1 w 248"/>
                  <a:gd name="T25" fmla="*/ 1 h 279"/>
                  <a:gd name="T26" fmla="*/ 1 w 248"/>
                  <a:gd name="T27" fmla="*/ 1 h 279"/>
                  <a:gd name="T28" fmla="*/ 0 w 248"/>
                  <a:gd name="T29" fmla="*/ 1 h 279"/>
                  <a:gd name="T30" fmla="*/ 0 w 248"/>
                  <a:gd name="T31" fmla="*/ 1 h 27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48"/>
                  <a:gd name="T49" fmla="*/ 0 h 279"/>
                  <a:gd name="T50" fmla="*/ 248 w 248"/>
                  <a:gd name="T51" fmla="*/ 279 h 27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48" h="279">
                    <a:moveTo>
                      <a:pt x="0" y="129"/>
                    </a:moveTo>
                    <a:lnTo>
                      <a:pt x="29" y="104"/>
                    </a:lnTo>
                    <a:lnTo>
                      <a:pt x="77" y="74"/>
                    </a:lnTo>
                    <a:lnTo>
                      <a:pt x="130" y="47"/>
                    </a:lnTo>
                    <a:lnTo>
                      <a:pt x="192" y="23"/>
                    </a:lnTo>
                    <a:lnTo>
                      <a:pt x="248" y="0"/>
                    </a:lnTo>
                    <a:lnTo>
                      <a:pt x="232" y="38"/>
                    </a:lnTo>
                    <a:lnTo>
                      <a:pt x="213" y="80"/>
                    </a:lnTo>
                    <a:lnTo>
                      <a:pt x="187" y="127"/>
                    </a:lnTo>
                    <a:lnTo>
                      <a:pt x="156" y="173"/>
                    </a:lnTo>
                    <a:lnTo>
                      <a:pt x="115" y="222"/>
                    </a:lnTo>
                    <a:lnTo>
                      <a:pt x="78" y="260"/>
                    </a:lnTo>
                    <a:lnTo>
                      <a:pt x="58" y="279"/>
                    </a:lnTo>
                    <a:lnTo>
                      <a:pt x="141" y="101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01" name="Freeform 874">
                <a:extLst>
                  <a:ext uri="{FF2B5EF4-FFF2-40B4-BE49-F238E27FC236}">
                    <a16:creationId xmlns:a16="http://schemas.microsoft.com/office/drawing/2014/main" id="{547762FF-95F3-4618-9251-39AD4681C2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845"/>
                <a:ext cx="193" cy="212"/>
              </a:xfrm>
              <a:custGeom>
                <a:avLst/>
                <a:gdLst>
                  <a:gd name="T0" fmla="*/ 1 w 386"/>
                  <a:gd name="T1" fmla="*/ 1 h 424"/>
                  <a:gd name="T2" fmla="*/ 1 w 386"/>
                  <a:gd name="T3" fmla="*/ 1 h 424"/>
                  <a:gd name="T4" fmla="*/ 1 w 386"/>
                  <a:gd name="T5" fmla="*/ 1 h 424"/>
                  <a:gd name="T6" fmla="*/ 1 w 386"/>
                  <a:gd name="T7" fmla="*/ 1 h 424"/>
                  <a:gd name="T8" fmla="*/ 1 w 386"/>
                  <a:gd name="T9" fmla="*/ 1 h 424"/>
                  <a:gd name="T10" fmla="*/ 1 w 386"/>
                  <a:gd name="T11" fmla="*/ 1 h 424"/>
                  <a:gd name="T12" fmla="*/ 1 w 386"/>
                  <a:gd name="T13" fmla="*/ 1 h 424"/>
                  <a:gd name="T14" fmla="*/ 1 w 386"/>
                  <a:gd name="T15" fmla="*/ 0 h 424"/>
                  <a:gd name="T16" fmla="*/ 1 w 386"/>
                  <a:gd name="T17" fmla="*/ 1 h 424"/>
                  <a:gd name="T18" fmla="*/ 1 w 386"/>
                  <a:gd name="T19" fmla="*/ 1 h 424"/>
                  <a:gd name="T20" fmla="*/ 1 w 386"/>
                  <a:gd name="T21" fmla="*/ 1 h 424"/>
                  <a:gd name="T22" fmla="*/ 1 w 386"/>
                  <a:gd name="T23" fmla="*/ 1 h 424"/>
                  <a:gd name="T24" fmla="*/ 1 w 386"/>
                  <a:gd name="T25" fmla="*/ 1 h 424"/>
                  <a:gd name="T26" fmla="*/ 1 w 386"/>
                  <a:gd name="T27" fmla="*/ 1 h 424"/>
                  <a:gd name="T28" fmla="*/ 1 w 386"/>
                  <a:gd name="T29" fmla="*/ 1 h 424"/>
                  <a:gd name="T30" fmla="*/ 1 w 386"/>
                  <a:gd name="T31" fmla="*/ 1 h 424"/>
                  <a:gd name="T32" fmla="*/ 1 w 386"/>
                  <a:gd name="T33" fmla="*/ 1 h 424"/>
                  <a:gd name="T34" fmla="*/ 1 w 386"/>
                  <a:gd name="T35" fmla="*/ 1 h 424"/>
                  <a:gd name="T36" fmla="*/ 0 w 386"/>
                  <a:gd name="T37" fmla="*/ 1 h 424"/>
                  <a:gd name="T38" fmla="*/ 1 w 386"/>
                  <a:gd name="T39" fmla="*/ 1 h 424"/>
                  <a:gd name="T40" fmla="*/ 1 w 386"/>
                  <a:gd name="T41" fmla="*/ 1 h 424"/>
                  <a:gd name="T42" fmla="*/ 1 w 386"/>
                  <a:gd name="T43" fmla="*/ 1 h 424"/>
                  <a:gd name="T44" fmla="*/ 1 w 386"/>
                  <a:gd name="T45" fmla="*/ 1 h 424"/>
                  <a:gd name="T46" fmla="*/ 1 w 386"/>
                  <a:gd name="T47" fmla="*/ 1 h 424"/>
                  <a:gd name="T48" fmla="*/ 1 w 386"/>
                  <a:gd name="T49" fmla="*/ 1 h 4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6"/>
                  <a:gd name="T76" fmla="*/ 0 h 424"/>
                  <a:gd name="T77" fmla="*/ 386 w 386"/>
                  <a:gd name="T78" fmla="*/ 424 h 4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6" h="424">
                    <a:moveTo>
                      <a:pt x="78" y="156"/>
                    </a:moveTo>
                    <a:lnTo>
                      <a:pt x="94" y="128"/>
                    </a:lnTo>
                    <a:lnTo>
                      <a:pt x="122" y="95"/>
                    </a:lnTo>
                    <a:lnTo>
                      <a:pt x="168" y="65"/>
                    </a:lnTo>
                    <a:lnTo>
                      <a:pt x="227" y="38"/>
                    </a:lnTo>
                    <a:lnTo>
                      <a:pt x="289" y="17"/>
                    </a:lnTo>
                    <a:lnTo>
                      <a:pt x="345" y="6"/>
                    </a:lnTo>
                    <a:lnTo>
                      <a:pt x="386" y="0"/>
                    </a:lnTo>
                    <a:lnTo>
                      <a:pt x="369" y="29"/>
                    </a:lnTo>
                    <a:lnTo>
                      <a:pt x="348" y="73"/>
                    </a:lnTo>
                    <a:lnTo>
                      <a:pt x="327" y="118"/>
                    </a:lnTo>
                    <a:lnTo>
                      <a:pt x="310" y="156"/>
                    </a:lnTo>
                    <a:lnTo>
                      <a:pt x="291" y="187"/>
                    </a:lnTo>
                    <a:lnTo>
                      <a:pt x="265" y="219"/>
                    </a:lnTo>
                    <a:lnTo>
                      <a:pt x="229" y="255"/>
                    </a:lnTo>
                    <a:lnTo>
                      <a:pt x="189" y="291"/>
                    </a:lnTo>
                    <a:lnTo>
                      <a:pt x="145" y="344"/>
                    </a:lnTo>
                    <a:lnTo>
                      <a:pt x="94" y="413"/>
                    </a:lnTo>
                    <a:lnTo>
                      <a:pt x="0" y="424"/>
                    </a:lnTo>
                    <a:lnTo>
                      <a:pt x="63" y="373"/>
                    </a:lnTo>
                    <a:lnTo>
                      <a:pt x="120" y="285"/>
                    </a:lnTo>
                    <a:lnTo>
                      <a:pt x="231" y="135"/>
                    </a:lnTo>
                    <a:lnTo>
                      <a:pt x="173" y="135"/>
                    </a:lnTo>
                    <a:lnTo>
                      <a:pt x="78" y="15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02" name="Freeform 875">
                <a:extLst>
                  <a:ext uri="{FF2B5EF4-FFF2-40B4-BE49-F238E27FC236}">
                    <a16:creationId xmlns:a16="http://schemas.microsoft.com/office/drawing/2014/main" id="{C6B78CF5-5BC5-42F4-9965-D6600A6C53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4" y="897"/>
                <a:ext cx="168" cy="117"/>
              </a:xfrm>
              <a:custGeom>
                <a:avLst/>
                <a:gdLst>
                  <a:gd name="T0" fmla="*/ 0 w 337"/>
                  <a:gd name="T1" fmla="*/ 1 h 234"/>
                  <a:gd name="T2" fmla="*/ 0 w 337"/>
                  <a:gd name="T3" fmla="*/ 1 h 234"/>
                  <a:gd name="T4" fmla="*/ 0 w 337"/>
                  <a:gd name="T5" fmla="*/ 1 h 234"/>
                  <a:gd name="T6" fmla="*/ 0 w 337"/>
                  <a:gd name="T7" fmla="*/ 1 h 234"/>
                  <a:gd name="T8" fmla="*/ 0 w 337"/>
                  <a:gd name="T9" fmla="*/ 0 h 234"/>
                  <a:gd name="T10" fmla="*/ 0 w 337"/>
                  <a:gd name="T11" fmla="*/ 1 h 234"/>
                  <a:gd name="T12" fmla="*/ 0 w 337"/>
                  <a:gd name="T13" fmla="*/ 1 h 234"/>
                  <a:gd name="T14" fmla="*/ 0 w 337"/>
                  <a:gd name="T15" fmla="*/ 1 h 234"/>
                  <a:gd name="T16" fmla="*/ 0 w 337"/>
                  <a:gd name="T17" fmla="*/ 1 h 234"/>
                  <a:gd name="T18" fmla="*/ 0 w 337"/>
                  <a:gd name="T19" fmla="*/ 1 h 234"/>
                  <a:gd name="T20" fmla="*/ 0 w 337"/>
                  <a:gd name="T21" fmla="*/ 1 h 234"/>
                  <a:gd name="T22" fmla="*/ 0 w 337"/>
                  <a:gd name="T23" fmla="*/ 1 h 234"/>
                  <a:gd name="T24" fmla="*/ 0 w 337"/>
                  <a:gd name="T25" fmla="*/ 1 h 234"/>
                  <a:gd name="T26" fmla="*/ 0 w 337"/>
                  <a:gd name="T27" fmla="*/ 1 h 234"/>
                  <a:gd name="T28" fmla="*/ 0 w 337"/>
                  <a:gd name="T29" fmla="*/ 1 h 234"/>
                  <a:gd name="T30" fmla="*/ 0 w 337"/>
                  <a:gd name="T31" fmla="*/ 1 h 234"/>
                  <a:gd name="T32" fmla="*/ 0 w 337"/>
                  <a:gd name="T33" fmla="*/ 1 h 234"/>
                  <a:gd name="T34" fmla="*/ 0 w 337"/>
                  <a:gd name="T35" fmla="*/ 1 h 234"/>
                  <a:gd name="T36" fmla="*/ 0 w 337"/>
                  <a:gd name="T37" fmla="*/ 1 h 234"/>
                  <a:gd name="T38" fmla="*/ 0 w 337"/>
                  <a:gd name="T39" fmla="*/ 1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7"/>
                  <a:gd name="T61" fmla="*/ 0 h 234"/>
                  <a:gd name="T62" fmla="*/ 337 w 337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7" h="234">
                    <a:moveTo>
                      <a:pt x="137" y="38"/>
                    </a:moveTo>
                    <a:lnTo>
                      <a:pt x="192" y="30"/>
                    </a:lnTo>
                    <a:lnTo>
                      <a:pt x="249" y="23"/>
                    </a:lnTo>
                    <a:lnTo>
                      <a:pt x="310" y="7"/>
                    </a:lnTo>
                    <a:lnTo>
                      <a:pt x="337" y="0"/>
                    </a:lnTo>
                    <a:lnTo>
                      <a:pt x="323" y="30"/>
                    </a:lnTo>
                    <a:lnTo>
                      <a:pt x="308" y="63"/>
                    </a:lnTo>
                    <a:lnTo>
                      <a:pt x="291" y="108"/>
                    </a:lnTo>
                    <a:lnTo>
                      <a:pt x="274" y="148"/>
                    </a:lnTo>
                    <a:lnTo>
                      <a:pt x="257" y="177"/>
                    </a:lnTo>
                    <a:lnTo>
                      <a:pt x="236" y="207"/>
                    </a:lnTo>
                    <a:lnTo>
                      <a:pt x="204" y="234"/>
                    </a:lnTo>
                    <a:lnTo>
                      <a:pt x="232" y="188"/>
                    </a:lnTo>
                    <a:lnTo>
                      <a:pt x="257" y="101"/>
                    </a:lnTo>
                    <a:lnTo>
                      <a:pt x="158" y="123"/>
                    </a:lnTo>
                    <a:lnTo>
                      <a:pt x="40" y="142"/>
                    </a:lnTo>
                    <a:lnTo>
                      <a:pt x="0" y="150"/>
                    </a:lnTo>
                    <a:lnTo>
                      <a:pt x="70" y="70"/>
                    </a:lnTo>
                    <a:lnTo>
                      <a:pt x="137" y="3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03" name="Freeform 876">
                <a:extLst>
                  <a:ext uri="{FF2B5EF4-FFF2-40B4-BE49-F238E27FC236}">
                    <a16:creationId xmlns:a16="http://schemas.microsoft.com/office/drawing/2014/main" id="{577825EE-D1D9-43EA-BC2B-28B2A1E4183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4" y="940"/>
                <a:ext cx="135" cy="114"/>
              </a:xfrm>
              <a:custGeom>
                <a:avLst/>
                <a:gdLst>
                  <a:gd name="T0" fmla="*/ 1 w 270"/>
                  <a:gd name="T1" fmla="*/ 1 h 228"/>
                  <a:gd name="T2" fmla="*/ 1 w 270"/>
                  <a:gd name="T3" fmla="*/ 1 h 228"/>
                  <a:gd name="T4" fmla="*/ 1 w 270"/>
                  <a:gd name="T5" fmla="*/ 1 h 228"/>
                  <a:gd name="T6" fmla="*/ 1 w 270"/>
                  <a:gd name="T7" fmla="*/ 1 h 228"/>
                  <a:gd name="T8" fmla="*/ 1 w 270"/>
                  <a:gd name="T9" fmla="*/ 1 h 228"/>
                  <a:gd name="T10" fmla="*/ 1 w 270"/>
                  <a:gd name="T11" fmla="*/ 0 h 228"/>
                  <a:gd name="T12" fmla="*/ 1 w 270"/>
                  <a:gd name="T13" fmla="*/ 1 h 228"/>
                  <a:gd name="T14" fmla="*/ 1 w 270"/>
                  <a:gd name="T15" fmla="*/ 1 h 228"/>
                  <a:gd name="T16" fmla="*/ 1 w 270"/>
                  <a:gd name="T17" fmla="*/ 1 h 228"/>
                  <a:gd name="T18" fmla="*/ 1 w 270"/>
                  <a:gd name="T19" fmla="*/ 1 h 228"/>
                  <a:gd name="T20" fmla="*/ 1 w 270"/>
                  <a:gd name="T21" fmla="*/ 1 h 228"/>
                  <a:gd name="T22" fmla="*/ 1 w 270"/>
                  <a:gd name="T23" fmla="*/ 1 h 228"/>
                  <a:gd name="T24" fmla="*/ 1 w 270"/>
                  <a:gd name="T25" fmla="*/ 1 h 228"/>
                  <a:gd name="T26" fmla="*/ 1 w 270"/>
                  <a:gd name="T27" fmla="*/ 1 h 228"/>
                  <a:gd name="T28" fmla="*/ 0 w 270"/>
                  <a:gd name="T29" fmla="*/ 1 h 228"/>
                  <a:gd name="T30" fmla="*/ 1 w 270"/>
                  <a:gd name="T31" fmla="*/ 1 h 228"/>
                  <a:gd name="T32" fmla="*/ 1 w 270"/>
                  <a:gd name="T33" fmla="*/ 1 h 2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0"/>
                  <a:gd name="T52" fmla="*/ 0 h 228"/>
                  <a:gd name="T53" fmla="*/ 270 w 270"/>
                  <a:gd name="T54" fmla="*/ 228 h 2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0" h="228">
                    <a:moveTo>
                      <a:pt x="57" y="137"/>
                    </a:moveTo>
                    <a:lnTo>
                      <a:pt x="103" y="95"/>
                    </a:lnTo>
                    <a:lnTo>
                      <a:pt x="148" y="57"/>
                    </a:lnTo>
                    <a:lnTo>
                      <a:pt x="202" y="25"/>
                    </a:lnTo>
                    <a:lnTo>
                      <a:pt x="243" y="8"/>
                    </a:lnTo>
                    <a:lnTo>
                      <a:pt x="270" y="0"/>
                    </a:lnTo>
                    <a:lnTo>
                      <a:pt x="247" y="25"/>
                    </a:lnTo>
                    <a:lnTo>
                      <a:pt x="217" y="61"/>
                    </a:lnTo>
                    <a:lnTo>
                      <a:pt x="188" y="105"/>
                    </a:lnTo>
                    <a:lnTo>
                      <a:pt x="164" y="139"/>
                    </a:lnTo>
                    <a:lnTo>
                      <a:pt x="133" y="173"/>
                    </a:lnTo>
                    <a:lnTo>
                      <a:pt x="101" y="192"/>
                    </a:lnTo>
                    <a:lnTo>
                      <a:pt x="67" y="208"/>
                    </a:lnTo>
                    <a:lnTo>
                      <a:pt x="44" y="217"/>
                    </a:lnTo>
                    <a:lnTo>
                      <a:pt x="0" y="228"/>
                    </a:lnTo>
                    <a:lnTo>
                      <a:pt x="57" y="137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04" name="Freeform 877">
                <a:extLst>
                  <a:ext uri="{FF2B5EF4-FFF2-40B4-BE49-F238E27FC236}">
                    <a16:creationId xmlns:a16="http://schemas.microsoft.com/office/drawing/2014/main" id="{76648FCF-EDCE-4B08-95EB-1304AF13997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90" y="981"/>
                <a:ext cx="153" cy="82"/>
              </a:xfrm>
              <a:custGeom>
                <a:avLst/>
                <a:gdLst>
                  <a:gd name="T0" fmla="*/ 0 w 306"/>
                  <a:gd name="T1" fmla="*/ 1 h 164"/>
                  <a:gd name="T2" fmla="*/ 1 w 306"/>
                  <a:gd name="T3" fmla="*/ 1 h 164"/>
                  <a:gd name="T4" fmla="*/ 1 w 306"/>
                  <a:gd name="T5" fmla="*/ 1 h 164"/>
                  <a:gd name="T6" fmla="*/ 1 w 306"/>
                  <a:gd name="T7" fmla="*/ 1 h 164"/>
                  <a:gd name="T8" fmla="*/ 1 w 306"/>
                  <a:gd name="T9" fmla="*/ 1 h 164"/>
                  <a:gd name="T10" fmla="*/ 1 w 306"/>
                  <a:gd name="T11" fmla="*/ 1 h 164"/>
                  <a:gd name="T12" fmla="*/ 1 w 306"/>
                  <a:gd name="T13" fmla="*/ 1 h 164"/>
                  <a:gd name="T14" fmla="*/ 1 w 306"/>
                  <a:gd name="T15" fmla="*/ 0 h 164"/>
                  <a:gd name="T16" fmla="*/ 1 w 306"/>
                  <a:gd name="T17" fmla="*/ 1 h 164"/>
                  <a:gd name="T18" fmla="*/ 1 w 306"/>
                  <a:gd name="T19" fmla="*/ 1 h 164"/>
                  <a:gd name="T20" fmla="*/ 1 w 306"/>
                  <a:gd name="T21" fmla="*/ 1 h 164"/>
                  <a:gd name="T22" fmla="*/ 1 w 306"/>
                  <a:gd name="T23" fmla="*/ 1 h 164"/>
                  <a:gd name="T24" fmla="*/ 1 w 306"/>
                  <a:gd name="T25" fmla="*/ 1 h 164"/>
                  <a:gd name="T26" fmla="*/ 1 w 306"/>
                  <a:gd name="T27" fmla="*/ 1 h 164"/>
                  <a:gd name="T28" fmla="*/ 1 w 306"/>
                  <a:gd name="T29" fmla="*/ 1 h 164"/>
                  <a:gd name="T30" fmla="*/ 0 w 306"/>
                  <a:gd name="T31" fmla="*/ 1 h 164"/>
                  <a:gd name="T32" fmla="*/ 0 w 306"/>
                  <a:gd name="T33" fmla="*/ 1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6"/>
                  <a:gd name="T52" fmla="*/ 0 h 164"/>
                  <a:gd name="T53" fmla="*/ 306 w 306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6" h="164">
                    <a:moveTo>
                      <a:pt x="0" y="139"/>
                    </a:moveTo>
                    <a:lnTo>
                      <a:pt x="23" y="114"/>
                    </a:lnTo>
                    <a:lnTo>
                      <a:pt x="55" y="89"/>
                    </a:lnTo>
                    <a:lnTo>
                      <a:pt x="101" y="63"/>
                    </a:lnTo>
                    <a:lnTo>
                      <a:pt x="154" y="40"/>
                    </a:lnTo>
                    <a:lnTo>
                      <a:pt x="216" y="17"/>
                    </a:lnTo>
                    <a:lnTo>
                      <a:pt x="264" y="6"/>
                    </a:lnTo>
                    <a:lnTo>
                      <a:pt x="306" y="0"/>
                    </a:lnTo>
                    <a:lnTo>
                      <a:pt x="289" y="25"/>
                    </a:lnTo>
                    <a:lnTo>
                      <a:pt x="264" y="57"/>
                    </a:lnTo>
                    <a:lnTo>
                      <a:pt x="236" y="84"/>
                    </a:lnTo>
                    <a:lnTo>
                      <a:pt x="197" y="110"/>
                    </a:lnTo>
                    <a:lnTo>
                      <a:pt x="156" y="131"/>
                    </a:lnTo>
                    <a:lnTo>
                      <a:pt x="116" y="148"/>
                    </a:lnTo>
                    <a:lnTo>
                      <a:pt x="83" y="164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05" name="Freeform 878">
                <a:extLst>
                  <a:ext uri="{FF2B5EF4-FFF2-40B4-BE49-F238E27FC236}">
                    <a16:creationId xmlns:a16="http://schemas.microsoft.com/office/drawing/2014/main" id="{5195B1C7-8276-4A9B-9D67-689B4E6EBD0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96" y="920"/>
                <a:ext cx="64" cy="132"/>
              </a:xfrm>
              <a:custGeom>
                <a:avLst/>
                <a:gdLst>
                  <a:gd name="T0" fmla="*/ 1 w 127"/>
                  <a:gd name="T1" fmla="*/ 0 h 265"/>
                  <a:gd name="T2" fmla="*/ 1 w 127"/>
                  <a:gd name="T3" fmla="*/ 0 h 265"/>
                  <a:gd name="T4" fmla="*/ 0 w 127"/>
                  <a:gd name="T5" fmla="*/ 0 h 265"/>
                  <a:gd name="T6" fmla="*/ 0 w 127"/>
                  <a:gd name="T7" fmla="*/ 0 h 265"/>
                  <a:gd name="T8" fmla="*/ 1 w 127"/>
                  <a:gd name="T9" fmla="*/ 0 h 265"/>
                  <a:gd name="T10" fmla="*/ 1 w 127"/>
                  <a:gd name="T11" fmla="*/ 0 h 265"/>
                  <a:gd name="T12" fmla="*/ 1 w 127"/>
                  <a:gd name="T13" fmla="*/ 0 h 265"/>
                  <a:gd name="T14" fmla="*/ 1 w 127"/>
                  <a:gd name="T15" fmla="*/ 0 h 265"/>
                  <a:gd name="T16" fmla="*/ 1 w 127"/>
                  <a:gd name="T17" fmla="*/ 0 h 265"/>
                  <a:gd name="T18" fmla="*/ 1 w 127"/>
                  <a:gd name="T19" fmla="*/ 0 h 265"/>
                  <a:gd name="T20" fmla="*/ 1 w 127"/>
                  <a:gd name="T21" fmla="*/ 0 h 265"/>
                  <a:gd name="T22" fmla="*/ 1 w 127"/>
                  <a:gd name="T23" fmla="*/ 0 h 265"/>
                  <a:gd name="T24" fmla="*/ 1 w 127"/>
                  <a:gd name="T25" fmla="*/ 0 h 265"/>
                  <a:gd name="T26" fmla="*/ 1 w 127"/>
                  <a:gd name="T27" fmla="*/ 0 h 265"/>
                  <a:gd name="T28" fmla="*/ 1 w 127"/>
                  <a:gd name="T29" fmla="*/ 0 h 265"/>
                  <a:gd name="T30" fmla="*/ 1 w 127"/>
                  <a:gd name="T31" fmla="*/ 0 h 265"/>
                  <a:gd name="T32" fmla="*/ 1 w 127"/>
                  <a:gd name="T33" fmla="*/ 0 h 265"/>
                  <a:gd name="T34" fmla="*/ 1 w 127"/>
                  <a:gd name="T35" fmla="*/ 0 h 26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7"/>
                  <a:gd name="T55" fmla="*/ 0 h 265"/>
                  <a:gd name="T56" fmla="*/ 127 w 127"/>
                  <a:gd name="T57" fmla="*/ 265 h 26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7" h="265">
                    <a:moveTo>
                      <a:pt x="8" y="265"/>
                    </a:moveTo>
                    <a:lnTo>
                      <a:pt x="2" y="234"/>
                    </a:lnTo>
                    <a:lnTo>
                      <a:pt x="0" y="202"/>
                    </a:lnTo>
                    <a:lnTo>
                      <a:pt x="0" y="160"/>
                    </a:lnTo>
                    <a:lnTo>
                      <a:pt x="8" y="116"/>
                    </a:lnTo>
                    <a:lnTo>
                      <a:pt x="27" y="78"/>
                    </a:lnTo>
                    <a:lnTo>
                      <a:pt x="59" y="38"/>
                    </a:lnTo>
                    <a:lnTo>
                      <a:pt x="95" y="14"/>
                    </a:lnTo>
                    <a:lnTo>
                      <a:pt x="127" y="0"/>
                    </a:lnTo>
                    <a:lnTo>
                      <a:pt x="120" y="29"/>
                    </a:lnTo>
                    <a:lnTo>
                      <a:pt x="112" y="69"/>
                    </a:lnTo>
                    <a:lnTo>
                      <a:pt x="105" y="111"/>
                    </a:lnTo>
                    <a:lnTo>
                      <a:pt x="97" y="143"/>
                    </a:lnTo>
                    <a:lnTo>
                      <a:pt x="86" y="175"/>
                    </a:lnTo>
                    <a:lnTo>
                      <a:pt x="65" y="210"/>
                    </a:lnTo>
                    <a:lnTo>
                      <a:pt x="36" y="242"/>
                    </a:lnTo>
                    <a:lnTo>
                      <a:pt x="8" y="265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06" name="Freeform 879">
                <a:extLst>
                  <a:ext uri="{FF2B5EF4-FFF2-40B4-BE49-F238E27FC236}">
                    <a16:creationId xmlns:a16="http://schemas.microsoft.com/office/drawing/2014/main" id="{160F767A-FFA8-47D0-99F2-98072EAC9EF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53" y="789"/>
                <a:ext cx="67" cy="93"/>
              </a:xfrm>
              <a:custGeom>
                <a:avLst/>
                <a:gdLst>
                  <a:gd name="T0" fmla="*/ 0 w 134"/>
                  <a:gd name="T1" fmla="*/ 1 h 186"/>
                  <a:gd name="T2" fmla="*/ 1 w 134"/>
                  <a:gd name="T3" fmla="*/ 1 h 186"/>
                  <a:gd name="T4" fmla="*/ 1 w 134"/>
                  <a:gd name="T5" fmla="*/ 1 h 186"/>
                  <a:gd name="T6" fmla="*/ 1 w 134"/>
                  <a:gd name="T7" fmla="*/ 1 h 186"/>
                  <a:gd name="T8" fmla="*/ 1 w 134"/>
                  <a:gd name="T9" fmla="*/ 1 h 186"/>
                  <a:gd name="T10" fmla="*/ 1 w 134"/>
                  <a:gd name="T11" fmla="*/ 0 h 186"/>
                  <a:gd name="T12" fmla="*/ 1 w 134"/>
                  <a:gd name="T13" fmla="*/ 1 h 186"/>
                  <a:gd name="T14" fmla="*/ 1 w 134"/>
                  <a:gd name="T15" fmla="*/ 1 h 186"/>
                  <a:gd name="T16" fmla="*/ 1 w 134"/>
                  <a:gd name="T17" fmla="*/ 1 h 186"/>
                  <a:gd name="T18" fmla="*/ 1 w 134"/>
                  <a:gd name="T19" fmla="*/ 1 h 186"/>
                  <a:gd name="T20" fmla="*/ 1 w 134"/>
                  <a:gd name="T21" fmla="*/ 1 h 186"/>
                  <a:gd name="T22" fmla="*/ 1 w 134"/>
                  <a:gd name="T23" fmla="*/ 1 h 186"/>
                  <a:gd name="T24" fmla="*/ 0 w 134"/>
                  <a:gd name="T25" fmla="*/ 1 h 186"/>
                  <a:gd name="T26" fmla="*/ 0 w 134"/>
                  <a:gd name="T27" fmla="*/ 1 h 18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4"/>
                  <a:gd name="T43" fmla="*/ 0 h 186"/>
                  <a:gd name="T44" fmla="*/ 134 w 134"/>
                  <a:gd name="T45" fmla="*/ 186 h 18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4" h="186">
                    <a:moveTo>
                      <a:pt x="0" y="137"/>
                    </a:moveTo>
                    <a:lnTo>
                      <a:pt x="19" y="114"/>
                    </a:lnTo>
                    <a:lnTo>
                      <a:pt x="44" y="89"/>
                    </a:lnTo>
                    <a:lnTo>
                      <a:pt x="80" y="57"/>
                    </a:lnTo>
                    <a:lnTo>
                      <a:pt x="105" y="34"/>
                    </a:lnTo>
                    <a:lnTo>
                      <a:pt x="134" y="0"/>
                    </a:lnTo>
                    <a:lnTo>
                      <a:pt x="132" y="21"/>
                    </a:lnTo>
                    <a:lnTo>
                      <a:pt x="126" y="55"/>
                    </a:lnTo>
                    <a:lnTo>
                      <a:pt x="118" y="89"/>
                    </a:lnTo>
                    <a:lnTo>
                      <a:pt x="103" y="129"/>
                    </a:lnTo>
                    <a:lnTo>
                      <a:pt x="57" y="186"/>
                    </a:lnTo>
                    <a:lnTo>
                      <a:pt x="59" y="116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07" name="Freeform 880">
                <a:extLst>
                  <a:ext uri="{FF2B5EF4-FFF2-40B4-BE49-F238E27FC236}">
                    <a16:creationId xmlns:a16="http://schemas.microsoft.com/office/drawing/2014/main" id="{4AAF9E9B-BB6F-4E48-8303-6D64F40D28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62" y="721"/>
                <a:ext cx="93" cy="115"/>
              </a:xfrm>
              <a:custGeom>
                <a:avLst/>
                <a:gdLst>
                  <a:gd name="T0" fmla="*/ 1 w 184"/>
                  <a:gd name="T1" fmla="*/ 1 h 230"/>
                  <a:gd name="T2" fmla="*/ 1 w 184"/>
                  <a:gd name="T3" fmla="*/ 1 h 230"/>
                  <a:gd name="T4" fmla="*/ 1 w 184"/>
                  <a:gd name="T5" fmla="*/ 1 h 230"/>
                  <a:gd name="T6" fmla="*/ 1 w 184"/>
                  <a:gd name="T7" fmla="*/ 1 h 230"/>
                  <a:gd name="T8" fmla="*/ 1 w 184"/>
                  <a:gd name="T9" fmla="*/ 0 h 230"/>
                  <a:gd name="T10" fmla="*/ 1 w 184"/>
                  <a:gd name="T11" fmla="*/ 1 h 230"/>
                  <a:gd name="T12" fmla="*/ 1 w 184"/>
                  <a:gd name="T13" fmla="*/ 1 h 230"/>
                  <a:gd name="T14" fmla="*/ 1 w 184"/>
                  <a:gd name="T15" fmla="*/ 1 h 230"/>
                  <a:gd name="T16" fmla="*/ 1 w 184"/>
                  <a:gd name="T17" fmla="*/ 1 h 230"/>
                  <a:gd name="T18" fmla="*/ 1 w 184"/>
                  <a:gd name="T19" fmla="*/ 1 h 230"/>
                  <a:gd name="T20" fmla="*/ 1 w 184"/>
                  <a:gd name="T21" fmla="*/ 1 h 230"/>
                  <a:gd name="T22" fmla="*/ 0 w 184"/>
                  <a:gd name="T23" fmla="*/ 1 h 230"/>
                  <a:gd name="T24" fmla="*/ 1 w 184"/>
                  <a:gd name="T25" fmla="*/ 1 h 230"/>
                  <a:gd name="T26" fmla="*/ 1 w 184"/>
                  <a:gd name="T27" fmla="*/ 1 h 230"/>
                  <a:gd name="T28" fmla="*/ 1 w 184"/>
                  <a:gd name="T29" fmla="*/ 1 h 2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4"/>
                  <a:gd name="T46" fmla="*/ 0 h 230"/>
                  <a:gd name="T47" fmla="*/ 184 w 184"/>
                  <a:gd name="T48" fmla="*/ 230 h 2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4" h="230">
                    <a:moveTo>
                      <a:pt x="26" y="74"/>
                    </a:moveTo>
                    <a:lnTo>
                      <a:pt x="55" y="53"/>
                    </a:lnTo>
                    <a:lnTo>
                      <a:pt x="91" y="34"/>
                    </a:lnTo>
                    <a:lnTo>
                      <a:pt x="144" y="14"/>
                    </a:lnTo>
                    <a:lnTo>
                      <a:pt x="184" y="0"/>
                    </a:lnTo>
                    <a:lnTo>
                      <a:pt x="175" y="31"/>
                    </a:lnTo>
                    <a:lnTo>
                      <a:pt x="159" y="63"/>
                    </a:lnTo>
                    <a:lnTo>
                      <a:pt x="137" y="97"/>
                    </a:lnTo>
                    <a:lnTo>
                      <a:pt x="114" y="128"/>
                    </a:lnTo>
                    <a:lnTo>
                      <a:pt x="78" y="164"/>
                    </a:lnTo>
                    <a:lnTo>
                      <a:pt x="38" y="200"/>
                    </a:lnTo>
                    <a:lnTo>
                      <a:pt x="0" y="230"/>
                    </a:lnTo>
                    <a:lnTo>
                      <a:pt x="24" y="149"/>
                    </a:lnTo>
                    <a:lnTo>
                      <a:pt x="26" y="7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08" name="Freeform 881">
                <a:extLst>
                  <a:ext uri="{FF2B5EF4-FFF2-40B4-BE49-F238E27FC236}">
                    <a16:creationId xmlns:a16="http://schemas.microsoft.com/office/drawing/2014/main" id="{66040A2D-AE9C-45B0-ACB0-6382DADA33A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12" y="769"/>
                <a:ext cx="74" cy="76"/>
              </a:xfrm>
              <a:custGeom>
                <a:avLst/>
                <a:gdLst>
                  <a:gd name="T0" fmla="*/ 0 w 148"/>
                  <a:gd name="T1" fmla="*/ 1 h 152"/>
                  <a:gd name="T2" fmla="*/ 1 w 148"/>
                  <a:gd name="T3" fmla="*/ 1 h 152"/>
                  <a:gd name="T4" fmla="*/ 1 w 148"/>
                  <a:gd name="T5" fmla="*/ 1 h 152"/>
                  <a:gd name="T6" fmla="*/ 1 w 148"/>
                  <a:gd name="T7" fmla="*/ 1 h 152"/>
                  <a:gd name="T8" fmla="*/ 1 w 148"/>
                  <a:gd name="T9" fmla="*/ 0 h 152"/>
                  <a:gd name="T10" fmla="*/ 1 w 148"/>
                  <a:gd name="T11" fmla="*/ 1 h 152"/>
                  <a:gd name="T12" fmla="*/ 1 w 148"/>
                  <a:gd name="T13" fmla="*/ 1 h 152"/>
                  <a:gd name="T14" fmla="*/ 1 w 148"/>
                  <a:gd name="T15" fmla="*/ 1 h 152"/>
                  <a:gd name="T16" fmla="*/ 1 w 148"/>
                  <a:gd name="T17" fmla="*/ 1 h 152"/>
                  <a:gd name="T18" fmla="*/ 1 w 148"/>
                  <a:gd name="T19" fmla="*/ 1 h 152"/>
                  <a:gd name="T20" fmla="*/ 0 w 148"/>
                  <a:gd name="T21" fmla="*/ 1 h 152"/>
                  <a:gd name="T22" fmla="*/ 0 w 148"/>
                  <a:gd name="T23" fmla="*/ 1 h 1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152"/>
                  <a:gd name="T38" fmla="*/ 148 w 148"/>
                  <a:gd name="T39" fmla="*/ 152 h 15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152">
                    <a:moveTo>
                      <a:pt x="0" y="82"/>
                    </a:moveTo>
                    <a:lnTo>
                      <a:pt x="31" y="61"/>
                    </a:lnTo>
                    <a:lnTo>
                      <a:pt x="65" y="40"/>
                    </a:lnTo>
                    <a:lnTo>
                      <a:pt x="97" y="23"/>
                    </a:lnTo>
                    <a:lnTo>
                      <a:pt x="148" y="0"/>
                    </a:lnTo>
                    <a:lnTo>
                      <a:pt x="135" y="27"/>
                    </a:lnTo>
                    <a:lnTo>
                      <a:pt x="112" y="71"/>
                    </a:lnTo>
                    <a:lnTo>
                      <a:pt x="78" y="114"/>
                    </a:lnTo>
                    <a:lnTo>
                      <a:pt x="38" y="152"/>
                    </a:lnTo>
                    <a:lnTo>
                      <a:pt x="74" y="74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09" name="Freeform 882">
                <a:extLst>
                  <a:ext uri="{FF2B5EF4-FFF2-40B4-BE49-F238E27FC236}">
                    <a16:creationId xmlns:a16="http://schemas.microsoft.com/office/drawing/2014/main" id="{F8610F3C-75DE-4A41-BAD7-B2090A42B2C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2" y="912"/>
                <a:ext cx="143" cy="61"/>
              </a:xfrm>
              <a:custGeom>
                <a:avLst/>
                <a:gdLst>
                  <a:gd name="T0" fmla="*/ 1 w 285"/>
                  <a:gd name="T1" fmla="*/ 0 h 124"/>
                  <a:gd name="T2" fmla="*/ 1 w 285"/>
                  <a:gd name="T3" fmla="*/ 0 h 124"/>
                  <a:gd name="T4" fmla="*/ 1 w 285"/>
                  <a:gd name="T5" fmla="*/ 0 h 124"/>
                  <a:gd name="T6" fmla="*/ 1 w 285"/>
                  <a:gd name="T7" fmla="*/ 0 h 124"/>
                  <a:gd name="T8" fmla="*/ 1 w 285"/>
                  <a:gd name="T9" fmla="*/ 0 h 124"/>
                  <a:gd name="T10" fmla="*/ 1 w 285"/>
                  <a:gd name="T11" fmla="*/ 0 h 124"/>
                  <a:gd name="T12" fmla="*/ 1 w 285"/>
                  <a:gd name="T13" fmla="*/ 0 h 124"/>
                  <a:gd name="T14" fmla="*/ 0 w 285"/>
                  <a:gd name="T15" fmla="*/ 0 h 124"/>
                  <a:gd name="T16" fmla="*/ 1 w 285"/>
                  <a:gd name="T17" fmla="*/ 0 h 124"/>
                  <a:gd name="T18" fmla="*/ 1 w 285"/>
                  <a:gd name="T19" fmla="*/ 0 h 124"/>
                  <a:gd name="T20" fmla="*/ 1 w 285"/>
                  <a:gd name="T21" fmla="*/ 0 h 1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85"/>
                  <a:gd name="T34" fmla="*/ 0 h 124"/>
                  <a:gd name="T35" fmla="*/ 285 w 285"/>
                  <a:gd name="T36" fmla="*/ 124 h 1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85" h="124">
                    <a:moveTo>
                      <a:pt x="80" y="40"/>
                    </a:moveTo>
                    <a:lnTo>
                      <a:pt x="147" y="33"/>
                    </a:lnTo>
                    <a:lnTo>
                      <a:pt x="221" y="19"/>
                    </a:lnTo>
                    <a:lnTo>
                      <a:pt x="285" y="0"/>
                    </a:lnTo>
                    <a:lnTo>
                      <a:pt x="272" y="31"/>
                    </a:lnTo>
                    <a:lnTo>
                      <a:pt x="245" y="74"/>
                    </a:lnTo>
                    <a:lnTo>
                      <a:pt x="150" y="92"/>
                    </a:lnTo>
                    <a:lnTo>
                      <a:pt x="0" y="124"/>
                    </a:lnTo>
                    <a:lnTo>
                      <a:pt x="46" y="61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10" name="Freeform 883">
                <a:extLst>
                  <a:ext uri="{FF2B5EF4-FFF2-40B4-BE49-F238E27FC236}">
                    <a16:creationId xmlns:a16="http://schemas.microsoft.com/office/drawing/2014/main" id="{2B87DAB4-4D12-48B5-9FCB-36139D1016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1" y="992"/>
                <a:ext cx="123" cy="67"/>
              </a:xfrm>
              <a:custGeom>
                <a:avLst/>
                <a:gdLst>
                  <a:gd name="T0" fmla="*/ 0 w 245"/>
                  <a:gd name="T1" fmla="*/ 1 h 133"/>
                  <a:gd name="T2" fmla="*/ 1 w 245"/>
                  <a:gd name="T3" fmla="*/ 1 h 133"/>
                  <a:gd name="T4" fmla="*/ 1 w 245"/>
                  <a:gd name="T5" fmla="*/ 1 h 133"/>
                  <a:gd name="T6" fmla="*/ 1 w 245"/>
                  <a:gd name="T7" fmla="*/ 1 h 133"/>
                  <a:gd name="T8" fmla="*/ 1 w 245"/>
                  <a:gd name="T9" fmla="*/ 1 h 133"/>
                  <a:gd name="T10" fmla="*/ 1 w 245"/>
                  <a:gd name="T11" fmla="*/ 0 h 133"/>
                  <a:gd name="T12" fmla="*/ 1 w 245"/>
                  <a:gd name="T13" fmla="*/ 1 h 133"/>
                  <a:gd name="T14" fmla="*/ 1 w 245"/>
                  <a:gd name="T15" fmla="*/ 1 h 133"/>
                  <a:gd name="T16" fmla="*/ 1 w 245"/>
                  <a:gd name="T17" fmla="*/ 1 h 133"/>
                  <a:gd name="T18" fmla="*/ 1 w 245"/>
                  <a:gd name="T19" fmla="*/ 1 h 133"/>
                  <a:gd name="T20" fmla="*/ 1 w 245"/>
                  <a:gd name="T21" fmla="*/ 1 h 133"/>
                  <a:gd name="T22" fmla="*/ 0 w 245"/>
                  <a:gd name="T23" fmla="*/ 1 h 133"/>
                  <a:gd name="T24" fmla="*/ 0 w 245"/>
                  <a:gd name="T25" fmla="*/ 1 h 1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5"/>
                  <a:gd name="T40" fmla="*/ 0 h 133"/>
                  <a:gd name="T41" fmla="*/ 245 w 245"/>
                  <a:gd name="T42" fmla="*/ 133 h 1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5" h="133">
                    <a:moveTo>
                      <a:pt x="0" y="122"/>
                    </a:moveTo>
                    <a:lnTo>
                      <a:pt x="34" y="91"/>
                    </a:lnTo>
                    <a:lnTo>
                      <a:pt x="78" y="63"/>
                    </a:lnTo>
                    <a:lnTo>
                      <a:pt x="136" y="34"/>
                    </a:lnTo>
                    <a:lnTo>
                      <a:pt x="188" y="17"/>
                    </a:lnTo>
                    <a:lnTo>
                      <a:pt x="245" y="0"/>
                    </a:lnTo>
                    <a:lnTo>
                      <a:pt x="218" y="27"/>
                    </a:lnTo>
                    <a:lnTo>
                      <a:pt x="180" y="55"/>
                    </a:lnTo>
                    <a:lnTo>
                      <a:pt x="136" y="82"/>
                    </a:lnTo>
                    <a:lnTo>
                      <a:pt x="91" y="106"/>
                    </a:lnTo>
                    <a:lnTo>
                      <a:pt x="38" y="133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11" name="Freeform 884">
                <a:extLst>
                  <a:ext uri="{FF2B5EF4-FFF2-40B4-BE49-F238E27FC236}">
                    <a16:creationId xmlns:a16="http://schemas.microsoft.com/office/drawing/2014/main" id="{4985C359-A2F5-4763-B12B-3205A395370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0" y="855"/>
                <a:ext cx="173" cy="200"/>
              </a:xfrm>
              <a:custGeom>
                <a:avLst/>
                <a:gdLst>
                  <a:gd name="T0" fmla="*/ 1 w 346"/>
                  <a:gd name="T1" fmla="*/ 0 h 401"/>
                  <a:gd name="T2" fmla="*/ 1 w 346"/>
                  <a:gd name="T3" fmla="*/ 0 h 401"/>
                  <a:gd name="T4" fmla="*/ 1 w 346"/>
                  <a:gd name="T5" fmla="*/ 0 h 401"/>
                  <a:gd name="T6" fmla="*/ 1 w 346"/>
                  <a:gd name="T7" fmla="*/ 0 h 401"/>
                  <a:gd name="T8" fmla="*/ 1 w 346"/>
                  <a:gd name="T9" fmla="*/ 0 h 401"/>
                  <a:gd name="T10" fmla="*/ 1 w 346"/>
                  <a:gd name="T11" fmla="*/ 0 h 401"/>
                  <a:gd name="T12" fmla="*/ 1 w 346"/>
                  <a:gd name="T13" fmla="*/ 0 h 401"/>
                  <a:gd name="T14" fmla="*/ 1 w 346"/>
                  <a:gd name="T15" fmla="*/ 0 h 401"/>
                  <a:gd name="T16" fmla="*/ 1 w 346"/>
                  <a:gd name="T17" fmla="*/ 0 h 401"/>
                  <a:gd name="T18" fmla="*/ 1 w 346"/>
                  <a:gd name="T19" fmla="*/ 0 h 401"/>
                  <a:gd name="T20" fmla="*/ 1 w 346"/>
                  <a:gd name="T21" fmla="*/ 0 h 401"/>
                  <a:gd name="T22" fmla="*/ 1 w 346"/>
                  <a:gd name="T23" fmla="*/ 0 h 401"/>
                  <a:gd name="T24" fmla="*/ 1 w 346"/>
                  <a:gd name="T25" fmla="*/ 0 h 401"/>
                  <a:gd name="T26" fmla="*/ 1 w 346"/>
                  <a:gd name="T27" fmla="*/ 0 h 401"/>
                  <a:gd name="T28" fmla="*/ 1 w 346"/>
                  <a:gd name="T29" fmla="*/ 0 h 401"/>
                  <a:gd name="T30" fmla="*/ 1 w 346"/>
                  <a:gd name="T31" fmla="*/ 0 h 401"/>
                  <a:gd name="T32" fmla="*/ 0 w 346"/>
                  <a:gd name="T33" fmla="*/ 0 h 401"/>
                  <a:gd name="T34" fmla="*/ 1 w 346"/>
                  <a:gd name="T35" fmla="*/ 0 h 401"/>
                  <a:gd name="T36" fmla="*/ 1 w 346"/>
                  <a:gd name="T37" fmla="*/ 0 h 401"/>
                  <a:gd name="T38" fmla="*/ 1 w 346"/>
                  <a:gd name="T39" fmla="*/ 0 h 401"/>
                  <a:gd name="T40" fmla="*/ 1 w 346"/>
                  <a:gd name="T41" fmla="*/ 0 h 401"/>
                  <a:gd name="T42" fmla="*/ 1 w 346"/>
                  <a:gd name="T43" fmla="*/ 0 h 401"/>
                  <a:gd name="T44" fmla="*/ 1 w 346"/>
                  <a:gd name="T45" fmla="*/ 0 h 401"/>
                  <a:gd name="T46" fmla="*/ 1 w 346"/>
                  <a:gd name="T47" fmla="*/ 0 h 40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46"/>
                  <a:gd name="T73" fmla="*/ 0 h 401"/>
                  <a:gd name="T74" fmla="*/ 346 w 346"/>
                  <a:gd name="T75" fmla="*/ 401 h 40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46" h="401">
                    <a:moveTo>
                      <a:pt x="110" y="124"/>
                    </a:moveTo>
                    <a:lnTo>
                      <a:pt x="129" y="101"/>
                    </a:lnTo>
                    <a:lnTo>
                      <a:pt x="164" y="76"/>
                    </a:lnTo>
                    <a:lnTo>
                      <a:pt x="207" y="52"/>
                    </a:lnTo>
                    <a:lnTo>
                      <a:pt x="255" y="33"/>
                    </a:lnTo>
                    <a:lnTo>
                      <a:pt x="312" y="14"/>
                    </a:lnTo>
                    <a:lnTo>
                      <a:pt x="346" y="0"/>
                    </a:lnTo>
                    <a:lnTo>
                      <a:pt x="323" y="36"/>
                    </a:lnTo>
                    <a:lnTo>
                      <a:pt x="300" y="82"/>
                    </a:lnTo>
                    <a:lnTo>
                      <a:pt x="274" y="131"/>
                    </a:lnTo>
                    <a:lnTo>
                      <a:pt x="240" y="171"/>
                    </a:lnTo>
                    <a:lnTo>
                      <a:pt x="198" y="219"/>
                    </a:lnTo>
                    <a:lnTo>
                      <a:pt x="156" y="266"/>
                    </a:lnTo>
                    <a:lnTo>
                      <a:pt x="122" y="314"/>
                    </a:lnTo>
                    <a:lnTo>
                      <a:pt x="89" y="363"/>
                    </a:lnTo>
                    <a:lnTo>
                      <a:pt x="65" y="396"/>
                    </a:lnTo>
                    <a:lnTo>
                      <a:pt x="0" y="401"/>
                    </a:lnTo>
                    <a:lnTo>
                      <a:pt x="51" y="356"/>
                    </a:lnTo>
                    <a:lnTo>
                      <a:pt x="107" y="282"/>
                    </a:lnTo>
                    <a:lnTo>
                      <a:pt x="152" y="206"/>
                    </a:lnTo>
                    <a:lnTo>
                      <a:pt x="232" y="111"/>
                    </a:lnTo>
                    <a:lnTo>
                      <a:pt x="160" y="118"/>
                    </a:lnTo>
                    <a:lnTo>
                      <a:pt x="110" y="12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12" name="Freeform 885">
                <a:extLst>
                  <a:ext uri="{FF2B5EF4-FFF2-40B4-BE49-F238E27FC236}">
                    <a16:creationId xmlns:a16="http://schemas.microsoft.com/office/drawing/2014/main" id="{738B93C9-6C51-4D4E-AAA7-605BCB6D9AD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43" y="953"/>
                <a:ext cx="103" cy="91"/>
              </a:xfrm>
              <a:custGeom>
                <a:avLst/>
                <a:gdLst>
                  <a:gd name="T0" fmla="*/ 0 w 207"/>
                  <a:gd name="T1" fmla="*/ 1 h 181"/>
                  <a:gd name="T2" fmla="*/ 0 w 207"/>
                  <a:gd name="T3" fmla="*/ 1 h 181"/>
                  <a:gd name="T4" fmla="*/ 0 w 207"/>
                  <a:gd name="T5" fmla="*/ 1 h 181"/>
                  <a:gd name="T6" fmla="*/ 0 w 207"/>
                  <a:gd name="T7" fmla="*/ 1 h 181"/>
                  <a:gd name="T8" fmla="*/ 0 w 207"/>
                  <a:gd name="T9" fmla="*/ 1 h 181"/>
                  <a:gd name="T10" fmla="*/ 0 w 207"/>
                  <a:gd name="T11" fmla="*/ 0 h 181"/>
                  <a:gd name="T12" fmla="*/ 0 w 207"/>
                  <a:gd name="T13" fmla="*/ 1 h 181"/>
                  <a:gd name="T14" fmla="*/ 0 w 207"/>
                  <a:gd name="T15" fmla="*/ 1 h 181"/>
                  <a:gd name="T16" fmla="*/ 0 w 207"/>
                  <a:gd name="T17" fmla="*/ 1 h 181"/>
                  <a:gd name="T18" fmla="*/ 0 w 207"/>
                  <a:gd name="T19" fmla="*/ 1 h 181"/>
                  <a:gd name="T20" fmla="*/ 0 w 207"/>
                  <a:gd name="T21" fmla="*/ 1 h 181"/>
                  <a:gd name="T22" fmla="*/ 0 w 207"/>
                  <a:gd name="T23" fmla="*/ 1 h 181"/>
                  <a:gd name="T24" fmla="*/ 0 w 207"/>
                  <a:gd name="T25" fmla="*/ 1 h 181"/>
                  <a:gd name="T26" fmla="*/ 0 w 207"/>
                  <a:gd name="T27" fmla="*/ 1 h 181"/>
                  <a:gd name="T28" fmla="*/ 0 w 207"/>
                  <a:gd name="T29" fmla="*/ 1 h 1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7"/>
                  <a:gd name="T46" fmla="*/ 0 h 181"/>
                  <a:gd name="T47" fmla="*/ 207 w 207"/>
                  <a:gd name="T48" fmla="*/ 181 h 18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7" h="181">
                    <a:moveTo>
                      <a:pt x="25" y="143"/>
                    </a:moveTo>
                    <a:lnTo>
                      <a:pt x="65" y="112"/>
                    </a:lnTo>
                    <a:lnTo>
                      <a:pt x="110" y="76"/>
                    </a:lnTo>
                    <a:lnTo>
                      <a:pt x="154" y="38"/>
                    </a:lnTo>
                    <a:lnTo>
                      <a:pt x="185" y="15"/>
                    </a:lnTo>
                    <a:lnTo>
                      <a:pt x="207" y="0"/>
                    </a:lnTo>
                    <a:lnTo>
                      <a:pt x="185" y="25"/>
                    </a:lnTo>
                    <a:lnTo>
                      <a:pt x="156" y="63"/>
                    </a:lnTo>
                    <a:lnTo>
                      <a:pt x="129" y="101"/>
                    </a:lnTo>
                    <a:lnTo>
                      <a:pt x="101" y="127"/>
                    </a:lnTo>
                    <a:lnTo>
                      <a:pt x="70" y="150"/>
                    </a:lnTo>
                    <a:lnTo>
                      <a:pt x="38" y="165"/>
                    </a:lnTo>
                    <a:lnTo>
                      <a:pt x="0" y="181"/>
                    </a:lnTo>
                    <a:lnTo>
                      <a:pt x="25" y="14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13" name="Freeform 886">
                <a:extLst>
                  <a:ext uri="{FF2B5EF4-FFF2-40B4-BE49-F238E27FC236}">
                    <a16:creationId xmlns:a16="http://schemas.microsoft.com/office/drawing/2014/main" id="{FC543B32-8D99-4658-A998-11DC4C4751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3" y="933"/>
                <a:ext cx="46" cy="110"/>
              </a:xfrm>
              <a:custGeom>
                <a:avLst/>
                <a:gdLst>
                  <a:gd name="T0" fmla="*/ 0 w 93"/>
                  <a:gd name="T1" fmla="*/ 0 h 221"/>
                  <a:gd name="T2" fmla="*/ 0 w 93"/>
                  <a:gd name="T3" fmla="*/ 0 h 221"/>
                  <a:gd name="T4" fmla="*/ 0 w 93"/>
                  <a:gd name="T5" fmla="*/ 0 h 221"/>
                  <a:gd name="T6" fmla="*/ 0 w 93"/>
                  <a:gd name="T7" fmla="*/ 0 h 221"/>
                  <a:gd name="T8" fmla="*/ 0 w 93"/>
                  <a:gd name="T9" fmla="*/ 0 h 221"/>
                  <a:gd name="T10" fmla="*/ 0 w 93"/>
                  <a:gd name="T11" fmla="*/ 0 h 221"/>
                  <a:gd name="T12" fmla="*/ 0 w 93"/>
                  <a:gd name="T13" fmla="*/ 0 h 221"/>
                  <a:gd name="T14" fmla="*/ 0 w 93"/>
                  <a:gd name="T15" fmla="*/ 0 h 221"/>
                  <a:gd name="T16" fmla="*/ 0 w 93"/>
                  <a:gd name="T17" fmla="*/ 0 h 221"/>
                  <a:gd name="T18" fmla="*/ 0 w 93"/>
                  <a:gd name="T19" fmla="*/ 0 h 221"/>
                  <a:gd name="T20" fmla="*/ 0 w 93"/>
                  <a:gd name="T21" fmla="*/ 0 h 221"/>
                  <a:gd name="T22" fmla="*/ 0 w 93"/>
                  <a:gd name="T23" fmla="*/ 0 h 221"/>
                  <a:gd name="T24" fmla="*/ 0 w 93"/>
                  <a:gd name="T25" fmla="*/ 0 h 221"/>
                  <a:gd name="T26" fmla="*/ 0 w 93"/>
                  <a:gd name="T27" fmla="*/ 0 h 221"/>
                  <a:gd name="T28" fmla="*/ 0 w 93"/>
                  <a:gd name="T29" fmla="*/ 0 h 221"/>
                  <a:gd name="T30" fmla="*/ 0 w 93"/>
                  <a:gd name="T31" fmla="*/ 0 h 221"/>
                  <a:gd name="T32" fmla="*/ 0 w 93"/>
                  <a:gd name="T33" fmla="*/ 0 h 221"/>
                  <a:gd name="T34" fmla="*/ 0 w 93"/>
                  <a:gd name="T35" fmla="*/ 0 h 2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3"/>
                  <a:gd name="T55" fmla="*/ 0 h 221"/>
                  <a:gd name="T56" fmla="*/ 93 w 93"/>
                  <a:gd name="T57" fmla="*/ 221 h 2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3" h="221">
                    <a:moveTo>
                      <a:pt x="0" y="213"/>
                    </a:moveTo>
                    <a:lnTo>
                      <a:pt x="0" y="183"/>
                    </a:lnTo>
                    <a:lnTo>
                      <a:pt x="0" y="145"/>
                    </a:lnTo>
                    <a:lnTo>
                      <a:pt x="8" y="109"/>
                    </a:lnTo>
                    <a:lnTo>
                      <a:pt x="19" y="72"/>
                    </a:lnTo>
                    <a:lnTo>
                      <a:pt x="40" y="42"/>
                    </a:lnTo>
                    <a:lnTo>
                      <a:pt x="67" y="17"/>
                    </a:lnTo>
                    <a:lnTo>
                      <a:pt x="93" y="0"/>
                    </a:lnTo>
                    <a:lnTo>
                      <a:pt x="86" y="21"/>
                    </a:lnTo>
                    <a:lnTo>
                      <a:pt x="80" y="53"/>
                    </a:lnTo>
                    <a:lnTo>
                      <a:pt x="73" y="90"/>
                    </a:lnTo>
                    <a:lnTo>
                      <a:pt x="65" y="126"/>
                    </a:lnTo>
                    <a:lnTo>
                      <a:pt x="50" y="160"/>
                    </a:lnTo>
                    <a:lnTo>
                      <a:pt x="35" y="186"/>
                    </a:lnTo>
                    <a:lnTo>
                      <a:pt x="14" y="207"/>
                    </a:lnTo>
                    <a:lnTo>
                      <a:pt x="0" y="221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14" name="Freeform 887">
                <a:extLst>
                  <a:ext uri="{FF2B5EF4-FFF2-40B4-BE49-F238E27FC236}">
                    <a16:creationId xmlns:a16="http://schemas.microsoft.com/office/drawing/2014/main" id="{36902193-F255-4F7C-BB3F-05FA2D9375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0" y="892"/>
                <a:ext cx="26" cy="102"/>
              </a:xfrm>
              <a:custGeom>
                <a:avLst/>
                <a:gdLst>
                  <a:gd name="T0" fmla="*/ 1 w 51"/>
                  <a:gd name="T1" fmla="*/ 0 h 206"/>
                  <a:gd name="T2" fmla="*/ 0 w 51"/>
                  <a:gd name="T3" fmla="*/ 0 h 206"/>
                  <a:gd name="T4" fmla="*/ 0 w 51"/>
                  <a:gd name="T5" fmla="*/ 0 h 206"/>
                  <a:gd name="T6" fmla="*/ 1 w 51"/>
                  <a:gd name="T7" fmla="*/ 0 h 206"/>
                  <a:gd name="T8" fmla="*/ 1 w 51"/>
                  <a:gd name="T9" fmla="*/ 0 h 206"/>
                  <a:gd name="T10" fmla="*/ 1 w 51"/>
                  <a:gd name="T11" fmla="*/ 0 h 206"/>
                  <a:gd name="T12" fmla="*/ 1 w 51"/>
                  <a:gd name="T13" fmla="*/ 0 h 206"/>
                  <a:gd name="T14" fmla="*/ 1 w 51"/>
                  <a:gd name="T15" fmla="*/ 0 h 206"/>
                  <a:gd name="T16" fmla="*/ 1 w 51"/>
                  <a:gd name="T17" fmla="*/ 0 h 206"/>
                  <a:gd name="T18" fmla="*/ 1 w 51"/>
                  <a:gd name="T19" fmla="*/ 0 h 206"/>
                  <a:gd name="T20" fmla="*/ 1 w 51"/>
                  <a:gd name="T21" fmla="*/ 0 h 206"/>
                  <a:gd name="T22" fmla="*/ 1 w 51"/>
                  <a:gd name="T23" fmla="*/ 0 h 206"/>
                  <a:gd name="T24" fmla="*/ 1 w 51"/>
                  <a:gd name="T25" fmla="*/ 0 h 206"/>
                  <a:gd name="T26" fmla="*/ 1 w 51"/>
                  <a:gd name="T27" fmla="*/ 0 h 206"/>
                  <a:gd name="T28" fmla="*/ 1 w 51"/>
                  <a:gd name="T29" fmla="*/ 0 h 206"/>
                  <a:gd name="T30" fmla="*/ 1 w 51"/>
                  <a:gd name="T31" fmla="*/ 0 h 206"/>
                  <a:gd name="T32" fmla="*/ 1 w 51"/>
                  <a:gd name="T33" fmla="*/ 0 h 2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206"/>
                  <a:gd name="T53" fmla="*/ 51 w 51"/>
                  <a:gd name="T54" fmla="*/ 206 h 2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206">
                    <a:moveTo>
                      <a:pt x="4" y="200"/>
                    </a:moveTo>
                    <a:lnTo>
                      <a:pt x="0" y="175"/>
                    </a:lnTo>
                    <a:lnTo>
                      <a:pt x="0" y="137"/>
                    </a:lnTo>
                    <a:lnTo>
                      <a:pt x="4" y="97"/>
                    </a:lnTo>
                    <a:lnTo>
                      <a:pt x="13" y="63"/>
                    </a:lnTo>
                    <a:lnTo>
                      <a:pt x="32" y="25"/>
                    </a:lnTo>
                    <a:lnTo>
                      <a:pt x="51" y="0"/>
                    </a:lnTo>
                    <a:lnTo>
                      <a:pt x="49" y="29"/>
                    </a:lnTo>
                    <a:lnTo>
                      <a:pt x="47" y="61"/>
                    </a:lnTo>
                    <a:lnTo>
                      <a:pt x="45" y="95"/>
                    </a:lnTo>
                    <a:lnTo>
                      <a:pt x="45" y="124"/>
                    </a:lnTo>
                    <a:lnTo>
                      <a:pt x="38" y="149"/>
                    </a:lnTo>
                    <a:lnTo>
                      <a:pt x="26" y="175"/>
                    </a:lnTo>
                    <a:lnTo>
                      <a:pt x="17" y="192"/>
                    </a:lnTo>
                    <a:lnTo>
                      <a:pt x="4" y="206"/>
                    </a:lnTo>
                    <a:lnTo>
                      <a:pt x="4" y="20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15" name="Freeform 888">
                <a:extLst>
                  <a:ext uri="{FF2B5EF4-FFF2-40B4-BE49-F238E27FC236}">
                    <a16:creationId xmlns:a16="http://schemas.microsoft.com/office/drawing/2014/main" id="{68E693CD-3C47-477E-A3DF-73040050B2B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5" y="812"/>
                <a:ext cx="132" cy="147"/>
              </a:xfrm>
              <a:custGeom>
                <a:avLst/>
                <a:gdLst>
                  <a:gd name="T0" fmla="*/ 0 w 264"/>
                  <a:gd name="T1" fmla="*/ 1 h 294"/>
                  <a:gd name="T2" fmla="*/ 1 w 264"/>
                  <a:gd name="T3" fmla="*/ 1 h 294"/>
                  <a:gd name="T4" fmla="*/ 1 w 264"/>
                  <a:gd name="T5" fmla="*/ 1 h 294"/>
                  <a:gd name="T6" fmla="*/ 1 w 264"/>
                  <a:gd name="T7" fmla="*/ 1 h 294"/>
                  <a:gd name="T8" fmla="*/ 1 w 264"/>
                  <a:gd name="T9" fmla="*/ 1 h 294"/>
                  <a:gd name="T10" fmla="*/ 1 w 264"/>
                  <a:gd name="T11" fmla="*/ 1 h 294"/>
                  <a:gd name="T12" fmla="*/ 1 w 264"/>
                  <a:gd name="T13" fmla="*/ 1 h 294"/>
                  <a:gd name="T14" fmla="*/ 1 w 264"/>
                  <a:gd name="T15" fmla="*/ 1 h 294"/>
                  <a:gd name="T16" fmla="*/ 1 w 264"/>
                  <a:gd name="T17" fmla="*/ 0 h 294"/>
                  <a:gd name="T18" fmla="*/ 1 w 264"/>
                  <a:gd name="T19" fmla="*/ 1 h 294"/>
                  <a:gd name="T20" fmla="*/ 1 w 264"/>
                  <a:gd name="T21" fmla="*/ 1 h 294"/>
                  <a:gd name="T22" fmla="*/ 1 w 264"/>
                  <a:gd name="T23" fmla="*/ 1 h 294"/>
                  <a:gd name="T24" fmla="*/ 1 w 264"/>
                  <a:gd name="T25" fmla="*/ 1 h 294"/>
                  <a:gd name="T26" fmla="*/ 1 w 264"/>
                  <a:gd name="T27" fmla="*/ 1 h 294"/>
                  <a:gd name="T28" fmla="*/ 1 w 264"/>
                  <a:gd name="T29" fmla="*/ 1 h 294"/>
                  <a:gd name="T30" fmla="*/ 1 w 264"/>
                  <a:gd name="T31" fmla="*/ 1 h 294"/>
                  <a:gd name="T32" fmla="*/ 1 w 264"/>
                  <a:gd name="T33" fmla="*/ 1 h 294"/>
                  <a:gd name="T34" fmla="*/ 1 w 264"/>
                  <a:gd name="T35" fmla="*/ 1 h 294"/>
                  <a:gd name="T36" fmla="*/ 1 w 264"/>
                  <a:gd name="T37" fmla="*/ 1 h 294"/>
                  <a:gd name="T38" fmla="*/ 1 w 264"/>
                  <a:gd name="T39" fmla="*/ 1 h 294"/>
                  <a:gd name="T40" fmla="*/ 1 w 264"/>
                  <a:gd name="T41" fmla="*/ 1 h 294"/>
                  <a:gd name="T42" fmla="*/ 1 w 264"/>
                  <a:gd name="T43" fmla="*/ 1 h 294"/>
                  <a:gd name="T44" fmla="*/ 0 w 264"/>
                  <a:gd name="T45" fmla="*/ 1 h 294"/>
                  <a:gd name="T46" fmla="*/ 0 w 264"/>
                  <a:gd name="T47" fmla="*/ 1 h 29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64"/>
                  <a:gd name="T73" fmla="*/ 0 h 294"/>
                  <a:gd name="T74" fmla="*/ 264 w 264"/>
                  <a:gd name="T75" fmla="*/ 294 h 29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64" h="294">
                    <a:moveTo>
                      <a:pt x="0" y="234"/>
                    </a:moveTo>
                    <a:lnTo>
                      <a:pt x="15" y="197"/>
                    </a:lnTo>
                    <a:lnTo>
                      <a:pt x="38" y="156"/>
                    </a:lnTo>
                    <a:lnTo>
                      <a:pt x="67" y="118"/>
                    </a:lnTo>
                    <a:lnTo>
                      <a:pt x="105" y="78"/>
                    </a:lnTo>
                    <a:lnTo>
                      <a:pt x="146" y="49"/>
                    </a:lnTo>
                    <a:lnTo>
                      <a:pt x="192" y="28"/>
                    </a:lnTo>
                    <a:lnTo>
                      <a:pt x="242" y="11"/>
                    </a:lnTo>
                    <a:lnTo>
                      <a:pt x="264" y="0"/>
                    </a:lnTo>
                    <a:lnTo>
                      <a:pt x="259" y="24"/>
                    </a:lnTo>
                    <a:lnTo>
                      <a:pt x="247" y="57"/>
                    </a:lnTo>
                    <a:lnTo>
                      <a:pt x="232" y="97"/>
                    </a:lnTo>
                    <a:lnTo>
                      <a:pt x="213" y="131"/>
                    </a:lnTo>
                    <a:lnTo>
                      <a:pt x="194" y="175"/>
                    </a:lnTo>
                    <a:lnTo>
                      <a:pt x="186" y="201"/>
                    </a:lnTo>
                    <a:lnTo>
                      <a:pt x="177" y="232"/>
                    </a:lnTo>
                    <a:lnTo>
                      <a:pt x="169" y="270"/>
                    </a:lnTo>
                    <a:lnTo>
                      <a:pt x="145" y="294"/>
                    </a:lnTo>
                    <a:lnTo>
                      <a:pt x="143" y="251"/>
                    </a:lnTo>
                    <a:lnTo>
                      <a:pt x="184" y="150"/>
                    </a:lnTo>
                    <a:lnTo>
                      <a:pt x="116" y="167"/>
                    </a:lnTo>
                    <a:lnTo>
                      <a:pt x="38" y="201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16" name="Freeform 889">
                <a:extLst>
                  <a:ext uri="{FF2B5EF4-FFF2-40B4-BE49-F238E27FC236}">
                    <a16:creationId xmlns:a16="http://schemas.microsoft.com/office/drawing/2014/main" id="{966DCB3F-ACDF-42C8-987C-19C79EEFF9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77" y="731"/>
                <a:ext cx="174" cy="235"/>
              </a:xfrm>
              <a:custGeom>
                <a:avLst/>
                <a:gdLst>
                  <a:gd name="T0" fmla="*/ 0 w 348"/>
                  <a:gd name="T1" fmla="*/ 1 h 470"/>
                  <a:gd name="T2" fmla="*/ 1 w 348"/>
                  <a:gd name="T3" fmla="*/ 1 h 470"/>
                  <a:gd name="T4" fmla="*/ 1 w 348"/>
                  <a:gd name="T5" fmla="*/ 1 h 470"/>
                  <a:gd name="T6" fmla="*/ 1 w 348"/>
                  <a:gd name="T7" fmla="*/ 1 h 470"/>
                  <a:gd name="T8" fmla="*/ 1 w 348"/>
                  <a:gd name="T9" fmla="*/ 1 h 470"/>
                  <a:gd name="T10" fmla="*/ 1 w 348"/>
                  <a:gd name="T11" fmla="*/ 1 h 470"/>
                  <a:gd name="T12" fmla="*/ 1 w 348"/>
                  <a:gd name="T13" fmla="*/ 1 h 470"/>
                  <a:gd name="T14" fmla="*/ 1 w 348"/>
                  <a:gd name="T15" fmla="*/ 1 h 470"/>
                  <a:gd name="T16" fmla="*/ 1 w 348"/>
                  <a:gd name="T17" fmla="*/ 1 h 470"/>
                  <a:gd name="T18" fmla="*/ 1 w 348"/>
                  <a:gd name="T19" fmla="*/ 1 h 470"/>
                  <a:gd name="T20" fmla="*/ 1 w 348"/>
                  <a:gd name="T21" fmla="*/ 1 h 470"/>
                  <a:gd name="T22" fmla="*/ 1 w 348"/>
                  <a:gd name="T23" fmla="*/ 1 h 470"/>
                  <a:gd name="T24" fmla="*/ 1 w 348"/>
                  <a:gd name="T25" fmla="*/ 1 h 470"/>
                  <a:gd name="T26" fmla="*/ 1 w 348"/>
                  <a:gd name="T27" fmla="*/ 1 h 470"/>
                  <a:gd name="T28" fmla="*/ 1 w 348"/>
                  <a:gd name="T29" fmla="*/ 1 h 470"/>
                  <a:gd name="T30" fmla="*/ 1 w 348"/>
                  <a:gd name="T31" fmla="*/ 1 h 470"/>
                  <a:gd name="T32" fmla="*/ 1 w 348"/>
                  <a:gd name="T33" fmla="*/ 1 h 470"/>
                  <a:gd name="T34" fmla="*/ 1 w 348"/>
                  <a:gd name="T35" fmla="*/ 1 h 470"/>
                  <a:gd name="T36" fmla="*/ 1 w 348"/>
                  <a:gd name="T37" fmla="*/ 1 h 470"/>
                  <a:gd name="T38" fmla="*/ 1 w 348"/>
                  <a:gd name="T39" fmla="*/ 1 h 470"/>
                  <a:gd name="T40" fmla="*/ 1 w 348"/>
                  <a:gd name="T41" fmla="*/ 1 h 470"/>
                  <a:gd name="T42" fmla="*/ 1 w 348"/>
                  <a:gd name="T43" fmla="*/ 1 h 470"/>
                  <a:gd name="T44" fmla="*/ 1 w 348"/>
                  <a:gd name="T45" fmla="*/ 1 h 470"/>
                  <a:gd name="T46" fmla="*/ 1 w 348"/>
                  <a:gd name="T47" fmla="*/ 1 h 470"/>
                  <a:gd name="T48" fmla="*/ 1 w 348"/>
                  <a:gd name="T49" fmla="*/ 1 h 470"/>
                  <a:gd name="T50" fmla="*/ 1 w 348"/>
                  <a:gd name="T51" fmla="*/ 1 h 470"/>
                  <a:gd name="T52" fmla="*/ 1 w 348"/>
                  <a:gd name="T53" fmla="*/ 1 h 470"/>
                  <a:gd name="T54" fmla="*/ 1 w 348"/>
                  <a:gd name="T55" fmla="*/ 1 h 470"/>
                  <a:gd name="T56" fmla="*/ 1 w 348"/>
                  <a:gd name="T57" fmla="*/ 1 h 470"/>
                  <a:gd name="T58" fmla="*/ 1 w 348"/>
                  <a:gd name="T59" fmla="*/ 1 h 470"/>
                  <a:gd name="T60" fmla="*/ 1 w 348"/>
                  <a:gd name="T61" fmla="*/ 1 h 470"/>
                  <a:gd name="T62" fmla="*/ 1 w 348"/>
                  <a:gd name="T63" fmla="*/ 1 h 470"/>
                  <a:gd name="T64" fmla="*/ 1 w 348"/>
                  <a:gd name="T65" fmla="*/ 1 h 470"/>
                  <a:gd name="T66" fmla="*/ 1 w 348"/>
                  <a:gd name="T67" fmla="*/ 1 h 470"/>
                  <a:gd name="T68" fmla="*/ 1 w 348"/>
                  <a:gd name="T69" fmla="*/ 1 h 470"/>
                  <a:gd name="T70" fmla="*/ 1 w 348"/>
                  <a:gd name="T71" fmla="*/ 1 h 470"/>
                  <a:gd name="T72" fmla="*/ 1 w 348"/>
                  <a:gd name="T73" fmla="*/ 1 h 470"/>
                  <a:gd name="T74" fmla="*/ 1 w 348"/>
                  <a:gd name="T75" fmla="*/ 1 h 470"/>
                  <a:gd name="T76" fmla="*/ 1 w 348"/>
                  <a:gd name="T77" fmla="*/ 1 h 470"/>
                  <a:gd name="T78" fmla="*/ 1 w 348"/>
                  <a:gd name="T79" fmla="*/ 1 h 470"/>
                  <a:gd name="T80" fmla="*/ 1 w 348"/>
                  <a:gd name="T81" fmla="*/ 1 h 470"/>
                  <a:gd name="T82" fmla="*/ 1 w 348"/>
                  <a:gd name="T83" fmla="*/ 1 h 470"/>
                  <a:gd name="T84" fmla="*/ 1 w 348"/>
                  <a:gd name="T85" fmla="*/ 1 h 470"/>
                  <a:gd name="T86" fmla="*/ 1 w 348"/>
                  <a:gd name="T87" fmla="*/ 1 h 470"/>
                  <a:gd name="T88" fmla="*/ 1 w 348"/>
                  <a:gd name="T89" fmla="*/ 1 h 470"/>
                  <a:gd name="T90" fmla="*/ 1 w 348"/>
                  <a:gd name="T91" fmla="*/ 1 h 470"/>
                  <a:gd name="T92" fmla="*/ 1 w 348"/>
                  <a:gd name="T93" fmla="*/ 1 h 470"/>
                  <a:gd name="T94" fmla="*/ 1 w 348"/>
                  <a:gd name="T95" fmla="*/ 1 h 470"/>
                  <a:gd name="T96" fmla="*/ 1 w 348"/>
                  <a:gd name="T97" fmla="*/ 1 h 470"/>
                  <a:gd name="T98" fmla="*/ 1 w 348"/>
                  <a:gd name="T99" fmla="*/ 1 h 470"/>
                  <a:gd name="T100" fmla="*/ 1 w 348"/>
                  <a:gd name="T101" fmla="*/ 1 h 470"/>
                  <a:gd name="T102" fmla="*/ 1 w 348"/>
                  <a:gd name="T103" fmla="*/ 1 h 470"/>
                  <a:gd name="T104" fmla="*/ 1 w 348"/>
                  <a:gd name="T105" fmla="*/ 1 h 470"/>
                  <a:gd name="T106" fmla="*/ 1 w 348"/>
                  <a:gd name="T107" fmla="*/ 1 h 470"/>
                  <a:gd name="T108" fmla="*/ 1 w 348"/>
                  <a:gd name="T109" fmla="*/ 1 h 470"/>
                  <a:gd name="T110" fmla="*/ 1 w 348"/>
                  <a:gd name="T111" fmla="*/ 1 h 470"/>
                  <a:gd name="T112" fmla="*/ 1 w 348"/>
                  <a:gd name="T113" fmla="*/ 1 h 470"/>
                  <a:gd name="T114" fmla="*/ 1 w 348"/>
                  <a:gd name="T115" fmla="*/ 1 h 470"/>
                  <a:gd name="T116" fmla="*/ 1 w 348"/>
                  <a:gd name="T117" fmla="*/ 1 h 470"/>
                  <a:gd name="T118" fmla="*/ 1 w 348"/>
                  <a:gd name="T119" fmla="*/ 1 h 470"/>
                  <a:gd name="T120" fmla="*/ 1 w 348"/>
                  <a:gd name="T121" fmla="*/ 1 h 470"/>
                  <a:gd name="T122" fmla="*/ 0 w 348"/>
                  <a:gd name="T123" fmla="*/ 1 h 47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8"/>
                  <a:gd name="T187" fmla="*/ 0 h 470"/>
                  <a:gd name="T188" fmla="*/ 348 w 348"/>
                  <a:gd name="T189" fmla="*/ 470 h 47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8" h="470">
                    <a:moveTo>
                      <a:pt x="0" y="470"/>
                    </a:moveTo>
                    <a:lnTo>
                      <a:pt x="0" y="468"/>
                    </a:lnTo>
                    <a:lnTo>
                      <a:pt x="0" y="466"/>
                    </a:lnTo>
                    <a:lnTo>
                      <a:pt x="0" y="464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2" y="453"/>
                    </a:lnTo>
                    <a:lnTo>
                      <a:pt x="2" y="449"/>
                    </a:lnTo>
                    <a:lnTo>
                      <a:pt x="2" y="447"/>
                    </a:lnTo>
                    <a:lnTo>
                      <a:pt x="2" y="443"/>
                    </a:lnTo>
                    <a:lnTo>
                      <a:pt x="4" y="441"/>
                    </a:lnTo>
                    <a:lnTo>
                      <a:pt x="4" y="437"/>
                    </a:lnTo>
                    <a:lnTo>
                      <a:pt x="4" y="434"/>
                    </a:lnTo>
                    <a:lnTo>
                      <a:pt x="4" y="430"/>
                    </a:lnTo>
                    <a:lnTo>
                      <a:pt x="6" y="428"/>
                    </a:lnTo>
                    <a:lnTo>
                      <a:pt x="6" y="424"/>
                    </a:lnTo>
                    <a:lnTo>
                      <a:pt x="8" y="420"/>
                    </a:lnTo>
                    <a:lnTo>
                      <a:pt x="8" y="415"/>
                    </a:lnTo>
                    <a:lnTo>
                      <a:pt x="10" y="411"/>
                    </a:lnTo>
                    <a:lnTo>
                      <a:pt x="10" y="407"/>
                    </a:lnTo>
                    <a:lnTo>
                      <a:pt x="12" y="401"/>
                    </a:lnTo>
                    <a:lnTo>
                      <a:pt x="14" y="397"/>
                    </a:lnTo>
                    <a:lnTo>
                      <a:pt x="14" y="392"/>
                    </a:lnTo>
                    <a:lnTo>
                      <a:pt x="16" y="388"/>
                    </a:lnTo>
                    <a:lnTo>
                      <a:pt x="16" y="382"/>
                    </a:lnTo>
                    <a:lnTo>
                      <a:pt x="17" y="378"/>
                    </a:lnTo>
                    <a:lnTo>
                      <a:pt x="19" y="373"/>
                    </a:lnTo>
                    <a:lnTo>
                      <a:pt x="21" y="367"/>
                    </a:lnTo>
                    <a:lnTo>
                      <a:pt x="23" y="363"/>
                    </a:lnTo>
                    <a:lnTo>
                      <a:pt x="23" y="358"/>
                    </a:lnTo>
                    <a:lnTo>
                      <a:pt x="25" y="352"/>
                    </a:lnTo>
                    <a:lnTo>
                      <a:pt x="27" y="346"/>
                    </a:lnTo>
                    <a:lnTo>
                      <a:pt x="29" y="342"/>
                    </a:lnTo>
                    <a:lnTo>
                      <a:pt x="31" y="337"/>
                    </a:lnTo>
                    <a:lnTo>
                      <a:pt x="33" y="331"/>
                    </a:lnTo>
                    <a:lnTo>
                      <a:pt x="35" y="325"/>
                    </a:lnTo>
                    <a:lnTo>
                      <a:pt x="36" y="320"/>
                    </a:lnTo>
                    <a:lnTo>
                      <a:pt x="40" y="314"/>
                    </a:lnTo>
                    <a:lnTo>
                      <a:pt x="42" y="308"/>
                    </a:lnTo>
                    <a:lnTo>
                      <a:pt x="44" y="301"/>
                    </a:lnTo>
                    <a:lnTo>
                      <a:pt x="48" y="297"/>
                    </a:lnTo>
                    <a:lnTo>
                      <a:pt x="50" y="289"/>
                    </a:lnTo>
                    <a:lnTo>
                      <a:pt x="54" y="285"/>
                    </a:lnTo>
                    <a:lnTo>
                      <a:pt x="55" y="278"/>
                    </a:lnTo>
                    <a:lnTo>
                      <a:pt x="57" y="274"/>
                    </a:lnTo>
                    <a:lnTo>
                      <a:pt x="61" y="266"/>
                    </a:lnTo>
                    <a:lnTo>
                      <a:pt x="65" y="262"/>
                    </a:lnTo>
                    <a:lnTo>
                      <a:pt x="67" y="255"/>
                    </a:lnTo>
                    <a:lnTo>
                      <a:pt x="71" y="249"/>
                    </a:lnTo>
                    <a:lnTo>
                      <a:pt x="74" y="243"/>
                    </a:lnTo>
                    <a:lnTo>
                      <a:pt x="78" y="240"/>
                    </a:lnTo>
                    <a:lnTo>
                      <a:pt x="82" y="234"/>
                    </a:lnTo>
                    <a:lnTo>
                      <a:pt x="86" y="228"/>
                    </a:lnTo>
                    <a:lnTo>
                      <a:pt x="90" y="223"/>
                    </a:lnTo>
                    <a:lnTo>
                      <a:pt x="94" y="217"/>
                    </a:lnTo>
                    <a:lnTo>
                      <a:pt x="97" y="211"/>
                    </a:lnTo>
                    <a:lnTo>
                      <a:pt x="103" y="205"/>
                    </a:lnTo>
                    <a:lnTo>
                      <a:pt x="107" y="202"/>
                    </a:lnTo>
                    <a:lnTo>
                      <a:pt x="111" y="196"/>
                    </a:lnTo>
                    <a:lnTo>
                      <a:pt x="114" y="192"/>
                    </a:lnTo>
                    <a:lnTo>
                      <a:pt x="120" y="186"/>
                    </a:lnTo>
                    <a:lnTo>
                      <a:pt x="124" y="181"/>
                    </a:lnTo>
                    <a:lnTo>
                      <a:pt x="130" y="177"/>
                    </a:lnTo>
                    <a:lnTo>
                      <a:pt x="133" y="171"/>
                    </a:lnTo>
                    <a:lnTo>
                      <a:pt x="139" y="166"/>
                    </a:lnTo>
                    <a:lnTo>
                      <a:pt x="143" y="162"/>
                    </a:lnTo>
                    <a:lnTo>
                      <a:pt x="149" y="156"/>
                    </a:lnTo>
                    <a:lnTo>
                      <a:pt x="152" y="150"/>
                    </a:lnTo>
                    <a:lnTo>
                      <a:pt x="158" y="147"/>
                    </a:lnTo>
                    <a:lnTo>
                      <a:pt x="162" y="143"/>
                    </a:lnTo>
                    <a:lnTo>
                      <a:pt x="168" y="137"/>
                    </a:lnTo>
                    <a:lnTo>
                      <a:pt x="173" y="133"/>
                    </a:lnTo>
                    <a:lnTo>
                      <a:pt x="177" y="128"/>
                    </a:lnTo>
                    <a:lnTo>
                      <a:pt x="183" y="124"/>
                    </a:lnTo>
                    <a:lnTo>
                      <a:pt x="189" y="120"/>
                    </a:lnTo>
                    <a:lnTo>
                      <a:pt x="192" y="114"/>
                    </a:lnTo>
                    <a:lnTo>
                      <a:pt x="198" y="110"/>
                    </a:lnTo>
                    <a:lnTo>
                      <a:pt x="202" y="107"/>
                    </a:lnTo>
                    <a:lnTo>
                      <a:pt x="208" y="103"/>
                    </a:lnTo>
                    <a:lnTo>
                      <a:pt x="211" y="99"/>
                    </a:lnTo>
                    <a:lnTo>
                      <a:pt x="217" y="93"/>
                    </a:lnTo>
                    <a:lnTo>
                      <a:pt x="221" y="90"/>
                    </a:lnTo>
                    <a:lnTo>
                      <a:pt x="227" y="86"/>
                    </a:lnTo>
                    <a:lnTo>
                      <a:pt x="232" y="82"/>
                    </a:lnTo>
                    <a:lnTo>
                      <a:pt x="236" y="78"/>
                    </a:lnTo>
                    <a:lnTo>
                      <a:pt x="242" y="74"/>
                    </a:lnTo>
                    <a:lnTo>
                      <a:pt x="246" y="71"/>
                    </a:lnTo>
                    <a:lnTo>
                      <a:pt x="251" y="67"/>
                    </a:lnTo>
                    <a:lnTo>
                      <a:pt x="255" y="65"/>
                    </a:lnTo>
                    <a:lnTo>
                      <a:pt x="261" y="61"/>
                    </a:lnTo>
                    <a:lnTo>
                      <a:pt x="265" y="57"/>
                    </a:lnTo>
                    <a:lnTo>
                      <a:pt x="268" y="53"/>
                    </a:lnTo>
                    <a:lnTo>
                      <a:pt x="272" y="51"/>
                    </a:lnTo>
                    <a:lnTo>
                      <a:pt x="278" y="48"/>
                    </a:lnTo>
                    <a:lnTo>
                      <a:pt x="282" y="44"/>
                    </a:lnTo>
                    <a:lnTo>
                      <a:pt x="286" y="42"/>
                    </a:lnTo>
                    <a:lnTo>
                      <a:pt x="289" y="38"/>
                    </a:lnTo>
                    <a:lnTo>
                      <a:pt x="293" y="36"/>
                    </a:lnTo>
                    <a:lnTo>
                      <a:pt x="297" y="34"/>
                    </a:lnTo>
                    <a:lnTo>
                      <a:pt x="301" y="31"/>
                    </a:lnTo>
                    <a:lnTo>
                      <a:pt x="305" y="29"/>
                    </a:lnTo>
                    <a:lnTo>
                      <a:pt x="308" y="27"/>
                    </a:lnTo>
                    <a:lnTo>
                      <a:pt x="312" y="23"/>
                    </a:lnTo>
                    <a:lnTo>
                      <a:pt x="314" y="21"/>
                    </a:lnTo>
                    <a:lnTo>
                      <a:pt x="318" y="19"/>
                    </a:lnTo>
                    <a:lnTo>
                      <a:pt x="322" y="17"/>
                    </a:lnTo>
                    <a:lnTo>
                      <a:pt x="324" y="15"/>
                    </a:lnTo>
                    <a:lnTo>
                      <a:pt x="325" y="13"/>
                    </a:lnTo>
                    <a:lnTo>
                      <a:pt x="329" y="12"/>
                    </a:lnTo>
                    <a:lnTo>
                      <a:pt x="331" y="10"/>
                    </a:lnTo>
                    <a:lnTo>
                      <a:pt x="333" y="10"/>
                    </a:lnTo>
                    <a:lnTo>
                      <a:pt x="337" y="6"/>
                    </a:lnTo>
                    <a:lnTo>
                      <a:pt x="341" y="4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6" y="0"/>
                    </a:lnTo>
                    <a:lnTo>
                      <a:pt x="348" y="0"/>
                    </a:lnTo>
                    <a:lnTo>
                      <a:pt x="348" y="2"/>
                    </a:lnTo>
                    <a:lnTo>
                      <a:pt x="348" y="4"/>
                    </a:lnTo>
                    <a:lnTo>
                      <a:pt x="348" y="6"/>
                    </a:lnTo>
                    <a:lnTo>
                      <a:pt x="348" y="10"/>
                    </a:lnTo>
                    <a:lnTo>
                      <a:pt x="348" y="13"/>
                    </a:lnTo>
                    <a:lnTo>
                      <a:pt x="348" y="15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lnTo>
                      <a:pt x="348" y="25"/>
                    </a:lnTo>
                    <a:lnTo>
                      <a:pt x="348" y="27"/>
                    </a:lnTo>
                    <a:lnTo>
                      <a:pt x="348" y="29"/>
                    </a:lnTo>
                    <a:lnTo>
                      <a:pt x="348" y="32"/>
                    </a:lnTo>
                    <a:lnTo>
                      <a:pt x="348" y="34"/>
                    </a:lnTo>
                    <a:lnTo>
                      <a:pt x="348" y="38"/>
                    </a:lnTo>
                    <a:lnTo>
                      <a:pt x="348" y="42"/>
                    </a:lnTo>
                    <a:lnTo>
                      <a:pt x="348" y="46"/>
                    </a:lnTo>
                    <a:lnTo>
                      <a:pt x="346" y="48"/>
                    </a:lnTo>
                    <a:lnTo>
                      <a:pt x="346" y="51"/>
                    </a:lnTo>
                    <a:lnTo>
                      <a:pt x="346" y="55"/>
                    </a:lnTo>
                    <a:lnTo>
                      <a:pt x="346" y="59"/>
                    </a:lnTo>
                    <a:lnTo>
                      <a:pt x="346" y="63"/>
                    </a:lnTo>
                    <a:lnTo>
                      <a:pt x="346" y="65"/>
                    </a:lnTo>
                    <a:lnTo>
                      <a:pt x="346" y="69"/>
                    </a:lnTo>
                    <a:lnTo>
                      <a:pt x="346" y="72"/>
                    </a:lnTo>
                    <a:lnTo>
                      <a:pt x="346" y="76"/>
                    </a:lnTo>
                    <a:lnTo>
                      <a:pt x="346" y="80"/>
                    </a:lnTo>
                    <a:lnTo>
                      <a:pt x="346" y="84"/>
                    </a:lnTo>
                    <a:lnTo>
                      <a:pt x="346" y="88"/>
                    </a:lnTo>
                    <a:lnTo>
                      <a:pt x="346" y="91"/>
                    </a:lnTo>
                    <a:lnTo>
                      <a:pt x="344" y="95"/>
                    </a:lnTo>
                    <a:lnTo>
                      <a:pt x="344" y="99"/>
                    </a:lnTo>
                    <a:lnTo>
                      <a:pt x="344" y="103"/>
                    </a:lnTo>
                    <a:lnTo>
                      <a:pt x="344" y="107"/>
                    </a:lnTo>
                    <a:lnTo>
                      <a:pt x="344" y="110"/>
                    </a:lnTo>
                    <a:lnTo>
                      <a:pt x="344" y="114"/>
                    </a:lnTo>
                    <a:lnTo>
                      <a:pt x="344" y="118"/>
                    </a:lnTo>
                    <a:lnTo>
                      <a:pt x="343" y="122"/>
                    </a:lnTo>
                    <a:lnTo>
                      <a:pt x="343" y="126"/>
                    </a:lnTo>
                    <a:lnTo>
                      <a:pt x="343" y="129"/>
                    </a:lnTo>
                    <a:lnTo>
                      <a:pt x="343" y="133"/>
                    </a:lnTo>
                    <a:lnTo>
                      <a:pt x="343" y="137"/>
                    </a:lnTo>
                    <a:lnTo>
                      <a:pt x="343" y="141"/>
                    </a:lnTo>
                    <a:lnTo>
                      <a:pt x="341" y="145"/>
                    </a:lnTo>
                    <a:lnTo>
                      <a:pt x="341" y="147"/>
                    </a:lnTo>
                    <a:lnTo>
                      <a:pt x="341" y="150"/>
                    </a:lnTo>
                    <a:lnTo>
                      <a:pt x="341" y="154"/>
                    </a:lnTo>
                    <a:lnTo>
                      <a:pt x="339" y="158"/>
                    </a:lnTo>
                    <a:lnTo>
                      <a:pt x="339" y="160"/>
                    </a:lnTo>
                    <a:lnTo>
                      <a:pt x="339" y="164"/>
                    </a:lnTo>
                    <a:lnTo>
                      <a:pt x="337" y="167"/>
                    </a:lnTo>
                    <a:lnTo>
                      <a:pt x="337" y="169"/>
                    </a:lnTo>
                    <a:lnTo>
                      <a:pt x="337" y="173"/>
                    </a:lnTo>
                    <a:lnTo>
                      <a:pt x="335" y="175"/>
                    </a:lnTo>
                    <a:lnTo>
                      <a:pt x="335" y="177"/>
                    </a:lnTo>
                    <a:lnTo>
                      <a:pt x="335" y="181"/>
                    </a:lnTo>
                    <a:lnTo>
                      <a:pt x="335" y="183"/>
                    </a:lnTo>
                    <a:lnTo>
                      <a:pt x="318" y="198"/>
                    </a:lnTo>
                    <a:lnTo>
                      <a:pt x="318" y="196"/>
                    </a:lnTo>
                    <a:lnTo>
                      <a:pt x="318" y="194"/>
                    </a:lnTo>
                    <a:lnTo>
                      <a:pt x="320" y="192"/>
                    </a:lnTo>
                    <a:lnTo>
                      <a:pt x="320" y="188"/>
                    </a:lnTo>
                    <a:lnTo>
                      <a:pt x="320" y="186"/>
                    </a:lnTo>
                    <a:lnTo>
                      <a:pt x="320" y="181"/>
                    </a:lnTo>
                    <a:lnTo>
                      <a:pt x="320" y="179"/>
                    </a:lnTo>
                    <a:lnTo>
                      <a:pt x="320" y="175"/>
                    </a:lnTo>
                    <a:lnTo>
                      <a:pt x="320" y="173"/>
                    </a:lnTo>
                    <a:lnTo>
                      <a:pt x="322" y="169"/>
                    </a:lnTo>
                    <a:lnTo>
                      <a:pt x="322" y="167"/>
                    </a:lnTo>
                    <a:lnTo>
                      <a:pt x="322" y="166"/>
                    </a:lnTo>
                    <a:lnTo>
                      <a:pt x="322" y="162"/>
                    </a:lnTo>
                    <a:lnTo>
                      <a:pt x="322" y="160"/>
                    </a:lnTo>
                    <a:lnTo>
                      <a:pt x="324" y="158"/>
                    </a:lnTo>
                    <a:lnTo>
                      <a:pt x="324" y="154"/>
                    </a:lnTo>
                    <a:lnTo>
                      <a:pt x="324" y="150"/>
                    </a:lnTo>
                    <a:lnTo>
                      <a:pt x="324" y="148"/>
                    </a:lnTo>
                    <a:lnTo>
                      <a:pt x="324" y="145"/>
                    </a:lnTo>
                    <a:lnTo>
                      <a:pt x="324" y="141"/>
                    </a:lnTo>
                    <a:lnTo>
                      <a:pt x="324" y="139"/>
                    </a:lnTo>
                    <a:lnTo>
                      <a:pt x="324" y="135"/>
                    </a:lnTo>
                    <a:lnTo>
                      <a:pt x="325" y="133"/>
                    </a:lnTo>
                    <a:lnTo>
                      <a:pt x="325" y="129"/>
                    </a:lnTo>
                    <a:lnTo>
                      <a:pt x="325" y="126"/>
                    </a:lnTo>
                    <a:lnTo>
                      <a:pt x="325" y="122"/>
                    </a:lnTo>
                    <a:lnTo>
                      <a:pt x="325" y="118"/>
                    </a:lnTo>
                    <a:lnTo>
                      <a:pt x="325" y="116"/>
                    </a:lnTo>
                    <a:lnTo>
                      <a:pt x="325" y="112"/>
                    </a:lnTo>
                    <a:lnTo>
                      <a:pt x="325" y="109"/>
                    </a:lnTo>
                    <a:lnTo>
                      <a:pt x="325" y="107"/>
                    </a:lnTo>
                    <a:lnTo>
                      <a:pt x="325" y="103"/>
                    </a:lnTo>
                    <a:lnTo>
                      <a:pt x="325" y="99"/>
                    </a:lnTo>
                    <a:lnTo>
                      <a:pt x="325" y="95"/>
                    </a:lnTo>
                    <a:lnTo>
                      <a:pt x="327" y="93"/>
                    </a:lnTo>
                    <a:lnTo>
                      <a:pt x="327" y="90"/>
                    </a:lnTo>
                    <a:lnTo>
                      <a:pt x="327" y="86"/>
                    </a:lnTo>
                    <a:lnTo>
                      <a:pt x="327" y="82"/>
                    </a:lnTo>
                    <a:lnTo>
                      <a:pt x="327" y="80"/>
                    </a:lnTo>
                    <a:lnTo>
                      <a:pt x="327" y="76"/>
                    </a:lnTo>
                    <a:lnTo>
                      <a:pt x="327" y="74"/>
                    </a:lnTo>
                    <a:lnTo>
                      <a:pt x="327" y="71"/>
                    </a:lnTo>
                    <a:lnTo>
                      <a:pt x="327" y="69"/>
                    </a:lnTo>
                    <a:lnTo>
                      <a:pt x="327" y="65"/>
                    </a:lnTo>
                    <a:lnTo>
                      <a:pt x="327" y="63"/>
                    </a:lnTo>
                    <a:lnTo>
                      <a:pt x="327" y="61"/>
                    </a:lnTo>
                    <a:lnTo>
                      <a:pt x="327" y="57"/>
                    </a:lnTo>
                    <a:lnTo>
                      <a:pt x="327" y="55"/>
                    </a:lnTo>
                    <a:lnTo>
                      <a:pt x="327" y="51"/>
                    </a:lnTo>
                    <a:lnTo>
                      <a:pt x="325" y="50"/>
                    </a:lnTo>
                    <a:lnTo>
                      <a:pt x="325" y="48"/>
                    </a:lnTo>
                    <a:lnTo>
                      <a:pt x="325" y="44"/>
                    </a:lnTo>
                    <a:lnTo>
                      <a:pt x="325" y="40"/>
                    </a:lnTo>
                    <a:lnTo>
                      <a:pt x="324" y="40"/>
                    </a:lnTo>
                    <a:lnTo>
                      <a:pt x="322" y="42"/>
                    </a:lnTo>
                    <a:lnTo>
                      <a:pt x="320" y="44"/>
                    </a:lnTo>
                    <a:lnTo>
                      <a:pt x="318" y="44"/>
                    </a:lnTo>
                    <a:lnTo>
                      <a:pt x="316" y="46"/>
                    </a:lnTo>
                    <a:lnTo>
                      <a:pt x="314" y="48"/>
                    </a:lnTo>
                    <a:lnTo>
                      <a:pt x="310" y="50"/>
                    </a:lnTo>
                    <a:lnTo>
                      <a:pt x="306" y="51"/>
                    </a:lnTo>
                    <a:lnTo>
                      <a:pt x="303" y="55"/>
                    </a:lnTo>
                    <a:lnTo>
                      <a:pt x="299" y="57"/>
                    </a:lnTo>
                    <a:lnTo>
                      <a:pt x="295" y="59"/>
                    </a:lnTo>
                    <a:lnTo>
                      <a:pt x="291" y="63"/>
                    </a:lnTo>
                    <a:lnTo>
                      <a:pt x="286" y="67"/>
                    </a:lnTo>
                    <a:lnTo>
                      <a:pt x="282" y="71"/>
                    </a:lnTo>
                    <a:lnTo>
                      <a:pt x="276" y="72"/>
                    </a:lnTo>
                    <a:lnTo>
                      <a:pt x="272" y="76"/>
                    </a:lnTo>
                    <a:lnTo>
                      <a:pt x="266" y="80"/>
                    </a:lnTo>
                    <a:lnTo>
                      <a:pt x="261" y="86"/>
                    </a:lnTo>
                    <a:lnTo>
                      <a:pt x="255" y="90"/>
                    </a:lnTo>
                    <a:lnTo>
                      <a:pt x="249" y="93"/>
                    </a:lnTo>
                    <a:lnTo>
                      <a:pt x="242" y="99"/>
                    </a:lnTo>
                    <a:lnTo>
                      <a:pt x="238" y="105"/>
                    </a:lnTo>
                    <a:lnTo>
                      <a:pt x="230" y="109"/>
                    </a:lnTo>
                    <a:lnTo>
                      <a:pt x="225" y="114"/>
                    </a:lnTo>
                    <a:lnTo>
                      <a:pt x="217" y="120"/>
                    </a:lnTo>
                    <a:lnTo>
                      <a:pt x="211" y="126"/>
                    </a:lnTo>
                    <a:lnTo>
                      <a:pt x="206" y="131"/>
                    </a:lnTo>
                    <a:lnTo>
                      <a:pt x="198" y="137"/>
                    </a:lnTo>
                    <a:lnTo>
                      <a:pt x="192" y="143"/>
                    </a:lnTo>
                    <a:lnTo>
                      <a:pt x="185" y="150"/>
                    </a:lnTo>
                    <a:lnTo>
                      <a:pt x="179" y="156"/>
                    </a:lnTo>
                    <a:lnTo>
                      <a:pt x="171" y="162"/>
                    </a:lnTo>
                    <a:lnTo>
                      <a:pt x="166" y="169"/>
                    </a:lnTo>
                    <a:lnTo>
                      <a:pt x="158" y="177"/>
                    </a:lnTo>
                    <a:lnTo>
                      <a:pt x="152" y="183"/>
                    </a:lnTo>
                    <a:lnTo>
                      <a:pt x="145" y="190"/>
                    </a:lnTo>
                    <a:lnTo>
                      <a:pt x="139" y="198"/>
                    </a:lnTo>
                    <a:lnTo>
                      <a:pt x="133" y="205"/>
                    </a:lnTo>
                    <a:lnTo>
                      <a:pt x="128" y="213"/>
                    </a:lnTo>
                    <a:lnTo>
                      <a:pt x="120" y="221"/>
                    </a:lnTo>
                    <a:lnTo>
                      <a:pt x="114" y="228"/>
                    </a:lnTo>
                    <a:lnTo>
                      <a:pt x="109" y="236"/>
                    </a:lnTo>
                    <a:lnTo>
                      <a:pt x="103" y="243"/>
                    </a:lnTo>
                    <a:lnTo>
                      <a:pt x="97" y="253"/>
                    </a:lnTo>
                    <a:lnTo>
                      <a:pt x="92" y="261"/>
                    </a:lnTo>
                    <a:lnTo>
                      <a:pt x="88" y="270"/>
                    </a:lnTo>
                    <a:lnTo>
                      <a:pt x="82" y="278"/>
                    </a:lnTo>
                    <a:lnTo>
                      <a:pt x="76" y="287"/>
                    </a:lnTo>
                    <a:lnTo>
                      <a:pt x="73" y="295"/>
                    </a:lnTo>
                    <a:lnTo>
                      <a:pt x="67" y="304"/>
                    </a:lnTo>
                    <a:lnTo>
                      <a:pt x="63" y="314"/>
                    </a:lnTo>
                    <a:lnTo>
                      <a:pt x="59" y="323"/>
                    </a:lnTo>
                    <a:lnTo>
                      <a:pt x="55" y="333"/>
                    </a:lnTo>
                    <a:lnTo>
                      <a:pt x="54" y="342"/>
                    </a:lnTo>
                    <a:lnTo>
                      <a:pt x="50" y="352"/>
                    </a:lnTo>
                    <a:lnTo>
                      <a:pt x="46" y="359"/>
                    </a:lnTo>
                    <a:lnTo>
                      <a:pt x="44" y="369"/>
                    </a:lnTo>
                    <a:lnTo>
                      <a:pt x="42" y="380"/>
                    </a:lnTo>
                    <a:lnTo>
                      <a:pt x="40" y="390"/>
                    </a:lnTo>
                    <a:lnTo>
                      <a:pt x="38" y="399"/>
                    </a:lnTo>
                    <a:lnTo>
                      <a:pt x="36" y="409"/>
                    </a:lnTo>
                    <a:lnTo>
                      <a:pt x="36" y="420"/>
                    </a:lnTo>
                    <a:lnTo>
                      <a:pt x="36" y="424"/>
                    </a:lnTo>
                    <a:lnTo>
                      <a:pt x="36" y="426"/>
                    </a:lnTo>
                    <a:lnTo>
                      <a:pt x="35" y="430"/>
                    </a:lnTo>
                    <a:lnTo>
                      <a:pt x="35" y="434"/>
                    </a:lnTo>
                    <a:lnTo>
                      <a:pt x="33" y="435"/>
                    </a:lnTo>
                    <a:lnTo>
                      <a:pt x="33" y="439"/>
                    </a:lnTo>
                    <a:lnTo>
                      <a:pt x="31" y="441"/>
                    </a:lnTo>
                    <a:lnTo>
                      <a:pt x="29" y="445"/>
                    </a:lnTo>
                    <a:lnTo>
                      <a:pt x="27" y="449"/>
                    </a:lnTo>
                    <a:lnTo>
                      <a:pt x="23" y="453"/>
                    </a:lnTo>
                    <a:lnTo>
                      <a:pt x="19" y="456"/>
                    </a:lnTo>
                    <a:lnTo>
                      <a:pt x="17" y="460"/>
                    </a:lnTo>
                    <a:lnTo>
                      <a:pt x="14" y="462"/>
                    </a:lnTo>
                    <a:lnTo>
                      <a:pt x="10" y="464"/>
                    </a:lnTo>
                    <a:lnTo>
                      <a:pt x="8" y="466"/>
                    </a:lnTo>
                    <a:lnTo>
                      <a:pt x="4" y="466"/>
                    </a:lnTo>
                    <a:lnTo>
                      <a:pt x="0" y="468"/>
                    </a:lnTo>
                    <a:lnTo>
                      <a:pt x="0" y="4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17" name="Freeform 890">
                <a:extLst>
                  <a:ext uri="{FF2B5EF4-FFF2-40B4-BE49-F238E27FC236}">
                    <a16:creationId xmlns:a16="http://schemas.microsoft.com/office/drawing/2014/main" id="{66DB0223-434E-40F2-ADCB-0410638BF46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28" y="696"/>
                <a:ext cx="206" cy="254"/>
              </a:xfrm>
              <a:custGeom>
                <a:avLst/>
                <a:gdLst>
                  <a:gd name="T0" fmla="*/ 1 w 412"/>
                  <a:gd name="T1" fmla="*/ 1 h 507"/>
                  <a:gd name="T2" fmla="*/ 1 w 412"/>
                  <a:gd name="T3" fmla="*/ 1 h 507"/>
                  <a:gd name="T4" fmla="*/ 1 w 412"/>
                  <a:gd name="T5" fmla="*/ 1 h 507"/>
                  <a:gd name="T6" fmla="*/ 1 w 412"/>
                  <a:gd name="T7" fmla="*/ 1 h 507"/>
                  <a:gd name="T8" fmla="*/ 1 w 412"/>
                  <a:gd name="T9" fmla="*/ 1 h 507"/>
                  <a:gd name="T10" fmla="*/ 1 w 412"/>
                  <a:gd name="T11" fmla="*/ 1 h 507"/>
                  <a:gd name="T12" fmla="*/ 1 w 412"/>
                  <a:gd name="T13" fmla="*/ 1 h 507"/>
                  <a:gd name="T14" fmla="*/ 1 w 412"/>
                  <a:gd name="T15" fmla="*/ 1 h 507"/>
                  <a:gd name="T16" fmla="*/ 1 w 412"/>
                  <a:gd name="T17" fmla="*/ 1 h 507"/>
                  <a:gd name="T18" fmla="*/ 1 w 412"/>
                  <a:gd name="T19" fmla="*/ 1 h 507"/>
                  <a:gd name="T20" fmla="*/ 1 w 412"/>
                  <a:gd name="T21" fmla="*/ 1 h 507"/>
                  <a:gd name="T22" fmla="*/ 1 w 412"/>
                  <a:gd name="T23" fmla="*/ 1 h 507"/>
                  <a:gd name="T24" fmla="*/ 1 w 412"/>
                  <a:gd name="T25" fmla="*/ 1 h 507"/>
                  <a:gd name="T26" fmla="*/ 1 w 412"/>
                  <a:gd name="T27" fmla="*/ 1 h 507"/>
                  <a:gd name="T28" fmla="*/ 1 w 412"/>
                  <a:gd name="T29" fmla="*/ 1 h 507"/>
                  <a:gd name="T30" fmla="*/ 1 w 412"/>
                  <a:gd name="T31" fmla="*/ 1 h 507"/>
                  <a:gd name="T32" fmla="*/ 1 w 412"/>
                  <a:gd name="T33" fmla="*/ 1 h 507"/>
                  <a:gd name="T34" fmla="*/ 1 w 412"/>
                  <a:gd name="T35" fmla="*/ 1 h 507"/>
                  <a:gd name="T36" fmla="*/ 1 w 412"/>
                  <a:gd name="T37" fmla="*/ 1 h 507"/>
                  <a:gd name="T38" fmla="*/ 1 w 412"/>
                  <a:gd name="T39" fmla="*/ 1 h 507"/>
                  <a:gd name="T40" fmla="*/ 1 w 412"/>
                  <a:gd name="T41" fmla="*/ 1 h 507"/>
                  <a:gd name="T42" fmla="*/ 1 w 412"/>
                  <a:gd name="T43" fmla="*/ 1 h 507"/>
                  <a:gd name="T44" fmla="*/ 1 w 412"/>
                  <a:gd name="T45" fmla="*/ 1 h 507"/>
                  <a:gd name="T46" fmla="*/ 1 w 412"/>
                  <a:gd name="T47" fmla="*/ 1 h 507"/>
                  <a:gd name="T48" fmla="*/ 1 w 412"/>
                  <a:gd name="T49" fmla="*/ 1 h 507"/>
                  <a:gd name="T50" fmla="*/ 1 w 412"/>
                  <a:gd name="T51" fmla="*/ 1 h 507"/>
                  <a:gd name="T52" fmla="*/ 1 w 412"/>
                  <a:gd name="T53" fmla="*/ 1 h 507"/>
                  <a:gd name="T54" fmla="*/ 1 w 412"/>
                  <a:gd name="T55" fmla="*/ 1 h 507"/>
                  <a:gd name="T56" fmla="*/ 1 w 412"/>
                  <a:gd name="T57" fmla="*/ 1 h 507"/>
                  <a:gd name="T58" fmla="*/ 1 w 412"/>
                  <a:gd name="T59" fmla="*/ 1 h 507"/>
                  <a:gd name="T60" fmla="*/ 1 w 412"/>
                  <a:gd name="T61" fmla="*/ 1 h 507"/>
                  <a:gd name="T62" fmla="*/ 1 w 412"/>
                  <a:gd name="T63" fmla="*/ 1 h 507"/>
                  <a:gd name="T64" fmla="*/ 1 w 412"/>
                  <a:gd name="T65" fmla="*/ 1 h 507"/>
                  <a:gd name="T66" fmla="*/ 1 w 412"/>
                  <a:gd name="T67" fmla="*/ 1 h 507"/>
                  <a:gd name="T68" fmla="*/ 1 w 412"/>
                  <a:gd name="T69" fmla="*/ 1 h 507"/>
                  <a:gd name="T70" fmla="*/ 1 w 412"/>
                  <a:gd name="T71" fmla="*/ 1 h 507"/>
                  <a:gd name="T72" fmla="*/ 1 w 412"/>
                  <a:gd name="T73" fmla="*/ 1 h 507"/>
                  <a:gd name="T74" fmla="*/ 1 w 412"/>
                  <a:gd name="T75" fmla="*/ 1 h 507"/>
                  <a:gd name="T76" fmla="*/ 1 w 412"/>
                  <a:gd name="T77" fmla="*/ 1 h 507"/>
                  <a:gd name="T78" fmla="*/ 1 w 412"/>
                  <a:gd name="T79" fmla="*/ 1 h 507"/>
                  <a:gd name="T80" fmla="*/ 1 w 412"/>
                  <a:gd name="T81" fmla="*/ 1 h 507"/>
                  <a:gd name="T82" fmla="*/ 1 w 412"/>
                  <a:gd name="T83" fmla="*/ 1 h 507"/>
                  <a:gd name="T84" fmla="*/ 1 w 412"/>
                  <a:gd name="T85" fmla="*/ 1 h 507"/>
                  <a:gd name="T86" fmla="*/ 1 w 412"/>
                  <a:gd name="T87" fmla="*/ 1 h 507"/>
                  <a:gd name="T88" fmla="*/ 1 w 412"/>
                  <a:gd name="T89" fmla="*/ 1 h 507"/>
                  <a:gd name="T90" fmla="*/ 1 w 412"/>
                  <a:gd name="T91" fmla="*/ 1 h 507"/>
                  <a:gd name="T92" fmla="*/ 1 w 412"/>
                  <a:gd name="T93" fmla="*/ 1 h 507"/>
                  <a:gd name="T94" fmla="*/ 1 w 412"/>
                  <a:gd name="T95" fmla="*/ 1 h 507"/>
                  <a:gd name="T96" fmla="*/ 1 w 412"/>
                  <a:gd name="T97" fmla="*/ 1 h 507"/>
                  <a:gd name="T98" fmla="*/ 1 w 412"/>
                  <a:gd name="T99" fmla="*/ 1 h 507"/>
                  <a:gd name="T100" fmla="*/ 1 w 412"/>
                  <a:gd name="T101" fmla="*/ 1 h 507"/>
                  <a:gd name="T102" fmla="*/ 1 w 412"/>
                  <a:gd name="T103" fmla="*/ 1 h 507"/>
                  <a:gd name="T104" fmla="*/ 1 w 412"/>
                  <a:gd name="T105" fmla="*/ 1 h 507"/>
                  <a:gd name="T106" fmla="*/ 1 w 412"/>
                  <a:gd name="T107" fmla="*/ 1 h 507"/>
                  <a:gd name="T108" fmla="*/ 1 w 412"/>
                  <a:gd name="T109" fmla="*/ 1 h 507"/>
                  <a:gd name="T110" fmla="*/ 1 w 412"/>
                  <a:gd name="T111" fmla="*/ 1 h 507"/>
                  <a:gd name="T112" fmla="*/ 1 w 412"/>
                  <a:gd name="T113" fmla="*/ 1 h 507"/>
                  <a:gd name="T114" fmla="*/ 1 w 412"/>
                  <a:gd name="T115" fmla="*/ 1 h 507"/>
                  <a:gd name="T116" fmla="*/ 1 w 412"/>
                  <a:gd name="T117" fmla="*/ 1 h 507"/>
                  <a:gd name="T118" fmla="*/ 1 w 412"/>
                  <a:gd name="T119" fmla="*/ 1 h 507"/>
                  <a:gd name="T120" fmla="*/ 1 w 412"/>
                  <a:gd name="T121" fmla="*/ 1 h 50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12"/>
                  <a:gd name="T184" fmla="*/ 0 h 507"/>
                  <a:gd name="T185" fmla="*/ 412 w 412"/>
                  <a:gd name="T186" fmla="*/ 507 h 50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12" h="507">
                    <a:moveTo>
                      <a:pt x="59" y="198"/>
                    </a:moveTo>
                    <a:lnTo>
                      <a:pt x="59" y="198"/>
                    </a:lnTo>
                    <a:lnTo>
                      <a:pt x="61" y="196"/>
                    </a:lnTo>
                    <a:lnTo>
                      <a:pt x="63" y="194"/>
                    </a:lnTo>
                    <a:lnTo>
                      <a:pt x="66" y="190"/>
                    </a:lnTo>
                    <a:lnTo>
                      <a:pt x="66" y="188"/>
                    </a:lnTo>
                    <a:lnTo>
                      <a:pt x="70" y="184"/>
                    </a:lnTo>
                    <a:lnTo>
                      <a:pt x="72" y="182"/>
                    </a:lnTo>
                    <a:lnTo>
                      <a:pt x="76" y="180"/>
                    </a:lnTo>
                    <a:lnTo>
                      <a:pt x="78" y="177"/>
                    </a:lnTo>
                    <a:lnTo>
                      <a:pt x="82" y="175"/>
                    </a:lnTo>
                    <a:lnTo>
                      <a:pt x="85" y="171"/>
                    </a:lnTo>
                    <a:lnTo>
                      <a:pt x="91" y="169"/>
                    </a:lnTo>
                    <a:lnTo>
                      <a:pt x="93" y="167"/>
                    </a:lnTo>
                    <a:lnTo>
                      <a:pt x="95" y="165"/>
                    </a:lnTo>
                    <a:lnTo>
                      <a:pt x="97" y="163"/>
                    </a:lnTo>
                    <a:lnTo>
                      <a:pt x="101" y="161"/>
                    </a:lnTo>
                    <a:lnTo>
                      <a:pt x="102" y="160"/>
                    </a:lnTo>
                    <a:lnTo>
                      <a:pt x="104" y="158"/>
                    </a:lnTo>
                    <a:lnTo>
                      <a:pt x="108" y="156"/>
                    </a:lnTo>
                    <a:lnTo>
                      <a:pt x="110" y="154"/>
                    </a:lnTo>
                    <a:lnTo>
                      <a:pt x="114" y="152"/>
                    </a:lnTo>
                    <a:lnTo>
                      <a:pt x="116" y="150"/>
                    </a:lnTo>
                    <a:lnTo>
                      <a:pt x="120" y="148"/>
                    </a:lnTo>
                    <a:lnTo>
                      <a:pt x="123" y="146"/>
                    </a:lnTo>
                    <a:lnTo>
                      <a:pt x="127" y="144"/>
                    </a:lnTo>
                    <a:lnTo>
                      <a:pt x="131" y="142"/>
                    </a:lnTo>
                    <a:lnTo>
                      <a:pt x="135" y="141"/>
                    </a:lnTo>
                    <a:lnTo>
                      <a:pt x="139" y="139"/>
                    </a:lnTo>
                    <a:lnTo>
                      <a:pt x="142" y="137"/>
                    </a:lnTo>
                    <a:lnTo>
                      <a:pt x="146" y="135"/>
                    </a:lnTo>
                    <a:lnTo>
                      <a:pt x="150" y="133"/>
                    </a:lnTo>
                    <a:lnTo>
                      <a:pt x="154" y="131"/>
                    </a:lnTo>
                    <a:lnTo>
                      <a:pt x="158" y="129"/>
                    </a:lnTo>
                    <a:lnTo>
                      <a:pt x="163" y="127"/>
                    </a:lnTo>
                    <a:lnTo>
                      <a:pt x="167" y="125"/>
                    </a:lnTo>
                    <a:lnTo>
                      <a:pt x="173" y="123"/>
                    </a:lnTo>
                    <a:lnTo>
                      <a:pt x="177" y="121"/>
                    </a:lnTo>
                    <a:lnTo>
                      <a:pt x="182" y="120"/>
                    </a:lnTo>
                    <a:lnTo>
                      <a:pt x="188" y="118"/>
                    </a:lnTo>
                    <a:lnTo>
                      <a:pt x="192" y="116"/>
                    </a:lnTo>
                    <a:lnTo>
                      <a:pt x="198" y="114"/>
                    </a:lnTo>
                    <a:lnTo>
                      <a:pt x="203" y="112"/>
                    </a:lnTo>
                    <a:lnTo>
                      <a:pt x="209" y="110"/>
                    </a:lnTo>
                    <a:lnTo>
                      <a:pt x="215" y="108"/>
                    </a:lnTo>
                    <a:lnTo>
                      <a:pt x="220" y="106"/>
                    </a:lnTo>
                    <a:lnTo>
                      <a:pt x="226" y="104"/>
                    </a:lnTo>
                    <a:lnTo>
                      <a:pt x="232" y="101"/>
                    </a:lnTo>
                    <a:lnTo>
                      <a:pt x="237" y="101"/>
                    </a:lnTo>
                    <a:lnTo>
                      <a:pt x="243" y="97"/>
                    </a:lnTo>
                    <a:lnTo>
                      <a:pt x="247" y="95"/>
                    </a:lnTo>
                    <a:lnTo>
                      <a:pt x="253" y="93"/>
                    </a:lnTo>
                    <a:lnTo>
                      <a:pt x="258" y="91"/>
                    </a:lnTo>
                    <a:lnTo>
                      <a:pt x="264" y="89"/>
                    </a:lnTo>
                    <a:lnTo>
                      <a:pt x="268" y="85"/>
                    </a:lnTo>
                    <a:lnTo>
                      <a:pt x="274" y="83"/>
                    </a:lnTo>
                    <a:lnTo>
                      <a:pt x="279" y="82"/>
                    </a:lnTo>
                    <a:lnTo>
                      <a:pt x="283" y="80"/>
                    </a:lnTo>
                    <a:lnTo>
                      <a:pt x="289" y="78"/>
                    </a:lnTo>
                    <a:lnTo>
                      <a:pt x="293" y="76"/>
                    </a:lnTo>
                    <a:lnTo>
                      <a:pt x="298" y="74"/>
                    </a:lnTo>
                    <a:lnTo>
                      <a:pt x="302" y="70"/>
                    </a:lnTo>
                    <a:lnTo>
                      <a:pt x="306" y="68"/>
                    </a:lnTo>
                    <a:lnTo>
                      <a:pt x="310" y="66"/>
                    </a:lnTo>
                    <a:lnTo>
                      <a:pt x="315" y="64"/>
                    </a:lnTo>
                    <a:lnTo>
                      <a:pt x="319" y="61"/>
                    </a:lnTo>
                    <a:lnTo>
                      <a:pt x="323" y="59"/>
                    </a:lnTo>
                    <a:lnTo>
                      <a:pt x="327" y="57"/>
                    </a:lnTo>
                    <a:lnTo>
                      <a:pt x="331" y="55"/>
                    </a:lnTo>
                    <a:lnTo>
                      <a:pt x="334" y="51"/>
                    </a:lnTo>
                    <a:lnTo>
                      <a:pt x="338" y="49"/>
                    </a:lnTo>
                    <a:lnTo>
                      <a:pt x="342" y="47"/>
                    </a:lnTo>
                    <a:lnTo>
                      <a:pt x="346" y="45"/>
                    </a:lnTo>
                    <a:lnTo>
                      <a:pt x="350" y="44"/>
                    </a:lnTo>
                    <a:lnTo>
                      <a:pt x="352" y="42"/>
                    </a:lnTo>
                    <a:lnTo>
                      <a:pt x="355" y="40"/>
                    </a:lnTo>
                    <a:lnTo>
                      <a:pt x="359" y="38"/>
                    </a:lnTo>
                    <a:lnTo>
                      <a:pt x="361" y="34"/>
                    </a:lnTo>
                    <a:lnTo>
                      <a:pt x="365" y="34"/>
                    </a:lnTo>
                    <a:lnTo>
                      <a:pt x="367" y="30"/>
                    </a:lnTo>
                    <a:lnTo>
                      <a:pt x="371" y="28"/>
                    </a:lnTo>
                    <a:lnTo>
                      <a:pt x="372" y="26"/>
                    </a:lnTo>
                    <a:lnTo>
                      <a:pt x="376" y="25"/>
                    </a:lnTo>
                    <a:lnTo>
                      <a:pt x="378" y="23"/>
                    </a:lnTo>
                    <a:lnTo>
                      <a:pt x="380" y="23"/>
                    </a:lnTo>
                    <a:lnTo>
                      <a:pt x="386" y="19"/>
                    </a:lnTo>
                    <a:lnTo>
                      <a:pt x="390" y="15"/>
                    </a:lnTo>
                    <a:lnTo>
                      <a:pt x="393" y="13"/>
                    </a:lnTo>
                    <a:lnTo>
                      <a:pt x="397" y="9"/>
                    </a:lnTo>
                    <a:lnTo>
                      <a:pt x="399" y="7"/>
                    </a:lnTo>
                    <a:lnTo>
                      <a:pt x="403" y="6"/>
                    </a:lnTo>
                    <a:lnTo>
                      <a:pt x="405" y="4"/>
                    </a:lnTo>
                    <a:lnTo>
                      <a:pt x="407" y="2"/>
                    </a:lnTo>
                    <a:lnTo>
                      <a:pt x="409" y="0"/>
                    </a:lnTo>
                    <a:lnTo>
                      <a:pt x="410" y="0"/>
                    </a:lnTo>
                    <a:lnTo>
                      <a:pt x="410" y="2"/>
                    </a:lnTo>
                    <a:lnTo>
                      <a:pt x="410" y="6"/>
                    </a:lnTo>
                    <a:lnTo>
                      <a:pt x="410" y="9"/>
                    </a:lnTo>
                    <a:lnTo>
                      <a:pt x="410" y="13"/>
                    </a:lnTo>
                    <a:lnTo>
                      <a:pt x="410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2" y="25"/>
                    </a:lnTo>
                    <a:lnTo>
                      <a:pt x="410" y="26"/>
                    </a:lnTo>
                    <a:lnTo>
                      <a:pt x="410" y="30"/>
                    </a:lnTo>
                    <a:lnTo>
                      <a:pt x="410" y="34"/>
                    </a:lnTo>
                    <a:lnTo>
                      <a:pt x="410" y="38"/>
                    </a:lnTo>
                    <a:lnTo>
                      <a:pt x="410" y="40"/>
                    </a:lnTo>
                    <a:lnTo>
                      <a:pt x="410" y="44"/>
                    </a:lnTo>
                    <a:lnTo>
                      <a:pt x="410" y="49"/>
                    </a:lnTo>
                    <a:lnTo>
                      <a:pt x="410" y="53"/>
                    </a:lnTo>
                    <a:lnTo>
                      <a:pt x="410" y="57"/>
                    </a:lnTo>
                    <a:lnTo>
                      <a:pt x="410" y="61"/>
                    </a:lnTo>
                    <a:lnTo>
                      <a:pt x="410" y="64"/>
                    </a:lnTo>
                    <a:lnTo>
                      <a:pt x="410" y="70"/>
                    </a:lnTo>
                    <a:lnTo>
                      <a:pt x="410" y="74"/>
                    </a:lnTo>
                    <a:lnTo>
                      <a:pt x="409" y="80"/>
                    </a:lnTo>
                    <a:lnTo>
                      <a:pt x="409" y="85"/>
                    </a:lnTo>
                    <a:lnTo>
                      <a:pt x="409" y="91"/>
                    </a:lnTo>
                    <a:lnTo>
                      <a:pt x="407" y="95"/>
                    </a:lnTo>
                    <a:lnTo>
                      <a:pt x="407" y="101"/>
                    </a:lnTo>
                    <a:lnTo>
                      <a:pt x="407" y="106"/>
                    </a:lnTo>
                    <a:lnTo>
                      <a:pt x="405" y="112"/>
                    </a:lnTo>
                    <a:lnTo>
                      <a:pt x="403" y="116"/>
                    </a:lnTo>
                    <a:lnTo>
                      <a:pt x="403" y="123"/>
                    </a:lnTo>
                    <a:lnTo>
                      <a:pt x="401" y="129"/>
                    </a:lnTo>
                    <a:lnTo>
                      <a:pt x="401" y="135"/>
                    </a:lnTo>
                    <a:lnTo>
                      <a:pt x="399" y="141"/>
                    </a:lnTo>
                    <a:lnTo>
                      <a:pt x="397" y="146"/>
                    </a:lnTo>
                    <a:lnTo>
                      <a:pt x="395" y="152"/>
                    </a:lnTo>
                    <a:lnTo>
                      <a:pt x="395" y="158"/>
                    </a:lnTo>
                    <a:lnTo>
                      <a:pt x="391" y="163"/>
                    </a:lnTo>
                    <a:lnTo>
                      <a:pt x="390" y="171"/>
                    </a:lnTo>
                    <a:lnTo>
                      <a:pt x="390" y="177"/>
                    </a:lnTo>
                    <a:lnTo>
                      <a:pt x="388" y="184"/>
                    </a:lnTo>
                    <a:lnTo>
                      <a:pt x="384" y="190"/>
                    </a:lnTo>
                    <a:lnTo>
                      <a:pt x="382" y="196"/>
                    </a:lnTo>
                    <a:lnTo>
                      <a:pt x="380" y="203"/>
                    </a:lnTo>
                    <a:lnTo>
                      <a:pt x="378" y="209"/>
                    </a:lnTo>
                    <a:lnTo>
                      <a:pt x="374" y="215"/>
                    </a:lnTo>
                    <a:lnTo>
                      <a:pt x="372" y="222"/>
                    </a:lnTo>
                    <a:lnTo>
                      <a:pt x="369" y="228"/>
                    </a:lnTo>
                    <a:lnTo>
                      <a:pt x="367" y="236"/>
                    </a:lnTo>
                    <a:lnTo>
                      <a:pt x="363" y="241"/>
                    </a:lnTo>
                    <a:lnTo>
                      <a:pt x="359" y="249"/>
                    </a:lnTo>
                    <a:lnTo>
                      <a:pt x="355" y="255"/>
                    </a:lnTo>
                    <a:lnTo>
                      <a:pt x="352" y="262"/>
                    </a:lnTo>
                    <a:lnTo>
                      <a:pt x="348" y="268"/>
                    </a:lnTo>
                    <a:lnTo>
                      <a:pt x="344" y="275"/>
                    </a:lnTo>
                    <a:lnTo>
                      <a:pt x="340" y="281"/>
                    </a:lnTo>
                    <a:lnTo>
                      <a:pt x="336" y="289"/>
                    </a:lnTo>
                    <a:lnTo>
                      <a:pt x="331" y="294"/>
                    </a:lnTo>
                    <a:lnTo>
                      <a:pt x="327" y="302"/>
                    </a:lnTo>
                    <a:lnTo>
                      <a:pt x="321" y="308"/>
                    </a:lnTo>
                    <a:lnTo>
                      <a:pt x="317" y="313"/>
                    </a:lnTo>
                    <a:lnTo>
                      <a:pt x="313" y="321"/>
                    </a:lnTo>
                    <a:lnTo>
                      <a:pt x="308" y="327"/>
                    </a:lnTo>
                    <a:lnTo>
                      <a:pt x="304" y="332"/>
                    </a:lnTo>
                    <a:lnTo>
                      <a:pt x="298" y="338"/>
                    </a:lnTo>
                    <a:lnTo>
                      <a:pt x="294" y="344"/>
                    </a:lnTo>
                    <a:lnTo>
                      <a:pt x="289" y="350"/>
                    </a:lnTo>
                    <a:lnTo>
                      <a:pt x="283" y="355"/>
                    </a:lnTo>
                    <a:lnTo>
                      <a:pt x="279" y="361"/>
                    </a:lnTo>
                    <a:lnTo>
                      <a:pt x="274" y="367"/>
                    </a:lnTo>
                    <a:lnTo>
                      <a:pt x="270" y="371"/>
                    </a:lnTo>
                    <a:lnTo>
                      <a:pt x="264" y="376"/>
                    </a:lnTo>
                    <a:lnTo>
                      <a:pt x="260" y="382"/>
                    </a:lnTo>
                    <a:lnTo>
                      <a:pt x="255" y="388"/>
                    </a:lnTo>
                    <a:lnTo>
                      <a:pt x="251" y="391"/>
                    </a:lnTo>
                    <a:lnTo>
                      <a:pt x="245" y="397"/>
                    </a:lnTo>
                    <a:lnTo>
                      <a:pt x="241" y="401"/>
                    </a:lnTo>
                    <a:lnTo>
                      <a:pt x="236" y="407"/>
                    </a:lnTo>
                    <a:lnTo>
                      <a:pt x="232" y="410"/>
                    </a:lnTo>
                    <a:lnTo>
                      <a:pt x="226" y="414"/>
                    </a:lnTo>
                    <a:lnTo>
                      <a:pt x="222" y="420"/>
                    </a:lnTo>
                    <a:lnTo>
                      <a:pt x="217" y="424"/>
                    </a:lnTo>
                    <a:lnTo>
                      <a:pt x="213" y="428"/>
                    </a:lnTo>
                    <a:lnTo>
                      <a:pt x="207" y="431"/>
                    </a:lnTo>
                    <a:lnTo>
                      <a:pt x="203" y="435"/>
                    </a:lnTo>
                    <a:lnTo>
                      <a:pt x="199" y="439"/>
                    </a:lnTo>
                    <a:lnTo>
                      <a:pt x="196" y="443"/>
                    </a:lnTo>
                    <a:lnTo>
                      <a:pt x="190" y="447"/>
                    </a:lnTo>
                    <a:lnTo>
                      <a:pt x="186" y="450"/>
                    </a:lnTo>
                    <a:lnTo>
                      <a:pt x="182" y="454"/>
                    </a:lnTo>
                    <a:lnTo>
                      <a:pt x="179" y="458"/>
                    </a:lnTo>
                    <a:lnTo>
                      <a:pt x="175" y="460"/>
                    </a:lnTo>
                    <a:lnTo>
                      <a:pt x="171" y="464"/>
                    </a:lnTo>
                    <a:lnTo>
                      <a:pt x="165" y="466"/>
                    </a:lnTo>
                    <a:lnTo>
                      <a:pt x="161" y="469"/>
                    </a:lnTo>
                    <a:lnTo>
                      <a:pt x="158" y="471"/>
                    </a:lnTo>
                    <a:lnTo>
                      <a:pt x="156" y="475"/>
                    </a:lnTo>
                    <a:lnTo>
                      <a:pt x="152" y="477"/>
                    </a:lnTo>
                    <a:lnTo>
                      <a:pt x="148" y="479"/>
                    </a:lnTo>
                    <a:lnTo>
                      <a:pt x="144" y="483"/>
                    </a:lnTo>
                    <a:lnTo>
                      <a:pt x="142" y="485"/>
                    </a:lnTo>
                    <a:lnTo>
                      <a:pt x="139" y="486"/>
                    </a:lnTo>
                    <a:lnTo>
                      <a:pt x="135" y="488"/>
                    </a:lnTo>
                    <a:lnTo>
                      <a:pt x="133" y="490"/>
                    </a:lnTo>
                    <a:lnTo>
                      <a:pt x="129" y="492"/>
                    </a:lnTo>
                    <a:lnTo>
                      <a:pt x="127" y="494"/>
                    </a:lnTo>
                    <a:lnTo>
                      <a:pt x="125" y="496"/>
                    </a:lnTo>
                    <a:lnTo>
                      <a:pt x="121" y="496"/>
                    </a:lnTo>
                    <a:lnTo>
                      <a:pt x="120" y="498"/>
                    </a:lnTo>
                    <a:lnTo>
                      <a:pt x="116" y="500"/>
                    </a:lnTo>
                    <a:lnTo>
                      <a:pt x="114" y="504"/>
                    </a:lnTo>
                    <a:lnTo>
                      <a:pt x="110" y="504"/>
                    </a:lnTo>
                    <a:lnTo>
                      <a:pt x="110" y="505"/>
                    </a:lnTo>
                    <a:lnTo>
                      <a:pt x="108" y="507"/>
                    </a:lnTo>
                    <a:lnTo>
                      <a:pt x="123" y="464"/>
                    </a:lnTo>
                    <a:lnTo>
                      <a:pt x="123" y="462"/>
                    </a:lnTo>
                    <a:lnTo>
                      <a:pt x="125" y="462"/>
                    </a:lnTo>
                    <a:lnTo>
                      <a:pt x="125" y="460"/>
                    </a:lnTo>
                    <a:lnTo>
                      <a:pt x="129" y="460"/>
                    </a:lnTo>
                    <a:lnTo>
                      <a:pt x="131" y="458"/>
                    </a:lnTo>
                    <a:lnTo>
                      <a:pt x="135" y="456"/>
                    </a:lnTo>
                    <a:lnTo>
                      <a:pt x="137" y="454"/>
                    </a:lnTo>
                    <a:lnTo>
                      <a:pt x="139" y="452"/>
                    </a:lnTo>
                    <a:lnTo>
                      <a:pt x="140" y="452"/>
                    </a:lnTo>
                    <a:lnTo>
                      <a:pt x="144" y="450"/>
                    </a:lnTo>
                    <a:lnTo>
                      <a:pt x="146" y="448"/>
                    </a:lnTo>
                    <a:lnTo>
                      <a:pt x="148" y="447"/>
                    </a:lnTo>
                    <a:lnTo>
                      <a:pt x="152" y="445"/>
                    </a:lnTo>
                    <a:lnTo>
                      <a:pt x="154" y="443"/>
                    </a:lnTo>
                    <a:lnTo>
                      <a:pt x="156" y="441"/>
                    </a:lnTo>
                    <a:lnTo>
                      <a:pt x="160" y="439"/>
                    </a:lnTo>
                    <a:lnTo>
                      <a:pt x="161" y="435"/>
                    </a:lnTo>
                    <a:lnTo>
                      <a:pt x="165" y="435"/>
                    </a:lnTo>
                    <a:lnTo>
                      <a:pt x="169" y="431"/>
                    </a:lnTo>
                    <a:lnTo>
                      <a:pt x="173" y="429"/>
                    </a:lnTo>
                    <a:lnTo>
                      <a:pt x="175" y="426"/>
                    </a:lnTo>
                    <a:lnTo>
                      <a:pt x="179" y="424"/>
                    </a:lnTo>
                    <a:lnTo>
                      <a:pt x="182" y="420"/>
                    </a:lnTo>
                    <a:lnTo>
                      <a:pt x="186" y="418"/>
                    </a:lnTo>
                    <a:lnTo>
                      <a:pt x="190" y="414"/>
                    </a:lnTo>
                    <a:lnTo>
                      <a:pt x="194" y="412"/>
                    </a:lnTo>
                    <a:lnTo>
                      <a:pt x="198" y="409"/>
                    </a:lnTo>
                    <a:lnTo>
                      <a:pt x="201" y="405"/>
                    </a:lnTo>
                    <a:lnTo>
                      <a:pt x="205" y="401"/>
                    </a:lnTo>
                    <a:lnTo>
                      <a:pt x="209" y="397"/>
                    </a:lnTo>
                    <a:lnTo>
                      <a:pt x="213" y="393"/>
                    </a:lnTo>
                    <a:lnTo>
                      <a:pt x="218" y="390"/>
                    </a:lnTo>
                    <a:lnTo>
                      <a:pt x="222" y="386"/>
                    </a:lnTo>
                    <a:lnTo>
                      <a:pt x="226" y="382"/>
                    </a:lnTo>
                    <a:lnTo>
                      <a:pt x="230" y="378"/>
                    </a:lnTo>
                    <a:lnTo>
                      <a:pt x="234" y="372"/>
                    </a:lnTo>
                    <a:lnTo>
                      <a:pt x="237" y="369"/>
                    </a:lnTo>
                    <a:lnTo>
                      <a:pt x="243" y="365"/>
                    </a:lnTo>
                    <a:lnTo>
                      <a:pt x="247" y="359"/>
                    </a:lnTo>
                    <a:lnTo>
                      <a:pt x="251" y="355"/>
                    </a:lnTo>
                    <a:lnTo>
                      <a:pt x="255" y="350"/>
                    </a:lnTo>
                    <a:lnTo>
                      <a:pt x="260" y="346"/>
                    </a:lnTo>
                    <a:lnTo>
                      <a:pt x="264" y="340"/>
                    </a:lnTo>
                    <a:lnTo>
                      <a:pt x="268" y="334"/>
                    </a:lnTo>
                    <a:lnTo>
                      <a:pt x="272" y="329"/>
                    </a:lnTo>
                    <a:lnTo>
                      <a:pt x="277" y="325"/>
                    </a:lnTo>
                    <a:lnTo>
                      <a:pt x="281" y="319"/>
                    </a:lnTo>
                    <a:lnTo>
                      <a:pt x="285" y="313"/>
                    </a:lnTo>
                    <a:lnTo>
                      <a:pt x="289" y="308"/>
                    </a:lnTo>
                    <a:lnTo>
                      <a:pt x="294" y="302"/>
                    </a:lnTo>
                    <a:lnTo>
                      <a:pt x="298" y="296"/>
                    </a:lnTo>
                    <a:lnTo>
                      <a:pt x="302" y="291"/>
                    </a:lnTo>
                    <a:lnTo>
                      <a:pt x="306" y="283"/>
                    </a:lnTo>
                    <a:lnTo>
                      <a:pt x="310" y="277"/>
                    </a:lnTo>
                    <a:lnTo>
                      <a:pt x="313" y="272"/>
                    </a:lnTo>
                    <a:lnTo>
                      <a:pt x="317" y="264"/>
                    </a:lnTo>
                    <a:lnTo>
                      <a:pt x="321" y="258"/>
                    </a:lnTo>
                    <a:lnTo>
                      <a:pt x="325" y="253"/>
                    </a:lnTo>
                    <a:lnTo>
                      <a:pt x="329" y="245"/>
                    </a:lnTo>
                    <a:lnTo>
                      <a:pt x="332" y="239"/>
                    </a:lnTo>
                    <a:lnTo>
                      <a:pt x="336" y="232"/>
                    </a:lnTo>
                    <a:lnTo>
                      <a:pt x="340" y="226"/>
                    </a:lnTo>
                    <a:lnTo>
                      <a:pt x="342" y="218"/>
                    </a:lnTo>
                    <a:lnTo>
                      <a:pt x="346" y="213"/>
                    </a:lnTo>
                    <a:lnTo>
                      <a:pt x="348" y="207"/>
                    </a:lnTo>
                    <a:lnTo>
                      <a:pt x="352" y="201"/>
                    </a:lnTo>
                    <a:lnTo>
                      <a:pt x="353" y="196"/>
                    </a:lnTo>
                    <a:lnTo>
                      <a:pt x="355" y="190"/>
                    </a:lnTo>
                    <a:lnTo>
                      <a:pt x="359" y="184"/>
                    </a:lnTo>
                    <a:lnTo>
                      <a:pt x="361" y="179"/>
                    </a:lnTo>
                    <a:lnTo>
                      <a:pt x="363" y="175"/>
                    </a:lnTo>
                    <a:lnTo>
                      <a:pt x="365" y="169"/>
                    </a:lnTo>
                    <a:lnTo>
                      <a:pt x="367" y="163"/>
                    </a:lnTo>
                    <a:lnTo>
                      <a:pt x="369" y="160"/>
                    </a:lnTo>
                    <a:lnTo>
                      <a:pt x="371" y="154"/>
                    </a:lnTo>
                    <a:lnTo>
                      <a:pt x="372" y="150"/>
                    </a:lnTo>
                    <a:lnTo>
                      <a:pt x="374" y="146"/>
                    </a:lnTo>
                    <a:lnTo>
                      <a:pt x="376" y="142"/>
                    </a:lnTo>
                    <a:lnTo>
                      <a:pt x="376" y="137"/>
                    </a:lnTo>
                    <a:lnTo>
                      <a:pt x="378" y="133"/>
                    </a:lnTo>
                    <a:lnTo>
                      <a:pt x="380" y="129"/>
                    </a:lnTo>
                    <a:lnTo>
                      <a:pt x="380" y="125"/>
                    </a:lnTo>
                    <a:lnTo>
                      <a:pt x="380" y="121"/>
                    </a:lnTo>
                    <a:lnTo>
                      <a:pt x="382" y="118"/>
                    </a:lnTo>
                    <a:lnTo>
                      <a:pt x="382" y="114"/>
                    </a:lnTo>
                    <a:lnTo>
                      <a:pt x="384" y="110"/>
                    </a:lnTo>
                    <a:lnTo>
                      <a:pt x="384" y="106"/>
                    </a:lnTo>
                    <a:lnTo>
                      <a:pt x="386" y="104"/>
                    </a:lnTo>
                    <a:lnTo>
                      <a:pt x="386" y="101"/>
                    </a:lnTo>
                    <a:lnTo>
                      <a:pt x="388" y="99"/>
                    </a:lnTo>
                    <a:lnTo>
                      <a:pt x="388" y="95"/>
                    </a:lnTo>
                    <a:lnTo>
                      <a:pt x="388" y="91"/>
                    </a:lnTo>
                    <a:lnTo>
                      <a:pt x="388" y="89"/>
                    </a:lnTo>
                    <a:lnTo>
                      <a:pt x="388" y="85"/>
                    </a:lnTo>
                    <a:lnTo>
                      <a:pt x="388" y="83"/>
                    </a:lnTo>
                    <a:lnTo>
                      <a:pt x="390" y="82"/>
                    </a:lnTo>
                    <a:lnTo>
                      <a:pt x="390" y="80"/>
                    </a:lnTo>
                    <a:lnTo>
                      <a:pt x="390" y="78"/>
                    </a:lnTo>
                    <a:lnTo>
                      <a:pt x="390" y="72"/>
                    </a:lnTo>
                    <a:lnTo>
                      <a:pt x="390" y="70"/>
                    </a:lnTo>
                    <a:lnTo>
                      <a:pt x="390" y="66"/>
                    </a:lnTo>
                    <a:lnTo>
                      <a:pt x="390" y="63"/>
                    </a:lnTo>
                    <a:lnTo>
                      <a:pt x="390" y="61"/>
                    </a:lnTo>
                    <a:lnTo>
                      <a:pt x="388" y="59"/>
                    </a:lnTo>
                    <a:lnTo>
                      <a:pt x="388" y="57"/>
                    </a:lnTo>
                    <a:lnTo>
                      <a:pt x="388" y="55"/>
                    </a:lnTo>
                    <a:lnTo>
                      <a:pt x="388" y="53"/>
                    </a:lnTo>
                    <a:lnTo>
                      <a:pt x="386" y="53"/>
                    </a:lnTo>
                    <a:lnTo>
                      <a:pt x="384" y="53"/>
                    </a:lnTo>
                    <a:lnTo>
                      <a:pt x="382" y="55"/>
                    </a:lnTo>
                    <a:lnTo>
                      <a:pt x="380" y="55"/>
                    </a:lnTo>
                    <a:lnTo>
                      <a:pt x="378" y="57"/>
                    </a:lnTo>
                    <a:lnTo>
                      <a:pt x="376" y="59"/>
                    </a:lnTo>
                    <a:lnTo>
                      <a:pt x="372" y="61"/>
                    </a:lnTo>
                    <a:lnTo>
                      <a:pt x="369" y="63"/>
                    </a:lnTo>
                    <a:lnTo>
                      <a:pt x="365" y="64"/>
                    </a:lnTo>
                    <a:lnTo>
                      <a:pt x="359" y="66"/>
                    </a:lnTo>
                    <a:lnTo>
                      <a:pt x="355" y="68"/>
                    </a:lnTo>
                    <a:lnTo>
                      <a:pt x="352" y="72"/>
                    </a:lnTo>
                    <a:lnTo>
                      <a:pt x="348" y="72"/>
                    </a:lnTo>
                    <a:lnTo>
                      <a:pt x="346" y="74"/>
                    </a:lnTo>
                    <a:lnTo>
                      <a:pt x="344" y="76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4" y="80"/>
                    </a:lnTo>
                    <a:lnTo>
                      <a:pt x="331" y="82"/>
                    </a:lnTo>
                    <a:lnTo>
                      <a:pt x="329" y="82"/>
                    </a:lnTo>
                    <a:lnTo>
                      <a:pt x="325" y="83"/>
                    </a:lnTo>
                    <a:lnTo>
                      <a:pt x="323" y="85"/>
                    </a:lnTo>
                    <a:lnTo>
                      <a:pt x="319" y="87"/>
                    </a:lnTo>
                    <a:lnTo>
                      <a:pt x="315" y="89"/>
                    </a:lnTo>
                    <a:lnTo>
                      <a:pt x="312" y="91"/>
                    </a:lnTo>
                    <a:lnTo>
                      <a:pt x="308" y="91"/>
                    </a:lnTo>
                    <a:lnTo>
                      <a:pt x="304" y="93"/>
                    </a:lnTo>
                    <a:lnTo>
                      <a:pt x="302" y="95"/>
                    </a:lnTo>
                    <a:lnTo>
                      <a:pt x="298" y="97"/>
                    </a:lnTo>
                    <a:lnTo>
                      <a:pt x="294" y="99"/>
                    </a:lnTo>
                    <a:lnTo>
                      <a:pt x="291" y="101"/>
                    </a:lnTo>
                    <a:lnTo>
                      <a:pt x="287" y="102"/>
                    </a:lnTo>
                    <a:lnTo>
                      <a:pt x="283" y="102"/>
                    </a:lnTo>
                    <a:lnTo>
                      <a:pt x="279" y="106"/>
                    </a:lnTo>
                    <a:lnTo>
                      <a:pt x="275" y="106"/>
                    </a:lnTo>
                    <a:lnTo>
                      <a:pt x="272" y="108"/>
                    </a:lnTo>
                    <a:lnTo>
                      <a:pt x="266" y="110"/>
                    </a:lnTo>
                    <a:lnTo>
                      <a:pt x="262" y="112"/>
                    </a:lnTo>
                    <a:lnTo>
                      <a:pt x="258" y="114"/>
                    </a:lnTo>
                    <a:lnTo>
                      <a:pt x="255" y="116"/>
                    </a:lnTo>
                    <a:lnTo>
                      <a:pt x="249" y="118"/>
                    </a:lnTo>
                    <a:lnTo>
                      <a:pt x="245" y="120"/>
                    </a:lnTo>
                    <a:lnTo>
                      <a:pt x="241" y="121"/>
                    </a:lnTo>
                    <a:lnTo>
                      <a:pt x="237" y="123"/>
                    </a:lnTo>
                    <a:lnTo>
                      <a:pt x="232" y="125"/>
                    </a:lnTo>
                    <a:lnTo>
                      <a:pt x="228" y="127"/>
                    </a:lnTo>
                    <a:lnTo>
                      <a:pt x="224" y="129"/>
                    </a:lnTo>
                    <a:lnTo>
                      <a:pt x="218" y="131"/>
                    </a:lnTo>
                    <a:lnTo>
                      <a:pt x="215" y="133"/>
                    </a:lnTo>
                    <a:lnTo>
                      <a:pt x="209" y="135"/>
                    </a:lnTo>
                    <a:lnTo>
                      <a:pt x="205" y="137"/>
                    </a:lnTo>
                    <a:lnTo>
                      <a:pt x="199" y="139"/>
                    </a:lnTo>
                    <a:lnTo>
                      <a:pt x="196" y="141"/>
                    </a:lnTo>
                    <a:lnTo>
                      <a:pt x="190" y="142"/>
                    </a:lnTo>
                    <a:lnTo>
                      <a:pt x="186" y="146"/>
                    </a:lnTo>
                    <a:lnTo>
                      <a:pt x="180" y="148"/>
                    </a:lnTo>
                    <a:lnTo>
                      <a:pt x="175" y="150"/>
                    </a:lnTo>
                    <a:lnTo>
                      <a:pt x="171" y="152"/>
                    </a:lnTo>
                    <a:lnTo>
                      <a:pt x="165" y="156"/>
                    </a:lnTo>
                    <a:lnTo>
                      <a:pt x="161" y="158"/>
                    </a:lnTo>
                    <a:lnTo>
                      <a:pt x="156" y="160"/>
                    </a:lnTo>
                    <a:lnTo>
                      <a:pt x="152" y="163"/>
                    </a:lnTo>
                    <a:lnTo>
                      <a:pt x="146" y="165"/>
                    </a:lnTo>
                    <a:lnTo>
                      <a:pt x="142" y="169"/>
                    </a:lnTo>
                    <a:lnTo>
                      <a:pt x="137" y="171"/>
                    </a:lnTo>
                    <a:lnTo>
                      <a:pt x="133" y="175"/>
                    </a:lnTo>
                    <a:lnTo>
                      <a:pt x="127" y="177"/>
                    </a:lnTo>
                    <a:lnTo>
                      <a:pt x="123" y="180"/>
                    </a:lnTo>
                    <a:lnTo>
                      <a:pt x="118" y="182"/>
                    </a:lnTo>
                    <a:lnTo>
                      <a:pt x="114" y="186"/>
                    </a:lnTo>
                    <a:lnTo>
                      <a:pt x="110" y="188"/>
                    </a:lnTo>
                    <a:lnTo>
                      <a:pt x="106" y="192"/>
                    </a:lnTo>
                    <a:lnTo>
                      <a:pt x="101" y="194"/>
                    </a:lnTo>
                    <a:lnTo>
                      <a:pt x="97" y="198"/>
                    </a:lnTo>
                    <a:lnTo>
                      <a:pt x="91" y="199"/>
                    </a:lnTo>
                    <a:lnTo>
                      <a:pt x="87" y="203"/>
                    </a:lnTo>
                    <a:lnTo>
                      <a:pt x="83" y="205"/>
                    </a:lnTo>
                    <a:lnTo>
                      <a:pt x="80" y="209"/>
                    </a:lnTo>
                    <a:lnTo>
                      <a:pt x="76" y="211"/>
                    </a:lnTo>
                    <a:lnTo>
                      <a:pt x="72" y="215"/>
                    </a:lnTo>
                    <a:lnTo>
                      <a:pt x="68" y="217"/>
                    </a:lnTo>
                    <a:lnTo>
                      <a:pt x="64" y="218"/>
                    </a:lnTo>
                    <a:lnTo>
                      <a:pt x="59" y="222"/>
                    </a:lnTo>
                    <a:lnTo>
                      <a:pt x="57" y="224"/>
                    </a:lnTo>
                    <a:lnTo>
                      <a:pt x="53" y="226"/>
                    </a:lnTo>
                    <a:lnTo>
                      <a:pt x="49" y="230"/>
                    </a:lnTo>
                    <a:lnTo>
                      <a:pt x="45" y="232"/>
                    </a:lnTo>
                    <a:lnTo>
                      <a:pt x="44" y="234"/>
                    </a:lnTo>
                    <a:lnTo>
                      <a:pt x="40" y="237"/>
                    </a:lnTo>
                    <a:lnTo>
                      <a:pt x="36" y="239"/>
                    </a:lnTo>
                    <a:lnTo>
                      <a:pt x="32" y="241"/>
                    </a:lnTo>
                    <a:lnTo>
                      <a:pt x="30" y="243"/>
                    </a:lnTo>
                    <a:lnTo>
                      <a:pt x="28" y="245"/>
                    </a:lnTo>
                    <a:lnTo>
                      <a:pt x="25" y="247"/>
                    </a:lnTo>
                    <a:lnTo>
                      <a:pt x="23" y="249"/>
                    </a:lnTo>
                    <a:lnTo>
                      <a:pt x="21" y="251"/>
                    </a:lnTo>
                    <a:lnTo>
                      <a:pt x="17" y="253"/>
                    </a:lnTo>
                    <a:lnTo>
                      <a:pt x="15" y="255"/>
                    </a:lnTo>
                    <a:lnTo>
                      <a:pt x="13" y="256"/>
                    </a:lnTo>
                    <a:lnTo>
                      <a:pt x="11" y="258"/>
                    </a:lnTo>
                    <a:lnTo>
                      <a:pt x="7" y="260"/>
                    </a:lnTo>
                    <a:lnTo>
                      <a:pt x="6" y="264"/>
                    </a:lnTo>
                    <a:lnTo>
                      <a:pt x="4" y="264"/>
                    </a:lnTo>
                    <a:lnTo>
                      <a:pt x="2" y="266"/>
                    </a:lnTo>
                    <a:lnTo>
                      <a:pt x="0" y="268"/>
                    </a:lnTo>
                    <a:lnTo>
                      <a:pt x="59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18" name="Freeform 891">
                <a:extLst>
                  <a:ext uri="{FF2B5EF4-FFF2-40B4-BE49-F238E27FC236}">
                    <a16:creationId xmlns:a16="http://schemas.microsoft.com/office/drawing/2014/main" id="{2E0A275D-775D-4D2F-8BC5-A1B88721EC2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8" y="801"/>
                <a:ext cx="36" cy="74"/>
              </a:xfrm>
              <a:custGeom>
                <a:avLst/>
                <a:gdLst>
                  <a:gd name="T0" fmla="*/ 0 w 72"/>
                  <a:gd name="T1" fmla="*/ 1 h 146"/>
                  <a:gd name="T2" fmla="*/ 1 w 72"/>
                  <a:gd name="T3" fmla="*/ 1 h 146"/>
                  <a:gd name="T4" fmla="*/ 1 w 72"/>
                  <a:gd name="T5" fmla="*/ 1 h 146"/>
                  <a:gd name="T6" fmla="*/ 1 w 72"/>
                  <a:gd name="T7" fmla="*/ 1 h 146"/>
                  <a:gd name="T8" fmla="*/ 1 w 72"/>
                  <a:gd name="T9" fmla="*/ 0 h 146"/>
                  <a:gd name="T10" fmla="*/ 1 w 72"/>
                  <a:gd name="T11" fmla="*/ 1 h 146"/>
                  <a:gd name="T12" fmla="*/ 1 w 72"/>
                  <a:gd name="T13" fmla="*/ 1 h 146"/>
                  <a:gd name="T14" fmla="*/ 1 w 72"/>
                  <a:gd name="T15" fmla="*/ 1 h 146"/>
                  <a:gd name="T16" fmla="*/ 1 w 72"/>
                  <a:gd name="T17" fmla="*/ 1 h 146"/>
                  <a:gd name="T18" fmla="*/ 1 w 72"/>
                  <a:gd name="T19" fmla="*/ 1 h 146"/>
                  <a:gd name="T20" fmla="*/ 0 w 72"/>
                  <a:gd name="T21" fmla="*/ 1 h 146"/>
                  <a:gd name="T22" fmla="*/ 0 w 72"/>
                  <a:gd name="T23" fmla="*/ 1 h 1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2"/>
                  <a:gd name="T37" fmla="*/ 0 h 146"/>
                  <a:gd name="T38" fmla="*/ 72 w 72"/>
                  <a:gd name="T39" fmla="*/ 146 h 1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2" h="146">
                    <a:moveTo>
                      <a:pt x="0" y="82"/>
                    </a:moveTo>
                    <a:lnTo>
                      <a:pt x="19" y="63"/>
                    </a:lnTo>
                    <a:lnTo>
                      <a:pt x="40" y="42"/>
                    </a:lnTo>
                    <a:lnTo>
                      <a:pt x="59" y="21"/>
                    </a:lnTo>
                    <a:lnTo>
                      <a:pt x="72" y="0"/>
                    </a:lnTo>
                    <a:lnTo>
                      <a:pt x="63" y="36"/>
                    </a:lnTo>
                    <a:lnTo>
                      <a:pt x="55" y="64"/>
                    </a:lnTo>
                    <a:lnTo>
                      <a:pt x="36" y="102"/>
                    </a:lnTo>
                    <a:lnTo>
                      <a:pt x="15" y="146"/>
                    </a:lnTo>
                    <a:lnTo>
                      <a:pt x="9" y="11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19" name="Freeform 892">
                <a:extLst>
                  <a:ext uri="{FF2B5EF4-FFF2-40B4-BE49-F238E27FC236}">
                    <a16:creationId xmlns:a16="http://schemas.microsoft.com/office/drawing/2014/main" id="{C68BF9F3-46AE-4E7A-969F-9EDB695B6B2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2" y="822"/>
                <a:ext cx="106" cy="93"/>
              </a:xfrm>
              <a:custGeom>
                <a:avLst/>
                <a:gdLst>
                  <a:gd name="T0" fmla="*/ 0 w 213"/>
                  <a:gd name="T1" fmla="*/ 1 h 184"/>
                  <a:gd name="T2" fmla="*/ 0 w 213"/>
                  <a:gd name="T3" fmla="*/ 1 h 184"/>
                  <a:gd name="T4" fmla="*/ 0 w 213"/>
                  <a:gd name="T5" fmla="*/ 1 h 184"/>
                  <a:gd name="T6" fmla="*/ 0 w 213"/>
                  <a:gd name="T7" fmla="*/ 1 h 184"/>
                  <a:gd name="T8" fmla="*/ 0 w 213"/>
                  <a:gd name="T9" fmla="*/ 1 h 184"/>
                  <a:gd name="T10" fmla="*/ 0 w 213"/>
                  <a:gd name="T11" fmla="*/ 1 h 184"/>
                  <a:gd name="T12" fmla="*/ 0 w 213"/>
                  <a:gd name="T13" fmla="*/ 1 h 184"/>
                  <a:gd name="T14" fmla="*/ 0 w 213"/>
                  <a:gd name="T15" fmla="*/ 0 h 184"/>
                  <a:gd name="T16" fmla="*/ 0 w 213"/>
                  <a:gd name="T17" fmla="*/ 1 h 184"/>
                  <a:gd name="T18" fmla="*/ 0 w 213"/>
                  <a:gd name="T19" fmla="*/ 1 h 184"/>
                  <a:gd name="T20" fmla="*/ 0 w 213"/>
                  <a:gd name="T21" fmla="*/ 1 h 184"/>
                  <a:gd name="T22" fmla="*/ 0 w 213"/>
                  <a:gd name="T23" fmla="*/ 1 h 184"/>
                  <a:gd name="T24" fmla="*/ 0 w 213"/>
                  <a:gd name="T25" fmla="*/ 1 h 184"/>
                  <a:gd name="T26" fmla="*/ 0 w 213"/>
                  <a:gd name="T27" fmla="*/ 1 h 184"/>
                  <a:gd name="T28" fmla="*/ 0 w 213"/>
                  <a:gd name="T29" fmla="*/ 1 h 1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3"/>
                  <a:gd name="T46" fmla="*/ 0 h 184"/>
                  <a:gd name="T47" fmla="*/ 213 w 213"/>
                  <a:gd name="T48" fmla="*/ 184 h 18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3" h="184">
                    <a:moveTo>
                      <a:pt x="0" y="184"/>
                    </a:moveTo>
                    <a:lnTo>
                      <a:pt x="19" y="150"/>
                    </a:lnTo>
                    <a:lnTo>
                      <a:pt x="48" y="112"/>
                    </a:lnTo>
                    <a:lnTo>
                      <a:pt x="82" y="76"/>
                    </a:lnTo>
                    <a:lnTo>
                      <a:pt x="118" y="49"/>
                    </a:lnTo>
                    <a:lnTo>
                      <a:pt x="158" y="28"/>
                    </a:lnTo>
                    <a:lnTo>
                      <a:pt x="196" y="9"/>
                    </a:lnTo>
                    <a:lnTo>
                      <a:pt x="213" y="0"/>
                    </a:lnTo>
                    <a:lnTo>
                      <a:pt x="206" y="19"/>
                    </a:lnTo>
                    <a:lnTo>
                      <a:pt x="190" y="49"/>
                    </a:lnTo>
                    <a:lnTo>
                      <a:pt x="169" y="85"/>
                    </a:lnTo>
                    <a:lnTo>
                      <a:pt x="137" y="127"/>
                    </a:lnTo>
                    <a:lnTo>
                      <a:pt x="65" y="156"/>
                    </a:lnTo>
                    <a:lnTo>
                      <a:pt x="0" y="1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20" name="Freeform 893">
                <a:extLst>
                  <a:ext uri="{FF2B5EF4-FFF2-40B4-BE49-F238E27FC236}">
                    <a16:creationId xmlns:a16="http://schemas.microsoft.com/office/drawing/2014/main" id="{C66E5A52-DA9A-4913-9715-E69305DA61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2" y="732"/>
                <a:ext cx="71" cy="84"/>
              </a:xfrm>
              <a:custGeom>
                <a:avLst/>
                <a:gdLst>
                  <a:gd name="T0" fmla="*/ 1 w 142"/>
                  <a:gd name="T1" fmla="*/ 1 h 167"/>
                  <a:gd name="T2" fmla="*/ 1 w 142"/>
                  <a:gd name="T3" fmla="*/ 1 h 167"/>
                  <a:gd name="T4" fmla="*/ 1 w 142"/>
                  <a:gd name="T5" fmla="*/ 1 h 167"/>
                  <a:gd name="T6" fmla="*/ 1 w 142"/>
                  <a:gd name="T7" fmla="*/ 1 h 167"/>
                  <a:gd name="T8" fmla="*/ 1 w 142"/>
                  <a:gd name="T9" fmla="*/ 0 h 167"/>
                  <a:gd name="T10" fmla="*/ 1 w 142"/>
                  <a:gd name="T11" fmla="*/ 1 h 167"/>
                  <a:gd name="T12" fmla="*/ 1 w 142"/>
                  <a:gd name="T13" fmla="*/ 1 h 167"/>
                  <a:gd name="T14" fmla="*/ 1 w 142"/>
                  <a:gd name="T15" fmla="*/ 1 h 167"/>
                  <a:gd name="T16" fmla="*/ 1 w 142"/>
                  <a:gd name="T17" fmla="*/ 1 h 167"/>
                  <a:gd name="T18" fmla="*/ 1 w 142"/>
                  <a:gd name="T19" fmla="*/ 1 h 167"/>
                  <a:gd name="T20" fmla="*/ 0 w 142"/>
                  <a:gd name="T21" fmla="*/ 1 h 167"/>
                  <a:gd name="T22" fmla="*/ 1 w 142"/>
                  <a:gd name="T23" fmla="*/ 1 h 167"/>
                  <a:gd name="T24" fmla="*/ 1 w 142"/>
                  <a:gd name="T25" fmla="*/ 1 h 1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2"/>
                  <a:gd name="T40" fmla="*/ 0 h 167"/>
                  <a:gd name="T41" fmla="*/ 142 w 142"/>
                  <a:gd name="T42" fmla="*/ 167 h 1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2" h="167">
                    <a:moveTo>
                      <a:pt x="7" y="84"/>
                    </a:moveTo>
                    <a:lnTo>
                      <a:pt x="36" y="51"/>
                    </a:lnTo>
                    <a:lnTo>
                      <a:pt x="66" y="32"/>
                    </a:lnTo>
                    <a:lnTo>
                      <a:pt x="102" y="17"/>
                    </a:lnTo>
                    <a:lnTo>
                      <a:pt x="142" y="0"/>
                    </a:lnTo>
                    <a:lnTo>
                      <a:pt x="123" y="30"/>
                    </a:lnTo>
                    <a:lnTo>
                      <a:pt x="100" y="65"/>
                    </a:lnTo>
                    <a:lnTo>
                      <a:pt x="76" y="95"/>
                    </a:lnTo>
                    <a:lnTo>
                      <a:pt x="49" y="122"/>
                    </a:lnTo>
                    <a:lnTo>
                      <a:pt x="19" y="148"/>
                    </a:lnTo>
                    <a:lnTo>
                      <a:pt x="0" y="167"/>
                    </a:lnTo>
                    <a:lnTo>
                      <a:pt x="7" y="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21" name="Freeform 894">
                <a:extLst>
                  <a:ext uri="{FF2B5EF4-FFF2-40B4-BE49-F238E27FC236}">
                    <a16:creationId xmlns:a16="http://schemas.microsoft.com/office/drawing/2014/main" id="{78B59585-6670-4A0E-8F0E-34EA434AAF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36" y="781"/>
                <a:ext cx="36" cy="28"/>
              </a:xfrm>
              <a:custGeom>
                <a:avLst/>
                <a:gdLst>
                  <a:gd name="T0" fmla="*/ 0 w 72"/>
                  <a:gd name="T1" fmla="*/ 0 h 57"/>
                  <a:gd name="T2" fmla="*/ 1 w 72"/>
                  <a:gd name="T3" fmla="*/ 0 h 57"/>
                  <a:gd name="T4" fmla="*/ 1 w 72"/>
                  <a:gd name="T5" fmla="*/ 0 h 57"/>
                  <a:gd name="T6" fmla="*/ 1 w 72"/>
                  <a:gd name="T7" fmla="*/ 0 h 57"/>
                  <a:gd name="T8" fmla="*/ 1 w 72"/>
                  <a:gd name="T9" fmla="*/ 0 h 57"/>
                  <a:gd name="T10" fmla="*/ 1 w 72"/>
                  <a:gd name="T11" fmla="*/ 0 h 57"/>
                  <a:gd name="T12" fmla="*/ 0 w 72"/>
                  <a:gd name="T13" fmla="*/ 0 h 57"/>
                  <a:gd name="T14" fmla="*/ 0 w 72"/>
                  <a:gd name="T15" fmla="*/ 0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2"/>
                  <a:gd name="T25" fmla="*/ 0 h 57"/>
                  <a:gd name="T26" fmla="*/ 72 w 72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2" h="57">
                    <a:moveTo>
                      <a:pt x="0" y="51"/>
                    </a:moveTo>
                    <a:lnTo>
                      <a:pt x="28" y="29"/>
                    </a:lnTo>
                    <a:lnTo>
                      <a:pt x="51" y="13"/>
                    </a:lnTo>
                    <a:lnTo>
                      <a:pt x="72" y="0"/>
                    </a:lnTo>
                    <a:lnTo>
                      <a:pt x="57" y="21"/>
                    </a:lnTo>
                    <a:lnTo>
                      <a:pt x="26" y="57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22" name="Freeform 895">
                <a:extLst>
                  <a:ext uri="{FF2B5EF4-FFF2-40B4-BE49-F238E27FC236}">
                    <a16:creationId xmlns:a16="http://schemas.microsoft.com/office/drawing/2014/main" id="{73C567BE-B545-457B-9EE5-1083359AF0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5" y="873"/>
                <a:ext cx="85" cy="106"/>
              </a:xfrm>
              <a:custGeom>
                <a:avLst/>
                <a:gdLst>
                  <a:gd name="T0" fmla="*/ 0 w 171"/>
                  <a:gd name="T1" fmla="*/ 0 h 213"/>
                  <a:gd name="T2" fmla="*/ 0 w 171"/>
                  <a:gd name="T3" fmla="*/ 0 h 213"/>
                  <a:gd name="T4" fmla="*/ 0 w 171"/>
                  <a:gd name="T5" fmla="*/ 0 h 213"/>
                  <a:gd name="T6" fmla="*/ 0 w 171"/>
                  <a:gd name="T7" fmla="*/ 0 h 213"/>
                  <a:gd name="T8" fmla="*/ 0 w 171"/>
                  <a:gd name="T9" fmla="*/ 0 h 213"/>
                  <a:gd name="T10" fmla="*/ 0 w 171"/>
                  <a:gd name="T11" fmla="*/ 0 h 213"/>
                  <a:gd name="T12" fmla="*/ 0 w 171"/>
                  <a:gd name="T13" fmla="*/ 0 h 213"/>
                  <a:gd name="T14" fmla="*/ 0 w 171"/>
                  <a:gd name="T15" fmla="*/ 0 h 213"/>
                  <a:gd name="T16" fmla="*/ 0 w 171"/>
                  <a:gd name="T17" fmla="*/ 0 h 213"/>
                  <a:gd name="T18" fmla="*/ 0 w 171"/>
                  <a:gd name="T19" fmla="*/ 0 h 213"/>
                  <a:gd name="T20" fmla="*/ 0 w 171"/>
                  <a:gd name="T21" fmla="*/ 0 h 213"/>
                  <a:gd name="T22" fmla="*/ 0 w 171"/>
                  <a:gd name="T23" fmla="*/ 0 h 213"/>
                  <a:gd name="T24" fmla="*/ 0 w 171"/>
                  <a:gd name="T25" fmla="*/ 0 h 213"/>
                  <a:gd name="T26" fmla="*/ 0 w 171"/>
                  <a:gd name="T27" fmla="*/ 0 h 2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71"/>
                  <a:gd name="T43" fmla="*/ 0 h 213"/>
                  <a:gd name="T44" fmla="*/ 171 w 171"/>
                  <a:gd name="T45" fmla="*/ 213 h 21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71" h="213">
                    <a:moveTo>
                      <a:pt x="17" y="86"/>
                    </a:moveTo>
                    <a:lnTo>
                      <a:pt x="44" y="63"/>
                    </a:lnTo>
                    <a:lnTo>
                      <a:pt x="90" y="37"/>
                    </a:lnTo>
                    <a:lnTo>
                      <a:pt x="130" y="19"/>
                    </a:lnTo>
                    <a:lnTo>
                      <a:pt x="171" y="0"/>
                    </a:lnTo>
                    <a:lnTo>
                      <a:pt x="158" y="27"/>
                    </a:lnTo>
                    <a:lnTo>
                      <a:pt x="137" y="57"/>
                    </a:lnTo>
                    <a:lnTo>
                      <a:pt x="107" y="99"/>
                    </a:lnTo>
                    <a:lnTo>
                      <a:pt x="75" y="137"/>
                    </a:lnTo>
                    <a:lnTo>
                      <a:pt x="33" y="181"/>
                    </a:lnTo>
                    <a:lnTo>
                      <a:pt x="0" y="213"/>
                    </a:lnTo>
                    <a:lnTo>
                      <a:pt x="94" y="78"/>
                    </a:lnTo>
                    <a:lnTo>
                      <a:pt x="17" y="8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23" name="Freeform 896">
                <a:extLst>
                  <a:ext uri="{FF2B5EF4-FFF2-40B4-BE49-F238E27FC236}">
                    <a16:creationId xmlns:a16="http://schemas.microsoft.com/office/drawing/2014/main" id="{70153B85-7868-4E86-ABA0-266519864D5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3" y="921"/>
                <a:ext cx="132" cy="52"/>
              </a:xfrm>
              <a:custGeom>
                <a:avLst/>
                <a:gdLst>
                  <a:gd name="T0" fmla="*/ 1 w 264"/>
                  <a:gd name="T1" fmla="*/ 1 h 103"/>
                  <a:gd name="T2" fmla="*/ 1 w 264"/>
                  <a:gd name="T3" fmla="*/ 1 h 103"/>
                  <a:gd name="T4" fmla="*/ 1 w 264"/>
                  <a:gd name="T5" fmla="*/ 1 h 103"/>
                  <a:gd name="T6" fmla="*/ 1 w 264"/>
                  <a:gd name="T7" fmla="*/ 1 h 103"/>
                  <a:gd name="T8" fmla="*/ 1 w 264"/>
                  <a:gd name="T9" fmla="*/ 1 h 103"/>
                  <a:gd name="T10" fmla="*/ 1 w 264"/>
                  <a:gd name="T11" fmla="*/ 0 h 103"/>
                  <a:gd name="T12" fmla="*/ 1 w 264"/>
                  <a:gd name="T13" fmla="*/ 1 h 103"/>
                  <a:gd name="T14" fmla="*/ 1 w 264"/>
                  <a:gd name="T15" fmla="*/ 1 h 103"/>
                  <a:gd name="T16" fmla="*/ 1 w 264"/>
                  <a:gd name="T17" fmla="*/ 1 h 103"/>
                  <a:gd name="T18" fmla="*/ 0 w 264"/>
                  <a:gd name="T19" fmla="*/ 1 h 103"/>
                  <a:gd name="T20" fmla="*/ 1 w 264"/>
                  <a:gd name="T21" fmla="*/ 1 h 103"/>
                  <a:gd name="T22" fmla="*/ 1 w 264"/>
                  <a:gd name="T23" fmla="*/ 1 h 1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4"/>
                  <a:gd name="T37" fmla="*/ 0 h 103"/>
                  <a:gd name="T38" fmla="*/ 264 w 264"/>
                  <a:gd name="T39" fmla="*/ 103 h 10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4" h="103">
                    <a:moveTo>
                      <a:pt x="48" y="50"/>
                    </a:moveTo>
                    <a:lnTo>
                      <a:pt x="93" y="44"/>
                    </a:lnTo>
                    <a:lnTo>
                      <a:pt x="143" y="36"/>
                    </a:lnTo>
                    <a:lnTo>
                      <a:pt x="190" y="23"/>
                    </a:lnTo>
                    <a:lnTo>
                      <a:pt x="245" y="6"/>
                    </a:lnTo>
                    <a:lnTo>
                      <a:pt x="264" y="0"/>
                    </a:lnTo>
                    <a:lnTo>
                      <a:pt x="249" y="19"/>
                    </a:lnTo>
                    <a:lnTo>
                      <a:pt x="224" y="42"/>
                    </a:lnTo>
                    <a:lnTo>
                      <a:pt x="173" y="67"/>
                    </a:lnTo>
                    <a:lnTo>
                      <a:pt x="0" y="103"/>
                    </a:lnTo>
                    <a:lnTo>
                      <a:pt x="48" y="5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24" name="Freeform 897">
                <a:extLst>
                  <a:ext uri="{FF2B5EF4-FFF2-40B4-BE49-F238E27FC236}">
                    <a16:creationId xmlns:a16="http://schemas.microsoft.com/office/drawing/2014/main" id="{42289104-3768-476E-B73F-1E8F70D79B9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51" y="980"/>
                <a:ext cx="67" cy="54"/>
              </a:xfrm>
              <a:custGeom>
                <a:avLst/>
                <a:gdLst>
                  <a:gd name="T0" fmla="*/ 1 w 133"/>
                  <a:gd name="T1" fmla="*/ 0 h 109"/>
                  <a:gd name="T2" fmla="*/ 1 w 133"/>
                  <a:gd name="T3" fmla="*/ 0 h 109"/>
                  <a:gd name="T4" fmla="*/ 1 w 133"/>
                  <a:gd name="T5" fmla="*/ 0 h 109"/>
                  <a:gd name="T6" fmla="*/ 1 w 133"/>
                  <a:gd name="T7" fmla="*/ 0 h 109"/>
                  <a:gd name="T8" fmla="*/ 1 w 133"/>
                  <a:gd name="T9" fmla="*/ 0 h 109"/>
                  <a:gd name="T10" fmla="*/ 1 w 133"/>
                  <a:gd name="T11" fmla="*/ 0 h 109"/>
                  <a:gd name="T12" fmla="*/ 1 w 133"/>
                  <a:gd name="T13" fmla="*/ 0 h 109"/>
                  <a:gd name="T14" fmla="*/ 0 w 133"/>
                  <a:gd name="T15" fmla="*/ 0 h 109"/>
                  <a:gd name="T16" fmla="*/ 1 w 133"/>
                  <a:gd name="T17" fmla="*/ 0 h 109"/>
                  <a:gd name="T18" fmla="*/ 1 w 133"/>
                  <a:gd name="T19" fmla="*/ 0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3"/>
                  <a:gd name="T31" fmla="*/ 0 h 109"/>
                  <a:gd name="T32" fmla="*/ 133 w 133"/>
                  <a:gd name="T33" fmla="*/ 109 h 10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3" h="109">
                    <a:moveTo>
                      <a:pt x="6" y="103"/>
                    </a:moveTo>
                    <a:lnTo>
                      <a:pt x="52" y="74"/>
                    </a:lnTo>
                    <a:lnTo>
                      <a:pt x="97" y="38"/>
                    </a:lnTo>
                    <a:lnTo>
                      <a:pt x="133" y="0"/>
                    </a:lnTo>
                    <a:lnTo>
                      <a:pt x="101" y="40"/>
                    </a:lnTo>
                    <a:lnTo>
                      <a:pt x="71" y="72"/>
                    </a:lnTo>
                    <a:lnTo>
                      <a:pt x="31" y="97"/>
                    </a:lnTo>
                    <a:lnTo>
                      <a:pt x="0" y="109"/>
                    </a:lnTo>
                    <a:lnTo>
                      <a:pt x="6" y="10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25" name="Freeform 898">
                <a:extLst>
                  <a:ext uri="{FF2B5EF4-FFF2-40B4-BE49-F238E27FC236}">
                    <a16:creationId xmlns:a16="http://schemas.microsoft.com/office/drawing/2014/main" id="{4DAE6260-DFED-4D8F-8D2E-BF330F8A3B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8" y="947"/>
                <a:ext cx="31" cy="85"/>
              </a:xfrm>
              <a:custGeom>
                <a:avLst/>
                <a:gdLst>
                  <a:gd name="T0" fmla="*/ 0 w 61"/>
                  <a:gd name="T1" fmla="*/ 0 h 171"/>
                  <a:gd name="T2" fmla="*/ 1 w 61"/>
                  <a:gd name="T3" fmla="*/ 0 h 171"/>
                  <a:gd name="T4" fmla="*/ 1 w 61"/>
                  <a:gd name="T5" fmla="*/ 0 h 171"/>
                  <a:gd name="T6" fmla="*/ 1 w 61"/>
                  <a:gd name="T7" fmla="*/ 0 h 171"/>
                  <a:gd name="T8" fmla="*/ 1 w 61"/>
                  <a:gd name="T9" fmla="*/ 0 h 171"/>
                  <a:gd name="T10" fmla="*/ 1 w 61"/>
                  <a:gd name="T11" fmla="*/ 0 h 171"/>
                  <a:gd name="T12" fmla="*/ 1 w 61"/>
                  <a:gd name="T13" fmla="*/ 0 h 171"/>
                  <a:gd name="T14" fmla="*/ 1 w 61"/>
                  <a:gd name="T15" fmla="*/ 0 h 171"/>
                  <a:gd name="T16" fmla="*/ 1 w 61"/>
                  <a:gd name="T17" fmla="*/ 0 h 171"/>
                  <a:gd name="T18" fmla="*/ 1 w 61"/>
                  <a:gd name="T19" fmla="*/ 0 h 171"/>
                  <a:gd name="T20" fmla="*/ 1 w 61"/>
                  <a:gd name="T21" fmla="*/ 0 h 171"/>
                  <a:gd name="T22" fmla="*/ 0 w 61"/>
                  <a:gd name="T23" fmla="*/ 0 h 171"/>
                  <a:gd name="T24" fmla="*/ 0 w 61"/>
                  <a:gd name="T25" fmla="*/ 0 h 171"/>
                  <a:gd name="T26" fmla="*/ 0 w 61"/>
                  <a:gd name="T27" fmla="*/ 0 h 1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1"/>
                  <a:gd name="T43" fmla="*/ 0 h 171"/>
                  <a:gd name="T44" fmla="*/ 61 w 61"/>
                  <a:gd name="T45" fmla="*/ 171 h 1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1" h="171">
                    <a:moveTo>
                      <a:pt x="0" y="163"/>
                    </a:moveTo>
                    <a:lnTo>
                      <a:pt x="2" y="131"/>
                    </a:lnTo>
                    <a:lnTo>
                      <a:pt x="11" y="87"/>
                    </a:lnTo>
                    <a:lnTo>
                      <a:pt x="26" y="47"/>
                    </a:lnTo>
                    <a:lnTo>
                      <a:pt x="45" y="21"/>
                    </a:lnTo>
                    <a:lnTo>
                      <a:pt x="61" y="0"/>
                    </a:lnTo>
                    <a:lnTo>
                      <a:pt x="47" y="30"/>
                    </a:lnTo>
                    <a:lnTo>
                      <a:pt x="36" y="68"/>
                    </a:lnTo>
                    <a:lnTo>
                      <a:pt x="28" y="100"/>
                    </a:lnTo>
                    <a:lnTo>
                      <a:pt x="19" y="131"/>
                    </a:lnTo>
                    <a:lnTo>
                      <a:pt x="5" y="159"/>
                    </a:lnTo>
                    <a:lnTo>
                      <a:pt x="0" y="171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26" name="Freeform 899">
                <a:extLst>
                  <a:ext uri="{FF2B5EF4-FFF2-40B4-BE49-F238E27FC236}">
                    <a16:creationId xmlns:a16="http://schemas.microsoft.com/office/drawing/2014/main" id="{8E2B2651-C18B-477C-8DA1-DDF7A85044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6" y="908"/>
                <a:ext cx="13" cy="74"/>
              </a:xfrm>
              <a:custGeom>
                <a:avLst/>
                <a:gdLst>
                  <a:gd name="T0" fmla="*/ 0 w 27"/>
                  <a:gd name="T1" fmla="*/ 1 h 148"/>
                  <a:gd name="T2" fmla="*/ 0 w 27"/>
                  <a:gd name="T3" fmla="*/ 1 h 148"/>
                  <a:gd name="T4" fmla="*/ 0 w 27"/>
                  <a:gd name="T5" fmla="*/ 1 h 148"/>
                  <a:gd name="T6" fmla="*/ 0 w 27"/>
                  <a:gd name="T7" fmla="*/ 1 h 148"/>
                  <a:gd name="T8" fmla="*/ 0 w 27"/>
                  <a:gd name="T9" fmla="*/ 0 h 148"/>
                  <a:gd name="T10" fmla="*/ 0 w 27"/>
                  <a:gd name="T11" fmla="*/ 1 h 148"/>
                  <a:gd name="T12" fmla="*/ 0 w 27"/>
                  <a:gd name="T13" fmla="*/ 1 h 148"/>
                  <a:gd name="T14" fmla="*/ 0 w 27"/>
                  <a:gd name="T15" fmla="*/ 1 h 148"/>
                  <a:gd name="T16" fmla="*/ 0 w 27"/>
                  <a:gd name="T17" fmla="*/ 1 h 148"/>
                  <a:gd name="T18" fmla="*/ 0 w 27"/>
                  <a:gd name="T19" fmla="*/ 1 h 148"/>
                  <a:gd name="T20" fmla="*/ 0 w 27"/>
                  <a:gd name="T21" fmla="*/ 1 h 1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148"/>
                  <a:gd name="T35" fmla="*/ 27 w 27"/>
                  <a:gd name="T36" fmla="*/ 148 h 1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148">
                    <a:moveTo>
                      <a:pt x="0" y="148"/>
                    </a:moveTo>
                    <a:lnTo>
                      <a:pt x="0" y="116"/>
                    </a:lnTo>
                    <a:lnTo>
                      <a:pt x="2" y="78"/>
                    </a:lnTo>
                    <a:lnTo>
                      <a:pt x="12" y="40"/>
                    </a:lnTo>
                    <a:lnTo>
                      <a:pt x="27" y="0"/>
                    </a:lnTo>
                    <a:lnTo>
                      <a:pt x="23" y="32"/>
                    </a:lnTo>
                    <a:lnTo>
                      <a:pt x="21" y="62"/>
                    </a:lnTo>
                    <a:lnTo>
                      <a:pt x="19" y="93"/>
                    </a:lnTo>
                    <a:lnTo>
                      <a:pt x="14" y="119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27" name="Freeform 900">
                <a:extLst>
                  <a:ext uri="{FF2B5EF4-FFF2-40B4-BE49-F238E27FC236}">
                    <a16:creationId xmlns:a16="http://schemas.microsoft.com/office/drawing/2014/main" id="{C30F244E-4E2A-4928-A2A0-DBAF754DC75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0" y="1004"/>
                <a:ext cx="94" cy="53"/>
              </a:xfrm>
              <a:custGeom>
                <a:avLst/>
                <a:gdLst>
                  <a:gd name="T0" fmla="*/ 0 w 188"/>
                  <a:gd name="T1" fmla="*/ 1 h 106"/>
                  <a:gd name="T2" fmla="*/ 1 w 188"/>
                  <a:gd name="T3" fmla="*/ 1 h 106"/>
                  <a:gd name="T4" fmla="*/ 1 w 188"/>
                  <a:gd name="T5" fmla="*/ 1 h 106"/>
                  <a:gd name="T6" fmla="*/ 1 w 188"/>
                  <a:gd name="T7" fmla="*/ 1 h 106"/>
                  <a:gd name="T8" fmla="*/ 1 w 188"/>
                  <a:gd name="T9" fmla="*/ 1 h 106"/>
                  <a:gd name="T10" fmla="*/ 1 w 188"/>
                  <a:gd name="T11" fmla="*/ 0 h 106"/>
                  <a:gd name="T12" fmla="*/ 1 w 188"/>
                  <a:gd name="T13" fmla="*/ 1 h 106"/>
                  <a:gd name="T14" fmla="*/ 1 w 188"/>
                  <a:gd name="T15" fmla="*/ 1 h 106"/>
                  <a:gd name="T16" fmla="*/ 1 w 188"/>
                  <a:gd name="T17" fmla="*/ 1 h 106"/>
                  <a:gd name="T18" fmla="*/ 1 w 188"/>
                  <a:gd name="T19" fmla="*/ 1 h 106"/>
                  <a:gd name="T20" fmla="*/ 1 w 188"/>
                  <a:gd name="T21" fmla="*/ 1 h 106"/>
                  <a:gd name="T22" fmla="*/ 0 w 188"/>
                  <a:gd name="T23" fmla="*/ 1 h 106"/>
                  <a:gd name="T24" fmla="*/ 0 w 188"/>
                  <a:gd name="T25" fmla="*/ 1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8"/>
                  <a:gd name="T40" fmla="*/ 0 h 106"/>
                  <a:gd name="T41" fmla="*/ 188 w 188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8" h="106">
                    <a:moveTo>
                      <a:pt x="0" y="104"/>
                    </a:moveTo>
                    <a:lnTo>
                      <a:pt x="23" y="83"/>
                    </a:lnTo>
                    <a:lnTo>
                      <a:pt x="64" y="57"/>
                    </a:lnTo>
                    <a:lnTo>
                      <a:pt x="112" y="30"/>
                    </a:lnTo>
                    <a:lnTo>
                      <a:pt x="167" y="7"/>
                    </a:lnTo>
                    <a:lnTo>
                      <a:pt x="188" y="0"/>
                    </a:lnTo>
                    <a:lnTo>
                      <a:pt x="154" y="21"/>
                    </a:lnTo>
                    <a:lnTo>
                      <a:pt x="116" y="43"/>
                    </a:lnTo>
                    <a:lnTo>
                      <a:pt x="66" y="68"/>
                    </a:lnTo>
                    <a:lnTo>
                      <a:pt x="30" y="89"/>
                    </a:lnTo>
                    <a:lnTo>
                      <a:pt x="4" y="106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28" name="Freeform 901">
                <a:extLst>
                  <a:ext uri="{FF2B5EF4-FFF2-40B4-BE49-F238E27FC236}">
                    <a16:creationId xmlns:a16="http://schemas.microsoft.com/office/drawing/2014/main" id="{D33F782A-B747-4FB4-87EF-9E2F1C4687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9" y="841"/>
                <a:ext cx="72" cy="63"/>
              </a:xfrm>
              <a:custGeom>
                <a:avLst/>
                <a:gdLst>
                  <a:gd name="T0" fmla="*/ 0 w 144"/>
                  <a:gd name="T1" fmla="*/ 1 h 125"/>
                  <a:gd name="T2" fmla="*/ 1 w 144"/>
                  <a:gd name="T3" fmla="*/ 1 h 125"/>
                  <a:gd name="T4" fmla="*/ 1 w 144"/>
                  <a:gd name="T5" fmla="*/ 1 h 125"/>
                  <a:gd name="T6" fmla="*/ 1 w 144"/>
                  <a:gd name="T7" fmla="*/ 1 h 125"/>
                  <a:gd name="T8" fmla="*/ 1 w 144"/>
                  <a:gd name="T9" fmla="*/ 0 h 125"/>
                  <a:gd name="T10" fmla="*/ 1 w 144"/>
                  <a:gd name="T11" fmla="*/ 1 h 125"/>
                  <a:gd name="T12" fmla="*/ 1 w 144"/>
                  <a:gd name="T13" fmla="*/ 1 h 125"/>
                  <a:gd name="T14" fmla="*/ 1 w 144"/>
                  <a:gd name="T15" fmla="*/ 1 h 125"/>
                  <a:gd name="T16" fmla="*/ 0 w 144"/>
                  <a:gd name="T17" fmla="*/ 1 h 125"/>
                  <a:gd name="T18" fmla="*/ 0 w 144"/>
                  <a:gd name="T19" fmla="*/ 1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4"/>
                  <a:gd name="T31" fmla="*/ 0 h 125"/>
                  <a:gd name="T32" fmla="*/ 144 w 144"/>
                  <a:gd name="T33" fmla="*/ 125 h 12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4" h="125">
                    <a:moveTo>
                      <a:pt x="0" y="125"/>
                    </a:moveTo>
                    <a:lnTo>
                      <a:pt x="30" y="83"/>
                    </a:lnTo>
                    <a:lnTo>
                      <a:pt x="66" y="45"/>
                    </a:lnTo>
                    <a:lnTo>
                      <a:pt x="108" y="19"/>
                    </a:lnTo>
                    <a:lnTo>
                      <a:pt x="144" y="0"/>
                    </a:lnTo>
                    <a:lnTo>
                      <a:pt x="121" y="30"/>
                    </a:lnTo>
                    <a:lnTo>
                      <a:pt x="85" y="72"/>
                    </a:lnTo>
                    <a:lnTo>
                      <a:pt x="47" y="108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29" name="Freeform 902">
                <a:extLst>
                  <a:ext uri="{FF2B5EF4-FFF2-40B4-BE49-F238E27FC236}">
                    <a16:creationId xmlns:a16="http://schemas.microsoft.com/office/drawing/2014/main" id="{A716EAD2-9534-4C21-A9DB-C4887C6B6D3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6" y="747"/>
                <a:ext cx="48" cy="57"/>
              </a:xfrm>
              <a:custGeom>
                <a:avLst/>
                <a:gdLst>
                  <a:gd name="T0" fmla="*/ 0 w 97"/>
                  <a:gd name="T1" fmla="*/ 0 h 115"/>
                  <a:gd name="T2" fmla="*/ 0 w 97"/>
                  <a:gd name="T3" fmla="*/ 0 h 115"/>
                  <a:gd name="T4" fmla="*/ 0 w 97"/>
                  <a:gd name="T5" fmla="*/ 0 h 115"/>
                  <a:gd name="T6" fmla="*/ 0 w 97"/>
                  <a:gd name="T7" fmla="*/ 0 h 115"/>
                  <a:gd name="T8" fmla="*/ 0 w 97"/>
                  <a:gd name="T9" fmla="*/ 0 h 115"/>
                  <a:gd name="T10" fmla="*/ 0 w 97"/>
                  <a:gd name="T11" fmla="*/ 0 h 115"/>
                  <a:gd name="T12" fmla="*/ 0 w 97"/>
                  <a:gd name="T13" fmla="*/ 0 h 115"/>
                  <a:gd name="T14" fmla="*/ 0 w 97"/>
                  <a:gd name="T15" fmla="*/ 0 h 115"/>
                  <a:gd name="T16" fmla="*/ 0 w 97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15"/>
                  <a:gd name="T29" fmla="*/ 97 w 97"/>
                  <a:gd name="T30" fmla="*/ 115 h 1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15">
                    <a:moveTo>
                      <a:pt x="4" y="80"/>
                    </a:moveTo>
                    <a:lnTo>
                      <a:pt x="31" y="50"/>
                    </a:lnTo>
                    <a:lnTo>
                      <a:pt x="59" y="23"/>
                    </a:lnTo>
                    <a:lnTo>
                      <a:pt x="97" y="0"/>
                    </a:lnTo>
                    <a:lnTo>
                      <a:pt x="73" y="33"/>
                    </a:lnTo>
                    <a:lnTo>
                      <a:pt x="44" y="67"/>
                    </a:lnTo>
                    <a:lnTo>
                      <a:pt x="0" y="115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30" name="Freeform 903">
                <a:extLst>
                  <a:ext uri="{FF2B5EF4-FFF2-40B4-BE49-F238E27FC236}">
                    <a16:creationId xmlns:a16="http://schemas.microsoft.com/office/drawing/2014/main" id="{3DC0A50B-4837-4162-8A98-614299B194D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7" y="889"/>
                <a:ext cx="38" cy="27"/>
              </a:xfrm>
              <a:custGeom>
                <a:avLst/>
                <a:gdLst>
                  <a:gd name="T0" fmla="*/ 0 w 76"/>
                  <a:gd name="T1" fmla="*/ 0 h 55"/>
                  <a:gd name="T2" fmla="*/ 1 w 76"/>
                  <a:gd name="T3" fmla="*/ 0 h 55"/>
                  <a:gd name="T4" fmla="*/ 1 w 76"/>
                  <a:gd name="T5" fmla="*/ 0 h 55"/>
                  <a:gd name="T6" fmla="*/ 1 w 76"/>
                  <a:gd name="T7" fmla="*/ 0 h 55"/>
                  <a:gd name="T8" fmla="*/ 1 w 76"/>
                  <a:gd name="T9" fmla="*/ 0 h 55"/>
                  <a:gd name="T10" fmla="*/ 1 w 76"/>
                  <a:gd name="T11" fmla="*/ 0 h 55"/>
                  <a:gd name="T12" fmla="*/ 0 w 76"/>
                  <a:gd name="T13" fmla="*/ 0 h 55"/>
                  <a:gd name="T14" fmla="*/ 0 w 76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6"/>
                  <a:gd name="T25" fmla="*/ 0 h 55"/>
                  <a:gd name="T26" fmla="*/ 76 w 76"/>
                  <a:gd name="T27" fmla="*/ 55 h 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6" h="55">
                    <a:moveTo>
                      <a:pt x="0" y="42"/>
                    </a:moveTo>
                    <a:lnTo>
                      <a:pt x="25" y="24"/>
                    </a:lnTo>
                    <a:lnTo>
                      <a:pt x="61" y="5"/>
                    </a:lnTo>
                    <a:lnTo>
                      <a:pt x="76" y="0"/>
                    </a:lnTo>
                    <a:lnTo>
                      <a:pt x="59" y="26"/>
                    </a:lnTo>
                    <a:lnTo>
                      <a:pt x="30" y="5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31" name="Freeform 904">
                <a:extLst>
                  <a:ext uri="{FF2B5EF4-FFF2-40B4-BE49-F238E27FC236}">
                    <a16:creationId xmlns:a16="http://schemas.microsoft.com/office/drawing/2014/main" id="{65696ACC-F44B-4C8D-8FA1-EAA8FF4C713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7" y="934"/>
                <a:ext cx="105" cy="38"/>
              </a:xfrm>
              <a:custGeom>
                <a:avLst/>
                <a:gdLst>
                  <a:gd name="T0" fmla="*/ 0 w 211"/>
                  <a:gd name="T1" fmla="*/ 1 h 74"/>
                  <a:gd name="T2" fmla="*/ 0 w 211"/>
                  <a:gd name="T3" fmla="*/ 1 h 74"/>
                  <a:gd name="T4" fmla="*/ 0 w 211"/>
                  <a:gd name="T5" fmla="*/ 1 h 74"/>
                  <a:gd name="T6" fmla="*/ 0 w 211"/>
                  <a:gd name="T7" fmla="*/ 1 h 74"/>
                  <a:gd name="T8" fmla="*/ 0 w 211"/>
                  <a:gd name="T9" fmla="*/ 0 h 74"/>
                  <a:gd name="T10" fmla="*/ 0 w 211"/>
                  <a:gd name="T11" fmla="*/ 1 h 74"/>
                  <a:gd name="T12" fmla="*/ 0 w 211"/>
                  <a:gd name="T13" fmla="*/ 1 h 74"/>
                  <a:gd name="T14" fmla="*/ 0 w 211"/>
                  <a:gd name="T15" fmla="*/ 1 h 74"/>
                  <a:gd name="T16" fmla="*/ 0 w 211"/>
                  <a:gd name="T17" fmla="*/ 1 h 74"/>
                  <a:gd name="T18" fmla="*/ 0 w 211"/>
                  <a:gd name="T19" fmla="*/ 1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1"/>
                  <a:gd name="T31" fmla="*/ 0 h 74"/>
                  <a:gd name="T32" fmla="*/ 211 w 211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1" h="74">
                    <a:moveTo>
                      <a:pt x="15" y="49"/>
                    </a:moveTo>
                    <a:lnTo>
                      <a:pt x="76" y="40"/>
                    </a:lnTo>
                    <a:lnTo>
                      <a:pt x="137" y="23"/>
                    </a:lnTo>
                    <a:lnTo>
                      <a:pt x="192" y="9"/>
                    </a:lnTo>
                    <a:lnTo>
                      <a:pt x="211" y="0"/>
                    </a:lnTo>
                    <a:lnTo>
                      <a:pt x="184" y="17"/>
                    </a:lnTo>
                    <a:lnTo>
                      <a:pt x="133" y="46"/>
                    </a:lnTo>
                    <a:lnTo>
                      <a:pt x="0" y="74"/>
                    </a:lnTo>
                    <a:lnTo>
                      <a:pt x="15" y="49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32" name="Freeform 905">
                <a:extLst>
                  <a:ext uri="{FF2B5EF4-FFF2-40B4-BE49-F238E27FC236}">
                    <a16:creationId xmlns:a16="http://schemas.microsoft.com/office/drawing/2014/main" id="{D380CD62-8111-4C76-BDA5-72DA3A7715C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5" y="822"/>
                <a:ext cx="20" cy="47"/>
              </a:xfrm>
              <a:custGeom>
                <a:avLst/>
                <a:gdLst>
                  <a:gd name="T0" fmla="*/ 1 w 40"/>
                  <a:gd name="T1" fmla="*/ 1 h 93"/>
                  <a:gd name="T2" fmla="*/ 1 w 40"/>
                  <a:gd name="T3" fmla="*/ 0 h 93"/>
                  <a:gd name="T4" fmla="*/ 1 w 40"/>
                  <a:gd name="T5" fmla="*/ 1 h 93"/>
                  <a:gd name="T6" fmla="*/ 1 w 40"/>
                  <a:gd name="T7" fmla="*/ 1 h 93"/>
                  <a:gd name="T8" fmla="*/ 0 w 40"/>
                  <a:gd name="T9" fmla="*/ 1 h 93"/>
                  <a:gd name="T10" fmla="*/ 1 w 40"/>
                  <a:gd name="T11" fmla="*/ 1 h 93"/>
                  <a:gd name="T12" fmla="*/ 1 w 40"/>
                  <a:gd name="T13" fmla="*/ 1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"/>
                  <a:gd name="T22" fmla="*/ 0 h 93"/>
                  <a:gd name="T23" fmla="*/ 40 w 40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" h="93">
                    <a:moveTo>
                      <a:pt x="10" y="36"/>
                    </a:moveTo>
                    <a:lnTo>
                      <a:pt x="40" y="0"/>
                    </a:lnTo>
                    <a:lnTo>
                      <a:pt x="31" y="24"/>
                    </a:lnTo>
                    <a:lnTo>
                      <a:pt x="17" y="53"/>
                    </a:lnTo>
                    <a:lnTo>
                      <a:pt x="0" y="93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33" name="Freeform 906">
                <a:extLst>
                  <a:ext uri="{FF2B5EF4-FFF2-40B4-BE49-F238E27FC236}">
                    <a16:creationId xmlns:a16="http://schemas.microsoft.com/office/drawing/2014/main" id="{38234ED0-8AEE-4BA2-B23F-807D54783C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831"/>
                <a:ext cx="100" cy="170"/>
              </a:xfrm>
              <a:custGeom>
                <a:avLst/>
                <a:gdLst>
                  <a:gd name="T0" fmla="*/ 0 w 199"/>
                  <a:gd name="T1" fmla="*/ 1 h 340"/>
                  <a:gd name="T2" fmla="*/ 1 w 199"/>
                  <a:gd name="T3" fmla="*/ 1 h 340"/>
                  <a:gd name="T4" fmla="*/ 1 w 199"/>
                  <a:gd name="T5" fmla="*/ 1 h 340"/>
                  <a:gd name="T6" fmla="*/ 1 w 199"/>
                  <a:gd name="T7" fmla="*/ 1 h 340"/>
                  <a:gd name="T8" fmla="*/ 1 w 199"/>
                  <a:gd name="T9" fmla="*/ 1 h 340"/>
                  <a:gd name="T10" fmla="*/ 1 w 199"/>
                  <a:gd name="T11" fmla="*/ 1 h 340"/>
                  <a:gd name="T12" fmla="*/ 1 w 199"/>
                  <a:gd name="T13" fmla="*/ 1 h 340"/>
                  <a:gd name="T14" fmla="*/ 1 w 199"/>
                  <a:gd name="T15" fmla="*/ 1 h 340"/>
                  <a:gd name="T16" fmla="*/ 1 w 199"/>
                  <a:gd name="T17" fmla="*/ 1 h 340"/>
                  <a:gd name="T18" fmla="*/ 1 w 199"/>
                  <a:gd name="T19" fmla="*/ 1 h 340"/>
                  <a:gd name="T20" fmla="*/ 1 w 199"/>
                  <a:gd name="T21" fmla="*/ 1 h 340"/>
                  <a:gd name="T22" fmla="*/ 1 w 199"/>
                  <a:gd name="T23" fmla="*/ 1 h 340"/>
                  <a:gd name="T24" fmla="*/ 1 w 199"/>
                  <a:gd name="T25" fmla="*/ 1 h 340"/>
                  <a:gd name="T26" fmla="*/ 1 w 199"/>
                  <a:gd name="T27" fmla="*/ 1 h 340"/>
                  <a:gd name="T28" fmla="*/ 1 w 199"/>
                  <a:gd name="T29" fmla="*/ 1 h 340"/>
                  <a:gd name="T30" fmla="*/ 1 w 199"/>
                  <a:gd name="T31" fmla="*/ 1 h 340"/>
                  <a:gd name="T32" fmla="*/ 1 w 199"/>
                  <a:gd name="T33" fmla="*/ 1 h 340"/>
                  <a:gd name="T34" fmla="*/ 1 w 199"/>
                  <a:gd name="T35" fmla="*/ 1 h 340"/>
                  <a:gd name="T36" fmla="*/ 1 w 199"/>
                  <a:gd name="T37" fmla="*/ 1 h 340"/>
                  <a:gd name="T38" fmla="*/ 1 w 199"/>
                  <a:gd name="T39" fmla="*/ 1 h 340"/>
                  <a:gd name="T40" fmla="*/ 1 w 199"/>
                  <a:gd name="T41" fmla="*/ 1 h 340"/>
                  <a:gd name="T42" fmla="*/ 1 w 199"/>
                  <a:gd name="T43" fmla="*/ 1 h 340"/>
                  <a:gd name="T44" fmla="*/ 1 w 199"/>
                  <a:gd name="T45" fmla="*/ 1 h 340"/>
                  <a:gd name="T46" fmla="*/ 1 w 199"/>
                  <a:gd name="T47" fmla="*/ 1 h 340"/>
                  <a:gd name="T48" fmla="*/ 1 w 199"/>
                  <a:gd name="T49" fmla="*/ 1 h 340"/>
                  <a:gd name="T50" fmla="*/ 1 w 199"/>
                  <a:gd name="T51" fmla="*/ 1 h 340"/>
                  <a:gd name="T52" fmla="*/ 1 w 199"/>
                  <a:gd name="T53" fmla="*/ 1 h 340"/>
                  <a:gd name="T54" fmla="*/ 1 w 199"/>
                  <a:gd name="T55" fmla="*/ 1 h 340"/>
                  <a:gd name="T56" fmla="*/ 1 w 199"/>
                  <a:gd name="T57" fmla="*/ 1 h 340"/>
                  <a:gd name="T58" fmla="*/ 1 w 199"/>
                  <a:gd name="T59" fmla="*/ 1 h 340"/>
                  <a:gd name="T60" fmla="*/ 1 w 199"/>
                  <a:gd name="T61" fmla="*/ 1 h 340"/>
                  <a:gd name="T62" fmla="*/ 1 w 199"/>
                  <a:gd name="T63" fmla="*/ 1 h 340"/>
                  <a:gd name="T64" fmla="*/ 1 w 199"/>
                  <a:gd name="T65" fmla="*/ 1 h 340"/>
                  <a:gd name="T66" fmla="*/ 1 w 199"/>
                  <a:gd name="T67" fmla="*/ 1 h 340"/>
                  <a:gd name="T68" fmla="*/ 1 w 199"/>
                  <a:gd name="T69" fmla="*/ 1 h 340"/>
                  <a:gd name="T70" fmla="*/ 1 w 199"/>
                  <a:gd name="T71" fmla="*/ 1 h 340"/>
                  <a:gd name="T72" fmla="*/ 1 w 199"/>
                  <a:gd name="T73" fmla="*/ 1 h 340"/>
                  <a:gd name="T74" fmla="*/ 1 w 199"/>
                  <a:gd name="T75" fmla="*/ 1 h 340"/>
                  <a:gd name="T76" fmla="*/ 1 w 199"/>
                  <a:gd name="T77" fmla="*/ 1 h 340"/>
                  <a:gd name="T78" fmla="*/ 1 w 199"/>
                  <a:gd name="T79" fmla="*/ 1 h 340"/>
                  <a:gd name="T80" fmla="*/ 1 w 199"/>
                  <a:gd name="T81" fmla="*/ 1 h 340"/>
                  <a:gd name="T82" fmla="*/ 1 w 199"/>
                  <a:gd name="T83" fmla="*/ 1 h 340"/>
                  <a:gd name="T84" fmla="*/ 1 w 199"/>
                  <a:gd name="T85" fmla="*/ 1 h 340"/>
                  <a:gd name="T86" fmla="*/ 1 w 199"/>
                  <a:gd name="T87" fmla="*/ 1 h 340"/>
                  <a:gd name="T88" fmla="*/ 1 w 199"/>
                  <a:gd name="T89" fmla="*/ 1 h 340"/>
                  <a:gd name="T90" fmla="*/ 1 w 199"/>
                  <a:gd name="T91" fmla="*/ 1 h 340"/>
                  <a:gd name="T92" fmla="*/ 1 w 199"/>
                  <a:gd name="T93" fmla="*/ 1 h 340"/>
                  <a:gd name="T94" fmla="*/ 1 w 199"/>
                  <a:gd name="T95" fmla="*/ 1 h 340"/>
                  <a:gd name="T96" fmla="*/ 1 w 199"/>
                  <a:gd name="T97" fmla="*/ 1 h 340"/>
                  <a:gd name="T98" fmla="*/ 1 w 199"/>
                  <a:gd name="T99" fmla="*/ 1 h 340"/>
                  <a:gd name="T100" fmla="*/ 1 w 199"/>
                  <a:gd name="T101" fmla="*/ 1 h 340"/>
                  <a:gd name="T102" fmla="*/ 1 w 199"/>
                  <a:gd name="T103" fmla="*/ 1 h 340"/>
                  <a:gd name="T104" fmla="*/ 1 w 199"/>
                  <a:gd name="T105" fmla="*/ 1 h 340"/>
                  <a:gd name="T106" fmla="*/ 1 w 199"/>
                  <a:gd name="T107" fmla="*/ 1 h 340"/>
                  <a:gd name="T108" fmla="*/ 1 w 199"/>
                  <a:gd name="T109" fmla="*/ 1 h 340"/>
                  <a:gd name="T110" fmla="*/ 1 w 199"/>
                  <a:gd name="T111" fmla="*/ 1 h 340"/>
                  <a:gd name="T112" fmla="*/ 1 w 199"/>
                  <a:gd name="T113" fmla="*/ 1 h 340"/>
                  <a:gd name="T114" fmla="*/ 1 w 199"/>
                  <a:gd name="T115" fmla="*/ 1 h 340"/>
                  <a:gd name="T116" fmla="*/ 1 w 199"/>
                  <a:gd name="T117" fmla="*/ 1 h 340"/>
                  <a:gd name="T118" fmla="*/ 1 w 199"/>
                  <a:gd name="T119" fmla="*/ 1 h 340"/>
                  <a:gd name="T120" fmla="*/ 1 w 199"/>
                  <a:gd name="T121" fmla="*/ 1 h 340"/>
                  <a:gd name="T122" fmla="*/ 0 w 199"/>
                  <a:gd name="T123" fmla="*/ 1 h 3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340"/>
                  <a:gd name="T188" fmla="*/ 199 w 199"/>
                  <a:gd name="T189" fmla="*/ 340 h 3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340">
                    <a:moveTo>
                      <a:pt x="0" y="209"/>
                    </a:moveTo>
                    <a:lnTo>
                      <a:pt x="0" y="209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4" y="192"/>
                    </a:lnTo>
                    <a:lnTo>
                      <a:pt x="4" y="188"/>
                    </a:lnTo>
                    <a:lnTo>
                      <a:pt x="6" y="186"/>
                    </a:lnTo>
                    <a:lnTo>
                      <a:pt x="6" y="184"/>
                    </a:lnTo>
                    <a:lnTo>
                      <a:pt x="7" y="180"/>
                    </a:lnTo>
                    <a:lnTo>
                      <a:pt x="7" y="177"/>
                    </a:lnTo>
                    <a:lnTo>
                      <a:pt x="9" y="173"/>
                    </a:lnTo>
                    <a:lnTo>
                      <a:pt x="11" y="171"/>
                    </a:lnTo>
                    <a:lnTo>
                      <a:pt x="13" y="167"/>
                    </a:lnTo>
                    <a:lnTo>
                      <a:pt x="13" y="163"/>
                    </a:lnTo>
                    <a:lnTo>
                      <a:pt x="15" y="159"/>
                    </a:lnTo>
                    <a:lnTo>
                      <a:pt x="17" y="156"/>
                    </a:lnTo>
                    <a:lnTo>
                      <a:pt x="19" y="152"/>
                    </a:lnTo>
                    <a:lnTo>
                      <a:pt x="21" y="148"/>
                    </a:lnTo>
                    <a:lnTo>
                      <a:pt x="23" y="144"/>
                    </a:lnTo>
                    <a:lnTo>
                      <a:pt x="25" y="140"/>
                    </a:lnTo>
                    <a:lnTo>
                      <a:pt x="28" y="137"/>
                    </a:lnTo>
                    <a:lnTo>
                      <a:pt x="30" y="133"/>
                    </a:lnTo>
                    <a:lnTo>
                      <a:pt x="32" y="127"/>
                    </a:lnTo>
                    <a:lnTo>
                      <a:pt x="36" y="123"/>
                    </a:lnTo>
                    <a:lnTo>
                      <a:pt x="38" y="120"/>
                    </a:lnTo>
                    <a:lnTo>
                      <a:pt x="42" y="116"/>
                    </a:lnTo>
                    <a:lnTo>
                      <a:pt x="44" y="110"/>
                    </a:lnTo>
                    <a:lnTo>
                      <a:pt x="47" y="106"/>
                    </a:lnTo>
                    <a:lnTo>
                      <a:pt x="51" y="101"/>
                    </a:lnTo>
                    <a:lnTo>
                      <a:pt x="53" y="97"/>
                    </a:lnTo>
                    <a:lnTo>
                      <a:pt x="57" y="93"/>
                    </a:lnTo>
                    <a:lnTo>
                      <a:pt x="61" y="89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74" y="76"/>
                    </a:lnTo>
                    <a:lnTo>
                      <a:pt x="78" y="70"/>
                    </a:lnTo>
                    <a:lnTo>
                      <a:pt x="82" y="66"/>
                    </a:lnTo>
                    <a:lnTo>
                      <a:pt x="87" y="62"/>
                    </a:lnTo>
                    <a:lnTo>
                      <a:pt x="91" y="59"/>
                    </a:lnTo>
                    <a:lnTo>
                      <a:pt x="97" y="55"/>
                    </a:lnTo>
                    <a:lnTo>
                      <a:pt x="101" y="49"/>
                    </a:lnTo>
                    <a:lnTo>
                      <a:pt x="106" y="45"/>
                    </a:lnTo>
                    <a:lnTo>
                      <a:pt x="112" y="42"/>
                    </a:lnTo>
                    <a:lnTo>
                      <a:pt x="118" y="38"/>
                    </a:lnTo>
                    <a:lnTo>
                      <a:pt x="123" y="34"/>
                    </a:lnTo>
                    <a:lnTo>
                      <a:pt x="129" y="30"/>
                    </a:lnTo>
                    <a:lnTo>
                      <a:pt x="137" y="26"/>
                    </a:lnTo>
                    <a:lnTo>
                      <a:pt x="142" y="23"/>
                    </a:lnTo>
                    <a:lnTo>
                      <a:pt x="148" y="19"/>
                    </a:lnTo>
                    <a:lnTo>
                      <a:pt x="156" y="17"/>
                    </a:lnTo>
                    <a:lnTo>
                      <a:pt x="163" y="13"/>
                    </a:lnTo>
                    <a:lnTo>
                      <a:pt x="169" y="9"/>
                    </a:lnTo>
                    <a:lnTo>
                      <a:pt x="177" y="7"/>
                    </a:lnTo>
                    <a:lnTo>
                      <a:pt x="184" y="4"/>
                    </a:lnTo>
                    <a:lnTo>
                      <a:pt x="192" y="2"/>
                    </a:lnTo>
                    <a:lnTo>
                      <a:pt x="199" y="0"/>
                    </a:lnTo>
                    <a:lnTo>
                      <a:pt x="198" y="2"/>
                    </a:lnTo>
                    <a:lnTo>
                      <a:pt x="196" y="4"/>
                    </a:lnTo>
                    <a:lnTo>
                      <a:pt x="194" y="7"/>
                    </a:lnTo>
                    <a:lnTo>
                      <a:pt x="194" y="9"/>
                    </a:lnTo>
                    <a:lnTo>
                      <a:pt x="192" y="11"/>
                    </a:lnTo>
                    <a:lnTo>
                      <a:pt x="190" y="15"/>
                    </a:lnTo>
                    <a:lnTo>
                      <a:pt x="188" y="17"/>
                    </a:lnTo>
                    <a:lnTo>
                      <a:pt x="186" y="19"/>
                    </a:lnTo>
                    <a:lnTo>
                      <a:pt x="184" y="23"/>
                    </a:lnTo>
                    <a:lnTo>
                      <a:pt x="184" y="24"/>
                    </a:lnTo>
                    <a:lnTo>
                      <a:pt x="182" y="26"/>
                    </a:lnTo>
                    <a:lnTo>
                      <a:pt x="182" y="30"/>
                    </a:lnTo>
                    <a:lnTo>
                      <a:pt x="180" y="32"/>
                    </a:lnTo>
                    <a:lnTo>
                      <a:pt x="179" y="36"/>
                    </a:lnTo>
                    <a:lnTo>
                      <a:pt x="179" y="38"/>
                    </a:lnTo>
                    <a:lnTo>
                      <a:pt x="177" y="42"/>
                    </a:lnTo>
                    <a:lnTo>
                      <a:pt x="177" y="45"/>
                    </a:lnTo>
                    <a:lnTo>
                      <a:pt x="177" y="49"/>
                    </a:lnTo>
                    <a:lnTo>
                      <a:pt x="175" y="53"/>
                    </a:lnTo>
                    <a:lnTo>
                      <a:pt x="175" y="57"/>
                    </a:lnTo>
                    <a:lnTo>
                      <a:pt x="173" y="61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3" y="70"/>
                    </a:lnTo>
                    <a:lnTo>
                      <a:pt x="173" y="74"/>
                    </a:lnTo>
                    <a:lnTo>
                      <a:pt x="173" y="76"/>
                    </a:lnTo>
                    <a:lnTo>
                      <a:pt x="173" y="78"/>
                    </a:lnTo>
                    <a:lnTo>
                      <a:pt x="173" y="82"/>
                    </a:lnTo>
                    <a:lnTo>
                      <a:pt x="173" y="83"/>
                    </a:lnTo>
                    <a:lnTo>
                      <a:pt x="173" y="87"/>
                    </a:lnTo>
                    <a:lnTo>
                      <a:pt x="173" y="91"/>
                    </a:lnTo>
                    <a:lnTo>
                      <a:pt x="173" y="95"/>
                    </a:lnTo>
                    <a:lnTo>
                      <a:pt x="173" y="97"/>
                    </a:lnTo>
                    <a:lnTo>
                      <a:pt x="173" y="101"/>
                    </a:lnTo>
                    <a:lnTo>
                      <a:pt x="173" y="104"/>
                    </a:lnTo>
                    <a:lnTo>
                      <a:pt x="173" y="108"/>
                    </a:lnTo>
                    <a:lnTo>
                      <a:pt x="173" y="112"/>
                    </a:lnTo>
                    <a:lnTo>
                      <a:pt x="173" y="116"/>
                    </a:lnTo>
                    <a:lnTo>
                      <a:pt x="173" y="120"/>
                    </a:lnTo>
                    <a:lnTo>
                      <a:pt x="175" y="123"/>
                    </a:lnTo>
                    <a:lnTo>
                      <a:pt x="175" y="127"/>
                    </a:lnTo>
                    <a:lnTo>
                      <a:pt x="175" y="133"/>
                    </a:lnTo>
                    <a:lnTo>
                      <a:pt x="175" y="137"/>
                    </a:lnTo>
                    <a:lnTo>
                      <a:pt x="175" y="140"/>
                    </a:lnTo>
                    <a:lnTo>
                      <a:pt x="175" y="144"/>
                    </a:lnTo>
                    <a:lnTo>
                      <a:pt x="175" y="148"/>
                    </a:lnTo>
                    <a:lnTo>
                      <a:pt x="175" y="152"/>
                    </a:lnTo>
                    <a:lnTo>
                      <a:pt x="177" y="156"/>
                    </a:lnTo>
                    <a:lnTo>
                      <a:pt x="177" y="161"/>
                    </a:lnTo>
                    <a:lnTo>
                      <a:pt x="177" y="165"/>
                    </a:lnTo>
                    <a:lnTo>
                      <a:pt x="177" y="167"/>
                    </a:lnTo>
                    <a:lnTo>
                      <a:pt x="177" y="171"/>
                    </a:lnTo>
                    <a:lnTo>
                      <a:pt x="177" y="175"/>
                    </a:lnTo>
                    <a:lnTo>
                      <a:pt x="177" y="178"/>
                    </a:lnTo>
                    <a:lnTo>
                      <a:pt x="177" y="182"/>
                    </a:lnTo>
                    <a:lnTo>
                      <a:pt x="177" y="184"/>
                    </a:lnTo>
                    <a:lnTo>
                      <a:pt x="177" y="188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7" y="197"/>
                    </a:lnTo>
                    <a:lnTo>
                      <a:pt x="177" y="199"/>
                    </a:lnTo>
                    <a:lnTo>
                      <a:pt x="177" y="203"/>
                    </a:lnTo>
                    <a:lnTo>
                      <a:pt x="177" y="205"/>
                    </a:lnTo>
                    <a:lnTo>
                      <a:pt x="177" y="209"/>
                    </a:lnTo>
                    <a:lnTo>
                      <a:pt x="177" y="211"/>
                    </a:lnTo>
                    <a:lnTo>
                      <a:pt x="177" y="215"/>
                    </a:lnTo>
                    <a:lnTo>
                      <a:pt x="175" y="216"/>
                    </a:lnTo>
                    <a:lnTo>
                      <a:pt x="175" y="220"/>
                    </a:lnTo>
                    <a:lnTo>
                      <a:pt x="175" y="222"/>
                    </a:lnTo>
                    <a:lnTo>
                      <a:pt x="175" y="224"/>
                    </a:lnTo>
                    <a:lnTo>
                      <a:pt x="175" y="226"/>
                    </a:lnTo>
                    <a:lnTo>
                      <a:pt x="175" y="230"/>
                    </a:lnTo>
                    <a:lnTo>
                      <a:pt x="175" y="232"/>
                    </a:lnTo>
                    <a:lnTo>
                      <a:pt x="175" y="234"/>
                    </a:lnTo>
                    <a:lnTo>
                      <a:pt x="173" y="239"/>
                    </a:lnTo>
                    <a:lnTo>
                      <a:pt x="173" y="243"/>
                    </a:lnTo>
                    <a:lnTo>
                      <a:pt x="173" y="247"/>
                    </a:lnTo>
                    <a:lnTo>
                      <a:pt x="173" y="251"/>
                    </a:lnTo>
                    <a:lnTo>
                      <a:pt x="171" y="254"/>
                    </a:lnTo>
                    <a:lnTo>
                      <a:pt x="171" y="260"/>
                    </a:lnTo>
                    <a:lnTo>
                      <a:pt x="169" y="264"/>
                    </a:lnTo>
                    <a:lnTo>
                      <a:pt x="169" y="268"/>
                    </a:lnTo>
                    <a:lnTo>
                      <a:pt x="167" y="272"/>
                    </a:lnTo>
                    <a:lnTo>
                      <a:pt x="167" y="275"/>
                    </a:lnTo>
                    <a:lnTo>
                      <a:pt x="165" y="279"/>
                    </a:lnTo>
                    <a:lnTo>
                      <a:pt x="165" y="283"/>
                    </a:lnTo>
                    <a:lnTo>
                      <a:pt x="163" y="287"/>
                    </a:lnTo>
                    <a:lnTo>
                      <a:pt x="163" y="293"/>
                    </a:lnTo>
                    <a:lnTo>
                      <a:pt x="161" y="296"/>
                    </a:lnTo>
                    <a:lnTo>
                      <a:pt x="160" y="302"/>
                    </a:lnTo>
                    <a:lnTo>
                      <a:pt x="141" y="340"/>
                    </a:lnTo>
                    <a:lnTo>
                      <a:pt x="141" y="338"/>
                    </a:lnTo>
                    <a:lnTo>
                      <a:pt x="141" y="336"/>
                    </a:lnTo>
                    <a:lnTo>
                      <a:pt x="141" y="332"/>
                    </a:lnTo>
                    <a:lnTo>
                      <a:pt x="141" y="331"/>
                    </a:lnTo>
                    <a:lnTo>
                      <a:pt x="142" y="327"/>
                    </a:lnTo>
                    <a:lnTo>
                      <a:pt x="142" y="323"/>
                    </a:lnTo>
                    <a:lnTo>
                      <a:pt x="142" y="317"/>
                    </a:lnTo>
                    <a:lnTo>
                      <a:pt x="142" y="315"/>
                    </a:lnTo>
                    <a:lnTo>
                      <a:pt x="144" y="312"/>
                    </a:lnTo>
                    <a:lnTo>
                      <a:pt x="144" y="310"/>
                    </a:lnTo>
                    <a:lnTo>
                      <a:pt x="144" y="306"/>
                    </a:lnTo>
                    <a:lnTo>
                      <a:pt x="144" y="304"/>
                    </a:lnTo>
                    <a:lnTo>
                      <a:pt x="144" y="300"/>
                    </a:lnTo>
                    <a:lnTo>
                      <a:pt x="146" y="298"/>
                    </a:lnTo>
                    <a:lnTo>
                      <a:pt x="146" y="294"/>
                    </a:lnTo>
                    <a:lnTo>
                      <a:pt x="146" y="291"/>
                    </a:lnTo>
                    <a:lnTo>
                      <a:pt x="146" y="287"/>
                    </a:lnTo>
                    <a:lnTo>
                      <a:pt x="146" y="283"/>
                    </a:lnTo>
                    <a:lnTo>
                      <a:pt x="148" y="279"/>
                    </a:lnTo>
                    <a:lnTo>
                      <a:pt x="148" y="275"/>
                    </a:lnTo>
                    <a:lnTo>
                      <a:pt x="148" y="273"/>
                    </a:lnTo>
                    <a:lnTo>
                      <a:pt x="148" y="270"/>
                    </a:lnTo>
                    <a:lnTo>
                      <a:pt x="150" y="266"/>
                    </a:lnTo>
                    <a:lnTo>
                      <a:pt x="150" y="262"/>
                    </a:lnTo>
                    <a:lnTo>
                      <a:pt x="150" y="258"/>
                    </a:lnTo>
                    <a:lnTo>
                      <a:pt x="150" y="254"/>
                    </a:lnTo>
                    <a:lnTo>
                      <a:pt x="150" y="249"/>
                    </a:lnTo>
                    <a:lnTo>
                      <a:pt x="150" y="245"/>
                    </a:lnTo>
                    <a:lnTo>
                      <a:pt x="152" y="241"/>
                    </a:lnTo>
                    <a:lnTo>
                      <a:pt x="152" y="237"/>
                    </a:lnTo>
                    <a:lnTo>
                      <a:pt x="152" y="234"/>
                    </a:lnTo>
                    <a:lnTo>
                      <a:pt x="152" y="230"/>
                    </a:lnTo>
                    <a:lnTo>
                      <a:pt x="152" y="224"/>
                    </a:lnTo>
                    <a:lnTo>
                      <a:pt x="152" y="220"/>
                    </a:lnTo>
                    <a:lnTo>
                      <a:pt x="154" y="216"/>
                    </a:lnTo>
                    <a:lnTo>
                      <a:pt x="154" y="213"/>
                    </a:lnTo>
                    <a:lnTo>
                      <a:pt x="154" y="209"/>
                    </a:lnTo>
                    <a:lnTo>
                      <a:pt x="154" y="205"/>
                    </a:lnTo>
                    <a:lnTo>
                      <a:pt x="154" y="201"/>
                    </a:lnTo>
                    <a:lnTo>
                      <a:pt x="154" y="196"/>
                    </a:lnTo>
                    <a:lnTo>
                      <a:pt x="154" y="192"/>
                    </a:lnTo>
                    <a:lnTo>
                      <a:pt x="154" y="188"/>
                    </a:lnTo>
                    <a:lnTo>
                      <a:pt x="154" y="184"/>
                    </a:lnTo>
                    <a:lnTo>
                      <a:pt x="154" y="180"/>
                    </a:lnTo>
                    <a:lnTo>
                      <a:pt x="154" y="177"/>
                    </a:lnTo>
                    <a:lnTo>
                      <a:pt x="154" y="173"/>
                    </a:lnTo>
                    <a:lnTo>
                      <a:pt x="154" y="169"/>
                    </a:lnTo>
                    <a:lnTo>
                      <a:pt x="154" y="165"/>
                    </a:lnTo>
                    <a:lnTo>
                      <a:pt x="154" y="161"/>
                    </a:lnTo>
                    <a:lnTo>
                      <a:pt x="154" y="158"/>
                    </a:lnTo>
                    <a:lnTo>
                      <a:pt x="154" y="154"/>
                    </a:lnTo>
                    <a:lnTo>
                      <a:pt x="154" y="150"/>
                    </a:lnTo>
                    <a:lnTo>
                      <a:pt x="154" y="146"/>
                    </a:lnTo>
                    <a:lnTo>
                      <a:pt x="152" y="142"/>
                    </a:lnTo>
                    <a:lnTo>
                      <a:pt x="152" y="140"/>
                    </a:lnTo>
                    <a:lnTo>
                      <a:pt x="152" y="137"/>
                    </a:lnTo>
                    <a:lnTo>
                      <a:pt x="152" y="133"/>
                    </a:lnTo>
                    <a:lnTo>
                      <a:pt x="150" y="129"/>
                    </a:lnTo>
                    <a:lnTo>
                      <a:pt x="150" y="127"/>
                    </a:lnTo>
                    <a:lnTo>
                      <a:pt x="150" y="123"/>
                    </a:lnTo>
                    <a:lnTo>
                      <a:pt x="150" y="120"/>
                    </a:lnTo>
                    <a:lnTo>
                      <a:pt x="150" y="118"/>
                    </a:lnTo>
                    <a:lnTo>
                      <a:pt x="150" y="116"/>
                    </a:lnTo>
                    <a:lnTo>
                      <a:pt x="148" y="112"/>
                    </a:lnTo>
                    <a:lnTo>
                      <a:pt x="148" y="108"/>
                    </a:lnTo>
                    <a:lnTo>
                      <a:pt x="148" y="106"/>
                    </a:lnTo>
                    <a:lnTo>
                      <a:pt x="148" y="104"/>
                    </a:lnTo>
                    <a:lnTo>
                      <a:pt x="148" y="101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5"/>
                    </a:lnTo>
                    <a:lnTo>
                      <a:pt x="148" y="89"/>
                    </a:lnTo>
                    <a:lnTo>
                      <a:pt x="148" y="85"/>
                    </a:lnTo>
                    <a:lnTo>
                      <a:pt x="148" y="82"/>
                    </a:lnTo>
                    <a:lnTo>
                      <a:pt x="148" y="78"/>
                    </a:lnTo>
                    <a:lnTo>
                      <a:pt x="148" y="74"/>
                    </a:lnTo>
                    <a:lnTo>
                      <a:pt x="150" y="70"/>
                    </a:lnTo>
                    <a:lnTo>
                      <a:pt x="150" y="66"/>
                    </a:lnTo>
                    <a:lnTo>
                      <a:pt x="150" y="64"/>
                    </a:lnTo>
                    <a:lnTo>
                      <a:pt x="150" y="61"/>
                    </a:lnTo>
                    <a:lnTo>
                      <a:pt x="152" y="59"/>
                    </a:lnTo>
                    <a:lnTo>
                      <a:pt x="152" y="55"/>
                    </a:lnTo>
                    <a:lnTo>
                      <a:pt x="152" y="53"/>
                    </a:lnTo>
                    <a:lnTo>
                      <a:pt x="154" y="49"/>
                    </a:lnTo>
                    <a:lnTo>
                      <a:pt x="154" y="47"/>
                    </a:lnTo>
                    <a:lnTo>
                      <a:pt x="154" y="43"/>
                    </a:lnTo>
                    <a:lnTo>
                      <a:pt x="156" y="42"/>
                    </a:lnTo>
                    <a:lnTo>
                      <a:pt x="154" y="42"/>
                    </a:lnTo>
                    <a:lnTo>
                      <a:pt x="154" y="43"/>
                    </a:lnTo>
                    <a:lnTo>
                      <a:pt x="150" y="43"/>
                    </a:lnTo>
                    <a:lnTo>
                      <a:pt x="148" y="45"/>
                    </a:lnTo>
                    <a:lnTo>
                      <a:pt x="144" y="47"/>
                    </a:lnTo>
                    <a:lnTo>
                      <a:pt x="141" y="49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1" y="55"/>
                    </a:lnTo>
                    <a:lnTo>
                      <a:pt x="129" y="57"/>
                    </a:lnTo>
                    <a:lnTo>
                      <a:pt x="127" y="59"/>
                    </a:lnTo>
                    <a:lnTo>
                      <a:pt x="123" y="59"/>
                    </a:lnTo>
                    <a:lnTo>
                      <a:pt x="122" y="61"/>
                    </a:lnTo>
                    <a:lnTo>
                      <a:pt x="118" y="62"/>
                    </a:lnTo>
                    <a:lnTo>
                      <a:pt x="116" y="64"/>
                    </a:lnTo>
                    <a:lnTo>
                      <a:pt x="112" y="66"/>
                    </a:lnTo>
                    <a:lnTo>
                      <a:pt x="110" y="68"/>
                    </a:lnTo>
                    <a:lnTo>
                      <a:pt x="106" y="72"/>
                    </a:lnTo>
                    <a:lnTo>
                      <a:pt x="104" y="74"/>
                    </a:lnTo>
                    <a:lnTo>
                      <a:pt x="101" y="76"/>
                    </a:lnTo>
                    <a:lnTo>
                      <a:pt x="99" y="80"/>
                    </a:lnTo>
                    <a:lnTo>
                      <a:pt x="95" y="82"/>
                    </a:lnTo>
                    <a:lnTo>
                      <a:pt x="93" y="85"/>
                    </a:lnTo>
                    <a:lnTo>
                      <a:pt x="89" y="87"/>
                    </a:lnTo>
                    <a:lnTo>
                      <a:pt x="85" y="89"/>
                    </a:lnTo>
                    <a:lnTo>
                      <a:pt x="82" y="93"/>
                    </a:lnTo>
                    <a:lnTo>
                      <a:pt x="80" y="97"/>
                    </a:lnTo>
                    <a:lnTo>
                      <a:pt x="76" y="99"/>
                    </a:lnTo>
                    <a:lnTo>
                      <a:pt x="74" y="102"/>
                    </a:lnTo>
                    <a:lnTo>
                      <a:pt x="70" y="106"/>
                    </a:lnTo>
                    <a:lnTo>
                      <a:pt x="68" y="110"/>
                    </a:lnTo>
                    <a:lnTo>
                      <a:pt x="65" y="112"/>
                    </a:lnTo>
                    <a:lnTo>
                      <a:pt x="61" y="116"/>
                    </a:lnTo>
                    <a:lnTo>
                      <a:pt x="59" y="120"/>
                    </a:lnTo>
                    <a:lnTo>
                      <a:pt x="55" y="123"/>
                    </a:lnTo>
                    <a:lnTo>
                      <a:pt x="53" y="127"/>
                    </a:lnTo>
                    <a:lnTo>
                      <a:pt x="51" y="131"/>
                    </a:lnTo>
                    <a:lnTo>
                      <a:pt x="47" y="135"/>
                    </a:lnTo>
                    <a:lnTo>
                      <a:pt x="46" y="140"/>
                    </a:lnTo>
                    <a:lnTo>
                      <a:pt x="42" y="144"/>
                    </a:lnTo>
                    <a:lnTo>
                      <a:pt x="40" y="148"/>
                    </a:lnTo>
                    <a:lnTo>
                      <a:pt x="38" y="152"/>
                    </a:lnTo>
                    <a:lnTo>
                      <a:pt x="36" y="156"/>
                    </a:lnTo>
                    <a:lnTo>
                      <a:pt x="32" y="161"/>
                    </a:lnTo>
                    <a:lnTo>
                      <a:pt x="30" y="165"/>
                    </a:lnTo>
                    <a:lnTo>
                      <a:pt x="28" y="171"/>
                    </a:lnTo>
                    <a:lnTo>
                      <a:pt x="26" y="175"/>
                    </a:lnTo>
                    <a:lnTo>
                      <a:pt x="25" y="180"/>
                    </a:lnTo>
                    <a:lnTo>
                      <a:pt x="23" y="184"/>
                    </a:lnTo>
                    <a:lnTo>
                      <a:pt x="21" y="190"/>
                    </a:lnTo>
                    <a:lnTo>
                      <a:pt x="21" y="196"/>
                    </a:lnTo>
                    <a:lnTo>
                      <a:pt x="19" y="201"/>
                    </a:lnTo>
                    <a:lnTo>
                      <a:pt x="19" y="205"/>
                    </a:lnTo>
                    <a:lnTo>
                      <a:pt x="17" y="211"/>
                    </a:lnTo>
                    <a:lnTo>
                      <a:pt x="17" y="216"/>
                    </a:lnTo>
                    <a:lnTo>
                      <a:pt x="15" y="220"/>
                    </a:lnTo>
                    <a:lnTo>
                      <a:pt x="15" y="222"/>
                    </a:lnTo>
                    <a:lnTo>
                      <a:pt x="15" y="224"/>
                    </a:lnTo>
                    <a:lnTo>
                      <a:pt x="15" y="226"/>
                    </a:lnTo>
                    <a:lnTo>
                      <a:pt x="13" y="228"/>
                    </a:lnTo>
                    <a:lnTo>
                      <a:pt x="11" y="230"/>
                    </a:lnTo>
                    <a:lnTo>
                      <a:pt x="9" y="228"/>
                    </a:lnTo>
                    <a:lnTo>
                      <a:pt x="6" y="224"/>
                    </a:lnTo>
                    <a:lnTo>
                      <a:pt x="6" y="222"/>
                    </a:lnTo>
                    <a:lnTo>
                      <a:pt x="4" y="220"/>
                    </a:lnTo>
                    <a:lnTo>
                      <a:pt x="2" y="216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34" name="Freeform 907">
                <a:extLst>
                  <a:ext uri="{FF2B5EF4-FFF2-40B4-BE49-F238E27FC236}">
                    <a16:creationId xmlns:a16="http://schemas.microsoft.com/office/drawing/2014/main" id="{C1B1BBC3-DD3F-458B-8F19-BA4E5DCB51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9" y="876"/>
                <a:ext cx="147" cy="212"/>
              </a:xfrm>
              <a:custGeom>
                <a:avLst/>
                <a:gdLst>
                  <a:gd name="T0" fmla="*/ 1 w 293"/>
                  <a:gd name="T1" fmla="*/ 1 h 424"/>
                  <a:gd name="T2" fmla="*/ 1 w 293"/>
                  <a:gd name="T3" fmla="*/ 1 h 424"/>
                  <a:gd name="T4" fmla="*/ 1 w 293"/>
                  <a:gd name="T5" fmla="*/ 1 h 424"/>
                  <a:gd name="T6" fmla="*/ 1 w 293"/>
                  <a:gd name="T7" fmla="*/ 1 h 424"/>
                  <a:gd name="T8" fmla="*/ 1 w 293"/>
                  <a:gd name="T9" fmla="*/ 1 h 424"/>
                  <a:gd name="T10" fmla="*/ 1 w 293"/>
                  <a:gd name="T11" fmla="*/ 1 h 424"/>
                  <a:gd name="T12" fmla="*/ 1 w 293"/>
                  <a:gd name="T13" fmla="*/ 0 h 424"/>
                  <a:gd name="T14" fmla="*/ 1 w 293"/>
                  <a:gd name="T15" fmla="*/ 1 h 424"/>
                  <a:gd name="T16" fmla="*/ 1 w 293"/>
                  <a:gd name="T17" fmla="*/ 1 h 424"/>
                  <a:gd name="T18" fmla="*/ 1 w 293"/>
                  <a:gd name="T19" fmla="*/ 1 h 424"/>
                  <a:gd name="T20" fmla="*/ 1 w 293"/>
                  <a:gd name="T21" fmla="*/ 1 h 424"/>
                  <a:gd name="T22" fmla="*/ 1 w 293"/>
                  <a:gd name="T23" fmla="*/ 1 h 424"/>
                  <a:gd name="T24" fmla="*/ 1 w 293"/>
                  <a:gd name="T25" fmla="*/ 1 h 424"/>
                  <a:gd name="T26" fmla="*/ 1 w 293"/>
                  <a:gd name="T27" fmla="*/ 1 h 424"/>
                  <a:gd name="T28" fmla="*/ 1 w 293"/>
                  <a:gd name="T29" fmla="*/ 1 h 424"/>
                  <a:gd name="T30" fmla="*/ 1 w 293"/>
                  <a:gd name="T31" fmla="*/ 1 h 424"/>
                  <a:gd name="T32" fmla="*/ 1 w 293"/>
                  <a:gd name="T33" fmla="*/ 1 h 424"/>
                  <a:gd name="T34" fmla="*/ 1 w 293"/>
                  <a:gd name="T35" fmla="*/ 1 h 424"/>
                  <a:gd name="T36" fmla="*/ 1 w 293"/>
                  <a:gd name="T37" fmla="*/ 1 h 424"/>
                  <a:gd name="T38" fmla="*/ 1 w 293"/>
                  <a:gd name="T39" fmla="*/ 1 h 424"/>
                  <a:gd name="T40" fmla="*/ 1 w 293"/>
                  <a:gd name="T41" fmla="*/ 1 h 424"/>
                  <a:gd name="T42" fmla="*/ 1 w 293"/>
                  <a:gd name="T43" fmla="*/ 1 h 424"/>
                  <a:gd name="T44" fmla="*/ 1 w 293"/>
                  <a:gd name="T45" fmla="*/ 1 h 424"/>
                  <a:gd name="T46" fmla="*/ 1 w 293"/>
                  <a:gd name="T47" fmla="*/ 1 h 424"/>
                  <a:gd name="T48" fmla="*/ 0 w 293"/>
                  <a:gd name="T49" fmla="*/ 1 h 424"/>
                  <a:gd name="T50" fmla="*/ 0 w 293"/>
                  <a:gd name="T51" fmla="*/ 1 h 424"/>
                  <a:gd name="T52" fmla="*/ 1 w 293"/>
                  <a:gd name="T53" fmla="*/ 1 h 424"/>
                  <a:gd name="T54" fmla="*/ 1 w 293"/>
                  <a:gd name="T55" fmla="*/ 1 h 424"/>
                  <a:gd name="T56" fmla="*/ 1 w 293"/>
                  <a:gd name="T57" fmla="*/ 1 h 424"/>
                  <a:gd name="T58" fmla="*/ 1 w 293"/>
                  <a:gd name="T59" fmla="*/ 1 h 424"/>
                  <a:gd name="T60" fmla="*/ 1 w 293"/>
                  <a:gd name="T61" fmla="*/ 1 h 424"/>
                  <a:gd name="T62" fmla="*/ 1 w 293"/>
                  <a:gd name="T63" fmla="*/ 1 h 424"/>
                  <a:gd name="T64" fmla="*/ 1 w 293"/>
                  <a:gd name="T65" fmla="*/ 1 h 424"/>
                  <a:gd name="T66" fmla="*/ 1 w 293"/>
                  <a:gd name="T67" fmla="*/ 1 h 424"/>
                  <a:gd name="T68" fmla="*/ 1 w 293"/>
                  <a:gd name="T69" fmla="*/ 1 h 424"/>
                  <a:gd name="T70" fmla="*/ 1 w 293"/>
                  <a:gd name="T71" fmla="*/ 1 h 424"/>
                  <a:gd name="T72" fmla="*/ 1 w 293"/>
                  <a:gd name="T73" fmla="*/ 1 h 424"/>
                  <a:gd name="T74" fmla="*/ 1 w 293"/>
                  <a:gd name="T75" fmla="*/ 1 h 424"/>
                  <a:gd name="T76" fmla="*/ 1 w 293"/>
                  <a:gd name="T77" fmla="*/ 1 h 424"/>
                  <a:gd name="T78" fmla="*/ 1 w 293"/>
                  <a:gd name="T79" fmla="*/ 1 h 424"/>
                  <a:gd name="T80" fmla="*/ 1 w 293"/>
                  <a:gd name="T81" fmla="*/ 1 h 424"/>
                  <a:gd name="T82" fmla="*/ 1 w 293"/>
                  <a:gd name="T83" fmla="*/ 1 h 424"/>
                  <a:gd name="T84" fmla="*/ 1 w 293"/>
                  <a:gd name="T85" fmla="*/ 1 h 424"/>
                  <a:gd name="T86" fmla="*/ 1 w 293"/>
                  <a:gd name="T87" fmla="*/ 1 h 424"/>
                  <a:gd name="T88" fmla="*/ 1 w 293"/>
                  <a:gd name="T89" fmla="*/ 1 h 424"/>
                  <a:gd name="T90" fmla="*/ 1 w 293"/>
                  <a:gd name="T91" fmla="*/ 1 h 424"/>
                  <a:gd name="T92" fmla="*/ 1 w 293"/>
                  <a:gd name="T93" fmla="*/ 1 h 424"/>
                  <a:gd name="T94" fmla="*/ 1 w 293"/>
                  <a:gd name="T95" fmla="*/ 1 h 424"/>
                  <a:gd name="T96" fmla="*/ 1 w 293"/>
                  <a:gd name="T97" fmla="*/ 1 h 424"/>
                  <a:gd name="T98" fmla="*/ 1 w 293"/>
                  <a:gd name="T99" fmla="*/ 1 h 424"/>
                  <a:gd name="T100" fmla="*/ 1 w 293"/>
                  <a:gd name="T101" fmla="*/ 1 h 424"/>
                  <a:gd name="T102" fmla="*/ 1 w 293"/>
                  <a:gd name="T103" fmla="*/ 1 h 424"/>
                  <a:gd name="T104" fmla="*/ 1 w 293"/>
                  <a:gd name="T105" fmla="*/ 1 h 424"/>
                  <a:gd name="T106" fmla="*/ 1 w 293"/>
                  <a:gd name="T107" fmla="*/ 1 h 424"/>
                  <a:gd name="T108" fmla="*/ 1 w 293"/>
                  <a:gd name="T109" fmla="*/ 1 h 424"/>
                  <a:gd name="T110" fmla="*/ 1 w 293"/>
                  <a:gd name="T111" fmla="*/ 1 h 4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3"/>
                  <a:gd name="T169" fmla="*/ 0 h 424"/>
                  <a:gd name="T170" fmla="*/ 293 w 293"/>
                  <a:gd name="T171" fmla="*/ 424 h 4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3" h="424">
                    <a:moveTo>
                      <a:pt x="26" y="160"/>
                    </a:moveTo>
                    <a:lnTo>
                      <a:pt x="26" y="158"/>
                    </a:lnTo>
                    <a:lnTo>
                      <a:pt x="28" y="154"/>
                    </a:lnTo>
                    <a:lnTo>
                      <a:pt x="30" y="152"/>
                    </a:lnTo>
                    <a:lnTo>
                      <a:pt x="32" y="148"/>
                    </a:lnTo>
                    <a:lnTo>
                      <a:pt x="34" y="145"/>
                    </a:lnTo>
                    <a:lnTo>
                      <a:pt x="36" y="141"/>
                    </a:lnTo>
                    <a:lnTo>
                      <a:pt x="38" y="139"/>
                    </a:lnTo>
                    <a:lnTo>
                      <a:pt x="40" y="135"/>
                    </a:lnTo>
                    <a:lnTo>
                      <a:pt x="40" y="133"/>
                    </a:lnTo>
                    <a:lnTo>
                      <a:pt x="42" y="131"/>
                    </a:lnTo>
                    <a:lnTo>
                      <a:pt x="43" y="129"/>
                    </a:lnTo>
                    <a:lnTo>
                      <a:pt x="45" y="126"/>
                    </a:lnTo>
                    <a:lnTo>
                      <a:pt x="47" y="124"/>
                    </a:lnTo>
                    <a:lnTo>
                      <a:pt x="51" y="120"/>
                    </a:lnTo>
                    <a:lnTo>
                      <a:pt x="53" y="118"/>
                    </a:lnTo>
                    <a:lnTo>
                      <a:pt x="55" y="114"/>
                    </a:lnTo>
                    <a:lnTo>
                      <a:pt x="59" y="110"/>
                    </a:lnTo>
                    <a:lnTo>
                      <a:pt x="61" y="108"/>
                    </a:lnTo>
                    <a:lnTo>
                      <a:pt x="64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8" y="93"/>
                    </a:lnTo>
                    <a:lnTo>
                      <a:pt x="81" y="89"/>
                    </a:lnTo>
                    <a:lnTo>
                      <a:pt x="85" y="86"/>
                    </a:lnTo>
                    <a:lnTo>
                      <a:pt x="89" y="82"/>
                    </a:lnTo>
                    <a:lnTo>
                      <a:pt x="93" y="80"/>
                    </a:lnTo>
                    <a:lnTo>
                      <a:pt x="99" y="76"/>
                    </a:lnTo>
                    <a:lnTo>
                      <a:pt x="102" y="72"/>
                    </a:lnTo>
                    <a:lnTo>
                      <a:pt x="108" y="69"/>
                    </a:lnTo>
                    <a:lnTo>
                      <a:pt x="112" y="67"/>
                    </a:lnTo>
                    <a:lnTo>
                      <a:pt x="118" y="63"/>
                    </a:lnTo>
                    <a:lnTo>
                      <a:pt x="123" y="59"/>
                    </a:lnTo>
                    <a:lnTo>
                      <a:pt x="129" y="55"/>
                    </a:lnTo>
                    <a:lnTo>
                      <a:pt x="135" y="53"/>
                    </a:lnTo>
                    <a:lnTo>
                      <a:pt x="140" y="50"/>
                    </a:lnTo>
                    <a:lnTo>
                      <a:pt x="148" y="46"/>
                    </a:lnTo>
                    <a:lnTo>
                      <a:pt x="154" y="44"/>
                    </a:lnTo>
                    <a:lnTo>
                      <a:pt x="161" y="40"/>
                    </a:lnTo>
                    <a:lnTo>
                      <a:pt x="169" y="36"/>
                    </a:lnTo>
                    <a:lnTo>
                      <a:pt x="175" y="32"/>
                    </a:lnTo>
                    <a:lnTo>
                      <a:pt x="182" y="31"/>
                    </a:lnTo>
                    <a:lnTo>
                      <a:pt x="190" y="27"/>
                    </a:lnTo>
                    <a:lnTo>
                      <a:pt x="199" y="25"/>
                    </a:lnTo>
                    <a:lnTo>
                      <a:pt x="207" y="21"/>
                    </a:lnTo>
                    <a:lnTo>
                      <a:pt x="215" y="19"/>
                    </a:lnTo>
                    <a:lnTo>
                      <a:pt x="224" y="17"/>
                    </a:lnTo>
                    <a:lnTo>
                      <a:pt x="234" y="13"/>
                    </a:lnTo>
                    <a:lnTo>
                      <a:pt x="241" y="12"/>
                    </a:lnTo>
                    <a:lnTo>
                      <a:pt x="253" y="10"/>
                    </a:lnTo>
                    <a:lnTo>
                      <a:pt x="260" y="6"/>
                    </a:lnTo>
                    <a:lnTo>
                      <a:pt x="272" y="4"/>
                    </a:lnTo>
                    <a:lnTo>
                      <a:pt x="281" y="2"/>
                    </a:lnTo>
                    <a:lnTo>
                      <a:pt x="293" y="0"/>
                    </a:lnTo>
                    <a:lnTo>
                      <a:pt x="291" y="2"/>
                    </a:lnTo>
                    <a:lnTo>
                      <a:pt x="289" y="4"/>
                    </a:lnTo>
                    <a:lnTo>
                      <a:pt x="285" y="6"/>
                    </a:lnTo>
                    <a:lnTo>
                      <a:pt x="283" y="8"/>
                    </a:lnTo>
                    <a:lnTo>
                      <a:pt x="281" y="10"/>
                    </a:lnTo>
                    <a:lnTo>
                      <a:pt x="279" y="12"/>
                    </a:lnTo>
                    <a:lnTo>
                      <a:pt x="277" y="15"/>
                    </a:lnTo>
                    <a:lnTo>
                      <a:pt x="275" y="17"/>
                    </a:lnTo>
                    <a:lnTo>
                      <a:pt x="273" y="21"/>
                    </a:lnTo>
                    <a:lnTo>
                      <a:pt x="270" y="23"/>
                    </a:lnTo>
                    <a:lnTo>
                      <a:pt x="268" y="27"/>
                    </a:lnTo>
                    <a:lnTo>
                      <a:pt x="264" y="31"/>
                    </a:lnTo>
                    <a:lnTo>
                      <a:pt x="262" y="34"/>
                    </a:lnTo>
                    <a:lnTo>
                      <a:pt x="260" y="36"/>
                    </a:lnTo>
                    <a:lnTo>
                      <a:pt x="260" y="38"/>
                    </a:lnTo>
                    <a:lnTo>
                      <a:pt x="258" y="42"/>
                    </a:lnTo>
                    <a:lnTo>
                      <a:pt x="256" y="44"/>
                    </a:lnTo>
                    <a:lnTo>
                      <a:pt x="254" y="46"/>
                    </a:lnTo>
                    <a:lnTo>
                      <a:pt x="254" y="50"/>
                    </a:lnTo>
                    <a:lnTo>
                      <a:pt x="253" y="51"/>
                    </a:lnTo>
                    <a:lnTo>
                      <a:pt x="251" y="55"/>
                    </a:lnTo>
                    <a:lnTo>
                      <a:pt x="251" y="57"/>
                    </a:lnTo>
                    <a:lnTo>
                      <a:pt x="249" y="61"/>
                    </a:lnTo>
                    <a:lnTo>
                      <a:pt x="247" y="63"/>
                    </a:lnTo>
                    <a:lnTo>
                      <a:pt x="245" y="67"/>
                    </a:lnTo>
                    <a:lnTo>
                      <a:pt x="245" y="69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1" y="80"/>
                    </a:lnTo>
                    <a:lnTo>
                      <a:pt x="239" y="84"/>
                    </a:lnTo>
                    <a:lnTo>
                      <a:pt x="237" y="88"/>
                    </a:lnTo>
                    <a:lnTo>
                      <a:pt x="235" y="91"/>
                    </a:lnTo>
                    <a:lnTo>
                      <a:pt x="235" y="95"/>
                    </a:lnTo>
                    <a:lnTo>
                      <a:pt x="234" y="99"/>
                    </a:lnTo>
                    <a:lnTo>
                      <a:pt x="232" y="103"/>
                    </a:lnTo>
                    <a:lnTo>
                      <a:pt x="230" y="107"/>
                    </a:lnTo>
                    <a:lnTo>
                      <a:pt x="230" y="112"/>
                    </a:lnTo>
                    <a:lnTo>
                      <a:pt x="228" y="116"/>
                    </a:lnTo>
                    <a:lnTo>
                      <a:pt x="228" y="120"/>
                    </a:lnTo>
                    <a:lnTo>
                      <a:pt x="226" y="126"/>
                    </a:lnTo>
                    <a:lnTo>
                      <a:pt x="224" y="131"/>
                    </a:lnTo>
                    <a:lnTo>
                      <a:pt x="224" y="135"/>
                    </a:lnTo>
                    <a:lnTo>
                      <a:pt x="222" y="141"/>
                    </a:lnTo>
                    <a:lnTo>
                      <a:pt x="220" y="145"/>
                    </a:lnTo>
                    <a:lnTo>
                      <a:pt x="220" y="150"/>
                    </a:lnTo>
                    <a:lnTo>
                      <a:pt x="218" y="154"/>
                    </a:lnTo>
                    <a:lnTo>
                      <a:pt x="218" y="160"/>
                    </a:lnTo>
                    <a:lnTo>
                      <a:pt x="216" y="165"/>
                    </a:lnTo>
                    <a:lnTo>
                      <a:pt x="215" y="171"/>
                    </a:lnTo>
                    <a:lnTo>
                      <a:pt x="215" y="177"/>
                    </a:lnTo>
                    <a:lnTo>
                      <a:pt x="213" y="181"/>
                    </a:lnTo>
                    <a:lnTo>
                      <a:pt x="211" y="186"/>
                    </a:lnTo>
                    <a:lnTo>
                      <a:pt x="211" y="192"/>
                    </a:lnTo>
                    <a:lnTo>
                      <a:pt x="209" y="198"/>
                    </a:lnTo>
                    <a:lnTo>
                      <a:pt x="209" y="204"/>
                    </a:lnTo>
                    <a:lnTo>
                      <a:pt x="207" y="207"/>
                    </a:lnTo>
                    <a:lnTo>
                      <a:pt x="205" y="213"/>
                    </a:lnTo>
                    <a:lnTo>
                      <a:pt x="205" y="219"/>
                    </a:lnTo>
                    <a:lnTo>
                      <a:pt x="203" y="224"/>
                    </a:lnTo>
                    <a:lnTo>
                      <a:pt x="201" y="230"/>
                    </a:lnTo>
                    <a:lnTo>
                      <a:pt x="199" y="236"/>
                    </a:lnTo>
                    <a:lnTo>
                      <a:pt x="199" y="240"/>
                    </a:lnTo>
                    <a:lnTo>
                      <a:pt x="197" y="245"/>
                    </a:lnTo>
                    <a:lnTo>
                      <a:pt x="196" y="251"/>
                    </a:lnTo>
                    <a:lnTo>
                      <a:pt x="194" y="257"/>
                    </a:lnTo>
                    <a:lnTo>
                      <a:pt x="192" y="262"/>
                    </a:lnTo>
                    <a:lnTo>
                      <a:pt x="190" y="268"/>
                    </a:lnTo>
                    <a:lnTo>
                      <a:pt x="188" y="272"/>
                    </a:lnTo>
                    <a:lnTo>
                      <a:pt x="186" y="278"/>
                    </a:lnTo>
                    <a:lnTo>
                      <a:pt x="184" y="283"/>
                    </a:lnTo>
                    <a:lnTo>
                      <a:pt x="182" y="289"/>
                    </a:lnTo>
                    <a:lnTo>
                      <a:pt x="178" y="295"/>
                    </a:lnTo>
                    <a:lnTo>
                      <a:pt x="178" y="300"/>
                    </a:lnTo>
                    <a:lnTo>
                      <a:pt x="175" y="304"/>
                    </a:lnTo>
                    <a:lnTo>
                      <a:pt x="173" y="310"/>
                    </a:lnTo>
                    <a:lnTo>
                      <a:pt x="169" y="314"/>
                    </a:lnTo>
                    <a:lnTo>
                      <a:pt x="167" y="319"/>
                    </a:lnTo>
                    <a:lnTo>
                      <a:pt x="165" y="325"/>
                    </a:lnTo>
                    <a:lnTo>
                      <a:pt x="161" y="329"/>
                    </a:lnTo>
                    <a:lnTo>
                      <a:pt x="158" y="335"/>
                    </a:lnTo>
                    <a:lnTo>
                      <a:pt x="156" y="338"/>
                    </a:lnTo>
                    <a:lnTo>
                      <a:pt x="152" y="342"/>
                    </a:lnTo>
                    <a:lnTo>
                      <a:pt x="148" y="348"/>
                    </a:lnTo>
                    <a:lnTo>
                      <a:pt x="144" y="352"/>
                    </a:lnTo>
                    <a:lnTo>
                      <a:pt x="142" y="357"/>
                    </a:lnTo>
                    <a:lnTo>
                      <a:pt x="139" y="361"/>
                    </a:lnTo>
                    <a:lnTo>
                      <a:pt x="135" y="365"/>
                    </a:lnTo>
                    <a:lnTo>
                      <a:pt x="131" y="369"/>
                    </a:lnTo>
                    <a:lnTo>
                      <a:pt x="127" y="375"/>
                    </a:lnTo>
                    <a:lnTo>
                      <a:pt x="121" y="378"/>
                    </a:lnTo>
                    <a:lnTo>
                      <a:pt x="118" y="382"/>
                    </a:lnTo>
                    <a:lnTo>
                      <a:pt x="112" y="386"/>
                    </a:lnTo>
                    <a:lnTo>
                      <a:pt x="108" y="390"/>
                    </a:lnTo>
                    <a:lnTo>
                      <a:pt x="102" y="392"/>
                    </a:lnTo>
                    <a:lnTo>
                      <a:pt x="99" y="395"/>
                    </a:lnTo>
                    <a:lnTo>
                      <a:pt x="93" y="399"/>
                    </a:lnTo>
                    <a:lnTo>
                      <a:pt x="87" y="403"/>
                    </a:lnTo>
                    <a:lnTo>
                      <a:pt x="81" y="407"/>
                    </a:lnTo>
                    <a:lnTo>
                      <a:pt x="76" y="409"/>
                    </a:lnTo>
                    <a:lnTo>
                      <a:pt x="70" y="413"/>
                    </a:lnTo>
                    <a:lnTo>
                      <a:pt x="64" y="415"/>
                    </a:lnTo>
                    <a:lnTo>
                      <a:pt x="59" y="418"/>
                    </a:lnTo>
                    <a:lnTo>
                      <a:pt x="53" y="420"/>
                    </a:lnTo>
                    <a:lnTo>
                      <a:pt x="45" y="422"/>
                    </a:lnTo>
                    <a:lnTo>
                      <a:pt x="40" y="424"/>
                    </a:lnTo>
                    <a:lnTo>
                      <a:pt x="38" y="424"/>
                    </a:lnTo>
                    <a:lnTo>
                      <a:pt x="36" y="420"/>
                    </a:lnTo>
                    <a:lnTo>
                      <a:pt x="36" y="418"/>
                    </a:lnTo>
                    <a:lnTo>
                      <a:pt x="34" y="415"/>
                    </a:lnTo>
                    <a:lnTo>
                      <a:pt x="32" y="413"/>
                    </a:lnTo>
                    <a:lnTo>
                      <a:pt x="30" y="409"/>
                    </a:lnTo>
                    <a:lnTo>
                      <a:pt x="28" y="405"/>
                    </a:lnTo>
                    <a:lnTo>
                      <a:pt x="26" y="401"/>
                    </a:lnTo>
                    <a:lnTo>
                      <a:pt x="24" y="397"/>
                    </a:lnTo>
                    <a:lnTo>
                      <a:pt x="24" y="395"/>
                    </a:lnTo>
                    <a:lnTo>
                      <a:pt x="23" y="394"/>
                    </a:lnTo>
                    <a:lnTo>
                      <a:pt x="23" y="392"/>
                    </a:lnTo>
                    <a:lnTo>
                      <a:pt x="21" y="388"/>
                    </a:lnTo>
                    <a:lnTo>
                      <a:pt x="21" y="386"/>
                    </a:lnTo>
                    <a:lnTo>
                      <a:pt x="19" y="382"/>
                    </a:lnTo>
                    <a:lnTo>
                      <a:pt x="19" y="380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5" y="371"/>
                    </a:lnTo>
                    <a:lnTo>
                      <a:pt x="15" y="369"/>
                    </a:lnTo>
                    <a:lnTo>
                      <a:pt x="13" y="365"/>
                    </a:lnTo>
                    <a:lnTo>
                      <a:pt x="11" y="361"/>
                    </a:lnTo>
                    <a:lnTo>
                      <a:pt x="11" y="357"/>
                    </a:lnTo>
                    <a:lnTo>
                      <a:pt x="9" y="356"/>
                    </a:lnTo>
                    <a:lnTo>
                      <a:pt x="9" y="352"/>
                    </a:lnTo>
                    <a:lnTo>
                      <a:pt x="7" y="348"/>
                    </a:lnTo>
                    <a:lnTo>
                      <a:pt x="7" y="344"/>
                    </a:lnTo>
                    <a:lnTo>
                      <a:pt x="5" y="340"/>
                    </a:lnTo>
                    <a:lnTo>
                      <a:pt x="5" y="337"/>
                    </a:lnTo>
                    <a:lnTo>
                      <a:pt x="5" y="333"/>
                    </a:lnTo>
                    <a:lnTo>
                      <a:pt x="4" y="329"/>
                    </a:lnTo>
                    <a:lnTo>
                      <a:pt x="4" y="325"/>
                    </a:lnTo>
                    <a:lnTo>
                      <a:pt x="2" y="321"/>
                    </a:lnTo>
                    <a:lnTo>
                      <a:pt x="2" y="318"/>
                    </a:lnTo>
                    <a:lnTo>
                      <a:pt x="2" y="314"/>
                    </a:lnTo>
                    <a:lnTo>
                      <a:pt x="2" y="310"/>
                    </a:lnTo>
                    <a:lnTo>
                      <a:pt x="0" y="304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0" y="291"/>
                    </a:lnTo>
                    <a:lnTo>
                      <a:pt x="0" y="287"/>
                    </a:lnTo>
                    <a:lnTo>
                      <a:pt x="0" y="283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1"/>
                    </a:lnTo>
                    <a:lnTo>
                      <a:pt x="2" y="257"/>
                    </a:lnTo>
                    <a:lnTo>
                      <a:pt x="2" y="251"/>
                    </a:lnTo>
                    <a:lnTo>
                      <a:pt x="2" y="247"/>
                    </a:lnTo>
                    <a:lnTo>
                      <a:pt x="4" y="243"/>
                    </a:lnTo>
                    <a:lnTo>
                      <a:pt x="5" y="238"/>
                    </a:lnTo>
                    <a:lnTo>
                      <a:pt x="28" y="190"/>
                    </a:lnTo>
                    <a:lnTo>
                      <a:pt x="28" y="192"/>
                    </a:lnTo>
                    <a:lnTo>
                      <a:pt x="26" y="196"/>
                    </a:lnTo>
                    <a:lnTo>
                      <a:pt x="26" y="198"/>
                    </a:lnTo>
                    <a:lnTo>
                      <a:pt x="26" y="202"/>
                    </a:lnTo>
                    <a:lnTo>
                      <a:pt x="24" y="205"/>
                    </a:lnTo>
                    <a:lnTo>
                      <a:pt x="24" y="209"/>
                    </a:lnTo>
                    <a:lnTo>
                      <a:pt x="24" y="211"/>
                    </a:lnTo>
                    <a:lnTo>
                      <a:pt x="23" y="215"/>
                    </a:lnTo>
                    <a:lnTo>
                      <a:pt x="23" y="217"/>
                    </a:lnTo>
                    <a:lnTo>
                      <a:pt x="23" y="219"/>
                    </a:lnTo>
                    <a:lnTo>
                      <a:pt x="23" y="223"/>
                    </a:lnTo>
                    <a:lnTo>
                      <a:pt x="21" y="224"/>
                    </a:lnTo>
                    <a:lnTo>
                      <a:pt x="21" y="228"/>
                    </a:lnTo>
                    <a:lnTo>
                      <a:pt x="21" y="232"/>
                    </a:lnTo>
                    <a:lnTo>
                      <a:pt x="21" y="234"/>
                    </a:lnTo>
                    <a:lnTo>
                      <a:pt x="21" y="238"/>
                    </a:lnTo>
                    <a:lnTo>
                      <a:pt x="21" y="240"/>
                    </a:lnTo>
                    <a:lnTo>
                      <a:pt x="21" y="243"/>
                    </a:lnTo>
                    <a:lnTo>
                      <a:pt x="19" y="247"/>
                    </a:lnTo>
                    <a:lnTo>
                      <a:pt x="19" y="251"/>
                    </a:lnTo>
                    <a:lnTo>
                      <a:pt x="19" y="255"/>
                    </a:lnTo>
                    <a:lnTo>
                      <a:pt x="19" y="259"/>
                    </a:lnTo>
                    <a:lnTo>
                      <a:pt x="19" y="262"/>
                    </a:lnTo>
                    <a:lnTo>
                      <a:pt x="19" y="266"/>
                    </a:lnTo>
                    <a:lnTo>
                      <a:pt x="19" y="270"/>
                    </a:lnTo>
                    <a:lnTo>
                      <a:pt x="19" y="274"/>
                    </a:lnTo>
                    <a:lnTo>
                      <a:pt x="19" y="278"/>
                    </a:lnTo>
                    <a:lnTo>
                      <a:pt x="19" y="281"/>
                    </a:lnTo>
                    <a:lnTo>
                      <a:pt x="19" y="287"/>
                    </a:lnTo>
                    <a:lnTo>
                      <a:pt x="19" y="291"/>
                    </a:lnTo>
                    <a:lnTo>
                      <a:pt x="19" y="295"/>
                    </a:lnTo>
                    <a:lnTo>
                      <a:pt x="19" y="299"/>
                    </a:lnTo>
                    <a:lnTo>
                      <a:pt x="21" y="302"/>
                    </a:lnTo>
                    <a:lnTo>
                      <a:pt x="21" y="308"/>
                    </a:lnTo>
                    <a:lnTo>
                      <a:pt x="21" y="312"/>
                    </a:lnTo>
                    <a:lnTo>
                      <a:pt x="21" y="316"/>
                    </a:lnTo>
                    <a:lnTo>
                      <a:pt x="21" y="321"/>
                    </a:lnTo>
                    <a:lnTo>
                      <a:pt x="23" y="325"/>
                    </a:lnTo>
                    <a:lnTo>
                      <a:pt x="23" y="329"/>
                    </a:lnTo>
                    <a:lnTo>
                      <a:pt x="24" y="335"/>
                    </a:lnTo>
                    <a:lnTo>
                      <a:pt x="24" y="338"/>
                    </a:lnTo>
                    <a:lnTo>
                      <a:pt x="26" y="342"/>
                    </a:lnTo>
                    <a:lnTo>
                      <a:pt x="26" y="348"/>
                    </a:lnTo>
                    <a:lnTo>
                      <a:pt x="28" y="352"/>
                    </a:lnTo>
                    <a:lnTo>
                      <a:pt x="30" y="356"/>
                    </a:lnTo>
                    <a:lnTo>
                      <a:pt x="30" y="361"/>
                    </a:lnTo>
                    <a:lnTo>
                      <a:pt x="32" y="365"/>
                    </a:lnTo>
                    <a:lnTo>
                      <a:pt x="34" y="369"/>
                    </a:lnTo>
                    <a:lnTo>
                      <a:pt x="34" y="375"/>
                    </a:lnTo>
                    <a:lnTo>
                      <a:pt x="36" y="378"/>
                    </a:lnTo>
                    <a:lnTo>
                      <a:pt x="38" y="382"/>
                    </a:lnTo>
                    <a:lnTo>
                      <a:pt x="40" y="388"/>
                    </a:lnTo>
                    <a:lnTo>
                      <a:pt x="42" y="392"/>
                    </a:lnTo>
                    <a:lnTo>
                      <a:pt x="45" y="397"/>
                    </a:lnTo>
                    <a:lnTo>
                      <a:pt x="45" y="395"/>
                    </a:lnTo>
                    <a:lnTo>
                      <a:pt x="47" y="395"/>
                    </a:lnTo>
                    <a:lnTo>
                      <a:pt x="49" y="394"/>
                    </a:lnTo>
                    <a:lnTo>
                      <a:pt x="53" y="394"/>
                    </a:lnTo>
                    <a:lnTo>
                      <a:pt x="55" y="392"/>
                    </a:lnTo>
                    <a:lnTo>
                      <a:pt x="59" y="392"/>
                    </a:lnTo>
                    <a:lnTo>
                      <a:pt x="62" y="390"/>
                    </a:lnTo>
                    <a:lnTo>
                      <a:pt x="66" y="388"/>
                    </a:lnTo>
                    <a:lnTo>
                      <a:pt x="70" y="386"/>
                    </a:lnTo>
                    <a:lnTo>
                      <a:pt x="74" y="384"/>
                    </a:lnTo>
                    <a:lnTo>
                      <a:pt x="78" y="382"/>
                    </a:lnTo>
                    <a:lnTo>
                      <a:pt x="83" y="378"/>
                    </a:lnTo>
                    <a:lnTo>
                      <a:pt x="85" y="378"/>
                    </a:lnTo>
                    <a:lnTo>
                      <a:pt x="89" y="376"/>
                    </a:lnTo>
                    <a:lnTo>
                      <a:pt x="91" y="375"/>
                    </a:lnTo>
                    <a:lnTo>
                      <a:pt x="93" y="373"/>
                    </a:lnTo>
                    <a:lnTo>
                      <a:pt x="97" y="371"/>
                    </a:lnTo>
                    <a:lnTo>
                      <a:pt x="99" y="369"/>
                    </a:lnTo>
                    <a:lnTo>
                      <a:pt x="101" y="367"/>
                    </a:lnTo>
                    <a:lnTo>
                      <a:pt x="104" y="365"/>
                    </a:lnTo>
                    <a:lnTo>
                      <a:pt x="106" y="361"/>
                    </a:lnTo>
                    <a:lnTo>
                      <a:pt x="108" y="359"/>
                    </a:lnTo>
                    <a:lnTo>
                      <a:pt x="112" y="357"/>
                    </a:lnTo>
                    <a:lnTo>
                      <a:pt x="114" y="356"/>
                    </a:lnTo>
                    <a:lnTo>
                      <a:pt x="116" y="352"/>
                    </a:lnTo>
                    <a:lnTo>
                      <a:pt x="120" y="350"/>
                    </a:lnTo>
                    <a:lnTo>
                      <a:pt x="121" y="346"/>
                    </a:lnTo>
                    <a:lnTo>
                      <a:pt x="125" y="344"/>
                    </a:lnTo>
                    <a:lnTo>
                      <a:pt x="127" y="340"/>
                    </a:lnTo>
                    <a:lnTo>
                      <a:pt x="129" y="337"/>
                    </a:lnTo>
                    <a:lnTo>
                      <a:pt x="133" y="335"/>
                    </a:lnTo>
                    <a:lnTo>
                      <a:pt x="135" y="331"/>
                    </a:lnTo>
                    <a:lnTo>
                      <a:pt x="137" y="327"/>
                    </a:lnTo>
                    <a:lnTo>
                      <a:pt x="140" y="323"/>
                    </a:lnTo>
                    <a:lnTo>
                      <a:pt x="142" y="319"/>
                    </a:lnTo>
                    <a:lnTo>
                      <a:pt x="144" y="316"/>
                    </a:lnTo>
                    <a:lnTo>
                      <a:pt x="146" y="312"/>
                    </a:lnTo>
                    <a:lnTo>
                      <a:pt x="150" y="308"/>
                    </a:lnTo>
                    <a:lnTo>
                      <a:pt x="152" y="304"/>
                    </a:lnTo>
                    <a:lnTo>
                      <a:pt x="154" y="300"/>
                    </a:lnTo>
                    <a:lnTo>
                      <a:pt x="156" y="295"/>
                    </a:lnTo>
                    <a:lnTo>
                      <a:pt x="158" y="291"/>
                    </a:lnTo>
                    <a:lnTo>
                      <a:pt x="159" y="285"/>
                    </a:lnTo>
                    <a:lnTo>
                      <a:pt x="163" y="281"/>
                    </a:lnTo>
                    <a:lnTo>
                      <a:pt x="165" y="276"/>
                    </a:lnTo>
                    <a:lnTo>
                      <a:pt x="167" y="270"/>
                    </a:lnTo>
                    <a:lnTo>
                      <a:pt x="169" y="264"/>
                    </a:lnTo>
                    <a:lnTo>
                      <a:pt x="171" y="261"/>
                    </a:lnTo>
                    <a:lnTo>
                      <a:pt x="173" y="255"/>
                    </a:lnTo>
                    <a:lnTo>
                      <a:pt x="175" y="249"/>
                    </a:lnTo>
                    <a:lnTo>
                      <a:pt x="175" y="243"/>
                    </a:lnTo>
                    <a:lnTo>
                      <a:pt x="177" y="238"/>
                    </a:lnTo>
                    <a:lnTo>
                      <a:pt x="178" y="232"/>
                    </a:lnTo>
                    <a:lnTo>
                      <a:pt x="180" y="228"/>
                    </a:lnTo>
                    <a:lnTo>
                      <a:pt x="180" y="223"/>
                    </a:lnTo>
                    <a:lnTo>
                      <a:pt x="182" y="217"/>
                    </a:lnTo>
                    <a:lnTo>
                      <a:pt x="184" y="213"/>
                    </a:lnTo>
                    <a:lnTo>
                      <a:pt x="184" y="207"/>
                    </a:lnTo>
                    <a:lnTo>
                      <a:pt x="186" y="204"/>
                    </a:lnTo>
                    <a:lnTo>
                      <a:pt x="188" y="200"/>
                    </a:lnTo>
                    <a:lnTo>
                      <a:pt x="188" y="194"/>
                    </a:lnTo>
                    <a:lnTo>
                      <a:pt x="190" y="190"/>
                    </a:lnTo>
                    <a:lnTo>
                      <a:pt x="190" y="186"/>
                    </a:lnTo>
                    <a:lnTo>
                      <a:pt x="192" y="183"/>
                    </a:lnTo>
                    <a:lnTo>
                      <a:pt x="192" y="179"/>
                    </a:lnTo>
                    <a:lnTo>
                      <a:pt x="194" y="173"/>
                    </a:lnTo>
                    <a:lnTo>
                      <a:pt x="194" y="169"/>
                    </a:lnTo>
                    <a:lnTo>
                      <a:pt x="196" y="165"/>
                    </a:lnTo>
                    <a:lnTo>
                      <a:pt x="196" y="162"/>
                    </a:lnTo>
                    <a:lnTo>
                      <a:pt x="197" y="158"/>
                    </a:lnTo>
                    <a:lnTo>
                      <a:pt x="197" y="154"/>
                    </a:lnTo>
                    <a:lnTo>
                      <a:pt x="199" y="152"/>
                    </a:lnTo>
                    <a:lnTo>
                      <a:pt x="199" y="148"/>
                    </a:lnTo>
                    <a:lnTo>
                      <a:pt x="199" y="145"/>
                    </a:lnTo>
                    <a:lnTo>
                      <a:pt x="201" y="141"/>
                    </a:lnTo>
                    <a:lnTo>
                      <a:pt x="201" y="137"/>
                    </a:lnTo>
                    <a:lnTo>
                      <a:pt x="203" y="135"/>
                    </a:lnTo>
                    <a:lnTo>
                      <a:pt x="203" y="131"/>
                    </a:lnTo>
                    <a:lnTo>
                      <a:pt x="203" y="127"/>
                    </a:lnTo>
                    <a:lnTo>
                      <a:pt x="205" y="126"/>
                    </a:lnTo>
                    <a:lnTo>
                      <a:pt x="205" y="122"/>
                    </a:lnTo>
                    <a:lnTo>
                      <a:pt x="207" y="118"/>
                    </a:lnTo>
                    <a:lnTo>
                      <a:pt x="207" y="114"/>
                    </a:lnTo>
                    <a:lnTo>
                      <a:pt x="207" y="112"/>
                    </a:lnTo>
                    <a:lnTo>
                      <a:pt x="209" y="108"/>
                    </a:lnTo>
                    <a:lnTo>
                      <a:pt x="209" y="107"/>
                    </a:lnTo>
                    <a:lnTo>
                      <a:pt x="209" y="103"/>
                    </a:lnTo>
                    <a:lnTo>
                      <a:pt x="211" y="101"/>
                    </a:lnTo>
                    <a:lnTo>
                      <a:pt x="211" y="97"/>
                    </a:lnTo>
                    <a:lnTo>
                      <a:pt x="213" y="95"/>
                    </a:lnTo>
                    <a:lnTo>
                      <a:pt x="213" y="91"/>
                    </a:lnTo>
                    <a:lnTo>
                      <a:pt x="215" y="89"/>
                    </a:lnTo>
                    <a:lnTo>
                      <a:pt x="215" y="88"/>
                    </a:lnTo>
                    <a:lnTo>
                      <a:pt x="216" y="84"/>
                    </a:lnTo>
                    <a:lnTo>
                      <a:pt x="216" y="82"/>
                    </a:lnTo>
                    <a:lnTo>
                      <a:pt x="218" y="78"/>
                    </a:lnTo>
                    <a:lnTo>
                      <a:pt x="218" y="76"/>
                    </a:lnTo>
                    <a:lnTo>
                      <a:pt x="220" y="72"/>
                    </a:lnTo>
                    <a:lnTo>
                      <a:pt x="222" y="70"/>
                    </a:lnTo>
                    <a:lnTo>
                      <a:pt x="222" y="69"/>
                    </a:lnTo>
                    <a:lnTo>
                      <a:pt x="224" y="65"/>
                    </a:lnTo>
                    <a:lnTo>
                      <a:pt x="226" y="63"/>
                    </a:lnTo>
                    <a:lnTo>
                      <a:pt x="226" y="61"/>
                    </a:lnTo>
                    <a:lnTo>
                      <a:pt x="228" y="57"/>
                    </a:lnTo>
                    <a:lnTo>
                      <a:pt x="230" y="55"/>
                    </a:lnTo>
                    <a:lnTo>
                      <a:pt x="232" y="53"/>
                    </a:lnTo>
                    <a:lnTo>
                      <a:pt x="234" y="50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7" y="42"/>
                    </a:lnTo>
                    <a:lnTo>
                      <a:pt x="239" y="40"/>
                    </a:lnTo>
                    <a:lnTo>
                      <a:pt x="243" y="36"/>
                    </a:lnTo>
                    <a:lnTo>
                      <a:pt x="241" y="36"/>
                    </a:lnTo>
                    <a:lnTo>
                      <a:pt x="237" y="36"/>
                    </a:lnTo>
                    <a:lnTo>
                      <a:pt x="235" y="38"/>
                    </a:lnTo>
                    <a:lnTo>
                      <a:pt x="234" y="38"/>
                    </a:lnTo>
                    <a:lnTo>
                      <a:pt x="230" y="38"/>
                    </a:lnTo>
                    <a:lnTo>
                      <a:pt x="228" y="38"/>
                    </a:lnTo>
                    <a:lnTo>
                      <a:pt x="226" y="38"/>
                    </a:lnTo>
                    <a:lnTo>
                      <a:pt x="224" y="38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213" y="42"/>
                    </a:lnTo>
                    <a:lnTo>
                      <a:pt x="209" y="42"/>
                    </a:lnTo>
                    <a:lnTo>
                      <a:pt x="205" y="42"/>
                    </a:lnTo>
                    <a:lnTo>
                      <a:pt x="203" y="44"/>
                    </a:lnTo>
                    <a:lnTo>
                      <a:pt x="199" y="44"/>
                    </a:lnTo>
                    <a:lnTo>
                      <a:pt x="196" y="46"/>
                    </a:lnTo>
                    <a:lnTo>
                      <a:pt x="192" y="48"/>
                    </a:lnTo>
                    <a:lnTo>
                      <a:pt x="188" y="48"/>
                    </a:lnTo>
                    <a:lnTo>
                      <a:pt x="184" y="50"/>
                    </a:lnTo>
                    <a:lnTo>
                      <a:pt x="178" y="51"/>
                    </a:lnTo>
                    <a:lnTo>
                      <a:pt x="175" y="53"/>
                    </a:lnTo>
                    <a:lnTo>
                      <a:pt x="171" y="53"/>
                    </a:lnTo>
                    <a:lnTo>
                      <a:pt x="167" y="55"/>
                    </a:lnTo>
                    <a:lnTo>
                      <a:pt x="163" y="57"/>
                    </a:lnTo>
                    <a:lnTo>
                      <a:pt x="158" y="59"/>
                    </a:lnTo>
                    <a:lnTo>
                      <a:pt x="154" y="61"/>
                    </a:lnTo>
                    <a:lnTo>
                      <a:pt x="150" y="63"/>
                    </a:lnTo>
                    <a:lnTo>
                      <a:pt x="144" y="65"/>
                    </a:lnTo>
                    <a:lnTo>
                      <a:pt x="140" y="67"/>
                    </a:lnTo>
                    <a:lnTo>
                      <a:pt x="137" y="69"/>
                    </a:lnTo>
                    <a:lnTo>
                      <a:pt x="131" y="72"/>
                    </a:lnTo>
                    <a:lnTo>
                      <a:pt x="127" y="74"/>
                    </a:lnTo>
                    <a:lnTo>
                      <a:pt x="123" y="76"/>
                    </a:lnTo>
                    <a:lnTo>
                      <a:pt x="118" y="80"/>
                    </a:lnTo>
                    <a:lnTo>
                      <a:pt x="114" y="82"/>
                    </a:lnTo>
                    <a:lnTo>
                      <a:pt x="108" y="86"/>
                    </a:lnTo>
                    <a:lnTo>
                      <a:pt x="104" y="88"/>
                    </a:lnTo>
                    <a:lnTo>
                      <a:pt x="101" y="91"/>
                    </a:lnTo>
                    <a:lnTo>
                      <a:pt x="95" y="95"/>
                    </a:lnTo>
                    <a:lnTo>
                      <a:pt x="91" y="99"/>
                    </a:lnTo>
                    <a:lnTo>
                      <a:pt x="87" y="103"/>
                    </a:lnTo>
                    <a:lnTo>
                      <a:pt x="83" y="107"/>
                    </a:lnTo>
                    <a:lnTo>
                      <a:pt x="80" y="108"/>
                    </a:lnTo>
                    <a:lnTo>
                      <a:pt x="76" y="114"/>
                    </a:lnTo>
                    <a:lnTo>
                      <a:pt x="72" y="118"/>
                    </a:lnTo>
                    <a:lnTo>
                      <a:pt x="66" y="122"/>
                    </a:lnTo>
                    <a:lnTo>
                      <a:pt x="62" y="126"/>
                    </a:lnTo>
                    <a:lnTo>
                      <a:pt x="61" y="131"/>
                    </a:lnTo>
                    <a:lnTo>
                      <a:pt x="57" y="135"/>
                    </a:lnTo>
                    <a:lnTo>
                      <a:pt x="53" y="141"/>
                    </a:lnTo>
                    <a:lnTo>
                      <a:pt x="49" y="145"/>
                    </a:lnTo>
                    <a:lnTo>
                      <a:pt x="47" y="150"/>
                    </a:lnTo>
                    <a:lnTo>
                      <a:pt x="43" y="154"/>
                    </a:lnTo>
                    <a:lnTo>
                      <a:pt x="40" y="160"/>
                    </a:lnTo>
                    <a:lnTo>
                      <a:pt x="38" y="165"/>
                    </a:lnTo>
                    <a:lnTo>
                      <a:pt x="36" y="171"/>
                    </a:lnTo>
                    <a:lnTo>
                      <a:pt x="32" y="177"/>
                    </a:lnTo>
                    <a:lnTo>
                      <a:pt x="30" y="184"/>
                    </a:lnTo>
                    <a:lnTo>
                      <a:pt x="28" y="181"/>
                    </a:lnTo>
                    <a:lnTo>
                      <a:pt x="28" y="177"/>
                    </a:lnTo>
                    <a:lnTo>
                      <a:pt x="28" y="173"/>
                    </a:lnTo>
                    <a:lnTo>
                      <a:pt x="28" y="171"/>
                    </a:lnTo>
                    <a:lnTo>
                      <a:pt x="26" y="169"/>
                    </a:lnTo>
                    <a:lnTo>
                      <a:pt x="26" y="165"/>
                    </a:lnTo>
                    <a:lnTo>
                      <a:pt x="26" y="164"/>
                    </a:lnTo>
                    <a:lnTo>
                      <a:pt x="26" y="162"/>
                    </a:lnTo>
                    <a:lnTo>
                      <a:pt x="26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35" name="Freeform 908">
                <a:extLst>
                  <a:ext uri="{FF2B5EF4-FFF2-40B4-BE49-F238E27FC236}">
                    <a16:creationId xmlns:a16="http://schemas.microsoft.com/office/drawing/2014/main" id="{EE51AFAF-4418-474F-917A-45195574916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1" y="906"/>
                <a:ext cx="224" cy="172"/>
              </a:xfrm>
              <a:custGeom>
                <a:avLst/>
                <a:gdLst>
                  <a:gd name="T0" fmla="*/ 1 w 447"/>
                  <a:gd name="T1" fmla="*/ 1 h 344"/>
                  <a:gd name="T2" fmla="*/ 1 w 447"/>
                  <a:gd name="T3" fmla="*/ 1 h 344"/>
                  <a:gd name="T4" fmla="*/ 1 w 447"/>
                  <a:gd name="T5" fmla="*/ 1 h 344"/>
                  <a:gd name="T6" fmla="*/ 1 w 447"/>
                  <a:gd name="T7" fmla="*/ 1 h 344"/>
                  <a:gd name="T8" fmla="*/ 1 w 447"/>
                  <a:gd name="T9" fmla="*/ 1 h 344"/>
                  <a:gd name="T10" fmla="*/ 1 w 447"/>
                  <a:gd name="T11" fmla="*/ 1 h 344"/>
                  <a:gd name="T12" fmla="*/ 1 w 447"/>
                  <a:gd name="T13" fmla="*/ 1 h 344"/>
                  <a:gd name="T14" fmla="*/ 1 w 447"/>
                  <a:gd name="T15" fmla="*/ 1 h 344"/>
                  <a:gd name="T16" fmla="*/ 1 w 447"/>
                  <a:gd name="T17" fmla="*/ 0 h 344"/>
                  <a:gd name="T18" fmla="*/ 1 w 447"/>
                  <a:gd name="T19" fmla="*/ 1 h 344"/>
                  <a:gd name="T20" fmla="*/ 1 w 447"/>
                  <a:gd name="T21" fmla="*/ 1 h 344"/>
                  <a:gd name="T22" fmla="*/ 1 w 447"/>
                  <a:gd name="T23" fmla="*/ 1 h 344"/>
                  <a:gd name="T24" fmla="*/ 1 w 447"/>
                  <a:gd name="T25" fmla="*/ 1 h 344"/>
                  <a:gd name="T26" fmla="*/ 1 w 447"/>
                  <a:gd name="T27" fmla="*/ 1 h 344"/>
                  <a:gd name="T28" fmla="*/ 1 w 447"/>
                  <a:gd name="T29" fmla="*/ 1 h 344"/>
                  <a:gd name="T30" fmla="*/ 1 w 447"/>
                  <a:gd name="T31" fmla="*/ 1 h 344"/>
                  <a:gd name="T32" fmla="*/ 1 w 447"/>
                  <a:gd name="T33" fmla="*/ 1 h 344"/>
                  <a:gd name="T34" fmla="*/ 1 w 447"/>
                  <a:gd name="T35" fmla="*/ 1 h 344"/>
                  <a:gd name="T36" fmla="*/ 1 w 447"/>
                  <a:gd name="T37" fmla="*/ 1 h 344"/>
                  <a:gd name="T38" fmla="*/ 1 w 447"/>
                  <a:gd name="T39" fmla="*/ 1 h 344"/>
                  <a:gd name="T40" fmla="*/ 1 w 447"/>
                  <a:gd name="T41" fmla="*/ 1 h 344"/>
                  <a:gd name="T42" fmla="*/ 1 w 447"/>
                  <a:gd name="T43" fmla="*/ 1 h 344"/>
                  <a:gd name="T44" fmla="*/ 1 w 447"/>
                  <a:gd name="T45" fmla="*/ 1 h 344"/>
                  <a:gd name="T46" fmla="*/ 1 w 447"/>
                  <a:gd name="T47" fmla="*/ 1 h 344"/>
                  <a:gd name="T48" fmla="*/ 1 w 447"/>
                  <a:gd name="T49" fmla="*/ 1 h 344"/>
                  <a:gd name="T50" fmla="*/ 1 w 447"/>
                  <a:gd name="T51" fmla="*/ 1 h 344"/>
                  <a:gd name="T52" fmla="*/ 1 w 447"/>
                  <a:gd name="T53" fmla="*/ 1 h 344"/>
                  <a:gd name="T54" fmla="*/ 1 w 447"/>
                  <a:gd name="T55" fmla="*/ 1 h 344"/>
                  <a:gd name="T56" fmla="*/ 1 w 447"/>
                  <a:gd name="T57" fmla="*/ 1 h 344"/>
                  <a:gd name="T58" fmla="*/ 1 w 447"/>
                  <a:gd name="T59" fmla="*/ 1 h 344"/>
                  <a:gd name="T60" fmla="*/ 1 w 447"/>
                  <a:gd name="T61" fmla="*/ 1 h 344"/>
                  <a:gd name="T62" fmla="*/ 1 w 447"/>
                  <a:gd name="T63" fmla="*/ 1 h 344"/>
                  <a:gd name="T64" fmla="*/ 1 w 447"/>
                  <a:gd name="T65" fmla="*/ 1 h 344"/>
                  <a:gd name="T66" fmla="*/ 1 w 447"/>
                  <a:gd name="T67" fmla="*/ 1 h 344"/>
                  <a:gd name="T68" fmla="*/ 1 w 447"/>
                  <a:gd name="T69" fmla="*/ 1 h 344"/>
                  <a:gd name="T70" fmla="*/ 1 w 447"/>
                  <a:gd name="T71" fmla="*/ 1 h 344"/>
                  <a:gd name="T72" fmla="*/ 1 w 447"/>
                  <a:gd name="T73" fmla="*/ 1 h 344"/>
                  <a:gd name="T74" fmla="*/ 1 w 447"/>
                  <a:gd name="T75" fmla="*/ 1 h 344"/>
                  <a:gd name="T76" fmla="*/ 1 w 447"/>
                  <a:gd name="T77" fmla="*/ 1 h 344"/>
                  <a:gd name="T78" fmla="*/ 1 w 447"/>
                  <a:gd name="T79" fmla="*/ 1 h 344"/>
                  <a:gd name="T80" fmla="*/ 1 w 447"/>
                  <a:gd name="T81" fmla="*/ 1 h 344"/>
                  <a:gd name="T82" fmla="*/ 1 w 447"/>
                  <a:gd name="T83" fmla="*/ 1 h 344"/>
                  <a:gd name="T84" fmla="*/ 1 w 447"/>
                  <a:gd name="T85" fmla="*/ 1 h 344"/>
                  <a:gd name="T86" fmla="*/ 1 w 447"/>
                  <a:gd name="T87" fmla="*/ 1 h 344"/>
                  <a:gd name="T88" fmla="*/ 1 w 447"/>
                  <a:gd name="T89" fmla="*/ 1 h 344"/>
                  <a:gd name="T90" fmla="*/ 1 w 447"/>
                  <a:gd name="T91" fmla="*/ 1 h 344"/>
                  <a:gd name="T92" fmla="*/ 1 w 447"/>
                  <a:gd name="T93" fmla="*/ 1 h 344"/>
                  <a:gd name="T94" fmla="*/ 1 w 447"/>
                  <a:gd name="T95" fmla="*/ 1 h 344"/>
                  <a:gd name="T96" fmla="*/ 1 w 447"/>
                  <a:gd name="T97" fmla="*/ 1 h 344"/>
                  <a:gd name="T98" fmla="*/ 1 w 447"/>
                  <a:gd name="T99" fmla="*/ 1 h 344"/>
                  <a:gd name="T100" fmla="*/ 1 w 447"/>
                  <a:gd name="T101" fmla="*/ 1 h 344"/>
                  <a:gd name="T102" fmla="*/ 1 w 447"/>
                  <a:gd name="T103" fmla="*/ 1 h 344"/>
                  <a:gd name="T104" fmla="*/ 1 w 447"/>
                  <a:gd name="T105" fmla="*/ 1 h 344"/>
                  <a:gd name="T106" fmla="*/ 1 w 447"/>
                  <a:gd name="T107" fmla="*/ 1 h 344"/>
                  <a:gd name="T108" fmla="*/ 1 w 447"/>
                  <a:gd name="T109" fmla="*/ 1 h 344"/>
                  <a:gd name="T110" fmla="*/ 1 w 447"/>
                  <a:gd name="T111" fmla="*/ 1 h 34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7"/>
                  <a:gd name="T169" fmla="*/ 0 h 344"/>
                  <a:gd name="T170" fmla="*/ 447 w 447"/>
                  <a:gd name="T171" fmla="*/ 344 h 34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7" h="344">
                    <a:moveTo>
                      <a:pt x="120" y="112"/>
                    </a:moveTo>
                    <a:lnTo>
                      <a:pt x="120" y="110"/>
                    </a:lnTo>
                    <a:lnTo>
                      <a:pt x="122" y="108"/>
                    </a:lnTo>
                    <a:lnTo>
                      <a:pt x="124" y="104"/>
                    </a:lnTo>
                    <a:lnTo>
                      <a:pt x="126" y="103"/>
                    </a:lnTo>
                    <a:lnTo>
                      <a:pt x="128" y="99"/>
                    </a:lnTo>
                    <a:lnTo>
                      <a:pt x="132" y="95"/>
                    </a:lnTo>
                    <a:lnTo>
                      <a:pt x="133" y="93"/>
                    </a:lnTo>
                    <a:lnTo>
                      <a:pt x="135" y="91"/>
                    </a:lnTo>
                    <a:lnTo>
                      <a:pt x="137" y="89"/>
                    </a:lnTo>
                    <a:lnTo>
                      <a:pt x="141" y="87"/>
                    </a:lnTo>
                    <a:lnTo>
                      <a:pt x="143" y="84"/>
                    </a:lnTo>
                    <a:lnTo>
                      <a:pt x="145" y="84"/>
                    </a:lnTo>
                    <a:lnTo>
                      <a:pt x="149" y="80"/>
                    </a:lnTo>
                    <a:lnTo>
                      <a:pt x="152" y="78"/>
                    </a:lnTo>
                    <a:lnTo>
                      <a:pt x="154" y="76"/>
                    </a:lnTo>
                    <a:lnTo>
                      <a:pt x="158" y="74"/>
                    </a:lnTo>
                    <a:lnTo>
                      <a:pt x="162" y="70"/>
                    </a:lnTo>
                    <a:lnTo>
                      <a:pt x="166" y="68"/>
                    </a:lnTo>
                    <a:lnTo>
                      <a:pt x="170" y="66"/>
                    </a:lnTo>
                    <a:lnTo>
                      <a:pt x="173" y="63"/>
                    </a:lnTo>
                    <a:lnTo>
                      <a:pt x="177" y="61"/>
                    </a:lnTo>
                    <a:lnTo>
                      <a:pt x="181" y="59"/>
                    </a:lnTo>
                    <a:lnTo>
                      <a:pt x="187" y="57"/>
                    </a:lnTo>
                    <a:lnTo>
                      <a:pt x="190" y="53"/>
                    </a:lnTo>
                    <a:lnTo>
                      <a:pt x="196" y="51"/>
                    </a:lnTo>
                    <a:lnTo>
                      <a:pt x="202" y="47"/>
                    </a:lnTo>
                    <a:lnTo>
                      <a:pt x="206" y="46"/>
                    </a:lnTo>
                    <a:lnTo>
                      <a:pt x="213" y="44"/>
                    </a:lnTo>
                    <a:lnTo>
                      <a:pt x="217" y="40"/>
                    </a:lnTo>
                    <a:lnTo>
                      <a:pt x="225" y="38"/>
                    </a:lnTo>
                    <a:lnTo>
                      <a:pt x="230" y="36"/>
                    </a:lnTo>
                    <a:lnTo>
                      <a:pt x="238" y="32"/>
                    </a:lnTo>
                    <a:lnTo>
                      <a:pt x="244" y="30"/>
                    </a:lnTo>
                    <a:lnTo>
                      <a:pt x="251" y="28"/>
                    </a:lnTo>
                    <a:lnTo>
                      <a:pt x="257" y="27"/>
                    </a:lnTo>
                    <a:lnTo>
                      <a:pt x="265" y="25"/>
                    </a:lnTo>
                    <a:lnTo>
                      <a:pt x="274" y="21"/>
                    </a:lnTo>
                    <a:lnTo>
                      <a:pt x="282" y="21"/>
                    </a:lnTo>
                    <a:lnTo>
                      <a:pt x="289" y="17"/>
                    </a:lnTo>
                    <a:lnTo>
                      <a:pt x="299" y="15"/>
                    </a:lnTo>
                    <a:lnTo>
                      <a:pt x="306" y="13"/>
                    </a:lnTo>
                    <a:lnTo>
                      <a:pt x="316" y="11"/>
                    </a:lnTo>
                    <a:lnTo>
                      <a:pt x="325" y="9"/>
                    </a:lnTo>
                    <a:lnTo>
                      <a:pt x="335" y="9"/>
                    </a:lnTo>
                    <a:lnTo>
                      <a:pt x="344" y="8"/>
                    </a:lnTo>
                    <a:lnTo>
                      <a:pt x="354" y="6"/>
                    </a:lnTo>
                    <a:lnTo>
                      <a:pt x="365" y="6"/>
                    </a:lnTo>
                    <a:lnTo>
                      <a:pt x="375" y="4"/>
                    </a:lnTo>
                    <a:lnTo>
                      <a:pt x="386" y="2"/>
                    </a:lnTo>
                    <a:lnTo>
                      <a:pt x="398" y="2"/>
                    </a:lnTo>
                    <a:lnTo>
                      <a:pt x="409" y="0"/>
                    </a:lnTo>
                    <a:lnTo>
                      <a:pt x="421" y="0"/>
                    </a:lnTo>
                    <a:lnTo>
                      <a:pt x="434" y="0"/>
                    </a:lnTo>
                    <a:lnTo>
                      <a:pt x="447" y="0"/>
                    </a:lnTo>
                    <a:lnTo>
                      <a:pt x="445" y="0"/>
                    </a:lnTo>
                    <a:lnTo>
                      <a:pt x="443" y="2"/>
                    </a:lnTo>
                    <a:lnTo>
                      <a:pt x="441" y="4"/>
                    </a:lnTo>
                    <a:lnTo>
                      <a:pt x="440" y="6"/>
                    </a:lnTo>
                    <a:lnTo>
                      <a:pt x="438" y="8"/>
                    </a:lnTo>
                    <a:lnTo>
                      <a:pt x="436" y="11"/>
                    </a:lnTo>
                    <a:lnTo>
                      <a:pt x="432" y="15"/>
                    </a:lnTo>
                    <a:lnTo>
                      <a:pt x="428" y="19"/>
                    </a:lnTo>
                    <a:lnTo>
                      <a:pt x="426" y="21"/>
                    </a:lnTo>
                    <a:lnTo>
                      <a:pt x="424" y="23"/>
                    </a:lnTo>
                    <a:lnTo>
                      <a:pt x="422" y="25"/>
                    </a:lnTo>
                    <a:lnTo>
                      <a:pt x="422" y="28"/>
                    </a:lnTo>
                    <a:lnTo>
                      <a:pt x="419" y="30"/>
                    </a:lnTo>
                    <a:lnTo>
                      <a:pt x="417" y="32"/>
                    </a:lnTo>
                    <a:lnTo>
                      <a:pt x="415" y="36"/>
                    </a:lnTo>
                    <a:lnTo>
                      <a:pt x="413" y="38"/>
                    </a:lnTo>
                    <a:lnTo>
                      <a:pt x="411" y="42"/>
                    </a:lnTo>
                    <a:lnTo>
                      <a:pt x="407" y="44"/>
                    </a:lnTo>
                    <a:lnTo>
                      <a:pt x="405" y="47"/>
                    </a:lnTo>
                    <a:lnTo>
                      <a:pt x="403" y="51"/>
                    </a:lnTo>
                    <a:lnTo>
                      <a:pt x="400" y="55"/>
                    </a:lnTo>
                    <a:lnTo>
                      <a:pt x="398" y="57"/>
                    </a:lnTo>
                    <a:lnTo>
                      <a:pt x="394" y="61"/>
                    </a:lnTo>
                    <a:lnTo>
                      <a:pt x="392" y="65"/>
                    </a:lnTo>
                    <a:lnTo>
                      <a:pt x="388" y="70"/>
                    </a:lnTo>
                    <a:lnTo>
                      <a:pt x="386" y="74"/>
                    </a:lnTo>
                    <a:lnTo>
                      <a:pt x="382" y="78"/>
                    </a:lnTo>
                    <a:lnTo>
                      <a:pt x="381" y="82"/>
                    </a:lnTo>
                    <a:lnTo>
                      <a:pt x="377" y="85"/>
                    </a:lnTo>
                    <a:lnTo>
                      <a:pt x="373" y="91"/>
                    </a:lnTo>
                    <a:lnTo>
                      <a:pt x="369" y="95"/>
                    </a:lnTo>
                    <a:lnTo>
                      <a:pt x="365" y="99"/>
                    </a:lnTo>
                    <a:lnTo>
                      <a:pt x="362" y="104"/>
                    </a:lnTo>
                    <a:lnTo>
                      <a:pt x="360" y="110"/>
                    </a:lnTo>
                    <a:lnTo>
                      <a:pt x="356" y="116"/>
                    </a:lnTo>
                    <a:lnTo>
                      <a:pt x="352" y="120"/>
                    </a:lnTo>
                    <a:lnTo>
                      <a:pt x="348" y="125"/>
                    </a:lnTo>
                    <a:lnTo>
                      <a:pt x="344" y="131"/>
                    </a:lnTo>
                    <a:lnTo>
                      <a:pt x="341" y="137"/>
                    </a:lnTo>
                    <a:lnTo>
                      <a:pt x="337" y="143"/>
                    </a:lnTo>
                    <a:lnTo>
                      <a:pt x="331" y="148"/>
                    </a:lnTo>
                    <a:lnTo>
                      <a:pt x="327" y="154"/>
                    </a:lnTo>
                    <a:lnTo>
                      <a:pt x="324" y="160"/>
                    </a:lnTo>
                    <a:lnTo>
                      <a:pt x="320" y="167"/>
                    </a:lnTo>
                    <a:lnTo>
                      <a:pt x="316" y="173"/>
                    </a:lnTo>
                    <a:lnTo>
                      <a:pt x="310" y="179"/>
                    </a:lnTo>
                    <a:lnTo>
                      <a:pt x="306" y="186"/>
                    </a:lnTo>
                    <a:lnTo>
                      <a:pt x="303" y="192"/>
                    </a:lnTo>
                    <a:lnTo>
                      <a:pt x="297" y="200"/>
                    </a:lnTo>
                    <a:lnTo>
                      <a:pt x="293" y="207"/>
                    </a:lnTo>
                    <a:lnTo>
                      <a:pt x="289" y="213"/>
                    </a:lnTo>
                    <a:lnTo>
                      <a:pt x="284" y="222"/>
                    </a:lnTo>
                    <a:lnTo>
                      <a:pt x="280" y="228"/>
                    </a:lnTo>
                    <a:lnTo>
                      <a:pt x="274" y="236"/>
                    </a:lnTo>
                    <a:lnTo>
                      <a:pt x="268" y="241"/>
                    </a:lnTo>
                    <a:lnTo>
                      <a:pt x="263" y="249"/>
                    </a:lnTo>
                    <a:lnTo>
                      <a:pt x="259" y="255"/>
                    </a:lnTo>
                    <a:lnTo>
                      <a:pt x="253" y="260"/>
                    </a:lnTo>
                    <a:lnTo>
                      <a:pt x="248" y="266"/>
                    </a:lnTo>
                    <a:lnTo>
                      <a:pt x="242" y="272"/>
                    </a:lnTo>
                    <a:lnTo>
                      <a:pt x="236" y="276"/>
                    </a:lnTo>
                    <a:lnTo>
                      <a:pt x="230" y="281"/>
                    </a:lnTo>
                    <a:lnTo>
                      <a:pt x="225" y="285"/>
                    </a:lnTo>
                    <a:lnTo>
                      <a:pt x="219" y="291"/>
                    </a:lnTo>
                    <a:lnTo>
                      <a:pt x="213" y="295"/>
                    </a:lnTo>
                    <a:lnTo>
                      <a:pt x="208" y="298"/>
                    </a:lnTo>
                    <a:lnTo>
                      <a:pt x="202" y="302"/>
                    </a:lnTo>
                    <a:lnTo>
                      <a:pt x="196" y="306"/>
                    </a:lnTo>
                    <a:lnTo>
                      <a:pt x="190" y="310"/>
                    </a:lnTo>
                    <a:lnTo>
                      <a:pt x="183" y="312"/>
                    </a:lnTo>
                    <a:lnTo>
                      <a:pt x="177" y="315"/>
                    </a:lnTo>
                    <a:lnTo>
                      <a:pt x="171" y="317"/>
                    </a:lnTo>
                    <a:lnTo>
                      <a:pt x="166" y="321"/>
                    </a:lnTo>
                    <a:lnTo>
                      <a:pt x="160" y="323"/>
                    </a:lnTo>
                    <a:lnTo>
                      <a:pt x="154" y="325"/>
                    </a:lnTo>
                    <a:lnTo>
                      <a:pt x="149" y="327"/>
                    </a:lnTo>
                    <a:lnTo>
                      <a:pt x="143" y="329"/>
                    </a:lnTo>
                    <a:lnTo>
                      <a:pt x="137" y="331"/>
                    </a:lnTo>
                    <a:lnTo>
                      <a:pt x="132" y="333"/>
                    </a:lnTo>
                    <a:lnTo>
                      <a:pt x="126" y="334"/>
                    </a:lnTo>
                    <a:lnTo>
                      <a:pt x="120" y="336"/>
                    </a:lnTo>
                    <a:lnTo>
                      <a:pt x="114" y="336"/>
                    </a:lnTo>
                    <a:lnTo>
                      <a:pt x="109" y="338"/>
                    </a:lnTo>
                    <a:lnTo>
                      <a:pt x="103" y="340"/>
                    </a:lnTo>
                    <a:lnTo>
                      <a:pt x="97" y="340"/>
                    </a:lnTo>
                    <a:lnTo>
                      <a:pt x="92" y="340"/>
                    </a:lnTo>
                    <a:lnTo>
                      <a:pt x="88" y="342"/>
                    </a:lnTo>
                    <a:lnTo>
                      <a:pt x="82" y="342"/>
                    </a:lnTo>
                    <a:lnTo>
                      <a:pt x="76" y="342"/>
                    </a:lnTo>
                    <a:lnTo>
                      <a:pt x="73" y="342"/>
                    </a:lnTo>
                    <a:lnTo>
                      <a:pt x="67" y="342"/>
                    </a:lnTo>
                    <a:lnTo>
                      <a:pt x="63" y="344"/>
                    </a:lnTo>
                    <a:lnTo>
                      <a:pt x="57" y="344"/>
                    </a:lnTo>
                    <a:lnTo>
                      <a:pt x="54" y="344"/>
                    </a:lnTo>
                    <a:lnTo>
                      <a:pt x="50" y="344"/>
                    </a:lnTo>
                    <a:lnTo>
                      <a:pt x="46" y="344"/>
                    </a:lnTo>
                    <a:lnTo>
                      <a:pt x="42" y="344"/>
                    </a:lnTo>
                    <a:lnTo>
                      <a:pt x="38" y="344"/>
                    </a:lnTo>
                    <a:lnTo>
                      <a:pt x="33" y="344"/>
                    </a:lnTo>
                    <a:lnTo>
                      <a:pt x="31" y="344"/>
                    </a:lnTo>
                    <a:lnTo>
                      <a:pt x="27" y="342"/>
                    </a:lnTo>
                    <a:lnTo>
                      <a:pt x="23" y="342"/>
                    </a:lnTo>
                    <a:lnTo>
                      <a:pt x="19" y="342"/>
                    </a:lnTo>
                    <a:lnTo>
                      <a:pt x="18" y="342"/>
                    </a:lnTo>
                    <a:lnTo>
                      <a:pt x="16" y="342"/>
                    </a:lnTo>
                    <a:lnTo>
                      <a:pt x="12" y="342"/>
                    </a:lnTo>
                    <a:lnTo>
                      <a:pt x="10" y="340"/>
                    </a:lnTo>
                    <a:lnTo>
                      <a:pt x="8" y="340"/>
                    </a:lnTo>
                    <a:lnTo>
                      <a:pt x="4" y="340"/>
                    </a:lnTo>
                    <a:lnTo>
                      <a:pt x="2" y="340"/>
                    </a:lnTo>
                    <a:lnTo>
                      <a:pt x="0" y="340"/>
                    </a:lnTo>
                    <a:lnTo>
                      <a:pt x="19" y="319"/>
                    </a:lnTo>
                    <a:lnTo>
                      <a:pt x="21" y="319"/>
                    </a:lnTo>
                    <a:lnTo>
                      <a:pt x="23" y="321"/>
                    </a:lnTo>
                    <a:lnTo>
                      <a:pt x="27" y="321"/>
                    </a:lnTo>
                    <a:lnTo>
                      <a:pt x="29" y="321"/>
                    </a:lnTo>
                    <a:lnTo>
                      <a:pt x="35" y="321"/>
                    </a:lnTo>
                    <a:lnTo>
                      <a:pt x="37" y="321"/>
                    </a:lnTo>
                    <a:lnTo>
                      <a:pt x="38" y="321"/>
                    </a:lnTo>
                    <a:lnTo>
                      <a:pt x="42" y="321"/>
                    </a:lnTo>
                    <a:lnTo>
                      <a:pt x="46" y="321"/>
                    </a:lnTo>
                    <a:lnTo>
                      <a:pt x="48" y="321"/>
                    </a:lnTo>
                    <a:lnTo>
                      <a:pt x="50" y="321"/>
                    </a:lnTo>
                    <a:lnTo>
                      <a:pt x="54" y="321"/>
                    </a:lnTo>
                    <a:lnTo>
                      <a:pt x="57" y="321"/>
                    </a:lnTo>
                    <a:lnTo>
                      <a:pt x="61" y="321"/>
                    </a:lnTo>
                    <a:lnTo>
                      <a:pt x="65" y="321"/>
                    </a:lnTo>
                    <a:lnTo>
                      <a:pt x="69" y="321"/>
                    </a:lnTo>
                    <a:lnTo>
                      <a:pt x="73" y="321"/>
                    </a:lnTo>
                    <a:lnTo>
                      <a:pt x="76" y="321"/>
                    </a:lnTo>
                    <a:lnTo>
                      <a:pt x="80" y="321"/>
                    </a:lnTo>
                    <a:lnTo>
                      <a:pt x="84" y="319"/>
                    </a:lnTo>
                    <a:lnTo>
                      <a:pt x="90" y="319"/>
                    </a:lnTo>
                    <a:lnTo>
                      <a:pt x="94" y="319"/>
                    </a:lnTo>
                    <a:lnTo>
                      <a:pt x="97" y="317"/>
                    </a:lnTo>
                    <a:lnTo>
                      <a:pt x="101" y="317"/>
                    </a:lnTo>
                    <a:lnTo>
                      <a:pt x="107" y="317"/>
                    </a:lnTo>
                    <a:lnTo>
                      <a:pt x="111" y="315"/>
                    </a:lnTo>
                    <a:lnTo>
                      <a:pt x="116" y="314"/>
                    </a:lnTo>
                    <a:lnTo>
                      <a:pt x="120" y="314"/>
                    </a:lnTo>
                    <a:lnTo>
                      <a:pt x="126" y="312"/>
                    </a:lnTo>
                    <a:lnTo>
                      <a:pt x="132" y="310"/>
                    </a:lnTo>
                    <a:lnTo>
                      <a:pt x="135" y="308"/>
                    </a:lnTo>
                    <a:lnTo>
                      <a:pt x="141" y="306"/>
                    </a:lnTo>
                    <a:lnTo>
                      <a:pt x="145" y="306"/>
                    </a:lnTo>
                    <a:lnTo>
                      <a:pt x="151" y="302"/>
                    </a:lnTo>
                    <a:lnTo>
                      <a:pt x="156" y="300"/>
                    </a:lnTo>
                    <a:lnTo>
                      <a:pt x="160" y="298"/>
                    </a:lnTo>
                    <a:lnTo>
                      <a:pt x="166" y="296"/>
                    </a:lnTo>
                    <a:lnTo>
                      <a:pt x="171" y="293"/>
                    </a:lnTo>
                    <a:lnTo>
                      <a:pt x="175" y="291"/>
                    </a:lnTo>
                    <a:lnTo>
                      <a:pt x="181" y="287"/>
                    </a:lnTo>
                    <a:lnTo>
                      <a:pt x="187" y="285"/>
                    </a:lnTo>
                    <a:lnTo>
                      <a:pt x="190" y="281"/>
                    </a:lnTo>
                    <a:lnTo>
                      <a:pt x="196" y="277"/>
                    </a:lnTo>
                    <a:lnTo>
                      <a:pt x="202" y="274"/>
                    </a:lnTo>
                    <a:lnTo>
                      <a:pt x="206" y="272"/>
                    </a:lnTo>
                    <a:lnTo>
                      <a:pt x="211" y="266"/>
                    </a:lnTo>
                    <a:lnTo>
                      <a:pt x="217" y="262"/>
                    </a:lnTo>
                    <a:lnTo>
                      <a:pt x="221" y="258"/>
                    </a:lnTo>
                    <a:lnTo>
                      <a:pt x="227" y="255"/>
                    </a:lnTo>
                    <a:lnTo>
                      <a:pt x="230" y="249"/>
                    </a:lnTo>
                    <a:lnTo>
                      <a:pt x="236" y="243"/>
                    </a:lnTo>
                    <a:lnTo>
                      <a:pt x="240" y="239"/>
                    </a:lnTo>
                    <a:lnTo>
                      <a:pt x="246" y="234"/>
                    </a:lnTo>
                    <a:lnTo>
                      <a:pt x="249" y="228"/>
                    </a:lnTo>
                    <a:lnTo>
                      <a:pt x="253" y="222"/>
                    </a:lnTo>
                    <a:lnTo>
                      <a:pt x="259" y="215"/>
                    </a:lnTo>
                    <a:lnTo>
                      <a:pt x="263" y="209"/>
                    </a:lnTo>
                    <a:lnTo>
                      <a:pt x="267" y="203"/>
                    </a:lnTo>
                    <a:lnTo>
                      <a:pt x="270" y="196"/>
                    </a:lnTo>
                    <a:lnTo>
                      <a:pt x="274" y="190"/>
                    </a:lnTo>
                    <a:lnTo>
                      <a:pt x="280" y="184"/>
                    </a:lnTo>
                    <a:lnTo>
                      <a:pt x="284" y="177"/>
                    </a:lnTo>
                    <a:lnTo>
                      <a:pt x="287" y="171"/>
                    </a:lnTo>
                    <a:lnTo>
                      <a:pt x="291" y="165"/>
                    </a:lnTo>
                    <a:lnTo>
                      <a:pt x="295" y="162"/>
                    </a:lnTo>
                    <a:lnTo>
                      <a:pt x="299" y="156"/>
                    </a:lnTo>
                    <a:lnTo>
                      <a:pt x="301" y="150"/>
                    </a:lnTo>
                    <a:lnTo>
                      <a:pt x="305" y="144"/>
                    </a:lnTo>
                    <a:lnTo>
                      <a:pt x="308" y="139"/>
                    </a:lnTo>
                    <a:lnTo>
                      <a:pt x="312" y="135"/>
                    </a:lnTo>
                    <a:lnTo>
                      <a:pt x="316" y="129"/>
                    </a:lnTo>
                    <a:lnTo>
                      <a:pt x="320" y="125"/>
                    </a:lnTo>
                    <a:lnTo>
                      <a:pt x="324" y="120"/>
                    </a:lnTo>
                    <a:lnTo>
                      <a:pt x="325" y="116"/>
                    </a:lnTo>
                    <a:lnTo>
                      <a:pt x="329" y="110"/>
                    </a:lnTo>
                    <a:lnTo>
                      <a:pt x="331" y="106"/>
                    </a:lnTo>
                    <a:lnTo>
                      <a:pt x="335" y="103"/>
                    </a:lnTo>
                    <a:lnTo>
                      <a:pt x="337" y="99"/>
                    </a:lnTo>
                    <a:lnTo>
                      <a:pt x="341" y="95"/>
                    </a:lnTo>
                    <a:lnTo>
                      <a:pt x="344" y="91"/>
                    </a:lnTo>
                    <a:lnTo>
                      <a:pt x="346" y="87"/>
                    </a:lnTo>
                    <a:lnTo>
                      <a:pt x="350" y="84"/>
                    </a:lnTo>
                    <a:lnTo>
                      <a:pt x="352" y="80"/>
                    </a:lnTo>
                    <a:lnTo>
                      <a:pt x="354" y="76"/>
                    </a:lnTo>
                    <a:lnTo>
                      <a:pt x="358" y="74"/>
                    </a:lnTo>
                    <a:lnTo>
                      <a:pt x="360" y="70"/>
                    </a:lnTo>
                    <a:lnTo>
                      <a:pt x="362" y="66"/>
                    </a:lnTo>
                    <a:lnTo>
                      <a:pt x="365" y="65"/>
                    </a:lnTo>
                    <a:lnTo>
                      <a:pt x="367" y="63"/>
                    </a:lnTo>
                    <a:lnTo>
                      <a:pt x="369" y="59"/>
                    </a:lnTo>
                    <a:lnTo>
                      <a:pt x="371" y="57"/>
                    </a:lnTo>
                    <a:lnTo>
                      <a:pt x="373" y="53"/>
                    </a:lnTo>
                    <a:lnTo>
                      <a:pt x="375" y="51"/>
                    </a:lnTo>
                    <a:lnTo>
                      <a:pt x="377" y="49"/>
                    </a:lnTo>
                    <a:lnTo>
                      <a:pt x="379" y="47"/>
                    </a:lnTo>
                    <a:lnTo>
                      <a:pt x="381" y="44"/>
                    </a:lnTo>
                    <a:lnTo>
                      <a:pt x="382" y="42"/>
                    </a:lnTo>
                    <a:lnTo>
                      <a:pt x="386" y="38"/>
                    </a:lnTo>
                    <a:lnTo>
                      <a:pt x="388" y="36"/>
                    </a:lnTo>
                    <a:lnTo>
                      <a:pt x="392" y="32"/>
                    </a:lnTo>
                    <a:lnTo>
                      <a:pt x="394" y="30"/>
                    </a:lnTo>
                    <a:lnTo>
                      <a:pt x="396" y="28"/>
                    </a:lnTo>
                    <a:lnTo>
                      <a:pt x="398" y="25"/>
                    </a:lnTo>
                    <a:lnTo>
                      <a:pt x="400" y="23"/>
                    </a:lnTo>
                    <a:lnTo>
                      <a:pt x="402" y="23"/>
                    </a:lnTo>
                    <a:lnTo>
                      <a:pt x="403" y="21"/>
                    </a:lnTo>
                    <a:lnTo>
                      <a:pt x="402" y="21"/>
                    </a:lnTo>
                    <a:lnTo>
                      <a:pt x="398" y="21"/>
                    </a:lnTo>
                    <a:lnTo>
                      <a:pt x="396" y="21"/>
                    </a:lnTo>
                    <a:lnTo>
                      <a:pt x="392" y="21"/>
                    </a:lnTo>
                    <a:lnTo>
                      <a:pt x="390" y="21"/>
                    </a:lnTo>
                    <a:lnTo>
                      <a:pt x="388" y="21"/>
                    </a:lnTo>
                    <a:lnTo>
                      <a:pt x="384" y="21"/>
                    </a:lnTo>
                    <a:lnTo>
                      <a:pt x="382" y="21"/>
                    </a:lnTo>
                    <a:lnTo>
                      <a:pt x="379" y="21"/>
                    </a:lnTo>
                    <a:lnTo>
                      <a:pt x="375" y="21"/>
                    </a:lnTo>
                    <a:lnTo>
                      <a:pt x="373" y="21"/>
                    </a:lnTo>
                    <a:lnTo>
                      <a:pt x="369" y="21"/>
                    </a:lnTo>
                    <a:lnTo>
                      <a:pt x="365" y="23"/>
                    </a:lnTo>
                    <a:lnTo>
                      <a:pt x="360" y="23"/>
                    </a:lnTo>
                    <a:lnTo>
                      <a:pt x="356" y="23"/>
                    </a:lnTo>
                    <a:lnTo>
                      <a:pt x="352" y="23"/>
                    </a:lnTo>
                    <a:lnTo>
                      <a:pt x="346" y="25"/>
                    </a:lnTo>
                    <a:lnTo>
                      <a:pt x="343" y="25"/>
                    </a:lnTo>
                    <a:lnTo>
                      <a:pt x="339" y="27"/>
                    </a:lnTo>
                    <a:lnTo>
                      <a:pt x="333" y="27"/>
                    </a:lnTo>
                    <a:lnTo>
                      <a:pt x="329" y="28"/>
                    </a:lnTo>
                    <a:lnTo>
                      <a:pt x="324" y="28"/>
                    </a:lnTo>
                    <a:lnTo>
                      <a:pt x="318" y="30"/>
                    </a:lnTo>
                    <a:lnTo>
                      <a:pt x="312" y="30"/>
                    </a:lnTo>
                    <a:lnTo>
                      <a:pt x="306" y="32"/>
                    </a:lnTo>
                    <a:lnTo>
                      <a:pt x="303" y="34"/>
                    </a:lnTo>
                    <a:lnTo>
                      <a:pt x="297" y="36"/>
                    </a:lnTo>
                    <a:lnTo>
                      <a:pt x="291" y="36"/>
                    </a:lnTo>
                    <a:lnTo>
                      <a:pt x="286" y="38"/>
                    </a:lnTo>
                    <a:lnTo>
                      <a:pt x="280" y="40"/>
                    </a:lnTo>
                    <a:lnTo>
                      <a:pt x="274" y="42"/>
                    </a:lnTo>
                    <a:lnTo>
                      <a:pt x="267" y="42"/>
                    </a:lnTo>
                    <a:lnTo>
                      <a:pt x="261" y="46"/>
                    </a:lnTo>
                    <a:lnTo>
                      <a:pt x="255" y="47"/>
                    </a:lnTo>
                    <a:lnTo>
                      <a:pt x="249" y="49"/>
                    </a:lnTo>
                    <a:lnTo>
                      <a:pt x="244" y="51"/>
                    </a:lnTo>
                    <a:lnTo>
                      <a:pt x="236" y="53"/>
                    </a:lnTo>
                    <a:lnTo>
                      <a:pt x="230" y="57"/>
                    </a:lnTo>
                    <a:lnTo>
                      <a:pt x="225" y="59"/>
                    </a:lnTo>
                    <a:lnTo>
                      <a:pt x="219" y="63"/>
                    </a:lnTo>
                    <a:lnTo>
                      <a:pt x="213" y="65"/>
                    </a:lnTo>
                    <a:lnTo>
                      <a:pt x="206" y="68"/>
                    </a:lnTo>
                    <a:lnTo>
                      <a:pt x="200" y="72"/>
                    </a:lnTo>
                    <a:lnTo>
                      <a:pt x="194" y="74"/>
                    </a:lnTo>
                    <a:lnTo>
                      <a:pt x="189" y="78"/>
                    </a:lnTo>
                    <a:lnTo>
                      <a:pt x="181" y="82"/>
                    </a:lnTo>
                    <a:lnTo>
                      <a:pt x="175" y="85"/>
                    </a:lnTo>
                    <a:lnTo>
                      <a:pt x="170" y="89"/>
                    </a:lnTo>
                    <a:lnTo>
                      <a:pt x="164" y="93"/>
                    </a:lnTo>
                    <a:lnTo>
                      <a:pt x="158" y="99"/>
                    </a:lnTo>
                    <a:lnTo>
                      <a:pt x="152" y="103"/>
                    </a:lnTo>
                    <a:lnTo>
                      <a:pt x="147" y="106"/>
                    </a:lnTo>
                    <a:lnTo>
                      <a:pt x="141" y="112"/>
                    </a:lnTo>
                    <a:lnTo>
                      <a:pt x="135" y="118"/>
                    </a:lnTo>
                    <a:lnTo>
                      <a:pt x="132" y="122"/>
                    </a:lnTo>
                    <a:lnTo>
                      <a:pt x="126" y="127"/>
                    </a:lnTo>
                    <a:lnTo>
                      <a:pt x="120" y="133"/>
                    </a:lnTo>
                    <a:lnTo>
                      <a:pt x="114" y="139"/>
                    </a:lnTo>
                    <a:lnTo>
                      <a:pt x="111" y="144"/>
                    </a:lnTo>
                    <a:lnTo>
                      <a:pt x="120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36" name="Freeform 909">
                <a:extLst>
                  <a:ext uri="{FF2B5EF4-FFF2-40B4-BE49-F238E27FC236}">
                    <a16:creationId xmlns:a16="http://schemas.microsoft.com/office/drawing/2014/main" id="{02E00C24-3B76-4104-86D0-6F899A4EBC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90" y="799"/>
                <a:ext cx="268" cy="183"/>
              </a:xfrm>
              <a:custGeom>
                <a:avLst/>
                <a:gdLst>
                  <a:gd name="T0" fmla="*/ 1 w 536"/>
                  <a:gd name="T1" fmla="*/ 0 h 367"/>
                  <a:gd name="T2" fmla="*/ 1 w 536"/>
                  <a:gd name="T3" fmla="*/ 0 h 367"/>
                  <a:gd name="T4" fmla="*/ 1 w 536"/>
                  <a:gd name="T5" fmla="*/ 0 h 367"/>
                  <a:gd name="T6" fmla="*/ 1 w 536"/>
                  <a:gd name="T7" fmla="*/ 0 h 367"/>
                  <a:gd name="T8" fmla="*/ 1 w 536"/>
                  <a:gd name="T9" fmla="*/ 0 h 367"/>
                  <a:gd name="T10" fmla="*/ 1 w 536"/>
                  <a:gd name="T11" fmla="*/ 0 h 367"/>
                  <a:gd name="T12" fmla="*/ 1 w 536"/>
                  <a:gd name="T13" fmla="*/ 0 h 367"/>
                  <a:gd name="T14" fmla="*/ 1 w 536"/>
                  <a:gd name="T15" fmla="*/ 0 h 367"/>
                  <a:gd name="T16" fmla="*/ 1 w 536"/>
                  <a:gd name="T17" fmla="*/ 0 h 367"/>
                  <a:gd name="T18" fmla="*/ 1 w 536"/>
                  <a:gd name="T19" fmla="*/ 0 h 367"/>
                  <a:gd name="T20" fmla="*/ 1 w 536"/>
                  <a:gd name="T21" fmla="*/ 0 h 367"/>
                  <a:gd name="T22" fmla="*/ 1 w 536"/>
                  <a:gd name="T23" fmla="*/ 0 h 367"/>
                  <a:gd name="T24" fmla="*/ 1 w 536"/>
                  <a:gd name="T25" fmla="*/ 0 h 367"/>
                  <a:gd name="T26" fmla="*/ 1 w 536"/>
                  <a:gd name="T27" fmla="*/ 0 h 367"/>
                  <a:gd name="T28" fmla="*/ 1 w 536"/>
                  <a:gd name="T29" fmla="*/ 0 h 367"/>
                  <a:gd name="T30" fmla="*/ 1 w 536"/>
                  <a:gd name="T31" fmla="*/ 0 h 367"/>
                  <a:gd name="T32" fmla="*/ 1 w 536"/>
                  <a:gd name="T33" fmla="*/ 0 h 367"/>
                  <a:gd name="T34" fmla="*/ 1 w 536"/>
                  <a:gd name="T35" fmla="*/ 0 h 367"/>
                  <a:gd name="T36" fmla="*/ 1 w 536"/>
                  <a:gd name="T37" fmla="*/ 0 h 367"/>
                  <a:gd name="T38" fmla="*/ 1 w 536"/>
                  <a:gd name="T39" fmla="*/ 0 h 367"/>
                  <a:gd name="T40" fmla="*/ 1 w 536"/>
                  <a:gd name="T41" fmla="*/ 0 h 367"/>
                  <a:gd name="T42" fmla="*/ 1 w 536"/>
                  <a:gd name="T43" fmla="*/ 0 h 367"/>
                  <a:gd name="T44" fmla="*/ 1 w 536"/>
                  <a:gd name="T45" fmla="*/ 0 h 367"/>
                  <a:gd name="T46" fmla="*/ 1 w 536"/>
                  <a:gd name="T47" fmla="*/ 0 h 367"/>
                  <a:gd name="T48" fmla="*/ 1 w 536"/>
                  <a:gd name="T49" fmla="*/ 0 h 367"/>
                  <a:gd name="T50" fmla="*/ 1 w 536"/>
                  <a:gd name="T51" fmla="*/ 0 h 367"/>
                  <a:gd name="T52" fmla="*/ 1 w 536"/>
                  <a:gd name="T53" fmla="*/ 0 h 367"/>
                  <a:gd name="T54" fmla="*/ 1 w 536"/>
                  <a:gd name="T55" fmla="*/ 0 h 367"/>
                  <a:gd name="T56" fmla="*/ 1 w 536"/>
                  <a:gd name="T57" fmla="*/ 0 h 367"/>
                  <a:gd name="T58" fmla="*/ 1 w 536"/>
                  <a:gd name="T59" fmla="*/ 0 h 367"/>
                  <a:gd name="T60" fmla="*/ 1 w 536"/>
                  <a:gd name="T61" fmla="*/ 0 h 367"/>
                  <a:gd name="T62" fmla="*/ 1 w 536"/>
                  <a:gd name="T63" fmla="*/ 0 h 367"/>
                  <a:gd name="T64" fmla="*/ 1 w 536"/>
                  <a:gd name="T65" fmla="*/ 0 h 367"/>
                  <a:gd name="T66" fmla="*/ 1 w 536"/>
                  <a:gd name="T67" fmla="*/ 0 h 367"/>
                  <a:gd name="T68" fmla="*/ 1 w 536"/>
                  <a:gd name="T69" fmla="*/ 0 h 367"/>
                  <a:gd name="T70" fmla="*/ 1 w 536"/>
                  <a:gd name="T71" fmla="*/ 0 h 367"/>
                  <a:gd name="T72" fmla="*/ 1 w 536"/>
                  <a:gd name="T73" fmla="*/ 0 h 367"/>
                  <a:gd name="T74" fmla="*/ 1 w 536"/>
                  <a:gd name="T75" fmla="*/ 0 h 367"/>
                  <a:gd name="T76" fmla="*/ 1 w 536"/>
                  <a:gd name="T77" fmla="*/ 0 h 367"/>
                  <a:gd name="T78" fmla="*/ 1 w 536"/>
                  <a:gd name="T79" fmla="*/ 0 h 367"/>
                  <a:gd name="T80" fmla="*/ 1 w 536"/>
                  <a:gd name="T81" fmla="*/ 0 h 367"/>
                  <a:gd name="T82" fmla="*/ 1 w 536"/>
                  <a:gd name="T83" fmla="*/ 0 h 367"/>
                  <a:gd name="T84" fmla="*/ 1 w 536"/>
                  <a:gd name="T85" fmla="*/ 0 h 367"/>
                  <a:gd name="T86" fmla="*/ 1 w 536"/>
                  <a:gd name="T87" fmla="*/ 0 h 367"/>
                  <a:gd name="T88" fmla="*/ 1 w 536"/>
                  <a:gd name="T89" fmla="*/ 0 h 367"/>
                  <a:gd name="T90" fmla="*/ 1 w 536"/>
                  <a:gd name="T91" fmla="*/ 0 h 367"/>
                  <a:gd name="T92" fmla="*/ 1 w 536"/>
                  <a:gd name="T93" fmla="*/ 0 h 367"/>
                  <a:gd name="T94" fmla="*/ 1 w 536"/>
                  <a:gd name="T95" fmla="*/ 0 h 367"/>
                  <a:gd name="T96" fmla="*/ 1 w 536"/>
                  <a:gd name="T97" fmla="*/ 0 h 367"/>
                  <a:gd name="T98" fmla="*/ 1 w 536"/>
                  <a:gd name="T99" fmla="*/ 0 h 367"/>
                  <a:gd name="T100" fmla="*/ 1 w 536"/>
                  <a:gd name="T101" fmla="*/ 0 h 367"/>
                  <a:gd name="T102" fmla="*/ 1 w 536"/>
                  <a:gd name="T103" fmla="*/ 0 h 367"/>
                  <a:gd name="T104" fmla="*/ 1 w 536"/>
                  <a:gd name="T105" fmla="*/ 0 h 367"/>
                  <a:gd name="T106" fmla="*/ 1 w 536"/>
                  <a:gd name="T107" fmla="*/ 0 h 367"/>
                  <a:gd name="T108" fmla="*/ 1 w 536"/>
                  <a:gd name="T109" fmla="*/ 0 h 367"/>
                  <a:gd name="T110" fmla="*/ 1 w 536"/>
                  <a:gd name="T111" fmla="*/ 0 h 367"/>
                  <a:gd name="T112" fmla="*/ 1 w 536"/>
                  <a:gd name="T113" fmla="*/ 0 h 367"/>
                  <a:gd name="T114" fmla="*/ 1 w 536"/>
                  <a:gd name="T115" fmla="*/ 0 h 367"/>
                  <a:gd name="T116" fmla="*/ 1 w 536"/>
                  <a:gd name="T117" fmla="*/ 0 h 367"/>
                  <a:gd name="T118" fmla="*/ 1 w 536"/>
                  <a:gd name="T119" fmla="*/ 0 h 3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6"/>
                  <a:gd name="T181" fmla="*/ 0 h 367"/>
                  <a:gd name="T182" fmla="*/ 536 w 536"/>
                  <a:gd name="T183" fmla="*/ 367 h 3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6" h="367">
                    <a:moveTo>
                      <a:pt x="0" y="304"/>
                    </a:moveTo>
                    <a:lnTo>
                      <a:pt x="0" y="302"/>
                    </a:lnTo>
                    <a:lnTo>
                      <a:pt x="0" y="300"/>
                    </a:lnTo>
                    <a:lnTo>
                      <a:pt x="0" y="299"/>
                    </a:lnTo>
                    <a:lnTo>
                      <a:pt x="2" y="295"/>
                    </a:lnTo>
                    <a:lnTo>
                      <a:pt x="2" y="293"/>
                    </a:lnTo>
                    <a:lnTo>
                      <a:pt x="4" y="291"/>
                    </a:lnTo>
                    <a:lnTo>
                      <a:pt x="4" y="289"/>
                    </a:lnTo>
                    <a:lnTo>
                      <a:pt x="4" y="287"/>
                    </a:lnTo>
                    <a:lnTo>
                      <a:pt x="6" y="283"/>
                    </a:lnTo>
                    <a:lnTo>
                      <a:pt x="6" y="281"/>
                    </a:lnTo>
                    <a:lnTo>
                      <a:pt x="8" y="278"/>
                    </a:lnTo>
                    <a:lnTo>
                      <a:pt x="10" y="274"/>
                    </a:lnTo>
                    <a:lnTo>
                      <a:pt x="12" y="272"/>
                    </a:lnTo>
                    <a:lnTo>
                      <a:pt x="12" y="268"/>
                    </a:lnTo>
                    <a:lnTo>
                      <a:pt x="13" y="264"/>
                    </a:lnTo>
                    <a:lnTo>
                      <a:pt x="15" y="261"/>
                    </a:lnTo>
                    <a:lnTo>
                      <a:pt x="17" y="257"/>
                    </a:lnTo>
                    <a:lnTo>
                      <a:pt x="19" y="253"/>
                    </a:lnTo>
                    <a:lnTo>
                      <a:pt x="23" y="247"/>
                    </a:lnTo>
                    <a:lnTo>
                      <a:pt x="25" y="243"/>
                    </a:lnTo>
                    <a:lnTo>
                      <a:pt x="27" y="240"/>
                    </a:lnTo>
                    <a:lnTo>
                      <a:pt x="29" y="236"/>
                    </a:lnTo>
                    <a:lnTo>
                      <a:pt x="32" y="230"/>
                    </a:lnTo>
                    <a:lnTo>
                      <a:pt x="36" y="226"/>
                    </a:lnTo>
                    <a:lnTo>
                      <a:pt x="38" y="221"/>
                    </a:lnTo>
                    <a:lnTo>
                      <a:pt x="42" y="217"/>
                    </a:lnTo>
                    <a:lnTo>
                      <a:pt x="46" y="211"/>
                    </a:lnTo>
                    <a:lnTo>
                      <a:pt x="50" y="207"/>
                    </a:lnTo>
                    <a:lnTo>
                      <a:pt x="53" y="202"/>
                    </a:lnTo>
                    <a:lnTo>
                      <a:pt x="57" y="198"/>
                    </a:lnTo>
                    <a:lnTo>
                      <a:pt x="61" y="192"/>
                    </a:lnTo>
                    <a:lnTo>
                      <a:pt x="65" y="186"/>
                    </a:lnTo>
                    <a:lnTo>
                      <a:pt x="69" y="183"/>
                    </a:lnTo>
                    <a:lnTo>
                      <a:pt x="74" y="177"/>
                    </a:lnTo>
                    <a:lnTo>
                      <a:pt x="78" y="171"/>
                    </a:lnTo>
                    <a:lnTo>
                      <a:pt x="84" y="167"/>
                    </a:lnTo>
                    <a:lnTo>
                      <a:pt x="88" y="162"/>
                    </a:lnTo>
                    <a:lnTo>
                      <a:pt x="93" y="156"/>
                    </a:lnTo>
                    <a:lnTo>
                      <a:pt x="99" y="152"/>
                    </a:lnTo>
                    <a:lnTo>
                      <a:pt x="105" y="147"/>
                    </a:lnTo>
                    <a:lnTo>
                      <a:pt x="110" y="141"/>
                    </a:lnTo>
                    <a:lnTo>
                      <a:pt x="118" y="137"/>
                    </a:lnTo>
                    <a:lnTo>
                      <a:pt x="124" y="131"/>
                    </a:lnTo>
                    <a:lnTo>
                      <a:pt x="131" y="127"/>
                    </a:lnTo>
                    <a:lnTo>
                      <a:pt x="137" y="122"/>
                    </a:lnTo>
                    <a:lnTo>
                      <a:pt x="145" y="118"/>
                    </a:lnTo>
                    <a:lnTo>
                      <a:pt x="152" y="112"/>
                    </a:lnTo>
                    <a:lnTo>
                      <a:pt x="160" y="108"/>
                    </a:lnTo>
                    <a:lnTo>
                      <a:pt x="167" y="103"/>
                    </a:lnTo>
                    <a:lnTo>
                      <a:pt x="175" y="99"/>
                    </a:lnTo>
                    <a:lnTo>
                      <a:pt x="183" y="95"/>
                    </a:lnTo>
                    <a:lnTo>
                      <a:pt x="192" y="91"/>
                    </a:lnTo>
                    <a:lnTo>
                      <a:pt x="200" y="88"/>
                    </a:lnTo>
                    <a:lnTo>
                      <a:pt x="209" y="84"/>
                    </a:lnTo>
                    <a:lnTo>
                      <a:pt x="219" y="80"/>
                    </a:lnTo>
                    <a:lnTo>
                      <a:pt x="228" y="76"/>
                    </a:lnTo>
                    <a:lnTo>
                      <a:pt x="238" y="72"/>
                    </a:lnTo>
                    <a:lnTo>
                      <a:pt x="247" y="69"/>
                    </a:lnTo>
                    <a:lnTo>
                      <a:pt x="259" y="65"/>
                    </a:lnTo>
                    <a:lnTo>
                      <a:pt x="270" y="63"/>
                    </a:lnTo>
                    <a:lnTo>
                      <a:pt x="280" y="59"/>
                    </a:lnTo>
                    <a:lnTo>
                      <a:pt x="289" y="57"/>
                    </a:lnTo>
                    <a:lnTo>
                      <a:pt x="299" y="53"/>
                    </a:lnTo>
                    <a:lnTo>
                      <a:pt x="308" y="51"/>
                    </a:lnTo>
                    <a:lnTo>
                      <a:pt x="318" y="50"/>
                    </a:lnTo>
                    <a:lnTo>
                      <a:pt x="325" y="46"/>
                    </a:lnTo>
                    <a:lnTo>
                      <a:pt x="335" y="44"/>
                    </a:lnTo>
                    <a:lnTo>
                      <a:pt x="344" y="42"/>
                    </a:lnTo>
                    <a:lnTo>
                      <a:pt x="352" y="40"/>
                    </a:lnTo>
                    <a:lnTo>
                      <a:pt x="359" y="38"/>
                    </a:lnTo>
                    <a:lnTo>
                      <a:pt x="367" y="34"/>
                    </a:lnTo>
                    <a:lnTo>
                      <a:pt x="375" y="34"/>
                    </a:lnTo>
                    <a:lnTo>
                      <a:pt x="382" y="32"/>
                    </a:lnTo>
                    <a:lnTo>
                      <a:pt x="390" y="31"/>
                    </a:lnTo>
                    <a:lnTo>
                      <a:pt x="396" y="29"/>
                    </a:lnTo>
                    <a:lnTo>
                      <a:pt x="403" y="27"/>
                    </a:lnTo>
                    <a:lnTo>
                      <a:pt x="409" y="25"/>
                    </a:lnTo>
                    <a:lnTo>
                      <a:pt x="416" y="23"/>
                    </a:lnTo>
                    <a:lnTo>
                      <a:pt x="422" y="21"/>
                    </a:lnTo>
                    <a:lnTo>
                      <a:pt x="428" y="21"/>
                    </a:lnTo>
                    <a:lnTo>
                      <a:pt x="434" y="19"/>
                    </a:lnTo>
                    <a:lnTo>
                      <a:pt x="439" y="17"/>
                    </a:lnTo>
                    <a:lnTo>
                      <a:pt x="443" y="17"/>
                    </a:lnTo>
                    <a:lnTo>
                      <a:pt x="449" y="15"/>
                    </a:lnTo>
                    <a:lnTo>
                      <a:pt x="455" y="15"/>
                    </a:lnTo>
                    <a:lnTo>
                      <a:pt x="458" y="13"/>
                    </a:lnTo>
                    <a:lnTo>
                      <a:pt x="464" y="13"/>
                    </a:lnTo>
                    <a:lnTo>
                      <a:pt x="468" y="12"/>
                    </a:lnTo>
                    <a:lnTo>
                      <a:pt x="472" y="10"/>
                    </a:lnTo>
                    <a:lnTo>
                      <a:pt x="475" y="10"/>
                    </a:lnTo>
                    <a:lnTo>
                      <a:pt x="479" y="10"/>
                    </a:lnTo>
                    <a:lnTo>
                      <a:pt x="485" y="10"/>
                    </a:lnTo>
                    <a:lnTo>
                      <a:pt x="487" y="8"/>
                    </a:lnTo>
                    <a:lnTo>
                      <a:pt x="491" y="8"/>
                    </a:lnTo>
                    <a:lnTo>
                      <a:pt x="494" y="6"/>
                    </a:lnTo>
                    <a:lnTo>
                      <a:pt x="498" y="6"/>
                    </a:lnTo>
                    <a:lnTo>
                      <a:pt x="500" y="6"/>
                    </a:lnTo>
                    <a:lnTo>
                      <a:pt x="504" y="4"/>
                    </a:lnTo>
                    <a:lnTo>
                      <a:pt x="506" y="4"/>
                    </a:lnTo>
                    <a:lnTo>
                      <a:pt x="508" y="4"/>
                    </a:lnTo>
                    <a:lnTo>
                      <a:pt x="512" y="2"/>
                    </a:lnTo>
                    <a:lnTo>
                      <a:pt x="513" y="2"/>
                    </a:lnTo>
                    <a:lnTo>
                      <a:pt x="515" y="2"/>
                    </a:lnTo>
                    <a:lnTo>
                      <a:pt x="517" y="2"/>
                    </a:lnTo>
                    <a:lnTo>
                      <a:pt x="521" y="2"/>
                    </a:lnTo>
                    <a:lnTo>
                      <a:pt x="525" y="2"/>
                    </a:lnTo>
                    <a:lnTo>
                      <a:pt x="527" y="0"/>
                    </a:lnTo>
                    <a:lnTo>
                      <a:pt x="531" y="0"/>
                    </a:lnTo>
                    <a:lnTo>
                      <a:pt x="532" y="0"/>
                    </a:lnTo>
                    <a:lnTo>
                      <a:pt x="534" y="0"/>
                    </a:lnTo>
                    <a:lnTo>
                      <a:pt x="536" y="0"/>
                    </a:lnTo>
                    <a:lnTo>
                      <a:pt x="534" y="2"/>
                    </a:lnTo>
                    <a:lnTo>
                      <a:pt x="534" y="4"/>
                    </a:lnTo>
                    <a:lnTo>
                      <a:pt x="532" y="6"/>
                    </a:lnTo>
                    <a:lnTo>
                      <a:pt x="531" y="10"/>
                    </a:lnTo>
                    <a:lnTo>
                      <a:pt x="529" y="15"/>
                    </a:lnTo>
                    <a:lnTo>
                      <a:pt x="527" y="17"/>
                    </a:lnTo>
                    <a:lnTo>
                      <a:pt x="527" y="19"/>
                    </a:lnTo>
                    <a:lnTo>
                      <a:pt x="525" y="21"/>
                    </a:lnTo>
                    <a:lnTo>
                      <a:pt x="523" y="25"/>
                    </a:lnTo>
                    <a:lnTo>
                      <a:pt x="521" y="27"/>
                    </a:lnTo>
                    <a:lnTo>
                      <a:pt x="519" y="31"/>
                    </a:lnTo>
                    <a:lnTo>
                      <a:pt x="517" y="34"/>
                    </a:lnTo>
                    <a:lnTo>
                      <a:pt x="517" y="38"/>
                    </a:lnTo>
                    <a:lnTo>
                      <a:pt x="515" y="40"/>
                    </a:lnTo>
                    <a:lnTo>
                      <a:pt x="513" y="44"/>
                    </a:lnTo>
                    <a:lnTo>
                      <a:pt x="512" y="48"/>
                    </a:lnTo>
                    <a:lnTo>
                      <a:pt x="510" y="51"/>
                    </a:lnTo>
                    <a:lnTo>
                      <a:pt x="508" y="57"/>
                    </a:lnTo>
                    <a:lnTo>
                      <a:pt x="506" y="61"/>
                    </a:lnTo>
                    <a:lnTo>
                      <a:pt x="504" y="65"/>
                    </a:lnTo>
                    <a:lnTo>
                      <a:pt x="502" y="69"/>
                    </a:lnTo>
                    <a:lnTo>
                      <a:pt x="498" y="72"/>
                    </a:lnTo>
                    <a:lnTo>
                      <a:pt x="496" y="78"/>
                    </a:lnTo>
                    <a:lnTo>
                      <a:pt x="494" y="82"/>
                    </a:lnTo>
                    <a:lnTo>
                      <a:pt x="493" y="88"/>
                    </a:lnTo>
                    <a:lnTo>
                      <a:pt x="491" y="91"/>
                    </a:lnTo>
                    <a:lnTo>
                      <a:pt x="487" y="97"/>
                    </a:lnTo>
                    <a:lnTo>
                      <a:pt x="485" y="101"/>
                    </a:lnTo>
                    <a:lnTo>
                      <a:pt x="483" y="107"/>
                    </a:lnTo>
                    <a:lnTo>
                      <a:pt x="481" y="110"/>
                    </a:lnTo>
                    <a:lnTo>
                      <a:pt x="477" y="116"/>
                    </a:lnTo>
                    <a:lnTo>
                      <a:pt x="475" y="120"/>
                    </a:lnTo>
                    <a:lnTo>
                      <a:pt x="474" y="126"/>
                    </a:lnTo>
                    <a:lnTo>
                      <a:pt x="472" y="131"/>
                    </a:lnTo>
                    <a:lnTo>
                      <a:pt x="468" y="135"/>
                    </a:lnTo>
                    <a:lnTo>
                      <a:pt x="466" y="141"/>
                    </a:lnTo>
                    <a:lnTo>
                      <a:pt x="464" y="147"/>
                    </a:lnTo>
                    <a:lnTo>
                      <a:pt x="460" y="152"/>
                    </a:lnTo>
                    <a:lnTo>
                      <a:pt x="458" y="156"/>
                    </a:lnTo>
                    <a:lnTo>
                      <a:pt x="456" y="162"/>
                    </a:lnTo>
                    <a:lnTo>
                      <a:pt x="455" y="167"/>
                    </a:lnTo>
                    <a:lnTo>
                      <a:pt x="451" y="171"/>
                    </a:lnTo>
                    <a:lnTo>
                      <a:pt x="449" y="177"/>
                    </a:lnTo>
                    <a:lnTo>
                      <a:pt x="447" y="183"/>
                    </a:lnTo>
                    <a:lnTo>
                      <a:pt x="443" y="188"/>
                    </a:lnTo>
                    <a:lnTo>
                      <a:pt x="441" y="192"/>
                    </a:lnTo>
                    <a:lnTo>
                      <a:pt x="439" y="198"/>
                    </a:lnTo>
                    <a:lnTo>
                      <a:pt x="437" y="204"/>
                    </a:lnTo>
                    <a:lnTo>
                      <a:pt x="436" y="209"/>
                    </a:lnTo>
                    <a:lnTo>
                      <a:pt x="432" y="213"/>
                    </a:lnTo>
                    <a:lnTo>
                      <a:pt x="430" y="219"/>
                    </a:lnTo>
                    <a:lnTo>
                      <a:pt x="428" y="223"/>
                    </a:lnTo>
                    <a:lnTo>
                      <a:pt x="426" y="228"/>
                    </a:lnTo>
                    <a:lnTo>
                      <a:pt x="424" y="232"/>
                    </a:lnTo>
                    <a:lnTo>
                      <a:pt x="422" y="238"/>
                    </a:lnTo>
                    <a:lnTo>
                      <a:pt x="420" y="243"/>
                    </a:lnTo>
                    <a:lnTo>
                      <a:pt x="418" y="247"/>
                    </a:lnTo>
                    <a:lnTo>
                      <a:pt x="416" y="253"/>
                    </a:lnTo>
                    <a:lnTo>
                      <a:pt x="415" y="257"/>
                    </a:lnTo>
                    <a:lnTo>
                      <a:pt x="413" y="261"/>
                    </a:lnTo>
                    <a:lnTo>
                      <a:pt x="411" y="264"/>
                    </a:lnTo>
                    <a:lnTo>
                      <a:pt x="409" y="268"/>
                    </a:lnTo>
                    <a:lnTo>
                      <a:pt x="407" y="272"/>
                    </a:lnTo>
                    <a:lnTo>
                      <a:pt x="405" y="276"/>
                    </a:lnTo>
                    <a:lnTo>
                      <a:pt x="403" y="280"/>
                    </a:lnTo>
                    <a:lnTo>
                      <a:pt x="401" y="283"/>
                    </a:lnTo>
                    <a:lnTo>
                      <a:pt x="399" y="287"/>
                    </a:lnTo>
                    <a:lnTo>
                      <a:pt x="397" y="289"/>
                    </a:lnTo>
                    <a:lnTo>
                      <a:pt x="396" y="293"/>
                    </a:lnTo>
                    <a:lnTo>
                      <a:pt x="396" y="297"/>
                    </a:lnTo>
                    <a:lnTo>
                      <a:pt x="394" y="299"/>
                    </a:lnTo>
                    <a:lnTo>
                      <a:pt x="392" y="302"/>
                    </a:lnTo>
                    <a:lnTo>
                      <a:pt x="390" y="306"/>
                    </a:lnTo>
                    <a:lnTo>
                      <a:pt x="388" y="308"/>
                    </a:lnTo>
                    <a:lnTo>
                      <a:pt x="386" y="310"/>
                    </a:lnTo>
                    <a:lnTo>
                      <a:pt x="384" y="312"/>
                    </a:lnTo>
                    <a:lnTo>
                      <a:pt x="384" y="316"/>
                    </a:lnTo>
                    <a:lnTo>
                      <a:pt x="380" y="319"/>
                    </a:lnTo>
                    <a:lnTo>
                      <a:pt x="378" y="323"/>
                    </a:lnTo>
                    <a:lnTo>
                      <a:pt x="375" y="327"/>
                    </a:lnTo>
                    <a:lnTo>
                      <a:pt x="373" y="331"/>
                    </a:lnTo>
                    <a:lnTo>
                      <a:pt x="369" y="333"/>
                    </a:lnTo>
                    <a:lnTo>
                      <a:pt x="367" y="337"/>
                    </a:lnTo>
                    <a:lnTo>
                      <a:pt x="365" y="338"/>
                    </a:lnTo>
                    <a:lnTo>
                      <a:pt x="361" y="340"/>
                    </a:lnTo>
                    <a:lnTo>
                      <a:pt x="359" y="342"/>
                    </a:lnTo>
                    <a:lnTo>
                      <a:pt x="358" y="344"/>
                    </a:lnTo>
                    <a:lnTo>
                      <a:pt x="354" y="346"/>
                    </a:lnTo>
                    <a:lnTo>
                      <a:pt x="352" y="348"/>
                    </a:lnTo>
                    <a:lnTo>
                      <a:pt x="350" y="348"/>
                    </a:lnTo>
                    <a:lnTo>
                      <a:pt x="348" y="350"/>
                    </a:lnTo>
                    <a:lnTo>
                      <a:pt x="346" y="350"/>
                    </a:lnTo>
                    <a:lnTo>
                      <a:pt x="301" y="367"/>
                    </a:lnTo>
                    <a:lnTo>
                      <a:pt x="301" y="365"/>
                    </a:lnTo>
                    <a:lnTo>
                      <a:pt x="302" y="363"/>
                    </a:lnTo>
                    <a:lnTo>
                      <a:pt x="304" y="361"/>
                    </a:lnTo>
                    <a:lnTo>
                      <a:pt x="310" y="358"/>
                    </a:lnTo>
                    <a:lnTo>
                      <a:pt x="312" y="356"/>
                    </a:lnTo>
                    <a:lnTo>
                      <a:pt x="314" y="352"/>
                    </a:lnTo>
                    <a:lnTo>
                      <a:pt x="316" y="350"/>
                    </a:lnTo>
                    <a:lnTo>
                      <a:pt x="320" y="346"/>
                    </a:lnTo>
                    <a:lnTo>
                      <a:pt x="321" y="344"/>
                    </a:lnTo>
                    <a:lnTo>
                      <a:pt x="325" y="340"/>
                    </a:lnTo>
                    <a:lnTo>
                      <a:pt x="329" y="337"/>
                    </a:lnTo>
                    <a:lnTo>
                      <a:pt x="333" y="335"/>
                    </a:lnTo>
                    <a:lnTo>
                      <a:pt x="335" y="329"/>
                    </a:lnTo>
                    <a:lnTo>
                      <a:pt x="339" y="325"/>
                    </a:lnTo>
                    <a:lnTo>
                      <a:pt x="342" y="321"/>
                    </a:lnTo>
                    <a:lnTo>
                      <a:pt x="346" y="318"/>
                    </a:lnTo>
                    <a:lnTo>
                      <a:pt x="350" y="312"/>
                    </a:lnTo>
                    <a:lnTo>
                      <a:pt x="354" y="308"/>
                    </a:lnTo>
                    <a:lnTo>
                      <a:pt x="356" y="304"/>
                    </a:lnTo>
                    <a:lnTo>
                      <a:pt x="356" y="302"/>
                    </a:lnTo>
                    <a:lnTo>
                      <a:pt x="358" y="300"/>
                    </a:lnTo>
                    <a:lnTo>
                      <a:pt x="359" y="299"/>
                    </a:lnTo>
                    <a:lnTo>
                      <a:pt x="361" y="295"/>
                    </a:lnTo>
                    <a:lnTo>
                      <a:pt x="363" y="293"/>
                    </a:lnTo>
                    <a:lnTo>
                      <a:pt x="365" y="289"/>
                    </a:lnTo>
                    <a:lnTo>
                      <a:pt x="367" y="287"/>
                    </a:lnTo>
                    <a:lnTo>
                      <a:pt x="369" y="283"/>
                    </a:lnTo>
                    <a:lnTo>
                      <a:pt x="369" y="281"/>
                    </a:lnTo>
                    <a:lnTo>
                      <a:pt x="371" y="278"/>
                    </a:lnTo>
                    <a:lnTo>
                      <a:pt x="373" y="276"/>
                    </a:lnTo>
                    <a:lnTo>
                      <a:pt x="375" y="272"/>
                    </a:lnTo>
                    <a:lnTo>
                      <a:pt x="377" y="270"/>
                    </a:lnTo>
                    <a:lnTo>
                      <a:pt x="378" y="266"/>
                    </a:lnTo>
                    <a:lnTo>
                      <a:pt x="380" y="264"/>
                    </a:lnTo>
                    <a:lnTo>
                      <a:pt x="380" y="261"/>
                    </a:lnTo>
                    <a:lnTo>
                      <a:pt x="382" y="259"/>
                    </a:lnTo>
                    <a:lnTo>
                      <a:pt x="384" y="255"/>
                    </a:lnTo>
                    <a:lnTo>
                      <a:pt x="386" y="253"/>
                    </a:lnTo>
                    <a:lnTo>
                      <a:pt x="386" y="249"/>
                    </a:lnTo>
                    <a:lnTo>
                      <a:pt x="388" y="245"/>
                    </a:lnTo>
                    <a:lnTo>
                      <a:pt x="388" y="243"/>
                    </a:lnTo>
                    <a:lnTo>
                      <a:pt x="390" y="240"/>
                    </a:lnTo>
                    <a:lnTo>
                      <a:pt x="392" y="236"/>
                    </a:lnTo>
                    <a:lnTo>
                      <a:pt x="394" y="232"/>
                    </a:lnTo>
                    <a:lnTo>
                      <a:pt x="396" y="228"/>
                    </a:lnTo>
                    <a:lnTo>
                      <a:pt x="397" y="224"/>
                    </a:lnTo>
                    <a:lnTo>
                      <a:pt x="397" y="221"/>
                    </a:lnTo>
                    <a:lnTo>
                      <a:pt x="399" y="217"/>
                    </a:lnTo>
                    <a:lnTo>
                      <a:pt x="401" y="213"/>
                    </a:lnTo>
                    <a:lnTo>
                      <a:pt x="403" y="209"/>
                    </a:lnTo>
                    <a:lnTo>
                      <a:pt x="405" y="205"/>
                    </a:lnTo>
                    <a:lnTo>
                      <a:pt x="407" y="202"/>
                    </a:lnTo>
                    <a:lnTo>
                      <a:pt x="409" y="196"/>
                    </a:lnTo>
                    <a:lnTo>
                      <a:pt x="413" y="192"/>
                    </a:lnTo>
                    <a:lnTo>
                      <a:pt x="415" y="188"/>
                    </a:lnTo>
                    <a:lnTo>
                      <a:pt x="416" y="183"/>
                    </a:lnTo>
                    <a:lnTo>
                      <a:pt x="418" y="179"/>
                    </a:lnTo>
                    <a:lnTo>
                      <a:pt x="420" y="175"/>
                    </a:lnTo>
                    <a:lnTo>
                      <a:pt x="422" y="169"/>
                    </a:lnTo>
                    <a:lnTo>
                      <a:pt x="424" y="166"/>
                    </a:lnTo>
                    <a:lnTo>
                      <a:pt x="426" y="162"/>
                    </a:lnTo>
                    <a:lnTo>
                      <a:pt x="428" y="156"/>
                    </a:lnTo>
                    <a:lnTo>
                      <a:pt x="430" y="152"/>
                    </a:lnTo>
                    <a:lnTo>
                      <a:pt x="432" y="148"/>
                    </a:lnTo>
                    <a:lnTo>
                      <a:pt x="436" y="143"/>
                    </a:lnTo>
                    <a:lnTo>
                      <a:pt x="437" y="139"/>
                    </a:lnTo>
                    <a:lnTo>
                      <a:pt x="439" y="135"/>
                    </a:lnTo>
                    <a:lnTo>
                      <a:pt x="441" y="129"/>
                    </a:lnTo>
                    <a:lnTo>
                      <a:pt x="443" y="126"/>
                    </a:lnTo>
                    <a:lnTo>
                      <a:pt x="447" y="122"/>
                    </a:lnTo>
                    <a:lnTo>
                      <a:pt x="447" y="118"/>
                    </a:lnTo>
                    <a:lnTo>
                      <a:pt x="451" y="112"/>
                    </a:lnTo>
                    <a:lnTo>
                      <a:pt x="453" y="108"/>
                    </a:lnTo>
                    <a:lnTo>
                      <a:pt x="455" y="105"/>
                    </a:lnTo>
                    <a:lnTo>
                      <a:pt x="456" y="101"/>
                    </a:lnTo>
                    <a:lnTo>
                      <a:pt x="458" y="97"/>
                    </a:lnTo>
                    <a:lnTo>
                      <a:pt x="460" y="93"/>
                    </a:lnTo>
                    <a:lnTo>
                      <a:pt x="462" y="89"/>
                    </a:lnTo>
                    <a:lnTo>
                      <a:pt x="462" y="86"/>
                    </a:lnTo>
                    <a:lnTo>
                      <a:pt x="464" y="82"/>
                    </a:lnTo>
                    <a:lnTo>
                      <a:pt x="466" y="78"/>
                    </a:lnTo>
                    <a:lnTo>
                      <a:pt x="468" y="74"/>
                    </a:lnTo>
                    <a:lnTo>
                      <a:pt x="470" y="70"/>
                    </a:lnTo>
                    <a:lnTo>
                      <a:pt x="472" y="69"/>
                    </a:lnTo>
                    <a:lnTo>
                      <a:pt x="474" y="67"/>
                    </a:lnTo>
                    <a:lnTo>
                      <a:pt x="475" y="63"/>
                    </a:lnTo>
                    <a:lnTo>
                      <a:pt x="475" y="61"/>
                    </a:lnTo>
                    <a:lnTo>
                      <a:pt x="477" y="57"/>
                    </a:lnTo>
                    <a:lnTo>
                      <a:pt x="479" y="55"/>
                    </a:lnTo>
                    <a:lnTo>
                      <a:pt x="479" y="53"/>
                    </a:lnTo>
                    <a:lnTo>
                      <a:pt x="481" y="48"/>
                    </a:lnTo>
                    <a:lnTo>
                      <a:pt x="483" y="46"/>
                    </a:lnTo>
                    <a:lnTo>
                      <a:pt x="485" y="42"/>
                    </a:lnTo>
                    <a:lnTo>
                      <a:pt x="487" y="40"/>
                    </a:lnTo>
                    <a:lnTo>
                      <a:pt x="487" y="38"/>
                    </a:lnTo>
                    <a:lnTo>
                      <a:pt x="485" y="38"/>
                    </a:lnTo>
                    <a:lnTo>
                      <a:pt x="483" y="38"/>
                    </a:lnTo>
                    <a:lnTo>
                      <a:pt x="481" y="38"/>
                    </a:lnTo>
                    <a:lnTo>
                      <a:pt x="477" y="38"/>
                    </a:lnTo>
                    <a:lnTo>
                      <a:pt x="475" y="40"/>
                    </a:lnTo>
                    <a:lnTo>
                      <a:pt x="470" y="40"/>
                    </a:lnTo>
                    <a:lnTo>
                      <a:pt x="466" y="40"/>
                    </a:lnTo>
                    <a:lnTo>
                      <a:pt x="462" y="40"/>
                    </a:lnTo>
                    <a:lnTo>
                      <a:pt x="460" y="40"/>
                    </a:lnTo>
                    <a:lnTo>
                      <a:pt x="458" y="42"/>
                    </a:lnTo>
                    <a:lnTo>
                      <a:pt x="455" y="42"/>
                    </a:lnTo>
                    <a:lnTo>
                      <a:pt x="451" y="42"/>
                    </a:lnTo>
                    <a:lnTo>
                      <a:pt x="449" y="42"/>
                    </a:lnTo>
                    <a:lnTo>
                      <a:pt x="445" y="42"/>
                    </a:lnTo>
                    <a:lnTo>
                      <a:pt x="441" y="44"/>
                    </a:lnTo>
                    <a:lnTo>
                      <a:pt x="437" y="44"/>
                    </a:lnTo>
                    <a:lnTo>
                      <a:pt x="436" y="44"/>
                    </a:lnTo>
                    <a:lnTo>
                      <a:pt x="432" y="44"/>
                    </a:lnTo>
                    <a:lnTo>
                      <a:pt x="428" y="46"/>
                    </a:lnTo>
                    <a:lnTo>
                      <a:pt x="424" y="46"/>
                    </a:lnTo>
                    <a:lnTo>
                      <a:pt x="420" y="46"/>
                    </a:lnTo>
                    <a:lnTo>
                      <a:pt x="416" y="46"/>
                    </a:lnTo>
                    <a:lnTo>
                      <a:pt x="411" y="48"/>
                    </a:lnTo>
                    <a:lnTo>
                      <a:pt x="407" y="48"/>
                    </a:lnTo>
                    <a:lnTo>
                      <a:pt x="403" y="50"/>
                    </a:lnTo>
                    <a:lnTo>
                      <a:pt x="397" y="50"/>
                    </a:lnTo>
                    <a:lnTo>
                      <a:pt x="394" y="51"/>
                    </a:lnTo>
                    <a:lnTo>
                      <a:pt x="390" y="51"/>
                    </a:lnTo>
                    <a:lnTo>
                      <a:pt x="386" y="51"/>
                    </a:lnTo>
                    <a:lnTo>
                      <a:pt x="380" y="53"/>
                    </a:lnTo>
                    <a:lnTo>
                      <a:pt x="377" y="53"/>
                    </a:lnTo>
                    <a:lnTo>
                      <a:pt x="371" y="55"/>
                    </a:lnTo>
                    <a:lnTo>
                      <a:pt x="367" y="55"/>
                    </a:lnTo>
                    <a:lnTo>
                      <a:pt x="361" y="57"/>
                    </a:lnTo>
                    <a:lnTo>
                      <a:pt x="358" y="57"/>
                    </a:lnTo>
                    <a:lnTo>
                      <a:pt x="352" y="59"/>
                    </a:lnTo>
                    <a:lnTo>
                      <a:pt x="348" y="61"/>
                    </a:lnTo>
                    <a:lnTo>
                      <a:pt x="342" y="61"/>
                    </a:lnTo>
                    <a:lnTo>
                      <a:pt x="339" y="63"/>
                    </a:lnTo>
                    <a:lnTo>
                      <a:pt x="333" y="63"/>
                    </a:lnTo>
                    <a:lnTo>
                      <a:pt x="329" y="65"/>
                    </a:lnTo>
                    <a:lnTo>
                      <a:pt x="323" y="67"/>
                    </a:lnTo>
                    <a:lnTo>
                      <a:pt x="318" y="67"/>
                    </a:lnTo>
                    <a:lnTo>
                      <a:pt x="314" y="69"/>
                    </a:lnTo>
                    <a:lnTo>
                      <a:pt x="308" y="70"/>
                    </a:lnTo>
                    <a:lnTo>
                      <a:pt x="302" y="72"/>
                    </a:lnTo>
                    <a:lnTo>
                      <a:pt x="299" y="74"/>
                    </a:lnTo>
                    <a:lnTo>
                      <a:pt x="293" y="74"/>
                    </a:lnTo>
                    <a:lnTo>
                      <a:pt x="289" y="76"/>
                    </a:lnTo>
                    <a:lnTo>
                      <a:pt x="283" y="78"/>
                    </a:lnTo>
                    <a:lnTo>
                      <a:pt x="278" y="80"/>
                    </a:lnTo>
                    <a:lnTo>
                      <a:pt x="274" y="82"/>
                    </a:lnTo>
                    <a:lnTo>
                      <a:pt x="268" y="84"/>
                    </a:lnTo>
                    <a:lnTo>
                      <a:pt x="264" y="86"/>
                    </a:lnTo>
                    <a:lnTo>
                      <a:pt x="259" y="88"/>
                    </a:lnTo>
                    <a:lnTo>
                      <a:pt x="253" y="89"/>
                    </a:lnTo>
                    <a:lnTo>
                      <a:pt x="247" y="93"/>
                    </a:lnTo>
                    <a:lnTo>
                      <a:pt x="242" y="95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4" y="101"/>
                    </a:lnTo>
                    <a:lnTo>
                      <a:pt x="219" y="103"/>
                    </a:lnTo>
                    <a:lnTo>
                      <a:pt x="215" y="107"/>
                    </a:lnTo>
                    <a:lnTo>
                      <a:pt x="209" y="108"/>
                    </a:lnTo>
                    <a:lnTo>
                      <a:pt x="204" y="110"/>
                    </a:lnTo>
                    <a:lnTo>
                      <a:pt x="200" y="112"/>
                    </a:lnTo>
                    <a:lnTo>
                      <a:pt x="194" y="116"/>
                    </a:lnTo>
                    <a:lnTo>
                      <a:pt x="190" y="118"/>
                    </a:lnTo>
                    <a:lnTo>
                      <a:pt x="185" y="120"/>
                    </a:lnTo>
                    <a:lnTo>
                      <a:pt x="181" y="122"/>
                    </a:lnTo>
                    <a:lnTo>
                      <a:pt x="177" y="126"/>
                    </a:lnTo>
                    <a:lnTo>
                      <a:pt x="171" y="127"/>
                    </a:lnTo>
                    <a:lnTo>
                      <a:pt x="167" y="129"/>
                    </a:lnTo>
                    <a:lnTo>
                      <a:pt x="164" y="131"/>
                    </a:lnTo>
                    <a:lnTo>
                      <a:pt x="160" y="133"/>
                    </a:lnTo>
                    <a:lnTo>
                      <a:pt x="156" y="137"/>
                    </a:lnTo>
                    <a:lnTo>
                      <a:pt x="152" y="139"/>
                    </a:lnTo>
                    <a:lnTo>
                      <a:pt x="148" y="141"/>
                    </a:lnTo>
                    <a:lnTo>
                      <a:pt x="145" y="143"/>
                    </a:lnTo>
                    <a:lnTo>
                      <a:pt x="141" y="147"/>
                    </a:lnTo>
                    <a:lnTo>
                      <a:pt x="137" y="148"/>
                    </a:lnTo>
                    <a:lnTo>
                      <a:pt x="133" y="152"/>
                    </a:lnTo>
                    <a:lnTo>
                      <a:pt x="131" y="154"/>
                    </a:lnTo>
                    <a:lnTo>
                      <a:pt x="128" y="156"/>
                    </a:lnTo>
                    <a:lnTo>
                      <a:pt x="124" y="160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4" y="167"/>
                    </a:lnTo>
                    <a:lnTo>
                      <a:pt x="112" y="171"/>
                    </a:lnTo>
                    <a:lnTo>
                      <a:pt x="109" y="173"/>
                    </a:lnTo>
                    <a:lnTo>
                      <a:pt x="105" y="175"/>
                    </a:lnTo>
                    <a:lnTo>
                      <a:pt x="103" y="179"/>
                    </a:lnTo>
                    <a:lnTo>
                      <a:pt x="101" y="181"/>
                    </a:lnTo>
                    <a:lnTo>
                      <a:pt x="97" y="185"/>
                    </a:lnTo>
                    <a:lnTo>
                      <a:pt x="95" y="188"/>
                    </a:lnTo>
                    <a:lnTo>
                      <a:pt x="91" y="190"/>
                    </a:lnTo>
                    <a:lnTo>
                      <a:pt x="90" y="194"/>
                    </a:lnTo>
                    <a:lnTo>
                      <a:pt x="86" y="198"/>
                    </a:lnTo>
                    <a:lnTo>
                      <a:pt x="84" y="202"/>
                    </a:lnTo>
                    <a:lnTo>
                      <a:pt x="82" y="204"/>
                    </a:lnTo>
                    <a:lnTo>
                      <a:pt x="80" y="207"/>
                    </a:lnTo>
                    <a:lnTo>
                      <a:pt x="76" y="211"/>
                    </a:lnTo>
                    <a:lnTo>
                      <a:pt x="74" y="215"/>
                    </a:lnTo>
                    <a:lnTo>
                      <a:pt x="72" y="219"/>
                    </a:lnTo>
                    <a:lnTo>
                      <a:pt x="69" y="223"/>
                    </a:lnTo>
                    <a:lnTo>
                      <a:pt x="67" y="226"/>
                    </a:lnTo>
                    <a:lnTo>
                      <a:pt x="65" y="230"/>
                    </a:lnTo>
                    <a:lnTo>
                      <a:pt x="63" y="234"/>
                    </a:lnTo>
                    <a:lnTo>
                      <a:pt x="59" y="238"/>
                    </a:lnTo>
                    <a:lnTo>
                      <a:pt x="57" y="242"/>
                    </a:lnTo>
                    <a:lnTo>
                      <a:pt x="55" y="245"/>
                    </a:lnTo>
                    <a:lnTo>
                      <a:pt x="53" y="249"/>
                    </a:lnTo>
                    <a:lnTo>
                      <a:pt x="52" y="253"/>
                    </a:lnTo>
                    <a:lnTo>
                      <a:pt x="50" y="259"/>
                    </a:lnTo>
                    <a:lnTo>
                      <a:pt x="48" y="262"/>
                    </a:lnTo>
                    <a:lnTo>
                      <a:pt x="46" y="268"/>
                    </a:lnTo>
                    <a:lnTo>
                      <a:pt x="42" y="272"/>
                    </a:lnTo>
                    <a:lnTo>
                      <a:pt x="40" y="278"/>
                    </a:lnTo>
                    <a:lnTo>
                      <a:pt x="38" y="281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37" name="Freeform 910">
                <a:extLst>
                  <a:ext uri="{FF2B5EF4-FFF2-40B4-BE49-F238E27FC236}">
                    <a16:creationId xmlns:a16="http://schemas.microsoft.com/office/drawing/2014/main" id="{86066DDD-CE3B-45AE-AF2E-692839F860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1" y="942"/>
                <a:ext cx="238" cy="131"/>
              </a:xfrm>
              <a:custGeom>
                <a:avLst/>
                <a:gdLst>
                  <a:gd name="T0" fmla="*/ 1 w 475"/>
                  <a:gd name="T1" fmla="*/ 1 h 262"/>
                  <a:gd name="T2" fmla="*/ 1 w 475"/>
                  <a:gd name="T3" fmla="*/ 1 h 262"/>
                  <a:gd name="T4" fmla="*/ 1 w 475"/>
                  <a:gd name="T5" fmla="*/ 1 h 262"/>
                  <a:gd name="T6" fmla="*/ 1 w 475"/>
                  <a:gd name="T7" fmla="*/ 1 h 262"/>
                  <a:gd name="T8" fmla="*/ 1 w 475"/>
                  <a:gd name="T9" fmla="*/ 1 h 262"/>
                  <a:gd name="T10" fmla="*/ 1 w 475"/>
                  <a:gd name="T11" fmla="*/ 1 h 262"/>
                  <a:gd name="T12" fmla="*/ 1 w 475"/>
                  <a:gd name="T13" fmla="*/ 1 h 262"/>
                  <a:gd name="T14" fmla="*/ 1 w 475"/>
                  <a:gd name="T15" fmla="*/ 1 h 262"/>
                  <a:gd name="T16" fmla="*/ 1 w 475"/>
                  <a:gd name="T17" fmla="*/ 1 h 262"/>
                  <a:gd name="T18" fmla="*/ 1 w 475"/>
                  <a:gd name="T19" fmla="*/ 1 h 262"/>
                  <a:gd name="T20" fmla="*/ 1 w 475"/>
                  <a:gd name="T21" fmla="*/ 1 h 262"/>
                  <a:gd name="T22" fmla="*/ 1 w 475"/>
                  <a:gd name="T23" fmla="*/ 1 h 262"/>
                  <a:gd name="T24" fmla="*/ 1 w 475"/>
                  <a:gd name="T25" fmla="*/ 1 h 262"/>
                  <a:gd name="T26" fmla="*/ 1 w 475"/>
                  <a:gd name="T27" fmla="*/ 1 h 262"/>
                  <a:gd name="T28" fmla="*/ 1 w 475"/>
                  <a:gd name="T29" fmla="*/ 0 h 262"/>
                  <a:gd name="T30" fmla="*/ 1 w 475"/>
                  <a:gd name="T31" fmla="*/ 1 h 262"/>
                  <a:gd name="T32" fmla="*/ 1 w 475"/>
                  <a:gd name="T33" fmla="*/ 1 h 262"/>
                  <a:gd name="T34" fmla="*/ 1 w 475"/>
                  <a:gd name="T35" fmla="*/ 1 h 262"/>
                  <a:gd name="T36" fmla="*/ 1 w 475"/>
                  <a:gd name="T37" fmla="*/ 1 h 262"/>
                  <a:gd name="T38" fmla="*/ 1 w 475"/>
                  <a:gd name="T39" fmla="*/ 1 h 262"/>
                  <a:gd name="T40" fmla="*/ 1 w 475"/>
                  <a:gd name="T41" fmla="*/ 1 h 262"/>
                  <a:gd name="T42" fmla="*/ 1 w 475"/>
                  <a:gd name="T43" fmla="*/ 1 h 262"/>
                  <a:gd name="T44" fmla="*/ 1 w 475"/>
                  <a:gd name="T45" fmla="*/ 1 h 262"/>
                  <a:gd name="T46" fmla="*/ 1 w 475"/>
                  <a:gd name="T47" fmla="*/ 1 h 262"/>
                  <a:gd name="T48" fmla="*/ 1 w 475"/>
                  <a:gd name="T49" fmla="*/ 1 h 262"/>
                  <a:gd name="T50" fmla="*/ 1 w 475"/>
                  <a:gd name="T51" fmla="*/ 1 h 262"/>
                  <a:gd name="T52" fmla="*/ 1 w 475"/>
                  <a:gd name="T53" fmla="*/ 1 h 262"/>
                  <a:gd name="T54" fmla="*/ 1 w 475"/>
                  <a:gd name="T55" fmla="*/ 1 h 262"/>
                  <a:gd name="T56" fmla="*/ 1 w 475"/>
                  <a:gd name="T57" fmla="*/ 1 h 262"/>
                  <a:gd name="T58" fmla="*/ 1 w 475"/>
                  <a:gd name="T59" fmla="*/ 1 h 262"/>
                  <a:gd name="T60" fmla="*/ 1 w 475"/>
                  <a:gd name="T61" fmla="*/ 1 h 262"/>
                  <a:gd name="T62" fmla="*/ 1 w 475"/>
                  <a:gd name="T63" fmla="*/ 1 h 262"/>
                  <a:gd name="T64" fmla="*/ 1 w 475"/>
                  <a:gd name="T65" fmla="*/ 1 h 262"/>
                  <a:gd name="T66" fmla="*/ 1 w 475"/>
                  <a:gd name="T67" fmla="*/ 1 h 262"/>
                  <a:gd name="T68" fmla="*/ 1 w 475"/>
                  <a:gd name="T69" fmla="*/ 1 h 262"/>
                  <a:gd name="T70" fmla="*/ 1 w 475"/>
                  <a:gd name="T71" fmla="*/ 1 h 262"/>
                  <a:gd name="T72" fmla="*/ 1 w 475"/>
                  <a:gd name="T73" fmla="*/ 1 h 262"/>
                  <a:gd name="T74" fmla="*/ 1 w 475"/>
                  <a:gd name="T75" fmla="*/ 1 h 262"/>
                  <a:gd name="T76" fmla="*/ 1 w 475"/>
                  <a:gd name="T77" fmla="*/ 1 h 262"/>
                  <a:gd name="T78" fmla="*/ 1 w 475"/>
                  <a:gd name="T79" fmla="*/ 1 h 262"/>
                  <a:gd name="T80" fmla="*/ 1 w 475"/>
                  <a:gd name="T81" fmla="*/ 1 h 262"/>
                  <a:gd name="T82" fmla="*/ 1 w 475"/>
                  <a:gd name="T83" fmla="*/ 1 h 262"/>
                  <a:gd name="T84" fmla="*/ 1 w 475"/>
                  <a:gd name="T85" fmla="*/ 1 h 262"/>
                  <a:gd name="T86" fmla="*/ 1 w 475"/>
                  <a:gd name="T87" fmla="*/ 1 h 262"/>
                  <a:gd name="T88" fmla="*/ 1 w 475"/>
                  <a:gd name="T89" fmla="*/ 1 h 262"/>
                  <a:gd name="T90" fmla="*/ 1 w 475"/>
                  <a:gd name="T91" fmla="*/ 1 h 262"/>
                  <a:gd name="T92" fmla="*/ 1 w 475"/>
                  <a:gd name="T93" fmla="*/ 1 h 262"/>
                  <a:gd name="T94" fmla="*/ 1 w 475"/>
                  <a:gd name="T95" fmla="*/ 1 h 262"/>
                  <a:gd name="T96" fmla="*/ 1 w 475"/>
                  <a:gd name="T97" fmla="*/ 1 h 262"/>
                  <a:gd name="T98" fmla="*/ 1 w 475"/>
                  <a:gd name="T99" fmla="*/ 1 h 262"/>
                  <a:gd name="T100" fmla="*/ 1 w 475"/>
                  <a:gd name="T101" fmla="*/ 1 h 262"/>
                  <a:gd name="T102" fmla="*/ 1 w 475"/>
                  <a:gd name="T103" fmla="*/ 1 h 262"/>
                  <a:gd name="T104" fmla="*/ 1 w 475"/>
                  <a:gd name="T105" fmla="*/ 1 h 262"/>
                  <a:gd name="T106" fmla="*/ 1 w 475"/>
                  <a:gd name="T107" fmla="*/ 1 h 26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5"/>
                  <a:gd name="T163" fmla="*/ 0 h 262"/>
                  <a:gd name="T164" fmla="*/ 475 w 475"/>
                  <a:gd name="T165" fmla="*/ 262 h 26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5" h="262">
                    <a:moveTo>
                      <a:pt x="0" y="211"/>
                    </a:moveTo>
                    <a:lnTo>
                      <a:pt x="0" y="209"/>
                    </a:lnTo>
                    <a:lnTo>
                      <a:pt x="2" y="209"/>
                    </a:lnTo>
                    <a:lnTo>
                      <a:pt x="4" y="205"/>
                    </a:lnTo>
                    <a:lnTo>
                      <a:pt x="6" y="202"/>
                    </a:lnTo>
                    <a:lnTo>
                      <a:pt x="7" y="198"/>
                    </a:lnTo>
                    <a:lnTo>
                      <a:pt x="11" y="194"/>
                    </a:lnTo>
                    <a:lnTo>
                      <a:pt x="13" y="190"/>
                    </a:lnTo>
                    <a:lnTo>
                      <a:pt x="15" y="188"/>
                    </a:lnTo>
                    <a:lnTo>
                      <a:pt x="17" y="185"/>
                    </a:lnTo>
                    <a:lnTo>
                      <a:pt x="21" y="183"/>
                    </a:lnTo>
                    <a:lnTo>
                      <a:pt x="25" y="175"/>
                    </a:lnTo>
                    <a:lnTo>
                      <a:pt x="30" y="169"/>
                    </a:lnTo>
                    <a:lnTo>
                      <a:pt x="34" y="164"/>
                    </a:lnTo>
                    <a:lnTo>
                      <a:pt x="40" y="158"/>
                    </a:lnTo>
                    <a:lnTo>
                      <a:pt x="45" y="152"/>
                    </a:lnTo>
                    <a:lnTo>
                      <a:pt x="49" y="147"/>
                    </a:lnTo>
                    <a:lnTo>
                      <a:pt x="55" y="141"/>
                    </a:lnTo>
                    <a:lnTo>
                      <a:pt x="61" y="137"/>
                    </a:lnTo>
                    <a:lnTo>
                      <a:pt x="66" y="131"/>
                    </a:lnTo>
                    <a:lnTo>
                      <a:pt x="70" y="128"/>
                    </a:lnTo>
                    <a:lnTo>
                      <a:pt x="76" y="122"/>
                    </a:lnTo>
                    <a:lnTo>
                      <a:pt x="82" y="118"/>
                    </a:lnTo>
                    <a:lnTo>
                      <a:pt x="87" y="114"/>
                    </a:lnTo>
                    <a:lnTo>
                      <a:pt x="93" y="110"/>
                    </a:lnTo>
                    <a:lnTo>
                      <a:pt x="99" y="107"/>
                    </a:lnTo>
                    <a:lnTo>
                      <a:pt x="106" y="103"/>
                    </a:lnTo>
                    <a:lnTo>
                      <a:pt x="112" y="99"/>
                    </a:lnTo>
                    <a:lnTo>
                      <a:pt x="118" y="95"/>
                    </a:lnTo>
                    <a:lnTo>
                      <a:pt x="123" y="91"/>
                    </a:lnTo>
                    <a:lnTo>
                      <a:pt x="129" y="90"/>
                    </a:lnTo>
                    <a:lnTo>
                      <a:pt x="135" y="86"/>
                    </a:lnTo>
                    <a:lnTo>
                      <a:pt x="142" y="84"/>
                    </a:lnTo>
                    <a:lnTo>
                      <a:pt x="148" y="80"/>
                    </a:lnTo>
                    <a:lnTo>
                      <a:pt x="154" y="78"/>
                    </a:lnTo>
                    <a:lnTo>
                      <a:pt x="161" y="76"/>
                    </a:lnTo>
                    <a:lnTo>
                      <a:pt x="167" y="72"/>
                    </a:lnTo>
                    <a:lnTo>
                      <a:pt x="173" y="71"/>
                    </a:lnTo>
                    <a:lnTo>
                      <a:pt x="180" y="69"/>
                    </a:lnTo>
                    <a:lnTo>
                      <a:pt x="188" y="67"/>
                    </a:lnTo>
                    <a:lnTo>
                      <a:pt x="194" y="65"/>
                    </a:lnTo>
                    <a:lnTo>
                      <a:pt x="201" y="63"/>
                    </a:lnTo>
                    <a:lnTo>
                      <a:pt x="209" y="61"/>
                    </a:lnTo>
                    <a:lnTo>
                      <a:pt x="215" y="57"/>
                    </a:lnTo>
                    <a:lnTo>
                      <a:pt x="222" y="57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3" y="51"/>
                    </a:lnTo>
                    <a:lnTo>
                      <a:pt x="251" y="50"/>
                    </a:lnTo>
                    <a:lnTo>
                      <a:pt x="258" y="48"/>
                    </a:lnTo>
                    <a:lnTo>
                      <a:pt x="266" y="46"/>
                    </a:lnTo>
                    <a:lnTo>
                      <a:pt x="274" y="44"/>
                    </a:lnTo>
                    <a:lnTo>
                      <a:pt x="281" y="42"/>
                    </a:lnTo>
                    <a:lnTo>
                      <a:pt x="289" y="40"/>
                    </a:lnTo>
                    <a:lnTo>
                      <a:pt x="298" y="38"/>
                    </a:lnTo>
                    <a:lnTo>
                      <a:pt x="306" y="38"/>
                    </a:lnTo>
                    <a:lnTo>
                      <a:pt x="314" y="36"/>
                    </a:lnTo>
                    <a:lnTo>
                      <a:pt x="323" y="34"/>
                    </a:lnTo>
                    <a:lnTo>
                      <a:pt x="331" y="32"/>
                    </a:lnTo>
                    <a:lnTo>
                      <a:pt x="338" y="31"/>
                    </a:lnTo>
                    <a:lnTo>
                      <a:pt x="348" y="29"/>
                    </a:lnTo>
                    <a:lnTo>
                      <a:pt x="355" y="27"/>
                    </a:lnTo>
                    <a:lnTo>
                      <a:pt x="365" y="25"/>
                    </a:lnTo>
                    <a:lnTo>
                      <a:pt x="372" y="23"/>
                    </a:lnTo>
                    <a:lnTo>
                      <a:pt x="382" y="21"/>
                    </a:lnTo>
                    <a:lnTo>
                      <a:pt x="391" y="19"/>
                    </a:lnTo>
                    <a:lnTo>
                      <a:pt x="401" y="17"/>
                    </a:lnTo>
                    <a:lnTo>
                      <a:pt x="409" y="15"/>
                    </a:lnTo>
                    <a:lnTo>
                      <a:pt x="418" y="13"/>
                    </a:lnTo>
                    <a:lnTo>
                      <a:pt x="428" y="12"/>
                    </a:lnTo>
                    <a:lnTo>
                      <a:pt x="437" y="10"/>
                    </a:lnTo>
                    <a:lnTo>
                      <a:pt x="447" y="6"/>
                    </a:lnTo>
                    <a:lnTo>
                      <a:pt x="456" y="4"/>
                    </a:lnTo>
                    <a:lnTo>
                      <a:pt x="466" y="2"/>
                    </a:lnTo>
                    <a:lnTo>
                      <a:pt x="475" y="0"/>
                    </a:lnTo>
                    <a:lnTo>
                      <a:pt x="475" y="2"/>
                    </a:lnTo>
                    <a:lnTo>
                      <a:pt x="475" y="4"/>
                    </a:lnTo>
                    <a:lnTo>
                      <a:pt x="475" y="8"/>
                    </a:lnTo>
                    <a:lnTo>
                      <a:pt x="473" y="12"/>
                    </a:lnTo>
                    <a:lnTo>
                      <a:pt x="473" y="13"/>
                    </a:lnTo>
                    <a:lnTo>
                      <a:pt x="473" y="15"/>
                    </a:lnTo>
                    <a:lnTo>
                      <a:pt x="471" y="19"/>
                    </a:lnTo>
                    <a:lnTo>
                      <a:pt x="471" y="23"/>
                    </a:lnTo>
                    <a:lnTo>
                      <a:pt x="471" y="27"/>
                    </a:lnTo>
                    <a:lnTo>
                      <a:pt x="469" y="31"/>
                    </a:lnTo>
                    <a:lnTo>
                      <a:pt x="469" y="34"/>
                    </a:lnTo>
                    <a:lnTo>
                      <a:pt x="467" y="38"/>
                    </a:lnTo>
                    <a:lnTo>
                      <a:pt x="467" y="42"/>
                    </a:lnTo>
                    <a:lnTo>
                      <a:pt x="466" y="46"/>
                    </a:lnTo>
                    <a:lnTo>
                      <a:pt x="466" y="51"/>
                    </a:lnTo>
                    <a:lnTo>
                      <a:pt x="464" y="55"/>
                    </a:lnTo>
                    <a:lnTo>
                      <a:pt x="462" y="59"/>
                    </a:lnTo>
                    <a:lnTo>
                      <a:pt x="460" y="65"/>
                    </a:lnTo>
                    <a:lnTo>
                      <a:pt x="458" y="71"/>
                    </a:lnTo>
                    <a:lnTo>
                      <a:pt x="456" y="74"/>
                    </a:lnTo>
                    <a:lnTo>
                      <a:pt x="454" y="80"/>
                    </a:lnTo>
                    <a:lnTo>
                      <a:pt x="452" y="86"/>
                    </a:lnTo>
                    <a:lnTo>
                      <a:pt x="450" y="91"/>
                    </a:lnTo>
                    <a:lnTo>
                      <a:pt x="448" y="97"/>
                    </a:lnTo>
                    <a:lnTo>
                      <a:pt x="445" y="103"/>
                    </a:lnTo>
                    <a:lnTo>
                      <a:pt x="443" y="109"/>
                    </a:lnTo>
                    <a:lnTo>
                      <a:pt x="441" y="114"/>
                    </a:lnTo>
                    <a:lnTo>
                      <a:pt x="437" y="120"/>
                    </a:lnTo>
                    <a:lnTo>
                      <a:pt x="433" y="126"/>
                    </a:lnTo>
                    <a:lnTo>
                      <a:pt x="429" y="131"/>
                    </a:lnTo>
                    <a:lnTo>
                      <a:pt x="428" y="135"/>
                    </a:lnTo>
                    <a:lnTo>
                      <a:pt x="422" y="141"/>
                    </a:lnTo>
                    <a:lnTo>
                      <a:pt x="418" y="147"/>
                    </a:lnTo>
                    <a:lnTo>
                      <a:pt x="414" y="152"/>
                    </a:lnTo>
                    <a:lnTo>
                      <a:pt x="410" y="160"/>
                    </a:lnTo>
                    <a:lnTo>
                      <a:pt x="407" y="164"/>
                    </a:lnTo>
                    <a:lnTo>
                      <a:pt x="401" y="169"/>
                    </a:lnTo>
                    <a:lnTo>
                      <a:pt x="397" y="175"/>
                    </a:lnTo>
                    <a:lnTo>
                      <a:pt x="391" y="181"/>
                    </a:lnTo>
                    <a:lnTo>
                      <a:pt x="386" y="186"/>
                    </a:lnTo>
                    <a:lnTo>
                      <a:pt x="382" y="192"/>
                    </a:lnTo>
                    <a:lnTo>
                      <a:pt x="376" y="196"/>
                    </a:lnTo>
                    <a:lnTo>
                      <a:pt x="371" y="202"/>
                    </a:lnTo>
                    <a:lnTo>
                      <a:pt x="365" y="207"/>
                    </a:lnTo>
                    <a:lnTo>
                      <a:pt x="357" y="211"/>
                    </a:lnTo>
                    <a:lnTo>
                      <a:pt x="352" y="217"/>
                    </a:lnTo>
                    <a:lnTo>
                      <a:pt x="344" y="221"/>
                    </a:lnTo>
                    <a:lnTo>
                      <a:pt x="336" y="224"/>
                    </a:lnTo>
                    <a:lnTo>
                      <a:pt x="331" y="230"/>
                    </a:lnTo>
                    <a:lnTo>
                      <a:pt x="323" y="234"/>
                    </a:lnTo>
                    <a:lnTo>
                      <a:pt x="315" y="238"/>
                    </a:lnTo>
                    <a:lnTo>
                      <a:pt x="308" y="242"/>
                    </a:lnTo>
                    <a:lnTo>
                      <a:pt x="298" y="245"/>
                    </a:lnTo>
                    <a:lnTo>
                      <a:pt x="291" y="247"/>
                    </a:lnTo>
                    <a:lnTo>
                      <a:pt x="281" y="251"/>
                    </a:lnTo>
                    <a:lnTo>
                      <a:pt x="274" y="255"/>
                    </a:lnTo>
                    <a:lnTo>
                      <a:pt x="264" y="257"/>
                    </a:lnTo>
                    <a:lnTo>
                      <a:pt x="255" y="259"/>
                    </a:lnTo>
                    <a:lnTo>
                      <a:pt x="245" y="262"/>
                    </a:lnTo>
                    <a:lnTo>
                      <a:pt x="241" y="262"/>
                    </a:lnTo>
                    <a:lnTo>
                      <a:pt x="239" y="262"/>
                    </a:lnTo>
                    <a:lnTo>
                      <a:pt x="237" y="262"/>
                    </a:lnTo>
                    <a:lnTo>
                      <a:pt x="234" y="262"/>
                    </a:lnTo>
                    <a:lnTo>
                      <a:pt x="230" y="262"/>
                    </a:lnTo>
                    <a:lnTo>
                      <a:pt x="228" y="262"/>
                    </a:lnTo>
                    <a:lnTo>
                      <a:pt x="224" y="262"/>
                    </a:lnTo>
                    <a:lnTo>
                      <a:pt x="222" y="262"/>
                    </a:lnTo>
                    <a:lnTo>
                      <a:pt x="218" y="261"/>
                    </a:lnTo>
                    <a:lnTo>
                      <a:pt x="215" y="259"/>
                    </a:lnTo>
                    <a:lnTo>
                      <a:pt x="213" y="257"/>
                    </a:lnTo>
                    <a:lnTo>
                      <a:pt x="213" y="255"/>
                    </a:lnTo>
                    <a:lnTo>
                      <a:pt x="215" y="255"/>
                    </a:lnTo>
                    <a:lnTo>
                      <a:pt x="218" y="253"/>
                    </a:lnTo>
                    <a:lnTo>
                      <a:pt x="222" y="253"/>
                    </a:lnTo>
                    <a:lnTo>
                      <a:pt x="224" y="251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32" y="249"/>
                    </a:lnTo>
                    <a:lnTo>
                      <a:pt x="234" y="247"/>
                    </a:lnTo>
                    <a:lnTo>
                      <a:pt x="237" y="245"/>
                    </a:lnTo>
                    <a:lnTo>
                      <a:pt x="241" y="245"/>
                    </a:lnTo>
                    <a:lnTo>
                      <a:pt x="245" y="243"/>
                    </a:lnTo>
                    <a:lnTo>
                      <a:pt x="247" y="242"/>
                    </a:lnTo>
                    <a:lnTo>
                      <a:pt x="253" y="240"/>
                    </a:lnTo>
                    <a:lnTo>
                      <a:pt x="256" y="240"/>
                    </a:lnTo>
                    <a:lnTo>
                      <a:pt x="260" y="238"/>
                    </a:lnTo>
                    <a:lnTo>
                      <a:pt x="264" y="234"/>
                    </a:lnTo>
                    <a:lnTo>
                      <a:pt x="268" y="232"/>
                    </a:lnTo>
                    <a:lnTo>
                      <a:pt x="274" y="230"/>
                    </a:lnTo>
                    <a:lnTo>
                      <a:pt x="277" y="228"/>
                    </a:lnTo>
                    <a:lnTo>
                      <a:pt x="283" y="226"/>
                    </a:lnTo>
                    <a:lnTo>
                      <a:pt x="287" y="223"/>
                    </a:lnTo>
                    <a:lnTo>
                      <a:pt x="293" y="221"/>
                    </a:lnTo>
                    <a:lnTo>
                      <a:pt x="296" y="219"/>
                    </a:lnTo>
                    <a:lnTo>
                      <a:pt x="302" y="215"/>
                    </a:lnTo>
                    <a:lnTo>
                      <a:pt x="308" y="213"/>
                    </a:lnTo>
                    <a:lnTo>
                      <a:pt x="312" y="209"/>
                    </a:lnTo>
                    <a:lnTo>
                      <a:pt x="317" y="205"/>
                    </a:lnTo>
                    <a:lnTo>
                      <a:pt x="323" y="202"/>
                    </a:lnTo>
                    <a:lnTo>
                      <a:pt x="327" y="200"/>
                    </a:lnTo>
                    <a:lnTo>
                      <a:pt x="333" y="194"/>
                    </a:lnTo>
                    <a:lnTo>
                      <a:pt x="338" y="192"/>
                    </a:lnTo>
                    <a:lnTo>
                      <a:pt x="342" y="186"/>
                    </a:lnTo>
                    <a:lnTo>
                      <a:pt x="348" y="183"/>
                    </a:lnTo>
                    <a:lnTo>
                      <a:pt x="353" y="179"/>
                    </a:lnTo>
                    <a:lnTo>
                      <a:pt x="357" y="175"/>
                    </a:lnTo>
                    <a:lnTo>
                      <a:pt x="363" y="171"/>
                    </a:lnTo>
                    <a:lnTo>
                      <a:pt x="367" y="166"/>
                    </a:lnTo>
                    <a:lnTo>
                      <a:pt x="372" y="162"/>
                    </a:lnTo>
                    <a:lnTo>
                      <a:pt x="378" y="156"/>
                    </a:lnTo>
                    <a:lnTo>
                      <a:pt x="382" y="150"/>
                    </a:lnTo>
                    <a:lnTo>
                      <a:pt x="386" y="147"/>
                    </a:lnTo>
                    <a:lnTo>
                      <a:pt x="391" y="141"/>
                    </a:lnTo>
                    <a:lnTo>
                      <a:pt x="395" y="135"/>
                    </a:lnTo>
                    <a:lnTo>
                      <a:pt x="401" y="129"/>
                    </a:lnTo>
                    <a:lnTo>
                      <a:pt x="405" y="124"/>
                    </a:lnTo>
                    <a:lnTo>
                      <a:pt x="409" y="118"/>
                    </a:lnTo>
                    <a:lnTo>
                      <a:pt x="412" y="112"/>
                    </a:lnTo>
                    <a:lnTo>
                      <a:pt x="416" y="107"/>
                    </a:lnTo>
                    <a:lnTo>
                      <a:pt x="420" y="99"/>
                    </a:lnTo>
                    <a:lnTo>
                      <a:pt x="424" y="93"/>
                    </a:lnTo>
                    <a:lnTo>
                      <a:pt x="428" y="88"/>
                    </a:lnTo>
                    <a:lnTo>
                      <a:pt x="429" y="80"/>
                    </a:lnTo>
                    <a:lnTo>
                      <a:pt x="431" y="74"/>
                    </a:lnTo>
                    <a:lnTo>
                      <a:pt x="435" y="67"/>
                    </a:lnTo>
                    <a:lnTo>
                      <a:pt x="437" y="59"/>
                    </a:lnTo>
                    <a:lnTo>
                      <a:pt x="441" y="51"/>
                    </a:lnTo>
                    <a:lnTo>
                      <a:pt x="443" y="44"/>
                    </a:lnTo>
                    <a:lnTo>
                      <a:pt x="445" y="36"/>
                    </a:lnTo>
                    <a:lnTo>
                      <a:pt x="447" y="29"/>
                    </a:lnTo>
                    <a:lnTo>
                      <a:pt x="445" y="29"/>
                    </a:lnTo>
                    <a:lnTo>
                      <a:pt x="443" y="29"/>
                    </a:lnTo>
                    <a:lnTo>
                      <a:pt x="439" y="29"/>
                    </a:lnTo>
                    <a:lnTo>
                      <a:pt x="437" y="29"/>
                    </a:lnTo>
                    <a:lnTo>
                      <a:pt x="435" y="29"/>
                    </a:lnTo>
                    <a:lnTo>
                      <a:pt x="431" y="29"/>
                    </a:lnTo>
                    <a:lnTo>
                      <a:pt x="428" y="29"/>
                    </a:lnTo>
                    <a:lnTo>
                      <a:pt x="424" y="29"/>
                    </a:lnTo>
                    <a:lnTo>
                      <a:pt x="420" y="29"/>
                    </a:lnTo>
                    <a:lnTo>
                      <a:pt x="416" y="31"/>
                    </a:lnTo>
                    <a:lnTo>
                      <a:pt x="410" y="31"/>
                    </a:lnTo>
                    <a:lnTo>
                      <a:pt x="405" y="31"/>
                    </a:lnTo>
                    <a:lnTo>
                      <a:pt x="399" y="32"/>
                    </a:lnTo>
                    <a:lnTo>
                      <a:pt x="395" y="32"/>
                    </a:lnTo>
                    <a:lnTo>
                      <a:pt x="388" y="32"/>
                    </a:lnTo>
                    <a:lnTo>
                      <a:pt x="382" y="34"/>
                    </a:lnTo>
                    <a:lnTo>
                      <a:pt x="376" y="34"/>
                    </a:lnTo>
                    <a:lnTo>
                      <a:pt x="369" y="36"/>
                    </a:lnTo>
                    <a:lnTo>
                      <a:pt x="361" y="36"/>
                    </a:lnTo>
                    <a:lnTo>
                      <a:pt x="355" y="38"/>
                    </a:lnTo>
                    <a:lnTo>
                      <a:pt x="348" y="38"/>
                    </a:lnTo>
                    <a:lnTo>
                      <a:pt x="340" y="40"/>
                    </a:lnTo>
                    <a:lnTo>
                      <a:pt x="331" y="42"/>
                    </a:lnTo>
                    <a:lnTo>
                      <a:pt x="323" y="44"/>
                    </a:lnTo>
                    <a:lnTo>
                      <a:pt x="315" y="44"/>
                    </a:lnTo>
                    <a:lnTo>
                      <a:pt x="308" y="48"/>
                    </a:lnTo>
                    <a:lnTo>
                      <a:pt x="298" y="48"/>
                    </a:lnTo>
                    <a:lnTo>
                      <a:pt x="291" y="50"/>
                    </a:lnTo>
                    <a:lnTo>
                      <a:pt x="283" y="53"/>
                    </a:lnTo>
                    <a:lnTo>
                      <a:pt x="274" y="55"/>
                    </a:lnTo>
                    <a:lnTo>
                      <a:pt x="264" y="57"/>
                    </a:lnTo>
                    <a:lnTo>
                      <a:pt x="256" y="59"/>
                    </a:lnTo>
                    <a:lnTo>
                      <a:pt x="247" y="63"/>
                    </a:lnTo>
                    <a:lnTo>
                      <a:pt x="237" y="65"/>
                    </a:lnTo>
                    <a:lnTo>
                      <a:pt x="230" y="69"/>
                    </a:lnTo>
                    <a:lnTo>
                      <a:pt x="220" y="71"/>
                    </a:lnTo>
                    <a:lnTo>
                      <a:pt x="211" y="74"/>
                    </a:lnTo>
                    <a:lnTo>
                      <a:pt x="203" y="78"/>
                    </a:lnTo>
                    <a:lnTo>
                      <a:pt x="194" y="80"/>
                    </a:lnTo>
                    <a:lnTo>
                      <a:pt x="184" y="84"/>
                    </a:lnTo>
                    <a:lnTo>
                      <a:pt x="177" y="88"/>
                    </a:lnTo>
                    <a:lnTo>
                      <a:pt x="167" y="91"/>
                    </a:lnTo>
                    <a:lnTo>
                      <a:pt x="158" y="95"/>
                    </a:lnTo>
                    <a:lnTo>
                      <a:pt x="150" y="101"/>
                    </a:lnTo>
                    <a:lnTo>
                      <a:pt x="141" y="105"/>
                    </a:lnTo>
                    <a:lnTo>
                      <a:pt x="133" y="110"/>
                    </a:lnTo>
                    <a:lnTo>
                      <a:pt x="123" y="114"/>
                    </a:lnTo>
                    <a:lnTo>
                      <a:pt x="116" y="120"/>
                    </a:lnTo>
                    <a:lnTo>
                      <a:pt x="108" y="126"/>
                    </a:lnTo>
                    <a:lnTo>
                      <a:pt x="101" y="129"/>
                    </a:lnTo>
                    <a:lnTo>
                      <a:pt x="91" y="135"/>
                    </a:lnTo>
                    <a:lnTo>
                      <a:pt x="83" y="141"/>
                    </a:lnTo>
                    <a:lnTo>
                      <a:pt x="76" y="147"/>
                    </a:lnTo>
                    <a:lnTo>
                      <a:pt x="70" y="154"/>
                    </a:lnTo>
                    <a:lnTo>
                      <a:pt x="63" y="160"/>
                    </a:lnTo>
                    <a:lnTo>
                      <a:pt x="55" y="167"/>
                    </a:lnTo>
                    <a:lnTo>
                      <a:pt x="49" y="173"/>
                    </a:lnTo>
                    <a:lnTo>
                      <a:pt x="44" y="181"/>
                    </a:lnTo>
                    <a:lnTo>
                      <a:pt x="38" y="188"/>
                    </a:lnTo>
                    <a:lnTo>
                      <a:pt x="32" y="196"/>
                    </a:lnTo>
                    <a:lnTo>
                      <a:pt x="26" y="204"/>
                    </a:lnTo>
                    <a:lnTo>
                      <a:pt x="21" y="211"/>
                    </a:lnTo>
                    <a:lnTo>
                      <a:pt x="0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38" name="Freeform 911">
                <a:extLst>
                  <a:ext uri="{FF2B5EF4-FFF2-40B4-BE49-F238E27FC236}">
                    <a16:creationId xmlns:a16="http://schemas.microsoft.com/office/drawing/2014/main" id="{269A3DB2-343C-4774-BAEE-A24C7B32B25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2" y="747"/>
                <a:ext cx="198" cy="166"/>
              </a:xfrm>
              <a:custGeom>
                <a:avLst/>
                <a:gdLst>
                  <a:gd name="T0" fmla="*/ 0 w 398"/>
                  <a:gd name="T1" fmla="*/ 1 h 331"/>
                  <a:gd name="T2" fmla="*/ 0 w 398"/>
                  <a:gd name="T3" fmla="*/ 1 h 331"/>
                  <a:gd name="T4" fmla="*/ 0 w 398"/>
                  <a:gd name="T5" fmla="*/ 1 h 331"/>
                  <a:gd name="T6" fmla="*/ 0 w 398"/>
                  <a:gd name="T7" fmla="*/ 1 h 331"/>
                  <a:gd name="T8" fmla="*/ 0 w 398"/>
                  <a:gd name="T9" fmla="*/ 1 h 331"/>
                  <a:gd name="T10" fmla="*/ 0 w 398"/>
                  <a:gd name="T11" fmla="*/ 1 h 331"/>
                  <a:gd name="T12" fmla="*/ 0 w 398"/>
                  <a:gd name="T13" fmla="*/ 1 h 331"/>
                  <a:gd name="T14" fmla="*/ 0 w 398"/>
                  <a:gd name="T15" fmla="*/ 1 h 331"/>
                  <a:gd name="T16" fmla="*/ 0 w 398"/>
                  <a:gd name="T17" fmla="*/ 1 h 331"/>
                  <a:gd name="T18" fmla="*/ 0 w 398"/>
                  <a:gd name="T19" fmla="*/ 1 h 331"/>
                  <a:gd name="T20" fmla="*/ 0 w 398"/>
                  <a:gd name="T21" fmla="*/ 1 h 331"/>
                  <a:gd name="T22" fmla="*/ 0 w 398"/>
                  <a:gd name="T23" fmla="*/ 1 h 331"/>
                  <a:gd name="T24" fmla="*/ 0 w 398"/>
                  <a:gd name="T25" fmla="*/ 1 h 331"/>
                  <a:gd name="T26" fmla="*/ 0 w 398"/>
                  <a:gd name="T27" fmla="*/ 1 h 331"/>
                  <a:gd name="T28" fmla="*/ 0 w 398"/>
                  <a:gd name="T29" fmla="*/ 1 h 331"/>
                  <a:gd name="T30" fmla="*/ 0 w 398"/>
                  <a:gd name="T31" fmla="*/ 1 h 331"/>
                  <a:gd name="T32" fmla="*/ 0 w 398"/>
                  <a:gd name="T33" fmla="*/ 1 h 331"/>
                  <a:gd name="T34" fmla="*/ 0 w 398"/>
                  <a:gd name="T35" fmla="*/ 1 h 331"/>
                  <a:gd name="T36" fmla="*/ 0 w 398"/>
                  <a:gd name="T37" fmla="*/ 1 h 331"/>
                  <a:gd name="T38" fmla="*/ 0 w 398"/>
                  <a:gd name="T39" fmla="*/ 1 h 331"/>
                  <a:gd name="T40" fmla="*/ 0 w 398"/>
                  <a:gd name="T41" fmla="*/ 1 h 331"/>
                  <a:gd name="T42" fmla="*/ 0 w 398"/>
                  <a:gd name="T43" fmla="*/ 1 h 331"/>
                  <a:gd name="T44" fmla="*/ 0 w 398"/>
                  <a:gd name="T45" fmla="*/ 1 h 331"/>
                  <a:gd name="T46" fmla="*/ 0 w 398"/>
                  <a:gd name="T47" fmla="*/ 1 h 331"/>
                  <a:gd name="T48" fmla="*/ 0 w 398"/>
                  <a:gd name="T49" fmla="*/ 1 h 331"/>
                  <a:gd name="T50" fmla="*/ 0 w 398"/>
                  <a:gd name="T51" fmla="*/ 1 h 331"/>
                  <a:gd name="T52" fmla="*/ 0 w 398"/>
                  <a:gd name="T53" fmla="*/ 1 h 331"/>
                  <a:gd name="T54" fmla="*/ 0 w 398"/>
                  <a:gd name="T55" fmla="*/ 1 h 331"/>
                  <a:gd name="T56" fmla="*/ 0 w 398"/>
                  <a:gd name="T57" fmla="*/ 1 h 331"/>
                  <a:gd name="T58" fmla="*/ 0 w 398"/>
                  <a:gd name="T59" fmla="*/ 1 h 331"/>
                  <a:gd name="T60" fmla="*/ 0 w 398"/>
                  <a:gd name="T61" fmla="*/ 1 h 331"/>
                  <a:gd name="T62" fmla="*/ 0 w 398"/>
                  <a:gd name="T63" fmla="*/ 1 h 331"/>
                  <a:gd name="T64" fmla="*/ 0 w 398"/>
                  <a:gd name="T65" fmla="*/ 1 h 331"/>
                  <a:gd name="T66" fmla="*/ 0 w 398"/>
                  <a:gd name="T67" fmla="*/ 1 h 331"/>
                  <a:gd name="T68" fmla="*/ 0 w 398"/>
                  <a:gd name="T69" fmla="*/ 1 h 331"/>
                  <a:gd name="T70" fmla="*/ 0 w 398"/>
                  <a:gd name="T71" fmla="*/ 1 h 331"/>
                  <a:gd name="T72" fmla="*/ 0 w 398"/>
                  <a:gd name="T73" fmla="*/ 1 h 331"/>
                  <a:gd name="T74" fmla="*/ 0 w 398"/>
                  <a:gd name="T75" fmla="*/ 1 h 331"/>
                  <a:gd name="T76" fmla="*/ 0 w 398"/>
                  <a:gd name="T77" fmla="*/ 1 h 331"/>
                  <a:gd name="T78" fmla="*/ 0 w 398"/>
                  <a:gd name="T79" fmla="*/ 1 h 331"/>
                  <a:gd name="T80" fmla="*/ 0 w 398"/>
                  <a:gd name="T81" fmla="*/ 1 h 331"/>
                  <a:gd name="T82" fmla="*/ 0 w 398"/>
                  <a:gd name="T83" fmla="*/ 1 h 331"/>
                  <a:gd name="T84" fmla="*/ 0 w 398"/>
                  <a:gd name="T85" fmla="*/ 1 h 331"/>
                  <a:gd name="T86" fmla="*/ 0 w 398"/>
                  <a:gd name="T87" fmla="*/ 1 h 331"/>
                  <a:gd name="T88" fmla="*/ 0 w 398"/>
                  <a:gd name="T89" fmla="*/ 1 h 331"/>
                  <a:gd name="T90" fmla="*/ 0 w 398"/>
                  <a:gd name="T91" fmla="*/ 1 h 331"/>
                  <a:gd name="T92" fmla="*/ 0 w 398"/>
                  <a:gd name="T93" fmla="*/ 1 h 331"/>
                  <a:gd name="T94" fmla="*/ 0 w 398"/>
                  <a:gd name="T95" fmla="*/ 1 h 331"/>
                  <a:gd name="T96" fmla="*/ 0 w 398"/>
                  <a:gd name="T97" fmla="*/ 1 h 331"/>
                  <a:gd name="T98" fmla="*/ 0 w 398"/>
                  <a:gd name="T99" fmla="*/ 1 h 331"/>
                  <a:gd name="T100" fmla="*/ 0 w 398"/>
                  <a:gd name="T101" fmla="*/ 1 h 331"/>
                  <a:gd name="T102" fmla="*/ 0 w 398"/>
                  <a:gd name="T103" fmla="*/ 1 h 331"/>
                  <a:gd name="T104" fmla="*/ 0 w 398"/>
                  <a:gd name="T105" fmla="*/ 1 h 331"/>
                  <a:gd name="T106" fmla="*/ 0 w 398"/>
                  <a:gd name="T107" fmla="*/ 1 h 331"/>
                  <a:gd name="T108" fmla="*/ 0 w 398"/>
                  <a:gd name="T109" fmla="*/ 1 h 331"/>
                  <a:gd name="T110" fmla="*/ 0 w 398"/>
                  <a:gd name="T111" fmla="*/ 1 h 331"/>
                  <a:gd name="T112" fmla="*/ 0 w 398"/>
                  <a:gd name="T113" fmla="*/ 1 h 331"/>
                  <a:gd name="T114" fmla="*/ 0 w 398"/>
                  <a:gd name="T115" fmla="*/ 1 h 331"/>
                  <a:gd name="T116" fmla="*/ 0 w 398"/>
                  <a:gd name="T117" fmla="*/ 1 h 33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8"/>
                  <a:gd name="T178" fmla="*/ 0 h 331"/>
                  <a:gd name="T179" fmla="*/ 398 w 398"/>
                  <a:gd name="T180" fmla="*/ 331 h 33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8" h="331">
                    <a:moveTo>
                      <a:pt x="0" y="270"/>
                    </a:moveTo>
                    <a:lnTo>
                      <a:pt x="0" y="269"/>
                    </a:lnTo>
                    <a:lnTo>
                      <a:pt x="2" y="267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4" y="261"/>
                    </a:lnTo>
                    <a:lnTo>
                      <a:pt x="6" y="257"/>
                    </a:lnTo>
                    <a:lnTo>
                      <a:pt x="6" y="255"/>
                    </a:lnTo>
                    <a:lnTo>
                      <a:pt x="8" y="251"/>
                    </a:lnTo>
                    <a:lnTo>
                      <a:pt x="10" y="248"/>
                    </a:lnTo>
                    <a:lnTo>
                      <a:pt x="12" y="244"/>
                    </a:lnTo>
                    <a:lnTo>
                      <a:pt x="16" y="240"/>
                    </a:lnTo>
                    <a:lnTo>
                      <a:pt x="18" y="236"/>
                    </a:lnTo>
                    <a:lnTo>
                      <a:pt x="21" y="232"/>
                    </a:lnTo>
                    <a:lnTo>
                      <a:pt x="25" y="227"/>
                    </a:lnTo>
                    <a:lnTo>
                      <a:pt x="25" y="225"/>
                    </a:lnTo>
                    <a:lnTo>
                      <a:pt x="27" y="223"/>
                    </a:lnTo>
                    <a:lnTo>
                      <a:pt x="29" y="219"/>
                    </a:lnTo>
                    <a:lnTo>
                      <a:pt x="31" y="217"/>
                    </a:lnTo>
                    <a:lnTo>
                      <a:pt x="33" y="215"/>
                    </a:lnTo>
                    <a:lnTo>
                      <a:pt x="35" y="211"/>
                    </a:lnTo>
                    <a:lnTo>
                      <a:pt x="38" y="210"/>
                    </a:lnTo>
                    <a:lnTo>
                      <a:pt x="40" y="208"/>
                    </a:lnTo>
                    <a:lnTo>
                      <a:pt x="42" y="204"/>
                    </a:lnTo>
                    <a:lnTo>
                      <a:pt x="44" y="202"/>
                    </a:lnTo>
                    <a:lnTo>
                      <a:pt x="48" y="198"/>
                    </a:lnTo>
                    <a:lnTo>
                      <a:pt x="50" y="196"/>
                    </a:lnTo>
                    <a:lnTo>
                      <a:pt x="52" y="192"/>
                    </a:lnTo>
                    <a:lnTo>
                      <a:pt x="56" y="191"/>
                    </a:lnTo>
                    <a:lnTo>
                      <a:pt x="57" y="187"/>
                    </a:lnTo>
                    <a:lnTo>
                      <a:pt x="61" y="185"/>
                    </a:lnTo>
                    <a:lnTo>
                      <a:pt x="63" y="181"/>
                    </a:lnTo>
                    <a:lnTo>
                      <a:pt x="67" y="179"/>
                    </a:lnTo>
                    <a:lnTo>
                      <a:pt x="71" y="175"/>
                    </a:lnTo>
                    <a:lnTo>
                      <a:pt x="73" y="172"/>
                    </a:lnTo>
                    <a:lnTo>
                      <a:pt x="77" y="170"/>
                    </a:lnTo>
                    <a:lnTo>
                      <a:pt x="80" y="166"/>
                    </a:lnTo>
                    <a:lnTo>
                      <a:pt x="84" y="164"/>
                    </a:lnTo>
                    <a:lnTo>
                      <a:pt x="88" y="160"/>
                    </a:lnTo>
                    <a:lnTo>
                      <a:pt x="92" y="156"/>
                    </a:lnTo>
                    <a:lnTo>
                      <a:pt x="96" y="154"/>
                    </a:lnTo>
                    <a:lnTo>
                      <a:pt x="99" y="151"/>
                    </a:lnTo>
                    <a:lnTo>
                      <a:pt x="103" y="149"/>
                    </a:lnTo>
                    <a:lnTo>
                      <a:pt x="107" y="145"/>
                    </a:lnTo>
                    <a:lnTo>
                      <a:pt x="113" y="143"/>
                    </a:lnTo>
                    <a:lnTo>
                      <a:pt x="116" y="139"/>
                    </a:lnTo>
                    <a:lnTo>
                      <a:pt x="122" y="137"/>
                    </a:lnTo>
                    <a:lnTo>
                      <a:pt x="126" y="134"/>
                    </a:lnTo>
                    <a:lnTo>
                      <a:pt x="130" y="130"/>
                    </a:lnTo>
                    <a:lnTo>
                      <a:pt x="134" y="128"/>
                    </a:lnTo>
                    <a:lnTo>
                      <a:pt x="139" y="124"/>
                    </a:lnTo>
                    <a:lnTo>
                      <a:pt x="143" y="122"/>
                    </a:lnTo>
                    <a:lnTo>
                      <a:pt x="147" y="118"/>
                    </a:lnTo>
                    <a:lnTo>
                      <a:pt x="153" y="116"/>
                    </a:lnTo>
                    <a:lnTo>
                      <a:pt x="156" y="115"/>
                    </a:lnTo>
                    <a:lnTo>
                      <a:pt x="160" y="113"/>
                    </a:lnTo>
                    <a:lnTo>
                      <a:pt x="166" y="109"/>
                    </a:lnTo>
                    <a:lnTo>
                      <a:pt x="170" y="107"/>
                    </a:lnTo>
                    <a:lnTo>
                      <a:pt x="173" y="105"/>
                    </a:lnTo>
                    <a:lnTo>
                      <a:pt x="179" y="103"/>
                    </a:lnTo>
                    <a:lnTo>
                      <a:pt x="183" y="99"/>
                    </a:lnTo>
                    <a:lnTo>
                      <a:pt x="187" y="97"/>
                    </a:lnTo>
                    <a:lnTo>
                      <a:pt x="192" y="96"/>
                    </a:lnTo>
                    <a:lnTo>
                      <a:pt x="196" y="94"/>
                    </a:lnTo>
                    <a:lnTo>
                      <a:pt x="200" y="92"/>
                    </a:lnTo>
                    <a:lnTo>
                      <a:pt x="204" y="90"/>
                    </a:lnTo>
                    <a:lnTo>
                      <a:pt x="210" y="88"/>
                    </a:lnTo>
                    <a:lnTo>
                      <a:pt x="213" y="86"/>
                    </a:lnTo>
                    <a:lnTo>
                      <a:pt x="217" y="84"/>
                    </a:lnTo>
                    <a:lnTo>
                      <a:pt x="221" y="82"/>
                    </a:lnTo>
                    <a:lnTo>
                      <a:pt x="227" y="80"/>
                    </a:lnTo>
                    <a:lnTo>
                      <a:pt x="230" y="78"/>
                    </a:lnTo>
                    <a:lnTo>
                      <a:pt x="234" y="77"/>
                    </a:lnTo>
                    <a:lnTo>
                      <a:pt x="238" y="75"/>
                    </a:lnTo>
                    <a:lnTo>
                      <a:pt x="242" y="73"/>
                    </a:lnTo>
                    <a:lnTo>
                      <a:pt x="248" y="73"/>
                    </a:lnTo>
                    <a:lnTo>
                      <a:pt x="251" y="71"/>
                    </a:lnTo>
                    <a:lnTo>
                      <a:pt x="255" y="69"/>
                    </a:lnTo>
                    <a:lnTo>
                      <a:pt x="261" y="67"/>
                    </a:lnTo>
                    <a:lnTo>
                      <a:pt x="265" y="65"/>
                    </a:lnTo>
                    <a:lnTo>
                      <a:pt x="269" y="63"/>
                    </a:lnTo>
                    <a:lnTo>
                      <a:pt x="272" y="61"/>
                    </a:lnTo>
                    <a:lnTo>
                      <a:pt x="276" y="59"/>
                    </a:lnTo>
                    <a:lnTo>
                      <a:pt x="280" y="58"/>
                    </a:lnTo>
                    <a:lnTo>
                      <a:pt x="284" y="56"/>
                    </a:lnTo>
                    <a:lnTo>
                      <a:pt x="289" y="54"/>
                    </a:lnTo>
                    <a:lnTo>
                      <a:pt x="293" y="54"/>
                    </a:lnTo>
                    <a:lnTo>
                      <a:pt x="297" y="50"/>
                    </a:lnTo>
                    <a:lnTo>
                      <a:pt x="301" y="50"/>
                    </a:lnTo>
                    <a:lnTo>
                      <a:pt x="305" y="48"/>
                    </a:lnTo>
                    <a:lnTo>
                      <a:pt x="310" y="46"/>
                    </a:lnTo>
                    <a:lnTo>
                      <a:pt x="314" y="44"/>
                    </a:lnTo>
                    <a:lnTo>
                      <a:pt x="318" y="42"/>
                    </a:lnTo>
                    <a:lnTo>
                      <a:pt x="322" y="40"/>
                    </a:lnTo>
                    <a:lnTo>
                      <a:pt x="327" y="39"/>
                    </a:lnTo>
                    <a:lnTo>
                      <a:pt x="331" y="37"/>
                    </a:lnTo>
                    <a:lnTo>
                      <a:pt x="335" y="35"/>
                    </a:lnTo>
                    <a:lnTo>
                      <a:pt x="339" y="33"/>
                    </a:lnTo>
                    <a:lnTo>
                      <a:pt x="343" y="31"/>
                    </a:lnTo>
                    <a:lnTo>
                      <a:pt x="348" y="27"/>
                    </a:lnTo>
                    <a:lnTo>
                      <a:pt x="352" y="25"/>
                    </a:lnTo>
                    <a:lnTo>
                      <a:pt x="356" y="23"/>
                    </a:lnTo>
                    <a:lnTo>
                      <a:pt x="360" y="21"/>
                    </a:lnTo>
                    <a:lnTo>
                      <a:pt x="364" y="19"/>
                    </a:lnTo>
                    <a:lnTo>
                      <a:pt x="369" y="16"/>
                    </a:lnTo>
                    <a:lnTo>
                      <a:pt x="373" y="14"/>
                    </a:lnTo>
                    <a:lnTo>
                      <a:pt x="377" y="12"/>
                    </a:lnTo>
                    <a:lnTo>
                      <a:pt x="381" y="8"/>
                    </a:lnTo>
                    <a:lnTo>
                      <a:pt x="386" y="6"/>
                    </a:lnTo>
                    <a:lnTo>
                      <a:pt x="390" y="4"/>
                    </a:lnTo>
                    <a:lnTo>
                      <a:pt x="394" y="0"/>
                    </a:lnTo>
                    <a:lnTo>
                      <a:pt x="394" y="2"/>
                    </a:lnTo>
                    <a:lnTo>
                      <a:pt x="396" y="4"/>
                    </a:lnTo>
                    <a:lnTo>
                      <a:pt x="396" y="8"/>
                    </a:lnTo>
                    <a:lnTo>
                      <a:pt x="396" y="10"/>
                    </a:lnTo>
                    <a:lnTo>
                      <a:pt x="396" y="14"/>
                    </a:lnTo>
                    <a:lnTo>
                      <a:pt x="398" y="18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398" y="25"/>
                    </a:lnTo>
                    <a:lnTo>
                      <a:pt x="398" y="27"/>
                    </a:lnTo>
                    <a:lnTo>
                      <a:pt x="398" y="31"/>
                    </a:lnTo>
                    <a:lnTo>
                      <a:pt x="398" y="33"/>
                    </a:lnTo>
                    <a:lnTo>
                      <a:pt x="398" y="35"/>
                    </a:lnTo>
                    <a:lnTo>
                      <a:pt x="398" y="39"/>
                    </a:lnTo>
                    <a:lnTo>
                      <a:pt x="398" y="40"/>
                    </a:lnTo>
                    <a:lnTo>
                      <a:pt x="398" y="44"/>
                    </a:lnTo>
                    <a:lnTo>
                      <a:pt x="398" y="48"/>
                    </a:lnTo>
                    <a:lnTo>
                      <a:pt x="398" y="52"/>
                    </a:lnTo>
                    <a:lnTo>
                      <a:pt x="398" y="56"/>
                    </a:lnTo>
                    <a:lnTo>
                      <a:pt x="398" y="59"/>
                    </a:lnTo>
                    <a:lnTo>
                      <a:pt x="398" y="63"/>
                    </a:lnTo>
                    <a:lnTo>
                      <a:pt x="398" y="67"/>
                    </a:lnTo>
                    <a:lnTo>
                      <a:pt x="398" y="71"/>
                    </a:lnTo>
                    <a:lnTo>
                      <a:pt x="398" y="75"/>
                    </a:lnTo>
                    <a:lnTo>
                      <a:pt x="398" y="78"/>
                    </a:lnTo>
                    <a:lnTo>
                      <a:pt x="398" y="82"/>
                    </a:lnTo>
                    <a:lnTo>
                      <a:pt x="396" y="86"/>
                    </a:lnTo>
                    <a:lnTo>
                      <a:pt x="396" y="92"/>
                    </a:lnTo>
                    <a:lnTo>
                      <a:pt x="396" y="96"/>
                    </a:lnTo>
                    <a:lnTo>
                      <a:pt x="396" y="101"/>
                    </a:lnTo>
                    <a:lnTo>
                      <a:pt x="394" y="105"/>
                    </a:lnTo>
                    <a:lnTo>
                      <a:pt x="394" y="111"/>
                    </a:lnTo>
                    <a:lnTo>
                      <a:pt x="392" y="116"/>
                    </a:lnTo>
                    <a:lnTo>
                      <a:pt x="392" y="120"/>
                    </a:lnTo>
                    <a:lnTo>
                      <a:pt x="390" y="126"/>
                    </a:lnTo>
                    <a:lnTo>
                      <a:pt x="390" y="132"/>
                    </a:lnTo>
                    <a:lnTo>
                      <a:pt x="388" y="135"/>
                    </a:lnTo>
                    <a:lnTo>
                      <a:pt x="388" y="141"/>
                    </a:lnTo>
                    <a:lnTo>
                      <a:pt x="386" y="147"/>
                    </a:lnTo>
                    <a:lnTo>
                      <a:pt x="384" y="153"/>
                    </a:lnTo>
                    <a:lnTo>
                      <a:pt x="384" y="158"/>
                    </a:lnTo>
                    <a:lnTo>
                      <a:pt x="383" y="164"/>
                    </a:lnTo>
                    <a:lnTo>
                      <a:pt x="381" y="170"/>
                    </a:lnTo>
                    <a:lnTo>
                      <a:pt x="379" y="175"/>
                    </a:lnTo>
                    <a:lnTo>
                      <a:pt x="377" y="181"/>
                    </a:lnTo>
                    <a:lnTo>
                      <a:pt x="375" y="187"/>
                    </a:lnTo>
                    <a:lnTo>
                      <a:pt x="373" y="192"/>
                    </a:lnTo>
                    <a:lnTo>
                      <a:pt x="371" y="198"/>
                    </a:lnTo>
                    <a:lnTo>
                      <a:pt x="369" y="206"/>
                    </a:lnTo>
                    <a:lnTo>
                      <a:pt x="367" y="211"/>
                    </a:lnTo>
                    <a:lnTo>
                      <a:pt x="364" y="217"/>
                    </a:lnTo>
                    <a:lnTo>
                      <a:pt x="362" y="225"/>
                    </a:lnTo>
                    <a:lnTo>
                      <a:pt x="358" y="230"/>
                    </a:lnTo>
                    <a:lnTo>
                      <a:pt x="356" y="238"/>
                    </a:lnTo>
                    <a:lnTo>
                      <a:pt x="354" y="242"/>
                    </a:lnTo>
                    <a:lnTo>
                      <a:pt x="352" y="246"/>
                    </a:lnTo>
                    <a:lnTo>
                      <a:pt x="348" y="248"/>
                    </a:lnTo>
                    <a:lnTo>
                      <a:pt x="346" y="251"/>
                    </a:lnTo>
                    <a:lnTo>
                      <a:pt x="343" y="253"/>
                    </a:lnTo>
                    <a:lnTo>
                      <a:pt x="339" y="255"/>
                    </a:lnTo>
                    <a:lnTo>
                      <a:pt x="335" y="257"/>
                    </a:lnTo>
                    <a:lnTo>
                      <a:pt x="333" y="259"/>
                    </a:lnTo>
                    <a:lnTo>
                      <a:pt x="329" y="259"/>
                    </a:lnTo>
                    <a:lnTo>
                      <a:pt x="327" y="259"/>
                    </a:lnTo>
                    <a:lnTo>
                      <a:pt x="324" y="261"/>
                    </a:lnTo>
                    <a:lnTo>
                      <a:pt x="322" y="261"/>
                    </a:lnTo>
                    <a:lnTo>
                      <a:pt x="318" y="261"/>
                    </a:lnTo>
                    <a:lnTo>
                      <a:pt x="320" y="257"/>
                    </a:lnTo>
                    <a:lnTo>
                      <a:pt x="322" y="255"/>
                    </a:lnTo>
                    <a:lnTo>
                      <a:pt x="322" y="251"/>
                    </a:lnTo>
                    <a:lnTo>
                      <a:pt x="324" y="250"/>
                    </a:lnTo>
                    <a:lnTo>
                      <a:pt x="326" y="246"/>
                    </a:lnTo>
                    <a:lnTo>
                      <a:pt x="327" y="244"/>
                    </a:lnTo>
                    <a:lnTo>
                      <a:pt x="327" y="242"/>
                    </a:lnTo>
                    <a:lnTo>
                      <a:pt x="329" y="238"/>
                    </a:lnTo>
                    <a:lnTo>
                      <a:pt x="329" y="236"/>
                    </a:lnTo>
                    <a:lnTo>
                      <a:pt x="331" y="234"/>
                    </a:lnTo>
                    <a:lnTo>
                      <a:pt x="333" y="230"/>
                    </a:lnTo>
                    <a:lnTo>
                      <a:pt x="333" y="229"/>
                    </a:lnTo>
                    <a:lnTo>
                      <a:pt x="335" y="227"/>
                    </a:lnTo>
                    <a:lnTo>
                      <a:pt x="337" y="223"/>
                    </a:lnTo>
                    <a:lnTo>
                      <a:pt x="337" y="221"/>
                    </a:lnTo>
                    <a:lnTo>
                      <a:pt x="339" y="217"/>
                    </a:lnTo>
                    <a:lnTo>
                      <a:pt x="341" y="215"/>
                    </a:lnTo>
                    <a:lnTo>
                      <a:pt x="341" y="211"/>
                    </a:lnTo>
                    <a:lnTo>
                      <a:pt x="343" y="208"/>
                    </a:lnTo>
                    <a:lnTo>
                      <a:pt x="345" y="204"/>
                    </a:lnTo>
                    <a:lnTo>
                      <a:pt x="345" y="202"/>
                    </a:lnTo>
                    <a:lnTo>
                      <a:pt x="346" y="198"/>
                    </a:lnTo>
                    <a:lnTo>
                      <a:pt x="348" y="194"/>
                    </a:lnTo>
                    <a:lnTo>
                      <a:pt x="348" y="191"/>
                    </a:lnTo>
                    <a:lnTo>
                      <a:pt x="350" y="187"/>
                    </a:lnTo>
                    <a:lnTo>
                      <a:pt x="350" y="183"/>
                    </a:lnTo>
                    <a:lnTo>
                      <a:pt x="352" y="179"/>
                    </a:lnTo>
                    <a:lnTo>
                      <a:pt x="354" y="173"/>
                    </a:lnTo>
                    <a:lnTo>
                      <a:pt x="354" y="170"/>
                    </a:lnTo>
                    <a:lnTo>
                      <a:pt x="356" y="166"/>
                    </a:lnTo>
                    <a:lnTo>
                      <a:pt x="358" y="162"/>
                    </a:lnTo>
                    <a:lnTo>
                      <a:pt x="358" y="156"/>
                    </a:lnTo>
                    <a:lnTo>
                      <a:pt x="360" y="153"/>
                    </a:lnTo>
                    <a:lnTo>
                      <a:pt x="360" y="149"/>
                    </a:lnTo>
                    <a:lnTo>
                      <a:pt x="362" y="145"/>
                    </a:lnTo>
                    <a:lnTo>
                      <a:pt x="362" y="139"/>
                    </a:lnTo>
                    <a:lnTo>
                      <a:pt x="364" y="135"/>
                    </a:lnTo>
                    <a:lnTo>
                      <a:pt x="364" y="130"/>
                    </a:lnTo>
                    <a:lnTo>
                      <a:pt x="365" y="124"/>
                    </a:lnTo>
                    <a:lnTo>
                      <a:pt x="365" y="120"/>
                    </a:lnTo>
                    <a:lnTo>
                      <a:pt x="367" y="115"/>
                    </a:lnTo>
                    <a:lnTo>
                      <a:pt x="367" y="111"/>
                    </a:lnTo>
                    <a:lnTo>
                      <a:pt x="367" y="105"/>
                    </a:lnTo>
                    <a:lnTo>
                      <a:pt x="369" y="99"/>
                    </a:lnTo>
                    <a:lnTo>
                      <a:pt x="369" y="96"/>
                    </a:lnTo>
                    <a:lnTo>
                      <a:pt x="369" y="90"/>
                    </a:lnTo>
                    <a:lnTo>
                      <a:pt x="369" y="84"/>
                    </a:lnTo>
                    <a:lnTo>
                      <a:pt x="369" y="78"/>
                    </a:lnTo>
                    <a:lnTo>
                      <a:pt x="371" y="73"/>
                    </a:lnTo>
                    <a:lnTo>
                      <a:pt x="371" y="67"/>
                    </a:lnTo>
                    <a:lnTo>
                      <a:pt x="371" y="63"/>
                    </a:lnTo>
                    <a:lnTo>
                      <a:pt x="371" y="58"/>
                    </a:lnTo>
                    <a:lnTo>
                      <a:pt x="371" y="52"/>
                    </a:lnTo>
                    <a:lnTo>
                      <a:pt x="369" y="52"/>
                    </a:lnTo>
                    <a:lnTo>
                      <a:pt x="367" y="54"/>
                    </a:lnTo>
                    <a:lnTo>
                      <a:pt x="364" y="56"/>
                    </a:lnTo>
                    <a:lnTo>
                      <a:pt x="362" y="58"/>
                    </a:lnTo>
                    <a:lnTo>
                      <a:pt x="360" y="58"/>
                    </a:lnTo>
                    <a:lnTo>
                      <a:pt x="358" y="59"/>
                    </a:lnTo>
                    <a:lnTo>
                      <a:pt x="354" y="59"/>
                    </a:lnTo>
                    <a:lnTo>
                      <a:pt x="352" y="61"/>
                    </a:lnTo>
                    <a:lnTo>
                      <a:pt x="350" y="61"/>
                    </a:lnTo>
                    <a:lnTo>
                      <a:pt x="346" y="63"/>
                    </a:lnTo>
                    <a:lnTo>
                      <a:pt x="343" y="65"/>
                    </a:lnTo>
                    <a:lnTo>
                      <a:pt x="341" y="67"/>
                    </a:lnTo>
                    <a:lnTo>
                      <a:pt x="337" y="67"/>
                    </a:lnTo>
                    <a:lnTo>
                      <a:pt x="333" y="69"/>
                    </a:lnTo>
                    <a:lnTo>
                      <a:pt x="327" y="71"/>
                    </a:lnTo>
                    <a:lnTo>
                      <a:pt x="324" y="73"/>
                    </a:lnTo>
                    <a:lnTo>
                      <a:pt x="320" y="73"/>
                    </a:lnTo>
                    <a:lnTo>
                      <a:pt x="318" y="73"/>
                    </a:lnTo>
                    <a:lnTo>
                      <a:pt x="316" y="75"/>
                    </a:lnTo>
                    <a:lnTo>
                      <a:pt x="312" y="75"/>
                    </a:lnTo>
                    <a:lnTo>
                      <a:pt x="310" y="75"/>
                    </a:lnTo>
                    <a:lnTo>
                      <a:pt x="307" y="77"/>
                    </a:lnTo>
                    <a:lnTo>
                      <a:pt x="303" y="77"/>
                    </a:lnTo>
                    <a:lnTo>
                      <a:pt x="301" y="78"/>
                    </a:lnTo>
                    <a:lnTo>
                      <a:pt x="297" y="78"/>
                    </a:lnTo>
                    <a:lnTo>
                      <a:pt x="295" y="80"/>
                    </a:lnTo>
                    <a:lnTo>
                      <a:pt x="291" y="80"/>
                    </a:lnTo>
                    <a:lnTo>
                      <a:pt x="288" y="82"/>
                    </a:lnTo>
                    <a:lnTo>
                      <a:pt x="284" y="82"/>
                    </a:lnTo>
                    <a:lnTo>
                      <a:pt x="282" y="84"/>
                    </a:lnTo>
                    <a:lnTo>
                      <a:pt x="278" y="84"/>
                    </a:lnTo>
                    <a:lnTo>
                      <a:pt x="274" y="86"/>
                    </a:lnTo>
                    <a:lnTo>
                      <a:pt x="270" y="86"/>
                    </a:lnTo>
                    <a:lnTo>
                      <a:pt x="267" y="88"/>
                    </a:lnTo>
                    <a:lnTo>
                      <a:pt x="261" y="90"/>
                    </a:lnTo>
                    <a:lnTo>
                      <a:pt x="257" y="90"/>
                    </a:lnTo>
                    <a:lnTo>
                      <a:pt x="253" y="92"/>
                    </a:lnTo>
                    <a:lnTo>
                      <a:pt x="249" y="94"/>
                    </a:lnTo>
                    <a:lnTo>
                      <a:pt x="244" y="96"/>
                    </a:lnTo>
                    <a:lnTo>
                      <a:pt x="240" y="96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7" y="101"/>
                    </a:lnTo>
                    <a:lnTo>
                      <a:pt x="221" y="103"/>
                    </a:lnTo>
                    <a:lnTo>
                      <a:pt x="217" y="105"/>
                    </a:lnTo>
                    <a:lnTo>
                      <a:pt x="211" y="107"/>
                    </a:lnTo>
                    <a:lnTo>
                      <a:pt x="208" y="111"/>
                    </a:lnTo>
                    <a:lnTo>
                      <a:pt x="202" y="113"/>
                    </a:lnTo>
                    <a:lnTo>
                      <a:pt x="196" y="115"/>
                    </a:lnTo>
                    <a:lnTo>
                      <a:pt x="192" y="118"/>
                    </a:lnTo>
                    <a:lnTo>
                      <a:pt x="187" y="120"/>
                    </a:lnTo>
                    <a:lnTo>
                      <a:pt x="183" y="122"/>
                    </a:lnTo>
                    <a:lnTo>
                      <a:pt x="177" y="126"/>
                    </a:lnTo>
                    <a:lnTo>
                      <a:pt x="172" y="128"/>
                    </a:lnTo>
                    <a:lnTo>
                      <a:pt x="168" y="132"/>
                    </a:lnTo>
                    <a:lnTo>
                      <a:pt x="162" y="134"/>
                    </a:lnTo>
                    <a:lnTo>
                      <a:pt x="156" y="137"/>
                    </a:lnTo>
                    <a:lnTo>
                      <a:pt x="153" y="141"/>
                    </a:lnTo>
                    <a:lnTo>
                      <a:pt x="147" y="143"/>
                    </a:lnTo>
                    <a:lnTo>
                      <a:pt x="141" y="147"/>
                    </a:lnTo>
                    <a:lnTo>
                      <a:pt x="137" y="151"/>
                    </a:lnTo>
                    <a:lnTo>
                      <a:pt x="132" y="154"/>
                    </a:lnTo>
                    <a:lnTo>
                      <a:pt x="128" y="158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3" y="170"/>
                    </a:lnTo>
                    <a:lnTo>
                      <a:pt x="109" y="173"/>
                    </a:lnTo>
                    <a:lnTo>
                      <a:pt x="103" y="177"/>
                    </a:lnTo>
                    <a:lnTo>
                      <a:pt x="99" y="181"/>
                    </a:lnTo>
                    <a:lnTo>
                      <a:pt x="94" y="185"/>
                    </a:lnTo>
                    <a:lnTo>
                      <a:pt x="90" y="189"/>
                    </a:lnTo>
                    <a:lnTo>
                      <a:pt x="86" y="194"/>
                    </a:lnTo>
                    <a:lnTo>
                      <a:pt x="80" y="198"/>
                    </a:lnTo>
                    <a:lnTo>
                      <a:pt x="77" y="202"/>
                    </a:lnTo>
                    <a:lnTo>
                      <a:pt x="73" y="206"/>
                    </a:lnTo>
                    <a:lnTo>
                      <a:pt x="69" y="211"/>
                    </a:lnTo>
                    <a:lnTo>
                      <a:pt x="65" y="215"/>
                    </a:lnTo>
                    <a:lnTo>
                      <a:pt x="61" y="221"/>
                    </a:lnTo>
                    <a:lnTo>
                      <a:pt x="57" y="227"/>
                    </a:lnTo>
                    <a:lnTo>
                      <a:pt x="54" y="232"/>
                    </a:lnTo>
                    <a:lnTo>
                      <a:pt x="50" y="236"/>
                    </a:lnTo>
                    <a:lnTo>
                      <a:pt x="46" y="242"/>
                    </a:lnTo>
                    <a:lnTo>
                      <a:pt x="42" y="246"/>
                    </a:lnTo>
                    <a:lnTo>
                      <a:pt x="40" y="251"/>
                    </a:lnTo>
                    <a:lnTo>
                      <a:pt x="37" y="257"/>
                    </a:lnTo>
                    <a:lnTo>
                      <a:pt x="35" y="263"/>
                    </a:lnTo>
                    <a:lnTo>
                      <a:pt x="31" y="269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5" y="286"/>
                    </a:lnTo>
                    <a:lnTo>
                      <a:pt x="23" y="291"/>
                    </a:lnTo>
                    <a:lnTo>
                      <a:pt x="21" y="297"/>
                    </a:lnTo>
                    <a:lnTo>
                      <a:pt x="19" y="303"/>
                    </a:lnTo>
                    <a:lnTo>
                      <a:pt x="18" y="308"/>
                    </a:lnTo>
                    <a:lnTo>
                      <a:pt x="16" y="314"/>
                    </a:lnTo>
                    <a:lnTo>
                      <a:pt x="16" y="322"/>
                    </a:lnTo>
                    <a:lnTo>
                      <a:pt x="14" y="324"/>
                    </a:lnTo>
                    <a:lnTo>
                      <a:pt x="14" y="327"/>
                    </a:lnTo>
                    <a:lnTo>
                      <a:pt x="12" y="329"/>
                    </a:lnTo>
                    <a:lnTo>
                      <a:pt x="12" y="331"/>
                    </a:lnTo>
                    <a:lnTo>
                      <a:pt x="10" y="331"/>
                    </a:lnTo>
                    <a:lnTo>
                      <a:pt x="10" y="329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6" y="326"/>
                    </a:lnTo>
                    <a:lnTo>
                      <a:pt x="6" y="324"/>
                    </a:lnTo>
                    <a:lnTo>
                      <a:pt x="6" y="320"/>
                    </a:lnTo>
                    <a:lnTo>
                      <a:pt x="6" y="316"/>
                    </a:lnTo>
                    <a:lnTo>
                      <a:pt x="4" y="314"/>
                    </a:lnTo>
                    <a:lnTo>
                      <a:pt x="4" y="310"/>
                    </a:lnTo>
                    <a:lnTo>
                      <a:pt x="4" y="307"/>
                    </a:lnTo>
                    <a:lnTo>
                      <a:pt x="2" y="303"/>
                    </a:lnTo>
                    <a:lnTo>
                      <a:pt x="2" y="299"/>
                    </a:lnTo>
                    <a:lnTo>
                      <a:pt x="2" y="297"/>
                    </a:lnTo>
                    <a:lnTo>
                      <a:pt x="2" y="293"/>
                    </a:lnTo>
                    <a:lnTo>
                      <a:pt x="2" y="289"/>
                    </a:lnTo>
                    <a:lnTo>
                      <a:pt x="2" y="286"/>
                    </a:lnTo>
                    <a:lnTo>
                      <a:pt x="2" y="284"/>
                    </a:lnTo>
                    <a:lnTo>
                      <a:pt x="0" y="280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grpSp>
          <p:nvGrpSpPr>
            <p:cNvPr id="606" name="Group 912">
              <a:extLst>
                <a:ext uri="{FF2B5EF4-FFF2-40B4-BE49-F238E27FC236}">
                  <a16:creationId xmlns:a16="http://schemas.microsoft.com/office/drawing/2014/main" id="{A274E475-ACAA-42B6-B3B5-9039B5C2F6C8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008" y="2185"/>
              <a:ext cx="288" cy="215"/>
              <a:chOff x="4777" y="672"/>
              <a:chExt cx="599" cy="416"/>
            </a:xfrm>
          </p:grpSpPr>
          <p:sp>
            <p:nvSpPr>
              <p:cNvPr id="607" name="Freeform 913">
                <a:extLst>
                  <a:ext uri="{FF2B5EF4-FFF2-40B4-BE49-F238E27FC236}">
                    <a16:creationId xmlns:a16="http://schemas.microsoft.com/office/drawing/2014/main" id="{55ECC93A-3D22-4F0D-A790-40F9A87EEBC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85" y="681"/>
                <a:ext cx="212" cy="191"/>
              </a:xfrm>
              <a:custGeom>
                <a:avLst/>
                <a:gdLst>
                  <a:gd name="T0" fmla="*/ 0 w 424"/>
                  <a:gd name="T1" fmla="*/ 0 h 383"/>
                  <a:gd name="T2" fmla="*/ 1 w 424"/>
                  <a:gd name="T3" fmla="*/ 0 h 383"/>
                  <a:gd name="T4" fmla="*/ 1 w 424"/>
                  <a:gd name="T5" fmla="*/ 0 h 383"/>
                  <a:gd name="T6" fmla="*/ 1 w 424"/>
                  <a:gd name="T7" fmla="*/ 0 h 383"/>
                  <a:gd name="T8" fmla="*/ 1 w 424"/>
                  <a:gd name="T9" fmla="*/ 0 h 383"/>
                  <a:gd name="T10" fmla="*/ 1 w 424"/>
                  <a:gd name="T11" fmla="*/ 0 h 383"/>
                  <a:gd name="T12" fmla="*/ 1 w 424"/>
                  <a:gd name="T13" fmla="*/ 0 h 383"/>
                  <a:gd name="T14" fmla="*/ 1 w 424"/>
                  <a:gd name="T15" fmla="*/ 0 h 383"/>
                  <a:gd name="T16" fmla="*/ 1 w 424"/>
                  <a:gd name="T17" fmla="*/ 0 h 383"/>
                  <a:gd name="T18" fmla="*/ 1 w 424"/>
                  <a:gd name="T19" fmla="*/ 0 h 383"/>
                  <a:gd name="T20" fmla="*/ 1 w 424"/>
                  <a:gd name="T21" fmla="*/ 0 h 383"/>
                  <a:gd name="T22" fmla="*/ 1 w 424"/>
                  <a:gd name="T23" fmla="*/ 0 h 383"/>
                  <a:gd name="T24" fmla="*/ 0 w 424"/>
                  <a:gd name="T25" fmla="*/ 0 h 383"/>
                  <a:gd name="T26" fmla="*/ 0 w 424"/>
                  <a:gd name="T27" fmla="*/ 0 h 3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24"/>
                  <a:gd name="T43" fmla="*/ 0 h 383"/>
                  <a:gd name="T44" fmla="*/ 424 w 424"/>
                  <a:gd name="T45" fmla="*/ 383 h 38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24" h="383">
                    <a:moveTo>
                      <a:pt x="0" y="230"/>
                    </a:moveTo>
                    <a:lnTo>
                      <a:pt x="62" y="154"/>
                    </a:lnTo>
                    <a:lnTo>
                      <a:pt x="180" y="71"/>
                    </a:lnTo>
                    <a:lnTo>
                      <a:pt x="327" y="16"/>
                    </a:lnTo>
                    <a:lnTo>
                      <a:pt x="424" y="0"/>
                    </a:lnTo>
                    <a:lnTo>
                      <a:pt x="403" y="111"/>
                    </a:lnTo>
                    <a:lnTo>
                      <a:pt x="340" y="236"/>
                    </a:lnTo>
                    <a:lnTo>
                      <a:pt x="268" y="318"/>
                    </a:lnTo>
                    <a:lnTo>
                      <a:pt x="133" y="383"/>
                    </a:lnTo>
                    <a:lnTo>
                      <a:pt x="165" y="297"/>
                    </a:lnTo>
                    <a:lnTo>
                      <a:pt x="176" y="147"/>
                    </a:lnTo>
                    <a:lnTo>
                      <a:pt x="80" y="206"/>
                    </a:lnTo>
                    <a:lnTo>
                      <a:pt x="0" y="23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08" name="Freeform 914">
                <a:extLst>
                  <a:ext uri="{FF2B5EF4-FFF2-40B4-BE49-F238E27FC236}">
                    <a16:creationId xmlns:a16="http://schemas.microsoft.com/office/drawing/2014/main" id="{781E8E0F-B1E8-4B0F-B5A5-CFC1B3A632D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9" y="709"/>
                <a:ext cx="210" cy="227"/>
              </a:xfrm>
              <a:custGeom>
                <a:avLst/>
                <a:gdLst>
                  <a:gd name="T0" fmla="*/ 1 w 420"/>
                  <a:gd name="T1" fmla="*/ 0 h 455"/>
                  <a:gd name="T2" fmla="*/ 1 w 420"/>
                  <a:gd name="T3" fmla="*/ 0 h 455"/>
                  <a:gd name="T4" fmla="*/ 1 w 420"/>
                  <a:gd name="T5" fmla="*/ 0 h 455"/>
                  <a:gd name="T6" fmla="*/ 1 w 420"/>
                  <a:gd name="T7" fmla="*/ 0 h 455"/>
                  <a:gd name="T8" fmla="*/ 1 w 420"/>
                  <a:gd name="T9" fmla="*/ 0 h 455"/>
                  <a:gd name="T10" fmla="*/ 1 w 420"/>
                  <a:gd name="T11" fmla="*/ 0 h 455"/>
                  <a:gd name="T12" fmla="*/ 1 w 420"/>
                  <a:gd name="T13" fmla="*/ 0 h 455"/>
                  <a:gd name="T14" fmla="*/ 1 w 420"/>
                  <a:gd name="T15" fmla="*/ 0 h 455"/>
                  <a:gd name="T16" fmla="*/ 1 w 420"/>
                  <a:gd name="T17" fmla="*/ 0 h 455"/>
                  <a:gd name="T18" fmla="*/ 1 w 420"/>
                  <a:gd name="T19" fmla="*/ 0 h 455"/>
                  <a:gd name="T20" fmla="*/ 0 w 420"/>
                  <a:gd name="T21" fmla="*/ 0 h 455"/>
                  <a:gd name="T22" fmla="*/ 1 w 420"/>
                  <a:gd name="T23" fmla="*/ 0 h 455"/>
                  <a:gd name="T24" fmla="*/ 1 w 420"/>
                  <a:gd name="T25" fmla="*/ 0 h 455"/>
                  <a:gd name="T26" fmla="*/ 1 w 420"/>
                  <a:gd name="T27" fmla="*/ 0 h 455"/>
                  <a:gd name="T28" fmla="*/ 1 w 420"/>
                  <a:gd name="T29" fmla="*/ 0 h 455"/>
                  <a:gd name="T30" fmla="*/ 1 w 420"/>
                  <a:gd name="T31" fmla="*/ 0 h 45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20"/>
                  <a:gd name="T49" fmla="*/ 0 h 455"/>
                  <a:gd name="T50" fmla="*/ 420 w 420"/>
                  <a:gd name="T51" fmla="*/ 455 h 45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20" h="455">
                    <a:moveTo>
                      <a:pt x="125" y="455"/>
                    </a:moveTo>
                    <a:lnTo>
                      <a:pt x="205" y="403"/>
                    </a:lnTo>
                    <a:lnTo>
                      <a:pt x="306" y="306"/>
                    </a:lnTo>
                    <a:lnTo>
                      <a:pt x="380" y="181"/>
                    </a:lnTo>
                    <a:lnTo>
                      <a:pt x="410" y="94"/>
                    </a:lnTo>
                    <a:lnTo>
                      <a:pt x="420" y="0"/>
                    </a:lnTo>
                    <a:lnTo>
                      <a:pt x="344" y="46"/>
                    </a:lnTo>
                    <a:lnTo>
                      <a:pt x="222" y="97"/>
                    </a:lnTo>
                    <a:lnTo>
                      <a:pt x="114" y="156"/>
                    </a:lnTo>
                    <a:lnTo>
                      <a:pt x="51" y="204"/>
                    </a:lnTo>
                    <a:lnTo>
                      <a:pt x="0" y="259"/>
                    </a:lnTo>
                    <a:lnTo>
                      <a:pt x="150" y="221"/>
                    </a:lnTo>
                    <a:lnTo>
                      <a:pt x="254" y="200"/>
                    </a:lnTo>
                    <a:lnTo>
                      <a:pt x="197" y="305"/>
                    </a:lnTo>
                    <a:lnTo>
                      <a:pt x="125" y="4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09" name="Freeform 915">
                <a:extLst>
                  <a:ext uri="{FF2B5EF4-FFF2-40B4-BE49-F238E27FC236}">
                    <a16:creationId xmlns:a16="http://schemas.microsoft.com/office/drawing/2014/main" id="{C0A11A31-0A2E-4BA8-BD66-BF052F2C0B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7" y="859"/>
                <a:ext cx="204" cy="159"/>
              </a:xfrm>
              <a:custGeom>
                <a:avLst/>
                <a:gdLst>
                  <a:gd name="T0" fmla="*/ 0 w 407"/>
                  <a:gd name="T1" fmla="*/ 1 h 317"/>
                  <a:gd name="T2" fmla="*/ 1 w 407"/>
                  <a:gd name="T3" fmla="*/ 1 h 317"/>
                  <a:gd name="T4" fmla="*/ 1 w 407"/>
                  <a:gd name="T5" fmla="*/ 1 h 317"/>
                  <a:gd name="T6" fmla="*/ 1 w 407"/>
                  <a:gd name="T7" fmla="*/ 1 h 317"/>
                  <a:gd name="T8" fmla="*/ 1 w 407"/>
                  <a:gd name="T9" fmla="*/ 0 h 317"/>
                  <a:gd name="T10" fmla="*/ 1 w 407"/>
                  <a:gd name="T11" fmla="*/ 1 h 317"/>
                  <a:gd name="T12" fmla="*/ 1 w 407"/>
                  <a:gd name="T13" fmla="*/ 1 h 317"/>
                  <a:gd name="T14" fmla="*/ 1 w 407"/>
                  <a:gd name="T15" fmla="*/ 1 h 317"/>
                  <a:gd name="T16" fmla="*/ 1 w 407"/>
                  <a:gd name="T17" fmla="*/ 1 h 317"/>
                  <a:gd name="T18" fmla="*/ 1 w 407"/>
                  <a:gd name="T19" fmla="*/ 1 h 317"/>
                  <a:gd name="T20" fmla="*/ 1 w 407"/>
                  <a:gd name="T21" fmla="*/ 1 h 317"/>
                  <a:gd name="T22" fmla="*/ 1 w 407"/>
                  <a:gd name="T23" fmla="*/ 1 h 317"/>
                  <a:gd name="T24" fmla="*/ 1 w 407"/>
                  <a:gd name="T25" fmla="*/ 1 h 317"/>
                  <a:gd name="T26" fmla="*/ 0 w 407"/>
                  <a:gd name="T27" fmla="*/ 1 h 317"/>
                  <a:gd name="T28" fmla="*/ 0 w 407"/>
                  <a:gd name="T29" fmla="*/ 1 h 3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07"/>
                  <a:gd name="T46" fmla="*/ 0 h 317"/>
                  <a:gd name="T47" fmla="*/ 407 w 407"/>
                  <a:gd name="T48" fmla="*/ 317 h 31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07" h="317">
                    <a:moveTo>
                      <a:pt x="0" y="234"/>
                    </a:moveTo>
                    <a:lnTo>
                      <a:pt x="68" y="144"/>
                    </a:lnTo>
                    <a:lnTo>
                      <a:pt x="152" y="87"/>
                    </a:lnTo>
                    <a:lnTo>
                      <a:pt x="209" y="40"/>
                    </a:lnTo>
                    <a:lnTo>
                      <a:pt x="407" y="0"/>
                    </a:lnTo>
                    <a:lnTo>
                      <a:pt x="350" y="159"/>
                    </a:lnTo>
                    <a:lnTo>
                      <a:pt x="298" y="260"/>
                    </a:lnTo>
                    <a:lnTo>
                      <a:pt x="262" y="308"/>
                    </a:lnTo>
                    <a:lnTo>
                      <a:pt x="186" y="317"/>
                    </a:lnTo>
                    <a:lnTo>
                      <a:pt x="220" y="270"/>
                    </a:lnTo>
                    <a:lnTo>
                      <a:pt x="249" y="177"/>
                    </a:lnTo>
                    <a:lnTo>
                      <a:pt x="173" y="196"/>
                    </a:lnTo>
                    <a:lnTo>
                      <a:pt x="78" y="213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10" name="Freeform 916">
                <a:extLst>
                  <a:ext uri="{FF2B5EF4-FFF2-40B4-BE49-F238E27FC236}">
                    <a16:creationId xmlns:a16="http://schemas.microsoft.com/office/drawing/2014/main" id="{5D597FE6-1405-4B4D-AD13-6C3445ADC58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5" y="948"/>
                <a:ext cx="228" cy="126"/>
              </a:xfrm>
              <a:custGeom>
                <a:avLst/>
                <a:gdLst>
                  <a:gd name="T0" fmla="*/ 0 w 457"/>
                  <a:gd name="T1" fmla="*/ 1 h 252"/>
                  <a:gd name="T2" fmla="*/ 0 w 457"/>
                  <a:gd name="T3" fmla="*/ 1 h 252"/>
                  <a:gd name="T4" fmla="*/ 0 w 457"/>
                  <a:gd name="T5" fmla="*/ 1 h 252"/>
                  <a:gd name="T6" fmla="*/ 0 w 457"/>
                  <a:gd name="T7" fmla="*/ 1 h 252"/>
                  <a:gd name="T8" fmla="*/ 0 w 457"/>
                  <a:gd name="T9" fmla="*/ 0 h 252"/>
                  <a:gd name="T10" fmla="*/ 0 w 457"/>
                  <a:gd name="T11" fmla="*/ 1 h 252"/>
                  <a:gd name="T12" fmla="*/ 0 w 457"/>
                  <a:gd name="T13" fmla="*/ 1 h 252"/>
                  <a:gd name="T14" fmla="*/ 0 w 457"/>
                  <a:gd name="T15" fmla="*/ 1 h 252"/>
                  <a:gd name="T16" fmla="*/ 0 w 457"/>
                  <a:gd name="T17" fmla="*/ 1 h 252"/>
                  <a:gd name="T18" fmla="*/ 0 w 457"/>
                  <a:gd name="T19" fmla="*/ 1 h 252"/>
                  <a:gd name="T20" fmla="*/ 0 w 457"/>
                  <a:gd name="T21" fmla="*/ 1 h 252"/>
                  <a:gd name="T22" fmla="*/ 0 w 457"/>
                  <a:gd name="T23" fmla="*/ 1 h 252"/>
                  <a:gd name="T24" fmla="*/ 0 w 457"/>
                  <a:gd name="T25" fmla="*/ 1 h 2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57"/>
                  <a:gd name="T40" fmla="*/ 0 h 252"/>
                  <a:gd name="T41" fmla="*/ 457 w 457"/>
                  <a:gd name="T42" fmla="*/ 252 h 2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57" h="252">
                    <a:moveTo>
                      <a:pt x="0" y="209"/>
                    </a:moveTo>
                    <a:lnTo>
                      <a:pt x="42" y="152"/>
                    </a:lnTo>
                    <a:lnTo>
                      <a:pt x="137" y="78"/>
                    </a:lnTo>
                    <a:lnTo>
                      <a:pt x="270" y="38"/>
                    </a:lnTo>
                    <a:lnTo>
                      <a:pt x="457" y="0"/>
                    </a:lnTo>
                    <a:lnTo>
                      <a:pt x="424" y="83"/>
                    </a:lnTo>
                    <a:lnTo>
                      <a:pt x="371" y="169"/>
                    </a:lnTo>
                    <a:lnTo>
                      <a:pt x="287" y="218"/>
                    </a:lnTo>
                    <a:lnTo>
                      <a:pt x="204" y="252"/>
                    </a:lnTo>
                    <a:lnTo>
                      <a:pt x="101" y="226"/>
                    </a:lnTo>
                    <a:lnTo>
                      <a:pt x="18" y="212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11" name="Freeform 917">
                <a:extLst>
                  <a:ext uri="{FF2B5EF4-FFF2-40B4-BE49-F238E27FC236}">
                    <a16:creationId xmlns:a16="http://schemas.microsoft.com/office/drawing/2014/main" id="{72760A8F-5370-4D19-AD9A-581618CED9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0" y="807"/>
                <a:ext cx="244" cy="252"/>
              </a:xfrm>
              <a:custGeom>
                <a:avLst/>
                <a:gdLst>
                  <a:gd name="T0" fmla="*/ 0 w 489"/>
                  <a:gd name="T1" fmla="*/ 1 h 504"/>
                  <a:gd name="T2" fmla="*/ 0 w 489"/>
                  <a:gd name="T3" fmla="*/ 1 h 504"/>
                  <a:gd name="T4" fmla="*/ 0 w 489"/>
                  <a:gd name="T5" fmla="*/ 1 h 504"/>
                  <a:gd name="T6" fmla="*/ 0 w 489"/>
                  <a:gd name="T7" fmla="*/ 1 h 504"/>
                  <a:gd name="T8" fmla="*/ 0 w 489"/>
                  <a:gd name="T9" fmla="*/ 1 h 504"/>
                  <a:gd name="T10" fmla="*/ 0 w 489"/>
                  <a:gd name="T11" fmla="*/ 1 h 504"/>
                  <a:gd name="T12" fmla="*/ 0 w 489"/>
                  <a:gd name="T13" fmla="*/ 1 h 504"/>
                  <a:gd name="T14" fmla="*/ 0 w 489"/>
                  <a:gd name="T15" fmla="*/ 0 h 504"/>
                  <a:gd name="T16" fmla="*/ 0 w 489"/>
                  <a:gd name="T17" fmla="*/ 1 h 504"/>
                  <a:gd name="T18" fmla="*/ 0 w 489"/>
                  <a:gd name="T19" fmla="*/ 1 h 504"/>
                  <a:gd name="T20" fmla="*/ 0 w 489"/>
                  <a:gd name="T21" fmla="*/ 1 h 504"/>
                  <a:gd name="T22" fmla="*/ 0 w 489"/>
                  <a:gd name="T23" fmla="*/ 1 h 504"/>
                  <a:gd name="T24" fmla="*/ 0 w 489"/>
                  <a:gd name="T25" fmla="*/ 1 h 504"/>
                  <a:gd name="T26" fmla="*/ 0 w 489"/>
                  <a:gd name="T27" fmla="*/ 1 h 504"/>
                  <a:gd name="T28" fmla="*/ 0 w 489"/>
                  <a:gd name="T29" fmla="*/ 1 h 504"/>
                  <a:gd name="T30" fmla="*/ 0 w 489"/>
                  <a:gd name="T31" fmla="*/ 1 h 504"/>
                  <a:gd name="T32" fmla="*/ 0 w 489"/>
                  <a:gd name="T33" fmla="*/ 1 h 504"/>
                  <a:gd name="T34" fmla="*/ 0 w 489"/>
                  <a:gd name="T35" fmla="*/ 1 h 504"/>
                  <a:gd name="T36" fmla="*/ 0 w 489"/>
                  <a:gd name="T37" fmla="*/ 1 h 504"/>
                  <a:gd name="T38" fmla="*/ 0 w 489"/>
                  <a:gd name="T39" fmla="*/ 1 h 5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89"/>
                  <a:gd name="T61" fmla="*/ 0 h 504"/>
                  <a:gd name="T62" fmla="*/ 489 w 489"/>
                  <a:gd name="T63" fmla="*/ 504 h 5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89" h="504">
                    <a:moveTo>
                      <a:pt x="0" y="504"/>
                    </a:moveTo>
                    <a:lnTo>
                      <a:pt x="103" y="491"/>
                    </a:lnTo>
                    <a:lnTo>
                      <a:pt x="143" y="445"/>
                    </a:lnTo>
                    <a:lnTo>
                      <a:pt x="198" y="388"/>
                    </a:lnTo>
                    <a:lnTo>
                      <a:pt x="327" y="327"/>
                    </a:lnTo>
                    <a:lnTo>
                      <a:pt x="369" y="268"/>
                    </a:lnTo>
                    <a:lnTo>
                      <a:pt x="415" y="154"/>
                    </a:lnTo>
                    <a:lnTo>
                      <a:pt x="489" y="0"/>
                    </a:lnTo>
                    <a:lnTo>
                      <a:pt x="327" y="34"/>
                    </a:lnTo>
                    <a:lnTo>
                      <a:pt x="173" y="90"/>
                    </a:lnTo>
                    <a:lnTo>
                      <a:pt x="74" y="158"/>
                    </a:lnTo>
                    <a:lnTo>
                      <a:pt x="21" y="223"/>
                    </a:lnTo>
                    <a:lnTo>
                      <a:pt x="0" y="272"/>
                    </a:lnTo>
                    <a:lnTo>
                      <a:pt x="103" y="226"/>
                    </a:lnTo>
                    <a:lnTo>
                      <a:pt x="244" y="207"/>
                    </a:lnTo>
                    <a:lnTo>
                      <a:pt x="186" y="280"/>
                    </a:lnTo>
                    <a:lnTo>
                      <a:pt x="114" y="384"/>
                    </a:lnTo>
                    <a:lnTo>
                      <a:pt x="72" y="447"/>
                    </a:lnTo>
                    <a:lnTo>
                      <a:pt x="0" y="50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12" name="Freeform 918">
                <a:extLst>
                  <a:ext uri="{FF2B5EF4-FFF2-40B4-BE49-F238E27FC236}">
                    <a16:creationId xmlns:a16="http://schemas.microsoft.com/office/drawing/2014/main" id="{85BB1409-842E-496A-81F9-CDFEA69479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8" y="911"/>
                <a:ext cx="207" cy="160"/>
              </a:xfrm>
              <a:custGeom>
                <a:avLst/>
                <a:gdLst>
                  <a:gd name="T0" fmla="*/ 0 w 414"/>
                  <a:gd name="T1" fmla="*/ 0 h 322"/>
                  <a:gd name="T2" fmla="*/ 1 w 414"/>
                  <a:gd name="T3" fmla="*/ 0 h 322"/>
                  <a:gd name="T4" fmla="*/ 1 w 414"/>
                  <a:gd name="T5" fmla="*/ 0 h 322"/>
                  <a:gd name="T6" fmla="*/ 1 w 414"/>
                  <a:gd name="T7" fmla="*/ 0 h 322"/>
                  <a:gd name="T8" fmla="*/ 1 w 414"/>
                  <a:gd name="T9" fmla="*/ 0 h 322"/>
                  <a:gd name="T10" fmla="*/ 1 w 414"/>
                  <a:gd name="T11" fmla="*/ 0 h 322"/>
                  <a:gd name="T12" fmla="*/ 1 w 414"/>
                  <a:gd name="T13" fmla="*/ 0 h 322"/>
                  <a:gd name="T14" fmla="*/ 1 w 414"/>
                  <a:gd name="T15" fmla="*/ 0 h 322"/>
                  <a:gd name="T16" fmla="*/ 1 w 414"/>
                  <a:gd name="T17" fmla="*/ 0 h 322"/>
                  <a:gd name="T18" fmla="*/ 1 w 414"/>
                  <a:gd name="T19" fmla="*/ 0 h 322"/>
                  <a:gd name="T20" fmla="*/ 1 w 414"/>
                  <a:gd name="T21" fmla="*/ 0 h 322"/>
                  <a:gd name="T22" fmla="*/ 1 w 414"/>
                  <a:gd name="T23" fmla="*/ 0 h 322"/>
                  <a:gd name="T24" fmla="*/ 1 w 414"/>
                  <a:gd name="T25" fmla="*/ 0 h 322"/>
                  <a:gd name="T26" fmla="*/ 0 w 414"/>
                  <a:gd name="T27" fmla="*/ 0 h 322"/>
                  <a:gd name="T28" fmla="*/ 0 w 414"/>
                  <a:gd name="T29" fmla="*/ 0 h 3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14"/>
                  <a:gd name="T46" fmla="*/ 0 h 322"/>
                  <a:gd name="T47" fmla="*/ 414 w 414"/>
                  <a:gd name="T48" fmla="*/ 322 h 3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14" h="322">
                    <a:moveTo>
                      <a:pt x="0" y="318"/>
                    </a:moveTo>
                    <a:lnTo>
                      <a:pt x="49" y="322"/>
                    </a:lnTo>
                    <a:lnTo>
                      <a:pt x="119" y="305"/>
                    </a:lnTo>
                    <a:lnTo>
                      <a:pt x="207" y="268"/>
                    </a:lnTo>
                    <a:lnTo>
                      <a:pt x="273" y="189"/>
                    </a:lnTo>
                    <a:lnTo>
                      <a:pt x="334" y="94"/>
                    </a:lnTo>
                    <a:lnTo>
                      <a:pt x="414" y="0"/>
                    </a:lnTo>
                    <a:lnTo>
                      <a:pt x="340" y="8"/>
                    </a:lnTo>
                    <a:lnTo>
                      <a:pt x="234" y="35"/>
                    </a:lnTo>
                    <a:lnTo>
                      <a:pt x="135" y="84"/>
                    </a:lnTo>
                    <a:lnTo>
                      <a:pt x="102" y="114"/>
                    </a:lnTo>
                    <a:lnTo>
                      <a:pt x="93" y="183"/>
                    </a:lnTo>
                    <a:lnTo>
                      <a:pt x="68" y="242"/>
                    </a:lnTo>
                    <a:lnTo>
                      <a:pt x="0" y="31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13" name="Freeform 919">
                <a:extLst>
                  <a:ext uri="{FF2B5EF4-FFF2-40B4-BE49-F238E27FC236}">
                    <a16:creationId xmlns:a16="http://schemas.microsoft.com/office/drawing/2014/main" id="{52679606-764F-4D9B-8100-FEB9A0B269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4" y="886"/>
                <a:ext cx="127" cy="199"/>
              </a:xfrm>
              <a:custGeom>
                <a:avLst/>
                <a:gdLst>
                  <a:gd name="T0" fmla="*/ 1 w 253"/>
                  <a:gd name="T1" fmla="*/ 1 h 397"/>
                  <a:gd name="T2" fmla="*/ 1 w 253"/>
                  <a:gd name="T3" fmla="*/ 1 h 397"/>
                  <a:gd name="T4" fmla="*/ 0 w 253"/>
                  <a:gd name="T5" fmla="*/ 1 h 397"/>
                  <a:gd name="T6" fmla="*/ 1 w 253"/>
                  <a:gd name="T7" fmla="*/ 1 h 397"/>
                  <a:gd name="T8" fmla="*/ 1 w 253"/>
                  <a:gd name="T9" fmla="*/ 1 h 397"/>
                  <a:gd name="T10" fmla="*/ 1 w 253"/>
                  <a:gd name="T11" fmla="*/ 1 h 397"/>
                  <a:gd name="T12" fmla="*/ 1 w 253"/>
                  <a:gd name="T13" fmla="*/ 1 h 397"/>
                  <a:gd name="T14" fmla="*/ 1 w 253"/>
                  <a:gd name="T15" fmla="*/ 0 h 397"/>
                  <a:gd name="T16" fmla="*/ 1 w 253"/>
                  <a:gd name="T17" fmla="*/ 1 h 397"/>
                  <a:gd name="T18" fmla="*/ 1 w 253"/>
                  <a:gd name="T19" fmla="*/ 1 h 397"/>
                  <a:gd name="T20" fmla="*/ 1 w 253"/>
                  <a:gd name="T21" fmla="*/ 1 h 397"/>
                  <a:gd name="T22" fmla="*/ 1 w 253"/>
                  <a:gd name="T23" fmla="*/ 1 h 397"/>
                  <a:gd name="T24" fmla="*/ 1 w 253"/>
                  <a:gd name="T25" fmla="*/ 1 h 397"/>
                  <a:gd name="T26" fmla="*/ 1 w 253"/>
                  <a:gd name="T27" fmla="*/ 1 h 397"/>
                  <a:gd name="T28" fmla="*/ 1 w 253"/>
                  <a:gd name="T29" fmla="*/ 1 h 39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53"/>
                  <a:gd name="T46" fmla="*/ 0 h 397"/>
                  <a:gd name="T47" fmla="*/ 253 w 253"/>
                  <a:gd name="T48" fmla="*/ 397 h 39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53" h="397">
                    <a:moveTo>
                      <a:pt x="36" y="397"/>
                    </a:moveTo>
                    <a:lnTo>
                      <a:pt x="14" y="346"/>
                    </a:lnTo>
                    <a:lnTo>
                      <a:pt x="0" y="270"/>
                    </a:lnTo>
                    <a:lnTo>
                      <a:pt x="10" y="173"/>
                    </a:lnTo>
                    <a:lnTo>
                      <a:pt x="55" y="97"/>
                    </a:lnTo>
                    <a:lnTo>
                      <a:pt x="126" y="38"/>
                    </a:lnTo>
                    <a:lnTo>
                      <a:pt x="207" y="10"/>
                    </a:lnTo>
                    <a:lnTo>
                      <a:pt x="253" y="0"/>
                    </a:lnTo>
                    <a:lnTo>
                      <a:pt x="211" y="72"/>
                    </a:lnTo>
                    <a:lnTo>
                      <a:pt x="188" y="196"/>
                    </a:lnTo>
                    <a:lnTo>
                      <a:pt x="156" y="272"/>
                    </a:lnTo>
                    <a:lnTo>
                      <a:pt x="124" y="335"/>
                    </a:lnTo>
                    <a:lnTo>
                      <a:pt x="74" y="371"/>
                    </a:lnTo>
                    <a:lnTo>
                      <a:pt x="36" y="39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14" name="Freeform 920">
                <a:extLst>
                  <a:ext uri="{FF2B5EF4-FFF2-40B4-BE49-F238E27FC236}">
                    <a16:creationId xmlns:a16="http://schemas.microsoft.com/office/drawing/2014/main" id="{73450C91-06E7-4FF6-97EC-FF0B9B8FB7E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1" y="763"/>
                <a:ext cx="190" cy="206"/>
              </a:xfrm>
              <a:custGeom>
                <a:avLst/>
                <a:gdLst>
                  <a:gd name="T0" fmla="*/ 1 w 380"/>
                  <a:gd name="T1" fmla="*/ 1 h 410"/>
                  <a:gd name="T2" fmla="*/ 1 w 380"/>
                  <a:gd name="T3" fmla="*/ 1 h 410"/>
                  <a:gd name="T4" fmla="*/ 1 w 380"/>
                  <a:gd name="T5" fmla="*/ 1 h 410"/>
                  <a:gd name="T6" fmla="*/ 1 w 380"/>
                  <a:gd name="T7" fmla="*/ 1 h 410"/>
                  <a:gd name="T8" fmla="*/ 1 w 380"/>
                  <a:gd name="T9" fmla="*/ 0 h 410"/>
                  <a:gd name="T10" fmla="*/ 1 w 380"/>
                  <a:gd name="T11" fmla="*/ 1 h 410"/>
                  <a:gd name="T12" fmla="*/ 1 w 380"/>
                  <a:gd name="T13" fmla="*/ 1 h 410"/>
                  <a:gd name="T14" fmla="*/ 1 w 380"/>
                  <a:gd name="T15" fmla="*/ 1 h 410"/>
                  <a:gd name="T16" fmla="*/ 1 w 380"/>
                  <a:gd name="T17" fmla="*/ 1 h 410"/>
                  <a:gd name="T18" fmla="*/ 1 w 380"/>
                  <a:gd name="T19" fmla="*/ 1 h 410"/>
                  <a:gd name="T20" fmla="*/ 1 w 380"/>
                  <a:gd name="T21" fmla="*/ 1 h 410"/>
                  <a:gd name="T22" fmla="*/ 1 w 380"/>
                  <a:gd name="T23" fmla="*/ 1 h 410"/>
                  <a:gd name="T24" fmla="*/ 1 w 380"/>
                  <a:gd name="T25" fmla="*/ 1 h 410"/>
                  <a:gd name="T26" fmla="*/ 1 w 380"/>
                  <a:gd name="T27" fmla="*/ 1 h 410"/>
                  <a:gd name="T28" fmla="*/ 1 w 380"/>
                  <a:gd name="T29" fmla="*/ 1 h 410"/>
                  <a:gd name="T30" fmla="*/ 1 w 380"/>
                  <a:gd name="T31" fmla="*/ 1 h 410"/>
                  <a:gd name="T32" fmla="*/ 1 w 380"/>
                  <a:gd name="T33" fmla="*/ 1 h 410"/>
                  <a:gd name="T34" fmla="*/ 0 w 380"/>
                  <a:gd name="T35" fmla="*/ 1 h 410"/>
                  <a:gd name="T36" fmla="*/ 1 w 380"/>
                  <a:gd name="T37" fmla="*/ 1 h 410"/>
                  <a:gd name="T38" fmla="*/ 1 w 380"/>
                  <a:gd name="T39" fmla="*/ 1 h 410"/>
                  <a:gd name="T40" fmla="*/ 1 w 380"/>
                  <a:gd name="T41" fmla="*/ 1 h 4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0"/>
                  <a:gd name="T64" fmla="*/ 0 h 410"/>
                  <a:gd name="T65" fmla="*/ 380 w 380"/>
                  <a:gd name="T66" fmla="*/ 410 h 4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0" h="410">
                    <a:moveTo>
                      <a:pt x="3" y="281"/>
                    </a:moveTo>
                    <a:lnTo>
                      <a:pt x="36" y="196"/>
                    </a:lnTo>
                    <a:lnTo>
                      <a:pt x="110" y="118"/>
                    </a:lnTo>
                    <a:lnTo>
                      <a:pt x="220" y="64"/>
                    </a:lnTo>
                    <a:lnTo>
                      <a:pt x="378" y="0"/>
                    </a:lnTo>
                    <a:lnTo>
                      <a:pt x="380" y="59"/>
                    </a:lnTo>
                    <a:lnTo>
                      <a:pt x="365" y="154"/>
                    </a:lnTo>
                    <a:lnTo>
                      <a:pt x="342" y="215"/>
                    </a:lnTo>
                    <a:lnTo>
                      <a:pt x="294" y="262"/>
                    </a:lnTo>
                    <a:lnTo>
                      <a:pt x="252" y="329"/>
                    </a:lnTo>
                    <a:lnTo>
                      <a:pt x="245" y="359"/>
                    </a:lnTo>
                    <a:lnTo>
                      <a:pt x="186" y="401"/>
                    </a:lnTo>
                    <a:lnTo>
                      <a:pt x="195" y="338"/>
                    </a:lnTo>
                    <a:lnTo>
                      <a:pt x="237" y="239"/>
                    </a:lnTo>
                    <a:lnTo>
                      <a:pt x="154" y="270"/>
                    </a:lnTo>
                    <a:lnTo>
                      <a:pt x="74" y="308"/>
                    </a:lnTo>
                    <a:lnTo>
                      <a:pt x="28" y="355"/>
                    </a:lnTo>
                    <a:lnTo>
                      <a:pt x="0" y="410"/>
                    </a:lnTo>
                    <a:lnTo>
                      <a:pt x="1" y="319"/>
                    </a:lnTo>
                    <a:lnTo>
                      <a:pt x="3" y="281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15" name="Freeform 921">
                <a:extLst>
                  <a:ext uri="{FF2B5EF4-FFF2-40B4-BE49-F238E27FC236}">
                    <a16:creationId xmlns:a16="http://schemas.microsoft.com/office/drawing/2014/main" id="{DC6BE716-F6B9-4E98-A9E7-50DD5323922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84" y="740"/>
                <a:ext cx="163" cy="215"/>
              </a:xfrm>
              <a:custGeom>
                <a:avLst/>
                <a:gdLst>
                  <a:gd name="T0" fmla="*/ 0 w 327"/>
                  <a:gd name="T1" fmla="*/ 0 h 432"/>
                  <a:gd name="T2" fmla="*/ 0 w 327"/>
                  <a:gd name="T3" fmla="*/ 0 h 432"/>
                  <a:gd name="T4" fmla="*/ 0 w 327"/>
                  <a:gd name="T5" fmla="*/ 0 h 432"/>
                  <a:gd name="T6" fmla="*/ 0 w 327"/>
                  <a:gd name="T7" fmla="*/ 0 h 432"/>
                  <a:gd name="T8" fmla="*/ 0 w 327"/>
                  <a:gd name="T9" fmla="*/ 0 h 432"/>
                  <a:gd name="T10" fmla="*/ 0 w 327"/>
                  <a:gd name="T11" fmla="*/ 0 h 432"/>
                  <a:gd name="T12" fmla="*/ 0 w 327"/>
                  <a:gd name="T13" fmla="*/ 0 h 432"/>
                  <a:gd name="T14" fmla="*/ 0 w 327"/>
                  <a:gd name="T15" fmla="*/ 0 h 432"/>
                  <a:gd name="T16" fmla="*/ 0 w 327"/>
                  <a:gd name="T17" fmla="*/ 0 h 432"/>
                  <a:gd name="T18" fmla="*/ 0 w 327"/>
                  <a:gd name="T19" fmla="*/ 0 h 432"/>
                  <a:gd name="T20" fmla="*/ 0 w 327"/>
                  <a:gd name="T21" fmla="*/ 0 h 432"/>
                  <a:gd name="T22" fmla="*/ 0 w 327"/>
                  <a:gd name="T23" fmla="*/ 0 h 432"/>
                  <a:gd name="T24" fmla="*/ 0 w 327"/>
                  <a:gd name="T25" fmla="*/ 0 h 432"/>
                  <a:gd name="T26" fmla="*/ 0 w 327"/>
                  <a:gd name="T27" fmla="*/ 0 h 432"/>
                  <a:gd name="T28" fmla="*/ 0 w 327"/>
                  <a:gd name="T29" fmla="*/ 0 h 432"/>
                  <a:gd name="T30" fmla="*/ 0 w 327"/>
                  <a:gd name="T31" fmla="*/ 0 h 432"/>
                  <a:gd name="T32" fmla="*/ 0 w 327"/>
                  <a:gd name="T33" fmla="*/ 0 h 4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7"/>
                  <a:gd name="T52" fmla="*/ 0 h 432"/>
                  <a:gd name="T53" fmla="*/ 327 w 327"/>
                  <a:gd name="T54" fmla="*/ 432 h 4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7" h="432">
                    <a:moveTo>
                      <a:pt x="0" y="432"/>
                    </a:moveTo>
                    <a:lnTo>
                      <a:pt x="26" y="342"/>
                    </a:lnTo>
                    <a:lnTo>
                      <a:pt x="80" y="219"/>
                    </a:lnTo>
                    <a:lnTo>
                      <a:pt x="186" y="111"/>
                    </a:lnTo>
                    <a:lnTo>
                      <a:pt x="254" y="52"/>
                    </a:lnTo>
                    <a:lnTo>
                      <a:pt x="327" y="0"/>
                    </a:lnTo>
                    <a:lnTo>
                      <a:pt x="325" y="101"/>
                    </a:lnTo>
                    <a:lnTo>
                      <a:pt x="317" y="169"/>
                    </a:lnTo>
                    <a:lnTo>
                      <a:pt x="254" y="217"/>
                    </a:lnTo>
                    <a:lnTo>
                      <a:pt x="201" y="284"/>
                    </a:lnTo>
                    <a:lnTo>
                      <a:pt x="195" y="242"/>
                    </a:lnTo>
                    <a:lnTo>
                      <a:pt x="209" y="202"/>
                    </a:lnTo>
                    <a:lnTo>
                      <a:pt x="146" y="244"/>
                    </a:lnTo>
                    <a:lnTo>
                      <a:pt x="89" y="293"/>
                    </a:lnTo>
                    <a:lnTo>
                      <a:pt x="45" y="382"/>
                    </a:lnTo>
                    <a:lnTo>
                      <a:pt x="0" y="432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16" name="Freeform 922">
                <a:extLst>
                  <a:ext uri="{FF2B5EF4-FFF2-40B4-BE49-F238E27FC236}">
                    <a16:creationId xmlns:a16="http://schemas.microsoft.com/office/drawing/2014/main" id="{404E7A6D-55C4-4457-AACD-459E5AB4E8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4" y="841"/>
                <a:ext cx="79" cy="178"/>
              </a:xfrm>
              <a:custGeom>
                <a:avLst/>
                <a:gdLst>
                  <a:gd name="T0" fmla="*/ 1 w 157"/>
                  <a:gd name="T1" fmla="*/ 1 h 355"/>
                  <a:gd name="T2" fmla="*/ 1 w 157"/>
                  <a:gd name="T3" fmla="*/ 1 h 355"/>
                  <a:gd name="T4" fmla="*/ 1 w 157"/>
                  <a:gd name="T5" fmla="*/ 1 h 355"/>
                  <a:gd name="T6" fmla="*/ 1 w 157"/>
                  <a:gd name="T7" fmla="*/ 1 h 355"/>
                  <a:gd name="T8" fmla="*/ 1 w 157"/>
                  <a:gd name="T9" fmla="*/ 1 h 355"/>
                  <a:gd name="T10" fmla="*/ 1 w 157"/>
                  <a:gd name="T11" fmla="*/ 1 h 355"/>
                  <a:gd name="T12" fmla="*/ 1 w 157"/>
                  <a:gd name="T13" fmla="*/ 1 h 355"/>
                  <a:gd name="T14" fmla="*/ 1 w 157"/>
                  <a:gd name="T15" fmla="*/ 0 h 355"/>
                  <a:gd name="T16" fmla="*/ 1 w 157"/>
                  <a:gd name="T17" fmla="*/ 1 h 355"/>
                  <a:gd name="T18" fmla="*/ 1 w 157"/>
                  <a:gd name="T19" fmla="*/ 1 h 355"/>
                  <a:gd name="T20" fmla="*/ 1 w 157"/>
                  <a:gd name="T21" fmla="*/ 1 h 355"/>
                  <a:gd name="T22" fmla="*/ 0 w 157"/>
                  <a:gd name="T23" fmla="*/ 1 h 355"/>
                  <a:gd name="T24" fmla="*/ 1 w 157"/>
                  <a:gd name="T25" fmla="*/ 1 h 355"/>
                  <a:gd name="T26" fmla="*/ 1 w 157"/>
                  <a:gd name="T27" fmla="*/ 1 h 35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57"/>
                  <a:gd name="T43" fmla="*/ 0 h 355"/>
                  <a:gd name="T44" fmla="*/ 157 w 157"/>
                  <a:gd name="T45" fmla="*/ 355 h 35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57" h="355">
                    <a:moveTo>
                      <a:pt x="17" y="355"/>
                    </a:moveTo>
                    <a:lnTo>
                      <a:pt x="72" y="355"/>
                    </a:lnTo>
                    <a:lnTo>
                      <a:pt x="121" y="323"/>
                    </a:lnTo>
                    <a:lnTo>
                      <a:pt x="154" y="268"/>
                    </a:lnTo>
                    <a:lnTo>
                      <a:pt x="155" y="190"/>
                    </a:lnTo>
                    <a:lnTo>
                      <a:pt x="155" y="118"/>
                    </a:lnTo>
                    <a:lnTo>
                      <a:pt x="155" y="41"/>
                    </a:lnTo>
                    <a:lnTo>
                      <a:pt x="157" y="0"/>
                    </a:lnTo>
                    <a:lnTo>
                      <a:pt x="108" y="32"/>
                    </a:lnTo>
                    <a:lnTo>
                      <a:pt x="51" y="85"/>
                    </a:lnTo>
                    <a:lnTo>
                      <a:pt x="9" y="161"/>
                    </a:lnTo>
                    <a:lnTo>
                      <a:pt x="0" y="260"/>
                    </a:lnTo>
                    <a:lnTo>
                      <a:pt x="17" y="355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17" name="Freeform 923">
                <a:extLst>
                  <a:ext uri="{FF2B5EF4-FFF2-40B4-BE49-F238E27FC236}">
                    <a16:creationId xmlns:a16="http://schemas.microsoft.com/office/drawing/2014/main" id="{DDF81385-A1DA-4221-B829-6F7EE72F87F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2" y="767"/>
                <a:ext cx="129" cy="162"/>
              </a:xfrm>
              <a:custGeom>
                <a:avLst/>
                <a:gdLst>
                  <a:gd name="T0" fmla="*/ 0 w 258"/>
                  <a:gd name="T1" fmla="*/ 1 h 324"/>
                  <a:gd name="T2" fmla="*/ 1 w 258"/>
                  <a:gd name="T3" fmla="*/ 1 h 324"/>
                  <a:gd name="T4" fmla="*/ 1 w 258"/>
                  <a:gd name="T5" fmla="*/ 1 h 324"/>
                  <a:gd name="T6" fmla="*/ 1 w 258"/>
                  <a:gd name="T7" fmla="*/ 1 h 324"/>
                  <a:gd name="T8" fmla="*/ 1 w 258"/>
                  <a:gd name="T9" fmla="*/ 1 h 324"/>
                  <a:gd name="T10" fmla="*/ 1 w 258"/>
                  <a:gd name="T11" fmla="*/ 1 h 324"/>
                  <a:gd name="T12" fmla="*/ 1 w 258"/>
                  <a:gd name="T13" fmla="*/ 1 h 324"/>
                  <a:gd name="T14" fmla="*/ 1 w 258"/>
                  <a:gd name="T15" fmla="*/ 1 h 324"/>
                  <a:gd name="T16" fmla="*/ 1 w 258"/>
                  <a:gd name="T17" fmla="*/ 0 h 324"/>
                  <a:gd name="T18" fmla="*/ 1 w 258"/>
                  <a:gd name="T19" fmla="*/ 1 h 324"/>
                  <a:gd name="T20" fmla="*/ 1 w 258"/>
                  <a:gd name="T21" fmla="*/ 1 h 324"/>
                  <a:gd name="T22" fmla="*/ 1 w 258"/>
                  <a:gd name="T23" fmla="*/ 1 h 324"/>
                  <a:gd name="T24" fmla="*/ 1 w 258"/>
                  <a:gd name="T25" fmla="*/ 1 h 324"/>
                  <a:gd name="T26" fmla="*/ 1 w 258"/>
                  <a:gd name="T27" fmla="*/ 1 h 324"/>
                  <a:gd name="T28" fmla="*/ 1 w 258"/>
                  <a:gd name="T29" fmla="*/ 1 h 324"/>
                  <a:gd name="T30" fmla="*/ 1 w 258"/>
                  <a:gd name="T31" fmla="*/ 1 h 324"/>
                  <a:gd name="T32" fmla="*/ 1 w 258"/>
                  <a:gd name="T33" fmla="*/ 1 h 324"/>
                  <a:gd name="T34" fmla="*/ 1 w 258"/>
                  <a:gd name="T35" fmla="*/ 1 h 324"/>
                  <a:gd name="T36" fmla="*/ 0 w 258"/>
                  <a:gd name="T37" fmla="*/ 1 h 324"/>
                  <a:gd name="T38" fmla="*/ 0 w 258"/>
                  <a:gd name="T39" fmla="*/ 1 h 3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8"/>
                  <a:gd name="T61" fmla="*/ 0 h 324"/>
                  <a:gd name="T62" fmla="*/ 258 w 258"/>
                  <a:gd name="T63" fmla="*/ 324 h 32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8" h="324">
                    <a:moveTo>
                      <a:pt x="0" y="324"/>
                    </a:moveTo>
                    <a:lnTo>
                      <a:pt x="9" y="287"/>
                    </a:lnTo>
                    <a:lnTo>
                      <a:pt x="28" y="240"/>
                    </a:lnTo>
                    <a:lnTo>
                      <a:pt x="55" y="198"/>
                    </a:lnTo>
                    <a:lnTo>
                      <a:pt x="85" y="156"/>
                    </a:lnTo>
                    <a:lnTo>
                      <a:pt x="123" y="114"/>
                    </a:lnTo>
                    <a:lnTo>
                      <a:pt x="165" y="76"/>
                    </a:lnTo>
                    <a:lnTo>
                      <a:pt x="207" y="40"/>
                    </a:lnTo>
                    <a:lnTo>
                      <a:pt x="258" y="0"/>
                    </a:lnTo>
                    <a:lnTo>
                      <a:pt x="258" y="33"/>
                    </a:lnTo>
                    <a:lnTo>
                      <a:pt x="258" y="80"/>
                    </a:lnTo>
                    <a:lnTo>
                      <a:pt x="253" y="130"/>
                    </a:lnTo>
                    <a:lnTo>
                      <a:pt x="165" y="229"/>
                    </a:lnTo>
                    <a:lnTo>
                      <a:pt x="161" y="200"/>
                    </a:lnTo>
                    <a:lnTo>
                      <a:pt x="167" y="154"/>
                    </a:lnTo>
                    <a:lnTo>
                      <a:pt x="99" y="198"/>
                    </a:lnTo>
                    <a:lnTo>
                      <a:pt x="57" y="238"/>
                    </a:lnTo>
                    <a:lnTo>
                      <a:pt x="30" y="282"/>
                    </a:lnTo>
                    <a:lnTo>
                      <a:pt x="0" y="32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18" name="Freeform 924">
                <a:extLst>
                  <a:ext uri="{FF2B5EF4-FFF2-40B4-BE49-F238E27FC236}">
                    <a16:creationId xmlns:a16="http://schemas.microsoft.com/office/drawing/2014/main" id="{185508A3-2046-4536-88E7-7910A2DFCA9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3" y="786"/>
                <a:ext cx="176" cy="177"/>
              </a:xfrm>
              <a:custGeom>
                <a:avLst/>
                <a:gdLst>
                  <a:gd name="T0" fmla="*/ 0 w 354"/>
                  <a:gd name="T1" fmla="*/ 1 h 354"/>
                  <a:gd name="T2" fmla="*/ 0 w 354"/>
                  <a:gd name="T3" fmla="*/ 1 h 354"/>
                  <a:gd name="T4" fmla="*/ 0 w 354"/>
                  <a:gd name="T5" fmla="*/ 1 h 354"/>
                  <a:gd name="T6" fmla="*/ 0 w 354"/>
                  <a:gd name="T7" fmla="*/ 1 h 354"/>
                  <a:gd name="T8" fmla="*/ 0 w 354"/>
                  <a:gd name="T9" fmla="*/ 1 h 354"/>
                  <a:gd name="T10" fmla="*/ 0 w 354"/>
                  <a:gd name="T11" fmla="*/ 1 h 354"/>
                  <a:gd name="T12" fmla="*/ 0 w 354"/>
                  <a:gd name="T13" fmla="*/ 1 h 354"/>
                  <a:gd name="T14" fmla="*/ 0 w 354"/>
                  <a:gd name="T15" fmla="*/ 1 h 354"/>
                  <a:gd name="T16" fmla="*/ 0 w 354"/>
                  <a:gd name="T17" fmla="*/ 1 h 354"/>
                  <a:gd name="T18" fmla="*/ 0 w 354"/>
                  <a:gd name="T19" fmla="*/ 0 h 354"/>
                  <a:gd name="T20" fmla="*/ 0 w 354"/>
                  <a:gd name="T21" fmla="*/ 1 h 354"/>
                  <a:gd name="T22" fmla="*/ 0 w 354"/>
                  <a:gd name="T23" fmla="*/ 1 h 354"/>
                  <a:gd name="T24" fmla="*/ 0 w 354"/>
                  <a:gd name="T25" fmla="*/ 1 h 354"/>
                  <a:gd name="T26" fmla="*/ 0 w 354"/>
                  <a:gd name="T27" fmla="*/ 1 h 354"/>
                  <a:gd name="T28" fmla="*/ 0 w 354"/>
                  <a:gd name="T29" fmla="*/ 1 h 354"/>
                  <a:gd name="T30" fmla="*/ 0 w 354"/>
                  <a:gd name="T31" fmla="*/ 1 h 354"/>
                  <a:gd name="T32" fmla="*/ 0 w 354"/>
                  <a:gd name="T33" fmla="*/ 1 h 354"/>
                  <a:gd name="T34" fmla="*/ 0 w 354"/>
                  <a:gd name="T35" fmla="*/ 1 h 354"/>
                  <a:gd name="T36" fmla="*/ 0 w 354"/>
                  <a:gd name="T37" fmla="*/ 1 h 354"/>
                  <a:gd name="T38" fmla="*/ 0 w 354"/>
                  <a:gd name="T39" fmla="*/ 1 h 354"/>
                  <a:gd name="T40" fmla="*/ 0 w 354"/>
                  <a:gd name="T41" fmla="*/ 1 h 354"/>
                  <a:gd name="T42" fmla="*/ 0 w 354"/>
                  <a:gd name="T43" fmla="*/ 1 h 354"/>
                  <a:gd name="T44" fmla="*/ 0 w 354"/>
                  <a:gd name="T45" fmla="*/ 1 h 354"/>
                  <a:gd name="T46" fmla="*/ 0 w 354"/>
                  <a:gd name="T47" fmla="*/ 1 h 354"/>
                  <a:gd name="T48" fmla="*/ 0 w 354"/>
                  <a:gd name="T49" fmla="*/ 1 h 354"/>
                  <a:gd name="T50" fmla="*/ 0 w 354"/>
                  <a:gd name="T51" fmla="*/ 1 h 354"/>
                  <a:gd name="T52" fmla="*/ 0 w 354"/>
                  <a:gd name="T53" fmla="*/ 1 h 354"/>
                  <a:gd name="T54" fmla="*/ 0 w 354"/>
                  <a:gd name="T55" fmla="*/ 1 h 35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54"/>
                  <a:gd name="T85" fmla="*/ 0 h 354"/>
                  <a:gd name="T86" fmla="*/ 354 w 354"/>
                  <a:gd name="T87" fmla="*/ 354 h 35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54" h="354">
                    <a:moveTo>
                      <a:pt x="10" y="278"/>
                    </a:moveTo>
                    <a:lnTo>
                      <a:pt x="31" y="232"/>
                    </a:lnTo>
                    <a:lnTo>
                      <a:pt x="57" y="183"/>
                    </a:lnTo>
                    <a:lnTo>
                      <a:pt x="94" y="133"/>
                    </a:lnTo>
                    <a:lnTo>
                      <a:pt x="130" y="99"/>
                    </a:lnTo>
                    <a:lnTo>
                      <a:pt x="179" y="67"/>
                    </a:lnTo>
                    <a:lnTo>
                      <a:pt x="230" y="40"/>
                    </a:lnTo>
                    <a:lnTo>
                      <a:pt x="287" y="23"/>
                    </a:lnTo>
                    <a:lnTo>
                      <a:pt x="325" y="10"/>
                    </a:lnTo>
                    <a:lnTo>
                      <a:pt x="354" y="0"/>
                    </a:lnTo>
                    <a:lnTo>
                      <a:pt x="348" y="37"/>
                    </a:lnTo>
                    <a:lnTo>
                      <a:pt x="341" y="76"/>
                    </a:lnTo>
                    <a:lnTo>
                      <a:pt x="322" y="128"/>
                    </a:lnTo>
                    <a:lnTo>
                      <a:pt x="306" y="160"/>
                    </a:lnTo>
                    <a:lnTo>
                      <a:pt x="270" y="232"/>
                    </a:lnTo>
                    <a:lnTo>
                      <a:pt x="247" y="284"/>
                    </a:lnTo>
                    <a:lnTo>
                      <a:pt x="232" y="320"/>
                    </a:lnTo>
                    <a:lnTo>
                      <a:pt x="177" y="354"/>
                    </a:lnTo>
                    <a:lnTo>
                      <a:pt x="192" y="297"/>
                    </a:lnTo>
                    <a:lnTo>
                      <a:pt x="221" y="230"/>
                    </a:lnTo>
                    <a:lnTo>
                      <a:pt x="232" y="200"/>
                    </a:lnTo>
                    <a:lnTo>
                      <a:pt x="166" y="217"/>
                    </a:lnTo>
                    <a:lnTo>
                      <a:pt x="116" y="238"/>
                    </a:lnTo>
                    <a:lnTo>
                      <a:pt x="67" y="265"/>
                    </a:lnTo>
                    <a:lnTo>
                      <a:pt x="31" y="303"/>
                    </a:lnTo>
                    <a:lnTo>
                      <a:pt x="0" y="344"/>
                    </a:lnTo>
                    <a:lnTo>
                      <a:pt x="10" y="27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19" name="Freeform 925">
                <a:extLst>
                  <a:ext uri="{FF2B5EF4-FFF2-40B4-BE49-F238E27FC236}">
                    <a16:creationId xmlns:a16="http://schemas.microsoft.com/office/drawing/2014/main" id="{3CE36150-233F-4037-A29C-807D68C1CDE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8" y="700"/>
                <a:ext cx="158" cy="171"/>
              </a:xfrm>
              <a:custGeom>
                <a:avLst/>
                <a:gdLst>
                  <a:gd name="T0" fmla="*/ 0 w 318"/>
                  <a:gd name="T1" fmla="*/ 0 h 343"/>
                  <a:gd name="T2" fmla="*/ 0 w 318"/>
                  <a:gd name="T3" fmla="*/ 0 h 343"/>
                  <a:gd name="T4" fmla="*/ 0 w 318"/>
                  <a:gd name="T5" fmla="*/ 0 h 343"/>
                  <a:gd name="T6" fmla="*/ 0 w 318"/>
                  <a:gd name="T7" fmla="*/ 0 h 343"/>
                  <a:gd name="T8" fmla="*/ 0 w 318"/>
                  <a:gd name="T9" fmla="*/ 0 h 343"/>
                  <a:gd name="T10" fmla="*/ 0 w 318"/>
                  <a:gd name="T11" fmla="*/ 0 h 343"/>
                  <a:gd name="T12" fmla="*/ 0 w 318"/>
                  <a:gd name="T13" fmla="*/ 0 h 343"/>
                  <a:gd name="T14" fmla="*/ 0 w 318"/>
                  <a:gd name="T15" fmla="*/ 0 h 343"/>
                  <a:gd name="T16" fmla="*/ 0 w 318"/>
                  <a:gd name="T17" fmla="*/ 0 h 343"/>
                  <a:gd name="T18" fmla="*/ 0 w 318"/>
                  <a:gd name="T19" fmla="*/ 0 h 343"/>
                  <a:gd name="T20" fmla="*/ 0 w 318"/>
                  <a:gd name="T21" fmla="*/ 0 h 343"/>
                  <a:gd name="T22" fmla="*/ 0 w 318"/>
                  <a:gd name="T23" fmla="*/ 0 h 343"/>
                  <a:gd name="T24" fmla="*/ 0 w 318"/>
                  <a:gd name="T25" fmla="*/ 0 h 343"/>
                  <a:gd name="T26" fmla="*/ 0 w 318"/>
                  <a:gd name="T27" fmla="*/ 0 h 343"/>
                  <a:gd name="T28" fmla="*/ 0 w 318"/>
                  <a:gd name="T29" fmla="*/ 0 h 343"/>
                  <a:gd name="T30" fmla="*/ 0 w 318"/>
                  <a:gd name="T31" fmla="*/ 0 h 343"/>
                  <a:gd name="T32" fmla="*/ 0 w 318"/>
                  <a:gd name="T33" fmla="*/ 0 h 343"/>
                  <a:gd name="T34" fmla="*/ 0 w 318"/>
                  <a:gd name="T35" fmla="*/ 0 h 343"/>
                  <a:gd name="T36" fmla="*/ 0 w 318"/>
                  <a:gd name="T37" fmla="*/ 0 h 343"/>
                  <a:gd name="T38" fmla="*/ 0 w 318"/>
                  <a:gd name="T39" fmla="*/ 0 h 343"/>
                  <a:gd name="T40" fmla="*/ 0 w 318"/>
                  <a:gd name="T41" fmla="*/ 0 h 343"/>
                  <a:gd name="T42" fmla="*/ 0 w 318"/>
                  <a:gd name="T43" fmla="*/ 0 h 343"/>
                  <a:gd name="T44" fmla="*/ 0 w 318"/>
                  <a:gd name="T45" fmla="*/ 0 h 343"/>
                  <a:gd name="T46" fmla="*/ 0 w 318"/>
                  <a:gd name="T47" fmla="*/ 0 h 343"/>
                  <a:gd name="T48" fmla="*/ 0 w 318"/>
                  <a:gd name="T49" fmla="*/ 0 h 34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18"/>
                  <a:gd name="T76" fmla="*/ 0 h 343"/>
                  <a:gd name="T77" fmla="*/ 318 w 318"/>
                  <a:gd name="T78" fmla="*/ 343 h 34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18" h="343">
                    <a:moveTo>
                      <a:pt x="0" y="168"/>
                    </a:moveTo>
                    <a:lnTo>
                      <a:pt x="31" y="135"/>
                    </a:lnTo>
                    <a:lnTo>
                      <a:pt x="67" y="101"/>
                    </a:lnTo>
                    <a:lnTo>
                      <a:pt x="114" y="73"/>
                    </a:lnTo>
                    <a:lnTo>
                      <a:pt x="171" y="44"/>
                    </a:lnTo>
                    <a:lnTo>
                      <a:pt x="236" y="21"/>
                    </a:lnTo>
                    <a:lnTo>
                      <a:pt x="285" y="6"/>
                    </a:lnTo>
                    <a:lnTo>
                      <a:pt x="318" y="0"/>
                    </a:lnTo>
                    <a:lnTo>
                      <a:pt x="314" y="29"/>
                    </a:lnTo>
                    <a:lnTo>
                      <a:pt x="304" y="65"/>
                    </a:lnTo>
                    <a:lnTo>
                      <a:pt x="289" y="105"/>
                    </a:lnTo>
                    <a:lnTo>
                      <a:pt x="270" y="143"/>
                    </a:lnTo>
                    <a:lnTo>
                      <a:pt x="249" y="175"/>
                    </a:lnTo>
                    <a:lnTo>
                      <a:pt x="228" y="204"/>
                    </a:lnTo>
                    <a:lnTo>
                      <a:pt x="206" y="230"/>
                    </a:lnTo>
                    <a:lnTo>
                      <a:pt x="181" y="255"/>
                    </a:lnTo>
                    <a:lnTo>
                      <a:pt x="147" y="287"/>
                    </a:lnTo>
                    <a:lnTo>
                      <a:pt x="122" y="306"/>
                    </a:lnTo>
                    <a:lnTo>
                      <a:pt x="67" y="343"/>
                    </a:lnTo>
                    <a:lnTo>
                      <a:pt x="93" y="272"/>
                    </a:lnTo>
                    <a:lnTo>
                      <a:pt x="114" y="200"/>
                    </a:lnTo>
                    <a:lnTo>
                      <a:pt x="114" y="122"/>
                    </a:lnTo>
                    <a:lnTo>
                      <a:pt x="69" y="145"/>
                    </a:lnTo>
                    <a:lnTo>
                      <a:pt x="0" y="168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20" name="Freeform 926">
                <a:extLst>
                  <a:ext uri="{FF2B5EF4-FFF2-40B4-BE49-F238E27FC236}">
                    <a16:creationId xmlns:a16="http://schemas.microsoft.com/office/drawing/2014/main" id="{710D5101-E3ED-4AFC-ABC9-9580AF3522E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5" y="737"/>
                <a:ext cx="158" cy="169"/>
              </a:xfrm>
              <a:custGeom>
                <a:avLst/>
                <a:gdLst>
                  <a:gd name="T0" fmla="*/ 0 w 318"/>
                  <a:gd name="T1" fmla="*/ 1 h 338"/>
                  <a:gd name="T2" fmla="*/ 0 w 318"/>
                  <a:gd name="T3" fmla="*/ 1 h 338"/>
                  <a:gd name="T4" fmla="*/ 0 w 318"/>
                  <a:gd name="T5" fmla="*/ 1 h 338"/>
                  <a:gd name="T6" fmla="*/ 0 w 318"/>
                  <a:gd name="T7" fmla="*/ 1 h 338"/>
                  <a:gd name="T8" fmla="*/ 0 w 318"/>
                  <a:gd name="T9" fmla="*/ 1 h 338"/>
                  <a:gd name="T10" fmla="*/ 0 w 318"/>
                  <a:gd name="T11" fmla="*/ 1 h 338"/>
                  <a:gd name="T12" fmla="*/ 0 w 318"/>
                  <a:gd name="T13" fmla="*/ 1 h 338"/>
                  <a:gd name="T14" fmla="*/ 0 w 318"/>
                  <a:gd name="T15" fmla="*/ 1 h 338"/>
                  <a:gd name="T16" fmla="*/ 0 w 318"/>
                  <a:gd name="T17" fmla="*/ 0 h 338"/>
                  <a:gd name="T18" fmla="*/ 0 w 318"/>
                  <a:gd name="T19" fmla="*/ 1 h 338"/>
                  <a:gd name="T20" fmla="*/ 0 w 318"/>
                  <a:gd name="T21" fmla="*/ 1 h 338"/>
                  <a:gd name="T22" fmla="*/ 0 w 318"/>
                  <a:gd name="T23" fmla="*/ 1 h 338"/>
                  <a:gd name="T24" fmla="*/ 0 w 318"/>
                  <a:gd name="T25" fmla="*/ 1 h 338"/>
                  <a:gd name="T26" fmla="*/ 0 w 318"/>
                  <a:gd name="T27" fmla="*/ 1 h 338"/>
                  <a:gd name="T28" fmla="*/ 0 w 318"/>
                  <a:gd name="T29" fmla="*/ 1 h 338"/>
                  <a:gd name="T30" fmla="*/ 0 w 318"/>
                  <a:gd name="T31" fmla="*/ 1 h 338"/>
                  <a:gd name="T32" fmla="*/ 0 w 318"/>
                  <a:gd name="T33" fmla="*/ 1 h 338"/>
                  <a:gd name="T34" fmla="*/ 0 w 318"/>
                  <a:gd name="T35" fmla="*/ 1 h 338"/>
                  <a:gd name="T36" fmla="*/ 0 w 318"/>
                  <a:gd name="T37" fmla="*/ 1 h 338"/>
                  <a:gd name="T38" fmla="*/ 0 w 318"/>
                  <a:gd name="T39" fmla="*/ 1 h 338"/>
                  <a:gd name="T40" fmla="*/ 0 w 318"/>
                  <a:gd name="T41" fmla="*/ 1 h 338"/>
                  <a:gd name="T42" fmla="*/ 0 w 318"/>
                  <a:gd name="T43" fmla="*/ 1 h 3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18"/>
                  <a:gd name="T67" fmla="*/ 0 h 338"/>
                  <a:gd name="T68" fmla="*/ 318 w 318"/>
                  <a:gd name="T69" fmla="*/ 338 h 3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18" h="338">
                    <a:moveTo>
                      <a:pt x="0" y="176"/>
                    </a:moveTo>
                    <a:lnTo>
                      <a:pt x="30" y="152"/>
                    </a:lnTo>
                    <a:lnTo>
                      <a:pt x="68" y="125"/>
                    </a:lnTo>
                    <a:lnTo>
                      <a:pt x="127" y="91"/>
                    </a:lnTo>
                    <a:lnTo>
                      <a:pt x="175" y="66"/>
                    </a:lnTo>
                    <a:lnTo>
                      <a:pt x="219" y="47"/>
                    </a:lnTo>
                    <a:lnTo>
                      <a:pt x="259" y="32"/>
                    </a:lnTo>
                    <a:lnTo>
                      <a:pt x="293" y="15"/>
                    </a:lnTo>
                    <a:lnTo>
                      <a:pt x="318" y="0"/>
                    </a:lnTo>
                    <a:lnTo>
                      <a:pt x="314" y="26"/>
                    </a:lnTo>
                    <a:lnTo>
                      <a:pt x="302" y="64"/>
                    </a:lnTo>
                    <a:lnTo>
                      <a:pt x="281" y="112"/>
                    </a:lnTo>
                    <a:lnTo>
                      <a:pt x="257" y="161"/>
                    </a:lnTo>
                    <a:lnTo>
                      <a:pt x="224" y="212"/>
                    </a:lnTo>
                    <a:lnTo>
                      <a:pt x="190" y="254"/>
                    </a:lnTo>
                    <a:lnTo>
                      <a:pt x="156" y="290"/>
                    </a:lnTo>
                    <a:lnTo>
                      <a:pt x="124" y="319"/>
                    </a:lnTo>
                    <a:lnTo>
                      <a:pt x="87" y="338"/>
                    </a:lnTo>
                    <a:lnTo>
                      <a:pt x="177" y="154"/>
                    </a:lnTo>
                    <a:lnTo>
                      <a:pt x="126" y="154"/>
                    </a:lnTo>
                    <a:lnTo>
                      <a:pt x="0" y="17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21" name="Freeform 927">
                <a:extLst>
                  <a:ext uri="{FF2B5EF4-FFF2-40B4-BE49-F238E27FC236}">
                    <a16:creationId xmlns:a16="http://schemas.microsoft.com/office/drawing/2014/main" id="{542265FA-4941-4989-B3CB-F672F64EED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9" y="882"/>
                <a:ext cx="178" cy="137"/>
              </a:xfrm>
              <a:custGeom>
                <a:avLst/>
                <a:gdLst>
                  <a:gd name="T0" fmla="*/ 1 w 355"/>
                  <a:gd name="T1" fmla="*/ 1 h 274"/>
                  <a:gd name="T2" fmla="*/ 1 w 355"/>
                  <a:gd name="T3" fmla="*/ 1 h 274"/>
                  <a:gd name="T4" fmla="*/ 1 w 355"/>
                  <a:gd name="T5" fmla="*/ 1 h 274"/>
                  <a:gd name="T6" fmla="*/ 1 w 355"/>
                  <a:gd name="T7" fmla="*/ 1 h 274"/>
                  <a:gd name="T8" fmla="*/ 1 w 355"/>
                  <a:gd name="T9" fmla="*/ 0 h 274"/>
                  <a:gd name="T10" fmla="*/ 1 w 355"/>
                  <a:gd name="T11" fmla="*/ 1 h 274"/>
                  <a:gd name="T12" fmla="*/ 1 w 355"/>
                  <a:gd name="T13" fmla="*/ 1 h 274"/>
                  <a:gd name="T14" fmla="*/ 1 w 355"/>
                  <a:gd name="T15" fmla="*/ 1 h 274"/>
                  <a:gd name="T16" fmla="*/ 1 w 355"/>
                  <a:gd name="T17" fmla="*/ 1 h 274"/>
                  <a:gd name="T18" fmla="*/ 1 w 355"/>
                  <a:gd name="T19" fmla="*/ 1 h 274"/>
                  <a:gd name="T20" fmla="*/ 1 w 355"/>
                  <a:gd name="T21" fmla="*/ 1 h 274"/>
                  <a:gd name="T22" fmla="*/ 1 w 355"/>
                  <a:gd name="T23" fmla="*/ 1 h 274"/>
                  <a:gd name="T24" fmla="*/ 1 w 355"/>
                  <a:gd name="T25" fmla="*/ 1 h 274"/>
                  <a:gd name="T26" fmla="*/ 1 w 355"/>
                  <a:gd name="T27" fmla="*/ 1 h 274"/>
                  <a:gd name="T28" fmla="*/ 1 w 355"/>
                  <a:gd name="T29" fmla="*/ 1 h 274"/>
                  <a:gd name="T30" fmla="*/ 1 w 355"/>
                  <a:gd name="T31" fmla="*/ 1 h 274"/>
                  <a:gd name="T32" fmla="*/ 1 w 355"/>
                  <a:gd name="T33" fmla="*/ 1 h 274"/>
                  <a:gd name="T34" fmla="*/ 0 w 355"/>
                  <a:gd name="T35" fmla="*/ 1 h 274"/>
                  <a:gd name="T36" fmla="*/ 1 w 355"/>
                  <a:gd name="T37" fmla="*/ 1 h 274"/>
                  <a:gd name="T38" fmla="*/ 1 w 355"/>
                  <a:gd name="T39" fmla="*/ 1 h 274"/>
                  <a:gd name="T40" fmla="*/ 1 w 355"/>
                  <a:gd name="T41" fmla="*/ 1 h 27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5"/>
                  <a:gd name="T64" fmla="*/ 0 h 274"/>
                  <a:gd name="T65" fmla="*/ 355 w 355"/>
                  <a:gd name="T66" fmla="*/ 274 h 27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5" h="274">
                    <a:moveTo>
                      <a:pt x="148" y="46"/>
                    </a:moveTo>
                    <a:lnTo>
                      <a:pt x="203" y="35"/>
                    </a:lnTo>
                    <a:lnTo>
                      <a:pt x="249" y="29"/>
                    </a:lnTo>
                    <a:lnTo>
                      <a:pt x="311" y="14"/>
                    </a:lnTo>
                    <a:lnTo>
                      <a:pt x="355" y="0"/>
                    </a:lnTo>
                    <a:lnTo>
                      <a:pt x="344" y="27"/>
                    </a:lnTo>
                    <a:lnTo>
                      <a:pt x="327" y="69"/>
                    </a:lnTo>
                    <a:lnTo>
                      <a:pt x="308" y="122"/>
                    </a:lnTo>
                    <a:lnTo>
                      <a:pt x="292" y="164"/>
                    </a:lnTo>
                    <a:lnTo>
                      <a:pt x="277" y="194"/>
                    </a:lnTo>
                    <a:lnTo>
                      <a:pt x="256" y="225"/>
                    </a:lnTo>
                    <a:lnTo>
                      <a:pt x="226" y="265"/>
                    </a:lnTo>
                    <a:lnTo>
                      <a:pt x="193" y="274"/>
                    </a:lnTo>
                    <a:lnTo>
                      <a:pt x="209" y="242"/>
                    </a:lnTo>
                    <a:lnTo>
                      <a:pt x="245" y="133"/>
                    </a:lnTo>
                    <a:lnTo>
                      <a:pt x="176" y="147"/>
                    </a:lnTo>
                    <a:lnTo>
                      <a:pt x="98" y="162"/>
                    </a:lnTo>
                    <a:lnTo>
                      <a:pt x="0" y="185"/>
                    </a:lnTo>
                    <a:lnTo>
                      <a:pt x="43" y="116"/>
                    </a:lnTo>
                    <a:lnTo>
                      <a:pt x="148" y="46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22" name="Freeform 928">
                <a:extLst>
                  <a:ext uri="{FF2B5EF4-FFF2-40B4-BE49-F238E27FC236}">
                    <a16:creationId xmlns:a16="http://schemas.microsoft.com/office/drawing/2014/main" id="{10038D80-3572-41C7-967D-0ACF10FD00E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1" y="831"/>
                <a:ext cx="215" cy="228"/>
              </a:xfrm>
              <a:custGeom>
                <a:avLst/>
                <a:gdLst>
                  <a:gd name="T0" fmla="*/ 1 w 430"/>
                  <a:gd name="T1" fmla="*/ 1 h 456"/>
                  <a:gd name="T2" fmla="*/ 1 w 430"/>
                  <a:gd name="T3" fmla="*/ 1 h 456"/>
                  <a:gd name="T4" fmla="*/ 1 w 430"/>
                  <a:gd name="T5" fmla="*/ 1 h 456"/>
                  <a:gd name="T6" fmla="*/ 1 w 430"/>
                  <a:gd name="T7" fmla="*/ 1 h 456"/>
                  <a:gd name="T8" fmla="*/ 1 w 430"/>
                  <a:gd name="T9" fmla="*/ 1 h 456"/>
                  <a:gd name="T10" fmla="*/ 1 w 430"/>
                  <a:gd name="T11" fmla="*/ 1 h 456"/>
                  <a:gd name="T12" fmla="*/ 1 w 430"/>
                  <a:gd name="T13" fmla="*/ 1 h 456"/>
                  <a:gd name="T14" fmla="*/ 1 w 430"/>
                  <a:gd name="T15" fmla="*/ 1 h 456"/>
                  <a:gd name="T16" fmla="*/ 1 w 430"/>
                  <a:gd name="T17" fmla="*/ 0 h 456"/>
                  <a:gd name="T18" fmla="*/ 1 w 430"/>
                  <a:gd name="T19" fmla="*/ 1 h 456"/>
                  <a:gd name="T20" fmla="*/ 1 w 430"/>
                  <a:gd name="T21" fmla="*/ 1 h 456"/>
                  <a:gd name="T22" fmla="*/ 1 w 430"/>
                  <a:gd name="T23" fmla="*/ 1 h 456"/>
                  <a:gd name="T24" fmla="*/ 1 w 430"/>
                  <a:gd name="T25" fmla="*/ 1 h 456"/>
                  <a:gd name="T26" fmla="*/ 1 w 430"/>
                  <a:gd name="T27" fmla="*/ 1 h 456"/>
                  <a:gd name="T28" fmla="*/ 1 w 430"/>
                  <a:gd name="T29" fmla="*/ 1 h 456"/>
                  <a:gd name="T30" fmla="*/ 1 w 430"/>
                  <a:gd name="T31" fmla="*/ 1 h 456"/>
                  <a:gd name="T32" fmla="*/ 1 w 430"/>
                  <a:gd name="T33" fmla="*/ 1 h 456"/>
                  <a:gd name="T34" fmla="*/ 1 w 430"/>
                  <a:gd name="T35" fmla="*/ 1 h 456"/>
                  <a:gd name="T36" fmla="*/ 1 w 430"/>
                  <a:gd name="T37" fmla="*/ 1 h 456"/>
                  <a:gd name="T38" fmla="*/ 1 w 430"/>
                  <a:gd name="T39" fmla="*/ 1 h 456"/>
                  <a:gd name="T40" fmla="*/ 0 w 430"/>
                  <a:gd name="T41" fmla="*/ 1 h 456"/>
                  <a:gd name="T42" fmla="*/ 1 w 430"/>
                  <a:gd name="T43" fmla="*/ 1 h 456"/>
                  <a:gd name="T44" fmla="*/ 1 w 430"/>
                  <a:gd name="T45" fmla="*/ 1 h 456"/>
                  <a:gd name="T46" fmla="*/ 1 w 430"/>
                  <a:gd name="T47" fmla="*/ 1 h 456"/>
                  <a:gd name="T48" fmla="*/ 1 w 430"/>
                  <a:gd name="T49" fmla="*/ 1 h 456"/>
                  <a:gd name="T50" fmla="*/ 1 w 430"/>
                  <a:gd name="T51" fmla="*/ 1 h 456"/>
                  <a:gd name="T52" fmla="*/ 1 w 430"/>
                  <a:gd name="T53" fmla="*/ 1 h 456"/>
                  <a:gd name="T54" fmla="*/ 1 w 430"/>
                  <a:gd name="T55" fmla="*/ 1 h 45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30"/>
                  <a:gd name="T85" fmla="*/ 0 h 456"/>
                  <a:gd name="T86" fmla="*/ 430 w 430"/>
                  <a:gd name="T87" fmla="*/ 456 h 45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30" h="456">
                    <a:moveTo>
                      <a:pt x="53" y="194"/>
                    </a:moveTo>
                    <a:lnTo>
                      <a:pt x="68" y="163"/>
                    </a:lnTo>
                    <a:lnTo>
                      <a:pt x="95" y="129"/>
                    </a:lnTo>
                    <a:lnTo>
                      <a:pt x="133" y="97"/>
                    </a:lnTo>
                    <a:lnTo>
                      <a:pt x="184" y="70"/>
                    </a:lnTo>
                    <a:lnTo>
                      <a:pt x="243" y="43"/>
                    </a:lnTo>
                    <a:lnTo>
                      <a:pt x="306" y="24"/>
                    </a:lnTo>
                    <a:lnTo>
                      <a:pt x="373" y="9"/>
                    </a:lnTo>
                    <a:lnTo>
                      <a:pt x="430" y="0"/>
                    </a:lnTo>
                    <a:lnTo>
                      <a:pt x="411" y="34"/>
                    </a:lnTo>
                    <a:lnTo>
                      <a:pt x="386" y="83"/>
                    </a:lnTo>
                    <a:lnTo>
                      <a:pt x="367" y="129"/>
                    </a:lnTo>
                    <a:lnTo>
                      <a:pt x="346" y="177"/>
                    </a:lnTo>
                    <a:lnTo>
                      <a:pt x="331" y="207"/>
                    </a:lnTo>
                    <a:lnTo>
                      <a:pt x="304" y="241"/>
                    </a:lnTo>
                    <a:lnTo>
                      <a:pt x="279" y="266"/>
                    </a:lnTo>
                    <a:lnTo>
                      <a:pt x="219" y="321"/>
                    </a:lnTo>
                    <a:lnTo>
                      <a:pt x="175" y="361"/>
                    </a:lnTo>
                    <a:lnTo>
                      <a:pt x="131" y="410"/>
                    </a:lnTo>
                    <a:lnTo>
                      <a:pt x="103" y="445"/>
                    </a:lnTo>
                    <a:lnTo>
                      <a:pt x="0" y="456"/>
                    </a:lnTo>
                    <a:lnTo>
                      <a:pt x="57" y="407"/>
                    </a:lnTo>
                    <a:lnTo>
                      <a:pt x="118" y="321"/>
                    </a:lnTo>
                    <a:lnTo>
                      <a:pt x="186" y="226"/>
                    </a:lnTo>
                    <a:lnTo>
                      <a:pt x="243" y="158"/>
                    </a:lnTo>
                    <a:lnTo>
                      <a:pt x="156" y="165"/>
                    </a:lnTo>
                    <a:lnTo>
                      <a:pt x="53" y="19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23" name="Freeform 929">
                <a:extLst>
                  <a:ext uri="{FF2B5EF4-FFF2-40B4-BE49-F238E27FC236}">
                    <a16:creationId xmlns:a16="http://schemas.microsoft.com/office/drawing/2014/main" id="{242B2D84-FD54-4E25-A0B5-6E0EE7B70F4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5" y="928"/>
                <a:ext cx="165" cy="133"/>
              </a:xfrm>
              <a:custGeom>
                <a:avLst/>
                <a:gdLst>
                  <a:gd name="T0" fmla="*/ 1 w 329"/>
                  <a:gd name="T1" fmla="*/ 1 h 266"/>
                  <a:gd name="T2" fmla="*/ 1 w 329"/>
                  <a:gd name="T3" fmla="*/ 1 h 266"/>
                  <a:gd name="T4" fmla="*/ 1 w 329"/>
                  <a:gd name="T5" fmla="*/ 1 h 266"/>
                  <a:gd name="T6" fmla="*/ 1 w 329"/>
                  <a:gd name="T7" fmla="*/ 1 h 266"/>
                  <a:gd name="T8" fmla="*/ 1 w 329"/>
                  <a:gd name="T9" fmla="*/ 1 h 266"/>
                  <a:gd name="T10" fmla="*/ 1 w 329"/>
                  <a:gd name="T11" fmla="*/ 0 h 266"/>
                  <a:gd name="T12" fmla="*/ 1 w 329"/>
                  <a:gd name="T13" fmla="*/ 1 h 266"/>
                  <a:gd name="T14" fmla="*/ 1 w 329"/>
                  <a:gd name="T15" fmla="*/ 1 h 266"/>
                  <a:gd name="T16" fmla="*/ 1 w 329"/>
                  <a:gd name="T17" fmla="*/ 1 h 266"/>
                  <a:gd name="T18" fmla="*/ 1 w 329"/>
                  <a:gd name="T19" fmla="*/ 1 h 266"/>
                  <a:gd name="T20" fmla="*/ 1 w 329"/>
                  <a:gd name="T21" fmla="*/ 1 h 266"/>
                  <a:gd name="T22" fmla="*/ 1 w 329"/>
                  <a:gd name="T23" fmla="*/ 1 h 266"/>
                  <a:gd name="T24" fmla="*/ 1 w 329"/>
                  <a:gd name="T25" fmla="*/ 1 h 266"/>
                  <a:gd name="T26" fmla="*/ 1 w 329"/>
                  <a:gd name="T27" fmla="*/ 1 h 266"/>
                  <a:gd name="T28" fmla="*/ 1 w 329"/>
                  <a:gd name="T29" fmla="*/ 1 h 266"/>
                  <a:gd name="T30" fmla="*/ 1 w 329"/>
                  <a:gd name="T31" fmla="*/ 1 h 266"/>
                  <a:gd name="T32" fmla="*/ 0 w 329"/>
                  <a:gd name="T33" fmla="*/ 1 h 266"/>
                  <a:gd name="T34" fmla="*/ 1 w 329"/>
                  <a:gd name="T35" fmla="*/ 1 h 266"/>
                  <a:gd name="T36" fmla="*/ 1 w 329"/>
                  <a:gd name="T37" fmla="*/ 1 h 266"/>
                  <a:gd name="T38" fmla="*/ 1 w 329"/>
                  <a:gd name="T39" fmla="*/ 1 h 2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29"/>
                  <a:gd name="T61" fmla="*/ 0 h 266"/>
                  <a:gd name="T62" fmla="*/ 329 w 329"/>
                  <a:gd name="T63" fmla="*/ 266 h 26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29" h="266">
                    <a:moveTo>
                      <a:pt x="85" y="123"/>
                    </a:moveTo>
                    <a:lnTo>
                      <a:pt x="125" y="87"/>
                    </a:lnTo>
                    <a:lnTo>
                      <a:pt x="173" y="55"/>
                    </a:lnTo>
                    <a:lnTo>
                      <a:pt x="224" y="28"/>
                    </a:lnTo>
                    <a:lnTo>
                      <a:pt x="276" y="9"/>
                    </a:lnTo>
                    <a:lnTo>
                      <a:pt x="329" y="0"/>
                    </a:lnTo>
                    <a:lnTo>
                      <a:pt x="306" y="24"/>
                    </a:lnTo>
                    <a:lnTo>
                      <a:pt x="285" y="53"/>
                    </a:lnTo>
                    <a:lnTo>
                      <a:pt x="264" y="85"/>
                    </a:lnTo>
                    <a:lnTo>
                      <a:pt x="236" y="129"/>
                    </a:lnTo>
                    <a:lnTo>
                      <a:pt x="209" y="169"/>
                    </a:lnTo>
                    <a:lnTo>
                      <a:pt x="184" y="197"/>
                    </a:lnTo>
                    <a:lnTo>
                      <a:pt x="150" y="220"/>
                    </a:lnTo>
                    <a:lnTo>
                      <a:pt x="112" y="243"/>
                    </a:lnTo>
                    <a:lnTo>
                      <a:pt x="78" y="252"/>
                    </a:lnTo>
                    <a:lnTo>
                      <a:pt x="36" y="262"/>
                    </a:lnTo>
                    <a:lnTo>
                      <a:pt x="0" y="266"/>
                    </a:lnTo>
                    <a:lnTo>
                      <a:pt x="47" y="213"/>
                    </a:lnTo>
                    <a:lnTo>
                      <a:pt x="85" y="123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24" name="Freeform 930">
                <a:extLst>
                  <a:ext uri="{FF2B5EF4-FFF2-40B4-BE49-F238E27FC236}">
                    <a16:creationId xmlns:a16="http://schemas.microsoft.com/office/drawing/2014/main" id="{63F455EE-C06D-43FF-AFB2-B431FCF033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3" y="971"/>
                <a:ext cx="186" cy="96"/>
              </a:xfrm>
              <a:custGeom>
                <a:avLst/>
                <a:gdLst>
                  <a:gd name="T0" fmla="*/ 0 w 372"/>
                  <a:gd name="T1" fmla="*/ 1 h 192"/>
                  <a:gd name="T2" fmla="*/ 1 w 372"/>
                  <a:gd name="T3" fmla="*/ 1 h 192"/>
                  <a:gd name="T4" fmla="*/ 1 w 372"/>
                  <a:gd name="T5" fmla="*/ 1 h 192"/>
                  <a:gd name="T6" fmla="*/ 1 w 372"/>
                  <a:gd name="T7" fmla="*/ 1 h 192"/>
                  <a:gd name="T8" fmla="*/ 1 w 372"/>
                  <a:gd name="T9" fmla="*/ 1 h 192"/>
                  <a:gd name="T10" fmla="*/ 1 w 372"/>
                  <a:gd name="T11" fmla="*/ 1 h 192"/>
                  <a:gd name="T12" fmla="*/ 1 w 372"/>
                  <a:gd name="T13" fmla="*/ 1 h 192"/>
                  <a:gd name="T14" fmla="*/ 1 w 372"/>
                  <a:gd name="T15" fmla="*/ 1 h 192"/>
                  <a:gd name="T16" fmla="*/ 1 w 372"/>
                  <a:gd name="T17" fmla="*/ 0 h 192"/>
                  <a:gd name="T18" fmla="*/ 1 w 372"/>
                  <a:gd name="T19" fmla="*/ 1 h 192"/>
                  <a:gd name="T20" fmla="*/ 1 w 372"/>
                  <a:gd name="T21" fmla="*/ 1 h 192"/>
                  <a:gd name="T22" fmla="*/ 1 w 372"/>
                  <a:gd name="T23" fmla="*/ 1 h 192"/>
                  <a:gd name="T24" fmla="*/ 1 w 372"/>
                  <a:gd name="T25" fmla="*/ 1 h 192"/>
                  <a:gd name="T26" fmla="*/ 1 w 372"/>
                  <a:gd name="T27" fmla="*/ 1 h 192"/>
                  <a:gd name="T28" fmla="*/ 1 w 372"/>
                  <a:gd name="T29" fmla="*/ 1 h 192"/>
                  <a:gd name="T30" fmla="*/ 1 w 372"/>
                  <a:gd name="T31" fmla="*/ 1 h 192"/>
                  <a:gd name="T32" fmla="*/ 1 w 372"/>
                  <a:gd name="T33" fmla="*/ 1 h 192"/>
                  <a:gd name="T34" fmla="*/ 0 w 372"/>
                  <a:gd name="T35" fmla="*/ 1 h 192"/>
                  <a:gd name="T36" fmla="*/ 0 w 372"/>
                  <a:gd name="T37" fmla="*/ 1 h 19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72"/>
                  <a:gd name="T58" fmla="*/ 0 h 192"/>
                  <a:gd name="T59" fmla="*/ 372 w 372"/>
                  <a:gd name="T60" fmla="*/ 192 h 19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72" h="192">
                    <a:moveTo>
                      <a:pt x="0" y="164"/>
                    </a:moveTo>
                    <a:lnTo>
                      <a:pt x="32" y="128"/>
                    </a:lnTo>
                    <a:lnTo>
                      <a:pt x="66" y="99"/>
                    </a:lnTo>
                    <a:lnTo>
                      <a:pt x="112" y="71"/>
                    </a:lnTo>
                    <a:lnTo>
                      <a:pt x="157" y="48"/>
                    </a:lnTo>
                    <a:lnTo>
                      <a:pt x="214" y="29"/>
                    </a:lnTo>
                    <a:lnTo>
                      <a:pt x="268" y="12"/>
                    </a:lnTo>
                    <a:lnTo>
                      <a:pt x="330" y="2"/>
                    </a:lnTo>
                    <a:lnTo>
                      <a:pt x="372" y="0"/>
                    </a:lnTo>
                    <a:lnTo>
                      <a:pt x="361" y="23"/>
                    </a:lnTo>
                    <a:lnTo>
                      <a:pt x="344" y="52"/>
                    </a:lnTo>
                    <a:lnTo>
                      <a:pt x="319" y="86"/>
                    </a:lnTo>
                    <a:lnTo>
                      <a:pt x="287" y="114"/>
                    </a:lnTo>
                    <a:lnTo>
                      <a:pt x="241" y="145"/>
                    </a:lnTo>
                    <a:lnTo>
                      <a:pt x="201" y="164"/>
                    </a:lnTo>
                    <a:lnTo>
                      <a:pt x="161" y="181"/>
                    </a:lnTo>
                    <a:lnTo>
                      <a:pt x="117" y="192"/>
                    </a:lnTo>
                    <a:lnTo>
                      <a:pt x="0" y="164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25" name="Freeform 931">
                <a:extLst>
                  <a:ext uri="{FF2B5EF4-FFF2-40B4-BE49-F238E27FC236}">
                    <a16:creationId xmlns:a16="http://schemas.microsoft.com/office/drawing/2014/main" id="{5B25E2F6-36C2-4D12-A5DA-8AC5C3A409A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8" y="907"/>
                <a:ext cx="86" cy="155"/>
              </a:xfrm>
              <a:custGeom>
                <a:avLst/>
                <a:gdLst>
                  <a:gd name="T0" fmla="*/ 1 w 171"/>
                  <a:gd name="T1" fmla="*/ 1 h 310"/>
                  <a:gd name="T2" fmla="*/ 1 w 171"/>
                  <a:gd name="T3" fmla="*/ 1 h 310"/>
                  <a:gd name="T4" fmla="*/ 0 w 171"/>
                  <a:gd name="T5" fmla="*/ 1 h 310"/>
                  <a:gd name="T6" fmla="*/ 1 w 171"/>
                  <a:gd name="T7" fmla="*/ 1 h 310"/>
                  <a:gd name="T8" fmla="*/ 1 w 171"/>
                  <a:gd name="T9" fmla="*/ 1 h 310"/>
                  <a:gd name="T10" fmla="*/ 1 w 171"/>
                  <a:gd name="T11" fmla="*/ 1 h 310"/>
                  <a:gd name="T12" fmla="*/ 1 w 171"/>
                  <a:gd name="T13" fmla="*/ 1 h 310"/>
                  <a:gd name="T14" fmla="*/ 1 w 171"/>
                  <a:gd name="T15" fmla="*/ 1 h 310"/>
                  <a:gd name="T16" fmla="*/ 1 w 171"/>
                  <a:gd name="T17" fmla="*/ 1 h 310"/>
                  <a:gd name="T18" fmla="*/ 1 w 171"/>
                  <a:gd name="T19" fmla="*/ 1 h 310"/>
                  <a:gd name="T20" fmla="*/ 1 w 171"/>
                  <a:gd name="T21" fmla="*/ 0 h 310"/>
                  <a:gd name="T22" fmla="*/ 1 w 171"/>
                  <a:gd name="T23" fmla="*/ 1 h 310"/>
                  <a:gd name="T24" fmla="*/ 1 w 171"/>
                  <a:gd name="T25" fmla="*/ 1 h 310"/>
                  <a:gd name="T26" fmla="*/ 1 w 171"/>
                  <a:gd name="T27" fmla="*/ 1 h 310"/>
                  <a:gd name="T28" fmla="*/ 1 w 171"/>
                  <a:gd name="T29" fmla="*/ 1 h 310"/>
                  <a:gd name="T30" fmla="*/ 1 w 171"/>
                  <a:gd name="T31" fmla="*/ 1 h 310"/>
                  <a:gd name="T32" fmla="*/ 1 w 171"/>
                  <a:gd name="T33" fmla="*/ 1 h 310"/>
                  <a:gd name="T34" fmla="*/ 1 w 171"/>
                  <a:gd name="T35" fmla="*/ 1 h 310"/>
                  <a:gd name="T36" fmla="*/ 1 w 171"/>
                  <a:gd name="T37" fmla="*/ 1 h 310"/>
                  <a:gd name="T38" fmla="*/ 1 w 171"/>
                  <a:gd name="T39" fmla="*/ 1 h 310"/>
                  <a:gd name="T40" fmla="*/ 1 w 171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71"/>
                  <a:gd name="T64" fmla="*/ 0 h 310"/>
                  <a:gd name="T65" fmla="*/ 171 w 171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71" h="310">
                    <a:moveTo>
                      <a:pt x="13" y="310"/>
                    </a:moveTo>
                    <a:lnTo>
                      <a:pt x="4" y="274"/>
                    </a:lnTo>
                    <a:lnTo>
                      <a:pt x="0" y="232"/>
                    </a:lnTo>
                    <a:lnTo>
                      <a:pt x="2" y="188"/>
                    </a:lnTo>
                    <a:lnTo>
                      <a:pt x="7" y="144"/>
                    </a:lnTo>
                    <a:lnTo>
                      <a:pt x="17" y="114"/>
                    </a:lnTo>
                    <a:lnTo>
                      <a:pt x="34" y="82"/>
                    </a:lnTo>
                    <a:lnTo>
                      <a:pt x="64" y="51"/>
                    </a:lnTo>
                    <a:lnTo>
                      <a:pt x="99" y="28"/>
                    </a:lnTo>
                    <a:lnTo>
                      <a:pt x="133" y="11"/>
                    </a:lnTo>
                    <a:lnTo>
                      <a:pt x="171" y="0"/>
                    </a:lnTo>
                    <a:lnTo>
                      <a:pt x="159" y="26"/>
                    </a:lnTo>
                    <a:lnTo>
                      <a:pt x="148" y="70"/>
                    </a:lnTo>
                    <a:lnTo>
                      <a:pt x="139" y="118"/>
                    </a:lnTo>
                    <a:lnTo>
                      <a:pt x="129" y="161"/>
                    </a:lnTo>
                    <a:lnTo>
                      <a:pt x="114" y="203"/>
                    </a:lnTo>
                    <a:lnTo>
                      <a:pt x="93" y="247"/>
                    </a:lnTo>
                    <a:lnTo>
                      <a:pt x="64" y="279"/>
                    </a:lnTo>
                    <a:lnTo>
                      <a:pt x="34" y="304"/>
                    </a:lnTo>
                    <a:lnTo>
                      <a:pt x="13" y="31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26" name="Freeform 932">
                <a:extLst>
                  <a:ext uri="{FF2B5EF4-FFF2-40B4-BE49-F238E27FC236}">
                    <a16:creationId xmlns:a16="http://schemas.microsoft.com/office/drawing/2014/main" id="{15DAA517-2844-42CE-BC70-FCCD090C13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17" y="866"/>
                <a:ext cx="52" cy="143"/>
              </a:xfrm>
              <a:custGeom>
                <a:avLst/>
                <a:gdLst>
                  <a:gd name="T0" fmla="*/ 0 w 105"/>
                  <a:gd name="T1" fmla="*/ 1 h 285"/>
                  <a:gd name="T2" fmla="*/ 0 w 105"/>
                  <a:gd name="T3" fmla="*/ 1 h 285"/>
                  <a:gd name="T4" fmla="*/ 0 w 105"/>
                  <a:gd name="T5" fmla="*/ 1 h 285"/>
                  <a:gd name="T6" fmla="*/ 0 w 105"/>
                  <a:gd name="T7" fmla="*/ 1 h 285"/>
                  <a:gd name="T8" fmla="*/ 0 w 105"/>
                  <a:gd name="T9" fmla="*/ 1 h 285"/>
                  <a:gd name="T10" fmla="*/ 0 w 105"/>
                  <a:gd name="T11" fmla="*/ 1 h 285"/>
                  <a:gd name="T12" fmla="*/ 0 w 105"/>
                  <a:gd name="T13" fmla="*/ 1 h 285"/>
                  <a:gd name="T14" fmla="*/ 0 w 105"/>
                  <a:gd name="T15" fmla="*/ 1 h 285"/>
                  <a:gd name="T16" fmla="*/ 0 w 105"/>
                  <a:gd name="T17" fmla="*/ 1 h 285"/>
                  <a:gd name="T18" fmla="*/ 0 w 105"/>
                  <a:gd name="T19" fmla="*/ 0 h 285"/>
                  <a:gd name="T20" fmla="*/ 0 w 105"/>
                  <a:gd name="T21" fmla="*/ 1 h 285"/>
                  <a:gd name="T22" fmla="*/ 0 w 105"/>
                  <a:gd name="T23" fmla="*/ 1 h 285"/>
                  <a:gd name="T24" fmla="*/ 0 w 105"/>
                  <a:gd name="T25" fmla="*/ 1 h 285"/>
                  <a:gd name="T26" fmla="*/ 0 w 105"/>
                  <a:gd name="T27" fmla="*/ 1 h 285"/>
                  <a:gd name="T28" fmla="*/ 0 w 105"/>
                  <a:gd name="T29" fmla="*/ 1 h 285"/>
                  <a:gd name="T30" fmla="*/ 0 w 105"/>
                  <a:gd name="T31" fmla="*/ 1 h 285"/>
                  <a:gd name="T32" fmla="*/ 0 w 105"/>
                  <a:gd name="T33" fmla="*/ 1 h 285"/>
                  <a:gd name="T34" fmla="*/ 0 w 105"/>
                  <a:gd name="T35" fmla="*/ 1 h 285"/>
                  <a:gd name="T36" fmla="*/ 0 w 105"/>
                  <a:gd name="T37" fmla="*/ 1 h 285"/>
                  <a:gd name="T38" fmla="*/ 0 w 105"/>
                  <a:gd name="T39" fmla="*/ 1 h 285"/>
                  <a:gd name="T40" fmla="*/ 0 w 105"/>
                  <a:gd name="T41" fmla="*/ 1 h 285"/>
                  <a:gd name="T42" fmla="*/ 0 w 105"/>
                  <a:gd name="T43" fmla="*/ 1 h 285"/>
                  <a:gd name="T44" fmla="*/ 0 w 105"/>
                  <a:gd name="T45" fmla="*/ 1 h 2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05"/>
                  <a:gd name="T70" fmla="*/ 0 h 285"/>
                  <a:gd name="T71" fmla="*/ 105 w 105"/>
                  <a:gd name="T72" fmla="*/ 285 h 28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05" h="285">
                    <a:moveTo>
                      <a:pt x="12" y="280"/>
                    </a:moveTo>
                    <a:lnTo>
                      <a:pt x="6" y="253"/>
                    </a:lnTo>
                    <a:lnTo>
                      <a:pt x="0" y="213"/>
                    </a:lnTo>
                    <a:lnTo>
                      <a:pt x="0" y="165"/>
                    </a:lnTo>
                    <a:lnTo>
                      <a:pt x="6" y="127"/>
                    </a:lnTo>
                    <a:lnTo>
                      <a:pt x="19" y="95"/>
                    </a:lnTo>
                    <a:lnTo>
                      <a:pt x="38" y="63"/>
                    </a:lnTo>
                    <a:lnTo>
                      <a:pt x="63" y="34"/>
                    </a:lnTo>
                    <a:lnTo>
                      <a:pt x="91" y="10"/>
                    </a:lnTo>
                    <a:lnTo>
                      <a:pt x="101" y="0"/>
                    </a:lnTo>
                    <a:lnTo>
                      <a:pt x="101" y="17"/>
                    </a:lnTo>
                    <a:lnTo>
                      <a:pt x="101" y="46"/>
                    </a:lnTo>
                    <a:lnTo>
                      <a:pt x="105" y="76"/>
                    </a:lnTo>
                    <a:lnTo>
                      <a:pt x="105" y="116"/>
                    </a:lnTo>
                    <a:lnTo>
                      <a:pt x="105" y="158"/>
                    </a:lnTo>
                    <a:lnTo>
                      <a:pt x="101" y="192"/>
                    </a:lnTo>
                    <a:lnTo>
                      <a:pt x="93" y="223"/>
                    </a:lnTo>
                    <a:lnTo>
                      <a:pt x="76" y="251"/>
                    </a:lnTo>
                    <a:lnTo>
                      <a:pt x="57" y="268"/>
                    </a:lnTo>
                    <a:lnTo>
                      <a:pt x="31" y="280"/>
                    </a:lnTo>
                    <a:lnTo>
                      <a:pt x="14" y="285"/>
                    </a:lnTo>
                    <a:lnTo>
                      <a:pt x="12" y="280"/>
                    </a:lnTo>
                    <a:close/>
                  </a:path>
                </a:pathLst>
              </a:custGeom>
              <a:solidFill>
                <a:srgbClr val="FF47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27" name="Freeform 933">
                <a:extLst>
                  <a:ext uri="{FF2B5EF4-FFF2-40B4-BE49-F238E27FC236}">
                    <a16:creationId xmlns:a16="http://schemas.microsoft.com/office/drawing/2014/main" id="{532CD2A4-8950-4983-AD4C-76F7154C52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77" y="672"/>
                <a:ext cx="228" cy="170"/>
              </a:xfrm>
              <a:custGeom>
                <a:avLst/>
                <a:gdLst>
                  <a:gd name="T0" fmla="*/ 1 w 456"/>
                  <a:gd name="T1" fmla="*/ 0 h 341"/>
                  <a:gd name="T2" fmla="*/ 1 w 456"/>
                  <a:gd name="T3" fmla="*/ 0 h 341"/>
                  <a:gd name="T4" fmla="*/ 1 w 456"/>
                  <a:gd name="T5" fmla="*/ 0 h 341"/>
                  <a:gd name="T6" fmla="*/ 1 w 456"/>
                  <a:gd name="T7" fmla="*/ 0 h 341"/>
                  <a:gd name="T8" fmla="*/ 1 w 456"/>
                  <a:gd name="T9" fmla="*/ 0 h 341"/>
                  <a:gd name="T10" fmla="*/ 1 w 456"/>
                  <a:gd name="T11" fmla="*/ 0 h 341"/>
                  <a:gd name="T12" fmla="*/ 1 w 456"/>
                  <a:gd name="T13" fmla="*/ 0 h 341"/>
                  <a:gd name="T14" fmla="*/ 1 w 456"/>
                  <a:gd name="T15" fmla="*/ 0 h 341"/>
                  <a:gd name="T16" fmla="*/ 1 w 456"/>
                  <a:gd name="T17" fmla="*/ 0 h 341"/>
                  <a:gd name="T18" fmla="*/ 1 w 456"/>
                  <a:gd name="T19" fmla="*/ 0 h 341"/>
                  <a:gd name="T20" fmla="*/ 1 w 456"/>
                  <a:gd name="T21" fmla="*/ 0 h 341"/>
                  <a:gd name="T22" fmla="*/ 1 w 456"/>
                  <a:gd name="T23" fmla="*/ 0 h 341"/>
                  <a:gd name="T24" fmla="*/ 1 w 456"/>
                  <a:gd name="T25" fmla="*/ 0 h 341"/>
                  <a:gd name="T26" fmla="*/ 1 w 456"/>
                  <a:gd name="T27" fmla="*/ 0 h 341"/>
                  <a:gd name="T28" fmla="*/ 1 w 456"/>
                  <a:gd name="T29" fmla="*/ 0 h 341"/>
                  <a:gd name="T30" fmla="*/ 1 w 456"/>
                  <a:gd name="T31" fmla="*/ 0 h 341"/>
                  <a:gd name="T32" fmla="*/ 1 w 456"/>
                  <a:gd name="T33" fmla="*/ 0 h 341"/>
                  <a:gd name="T34" fmla="*/ 1 w 456"/>
                  <a:gd name="T35" fmla="*/ 0 h 341"/>
                  <a:gd name="T36" fmla="*/ 1 w 456"/>
                  <a:gd name="T37" fmla="*/ 0 h 341"/>
                  <a:gd name="T38" fmla="*/ 1 w 456"/>
                  <a:gd name="T39" fmla="*/ 0 h 341"/>
                  <a:gd name="T40" fmla="*/ 1 w 456"/>
                  <a:gd name="T41" fmla="*/ 0 h 341"/>
                  <a:gd name="T42" fmla="*/ 1 w 456"/>
                  <a:gd name="T43" fmla="*/ 0 h 341"/>
                  <a:gd name="T44" fmla="*/ 1 w 456"/>
                  <a:gd name="T45" fmla="*/ 0 h 341"/>
                  <a:gd name="T46" fmla="*/ 1 w 456"/>
                  <a:gd name="T47" fmla="*/ 0 h 341"/>
                  <a:gd name="T48" fmla="*/ 1 w 456"/>
                  <a:gd name="T49" fmla="*/ 0 h 341"/>
                  <a:gd name="T50" fmla="*/ 1 w 456"/>
                  <a:gd name="T51" fmla="*/ 0 h 341"/>
                  <a:gd name="T52" fmla="*/ 1 w 456"/>
                  <a:gd name="T53" fmla="*/ 0 h 341"/>
                  <a:gd name="T54" fmla="*/ 1 w 456"/>
                  <a:gd name="T55" fmla="*/ 0 h 341"/>
                  <a:gd name="T56" fmla="*/ 1 w 456"/>
                  <a:gd name="T57" fmla="*/ 0 h 341"/>
                  <a:gd name="T58" fmla="*/ 1 w 456"/>
                  <a:gd name="T59" fmla="*/ 0 h 341"/>
                  <a:gd name="T60" fmla="*/ 1 w 456"/>
                  <a:gd name="T61" fmla="*/ 0 h 341"/>
                  <a:gd name="T62" fmla="*/ 1 w 456"/>
                  <a:gd name="T63" fmla="*/ 0 h 341"/>
                  <a:gd name="T64" fmla="*/ 1 w 456"/>
                  <a:gd name="T65" fmla="*/ 0 h 341"/>
                  <a:gd name="T66" fmla="*/ 1 w 456"/>
                  <a:gd name="T67" fmla="*/ 0 h 341"/>
                  <a:gd name="T68" fmla="*/ 1 w 456"/>
                  <a:gd name="T69" fmla="*/ 0 h 341"/>
                  <a:gd name="T70" fmla="*/ 1 w 456"/>
                  <a:gd name="T71" fmla="*/ 0 h 341"/>
                  <a:gd name="T72" fmla="*/ 1 w 456"/>
                  <a:gd name="T73" fmla="*/ 0 h 341"/>
                  <a:gd name="T74" fmla="*/ 1 w 456"/>
                  <a:gd name="T75" fmla="*/ 0 h 341"/>
                  <a:gd name="T76" fmla="*/ 1 w 456"/>
                  <a:gd name="T77" fmla="*/ 0 h 341"/>
                  <a:gd name="T78" fmla="*/ 1 w 456"/>
                  <a:gd name="T79" fmla="*/ 0 h 341"/>
                  <a:gd name="T80" fmla="*/ 1 w 456"/>
                  <a:gd name="T81" fmla="*/ 0 h 341"/>
                  <a:gd name="T82" fmla="*/ 1 w 456"/>
                  <a:gd name="T83" fmla="*/ 0 h 341"/>
                  <a:gd name="T84" fmla="*/ 1 w 456"/>
                  <a:gd name="T85" fmla="*/ 0 h 341"/>
                  <a:gd name="T86" fmla="*/ 1 w 456"/>
                  <a:gd name="T87" fmla="*/ 0 h 341"/>
                  <a:gd name="T88" fmla="*/ 1 w 456"/>
                  <a:gd name="T89" fmla="*/ 0 h 341"/>
                  <a:gd name="T90" fmla="*/ 1 w 456"/>
                  <a:gd name="T91" fmla="*/ 0 h 341"/>
                  <a:gd name="T92" fmla="*/ 1 w 456"/>
                  <a:gd name="T93" fmla="*/ 0 h 341"/>
                  <a:gd name="T94" fmla="*/ 1 w 456"/>
                  <a:gd name="T95" fmla="*/ 0 h 341"/>
                  <a:gd name="T96" fmla="*/ 1 w 456"/>
                  <a:gd name="T97" fmla="*/ 0 h 341"/>
                  <a:gd name="T98" fmla="*/ 1 w 456"/>
                  <a:gd name="T99" fmla="*/ 0 h 341"/>
                  <a:gd name="T100" fmla="*/ 1 w 456"/>
                  <a:gd name="T101" fmla="*/ 0 h 341"/>
                  <a:gd name="T102" fmla="*/ 1 w 456"/>
                  <a:gd name="T103" fmla="*/ 0 h 341"/>
                  <a:gd name="T104" fmla="*/ 1 w 456"/>
                  <a:gd name="T105" fmla="*/ 0 h 341"/>
                  <a:gd name="T106" fmla="*/ 1 w 456"/>
                  <a:gd name="T107" fmla="*/ 0 h 341"/>
                  <a:gd name="T108" fmla="*/ 1 w 456"/>
                  <a:gd name="T109" fmla="*/ 0 h 341"/>
                  <a:gd name="T110" fmla="*/ 0 w 456"/>
                  <a:gd name="T111" fmla="*/ 0 h 34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56"/>
                  <a:gd name="T169" fmla="*/ 0 h 341"/>
                  <a:gd name="T170" fmla="*/ 456 w 456"/>
                  <a:gd name="T171" fmla="*/ 341 h 34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56" h="341">
                    <a:moveTo>
                      <a:pt x="0" y="257"/>
                    </a:moveTo>
                    <a:lnTo>
                      <a:pt x="0" y="255"/>
                    </a:lnTo>
                    <a:lnTo>
                      <a:pt x="1" y="251"/>
                    </a:lnTo>
                    <a:lnTo>
                      <a:pt x="1" y="249"/>
                    </a:lnTo>
                    <a:lnTo>
                      <a:pt x="3" y="246"/>
                    </a:lnTo>
                    <a:lnTo>
                      <a:pt x="3" y="244"/>
                    </a:lnTo>
                    <a:lnTo>
                      <a:pt x="7" y="240"/>
                    </a:lnTo>
                    <a:lnTo>
                      <a:pt x="7" y="236"/>
                    </a:lnTo>
                    <a:lnTo>
                      <a:pt x="11" y="232"/>
                    </a:lnTo>
                    <a:lnTo>
                      <a:pt x="11" y="230"/>
                    </a:lnTo>
                    <a:lnTo>
                      <a:pt x="13" y="227"/>
                    </a:lnTo>
                    <a:lnTo>
                      <a:pt x="15" y="225"/>
                    </a:lnTo>
                    <a:lnTo>
                      <a:pt x="17" y="223"/>
                    </a:lnTo>
                    <a:lnTo>
                      <a:pt x="17" y="221"/>
                    </a:lnTo>
                    <a:lnTo>
                      <a:pt x="19" y="217"/>
                    </a:lnTo>
                    <a:lnTo>
                      <a:pt x="20" y="215"/>
                    </a:lnTo>
                    <a:lnTo>
                      <a:pt x="22" y="211"/>
                    </a:lnTo>
                    <a:lnTo>
                      <a:pt x="24" y="209"/>
                    </a:lnTo>
                    <a:lnTo>
                      <a:pt x="26" y="206"/>
                    </a:lnTo>
                    <a:lnTo>
                      <a:pt x="30" y="204"/>
                    </a:lnTo>
                    <a:lnTo>
                      <a:pt x="32" y="200"/>
                    </a:lnTo>
                    <a:lnTo>
                      <a:pt x="34" y="198"/>
                    </a:lnTo>
                    <a:lnTo>
                      <a:pt x="36" y="194"/>
                    </a:lnTo>
                    <a:lnTo>
                      <a:pt x="39" y="190"/>
                    </a:lnTo>
                    <a:lnTo>
                      <a:pt x="41" y="189"/>
                    </a:lnTo>
                    <a:lnTo>
                      <a:pt x="45" y="185"/>
                    </a:lnTo>
                    <a:lnTo>
                      <a:pt x="47" y="181"/>
                    </a:lnTo>
                    <a:lnTo>
                      <a:pt x="51" y="179"/>
                    </a:lnTo>
                    <a:lnTo>
                      <a:pt x="55" y="175"/>
                    </a:lnTo>
                    <a:lnTo>
                      <a:pt x="57" y="171"/>
                    </a:lnTo>
                    <a:lnTo>
                      <a:pt x="60" y="168"/>
                    </a:lnTo>
                    <a:lnTo>
                      <a:pt x="64" y="164"/>
                    </a:lnTo>
                    <a:lnTo>
                      <a:pt x="68" y="162"/>
                    </a:lnTo>
                    <a:lnTo>
                      <a:pt x="72" y="158"/>
                    </a:lnTo>
                    <a:lnTo>
                      <a:pt x="76" y="154"/>
                    </a:lnTo>
                    <a:lnTo>
                      <a:pt x="79" y="150"/>
                    </a:lnTo>
                    <a:lnTo>
                      <a:pt x="83" y="147"/>
                    </a:lnTo>
                    <a:lnTo>
                      <a:pt x="87" y="143"/>
                    </a:lnTo>
                    <a:lnTo>
                      <a:pt x="93" y="139"/>
                    </a:lnTo>
                    <a:lnTo>
                      <a:pt x="97" y="137"/>
                    </a:lnTo>
                    <a:lnTo>
                      <a:pt x="102" y="133"/>
                    </a:lnTo>
                    <a:lnTo>
                      <a:pt x="106" y="130"/>
                    </a:lnTo>
                    <a:lnTo>
                      <a:pt x="112" y="126"/>
                    </a:lnTo>
                    <a:lnTo>
                      <a:pt x="116" y="122"/>
                    </a:lnTo>
                    <a:lnTo>
                      <a:pt x="121" y="118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8" y="109"/>
                    </a:lnTo>
                    <a:lnTo>
                      <a:pt x="144" y="105"/>
                    </a:lnTo>
                    <a:lnTo>
                      <a:pt x="150" y="101"/>
                    </a:lnTo>
                    <a:lnTo>
                      <a:pt x="155" y="97"/>
                    </a:lnTo>
                    <a:lnTo>
                      <a:pt x="161" y="93"/>
                    </a:lnTo>
                    <a:lnTo>
                      <a:pt x="169" y="92"/>
                    </a:lnTo>
                    <a:lnTo>
                      <a:pt x="174" y="88"/>
                    </a:lnTo>
                    <a:lnTo>
                      <a:pt x="180" y="84"/>
                    </a:lnTo>
                    <a:lnTo>
                      <a:pt x="186" y="80"/>
                    </a:lnTo>
                    <a:lnTo>
                      <a:pt x="193" y="78"/>
                    </a:lnTo>
                    <a:lnTo>
                      <a:pt x="199" y="74"/>
                    </a:lnTo>
                    <a:lnTo>
                      <a:pt x="207" y="71"/>
                    </a:lnTo>
                    <a:lnTo>
                      <a:pt x="212" y="69"/>
                    </a:lnTo>
                    <a:lnTo>
                      <a:pt x="218" y="67"/>
                    </a:lnTo>
                    <a:lnTo>
                      <a:pt x="226" y="63"/>
                    </a:lnTo>
                    <a:lnTo>
                      <a:pt x="231" y="61"/>
                    </a:lnTo>
                    <a:lnTo>
                      <a:pt x="237" y="57"/>
                    </a:lnTo>
                    <a:lnTo>
                      <a:pt x="245" y="55"/>
                    </a:lnTo>
                    <a:lnTo>
                      <a:pt x="250" y="54"/>
                    </a:lnTo>
                    <a:lnTo>
                      <a:pt x="256" y="50"/>
                    </a:lnTo>
                    <a:lnTo>
                      <a:pt x="264" y="48"/>
                    </a:lnTo>
                    <a:lnTo>
                      <a:pt x="270" y="46"/>
                    </a:lnTo>
                    <a:lnTo>
                      <a:pt x="275" y="44"/>
                    </a:lnTo>
                    <a:lnTo>
                      <a:pt x="283" y="42"/>
                    </a:lnTo>
                    <a:lnTo>
                      <a:pt x="289" y="40"/>
                    </a:lnTo>
                    <a:lnTo>
                      <a:pt x="294" y="38"/>
                    </a:lnTo>
                    <a:lnTo>
                      <a:pt x="300" y="35"/>
                    </a:lnTo>
                    <a:lnTo>
                      <a:pt x="306" y="35"/>
                    </a:lnTo>
                    <a:lnTo>
                      <a:pt x="311" y="33"/>
                    </a:lnTo>
                    <a:lnTo>
                      <a:pt x="319" y="31"/>
                    </a:lnTo>
                    <a:lnTo>
                      <a:pt x="325" y="29"/>
                    </a:lnTo>
                    <a:lnTo>
                      <a:pt x="330" y="27"/>
                    </a:lnTo>
                    <a:lnTo>
                      <a:pt x="336" y="25"/>
                    </a:lnTo>
                    <a:lnTo>
                      <a:pt x="342" y="25"/>
                    </a:lnTo>
                    <a:lnTo>
                      <a:pt x="346" y="23"/>
                    </a:lnTo>
                    <a:lnTo>
                      <a:pt x="351" y="21"/>
                    </a:lnTo>
                    <a:lnTo>
                      <a:pt x="357" y="19"/>
                    </a:lnTo>
                    <a:lnTo>
                      <a:pt x="363" y="19"/>
                    </a:lnTo>
                    <a:lnTo>
                      <a:pt x="368" y="17"/>
                    </a:lnTo>
                    <a:lnTo>
                      <a:pt x="372" y="16"/>
                    </a:lnTo>
                    <a:lnTo>
                      <a:pt x="378" y="16"/>
                    </a:lnTo>
                    <a:lnTo>
                      <a:pt x="382" y="14"/>
                    </a:lnTo>
                    <a:lnTo>
                      <a:pt x="385" y="12"/>
                    </a:lnTo>
                    <a:lnTo>
                      <a:pt x="391" y="12"/>
                    </a:lnTo>
                    <a:lnTo>
                      <a:pt x="395" y="10"/>
                    </a:lnTo>
                    <a:lnTo>
                      <a:pt x="401" y="10"/>
                    </a:lnTo>
                    <a:lnTo>
                      <a:pt x="404" y="8"/>
                    </a:lnTo>
                    <a:lnTo>
                      <a:pt x="408" y="8"/>
                    </a:lnTo>
                    <a:lnTo>
                      <a:pt x="412" y="8"/>
                    </a:lnTo>
                    <a:lnTo>
                      <a:pt x="416" y="6"/>
                    </a:lnTo>
                    <a:lnTo>
                      <a:pt x="420" y="6"/>
                    </a:lnTo>
                    <a:lnTo>
                      <a:pt x="423" y="6"/>
                    </a:lnTo>
                    <a:lnTo>
                      <a:pt x="427" y="4"/>
                    </a:lnTo>
                    <a:lnTo>
                      <a:pt x="431" y="4"/>
                    </a:lnTo>
                    <a:lnTo>
                      <a:pt x="433" y="4"/>
                    </a:lnTo>
                    <a:lnTo>
                      <a:pt x="437" y="4"/>
                    </a:lnTo>
                    <a:lnTo>
                      <a:pt x="439" y="2"/>
                    </a:lnTo>
                    <a:lnTo>
                      <a:pt x="441" y="2"/>
                    </a:lnTo>
                    <a:lnTo>
                      <a:pt x="446" y="2"/>
                    </a:lnTo>
                    <a:lnTo>
                      <a:pt x="450" y="0"/>
                    </a:lnTo>
                    <a:lnTo>
                      <a:pt x="452" y="0"/>
                    </a:lnTo>
                    <a:lnTo>
                      <a:pt x="454" y="0"/>
                    </a:lnTo>
                    <a:lnTo>
                      <a:pt x="456" y="0"/>
                    </a:lnTo>
                    <a:lnTo>
                      <a:pt x="456" y="2"/>
                    </a:lnTo>
                    <a:lnTo>
                      <a:pt x="456" y="4"/>
                    </a:lnTo>
                    <a:lnTo>
                      <a:pt x="456" y="6"/>
                    </a:lnTo>
                    <a:lnTo>
                      <a:pt x="454" y="8"/>
                    </a:lnTo>
                    <a:lnTo>
                      <a:pt x="454" y="10"/>
                    </a:lnTo>
                    <a:lnTo>
                      <a:pt x="454" y="14"/>
                    </a:lnTo>
                    <a:lnTo>
                      <a:pt x="454" y="16"/>
                    </a:lnTo>
                    <a:lnTo>
                      <a:pt x="454" y="19"/>
                    </a:lnTo>
                    <a:lnTo>
                      <a:pt x="454" y="23"/>
                    </a:lnTo>
                    <a:lnTo>
                      <a:pt x="452" y="25"/>
                    </a:lnTo>
                    <a:lnTo>
                      <a:pt x="452" y="31"/>
                    </a:lnTo>
                    <a:lnTo>
                      <a:pt x="450" y="35"/>
                    </a:lnTo>
                    <a:lnTo>
                      <a:pt x="450" y="38"/>
                    </a:lnTo>
                    <a:lnTo>
                      <a:pt x="448" y="42"/>
                    </a:lnTo>
                    <a:lnTo>
                      <a:pt x="448" y="48"/>
                    </a:lnTo>
                    <a:lnTo>
                      <a:pt x="448" y="52"/>
                    </a:lnTo>
                    <a:lnTo>
                      <a:pt x="446" y="57"/>
                    </a:lnTo>
                    <a:lnTo>
                      <a:pt x="444" y="63"/>
                    </a:lnTo>
                    <a:lnTo>
                      <a:pt x="444" y="69"/>
                    </a:lnTo>
                    <a:lnTo>
                      <a:pt x="442" y="74"/>
                    </a:lnTo>
                    <a:lnTo>
                      <a:pt x="441" y="80"/>
                    </a:lnTo>
                    <a:lnTo>
                      <a:pt x="439" y="86"/>
                    </a:lnTo>
                    <a:lnTo>
                      <a:pt x="437" y="92"/>
                    </a:lnTo>
                    <a:lnTo>
                      <a:pt x="437" y="97"/>
                    </a:lnTo>
                    <a:lnTo>
                      <a:pt x="435" y="105"/>
                    </a:lnTo>
                    <a:lnTo>
                      <a:pt x="433" y="111"/>
                    </a:lnTo>
                    <a:lnTo>
                      <a:pt x="431" y="116"/>
                    </a:lnTo>
                    <a:lnTo>
                      <a:pt x="429" y="124"/>
                    </a:lnTo>
                    <a:lnTo>
                      <a:pt x="427" y="130"/>
                    </a:lnTo>
                    <a:lnTo>
                      <a:pt x="423" y="137"/>
                    </a:lnTo>
                    <a:lnTo>
                      <a:pt x="422" y="143"/>
                    </a:lnTo>
                    <a:lnTo>
                      <a:pt x="420" y="150"/>
                    </a:lnTo>
                    <a:lnTo>
                      <a:pt x="416" y="156"/>
                    </a:lnTo>
                    <a:lnTo>
                      <a:pt x="414" y="164"/>
                    </a:lnTo>
                    <a:lnTo>
                      <a:pt x="410" y="171"/>
                    </a:lnTo>
                    <a:lnTo>
                      <a:pt x="408" y="177"/>
                    </a:lnTo>
                    <a:lnTo>
                      <a:pt x="404" y="185"/>
                    </a:lnTo>
                    <a:lnTo>
                      <a:pt x="403" y="190"/>
                    </a:lnTo>
                    <a:lnTo>
                      <a:pt x="399" y="198"/>
                    </a:lnTo>
                    <a:lnTo>
                      <a:pt x="395" y="206"/>
                    </a:lnTo>
                    <a:lnTo>
                      <a:pt x="391" y="213"/>
                    </a:lnTo>
                    <a:lnTo>
                      <a:pt x="387" y="219"/>
                    </a:lnTo>
                    <a:lnTo>
                      <a:pt x="384" y="227"/>
                    </a:lnTo>
                    <a:lnTo>
                      <a:pt x="380" y="232"/>
                    </a:lnTo>
                    <a:lnTo>
                      <a:pt x="376" y="240"/>
                    </a:lnTo>
                    <a:lnTo>
                      <a:pt x="372" y="246"/>
                    </a:lnTo>
                    <a:lnTo>
                      <a:pt x="368" y="253"/>
                    </a:lnTo>
                    <a:lnTo>
                      <a:pt x="363" y="259"/>
                    </a:lnTo>
                    <a:lnTo>
                      <a:pt x="359" y="266"/>
                    </a:lnTo>
                    <a:lnTo>
                      <a:pt x="353" y="272"/>
                    </a:lnTo>
                    <a:lnTo>
                      <a:pt x="349" y="278"/>
                    </a:lnTo>
                    <a:lnTo>
                      <a:pt x="344" y="284"/>
                    </a:lnTo>
                    <a:lnTo>
                      <a:pt x="340" y="291"/>
                    </a:lnTo>
                    <a:lnTo>
                      <a:pt x="334" y="297"/>
                    </a:lnTo>
                    <a:lnTo>
                      <a:pt x="328" y="303"/>
                    </a:lnTo>
                    <a:lnTo>
                      <a:pt x="323" y="308"/>
                    </a:lnTo>
                    <a:lnTo>
                      <a:pt x="317" y="314"/>
                    </a:lnTo>
                    <a:lnTo>
                      <a:pt x="309" y="318"/>
                    </a:lnTo>
                    <a:lnTo>
                      <a:pt x="304" y="323"/>
                    </a:lnTo>
                    <a:lnTo>
                      <a:pt x="298" y="327"/>
                    </a:lnTo>
                    <a:lnTo>
                      <a:pt x="292" y="333"/>
                    </a:lnTo>
                    <a:lnTo>
                      <a:pt x="254" y="341"/>
                    </a:lnTo>
                    <a:lnTo>
                      <a:pt x="254" y="339"/>
                    </a:lnTo>
                    <a:lnTo>
                      <a:pt x="256" y="339"/>
                    </a:lnTo>
                    <a:lnTo>
                      <a:pt x="258" y="337"/>
                    </a:lnTo>
                    <a:lnTo>
                      <a:pt x="260" y="335"/>
                    </a:lnTo>
                    <a:lnTo>
                      <a:pt x="264" y="333"/>
                    </a:lnTo>
                    <a:lnTo>
                      <a:pt x="268" y="329"/>
                    </a:lnTo>
                    <a:lnTo>
                      <a:pt x="270" y="327"/>
                    </a:lnTo>
                    <a:lnTo>
                      <a:pt x="271" y="325"/>
                    </a:lnTo>
                    <a:lnTo>
                      <a:pt x="273" y="323"/>
                    </a:lnTo>
                    <a:lnTo>
                      <a:pt x="277" y="322"/>
                    </a:lnTo>
                    <a:lnTo>
                      <a:pt x="279" y="320"/>
                    </a:lnTo>
                    <a:lnTo>
                      <a:pt x="281" y="316"/>
                    </a:lnTo>
                    <a:lnTo>
                      <a:pt x="285" y="314"/>
                    </a:lnTo>
                    <a:lnTo>
                      <a:pt x="289" y="312"/>
                    </a:lnTo>
                    <a:lnTo>
                      <a:pt x="290" y="308"/>
                    </a:lnTo>
                    <a:lnTo>
                      <a:pt x="294" y="304"/>
                    </a:lnTo>
                    <a:lnTo>
                      <a:pt x="296" y="303"/>
                    </a:lnTo>
                    <a:lnTo>
                      <a:pt x="300" y="299"/>
                    </a:lnTo>
                    <a:lnTo>
                      <a:pt x="304" y="295"/>
                    </a:lnTo>
                    <a:lnTo>
                      <a:pt x="308" y="291"/>
                    </a:lnTo>
                    <a:lnTo>
                      <a:pt x="309" y="287"/>
                    </a:lnTo>
                    <a:lnTo>
                      <a:pt x="313" y="284"/>
                    </a:lnTo>
                    <a:lnTo>
                      <a:pt x="317" y="280"/>
                    </a:lnTo>
                    <a:lnTo>
                      <a:pt x="321" y="276"/>
                    </a:lnTo>
                    <a:lnTo>
                      <a:pt x="325" y="272"/>
                    </a:lnTo>
                    <a:lnTo>
                      <a:pt x="328" y="266"/>
                    </a:lnTo>
                    <a:lnTo>
                      <a:pt x="332" y="263"/>
                    </a:lnTo>
                    <a:lnTo>
                      <a:pt x="336" y="257"/>
                    </a:lnTo>
                    <a:lnTo>
                      <a:pt x="340" y="251"/>
                    </a:lnTo>
                    <a:lnTo>
                      <a:pt x="344" y="247"/>
                    </a:lnTo>
                    <a:lnTo>
                      <a:pt x="346" y="242"/>
                    </a:lnTo>
                    <a:lnTo>
                      <a:pt x="351" y="236"/>
                    </a:lnTo>
                    <a:lnTo>
                      <a:pt x="353" y="230"/>
                    </a:lnTo>
                    <a:lnTo>
                      <a:pt x="357" y="225"/>
                    </a:lnTo>
                    <a:lnTo>
                      <a:pt x="361" y="217"/>
                    </a:lnTo>
                    <a:lnTo>
                      <a:pt x="365" y="211"/>
                    </a:lnTo>
                    <a:lnTo>
                      <a:pt x="368" y="206"/>
                    </a:lnTo>
                    <a:lnTo>
                      <a:pt x="372" y="200"/>
                    </a:lnTo>
                    <a:lnTo>
                      <a:pt x="374" y="192"/>
                    </a:lnTo>
                    <a:lnTo>
                      <a:pt x="378" y="185"/>
                    </a:lnTo>
                    <a:lnTo>
                      <a:pt x="382" y="179"/>
                    </a:lnTo>
                    <a:lnTo>
                      <a:pt x="385" y="171"/>
                    </a:lnTo>
                    <a:lnTo>
                      <a:pt x="387" y="164"/>
                    </a:lnTo>
                    <a:lnTo>
                      <a:pt x="391" y="156"/>
                    </a:lnTo>
                    <a:lnTo>
                      <a:pt x="393" y="149"/>
                    </a:lnTo>
                    <a:lnTo>
                      <a:pt x="397" y="141"/>
                    </a:lnTo>
                    <a:lnTo>
                      <a:pt x="399" y="131"/>
                    </a:lnTo>
                    <a:lnTo>
                      <a:pt x="403" y="124"/>
                    </a:lnTo>
                    <a:lnTo>
                      <a:pt x="404" y="114"/>
                    </a:lnTo>
                    <a:lnTo>
                      <a:pt x="408" y="107"/>
                    </a:lnTo>
                    <a:lnTo>
                      <a:pt x="408" y="97"/>
                    </a:lnTo>
                    <a:lnTo>
                      <a:pt x="412" y="88"/>
                    </a:lnTo>
                    <a:lnTo>
                      <a:pt x="414" y="80"/>
                    </a:lnTo>
                    <a:lnTo>
                      <a:pt x="416" y="71"/>
                    </a:lnTo>
                    <a:lnTo>
                      <a:pt x="418" y="61"/>
                    </a:lnTo>
                    <a:lnTo>
                      <a:pt x="418" y="52"/>
                    </a:lnTo>
                    <a:lnTo>
                      <a:pt x="420" y="40"/>
                    </a:lnTo>
                    <a:lnTo>
                      <a:pt x="422" y="31"/>
                    </a:lnTo>
                    <a:lnTo>
                      <a:pt x="420" y="31"/>
                    </a:lnTo>
                    <a:lnTo>
                      <a:pt x="418" y="31"/>
                    </a:lnTo>
                    <a:lnTo>
                      <a:pt x="416" y="33"/>
                    </a:lnTo>
                    <a:lnTo>
                      <a:pt x="412" y="33"/>
                    </a:lnTo>
                    <a:lnTo>
                      <a:pt x="408" y="33"/>
                    </a:lnTo>
                    <a:lnTo>
                      <a:pt x="404" y="33"/>
                    </a:lnTo>
                    <a:lnTo>
                      <a:pt x="401" y="35"/>
                    </a:lnTo>
                    <a:lnTo>
                      <a:pt x="397" y="35"/>
                    </a:lnTo>
                    <a:lnTo>
                      <a:pt x="395" y="35"/>
                    </a:lnTo>
                    <a:lnTo>
                      <a:pt x="391" y="35"/>
                    </a:lnTo>
                    <a:lnTo>
                      <a:pt x="389" y="36"/>
                    </a:lnTo>
                    <a:lnTo>
                      <a:pt x="385" y="36"/>
                    </a:lnTo>
                    <a:lnTo>
                      <a:pt x="382" y="38"/>
                    </a:lnTo>
                    <a:lnTo>
                      <a:pt x="380" y="38"/>
                    </a:lnTo>
                    <a:lnTo>
                      <a:pt x="376" y="40"/>
                    </a:lnTo>
                    <a:lnTo>
                      <a:pt x="372" y="40"/>
                    </a:lnTo>
                    <a:lnTo>
                      <a:pt x="368" y="40"/>
                    </a:lnTo>
                    <a:lnTo>
                      <a:pt x="365" y="42"/>
                    </a:lnTo>
                    <a:lnTo>
                      <a:pt x="361" y="42"/>
                    </a:lnTo>
                    <a:lnTo>
                      <a:pt x="357" y="44"/>
                    </a:lnTo>
                    <a:lnTo>
                      <a:pt x="353" y="44"/>
                    </a:lnTo>
                    <a:lnTo>
                      <a:pt x="349" y="46"/>
                    </a:lnTo>
                    <a:lnTo>
                      <a:pt x="346" y="48"/>
                    </a:lnTo>
                    <a:lnTo>
                      <a:pt x="342" y="48"/>
                    </a:lnTo>
                    <a:lnTo>
                      <a:pt x="336" y="50"/>
                    </a:lnTo>
                    <a:lnTo>
                      <a:pt x="332" y="50"/>
                    </a:lnTo>
                    <a:lnTo>
                      <a:pt x="328" y="52"/>
                    </a:lnTo>
                    <a:lnTo>
                      <a:pt x="323" y="54"/>
                    </a:lnTo>
                    <a:lnTo>
                      <a:pt x="319" y="54"/>
                    </a:lnTo>
                    <a:lnTo>
                      <a:pt x="313" y="55"/>
                    </a:lnTo>
                    <a:lnTo>
                      <a:pt x="309" y="57"/>
                    </a:lnTo>
                    <a:lnTo>
                      <a:pt x="304" y="59"/>
                    </a:lnTo>
                    <a:lnTo>
                      <a:pt x="300" y="59"/>
                    </a:lnTo>
                    <a:lnTo>
                      <a:pt x="294" y="61"/>
                    </a:lnTo>
                    <a:lnTo>
                      <a:pt x="289" y="63"/>
                    </a:lnTo>
                    <a:lnTo>
                      <a:pt x="285" y="65"/>
                    </a:lnTo>
                    <a:lnTo>
                      <a:pt x="279" y="67"/>
                    </a:lnTo>
                    <a:lnTo>
                      <a:pt x="273" y="69"/>
                    </a:lnTo>
                    <a:lnTo>
                      <a:pt x="270" y="71"/>
                    </a:lnTo>
                    <a:lnTo>
                      <a:pt x="264" y="73"/>
                    </a:lnTo>
                    <a:lnTo>
                      <a:pt x="258" y="74"/>
                    </a:lnTo>
                    <a:lnTo>
                      <a:pt x="252" y="76"/>
                    </a:lnTo>
                    <a:lnTo>
                      <a:pt x="249" y="80"/>
                    </a:lnTo>
                    <a:lnTo>
                      <a:pt x="243" y="82"/>
                    </a:lnTo>
                    <a:lnTo>
                      <a:pt x="237" y="84"/>
                    </a:lnTo>
                    <a:lnTo>
                      <a:pt x="231" y="86"/>
                    </a:lnTo>
                    <a:lnTo>
                      <a:pt x="226" y="90"/>
                    </a:lnTo>
                    <a:lnTo>
                      <a:pt x="220" y="92"/>
                    </a:lnTo>
                    <a:lnTo>
                      <a:pt x="216" y="93"/>
                    </a:lnTo>
                    <a:lnTo>
                      <a:pt x="211" y="97"/>
                    </a:lnTo>
                    <a:lnTo>
                      <a:pt x="205" y="99"/>
                    </a:lnTo>
                    <a:lnTo>
                      <a:pt x="199" y="103"/>
                    </a:lnTo>
                    <a:lnTo>
                      <a:pt x="193" y="105"/>
                    </a:lnTo>
                    <a:lnTo>
                      <a:pt x="190" y="109"/>
                    </a:lnTo>
                    <a:lnTo>
                      <a:pt x="184" y="111"/>
                    </a:lnTo>
                    <a:lnTo>
                      <a:pt x="178" y="114"/>
                    </a:lnTo>
                    <a:lnTo>
                      <a:pt x="173" y="116"/>
                    </a:lnTo>
                    <a:lnTo>
                      <a:pt x="167" y="120"/>
                    </a:lnTo>
                    <a:lnTo>
                      <a:pt x="163" y="122"/>
                    </a:lnTo>
                    <a:lnTo>
                      <a:pt x="157" y="126"/>
                    </a:lnTo>
                    <a:lnTo>
                      <a:pt x="154" y="128"/>
                    </a:lnTo>
                    <a:lnTo>
                      <a:pt x="148" y="131"/>
                    </a:lnTo>
                    <a:lnTo>
                      <a:pt x="144" y="135"/>
                    </a:lnTo>
                    <a:lnTo>
                      <a:pt x="140" y="137"/>
                    </a:lnTo>
                    <a:lnTo>
                      <a:pt x="136" y="141"/>
                    </a:lnTo>
                    <a:lnTo>
                      <a:pt x="131" y="143"/>
                    </a:lnTo>
                    <a:lnTo>
                      <a:pt x="127" y="147"/>
                    </a:lnTo>
                    <a:lnTo>
                      <a:pt x="123" y="149"/>
                    </a:lnTo>
                    <a:lnTo>
                      <a:pt x="119" y="152"/>
                    </a:lnTo>
                    <a:lnTo>
                      <a:pt x="116" y="156"/>
                    </a:lnTo>
                    <a:lnTo>
                      <a:pt x="112" y="158"/>
                    </a:lnTo>
                    <a:lnTo>
                      <a:pt x="108" y="162"/>
                    </a:lnTo>
                    <a:lnTo>
                      <a:pt x="104" y="164"/>
                    </a:lnTo>
                    <a:lnTo>
                      <a:pt x="100" y="168"/>
                    </a:lnTo>
                    <a:lnTo>
                      <a:pt x="98" y="169"/>
                    </a:lnTo>
                    <a:lnTo>
                      <a:pt x="95" y="173"/>
                    </a:lnTo>
                    <a:lnTo>
                      <a:pt x="91" y="175"/>
                    </a:lnTo>
                    <a:lnTo>
                      <a:pt x="89" y="179"/>
                    </a:lnTo>
                    <a:lnTo>
                      <a:pt x="85" y="181"/>
                    </a:lnTo>
                    <a:lnTo>
                      <a:pt x="83" y="185"/>
                    </a:lnTo>
                    <a:lnTo>
                      <a:pt x="79" y="187"/>
                    </a:lnTo>
                    <a:lnTo>
                      <a:pt x="78" y="189"/>
                    </a:lnTo>
                    <a:lnTo>
                      <a:pt x="74" y="192"/>
                    </a:lnTo>
                    <a:lnTo>
                      <a:pt x="72" y="194"/>
                    </a:lnTo>
                    <a:lnTo>
                      <a:pt x="70" y="196"/>
                    </a:lnTo>
                    <a:lnTo>
                      <a:pt x="66" y="200"/>
                    </a:lnTo>
                    <a:lnTo>
                      <a:pt x="66" y="202"/>
                    </a:lnTo>
                    <a:lnTo>
                      <a:pt x="60" y="206"/>
                    </a:lnTo>
                    <a:lnTo>
                      <a:pt x="57" y="211"/>
                    </a:lnTo>
                    <a:lnTo>
                      <a:pt x="53" y="215"/>
                    </a:lnTo>
                    <a:lnTo>
                      <a:pt x="49" y="219"/>
                    </a:lnTo>
                    <a:lnTo>
                      <a:pt x="45" y="223"/>
                    </a:lnTo>
                    <a:lnTo>
                      <a:pt x="43" y="227"/>
                    </a:lnTo>
                    <a:lnTo>
                      <a:pt x="41" y="230"/>
                    </a:lnTo>
                    <a:lnTo>
                      <a:pt x="39" y="232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0"/>
                    </a:lnTo>
                    <a:lnTo>
                      <a:pt x="34" y="242"/>
                    </a:lnTo>
                    <a:lnTo>
                      <a:pt x="32" y="244"/>
                    </a:lnTo>
                    <a:lnTo>
                      <a:pt x="32" y="246"/>
                    </a:lnTo>
                    <a:lnTo>
                      <a:pt x="0" y="2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28" name="Freeform 934">
                <a:extLst>
                  <a:ext uri="{FF2B5EF4-FFF2-40B4-BE49-F238E27FC236}">
                    <a16:creationId xmlns:a16="http://schemas.microsoft.com/office/drawing/2014/main" id="{85322540-6AE5-4077-BEB5-46DA119A1B5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41" y="841"/>
                <a:ext cx="135" cy="176"/>
              </a:xfrm>
              <a:custGeom>
                <a:avLst/>
                <a:gdLst>
                  <a:gd name="T0" fmla="*/ 1 w 270"/>
                  <a:gd name="T1" fmla="*/ 1 h 351"/>
                  <a:gd name="T2" fmla="*/ 1 w 270"/>
                  <a:gd name="T3" fmla="*/ 1 h 351"/>
                  <a:gd name="T4" fmla="*/ 1 w 270"/>
                  <a:gd name="T5" fmla="*/ 1 h 351"/>
                  <a:gd name="T6" fmla="*/ 1 w 270"/>
                  <a:gd name="T7" fmla="*/ 1 h 351"/>
                  <a:gd name="T8" fmla="*/ 1 w 270"/>
                  <a:gd name="T9" fmla="*/ 1 h 351"/>
                  <a:gd name="T10" fmla="*/ 1 w 270"/>
                  <a:gd name="T11" fmla="*/ 1 h 351"/>
                  <a:gd name="T12" fmla="*/ 1 w 270"/>
                  <a:gd name="T13" fmla="*/ 1 h 351"/>
                  <a:gd name="T14" fmla="*/ 1 w 270"/>
                  <a:gd name="T15" fmla="*/ 1 h 351"/>
                  <a:gd name="T16" fmla="*/ 1 w 270"/>
                  <a:gd name="T17" fmla="*/ 1 h 351"/>
                  <a:gd name="T18" fmla="*/ 1 w 270"/>
                  <a:gd name="T19" fmla="*/ 1 h 351"/>
                  <a:gd name="T20" fmla="*/ 1 w 270"/>
                  <a:gd name="T21" fmla="*/ 1 h 351"/>
                  <a:gd name="T22" fmla="*/ 1 w 270"/>
                  <a:gd name="T23" fmla="*/ 1 h 351"/>
                  <a:gd name="T24" fmla="*/ 1 w 270"/>
                  <a:gd name="T25" fmla="*/ 0 h 351"/>
                  <a:gd name="T26" fmla="*/ 1 w 270"/>
                  <a:gd name="T27" fmla="*/ 1 h 351"/>
                  <a:gd name="T28" fmla="*/ 1 w 270"/>
                  <a:gd name="T29" fmla="*/ 1 h 351"/>
                  <a:gd name="T30" fmla="*/ 1 w 270"/>
                  <a:gd name="T31" fmla="*/ 1 h 351"/>
                  <a:gd name="T32" fmla="*/ 1 w 270"/>
                  <a:gd name="T33" fmla="*/ 1 h 351"/>
                  <a:gd name="T34" fmla="*/ 1 w 270"/>
                  <a:gd name="T35" fmla="*/ 1 h 351"/>
                  <a:gd name="T36" fmla="*/ 1 w 270"/>
                  <a:gd name="T37" fmla="*/ 1 h 351"/>
                  <a:gd name="T38" fmla="*/ 1 w 270"/>
                  <a:gd name="T39" fmla="*/ 1 h 351"/>
                  <a:gd name="T40" fmla="*/ 1 w 270"/>
                  <a:gd name="T41" fmla="*/ 1 h 351"/>
                  <a:gd name="T42" fmla="*/ 1 w 270"/>
                  <a:gd name="T43" fmla="*/ 1 h 351"/>
                  <a:gd name="T44" fmla="*/ 1 w 270"/>
                  <a:gd name="T45" fmla="*/ 1 h 351"/>
                  <a:gd name="T46" fmla="*/ 1 w 270"/>
                  <a:gd name="T47" fmla="*/ 1 h 351"/>
                  <a:gd name="T48" fmla="*/ 1 w 270"/>
                  <a:gd name="T49" fmla="*/ 1 h 351"/>
                  <a:gd name="T50" fmla="*/ 1 w 270"/>
                  <a:gd name="T51" fmla="*/ 1 h 351"/>
                  <a:gd name="T52" fmla="*/ 1 w 270"/>
                  <a:gd name="T53" fmla="*/ 1 h 351"/>
                  <a:gd name="T54" fmla="*/ 1 w 270"/>
                  <a:gd name="T55" fmla="*/ 1 h 351"/>
                  <a:gd name="T56" fmla="*/ 1 w 270"/>
                  <a:gd name="T57" fmla="*/ 1 h 351"/>
                  <a:gd name="T58" fmla="*/ 1 w 270"/>
                  <a:gd name="T59" fmla="*/ 1 h 351"/>
                  <a:gd name="T60" fmla="*/ 1 w 270"/>
                  <a:gd name="T61" fmla="*/ 1 h 351"/>
                  <a:gd name="T62" fmla="*/ 1 w 270"/>
                  <a:gd name="T63" fmla="*/ 1 h 351"/>
                  <a:gd name="T64" fmla="*/ 1 w 270"/>
                  <a:gd name="T65" fmla="*/ 1 h 351"/>
                  <a:gd name="T66" fmla="*/ 1 w 270"/>
                  <a:gd name="T67" fmla="*/ 1 h 351"/>
                  <a:gd name="T68" fmla="*/ 1 w 270"/>
                  <a:gd name="T69" fmla="*/ 1 h 351"/>
                  <a:gd name="T70" fmla="*/ 1 w 270"/>
                  <a:gd name="T71" fmla="*/ 1 h 351"/>
                  <a:gd name="T72" fmla="*/ 1 w 270"/>
                  <a:gd name="T73" fmla="*/ 1 h 351"/>
                  <a:gd name="T74" fmla="*/ 1 w 270"/>
                  <a:gd name="T75" fmla="*/ 1 h 351"/>
                  <a:gd name="T76" fmla="*/ 1 w 270"/>
                  <a:gd name="T77" fmla="*/ 1 h 351"/>
                  <a:gd name="T78" fmla="*/ 1 w 270"/>
                  <a:gd name="T79" fmla="*/ 1 h 351"/>
                  <a:gd name="T80" fmla="*/ 1 w 270"/>
                  <a:gd name="T81" fmla="*/ 1 h 351"/>
                  <a:gd name="T82" fmla="*/ 1 w 270"/>
                  <a:gd name="T83" fmla="*/ 1 h 351"/>
                  <a:gd name="T84" fmla="*/ 1 w 270"/>
                  <a:gd name="T85" fmla="*/ 1 h 351"/>
                  <a:gd name="T86" fmla="*/ 1 w 270"/>
                  <a:gd name="T87" fmla="*/ 1 h 351"/>
                  <a:gd name="T88" fmla="*/ 1 w 270"/>
                  <a:gd name="T89" fmla="*/ 1 h 351"/>
                  <a:gd name="T90" fmla="*/ 1 w 270"/>
                  <a:gd name="T91" fmla="*/ 1 h 351"/>
                  <a:gd name="T92" fmla="*/ 1 w 270"/>
                  <a:gd name="T93" fmla="*/ 1 h 351"/>
                  <a:gd name="T94" fmla="*/ 1 w 270"/>
                  <a:gd name="T95" fmla="*/ 1 h 351"/>
                  <a:gd name="T96" fmla="*/ 1 w 270"/>
                  <a:gd name="T97" fmla="*/ 1 h 351"/>
                  <a:gd name="T98" fmla="*/ 1 w 270"/>
                  <a:gd name="T99" fmla="*/ 1 h 351"/>
                  <a:gd name="T100" fmla="*/ 1 w 270"/>
                  <a:gd name="T101" fmla="*/ 1 h 351"/>
                  <a:gd name="T102" fmla="*/ 1 w 270"/>
                  <a:gd name="T103" fmla="*/ 1 h 351"/>
                  <a:gd name="T104" fmla="*/ 1 w 270"/>
                  <a:gd name="T105" fmla="*/ 1 h 351"/>
                  <a:gd name="T106" fmla="*/ 1 w 270"/>
                  <a:gd name="T107" fmla="*/ 1 h 351"/>
                  <a:gd name="T108" fmla="*/ 1 w 270"/>
                  <a:gd name="T109" fmla="*/ 1 h 351"/>
                  <a:gd name="T110" fmla="*/ 1 w 270"/>
                  <a:gd name="T111" fmla="*/ 1 h 351"/>
                  <a:gd name="T112" fmla="*/ 1 w 270"/>
                  <a:gd name="T113" fmla="*/ 1 h 3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70"/>
                  <a:gd name="T172" fmla="*/ 0 h 351"/>
                  <a:gd name="T173" fmla="*/ 270 w 270"/>
                  <a:gd name="T174" fmla="*/ 351 h 35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70" h="351">
                    <a:moveTo>
                      <a:pt x="34" y="70"/>
                    </a:moveTo>
                    <a:lnTo>
                      <a:pt x="34" y="68"/>
                    </a:lnTo>
                    <a:lnTo>
                      <a:pt x="38" y="68"/>
                    </a:lnTo>
                    <a:lnTo>
                      <a:pt x="40" y="66"/>
                    </a:lnTo>
                    <a:lnTo>
                      <a:pt x="44" y="66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49" y="64"/>
                    </a:lnTo>
                    <a:lnTo>
                      <a:pt x="53" y="62"/>
                    </a:lnTo>
                    <a:lnTo>
                      <a:pt x="55" y="62"/>
                    </a:lnTo>
                    <a:lnTo>
                      <a:pt x="59" y="61"/>
                    </a:lnTo>
                    <a:lnTo>
                      <a:pt x="63" y="61"/>
                    </a:lnTo>
                    <a:lnTo>
                      <a:pt x="67" y="59"/>
                    </a:lnTo>
                    <a:lnTo>
                      <a:pt x="68" y="59"/>
                    </a:lnTo>
                    <a:lnTo>
                      <a:pt x="70" y="59"/>
                    </a:lnTo>
                    <a:lnTo>
                      <a:pt x="72" y="57"/>
                    </a:lnTo>
                    <a:lnTo>
                      <a:pt x="74" y="57"/>
                    </a:lnTo>
                    <a:lnTo>
                      <a:pt x="78" y="57"/>
                    </a:lnTo>
                    <a:lnTo>
                      <a:pt x="80" y="57"/>
                    </a:lnTo>
                    <a:lnTo>
                      <a:pt x="82" y="55"/>
                    </a:lnTo>
                    <a:lnTo>
                      <a:pt x="86" y="55"/>
                    </a:lnTo>
                    <a:lnTo>
                      <a:pt x="87" y="55"/>
                    </a:lnTo>
                    <a:lnTo>
                      <a:pt x="91" y="55"/>
                    </a:lnTo>
                    <a:lnTo>
                      <a:pt x="93" y="53"/>
                    </a:lnTo>
                    <a:lnTo>
                      <a:pt x="97" y="53"/>
                    </a:lnTo>
                    <a:lnTo>
                      <a:pt x="99" y="53"/>
                    </a:lnTo>
                    <a:lnTo>
                      <a:pt x="103" y="51"/>
                    </a:lnTo>
                    <a:lnTo>
                      <a:pt x="106" y="51"/>
                    </a:lnTo>
                    <a:lnTo>
                      <a:pt x="110" y="51"/>
                    </a:lnTo>
                    <a:lnTo>
                      <a:pt x="114" y="49"/>
                    </a:lnTo>
                    <a:lnTo>
                      <a:pt x="118" y="49"/>
                    </a:lnTo>
                    <a:lnTo>
                      <a:pt x="122" y="49"/>
                    </a:lnTo>
                    <a:lnTo>
                      <a:pt x="126" y="47"/>
                    </a:lnTo>
                    <a:lnTo>
                      <a:pt x="129" y="47"/>
                    </a:lnTo>
                    <a:lnTo>
                      <a:pt x="133" y="47"/>
                    </a:lnTo>
                    <a:lnTo>
                      <a:pt x="137" y="47"/>
                    </a:lnTo>
                    <a:lnTo>
                      <a:pt x="143" y="45"/>
                    </a:lnTo>
                    <a:lnTo>
                      <a:pt x="146" y="45"/>
                    </a:lnTo>
                    <a:lnTo>
                      <a:pt x="150" y="43"/>
                    </a:lnTo>
                    <a:lnTo>
                      <a:pt x="154" y="43"/>
                    </a:lnTo>
                    <a:lnTo>
                      <a:pt x="158" y="43"/>
                    </a:lnTo>
                    <a:lnTo>
                      <a:pt x="162" y="41"/>
                    </a:lnTo>
                    <a:lnTo>
                      <a:pt x="165" y="41"/>
                    </a:lnTo>
                    <a:lnTo>
                      <a:pt x="169" y="40"/>
                    </a:lnTo>
                    <a:lnTo>
                      <a:pt x="173" y="40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4" y="36"/>
                    </a:lnTo>
                    <a:lnTo>
                      <a:pt x="188" y="36"/>
                    </a:lnTo>
                    <a:lnTo>
                      <a:pt x="192" y="34"/>
                    </a:lnTo>
                    <a:lnTo>
                      <a:pt x="194" y="34"/>
                    </a:lnTo>
                    <a:lnTo>
                      <a:pt x="198" y="32"/>
                    </a:lnTo>
                    <a:lnTo>
                      <a:pt x="202" y="32"/>
                    </a:lnTo>
                    <a:lnTo>
                      <a:pt x="203" y="30"/>
                    </a:lnTo>
                    <a:lnTo>
                      <a:pt x="207" y="30"/>
                    </a:lnTo>
                    <a:lnTo>
                      <a:pt x="209" y="28"/>
                    </a:lnTo>
                    <a:lnTo>
                      <a:pt x="213" y="28"/>
                    </a:lnTo>
                    <a:lnTo>
                      <a:pt x="215" y="26"/>
                    </a:lnTo>
                    <a:lnTo>
                      <a:pt x="219" y="26"/>
                    </a:lnTo>
                    <a:lnTo>
                      <a:pt x="221" y="24"/>
                    </a:lnTo>
                    <a:lnTo>
                      <a:pt x="224" y="24"/>
                    </a:lnTo>
                    <a:lnTo>
                      <a:pt x="228" y="22"/>
                    </a:lnTo>
                    <a:lnTo>
                      <a:pt x="232" y="21"/>
                    </a:lnTo>
                    <a:lnTo>
                      <a:pt x="236" y="19"/>
                    </a:lnTo>
                    <a:lnTo>
                      <a:pt x="241" y="17"/>
                    </a:lnTo>
                    <a:lnTo>
                      <a:pt x="243" y="15"/>
                    </a:lnTo>
                    <a:lnTo>
                      <a:pt x="247" y="13"/>
                    </a:lnTo>
                    <a:lnTo>
                      <a:pt x="251" y="11"/>
                    </a:lnTo>
                    <a:lnTo>
                      <a:pt x="253" y="9"/>
                    </a:lnTo>
                    <a:lnTo>
                      <a:pt x="257" y="7"/>
                    </a:lnTo>
                    <a:lnTo>
                      <a:pt x="259" y="7"/>
                    </a:lnTo>
                    <a:lnTo>
                      <a:pt x="260" y="5"/>
                    </a:lnTo>
                    <a:lnTo>
                      <a:pt x="262" y="3"/>
                    </a:lnTo>
                    <a:lnTo>
                      <a:pt x="266" y="2"/>
                    </a:lnTo>
                    <a:lnTo>
                      <a:pt x="268" y="0"/>
                    </a:lnTo>
                    <a:lnTo>
                      <a:pt x="270" y="0"/>
                    </a:lnTo>
                    <a:lnTo>
                      <a:pt x="268" y="2"/>
                    </a:lnTo>
                    <a:lnTo>
                      <a:pt x="266" y="5"/>
                    </a:lnTo>
                    <a:lnTo>
                      <a:pt x="266" y="7"/>
                    </a:lnTo>
                    <a:lnTo>
                      <a:pt x="264" y="11"/>
                    </a:lnTo>
                    <a:lnTo>
                      <a:pt x="264" y="13"/>
                    </a:lnTo>
                    <a:lnTo>
                      <a:pt x="262" y="17"/>
                    </a:lnTo>
                    <a:lnTo>
                      <a:pt x="262" y="19"/>
                    </a:lnTo>
                    <a:lnTo>
                      <a:pt x="262" y="21"/>
                    </a:lnTo>
                    <a:lnTo>
                      <a:pt x="260" y="22"/>
                    </a:lnTo>
                    <a:lnTo>
                      <a:pt x="259" y="26"/>
                    </a:lnTo>
                    <a:lnTo>
                      <a:pt x="259" y="28"/>
                    </a:lnTo>
                    <a:lnTo>
                      <a:pt x="257" y="32"/>
                    </a:lnTo>
                    <a:lnTo>
                      <a:pt x="257" y="34"/>
                    </a:lnTo>
                    <a:lnTo>
                      <a:pt x="255" y="38"/>
                    </a:lnTo>
                    <a:lnTo>
                      <a:pt x="253" y="41"/>
                    </a:lnTo>
                    <a:lnTo>
                      <a:pt x="253" y="45"/>
                    </a:lnTo>
                    <a:lnTo>
                      <a:pt x="251" y="47"/>
                    </a:lnTo>
                    <a:lnTo>
                      <a:pt x="249" y="51"/>
                    </a:lnTo>
                    <a:lnTo>
                      <a:pt x="249" y="55"/>
                    </a:lnTo>
                    <a:lnTo>
                      <a:pt x="247" y="59"/>
                    </a:lnTo>
                    <a:lnTo>
                      <a:pt x="245" y="62"/>
                    </a:lnTo>
                    <a:lnTo>
                      <a:pt x="245" y="68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0" y="80"/>
                    </a:lnTo>
                    <a:lnTo>
                      <a:pt x="238" y="83"/>
                    </a:lnTo>
                    <a:lnTo>
                      <a:pt x="236" y="87"/>
                    </a:lnTo>
                    <a:lnTo>
                      <a:pt x="236" y="91"/>
                    </a:lnTo>
                    <a:lnTo>
                      <a:pt x="234" y="95"/>
                    </a:lnTo>
                    <a:lnTo>
                      <a:pt x="232" y="100"/>
                    </a:lnTo>
                    <a:lnTo>
                      <a:pt x="230" y="104"/>
                    </a:lnTo>
                    <a:lnTo>
                      <a:pt x="230" y="108"/>
                    </a:lnTo>
                    <a:lnTo>
                      <a:pt x="228" y="112"/>
                    </a:lnTo>
                    <a:lnTo>
                      <a:pt x="226" y="118"/>
                    </a:lnTo>
                    <a:lnTo>
                      <a:pt x="224" y="121"/>
                    </a:lnTo>
                    <a:lnTo>
                      <a:pt x="222" y="125"/>
                    </a:lnTo>
                    <a:lnTo>
                      <a:pt x="221" y="131"/>
                    </a:lnTo>
                    <a:lnTo>
                      <a:pt x="221" y="135"/>
                    </a:lnTo>
                    <a:lnTo>
                      <a:pt x="219" y="138"/>
                    </a:lnTo>
                    <a:lnTo>
                      <a:pt x="217" y="144"/>
                    </a:lnTo>
                    <a:lnTo>
                      <a:pt x="215" y="148"/>
                    </a:lnTo>
                    <a:lnTo>
                      <a:pt x="215" y="152"/>
                    </a:lnTo>
                    <a:lnTo>
                      <a:pt x="213" y="157"/>
                    </a:lnTo>
                    <a:lnTo>
                      <a:pt x="211" y="161"/>
                    </a:lnTo>
                    <a:lnTo>
                      <a:pt x="209" y="165"/>
                    </a:lnTo>
                    <a:lnTo>
                      <a:pt x="207" y="169"/>
                    </a:lnTo>
                    <a:lnTo>
                      <a:pt x="207" y="173"/>
                    </a:lnTo>
                    <a:lnTo>
                      <a:pt x="205" y="178"/>
                    </a:lnTo>
                    <a:lnTo>
                      <a:pt x="203" y="182"/>
                    </a:lnTo>
                    <a:lnTo>
                      <a:pt x="203" y="186"/>
                    </a:lnTo>
                    <a:lnTo>
                      <a:pt x="202" y="190"/>
                    </a:lnTo>
                    <a:lnTo>
                      <a:pt x="200" y="194"/>
                    </a:lnTo>
                    <a:lnTo>
                      <a:pt x="200" y="197"/>
                    </a:lnTo>
                    <a:lnTo>
                      <a:pt x="198" y="201"/>
                    </a:lnTo>
                    <a:lnTo>
                      <a:pt x="196" y="205"/>
                    </a:lnTo>
                    <a:lnTo>
                      <a:pt x="196" y="209"/>
                    </a:lnTo>
                    <a:lnTo>
                      <a:pt x="194" y="213"/>
                    </a:lnTo>
                    <a:lnTo>
                      <a:pt x="192" y="216"/>
                    </a:lnTo>
                    <a:lnTo>
                      <a:pt x="190" y="220"/>
                    </a:lnTo>
                    <a:lnTo>
                      <a:pt x="190" y="224"/>
                    </a:lnTo>
                    <a:lnTo>
                      <a:pt x="188" y="228"/>
                    </a:lnTo>
                    <a:lnTo>
                      <a:pt x="186" y="230"/>
                    </a:lnTo>
                    <a:lnTo>
                      <a:pt x="184" y="233"/>
                    </a:lnTo>
                    <a:lnTo>
                      <a:pt x="184" y="237"/>
                    </a:lnTo>
                    <a:lnTo>
                      <a:pt x="183" y="241"/>
                    </a:lnTo>
                    <a:lnTo>
                      <a:pt x="181" y="245"/>
                    </a:lnTo>
                    <a:lnTo>
                      <a:pt x="179" y="247"/>
                    </a:lnTo>
                    <a:lnTo>
                      <a:pt x="177" y="251"/>
                    </a:lnTo>
                    <a:lnTo>
                      <a:pt x="175" y="254"/>
                    </a:lnTo>
                    <a:lnTo>
                      <a:pt x="173" y="256"/>
                    </a:lnTo>
                    <a:lnTo>
                      <a:pt x="171" y="260"/>
                    </a:lnTo>
                    <a:lnTo>
                      <a:pt x="171" y="264"/>
                    </a:lnTo>
                    <a:lnTo>
                      <a:pt x="169" y="266"/>
                    </a:lnTo>
                    <a:lnTo>
                      <a:pt x="167" y="270"/>
                    </a:lnTo>
                    <a:lnTo>
                      <a:pt x="164" y="272"/>
                    </a:lnTo>
                    <a:lnTo>
                      <a:pt x="164" y="275"/>
                    </a:lnTo>
                    <a:lnTo>
                      <a:pt x="160" y="277"/>
                    </a:lnTo>
                    <a:lnTo>
                      <a:pt x="160" y="281"/>
                    </a:lnTo>
                    <a:lnTo>
                      <a:pt x="156" y="283"/>
                    </a:lnTo>
                    <a:lnTo>
                      <a:pt x="156" y="285"/>
                    </a:lnTo>
                    <a:lnTo>
                      <a:pt x="154" y="289"/>
                    </a:lnTo>
                    <a:lnTo>
                      <a:pt x="152" y="291"/>
                    </a:lnTo>
                    <a:lnTo>
                      <a:pt x="150" y="292"/>
                    </a:lnTo>
                    <a:lnTo>
                      <a:pt x="148" y="296"/>
                    </a:lnTo>
                    <a:lnTo>
                      <a:pt x="145" y="298"/>
                    </a:lnTo>
                    <a:lnTo>
                      <a:pt x="145" y="300"/>
                    </a:lnTo>
                    <a:lnTo>
                      <a:pt x="143" y="302"/>
                    </a:lnTo>
                    <a:lnTo>
                      <a:pt x="141" y="306"/>
                    </a:lnTo>
                    <a:lnTo>
                      <a:pt x="137" y="310"/>
                    </a:lnTo>
                    <a:lnTo>
                      <a:pt x="133" y="313"/>
                    </a:lnTo>
                    <a:lnTo>
                      <a:pt x="129" y="317"/>
                    </a:lnTo>
                    <a:lnTo>
                      <a:pt x="127" y="321"/>
                    </a:lnTo>
                    <a:lnTo>
                      <a:pt x="124" y="323"/>
                    </a:lnTo>
                    <a:lnTo>
                      <a:pt x="120" y="327"/>
                    </a:lnTo>
                    <a:lnTo>
                      <a:pt x="118" y="329"/>
                    </a:lnTo>
                    <a:lnTo>
                      <a:pt x="116" y="332"/>
                    </a:lnTo>
                    <a:lnTo>
                      <a:pt x="112" y="334"/>
                    </a:lnTo>
                    <a:lnTo>
                      <a:pt x="110" y="336"/>
                    </a:lnTo>
                    <a:lnTo>
                      <a:pt x="108" y="338"/>
                    </a:lnTo>
                    <a:lnTo>
                      <a:pt x="108" y="340"/>
                    </a:lnTo>
                    <a:lnTo>
                      <a:pt x="105" y="342"/>
                    </a:lnTo>
                    <a:lnTo>
                      <a:pt x="70" y="351"/>
                    </a:lnTo>
                    <a:lnTo>
                      <a:pt x="70" y="349"/>
                    </a:lnTo>
                    <a:lnTo>
                      <a:pt x="72" y="349"/>
                    </a:lnTo>
                    <a:lnTo>
                      <a:pt x="76" y="348"/>
                    </a:lnTo>
                    <a:lnTo>
                      <a:pt x="80" y="344"/>
                    </a:lnTo>
                    <a:lnTo>
                      <a:pt x="82" y="342"/>
                    </a:lnTo>
                    <a:lnTo>
                      <a:pt x="84" y="340"/>
                    </a:lnTo>
                    <a:lnTo>
                      <a:pt x="86" y="338"/>
                    </a:lnTo>
                    <a:lnTo>
                      <a:pt x="89" y="336"/>
                    </a:lnTo>
                    <a:lnTo>
                      <a:pt x="91" y="332"/>
                    </a:lnTo>
                    <a:lnTo>
                      <a:pt x="95" y="330"/>
                    </a:lnTo>
                    <a:lnTo>
                      <a:pt x="97" y="327"/>
                    </a:lnTo>
                    <a:lnTo>
                      <a:pt x="103" y="323"/>
                    </a:lnTo>
                    <a:lnTo>
                      <a:pt x="105" y="319"/>
                    </a:lnTo>
                    <a:lnTo>
                      <a:pt x="108" y="313"/>
                    </a:lnTo>
                    <a:lnTo>
                      <a:pt x="110" y="311"/>
                    </a:lnTo>
                    <a:lnTo>
                      <a:pt x="112" y="310"/>
                    </a:lnTo>
                    <a:lnTo>
                      <a:pt x="114" y="306"/>
                    </a:lnTo>
                    <a:lnTo>
                      <a:pt x="116" y="304"/>
                    </a:lnTo>
                    <a:lnTo>
                      <a:pt x="118" y="300"/>
                    </a:lnTo>
                    <a:lnTo>
                      <a:pt x="120" y="298"/>
                    </a:lnTo>
                    <a:lnTo>
                      <a:pt x="122" y="294"/>
                    </a:lnTo>
                    <a:lnTo>
                      <a:pt x="124" y="292"/>
                    </a:lnTo>
                    <a:lnTo>
                      <a:pt x="126" y="289"/>
                    </a:lnTo>
                    <a:lnTo>
                      <a:pt x="127" y="285"/>
                    </a:lnTo>
                    <a:lnTo>
                      <a:pt x="129" y="283"/>
                    </a:lnTo>
                    <a:lnTo>
                      <a:pt x="133" y="279"/>
                    </a:lnTo>
                    <a:lnTo>
                      <a:pt x="133" y="275"/>
                    </a:lnTo>
                    <a:lnTo>
                      <a:pt x="137" y="272"/>
                    </a:lnTo>
                    <a:lnTo>
                      <a:pt x="139" y="268"/>
                    </a:lnTo>
                    <a:lnTo>
                      <a:pt x="141" y="264"/>
                    </a:lnTo>
                    <a:lnTo>
                      <a:pt x="143" y="258"/>
                    </a:lnTo>
                    <a:lnTo>
                      <a:pt x="145" y="254"/>
                    </a:lnTo>
                    <a:lnTo>
                      <a:pt x="146" y="251"/>
                    </a:lnTo>
                    <a:lnTo>
                      <a:pt x="148" y="247"/>
                    </a:lnTo>
                    <a:lnTo>
                      <a:pt x="150" y="243"/>
                    </a:lnTo>
                    <a:lnTo>
                      <a:pt x="152" y="237"/>
                    </a:lnTo>
                    <a:lnTo>
                      <a:pt x="154" y="233"/>
                    </a:lnTo>
                    <a:lnTo>
                      <a:pt x="156" y="228"/>
                    </a:lnTo>
                    <a:lnTo>
                      <a:pt x="158" y="222"/>
                    </a:lnTo>
                    <a:lnTo>
                      <a:pt x="160" y="218"/>
                    </a:lnTo>
                    <a:lnTo>
                      <a:pt x="162" y="213"/>
                    </a:lnTo>
                    <a:lnTo>
                      <a:pt x="164" y="207"/>
                    </a:lnTo>
                    <a:lnTo>
                      <a:pt x="165" y="201"/>
                    </a:lnTo>
                    <a:lnTo>
                      <a:pt x="167" y="195"/>
                    </a:lnTo>
                    <a:lnTo>
                      <a:pt x="169" y="190"/>
                    </a:lnTo>
                    <a:lnTo>
                      <a:pt x="171" y="186"/>
                    </a:lnTo>
                    <a:lnTo>
                      <a:pt x="173" y="180"/>
                    </a:lnTo>
                    <a:lnTo>
                      <a:pt x="175" y="176"/>
                    </a:lnTo>
                    <a:lnTo>
                      <a:pt x="177" y="171"/>
                    </a:lnTo>
                    <a:lnTo>
                      <a:pt x="179" y="167"/>
                    </a:lnTo>
                    <a:lnTo>
                      <a:pt x="181" y="161"/>
                    </a:lnTo>
                    <a:lnTo>
                      <a:pt x="181" y="157"/>
                    </a:lnTo>
                    <a:lnTo>
                      <a:pt x="183" y="154"/>
                    </a:lnTo>
                    <a:lnTo>
                      <a:pt x="184" y="150"/>
                    </a:lnTo>
                    <a:lnTo>
                      <a:pt x="186" y="146"/>
                    </a:lnTo>
                    <a:lnTo>
                      <a:pt x="186" y="142"/>
                    </a:lnTo>
                    <a:lnTo>
                      <a:pt x="188" y="138"/>
                    </a:lnTo>
                    <a:lnTo>
                      <a:pt x="190" y="135"/>
                    </a:lnTo>
                    <a:lnTo>
                      <a:pt x="190" y="131"/>
                    </a:lnTo>
                    <a:lnTo>
                      <a:pt x="192" y="129"/>
                    </a:lnTo>
                    <a:lnTo>
                      <a:pt x="194" y="125"/>
                    </a:lnTo>
                    <a:lnTo>
                      <a:pt x="194" y="123"/>
                    </a:lnTo>
                    <a:lnTo>
                      <a:pt x="196" y="119"/>
                    </a:lnTo>
                    <a:lnTo>
                      <a:pt x="198" y="116"/>
                    </a:lnTo>
                    <a:lnTo>
                      <a:pt x="198" y="114"/>
                    </a:lnTo>
                    <a:lnTo>
                      <a:pt x="200" y="112"/>
                    </a:lnTo>
                    <a:lnTo>
                      <a:pt x="200" y="108"/>
                    </a:lnTo>
                    <a:lnTo>
                      <a:pt x="202" y="106"/>
                    </a:lnTo>
                    <a:lnTo>
                      <a:pt x="202" y="104"/>
                    </a:lnTo>
                    <a:lnTo>
                      <a:pt x="203" y="100"/>
                    </a:lnTo>
                    <a:lnTo>
                      <a:pt x="203" y="97"/>
                    </a:lnTo>
                    <a:lnTo>
                      <a:pt x="207" y="93"/>
                    </a:lnTo>
                    <a:lnTo>
                      <a:pt x="207" y="89"/>
                    </a:lnTo>
                    <a:lnTo>
                      <a:pt x="209" y="85"/>
                    </a:lnTo>
                    <a:lnTo>
                      <a:pt x="211" y="81"/>
                    </a:lnTo>
                    <a:lnTo>
                      <a:pt x="211" y="80"/>
                    </a:lnTo>
                    <a:lnTo>
                      <a:pt x="213" y="76"/>
                    </a:lnTo>
                    <a:lnTo>
                      <a:pt x="215" y="74"/>
                    </a:lnTo>
                    <a:lnTo>
                      <a:pt x="215" y="70"/>
                    </a:lnTo>
                    <a:lnTo>
                      <a:pt x="217" y="68"/>
                    </a:lnTo>
                    <a:lnTo>
                      <a:pt x="219" y="64"/>
                    </a:lnTo>
                    <a:lnTo>
                      <a:pt x="221" y="61"/>
                    </a:lnTo>
                    <a:lnTo>
                      <a:pt x="221" y="57"/>
                    </a:lnTo>
                    <a:lnTo>
                      <a:pt x="222" y="53"/>
                    </a:lnTo>
                    <a:lnTo>
                      <a:pt x="221" y="53"/>
                    </a:lnTo>
                    <a:lnTo>
                      <a:pt x="217" y="53"/>
                    </a:lnTo>
                    <a:lnTo>
                      <a:pt x="215" y="55"/>
                    </a:lnTo>
                    <a:lnTo>
                      <a:pt x="213" y="55"/>
                    </a:lnTo>
                    <a:lnTo>
                      <a:pt x="211" y="57"/>
                    </a:lnTo>
                    <a:lnTo>
                      <a:pt x="207" y="57"/>
                    </a:lnTo>
                    <a:lnTo>
                      <a:pt x="203" y="57"/>
                    </a:lnTo>
                    <a:lnTo>
                      <a:pt x="200" y="59"/>
                    </a:lnTo>
                    <a:lnTo>
                      <a:pt x="196" y="61"/>
                    </a:lnTo>
                    <a:lnTo>
                      <a:pt x="192" y="61"/>
                    </a:lnTo>
                    <a:lnTo>
                      <a:pt x="186" y="62"/>
                    </a:lnTo>
                    <a:lnTo>
                      <a:pt x="183" y="64"/>
                    </a:lnTo>
                    <a:lnTo>
                      <a:pt x="179" y="66"/>
                    </a:lnTo>
                    <a:lnTo>
                      <a:pt x="175" y="66"/>
                    </a:lnTo>
                    <a:lnTo>
                      <a:pt x="173" y="66"/>
                    </a:lnTo>
                    <a:lnTo>
                      <a:pt x="169" y="68"/>
                    </a:lnTo>
                    <a:lnTo>
                      <a:pt x="167" y="68"/>
                    </a:lnTo>
                    <a:lnTo>
                      <a:pt x="164" y="68"/>
                    </a:lnTo>
                    <a:lnTo>
                      <a:pt x="162" y="70"/>
                    </a:lnTo>
                    <a:lnTo>
                      <a:pt x="160" y="70"/>
                    </a:lnTo>
                    <a:lnTo>
                      <a:pt x="156" y="70"/>
                    </a:lnTo>
                    <a:lnTo>
                      <a:pt x="152" y="72"/>
                    </a:lnTo>
                    <a:lnTo>
                      <a:pt x="150" y="72"/>
                    </a:lnTo>
                    <a:lnTo>
                      <a:pt x="146" y="72"/>
                    </a:lnTo>
                    <a:lnTo>
                      <a:pt x="145" y="74"/>
                    </a:lnTo>
                    <a:lnTo>
                      <a:pt x="141" y="74"/>
                    </a:lnTo>
                    <a:lnTo>
                      <a:pt x="139" y="76"/>
                    </a:lnTo>
                    <a:lnTo>
                      <a:pt x="135" y="76"/>
                    </a:lnTo>
                    <a:lnTo>
                      <a:pt x="131" y="78"/>
                    </a:lnTo>
                    <a:lnTo>
                      <a:pt x="127" y="78"/>
                    </a:lnTo>
                    <a:lnTo>
                      <a:pt x="126" y="78"/>
                    </a:lnTo>
                    <a:lnTo>
                      <a:pt x="122" y="80"/>
                    </a:lnTo>
                    <a:lnTo>
                      <a:pt x="118" y="80"/>
                    </a:lnTo>
                    <a:lnTo>
                      <a:pt x="116" y="80"/>
                    </a:lnTo>
                    <a:lnTo>
                      <a:pt x="112" y="81"/>
                    </a:lnTo>
                    <a:lnTo>
                      <a:pt x="108" y="81"/>
                    </a:lnTo>
                    <a:lnTo>
                      <a:pt x="106" y="81"/>
                    </a:lnTo>
                    <a:lnTo>
                      <a:pt x="103" y="83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3" y="85"/>
                    </a:lnTo>
                    <a:lnTo>
                      <a:pt x="89" y="85"/>
                    </a:lnTo>
                    <a:lnTo>
                      <a:pt x="87" y="85"/>
                    </a:lnTo>
                    <a:lnTo>
                      <a:pt x="84" y="87"/>
                    </a:lnTo>
                    <a:lnTo>
                      <a:pt x="82" y="87"/>
                    </a:lnTo>
                    <a:lnTo>
                      <a:pt x="78" y="87"/>
                    </a:lnTo>
                    <a:lnTo>
                      <a:pt x="74" y="89"/>
                    </a:lnTo>
                    <a:lnTo>
                      <a:pt x="70" y="89"/>
                    </a:lnTo>
                    <a:lnTo>
                      <a:pt x="68" y="89"/>
                    </a:lnTo>
                    <a:lnTo>
                      <a:pt x="65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7" y="91"/>
                    </a:lnTo>
                    <a:lnTo>
                      <a:pt x="55" y="91"/>
                    </a:lnTo>
                    <a:lnTo>
                      <a:pt x="51" y="91"/>
                    </a:lnTo>
                    <a:lnTo>
                      <a:pt x="49" y="91"/>
                    </a:lnTo>
                    <a:lnTo>
                      <a:pt x="48" y="93"/>
                    </a:lnTo>
                    <a:lnTo>
                      <a:pt x="44" y="93"/>
                    </a:lnTo>
                    <a:lnTo>
                      <a:pt x="40" y="95"/>
                    </a:lnTo>
                    <a:lnTo>
                      <a:pt x="36" y="95"/>
                    </a:lnTo>
                    <a:lnTo>
                      <a:pt x="32" y="97"/>
                    </a:lnTo>
                    <a:lnTo>
                      <a:pt x="29" y="97"/>
                    </a:lnTo>
                    <a:lnTo>
                      <a:pt x="25" y="99"/>
                    </a:lnTo>
                    <a:lnTo>
                      <a:pt x="21" y="99"/>
                    </a:lnTo>
                    <a:lnTo>
                      <a:pt x="19" y="99"/>
                    </a:lnTo>
                    <a:lnTo>
                      <a:pt x="17" y="100"/>
                    </a:lnTo>
                    <a:lnTo>
                      <a:pt x="15" y="100"/>
                    </a:lnTo>
                    <a:lnTo>
                      <a:pt x="11" y="102"/>
                    </a:lnTo>
                    <a:lnTo>
                      <a:pt x="8" y="102"/>
                    </a:lnTo>
                    <a:lnTo>
                      <a:pt x="4" y="104"/>
                    </a:lnTo>
                    <a:lnTo>
                      <a:pt x="2" y="104"/>
                    </a:lnTo>
                    <a:lnTo>
                      <a:pt x="0" y="106"/>
                    </a:lnTo>
                    <a:lnTo>
                      <a:pt x="34" y="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29" name="Freeform 935">
                <a:extLst>
                  <a:ext uri="{FF2B5EF4-FFF2-40B4-BE49-F238E27FC236}">
                    <a16:creationId xmlns:a16="http://schemas.microsoft.com/office/drawing/2014/main" id="{657E2707-A69B-4DF7-9DD2-296D4443D04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928"/>
                <a:ext cx="74" cy="100"/>
              </a:xfrm>
              <a:custGeom>
                <a:avLst/>
                <a:gdLst>
                  <a:gd name="T0" fmla="*/ 1 w 148"/>
                  <a:gd name="T1" fmla="*/ 1 h 199"/>
                  <a:gd name="T2" fmla="*/ 1 w 148"/>
                  <a:gd name="T3" fmla="*/ 1 h 199"/>
                  <a:gd name="T4" fmla="*/ 0 w 148"/>
                  <a:gd name="T5" fmla="*/ 1 h 199"/>
                  <a:gd name="T6" fmla="*/ 0 w 148"/>
                  <a:gd name="T7" fmla="*/ 1 h 199"/>
                  <a:gd name="T8" fmla="*/ 0 w 148"/>
                  <a:gd name="T9" fmla="*/ 1 h 199"/>
                  <a:gd name="T10" fmla="*/ 0 w 148"/>
                  <a:gd name="T11" fmla="*/ 1 h 199"/>
                  <a:gd name="T12" fmla="*/ 0 w 148"/>
                  <a:gd name="T13" fmla="*/ 1 h 199"/>
                  <a:gd name="T14" fmla="*/ 0 w 148"/>
                  <a:gd name="T15" fmla="*/ 1 h 199"/>
                  <a:gd name="T16" fmla="*/ 1 w 148"/>
                  <a:gd name="T17" fmla="*/ 1 h 199"/>
                  <a:gd name="T18" fmla="*/ 1 w 148"/>
                  <a:gd name="T19" fmla="*/ 1 h 199"/>
                  <a:gd name="T20" fmla="*/ 1 w 148"/>
                  <a:gd name="T21" fmla="*/ 1 h 199"/>
                  <a:gd name="T22" fmla="*/ 1 w 148"/>
                  <a:gd name="T23" fmla="*/ 1 h 199"/>
                  <a:gd name="T24" fmla="*/ 1 w 148"/>
                  <a:gd name="T25" fmla="*/ 1 h 199"/>
                  <a:gd name="T26" fmla="*/ 1 w 148"/>
                  <a:gd name="T27" fmla="*/ 1 h 199"/>
                  <a:gd name="T28" fmla="*/ 1 w 148"/>
                  <a:gd name="T29" fmla="*/ 1 h 199"/>
                  <a:gd name="T30" fmla="*/ 1 w 148"/>
                  <a:gd name="T31" fmla="*/ 1 h 199"/>
                  <a:gd name="T32" fmla="*/ 1 w 148"/>
                  <a:gd name="T33" fmla="*/ 1 h 199"/>
                  <a:gd name="T34" fmla="*/ 1 w 148"/>
                  <a:gd name="T35" fmla="*/ 1 h 199"/>
                  <a:gd name="T36" fmla="*/ 1 w 148"/>
                  <a:gd name="T37" fmla="*/ 1 h 199"/>
                  <a:gd name="T38" fmla="*/ 1 w 148"/>
                  <a:gd name="T39" fmla="*/ 1 h 199"/>
                  <a:gd name="T40" fmla="*/ 1 w 148"/>
                  <a:gd name="T41" fmla="*/ 1 h 199"/>
                  <a:gd name="T42" fmla="*/ 1 w 148"/>
                  <a:gd name="T43" fmla="*/ 1 h 199"/>
                  <a:gd name="T44" fmla="*/ 1 w 148"/>
                  <a:gd name="T45" fmla="*/ 1 h 199"/>
                  <a:gd name="T46" fmla="*/ 1 w 148"/>
                  <a:gd name="T47" fmla="*/ 1 h 199"/>
                  <a:gd name="T48" fmla="*/ 1 w 148"/>
                  <a:gd name="T49" fmla="*/ 1 h 199"/>
                  <a:gd name="T50" fmla="*/ 1 w 148"/>
                  <a:gd name="T51" fmla="*/ 1 h 199"/>
                  <a:gd name="T52" fmla="*/ 1 w 148"/>
                  <a:gd name="T53" fmla="*/ 1 h 199"/>
                  <a:gd name="T54" fmla="*/ 1 w 148"/>
                  <a:gd name="T55" fmla="*/ 1 h 199"/>
                  <a:gd name="T56" fmla="*/ 1 w 148"/>
                  <a:gd name="T57" fmla="*/ 1 h 199"/>
                  <a:gd name="T58" fmla="*/ 1 w 148"/>
                  <a:gd name="T59" fmla="*/ 1 h 199"/>
                  <a:gd name="T60" fmla="*/ 1 w 148"/>
                  <a:gd name="T61" fmla="*/ 1 h 199"/>
                  <a:gd name="T62" fmla="*/ 1 w 148"/>
                  <a:gd name="T63" fmla="*/ 1 h 199"/>
                  <a:gd name="T64" fmla="*/ 1 w 148"/>
                  <a:gd name="T65" fmla="*/ 1 h 199"/>
                  <a:gd name="T66" fmla="*/ 1 w 148"/>
                  <a:gd name="T67" fmla="*/ 1 h 199"/>
                  <a:gd name="T68" fmla="*/ 1 w 148"/>
                  <a:gd name="T69" fmla="*/ 1 h 199"/>
                  <a:gd name="T70" fmla="*/ 1 w 148"/>
                  <a:gd name="T71" fmla="*/ 1 h 199"/>
                  <a:gd name="T72" fmla="*/ 1 w 148"/>
                  <a:gd name="T73" fmla="*/ 1 h 199"/>
                  <a:gd name="T74" fmla="*/ 1 w 148"/>
                  <a:gd name="T75" fmla="*/ 1 h 199"/>
                  <a:gd name="T76" fmla="*/ 1 w 148"/>
                  <a:gd name="T77" fmla="*/ 1 h 199"/>
                  <a:gd name="T78" fmla="*/ 1 w 148"/>
                  <a:gd name="T79" fmla="*/ 1 h 199"/>
                  <a:gd name="T80" fmla="*/ 1 w 148"/>
                  <a:gd name="T81" fmla="*/ 1 h 199"/>
                  <a:gd name="T82" fmla="*/ 1 w 148"/>
                  <a:gd name="T83" fmla="*/ 1 h 199"/>
                  <a:gd name="T84" fmla="*/ 1 w 148"/>
                  <a:gd name="T85" fmla="*/ 1 h 199"/>
                  <a:gd name="T86" fmla="*/ 1 w 148"/>
                  <a:gd name="T87" fmla="*/ 1 h 199"/>
                  <a:gd name="T88" fmla="*/ 1 w 148"/>
                  <a:gd name="T89" fmla="*/ 1 h 199"/>
                  <a:gd name="T90" fmla="*/ 1 w 148"/>
                  <a:gd name="T91" fmla="*/ 1 h 199"/>
                  <a:gd name="T92" fmla="*/ 1 w 148"/>
                  <a:gd name="T93" fmla="*/ 1 h 199"/>
                  <a:gd name="T94" fmla="*/ 1 w 148"/>
                  <a:gd name="T95" fmla="*/ 1 h 199"/>
                  <a:gd name="T96" fmla="*/ 1 w 148"/>
                  <a:gd name="T97" fmla="*/ 1 h 199"/>
                  <a:gd name="T98" fmla="*/ 1 w 148"/>
                  <a:gd name="T99" fmla="*/ 1 h 199"/>
                  <a:gd name="T100" fmla="*/ 1 w 148"/>
                  <a:gd name="T101" fmla="*/ 1 h 199"/>
                  <a:gd name="T102" fmla="*/ 1 w 148"/>
                  <a:gd name="T103" fmla="*/ 0 h 19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8"/>
                  <a:gd name="T157" fmla="*/ 0 h 199"/>
                  <a:gd name="T158" fmla="*/ 148 w 148"/>
                  <a:gd name="T159" fmla="*/ 199 h 19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8" h="199">
                    <a:moveTo>
                      <a:pt x="6" y="3"/>
                    </a:moveTo>
                    <a:lnTo>
                      <a:pt x="6" y="3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5"/>
                    </a:lnTo>
                    <a:lnTo>
                      <a:pt x="2" y="19"/>
                    </a:lnTo>
                    <a:lnTo>
                      <a:pt x="2" y="22"/>
                    </a:lnTo>
                    <a:lnTo>
                      <a:pt x="2" y="26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4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0" y="47"/>
                    </a:lnTo>
                    <a:lnTo>
                      <a:pt x="0" y="49"/>
                    </a:lnTo>
                    <a:lnTo>
                      <a:pt x="0" y="53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4"/>
                    </a:lnTo>
                    <a:lnTo>
                      <a:pt x="0" y="78"/>
                    </a:lnTo>
                    <a:lnTo>
                      <a:pt x="0" y="81"/>
                    </a:lnTo>
                    <a:lnTo>
                      <a:pt x="0" y="85"/>
                    </a:lnTo>
                    <a:lnTo>
                      <a:pt x="0" y="89"/>
                    </a:lnTo>
                    <a:lnTo>
                      <a:pt x="0" y="93"/>
                    </a:lnTo>
                    <a:lnTo>
                      <a:pt x="0" y="97"/>
                    </a:lnTo>
                    <a:lnTo>
                      <a:pt x="0" y="100"/>
                    </a:lnTo>
                    <a:lnTo>
                      <a:pt x="0" y="104"/>
                    </a:lnTo>
                    <a:lnTo>
                      <a:pt x="0" y="108"/>
                    </a:lnTo>
                    <a:lnTo>
                      <a:pt x="0" y="114"/>
                    </a:lnTo>
                    <a:lnTo>
                      <a:pt x="2" y="118"/>
                    </a:lnTo>
                    <a:lnTo>
                      <a:pt x="2" y="123"/>
                    </a:lnTo>
                    <a:lnTo>
                      <a:pt x="2" y="127"/>
                    </a:lnTo>
                    <a:lnTo>
                      <a:pt x="2" y="131"/>
                    </a:lnTo>
                    <a:lnTo>
                      <a:pt x="4" y="135"/>
                    </a:lnTo>
                    <a:lnTo>
                      <a:pt x="4" y="140"/>
                    </a:lnTo>
                    <a:lnTo>
                      <a:pt x="4" y="144"/>
                    </a:lnTo>
                    <a:lnTo>
                      <a:pt x="6" y="150"/>
                    </a:lnTo>
                    <a:lnTo>
                      <a:pt x="6" y="154"/>
                    </a:lnTo>
                    <a:lnTo>
                      <a:pt x="7" y="159"/>
                    </a:lnTo>
                    <a:lnTo>
                      <a:pt x="7" y="163"/>
                    </a:lnTo>
                    <a:lnTo>
                      <a:pt x="7" y="169"/>
                    </a:lnTo>
                    <a:lnTo>
                      <a:pt x="9" y="173"/>
                    </a:lnTo>
                    <a:lnTo>
                      <a:pt x="9" y="178"/>
                    </a:lnTo>
                    <a:lnTo>
                      <a:pt x="11" y="184"/>
                    </a:lnTo>
                    <a:lnTo>
                      <a:pt x="13" y="188"/>
                    </a:lnTo>
                    <a:lnTo>
                      <a:pt x="15" y="194"/>
                    </a:lnTo>
                    <a:lnTo>
                      <a:pt x="15" y="199"/>
                    </a:lnTo>
                    <a:lnTo>
                      <a:pt x="17" y="199"/>
                    </a:lnTo>
                    <a:lnTo>
                      <a:pt x="19" y="199"/>
                    </a:lnTo>
                    <a:lnTo>
                      <a:pt x="21" y="199"/>
                    </a:lnTo>
                    <a:lnTo>
                      <a:pt x="25" y="199"/>
                    </a:lnTo>
                    <a:lnTo>
                      <a:pt x="28" y="199"/>
                    </a:lnTo>
                    <a:lnTo>
                      <a:pt x="32" y="199"/>
                    </a:lnTo>
                    <a:lnTo>
                      <a:pt x="36" y="197"/>
                    </a:lnTo>
                    <a:lnTo>
                      <a:pt x="40" y="197"/>
                    </a:lnTo>
                    <a:lnTo>
                      <a:pt x="44" y="197"/>
                    </a:lnTo>
                    <a:lnTo>
                      <a:pt x="49" y="197"/>
                    </a:lnTo>
                    <a:lnTo>
                      <a:pt x="51" y="195"/>
                    </a:lnTo>
                    <a:lnTo>
                      <a:pt x="53" y="195"/>
                    </a:lnTo>
                    <a:lnTo>
                      <a:pt x="55" y="195"/>
                    </a:lnTo>
                    <a:lnTo>
                      <a:pt x="59" y="195"/>
                    </a:lnTo>
                    <a:lnTo>
                      <a:pt x="61" y="194"/>
                    </a:lnTo>
                    <a:lnTo>
                      <a:pt x="65" y="194"/>
                    </a:lnTo>
                    <a:lnTo>
                      <a:pt x="66" y="194"/>
                    </a:lnTo>
                    <a:lnTo>
                      <a:pt x="70" y="194"/>
                    </a:lnTo>
                    <a:lnTo>
                      <a:pt x="72" y="192"/>
                    </a:lnTo>
                    <a:lnTo>
                      <a:pt x="76" y="192"/>
                    </a:lnTo>
                    <a:lnTo>
                      <a:pt x="78" y="190"/>
                    </a:lnTo>
                    <a:lnTo>
                      <a:pt x="80" y="190"/>
                    </a:lnTo>
                    <a:lnTo>
                      <a:pt x="84" y="188"/>
                    </a:lnTo>
                    <a:lnTo>
                      <a:pt x="85" y="188"/>
                    </a:lnTo>
                    <a:lnTo>
                      <a:pt x="89" y="186"/>
                    </a:lnTo>
                    <a:lnTo>
                      <a:pt x="91" y="186"/>
                    </a:lnTo>
                    <a:lnTo>
                      <a:pt x="95" y="184"/>
                    </a:lnTo>
                    <a:lnTo>
                      <a:pt x="97" y="182"/>
                    </a:lnTo>
                    <a:lnTo>
                      <a:pt x="101" y="180"/>
                    </a:lnTo>
                    <a:lnTo>
                      <a:pt x="103" y="180"/>
                    </a:lnTo>
                    <a:lnTo>
                      <a:pt x="106" y="178"/>
                    </a:lnTo>
                    <a:lnTo>
                      <a:pt x="108" y="176"/>
                    </a:lnTo>
                    <a:lnTo>
                      <a:pt x="110" y="175"/>
                    </a:lnTo>
                    <a:lnTo>
                      <a:pt x="114" y="173"/>
                    </a:lnTo>
                    <a:lnTo>
                      <a:pt x="116" y="171"/>
                    </a:lnTo>
                    <a:lnTo>
                      <a:pt x="118" y="169"/>
                    </a:lnTo>
                    <a:lnTo>
                      <a:pt x="122" y="167"/>
                    </a:lnTo>
                    <a:lnTo>
                      <a:pt x="123" y="165"/>
                    </a:lnTo>
                    <a:lnTo>
                      <a:pt x="127" y="161"/>
                    </a:lnTo>
                    <a:lnTo>
                      <a:pt x="133" y="157"/>
                    </a:lnTo>
                    <a:lnTo>
                      <a:pt x="135" y="154"/>
                    </a:lnTo>
                    <a:lnTo>
                      <a:pt x="137" y="152"/>
                    </a:lnTo>
                    <a:lnTo>
                      <a:pt x="139" y="150"/>
                    </a:lnTo>
                    <a:lnTo>
                      <a:pt x="141" y="146"/>
                    </a:lnTo>
                    <a:lnTo>
                      <a:pt x="142" y="144"/>
                    </a:lnTo>
                    <a:lnTo>
                      <a:pt x="144" y="140"/>
                    </a:lnTo>
                    <a:lnTo>
                      <a:pt x="146" y="137"/>
                    </a:lnTo>
                    <a:lnTo>
                      <a:pt x="148" y="135"/>
                    </a:lnTo>
                    <a:lnTo>
                      <a:pt x="148" y="133"/>
                    </a:lnTo>
                    <a:lnTo>
                      <a:pt x="148" y="131"/>
                    </a:lnTo>
                    <a:lnTo>
                      <a:pt x="148" y="129"/>
                    </a:lnTo>
                    <a:lnTo>
                      <a:pt x="148" y="125"/>
                    </a:lnTo>
                    <a:lnTo>
                      <a:pt x="148" y="121"/>
                    </a:lnTo>
                    <a:lnTo>
                      <a:pt x="148" y="118"/>
                    </a:lnTo>
                    <a:lnTo>
                      <a:pt x="148" y="114"/>
                    </a:lnTo>
                    <a:lnTo>
                      <a:pt x="148" y="110"/>
                    </a:lnTo>
                    <a:lnTo>
                      <a:pt x="148" y="106"/>
                    </a:lnTo>
                    <a:lnTo>
                      <a:pt x="148" y="102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3"/>
                    </a:lnTo>
                    <a:lnTo>
                      <a:pt x="148" y="91"/>
                    </a:lnTo>
                    <a:lnTo>
                      <a:pt x="148" y="89"/>
                    </a:lnTo>
                    <a:lnTo>
                      <a:pt x="148" y="91"/>
                    </a:lnTo>
                    <a:lnTo>
                      <a:pt x="146" y="93"/>
                    </a:lnTo>
                    <a:lnTo>
                      <a:pt x="146" y="95"/>
                    </a:lnTo>
                    <a:lnTo>
                      <a:pt x="146" y="97"/>
                    </a:lnTo>
                    <a:lnTo>
                      <a:pt x="144" y="100"/>
                    </a:lnTo>
                    <a:lnTo>
                      <a:pt x="144" y="102"/>
                    </a:lnTo>
                    <a:lnTo>
                      <a:pt x="142" y="106"/>
                    </a:lnTo>
                    <a:lnTo>
                      <a:pt x="141" y="110"/>
                    </a:lnTo>
                    <a:lnTo>
                      <a:pt x="139" y="114"/>
                    </a:lnTo>
                    <a:lnTo>
                      <a:pt x="137" y="118"/>
                    </a:lnTo>
                    <a:lnTo>
                      <a:pt x="135" y="121"/>
                    </a:lnTo>
                    <a:lnTo>
                      <a:pt x="133" y="125"/>
                    </a:lnTo>
                    <a:lnTo>
                      <a:pt x="131" y="129"/>
                    </a:lnTo>
                    <a:lnTo>
                      <a:pt x="127" y="133"/>
                    </a:lnTo>
                    <a:lnTo>
                      <a:pt x="123" y="137"/>
                    </a:lnTo>
                    <a:lnTo>
                      <a:pt x="122" y="142"/>
                    </a:lnTo>
                    <a:lnTo>
                      <a:pt x="116" y="146"/>
                    </a:lnTo>
                    <a:lnTo>
                      <a:pt x="112" y="150"/>
                    </a:lnTo>
                    <a:lnTo>
                      <a:pt x="110" y="150"/>
                    </a:lnTo>
                    <a:lnTo>
                      <a:pt x="108" y="154"/>
                    </a:lnTo>
                    <a:lnTo>
                      <a:pt x="104" y="154"/>
                    </a:lnTo>
                    <a:lnTo>
                      <a:pt x="103" y="156"/>
                    </a:lnTo>
                    <a:lnTo>
                      <a:pt x="101" y="157"/>
                    </a:lnTo>
                    <a:lnTo>
                      <a:pt x="97" y="159"/>
                    </a:lnTo>
                    <a:lnTo>
                      <a:pt x="95" y="161"/>
                    </a:lnTo>
                    <a:lnTo>
                      <a:pt x="93" y="163"/>
                    </a:lnTo>
                    <a:lnTo>
                      <a:pt x="89" y="163"/>
                    </a:lnTo>
                    <a:lnTo>
                      <a:pt x="85" y="165"/>
                    </a:lnTo>
                    <a:lnTo>
                      <a:pt x="84" y="167"/>
                    </a:lnTo>
                    <a:lnTo>
                      <a:pt x="80" y="169"/>
                    </a:lnTo>
                    <a:lnTo>
                      <a:pt x="76" y="169"/>
                    </a:lnTo>
                    <a:lnTo>
                      <a:pt x="72" y="169"/>
                    </a:lnTo>
                    <a:lnTo>
                      <a:pt x="70" y="171"/>
                    </a:lnTo>
                    <a:lnTo>
                      <a:pt x="66" y="173"/>
                    </a:lnTo>
                    <a:lnTo>
                      <a:pt x="63" y="173"/>
                    </a:lnTo>
                    <a:lnTo>
                      <a:pt x="59" y="173"/>
                    </a:lnTo>
                    <a:lnTo>
                      <a:pt x="55" y="173"/>
                    </a:lnTo>
                    <a:lnTo>
                      <a:pt x="51" y="175"/>
                    </a:lnTo>
                    <a:lnTo>
                      <a:pt x="46" y="175"/>
                    </a:lnTo>
                    <a:lnTo>
                      <a:pt x="42" y="175"/>
                    </a:lnTo>
                    <a:lnTo>
                      <a:pt x="38" y="175"/>
                    </a:lnTo>
                    <a:lnTo>
                      <a:pt x="32" y="175"/>
                    </a:lnTo>
                    <a:lnTo>
                      <a:pt x="32" y="173"/>
                    </a:lnTo>
                    <a:lnTo>
                      <a:pt x="32" y="171"/>
                    </a:lnTo>
                    <a:lnTo>
                      <a:pt x="30" y="169"/>
                    </a:lnTo>
                    <a:lnTo>
                      <a:pt x="30" y="167"/>
                    </a:lnTo>
                    <a:lnTo>
                      <a:pt x="28" y="165"/>
                    </a:lnTo>
                    <a:lnTo>
                      <a:pt x="28" y="163"/>
                    </a:lnTo>
                    <a:lnTo>
                      <a:pt x="26" y="159"/>
                    </a:lnTo>
                    <a:lnTo>
                      <a:pt x="26" y="156"/>
                    </a:lnTo>
                    <a:lnTo>
                      <a:pt x="25" y="152"/>
                    </a:lnTo>
                    <a:lnTo>
                      <a:pt x="25" y="148"/>
                    </a:lnTo>
                    <a:lnTo>
                      <a:pt x="25" y="144"/>
                    </a:lnTo>
                    <a:lnTo>
                      <a:pt x="23" y="142"/>
                    </a:lnTo>
                    <a:lnTo>
                      <a:pt x="23" y="140"/>
                    </a:lnTo>
                    <a:lnTo>
                      <a:pt x="23" y="138"/>
                    </a:lnTo>
                    <a:lnTo>
                      <a:pt x="23" y="135"/>
                    </a:lnTo>
                    <a:lnTo>
                      <a:pt x="21" y="133"/>
                    </a:lnTo>
                    <a:lnTo>
                      <a:pt x="21" y="131"/>
                    </a:lnTo>
                    <a:lnTo>
                      <a:pt x="21" y="127"/>
                    </a:lnTo>
                    <a:lnTo>
                      <a:pt x="21" y="123"/>
                    </a:lnTo>
                    <a:lnTo>
                      <a:pt x="19" y="121"/>
                    </a:lnTo>
                    <a:lnTo>
                      <a:pt x="19" y="118"/>
                    </a:lnTo>
                    <a:lnTo>
                      <a:pt x="19" y="116"/>
                    </a:lnTo>
                    <a:lnTo>
                      <a:pt x="19" y="112"/>
                    </a:lnTo>
                    <a:lnTo>
                      <a:pt x="19" y="108"/>
                    </a:lnTo>
                    <a:lnTo>
                      <a:pt x="17" y="104"/>
                    </a:lnTo>
                    <a:lnTo>
                      <a:pt x="17" y="102"/>
                    </a:lnTo>
                    <a:lnTo>
                      <a:pt x="17" y="99"/>
                    </a:lnTo>
                    <a:lnTo>
                      <a:pt x="17" y="95"/>
                    </a:lnTo>
                    <a:lnTo>
                      <a:pt x="17" y="91"/>
                    </a:lnTo>
                    <a:lnTo>
                      <a:pt x="17" y="87"/>
                    </a:lnTo>
                    <a:lnTo>
                      <a:pt x="17" y="83"/>
                    </a:lnTo>
                    <a:lnTo>
                      <a:pt x="17" y="79"/>
                    </a:lnTo>
                    <a:lnTo>
                      <a:pt x="17" y="76"/>
                    </a:lnTo>
                    <a:lnTo>
                      <a:pt x="17" y="72"/>
                    </a:lnTo>
                    <a:lnTo>
                      <a:pt x="15" y="68"/>
                    </a:lnTo>
                    <a:lnTo>
                      <a:pt x="15" y="62"/>
                    </a:lnTo>
                    <a:lnTo>
                      <a:pt x="15" y="59"/>
                    </a:lnTo>
                    <a:lnTo>
                      <a:pt x="15" y="55"/>
                    </a:lnTo>
                    <a:lnTo>
                      <a:pt x="15" y="51"/>
                    </a:lnTo>
                    <a:lnTo>
                      <a:pt x="15" y="45"/>
                    </a:lnTo>
                    <a:lnTo>
                      <a:pt x="17" y="41"/>
                    </a:lnTo>
                    <a:lnTo>
                      <a:pt x="17" y="38"/>
                    </a:lnTo>
                    <a:lnTo>
                      <a:pt x="17" y="32"/>
                    </a:lnTo>
                    <a:lnTo>
                      <a:pt x="17" y="28"/>
                    </a:lnTo>
                    <a:lnTo>
                      <a:pt x="17" y="22"/>
                    </a:lnTo>
                    <a:lnTo>
                      <a:pt x="19" y="19"/>
                    </a:lnTo>
                    <a:lnTo>
                      <a:pt x="19" y="13"/>
                    </a:lnTo>
                    <a:lnTo>
                      <a:pt x="19" y="9"/>
                    </a:lnTo>
                    <a:lnTo>
                      <a:pt x="19" y="3"/>
                    </a:lnTo>
                    <a:lnTo>
                      <a:pt x="21" y="0"/>
                    </a:lnTo>
                    <a:lnTo>
                      <a:pt x="6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30" name="Freeform 936">
                <a:extLst>
                  <a:ext uri="{FF2B5EF4-FFF2-40B4-BE49-F238E27FC236}">
                    <a16:creationId xmlns:a16="http://schemas.microsoft.com/office/drawing/2014/main" id="{8CA238D6-CC17-4192-A29E-C44C6195783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7" y="779"/>
                <a:ext cx="98" cy="106"/>
              </a:xfrm>
              <a:custGeom>
                <a:avLst/>
                <a:gdLst>
                  <a:gd name="T0" fmla="*/ 0 w 198"/>
                  <a:gd name="T1" fmla="*/ 0 h 213"/>
                  <a:gd name="T2" fmla="*/ 0 w 198"/>
                  <a:gd name="T3" fmla="*/ 0 h 213"/>
                  <a:gd name="T4" fmla="*/ 0 w 198"/>
                  <a:gd name="T5" fmla="*/ 0 h 213"/>
                  <a:gd name="T6" fmla="*/ 0 w 198"/>
                  <a:gd name="T7" fmla="*/ 0 h 213"/>
                  <a:gd name="T8" fmla="*/ 0 w 198"/>
                  <a:gd name="T9" fmla="*/ 0 h 213"/>
                  <a:gd name="T10" fmla="*/ 0 w 198"/>
                  <a:gd name="T11" fmla="*/ 0 h 213"/>
                  <a:gd name="T12" fmla="*/ 0 w 198"/>
                  <a:gd name="T13" fmla="*/ 0 h 213"/>
                  <a:gd name="T14" fmla="*/ 0 w 198"/>
                  <a:gd name="T15" fmla="*/ 0 h 213"/>
                  <a:gd name="T16" fmla="*/ 0 w 198"/>
                  <a:gd name="T17" fmla="*/ 0 h 213"/>
                  <a:gd name="T18" fmla="*/ 0 w 198"/>
                  <a:gd name="T19" fmla="*/ 0 h 213"/>
                  <a:gd name="T20" fmla="*/ 0 w 198"/>
                  <a:gd name="T21" fmla="*/ 0 h 213"/>
                  <a:gd name="T22" fmla="*/ 0 w 198"/>
                  <a:gd name="T23" fmla="*/ 0 h 213"/>
                  <a:gd name="T24" fmla="*/ 0 w 198"/>
                  <a:gd name="T25" fmla="*/ 0 h 213"/>
                  <a:gd name="T26" fmla="*/ 0 w 198"/>
                  <a:gd name="T27" fmla="*/ 0 h 213"/>
                  <a:gd name="T28" fmla="*/ 0 w 198"/>
                  <a:gd name="T29" fmla="*/ 0 h 213"/>
                  <a:gd name="T30" fmla="*/ 0 w 198"/>
                  <a:gd name="T31" fmla="*/ 0 h 213"/>
                  <a:gd name="T32" fmla="*/ 0 w 198"/>
                  <a:gd name="T33" fmla="*/ 0 h 21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98"/>
                  <a:gd name="T52" fmla="*/ 0 h 213"/>
                  <a:gd name="T53" fmla="*/ 198 w 198"/>
                  <a:gd name="T54" fmla="*/ 213 h 21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98" h="213">
                    <a:moveTo>
                      <a:pt x="0" y="213"/>
                    </a:moveTo>
                    <a:lnTo>
                      <a:pt x="15" y="185"/>
                    </a:lnTo>
                    <a:lnTo>
                      <a:pt x="34" y="152"/>
                    </a:lnTo>
                    <a:lnTo>
                      <a:pt x="65" y="118"/>
                    </a:lnTo>
                    <a:lnTo>
                      <a:pt x="97" y="88"/>
                    </a:lnTo>
                    <a:lnTo>
                      <a:pt x="139" y="52"/>
                    </a:lnTo>
                    <a:lnTo>
                      <a:pt x="175" y="17"/>
                    </a:lnTo>
                    <a:lnTo>
                      <a:pt x="198" y="0"/>
                    </a:lnTo>
                    <a:lnTo>
                      <a:pt x="198" y="29"/>
                    </a:lnTo>
                    <a:lnTo>
                      <a:pt x="196" y="65"/>
                    </a:lnTo>
                    <a:lnTo>
                      <a:pt x="188" y="114"/>
                    </a:lnTo>
                    <a:lnTo>
                      <a:pt x="118" y="211"/>
                    </a:lnTo>
                    <a:lnTo>
                      <a:pt x="112" y="179"/>
                    </a:lnTo>
                    <a:lnTo>
                      <a:pt x="114" y="131"/>
                    </a:lnTo>
                    <a:lnTo>
                      <a:pt x="61" y="162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31" name="Freeform 937">
                <a:extLst>
                  <a:ext uri="{FF2B5EF4-FFF2-40B4-BE49-F238E27FC236}">
                    <a16:creationId xmlns:a16="http://schemas.microsoft.com/office/drawing/2014/main" id="{C1D69085-153E-4750-AD61-921B21AA24A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24" y="878"/>
                <a:ext cx="39" cy="124"/>
              </a:xfrm>
              <a:custGeom>
                <a:avLst/>
                <a:gdLst>
                  <a:gd name="T0" fmla="*/ 1 w 77"/>
                  <a:gd name="T1" fmla="*/ 1 h 247"/>
                  <a:gd name="T2" fmla="*/ 1 w 77"/>
                  <a:gd name="T3" fmla="*/ 1 h 247"/>
                  <a:gd name="T4" fmla="*/ 0 w 77"/>
                  <a:gd name="T5" fmla="*/ 1 h 247"/>
                  <a:gd name="T6" fmla="*/ 1 w 77"/>
                  <a:gd name="T7" fmla="*/ 1 h 247"/>
                  <a:gd name="T8" fmla="*/ 1 w 77"/>
                  <a:gd name="T9" fmla="*/ 1 h 247"/>
                  <a:gd name="T10" fmla="*/ 1 w 77"/>
                  <a:gd name="T11" fmla="*/ 1 h 247"/>
                  <a:gd name="T12" fmla="*/ 1 w 77"/>
                  <a:gd name="T13" fmla="*/ 1 h 247"/>
                  <a:gd name="T14" fmla="*/ 1 w 77"/>
                  <a:gd name="T15" fmla="*/ 0 h 247"/>
                  <a:gd name="T16" fmla="*/ 1 w 77"/>
                  <a:gd name="T17" fmla="*/ 1 h 247"/>
                  <a:gd name="T18" fmla="*/ 1 w 77"/>
                  <a:gd name="T19" fmla="*/ 1 h 247"/>
                  <a:gd name="T20" fmla="*/ 1 w 77"/>
                  <a:gd name="T21" fmla="*/ 1 h 247"/>
                  <a:gd name="T22" fmla="*/ 1 w 77"/>
                  <a:gd name="T23" fmla="*/ 1 h 247"/>
                  <a:gd name="T24" fmla="*/ 1 w 77"/>
                  <a:gd name="T25" fmla="*/ 1 h 247"/>
                  <a:gd name="T26" fmla="*/ 1 w 77"/>
                  <a:gd name="T27" fmla="*/ 1 h 247"/>
                  <a:gd name="T28" fmla="*/ 1 w 77"/>
                  <a:gd name="T29" fmla="*/ 1 h 247"/>
                  <a:gd name="T30" fmla="*/ 1 w 77"/>
                  <a:gd name="T31" fmla="*/ 1 h 247"/>
                  <a:gd name="T32" fmla="*/ 1 w 77"/>
                  <a:gd name="T33" fmla="*/ 1 h 247"/>
                  <a:gd name="T34" fmla="*/ 1 w 77"/>
                  <a:gd name="T35" fmla="*/ 1 h 2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7"/>
                  <a:gd name="T55" fmla="*/ 0 h 247"/>
                  <a:gd name="T56" fmla="*/ 77 w 77"/>
                  <a:gd name="T57" fmla="*/ 247 h 2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7" h="247">
                    <a:moveTo>
                      <a:pt x="9" y="241"/>
                    </a:moveTo>
                    <a:lnTo>
                      <a:pt x="1" y="211"/>
                    </a:lnTo>
                    <a:lnTo>
                      <a:pt x="0" y="173"/>
                    </a:lnTo>
                    <a:lnTo>
                      <a:pt x="1" y="127"/>
                    </a:lnTo>
                    <a:lnTo>
                      <a:pt x="11" y="91"/>
                    </a:lnTo>
                    <a:lnTo>
                      <a:pt x="26" y="59"/>
                    </a:lnTo>
                    <a:lnTo>
                      <a:pt x="53" y="23"/>
                    </a:lnTo>
                    <a:lnTo>
                      <a:pt x="76" y="0"/>
                    </a:lnTo>
                    <a:lnTo>
                      <a:pt x="74" y="23"/>
                    </a:lnTo>
                    <a:lnTo>
                      <a:pt x="76" y="61"/>
                    </a:lnTo>
                    <a:lnTo>
                      <a:pt x="77" y="108"/>
                    </a:lnTo>
                    <a:lnTo>
                      <a:pt x="76" y="154"/>
                    </a:lnTo>
                    <a:lnTo>
                      <a:pt x="66" y="192"/>
                    </a:lnTo>
                    <a:lnTo>
                      <a:pt x="53" y="217"/>
                    </a:lnTo>
                    <a:lnTo>
                      <a:pt x="36" y="232"/>
                    </a:lnTo>
                    <a:lnTo>
                      <a:pt x="9" y="247"/>
                    </a:lnTo>
                    <a:lnTo>
                      <a:pt x="9" y="24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32" name="Freeform 938">
                <a:extLst>
                  <a:ext uri="{FF2B5EF4-FFF2-40B4-BE49-F238E27FC236}">
                    <a16:creationId xmlns:a16="http://schemas.microsoft.com/office/drawing/2014/main" id="{70D5829C-D273-46A6-9889-9BF18340C1F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4" y="799"/>
                <a:ext cx="166" cy="165"/>
              </a:xfrm>
              <a:custGeom>
                <a:avLst/>
                <a:gdLst>
                  <a:gd name="T0" fmla="*/ 0 w 333"/>
                  <a:gd name="T1" fmla="*/ 0 h 331"/>
                  <a:gd name="T2" fmla="*/ 0 w 333"/>
                  <a:gd name="T3" fmla="*/ 0 h 331"/>
                  <a:gd name="T4" fmla="*/ 0 w 333"/>
                  <a:gd name="T5" fmla="*/ 0 h 331"/>
                  <a:gd name="T6" fmla="*/ 0 w 333"/>
                  <a:gd name="T7" fmla="*/ 0 h 331"/>
                  <a:gd name="T8" fmla="*/ 0 w 333"/>
                  <a:gd name="T9" fmla="*/ 0 h 331"/>
                  <a:gd name="T10" fmla="*/ 0 w 333"/>
                  <a:gd name="T11" fmla="*/ 0 h 331"/>
                  <a:gd name="T12" fmla="*/ 0 w 333"/>
                  <a:gd name="T13" fmla="*/ 0 h 331"/>
                  <a:gd name="T14" fmla="*/ 0 w 333"/>
                  <a:gd name="T15" fmla="*/ 0 h 331"/>
                  <a:gd name="T16" fmla="*/ 0 w 333"/>
                  <a:gd name="T17" fmla="*/ 0 h 331"/>
                  <a:gd name="T18" fmla="*/ 0 w 333"/>
                  <a:gd name="T19" fmla="*/ 0 h 331"/>
                  <a:gd name="T20" fmla="*/ 0 w 333"/>
                  <a:gd name="T21" fmla="*/ 0 h 331"/>
                  <a:gd name="T22" fmla="*/ 0 w 333"/>
                  <a:gd name="T23" fmla="*/ 0 h 331"/>
                  <a:gd name="T24" fmla="*/ 0 w 333"/>
                  <a:gd name="T25" fmla="*/ 0 h 331"/>
                  <a:gd name="T26" fmla="*/ 0 w 333"/>
                  <a:gd name="T27" fmla="*/ 0 h 331"/>
                  <a:gd name="T28" fmla="*/ 0 w 333"/>
                  <a:gd name="T29" fmla="*/ 0 h 331"/>
                  <a:gd name="T30" fmla="*/ 0 w 333"/>
                  <a:gd name="T31" fmla="*/ 0 h 331"/>
                  <a:gd name="T32" fmla="*/ 0 w 333"/>
                  <a:gd name="T33" fmla="*/ 0 h 331"/>
                  <a:gd name="T34" fmla="*/ 0 w 333"/>
                  <a:gd name="T35" fmla="*/ 0 h 331"/>
                  <a:gd name="T36" fmla="*/ 0 w 333"/>
                  <a:gd name="T37" fmla="*/ 0 h 331"/>
                  <a:gd name="T38" fmla="*/ 0 w 333"/>
                  <a:gd name="T39" fmla="*/ 0 h 331"/>
                  <a:gd name="T40" fmla="*/ 0 w 333"/>
                  <a:gd name="T41" fmla="*/ 0 h 331"/>
                  <a:gd name="T42" fmla="*/ 0 w 333"/>
                  <a:gd name="T43" fmla="*/ 0 h 331"/>
                  <a:gd name="T44" fmla="*/ 0 w 333"/>
                  <a:gd name="T45" fmla="*/ 0 h 331"/>
                  <a:gd name="T46" fmla="*/ 0 w 333"/>
                  <a:gd name="T47" fmla="*/ 0 h 331"/>
                  <a:gd name="T48" fmla="*/ 0 w 333"/>
                  <a:gd name="T49" fmla="*/ 0 h 331"/>
                  <a:gd name="T50" fmla="*/ 0 w 333"/>
                  <a:gd name="T51" fmla="*/ 0 h 331"/>
                  <a:gd name="T52" fmla="*/ 0 w 333"/>
                  <a:gd name="T53" fmla="*/ 0 h 3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33"/>
                  <a:gd name="T82" fmla="*/ 0 h 331"/>
                  <a:gd name="T83" fmla="*/ 333 w 333"/>
                  <a:gd name="T84" fmla="*/ 331 h 3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33" h="331">
                    <a:moveTo>
                      <a:pt x="8" y="291"/>
                    </a:moveTo>
                    <a:lnTo>
                      <a:pt x="36" y="228"/>
                    </a:lnTo>
                    <a:lnTo>
                      <a:pt x="59" y="185"/>
                    </a:lnTo>
                    <a:lnTo>
                      <a:pt x="86" y="141"/>
                    </a:lnTo>
                    <a:lnTo>
                      <a:pt x="114" y="108"/>
                    </a:lnTo>
                    <a:lnTo>
                      <a:pt x="156" y="74"/>
                    </a:lnTo>
                    <a:lnTo>
                      <a:pt x="202" y="46"/>
                    </a:lnTo>
                    <a:lnTo>
                      <a:pt x="251" y="25"/>
                    </a:lnTo>
                    <a:lnTo>
                      <a:pt x="301" y="10"/>
                    </a:lnTo>
                    <a:lnTo>
                      <a:pt x="333" y="0"/>
                    </a:lnTo>
                    <a:lnTo>
                      <a:pt x="327" y="27"/>
                    </a:lnTo>
                    <a:lnTo>
                      <a:pt x="316" y="65"/>
                    </a:lnTo>
                    <a:lnTo>
                      <a:pt x="299" y="112"/>
                    </a:lnTo>
                    <a:lnTo>
                      <a:pt x="278" y="158"/>
                    </a:lnTo>
                    <a:lnTo>
                      <a:pt x="261" y="196"/>
                    </a:lnTo>
                    <a:lnTo>
                      <a:pt x="249" y="236"/>
                    </a:lnTo>
                    <a:lnTo>
                      <a:pt x="230" y="291"/>
                    </a:lnTo>
                    <a:lnTo>
                      <a:pt x="181" y="327"/>
                    </a:lnTo>
                    <a:lnTo>
                      <a:pt x="188" y="278"/>
                    </a:lnTo>
                    <a:lnTo>
                      <a:pt x="232" y="175"/>
                    </a:lnTo>
                    <a:lnTo>
                      <a:pt x="175" y="186"/>
                    </a:lnTo>
                    <a:lnTo>
                      <a:pt x="111" y="213"/>
                    </a:lnTo>
                    <a:lnTo>
                      <a:pt x="61" y="247"/>
                    </a:lnTo>
                    <a:lnTo>
                      <a:pt x="14" y="295"/>
                    </a:lnTo>
                    <a:lnTo>
                      <a:pt x="0" y="331"/>
                    </a:lnTo>
                    <a:lnTo>
                      <a:pt x="8" y="291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33" name="Freeform 939">
                <a:extLst>
                  <a:ext uri="{FF2B5EF4-FFF2-40B4-BE49-F238E27FC236}">
                    <a16:creationId xmlns:a16="http://schemas.microsoft.com/office/drawing/2014/main" id="{A5EC8A93-63FD-46ED-992B-96608F3563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46" y="711"/>
                <a:ext cx="120" cy="155"/>
              </a:xfrm>
              <a:custGeom>
                <a:avLst/>
                <a:gdLst>
                  <a:gd name="T0" fmla="*/ 0 w 240"/>
                  <a:gd name="T1" fmla="*/ 1 h 310"/>
                  <a:gd name="T2" fmla="*/ 1 w 240"/>
                  <a:gd name="T3" fmla="*/ 1 h 310"/>
                  <a:gd name="T4" fmla="*/ 1 w 240"/>
                  <a:gd name="T5" fmla="*/ 1 h 310"/>
                  <a:gd name="T6" fmla="*/ 1 w 240"/>
                  <a:gd name="T7" fmla="*/ 1 h 310"/>
                  <a:gd name="T8" fmla="*/ 1 w 240"/>
                  <a:gd name="T9" fmla="*/ 1 h 310"/>
                  <a:gd name="T10" fmla="*/ 1 w 240"/>
                  <a:gd name="T11" fmla="*/ 1 h 310"/>
                  <a:gd name="T12" fmla="*/ 1 w 240"/>
                  <a:gd name="T13" fmla="*/ 0 h 310"/>
                  <a:gd name="T14" fmla="*/ 1 w 240"/>
                  <a:gd name="T15" fmla="*/ 1 h 310"/>
                  <a:gd name="T16" fmla="*/ 1 w 240"/>
                  <a:gd name="T17" fmla="*/ 1 h 310"/>
                  <a:gd name="T18" fmla="*/ 1 w 240"/>
                  <a:gd name="T19" fmla="*/ 1 h 310"/>
                  <a:gd name="T20" fmla="*/ 1 w 240"/>
                  <a:gd name="T21" fmla="*/ 1 h 310"/>
                  <a:gd name="T22" fmla="*/ 1 w 240"/>
                  <a:gd name="T23" fmla="*/ 1 h 310"/>
                  <a:gd name="T24" fmla="*/ 1 w 240"/>
                  <a:gd name="T25" fmla="*/ 1 h 310"/>
                  <a:gd name="T26" fmla="*/ 1 w 240"/>
                  <a:gd name="T27" fmla="*/ 1 h 310"/>
                  <a:gd name="T28" fmla="*/ 1 w 240"/>
                  <a:gd name="T29" fmla="*/ 1 h 310"/>
                  <a:gd name="T30" fmla="*/ 1 w 240"/>
                  <a:gd name="T31" fmla="*/ 1 h 310"/>
                  <a:gd name="T32" fmla="*/ 1 w 240"/>
                  <a:gd name="T33" fmla="*/ 1 h 310"/>
                  <a:gd name="T34" fmla="*/ 1 w 240"/>
                  <a:gd name="T35" fmla="*/ 1 h 310"/>
                  <a:gd name="T36" fmla="*/ 1 w 240"/>
                  <a:gd name="T37" fmla="*/ 1 h 310"/>
                  <a:gd name="T38" fmla="*/ 0 w 240"/>
                  <a:gd name="T39" fmla="*/ 1 h 310"/>
                  <a:gd name="T40" fmla="*/ 0 w 240"/>
                  <a:gd name="T41" fmla="*/ 1 h 31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0"/>
                  <a:gd name="T64" fmla="*/ 0 h 310"/>
                  <a:gd name="T65" fmla="*/ 240 w 240"/>
                  <a:gd name="T66" fmla="*/ 310 h 31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0" h="310">
                    <a:moveTo>
                      <a:pt x="0" y="118"/>
                    </a:moveTo>
                    <a:lnTo>
                      <a:pt x="27" y="91"/>
                    </a:lnTo>
                    <a:lnTo>
                      <a:pt x="63" y="63"/>
                    </a:lnTo>
                    <a:lnTo>
                      <a:pt x="109" y="40"/>
                    </a:lnTo>
                    <a:lnTo>
                      <a:pt x="168" y="17"/>
                    </a:lnTo>
                    <a:lnTo>
                      <a:pt x="219" y="4"/>
                    </a:lnTo>
                    <a:lnTo>
                      <a:pt x="240" y="0"/>
                    </a:lnTo>
                    <a:lnTo>
                      <a:pt x="234" y="25"/>
                    </a:lnTo>
                    <a:lnTo>
                      <a:pt x="223" y="59"/>
                    </a:lnTo>
                    <a:lnTo>
                      <a:pt x="206" y="99"/>
                    </a:lnTo>
                    <a:lnTo>
                      <a:pt x="185" y="139"/>
                    </a:lnTo>
                    <a:lnTo>
                      <a:pt x="162" y="168"/>
                    </a:lnTo>
                    <a:lnTo>
                      <a:pt x="128" y="204"/>
                    </a:lnTo>
                    <a:lnTo>
                      <a:pt x="97" y="232"/>
                    </a:lnTo>
                    <a:lnTo>
                      <a:pt x="61" y="266"/>
                    </a:lnTo>
                    <a:lnTo>
                      <a:pt x="17" y="310"/>
                    </a:lnTo>
                    <a:lnTo>
                      <a:pt x="40" y="238"/>
                    </a:lnTo>
                    <a:lnTo>
                      <a:pt x="59" y="133"/>
                    </a:lnTo>
                    <a:lnTo>
                      <a:pt x="59" y="95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34" name="Freeform 940">
                <a:extLst>
                  <a:ext uri="{FF2B5EF4-FFF2-40B4-BE49-F238E27FC236}">
                    <a16:creationId xmlns:a16="http://schemas.microsoft.com/office/drawing/2014/main" id="{A5A7D112-176C-43F2-9008-8920B765762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79" y="754"/>
                <a:ext cx="124" cy="140"/>
              </a:xfrm>
              <a:custGeom>
                <a:avLst/>
                <a:gdLst>
                  <a:gd name="T0" fmla="*/ 0 w 248"/>
                  <a:gd name="T1" fmla="*/ 1 h 279"/>
                  <a:gd name="T2" fmla="*/ 1 w 248"/>
                  <a:gd name="T3" fmla="*/ 1 h 279"/>
                  <a:gd name="T4" fmla="*/ 1 w 248"/>
                  <a:gd name="T5" fmla="*/ 1 h 279"/>
                  <a:gd name="T6" fmla="*/ 1 w 248"/>
                  <a:gd name="T7" fmla="*/ 1 h 279"/>
                  <a:gd name="T8" fmla="*/ 1 w 248"/>
                  <a:gd name="T9" fmla="*/ 1 h 279"/>
                  <a:gd name="T10" fmla="*/ 1 w 248"/>
                  <a:gd name="T11" fmla="*/ 0 h 279"/>
                  <a:gd name="T12" fmla="*/ 1 w 248"/>
                  <a:gd name="T13" fmla="*/ 1 h 279"/>
                  <a:gd name="T14" fmla="*/ 1 w 248"/>
                  <a:gd name="T15" fmla="*/ 1 h 279"/>
                  <a:gd name="T16" fmla="*/ 1 w 248"/>
                  <a:gd name="T17" fmla="*/ 1 h 279"/>
                  <a:gd name="T18" fmla="*/ 1 w 248"/>
                  <a:gd name="T19" fmla="*/ 1 h 279"/>
                  <a:gd name="T20" fmla="*/ 1 w 248"/>
                  <a:gd name="T21" fmla="*/ 1 h 279"/>
                  <a:gd name="T22" fmla="*/ 1 w 248"/>
                  <a:gd name="T23" fmla="*/ 1 h 279"/>
                  <a:gd name="T24" fmla="*/ 1 w 248"/>
                  <a:gd name="T25" fmla="*/ 1 h 279"/>
                  <a:gd name="T26" fmla="*/ 1 w 248"/>
                  <a:gd name="T27" fmla="*/ 1 h 279"/>
                  <a:gd name="T28" fmla="*/ 0 w 248"/>
                  <a:gd name="T29" fmla="*/ 1 h 279"/>
                  <a:gd name="T30" fmla="*/ 0 w 248"/>
                  <a:gd name="T31" fmla="*/ 1 h 27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48"/>
                  <a:gd name="T49" fmla="*/ 0 h 279"/>
                  <a:gd name="T50" fmla="*/ 248 w 248"/>
                  <a:gd name="T51" fmla="*/ 279 h 27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48" h="279">
                    <a:moveTo>
                      <a:pt x="0" y="129"/>
                    </a:moveTo>
                    <a:lnTo>
                      <a:pt x="29" y="104"/>
                    </a:lnTo>
                    <a:lnTo>
                      <a:pt x="77" y="74"/>
                    </a:lnTo>
                    <a:lnTo>
                      <a:pt x="130" y="47"/>
                    </a:lnTo>
                    <a:lnTo>
                      <a:pt x="192" y="23"/>
                    </a:lnTo>
                    <a:lnTo>
                      <a:pt x="248" y="0"/>
                    </a:lnTo>
                    <a:lnTo>
                      <a:pt x="232" y="38"/>
                    </a:lnTo>
                    <a:lnTo>
                      <a:pt x="213" y="80"/>
                    </a:lnTo>
                    <a:lnTo>
                      <a:pt x="187" y="127"/>
                    </a:lnTo>
                    <a:lnTo>
                      <a:pt x="156" y="173"/>
                    </a:lnTo>
                    <a:lnTo>
                      <a:pt x="115" y="222"/>
                    </a:lnTo>
                    <a:lnTo>
                      <a:pt x="78" y="260"/>
                    </a:lnTo>
                    <a:lnTo>
                      <a:pt x="58" y="279"/>
                    </a:lnTo>
                    <a:lnTo>
                      <a:pt x="141" y="101"/>
                    </a:lnTo>
                    <a:lnTo>
                      <a:pt x="0" y="12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35" name="Freeform 941">
                <a:extLst>
                  <a:ext uri="{FF2B5EF4-FFF2-40B4-BE49-F238E27FC236}">
                    <a16:creationId xmlns:a16="http://schemas.microsoft.com/office/drawing/2014/main" id="{12D6BB87-F170-4A16-974F-7FAAC73F3B2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06" y="845"/>
                <a:ext cx="193" cy="212"/>
              </a:xfrm>
              <a:custGeom>
                <a:avLst/>
                <a:gdLst>
                  <a:gd name="T0" fmla="*/ 1 w 386"/>
                  <a:gd name="T1" fmla="*/ 1 h 424"/>
                  <a:gd name="T2" fmla="*/ 1 w 386"/>
                  <a:gd name="T3" fmla="*/ 1 h 424"/>
                  <a:gd name="T4" fmla="*/ 1 w 386"/>
                  <a:gd name="T5" fmla="*/ 1 h 424"/>
                  <a:gd name="T6" fmla="*/ 1 w 386"/>
                  <a:gd name="T7" fmla="*/ 1 h 424"/>
                  <a:gd name="T8" fmla="*/ 1 w 386"/>
                  <a:gd name="T9" fmla="*/ 1 h 424"/>
                  <a:gd name="T10" fmla="*/ 1 w 386"/>
                  <a:gd name="T11" fmla="*/ 1 h 424"/>
                  <a:gd name="T12" fmla="*/ 1 w 386"/>
                  <a:gd name="T13" fmla="*/ 1 h 424"/>
                  <a:gd name="T14" fmla="*/ 1 w 386"/>
                  <a:gd name="T15" fmla="*/ 0 h 424"/>
                  <a:gd name="T16" fmla="*/ 1 w 386"/>
                  <a:gd name="T17" fmla="*/ 1 h 424"/>
                  <a:gd name="T18" fmla="*/ 1 w 386"/>
                  <a:gd name="T19" fmla="*/ 1 h 424"/>
                  <a:gd name="T20" fmla="*/ 1 w 386"/>
                  <a:gd name="T21" fmla="*/ 1 h 424"/>
                  <a:gd name="T22" fmla="*/ 1 w 386"/>
                  <a:gd name="T23" fmla="*/ 1 h 424"/>
                  <a:gd name="T24" fmla="*/ 1 w 386"/>
                  <a:gd name="T25" fmla="*/ 1 h 424"/>
                  <a:gd name="T26" fmla="*/ 1 w 386"/>
                  <a:gd name="T27" fmla="*/ 1 h 424"/>
                  <a:gd name="T28" fmla="*/ 1 w 386"/>
                  <a:gd name="T29" fmla="*/ 1 h 424"/>
                  <a:gd name="T30" fmla="*/ 1 w 386"/>
                  <a:gd name="T31" fmla="*/ 1 h 424"/>
                  <a:gd name="T32" fmla="*/ 1 w 386"/>
                  <a:gd name="T33" fmla="*/ 1 h 424"/>
                  <a:gd name="T34" fmla="*/ 1 w 386"/>
                  <a:gd name="T35" fmla="*/ 1 h 424"/>
                  <a:gd name="T36" fmla="*/ 0 w 386"/>
                  <a:gd name="T37" fmla="*/ 1 h 424"/>
                  <a:gd name="T38" fmla="*/ 1 w 386"/>
                  <a:gd name="T39" fmla="*/ 1 h 424"/>
                  <a:gd name="T40" fmla="*/ 1 w 386"/>
                  <a:gd name="T41" fmla="*/ 1 h 424"/>
                  <a:gd name="T42" fmla="*/ 1 w 386"/>
                  <a:gd name="T43" fmla="*/ 1 h 424"/>
                  <a:gd name="T44" fmla="*/ 1 w 386"/>
                  <a:gd name="T45" fmla="*/ 1 h 424"/>
                  <a:gd name="T46" fmla="*/ 1 w 386"/>
                  <a:gd name="T47" fmla="*/ 1 h 424"/>
                  <a:gd name="T48" fmla="*/ 1 w 386"/>
                  <a:gd name="T49" fmla="*/ 1 h 42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6"/>
                  <a:gd name="T76" fmla="*/ 0 h 424"/>
                  <a:gd name="T77" fmla="*/ 386 w 386"/>
                  <a:gd name="T78" fmla="*/ 424 h 42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6" h="424">
                    <a:moveTo>
                      <a:pt x="78" y="156"/>
                    </a:moveTo>
                    <a:lnTo>
                      <a:pt x="94" y="128"/>
                    </a:lnTo>
                    <a:lnTo>
                      <a:pt x="122" y="95"/>
                    </a:lnTo>
                    <a:lnTo>
                      <a:pt x="168" y="65"/>
                    </a:lnTo>
                    <a:lnTo>
                      <a:pt x="227" y="38"/>
                    </a:lnTo>
                    <a:lnTo>
                      <a:pt x="289" y="17"/>
                    </a:lnTo>
                    <a:lnTo>
                      <a:pt x="345" y="6"/>
                    </a:lnTo>
                    <a:lnTo>
                      <a:pt x="386" y="0"/>
                    </a:lnTo>
                    <a:lnTo>
                      <a:pt x="369" y="29"/>
                    </a:lnTo>
                    <a:lnTo>
                      <a:pt x="348" y="73"/>
                    </a:lnTo>
                    <a:lnTo>
                      <a:pt x="327" y="118"/>
                    </a:lnTo>
                    <a:lnTo>
                      <a:pt x="310" y="156"/>
                    </a:lnTo>
                    <a:lnTo>
                      <a:pt x="291" y="187"/>
                    </a:lnTo>
                    <a:lnTo>
                      <a:pt x="265" y="219"/>
                    </a:lnTo>
                    <a:lnTo>
                      <a:pt x="229" y="255"/>
                    </a:lnTo>
                    <a:lnTo>
                      <a:pt x="189" y="291"/>
                    </a:lnTo>
                    <a:lnTo>
                      <a:pt x="145" y="344"/>
                    </a:lnTo>
                    <a:lnTo>
                      <a:pt x="94" y="413"/>
                    </a:lnTo>
                    <a:lnTo>
                      <a:pt x="0" y="424"/>
                    </a:lnTo>
                    <a:lnTo>
                      <a:pt x="63" y="373"/>
                    </a:lnTo>
                    <a:lnTo>
                      <a:pt x="120" y="285"/>
                    </a:lnTo>
                    <a:lnTo>
                      <a:pt x="231" y="135"/>
                    </a:lnTo>
                    <a:lnTo>
                      <a:pt x="173" y="135"/>
                    </a:lnTo>
                    <a:lnTo>
                      <a:pt x="78" y="156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36" name="Freeform 942">
                <a:extLst>
                  <a:ext uri="{FF2B5EF4-FFF2-40B4-BE49-F238E27FC236}">
                    <a16:creationId xmlns:a16="http://schemas.microsoft.com/office/drawing/2014/main" id="{5FA0C686-DD3C-4ED5-A7C1-DB0E67532F5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54" y="897"/>
                <a:ext cx="168" cy="117"/>
              </a:xfrm>
              <a:custGeom>
                <a:avLst/>
                <a:gdLst>
                  <a:gd name="T0" fmla="*/ 0 w 337"/>
                  <a:gd name="T1" fmla="*/ 1 h 234"/>
                  <a:gd name="T2" fmla="*/ 0 w 337"/>
                  <a:gd name="T3" fmla="*/ 1 h 234"/>
                  <a:gd name="T4" fmla="*/ 0 w 337"/>
                  <a:gd name="T5" fmla="*/ 1 h 234"/>
                  <a:gd name="T6" fmla="*/ 0 w 337"/>
                  <a:gd name="T7" fmla="*/ 1 h 234"/>
                  <a:gd name="T8" fmla="*/ 0 w 337"/>
                  <a:gd name="T9" fmla="*/ 0 h 234"/>
                  <a:gd name="T10" fmla="*/ 0 w 337"/>
                  <a:gd name="T11" fmla="*/ 1 h 234"/>
                  <a:gd name="T12" fmla="*/ 0 w 337"/>
                  <a:gd name="T13" fmla="*/ 1 h 234"/>
                  <a:gd name="T14" fmla="*/ 0 w 337"/>
                  <a:gd name="T15" fmla="*/ 1 h 234"/>
                  <a:gd name="T16" fmla="*/ 0 w 337"/>
                  <a:gd name="T17" fmla="*/ 1 h 234"/>
                  <a:gd name="T18" fmla="*/ 0 w 337"/>
                  <a:gd name="T19" fmla="*/ 1 h 234"/>
                  <a:gd name="T20" fmla="*/ 0 w 337"/>
                  <a:gd name="T21" fmla="*/ 1 h 234"/>
                  <a:gd name="T22" fmla="*/ 0 w 337"/>
                  <a:gd name="T23" fmla="*/ 1 h 234"/>
                  <a:gd name="T24" fmla="*/ 0 w 337"/>
                  <a:gd name="T25" fmla="*/ 1 h 234"/>
                  <a:gd name="T26" fmla="*/ 0 w 337"/>
                  <a:gd name="T27" fmla="*/ 1 h 234"/>
                  <a:gd name="T28" fmla="*/ 0 w 337"/>
                  <a:gd name="T29" fmla="*/ 1 h 234"/>
                  <a:gd name="T30" fmla="*/ 0 w 337"/>
                  <a:gd name="T31" fmla="*/ 1 h 234"/>
                  <a:gd name="T32" fmla="*/ 0 w 337"/>
                  <a:gd name="T33" fmla="*/ 1 h 234"/>
                  <a:gd name="T34" fmla="*/ 0 w 337"/>
                  <a:gd name="T35" fmla="*/ 1 h 234"/>
                  <a:gd name="T36" fmla="*/ 0 w 337"/>
                  <a:gd name="T37" fmla="*/ 1 h 234"/>
                  <a:gd name="T38" fmla="*/ 0 w 337"/>
                  <a:gd name="T39" fmla="*/ 1 h 2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37"/>
                  <a:gd name="T61" fmla="*/ 0 h 234"/>
                  <a:gd name="T62" fmla="*/ 337 w 337"/>
                  <a:gd name="T63" fmla="*/ 234 h 23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37" h="234">
                    <a:moveTo>
                      <a:pt x="137" y="38"/>
                    </a:moveTo>
                    <a:lnTo>
                      <a:pt x="192" y="30"/>
                    </a:lnTo>
                    <a:lnTo>
                      <a:pt x="249" y="23"/>
                    </a:lnTo>
                    <a:lnTo>
                      <a:pt x="310" y="7"/>
                    </a:lnTo>
                    <a:lnTo>
                      <a:pt x="337" y="0"/>
                    </a:lnTo>
                    <a:lnTo>
                      <a:pt x="323" y="30"/>
                    </a:lnTo>
                    <a:lnTo>
                      <a:pt x="308" y="63"/>
                    </a:lnTo>
                    <a:lnTo>
                      <a:pt x="291" y="108"/>
                    </a:lnTo>
                    <a:lnTo>
                      <a:pt x="274" y="148"/>
                    </a:lnTo>
                    <a:lnTo>
                      <a:pt x="257" y="177"/>
                    </a:lnTo>
                    <a:lnTo>
                      <a:pt x="236" y="207"/>
                    </a:lnTo>
                    <a:lnTo>
                      <a:pt x="204" y="234"/>
                    </a:lnTo>
                    <a:lnTo>
                      <a:pt x="232" y="188"/>
                    </a:lnTo>
                    <a:lnTo>
                      <a:pt x="257" y="101"/>
                    </a:lnTo>
                    <a:lnTo>
                      <a:pt x="158" y="123"/>
                    </a:lnTo>
                    <a:lnTo>
                      <a:pt x="40" y="142"/>
                    </a:lnTo>
                    <a:lnTo>
                      <a:pt x="0" y="150"/>
                    </a:lnTo>
                    <a:lnTo>
                      <a:pt x="70" y="70"/>
                    </a:lnTo>
                    <a:lnTo>
                      <a:pt x="137" y="38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37" name="Freeform 943">
                <a:extLst>
                  <a:ext uri="{FF2B5EF4-FFF2-40B4-BE49-F238E27FC236}">
                    <a16:creationId xmlns:a16="http://schemas.microsoft.com/office/drawing/2014/main" id="{E9E71F95-FE5B-4631-B834-B021AC5D3B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4" y="940"/>
                <a:ext cx="135" cy="114"/>
              </a:xfrm>
              <a:custGeom>
                <a:avLst/>
                <a:gdLst>
                  <a:gd name="T0" fmla="*/ 1 w 270"/>
                  <a:gd name="T1" fmla="*/ 1 h 228"/>
                  <a:gd name="T2" fmla="*/ 1 w 270"/>
                  <a:gd name="T3" fmla="*/ 1 h 228"/>
                  <a:gd name="T4" fmla="*/ 1 w 270"/>
                  <a:gd name="T5" fmla="*/ 1 h 228"/>
                  <a:gd name="T6" fmla="*/ 1 w 270"/>
                  <a:gd name="T7" fmla="*/ 1 h 228"/>
                  <a:gd name="T8" fmla="*/ 1 w 270"/>
                  <a:gd name="T9" fmla="*/ 1 h 228"/>
                  <a:gd name="T10" fmla="*/ 1 w 270"/>
                  <a:gd name="T11" fmla="*/ 0 h 228"/>
                  <a:gd name="T12" fmla="*/ 1 w 270"/>
                  <a:gd name="T13" fmla="*/ 1 h 228"/>
                  <a:gd name="T14" fmla="*/ 1 w 270"/>
                  <a:gd name="T15" fmla="*/ 1 h 228"/>
                  <a:gd name="T16" fmla="*/ 1 w 270"/>
                  <a:gd name="T17" fmla="*/ 1 h 228"/>
                  <a:gd name="T18" fmla="*/ 1 w 270"/>
                  <a:gd name="T19" fmla="*/ 1 h 228"/>
                  <a:gd name="T20" fmla="*/ 1 w 270"/>
                  <a:gd name="T21" fmla="*/ 1 h 228"/>
                  <a:gd name="T22" fmla="*/ 1 w 270"/>
                  <a:gd name="T23" fmla="*/ 1 h 228"/>
                  <a:gd name="T24" fmla="*/ 1 w 270"/>
                  <a:gd name="T25" fmla="*/ 1 h 228"/>
                  <a:gd name="T26" fmla="*/ 1 w 270"/>
                  <a:gd name="T27" fmla="*/ 1 h 228"/>
                  <a:gd name="T28" fmla="*/ 0 w 270"/>
                  <a:gd name="T29" fmla="*/ 1 h 228"/>
                  <a:gd name="T30" fmla="*/ 1 w 270"/>
                  <a:gd name="T31" fmla="*/ 1 h 228"/>
                  <a:gd name="T32" fmla="*/ 1 w 270"/>
                  <a:gd name="T33" fmla="*/ 1 h 2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0"/>
                  <a:gd name="T52" fmla="*/ 0 h 228"/>
                  <a:gd name="T53" fmla="*/ 270 w 270"/>
                  <a:gd name="T54" fmla="*/ 228 h 2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0" h="228">
                    <a:moveTo>
                      <a:pt x="57" y="137"/>
                    </a:moveTo>
                    <a:lnTo>
                      <a:pt x="103" y="95"/>
                    </a:lnTo>
                    <a:lnTo>
                      <a:pt x="148" y="57"/>
                    </a:lnTo>
                    <a:lnTo>
                      <a:pt x="202" y="25"/>
                    </a:lnTo>
                    <a:lnTo>
                      <a:pt x="243" y="8"/>
                    </a:lnTo>
                    <a:lnTo>
                      <a:pt x="270" y="0"/>
                    </a:lnTo>
                    <a:lnTo>
                      <a:pt x="247" y="25"/>
                    </a:lnTo>
                    <a:lnTo>
                      <a:pt x="217" y="61"/>
                    </a:lnTo>
                    <a:lnTo>
                      <a:pt x="188" y="105"/>
                    </a:lnTo>
                    <a:lnTo>
                      <a:pt x="164" y="139"/>
                    </a:lnTo>
                    <a:lnTo>
                      <a:pt x="133" y="173"/>
                    </a:lnTo>
                    <a:lnTo>
                      <a:pt x="101" y="192"/>
                    </a:lnTo>
                    <a:lnTo>
                      <a:pt x="67" y="208"/>
                    </a:lnTo>
                    <a:lnTo>
                      <a:pt x="44" y="217"/>
                    </a:lnTo>
                    <a:lnTo>
                      <a:pt x="0" y="228"/>
                    </a:lnTo>
                    <a:lnTo>
                      <a:pt x="57" y="137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38" name="Freeform 944">
                <a:extLst>
                  <a:ext uri="{FF2B5EF4-FFF2-40B4-BE49-F238E27FC236}">
                    <a16:creationId xmlns:a16="http://schemas.microsoft.com/office/drawing/2014/main" id="{AD92FDD2-1622-49EE-8C00-16FB583992A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90" y="981"/>
                <a:ext cx="153" cy="82"/>
              </a:xfrm>
              <a:custGeom>
                <a:avLst/>
                <a:gdLst>
                  <a:gd name="T0" fmla="*/ 0 w 306"/>
                  <a:gd name="T1" fmla="*/ 1 h 164"/>
                  <a:gd name="T2" fmla="*/ 1 w 306"/>
                  <a:gd name="T3" fmla="*/ 1 h 164"/>
                  <a:gd name="T4" fmla="*/ 1 w 306"/>
                  <a:gd name="T5" fmla="*/ 1 h 164"/>
                  <a:gd name="T6" fmla="*/ 1 w 306"/>
                  <a:gd name="T7" fmla="*/ 1 h 164"/>
                  <a:gd name="T8" fmla="*/ 1 w 306"/>
                  <a:gd name="T9" fmla="*/ 1 h 164"/>
                  <a:gd name="T10" fmla="*/ 1 w 306"/>
                  <a:gd name="T11" fmla="*/ 1 h 164"/>
                  <a:gd name="T12" fmla="*/ 1 w 306"/>
                  <a:gd name="T13" fmla="*/ 1 h 164"/>
                  <a:gd name="T14" fmla="*/ 1 w 306"/>
                  <a:gd name="T15" fmla="*/ 0 h 164"/>
                  <a:gd name="T16" fmla="*/ 1 w 306"/>
                  <a:gd name="T17" fmla="*/ 1 h 164"/>
                  <a:gd name="T18" fmla="*/ 1 w 306"/>
                  <a:gd name="T19" fmla="*/ 1 h 164"/>
                  <a:gd name="T20" fmla="*/ 1 w 306"/>
                  <a:gd name="T21" fmla="*/ 1 h 164"/>
                  <a:gd name="T22" fmla="*/ 1 w 306"/>
                  <a:gd name="T23" fmla="*/ 1 h 164"/>
                  <a:gd name="T24" fmla="*/ 1 w 306"/>
                  <a:gd name="T25" fmla="*/ 1 h 164"/>
                  <a:gd name="T26" fmla="*/ 1 w 306"/>
                  <a:gd name="T27" fmla="*/ 1 h 164"/>
                  <a:gd name="T28" fmla="*/ 1 w 306"/>
                  <a:gd name="T29" fmla="*/ 1 h 164"/>
                  <a:gd name="T30" fmla="*/ 0 w 306"/>
                  <a:gd name="T31" fmla="*/ 1 h 164"/>
                  <a:gd name="T32" fmla="*/ 0 w 306"/>
                  <a:gd name="T33" fmla="*/ 1 h 1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6"/>
                  <a:gd name="T52" fmla="*/ 0 h 164"/>
                  <a:gd name="T53" fmla="*/ 306 w 306"/>
                  <a:gd name="T54" fmla="*/ 164 h 1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6" h="164">
                    <a:moveTo>
                      <a:pt x="0" y="139"/>
                    </a:moveTo>
                    <a:lnTo>
                      <a:pt x="23" y="114"/>
                    </a:lnTo>
                    <a:lnTo>
                      <a:pt x="55" y="89"/>
                    </a:lnTo>
                    <a:lnTo>
                      <a:pt x="101" y="63"/>
                    </a:lnTo>
                    <a:lnTo>
                      <a:pt x="154" y="40"/>
                    </a:lnTo>
                    <a:lnTo>
                      <a:pt x="216" y="17"/>
                    </a:lnTo>
                    <a:lnTo>
                      <a:pt x="264" y="6"/>
                    </a:lnTo>
                    <a:lnTo>
                      <a:pt x="306" y="0"/>
                    </a:lnTo>
                    <a:lnTo>
                      <a:pt x="289" y="25"/>
                    </a:lnTo>
                    <a:lnTo>
                      <a:pt x="264" y="57"/>
                    </a:lnTo>
                    <a:lnTo>
                      <a:pt x="236" y="84"/>
                    </a:lnTo>
                    <a:lnTo>
                      <a:pt x="197" y="110"/>
                    </a:lnTo>
                    <a:lnTo>
                      <a:pt x="156" y="131"/>
                    </a:lnTo>
                    <a:lnTo>
                      <a:pt x="116" y="148"/>
                    </a:lnTo>
                    <a:lnTo>
                      <a:pt x="83" y="164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39" name="Freeform 945">
                <a:extLst>
                  <a:ext uri="{FF2B5EF4-FFF2-40B4-BE49-F238E27FC236}">
                    <a16:creationId xmlns:a16="http://schemas.microsoft.com/office/drawing/2014/main" id="{1C0E31E3-D068-48A1-9773-7B7096E426C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96" y="920"/>
                <a:ext cx="64" cy="132"/>
              </a:xfrm>
              <a:custGeom>
                <a:avLst/>
                <a:gdLst>
                  <a:gd name="T0" fmla="*/ 1 w 127"/>
                  <a:gd name="T1" fmla="*/ 0 h 265"/>
                  <a:gd name="T2" fmla="*/ 1 w 127"/>
                  <a:gd name="T3" fmla="*/ 0 h 265"/>
                  <a:gd name="T4" fmla="*/ 0 w 127"/>
                  <a:gd name="T5" fmla="*/ 0 h 265"/>
                  <a:gd name="T6" fmla="*/ 0 w 127"/>
                  <a:gd name="T7" fmla="*/ 0 h 265"/>
                  <a:gd name="T8" fmla="*/ 1 w 127"/>
                  <a:gd name="T9" fmla="*/ 0 h 265"/>
                  <a:gd name="T10" fmla="*/ 1 w 127"/>
                  <a:gd name="T11" fmla="*/ 0 h 265"/>
                  <a:gd name="T12" fmla="*/ 1 w 127"/>
                  <a:gd name="T13" fmla="*/ 0 h 265"/>
                  <a:gd name="T14" fmla="*/ 1 w 127"/>
                  <a:gd name="T15" fmla="*/ 0 h 265"/>
                  <a:gd name="T16" fmla="*/ 1 w 127"/>
                  <a:gd name="T17" fmla="*/ 0 h 265"/>
                  <a:gd name="T18" fmla="*/ 1 w 127"/>
                  <a:gd name="T19" fmla="*/ 0 h 265"/>
                  <a:gd name="T20" fmla="*/ 1 w 127"/>
                  <a:gd name="T21" fmla="*/ 0 h 265"/>
                  <a:gd name="T22" fmla="*/ 1 w 127"/>
                  <a:gd name="T23" fmla="*/ 0 h 265"/>
                  <a:gd name="T24" fmla="*/ 1 w 127"/>
                  <a:gd name="T25" fmla="*/ 0 h 265"/>
                  <a:gd name="T26" fmla="*/ 1 w 127"/>
                  <a:gd name="T27" fmla="*/ 0 h 265"/>
                  <a:gd name="T28" fmla="*/ 1 w 127"/>
                  <a:gd name="T29" fmla="*/ 0 h 265"/>
                  <a:gd name="T30" fmla="*/ 1 w 127"/>
                  <a:gd name="T31" fmla="*/ 0 h 265"/>
                  <a:gd name="T32" fmla="*/ 1 w 127"/>
                  <a:gd name="T33" fmla="*/ 0 h 265"/>
                  <a:gd name="T34" fmla="*/ 1 w 127"/>
                  <a:gd name="T35" fmla="*/ 0 h 26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27"/>
                  <a:gd name="T55" fmla="*/ 0 h 265"/>
                  <a:gd name="T56" fmla="*/ 127 w 127"/>
                  <a:gd name="T57" fmla="*/ 265 h 26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27" h="265">
                    <a:moveTo>
                      <a:pt x="8" y="265"/>
                    </a:moveTo>
                    <a:lnTo>
                      <a:pt x="2" y="234"/>
                    </a:lnTo>
                    <a:lnTo>
                      <a:pt x="0" y="202"/>
                    </a:lnTo>
                    <a:lnTo>
                      <a:pt x="0" y="160"/>
                    </a:lnTo>
                    <a:lnTo>
                      <a:pt x="8" y="116"/>
                    </a:lnTo>
                    <a:lnTo>
                      <a:pt x="27" y="78"/>
                    </a:lnTo>
                    <a:lnTo>
                      <a:pt x="59" y="38"/>
                    </a:lnTo>
                    <a:lnTo>
                      <a:pt x="95" y="14"/>
                    </a:lnTo>
                    <a:lnTo>
                      <a:pt x="127" y="0"/>
                    </a:lnTo>
                    <a:lnTo>
                      <a:pt x="120" y="29"/>
                    </a:lnTo>
                    <a:lnTo>
                      <a:pt x="112" y="69"/>
                    </a:lnTo>
                    <a:lnTo>
                      <a:pt x="105" y="111"/>
                    </a:lnTo>
                    <a:lnTo>
                      <a:pt x="97" y="143"/>
                    </a:lnTo>
                    <a:lnTo>
                      <a:pt x="86" y="175"/>
                    </a:lnTo>
                    <a:lnTo>
                      <a:pt x="65" y="210"/>
                    </a:lnTo>
                    <a:lnTo>
                      <a:pt x="36" y="242"/>
                    </a:lnTo>
                    <a:lnTo>
                      <a:pt x="8" y="265"/>
                    </a:lnTo>
                    <a:close/>
                  </a:path>
                </a:pathLst>
              </a:cu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40" name="Freeform 946">
                <a:extLst>
                  <a:ext uri="{FF2B5EF4-FFF2-40B4-BE49-F238E27FC236}">
                    <a16:creationId xmlns:a16="http://schemas.microsoft.com/office/drawing/2014/main" id="{A7139826-8B72-4B81-946E-359124727DE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53" y="789"/>
                <a:ext cx="67" cy="93"/>
              </a:xfrm>
              <a:custGeom>
                <a:avLst/>
                <a:gdLst>
                  <a:gd name="T0" fmla="*/ 0 w 134"/>
                  <a:gd name="T1" fmla="*/ 1 h 186"/>
                  <a:gd name="T2" fmla="*/ 1 w 134"/>
                  <a:gd name="T3" fmla="*/ 1 h 186"/>
                  <a:gd name="T4" fmla="*/ 1 w 134"/>
                  <a:gd name="T5" fmla="*/ 1 h 186"/>
                  <a:gd name="T6" fmla="*/ 1 w 134"/>
                  <a:gd name="T7" fmla="*/ 1 h 186"/>
                  <a:gd name="T8" fmla="*/ 1 w 134"/>
                  <a:gd name="T9" fmla="*/ 1 h 186"/>
                  <a:gd name="T10" fmla="*/ 1 w 134"/>
                  <a:gd name="T11" fmla="*/ 0 h 186"/>
                  <a:gd name="T12" fmla="*/ 1 w 134"/>
                  <a:gd name="T13" fmla="*/ 1 h 186"/>
                  <a:gd name="T14" fmla="*/ 1 w 134"/>
                  <a:gd name="T15" fmla="*/ 1 h 186"/>
                  <a:gd name="T16" fmla="*/ 1 w 134"/>
                  <a:gd name="T17" fmla="*/ 1 h 186"/>
                  <a:gd name="T18" fmla="*/ 1 w 134"/>
                  <a:gd name="T19" fmla="*/ 1 h 186"/>
                  <a:gd name="T20" fmla="*/ 1 w 134"/>
                  <a:gd name="T21" fmla="*/ 1 h 186"/>
                  <a:gd name="T22" fmla="*/ 1 w 134"/>
                  <a:gd name="T23" fmla="*/ 1 h 186"/>
                  <a:gd name="T24" fmla="*/ 0 w 134"/>
                  <a:gd name="T25" fmla="*/ 1 h 186"/>
                  <a:gd name="T26" fmla="*/ 0 w 134"/>
                  <a:gd name="T27" fmla="*/ 1 h 18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4"/>
                  <a:gd name="T43" fmla="*/ 0 h 186"/>
                  <a:gd name="T44" fmla="*/ 134 w 134"/>
                  <a:gd name="T45" fmla="*/ 186 h 18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4" h="186">
                    <a:moveTo>
                      <a:pt x="0" y="137"/>
                    </a:moveTo>
                    <a:lnTo>
                      <a:pt x="19" y="114"/>
                    </a:lnTo>
                    <a:lnTo>
                      <a:pt x="44" y="89"/>
                    </a:lnTo>
                    <a:lnTo>
                      <a:pt x="80" y="57"/>
                    </a:lnTo>
                    <a:lnTo>
                      <a:pt x="105" y="34"/>
                    </a:lnTo>
                    <a:lnTo>
                      <a:pt x="134" y="0"/>
                    </a:lnTo>
                    <a:lnTo>
                      <a:pt x="132" y="21"/>
                    </a:lnTo>
                    <a:lnTo>
                      <a:pt x="126" y="55"/>
                    </a:lnTo>
                    <a:lnTo>
                      <a:pt x="118" y="89"/>
                    </a:lnTo>
                    <a:lnTo>
                      <a:pt x="103" y="129"/>
                    </a:lnTo>
                    <a:lnTo>
                      <a:pt x="57" y="186"/>
                    </a:lnTo>
                    <a:lnTo>
                      <a:pt x="59" y="116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41" name="Freeform 947">
                <a:extLst>
                  <a:ext uri="{FF2B5EF4-FFF2-40B4-BE49-F238E27FC236}">
                    <a16:creationId xmlns:a16="http://schemas.microsoft.com/office/drawing/2014/main" id="{3AB05B01-4992-4D04-B977-23045216D9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62" y="721"/>
                <a:ext cx="93" cy="115"/>
              </a:xfrm>
              <a:custGeom>
                <a:avLst/>
                <a:gdLst>
                  <a:gd name="T0" fmla="*/ 1 w 184"/>
                  <a:gd name="T1" fmla="*/ 1 h 230"/>
                  <a:gd name="T2" fmla="*/ 1 w 184"/>
                  <a:gd name="T3" fmla="*/ 1 h 230"/>
                  <a:gd name="T4" fmla="*/ 1 w 184"/>
                  <a:gd name="T5" fmla="*/ 1 h 230"/>
                  <a:gd name="T6" fmla="*/ 1 w 184"/>
                  <a:gd name="T7" fmla="*/ 1 h 230"/>
                  <a:gd name="T8" fmla="*/ 1 w 184"/>
                  <a:gd name="T9" fmla="*/ 0 h 230"/>
                  <a:gd name="T10" fmla="*/ 1 w 184"/>
                  <a:gd name="T11" fmla="*/ 1 h 230"/>
                  <a:gd name="T12" fmla="*/ 1 w 184"/>
                  <a:gd name="T13" fmla="*/ 1 h 230"/>
                  <a:gd name="T14" fmla="*/ 1 w 184"/>
                  <a:gd name="T15" fmla="*/ 1 h 230"/>
                  <a:gd name="T16" fmla="*/ 1 w 184"/>
                  <a:gd name="T17" fmla="*/ 1 h 230"/>
                  <a:gd name="T18" fmla="*/ 1 w 184"/>
                  <a:gd name="T19" fmla="*/ 1 h 230"/>
                  <a:gd name="T20" fmla="*/ 1 w 184"/>
                  <a:gd name="T21" fmla="*/ 1 h 230"/>
                  <a:gd name="T22" fmla="*/ 0 w 184"/>
                  <a:gd name="T23" fmla="*/ 1 h 230"/>
                  <a:gd name="T24" fmla="*/ 1 w 184"/>
                  <a:gd name="T25" fmla="*/ 1 h 230"/>
                  <a:gd name="T26" fmla="*/ 1 w 184"/>
                  <a:gd name="T27" fmla="*/ 1 h 230"/>
                  <a:gd name="T28" fmla="*/ 1 w 184"/>
                  <a:gd name="T29" fmla="*/ 1 h 2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4"/>
                  <a:gd name="T46" fmla="*/ 0 h 230"/>
                  <a:gd name="T47" fmla="*/ 184 w 184"/>
                  <a:gd name="T48" fmla="*/ 230 h 2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4" h="230">
                    <a:moveTo>
                      <a:pt x="26" y="74"/>
                    </a:moveTo>
                    <a:lnTo>
                      <a:pt x="55" y="53"/>
                    </a:lnTo>
                    <a:lnTo>
                      <a:pt x="91" y="34"/>
                    </a:lnTo>
                    <a:lnTo>
                      <a:pt x="144" y="14"/>
                    </a:lnTo>
                    <a:lnTo>
                      <a:pt x="184" y="0"/>
                    </a:lnTo>
                    <a:lnTo>
                      <a:pt x="175" y="31"/>
                    </a:lnTo>
                    <a:lnTo>
                      <a:pt x="159" y="63"/>
                    </a:lnTo>
                    <a:lnTo>
                      <a:pt x="137" y="97"/>
                    </a:lnTo>
                    <a:lnTo>
                      <a:pt x="114" y="128"/>
                    </a:lnTo>
                    <a:lnTo>
                      <a:pt x="78" y="164"/>
                    </a:lnTo>
                    <a:lnTo>
                      <a:pt x="38" y="200"/>
                    </a:lnTo>
                    <a:lnTo>
                      <a:pt x="0" y="230"/>
                    </a:lnTo>
                    <a:lnTo>
                      <a:pt x="24" y="149"/>
                    </a:lnTo>
                    <a:lnTo>
                      <a:pt x="26" y="7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42" name="Freeform 948">
                <a:extLst>
                  <a:ext uri="{FF2B5EF4-FFF2-40B4-BE49-F238E27FC236}">
                    <a16:creationId xmlns:a16="http://schemas.microsoft.com/office/drawing/2014/main" id="{BC3DEE99-BCC5-4CB4-9F29-5C283A1AC57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12" y="769"/>
                <a:ext cx="74" cy="76"/>
              </a:xfrm>
              <a:custGeom>
                <a:avLst/>
                <a:gdLst>
                  <a:gd name="T0" fmla="*/ 0 w 148"/>
                  <a:gd name="T1" fmla="*/ 1 h 152"/>
                  <a:gd name="T2" fmla="*/ 1 w 148"/>
                  <a:gd name="T3" fmla="*/ 1 h 152"/>
                  <a:gd name="T4" fmla="*/ 1 w 148"/>
                  <a:gd name="T5" fmla="*/ 1 h 152"/>
                  <a:gd name="T6" fmla="*/ 1 w 148"/>
                  <a:gd name="T7" fmla="*/ 1 h 152"/>
                  <a:gd name="T8" fmla="*/ 1 w 148"/>
                  <a:gd name="T9" fmla="*/ 0 h 152"/>
                  <a:gd name="T10" fmla="*/ 1 w 148"/>
                  <a:gd name="T11" fmla="*/ 1 h 152"/>
                  <a:gd name="T12" fmla="*/ 1 w 148"/>
                  <a:gd name="T13" fmla="*/ 1 h 152"/>
                  <a:gd name="T14" fmla="*/ 1 w 148"/>
                  <a:gd name="T15" fmla="*/ 1 h 152"/>
                  <a:gd name="T16" fmla="*/ 1 w 148"/>
                  <a:gd name="T17" fmla="*/ 1 h 152"/>
                  <a:gd name="T18" fmla="*/ 1 w 148"/>
                  <a:gd name="T19" fmla="*/ 1 h 152"/>
                  <a:gd name="T20" fmla="*/ 0 w 148"/>
                  <a:gd name="T21" fmla="*/ 1 h 152"/>
                  <a:gd name="T22" fmla="*/ 0 w 148"/>
                  <a:gd name="T23" fmla="*/ 1 h 1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8"/>
                  <a:gd name="T37" fmla="*/ 0 h 152"/>
                  <a:gd name="T38" fmla="*/ 148 w 148"/>
                  <a:gd name="T39" fmla="*/ 152 h 15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8" h="152">
                    <a:moveTo>
                      <a:pt x="0" y="82"/>
                    </a:moveTo>
                    <a:lnTo>
                      <a:pt x="31" y="61"/>
                    </a:lnTo>
                    <a:lnTo>
                      <a:pt x="65" y="40"/>
                    </a:lnTo>
                    <a:lnTo>
                      <a:pt x="97" y="23"/>
                    </a:lnTo>
                    <a:lnTo>
                      <a:pt x="148" y="0"/>
                    </a:lnTo>
                    <a:lnTo>
                      <a:pt x="135" y="27"/>
                    </a:lnTo>
                    <a:lnTo>
                      <a:pt x="112" y="71"/>
                    </a:lnTo>
                    <a:lnTo>
                      <a:pt x="78" y="114"/>
                    </a:lnTo>
                    <a:lnTo>
                      <a:pt x="38" y="152"/>
                    </a:lnTo>
                    <a:lnTo>
                      <a:pt x="74" y="74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43" name="Freeform 949">
                <a:extLst>
                  <a:ext uri="{FF2B5EF4-FFF2-40B4-BE49-F238E27FC236}">
                    <a16:creationId xmlns:a16="http://schemas.microsoft.com/office/drawing/2014/main" id="{F76080BC-7A0A-4304-992A-1210F647F8C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2" y="912"/>
                <a:ext cx="143" cy="61"/>
              </a:xfrm>
              <a:custGeom>
                <a:avLst/>
                <a:gdLst>
                  <a:gd name="T0" fmla="*/ 1 w 285"/>
                  <a:gd name="T1" fmla="*/ 0 h 124"/>
                  <a:gd name="T2" fmla="*/ 1 w 285"/>
                  <a:gd name="T3" fmla="*/ 0 h 124"/>
                  <a:gd name="T4" fmla="*/ 1 w 285"/>
                  <a:gd name="T5" fmla="*/ 0 h 124"/>
                  <a:gd name="T6" fmla="*/ 1 w 285"/>
                  <a:gd name="T7" fmla="*/ 0 h 124"/>
                  <a:gd name="T8" fmla="*/ 1 w 285"/>
                  <a:gd name="T9" fmla="*/ 0 h 124"/>
                  <a:gd name="T10" fmla="*/ 1 w 285"/>
                  <a:gd name="T11" fmla="*/ 0 h 124"/>
                  <a:gd name="T12" fmla="*/ 1 w 285"/>
                  <a:gd name="T13" fmla="*/ 0 h 124"/>
                  <a:gd name="T14" fmla="*/ 0 w 285"/>
                  <a:gd name="T15" fmla="*/ 0 h 124"/>
                  <a:gd name="T16" fmla="*/ 1 w 285"/>
                  <a:gd name="T17" fmla="*/ 0 h 124"/>
                  <a:gd name="T18" fmla="*/ 1 w 285"/>
                  <a:gd name="T19" fmla="*/ 0 h 124"/>
                  <a:gd name="T20" fmla="*/ 1 w 285"/>
                  <a:gd name="T21" fmla="*/ 0 h 1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85"/>
                  <a:gd name="T34" fmla="*/ 0 h 124"/>
                  <a:gd name="T35" fmla="*/ 285 w 285"/>
                  <a:gd name="T36" fmla="*/ 124 h 1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85" h="124">
                    <a:moveTo>
                      <a:pt x="80" y="40"/>
                    </a:moveTo>
                    <a:lnTo>
                      <a:pt x="147" y="33"/>
                    </a:lnTo>
                    <a:lnTo>
                      <a:pt x="221" y="19"/>
                    </a:lnTo>
                    <a:lnTo>
                      <a:pt x="285" y="0"/>
                    </a:lnTo>
                    <a:lnTo>
                      <a:pt x="272" y="31"/>
                    </a:lnTo>
                    <a:lnTo>
                      <a:pt x="245" y="74"/>
                    </a:lnTo>
                    <a:lnTo>
                      <a:pt x="150" y="92"/>
                    </a:lnTo>
                    <a:lnTo>
                      <a:pt x="0" y="124"/>
                    </a:lnTo>
                    <a:lnTo>
                      <a:pt x="46" y="61"/>
                    </a:lnTo>
                    <a:lnTo>
                      <a:pt x="80" y="4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44" name="Freeform 950">
                <a:extLst>
                  <a:ext uri="{FF2B5EF4-FFF2-40B4-BE49-F238E27FC236}">
                    <a16:creationId xmlns:a16="http://schemas.microsoft.com/office/drawing/2014/main" id="{81F7696E-74D8-4639-ACFF-AAF88B2B151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1" y="992"/>
                <a:ext cx="123" cy="67"/>
              </a:xfrm>
              <a:custGeom>
                <a:avLst/>
                <a:gdLst>
                  <a:gd name="T0" fmla="*/ 0 w 245"/>
                  <a:gd name="T1" fmla="*/ 1 h 133"/>
                  <a:gd name="T2" fmla="*/ 1 w 245"/>
                  <a:gd name="T3" fmla="*/ 1 h 133"/>
                  <a:gd name="T4" fmla="*/ 1 w 245"/>
                  <a:gd name="T5" fmla="*/ 1 h 133"/>
                  <a:gd name="T6" fmla="*/ 1 w 245"/>
                  <a:gd name="T7" fmla="*/ 1 h 133"/>
                  <a:gd name="T8" fmla="*/ 1 w 245"/>
                  <a:gd name="T9" fmla="*/ 1 h 133"/>
                  <a:gd name="T10" fmla="*/ 1 w 245"/>
                  <a:gd name="T11" fmla="*/ 0 h 133"/>
                  <a:gd name="T12" fmla="*/ 1 w 245"/>
                  <a:gd name="T13" fmla="*/ 1 h 133"/>
                  <a:gd name="T14" fmla="*/ 1 w 245"/>
                  <a:gd name="T15" fmla="*/ 1 h 133"/>
                  <a:gd name="T16" fmla="*/ 1 w 245"/>
                  <a:gd name="T17" fmla="*/ 1 h 133"/>
                  <a:gd name="T18" fmla="*/ 1 w 245"/>
                  <a:gd name="T19" fmla="*/ 1 h 133"/>
                  <a:gd name="T20" fmla="*/ 1 w 245"/>
                  <a:gd name="T21" fmla="*/ 1 h 133"/>
                  <a:gd name="T22" fmla="*/ 0 w 245"/>
                  <a:gd name="T23" fmla="*/ 1 h 133"/>
                  <a:gd name="T24" fmla="*/ 0 w 245"/>
                  <a:gd name="T25" fmla="*/ 1 h 1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5"/>
                  <a:gd name="T40" fmla="*/ 0 h 133"/>
                  <a:gd name="T41" fmla="*/ 245 w 245"/>
                  <a:gd name="T42" fmla="*/ 133 h 1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5" h="133">
                    <a:moveTo>
                      <a:pt x="0" y="122"/>
                    </a:moveTo>
                    <a:lnTo>
                      <a:pt x="34" y="91"/>
                    </a:lnTo>
                    <a:lnTo>
                      <a:pt x="78" y="63"/>
                    </a:lnTo>
                    <a:lnTo>
                      <a:pt x="136" y="34"/>
                    </a:lnTo>
                    <a:lnTo>
                      <a:pt x="188" y="17"/>
                    </a:lnTo>
                    <a:lnTo>
                      <a:pt x="245" y="0"/>
                    </a:lnTo>
                    <a:lnTo>
                      <a:pt x="218" y="27"/>
                    </a:lnTo>
                    <a:lnTo>
                      <a:pt x="180" y="55"/>
                    </a:lnTo>
                    <a:lnTo>
                      <a:pt x="136" y="82"/>
                    </a:lnTo>
                    <a:lnTo>
                      <a:pt x="91" y="106"/>
                    </a:lnTo>
                    <a:lnTo>
                      <a:pt x="38" y="133"/>
                    </a:lnTo>
                    <a:lnTo>
                      <a:pt x="0" y="12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45" name="Freeform 951">
                <a:extLst>
                  <a:ext uri="{FF2B5EF4-FFF2-40B4-BE49-F238E27FC236}">
                    <a16:creationId xmlns:a16="http://schemas.microsoft.com/office/drawing/2014/main" id="{E2209A24-D3FB-47C7-B5C2-DF515152DAB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10" y="855"/>
                <a:ext cx="173" cy="200"/>
              </a:xfrm>
              <a:custGeom>
                <a:avLst/>
                <a:gdLst>
                  <a:gd name="T0" fmla="*/ 1 w 346"/>
                  <a:gd name="T1" fmla="*/ 0 h 401"/>
                  <a:gd name="T2" fmla="*/ 1 w 346"/>
                  <a:gd name="T3" fmla="*/ 0 h 401"/>
                  <a:gd name="T4" fmla="*/ 1 w 346"/>
                  <a:gd name="T5" fmla="*/ 0 h 401"/>
                  <a:gd name="T6" fmla="*/ 1 w 346"/>
                  <a:gd name="T7" fmla="*/ 0 h 401"/>
                  <a:gd name="T8" fmla="*/ 1 w 346"/>
                  <a:gd name="T9" fmla="*/ 0 h 401"/>
                  <a:gd name="T10" fmla="*/ 1 w 346"/>
                  <a:gd name="T11" fmla="*/ 0 h 401"/>
                  <a:gd name="T12" fmla="*/ 1 w 346"/>
                  <a:gd name="T13" fmla="*/ 0 h 401"/>
                  <a:gd name="T14" fmla="*/ 1 w 346"/>
                  <a:gd name="T15" fmla="*/ 0 h 401"/>
                  <a:gd name="T16" fmla="*/ 1 w 346"/>
                  <a:gd name="T17" fmla="*/ 0 h 401"/>
                  <a:gd name="T18" fmla="*/ 1 w 346"/>
                  <a:gd name="T19" fmla="*/ 0 h 401"/>
                  <a:gd name="T20" fmla="*/ 1 w 346"/>
                  <a:gd name="T21" fmla="*/ 0 h 401"/>
                  <a:gd name="T22" fmla="*/ 1 w 346"/>
                  <a:gd name="T23" fmla="*/ 0 h 401"/>
                  <a:gd name="T24" fmla="*/ 1 w 346"/>
                  <a:gd name="T25" fmla="*/ 0 h 401"/>
                  <a:gd name="T26" fmla="*/ 1 w 346"/>
                  <a:gd name="T27" fmla="*/ 0 h 401"/>
                  <a:gd name="T28" fmla="*/ 1 w 346"/>
                  <a:gd name="T29" fmla="*/ 0 h 401"/>
                  <a:gd name="T30" fmla="*/ 1 w 346"/>
                  <a:gd name="T31" fmla="*/ 0 h 401"/>
                  <a:gd name="T32" fmla="*/ 0 w 346"/>
                  <a:gd name="T33" fmla="*/ 0 h 401"/>
                  <a:gd name="T34" fmla="*/ 1 w 346"/>
                  <a:gd name="T35" fmla="*/ 0 h 401"/>
                  <a:gd name="T36" fmla="*/ 1 w 346"/>
                  <a:gd name="T37" fmla="*/ 0 h 401"/>
                  <a:gd name="T38" fmla="*/ 1 w 346"/>
                  <a:gd name="T39" fmla="*/ 0 h 401"/>
                  <a:gd name="T40" fmla="*/ 1 w 346"/>
                  <a:gd name="T41" fmla="*/ 0 h 401"/>
                  <a:gd name="T42" fmla="*/ 1 w 346"/>
                  <a:gd name="T43" fmla="*/ 0 h 401"/>
                  <a:gd name="T44" fmla="*/ 1 w 346"/>
                  <a:gd name="T45" fmla="*/ 0 h 401"/>
                  <a:gd name="T46" fmla="*/ 1 w 346"/>
                  <a:gd name="T47" fmla="*/ 0 h 40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346"/>
                  <a:gd name="T73" fmla="*/ 0 h 401"/>
                  <a:gd name="T74" fmla="*/ 346 w 346"/>
                  <a:gd name="T75" fmla="*/ 401 h 40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346" h="401">
                    <a:moveTo>
                      <a:pt x="110" y="124"/>
                    </a:moveTo>
                    <a:lnTo>
                      <a:pt x="129" y="101"/>
                    </a:lnTo>
                    <a:lnTo>
                      <a:pt x="164" y="76"/>
                    </a:lnTo>
                    <a:lnTo>
                      <a:pt x="207" y="52"/>
                    </a:lnTo>
                    <a:lnTo>
                      <a:pt x="255" y="33"/>
                    </a:lnTo>
                    <a:lnTo>
                      <a:pt x="312" y="14"/>
                    </a:lnTo>
                    <a:lnTo>
                      <a:pt x="346" y="0"/>
                    </a:lnTo>
                    <a:lnTo>
                      <a:pt x="323" y="36"/>
                    </a:lnTo>
                    <a:lnTo>
                      <a:pt x="300" y="82"/>
                    </a:lnTo>
                    <a:lnTo>
                      <a:pt x="274" y="131"/>
                    </a:lnTo>
                    <a:lnTo>
                      <a:pt x="240" y="171"/>
                    </a:lnTo>
                    <a:lnTo>
                      <a:pt x="198" y="219"/>
                    </a:lnTo>
                    <a:lnTo>
                      <a:pt x="156" y="266"/>
                    </a:lnTo>
                    <a:lnTo>
                      <a:pt x="122" y="314"/>
                    </a:lnTo>
                    <a:lnTo>
                      <a:pt x="89" y="363"/>
                    </a:lnTo>
                    <a:lnTo>
                      <a:pt x="65" y="396"/>
                    </a:lnTo>
                    <a:lnTo>
                      <a:pt x="0" y="401"/>
                    </a:lnTo>
                    <a:lnTo>
                      <a:pt x="51" y="356"/>
                    </a:lnTo>
                    <a:lnTo>
                      <a:pt x="107" y="282"/>
                    </a:lnTo>
                    <a:lnTo>
                      <a:pt x="152" y="206"/>
                    </a:lnTo>
                    <a:lnTo>
                      <a:pt x="232" y="111"/>
                    </a:lnTo>
                    <a:lnTo>
                      <a:pt x="160" y="118"/>
                    </a:lnTo>
                    <a:lnTo>
                      <a:pt x="110" y="12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46" name="Freeform 952">
                <a:extLst>
                  <a:ext uri="{FF2B5EF4-FFF2-40B4-BE49-F238E27FC236}">
                    <a16:creationId xmlns:a16="http://schemas.microsoft.com/office/drawing/2014/main" id="{BEBCBB07-2FD0-46A8-B0E3-6AD2B1D5C10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43" y="953"/>
                <a:ext cx="103" cy="91"/>
              </a:xfrm>
              <a:custGeom>
                <a:avLst/>
                <a:gdLst>
                  <a:gd name="T0" fmla="*/ 0 w 207"/>
                  <a:gd name="T1" fmla="*/ 1 h 181"/>
                  <a:gd name="T2" fmla="*/ 0 w 207"/>
                  <a:gd name="T3" fmla="*/ 1 h 181"/>
                  <a:gd name="T4" fmla="*/ 0 w 207"/>
                  <a:gd name="T5" fmla="*/ 1 h 181"/>
                  <a:gd name="T6" fmla="*/ 0 w 207"/>
                  <a:gd name="T7" fmla="*/ 1 h 181"/>
                  <a:gd name="T8" fmla="*/ 0 w 207"/>
                  <a:gd name="T9" fmla="*/ 1 h 181"/>
                  <a:gd name="T10" fmla="*/ 0 w 207"/>
                  <a:gd name="T11" fmla="*/ 0 h 181"/>
                  <a:gd name="T12" fmla="*/ 0 w 207"/>
                  <a:gd name="T13" fmla="*/ 1 h 181"/>
                  <a:gd name="T14" fmla="*/ 0 w 207"/>
                  <a:gd name="T15" fmla="*/ 1 h 181"/>
                  <a:gd name="T16" fmla="*/ 0 w 207"/>
                  <a:gd name="T17" fmla="*/ 1 h 181"/>
                  <a:gd name="T18" fmla="*/ 0 w 207"/>
                  <a:gd name="T19" fmla="*/ 1 h 181"/>
                  <a:gd name="T20" fmla="*/ 0 w 207"/>
                  <a:gd name="T21" fmla="*/ 1 h 181"/>
                  <a:gd name="T22" fmla="*/ 0 w 207"/>
                  <a:gd name="T23" fmla="*/ 1 h 181"/>
                  <a:gd name="T24" fmla="*/ 0 w 207"/>
                  <a:gd name="T25" fmla="*/ 1 h 181"/>
                  <a:gd name="T26" fmla="*/ 0 w 207"/>
                  <a:gd name="T27" fmla="*/ 1 h 181"/>
                  <a:gd name="T28" fmla="*/ 0 w 207"/>
                  <a:gd name="T29" fmla="*/ 1 h 1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7"/>
                  <a:gd name="T46" fmla="*/ 0 h 181"/>
                  <a:gd name="T47" fmla="*/ 207 w 207"/>
                  <a:gd name="T48" fmla="*/ 181 h 18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7" h="181">
                    <a:moveTo>
                      <a:pt x="25" y="143"/>
                    </a:moveTo>
                    <a:lnTo>
                      <a:pt x="65" y="112"/>
                    </a:lnTo>
                    <a:lnTo>
                      <a:pt x="110" y="76"/>
                    </a:lnTo>
                    <a:lnTo>
                      <a:pt x="154" y="38"/>
                    </a:lnTo>
                    <a:lnTo>
                      <a:pt x="185" y="15"/>
                    </a:lnTo>
                    <a:lnTo>
                      <a:pt x="207" y="0"/>
                    </a:lnTo>
                    <a:lnTo>
                      <a:pt x="185" y="25"/>
                    </a:lnTo>
                    <a:lnTo>
                      <a:pt x="156" y="63"/>
                    </a:lnTo>
                    <a:lnTo>
                      <a:pt x="129" y="101"/>
                    </a:lnTo>
                    <a:lnTo>
                      <a:pt x="101" y="127"/>
                    </a:lnTo>
                    <a:lnTo>
                      <a:pt x="70" y="150"/>
                    </a:lnTo>
                    <a:lnTo>
                      <a:pt x="38" y="165"/>
                    </a:lnTo>
                    <a:lnTo>
                      <a:pt x="0" y="181"/>
                    </a:lnTo>
                    <a:lnTo>
                      <a:pt x="25" y="14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47" name="Freeform 953">
                <a:extLst>
                  <a:ext uri="{FF2B5EF4-FFF2-40B4-BE49-F238E27FC236}">
                    <a16:creationId xmlns:a16="http://schemas.microsoft.com/office/drawing/2014/main" id="{20F592E8-368A-4ACA-A779-8DD66BDDE79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3" y="933"/>
                <a:ext cx="46" cy="110"/>
              </a:xfrm>
              <a:custGeom>
                <a:avLst/>
                <a:gdLst>
                  <a:gd name="T0" fmla="*/ 0 w 93"/>
                  <a:gd name="T1" fmla="*/ 0 h 221"/>
                  <a:gd name="T2" fmla="*/ 0 w 93"/>
                  <a:gd name="T3" fmla="*/ 0 h 221"/>
                  <a:gd name="T4" fmla="*/ 0 w 93"/>
                  <a:gd name="T5" fmla="*/ 0 h 221"/>
                  <a:gd name="T6" fmla="*/ 0 w 93"/>
                  <a:gd name="T7" fmla="*/ 0 h 221"/>
                  <a:gd name="T8" fmla="*/ 0 w 93"/>
                  <a:gd name="T9" fmla="*/ 0 h 221"/>
                  <a:gd name="T10" fmla="*/ 0 w 93"/>
                  <a:gd name="T11" fmla="*/ 0 h 221"/>
                  <a:gd name="T12" fmla="*/ 0 w 93"/>
                  <a:gd name="T13" fmla="*/ 0 h 221"/>
                  <a:gd name="T14" fmla="*/ 0 w 93"/>
                  <a:gd name="T15" fmla="*/ 0 h 221"/>
                  <a:gd name="T16" fmla="*/ 0 w 93"/>
                  <a:gd name="T17" fmla="*/ 0 h 221"/>
                  <a:gd name="T18" fmla="*/ 0 w 93"/>
                  <a:gd name="T19" fmla="*/ 0 h 221"/>
                  <a:gd name="T20" fmla="*/ 0 w 93"/>
                  <a:gd name="T21" fmla="*/ 0 h 221"/>
                  <a:gd name="T22" fmla="*/ 0 w 93"/>
                  <a:gd name="T23" fmla="*/ 0 h 221"/>
                  <a:gd name="T24" fmla="*/ 0 w 93"/>
                  <a:gd name="T25" fmla="*/ 0 h 221"/>
                  <a:gd name="T26" fmla="*/ 0 w 93"/>
                  <a:gd name="T27" fmla="*/ 0 h 221"/>
                  <a:gd name="T28" fmla="*/ 0 w 93"/>
                  <a:gd name="T29" fmla="*/ 0 h 221"/>
                  <a:gd name="T30" fmla="*/ 0 w 93"/>
                  <a:gd name="T31" fmla="*/ 0 h 221"/>
                  <a:gd name="T32" fmla="*/ 0 w 93"/>
                  <a:gd name="T33" fmla="*/ 0 h 221"/>
                  <a:gd name="T34" fmla="*/ 0 w 93"/>
                  <a:gd name="T35" fmla="*/ 0 h 2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3"/>
                  <a:gd name="T55" fmla="*/ 0 h 221"/>
                  <a:gd name="T56" fmla="*/ 93 w 93"/>
                  <a:gd name="T57" fmla="*/ 221 h 2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3" h="221">
                    <a:moveTo>
                      <a:pt x="0" y="213"/>
                    </a:moveTo>
                    <a:lnTo>
                      <a:pt x="0" y="183"/>
                    </a:lnTo>
                    <a:lnTo>
                      <a:pt x="0" y="145"/>
                    </a:lnTo>
                    <a:lnTo>
                      <a:pt x="8" y="109"/>
                    </a:lnTo>
                    <a:lnTo>
                      <a:pt x="19" y="72"/>
                    </a:lnTo>
                    <a:lnTo>
                      <a:pt x="40" y="42"/>
                    </a:lnTo>
                    <a:lnTo>
                      <a:pt x="67" y="17"/>
                    </a:lnTo>
                    <a:lnTo>
                      <a:pt x="93" y="0"/>
                    </a:lnTo>
                    <a:lnTo>
                      <a:pt x="86" y="21"/>
                    </a:lnTo>
                    <a:lnTo>
                      <a:pt x="80" y="53"/>
                    </a:lnTo>
                    <a:lnTo>
                      <a:pt x="73" y="90"/>
                    </a:lnTo>
                    <a:lnTo>
                      <a:pt x="65" y="126"/>
                    </a:lnTo>
                    <a:lnTo>
                      <a:pt x="50" y="160"/>
                    </a:lnTo>
                    <a:lnTo>
                      <a:pt x="35" y="186"/>
                    </a:lnTo>
                    <a:lnTo>
                      <a:pt x="14" y="207"/>
                    </a:lnTo>
                    <a:lnTo>
                      <a:pt x="0" y="221"/>
                    </a:lnTo>
                    <a:lnTo>
                      <a:pt x="0" y="21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48" name="Freeform 954">
                <a:extLst>
                  <a:ext uri="{FF2B5EF4-FFF2-40B4-BE49-F238E27FC236}">
                    <a16:creationId xmlns:a16="http://schemas.microsoft.com/office/drawing/2014/main" id="{7FC87F72-E8AA-479E-9201-C908EA0DFD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0" y="892"/>
                <a:ext cx="26" cy="102"/>
              </a:xfrm>
              <a:custGeom>
                <a:avLst/>
                <a:gdLst>
                  <a:gd name="T0" fmla="*/ 1 w 51"/>
                  <a:gd name="T1" fmla="*/ 0 h 206"/>
                  <a:gd name="T2" fmla="*/ 0 w 51"/>
                  <a:gd name="T3" fmla="*/ 0 h 206"/>
                  <a:gd name="T4" fmla="*/ 0 w 51"/>
                  <a:gd name="T5" fmla="*/ 0 h 206"/>
                  <a:gd name="T6" fmla="*/ 1 w 51"/>
                  <a:gd name="T7" fmla="*/ 0 h 206"/>
                  <a:gd name="T8" fmla="*/ 1 w 51"/>
                  <a:gd name="T9" fmla="*/ 0 h 206"/>
                  <a:gd name="T10" fmla="*/ 1 w 51"/>
                  <a:gd name="T11" fmla="*/ 0 h 206"/>
                  <a:gd name="T12" fmla="*/ 1 w 51"/>
                  <a:gd name="T13" fmla="*/ 0 h 206"/>
                  <a:gd name="T14" fmla="*/ 1 w 51"/>
                  <a:gd name="T15" fmla="*/ 0 h 206"/>
                  <a:gd name="T16" fmla="*/ 1 w 51"/>
                  <a:gd name="T17" fmla="*/ 0 h 206"/>
                  <a:gd name="T18" fmla="*/ 1 w 51"/>
                  <a:gd name="T19" fmla="*/ 0 h 206"/>
                  <a:gd name="T20" fmla="*/ 1 w 51"/>
                  <a:gd name="T21" fmla="*/ 0 h 206"/>
                  <a:gd name="T22" fmla="*/ 1 w 51"/>
                  <a:gd name="T23" fmla="*/ 0 h 206"/>
                  <a:gd name="T24" fmla="*/ 1 w 51"/>
                  <a:gd name="T25" fmla="*/ 0 h 206"/>
                  <a:gd name="T26" fmla="*/ 1 w 51"/>
                  <a:gd name="T27" fmla="*/ 0 h 206"/>
                  <a:gd name="T28" fmla="*/ 1 w 51"/>
                  <a:gd name="T29" fmla="*/ 0 h 206"/>
                  <a:gd name="T30" fmla="*/ 1 w 51"/>
                  <a:gd name="T31" fmla="*/ 0 h 206"/>
                  <a:gd name="T32" fmla="*/ 1 w 51"/>
                  <a:gd name="T33" fmla="*/ 0 h 20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206"/>
                  <a:gd name="T53" fmla="*/ 51 w 51"/>
                  <a:gd name="T54" fmla="*/ 206 h 20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206">
                    <a:moveTo>
                      <a:pt x="4" y="200"/>
                    </a:moveTo>
                    <a:lnTo>
                      <a:pt x="0" y="175"/>
                    </a:lnTo>
                    <a:lnTo>
                      <a:pt x="0" y="137"/>
                    </a:lnTo>
                    <a:lnTo>
                      <a:pt x="4" y="97"/>
                    </a:lnTo>
                    <a:lnTo>
                      <a:pt x="13" y="63"/>
                    </a:lnTo>
                    <a:lnTo>
                      <a:pt x="32" y="25"/>
                    </a:lnTo>
                    <a:lnTo>
                      <a:pt x="51" y="0"/>
                    </a:lnTo>
                    <a:lnTo>
                      <a:pt x="49" y="29"/>
                    </a:lnTo>
                    <a:lnTo>
                      <a:pt x="47" y="61"/>
                    </a:lnTo>
                    <a:lnTo>
                      <a:pt x="45" y="95"/>
                    </a:lnTo>
                    <a:lnTo>
                      <a:pt x="45" y="124"/>
                    </a:lnTo>
                    <a:lnTo>
                      <a:pt x="38" y="149"/>
                    </a:lnTo>
                    <a:lnTo>
                      <a:pt x="26" y="175"/>
                    </a:lnTo>
                    <a:lnTo>
                      <a:pt x="17" y="192"/>
                    </a:lnTo>
                    <a:lnTo>
                      <a:pt x="4" y="206"/>
                    </a:lnTo>
                    <a:lnTo>
                      <a:pt x="4" y="20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49" name="Freeform 955">
                <a:extLst>
                  <a:ext uri="{FF2B5EF4-FFF2-40B4-BE49-F238E27FC236}">
                    <a16:creationId xmlns:a16="http://schemas.microsoft.com/office/drawing/2014/main" id="{02C3A6E5-DDF7-4A3F-B30E-390930C6C49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5" y="812"/>
                <a:ext cx="132" cy="147"/>
              </a:xfrm>
              <a:custGeom>
                <a:avLst/>
                <a:gdLst>
                  <a:gd name="T0" fmla="*/ 0 w 264"/>
                  <a:gd name="T1" fmla="*/ 1 h 294"/>
                  <a:gd name="T2" fmla="*/ 1 w 264"/>
                  <a:gd name="T3" fmla="*/ 1 h 294"/>
                  <a:gd name="T4" fmla="*/ 1 w 264"/>
                  <a:gd name="T5" fmla="*/ 1 h 294"/>
                  <a:gd name="T6" fmla="*/ 1 w 264"/>
                  <a:gd name="T7" fmla="*/ 1 h 294"/>
                  <a:gd name="T8" fmla="*/ 1 w 264"/>
                  <a:gd name="T9" fmla="*/ 1 h 294"/>
                  <a:gd name="T10" fmla="*/ 1 w 264"/>
                  <a:gd name="T11" fmla="*/ 1 h 294"/>
                  <a:gd name="T12" fmla="*/ 1 w 264"/>
                  <a:gd name="T13" fmla="*/ 1 h 294"/>
                  <a:gd name="T14" fmla="*/ 1 w 264"/>
                  <a:gd name="T15" fmla="*/ 1 h 294"/>
                  <a:gd name="T16" fmla="*/ 1 w 264"/>
                  <a:gd name="T17" fmla="*/ 0 h 294"/>
                  <a:gd name="T18" fmla="*/ 1 w 264"/>
                  <a:gd name="T19" fmla="*/ 1 h 294"/>
                  <a:gd name="T20" fmla="*/ 1 w 264"/>
                  <a:gd name="T21" fmla="*/ 1 h 294"/>
                  <a:gd name="T22" fmla="*/ 1 w 264"/>
                  <a:gd name="T23" fmla="*/ 1 h 294"/>
                  <a:gd name="T24" fmla="*/ 1 w 264"/>
                  <a:gd name="T25" fmla="*/ 1 h 294"/>
                  <a:gd name="T26" fmla="*/ 1 w 264"/>
                  <a:gd name="T27" fmla="*/ 1 h 294"/>
                  <a:gd name="T28" fmla="*/ 1 w 264"/>
                  <a:gd name="T29" fmla="*/ 1 h 294"/>
                  <a:gd name="T30" fmla="*/ 1 w 264"/>
                  <a:gd name="T31" fmla="*/ 1 h 294"/>
                  <a:gd name="T32" fmla="*/ 1 w 264"/>
                  <a:gd name="T33" fmla="*/ 1 h 294"/>
                  <a:gd name="T34" fmla="*/ 1 w 264"/>
                  <a:gd name="T35" fmla="*/ 1 h 294"/>
                  <a:gd name="T36" fmla="*/ 1 w 264"/>
                  <a:gd name="T37" fmla="*/ 1 h 294"/>
                  <a:gd name="T38" fmla="*/ 1 w 264"/>
                  <a:gd name="T39" fmla="*/ 1 h 294"/>
                  <a:gd name="T40" fmla="*/ 1 w 264"/>
                  <a:gd name="T41" fmla="*/ 1 h 294"/>
                  <a:gd name="T42" fmla="*/ 1 w 264"/>
                  <a:gd name="T43" fmla="*/ 1 h 294"/>
                  <a:gd name="T44" fmla="*/ 0 w 264"/>
                  <a:gd name="T45" fmla="*/ 1 h 294"/>
                  <a:gd name="T46" fmla="*/ 0 w 264"/>
                  <a:gd name="T47" fmla="*/ 1 h 29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64"/>
                  <a:gd name="T73" fmla="*/ 0 h 294"/>
                  <a:gd name="T74" fmla="*/ 264 w 264"/>
                  <a:gd name="T75" fmla="*/ 294 h 29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64" h="294">
                    <a:moveTo>
                      <a:pt x="0" y="234"/>
                    </a:moveTo>
                    <a:lnTo>
                      <a:pt x="15" y="197"/>
                    </a:lnTo>
                    <a:lnTo>
                      <a:pt x="38" y="156"/>
                    </a:lnTo>
                    <a:lnTo>
                      <a:pt x="67" y="118"/>
                    </a:lnTo>
                    <a:lnTo>
                      <a:pt x="105" y="78"/>
                    </a:lnTo>
                    <a:lnTo>
                      <a:pt x="146" y="49"/>
                    </a:lnTo>
                    <a:lnTo>
                      <a:pt x="192" y="28"/>
                    </a:lnTo>
                    <a:lnTo>
                      <a:pt x="242" y="11"/>
                    </a:lnTo>
                    <a:lnTo>
                      <a:pt x="264" y="0"/>
                    </a:lnTo>
                    <a:lnTo>
                      <a:pt x="259" y="24"/>
                    </a:lnTo>
                    <a:lnTo>
                      <a:pt x="247" y="57"/>
                    </a:lnTo>
                    <a:lnTo>
                      <a:pt x="232" y="97"/>
                    </a:lnTo>
                    <a:lnTo>
                      <a:pt x="213" y="131"/>
                    </a:lnTo>
                    <a:lnTo>
                      <a:pt x="194" y="175"/>
                    </a:lnTo>
                    <a:lnTo>
                      <a:pt x="186" y="201"/>
                    </a:lnTo>
                    <a:lnTo>
                      <a:pt x="177" y="232"/>
                    </a:lnTo>
                    <a:lnTo>
                      <a:pt x="169" y="270"/>
                    </a:lnTo>
                    <a:lnTo>
                      <a:pt x="145" y="294"/>
                    </a:lnTo>
                    <a:lnTo>
                      <a:pt x="143" y="251"/>
                    </a:lnTo>
                    <a:lnTo>
                      <a:pt x="184" y="150"/>
                    </a:lnTo>
                    <a:lnTo>
                      <a:pt x="116" y="167"/>
                    </a:lnTo>
                    <a:lnTo>
                      <a:pt x="38" y="201"/>
                    </a:lnTo>
                    <a:lnTo>
                      <a:pt x="0" y="23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50" name="Freeform 956">
                <a:extLst>
                  <a:ext uri="{FF2B5EF4-FFF2-40B4-BE49-F238E27FC236}">
                    <a16:creationId xmlns:a16="http://schemas.microsoft.com/office/drawing/2014/main" id="{2FF953BA-B56C-4DF8-A45A-6DFAB638091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777" y="731"/>
                <a:ext cx="174" cy="235"/>
              </a:xfrm>
              <a:custGeom>
                <a:avLst/>
                <a:gdLst>
                  <a:gd name="T0" fmla="*/ 0 w 348"/>
                  <a:gd name="T1" fmla="*/ 1 h 470"/>
                  <a:gd name="T2" fmla="*/ 1 w 348"/>
                  <a:gd name="T3" fmla="*/ 1 h 470"/>
                  <a:gd name="T4" fmla="*/ 1 w 348"/>
                  <a:gd name="T5" fmla="*/ 1 h 470"/>
                  <a:gd name="T6" fmla="*/ 1 w 348"/>
                  <a:gd name="T7" fmla="*/ 1 h 470"/>
                  <a:gd name="T8" fmla="*/ 1 w 348"/>
                  <a:gd name="T9" fmla="*/ 1 h 470"/>
                  <a:gd name="T10" fmla="*/ 1 w 348"/>
                  <a:gd name="T11" fmla="*/ 1 h 470"/>
                  <a:gd name="T12" fmla="*/ 1 w 348"/>
                  <a:gd name="T13" fmla="*/ 1 h 470"/>
                  <a:gd name="T14" fmla="*/ 1 w 348"/>
                  <a:gd name="T15" fmla="*/ 1 h 470"/>
                  <a:gd name="T16" fmla="*/ 1 w 348"/>
                  <a:gd name="T17" fmla="*/ 1 h 470"/>
                  <a:gd name="T18" fmla="*/ 1 w 348"/>
                  <a:gd name="T19" fmla="*/ 1 h 470"/>
                  <a:gd name="T20" fmla="*/ 1 w 348"/>
                  <a:gd name="T21" fmla="*/ 1 h 470"/>
                  <a:gd name="T22" fmla="*/ 1 w 348"/>
                  <a:gd name="T23" fmla="*/ 1 h 470"/>
                  <a:gd name="T24" fmla="*/ 1 w 348"/>
                  <a:gd name="T25" fmla="*/ 1 h 470"/>
                  <a:gd name="T26" fmla="*/ 1 w 348"/>
                  <a:gd name="T27" fmla="*/ 1 h 470"/>
                  <a:gd name="T28" fmla="*/ 1 w 348"/>
                  <a:gd name="T29" fmla="*/ 1 h 470"/>
                  <a:gd name="T30" fmla="*/ 1 w 348"/>
                  <a:gd name="T31" fmla="*/ 1 h 470"/>
                  <a:gd name="T32" fmla="*/ 1 w 348"/>
                  <a:gd name="T33" fmla="*/ 1 h 470"/>
                  <a:gd name="T34" fmla="*/ 1 w 348"/>
                  <a:gd name="T35" fmla="*/ 1 h 470"/>
                  <a:gd name="T36" fmla="*/ 1 w 348"/>
                  <a:gd name="T37" fmla="*/ 1 h 470"/>
                  <a:gd name="T38" fmla="*/ 1 w 348"/>
                  <a:gd name="T39" fmla="*/ 1 h 470"/>
                  <a:gd name="T40" fmla="*/ 1 w 348"/>
                  <a:gd name="T41" fmla="*/ 1 h 470"/>
                  <a:gd name="T42" fmla="*/ 1 w 348"/>
                  <a:gd name="T43" fmla="*/ 1 h 470"/>
                  <a:gd name="T44" fmla="*/ 1 w 348"/>
                  <a:gd name="T45" fmla="*/ 1 h 470"/>
                  <a:gd name="T46" fmla="*/ 1 w 348"/>
                  <a:gd name="T47" fmla="*/ 1 h 470"/>
                  <a:gd name="T48" fmla="*/ 1 w 348"/>
                  <a:gd name="T49" fmla="*/ 1 h 470"/>
                  <a:gd name="T50" fmla="*/ 1 w 348"/>
                  <a:gd name="T51" fmla="*/ 1 h 470"/>
                  <a:gd name="T52" fmla="*/ 1 w 348"/>
                  <a:gd name="T53" fmla="*/ 1 h 470"/>
                  <a:gd name="T54" fmla="*/ 1 w 348"/>
                  <a:gd name="T55" fmla="*/ 1 h 470"/>
                  <a:gd name="T56" fmla="*/ 1 w 348"/>
                  <a:gd name="T57" fmla="*/ 1 h 470"/>
                  <a:gd name="T58" fmla="*/ 1 w 348"/>
                  <a:gd name="T59" fmla="*/ 1 h 470"/>
                  <a:gd name="T60" fmla="*/ 1 w 348"/>
                  <a:gd name="T61" fmla="*/ 1 h 470"/>
                  <a:gd name="T62" fmla="*/ 1 w 348"/>
                  <a:gd name="T63" fmla="*/ 1 h 470"/>
                  <a:gd name="T64" fmla="*/ 1 w 348"/>
                  <a:gd name="T65" fmla="*/ 1 h 470"/>
                  <a:gd name="T66" fmla="*/ 1 w 348"/>
                  <a:gd name="T67" fmla="*/ 1 h 470"/>
                  <a:gd name="T68" fmla="*/ 1 w 348"/>
                  <a:gd name="T69" fmla="*/ 1 h 470"/>
                  <a:gd name="T70" fmla="*/ 1 w 348"/>
                  <a:gd name="T71" fmla="*/ 1 h 470"/>
                  <a:gd name="T72" fmla="*/ 1 w 348"/>
                  <a:gd name="T73" fmla="*/ 1 h 470"/>
                  <a:gd name="T74" fmla="*/ 1 w 348"/>
                  <a:gd name="T75" fmla="*/ 1 h 470"/>
                  <a:gd name="T76" fmla="*/ 1 w 348"/>
                  <a:gd name="T77" fmla="*/ 1 h 470"/>
                  <a:gd name="T78" fmla="*/ 1 w 348"/>
                  <a:gd name="T79" fmla="*/ 1 h 470"/>
                  <a:gd name="T80" fmla="*/ 1 w 348"/>
                  <a:gd name="T81" fmla="*/ 1 h 470"/>
                  <a:gd name="T82" fmla="*/ 1 w 348"/>
                  <a:gd name="T83" fmla="*/ 1 h 470"/>
                  <a:gd name="T84" fmla="*/ 1 w 348"/>
                  <a:gd name="T85" fmla="*/ 1 h 470"/>
                  <a:gd name="T86" fmla="*/ 1 w 348"/>
                  <a:gd name="T87" fmla="*/ 1 h 470"/>
                  <a:gd name="T88" fmla="*/ 1 w 348"/>
                  <a:gd name="T89" fmla="*/ 1 h 470"/>
                  <a:gd name="T90" fmla="*/ 1 w 348"/>
                  <a:gd name="T91" fmla="*/ 1 h 470"/>
                  <a:gd name="T92" fmla="*/ 1 w 348"/>
                  <a:gd name="T93" fmla="*/ 1 h 470"/>
                  <a:gd name="T94" fmla="*/ 1 w 348"/>
                  <a:gd name="T95" fmla="*/ 1 h 470"/>
                  <a:gd name="T96" fmla="*/ 1 w 348"/>
                  <a:gd name="T97" fmla="*/ 1 h 470"/>
                  <a:gd name="T98" fmla="*/ 1 w 348"/>
                  <a:gd name="T99" fmla="*/ 1 h 470"/>
                  <a:gd name="T100" fmla="*/ 1 w 348"/>
                  <a:gd name="T101" fmla="*/ 1 h 470"/>
                  <a:gd name="T102" fmla="*/ 1 w 348"/>
                  <a:gd name="T103" fmla="*/ 1 h 470"/>
                  <a:gd name="T104" fmla="*/ 1 w 348"/>
                  <a:gd name="T105" fmla="*/ 1 h 470"/>
                  <a:gd name="T106" fmla="*/ 1 w 348"/>
                  <a:gd name="T107" fmla="*/ 1 h 470"/>
                  <a:gd name="T108" fmla="*/ 1 w 348"/>
                  <a:gd name="T109" fmla="*/ 1 h 470"/>
                  <a:gd name="T110" fmla="*/ 1 w 348"/>
                  <a:gd name="T111" fmla="*/ 1 h 470"/>
                  <a:gd name="T112" fmla="*/ 1 w 348"/>
                  <a:gd name="T113" fmla="*/ 1 h 470"/>
                  <a:gd name="T114" fmla="*/ 1 w 348"/>
                  <a:gd name="T115" fmla="*/ 1 h 470"/>
                  <a:gd name="T116" fmla="*/ 1 w 348"/>
                  <a:gd name="T117" fmla="*/ 1 h 470"/>
                  <a:gd name="T118" fmla="*/ 1 w 348"/>
                  <a:gd name="T119" fmla="*/ 1 h 470"/>
                  <a:gd name="T120" fmla="*/ 1 w 348"/>
                  <a:gd name="T121" fmla="*/ 1 h 470"/>
                  <a:gd name="T122" fmla="*/ 0 w 348"/>
                  <a:gd name="T123" fmla="*/ 1 h 47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48"/>
                  <a:gd name="T187" fmla="*/ 0 h 470"/>
                  <a:gd name="T188" fmla="*/ 348 w 348"/>
                  <a:gd name="T189" fmla="*/ 470 h 47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48" h="470">
                    <a:moveTo>
                      <a:pt x="0" y="470"/>
                    </a:moveTo>
                    <a:lnTo>
                      <a:pt x="0" y="468"/>
                    </a:lnTo>
                    <a:lnTo>
                      <a:pt x="0" y="466"/>
                    </a:lnTo>
                    <a:lnTo>
                      <a:pt x="0" y="464"/>
                    </a:lnTo>
                    <a:lnTo>
                      <a:pt x="0" y="462"/>
                    </a:lnTo>
                    <a:lnTo>
                      <a:pt x="0" y="456"/>
                    </a:lnTo>
                    <a:lnTo>
                      <a:pt x="2" y="453"/>
                    </a:lnTo>
                    <a:lnTo>
                      <a:pt x="2" y="449"/>
                    </a:lnTo>
                    <a:lnTo>
                      <a:pt x="2" y="447"/>
                    </a:lnTo>
                    <a:lnTo>
                      <a:pt x="2" y="443"/>
                    </a:lnTo>
                    <a:lnTo>
                      <a:pt x="4" y="441"/>
                    </a:lnTo>
                    <a:lnTo>
                      <a:pt x="4" y="437"/>
                    </a:lnTo>
                    <a:lnTo>
                      <a:pt x="4" y="434"/>
                    </a:lnTo>
                    <a:lnTo>
                      <a:pt x="4" y="430"/>
                    </a:lnTo>
                    <a:lnTo>
                      <a:pt x="6" y="428"/>
                    </a:lnTo>
                    <a:lnTo>
                      <a:pt x="6" y="424"/>
                    </a:lnTo>
                    <a:lnTo>
                      <a:pt x="8" y="420"/>
                    </a:lnTo>
                    <a:lnTo>
                      <a:pt x="8" y="415"/>
                    </a:lnTo>
                    <a:lnTo>
                      <a:pt x="10" y="411"/>
                    </a:lnTo>
                    <a:lnTo>
                      <a:pt x="10" y="407"/>
                    </a:lnTo>
                    <a:lnTo>
                      <a:pt x="12" y="401"/>
                    </a:lnTo>
                    <a:lnTo>
                      <a:pt x="14" y="397"/>
                    </a:lnTo>
                    <a:lnTo>
                      <a:pt x="14" y="392"/>
                    </a:lnTo>
                    <a:lnTo>
                      <a:pt x="16" y="388"/>
                    </a:lnTo>
                    <a:lnTo>
                      <a:pt x="16" y="382"/>
                    </a:lnTo>
                    <a:lnTo>
                      <a:pt x="17" y="378"/>
                    </a:lnTo>
                    <a:lnTo>
                      <a:pt x="19" y="373"/>
                    </a:lnTo>
                    <a:lnTo>
                      <a:pt x="21" y="367"/>
                    </a:lnTo>
                    <a:lnTo>
                      <a:pt x="23" y="363"/>
                    </a:lnTo>
                    <a:lnTo>
                      <a:pt x="23" y="358"/>
                    </a:lnTo>
                    <a:lnTo>
                      <a:pt x="25" y="352"/>
                    </a:lnTo>
                    <a:lnTo>
                      <a:pt x="27" y="346"/>
                    </a:lnTo>
                    <a:lnTo>
                      <a:pt x="29" y="342"/>
                    </a:lnTo>
                    <a:lnTo>
                      <a:pt x="31" y="337"/>
                    </a:lnTo>
                    <a:lnTo>
                      <a:pt x="33" y="331"/>
                    </a:lnTo>
                    <a:lnTo>
                      <a:pt x="35" y="325"/>
                    </a:lnTo>
                    <a:lnTo>
                      <a:pt x="36" y="320"/>
                    </a:lnTo>
                    <a:lnTo>
                      <a:pt x="40" y="314"/>
                    </a:lnTo>
                    <a:lnTo>
                      <a:pt x="42" y="308"/>
                    </a:lnTo>
                    <a:lnTo>
                      <a:pt x="44" y="301"/>
                    </a:lnTo>
                    <a:lnTo>
                      <a:pt x="48" y="297"/>
                    </a:lnTo>
                    <a:lnTo>
                      <a:pt x="50" y="289"/>
                    </a:lnTo>
                    <a:lnTo>
                      <a:pt x="54" y="285"/>
                    </a:lnTo>
                    <a:lnTo>
                      <a:pt x="55" y="278"/>
                    </a:lnTo>
                    <a:lnTo>
                      <a:pt x="57" y="274"/>
                    </a:lnTo>
                    <a:lnTo>
                      <a:pt x="61" y="266"/>
                    </a:lnTo>
                    <a:lnTo>
                      <a:pt x="65" y="262"/>
                    </a:lnTo>
                    <a:lnTo>
                      <a:pt x="67" y="255"/>
                    </a:lnTo>
                    <a:lnTo>
                      <a:pt x="71" y="249"/>
                    </a:lnTo>
                    <a:lnTo>
                      <a:pt x="74" y="243"/>
                    </a:lnTo>
                    <a:lnTo>
                      <a:pt x="78" y="240"/>
                    </a:lnTo>
                    <a:lnTo>
                      <a:pt x="82" y="234"/>
                    </a:lnTo>
                    <a:lnTo>
                      <a:pt x="86" y="228"/>
                    </a:lnTo>
                    <a:lnTo>
                      <a:pt x="90" y="223"/>
                    </a:lnTo>
                    <a:lnTo>
                      <a:pt x="94" y="217"/>
                    </a:lnTo>
                    <a:lnTo>
                      <a:pt x="97" y="211"/>
                    </a:lnTo>
                    <a:lnTo>
                      <a:pt x="103" y="205"/>
                    </a:lnTo>
                    <a:lnTo>
                      <a:pt x="107" y="202"/>
                    </a:lnTo>
                    <a:lnTo>
                      <a:pt x="111" y="196"/>
                    </a:lnTo>
                    <a:lnTo>
                      <a:pt x="114" y="192"/>
                    </a:lnTo>
                    <a:lnTo>
                      <a:pt x="120" y="186"/>
                    </a:lnTo>
                    <a:lnTo>
                      <a:pt x="124" y="181"/>
                    </a:lnTo>
                    <a:lnTo>
                      <a:pt x="130" y="177"/>
                    </a:lnTo>
                    <a:lnTo>
                      <a:pt x="133" y="171"/>
                    </a:lnTo>
                    <a:lnTo>
                      <a:pt x="139" y="166"/>
                    </a:lnTo>
                    <a:lnTo>
                      <a:pt x="143" y="162"/>
                    </a:lnTo>
                    <a:lnTo>
                      <a:pt x="149" y="156"/>
                    </a:lnTo>
                    <a:lnTo>
                      <a:pt x="152" y="150"/>
                    </a:lnTo>
                    <a:lnTo>
                      <a:pt x="158" y="147"/>
                    </a:lnTo>
                    <a:lnTo>
                      <a:pt x="162" y="143"/>
                    </a:lnTo>
                    <a:lnTo>
                      <a:pt x="168" y="137"/>
                    </a:lnTo>
                    <a:lnTo>
                      <a:pt x="173" y="133"/>
                    </a:lnTo>
                    <a:lnTo>
                      <a:pt x="177" y="128"/>
                    </a:lnTo>
                    <a:lnTo>
                      <a:pt x="183" y="124"/>
                    </a:lnTo>
                    <a:lnTo>
                      <a:pt x="189" y="120"/>
                    </a:lnTo>
                    <a:lnTo>
                      <a:pt x="192" y="114"/>
                    </a:lnTo>
                    <a:lnTo>
                      <a:pt x="198" y="110"/>
                    </a:lnTo>
                    <a:lnTo>
                      <a:pt x="202" y="107"/>
                    </a:lnTo>
                    <a:lnTo>
                      <a:pt x="208" y="103"/>
                    </a:lnTo>
                    <a:lnTo>
                      <a:pt x="211" y="99"/>
                    </a:lnTo>
                    <a:lnTo>
                      <a:pt x="217" y="93"/>
                    </a:lnTo>
                    <a:lnTo>
                      <a:pt x="221" y="90"/>
                    </a:lnTo>
                    <a:lnTo>
                      <a:pt x="227" y="86"/>
                    </a:lnTo>
                    <a:lnTo>
                      <a:pt x="232" y="82"/>
                    </a:lnTo>
                    <a:lnTo>
                      <a:pt x="236" y="78"/>
                    </a:lnTo>
                    <a:lnTo>
                      <a:pt x="242" y="74"/>
                    </a:lnTo>
                    <a:lnTo>
                      <a:pt x="246" y="71"/>
                    </a:lnTo>
                    <a:lnTo>
                      <a:pt x="251" y="67"/>
                    </a:lnTo>
                    <a:lnTo>
                      <a:pt x="255" y="65"/>
                    </a:lnTo>
                    <a:lnTo>
                      <a:pt x="261" y="61"/>
                    </a:lnTo>
                    <a:lnTo>
                      <a:pt x="265" y="57"/>
                    </a:lnTo>
                    <a:lnTo>
                      <a:pt x="268" y="53"/>
                    </a:lnTo>
                    <a:lnTo>
                      <a:pt x="272" y="51"/>
                    </a:lnTo>
                    <a:lnTo>
                      <a:pt x="278" y="48"/>
                    </a:lnTo>
                    <a:lnTo>
                      <a:pt x="282" y="44"/>
                    </a:lnTo>
                    <a:lnTo>
                      <a:pt x="286" y="42"/>
                    </a:lnTo>
                    <a:lnTo>
                      <a:pt x="289" y="38"/>
                    </a:lnTo>
                    <a:lnTo>
                      <a:pt x="293" y="36"/>
                    </a:lnTo>
                    <a:lnTo>
                      <a:pt x="297" y="34"/>
                    </a:lnTo>
                    <a:lnTo>
                      <a:pt x="301" y="31"/>
                    </a:lnTo>
                    <a:lnTo>
                      <a:pt x="305" y="29"/>
                    </a:lnTo>
                    <a:lnTo>
                      <a:pt x="308" y="27"/>
                    </a:lnTo>
                    <a:lnTo>
                      <a:pt x="312" y="23"/>
                    </a:lnTo>
                    <a:lnTo>
                      <a:pt x="314" y="21"/>
                    </a:lnTo>
                    <a:lnTo>
                      <a:pt x="318" y="19"/>
                    </a:lnTo>
                    <a:lnTo>
                      <a:pt x="322" y="17"/>
                    </a:lnTo>
                    <a:lnTo>
                      <a:pt x="324" y="15"/>
                    </a:lnTo>
                    <a:lnTo>
                      <a:pt x="325" y="13"/>
                    </a:lnTo>
                    <a:lnTo>
                      <a:pt x="329" y="12"/>
                    </a:lnTo>
                    <a:lnTo>
                      <a:pt x="331" y="10"/>
                    </a:lnTo>
                    <a:lnTo>
                      <a:pt x="333" y="10"/>
                    </a:lnTo>
                    <a:lnTo>
                      <a:pt x="337" y="6"/>
                    </a:lnTo>
                    <a:lnTo>
                      <a:pt x="341" y="4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6" y="0"/>
                    </a:lnTo>
                    <a:lnTo>
                      <a:pt x="348" y="0"/>
                    </a:lnTo>
                    <a:lnTo>
                      <a:pt x="348" y="2"/>
                    </a:lnTo>
                    <a:lnTo>
                      <a:pt x="348" y="4"/>
                    </a:lnTo>
                    <a:lnTo>
                      <a:pt x="348" y="6"/>
                    </a:lnTo>
                    <a:lnTo>
                      <a:pt x="348" y="10"/>
                    </a:lnTo>
                    <a:lnTo>
                      <a:pt x="348" y="13"/>
                    </a:lnTo>
                    <a:lnTo>
                      <a:pt x="348" y="15"/>
                    </a:lnTo>
                    <a:lnTo>
                      <a:pt x="348" y="17"/>
                    </a:lnTo>
                    <a:lnTo>
                      <a:pt x="348" y="19"/>
                    </a:lnTo>
                    <a:lnTo>
                      <a:pt x="348" y="21"/>
                    </a:lnTo>
                    <a:lnTo>
                      <a:pt x="348" y="25"/>
                    </a:lnTo>
                    <a:lnTo>
                      <a:pt x="348" y="27"/>
                    </a:lnTo>
                    <a:lnTo>
                      <a:pt x="348" y="29"/>
                    </a:lnTo>
                    <a:lnTo>
                      <a:pt x="348" y="32"/>
                    </a:lnTo>
                    <a:lnTo>
                      <a:pt x="348" y="34"/>
                    </a:lnTo>
                    <a:lnTo>
                      <a:pt x="348" y="38"/>
                    </a:lnTo>
                    <a:lnTo>
                      <a:pt x="348" y="42"/>
                    </a:lnTo>
                    <a:lnTo>
                      <a:pt x="348" y="46"/>
                    </a:lnTo>
                    <a:lnTo>
                      <a:pt x="346" y="48"/>
                    </a:lnTo>
                    <a:lnTo>
                      <a:pt x="346" y="51"/>
                    </a:lnTo>
                    <a:lnTo>
                      <a:pt x="346" y="55"/>
                    </a:lnTo>
                    <a:lnTo>
                      <a:pt x="346" y="59"/>
                    </a:lnTo>
                    <a:lnTo>
                      <a:pt x="346" y="63"/>
                    </a:lnTo>
                    <a:lnTo>
                      <a:pt x="346" y="65"/>
                    </a:lnTo>
                    <a:lnTo>
                      <a:pt x="346" y="69"/>
                    </a:lnTo>
                    <a:lnTo>
                      <a:pt x="346" y="72"/>
                    </a:lnTo>
                    <a:lnTo>
                      <a:pt x="346" y="76"/>
                    </a:lnTo>
                    <a:lnTo>
                      <a:pt x="346" y="80"/>
                    </a:lnTo>
                    <a:lnTo>
                      <a:pt x="346" y="84"/>
                    </a:lnTo>
                    <a:lnTo>
                      <a:pt x="346" y="88"/>
                    </a:lnTo>
                    <a:lnTo>
                      <a:pt x="346" y="91"/>
                    </a:lnTo>
                    <a:lnTo>
                      <a:pt x="344" y="95"/>
                    </a:lnTo>
                    <a:lnTo>
                      <a:pt x="344" y="99"/>
                    </a:lnTo>
                    <a:lnTo>
                      <a:pt x="344" y="103"/>
                    </a:lnTo>
                    <a:lnTo>
                      <a:pt x="344" y="107"/>
                    </a:lnTo>
                    <a:lnTo>
                      <a:pt x="344" y="110"/>
                    </a:lnTo>
                    <a:lnTo>
                      <a:pt x="344" y="114"/>
                    </a:lnTo>
                    <a:lnTo>
                      <a:pt x="344" y="118"/>
                    </a:lnTo>
                    <a:lnTo>
                      <a:pt x="343" y="122"/>
                    </a:lnTo>
                    <a:lnTo>
                      <a:pt x="343" y="126"/>
                    </a:lnTo>
                    <a:lnTo>
                      <a:pt x="343" y="129"/>
                    </a:lnTo>
                    <a:lnTo>
                      <a:pt x="343" y="133"/>
                    </a:lnTo>
                    <a:lnTo>
                      <a:pt x="343" y="137"/>
                    </a:lnTo>
                    <a:lnTo>
                      <a:pt x="343" y="141"/>
                    </a:lnTo>
                    <a:lnTo>
                      <a:pt x="341" y="145"/>
                    </a:lnTo>
                    <a:lnTo>
                      <a:pt x="341" y="147"/>
                    </a:lnTo>
                    <a:lnTo>
                      <a:pt x="341" y="150"/>
                    </a:lnTo>
                    <a:lnTo>
                      <a:pt x="341" y="154"/>
                    </a:lnTo>
                    <a:lnTo>
                      <a:pt x="339" y="158"/>
                    </a:lnTo>
                    <a:lnTo>
                      <a:pt x="339" y="160"/>
                    </a:lnTo>
                    <a:lnTo>
                      <a:pt x="339" y="164"/>
                    </a:lnTo>
                    <a:lnTo>
                      <a:pt x="337" y="167"/>
                    </a:lnTo>
                    <a:lnTo>
                      <a:pt x="337" y="169"/>
                    </a:lnTo>
                    <a:lnTo>
                      <a:pt x="337" y="173"/>
                    </a:lnTo>
                    <a:lnTo>
                      <a:pt x="335" y="175"/>
                    </a:lnTo>
                    <a:lnTo>
                      <a:pt x="335" y="177"/>
                    </a:lnTo>
                    <a:lnTo>
                      <a:pt x="335" y="181"/>
                    </a:lnTo>
                    <a:lnTo>
                      <a:pt x="335" y="183"/>
                    </a:lnTo>
                    <a:lnTo>
                      <a:pt x="318" y="198"/>
                    </a:lnTo>
                    <a:lnTo>
                      <a:pt x="318" y="196"/>
                    </a:lnTo>
                    <a:lnTo>
                      <a:pt x="318" y="194"/>
                    </a:lnTo>
                    <a:lnTo>
                      <a:pt x="320" y="192"/>
                    </a:lnTo>
                    <a:lnTo>
                      <a:pt x="320" y="188"/>
                    </a:lnTo>
                    <a:lnTo>
                      <a:pt x="320" y="186"/>
                    </a:lnTo>
                    <a:lnTo>
                      <a:pt x="320" y="181"/>
                    </a:lnTo>
                    <a:lnTo>
                      <a:pt x="320" y="179"/>
                    </a:lnTo>
                    <a:lnTo>
                      <a:pt x="320" y="175"/>
                    </a:lnTo>
                    <a:lnTo>
                      <a:pt x="320" y="173"/>
                    </a:lnTo>
                    <a:lnTo>
                      <a:pt x="322" y="169"/>
                    </a:lnTo>
                    <a:lnTo>
                      <a:pt x="322" y="167"/>
                    </a:lnTo>
                    <a:lnTo>
                      <a:pt x="322" y="166"/>
                    </a:lnTo>
                    <a:lnTo>
                      <a:pt x="322" y="162"/>
                    </a:lnTo>
                    <a:lnTo>
                      <a:pt x="322" y="160"/>
                    </a:lnTo>
                    <a:lnTo>
                      <a:pt x="324" y="158"/>
                    </a:lnTo>
                    <a:lnTo>
                      <a:pt x="324" y="154"/>
                    </a:lnTo>
                    <a:lnTo>
                      <a:pt x="324" y="150"/>
                    </a:lnTo>
                    <a:lnTo>
                      <a:pt x="324" y="148"/>
                    </a:lnTo>
                    <a:lnTo>
                      <a:pt x="324" y="145"/>
                    </a:lnTo>
                    <a:lnTo>
                      <a:pt x="324" y="141"/>
                    </a:lnTo>
                    <a:lnTo>
                      <a:pt x="324" y="139"/>
                    </a:lnTo>
                    <a:lnTo>
                      <a:pt x="324" y="135"/>
                    </a:lnTo>
                    <a:lnTo>
                      <a:pt x="325" y="133"/>
                    </a:lnTo>
                    <a:lnTo>
                      <a:pt x="325" y="129"/>
                    </a:lnTo>
                    <a:lnTo>
                      <a:pt x="325" y="126"/>
                    </a:lnTo>
                    <a:lnTo>
                      <a:pt x="325" y="122"/>
                    </a:lnTo>
                    <a:lnTo>
                      <a:pt x="325" y="118"/>
                    </a:lnTo>
                    <a:lnTo>
                      <a:pt x="325" y="116"/>
                    </a:lnTo>
                    <a:lnTo>
                      <a:pt x="325" y="112"/>
                    </a:lnTo>
                    <a:lnTo>
                      <a:pt x="325" y="109"/>
                    </a:lnTo>
                    <a:lnTo>
                      <a:pt x="325" y="107"/>
                    </a:lnTo>
                    <a:lnTo>
                      <a:pt x="325" y="103"/>
                    </a:lnTo>
                    <a:lnTo>
                      <a:pt x="325" y="99"/>
                    </a:lnTo>
                    <a:lnTo>
                      <a:pt x="325" y="95"/>
                    </a:lnTo>
                    <a:lnTo>
                      <a:pt x="327" y="93"/>
                    </a:lnTo>
                    <a:lnTo>
                      <a:pt x="327" y="90"/>
                    </a:lnTo>
                    <a:lnTo>
                      <a:pt x="327" y="86"/>
                    </a:lnTo>
                    <a:lnTo>
                      <a:pt x="327" y="82"/>
                    </a:lnTo>
                    <a:lnTo>
                      <a:pt x="327" y="80"/>
                    </a:lnTo>
                    <a:lnTo>
                      <a:pt x="327" y="76"/>
                    </a:lnTo>
                    <a:lnTo>
                      <a:pt x="327" y="74"/>
                    </a:lnTo>
                    <a:lnTo>
                      <a:pt x="327" y="71"/>
                    </a:lnTo>
                    <a:lnTo>
                      <a:pt x="327" y="69"/>
                    </a:lnTo>
                    <a:lnTo>
                      <a:pt x="327" y="65"/>
                    </a:lnTo>
                    <a:lnTo>
                      <a:pt x="327" y="63"/>
                    </a:lnTo>
                    <a:lnTo>
                      <a:pt x="327" y="61"/>
                    </a:lnTo>
                    <a:lnTo>
                      <a:pt x="327" y="57"/>
                    </a:lnTo>
                    <a:lnTo>
                      <a:pt x="327" y="55"/>
                    </a:lnTo>
                    <a:lnTo>
                      <a:pt x="327" y="51"/>
                    </a:lnTo>
                    <a:lnTo>
                      <a:pt x="325" y="50"/>
                    </a:lnTo>
                    <a:lnTo>
                      <a:pt x="325" y="48"/>
                    </a:lnTo>
                    <a:lnTo>
                      <a:pt x="325" y="44"/>
                    </a:lnTo>
                    <a:lnTo>
                      <a:pt x="325" y="40"/>
                    </a:lnTo>
                    <a:lnTo>
                      <a:pt x="324" y="40"/>
                    </a:lnTo>
                    <a:lnTo>
                      <a:pt x="322" y="42"/>
                    </a:lnTo>
                    <a:lnTo>
                      <a:pt x="320" y="44"/>
                    </a:lnTo>
                    <a:lnTo>
                      <a:pt x="318" y="44"/>
                    </a:lnTo>
                    <a:lnTo>
                      <a:pt x="316" y="46"/>
                    </a:lnTo>
                    <a:lnTo>
                      <a:pt x="314" y="48"/>
                    </a:lnTo>
                    <a:lnTo>
                      <a:pt x="310" y="50"/>
                    </a:lnTo>
                    <a:lnTo>
                      <a:pt x="306" y="51"/>
                    </a:lnTo>
                    <a:lnTo>
                      <a:pt x="303" y="55"/>
                    </a:lnTo>
                    <a:lnTo>
                      <a:pt x="299" y="57"/>
                    </a:lnTo>
                    <a:lnTo>
                      <a:pt x="295" y="59"/>
                    </a:lnTo>
                    <a:lnTo>
                      <a:pt x="291" y="63"/>
                    </a:lnTo>
                    <a:lnTo>
                      <a:pt x="286" y="67"/>
                    </a:lnTo>
                    <a:lnTo>
                      <a:pt x="282" y="71"/>
                    </a:lnTo>
                    <a:lnTo>
                      <a:pt x="276" y="72"/>
                    </a:lnTo>
                    <a:lnTo>
                      <a:pt x="272" y="76"/>
                    </a:lnTo>
                    <a:lnTo>
                      <a:pt x="266" y="80"/>
                    </a:lnTo>
                    <a:lnTo>
                      <a:pt x="261" y="86"/>
                    </a:lnTo>
                    <a:lnTo>
                      <a:pt x="255" y="90"/>
                    </a:lnTo>
                    <a:lnTo>
                      <a:pt x="249" y="93"/>
                    </a:lnTo>
                    <a:lnTo>
                      <a:pt x="242" y="99"/>
                    </a:lnTo>
                    <a:lnTo>
                      <a:pt x="238" y="105"/>
                    </a:lnTo>
                    <a:lnTo>
                      <a:pt x="230" y="109"/>
                    </a:lnTo>
                    <a:lnTo>
                      <a:pt x="225" y="114"/>
                    </a:lnTo>
                    <a:lnTo>
                      <a:pt x="217" y="120"/>
                    </a:lnTo>
                    <a:lnTo>
                      <a:pt x="211" y="126"/>
                    </a:lnTo>
                    <a:lnTo>
                      <a:pt x="206" y="131"/>
                    </a:lnTo>
                    <a:lnTo>
                      <a:pt x="198" y="137"/>
                    </a:lnTo>
                    <a:lnTo>
                      <a:pt x="192" y="143"/>
                    </a:lnTo>
                    <a:lnTo>
                      <a:pt x="185" y="150"/>
                    </a:lnTo>
                    <a:lnTo>
                      <a:pt x="179" y="156"/>
                    </a:lnTo>
                    <a:lnTo>
                      <a:pt x="171" y="162"/>
                    </a:lnTo>
                    <a:lnTo>
                      <a:pt x="166" y="169"/>
                    </a:lnTo>
                    <a:lnTo>
                      <a:pt x="158" y="177"/>
                    </a:lnTo>
                    <a:lnTo>
                      <a:pt x="152" y="183"/>
                    </a:lnTo>
                    <a:lnTo>
                      <a:pt x="145" y="190"/>
                    </a:lnTo>
                    <a:lnTo>
                      <a:pt x="139" y="198"/>
                    </a:lnTo>
                    <a:lnTo>
                      <a:pt x="133" y="205"/>
                    </a:lnTo>
                    <a:lnTo>
                      <a:pt x="128" y="213"/>
                    </a:lnTo>
                    <a:lnTo>
                      <a:pt x="120" y="221"/>
                    </a:lnTo>
                    <a:lnTo>
                      <a:pt x="114" y="228"/>
                    </a:lnTo>
                    <a:lnTo>
                      <a:pt x="109" y="236"/>
                    </a:lnTo>
                    <a:lnTo>
                      <a:pt x="103" y="243"/>
                    </a:lnTo>
                    <a:lnTo>
                      <a:pt x="97" y="253"/>
                    </a:lnTo>
                    <a:lnTo>
                      <a:pt x="92" y="261"/>
                    </a:lnTo>
                    <a:lnTo>
                      <a:pt x="88" y="270"/>
                    </a:lnTo>
                    <a:lnTo>
                      <a:pt x="82" y="278"/>
                    </a:lnTo>
                    <a:lnTo>
                      <a:pt x="76" y="287"/>
                    </a:lnTo>
                    <a:lnTo>
                      <a:pt x="73" y="295"/>
                    </a:lnTo>
                    <a:lnTo>
                      <a:pt x="67" y="304"/>
                    </a:lnTo>
                    <a:lnTo>
                      <a:pt x="63" y="314"/>
                    </a:lnTo>
                    <a:lnTo>
                      <a:pt x="59" y="323"/>
                    </a:lnTo>
                    <a:lnTo>
                      <a:pt x="55" y="333"/>
                    </a:lnTo>
                    <a:lnTo>
                      <a:pt x="54" y="342"/>
                    </a:lnTo>
                    <a:lnTo>
                      <a:pt x="50" y="352"/>
                    </a:lnTo>
                    <a:lnTo>
                      <a:pt x="46" y="359"/>
                    </a:lnTo>
                    <a:lnTo>
                      <a:pt x="44" y="369"/>
                    </a:lnTo>
                    <a:lnTo>
                      <a:pt x="42" y="380"/>
                    </a:lnTo>
                    <a:lnTo>
                      <a:pt x="40" y="390"/>
                    </a:lnTo>
                    <a:lnTo>
                      <a:pt x="38" y="399"/>
                    </a:lnTo>
                    <a:lnTo>
                      <a:pt x="36" y="409"/>
                    </a:lnTo>
                    <a:lnTo>
                      <a:pt x="36" y="420"/>
                    </a:lnTo>
                    <a:lnTo>
                      <a:pt x="36" y="424"/>
                    </a:lnTo>
                    <a:lnTo>
                      <a:pt x="36" y="426"/>
                    </a:lnTo>
                    <a:lnTo>
                      <a:pt x="35" y="430"/>
                    </a:lnTo>
                    <a:lnTo>
                      <a:pt x="35" y="434"/>
                    </a:lnTo>
                    <a:lnTo>
                      <a:pt x="33" y="435"/>
                    </a:lnTo>
                    <a:lnTo>
                      <a:pt x="33" y="439"/>
                    </a:lnTo>
                    <a:lnTo>
                      <a:pt x="31" y="441"/>
                    </a:lnTo>
                    <a:lnTo>
                      <a:pt x="29" y="445"/>
                    </a:lnTo>
                    <a:lnTo>
                      <a:pt x="27" y="449"/>
                    </a:lnTo>
                    <a:lnTo>
                      <a:pt x="23" y="453"/>
                    </a:lnTo>
                    <a:lnTo>
                      <a:pt x="19" y="456"/>
                    </a:lnTo>
                    <a:lnTo>
                      <a:pt x="17" y="460"/>
                    </a:lnTo>
                    <a:lnTo>
                      <a:pt x="14" y="462"/>
                    </a:lnTo>
                    <a:lnTo>
                      <a:pt x="10" y="464"/>
                    </a:lnTo>
                    <a:lnTo>
                      <a:pt x="8" y="466"/>
                    </a:lnTo>
                    <a:lnTo>
                      <a:pt x="4" y="466"/>
                    </a:lnTo>
                    <a:lnTo>
                      <a:pt x="0" y="468"/>
                    </a:lnTo>
                    <a:lnTo>
                      <a:pt x="0" y="4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51" name="Freeform 957">
                <a:extLst>
                  <a:ext uri="{FF2B5EF4-FFF2-40B4-BE49-F238E27FC236}">
                    <a16:creationId xmlns:a16="http://schemas.microsoft.com/office/drawing/2014/main" id="{FB82E3EE-A75B-4DC7-B1D8-D6E8A02AA2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28" y="696"/>
                <a:ext cx="206" cy="254"/>
              </a:xfrm>
              <a:custGeom>
                <a:avLst/>
                <a:gdLst>
                  <a:gd name="T0" fmla="*/ 1 w 412"/>
                  <a:gd name="T1" fmla="*/ 1 h 507"/>
                  <a:gd name="T2" fmla="*/ 1 w 412"/>
                  <a:gd name="T3" fmla="*/ 1 h 507"/>
                  <a:gd name="T4" fmla="*/ 1 w 412"/>
                  <a:gd name="T5" fmla="*/ 1 h 507"/>
                  <a:gd name="T6" fmla="*/ 1 w 412"/>
                  <a:gd name="T7" fmla="*/ 1 h 507"/>
                  <a:gd name="T8" fmla="*/ 1 w 412"/>
                  <a:gd name="T9" fmla="*/ 1 h 507"/>
                  <a:gd name="T10" fmla="*/ 1 w 412"/>
                  <a:gd name="T11" fmla="*/ 1 h 507"/>
                  <a:gd name="T12" fmla="*/ 1 w 412"/>
                  <a:gd name="T13" fmla="*/ 1 h 507"/>
                  <a:gd name="T14" fmla="*/ 1 w 412"/>
                  <a:gd name="T15" fmla="*/ 1 h 507"/>
                  <a:gd name="T16" fmla="*/ 1 w 412"/>
                  <a:gd name="T17" fmla="*/ 1 h 507"/>
                  <a:gd name="T18" fmla="*/ 1 w 412"/>
                  <a:gd name="T19" fmla="*/ 1 h 507"/>
                  <a:gd name="T20" fmla="*/ 1 w 412"/>
                  <a:gd name="T21" fmla="*/ 1 h 507"/>
                  <a:gd name="T22" fmla="*/ 1 w 412"/>
                  <a:gd name="T23" fmla="*/ 1 h 507"/>
                  <a:gd name="T24" fmla="*/ 1 w 412"/>
                  <a:gd name="T25" fmla="*/ 1 h 507"/>
                  <a:gd name="T26" fmla="*/ 1 w 412"/>
                  <a:gd name="T27" fmla="*/ 1 h 507"/>
                  <a:gd name="T28" fmla="*/ 1 w 412"/>
                  <a:gd name="T29" fmla="*/ 1 h 507"/>
                  <a:gd name="T30" fmla="*/ 1 w 412"/>
                  <a:gd name="T31" fmla="*/ 1 h 507"/>
                  <a:gd name="T32" fmla="*/ 1 w 412"/>
                  <a:gd name="T33" fmla="*/ 1 h 507"/>
                  <a:gd name="T34" fmla="*/ 1 w 412"/>
                  <a:gd name="T35" fmla="*/ 1 h 507"/>
                  <a:gd name="T36" fmla="*/ 1 w 412"/>
                  <a:gd name="T37" fmla="*/ 1 h 507"/>
                  <a:gd name="T38" fmla="*/ 1 w 412"/>
                  <a:gd name="T39" fmla="*/ 1 h 507"/>
                  <a:gd name="T40" fmla="*/ 1 w 412"/>
                  <a:gd name="T41" fmla="*/ 1 h 507"/>
                  <a:gd name="T42" fmla="*/ 1 w 412"/>
                  <a:gd name="T43" fmla="*/ 1 h 507"/>
                  <a:gd name="T44" fmla="*/ 1 w 412"/>
                  <a:gd name="T45" fmla="*/ 1 h 507"/>
                  <a:gd name="T46" fmla="*/ 1 w 412"/>
                  <a:gd name="T47" fmla="*/ 1 h 507"/>
                  <a:gd name="T48" fmla="*/ 1 w 412"/>
                  <a:gd name="T49" fmla="*/ 1 h 507"/>
                  <a:gd name="T50" fmla="*/ 1 w 412"/>
                  <a:gd name="T51" fmla="*/ 1 h 507"/>
                  <a:gd name="T52" fmla="*/ 1 w 412"/>
                  <a:gd name="T53" fmla="*/ 1 h 507"/>
                  <a:gd name="T54" fmla="*/ 1 w 412"/>
                  <a:gd name="T55" fmla="*/ 1 h 507"/>
                  <a:gd name="T56" fmla="*/ 1 w 412"/>
                  <a:gd name="T57" fmla="*/ 1 h 507"/>
                  <a:gd name="T58" fmla="*/ 1 w 412"/>
                  <a:gd name="T59" fmla="*/ 1 h 507"/>
                  <a:gd name="T60" fmla="*/ 1 w 412"/>
                  <a:gd name="T61" fmla="*/ 1 h 507"/>
                  <a:gd name="T62" fmla="*/ 1 w 412"/>
                  <a:gd name="T63" fmla="*/ 1 h 507"/>
                  <a:gd name="T64" fmla="*/ 1 w 412"/>
                  <a:gd name="T65" fmla="*/ 1 h 507"/>
                  <a:gd name="T66" fmla="*/ 1 w 412"/>
                  <a:gd name="T67" fmla="*/ 1 h 507"/>
                  <a:gd name="T68" fmla="*/ 1 w 412"/>
                  <a:gd name="T69" fmla="*/ 1 h 507"/>
                  <a:gd name="T70" fmla="*/ 1 w 412"/>
                  <a:gd name="T71" fmla="*/ 1 h 507"/>
                  <a:gd name="T72" fmla="*/ 1 w 412"/>
                  <a:gd name="T73" fmla="*/ 1 h 507"/>
                  <a:gd name="T74" fmla="*/ 1 w 412"/>
                  <a:gd name="T75" fmla="*/ 1 h 507"/>
                  <a:gd name="T76" fmla="*/ 1 w 412"/>
                  <a:gd name="T77" fmla="*/ 1 h 507"/>
                  <a:gd name="T78" fmla="*/ 1 w 412"/>
                  <a:gd name="T79" fmla="*/ 1 h 507"/>
                  <a:gd name="T80" fmla="*/ 1 w 412"/>
                  <a:gd name="T81" fmla="*/ 1 h 507"/>
                  <a:gd name="T82" fmla="*/ 1 w 412"/>
                  <a:gd name="T83" fmla="*/ 1 h 507"/>
                  <a:gd name="T84" fmla="*/ 1 w 412"/>
                  <a:gd name="T85" fmla="*/ 1 h 507"/>
                  <a:gd name="T86" fmla="*/ 1 w 412"/>
                  <a:gd name="T87" fmla="*/ 1 h 507"/>
                  <a:gd name="T88" fmla="*/ 1 w 412"/>
                  <a:gd name="T89" fmla="*/ 1 h 507"/>
                  <a:gd name="T90" fmla="*/ 1 w 412"/>
                  <a:gd name="T91" fmla="*/ 1 h 507"/>
                  <a:gd name="T92" fmla="*/ 1 w 412"/>
                  <a:gd name="T93" fmla="*/ 1 h 507"/>
                  <a:gd name="T94" fmla="*/ 1 w 412"/>
                  <a:gd name="T95" fmla="*/ 1 h 507"/>
                  <a:gd name="T96" fmla="*/ 1 w 412"/>
                  <a:gd name="T97" fmla="*/ 1 h 507"/>
                  <a:gd name="T98" fmla="*/ 1 w 412"/>
                  <a:gd name="T99" fmla="*/ 1 h 507"/>
                  <a:gd name="T100" fmla="*/ 1 w 412"/>
                  <a:gd name="T101" fmla="*/ 1 h 507"/>
                  <a:gd name="T102" fmla="*/ 1 w 412"/>
                  <a:gd name="T103" fmla="*/ 1 h 507"/>
                  <a:gd name="T104" fmla="*/ 1 w 412"/>
                  <a:gd name="T105" fmla="*/ 1 h 507"/>
                  <a:gd name="T106" fmla="*/ 1 w 412"/>
                  <a:gd name="T107" fmla="*/ 1 h 507"/>
                  <a:gd name="T108" fmla="*/ 1 w 412"/>
                  <a:gd name="T109" fmla="*/ 1 h 507"/>
                  <a:gd name="T110" fmla="*/ 1 w 412"/>
                  <a:gd name="T111" fmla="*/ 1 h 507"/>
                  <a:gd name="T112" fmla="*/ 1 w 412"/>
                  <a:gd name="T113" fmla="*/ 1 h 507"/>
                  <a:gd name="T114" fmla="*/ 1 w 412"/>
                  <a:gd name="T115" fmla="*/ 1 h 507"/>
                  <a:gd name="T116" fmla="*/ 1 w 412"/>
                  <a:gd name="T117" fmla="*/ 1 h 507"/>
                  <a:gd name="T118" fmla="*/ 1 w 412"/>
                  <a:gd name="T119" fmla="*/ 1 h 507"/>
                  <a:gd name="T120" fmla="*/ 1 w 412"/>
                  <a:gd name="T121" fmla="*/ 1 h 50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12"/>
                  <a:gd name="T184" fmla="*/ 0 h 507"/>
                  <a:gd name="T185" fmla="*/ 412 w 412"/>
                  <a:gd name="T186" fmla="*/ 507 h 50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12" h="507">
                    <a:moveTo>
                      <a:pt x="59" y="198"/>
                    </a:moveTo>
                    <a:lnTo>
                      <a:pt x="59" y="198"/>
                    </a:lnTo>
                    <a:lnTo>
                      <a:pt x="61" y="196"/>
                    </a:lnTo>
                    <a:lnTo>
                      <a:pt x="63" y="194"/>
                    </a:lnTo>
                    <a:lnTo>
                      <a:pt x="66" y="190"/>
                    </a:lnTo>
                    <a:lnTo>
                      <a:pt x="66" y="188"/>
                    </a:lnTo>
                    <a:lnTo>
                      <a:pt x="70" y="184"/>
                    </a:lnTo>
                    <a:lnTo>
                      <a:pt x="72" y="182"/>
                    </a:lnTo>
                    <a:lnTo>
                      <a:pt x="76" y="180"/>
                    </a:lnTo>
                    <a:lnTo>
                      <a:pt x="78" y="177"/>
                    </a:lnTo>
                    <a:lnTo>
                      <a:pt x="82" y="175"/>
                    </a:lnTo>
                    <a:lnTo>
                      <a:pt x="85" y="171"/>
                    </a:lnTo>
                    <a:lnTo>
                      <a:pt x="91" y="169"/>
                    </a:lnTo>
                    <a:lnTo>
                      <a:pt x="93" y="167"/>
                    </a:lnTo>
                    <a:lnTo>
                      <a:pt x="95" y="165"/>
                    </a:lnTo>
                    <a:lnTo>
                      <a:pt x="97" y="163"/>
                    </a:lnTo>
                    <a:lnTo>
                      <a:pt x="101" y="161"/>
                    </a:lnTo>
                    <a:lnTo>
                      <a:pt x="102" y="160"/>
                    </a:lnTo>
                    <a:lnTo>
                      <a:pt x="104" y="158"/>
                    </a:lnTo>
                    <a:lnTo>
                      <a:pt x="108" y="156"/>
                    </a:lnTo>
                    <a:lnTo>
                      <a:pt x="110" y="154"/>
                    </a:lnTo>
                    <a:lnTo>
                      <a:pt x="114" y="152"/>
                    </a:lnTo>
                    <a:lnTo>
                      <a:pt x="116" y="150"/>
                    </a:lnTo>
                    <a:lnTo>
                      <a:pt x="120" y="148"/>
                    </a:lnTo>
                    <a:lnTo>
                      <a:pt x="123" y="146"/>
                    </a:lnTo>
                    <a:lnTo>
                      <a:pt x="127" y="144"/>
                    </a:lnTo>
                    <a:lnTo>
                      <a:pt x="131" y="142"/>
                    </a:lnTo>
                    <a:lnTo>
                      <a:pt x="135" y="141"/>
                    </a:lnTo>
                    <a:lnTo>
                      <a:pt x="139" y="139"/>
                    </a:lnTo>
                    <a:lnTo>
                      <a:pt x="142" y="137"/>
                    </a:lnTo>
                    <a:lnTo>
                      <a:pt x="146" y="135"/>
                    </a:lnTo>
                    <a:lnTo>
                      <a:pt x="150" y="133"/>
                    </a:lnTo>
                    <a:lnTo>
                      <a:pt x="154" y="131"/>
                    </a:lnTo>
                    <a:lnTo>
                      <a:pt x="158" y="129"/>
                    </a:lnTo>
                    <a:lnTo>
                      <a:pt x="163" y="127"/>
                    </a:lnTo>
                    <a:lnTo>
                      <a:pt x="167" y="125"/>
                    </a:lnTo>
                    <a:lnTo>
                      <a:pt x="173" y="123"/>
                    </a:lnTo>
                    <a:lnTo>
                      <a:pt x="177" y="121"/>
                    </a:lnTo>
                    <a:lnTo>
                      <a:pt x="182" y="120"/>
                    </a:lnTo>
                    <a:lnTo>
                      <a:pt x="188" y="118"/>
                    </a:lnTo>
                    <a:lnTo>
                      <a:pt x="192" y="116"/>
                    </a:lnTo>
                    <a:lnTo>
                      <a:pt x="198" y="114"/>
                    </a:lnTo>
                    <a:lnTo>
                      <a:pt x="203" y="112"/>
                    </a:lnTo>
                    <a:lnTo>
                      <a:pt x="209" y="110"/>
                    </a:lnTo>
                    <a:lnTo>
                      <a:pt x="215" y="108"/>
                    </a:lnTo>
                    <a:lnTo>
                      <a:pt x="220" y="106"/>
                    </a:lnTo>
                    <a:lnTo>
                      <a:pt x="226" y="104"/>
                    </a:lnTo>
                    <a:lnTo>
                      <a:pt x="232" y="101"/>
                    </a:lnTo>
                    <a:lnTo>
                      <a:pt x="237" y="101"/>
                    </a:lnTo>
                    <a:lnTo>
                      <a:pt x="243" y="97"/>
                    </a:lnTo>
                    <a:lnTo>
                      <a:pt x="247" y="95"/>
                    </a:lnTo>
                    <a:lnTo>
                      <a:pt x="253" y="93"/>
                    </a:lnTo>
                    <a:lnTo>
                      <a:pt x="258" y="91"/>
                    </a:lnTo>
                    <a:lnTo>
                      <a:pt x="264" y="89"/>
                    </a:lnTo>
                    <a:lnTo>
                      <a:pt x="268" y="85"/>
                    </a:lnTo>
                    <a:lnTo>
                      <a:pt x="274" y="83"/>
                    </a:lnTo>
                    <a:lnTo>
                      <a:pt x="279" y="82"/>
                    </a:lnTo>
                    <a:lnTo>
                      <a:pt x="283" y="80"/>
                    </a:lnTo>
                    <a:lnTo>
                      <a:pt x="289" y="78"/>
                    </a:lnTo>
                    <a:lnTo>
                      <a:pt x="293" y="76"/>
                    </a:lnTo>
                    <a:lnTo>
                      <a:pt x="298" y="74"/>
                    </a:lnTo>
                    <a:lnTo>
                      <a:pt x="302" y="70"/>
                    </a:lnTo>
                    <a:lnTo>
                      <a:pt x="306" y="68"/>
                    </a:lnTo>
                    <a:lnTo>
                      <a:pt x="310" y="66"/>
                    </a:lnTo>
                    <a:lnTo>
                      <a:pt x="315" y="64"/>
                    </a:lnTo>
                    <a:lnTo>
                      <a:pt x="319" y="61"/>
                    </a:lnTo>
                    <a:lnTo>
                      <a:pt x="323" y="59"/>
                    </a:lnTo>
                    <a:lnTo>
                      <a:pt x="327" y="57"/>
                    </a:lnTo>
                    <a:lnTo>
                      <a:pt x="331" y="55"/>
                    </a:lnTo>
                    <a:lnTo>
                      <a:pt x="334" y="51"/>
                    </a:lnTo>
                    <a:lnTo>
                      <a:pt x="338" y="49"/>
                    </a:lnTo>
                    <a:lnTo>
                      <a:pt x="342" y="47"/>
                    </a:lnTo>
                    <a:lnTo>
                      <a:pt x="346" y="45"/>
                    </a:lnTo>
                    <a:lnTo>
                      <a:pt x="350" y="44"/>
                    </a:lnTo>
                    <a:lnTo>
                      <a:pt x="352" y="42"/>
                    </a:lnTo>
                    <a:lnTo>
                      <a:pt x="355" y="40"/>
                    </a:lnTo>
                    <a:lnTo>
                      <a:pt x="359" y="38"/>
                    </a:lnTo>
                    <a:lnTo>
                      <a:pt x="361" y="34"/>
                    </a:lnTo>
                    <a:lnTo>
                      <a:pt x="365" y="34"/>
                    </a:lnTo>
                    <a:lnTo>
                      <a:pt x="367" y="30"/>
                    </a:lnTo>
                    <a:lnTo>
                      <a:pt x="371" y="28"/>
                    </a:lnTo>
                    <a:lnTo>
                      <a:pt x="372" y="26"/>
                    </a:lnTo>
                    <a:lnTo>
                      <a:pt x="376" y="25"/>
                    </a:lnTo>
                    <a:lnTo>
                      <a:pt x="378" y="23"/>
                    </a:lnTo>
                    <a:lnTo>
                      <a:pt x="380" y="23"/>
                    </a:lnTo>
                    <a:lnTo>
                      <a:pt x="386" y="19"/>
                    </a:lnTo>
                    <a:lnTo>
                      <a:pt x="390" y="15"/>
                    </a:lnTo>
                    <a:lnTo>
                      <a:pt x="393" y="13"/>
                    </a:lnTo>
                    <a:lnTo>
                      <a:pt x="397" y="9"/>
                    </a:lnTo>
                    <a:lnTo>
                      <a:pt x="399" y="7"/>
                    </a:lnTo>
                    <a:lnTo>
                      <a:pt x="403" y="6"/>
                    </a:lnTo>
                    <a:lnTo>
                      <a:pt x="405" y="4"/>
                    </a:lnTo>
                    <a:lnTo>
                      <a:pt x="407" y="2"/>
                    </a:lnTo>
                    <a:lnTo>
                      <a:pt x="409" y="0"/>
                    </a:lnTo>
                    <a:lnTo>
                      <a:pt x="410" y="0"/>
                    </a:lnTo>
                    <a:lnTo>
                      <a:pt x="410" y="2"/>
                    </a:lnTo>
                    <a:lnTo>
                      <a:pt x="410" y="6"/>
                    </a:lnTo>
                    <a:lnTo>
                      <a:pt x="410" y="9"/>
                    </a:lnTo>
                    <a:lnTo>
                      <a:pt x="410" y="13"/>
                    </a:lnTo>
                    <a:lnTo>
                      <a:pt x="410" y="15"/>
                    </a:lnTo>
                    <a:lnTo>
                      <a:pt x="410" y="19"/>
                    </a:lnTo>
                    <a:lnTo>
                      <a:pt x="410" y="21"/>
                    </a:lnTo>
                    <a:lnTo>
                      <a:pt x="412" y="25"/>
                    </a:lnTo>
                    <a:lnTo>
                      <a:pt x="410" y="26"/>
                    </a:lnTo>
                    <a:lnTo>
                      <a:pt x="410" y="30"/>
                    </a:lnTo>
                    <a:lnTo>
                      <a:pt x="410" y="34"/>
                    </a:lnTo>
                    <a:lnTo>
                      <a:pt x="410" y="38"/>
                    </a:lnTo>
                    <a:lnTo>
                      <a:pt x="410" y="40"/>
                    </a:lnTo>
                    <a:lnTo>
                      <a:pt x="410" y="44"/>
                    </a:lnTo>
                    <a:lnTo>
                      <a:pt x="410" y="49"/>
                    </a:lnTo>
                    <a:lnTo>
                      <a:pt x="410" y="53"/>
                    </a:lnTo>
                    <a:lnTo>
                      <a:pt x="410" y="57"/>
                    </a:lnTo>
                    <a:lnTo>
                      <a:pt x="410" y="61"/>
                    </a:lnTo>
                    <a:lnTo>
                      <a:pt x="410" y="64"/>
                    </a:lnTo>
                    <a:lnTo>
                      <a:pt x="410" y="70"/>
                    </a:lnTo>
                    <a:lnTo>
                      <a:pt x="410" y="74"/>
                    </a:lnTo>
                    <a:lnTo>
                      <a:pt x="409" y="80"/>
                    </a:lnTo>
                    <a:lnTo>
                      <a:pt x="409" y="85"/>
                    </a:lnTo>
                    <a:lnTo>
                      <a:pt x="409" y="91"/>
                    </a:lnTo>
                    <a:lnTo>
                      <a:pt x="407" y="95"/>
                    </a:lnTo>
                    <a:lnTo>
                      <a:pt x="407" y="101"/>
                    </a:lnTo>
                    <a:lnTo>
                      <a:pt x="407" y="106"/>
                    </a:lnTo>
                    <a:lnTo>
                      <a:pt x="405" y="112"/>
                    </a:lnTo>
                    <a:lnTo>
                      <a:pt x="403" y="116"/>
                    </a:lnTo>
                    <a:lnTo>
                      <a:pt x="403" y="123"/>
                    </a:lnTo>
                    <a:lnTo>
                      <a:pt x="401" y="129"/>
                    </a:lnTo>
                    <a:lnTo>
                      <a:pt x="401" y="135"/>
                    </a:lnTo>
                    <a:lnTo>
                      <a:pt x="399" y="141"/>
                    </a:lnTo>
                    <a:lnTo>
                      <a:pt x="397" y="146"/>
                    </a:lnTo>
                    <a:lnTo>
                      <a:pt x="395" y="152"/>
                    </a:lnTo>
                    <a:lnTo>
                      <a:pt x="395" y="158"/>
                    </a:lnTo>
                    <a:lnTo>
                      <a:pt x="391" y="163"/>
                    </a:lnTo>
                    <a:lnTo>
                      <a:pt x="390" y="171"/>
                    </a:lnTo>
                    <a:lnTo>
                      <a:pt x="390" y="177"/>
                    </a:lnTo>
                    <a:lnTo>
                      <a:pt x="388" y="184"/>
                    </a:lnTo>
                    <a:lnTo>
                      <a:pt x="384" y="190"/>
                    </a:lnTo>
                    <a:lnTo>
                      <a:pt x="382" y="196"/>
                    </a:lnTo>
                    <a:lnTo>
                      <a:pt x="380" y="203"/>
                    </a:lnTo>
                    <a:lnTo>
                      <a:pt x="378" y="209"/>
                    </a:lnTo>
                    <a:lnTo>
                      <a:pt x="374" y="215"/>
                    </a:lnTo>
                    <a:lnTo>
                      <a:pt x="372" y="222"/>
                    </a:lnTo>
                    <a:lnTo>
                      <a:pt x="369" y="228"/>
                    </a:lnTo>
                    <a:lnTo>
                      <a:pt x="367" y="236"/>
                    </a:lnTo>
                    <a:lnTo>
                      <a:pt x="363" y="241"/>
                    </a:lnTo>
                    <a:lnTo>
                      <a:pt x="359" y="249"/>
                    </a:lnTo>
                    <a:lnTo>
                      <a:pt x="355" y="255"/>
                    </a:lnTo>
                    <a:lnTo>
                      <a:pt x="352" y="262"/>
                    </a:lnTo>
                    <a:lnTo>
                      <a:pt x="348" y="268"/>
                    </a:lnTo>
                    <a:lnTo>
                      <a:pt x="344" y="275"/>
                    </a:lnTo>
                    <a:lnTo>
                      <a:pt x="340" y="281"/>
                    </a:lnTo>
                    <a:lnTo>
                      <a:pt x="336" y="289"/>
                    </a:lnTo>
                    <a:lnTo>
                      <a:pt x="331" y="294"/>
                    </a:lnTo>
                    <a:lnTo>
                      <a:pt x="327" y="302"/>
                    </a:lnTo>
                    <a:lnTo>
                      <a:pt x="321" y="308"/>
                    </a:lnTo>
                    <a:lnTo>
                      <a:pt x="317" y="313"/>
                    </a:lnTo>
                    <a:lnTo>
                      <a:pt x="313" y="321"/>
                    </a:lnTo>
                    <a:lnTo>
                      <a:pt x="308" y="327"/>
                    </a:lnTo>
                    <a:lnTo>
                      <a:pt x="304" y="332"/>
                    </a:lnTo>
                    <a:lnTo>
                      <a:pt x="298" y="338"/>
                    </a:lnTo>
                    <a:lnTo>
                      <a:pt x="294" y="344"/>
                    </a:lnTo>
                    <a:lnTo>
                      <a:pt x="289" y="350"/>
                    </a:lnTo>
                    <a:lnTo>
                      <a:pt x="283" y="355"/>
                    </a:lnTo>
                    <a:lnTo>
                      <a:pt x="279" y="361"/>
                    </a:lnTo>
                    <a:lnTo>
                      <a:pt x="274" y="367"/>
                    </a:lnTo>
                    <a:lnTo>
                      <a:pt x="270" y="371"/>
                    </a:lnTo>
                    <a:lnTo>
                      <a:pt x="264" y="376"/>
                    </a:lnTo>
                    <a:lnTo>
                      <a:pt x="260" y="382"/>
                    </a:lnTo>
                    <a:lnTo>
                      <a:pt x="255" y="388"/>
                    </a:lnTo>
                    <a:lnTo>
                      <a:pt x="251" y="391"/>
                    </a:lnTo>
                    <a:lnTo>
                      <a:pt x="245" y="397"/>
                    </a:lnTo>
                    <a:lnTo>
                      <a:pt x="241" y="401"/>
                    </a:lnTo>
                    <a:lnTo>
                      <a:pt x="236" y="407"/>
                    </a:lnTo>
                    <a:lnTo>
                      <a:pt x="232" y="410"/>
                    </a:lnTo>
                    <a:lnTo>
                      <a:pt x="226" y="414"/>
                    </a:lnTo>
                    <a:lnTo>
                      <a:pt x="222" y="420"/>
                    </a:lnTo>
                    <a:lnTo>
                      <a:pt x="217" y="424"/>
                    </a:lnTo>
                    <a:lnTo>
                      <a:pt x="213" y="428"/>
                    </a:lnTo>
                    <a:lnTo>
                      <a:pt x="207" y="431"/>
                    </a:lnTo>
                    <a:lnTo>
                      <a:pt x="203" y="435"/>
                    </a:lnTo>
                    <a:lnTo>
                      <a:pt x="199" y="439"/>
                    </a:lnTo>
                    <a:lnTo>
                      <a:pt x="196" y="443"/>
                    </a:lnTo>
                    <a:lnTo>
                      <a:pt x="190" y="447"/>
                    </a:lnTo>
                    <a:lnTo>
                      <a:pt x="186" y="450"/>
                    </a:lnTo>
                    <a:lnTo>
                      <a:pt x="182" y="454"/>
                    </a:lnTo>
                    <a:lnTo>
                      <a:pt x="179" y="458"/>
                    </a:lnTo>
                    <a:lnTo>
                      <a:pt x="175" y="460"/>
                    </a:lnTo>
                    <a:lnTo>
                      <a:pt x="171" y="464"/>
                    </a:lnTo>
                    <a:lnTo>
                      <a:pt x="165" y="466"/>
                    </a:lnTo>
                    <a:lnTo>
                      <a:pt x="161" y="469"/>
                    </a:lnTo>
                    <a:lnTo>
                      <a:pt x="158" y="471"/>
                    </a:lnTo>
                    <a:lnTo>
                      <a:pt x="156" y="475"/>
                    </a:lnTo>
                    <a:lnTo>
                      <a:pt x="152" y="477"/>
                    </a:lnTo>
                    <a:lnTo>
                      <a:pt x="148" y="479"/>
                    </a:lnTo>
                    <a:lnTo>
                      <a:pt x="144" y="483"/>
                    </a:lnTo>
                    <a:lnTo>
                      <a:pt x="142" y="485"/>
                    </a:lnTo>
                    <a:lnTo>
                      <a:pt x="139" y="486"/>
                    </a:lnTo>
                    <a:lnTo>
                      <a:pt x="135" y="488"/>
                    </a:lnTo>
                    <a:lnTo>
                      <a:pt x="133" y="490"/>
                    </a:lnTo>
                    <a:lnTo>
                      <a:pt x="129" y="492"/>
                    </a:lnTo>
                    <a:lnTo>
                      <a:pt x="127" y="494"/>
                    </a:lnTo>
                    <a:lnTo>
                      <a:pt x="125" y="496"/>
                    </a:lnTo>
                    <a:lnTo>
                      <a:pt x="121" y="496"/>
                    </a:lnTo>
                    <a:lnTo>
                      <a:pt x="120" y="498"/>
                    </a:lnTo>
                    <a:lnTo>
                      <a:pt x="116" y="500"/>
                    </a:lnTo>
                    <a:lnTo>
                      <a:pt x="114" y="504"/>
                    </a:lnTo>
                    <a:lnTo>
                      <a:pt x="110" y="504"/>
                    </a:lnTo>
                    <a:lnTo>
                      <a:pt x="110" y="505"/>
                    </a:lnTo>
                    <a:lnTo>
                      <a:pt x="108" y="507"/>
                    </a:lnTo>
                    <a:lnTo>
                      <a:pt x="123" y="464"/>
                    </a:lnTo>
                    <a:lnTo>
                      <a:pt x="123" y="462"/>
                    </a:lnTo>
                    <a:lnTo>
                      <a:pt x="125" y="462"/>
                    </a:lnTo>
                    <a:lnTo>
                      <a:pt x="125" y="460"/>
                    </a:lnTo>
                    <a:lnTo>
                      <a:pt x="129" y="460"/>
                    </a:lnTo>
                    <a:lnTo>
                      <a:pt x="131" y="458"/>
                    </a:lnTo>
                    <a:lnTo>
                      <a:pt x="135" y="456"/>
                    </a:lnTo>
                    <a:lnTo>
                      <a:pt x="137" y="454"/>
                    </a:lnTo>
                    <a:lnTo>
                      <a:pt x="139" y="452"/>
                    </a:lnTo>
                    <a:lnTo>
                      <a:pt x="140" y="452"/>
                    </a:lnTo>
                    <a:lnTo>
                      <a:pt x="144" y="450"/>
                    </a:lnTo>
                    <a:lnTo>
                      <a:pt x="146" y="448"/>
                    </a:lnTo>
                    <a:lnTo>
                      <a:pt x="148" y="447"/>
                    </a:lnTo>
                    <a:lnTo>
                      <a:pt x="152" y="445"/>
                    </a:lnTo>
                    <a:lnTo>
                      <a:pt x="154" y="443"/>
                    </a:lnTo>
                    <a:lnTo>
                      <a:pt x="156" y="441"/>
                    </a:lnTo>
                    <a:lnTo>
                      <a:pt x="160" y="439"/>
                    </a:lnTo>
                    <a:lnTo>
                      <a:pt x="161" y="435"/>
                    </a:lnTo>
                    <a:lnTo>
                      <a:pt x="165" y="435"/>
                    </a:lnTo>
                    <a:lnTo>
                      <a:pt x="169" y="431"/>
                    </a:lnTo>
                    <a:lnTo>
                      <a:pt x="173" y="429"/>
                    </a:lnTo>
                    <a:lnTo>
                      <a:pt x="175" y="426"/>
                    </a:lnTo>
                    <a:lnTo>
                      <a:pt x="179" y="424"/>
                    </a:lnTo>
                    <a:lnTo>
                      <a:pt x="182" y="420"/>
                    </a:lnTo>
                    <a:lnTo>
                      <a:pt x="186" y="418"/>
                    </a:lnTo>
                    <a:lnTo>
                      <a:pt x="190" y="414"/>
                    </a:lnTo>
                    <a:lnTo>
                      <a:pt x="194" y="412"/>
                    </a:lnTo>
                    <a:lnTo>
                      <a:pt x="198" y="409"/>
                    </a:lnTo>
                    <a:lnTo>
                      <a:pt x="201" y="405"/>
                    </a:lnTo>
                    <a:lnTo>
                      <a:pt x="205" y="401"/>
                    </a:lnTo>
                    <a:lnTo>
                      <a:pt x="209" y="397"/>
                    </a:lnTo>
                    <a:lnTo>
                      <a:pt x="213" y="393"/>
                    </a:lnTo>
                    <a:lnTo>
                      <a:pt x="218" y="390"/>
                    </a:lnTo>
                    <a:lnTo>
                      <a:pt x="222" y="386"/>
                    </a:lnTo>
                    <a:lnTo>
                      <a:pt x="226" y="382"/>
                    </a:lnTo>
                    <a:lnTo>
                      <a:pt x="230" y="378"/>
                    </a:lnTo>
                    <a:lnTo>
                      <a:pt x="234" y="372"/>
                    </a:lnTo>
                    <a:lnTo>
                      <a:pt x="237" y="369"/>
                    </a:lnTo>
                    <a:lnTo>
                      <a:pt x="243" y="365"/>
                    </a:lnTo>
                    <a:lnTo>
                      <a:pt x="247" y="359"/>
                    </a:lnTo>
                    <a:lnTo>
                      <a:pt x="251" y="355"/>
                    </a:lnTo>
                    <a:lnTo>
                      <a:pt x="255" y="350"/>
                    </a:lnTo>
                    <a:lnTo>
                      <a:pt x="260" y="346"/>
                    </a:lnTo>
                    <a:lnTo>
                      <a:pt x="264" y="340"/>
                    </a:lnTo>
                    <a:lnTo>
                      <a:pt x="268" y="334"/>
                    </a:lnTo>
                    <a:lnTo>
                      <a:pt x="272" y="329"/>
                    </a:lnTo>
                    <a:lnTo>
                      <a:pt x="277" y="325"/>
                    </a:lnTo>
                    <a:lnTo>
                      <a:pt x="281" y="319"/>
                    </a:lnTo>
                    <a:lnTo>
                      <a:pt x="285" y="313"/>
                    </a:lnTo>
                    <a:lnTo>
                      <a:pt x="289" y="308"/>
                    </a:lnTo>
                    <a:lnTo>
                      <a:pt x="294" y="302"/>
                    </a:lnTo>
                    <a:lnTo>
                      <a:pt x="298" y="296"/>
                    </a:lnTo>
                    <a:lnTo>
                      <a:pt x="302" y="291"/>
                    </a:lnTo>
                    <a:lnTo>
                      <a:pt x="306" y="283"/>
                    </a:lnTo>
                    <a:lnTo>
                      <a:pt x="310" y="277"/>
                    </a:lnTo>
                    <a:lnTo>
                      <a:pt x="313" y="272"/>
                    </a:lnTo>
                    <a:lnTo>
                      <a:pt x="317" y="264"/>
                    </a:lnTo>
                    <a:lnTo>
                      <a:pt x="321" y="258"/>
                    </a:lnTo>
                    <a:lnTo>
                      <a:pt x="325" y="253"/>
                    </a:lnTo>
                    <a:lnTo>
                      <a:pt x="329" y="245"/>
                    </a:lnTo>
                    <a:lnTo>
                      <a:pt x="332" y="239"/>
                    </a:lnTo>
                    <a:lnTo>
                      <a:pt x="336" y="232"/>
                    </a:lnTo>
                    <a:lnTo>
                      <a:pt x="340" y="226"/>
                    </a:lnTo>
                    <a:lnTo>
                      <a:pt x="342" y="218"/>
                    </a:lnTo>
                    <a:lnTo>
                      <a:pt x="346" y="213"/>
                    </a:lnTo>
                    <a:lnTo>
                      <a:pt x="348" y="207"/>
                    </a:lnTo>
                    <a:lnTo>
                      <a:pt x="352" y="201"/>
                    </a:lnTo>
                    <a:lnTo>
                      <a:pt x="353" y="196"/>
                    </a:lnTo>
                    <a:lnTo>
                      <a:pt x="355" y="190"/>
                    </a:lnTo>
                    <a:lnTo>
                      <a:pt x="359" y="184"/>
                    </a:lnTo>
                    <a:lnTo>
                      <a:pt x="361" y="179"/>
                    </a:lnTo>
                    <a:lnTo>
                      <a:pt x="363" y="175"/>
                    </a:lnTo>
                    <a:lnTo>
                      <a:pt x="365" y="169"/>
                    </a:lnTo>
                    <a:lnTo>
                      <a:pt x="367" y="163"/>
                    </a:lnTo>
                    <a:lnTo>
                      <a:pt x="369" y="160"/>
                    </a:lnTo>
                    <a:lnTo>
                      <a:pt x="371" y="154"/>
                    </a:lnTo>
                    <a:lnTo>
                      <a:pt x="372" y="150"/>
                    </a:lnTo>
                    <a:lnTo>
                      <a:pt x="374" y="146"/>
                    </a:lnTo>
                    <a:lnTo>
                      <a:pt x="376" y="142"/>
                    </a:lnTo>
                    <a:lnTo>
                      <a:pt x="376" y="137"/>
                    </a:lnTo>
                    <a:lnTo>
                      <a:pt x="378" y="133"/>
                    </a:lnTo>
                    <a:lnTo>
                      <a:pt x="380" y="129"/>
                    </a:lnTo>
                    <a:lnTo>
                      <a:pt x="380" y="125"/>
                    </a:lnTo>
                    <a:lnTo>
                      <a:pt x="380" y="121"/>
                    </a:lnTo>
                    <a:lnTo>
                      <a:pt x="382" y="118"/>
                    </a:lnTo>
                    <a:lnTo>
                      <a:pt x="382" y="114"/>
                    </a:lnTo>
                    <a:lnTo>
                      <a:pt x="384" y="110"/>
                    </a:lnTo>
                    <a:lnTo>
                      <a:pt x="384" y="106"/>
                    </a:lnTo>
                    <a:lnTo>
                      <a:pt x="386" y="104"/>
                    </a:lnTo>
                    <a:lnTo>
                      <a:pt x="386" y="101"/>
                    </a:lnTo>
                    <a:lnTo>
                      <a:pt x="388" y="99"/>
                    </a:lnTo>
                    <a:lnTo>
                      <a:pt x="388" y="95"/>
                    </a:lnTo>
                    <a:lnTo>
                      <a:pt x="388" y="91"/>
                    </a:lnTo>
                    <a:lnTo>
                      <a:pt x="388" y="89"/>
                    </a:lnTo>
                    <a:lnTo>
                      <a:pt x="388" y="85"/>
                    </a:lnTo>
                    <a:lnTo>
                      <a:pt x="388" y="83"/>
                    </a:lnTo>
                    <a:lnTo>
                      <a:pt x="390" y="82"/>
                    </a:lnTo>
                    <a:lnTo>
                      <a:pt x="390" y="80"/>
                    </a:lnTo>
                    <a:lnTo>
                      <a:pt x="390" y="78"/>
                    </a:lnTo>
                    <a:lnTo>
                      <a:pt x="390" y="72"/>
                    </a:lnTo>
                    <a:lnTo>
                      <a:pt x="390" y="70"/>
                    </a:lnTo>
                    <a:lnTo>
                      <a:pt x="390" y="66"/>
                    </a:lnTo>
                    <a:lnTo>
                      <a:pt x="390" y="63"/>
                    </a:lnTo>
                    <a:lnTo>
                      <a:pt x="390" y="61"/>
                    </a:lnTo>
                    <a:lnTo>
                      <a:pt x="388" y="59"/>
                    </a:lnTo>
                    <a:lnTo>
                      <a:pt x="388" y="57"/>
                    </a:lnTo>
                    <a:lnTo>
                      <a:pt x="388" y="55"/>
                    </a:lnTo>
                    <a:lnTo>
                      <a:pt x="388" y="53"/>
                    </a:lnTo>
                    <a:lnTo>
                      <a:pt x="386" y="53"/>
                    </a:lnTo>
                    <a:lnTo>
                      <a:pt x="384" y="53"/>
                    </a:lnTo>
                    <a:lnTo>
                      <a:pt x="382" y="55"/>
                    </a:lnTo>
                    <a:lnTo>
                      <a:pt x="380" y="55"/>
                    </a:lnTo>
                    <a:lnTo>
                      <a:pt x="378" y="57"/>
                    </a:lnTo>
                    <a:lnTo>
                      <a:pt x="376" y="59"/>
                    </a:lnTo>
                    <a:lnTo>
                      <a:pt x="372" y="61"/>
                    </a:lnTo>
                    <a:lnTo>
                      <a:pt x="369" y="63"/>
                    </a:lnTo>
                    <a:lnTo>
                      <a:pt x="365" y="64"/>
                    </a:lnTo>
                    <a:lnTo>
                      <a:pt x="359" y="66"/>
                    </a:lnTo>
                    <a:lnTo>
                      <a:pt x="355" y="68"/>
                    </a:lnTo>
                    <a:lnTo>
                      <a:pt x="352" y="72"/>
                    </a:lnTo>
                    <a:lnTo>
                      <a:pt x="348" y="72"/>
                    </a:lnTo>
                    <a:lnTo>
                      <a:pt x="346" y="74"/>
                    </a:lnTo>
                    <a:lnTo>
                      <a:pt x="344" y="76"/>
                    </a:lnTo>
                    <a:lnTo>
                      <a:pt x="340" y="78"/>
                    </a:lnTo>
                    <a:lnTo>
                      <a:pt x="338" y="78"/>
                    </a:lnTo>
                    <a:lnTo>
                      <a:pt x="334" y="80"/>
                    </a:lnTo>
                    <a:lnTo>
                      <a:pt x="331" y="82"/>
                    </a:lnTo>
                    <a:lnTo>
                      <a:pt x="329" y="82"/>
                    </a:lnTo>
                    <a:lnTo>
                      <a:pt x="325" y="83"/>
                    </a:lnTo>
                    <a:lnTo>
                      <a:pt x="323" y="85"/>
                    </a:lnTo>
                    <a:lnTo>
                      <a:pt x="319" y="87"/>
                    </a:lnTo>
                    <a:lnTo>
                      <a:pt x="315" y="89"/>
                    </a:lnTo>
                    <a:lnTo>
                      <a:pt x="312" y="91"/>
                    </a:lnTo>
                    <a:lnTo>
                      <a:pt x="308" y="91"/>
                    </a:lnTo>
                    <a:lnTo>
                      <a:pt x="304" y="93"/>
                    </a:lnTo>
                    <a:lnTo>
                      <a:pt x="302" y="95"/>
                    </a:lnTo>
                    <a:lnTo>
                      <a:pt x="298" y="97"/>
                    </a:lnTo>
                    <a:lnTo>
                      <a:pt x="294" y="99"/>
                    </a:lnTo>
                    <a:lnTo>
                      <a:pt x="291" y="101"/>
                    </a:lnTo>
                    <a:lnTo>
                      <a:pt x="287" y="102"/>
                    </a:lnTo>
                    <a:lnTo>
                      <a:pt x="283" y="102"/>
                    </a:lnTo>
                    <a:lnTo>
                      <a:pt x="279" y="106"/>
                    </a:lnTo>
                    <a:lnTo>
                      <a:pt x="275" y="106"/>
                    </a:lnTo>
                    <a:lnTo>
                      <a:pt x="272" y="108"/>
                    </a:lnTo>
                    <a:lnTo>
                      <a:pt x="266" y="110"/>
                    </a:lnTo>
                    <a:lnTo>
                      <a:pt x="262" y="112"/>
                    </a:lnTo>
                    <a:lnTo>
                      <a:pt x="258" y="114"/>
                    </a:lnTo>
                    <a:lnTo>
                      <a:pt x="255" y="116"/>
                    </a:lnTo>
                    <a:lnTo>
                      <a:pt x="249" y="118"/>
                    </a:lnTo>
                    <a:lnTo>
                      <a:pt x="245" y="120"/>
                    </a:lnTo>
                    <a:lnTo>
                      <a:pt x="241" y="121"/>
                    </a:lnTo>
                    <a:lnTo>
                      <a:pt x="237" y="123"/>
                    </a:lnTo>
                    <a:lnTo>
                      <a:pt x="232" y="125"/>
                    </a:lnTo>
                    <a:lnTo>
                      <a:pt x="228" y="127"/>
                    </a:lnTo>
                    <a:lnTo>
                      <a:pt x="224" y="129"/>
                    </a:lnTo>
                    <a:lnTo>
                      <a:pt x="218" y="131"/>
                    </a:lnTo>
                    <a:lnTo>
                      <a:pt x="215" y="133"/>
                    </a:lnTo>
                    <a:lnTo>
                      <a:pt x="209" y="135"/>
                    </a:lnTo>
                    <a:lnTo>
                      <a:pt x="205" y="137"/>
                    </a:lnTo>
                    <a:lnTo>
                      <a:pt x="199" y="139"/>
                    </a:lnTo>
                    <a:lnTo>
                      <a:pt x="196" y="141"/>
                    </a:lnTo>
                    <a:lnTo>
                      <a:pt x="190" y="142"/>
                    </a:lnTo>
                    <a:lnTo>
                      <a:pt x="186" y="146"/>
                    </a:lnTo>
                    <a:lnTo>
                      <a:pt x="180" y="148"/>
                    </a:lnTo>
                    <a:lnTo>
                      <a:pt x="175" y="150"/>
                    </a:lnTo>
                    <a:lnTo>
                      <a:pt x="171" y="152"/>
                    </a:lnTo>
                    <a:lnTo>
                      <a:pt x="165" y="156"/>
                    </a:lnTo>
                    <a:lnTo>
                      <a:pt x="161" y="158"/>
                    </a:lnTo>
                    <a:lnTo>
                      <a:pt x="156" y="160"/>
                    </a:lnTo>
                    <a:lnTo>
                      <a:pt x="152" y="163"/>
                    </a:lnTo>
                    <a:lnTo>
                      <a:pt x="146" y="165"/>
                    </a:lnTo>
                    <a:lnTo>
                      <a:pt x="142" y="169"/>
                    </a:lnTo>
                    <a:lnTo>
                      <a:pt x="137" y="171"/>
                    </a:lnTo>
                    <a:lnTo>
                      <a:pt x="133" y="175"/>
                    </a:lnTo>
                    <a:lnTo>
                      <a:pt x="127" y="177"/>
                    </a:lnTo>
                    <a:lnTo>
                      <a:pt x="123" y="180"/>
                    </a:lnTo>
                    <a:lnTo>
                      <a:pt x="118" y="182"/>
                    </a:lnTo>
                    <a:lnTo>
                      <a:pt x="114" y="186"/>
                    </a:lnTo>
                    <a:lnTo>
                      <a:pt x="110" y="188"/>
                    </a:lnTo>
                    <a:lnTo>
                      <a:pt x="106" y="192"/>
                    </a:lnTo>
                    <a:lnTo>
                      <a:pt x="101" y="194"/>
                    </a:lnTo>
                    <a:lnTo>
                      <a:pt x="97" y="198"/>
                    </a:lnTo>
                    <a:lnTo>
                      <a:pt x="91" y="199"/>
                    </a:lnTo>
                    <a:lnTo>
                      <a:pt x="87" y="203"/>
                    </a:lnTo>
                    <a:lnTo>
                      <a:pt x="83" y="205"/>
                    </a:lnTo>
                    <a:lnTo>
                      <a:pt x="80" y="209"/>
                    </a:lnTo>
                    <a:lnTo>
                      <a:pt x="76" y="211"/>
                    </a:lnTo>
                    <a:lnTo>
                      <a:pt x="72" y="215"/>
                    </a:lnTo>
                    <a:lnTo>
                      <a:pt x="68" y="217"/>
                    </a:lnTo>
                    <a:lnTo>
                      <a:pt x="64" y="218"/>
                    </a:lnTo>
                    <a:lnTo>
                      <a:pt x="59" y="222"/>
                    </a:lnTo>
                    <a:lnTo>
                      <a:pt x="57" y="224"/>
                    </a:lnTo>
                    <a:lnTo>
                      <a:pt x="53" y="226"/>
                    </a:lnTo>
                    <a:lnTo>
                      <a:pt x="49" y="230"/>
                    </a:lnTo>
                    <a:lnTo>
                      <a:pt x="45" y="232"/>
                    </a:lnTo>
                    <a:lnTo>
                      <a:pt x="44" y="234"/>
                    </a:lnTo>
                    <a:lnTo>
                      <a:pt x="40" y="237"/>
                    </a:lnTo>
                    <a:lnTo>
                      <a:pt x="36" y="239"/>
                    </a:lnTo>
                    <a:lnTo>
                      <a:pt x="32" y="241"/>
                    </a:lnTo>
                    <a:lnTo>
                      <a:pt x="30" y="243"/>
                    </a:lnTo>
                    <a:lnTo>
                      <a:pt x="28" y="245"/>
                    </a:lnTo>
                    <a:lnTo>
                      <a:pt x="25" y="247"/>
                    </a:lnTo>
                    <a:lnTo>
                      <a:pt x="23" y="249"/>
                    </a:lnTo>
                    <a:lnTo>
                      <a:pt x="21" y="251"/>
                    </a:lnTo>
                    <a:lnTo>
                      <a:pt x="17" y="253"/>
                    </a:lnTo>
                    <a:lnTo>
                      <a:pt x="15" y="255"/>
                    </a:lnTo>
                    <a:lnTo>
                      <a:pt x="13" y="256"/>
                    </a:lnTo>
                    <a:lnTo>
                      <a:pt x="11" y="258"/>
                    </a:lnTo>
                    <a:lnTo>
                      <a:pt x="7" y="260"/>
                    </a:lnTo>
                    <a:lnTo>
                      <a:pt x="6" y="264"/>
                    </a:lnTo>
                    <a:lnTo>
                      <a:pt x="4" y="264"/>
                    </a:lnTo>
                    <a:lnTo>
                      <a:pt x="2" y="266"/>
                    </a:lnTo>
                    <a:lnTo>
                      <a:pt x="0" y="268"/>
                    </a:lnTo>
                    <a:lnTo>
                      <a:pt x="59" y="19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52" name="Freeform 958">
                <a:extLst>
                  <a:ext uri="{FF2B5EF4-FFF2-40B4-BE49-F238E27FC236}">
                    <a16:creationId xmlns:a16="http://schemas.microsoft.com/office/drawing/2014/main" id="{03A72F4D-F8A0-4E36-9D4A-E9AD595912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78" y="801"/>
                <a:ext cx="36" cy="74"/>
              </a:xfrm>
              <a:custGeom>
                <a:avLst/>
                <a:gdLst>
                  <a:gd name="T0" fmla="*/ 0 w 72"/>
                  <a:gd name="T1" fmla="*/ 1 h 146"/>
                  <a:gd name="T2" fmla="*/ 1 w 72"/>
                  <a:gd name="T3" fmla="*/ 1 h 146"/>
                  <a:gd name="T4" fmla="*/ 1 w 72"/>
                  <a:gd name="T5" fmla="*/ 1 h 146"/>
                  <a:gd name="T6" fmla="*/ 1 w 72"/>
                  <a:gd name="T7" fmla="*/ 1 h 146"/>
                  <a:gd name="T8" fmla="*/ 1 w 72"/>
                  <a:gd name="T9" fmla="*/ 0 h 146"/>
                  <a:gd name="T10" fmla="*/ 1 w 72"/>
                  <a:gd name="T11" fmla="*/ 1 h 146"/>
                  <a:gd name="T12" fmla="*/ 1 w 72"/>
                  <a:gd name="T13" fmla="*/ 1 h 146"/>
                  <a:gd name="T14" fmla="*/ 1 w 72"/>
                  <a:gd name="T15" fmla="*/ 1 h 146"/>
                  <a:gd name="T16" fmla="*/ 1 w 72"/>
                  <a:gd name="T17" fmla="*/ 1 h 146"/>
                  <a:gd name="T18" fmla="*/ 1 w 72"/>
                  <a:gd name="T19" fmla="*/ 1 h 146"/>
                  <a:gd name="T20" fmla="*/ 0 w 72"/>
                  <a:gd name="T21" fmla="*/ 1 h 146"/>
                  <a:gd name="T22" fmla="*/ 0 w 72"/>
                  <a:gd name="T23" fmla="*/ 1 h 1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2"/>
                  <a:gd name="T37" fmla="*/ 0 h 146"/>
                  <a:gd name="T38" fmla="*/ 72 w 72"/>
                  <a:gd name="T39" fmla="*/ 146 h 14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2" h="146">
                    <a:moveTo>
                      <a:pt x="0" y="82"/>
                    </a:moveTo>
                    <a:lnTo>
                      <a:pt x="19" y="63"/>
                    </a:lnTo>
                    <a:lnTo>
                      <a:pt x="40" y="42"/>
                    </a:lnTo>
                    <a:lnTo>
                      <a:pt x="59" y="21"/>
                    </a:lnTo>
                    <a:lnTo>
                      <a:pt x="72" y="0"/>
                    </a:lnTo>
                    <a:lnTo>
                      <a:pt x="63" y="36"/>
                    </a:lnTo>
                    <a:lnTo>
                      <a:pt x="55" y="64"/>
                    </a:lnTo>
                    <a:lnTo>
                      <a:pt x="36" y="102"/>
                    </a:lnTo>
                    <a:lnTo>
                      <a:pt x="15" y="146"/>
                    </a:lnTo>
                    <a:lnTo>
                      <a:pt x="9" y="112"/>
                    </a:lnTo>
                    <a:lnTo>
                      <a:pt x="0" y="8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53" name="Freeform 959">
                <a:extLst>
                  <a:ext uri="{FF2B5EF4-FFF2-40B4-BE49-F238E27FC236}">
                    <a16:creationId xmlns:a16="http://schemas.microsoft.com/office/drawing/2014/main" id="{8E7B4074-D89D-454B-99D9-23104B19414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22" y="822"/>
                <a:ext cx="106" cy="93"/>
              </a:xfrm>
              <a:custGeom>
                <a:avLst/>
                <a:gdLst>
                  <a:gd name="T0" fmla="*/ 0 w 213"/>
                  <a:gd name="T1" fmla="*/ 1 h 184"/>
                  <a:gd name="T2" fmla="*/ 0 w 213"/>
                  <a:gd name="T3" fmla="*/ 1 h 184"/>
                  <a:gd name="T4" fmla="*/ 0 w 213"/>
                  <a:gd name="T5" fmla="*/ 1 h 184"/>
                  <a:gd name="T6" fmla="*/ 0 w 213"/>
                  <a:gd name="T7" fmla="*/ 1 h 184"/>
                  <a:gd name="T8" fmla="*/ 0 w 213"/>
                  <a:gd name="T9" fmla="*/ 1 h 184"/>
                  <a:gd name="T10" fmla="*/ 0 w 213"/>
                  <a:gd name="T11" fmla="*/ 1 h 184"/>
                  <a:gd name="T12" fmla="*/ 0 w 213"/>
                  <a:gd name="T13" fmla="*/ 1 h 184"/>
                  <a:gd name="T14" fmla="*/ 0 w 213"/>
                  <a:gd name="T15" fmla="*/ 0 h 184"/>
                  <a:gd name="T16" fmla="*/ 0 w 213"/>
                  <a:gd name="T17" fmla="*/ 1 h 184"/>
                  <a:gd name="T18" fmla="*/ 0 w 213"/>
                  <a:gd name="T19" fmla="*/ 1 h 184"/>
                  <a:gd name="T20" fmla="*/ 0 w 213"/>
                  <a:gd name="T21" fmla="*/ 1 h 184"/>
                  <a:gd name="T22" fmla="*/ 0 w 213"/>
                  <a:gd name="T23" fmla="*/ 1 h 184"/>
                  <a:gd name="T24" fmla="*/ 0 w 213"/>
                  <a:gd name="T25" fmla="*/ 1 h 184"/>
                  <a:gd name="T26" fmla="*/ 0 w 213"/>
                  <a:gd name="T27" fmla="*/ 1 h 184"/>
                  <a:gd name="T28" fmla="*/ 0 w 213"/>
                  <a:gd name="T29" fmla="*/ 1 h 1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3"/>
                  <a:gd name="T46" fmla="*/ 0 h 184"/>
                  <a:gd name="T47" fmla="*/ 213 w 213"/>
                  <a:gd name="T48" fmla="*/ 184 h 18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3" h="184">
                    <a:moveTo>
                      <a:pt x="0" y="184"/>
                    </a:moveTo>
                    <a:lnTo>
                      <a:pt x="19" y="150"/>
                    </a:lnTo>
                    <a:lnTo>
                      <a:pt x="48" y="112"/>
                    </a:lnTo>
                    <a:lnTo>
                      <a:pt x="82" y="76"/>
                    </a:lnTo>
                    <a:lnTo>
                      <a:pt x="118" y="49"/>
                    </a:lnTo>
                    <a:lnTo>
                      <a:pt x="158" y="28"/>
                    </a:lnTo>
                    <a:lnTo>
                      <a:pt x="196" y="9"/>
                    </a:lnTo>
                    <a:lnTo>
                      <a:pt x="213" y="0"/>
                    </a:lnTo>
                    <a:lnTo>
                      <a:pt x="206" y="19"/>
                    </a:lnTo>
                    <a:lnTo>
                      <a:pt x="190" y="49"/>
                    </a:lnTo>
                    <a:lnTo>
                      <a:pt x="169" y="85"/>
                    </a:lnTo>
                    <a:lnTo>
                      <a:pt x="137" y="127"/>
                    </a:lnTo>
                    <a:lnTo>
                      <a:pt x="65" y="156"/>
                    </a:lnTo>
                    <a:lnTo>
                      <a:pt x="0" y="1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54" name="Freeform 960">
                <a:extLst>
                  <a:ext uri="{FF2B5EF4-FFF2-40B4-BE49-F238E27FC236}">
                    <a16:creationId xmlns:a16="http://schemas.microsoft.com/office/drawing/2014/main" id="{256448AD-3E10-4DC0-9BC2-8732A9ABABA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2" y="732"/>
                <a:ext cx="71" cy="84"/>
              </a:xfrm>
              <a:custGeom>
                <a:avLst/>
                <a:gdLst>
                  <a:gd name="T0" fmla="*/ 1 w 142"/>
                  <a:gd name="T1" fmla="*/ 1 h 167"/>
                  <a:gd name="T2" fmla="*/ 1 w 142"/>
                  <a:gd name="T3" fmla="*/ 1 h 167"/>
                  <a:gd name="T4" fmla="*/ 1 w 142"/>
                  <a:gd name="T5" fmla="*/ 1 h 167"/>
                  <a:gd name="T6" fmla="*/ 1 w 142"/>
                  <a:gd name="T7" fmla="*/ 1 h 167"/>
                  <a:gd name="T8" fmla="*/ 1 w 142"/>
                  <a:gd name="T9" fmla="*/ 0 h 167"/>
                  <a:gd name="T10" fmla="*/ 1 w 142"/>
                  <a:gd name="T11" fmla="*/ 1 h 167"/>
                  <a:gd name="T12" fmla="*/ 1 w 142"/>
                  <a:gd name="T13" fmla="*/ 1 h 167"/>
                  <a:gd name="T14" fmla="*/ 1 w 142"/>
                  <a:gd name="T15" fmla="*/ 1 h 167"/>
                  <a:gd name="T16" fmla="*/ 1 w 142"/>
                  <a:gd name="T17" fmla="*/ 1 h 167"/>
                  <a:gd name="T18" fmla="*/ 1 w 142"/>
                  <a:gd name="T19" fmla="*/ 1 h 167"/>
                  <a:gd name="T20" fmla="*/ 0 w 142"/>
                  <a:gd name="T21" fmla="*/ 1 h 167"/>
                  <a:gd name="T22" fmla="*/ 1 w 142"/>
                  <a:gd name="T23" fmla="*/ 1 h 167"/>
                  <a:gd name="T24" fmla="*/ 1 w 142"/>
                  <a:gd name="T25" fmla="*/ 1 h 1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2"/>
                  <a:gd name="T40" fmla="*/ 0 h 167"/>
                  <a:gd name="T41" fmla="*/ 142 w 142"/>
                  <a:gd name="T42" fmla="*/ 167 h 16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2" h="167">
                    <a:moveTo>
                      <a:pt x="7" y="84"/>
                    </a:moveTo>
                    <a:lnTo>
                      <a:pt x="36" y="51"/>
                    </a:lnTo>
                    <a:lnTo>
                      <a:pt x="66" y="32"/>
                    </a:lnTo>
                    <a:lnTo>
                      <a:pt x="102" y="17"/>
                    </a:lnTo>
                    <a:lnTo>
                      <a:pt x="142" y="0"/>
                    </a:lnTo>
                    <a:lnTo>
                      <a:pt x="123" y="30"/>
                    </a:lnTo>
                    <a:lnTo>
                      <a:pt x="100" y="65"/>
                    </a:lnTo>
                    <a:lnTo>
                      <a:pt x="76" y="95"/>
                    </a:lnTo>
                    <a:lnTo>
                      <a:pt x="49" y="122"/>
                    </a:lnTo>
                    <a:lnTo>
                      <a:pt x="19" y="148"/>
                    </a:lnTo>
                    <a:lnTo>
                      <a:pt x="0" y="167"/>
                    </a:lnTo>
                    <a:lnTo>
                      <a:pt x="7" y="84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55" name="Freeform 961">
                <a:extLst>
                  <a:ext uri="{FF2B5EF4-FFF2-40B4-BE49-F238E27FC236}">
                    <a16:creationId xmlns:a16="http://schemas.microsoft.com/office/drawing/2014/main" id="{A99C621E-BC47-417D-A788-235175FC37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236" y="781"/>
                <a:ext cx="36" cy="28"/>
              </a:xfrm>
              <a:custGeom>
                <a:avLst/>
                <a:gdLst>
                  <a:gd name="T0" fmla="*/ 0 w 72"/>
                  <a:gd name="T1" fmla="*/ 0 h 57"/>
                  <a:gd name="T2" fmla="*/ 1 w 72"/>
                  <a:gd name="T3" fmla="*/ 0 h 57"/>
                  <a:gd name="T4" fmla="*/ 1 w 72"/>
                  <a:gd name="T5" fmla="*/ 0 h 57"/>
                  <a:gd name="T6" fmla="*/ 1 w 72"/>
                  <a:gd name="T7" fmla="*/ 0 h 57"/>
                  <a:gd name="T8" fmla="*/ 1 w 72"/>
                  <a:gd name="T9" fmla="*/ 0 h 57"/>
                  <a:gd name="T10" fmla="*/ 1 w 72"/>
                  <a:gd name="T11" fmla="*/ 0 h 57"/>
                  <a:gd name="T12" fmla="*/ 0 w 72"/>
                  <a:gd name="T13" fmla="*/ 0 h 57"/>
                  <a:gd name="T14" fmla="*/ 0 w 72"/>
                  <a:gd name="T15" fmla="*/ 0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2"/>
                  <a:gd name="T25" fmla="*/ 0 h 57"/>
                  <a:gd name="T26" fmla="*/ 72 w 72"/>
                  <a:gd name="T27" fmla="*/ 57 h 5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2" h="57">
                    <a:moveTo>
                      <a:pt x="0" y="51"/>
                    </a:moveTo>
                    <a:lnTo>
                      <a:pt x="28" y="29"/>
                    </a:lnTo>
                    <a:lnTo>
                      <a:pt x="51" y="13"/>
                    </a:lnTo>
                    <a:lnTo>
                      <a:pt x="72" y="0"/>
                    </a:lnTo>
                    <a:lnTo>
                      <a:pt x="57" y="21"/>
                    </a:lnTo>
                    <a:lnTo>
                      <a:pt x="26" y="57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56" name="Freeform 962">
                <a:extLst>
                  <a:ext uri="{FF2B5EF4-FFF2-40B4-BE49-F238E27FC236}">
                    <a16:creationId xmlns:a16="http://schemas.microsoft.com/office/drawing/2014/main" id="{1D791A68-A827-4582-81F9-97C4674B9CA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5" y="873"/>
                <a:ext cx="85" cy="106"/>
              </a:xfrm>
              <a:custGeom>
                <a:avLst/>
                <a:gdLst>
                  <a:gd name="T0" fmla="*/ 0 w 171"/>
                  <a:gd name="T1" fmla="*/ 0 h 213"/>
                  <a:gd name="T2" fmla="*/ 0 w 171"/>
                  <a:gd name="T3" fmla="*/ 0 h 213"/>
                  <a:gd name="T4" fmla="*/ 0 w 171"/>
                  <a:gd name="T5" fmla="*/ 0 h 213"/>
                  <a:gd name="T6" fmla="*/ 0 w 171"/>
                  <a:gd name="T7" fmla="*/ 0 h 213"/>
                  <a:gd name="T8" fmla="*/ 0 w 171"/>
                  <a:gd name="T9" fmla="*/ 0 h 213"/>
                  <a:gd name="T10" fmla="*/ 0 w 171"/>
                  <a:gd name="T11" fmla="*/ 0 h 213"/>
                  <a:gd name="T12" fmla="*/ 0 w 171"/>
                  <a:gd name="T13" fmla="*/ 0 h 213"/>
                  <a:gd name="T14" fmla="*/ 0 w 171"/>
                  <a:gd name="T15" fmla="*/ 0 h 213"/>
                  <a:gd name="T16" fmla="*/ 0 w 171"/>
                  <a:gd name="T17" fmla="*/ 0 h 213"/>
                  <a:gd name="T18" fmla="*/ 0 w 171"/>
                  <a:gd name="T19" fmla="*/ 0 h 213"/>
                  <a:gd name="T20" fmla="*/ 0 w 171"/>
                  <a:gd name="T21" fmla="*/ 0 h 213"/>
                  <a:gd name="T22" fmla="*/ 0 w 171"/>
                  <a:gd name="T23" fmla="*/ 0 h 213"/>
                  <a:gd name="T24" fmla="*/ 0 w 171"/>
                  <a:gd name="T25" fmla="*/ 0 h 213"/>
                  <a:gd name="T26" fmla="*/ 0 w 171"/>
                  <a:gd name="T27" fmla="*/ 0 h 2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71"/>
                  <a:gd name="T43" fmla="*/ 0 h 213"/>
                  <a:gd name="T44" fmla="*/ 171 w 171"/>
                  <a:gd name="T45" fmla="*/ 213 h 21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71" h="213">
                    <a:moveTo>
                      <a:pt x="17" y="86"/>
                    </a:moveTo>
                    <a:lnTo>
                      <a:pt x="44" y="63"/>
                    </a:lnTo>
                    <a:lnTo>
                      <a:pt x="90" y="37"/>
                    </a:lnTo>
                    <a:lnTo>
                      <a:pt x="130" y="19"/>
                    </a:lnTo>
                    <a:lnTo>
                      <a:pt x="171" y="0"/>
                    </a:lnTo>
                    <a:lnTo>
                      <a:pt x="158" y="27"/>
                    </a:lnTo>
                    <a:lnTo>
                      <a:pt x="137" y="57"/>
                    </a:lnTo>
                    <a:lnTo>
                      <a:pt x="107" y="99"/>
                    </a:lnTo>
                    <a:lnTo>
                      <a:pt x="75" y="137"/>
                    </a:lnTo>
                    <a:lnTo>
                      <a:pt x="33" y="181"/>
                    </a:lnTo>
                    <a:lnTo>
                      <a:pt x="0" y="213"/>
                    </a:lnTo>
                    <a:lnTo>
                      <a:pt x="94" y="78"/>
                    </a:lnTo>
                    <a:lnTo>
                      <a:pt x="17" y="86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57" name="Freeform 963">
                <a:extLst>
                  <a:ext uri="{FF2B5EF4-FFF2-40B4-BE49-F238E27FC236}">
                    <a16:creationId xmlns:a16="http://schemas.microsoft.com/office/drawing/2014/main" id="{1B1674C9-D66E-454B-896F-553106D4F66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3" y="921"/>
                <a:ext cx="132" cy="52"/>
              </a:xfrm>
              <a:custGeom>
                <a:avLst/>
                <a:gdLst>
                  <a:gd name="T0" fmla="*/ 1 w 264"/>
                  <a:gd name="T1" fmla="*/ 1 h 103"/>
                  <a:gd name="T2" fmla="*/ 1 w 264"/>
                  <a:gd name="T3" fmla="*/ 1 h 103"/>
                  <a:gd name="T4" fmla="*/ 1 w 264"/>
                  <a:gd name="T5" fmla="*/ 1 h 103"/>
                  <a:gd name="T6" fmla="*/ 1 w 264"/>
                  <a:gd name="T7" fmla="*/ 1 h 103"/>
                  <a:gd name="T8" fmla="*/ 1 w 264"/>
                  <a:gd name="T9" fmla="*/ 1 h 103"/>
                  <a:gd name="T10" fmla="*/ 1 w 264"/>
                  <a:gd name="T11" fmla="*/ 0 h 103"/>
                  <a:gd name="T12" fmla="*/ 1 w 264"/>
                  <a:gd name="T13" fmla="*/ 1 h 103"/>
                  <a:gd name="T14" fmla="*/ 1 w 264"/>
                  <a:gd name="T15" fmla="*/ 1 h 103"/>
                  <a:gd name="T16" fmla="*/ 1 w 264"/>
                  <a:gd name="T17" fmla="*/ 1 h 103"/>
                  <a:gd name="T18" fmla="*/ 0 w 264"/>
                  <a:gd name="T19" fmla="*/ 1 h 103"/>
                  <a:gd name="T20" fmla="*/ 1 w 264"/>
                  <a:gd name="T21" fmla="*/ 1 h 103"/>
                  <a:gd name="T22" fmla="*/ 1 w 264"/>
                  <a:gd name="T23" fmla="*/ 1 h 1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64"/>
                  <a:gd name="T37" fmla="*/ 0 h 103"/>
                  <a:gd name="T38" fmla="*/ 264 w 264"/>
                  <a:gd name="T39" fmla="*/ 103 h 10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64" h="103">
                    <a:moveTo>
                      <a:pt x="48" y="50"/>
                    </a:moveTo>
                    <a:lnTo>
                      <a:pt x="93" y="44"/>
                    </a:lnTo>
                    <a:lnTo>
                      <a:pt x="143" y="36"/>
                    </a:lnTo>
                    <a:lnTo>
                      <a:pt x="190" y="23"/>
                    </a:lnTo>
                    <a:lnTo>
                      <a:pt x="245" y="6"/>
                    </a:lnTo>
                    <a:lnTo>
                      <a:pt x="264" y="0"/>
                    </a:lnTo>
                    <a:lnTo>
                      <a:pt x="249" y="19"/>
                    </a:lnTo>
                    <a:lnTo>
                      <a:pt x="224" y="42"/>
                    </a:lnTo>
                    <a:lnTo>
                      <a:pt x="173" y="67"/>
                    </a:lnTo>
                    <a:lnTo>
                      <a:pt x="0" y="103"/>
                    </a:lnTo>
                    <a:lnTo>
                      <a:pt x="48" y="50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58" name="Freeform 964">
                <a:extLst>
                  <a:ext uri="{FF2B5EF4-FFF2-40B4-BE49-F238E27FC236}">
                    <a16:creationId xmlns:a16="http://schemas.microsoft.com/office/drawing/2014/main" id="{FE036230-9828-47D6-9AD0-C147BA28C93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51" y="980"/>
                <a:ext cx="67" cy="54"/>
              </a:xfrm>
              <a:custGeom>
                <a:avLst/>
                <a:gdLst>
                  <a:gd name="T0" fmla="*/ 1 w 133"/>
                  <a:gd name="T1" fmla="*/ 0 h 109"/>
                  <a:gd name="T2" fmla="*/ 1 w 133"/>
                  <a:gd name="T3" fmla="*/ 0 h 109"/>
                  <a:gd name="T4" fmla="*/ 1 w 133"/>
                  <a:gd name="T5" fmla="*/ 0 h 109"/>
                  <a:gd name="T6" fmla="*/ 1 w 133"/>
                  <a:gd name="T7" fmla="*/ 0 h 109"/>
                  <a:gd name="T8" fmla="*/ 1 w 133"/>
                  <a:gd name="T9" fmla="*/ 0 h 109"/>
                  <a:gd name="T10" fmla="*/ 1 w 133"/>
                  <a:gd name="T11" fmla="*/ 0 h 109"/>
                  <a:gd name="T12" fmla="*/ 1 w 133"/>
                  <a:gd name="T13" fmla="*/ 0 h 109"/>
                  <a:gd name="T14" fmla="*/ 0 w 133"/>
                  <a:gd name="T15" fmla="*/ 0 h 109"/>
                  <a:gd name="T16" fmla="*/ 1 w 133"/>
                  <a:gd name="T17" fmla="*/ 0 h 109"/>
                  <a:gd name="T18" fmla="*/ 1 w 133"/>
                  <a:gd name="T19" fmla="*/ 0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33"/>
                  <a:gd name="T31" fmla="*/ 0 h 109"/>
                  <a:gd name="T32" fmla="*/ 133 w 133"/>
                  <a:gd name="T33" fmla="*/ 109 h 10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33" h="109">
                    <a:moveTo>
                      <a:pt x="6" y="103"/>
                    </a:moveTo>
                    <a:lnTo>
                      <a:pt x="52" y="74"/>
                    </a:lnTo>
                    <a:lnTo>
                      <a:pt x="97" y="38"/>
                    </a:lnTo>
                    <a:lnTo>
                      <a:pt x="133" y="0"/>
                    </a:lnTo>
                    <a:lnTo>
                      <a:pt x="101" y="40"/>
                    </a:lnTo>
                    <a:lnTo>
                      <a:pt x="71" y="72"/>
                    </a:lnTo>
                    <a:lnTo>
                      <a:pt x="31" y="97"/>
                    </a:lnTo>
                    <a:lnTo>
                      <a:pt x="0" y="109"/>
                    </a:lnTo>
                    <a:lnTo>
                      <a:pt x="6" y="10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59" name="Freeform 965">
                <a:extLst>
                  <a:ext uri="{FF2B5EF4-FFF2-40B4-BE49-F238E27FC236}">
                    <a16:creationId xmlns:a16="http://schemas.microsoft.com/office/drawing/2014/main" id="{FD878408-3028-4EA4-8EBD-9CA078414FA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08" y="947"/>
                <a:ext cx="31" cy="85"/>
              </a:xfrm>
              <a:custGeom>
                <a:avLst/>
                <a:gdLst>
                  <a:gd name="T0" fmla="*/ 0 w 61"/>
                  <a:gd name="T1" fmla="*/ 0 h 171"/>
                  <a:gd name="T2" fmla="*/ 1 w 61"/>
                  <a:gd name="T3" fmla="*/ 0 h 171"/>
                  <a:gd name="T4" fmla="*/ 1 w 61"/>
                  <a:gd name="T5" fmla="*/ 0 h 171"/>
                  <a:gd name="T6" fmla="*/ 1 w 61"/>
                  <a:gd name="T7" fmla="*/ 0 h 171"/>
                  <a:gd name="T8" fmla="*/ 1 w 61"/>
                  <a:gd name="T9" fmla="*/ 0 h 171"/>
                  <a:gd name="T10" fmla="*/ 1 w 61"/>
                  <a:gd name="T11" fmla="*/ 0 h 171"/>
                  <a:gd name="T12" fmla="*/ 1 w 61"/>
                  <a:gd name="T13" fmla="*/ 0 h 171"/>
                  <a:gd name="T14" fmla="*/ 1 w 61"/>
                  <a:gd name="T15" fmla="*/ 0 h 171"/>
                  <a:gd name="T16" fmla="*/ 1 w 61"/>
                  <a:gd name="T17" fmla="*/ 0 h 171"/>
                  <a:gd name="T18" fmla="*/ 1 w 61"/>
                  <a:gd name="T19" fmla="*/ 0 h 171"/>
                  <a:gd name="T20" fmla="*/ 1 w 61"/>
                  <a:gd name="T21" fmla="*/ 0 h 171"/>
                  <a:gd name="T22" fmla="*/ 0 w 61"/>
                  <a:gd name="T23" fmla="*/ 0 h 171"/>
                  <a:gd name="T24" fmla="*/ 0 w 61"/>
                  <a:gd name="T25" fmla="*/ 0 h 171"/>
                  <a:gd name="T26" fmla="*/ 0 w 61"/>
                  <a:gd name="T27" fmla="*/ 0 h 17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1"/>
                  <a:gd name="T43" fmla="*/ 0 h 171"/>
                  <a:gd name="T44" fmla="*/ 61 w 61"/>
                  <a:gd name="T45" fmla="*/ 171 h 17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1" h="171">
                    <a:moveTo>
                      <a:pt x="0" y="163"/>
                    </a:moveTo>
                    <a:lnTo>
                      <a:pt x="2" y="131"/>
                    </a:lnTo>
                    <a:lnTo>
                      <a:pt x="11" y="87"/>
                    </a:lnTo>
                    <a:lnTo>
                      <a:pt x="26" y="47"/>
                    </a:lnTo>
                    <a:lnTo>
                      <a:pt x="45" y="21"/>
                    </a:lnTo>
                    <a:lnTo>
                      <a:pt x="61" y="0"/>
                    </a:lnTo>
                    <a:lnTo>
                      <a:pt x="47" y="30"/>
                    </a:lnTo>
                    <a:lnTo>
                      <a:pt x="36" y="68"/>
                    </a:lnTo>
                    <a:lnTo>
                      <a:pt x="28" y="100"/>
                    </a:lnTo>
                    <a:lnTo>
                      <a:pt x="19" y="131"/>
                    </a:lnTo>
                    <a:lnTo>
                      <a:pt x="5" y="159"/>
                    </a:lnTo>
                    <a:lnTo>
                      <a:pt x="0" y="171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60" name="Freeform 966">
                <a:extLst>
                  <a:ext uri="{FF2B5EF4-FFF2-40B4-BE49-F238E27FC236}">
                    <a16:creationId xmlns:a16="http://schemas.microsoft.com/office/drawing/2014/main" id="{75978BAB-7B5B-4886-8D32-A9A0DBED011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36" y="908"/>
                <a:ext cx="13" cy="74"/>
              </a:xfrm>
              <a:custGeom>
                <a:avLst/>
                <a:gdLst>
                  <a:gd name="T0" fmla="*/ 0 w 27"/>
                  <a:gd name="T1" fmla="*/ 1 h 148"/>
                  <a:gd name="T2" fmla="*/ 0 w 27"/>
                  <a:gd name="T3" fmla="*/ 1 h 148"/>
                  <a:gd name="T4" fmla="*/ 0 w 27"/>
                  <a:gd name="T5" fmla="*/ 1 h 148"/>
                  <a:gd name="T6" fmla="*/ 0 w 27"/>
                  <a:gd name="T7" fmla="*/ 1 h 148"/>
                  <a:gd name="T8" fmla="*/ 0 w 27"/>
                  <a:gd name="T9" fmla="*/ 0 h 148"/>
                  <a:gd name="T10" fmla="*/ 0 w 27"/>
                  <a:gd name="T11" fmla="*/ 1 h 148"/>
                  <a:gd name="T12" fmla="*/ 0 w 27"/>
                  <a:gd name="T13" fmla="*/ 1 h 148"/>
                  <a:gd name="T14" fmla="*/ 0 w 27"/>
                  <a:gd name="T15" fmla="*/ 1 h 148"/>
                  <a:gd name="T16" fmla="*/ 0 w 27"/>
                  <a:gd name="T17" fmla="*/ 1 h 148"/>
                  <a:gd name="T18" fmla="*/ 0 w 27"/>
                  <a:gd name="T19" fmla="*/ 1 h 148"/>
                  <a:gd name="T20" fmla="*/ 0 w 27"/>
                  <a:gd name="T21" fmla="*/ 1 h 1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148"/>
                  <a:gd name="T35" fmla="*/ 27 w 27"/>
                  <a:gd name="T36" fmla="*/ 148 h 14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148">
                    <a:moveTo>
                      <a:pt x="0" y="148"/>
                    </a:moveTo>
                    <a:lnTo>
                      <a:pt x="0" y="116"/>
                    </a:lnTo>
                    <a:lnTo>
                      <a:pt x="2" y="78"/>
                    </a:lnTo>
                    <a:lnTo>
                      <a:pt x="12" y="40"/>
                    </a:lnTo>
                    <a:lnTo>
                      <a:pt x="27" y="0"/>
                    </a:lnTo>
                    <a:lnTo>
                      <a:pt x="23" y="32"/>
                    </a:lnTo>
                    <a:lnTo>
                      <a:pt x="21" y="62"/>
                    </a:lnTo>
                    <a:lnTo>
                      <a:pt x="19" y="93"/>
                    </a:lnTo>
                    <a:lnTo>
                      <a:pt x="14" y="119"/>
                    </a:lnTo>
                    <a:lnTo>
                      <a:pt x="0" y="148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61" name="Freeform 967">
                <a:extLst>
                  <a:ext uri="{FF2B5EF4-FFF2-40B4-BE49-F238E27FC236}">
                    <a16:creationId xmlns:a16="http://schemas.microsoft.com/office/drawing/2014/main" id="{B81B01D9-84F7-4AAF-AB87-CCEC331A38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10" y="1004"/>
                <a:ext cx="94" cy="53"/>
              </a:xfrm>
              <a:custGeom>
                <a:avLst/>
                <a:gdLst>
                  <a:gd name="T0" fmla="*/ 0 w 188"/>
                  <a:gd name="T1" fmla="*/ 1 h 106"/>
                  <a:gd name="T2" fmla="*/ 1 w 188"/>
                  <a:gd name="T3" fmla="*/ 1 h 106"/>
                  <a:gd name="T4" fmla="*/ 1 w 188"/>
                  <a:gd name="T5" fmla="*/ 1 h 106"/>
                  <a:gd name="T6" fmla="*/ 1 w 188"/>
                  <a:gd name="T7" fmla="*/ 1 h 106"/>
                  <a:gd name="T8" fmla="*/ 1 w 188"/>
                  <a:gd name="T9" fmla="*/ 1 h 106"/>
                  <a:gd name="T10" fmla="*/ 1 w 188"/>
                  <a:gd name="T11" fmla="*/ 0 h 106"/>
                  <a:gd name="T12" fmla="*/ 1 w 188"/>
                  <a:gd name="T13" fmla="*/ 1 h 106"/>
                  <a:gd name="T14" fmla="*/ 1 w 188"/>
                  <a:gd name="T15" fmla="*/ 1 h 106"/>
                  <a:gd name="T16" fmla="*/ 1 w 188"/>
                  <a:gd name="T17" fmla="*/ 1 h 106"/>
                  <a:gd name="T18" fmla="*/ 1 w 188"/>
                  <a:gd name="T19" fmla="*/ 1 h 106"/>
                  <a:gd name="T20" fmla="*/ 1 w 188"/>
                  <a:gd name="T21" fmla="*/ 1 h 106"/>
                  <a:gd name="T22" fmla="*/ 0 w 188"/>
                  <a:gd name="T23" fmla="*/ 1 h 106"/>
                  <a:gd name="T24" fmla="*/ 0 w 188"/>
                  <a:gd name="T25" fmla="*/ 1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8"/>
                  <a:gd name="T40" fmla="*/ 0 h 106"/>
                  <a:gd name="T41" fmla="*/ 188 w 188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8" h="106">
                    <a:moveTo>
                      <a:pt x="0" y="104"/>
                    </a:moveTo>
                    <a:lnTo>
                      <a:pt x="23" y="83"/>
                    </a:lnTo>
                    <a:lnTo>
                      <a:pt x="64" y="57"/>
                    </a:lnTo>
                    <a:lnTo>
                      <a:pt x="112" y="30"/>
                    </a:lnTo>
                    <a:lnTo>
                      <a:pt x="167" y="7"/>
                    </a:lnTo>
                    <a:lnTo>
                      <a:pt x="188" y="0"/>
                    </a:lnTo>
                    <a:lnTo>
                      <a:pt x="154" y="21"/>
                    </a:lnTo>
                    <a:lnTo>
                      <a:pt x="116" y="43"/>
                    </a:lnTo>
                    <a:lnTo>
                      <a:pt x="66" y="68"/>
                    </a:lnTo>
                    <a:lnTo>
                      <a:pt x="30" y="89"/>
                    </a:lnTo>
                    <a:lnTo>
                      <a:pt x="4" y="106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62" name="Freeform 968">
                <a:extLst>
                  <a:ext uri="{FF2B5EF4-FFF2-40B4-BE49-F238E27FC236}">
                    <a16:creationId xmlns:a16="http://schemas.microsoft.com/office/drawing/2014/main" id="{BC4AD3B6-A844-4108-B110-4BB67C3E75D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39" y="841"/>
                <a:ext cx="72" cy="63"/>
              </a:xfrm>
              <a:custGeom>
                <a:avLst/>
                <a:gdLst>
                  <a:gd name="T0" fmla="*/ 0 w 144"/>
                  <a:gd name="T1" fmla="*/ 1 h 125"/>
                  <a:gd name="T2" fmla="*/ 1 w 144"/>
                  <a:gd name="T3" fmla="*/ 1 h 125"/>
                  <a:gd name="T4" fmla="*/ 1 w 144"/>
                  <a:gd name="T5" fmla="*/ 1 h 125"/>
                  <a:gd name="T6" fmla="*/ 1 w 144"/>
                  <a:gd name="T7" fmla="*/ 1 h 125"/>
                  <a:gd name="T8" fmla="*/ 1 w 144"/>
                  <a:gd name="T9" fmla="*/ 0 h 125"/>
                  <a:gd name="T10" fmla="*/ 1 w 144"/>
                  <a:gd name="T11" fmla="*/ 1 h 125"/>
                  <a:gd name="T12" fmla="*/ 1 w 144"/>
                  <a:gd name="T13" fmla="*/ 1 h 125"/>
                  <a:gd name="T14" fmla="*/ 1 w 144"/>
                  <a:gd name="T15" fmla="*/ 1 h 125"/>
                  <a:gd name="T16" fmla="*/ 0 w 144"/>
                  <a:gd name="T17" fmla="*/ 1 h 125"/>
                  <a:gd name="T18" fmla="*/ 0 w 144"/>
                  <a:gd name="T19" fmla="*/ 1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4"/>
                  <a:gd name="T31" fmla="*/ 0 h 125"/>
                  <a:gd name="T32" fmla="*/ 144 w 144"/>
                  <a:gd name="T33" fmla="*/ 125 h 12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4" h="125">
                    <a:moveTo>
                      <a:pt x="0" y="125"/>
                    </a:moveTo>
                    <a:lnTo>
                      <a:pt x="30" y="83"/>
                    </a:lnTo>
                    <a:lnTo>
                      <a:pt x="66" y="45"/>
                    </a:lnTo>
                    <a:lnTo>
                      <a:pt x="108" y="19"/>
                    </a:lnTo>
                    <a:lnTo>
                      <a:pt x="144" y="0"/>
                    </a:lnTo>
                    <a:lnTo>
                      <a:pt x="121" y="30"/>
                    </a:lnTo>
                    <a:lnTo>
                      <a:pt x="85" y="72"/>
                    </a:lnTo>
                    <a:lnTo>
                      <a:pt x="47" y="108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FC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63" name="Freeform 969">
                <a:extLst>
                  <a:ext uri="{FF2B5EF4-FFF2-40B4-BE49-F238E27FC236}">
                    <a16:creationId xmlns:a16="http://schemas.microsoft.com/office/drawing/2014/main" id="{891FA268-230C-4E22-AB09-B8C99055B7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76" y="747"/>
                <a:ext cx="48" cy="57"/>
              </a:xfrm>
              <a:custGeom>
                <a:avLst/>
                <a:gdLst>
                  <a:gd name="T0" fmla="*/ 0 w 97"/>
                  <a:gd name="T1" fmla="*/ 0 h 115"/>
                  <a:gd name="T2" fmla="*/ 0 w 97"/>
                  <a:gd name="T3" fmla="*/ 0 h 115"/>
                  <a:gd name="T4" fmla="*/ 0 w 97"/>
                  <a:gd name="T5" fmla="*/ 0 h 115"/>
                  <a:gd name="T6" fmla="*/ 0 w 97"/>
                  <a:gd name="T7" fmla="*/ 0 h 115"/>
                  <a:gd name="T8" fmla="*/ 0 w 97"/>
                  <a:gd name="T9" fmla="*/ 0 h 115"/>
                  <a:gd name="T10" fmla="*/ 0 w 97"/>
                  <a:gd name="T11" fmla="*/ 0 h 115"/>
                  <a:gd name="T12" fmla="*/ 0 w 97"/>
                  <a:gd name="T13" fmla="*/ 0 h 115"/>
                  <a:gd name="T14" fmla="*/ 0 w 97"/>
                  <a:gd name="T15" fmla="*/ 0 h 115"/>
                  <a:gd name="T16" fmla="*/ 0 w 97"/>
                  <a:gd name="T17" fmla="*/ 0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7"/>
                  <a:gd name="T28" fmla="*/ 0 h 115"/>
                  <a:gd name="T29" fmla="*/ 97 w 97"/>
                  <a:gd name="T30" fmla="*/ 115 h 11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7" h="115">
                    <a:moveTo>
                      <a:pt x="4" y="80"/>
                    </a:moveTo>
                    <a:lnTo>
                      <a:pt x="31" y="50"/>
                    </a:lnTo>
                    <a:lnTo>
                      <a:pt x="59" y="23"/>
                    </a:lnTo>
                    <a:lnTo>
                      <a:pt x="97" y="0"/>
                    </a:lnTo>
                    <a:lnTo>
                      <a:pt x="73" y="33"/>
                    </a:lnTo>
                    <a:lnTo>
                      <a:pt x="44" y="67"/>
                    </a:lnTo>
                    <a:lnTo>
                      <a:pt x="0" y="115"/>
                    </a:lnTo>
                    <a:lnTo>
                      <a:pt x="4" y="80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64" name="Freeform 970">
                <a:extLst>
                  <a:ext uri="{FF2B5EF4-FFF2-40B4-BE49-F238E27FC236}">
                    <a16:creationId xmlns:a16="http://schemas.microsoft.com/office/drawing/2014/main" id="{29D5CB2B-44CF-4C39-8992-CA5D64AC2DF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07" y="889"/>
                <a:ext cx="38" cy="27"/>
              </a:xfrm>
              <a:custGeom>
                <a:avLst/>
                <a:gdLst>
                  <a:gd name="T0" fmla="*/ 0 w 76"/>
                  <a:gd name="T1" fmla="*/ 0 h 55"/>
                  <a:gd name="T2" fmla="*/ 1 w 76"/>
                  <a:gd name="T3" fmla="*/ 0 h 55"/>
                  <a:gd name="T4" fmla="*/ 1 w 76"/>
                  <a:gd name="T5" fmla="*/ 0 h 55"/>
                  <a:gd name="T6" fmla="*/ 1 w 76"/>
                  <a:gd name="T7" fmla="*/ 0 h 55"/>
                  <a:gd name="T8" fmla="*/ 1 w 76"/>
                  <a:gd name="T9" fmla="*/ 0 h 55"/>
                  <a:gd name="T10" fmla="*/ 1 w 76"/>
                  <a:gd name="T11" fmla="*/ 0 h 55"/>
                  <a:gd name="T12" fmla="*/ 0 w 76"/>
                  <a:gd name="T13" fmla="*/ 0 h 55"/>
                  <a:gd name="T14" fmla="*/ 0 w 76"/>
                  <a:gd name="T15" fmla="*/ 0 h 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6"/>
                  <a:gd name="T25" fmla="*/ 0 h 55"/>
                  <a:gd name="T26" fmla="*/ 76 w 76"/>
                  <a:gd name="T27" fmla="*/ 55 h 5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6" h="55">
                    <a:moveTo>
                      <a:pt x="0" y="42"/>
                    </a:moveTo>
                    <a:lnTo>
                      <a:pt x="25" y="24"/>
                    </a:lnTo>
                    <a:lnTo>
                      <a:pt x="61" y="5"/>
                    </a:lnTo>
                    <a:lnTo>
                      <a:pt x="76" y="0"/>
                    </a:lnTo>
                    <a:lnTo>
                      <a:pt x="59" y="26"/>
                    </a:lnTo>
                    <a:lnTo>
                      <a:pt x="30" y="55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65" name="Freeform 971">
                <a:extLst>
                  <a:ext uri="{FF2B5EF4-FFF2-40B4-BE49-F238E27FC236}">
                    <a16:creationId xmlns:a16="http://schemas.microsoft.com/office/drawing/2014/main" id="{820C9D30-0EF5-4131-AA54-41665E06D04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167" y="934"/>
                <a:ext cx="105" cy="38"/>
              </a:xfrm>
              <a:custGeom>
                <a:avLst/>
                <a:gdLst>
                  <a:gd name="T0" fmla="*/ 0 w 211"/>
                  <a:gd name="T1" fmla="*/ 1 h 74"/>
                  <a:gd name="T2" fmla="*/ 0 w 211"/>
                  <a:gd name="T3" fmla="*/ 1 h 74"/>
                  <a:gd name="T4" fmla="*/ 0 w 211"/>
                  <a:gd name="T5" fmla="*/ 1 h 74"/>
                  <a:gd name="T6" fmla="*/ 0 w 211"/>
                  <a:gd name="T7" fmla="*/ 1 h 74"/>
                  <a:gd name="T8" fmla="*/ 0 w 211"/>
                  <a:gd name="T9" fmla="*/ 0 h 74"/>
                  <a:gd name="T10" fmla="*/ 0 w 211"/>
                  <a:gd name="T11" fmla="*/ 1 h 74"/>
                  <a:gd name="T12" fmla="*/ 0 w 211"/>
                  <a:gd name="T13" fmla="*/ 1 h 74"/>
                  <a:gd name="T14" fmla="*/ 0 w 211"/>
                  <a:gd name="T15" fmla="*/ 1 h 74"/>
                  <a:gd name="T16" fmla="*/ 0 w 211"/>
                  <a:gd name="T17" fmla="*/ 1 h 74"/>
                  <a:gd name="T18" fmla="*/ 0 w 211"/>
                  <a:gd name="T19" fmla="*/ 1 h 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1"/>
                  <a:gd name="T31" fmla="*/ 0 h 74"/>
                  <a:gd name="T32" fmla="*/ 211 w 211"/>
                  <a:gd name="T33" fmla="*/ 74 h 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1" h="74">
                    <a:moveTo>
                      <a:pt x="15" y="49"/>
                    </a:moveTo>
                    <a:lnTo>
                      <a:pt x="76" y="40"/>
                    </a:lnTo>
                    <a:lnTo>
                      <a:pt x="137" y="23"/>
                    </a:lnTo>
                    <a:lnTo>
                      <a:pt x="192" y="9"/>
                    </a:lnTo>
                    <a:lnTo>
                      <a:pt x="211" y="0"/>
                    </a:lnTo>
                    <a:lnTo>
                      <a:pt x="184" y="17"/>
                    </a:lnTo>
                    <a:lnTo>
                      <a:pt x="133" y="46"/>
                    </a:lnTo>
                    <a:lnTo>
                      <a:pt x="0" y="74"/>
                    </a:lnTo>
                    <a:lnTo>
                      <a:pt x="15" y="49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66" name="Freeform 972">
                <a:extLst>
                  <a:ext uri="{FF2B5EF4-FFF2-40B4-BE49-F238E27FC236}">
                    <a16:creationId xmlns:a16="http://schemas.microsoft.com/office/drawing/2014/main" id="{4B869CEB-FFFF-413F-B5F6-496C6DD60D7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5" y="822"/>
                <a:ext cx="20" cy="47"/>
              </a:xfrm>
              <a:custGeom>
                <a:avLst/>
                <a:gdLst>
                  <a:gd name="T0" fmla="*/ 1 w 40"/>
                  <a:gd name="T1" fmla="*/ 1 h 93"/>
                  <a:gd name="T2" fmla="*/ 1 w 40"/>
                  <a:gd name="T3" fmla="*/ 0 h 93"/>
                  <a:gd name="T4" fmla="*/ 1 w 40"/>
                  <a:gd name="T5" fmla="*/ 1 h 93"/>
                  <a:gd name="T6" fmla="*/ 1 w 40"/>
                  <a:gd name="T7" fmla="*/ 1 h 93"/>
                  <a:gd name="T8" fmla="*/ 0 w 40"/>
                  <a:gd name="T9" fmla="*/ 1 h 93"/>
                  <a:gd name="T10" fmla="*/ 1 w 40"/>
                  <a:gd name="T11" fmla="*/ 1 h 93"/>
                  <a:gd name="T12" fmla="*/ 1 w 40"/>
                  <a:gd name="T13" fmla="*/ 1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0"/>
                  <a:gd name="T22" fmla="*/ 0 h 93"/>
                  <a:gd name="T23" fmla="*/ 40 w 40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0" h="93">
                    <a:moveTo>
                      <a:pt x="10" y="36"/>
                    </a:moveTo>
                    <a:lnTo>
                      <a:pt x="40" y="0"/>
                    </a:lnTo>
                    <a:lnTo>
                      <a:pt x="31" y="24"/>
                    </a:lnTo>
                    <a:lnTo>
                      <a:pt x="17" y="53"/>
                    </a:lnTo>
                    <a:lnTo>
                      <a:pt x="0" y="93"/>
                    </a:lnTo>
                    <a:lnTo>
                      <a:pt x="10" y="36"/>
                    </a:ln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67" name="Freeform 973">
                <a:extLst>
                  <a:ext uri="{FF2B5EF4-FFF2-40B4-BE49-F238E27FC236}">
                    <a16:creationId xmlns:a16="http://schemas.microsoft.com/office/drawing/2014/main" id="{B2E43BC4-0FFC-4750-8D6D-FB50DBE33E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01" y="831"/>
                <a:ext cx="100" cy="170"/>
              </a:xfrm>
              <a:custGeom>
                <a:avLst/>
                <a:gdLst>
                  <a:gd name="T0" fmla="*/ 0 w 199"/>
                  <a:gd name="T1" fmla="*/ 1 h 340"/>
                  <a:gd name="T2" fmla="*/ 1 w 199"/>
                  <a:gd name="T3" fmla="*/ 1 h 340"/>
                  <a:gd name="T4" fmla="*/ 1 w 199"/>
                  <a:gd name="T5" fmla="*/ 1 h 340"/>
                  <a:gd name="T6" fmla="*/ 1 w 199"/>
                  <a:gd name="T7" fmla="*/ 1 h 340"/>
                  <a:gd name="T8" fmla="*/ 1 w 199"/>
                  <a:gd name="T9" fmla="*/ 1 h 340"/>
                  <a:gd name="T10" fmla="*/ 1 w 199"/>
                  <a:gd name="T11" fmla="*/ 1 h 340"/>
                  <a:gd name="T12" fmla="*/ 1 w 199"/>
                  <a:gd name="T13" fmla="*/ 1 h 340"/>
                  <a:gd name="T14" fmla="*/ 1 w 199"/>
                  <a:gd name="T15" fmla="*/ 1 h 340"/>
                  <a:gd name="T16" fmla="*/ 1 w 199"/>
                  <a:gd name="T17" fmla="*/ 1 h 340"/>
                  <a:gd name="T18" fmla="*/ 1 w 199"/>
                  <a:gd name="T19" fmla="*/ 1 h 340"/>
                  <a:gd name="T20" fmla="*/ 1 w 199"/>
                  <a:gd name="T21" fmla="*/ 1 h 340"/>
                  <a:gd name="T22" fmla="*/ 1 w 199"/>
                  <a:gd name="T23" fmla="*/ 1 h 340"/>
                  <a:gd name="T24" fmla="*/ 1 w 199"/>
                  <a:gd name="T25" fmla="*/ 1 h 340"/>
                  <a:gd name="T26" fmla="*/ 1 w 199"/>
                  <a:gd name="T27" fmla="*/ 1 h 340"/>
                  <a:gd name="T28" fmla="*/ 1 w 199"/>
                  <a:gd name="T29" fmla="*/ 1 h 340"/>
                  <a:gd name="T30" fmla="*/ 1 w 199"/>
                  <a:gd name="T31" fmla="*/ 1 h 340"/>
                  <a:gd name="T32" fmla="*/ 1 w 199"/>
                  <a:gd name="T33" fmla="*/ 1 h 340"/>
                  <a:gd name="T34" fmla="*/ 1 w 199"/>
                  <a:gd name="T35" fmla="*/ 1 h 340"/>
                  <a:gd name="T36" fmla="*/ 1 w 199"/>
                  <a:gd name="T37" fmla="*/ 1 h 340"/>
                  <a:gd name="T38" fmla="*/ 1 w 199"/>
                  <a:gd name="T39" fmla="*/ 1 h 340"/>
                  <a:gd name="T40" fmla="*/ 1 w 199"/>
                  <a:gd name="T41" fmla="*/ 1 h 340"/>
                  <a:gd name="T42" fmla="*/ 1 w 199"/>
                  <a:gd name="T43" fmla="*/ 1 h 340"/>
                  <a:gd name="T44" fmla="*/ 1 w 199"/>
                  <a:gd name="T45" fmla="*/ 1 h 340"/>
                  <a:gd name="T46" fmla="*/ 1 w 199"/>
                  <a:gd name="T47" fmla="*/ 1 h 340"/>
                  <a:gd name="T48" fmla="*/ 1 w 199"/>
                  <a:gd name="T49" fmla="*/ 1 h 340"/>
                  <a:gd name="T50" fmla="*/ 1 w 199"/>
                  <a:gd name="T51" fmla="*/ 1 h 340"/>
                  <a:gd name="T52" fmla="*/ 1 w 199"/>
                  <a:gd name="T53" fmla="*/ 1 h 340"/>
                  <a:gd name="T54" fmla="*/ 1 w 199"/>
                  <a:gd name="T55" fmla="*/ 1 h 340"/>
                  <a:gd name="T56" fmla="*/ 1 w 199"/>
                  <a:gd name="T57" fmla="*/ 1 h 340"/>
                  <a:gd name="T58" fmla="*/ 1 w 199"/>
                  <a:gd name="T59" fmla="*/ 1 h 340"/>
                  <a:gd name="T60" fmla="*/ 1 w 199"/>
                  <a:gd name="T61" fmla="*/ 1 h 340"/>
                  <a:gd name="T62" fmla="*/ 1 w 199"/>
                  <a:gd name="T63" fmla="*/ 1 h 340"/>
                  <a:gd name="T64" fmla="*/ 1 w 199"/>
                  <a:gd name="T65" fmla="*/ 1 h 340"/>
                  <a:gd name="T66" fmla="*/ 1 w 199"/>
                  <a:gd name="T67" fmla="*/ 1 h 340"/>
                  <a:gd name="T68" fmla="*/ 1 w 199"/>
                  <a:gd name="T69" fmla="*/ 1 h 340"/>
                  <a:gd name="T70" fmla="*/ 1 w 199"/>
                  <a:gd name="T71" fmla="*/ 1 h 340"/>
                  <a:gd name="T72" fmla="*/ 1 w 199"/>
                  <a:gd name="T73" fmla="*/ 1 h 340"/>
                  <a:gd name="T74" fmla="*/ 1 w 199"/>
                  <a:gd name="T75" fmla="*/ 1 h 340"/>
                  <a:gd name="T76" fmla="*/ 1 w 199"/>
                  <a:gd name="T77" fmla="*/ 1 h 340"/>
                  <a:gd name="T78" fmla="*/ 1 w 199"/>
                  <a:gd name="T79" fmla="*/ 1 h 340"/>
                  <a:gd name="T80" fmla="*/ 1 w 199"/>
                  <a:gd name="T81" fmla="*/ 1 h 340"/>
                  <a:gd name="T82" fmla="*/ 1 w 199"/>
                  <a:gd name="T83" fmla="*/ 1 h 340"/>
                  <a:gd name="T84" fmla="*/ 1 w 199"/>
                  <a:gd name="T85" fmla="*/ 1 h 340"/>
                  <a:gd name="T86" fmla="*/ 1 w 199"/>
                  <a:gd name="T87" fmla="*/ 1 h 340"/>
                  <a:gd name="T88" fmla="*/ 1 w 199"/>
                  <a:gd name="T89" fmla="*/ 1 h 340"/>
                  <a:gd name="T90" fmla="*/ 1 w 199"/>
                  <a:gd name="T91" fmla="*/ 1 h 340"/>
                  <a:gd name="T92" fmla="*/ 1 w 199"/>
                  <a:gd name="T93" fmla="*/ 1 h 340"/>
                  <a:gd name="T94" fmla="*/ 1 w 199"/>
                  <a:gd name="T95" fmla="*/ 1 h 340"/>
                  <a:gd name="T96" fmla="*/ 1 w 199"/>
                  <a:gd name="T97" fmla="*/ 1 h 340"/>
                  <a:gd name="T98" fmla="*/ 1 w 199"/>
                  <a:gd name="T99" fmla="*/ 1 h 340"/>
                  <a:gd name="T100" fmla="*/ 1 w 199"/>
                  <a:gd name="T101" fmla="*/ 1 h 340"/>
                  <a:gd name="T102" fmla="*/ 1 w 199"/>
                  <a:gd name="T103" fmla="*/ 1 h 340"/>
                  <a:gd name="T104" fmla="*/ 1 w 199"/>
                  <a:gd name="T105" fmla="*/ 1 h 340"/>
                  <a:gd name="T106" fmla="*/ 1 w 199"/>
                  <a:gd name="T107" fmla="*/ 1 h 340"/>
                  <a:gd name="T108" fmla="*/ 1 w 199"/>
                  <a:gd name="T109" fmla="*/ 1 h 340"/>
                  <a:gd name="T110" fmla="*/ 1 w 199"/>
                  <a:gd name="T111" fmla="*/ 1 h 340"/>
                  <a:gd name="T112" fmla="*/ 1 w 199"/>
                  <a:gd name="T113" fmla="*/ 1 h 340"/>
                  <a:gd name="T114" fmla="*/ 1 w 199"/>
                  <a:gd name="T115" fmla="*/ 1 h 340"/>
                  <a:gd name="T116" fmla="*/ 1 w 199"/>
                  <a:gd name="T117" fmla="*/ 1 h 340"/>
                  <a:gd name="T118" fmla="*/ 1 w 199"/>
                  <a:gd name="T119" fmla="*/ 1 h 340"/>
                  <a:gd name="T120" fmla="*/ 1 w 199"/>
                  <a:gd name="T121" fmla="*/ 1 h 340"/>
                  <a:gd name="T122" fmla="*/ 0 w 199"/>
                  <a:gd name="T123" fmla="*/ 1 h 34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9"/>
                  <a:gd name="T187" fmla="*/ 0 h 340"/>
                  <a:gd name="T188" fmla="*/ 199 w 199"/>
                  <a:gd name="T189" fmla="*/ 340 h 34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9" h="340">
                    <a:moveTo>
                      <a:pt x="0" y="209"/>
                    </a:moveTo>
                    <a:lnTo>
                      <a:pt x="0" y="209"/>
                    </a:lnTo>
                    <a:lnTo>
                      <a:pt x="0" y="207"/>
                    </a:lnTo>
                    <a:lnTo>
                      <a:pt x="0" y="205"/>
                    </a:lnTo>
                    <a:lnTo>
                      <a:pt x="0" y="203"/>
                    </a:lnTo>
                    <a:lnTo>
                      <a:pt x="2" y="197"/>
                    </a:lnTo>
                    <a:lnTo>
                      <a:pt x="4" y="194"/>
                    </a:lnTo>
                    <a:lnTo>
                      <a:pt x="4" y="192"/>
                    </a:lnTo>
                    <a:lnTo>
                      <a:pt x="4" y="188"/>
                    </a:lnTo>
                    <a:lnTo>
                      <a:pt x="6" y="186"/>
                    </a:lnTo>
                    <a:lnTo>
                      <a:pt x="6" y="184"/>
                    </a:lnTo>
                    <a:lnTo>
                      <a:pt x="7" y="180"/>
                    </a:lnTo>
                    <a:lnTo>
                      <a:pt x="7" y="177"/>
                    </a:lnTo>
                    <a:lnTo>
                      <a:pt x="9" y="173"/>
                    </a:lnTo>
                    <a:lnTo>
                      <a:pt x="11" y="171"/>
                    </a:lnTo>
                    <a:lnTo>
                      <a:pt x="13" y="167"/>
                    </a:lnTo>
                    <a:lnTo>
                      <a:pt x="13" y="163"/>
                    </a:lnTo>
                    <a:lnTo>
                      <a:pt x="15" y="159"/>
                    </a:lnTo>
                    <a:lnTo>
                      <a:pt x="17" y="156"/>
                    </a:lnTo>
                    <a:lnTo>
                      <a:pt x="19" y="152"/>
                    </a:lnTo>
                    <a:lnTo>
                      <a:pt x="21" y="148"/>
                    </a:lnTo>
                    <a:lnTo>
                      <a:pt x="23" y="144"/>
                    </a:lnTo>
                    <a:lnTo>
                      <a:pt x="25" y="140"/>
                    </a:lnTo>
                    <a:lnTo>
                      <a:pt x="28" y="137"/>
                    </a:lnTo>
                    <a:lnTo>
                      <a:pt x="30" y="133"/>
                    </a:lnTo>
                    <a:lnTo>
                      <a:pt x="32" y="127"/>
                    </a:lnTo>
                    <a:lnTo>
                      <a:pt x="36" y="123"/>
                    </a:lnTo>
                    <a:lnTo>
                      <a:pt x="38" y="120"/>
                    </a:lnTo>
                    <a:lnTo>
                      <a:pt x="42" y="116"/>
                    </a:lnTo>
                    <a:lnTo>
                      <a:pt x="44" y="110"/>
                    </a:lnTo>
                    <a:lnTo>
                      <a:pt x="47" y="106"/>
                    </a:lnTo>
                    <a:lnTo>
                      <a:pt x="51" y="101"/>
                    </a:lnTo>
                    <a:lnTo>
                      <a:pt x="53" y="97"/>
                    </a:lnTo>
                    <a:lnTo>
                      <a:pt x="57" y="93"/>
                    </a:lnTo>
                    <a:lnTo>
                      <a:pt x="61" y="89"/>
                    </a:lnTo>
                    <a:lnTo>
                      <a:pt x="65" y="83"/>
                    </a:lnTo>
                    <a:lnTo>
                      <a:pt x="68" y="80"/>
                    </a:lnTo>
                    <a:lnTo>
                      <a:pt x="74" y="76"/>
                    </a:lnTo>
                    <a:lnTo>
                      <a:pt x="78" y="70"/>
                    </a:lnTo>
                    <a:lnTo>
                      <a:pt x="82" y="66"/>
                    </a:lnTo>
                    <a:lnTo>
                      <a:pt x="87" y="62"/>
                    </a:lnTo>
                    <a:lnTo>
                      <a:pt x="91" y="59"/>
                    </a:lnTo>
                    <a:lnTo>
                      <a:pt x="97" y="55"/>
                    </a:lnTo>
                    <a:lnTo>
                      <a:pt x="101" y="49"/>
                    </a:lnTo>
                    <a:lnTo>
                      <a:pt x="106" y="45"/>
                    </a:lnTo>
                    <a:lnTo>
                      <a:pt x="112" y="42"/>
                    </a:lnTo>
                    <a:lnTo>
                      <a:pt x="118" y="38"/>
                    </a:lnTo>
                    <a:lnTo>
                      <a:pt x="123" y="34"/>
                    </a:lnTo>
                    <a:lnTo>
                      <a:pt x="129" y="30"/>
                    </a:lnTo>
                    <a:lnTo>
                      <a:pt x="137" y="26"/>
                    </a:lnTo>
                    <a:lnTo>
                      <a:pt x="142" y="23"/>
                    </a:lnTo>
                    <a:lnTo>
                      <a:pt x="148" y="19"/>
                    </a:lnTo>
                    <a:lnTo>
                      <a:pt x="156" y="17"/>
                    </a:lnTo>
                    <a:lnTo>
                      <a:pt x="163" y="13"/>
                    </a:lnTo>
                    <a:lnTo>
                      <a:pt x="169" y="9"/>
                    </a:lnTo>
                    <a:lnTo>
                      <a:pt x="177" y="7"/>
                    </a:lnTo>
                    <a:lnTo>
                      <a:pt x="184" y="4"/>
                    </a:lnTo>
                    <a:lnTo>
                      <a:pt x="192" y="2"/>
                    </a:lnTo>
                    <a:lnTo>
                      <a:pt x="199" y="0"/>
                    </a:lnTo>
                    <a:lnTo>
                      <a:pt x="198" y="2"/>
                    </a:lnTo>
                    <a:lnTo>
                      <a:pt x="196" y="4"/>
                    </a:lnTo>
                    <a:lnTo>
                      <a:pt x="194" y="7"/>
                    </a:lnTo>
                    <a:lnTo>
                      <a:pt x="194" y="9"/>
                    </a:lnTo>
                    <a:lnTo>
                      <a:pt x="192" y="11"/>
                    </a:lnTo>
                    <a:lnTo>
                      <a:pt x="190" y="15"/>
                    </a:lnTo>
                    <a:lnTo>
                      <a:pt x="188" y="17"/>
                    </a:lnTo>
                    <a:lnTo>
                      <a:pt x="186" y="19"/>
                    </a:lnTo>
                    <a:lnTo>
                      <a:pt x="184" y="23"/>
                    </a:lnTo>
                    <a:lnTo>
                      <a:pt x="184" y="24"/>
                    </a:lnTo>
                    <a:lnTo>
                      <a:pt x="182" y="26"/>
                    </a:lnTo>
                    <a:lnTo>
                      <a:pt x="182" y="30"/>
                    </a:lnTo>
                    <a:lnTo>
                      <a:pt x="180" y="32"/>
                    </a:lnTo>
                    <a:lnTo>
                      <a:pt x="179" y="36"/>
                    </a:lnTo>
                    <a:lnTo>
                      <a:pt x="179" y="38"/>
                    </a:lnTo>
                    <a:lnTo>
                      <a:pt x="177" y="42"/>
                    </a:lnTo>
                    <a:lnTo>
                      <a:pt x="177" y="45"/>
                    </a:lnTo>
                    <a:lnTo>
                      <a:pt x="177" y="49"/>
                    </a:lnTo>
                    <a:lnTo>
                      <a:pt x="175" y="53"/>
                    </a:lnTo>
                    <a:lnTo>
                      <a:pt x="175" y="57"/>
                    </a:lnTo>
                    <a:lnTo>
                      <a:pt x="173" y="61"/>
                    </a:lnTo>
                    <a:lnTo>
                      <a:pt x="173" y="66"/>
                    </a:lnTo>
                    <a:lnTo>
                      <a:pt x="173" y="68"/>
                    </a:lnTo>
                    <a:lnTo>
                      <a:pt x="173" y="70"/>
                    </a:lnTo>
                    <a:lnTo>
                      <a:pt x="173" y="74"/>
                    </a:lnTo>
                    <a:lnTo>
                      <a:pt x="173" y="76"/>
                    </a:lnTo>
                    <a:lnTo>
                      <a:pt x="173" y="78"/>
                    </a:lnTo>
                    <a:lnTo>
                      <a:pt x="173" y="82"/>
                    </a:lnTo>
                    <a:lnTo>
                      <a:pt x="173" y="83"/>
                    </a:lnTo>
                    <a:lnTo>
                      <a:pt x="173" y="87"/>
                    </a:lnTo>
                    <a:lnTo>
                      <a:pt x="173" y="91"/>
                    </a:lnTo>
                    <a:lnTo>
                      <a:pt x="173" y="95"/>
                    </a:lnTo>
                    <a:lnTo>
                      <a:pt x="173" y="97"/>
                    </a:lnTo>
                    <a:lnTo>
                      <a:pt x="173" y="101"/>
                    </a:lnTo>
                    <a:lnTo>
                      <a:pt x="173" y="104"/>
                    </a:lnTo>
                    <a:lnTo>
                      <a:pt x="173" y="108"/>
                    </a:lnTo>
                    <a:lnTo>
                      <a:pt x="173" y="112"/>
                    </a:lnTo>
                    <a:lnTo>
                      <a:pt x="173" y="116"/>
                    </a:lnTo>
                    <a:lnTo>
                      <a:pt x="173" y="120"/>
                    </a:lnTo>
                    <a:lnTo>
                      <a:pt x="175" y="123"/>
                    </a:lnTo>
                    <a:lnTo>
                      <a:pt x="175" y="127"/>
                    </a:lnTo>
                    <a:lnTo>
                      <a:pt x="175" y="133"/>
                    </a:lnTo>
                    <a:lnTo>
                      <a:pt x="175" y="137"/>
                    </a:lnTo>
                    <a:lnTo>
                      <a:pt x="175" y="140"/>
                    </a:lnTo>
                    <a:lnTo>
                      <a:pt x="175" y="144"/>
                    </a:lnTo>
                    <a:lnTo>
                      <a:pt x="175" y="148"/>
                    </a:lnTo>
                    <a:lnTo>
                      <a:pt x="175" y="152"/>
                    </a:lnTo>
                    <a:lnTo>
                      <a:pt x="177" y="156"/>
                    </a:lnTo>
                    <a:lnTo>
                      <a:pt x="177" y="161"/>
                    </a:lnTo>
                    <a:lnTo>
                      <a:pt x="177" y="165"/>
                    </a:lnTo>
                    <a:lnTo>
                      <a:pt x="177" y="167"/>
                    </a:lnTo>
                    <a:lnTo>
                      <a:pt x="177" y="171"/>
                    </a:lnTo>
                    <a:lnTo>
                      <a:pt x="177" y="175"/>
                    </a:lnTo>
                    <a:lnTo>
                      <a:pt x="177" y="178"/>
                    </a:lnTo>
                    <a:lnTo>
                      <a:pt x="177" y="182"/>
                    </a:lnTo>
                    <a:lnTo>
                      <a:pt x="177" y="184"/>
                    </a:lnTo>
                    <a:lnTo>
                      <a:pt x="177" y="188"/>
                    </a:lnTo>
                    <a:lnTo>
                      <a:pt x="177" y="192"/>
                    </a:lnTo>
                    <a:lnTo>
                      <a:pt x="177" y="194"/>
                    </a:lnTo>
                    <a:lnTo>
                      <a:pt x="177" y="197"/>
                    </a:lnTo>
                    <a:lnTo>
                      <a:pt x="177" y="199"/>
                    </a:lnTo>
                    <a:lnTo>
                      <a:pt x="177" y="203"/>
                    </a:lnTo>
                    <a:lnTo>
                      <a:pt x="177" y="205"/>
                    </a:lnTo>
                    <a:lnTo>
                      <a:pt x="177" y="209"/>
                    </a:lnTo>
                    <a:lnTo>
                      <a:pt x="177" y="211"/>
                    </a:lnTo>
                    <a:lnTo>
                      <a:pt x="177" y="215"/>
                    </a:lnTo>
                    <a:lnTo>
                      <a:pt x="175" y="216"/>
                    </a:lnTo>
                    <a:lnTo>
                      <a:pt x="175" y="220"/>
                    </a:lnTo>
                    <a:lnTo>
                      <a:pt x="175" y="222"/>
                    </a:lnTo>
                    <a:lnTo>
                      <a:pt x="175" y="224"/>
                    </a:lnTo>
                    <a:lnTo>
                      <a:pt x="175" y="226"/>
                    </a:lnTo>
                    <a:lnTo>
                      <a:pt x="175" y="230"/>
                    </a:lnTo>
                    <a:lnTo>
                      <a:pt x="175" y="232"/>
                    </a:lnTo>
                    <a:lnTo>
                      <a:pt x="175" y="234"/>
                    </a:lnTo>
                    <a:lnTo>
                      <a:pt x="173" y="239"/>
                    </a:lnTo>
                    <a:lnTo>
                      <a:pt x="173" y="243"/>
                    </a:lnTo>
                    <a:lnTo>
                      <a:pt x="173" y="247"/>
                    </a:lnTo>
                    <a:lnTo>
                      <a:pt x="173" y="251"/>
                    </a:lnTo>
                    <a:lnTo>
                      <a:pt x="171" y="254"/>
                    </a:lnTo>
                    <a:lnTo>
                      <a:pt x="171" y="260"/>
                    </a:lnTo>
                    <a:lnTo>
                      <a:pt x="169" y="264"/>
                    </a:lnTo>
                    <a:lnTo>
                      <a:pt x="169" y="268"/>
                    </a:lnTo>
                    <a:lnTo>
                      <a:pt x="167" y="272"/>
                    </a:lnTo>
                    <a:lnTo>
                      <a:pt x="167" y="275"/>
                    </a:lnTo>
                    <a:lnTo>
                      <a:pt x="165" y="279"/>
                    </a:lnTo>
                    <a:lnTo>
                      <a:pt x="165" y="283"/>
                    </a:lnTo>
                    <a:lnTo>
                      <a:pt x="163" y="287"/>
                    </a:lnTo>
                    <a:lnTo>
                      <a:pt x="163" y="293"/>
                    </a:lnTo>
                    <a:lnTo>
                      <a:pt x="161" y="296"/>
                    </a:lnTo>
                    <a:lnTo>
                      <a:pt x="160" y="302"/>
                    </a:lnTo>
                    <a:lnTo>
                      <a:pt x="141" y="340"/>
                    </a:lnTo>
                    <a:lnTo>
                      <a:pt x="141" y="338"/>
                    </a:lnTo>
                    <a:lnTo>
                      <a:pt x="141" y="336"/>
                    </a:lnTo>
                    <a:lnTo>
                      <a:pt x="141" y="332"/>
                    </a:lnTo>
                    <a:lnTo>
                      <a:pt x="141" y="331"/>
                    </a:lnTo>
                    <a:lnTo>
                      <a:pt x="142" y="327"/>
                    </a:lnTo>
                    <a:lnTo>
                      <a:pt x="142" y="323"/>
                    </a:lnTo>
                    <a:lnTo>
                      <a:pt x="142" y="317"/>
                    </a:lnTo>
                    <a:lnTo>
                      <a:pt x="142" y="315"/>
                    </a:lnTo>
                    <a:lnTo>
                      <a:pt x="144" y="312"/>
                    </a:lnTo>
                    <a:lnTo>
                      <a:pt x="144" y="310"/>
                    </a:lnTo>
                    <a:lnTo>
                      <a:pt x="144" y="306"/>
                    </a:lnTo>
                    <a:lnTo>
                      <a:pt x="144" y="304"/>
                    </a:lnTo>
                    <a:lnTo>
                      <a:pt x="144" y="300"/>
                    </a:lnTo>
                    <a:lnTo>
                      <a:pt x="146" y="298"/>
                    </a:lnTo>
                    <a:lnTo>
                      <a:pt x="146" y="294"/>
                    </a:lnTo>
                    <a:lnTo>
                      <a:pt x="146" y="291"/>
                    </a:lnTo>
                    <a:lnTo>
                      <a:pt x="146" y="287"/>
                    </a:lnTo>
                    <a:lnTo>
                      <a:pt x="146" y="283"/>
                    </a:lnTo>
                    <a:lnTo>
                      <a:pt x="148" y="279"/>
                    </a:lnTo>
                    <a:lnTo>
                      <a:pt x="148" y="275"/>
                    </a:lnTo>
                    <a:lnTo>
                      <a:pt x="148" y="273"/>
                    </a:lnTo>
                    <a:lnTo>
                      <a:pt x="148" y="270"/>
                    </a:lnTo>
                    <a:lnTo>
                      <a:pt x="150" y="266"/>
                    </a:lnTo>
                    <a:lnTo>
                      <a:pt x="150" y="262"/>
                    </a:lnTo>
                    <a:lnTo>
                      <a:pt x="150" y="258"/>
                    </a:lnTo>
                    <a:lnTo>
                      <a:pt x="150" y="254"/>
                    </a:lnTo>
                    <a:lnTo>
                      <a:pt x="150" y="249"/>
                    </a:lnTo>
                    <a:lnTo>
                      <a:pt x="150" y="245"/>
                    </a:lnTo>
                    <a:lnTo>
                      <a:pt x="152" y="241"/>
                    </a:lnTo>
                    <a:lnTo>
                      <a:pt x="152" y="237"/>
                    </a:lnTo>
                    <a:lnTo>
                      <a:pt x="152" y="234"/>
                    </a:lnTo>
                    <a:lnTo>
                      <a:pt x="152" y="230"/>
                    </a:lnTo>
                    <a:lnTo>
                      <a:pt x="152" y="224"/>
                    </a:lnTo>
                    <a:lnTo>
                      <a:pt x="152" y="220"/>
                    </a:lnTo>
                    <a:lnTo>
                      <a:pt x="154" y="216"/>
                    </a:lnTo>
                    <a:lnTo>
                      <a:pt x="154" y="213"/>
                    </a:lnTo>
                    <a:lnTo>
                      <a:pt x="154" y="209"/>
                    </a:lnTo>
                    <a:lnTo>
                      <a:pt x="154" y="205"/>
                    </a:lnTo>
                    <a:lnTo>
                      <a:pt x="154" y="201"/>
                    </a:lnTo>
                    <a:lnTo>
                      <a:pt x="154" y="196"/>
                    </a:lnTo>
                    <a:lnTo>
                      <a:pt x="154" y="192"/>
                    </a:lnTo>
                    <a:lnTo>
                      <a:pt x="154" y="188"/>
                    </a:lnTo>
                    <a:lnTo>
                      <a:pt x="154" y="184"/>
                    </a:lnTo>
                    <a:lnTo>
                      <a:pt x="154" y="180"/>
                    </a:lnTo>
                    <a:lnTo>
                      <a:pt x="154" y="177"/>
                    </a:lnTo>
                    <a:lnTo>
                      <a:pt x="154" y="173"/>
                    </a:lnTo>
                    <a:lnTo>
                      <a:pt x="154" y="169"/>
                    </a:lnTo>
                    <a:lnTo>
                      <a:pt x="154" y="165"/>
                    </a:lnTo>
                    <a:lnTo>
                      <a:pt x="154" y="161"/>
                    </a:lnTo>
                    <a:lnTo>
                      <a:pt x="154" y="158"/>
                    </a:lnTo>
                    <a:lnTo>
                      <a:pt x="154" y="154"/>
                    </a:lnTo>
                    <a:lnTo>
                      <a:pt x="154" y="150"/>
                    </a:lnTo>
                    <a:lnTo>
                      <a:pt x="154" y="146"/>
                    </a:lnTo>
                    <a:lnTo>
                      <a:pt x="152" y="142"/>
                    </a:lnTo>
                    <a:lnTo>
                      <a:pt x="152" y="140"/>
                    </a:lnTo>
                    <a:lnTo>
                      <a:pt x="152" y="137"/>
                    </a:lnTo>
                    <a:lnTo>
                      <a:pt x="152" y="133"/>
                    </a:lnTo>
                    <a:lnTo>
                      <a:pt x="150" y="129"/>
                    </a:lnTo>
                    <a:lnTo>
                      <a:pt x="150" y="127"/>
                    </a:lnTo>
                    <a:lnTo>
                      <a:pt x="150" y="123"/>
                    </a:lnTo>
                    <a:lnTo>
                      <a:pt x="150" y="120"/>
                    </a:lnTo>
                    <a:lnTo>
                      <a:pt x="150" y="118"/>
                    </a:lnTo>
                    <a:lnTo>
                      <a:pt x="150" y="116"/>
                    </a:lnTo>
                    <a:lnTo>
                      <a:pt x="148" y="112"/>
                    </a:lnTo>
                    <a:lnTo>
                      <a:pt x="148" y="108"/>
                    </a:lnTo>
                    <a:lnTo>
                      <a:pt x="148" y="106"/>
                    </a:lnTo>
                    <a:lnTo>
                      <a:pt x="148" y="104"/>
                    </a:lnTo>
                    <a:lnTo>
                      <a:pt x="148" y="101"/>
                    </a:lnTo>
                    <a:lnTo>
                      <a:pt x="148" y="99"/>
                    </a:lnTo>
                    <a:lnTo>
                      <a:pt x="148" y="97"/>
                    </a:lnTo>
                    <a:lnTo>
                      <a:pt x="148" y="95"/>
                    </a:lnTo>
                    <a:lnTo>
                      <a:pt x="148" y="89"/>
                    </a:lnTo>
                    <a:lnTo>
                      <a:pt x="148" y="85"/>
                    </a:lnTo>
                    <a:lnTo>
                      <a:pt x="148" y="82"/>
                    </a:lnTo>
                    <a:lnTo>
                      <a:pt x="148" y="78"/>
                    </a:lnTo>
                    <a:lnTo>
                      <a:pt x="148" y="74"/>
                    </a:lnTo>
                    <a:lnTo>
                      <a:pt x="150" y="70"/>
                    </a:lnTo>
                    <a:lnTo>
                      <a:pt x="150" y="66"/>
                    </a:lnTo>
                    <a:lnTo>
                      <a:pt x="150" y="64"/>
                    </a:lnTo>
                    <a:lnTo>
                      <a:pt x="150" y="61"/>
                    </a:lnTo>
                    <a:lnTo>
                      <a:pt x="152" y="59"/>
                    </a:lnTo>
                    <a:lnTo>
                      <a:pt x="152" y="55"/>
                    </a:lnTo>
                    <a:lnTo>
                      <a:pt x="152" y="53"/>
                    </a:lnTo>
                    <a:lnTo>
                      <a:pt x="154" y="49"/>
                    </a:lnTo>
                    <a:lnTo>
                      <a:pt x="154" y="47"/>
                    </a:lnTo>
                    <a:lnTo>
                      <a:pt x="154" y="43"/>
                    </a:lnTo>
                    <a:lnTo>
                      <a:pt x="156" y="42"/>
                    </a:lnTo>
                    <a:lnTo>
                      <a:pt x="154" y="42"/>
                    </a:lnTo>
                    <a:lnTo>
                      <a:pt x="154" y="43"/>
                    </a:lnTo>
                    <a:lnTo>
                      <a:pt x="150" y="43"/>
                    </a:lnTo>
                    <a:lnTo>
                      <a:pt x="148" y="45"/>
                    </a:lnTo>
                    <a:lnTo>
                      <a:pt x="144" y="47"/>
                    </a:lnTo>
                    <a:lnTo>
                      <a:pt x="141" y="49"/>
                    </a:lnTo>
                    <a:lnTo>
                      <a:pt x="137" y="53"/>
                    </a:lnTo>
                    <a:lnTo>
                      <a:pt x="135" y="53"/>
                    </a:lnTo>
                    <a:lnTo>
                      <a:pt x="131" y="55"/>
                    </a:lnTo>
                    <a:lnTo>
                      <a:pt x="129" y="57"/>
                    </a:lnTo>
                    <a:lnTo>
                      <a:pt x="127" y="59"/>
                    </a:lnTo>
                    <a:lnTo>
                      <a:pt x="123" y="59"/>
                    </a:lnTo>
                    <a:lnTo>
                      <a:pt x="122" y="61"/>
                    </a:lnTo>
                    <a:lnTo>
                      <a:pt x="118" y="62"/>
                    </a:lnTo>
                    <a:lnTo>
                      <a:pt x="116" y="64"/>
                    </a:lnTo>
                    <a:lnTo>
                      <a:pt x="112" y="66"/>
                    </a:lnTo>
                    <a:lnTo>
                      <a:pt x="110" y="68"/>
                    </a:lnTo>
                    <a:lnTo>
                      <a:pt x="106" y="72"/>
                    </a:lnTo>
                    <a:lnTo>
                      <a:pt x="104" y="74"/>
                    </a:lnTo>
                    <a:lnTo>
                      <a:pt x="101" y="76"/>
                    </a:lnTo>
                    <a:lnTo>
                      <a:pt x="99" y="80"/>
                    </a:lnTo>
                    <a:lnTo>
                      <a:pt x="95" y="82"/>
                    </a:lnTo>
                    <a:lnTo>
                      <a:pt x="93" y="85"/>
                    </a:lnTo>
                    <a:lnTo>
                      <a:pt x="89" y="87"/>
                    </a:lnTo>
                    <a:lnTo>
                      <a:pt x="85" y="89"/>
                    </a:lnTo>
                    <a:lnTo>
                      <a:pt x="82" y="93"/>
                    </a:lnTo>
                    <a:lnTo>
                      <a:pt x="80" y="97"/>
                    </a:lnTo>
                    <a:lnTo>
                      <a:pt x="76" y="99"/>
                    </a:lnTo>
                    <a:lnTo>
                      <a:pt x="74" y="102"/>
                    </a:lnTo>
                    <a:lnTo>
                      <a:pt x="70" y="106"/>
                    </a:lnTo>
                    <a:lnTo>
                      <a:pt x="68" y="110"/>
                    </a:lnTo>
                    <a:lnTo>
                      <a:pt x="65" y="112"/>
                    </a:lnTo>
                    <a:lnTo>
                      <a:pt x="61" y="116"/>
                    </a:lnTo>
                    <a:lnTo>
                      <a:pt x="59" y="120"/>
                    </a:lnTo>
                    <a:lnTo>
                      <a:pt x="55" y="123"/>
                    </a:lnTo>
                    <a:lnTo>
                      <a:pt x="53" y="127"/>
                    </a:lnTo>
                    <a:lnTo>
                      <a:pt x="51" y="131"/>
                    </a:lnTo>
                    <a:lnTo>
                      <a:pt x="47" y="135"/>
                    </a:lnTo>
                    <a:lnTo>
                      <a:pt x="46" y="140"/>
                    </a:lnTo>
                    <a:lnTo>
                      <a:pt x="42" y="144"/>
                    </a:lnTo>
                    <a:lnTo>
                      <a:pt x="40" y="148"/>
                    </a:lnTo>
                    <a:lnTo>
                      <a:pt x="38" y="152"/>
                    </a:lnTo>
                    <a:lnTo>
                      <a:pt x="36" y="156"/>
                    </a:lnTo>
                    <a:lnTo>
                      <a:pt x="32" y="161"/>
                    </a:lnTo>
                    <a:lnTo>
                      <a:pt x="30" y="165"/>
                    </a:lnTo>
                    <a:lnTo>
                      <a:pt x="28" y="171"/>
                    </a:lnTo>
                    <a:lnTo>
                      <a:pt x="26" y="175"/>
                    </a:lnTo>
                    <a:lnTo>
                      <a:pt x="25" y="180"/>
                    </a:lnTo>
                    <a:lnTo>
                      <a:pt x="23" y="184"/>
                    </a:lnTo>
                    <a:lnTo>
                      <a:pt x="21" y="190"/>
                    </a:lnTo>
                    <a:lnTo>
                      <a:pt x="21" y="196"/>
                    </a:lnTo>
                    <a:lnTo>
                      <a:pt x="19" y="201"/>
                    </a:lnTo>
                    <a:lnTo>
                      <a:pt x="19" y="205"/>
                    </a:lnTo>
                    <a:lnTo>
                      <a:pt x="17" y="211"/>
                    </a:lnTo>
                    <a:lnTo>
                      <a:pt x="17" y="216"/>
                    </a:lnTo>
                    <a:lnTo>
                      <a:pt x="15" y="220"/>
                    </a:lnTo>
                    <a:lnTo>
                      <a:pt x="15" y="222"/>
                    </a:lnTo>
                    <a:lnTo>
                      <a:pt x="15" y="224"/>
                    </a:lnTo>
                    <a:lnTo>
                      <a:pt x="15" y="226"/>
                    </a:lnTo>
                    <a:lnTo>
                      <a:pt x="13" y="228"/>
                    </a:lnTo>
                    <a:lnTo>
                      <a:pt x="11" y="230"/>
                    </a:lnTo>
                    <a:lnTo>
                      <a:pt x="9" y="228"/>
                    </a:lnTo>
                    <a:lnTo>
                      <a:pt x="6" y="224"/>
                    </a:lnTo>
                    <a:lnTo>
                      <a:pt x="6" y="222"/>
                    </a:lnTo>
                    <a:lnTo>
                      <a:pt x="4" y="220"/>
                    </a:lnTo>
                    <a:lnTo>
                      <a:pt x="2" y="216"/>
                    </a:lnTo>
                    <a:lnTo>
                      <a:pt x="2" y="215"/>
                    </a:lnTo>
                    <a:lnTo>
                      <a:pt x="0" y="213"/>
                    </a:lnTo>
                    <a:lnTo>
                      <a:pt x="0" y="211"/>
                    </a:lnTo>
                    <a:lnTo>
                      <a:pt x="0" y="20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68" name="Freeform 974">
                <a:extLst>
                  <a:ext uri="{FF2B5EF4-FFF2-40B4-BE49-F238E27FC236}">
                    <a16:creationId xmlns:a16="http://schemas.microsoft.com/office/drawing/2014/main" id="{83D7D1A7-66B4-4E6A-9C01-8904E90D767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69" y="876"/>
                <a:ext cx="147" cy="212"/>
              </a:xfrm>
              <a:custGeom>
                <a:avLst/>
                <a:gdLst>
                  <a:gd name="T0" fmla="*/ 1 w 293"/>
                  <a:gd name="T1" fmla="*/ 1 h 424"/>
                  <a:gd name="T2" fmla="*/ 1 w 293"/>
                  <a:gd name="T3" fmla="*/ 1 h 424"/>
                  <a:gd name="T4" fmla="*/ 1 w 293"/>
                  <a:gd name="T5" fmla="*/ 1 h 424"/>
                  <a:gd name="T6" fmla="*/ 1 w 293"/>
                  <a:gd name="T7" fmla="*/ 1 h 424"/>
                  <a:gd name="T8" fmla="*/ 1 w 293"/>
                  <a:gd name="T9" fmla="*/ 1 h 424"/>
                  <a:gd name="T10" fmla="*/ 1 w 293"/>
                  <a:gd name="T11" fmla="*/ 1 h 424"/>
                  <a:gd name="T12" fmla="*/ 1 w 293"/>
                  <a:gd name="T13" fmla="*/ 0 h 424"/>
                  <a:gd name="T14" fmla="*/ 1 w 293"/>
                  <a:gd name="T15" fmla="*/ 1 h 424"/>
                  <a:gd name="T16" fmla="*/ 1 w 293"/>
                  <a:gd name="T17" fmla="*/ 1 h 424"/>
                  <a:gd name="T18" fmla="*/ 1 w 293"/>
                  <a:gd name="T19" fmla="*/ 1 h 424"/>
                  <a:gd name="T20" fmla="*/ 1 w 293"/>
                  <a:gd name="T21" fmla="*/ 1 h 424"/>
                  <a:gd name="T22" fmla="*/ 1 w 293"/>
                  <a:gd name="T23" fmla="*/ 1 h 424"/>
                  <a:gd name="T24" fmla="*/ 1 w 293"/>
                  <a:gd name="T25" fmla="*/ 1 h 424"/>
                  <a:gd name="T26" fmla="*/ 1 w 293"/>
                  <a:gd name="T27" fmla="*/ 1 h 424"/>
                  <a:gd name="T28" fmla="*/ 1 w 293"/>
                  <a:gd name="T29" fmla="*/ 1 h 424"/>
                  <a:gd name="T30" fmla="*/ 1 w 293"/>
                  <a:gd name="T31" fmla="*/ 1 h 424"/>
                  <a:gd name="T32" fmla="*/ 1 w 293"/>
                  <a:gd name="T33" fmla="*/ 1 h 424"/>
                  <a:gd name="T34" fmla="*/ 1 w 293"/>
                  <a:gd name="T35" fmla="*/ 1 h 424"/>
                  <a:gd name="T36" fmla="*/ 1 w 293"/>
                  <a:gd name="T37" fmla="*/ 1 h 424"/>
                  <a:gd name="T38" fmla="*/ 1 w 293"/>
                  <a:gd name="T39" fmla="*/ 1 h 424"/>
                  <a:gd name="T40" fmla="*/ 1 w 293"/>
                  <a:gd name="T41" fmla="*/ 1 h 424"/>
                  <a:gd name="T42" fmla="*/ 1 w 293"/>
                  <a:gd name="T43" fmla="*/ 1 h 424"/>
                  <a:gd name="T44" fmla="*/ 1 w 293"/>
                  <a:gd name="T45" fmla="*/ 1 h 424"/>
                  <a:gd name="T46" fmla="*/ 1 w 293"/>
                  <a:gd name="T47" fmla="*/ 1 h 424"/>
                  <a:gd name="T48" fmla="*/ 0 w 293"/>
                  <a:gd name="T49" fmla="*/ 1 h 424"/>
                  <a:gd name="T50" fmla="*/ 0 w 293"/>
                  <a:gd name="T51" fmla="*/ 1 h 424"/>
                  <a:gd name="T52" fmla="*/ 1 w 293"/>
                  <a:gd name="T53" fmla="*/ 1 h 424"/>
                  <a:gd name="T54" fmla="*/ 1 w 293"/>
                  <a:gd name="T55" fmla="*/ 1 h 424"/>
                  <a:gd name="T56" fmla="*/ 1 w 293"/>
                  <a:gd name="T57" fmla="*/ 1 h 424"/>
                  <a:gd name="T58" fmla="*/ 1 w 293"/>
                  <a:gd name="T59" fmla="*/ 1 h 424"/>
                  <a:gd name="T60" fmla="*/ 1 w 293"/>
                  <a:gd name="T61" fmla="*/ 1 h 424"/>
                  <a:gd name="T62" fmla="*/ 1 w 293"/>
                  <a:gd name="T63" fmla="*/ 1 h 424"/>
                  <a:gd name="T64" fmla="*/ 1 w 293"/>
                  <a:gd name="T65" fmla="*/ 1 h 424"/>
                  <a:gd name="T66" fmla="*/ 1 w 293"/>
                  <a:gd name="T67" fmla="*/ 1 h 424"/>
                  <a:gd name="T68" fmla="*/ 1 w 293"/>
                  <a:gd name="T69" fmla="*/ 1 h 424"/>
                  <a:gd name="T70" fmla="*/ 1 w 293"/>
                  <a:gd name="T71" fmla="*/ 1 h 424"/>
                  <a:gd name="T72" fmla="*/ 1 w 293"/>
                  <a:gd name="T73" fmla="*/ 1 h 424"/>
                  <a:gd name="T74" fmla="*/ 1 w 293"/>
                  <a:gd name="T75" fmla="*/ 1 h 424"/>
                  <a:gd name="T76" fmla="*/ 1 w 293"/>
                  <a:gd name="T77" fmla="*/ 1 h 424"/>
                  <a:gd name="T78" fmla="*/ 1 w 293"/>
                  <a:gd name="T79" fmla="*/ 1 h 424"/>
                  <a:gd name="T80" fmla="*/ 1 w 293"/>
                  <a:gd name="T81" fmla="*/ 1 h 424"/>
                  <a:gd name="T82" fmla="*/ 1 w 293"/>
                  <a:gd name="T83" fmla="*/ 1 h 424"/>
                  <a:gd name="T84" fmla="*/ 1 w 293"/>
                  <a:gd name="T85" fmla="*/ 1 h 424"/>
                  <a:gd name="T86" fmla="*/ 1 w 293"/>
                  <a:gd name="T87" fmla="*/ 1 h 424"/>
                  <a:gd name="T88" fmla="*/ 1 w 293"/>
                  <a:gd name="T89" fmla="*/ 1 h 424"/>
                  <a:gd name="T90" fmla="*/ 1 w 293"/>
                  <a:gd name="T91" fmla="*/ 1 h 424"/>
                  <a:gd name="T92" fmla="*/ 1 w 293"/>
                  <a:gd name="T93" fmla="*/ 1 h 424"/>
                  <a:gd name="T94" fmla="*/ 1 w 293"/>
                  <a:gd name="T95" fmla="*/ 1 h 424"/>
                  <a:gd name="T96" fmla="*/ 1 w 293"/>
                  <a:gd name="T97" fmla="*/ 1 h 424"/>
                  <a:gd name="T98" fmla="*/ 1 w 293"/>
                  <a:gd name="T99" fmla="*/ 1 h 424"/>
                  <a:gd name="T100" fmla="*/ 1 w 293"/>
                  <a:gd name="T101" fmla="*/ 1 h 424"/>
                  <a:gd name="T102" fmla="*/ 1 w 293"/>
                  <a:gd name="T103" fmla="*/ 1 h 424"/>
                  <a:gd name="T104" fmla="*/ 1 w 293"/>
                  <a:gd name="T105" fmla="*/ 1 h 424"/>
                  <a:gd name="T106" fmla="*/ 1 w 293"/>
                  <a:gd name="T107" fmla="*/ 1 h 424"/>
                  <a:gd name="T108" fmla="*/ 1 w 293"/>
                  <a:gd name="T109" fmla="*/ 1 h 424"/>
                  <a:gd name="T110" fmla="*/ 1 w 293"/>
                  <a:gd name="T111" fmla="*/ 1 h 4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3"/>
                  <a:gd name="T169" fmla="*/ 0 h 424"/>
                  <a:gd name="T170" fmla="*/ 293 w 293"/>
                  <a:gd name="T171" fmla="*/ 424 h 4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3" h="424">
                    <a:moveTo>
                      <a:pt x="26" y="160"/>
                    </a:moveTo>
                    <a:lnTo>
                      <a:pt x="26" y="158"/>
                    </a:lnTo>
                    <a:lnTo>
                      <a:pt x="28" y="154"/>
                    </a:lnTo>
                    <a:lnTo>
                      <a:pt x="30" y="152"/>
                    </a:lnTo>
                    <a:lnTo>
                      <a:pt x="32" y="148"/>
                    </a:lnTo>
                    <a:lnTo>
                      <a:pt x="34" y="145"/>
                    </a:lnTo>
                    <a:lnTo>
                      <a:pt x="36" y="141"/>
                    </a:lnTo>
                    <a:lnTo>
                      <a:pt x="38" y="139"/>
                    </a:lnTo>
                    <a:lnTo>
                      <a:pt x="40" y="135"/>
                    </a:lnTo>
                    <a:lnTo>
                      <a:pt x="40" y="133"/>
                    </a:lnTo>
                    <a:lnTo>
                      <a:pt x="42" y="131"/>
                    </a:lnTo>
                    <a:lnTo>
                      <a:pt x="43" y="129"/>
                    </a:lnTo>
                    <a:lnTo>
                      <a:pt x="45" y="126"/>
                    </a:lnTo>
                    <a:lnTo>
                      <a:pt x="47" y="124"/>
                    </a:lnTo>
                    <a:lnTo>
                      <a:pt x="51" y="120"/>
                    </a:lnTo>
                    <a:lnTo>
                      <a:pt x="53" y="118"/>
                    </a:lnTo>
                    <a:lnTo>
                      <a:pt x="55" y="114"/>
                    </a:lnTo>
                    <a:lnTo>
                      <a:pt x="59" y="110"/>
                    </a:lnTo>
                    <a:lnTo>
                      <a:pt x="61" y="108"/>
                    </a:lnTo>
                    <a:lnTo>
                      <a:pt x="64" y="105"/>
                    </a:lnTo>
                    <a:lnTo>
                      <a:pt x="66" y="103"/>
                    </a:lnTo>
                    <a:lnTo>
                      <a:pt x="70" y="99"/>
                    </a:lnTo>
                    <a:lnTo>
                      <a:pt x="74" y="97"/>
                    </a:lnTo>
                    <a:lnTo>
                      <a:pt x="78" y="93"/>
                    </a:lnTo>
                    <a:lnTo>
                      <a:pt x="81" y="89"/>
                    </a:lnTo>
                    <a:lnTo>
                      <a:pt x="85" y="86"/>
                    </a:lnTo>
                    <a:lnTo>
                      <a:pt x="89" y="82"/>
                    </a:lnTo>
                    <a:lnTo>
                      <a:pt x="93" y="80"/>
                    </a:lnTo>
                    <a:lnTo>
                      <a:pt x="99" y="76"/>
                    </a:lnTo>
                    <a:lnTo>
                      <a:pt x="102" y="72"/>
                    </a:lnTo>
                    <a:lnTo>
                      <a:pt x="108" y="69"/>
                    </a:lnTo>
                    <a:lnTo>
                      <a:pt x="112" y="67"/>
                    </a:lnTo>
                    <a:lnTo>
                      <a:pt x="118" y="63"/>
                    </a:lnTo>
                    <a:lnTo>
                      <a:pt x="123" y="59"/>
                    </a:lnTo>
                    <a:lnTo>
                      <a:pt x="129" y="55"/>
                    </a:lnTo>
                    <a:lnTo>
                      <a:pt x="135" y="53"/>
                    </a:lnTo>
                    <a:lnTo>
                      <a:pt x="140" y="50"/>
                    </a:lnTo>
                    <a:lnTo>
                      <a:pt x="148" y="46"/>
                    </a:lnTo>
                    <a:lnTo>
                      <a:pt x="154" y="44"/>
                    </a:lnTo>
                    <a:lnTo>
                      <a:pt x="161" y="40"/>
                    </a:lnTo>
                    <a:lnTo>
                      <a:pt x="169" y="36"/>
                    </a:lnTo>
                    <a:lnTo>
                      <a:pt x="175" y="32"/>
                    </a:lnTo>
                    <a:lnTo>
                      <a:pt x="182" y="31"/>
                    </a:lnTo>
                    <a:lnTo>
                      <a:pt x="190" y="27"/>
                    </a:lnTo>
                    <a:lnTo>
                      <a:pt x="199" y="25"/>
                    </a:lnTo>
                    <a:lnTo>
                      <a:pt x="207" y="21"/>
                    </a:lnTo>
                    <a:lnTo>
                      <a:pt x="215" y="19"/>
                    </a:lnTo>
                    <a:lnTo>
                      <a:pt x="224" y="17"/>
                    </a:lnTo>
                    <a:lnTo>
                      <a:pt x="234" y="13"/>
                    </a:lnTo>
                    <a:lnTo>
                      <a:pt x="241" y="12"/>
                    </a:lnTo>
                    <a:lnTo>
                      <a:pt x="253" y="10"/>
                    </a:lnTo>
                    <a:lnTo>
                      <a:pt x="260" y="6"/>
                    </a:lnTo>
                    <a:lnTo>
                      <a:pt x="272" y="4"/>
                    </a:lnTo>
                    <a:lnTo>
                      <a:pt x="281" y="2"/>
                    </a:lnTo>
                    <a:lnTo>
                      <a:pt x="293" y="0"/>
                    </a:lnTo>
                    <a:lnTo>
                      <a:pt x="291" y="2"/>
                    </a:lnTo>
                    <a:lnTo>
                      <a:pt x="289" y="4"/>
                    </a:lnTo>
                    <a:lnTo>
                      <a:pt x="285" y="6"/>
                    </a:lnTo>
                    <a:lnTo>
                      <a:pt x="283" y="8"/>
                    </a:lnTo>
                    <a:lnTo>
                      <a:pt x="281" y="10"/>
                    </a:lnTo>
                    <a:lnTo>
                      <a:pt x="279" y="12"/>
                    </a:lnTo>
                    <a:lnTo>
                      <a:pt x="277" y="15"/>
                    </a:lnTo>
                    <a:lnTo>
                      <a:pt x="275" y="17"/>
                    </a:lnTo>
                    <a:lnTo>
                      <a:pt x="273" y="21"/>
                    </a:lnTo>
                    <a:lnTo>
                      <a:pt x="270" y="23"/>
                    </a:lnTo>
                    <a:lnTo>
                      <a:pt x="268" y="27"/>
                    </a:lnTo>
                    <a:lnTo>
                      <a:pt x="264" y="31"/>
                    </a:lnTo>
                    <a:lnTo>
                      <a:pt x="262" y="34"/>
                    </a:lnTo>
                    <a:lnTo>
                      <a:pt x="260" y="36"/>
                    </a:lnTo>
                    <a:lnTo>
                      <a:pt x="260" y="38"/>
                    </a:lnTo>
                    <a:lnTo>
                      <a:pt x="258" y="42"/>
                    </a:lnTo>
                    <a:lnTo>
                      <a:pt x="256" y="44"/>
                    </a:lnTo>
                    <a:lnTo>
                      <a:pt x="254" y="46"/>
                    </a:lnTo>
                    <a:lnTo>
                      <a:pt x="254" y="50"/>
                    </a:lnTo>
                    <a:lnTo>
                      <a:pt x="253" y="51"/>
                    </a:lnTo>
                    <a:lnTo>
                      <a:pt x="251" y="55"/>
                    </a:lnTo>
                    <a:lnTo>
                      <a:pt x="251" y="57"/>
                    </a:lnTo>
                    <a:lnTo>
                      <a:pt x="249" y="61"/>
                    </a:lnTo>
                    <a:lnTo>
                      <a:pt x="247" y="63"/>
                    </a:lnTo>
                    <a:lnTo>
                      <a:pt x="245" y="67"/>
                    </a:lnTo>
                    <a:lnTo>
                      <a:pt x="245" y="69"/>
                    </a:lnTo>
                    <a:lnTo>
                      <a:pt x="243" y="72"/>
                    </a:lnTo>
                    <a:lnTo>
                      <a:pt x="241" y="76"/>
                    </a:lnTo>
                    <a:lnTo>
                      <a:pt x="241" y="80"/>
                    </a:lnTo>
                    <a:lnTo>
                      <a:pt x="239" y="84"/>
                    </a:lnTo>
                    <a:lnTo>
                      <a:pt x="237" y="88"/>
                    </a:lnTo>
                    <a:lnTo>
                      <a:pt x="235" y="91"/>
                    </a:lnTo>
                    <a:lnTo>
                      <a:pt x="235" y="95"/>
                    </a:lnTo>
                    <a:lnTo>
                      <a:pt x="234" y="99"/>
                    </a:lnTo>
                    <a:lnTo>
                      <a:pt x="232" y="103"/>
                    </a:lnTo>
                    <a:lnTo>
                      <a:pt x="230" y="107"/>
                    </a:lnTo>
                    <a:lnTo>
                      <a:pt x="230" y="112"/>
                    </a:lnTo>
                    <a:lnTo>
                      <a:pt x="228" y="116"/>
                    </a:lnTo>
                    <a:lnTo>
                      <a:pt x="228" y="120"/>
                    </a:lnTo>
                    <a:lnTo>
                      <a:pt x="226" y="126"/>
                    </a:lnTo>
                    <a:lnTo>
                      <a:pt x="224" y="131"/>
                    </a:lnTo>
                    <a:lnTo>
                      <a:pt x="224" y="135"/>
                    </a:lnTo>
                    <a:lnTo>
                      <a:pt x="222" y="141"/>
                    </a:lnTo>
                    <a:lnTo>
                      <a:pt x="220" y="145"/>
                    </a:lnTo>
                    <a:lnTo>
                      <a:pt x="220" y="150"/>
                    </a:lnTo>
                    <a:lnTo>
                      <a:pt x="218" y="154"/>
                    </a:lnTo>
                    <a:lnTo>
                      <a:pt x="218" y="160"/>
                    </a:lnTo>
                    <a:lnTo>
                      <a:pt x="216" y="165"/>
                    </a:lnTo>
                    <a:lnTo>
                      <a:pt x="215" y="171"/>
                    </a:lnTo>
                    <a:lnTo>
                      <a:pt x="215" y="177"/>
                    </a:lnTo>
                    <a:lnTo>
                      <a:pt x="213" y="181"/>
                    </a:lnTo>
                    <a:lnTo>
                      <a:pt x="211" y="186"/>
                    </a:lnTo>
                    <a:lnTo>
                      <a:pt x="211" y="192"/>
                    </a:lnTo>
                    <a:lnTo>
                      <a:pt x="209" y="198"/>
                    </a:lnTo>
                    <a:lnTo>
                      <a:pt x="209" y="204"/>
                    </a:lnTo>
                    <a:lnTo>
                      <a:pt x="207" y="207"/>
                    </a:lnTo>
                    <a:lnTo>
                      <a:pt x="205" y="213"/>
                    </a:lnTo>
                    <a:lnTo>
                      <a:pt x="205" y="219"/>
                    </a:lnTo>
                    <a:lnTo>
                      <a:pt x="203" y="224"/>
                    </a:lnTo>
                    <a:lnTo>
                      <a:pt x="201" y="230"/>
                    </a:lnTo>
                    <a:lnTo>
                      <a:pt x="199" y="236"/>
                    </a:lnTo>
                    <a:lnTo>
                      <a:pt x="199" y="240"/>
                    </a:lnTo>
                    <a:lnTo>
                      <a:pt x="197" y="245"/>
                    </a:lnTo>
                    <a:lnTo>
                      <a:pt x="196" y="251"/>
                    </a:lnTo>
                    <a:lnTo>
                      <a:pt x="194" y="257"/>
                    </a:lnTo>
                    <a:lnTo>
                      <a:pt x="192" y="262"/>
                    </a:lnTo>
                    <a:lnTo>
                      <a:pt x="190" y="268"/>
                    </a:lnTo>
                    <a:lnTo>
                      <a:pt x="188" y="272"/>
                    </a:lnTo>
                    <a:lnTo>
                      <a:pt x="186" y="278"/>
                    </a:lnTo>
                    <a:lnTo>
                      <a:pt x="184" y="283"/>
                    </a:lnTo>
                    <a:lnTo>
                      <a:pt x="182" y="289"/>
                    </a:lnTo>
                    <a:lnTo>
                      <a:pt x="178" y="295"/>
                    </a:lnTo>
                    <a:lnTo>
                      <a:pt x="178" y="300"/>
                    </a:lnTo>
                    <a:lnTo>
                      <a:pt x="175" y="304"/>
                    </a:lnTo>
                    <a:lnTo>
                      <a:pt x="173" y="310"/>
                    </a:lnTo>
                    <a:lnTo>
                      <a:pt x="169" y="314"/>
                    </a:lnTo>
                    <a:lnTo>
                      <a:pt x="167" y="319"/>
                    </a:lnTo>
                    <a:lnTo>
                      <a:pt x="165" y="325"/>
                    </a:lnTo>
                    <a:lnTo>
                      <a:pt x="161" y="329"/>
                    </a:lnTo>
                    <a:lnTo>
                      <a:pt x="158" y="335"/>
                    </a:lnTo>
                    <a:lnTo>
                      <a:pt x="156" y="338"/>
                    </a:lnTo>
                    <a:lnTo>
                      <a:pt x="152" y="342"/>
                    </a:lnTo>
                    <a:lnTo>
                      <a:pt x="148" y="348"/>
                    </a:lnTo>
                    <a:lnTo>
                      <a:pt x="144" y="352"/>
                    </a:lnTo>
                    <a:lnTo>
                      <a:pt x="142" y="357"/>
                    </a:lnTo>
                    <a:lnTo>
                      <a:pt x="139" y="361"/>
                    </a:lnTo>
                    <a:lnTo>
                      <a:pt x="135" y="365"/>
                    </a:lnTo>
                    <a:lnTo>
                      <a:pt x="131" y="369"/>
                    </a:lnTo>
                    <a:lnTo>
                      <a:pt x="127" y="375"/>
                    </a:lnTo>
                    <a:lnTo>
                      <a:pt x="121" y="378"/>
                    </a:lnTo>
                    <a:lnTo>
                      <a:pt x="118" y="382"/>
                    </a:lnTo>
                    <a:lnTo>
                      <a:pt x="112" y="386"/>
                    </a:lnTo>
                    <a:lnTo>
                      <a:pt x="108" y="390"/>
                    </a:lnTo>
                    <a:lnTo>
                      <a:pt x="102" y="392"/>
                    </a:lnTo>
                    <a:lnTo>
                      <a:pt x="99" y="395"/>
                    </a:lnTo>
                    <a:lnTo>
                      <a:pt x="93" y="399"/>
                    </a:lnTo>
                    <a:lnTo>
                      <a:pt x="87" y="403"/>
                    </a:lnTo>
                    <a:lnTo>
                      <a:pt x="81" y="407"/>
                    </a:lnTo>
                    <a:lnTo>
                      <a:pt x="76" y="409"/>
                    </a:lnTo>
                    <a:lnTo>
                      <a:pt x="70" y="413"/>
                    </a:lnTo>
                    <a:lnTo>
                      <a:pt x="64" y="415"/>
                    </a:lnTo>
                    <a:lnTo>
                      <a:pt x="59" y="418"/>
                    </a:lnTo>
                    <a:lnTo>
                      <a:pt x="53" y="420"/>
                    </a:lnTo>
                    <a:lnTo>
                      <a:pt x="45" y="422"/>
                    </a:lnTo>
                    <a:lnTo>
                      <a:pt x="40" y="424"/>
                    </a:lnTo>
                    <a:lnTo>
                      <a:pt x="38" y="424"/>
                    </a:lnTo>
                    <a:lnTo>
                      <a:pt x="36" y="420"/>
                    </a:lnTo>
                    <a:lnTo>
                      <a:pt x="36" y="418"/>
                    </a:lnTo>
                    <a:lnTo>
                      <a:pt x="34" y="415"/>
                    </a:lnTo>
                    <a:lnTo>
                      <a:pt x="32" y="413"/>
                    </a:lnTo>
                    <a:lnTo>
                      <a:pt x="30" y="409"/>
                    </a:lnTo>
                    <a:lnTo>
                      <a:pt x="28" y="405"/>
                    </a:lnTo>
                    <a:lnTo>
                      <a:pt x="26" y="401"/>
                    </a:lnTo>
                    <a:lnTo>
                      <a:pt x="24" y="397"/>
                    </a:lnTo>
                    <a:lnTo>
                      <a:pt x="24" y="395"/>
                    </a:lnTo>
                    <a:lnTo>
                      <a:pt x="23" y="394"/>
                    </a:lnTo>
                    <a:lnTo>
                      <a:pt x="23" y="392"/>
                    </a:lnTo>
                    <a:lnTo>
                      <a:pt x="21" y="388"/>
                    </a:lnTo>
                    <a:lnTo>
                      <a:pt x="21" y="386"/>
                    </a:lnTo>
                    <a:lnTo>
                      <a:pt x="19" y="382"/>
                    </a:lnTo>
                    <a:lnTo>
                      <a:pt x="19" y="380"/>
                    </a:lnTo>
                    <a:lnTo>
                      <a:pt x="17" y="376"/>
                    </a:lnTo>
                    <a:lnTo>
                      <a:pt x="17" y="375"/>
                    </a:lnTo>
                    <a:lnTo>
                      <a:pt x="15" y="371"/>
                    </a:lnTo>
                    <a:lnTo>
                      <a:pt x="15" y="369"/>
                    </a:lnTo>
                    <a:lnTo>
                      <a:pt x="13" y="365"/>
                    </a:lnTo>
                    <a:lnTo>
                      <a:pt x="11" y="361"/>
                    </a:lnTo>
                    <a:lnTo>
                      <a:pt x="11" y="357"/>
                    </a:lnTo>
                    <a:lnTo>
                      <a:pt x="9" y="356"/>
                    </a:lnTo>
                    <a:lnTo>
                      <a:pt x="9" y="352"/>
                    </a:lnTo>
                    <a:lnTo>
                      <a:pt x="7" y="348"/>
                    </a:lnTo>
                    <a:lnTo>
                      <a:pt x="7" y="344"/>
                    </a:lnTo>
                    <a:lnTo>
                      <a:pt x="5" y="340"/>
                    </a:lnTo>
                    <a:lnTo>
                      <a:pt x="5" y="337"/>
                    </a:lnTo>
                    <a:lnTo>
                      <a:pt x="5" y="333"/>
                    </a:lnTo>
                    <a:lnTo>
                      <a:pt x="4" y="329"/>
                    </a:lnTo>
                    <a:lnTo>
                      <a:pt x="4" y="325"/>
                    </a:lnTo>
                    <a:lnTo>
                      <a:pt x="2" y="321"/>
                    </a:lnTo>
                    <a:lnTo>
                      <a:pt x="2" y="318"/>
                    </a:lnTo>
                    <a:lnTo>
                      <a:pt x="2" y="314"/>
                    </a:lnTo>
                    <a:lnTo>
                      <a:pt x="2" y="310"/>
                    </a:lnTo>
                    <a:lnTo>
                      <a:pt x="0" y="304"/>
                    </a:lnTo>
                    <a:lnTo>
                      <a:pt x="0" y="300"/>
                    </a:lnTo>
                    <a:lnTo>
                      <a:pt x="0" y="297"/>
                    </a:lnTo>
                    <a:lnTo>
                      <a:pt x="0" y="291"/>
                    </a:lnTo>
                    <a:lnTo>
                      <a:pt x="0" y="287"/>
                    </a:lnTo>
                    <a:lnTo>
                      <a:pt x="0" y="283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lnTo>
                      <a:pt x="0" y="264"/>
                    </a:lnTo>
                    <a:lnTo>
                      <a:pt x="0" y="261"/>
                    </a:lnTo>
                    <a:lnTo>
                      <a:pt x="2" y="257"/>
                    </a:lnTo>
                    <a:lnTo>
                      <a:pt x="2" y="251"/>
                    </a:lnTo>
                    <a:lnTo>
                      <a:pt x="2" y="247"/>
                    </a:lnTo>
                    <a:lnTo>
                      <a:pt x="4" y="243"/>
                    </a:lnTo>
                    <a:lnTo>
                      <a:pt x="5" y="238"/>
                    </a:lnTo>
                    <a:lnTo>
                      <a:pt x="28" y="190"/>
                    </a:lnTo>
                    <a:lnTo>
                      <a:pt x="28" y="192"/>
                    </a:lnTo>
                    <a:lnTo>
                      <a:pt x="26" y="196"/>
                    </a:lnTo>
                    <a:lnTo>
                      <a:pt x="26" y="198"/>
                    </a:lnTo>
                    <a:lnTo>
                      <a:pt x="26" y="202"/>
                    </a:lnTo>
                    <a:lnTo>
                      <a:pt x="24" y="205"/>
                    </a:lnTo>
                    <a:lnTo>
                      <a:pt x="24" y="209"/>
                    </a:lnTo>
                    <a:lnTo>
                      <a:pt x="24" y="211"/>
                    </a:lnTo>
                    <a:lnTo>
                      <a:pt x="23" y="215"/>
                    </a:lnTo>
                    <a:lnTo>
                      <a:pt x="23" y="217"/>
                    </a:lnTo>
                    <a:lnTo>
                      <a:pt x="23" y="219"/>
                    </a:lnTo>
                    <a:lnTo>
                      <a:pt x="23" y="223"/>
                    </a:lnTo>
                    <a:lnTo>
                      <a:pt x="21" y="224"/>
                    </a:lnTo>
                    <a:lnTo>
                      <a:pt x="21" y="228"/>
                    </a:lnTo>
                    <a:lnTo>
                      <a:pt x="21" y="232"/>
                    </a:lnTo>
                    <a:lnTo>
                      <a:pt x="21" y="234"/>
                    </a:lnTo>
                    <a:lnTo>
                      <a:pt x="21" y="238"/>
                    </a:lnTo>
                    <a:lnTo>
                      <a:pt x="21" y="240"/>
                    </a:lnTo>
                    <a:lnTo>
                      <a:pt x="21" y="243"/>
                    </a:lnTo>
                    <a:lnTo>
                      <a:pt x="19" y="247"/>
                    </a:lnTo>
                    <a:lnTo>
                      <a:pt x="19" y="251"/>
                    </a:lnTo>
                    <a:lnTo>
                      <a:pt x="19" y="255"/>
                    </a:lnTo>
                    <a:lnTo>
                      <a:pt x="19" y="259"/>
                    </a:lnTo>
                    <a:lnTo>
                      <a:pt x="19" y="262"/>
                    </a:lnTo>
                    <a:lnTo>
                      <a:pt x="19" y="266"/>
                    </a:lnTo>
                    <a:lnTo>
                      <a:pt x="19" y="270"/>
                    </a:lnTo>
                    <a:lnTo>
                      <a:pt x="19" y="274"/>
                    </a:lnTo>
                    <a:lnTo>
                      <a:pt x="19" y="278"/>
                    </a:lnTo>
                    <a:lnTo>
                      <a:pt x="19" y="281"/>
                    </a:lnTo>
                    <a:lnTo>
                      <a:pt x="19" y="287"/>
                    </a:lnTo>
                    <a:lnTo>
                      <a:pt x="19" y="291"/>
                    </a:lnTo>
                    <a:lnTo>
                      <a:pt x="19" y="295"/>
                    </a:lnTo>
                    <a:lnTo>
                      <a:pt x="19" y="299"/>
                    </a:lnTo>
                    <a:lnTo>
                      <a:pt x="21" y="302"/>
                    </a:lnTo>
                    <a:lnTo>
                      <a:pt x="21" y="308"/>
                    </a:lnTo>
                    <a:lnTo>
                      <a:pt x="21" y="312"/>
                    </a:lnTo>
                    <a:lnTo>
                      <a:pt x="21" y="316"/>
                    </a:lnTo>
                    <a:lnTo>
                      <a:pt x="21" y="321"/>
                    </a:lnTo>
                    <a:lnTo>
                      <a:pt x="23" y="325"/>
                    </a:lnTo>
                    <a:lnTo>
                      <a:pt x="23" y="329"/>
                    </a:lnTo>
                    <a:lnTo>
                      <a:pt x="24" y="335"/>
                    </a:lnTo>
                    <a:lnTo>
                      <a:pt x="24" y="338"/>
                    </a:lnTo>
                    <a:lnTo>
                      <a:pt x="26" y="342"/>
                    </a:lnTo>
                    <a:lnTo>
                      <a:pt x="26" y="348"/>
                    </a:lnTo>
                    <a:lnTo>
                      <a:pt x="28" y="352"/>
                    </a:lnTo>
                    <a:lnTo>
                      <a:pt x="30" y="356"/>
                    </a:lnTo>
                    <a:lnTo>
                      <a:pt x="30" y="361"/>
                    </a:lnTo>
                    <a:lnTo>
                      <a:pt x="32" y="365"/>
                    </a:lnTo>
                    <a:lnTo>
                      <a:pt x="34" y="369"/>
                    </a:lnTo>
                    <a:lnTo>
                      <a:pt x="34" y="375"/>
                    </a:lnTo>
                    <a:lnTo>
                      <a:pt x="36" y="378"/>
                    </a:lnTo>
                    <a:lnTo>
                      <a:pt x="38" y="382"/>
                    </a:lnTo>
                    <a:lnTo>
                      <a:pt x="40" y="388"/>
                    </a:lnTo>
                    <a:lnTo>
                      <a:pt x="42" y="392"/>
                    </a:lnTo>
                    <a:lnTo>
                      <a:pt x="45" y="397"/>
                    </a:lnTo>
                    <a:lnTo>
                      <a:pt x="45" y="395"/>
                    </a:lnTo>
                    <a:lnTo>
                      <a:pt x="47" y="395"/>
                    </a:lnTo>
                    <a:lnTo>
                      <a:pt x="49" y="394"/>
                    </a:lnTo>
                    <a:lnTo>
                      <a:pt x="53" y="394"/>
                    </a:lnTo>
                    <a:lnTo>
                      <a:pt x="55" y="392"/>
                    </a:lnTo>
                    <a:lnTo>
                      <a:pt x="59" y="392"/>
                    </a:lnTo>
                    <a:lnTo>
                      <a:pt x="62" y="390"/>
                    </a:lnTo>
                    <a:lnTo>
                      <a:pt x="66" y="388"/>
                    </a:lnTo>
                    <a:lnTo>
                      <a:pt x="70" y="386"/>
                    </a:lnTo>
                    <a:lnTo>
                      <a:pt x="74" y="384"/>
                    </a:lnTo>
                    <a:lnTo>
                      <a:pt x="78" y="382"/>
                    </a:lnTo>
                    <a:lnTo>
                      <a:pt x="83" y="378"/>
                    </a:lnTo>
                    <a:lnTo>
                      <a:pt x="85" y="378"/>
                    </a:lnTo>
                    <a:lnTo>
                      <a:pt x="89" y="376"/>
                    </a:lnTo>
                    <a:lnTo>
                      <a:pt x="91" y="375"/>
                    </a:lnTo>
                    <a:lnTo>
                      <a:pt x="93" y="373"/>
                    </a:lnTo>
                    <a:lnTo>
                      <a:pt x="97" y="371"/>
                    </a:lnTo>
                    <a:lnTo>
                      <a:pt x="99" y="369"/>
                    </a:lnTo>
                    <a:lnTo>
                      <a:pt x="101" y="367"/>
                    </a:lnTo>
                    <a:lnTo>
                      <a:pt x="104" y="365"/>
                    </a:lnTo>
                    <a:lnTo>
                      <a:pt x="106" y="361"/>
                    </a:lnTo>
                    <a:lnTo>
                      <a:pt x="108" y="359"/>
                    </a:lnTo>
                    <a:lnTo>
                      <a:pt x="112" y="357"/>
                    </a:lnTo>
                    <a:lnTo>
                      <a:pt x="114" y="356"/>
                    </a:lnTo>
                    <a:lnTo>
                      <a:pt x="116" y="352"/>
                    </a:lnTo>
                    <a:lnTo>
                      <a:pt x="120" y="350"/>
                    </a:lnTo>
                    <a:lnTo>
                      <a:pt x="121" y="346"/>
                    </a:lnTo>
                    <a:lnTo>
                      <a:pt x="125" y="344"/>
                    </a:lnTo>
                    <a:lnTo>
                      <a:pt x="127" y="340"/>
                    </a:lnTo>
                    <a:lnTo>
                      <a:pt x="129" y="337"/>
                    </a:lnTo>
                    <a:lnTo>
                      <a:pt x="133" y="335"/>
                    </a:lnTo>
                    <a:lnTo>
                      <a:pt x="135" y="331"/>
                    </a:lnTo>
                    <a:lnTo>
                      <a:pt x="137" y="327"/>
                    </a:lnTo>
                    <a:lnTo>
                      <a:pt x="140" y="323"/>
                    </a:lnTo>
                    <a:lnTo>
                      <a:pt x="142" y="319"/>
                    </a:lnTo>
                    <a:lnTo>
                      <a:pt x="144" y="316"/>
                    </a:lnTo>
                    <a:lnTo>
                      <a:pt x="146" y="312"/>
                    </a:lnTo>
                    <a:lnTo>
                      <a:pt x="150" y="308"/>
                    </a:lnTo>
                    <a:lnTo>
                      <a:pt x="152" y="304"/>
                    </a:lnTo>
                    <a:lnTo>
                      <a:pt x="154" y="300"/>
                    </a:lnTo>
                    <a:lnTo>
                      <a:pt x="156" y="295"/>
                    </a:lnTo>
                    <a:lnTo>
                      <a:pt x="158" y="291"/>
                    </a:lnTo>
                    <a:lnTo>
                      <a:pt x="159" y="285"/>
                    </a:lnTo>
                    <a:lnTo>
                      <a:pt x="163" y="281"/>
                    </a:lnTo>
                    <a:lnTo>
                      <a:pt x="165" y="276"/>
                    </a:lnTo>
                    <a:lnTo>
                      <a:pt x="167" y="270"/>
                    </a:lnTo>
                    <a:lnTo>
                      <a:pt x="169" y="264"/>
                    </a:lnTo>
                    <a:lnTo>
                      <a:pt x="171" y="261"/>
                    </a:lnTo>
                    <a:lnTo>
                      <a:pt x="173" y="255"/>
                    </a:lnTo>
                    <a:lnTo>
                      <a:pt x="175" y="249"/>
                    </a:lnTo>
                    <a:lnTo>
                      <a:pt x="175" y="243"/>
                    </a:lnTo>
                    <a:lnTo>
                      <a:pt x="177" y="238"/>
                    </a:lnTo>
                    <a:lnTo>
                      <a:pt x="178" y="232"/>
                    </a:lnTo>
                    <a:lnTo>
                      <a:pt x="180" y="228"/>
                    </a:lnTo>
                    <a:lnTo>
                      <a:pt x="180" y="223"/>
                    </a:lnTo>
                    <a:lnTo>
                      <a:pt x="182" y="217"/>
                    </a:lnTo>
                    <a:lnTo>
                      <a:pt x="184" y="213"/>
                    </a:lnTo>
                    <a:lnTo>
                      <a:pt x="184" y="207"/>
                    </a:lnTo>
                    <a:lnTo>
                      <a:pt x="186" y="204"/>
                    </a:lnTo>
                    <a:lnTo>
                      <a:pt x="188" y="200"/>
                    </a:lnTo>
                    <a:lnTo>
                      <a:pt x="188" y="194"/>
                    </a:lnTo>
                    <a:lnTo>
                      <a:pt x="190" y="190"/>
                    </a:lnTo>
                    <a:lnTo>
                      <a:pt x="190" y="186"/>
                    </a:lnTo>
                    <a:lnTo>
                      <a:pt x="192" y="183"/>
                    </a:lnTo>
                    <a:lnTo>
                      <a:pt x="192" y="179"/>
                    </a:lnTo>
                    <a:lnTo>
                      <a:pt x="194" y="173"/>
                    </a:lnTo>
                    <a:lnTo>
                      <a:pt x="194" y="169"/>
                    </a:lnTo>
                    <a:lnTo>
                      <a:pt x="196" y="165"/>
                    </a:lnTo>
                    <a:lnTo>
                      <a:pt x="196" y="162"/>
                    </a:lnTo>
                    <a:lnTo>
                      <a:pt x="197" y="158"/>
                    </a:lnTo>
                    <a:lnTo>
                      <a:pt x="197" y="154"/>
                    </a:lnTo>
                    <a:lnTo>
                      <a:pt x="199" y="152"/>
                    </a:lnTo>
                    <a:lnTo>
                      <a:pt x="199" y="148"/>
                    </a:lnTo>
                    <a:lnTo>
                      <a:pt x="199" y="145"/>
                    </a:lnTo>
                    <a:lnTo>
                      <a:pt x="201" y="141"/>
                    </a:lnTo>
                    <a:lnTo>
                      <a:pt x="201" y="137"/>
                    </a:lnTo>
                    <a:lnTo>
                      <a:pt x="203" y="135"/>
                    </a:lnTo>
                    <a:lnTo>
                      <a:pt x="203" y="131"/>
                    </a:lnTo>
                    <a:lnTo>
                      <a:pt x="203" y="127"/>
                    </a:lnTo>
                    <a:lnTo>
                      <a:pt x="205" y="126"/>
                    </a:lnTo>
                    <a:lnTo>
                      <a:pt x="205" y="122"/>
                    </a:lnTo>
                    <a:lnTo>
                      <a:pt x="207" y="118"/>
                    </a:lnTo>
                    <a:lnTo>
                      <a:pt x="207" y="114"/>
                    </a:lnTo>
                    <a:lnTo>
                      <a:pt x="207" y="112"/>
                    </a:lnTo>
                    <a:lnTo>
                      <a:pt x="209" y="108"/>
                    </a:lnTo>
                    <a:lnTo>
                      <a:pt x="209" y="107"/>
                    </a:lnTo>
                    <a:lnTo>
                      <a:pt x="209" y="103"/>
                    </a:lnTo>
                    <a:lnTo>
                      <a:pt x="211" y="101"/>
                    </a:lnTo>
                    <a:lnTo>
                      <a:pt x="211" y="97"/>
                    </a:lnTo>
                    <a:lnTo>
                      <a:pt x="213" y="95"/>
                    </a:lnTo>
                    <a:lnTo>
                      <a:pt x="213" y="91"/>
                    </a:lnTo>
                    <a:lnTo>
                      <a:pt x="215" y="89"/>
                    </a:lnTo>
                    <a:lnTo>
                      <a:pt x="215" y="88"/>
                    </a:lnTo>
                    <a:lnTo>
                      <a:pt x="216" y="84"/>
                    </a:lnTo>
                    <a:lnTo>
                      <a:pt x="216" y="82"/>
                    </a:lnTo>
                    <a:lnTo>
                      <a:pt x="218" y="78"/>
                    </a:lnTo>
                    <a:lnTo>
                      <a:pt x="218" y="76"/>
                    </a:lnTo>
                    <a:lnTo>
                      <a:pt x="220" y="72"/>
                    </a:lnTo>
                    <a:lnTo>
                      <a:pt x="222" y="70"/>
                    </a:lnTo>
                    <a:lnTo>
                      <a:pt x="222" y="69"/>
                    </a:lnTo>
                    <a:lnTo>
                      <a:pt x="224" y="65"/>
                    </a:lnTo>
                    <a:lnTo>
                      <a:pt x="226" y="63"/>
                    </a:lnTo>
                    <a:lnTo>
                      <a:pt x="226" y="61"/>
                    </a:lnTo>
                    <a:lnTo>
                      <a:pt x="228" y="57"/>
                    </a:lnTo>
                    <a:lnTo>
                      <a:pt x="230" y="55"/>
                    </a:lnTo>
                    <a:lnTo>
                      <a:pt x="232" y="53"/>
                    </a:lnTo>
                    <a:lnTo>
                      <a:pt x="234" y="50"/>
                    </a:lnTo>
                    <a:lnTo>
                      <a:pt x="235" y="48"/>
                    </a:lnTo>
                    <a:lnTo>
                      <a:pt x="235" y="44"/>
                    </a:lnTo>
                    <a:lnTo>
                      <a:pt x="237" y="42"/>
                    </a:lnTo>
                    <a:lnTo>
                      <a:pt x="239" y="40"/>
                    </a:lnTo>
                    <a:lnTo>
                      <a:pt x="243" y="36"/>
                    </a:lnTo>
                    <a:lnTo>
                      <a:pt x="241" y="36"/>
                    </a:lnTo>
                    <a:lnTo>
                      <a:pt x="237" y="36"/>
                    </a:lnTo>
                    <a:lnTo>
                      <a:pt x="235" y="38"/>
                    </a:lnTo>
                    <a:lnTo>
                      <a:pt x="234" y="38"/>
                    </a:lnTo>
                    <a:lnTo>
                      <a:pt x="230" y="38"/>
                    </a:lnTo>
                    <a:lnTo>
                      <a:pt x="228" y="38"/>
                    </a:lnTo>
                    <a:lnTo>
                      <a:pt x="226" y="38"/>
                    </a:lnTo>
                    <a:lnTo>
                      <a:pt x="224" y="38"/>
                    </a:lnTo>
                    <a:lnTo>
                      <a:pt x="220" y="40"/>
                    </a:lnTo>
                    <a:lnTo>
                      <a:pt x="218" y="40"/>
                    </a:lnTo>
                    <a:lnTo>
                      <a:pt x="216" y="40"/>
                    </a:lnTo>
                    <a:lnTo>
                      <a:pt x="213" y="42"/>
                    </a:lnTo>
                    <a:lnTo>
                      <a:pt x="209" y="42"/>
                    </a:lnTo>
                    <a:lnTo>
                      <a:pt x="205" y="42"/>
                    </a:lnTo>
                    <a:lnTo>
                      <a:pt x="203" y="44"/>
                    </a:lnTo>
                    <a:lnTo>
                      <a:pt x="199" y="44"/>
                    </a:lnTo>
                    <a:lnTo>
                      <a:pt x="196" y="46"/>
                    </a:lnTo>
                    <a:lnTo>
                      <a:pt x="192" y="48"/>
                    </a:lnTo>
                    <a:lnTo>
                      <a:pt x="188" y="48"/>
                    </a:lnTo>
                    <a:lnTo>
                      <a:pt x="184" y="50"/>
                    </a:lnTo>
                    <a:lnTo>
                      <a:pt x="178" y="51"/>
                    </a:lnTo>
                    <a:lnTo>
                      <a:pt x="175" y="53"/>
                    </a:lnTo>
                    <a:lnTo>
                      <a:pt x="171" y="53"/>
                    </a:lnTo>
                    <a:lnTo>
                      <a:pt x="167" y="55"/>
                    </a:lnTo>
                    <a:lnTo>
                      <a:pt x="163" y="57"/>
                    </a:lnTo>
                    <a:lnTo>
                      <a:pt x="158" y="59"/>
                    </a:lnTo>
                    <a:lnTo>
                      <a:pt x="154" y="61"/>
                    </a:lnTo>
                    <a:lnTo>
                      <a:pt x="150" y="63"/>
                    </a:lnTo>
                    <a:lnTo>
                      <a:pt x="144" y="65"/>
                    </a:lnTo>
                    <a:lnTo>
                      <a:pt x="140" y="67"/>
                    </a:lnTo>
                    <a:lnTo>
                      <a:pt x="137" y="69"/>
                    </a:lnTo>
                    <a:lnTo>
                      <a:pt x="131" y="72"/>
                    </a:lnTo>
                    <a:lnTo>
                      <a:pt x="127" y="74"/>
                    </a:lnTo>
                    <a:lnTo>
                      <a:pt x="123" y="76"/>
                    </a:lnTo>
                    <a:lnTo>
                      <a:pt x="118" y="80"/>
                    </a:lnTo>
                    <a:lnTo>
                      <a:pt x="114" y="82"/>
                    </a:lnTo>
                    <a:lnTo>
                      <a:pt x="108" y="86"/>
                    </a:lnTo>
                    <a:lnTo>
                      <a:pt x="104" y="88"/>
                    </a:lnTo>
                    <a:lnTo>
                      <a:pt x="101" y="91"/>
                    </a:lnTo>
                    <a:lnTo>
                      <a:pt x="95" y="95"/>
                    </a:lnTo>
                    <a:lnTo>
                      <a:pt x="91" y="99"/>
                    </a:lnTo>
                    <a:lnTo>
                      <a:pt x="87" y="103"/>
                    </a:lnTo>
                    <a:lnTo>
                      <a:pt x="83" y="107"/>
                    </a:lnTo>
                    <a:lnTo>
                      <a:pt x="80" y="108"/>
                    </a:lnTo>
                    <a:lnTo>
                      <a:pt x="76" y="114"/>
                    </a:lnTo>
                    <a:lnTo>
                      <a:pt x="72" y="118"/>
                    </a:lnTo>
                    <a:lnTo>
                      <a:pt x="66" y="122"/>
                    </a:lnTo>
                    <a:lnTo>
                      <a:pt x="62" y="126"/>
                    </a:lnTo>
                    <a:lnTo>
                      <a:pt x="61" y="131"/>
                    </a:lnTo>
                    <a:lnTo>
                      <a:pt x="57" y="135"/>
                    </a:lnTo>
                    <a:lnTo>
                      <a:pt x="53" y="141"/>
                    </a:lnTo>
                    <a:lnTo>
                      <a:pt x="49" y="145"/>
                    </a:lnTo>
                    <a:lnTo>
                      <a:pt x="47" y="150"/>
                    </a:lnTo>
                    <a:lnTo>
                      <a:pt x="43" y="154"/>
                    </a:lnTo>
                    <a:lnTo>
                      <a:pt x="40" y="160"/>
                    </a:lnTo>
                    <a:lnTo>
                      <a:pt x="38" y="165"/>
                    </a:lnTo>
                    <a:lnTo>
                      <a:pt x="36" y="171"/>
                    </a:lnTo>
                    <a:lnTo>
                      <a:pt x="32" y="177"/>
                    </a:lnTo>
                    <a:lnTo>
                      <a:pt x="30" y="184"/>
                    </a:lnTo>
                    <a:lnTo>
                      <a:pt x="28" y="181"/>
                    </a:lnTo>
                    <a:lnTo>
                      <a:pt x="28" y="177"/>
                    </a:lnTo>
                    <a:lnTo>
                      <a:pt x="28" y="173"/>
                    </a:lnTo>
                    <a:lnTo>
                      <a:pt x="28" y="171"/>
                    </a:lnTo>
                    <a:lnTo>
                      <a:pt x="26" y="169"/>
                    </a:lnTo>
                    <a:lnTo>
                      <a:pt x="26" y="165"/>
                    </a:lnTo>
                    <a:lnTo>
                      <a:pt x="26" y="164"/>
                    </a:lnTo>
                    <a:lnTo>
                      <a:pt x="26" y="162"/>
                    </a:lnTo>
                    <a:lnTo>
                      <a:pt x="26" y="1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69" name="Freeform 975">
                <a:extLst>
                  <a:ext uri="{FF2B5EF4-FFF2-40B4-BE49-F238E27FC236}">
                    <a16:creationId xmlns:a16="http://schemas.microsoft.com/office/drawing/2014/main" id="{CB303861-6199-41CD-B4CF-C87BB51D8BF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11" y="906"/>
                <a:ext cx="224" cy="172"/>
              </a:xfrm>
              <a:custGeom>
                <a:avLst/>
                <a:gdLst>
                  <a:gd name="T0" fmla="*/ 1 w 447"/>
                  <a:gd name="T1" fmla="*/ 1 h 344"/>
                  <a:gd name="T2" fmla="*/ 1 w 447"/>
                  <a:gd name="T3" fmla="*/ 1 h 344"/>
                  <a:gd name="T4" fmla="*/ 1 w 447"/>
                  <a:gd name="T5" fmla="*/ 1 h 344"/>
                  <a:gd name="T6" fmla="*/ 1 w 447"/>
                  <a:gd name="T7" fmla="*/ 1 h 344"/>
                  <a:gd name="T8" fmla="*/ 1 w 447"/>
                  <a:gd name="T9" fmla="*/ 1 h 344"/>
                  <a:gd name="T10" fmla="*/ 1 w 447"/>
                  <a:gd name="T11" fmla="*/ 1 h 344"/>
                  <a:gd name="T12" fmla="*/ 1 w 447"/>
                  <a:gd name="T13" fmla="*/ 1 h 344"/>
                  <a:gd name="T14" fmla="*/ 1 w 447"/>
                  <a:gd name="T15" fmla="*/ 1 h 344"/>
                  <a:gd name="T16" fmla="*/ 1 w 447"/>
                  <a:gd name="T17" fmla="*/ 0 h 344"/>
                  <a:gd name="T18" fmla="*/ 1 w 447"/>
                  <a:gd name="T19" fmla="*/ 1 h 344"/>
                  <a:gd name="T20" fmla="*/ 1 w 447"/>
                  <a:gd name="T21" fmla="*/ 1 h 344"/>
                  <a:gd name="T22" fmla="*/ 1 w 447"/>
                  <a:gd name="T23" fmla="*/ 1 h 344"/>
                  <a:gd name="T24" fmla="*/ 1 w 447"/>
                  <a:gd name="T25" fmla="*/ 1 h 344"/>
                  <a:gd name="T26" fmla="*/ 1 w 447"/>
                  <a:gd name="T27" fmla="*/ 1 h 344"/>
                  <a:gd name="T28" fmla="*/ 1 w 447"/>
                  <a:gd name="T29" fmla="*/ 1 h 344"/>
                  <a:gd name="T30" fmla="*/ 1 w 447"/>
                  <a:gd name="T31" fmla="*/ 1 h 344"/>
                  <a:gd name="T32" fmla="*/ 1 w 447"/>
                  <a:gd name="T33" fmla="*/ 1 h 344"/>
                  <a:gd name="T34" fmla="*/ 1 w 447"/>
                  <a:gd name="T35" fmla="*/ 1 h 344"/>
                  <a:gd name="T36" fmla="*/ 1 w 447"/>
                  <a:gd name="T37" fmla="*/ 1 h 344"/>
                  <a:gd name="T38" fmla="*/ 1 w 447"/>
                  <a:gd name="T39" fmla="*/ 1 h 344"/>
                  <a:gd name="T40" fmla="*/ 1 w 447"/>
                  <a:gd name="T41" fmla="*/ 1 h 344"/>
                  <a:gd name="T42" fmla="*/ 1 w 447"/>
                  <a:gd name="T43" fmla="*/ 1 h 344"/>
                  <a:gd name="T44" fmla="*/ 1 w 447"/>
                  <a:gd name="T45" fmla="*/ 1 h 344"/>
                  <a:gd name="T46" fmla="*/ 1 w 447"/>
                  <a:gd name="T47" fmla="*/ 1 h 344"/>
                  <a:gd name="T48" fmla="*/ 1 w 447"/>
                  <a:gd name="T49" fmla="*/ 1 h 344"/>
                  <a:gd name="T50" fmla="*/ 1 w 447"/>
                  <a:gd name="T51" fmla="*/ 1 h 344"/>
                  <a:gd name="T52" fmla="*/ 1 w 447"/>
                  <a:gd name="T53" fmla="*/ 1 h 344"/>
                  <a:gd name="T54" fmla="*/ 1 w 447"/>
                  <a:gd name="T55" fmla="*/ 1 h 344"/>
                  <a:gd name="T56" fmla="*/ 1 w 447"/>
                  <a:gd name="T57" fmla="*/ 1 h 344"/>
                  <a:gd name="T58" fmla="*/ 1 w 447"/>
                  <a:gd name="T59" fmla="*/ 1 h 344"/>
                  <a:gd name="T60" fmla="*/ 1 w 447"/>
                  <a:gd name="T61" fmla="*/ 1 h 344"/>
                  <a:gd name="T62" fmla="*/ 1 w 447"/>
                  <a:gd name="T63" fmla="*/ 1 h 344"/>
                  <a:gd name="T64" fmla="*/ 1 w 447"/>
                  <a:gd name="T65" fmla="*/ 1 h 344"/>
                  <a:gd name="T66" fmla="*/ 1 w 447"/>
                  <a:gd name="T67" fmla="*/ 1 h 344"/>
                  <a:gd name="T68" fmla="*/ 1 w 447"/>
                  <a:gd name="T69" fmla="*/ 1 h 344"/>
                  <a:gd name="T70" fmla="*/ 1 w 447"/>
                  <a:gd name="T71" fmla="*/ 1 h 344"/>
                  <a:gd name="T72" fmla="*/ 1 w 447"/>
                  <a:gd name="T73" fmla="*/ 1 h 344"/>
                  <a:gd name="T74" fmla="*/ 1 w 447"/>
                  <a:gd name="T75" fmla="*/ 1 h 344"/>
                  <a:gd name="T76" fmla="*/ 1 w 447"/>
                  <a:gd name="T77" fmla="*/ 1 h 344"/>
                  <a:gd name="T78" fmla="*/ 1 w 447"/>
                  <a:gd name="T79" fmla="*/ 1 h 344"/>
                  <a:gd name="T80" fmla="*/ 1 w 447"/>
                  <a:gd name="T81" fmla="*/ 1 h 344"/>
                  <a:gd name="T82" fmla="*/ 1 w 447"/>
                  <a:gd name="T83" fmla="*/ 1 h 344"/>
                  <a:gd name="T84" fmla="*/ 1 w 447"/>
                  <a:gd name="T85" fmla="*/ 1 h 344"/>
                  <a:gd name="T86" fmla="*/ 1 w 447"/>
                  <a:gd name="T87" fmla="*/ 1 h 344"/>
                  <a:gd name="T88" fmla="*/ 1 w 447"/>
                  <a:gd name="T89" fmla="*/ 1 h 344"/>
                  <a:gd name="T90" fmla="*/ 1 w 447"/>
                  <a:gd name="T91" fmla="*/ 1 h 344"/>
                  <a:gd name="T92" fmla="*/ 1 w 447"/>
                  <a:gd name="T93" fmla="*/ 1 h 344"/>
                  <a:gd name="T94" fmla="*/ 1 w 447"/>
                  <a:gd name="T95" fmla="*/ 1 h 344"/>
                  <a:gd name="T96" fmla="*/ 1 w 447"/>
                  <a:gd name="T97" fmla="*/ 1 h 344"/>
                  <a:gd name="T98" fmla="*/ 1 w 447"/>
                  <a:gd name="T99" fmla="*/ 1 h 344"/>
                  <a:gd name="T100" fmla="*/ 1 w 447"/>
                  <a:gd name="T101" fmla="*/ 1 h 344"/>
                  <a:gd name="T102" fmla="*/ 1 w 447"/>
                  <a:gd name="T103" fmla="*/ 1 h 344"/>
                  <a:gd name="T104" fmla="*/ 1 w 447"/>
                  <a:gd name="T105" fmla="*/ 1 h 344"/>
                  <a:gd name="T106" fmla="*/ 1 w 447"/>
                  <a:gd name="T107" fmla="*/ 1 h 344"/>
                  <a:gd name="T108" fmla="*/ 1 w 447"/>
                  <a:gd name="T109" fmla="*/ 1 h 344"/>
                  <a:gd name="T110" fmla="*/ 1 w 447"/>
                  <a:gd name="T111" fmla="*/ 1 h 34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47"/>
                  <a:gd name="T169" fmla="*/ 0 h 344"/>
                  <a:gd name="T170" fmla="*/ 447 w 447"/>
                  <a:gd name="T171" fmla="*/ 344 h 34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47" h="344">
                    <a:moveTo>
                      <a:pt x="120" y="112"/>
                    </a:moveTo>
                    <a:lnTo>
                      <a:pt x="120" y="110"/>
                    </a:lnTo>
                    <a:lnTo>
                      <a:pt x="122" y="108"/>
                    </a:lnTo>
                    <a:lnTo>
                      <a:pt x="124" y="104"/>
                    </a:lnTo>
                    <a:lnTo>
                      <a:pt x="126" y="103"/>
                    </a:lnTo>
                    <a:lnTo>
                      <a:pt x="128" y="99"/>
                    </a:lnTo>
                    <a:lnTo>
                      <a:pt x="132" y="95"/>
                    </a:lnTo>
                    <a:lnTo>
                      <a:pt x="133" y="93"/>
                    </a:lnTo>
                    <a:lnTo>
                      <a:pt x="135" y="91"/>
                    </a:lnTo>
                    <a:lnTo>
                      <a:pt x="137" y="89"/>
                    </a:lnTo>
                    <a:lnTo>
                      <a:pt x="141" y="87"/>
                    </a:lnTo>
                    <a:lnTo>
                      <a:pt x="143" y="84"/>
                    </a:lnTo>
                    <a:lnTo>
                      <a:pt x="145" y="84"/>
                    </a:lnTo>
                    <a:lnTo>
                      <a:pt x="149" y="80"/>
                    </a:lnTo>
                    <a:lnTo>
                      <a:pt x="152" y="78"/>
                    </a:lnTo>
                    <a:lnTo>
                      <a:pt x="154" y="76"/>
                    </a:lnTo>
                    <a:lnTo>
                      <a:pt x="158" y="74"/>
                    </a:lnTo>
                    <a:lnTo>
                      <a:pt x="162" y="70"/>
                    </a:lnTo>
                    <a:lnTo>
                      <a:pt x="166" y="68"/>
                    </a:lnTo>
                    <a:lnTo>
                      <a:pt x="170" y="66"/>
                    </a:lnTo>
                    <a:lnTo>
                      <a:pt x="173" y="63"/>
                    </a:lnTo>
                    <a:lnTo>
                      <a:pt x="177" y="61"/>
                    </a:lnTo>
                    <a:lnTo>
                      <a:pt x="181" y="59"/>
                    </a:lnTo>
                    <a:lnTo>
                      <a:pt x="187" y="57"/>
                    </a:lnTo>
                    <a:lnTo>
                      <a:pt x="190" y="53"/>
                    </a:lnTo>
                    <a:lnTo>
                      <a:pt x="196" y="51"/>
                    </a:lnTo>
                    <a:lnTo>
                      <a:pt x="202" y="47"/>
                    </a:lnTo>
                    <a:lnTo>
                      <a:pt x="206" y="46"/>
                    </a:lnTo>
                    <a:lnTo>
                      <a:pt x="213" y="44"/>
                    </a:lnTo>
                    <a:lnTo>
                      <a:pt x="217" y="40"/>
                    </a:lnTo>
                    <a:lnTo>
                      <a:pt x="225" y="38"/>
                    </a:lnTo>
                    <a:lnTo>
                      <a:pt x="230" y="36"/>
                    </a:lnTo>
                    <a:lnTo>
                      <a:pt x="238" y="32"/>
                    </a:lnTo>
                    <a:lnTo>
                      <a:pt x="244" y="30"/>
                    </a:lnTo>
                    <a:lnTo>
                      <a:pt x="251" y="28"/>
                    </a:lnTo>
                    <a:lnTo>
                      <a:pt x="257" y="27"/>
                    </a:lnTo>
                    <a:lnTo>
                      <a:pt x="265" y="25"/>
                    </a:lnTo>
                    <a:lnTo>
                      <a:pt x="274" y="21"/>
                    </a:lnTo>
                    <a:lnTo>
                      <a:pt x="282" y="21"/>
                    </a:lnTo>
                    <a:lnTo>
                      <a:pt x="289" y="17"/>
                    </a:lnTo>
                    <a:lnTo>
                      <a:pt x="299" y="15"/>
                    </a:lnTo>
                    <a:lnTo>
                      <a:pt x="306" y="13"/>
                    </a:lnTo>
                    <a:lnTo>
                      <a:pt x="316" y="11"/>
                    </a:lnTo>
                    <a:lnTo>
                      <a:pt x="325" y="9"/>
                    </a:lnTo>
                    <a:lnTo>
                      <a:pt x="335" y="9"/>
                    </a:lnTo>
                    <a:lnTo>
                      <a:pt x="344" y="8"/>
                    </a:lnTo>
                    <a:lnTo>
                      <a:pt x="354" y="6"/>
                    </a:lnTo>
                    <a:lnTo>
                      <a:pt x="365" y="6"/>
                    </a:lnTo>
                    <a:lnTo>
                      <a:pt x="375" y="4"/>
                    </a:lnTo>
                    <a:lnTo>
                      <a:pt x="386" y="2"/>
                    </a:lnTo>
                    <a:lnTo>
                      <a:pt x="398" y="2"/>
                    </a:lnTo>
                    <a:lnTo>
                      <a:pt x="409" y="0"/>
                    </a:lnTo>
                    <a:lnTo>
                      <a:pt x="421" y="0"/>
                    </a:lnTo>
                    <a:lnTo>
                      <a:pt x="434" y="0"/>
                    </a:lnTo>
                    <a:lnTo>
                      <a:pt x="447" y="0"/>
                    </a:lnTo>
                    <a:lnTo>
                      <a:pt x="445" y="0"/>
                    </a:lnTo>
                    <a:lnTo>
                      <a:pt x="443" y="2"/>
                    </a:lnTo>
                    <a:lnTo>
                      <a:pt x="441" y="4"/>
                    </a:lnTo>
                    <a:lnTo>
                      <a:pt x="440" y="6"/>
                    </a:lnTo>
                    <a:lnTo>
                      <a:pt x="438" y="8"/>
                    </a:lnTo>
                    <a:lnTo>
                      <a:pt x="436" y="11"/>
                    </a:lnTo>
                    <a:lnTo>
                      <a:pt x="432" y="15"/>
                    </a:lnTo>
                    <a:lnTo>
                      <a:pt x="428" y="19"/>
                    </a:lnTo>
                    <a:lnTo>
                      <a:pt x="426" y="21"/>
                    </a:lnTo>
                    <a:lnTo>
                      <a:pt x="424" y="23"/>
                    </a:lnTo>
                    <a:lnTo>
                      <a:pt x="422" y="25"/>
                    </a:lnTo>
                    <a:lnTo>
                      <a:pt x="422" y="28"/>
                    </a:lnTo>
                    <a:lnTo>
                      <a:pt x="419" y="30"/>
                    </a:lnTo>
                    <a:lnTo>
                      <a:pt x="417" y="32"/>
                    </a:lnTo>
                    <a:lnTo>
                      <a:pt x="415" y="36"/>
                    </a:lnTo>
                    <a:lnTo>
                      <a:pt x="413" y="38"/>
                    </a:lnTo>
                    <a:lnTo>
                      <a:pt x="411" y="42"/>
                    </a:lnTo>
                    <a:lnTo>
                      <a:pt x="407" y="44"/>
                    </a:lnTo>
                    <a:lnTo>
                      <a:pt x="405" y="47"/>
                    </a:lnTo>
                    <a:lnTo>
                      <a:pt x="403" y="51"/>
                    </a:lnTo>
                    <a:lnTo>
                      <a:pt x="400" y="55"/>
                    </a:lnTo>
                    <a:lnTo>
                      <a:pt x="398" y="57"/>
                    </a:lnTo>
                    <a:lnTo>
                      <a:pt x="394" y="61"/>
                    </a:lnTo>
                    <a:lnTo>
                      <a:pt x="392" y="65"/>
                    </a:lnTo>
                    <a:lnTo>
                      <a:pt x="388" y="70"/>
                    </a:lnTo>
                    <a:lnTo>
                      <a:pt x="386" y="74"/>
                    </a:lnTo>
                    <a:lnTo>
                      <a:pt x="382" y="78"/>
                    </a:lnTo>
                    <a:lnTo>
                      <a:pt x="381" y="82"/>
                    </a:lnTo>
                    <a:lnTo>
                      <a:pt x="377" y="85"/>
                    </a:lnTo>
                    <a:lnTo>
                      <a:pt x="373" y="91"/>
                    </a:lnTo>
                    <a:lnTo>
                      <a:pt x="369" y="95"/>
                    </a:lnTo>
                    <a:lnTo>
                      <a:pt x="365" y="99"/>
                    </a:lnTo>
                    <a:lnTo>
                      <a:pt x="362" y="104"/>
                    </a:lnTo>
                    <a:lnTo>
                      <a:pt x="360" y="110"/>
                    </a:lnTo>
                    <a:lnTo>
                      <a:pt x="356" y="116"/>
                    </a:lnTo>
                    <a:lnTo>
                      <a:pt x="352" y="120"/>
                    </a:lnTo>
                    <a:lnTo>
                      <a:pt x="348" y="125"/>
                    </a:lnTo>
                    <a:lnTo>
                      <a:pt x="344" y="131"/>
                    </a:lnTo>
                    <a:lnTo>
                      <a:pt x="341" y="137"/>
                    </a:lnTo>
                    <a:lnTo>
                      <a:pt x="337" y="143"/>
                    </a:lnTo>
                    <a:lnTo>
                      <a:pt x="331" y="148"/>
                    </a:lnTo>
                    <a:lnTo>
                      <a:pt x="327" y="154"/>
                    </a:lnTo>
                    <a:lnTo>
                      <a:pt x="324" y="160"/>
                    </a:lnTo>
                    <a:lnTo>
                      <a:pt x="320" y="167"/>
                    </a:lnTo>
                    <a:lnTo>
                      <a:pt x="316" y="173"/>
                    </a:lnTo>
                    <a:lnTo>
                      <a:pt x="310" y="179"/>
                    </a:lnTo>
                    <a:lnTo>
                      <a:pt x="306" y="186"/>
                    </a:lnTo>
                    <a:lnTo>
                      <a:pt x="303" y="192"/>
                    </a:lnTo>
                    <a:lnTo>
                      <a:pt x="297" y="200"/>
                    </a:lnTo>
                    <a:lnTo>
                      <a:pt x="293" y="207"/>
                    </a:lnTo>
                    <a:lnTo>
                      <a:pt x="289" y="213"/>
                    </a:lnTo>
                    <a:lnTo>
                      <a:pt x="284" y="222"/>
                    </a:lnTo>
                    <a:lnTo>
                      <a:pt x="280" y="228"/>
                    </a:lnTo>
                    <a:lnTo>
                      <a:pt x="274" y="236"/>
                    </a:lnTo>
                    <a:lnTo>
                      <a:pt x="268" y="241"/>
                    </a:lnTo>
                    <a:lnTo>
                      <a:pt x="263" y="249"/>
                    </a:lnTo>
                    <a:lnTo>
                      <a:pt x="259" y="255"/>
                    </a:lnTo>
                    <a:lnTo>
                      <a:pt x="253" y="260"/>
                    </a:lnTo>
                    <a:lnTo>
                      <a:pt x="248" y="266"/>
                    </a:lnTo>
                    <a:lnTo>
                      <a:pt x="242" y="272"/>
                    </a:lnTo>
                    <a:lnTo>
                      <a:pt x="236" y="276"/>
                    </a:lnTo>
                    <a:lnTo>
                      <a:pt x="230" y="281"/>
                    </a:lnTo>
                    <a:lnTo>
                      <a:pt x="225" y="285"/>
                    </a:lnTo>
                    <a:lnTo>
                      <a:pt x="219" y="291"/>
                    </a:lnTo>
                    <a:lnTo>
                      <a:pt x="213" y="295"/>
                    </a:lnTo>
                    <a:lnTo>
                      <a:pt x="208" y="298"/>
                    </a:lnTo>
                    <a:lnTo>
                      <a:pt x="202" y="302"/>
                    </a:lnTo>
                    <a:lnTo>
                      <a:pt x="196" y="306"/>
                    </a:lnTo>
                    <a:lnTo>
                      <a:pt x="190" y="310"/>
                    </a:lnTo>
                    <a:lnTo>
                      <a:pt x="183" y="312"/>
                    </a:lnTo>
                    <a:lnTo>
                      <a:pt x="177" y="315"/>
                    </a:lnTo>
                    <a:lnTo>
                      <a:pt x="171" y="317"/>
                    </a:lnTo>
                    <a:lnTo>
                      <a:pt x="166" y="321"/>
                    </a:lnTo>
                    <a:lnTo>
                      <a:pt x="160" y="323"/>
                    </a:lnTo>
                    <a:lnTo>
                      <a:pt x="154" y="325"/>
                    </a:lnTo>
                    <a:lnTo>
                      <a:pt x="149" y="327"/>
                    </a:lnTo>
                    <a:lnTo>
                      <a:pt x="143" y="329"/>
                    </a:lnTo>
                    <a:lnTo>
                      <a:pt x="137" y="331"/>
                    </a:lnTo>
                    <a:lnTo>
                      <a:pt x="132" y="333"/>
                    </a:lnTo>
                    <a:lnTo>
                      <a:pt x="126" y="334"/>
                    </a:lnTo>
                    <a:lnTo>
                      <a:pt x="120" y="336"/>
                    </a:lnTo>
                    <a:lnTo>
                      <a:pt x="114" y="336"/>
                    </a:lnTo>
                    <a:lnTo>
                      <a:pt x="109" y="338"/>
                    </a:lnTo>
                    <a:lnTo>
                      <a:pt x="103" y="340"/>
                    </a:lnTo>
                    <a:lnTo>
                      <a:pt x="97" y="340"/>
                    </a:lnTo>
                    <a:lnTo>
                      <a:pt x="92" y="340"/>
                    </a:lnTo>
                    <a:lnTo>
                      <a:pt x="88" y="342"/>
                    </a:lnTo>
                    <a:lnTo>
                      <a:pt x="82" y="342"/>
                    </a:lnTo>
                    <a:lnTo>
                      <a:pt x="76" y="342"/>
                    </a:lnTo>
                    <a:lnTo>
                      <a:pt x="73" y="342"/>
                    </a:lnTo>
                    <a:lnTo>
                      <a:pt x="67" y="342"/>
                    </a:lnTo>
                    <a:lnTo>
                      <a:pt x="63" y="344"/>
                    </a:lnTo>
                    <a:lnTo>
                      <a:pt x="57" y="344"/>
                    </a:lnTo>
                    <a:lnTo>
                      <a:pt x="54" y="344"/>
                    </a:lnTo>
                    <a:lnTo>
                      <a:pt x="50" y="344"/>
                    </a:lnTo>
                    <a:lnTo>
                      <a:pt x="46" y="344"/>
                    </a:lnTo>
                    <a:lnTo>
                      <a:pt x="42" y="344"/>
                    </a:lnTo>
                    <a:lnTo>
                      <a:pt x="38" y="344"/>
                    </a:lnTo>
                    <a:lnTo>
                      <a:pt x="33" y="344"/>
                    </a:lnTo>
                    <a:lnTo>
                      <a:pt x="31" y="344"/>
                    </a:lnTo>
                    <a:lnTo>
                      <a:pt x="27" y="342"/>
                    </a:lnTo>
                    <a:lnTo>
                      <a:pt x="23" y="342"/>
                    </a:lnTo>
                    <a:lnTo>
                      <a:pt x="19" y="342"/>
                    </a:lnTo>
                    <a:lnTo>
                      <a:pt x="18" y="342"/>
                    </a:lnTo>
                    <a:lnTo>
                      <a:pt x="16" y="342"/>
                    </a:lnTo>
                    <a:lnTo>
                      <a:pt x="12" y="342"/>
                    </a:lnTo>
                    <a:lnTo>
                      <a:pt x="10" y="340"/>
                    </a:lnTo>
                    <a:lnTo>
                      <a:pt x="8" y="340"/>
                    </a:lnTo>
                    <a:lnTo>
                      <a:pt x="4" y="340"/>
                    </a:lnTo>
                    <a:lnTo>
                      <a:pt x="2" y="340"/>
                    </a:lnTo>
                    <a:lnTo>
                      <a:pt x="0" y="340"/>
                    </a:lnTo>
                    <a:lnTo>
                      <a:pt x="19" y="319"/>
                    </a:lnTo>
                    <a:lnTo>
                      <a:pt x="21" y="319"/>
                    </a:lnTo>
                    <a:lnTo>
                      <a:pt x="23" y="321"/>
                    </a:lnTo>
                    <a:lnTo>
                      <a:pt x="27" y="321"/>
                    </a:lnTo>
                    <a:lnTo>
                      <a:pt x="29" y="321"/>
                    </a:lnTo>
                    <a:lnTo>
                      <a:pt x="35" y="321"/>
                    </a:lnTo>
                    <a:lnTo>
                      <a:pt x="37" y="321"/>
                    </a:lnTo>
                    <a:lnTo>
                      <a:pt x="38" y="321"/>
                    </a:lnTo>
                    <a:lnTo>
                      <a:pt x="42" y="321"/>
                    </a:lnTo>
                    <a:lnTo>
                      <a:pt x="46" y="321"/>
                    </a:lnTo>
                    <a:lnTo>
                      <a:pt x="48" y="321"/>
                    </a:lnTo>
                    <a:lnTo>
                      <a:pt x="50" y="321"/>
                    </a:lnTo>
                    <a:lnTo>
                      <a:pt x="54" y="321"/>
                    </a:lnTo>
                    <a:lnTo>
                      <a:pt x="57" y="321"/>
                    </a:lnTo>
                    <a:lnTo>
                      <a:pt x="61" y="321"/>
                    </a:lnTo>
                    <a:lnTo>
                      <a:pt x="65" y="321"/>
                    </a:lnTo>
                    <a:lnTo>
                      <a:pt x="69" y="321"/>
                    </a:lnTo>
                    <a:lnTo>
                      <a:pt x="73" y="321"/>
                    </a:lnTo>
                    <a:lnTo>
                      <a:pt x="76" y="321"/>
                    </a:lnTo>
                    <a:lnTo>
                      <a:pt x="80" y="321"/>
                    </a:lnTo>
                    <a:lnTo>
                      <a:pt x="84" y="319"/>
                    </a:lnTo>
                    <a:lnTo>
                      <a:pt x="90" y="319"/>
                    </a:lnTo>
                    <a:lnTo>
                      <a:pt x="94" y="319"/>
                    </a:lnTo>
                    <a:lnTo>
                      <a:pt x="97" y="317"/>
                    </a:lnTo>
                    <a:lnTo>
                      <a:pt x="101" y="317"/>
                    </a:lnTo>
                    <a:lnTo>
                      <a:pt x="107" y="317"/>
                    </a:lnTo>
                    <a:lnTo>
                      <a:pt x="111" y="315"/>
                    </a:lnTo>
                    <a:lnTo>
                      <a:pt x="116" y="314"/>
                    </a:lnTo>
                    <a:lnTo>
                      <a:pt x="120" y="314"/>
                    </a:lnTo>
                    <a:lnTo>
                      <a:pt x="126" y="312"/>
                    </a:lnTo>
                    <a:lnTo>
                      <a:pt x="132" y="310"/>
                    </a:lnTo>
                    <a:lnTo>
                      <a:pt x="135" y="308"/>
                    </a:lnTo>
                    <a:lnTo>
                      <a:pt x="141" y="306"/>
                    </a:lnTo>
                    <a:lnTo>
                      <a:pt x="145" y="306"/>
                    </a:lnTo>
                    <a:lnTo>
                      <a:pt x="151" y="302"/>
                    </a:lnTo>
                    <a:lnTo>
                      <a:pt x="156" y="300"/>
                    </a:lnTo>
                    <a:lnTo>
                      <a:pt x="160" y="298"/>
                    </a:lnTo>
                    <a:lnTo>
                      <a:pt x="166" y="296"/>
                    </a:lnTo>
                    <a:lnTo>
                      <a:pt x="171" y="293"/>
                    </a:lnTo>
                    <a:lnTo>
                      <a:pt x="175" y="291"/>
                    </a:lnTo>
                    <a:lnTo>
                      <a:pt x="181" y="287"/>
                    </a:lnTo>
                    <a:lnTo>
                      <a:pt x="187" y="285"/>
                    </a:lnTo>
                    <a:lnTo>
                      <a:pt x="190" y="281"/>
                    </a:lnTo>
                    <a:lnTo>
                      <a:pt x="196" y="277"/>
                    </a:lnTo>
                    <a:lnTo>
                      <a:pt x="202" y="274"/>
                    </a:lnTo>
                    <a:lnTo>
                      <a:pt x="206" y="272"/>
                    </a:lnTo>
                    <a:lnTo>
                      <a:pt x="211" y="266"/>
                    </a:lnTo>
                    <a:lnTo>
                      <a:pt x="217" y="262"/>
                    </a:lnTo>
                    <a:lnTo>
                      <a:pt x="221" y="258"/>
                    </a:lnTo>
                    <a:lnTo>
                      <a:pt x="227" y="255"/>
                    </a:lnTo>
                    <a:lnTo>
                      <a:pt x="230" y="249"/>
                    </a:lnTo>
                    <a:lnTo>
                      <a:pt x="236" y="243"/>
                    </a:lnTo>
                    <a:lnTo>
                      <a:pt x="240" y="239"/>
                    </a:lnTo>
                    <a:lnTo>
                      <a:pt x="246" y="234"/>
                    </a:lnTo>
                    <a:lnTo>
                      <a:pt x="249" y="228"/>
                    </a:lnTo>
                    <a:lnTo>
                      <a:pt x="253" y="222"/>
                    </a:lnTo>
                    <a:lnTo>
                      <a:pt x="259" y="215"/>
                    </a:lnTo>
                    <a:lnTo>
                      <a:pt x="263" y="209"/>
                    </a:lnTo>
                    <a:lnTo>
                      <a:pt x="267" y="203"/>
                    </a:lnTo>
                    <a:lnTo>
                      <a:pt x="270" y="196"/>
                    </a:lnTo>
                    <a:lnTo>
                      <a:pt x="274" y="190"/>
                    </a:lnTo>
                    <a:lnTo>
                      <a:pt x="280" y="184"/>
                    </a:lnTo>
                    <a:lnTo>
                      <a:pt x="284" y="177"/>
                    </a:lnTo>
                    <a:lnTo>
                      <a:pt x="287" y="171"/>
                    </a:lnTo>
                    <a:lnTo>
                      <a:pt x="291" y="165"/>
                    </a:lnTo>
                    <a:lnTo>
                      <a:pt x="295" y="162"/>
                    </a:lnTo>
                    <a:lnTo>
                      <a:pt x="299" y="156"/>
                    </a:lnTo>
                    <a:lnTo>
                      <a:pt x="301" y="150"/>
                    </a:lnTo>
                    <a:lnTo>
                      <a:pt x="305" y="144"/>
                    </a:lnTo>
                    <a:lnTo>
                      <a:pt x="308" y="139"/>
                    </a:lnTo>
                    <a:lnTo>
                      <a:pt x="312" y="135"/>
                    </a:lnTo>
                    <a:lnTo>
                      <a:pt x="316" y="129"/>
                    </a:lnTo>
                    <a:lnTo>
                      <a:pt x="320" y="125"/>
                    </a:lnTo>
                    <a:lnTo>
                      <a:pt x="324" y="120"/>
                    </a:lnTo>
                    <a:lnTo>
                      <a:pt x="325" y="116"/>
                    </a:lnTo>
                    <a:lnTo>
                      <a:pt x="329" y="110"/>
                    </a:lnTo>
                    <a:lnTo>
                      <a:pt x="331" y="106"/>
                    </a:lnTo>
                    <a:lnTo>
                      <a:pt x="335" y="103"/>
                    </a:lnTo>
                    <a:lnTo>
                      <a:pt x="337" y="99"/>
                    </a:lnTo>
                    <a:lnTo>
                      <a:pt x="341" y="95"/>
                    </a:lnTo>
                    <a:lnTo>
                      <a:pt x="344" y="91"/>
                    </a:lnTo>
                    <a:lnTo>
                      <a:pt x="346" y="87"/>
                    </a:lnTo>
                    <a:lnTo>
                      <a:pt x="350" y="84"/>
                    </a:lnTo>
                    <a:lnTo>
                      <a:pt x="352" y="80"/>
                    </a:lnTo>
                    <a:lnTo>
                      <a:pt x="354" y="76"/>
                    </a:lnTo>
                    <a:lnTo>
                      <a:pt x="358" y="74"/>
                    </a:lnTo>
                    <a:lnTo>
                      <a:pt x="360" y="70"/>
                    </a:lnTo>
                    <a:lnTo>
                      <a:pt x="362" y="66"/>
                    </a:lnTo>
                    <a:lnTo>
                      <a:pt x="365" y="65"/>
                    </a:lnTo>
                    <a:lnTo>
                      <a:pt x="367" y="63"/>
                    </a:lnTo>
                    <a:lnTo>
                      <a:pt x="369" y="59"/>
                    </a:lnTo>
                    <a:lnTo>
                      <a:pt x="371" y="57"/>
                    </a:lnTo>
                    <a:lnTo>
                      <a:pt x="373" y="53"/>
                    </a:lnTo>
                    <a:lnTo>
                      <a:pt x="375" y="51"/>
                    </a:lnTo>
                    <a:lnTo>
                      <a:pt x="377" y="49"/>
                    </a:lnTo>
                    <a:lnTo>
                      <a:pt x="379" y="47"/>
                    </a:lnTo>
                    <a:lnTo>
                      <a:pt x="381" y="44"/>
                    </a:lnTo>
                    <a:lnTo>
                      <a:pt x="382" y="42"/>
                    </a:lnTo>
                    <a:lnTo>
                      <a:pt x="386" y="38"/>
                    </a:lnTo>
                    <a:lnTo>
                      <a:pt x="388" y="36"/>
                    </a:lnTo>
                    <a:lnTo>
                      <a:pt x="392" y="32"/>
                    </a:lnTo>
                    <a:lnTo>
                      <a:pt x="394" y="30"/>
                    </a:lnTo>
                    <a:lnTo>
                      <a:pt x="396" y="28"/>
                    </a:lnTo>
                    <a:lnTo>
                      <a:pt x="398" y="25"/>
                    </a:lnTo>
                    <a:lnTo>
                      <a:pt x="400" y="23"/>
                    </a:lnTo>
                    <a:lnTo>
                      <a:pt x="402" y="23"/>
                    </a:lnTo>
                    <a:lnTo>
                      <a:pt x="403" y="21"/>
                    </a:lnTo>
                    <a:lnTo>
                      <a:pt x="402" y="21"/>
                    </a:lnTo>
                    <a:lnTo>
                      <a:pt x="398" y="21"/>
                    </a:lnTo>
                    <a:lnTo>
                      <a:pt x="396" y="21"/>
                    </a:lnTo>
                    <a:lnTo>
                      <a:pt x="392" y="21"/>
                    </a:lnTo>
                    <a:lnTo>
                      <a:pt x="390" y="21"/>
                    </a:lnTo>
                    <a:lnTo>
                      <a:pt x="388" y="21"/>
                    </a:lnTo>
                    <a:lnTo>
                      <a:pt x="384" y="21"/>
                    </a:lnTo>
                    <a:lnTo>
                      <a:pt x="382" y="21"/>
                    </a:lnTo>
                    <a:lnTo>
                      <a:pt x="379" y="21"/>
                    </a:lnTo>
                    <a:lnTo>
                      <a:pt x="375" y="21"/>
                    </a:lnTo>
                    <a:lnTo>
                      <a:pt x="373" y="21"/>
                    </a:lnTo>
                    <a:lnTo>
                      <a:pt x="369" y="21"/>
                    </a:lnTo>
                    <a:lnTo>
                      <a:pt x="365" y="23"/>
                    </a:lnTo>
                    <a:lnTo>
                      <a:pt x="360" y="23"/>
                    </a:lnTo>
                    <a:lnTo>
                      <a:pt x="356" y="23"/>
                    </a:lnTo>
                    <a:lnTo>
                      <a:pt x="352" y="23"/>
                    </a:lnTo>
                    <a:lnTo>
                      <a:pt x="346" y="25"/>
                    </a:lnTo>
                    <a:lnTo>
                      <a:pt x="343" y="25"/>
                    </a:lnTo>
                    <a:lnTo>
                      <a:pt x="339" y="27"/>
                    </a:lnTo>
                    <a:lnTo>
                      <a:pt x="333" y="27"/>
                    </a:lnTo>
                    <a:lnTo>
                      <a:pt x="329" y="28"/>
                    </a:lnTo>
                    <a:lnTo>
                      <a:pt x="324" y="28"/>
                    </a:lnTo>
                    <a:lnTo>
                      <a:pt x="318" y="30"/>
                    </a:lnTo>
                    <a:lnTo>
                      <a:pt x="312" y="30"/>
                    </a:lnTo>
                    <a:lnTo>
                      <a:pt x="306" y="32"/>
                    </a:lnTo>
                    <a:lnTo>
                      <a:pt x="303" y="34"/>
                    </a:lnTo>
                    <a:lnTo>
                      <a:pt x="297" y="36"/>
                    </a:lnTo>
                    <a:lnTo>
                      <a:pt x="291" y="36"/>
                    </a:lnTo>
                    <a:lnTo>
                      <a:pt x="286" y="38"/>
                    </a:lnTo>
                    <a:lnTo>
                      <a:pt x="280" y="40"/>
                    </a:lnTo>
                    <a:lnTo>
                      <a:pt x="274" y="42"/>
                    </a:lnTo>
                    <a:lnTo>
                      <a:pt x="267" y="42"/>
                    </a:lnTo>
                    <a:lnTo>
                      <a:pt x="261" y="46"/>
                    </a:lnTo>
                    <a:lnTo>
                      <a:pt x="255" y="47"/>
                    </a:lnTo>
                    <a:lnTo>
                      <a:pt x="249" y="49"/>
                    </a:lnTo>
                    <a:lnTo>
                      <a:pt x="244" y="51"/>
                    </a:lnTo>
                    <a:lnTo>
                      <a:pt x="236" y="53"/>
                    </a:lnTo>
                    <a:lnTo>
                      <a:pt x="230" y="57"/>
                    </a:lnTo>
                    <a:lnTo>
                      <a:pt x="225" y="59"/>
                    </a:lnTo>
                    <a:lnTo>
                      <a:pt x="219" y="63"/>
                    </a:lnTo>
                    <a:lnTo>
                      <a:pt x="213" y="65"/>
                    </a:lnTo>
                    <a:lnTo>
                      <a:pt x="206" y="68"/>
                    </a:lnTo>
                    <a:lnTo>
                      <a:pt x="200" y="72"/>
                    </a:lnTo>
                    <a:lnTo>
                      <a:pt x="194" y="74"/>
                    </a:lnTo>
                    <a:lnTo>
                      <a:pt x="189" y="78"/>
                    </a:lnTo>
                    <a:lnTo>
                      <a:pt x="181" y="82"/>
                    </a:lnTo>
                    <a:lnTo>
                      <a:pt x="175" y="85"/>
                    </a:lnTo>
                    <a:lnTo>
                      <a:pt x="170" y="89"/>
                    </a:lnTo>
                    <a:lnTo>
                      <a:pt x="164" y="93"/>
                    </a:lnTo>
                    <a:lnTo>
                      <a:pt x="158" y="99"/>
                    </a:lnTo>
                    <a:lnTo>
                      <a:pt x="152" y="103"/>
                    </a:lnTo>
                    <a:lnTo>
                      <a:pt x="147" y="106"/>
                    </a:lnTo>
                    <a:lnTo>
                      <a:pt x="141" y="112"/>
                    </a:lnTo>
                    <a:lnTo>
                      <a:pt x="135" y="118"/>
                    </a:lnTo>
                    <a:lnTo>
                      <a:pt x="132" y="122"/>
                    </a:lnTo>
                    <a:lnTo>
                      <a:pt x="126" y="127"/>
                    </a:lnTo>
                    <a:lnTo>
                      <a:pt x="120" y="133"/>
                    </a:lnTo>
                    <a:lnTo>
                      <a:pt x="114" y="139"/>
                    </a:lnTo>
                    <a:lnTo>
                      <a:pt x="111" y="144"/>
                    </a:lnTo>
                    <a:lnTo>
                      <a:pt x="120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70" name="Freeform 976">
                <a:extLst>
                  <a:ext uri="{FF2B5EF4-FFF2-40B4-BE49-F238E27FC236}">
                    <a16:creationId xmlns:a16="http://schemas.microsoft.com/office/drawing/2014/main" id="{79FDF952-1C3D-4963-B7F8-8E4C3614CE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990" y="799"/>
                <a:ext cx="268" cy="183"/>
              </a:xfrm>
              <a:custGeom>
                <a:avLst/>
                <a:gdLst>
                  <a:gd name="T0" fmla="*/ 1 w 536"/>
                  <a:gd name="T1" fmla="*/ 0 h 367"/>
                  <a:gd name="T2" fmla="*/ 1 w 536"/>
                  <a:gd name="T3" fmla="*/ 0 h 367"/>
                  <a:gd name="T4" fmla="*/ 1 w 536"/>
                  <a:gd name="T5" fmla="*/ 0 h 367"/>
                  <a:gd name="T6" fmla="*/ 1 w 536"/>
                  <a:gd name="T7" fmla="*/ 0 h 367"/>
                  <a:gd name="T8" fmla="*/ 1 w 536"/>
                  <a:gd name="T9" fmla="*/ 0 h 367"/>
                  <a:gd name="T10" fmla="*/ 1 w 536"/>
                  <a:gd name="T11" fmla="*/ 0 h 367"/>
                  <a:gd name="T12" fmla="*/ 1 w 536"/>
                  <a:gd name="T13" fmla="*/ 0 h 367"/>
                  <a:gd name="T14" fmla="*/ 1 w 536"/>
                  <a:gd name="T15" fmla="*/ 0 h 367"/>
                  <a:gd name="T16" fmla="*/ 1 w 536"/>
                  <a:gd name="T17" fmla="*/ 0 h 367"/>
                  <a:gd name="T18" fmla="*/ 1 w 536"/>
                  <a:gd name="T19" fmla="*/ 0 h 367"/>
                  <a:gd name="T20" fmla="*/ 1 w 536"/>
                  <a:gd name="T21" fmla="*/ 0 h 367"/>
                  <a:gd name="T22" fmla="*/ 1 w 536"/>
                  <a:gd name="T23" fmla="*/ 0 h 367"/>
                  <a:gd name="T24" fmla="*/ 1 w 536"/>
                  <a:gd name="T25" fmla="*/ 0 h 367"/>
                  <a:gd name="T26" fmla="*/ 1 w 536"/>
                  <a:gd name="T27" fmla="*/ 0 h 367"/>
                  <a:gd name="T28" fmla="*/ 1 w 536"/>
                  <a:gd name="T29" fmla="*/ 0 h 367"/>
                  <a:gd name="T30" fmla="*/ 1 w 536"/>
                  <a:gd name="T31" fmla="*/ 0 h 367"/>
                  <a:gd name="T32" fmla="*/ 1 w 536"/>
                  <a:gd name="T33" fmla="*/ 0 h 367"/>
                  <a:gd name="T34" fmla="*/ 1 w 536"/>
                  <a:gd name="T35" fmla="*/ 0 h 367"/>
                  <a:gd name="T36" fmla="*/ 1 w 536"/>
                  <a:gd name="T37" fmla="*/ 0 h 367"/>
                  <a:gd name="T38" fmla="*/ 1 w 536"/>
                  <a:gd name="T39" fmla="*/ 0 h 367"/>
                  <a:gd name="T40" fmla="*/ 1 w 536"/>
                  <a:gd name="T41" fmla="*/ 0 h 367"/>
                  <a:gd name="T42" fmla="*/ 1 w 536"/>
                  <a:gd name="T43" fmla="*/ 0 h 367"/>
                  <a:gd name="T44" fmla="*/ 1 w 536"/>
                  <a:gd name="T45" fmla="*/ 0 h 367"/>
                  <a:gd name="T46" fmla="*/ 1 w 536"/>
                  <a:gd name="T47" fmla="*/ 0 h 367"/>
                  <a:gd name="T48" fmla="*/ 1 w 536"/>
                  <a:gd name="T49" fmla="*/ 0 h 367"/>
                  <a:gd name="T50" fmla="*/ 1 w 536"/>
                  <a:gd name="T51" fmla="*/ 0 h 367"/>
                  <a:gd name="T52" fmla="*/ 1 w 536"/>
                  <a:gd name="T53" fmla="*/ 0 h 367"/>
                  <a:gd name="T54" fmla="*/ 1 w 536"/>
                  <a:gd name="T55" fmla="*/ 0 h 367"/>
                  <a:gd name="T56" fmla="*/ 1 w 536"/>
                  <a:gd name="T57" fmla="*/ 0 h 367"/>
                  <a:gd name="T58" fmla="*/ 1 w 536"/>
                  <a:gd name="T59" fmla="*/ 0 h 367"/>
                  <a:gd name="T60" fmla="*/ 1 w 536"/>
                  <a:gd name="T61" fmla="*/ 0 h 367"/>
                  <a:gd name="T62" fmla="*/ 1 w 536"/>
                  <a:gd name="T63" fmla="*/ 0 h 367"/>
                  <a:gd name="T64" fmla="*/ 1 w 536"/>
                  <a:gd name="T65" fmla="*/ 0 h 367"/>
                  <a:gd name="T66" fmla="*/ 1 w 536"/>
                  <a:gd name="T67" fmla="*/ 0 h 367"/>
                  <a:gd name="T68" fmla="*/ 1 w 536"/>
                  <a:gd name="T69" fmla="*/ 0 h 367"/>
                  <a:gd name="T70" fmla="*/ 1 w 536"/>
                  <a:gd name="T71" fmla="*/ 0 h 367"/>
                  <a:gd name="T72" fmla="*/ 1 w 536"/>
                  <a:gd name="T73" fmla="*/ 0 h 367"/>
                  <a:gd name="T74" fmla="*/ 1 w 536"/>
                  <a:gd name="T75" fmla="*/ 0 h 367"/>
                  <a:gd name="T76" fmla="*/ 1 w 536"/>
                  <a:gd name="T77" fmla="*/ 0 h 367"/>
                  <a:gd name="T78" fmla="*/ 1 w 536"/>
                  <a:gd name="T79" fmla="*/ 0 h 367"/>
                  <a:gd name="T80" fmla="*/ 1 w 536"/>
                  <a:gd name="T81" fmla="*/ 0 h 367"/>
                  <a:gd name="T82" fmla="*/ 1 w 536"/>
                  <a:gd name="T83" fmla="*/ 0 h 367"/>
                  <a:gd name="T84" fmla="*/ 1 w 536"/>
                  <a:gd name="T85" fmla="*/ 0 h 367"/>
                  <a:gd name="T86" fmla="*/ 1 w 536"/>
                  <a:gd name="T87" fmla="*/ 0 h 367"/>
                  <a:gd name="T88" fmla="*/ 1 w 536"/>
                  <a:gd name="T89" fmla="*/ 0 h 367"/>
                  <a:gd name="T90" fmla="*/ 1 w 536"/>
                  <a:gd name="T91" fmla="*/ 0 h 367"/>
                  <a:gd name="T92" fmla="*/ 1 w 536"/>
                  <a:gd name="T93" fmla="*/ 0 h 367"/>
                  <a:gd name="T94" fmla="*/ 1 w 536"/>
                  <a:gd name="T95" fmla="*/ 0 h 367"/>
                  <a:gd name="T96" fmla="*/ 1 w 536"/>
                  <a:gd name="T97" fmla="*/ 0 h 367"/>
                  <a:gd name="T98" fmla="*/ 1 w 536"/>
                  <a:gd name="T99" fmla="*/ 0 h 367"/>
                  <a:gd name="T100" fmla="*/ 1 w 536"/>
                  <a:gd name="T101" fmla="*/ 0 h 367"/>
                  <a:gd name="T102" fmla="*/ 1 w 536"/>
                  <a:gd name="T103" fmla="*/ 0 h 367"/>
                  <a:gd name="T104" fmla="*/ 1 w 536"/>
                  <a:gd name="T105" fmla="*/ 0 h 367"/>
                  <a:gd name="T106" fmla="*/ 1 w 536"/>
                  <a:gd name="T107" fmla="*/ 0 h 367"/>
                  <a:gd name="T108" fmla="*/ 1 w 536"/>
                  <a:gd name="T109" fmla="*/ 0 h 367"/>
                  <a:gd name="T110" fmla="*/ 1 w 536"/>
                  <a:gd name="T111" fmla="*/ 0 h 367"/>
                  <a:gd name="T112" fmla="*/ 1 w 536"/>
                  <a:gd name="T113" fmla="*/ 0 h 367"/>
                  <a:gd name="T114" fmla="*/ 1 w 536"/>
                  <a:gd name="T115" fmla="*/ 0 h 367"/>
                  <a:gd name="T116" fmla="*/ 1 w 536"/>
                  <a:gd name="T117" fmla="*/ 0 h 367"/>
                  <a:gd name="T118" fmla="*/ 1 w 536"/>
                  <a:gd name="T119" fmla="*/ 0 h 3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36"/>
                  <a:gd name="T181" fmla="*/ 0 h 367"/>
                  <a:gd name="T182" fmla="*/ 536 w 536"/>
                  <a:gd name="T183" fmla="*/ 367 h 36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36" h="367">
                    <a:moveTo>
                      <a:pt x="0" y="304"/>
                    </a:moveTo>
                    <a:lnTo>
                      <a:pt x="0" y="302"/>
                    </a:lnTo>
                    <a:lnTo>
                      <a:pt x="0" y="300"/>
                    </a:lnTo>
                    <a:lnTo>
                      <a:pt x="0" y="299"/>
                    </a:lnTo>
                    <a:lnTo>
                      <a:pt x="2" y="295"/>
                    </a:lnTo>
                    <a:lnTo>
                      <a:pt x="2" y="293"/>
                    </a:lnTo>
                    <a:lnTo>
                      <a:pt x="4" y="291"/>
                    </a:lnTo>
                    <a:lnTo>
                      <a:pt x="4" y="289"/>
                    </a:lnTo>
                    <a:lnTo>
                      <a:pt x="4" y="287"/>
                    </a:lnTo>
                    <a:lnTo>
                      <a:pt x="6" y="283"/>
                    </a:lnTo>
                    <a:lnTo>
                      <a:pt x="6" y="281"/>
                    </a:lnTo>
                    <a:lnTo>
                      <a:pt x="8" y="278"/>
                    </a:lnTo>
                    <a:lnTo>
                      <a:pt x="10" y="274"/>
                    </a:lnTo>
                    <a:lnTo>
                      <a:pt x="12" y="272"/>
                    </a:lnTo>
                    <a:lnTo>
                      <a:pt x="12" y="268"/>
                    </a:lnTo>
                    <a:lnTo>
                      <a:pt x="13" y="264"/>
                    </a:lnTo>
                    <a:lnTo>
                      <a:pt x="15" y="261"/>
                    </a:lnTo>
                    <a:lnTo>
                      <a:pt x="17" y="257"/>
                    </a:lnTo>
                    <a:lnTo>
                      <a:pt x="19" y="253"/>
                    </a:lnTo>
                    <a:lnTo>
                      <a:pt x="23" y="247"/>
                    </a:lnTo>
                    <a:lnTo>
                      <a:pt x="25" y="243"/>
                    </a:lnTo>
                    <a:lnTo>
                      <a:pt x="27" y="240"/>
                    </a:lnTo>
                    <a:lnTo>
                      <a:pt x="29" y="236"/>
                    </a:lnTo>
                    <a:lnTo>
                      <a:pt x="32" y="230"/>
                    </a:lnTo>
                    <a:lnTo>
                      <a:pt x="36" y="226"/>
                    </a:lnTo>
                    <a:lnTo>
                      <a:pt x="38" y="221"/>
                    </a:lnTo>
                    <a:lnTo>
                      <a:pt x="42" y="217"/>
                    </a:lnTo>
                    <a:lnTo>
                      <a:pt x="46" y="211"/>
                    </a:lnTo>
                    <a:lnTo>
                      <a:pt x="50" y="207"/>
                    </a:lnTo>
                    <a:lnTo>
                      <a:pt x="53" y="202"/>
                    </a:lnTo>
                    <a:lnTo>
                      <a:pt x="57" y="198"/>
                    </a:lnTo>
                    <a:lnTo>
                      <a:pt x="61" y="192"/>
                    </a:lnTo>
                    <a:lnTo>
                      <a:pt x="65" y="186"/>
                    </a:lnTo>
                    <a:lnTo>
                      <a:pt x="69" y="183"/>
                    </a:lnTo>
                    <a:lnTo>
                      <a:pt x="74" y="177"/>
                    </a:lnTo>
                    <a:lnTo>
                      <a:pt x="78" y="171"/>
                    </a:lnTo>
                    <a:lnTo>
                      <a:pt x="84" y="167"/>
                    </a:lnTo>
                    <a:lnTo>
                      <a:pt x="88" y="162"/>
                    </a:lnTo>
                    <a:lnTo>
                      <a:pt x="93" y="156"/>
                    </a:lnTo>
                    <a:lnTo>
                      <a:pt x="99" y="152"/>
                    </a:lnTo>
                    <a:lnTo>
                      <a:pt x="105" y="147"/>
                    </a:lnTo>
                    <a:lnTo>
                      <a:pt x="110" y="141"/>
                    </a:lnTo>
                    <a:lnTo>
                      <a:pt x="118" y="137"/>
                    </a:lnTo>
                    <a:lnTo>
                      <a:pt x="124" y="131"/>
                    </a:lnTo>
                    <a:lnTo>
                      <a:pt x="131" y="127"/>
                    </a:lnTo>
                    <a:lnTo>
                      <a:pt x="137" y="122"/>
                    </a:lnTo>
                    <a:lnTo>
                      <a:pt x="145" y="118"/>
                    </a:lnTo>
                    <a:lnTo>
                      <a:pt x="152" y="112"/>
                    </a:lnTo>
                    <a:lnTo>
                      <a:pt x="160" y="108"/>
                    </a:lnTo>
                    <a:lnTo>
                      <a:pt x="167" y="103"/>
                    </a:lnTo>
                    <a:lnTo>
                      <a:pt x="175" y="99"/>
                    </a:lnTo>
                    <a:lnTo>
                      <a:pt x="183" y="95"/>
                    </a:lnTo>
                    <a:lnTo>
                      <a:pt x="192" y="91"/>
                    </a:lnTo>
                    <a:lnTo>
                      <a:pt x="200" y="88"/>
                    </a:lnTo>
                    <a:lnTo>
                      <a:pt x="209" y="84"/>
                    </a:lnTo>
                    <a:lnTo>
                      <a:pt x="219" y="80"/>
                    </a:lnTo>
                    <a:lnTo>
                      <a:pt x="228" y="76"/>
                    </a:lnTo>
                    <a:lnTo>
                      <a:pt x="238" y="72"/>
                    </a:lnTo>
                    <a:lnTo>
                      <a:pt x="247" y="69"/>
                    </a:lnTo>
                    <a:lnTo>
                      <a:pt x="259" y="65"/>
                    </a:lnTo>
                    <a:lnTo>
                      <a:pt x="270" y="63"/>
                    </a:lnTo>
                    <a:lnTo>
                      <a:pt x="280" y="59"/>
                    </a:lnTo>
                    <a:lnTo>
                      <a:pt x="289" y="57"/>
                    </a:lnTo>
                    <a:lnTo>
                      <a:pt x="299" y="53"/>
                    </a:lnTo>
                    <a:lnTo>
                      <a:pt x="308" y="51"/>
                    </a:lnTo>
                    <a:lnTo>
                      <a:pt x="318" y="50"/>
                    </a:lnTo>
                    <a:lnTo>
                      <a:pt x="325" y="46"/>
                    </a:lnTo>
                    <a:lnTo>
                      <a:pt x="335" y="44"/>
                    </a:lnTo>
                    <a:lnTo>
                      <a:pt x="344" y="42"/>
                    </a:lnTo>
                    <a:lnTo>
                      <a:pt x="352" y="40"/>
                    </a:lnTo>
                    <a:lnTo>
                      <a:pt x="359" y="38"/>
                    </a:lnTo>
                    <a:lnTo>
                      <a:pt x="367" y="34"/>
                    </a:lnTo>
                    <a:lnTo>
                      <a:pt x="375" y="34"/>
                    </a:lnTo>
                    <a:lnTo>
                      <a:pt x="382" y="32"/>
                    </a:lnTo>
                    <a:lnTo>
                      <a:pt x="390" y="31"/>
                    </a:lnTo>
                    <a:lnTo>
                      <a:pt x="396" y="29"/>
                    </a:lnTo>
                    <a:lnTo>
                      <a:pt x="403" y="27"/>
                    </a:lnTo>
                    <a:lnTo>
                      <a:pt x="409" y="25"/>
                    </a:lnTo>
                    <a:lnTo>
                      <a:pt x="416" y="23"/>
                    </a:lnTo>
                    <a:lnTo>
                      <a:pt x="422" y="21"/>
                    </a:lnTo>
                    <a:lnTo>
                      <a:pt x="428" y="21"/>
                    </a:lnTo>
                    <a:lnTo>
                      <a:pt x="434" y="19"/>
                    </a:lnTo>
                    <a:lnTo>
                      <a:pt x="439" y="17"/>
                    </a:lnTo>
                    <a:lnTo>
                      <a:pt x="443" y="17"/>
                    </a:lnTo>
                    <a:lnTo>
                      <a:pt x="449" y="15"/>
                    </a:lnTo>
                    <a:lnTo>
                      <a:pt x="455" y="15"/>
                    </a:lnTo>
                    <a:lnTo>
                      <a:pt x="458" y="13"/>
                    </a:lnTo>
                    <a:lnTo>
                      <a:pt x="464" y="13"/>
                    </a:lnTo>
                    <a:lnTo>
                      <a:pt x="468" y="12"/>
                    </a:lnTo>
                    <a:lnTo>
                      <a:pt x="472" y="10"/>
                    </a:lnTo>
                    <a:lnTo>
                      <a:pt x="475" y="10"/>
                    </a:lnTo>
                    <a:lnTo>
                      <a:pt x="479" y="10"/>
                    </a:lnTo>
                    <a:lnTo>
                      <a:pt x="485" y="10"/>
                    </a:lnTo>
                    <a:lnTo>
                      <a:pt x="487" y="8"/>
                    </a:lnTo>
                    <a:lnTo>
                      <a:pt x="491" y="8"/>
                    </a:lnTo>
                    <a:lnTo>
                      <a:pt x="494" y="6"/>
                    </a:lnTo>
                    <a:lnTo>
                      <a:pt x="498" y="6"/>
                    </a:lnTo>
                    <a:lnTo>
                      <a:pt x="500" y="6"/>
                    </a:lnTo>
                    <a:lnTo>
                      <a:pt x="504" y="4"/>
                    </a:lnTo>
                    <a:lnTo>
                      <a:pt x="506" y="4"/>
                    </a:lnTo>
                    <a:lnTo>
                      <a:pt x="508" y="4"/>
                    </a:lnTo>
                    <a:lnTo>
                      <a:pt x="512" y="2"/>
                    </a:lnTo>
                    <a:lnTo>
                      <a:pt x="513" y="2"/>
                    </a:lnTo>
                    <a:lnTo>
                      <a:pt x="515" y="2"/>
                    </a:lnTo>
                    <a:lnTo>
                      <a:pt x="517" y="2"/>
                    </a:lnTo>
                    <a:lnTo>
                      <a:pt x="521" y="2"/>
                    </a:lnTo>
                    <a:lnTo>
                      <a:pt x="525" y="2"/>
                    </a:lnTo>
                    <a:lnTo>
                      <a:pt x="527" y="0"/>
                    </a:lnTo>
                    <a:lnTo>
                      <a:pt x="531" y="0"/>
                    </a:lnTo>
                    <a:lnTo>
                      <a:pt x="532" y="0"/>
                    </a:lnTo>
                    <a:lnTo>
                      <a:pt x="534" y="0"/>
                    </a:lnTo>
                    <a:lnTo>
                      <a:pt x="536" y="0"/>
                    </a:lnTo>
                    <a:lnTo>
                      <a:pt x="534" y="2"/>
                    </a:lnTo>
                    <a:lnTo>
                      <a:pt x="534" y="4"/>
                    </a:lnTo>
                    <a:lnTo>
                      <a:pt x="532" y="6"/>
                    </a:lnTo>
                    <a:lnTo>
                      <a:pt x="531" y="10"/>
                    </a:lnTo>
                    <a:lnTo>
                      <a:pt x="529" y="15"/>
                    </a:lnTo>
                    <a:lnTo>
                      <a:pt x="527" y="17"/>
                    </a:lnTo>
                    <a:lnTo>
                      <a:pt x="527" y="19"/>
                    </a:lnTo>
                    <a:lnTo>
                      <a:pt x="525" y="21"/>
                    </a:lnTo>
                    <a:lnTo>
                      <a:pt x="523" y="25"/>
                    </a:lnTo>
                    <a:lnTo>
                      <a:pt x="521" y="27"/>
                    </a:lnTo>
                    <a:lnTo>
                      <a:pt x="519" y="31"/>
                    </a:lnTo>
                    <a:lnTo>
                      <a:pt x="517" y="34"/>
                    </a:lnTo>
                    <a:lnTo>
                      <a:pt x="517" y="38"/>
                    </a:lnTo>
                    <a:lnTo>
                      <a:pt x="515" y="40"/>
                    </a:lnTo>
                    <a:lnTo>
                      <a:pt x="513" y="44"/>
                    </a:lnTo>
                    <a:lnTo>
                      <a:pt x="512" y="48"/>
                    </a:lnTo>
                    <a:lnTo>
                      <a:pt x="510" y="51"/>
                    </a:lnTo>
                    <a:lnTo>
                      <a:pt x="508" y="57"/>
                    </a:lnTo>
                    <a:lnTo>
                      <a:pt x="506" y="61"/>
                    </a:lnTo>
                    <a:lnTo>
                      <a:pt x="504" y="65"/>
                    </a:lnTo>
                    <a:lnTo>
                      <a:pt x="502" y="69"/>
                    </a:lnTo>
                    <a:lnTo>
                      <a:pt x="498" y="72"/>
                    </a:lnTo>
                    <a:lnTo>
                      <a:pt x="496" y="78"/>
                    </a:lnTo>
                    <a:lnTo>
                      <a:pt x="494" y="82"/>
                    </a:lnTo>
                    <a:lnTo>
                      <a:pt x="493" y="88"/>
                    </a:lnTo>
                    <a:lnTo>
                      <a:pt x="491" y="91"/>
                    </a:lnTo>
                    <a:lnTo>
                      <a:pt x="487" y="97"/>
                    </a:lnTo>
                    <a:lnTo>
                      <a:pt x="485" y="101"/>
                    </a:lnTo>
                    <a:lnTo>
                      <a:pt x="483" y="107"/>
                    </a:lnTo>
                    <a:lnTo>
                      <a:pt x="481" y="110"/>
                    </a:lnTo>
                    <a:lnTo>
                      <a:pt x="477" y="116"/>
                    </a:lnTo>
                    <a:lnTo>
                      <a:pt x="475" y="120"/>
                    </a:lnTo>
                    <a:lnTo>
                      <a:pt x="474" y="126"/>
                    </a:lnTo>
                    <a:lnTo>
                      <a:pt x="472" y="131"/>
                    </a:lnTo>
                    <a:lnTo>
                      <a:pt x="468" y="135"/>
                    </a:lnTo>
                    <a:lnTo>
                      <a:pt x="466" y="141"/>
                    </a:lnTo>
                    <a:lnTo>
                      <a:pt x="464" y="147"/>
                    </a:lnTo>
                    <a:lnTo>
                      <a:pt x="460" y="152"/>
                    </a:lnTo>
                    <a:lnTo>
                      <a:pt x="458" y="156"/>
                    </a:lnTo>
                    <a:lnTo>
                      <a:pt x="456" y="162"/>
                    </a:lnTo>
                    <a:lnTo>
                      <a:pt x="455" y="167"/>
                    </a:lnTo>
                    <a:lnTo>
                      <a:pt x="451" y="171"/>
                    </a:lnTo>
                    <a:lnTo>
                      <a:pt x="449" y="177"/>
                    </a:lnTo>
                    <a:lnTo>
                      <a:pt x="447" y="183"/>
                    </a:lnTo>
                    <a:lnTo>
                      <a:pt x="443" y="188"/>
                    </a:lnTo>
                    <a:lnTo>
                      <a:pt x="441" y="192"/>
                    </a:lnTo>
                    <a:lnTo>
                      <a:pt x="439" y="198"/>
                    </a:lnTo>
                    <a:lnTo>
                      <a:pt x="437" y="204"/>
                    </a:lnTo>
                    <a:lnTo>
                      <a:pt x="436" y="209"/>
                    </a:lnTo>
                    <a:lnTo>
                      <a:pt x="432" y="213"/>
                    </a:lnTo>
                    <a:lnTo>
                      <a:pt x="430" y="219"/>
                    </a:lnTo>
                    <a:lnTo>
                      <a:pt x="428" y="223"/>
                    </a:lnTo>
                    <a:lnTo>
                      <a:pt x="426" y="228"/>
                    </a:lnTo>
                    <a:lnTo>
                      <a:pt x="424" y="232"/>
                    </a:lnTo>
                    <a:lnTo>
                      <a:pt x="422" y="238"/>
                    </a:lnTo>
                    <a:lnTo>
                      <a:pt x="420" y="243"/>
                    </a:lnTo>
                    <a:lnTo>
                      <a:pt x="418" y="247"/>
                    </a:lnTo>
                    <a:lnTo>
                      <a:pt x="416" y="253"/>
                    </a:lnTo>
                    <a:lnTo>
                      <a:pt x="415" y="257"/>
                    </a:lnTo>
                    <a:lnTo>
                      <a:pt x="413" y="261"/>
                    </a:lnTo>
                    <a:lnTo>
                      <a:pt x="411" y="264"/>
                    </a:lnTo>
                    <a:lnTo>
                      <a:pt x="409" y="268"/>
                    </a:lnTo>
                    <a:lnTo>
                      <a:pt x="407" y="272"/>
                    </a:lnTo>
                    <a:lnTo>
                      <a:pt x="405" y="276"/>
                    </a:lnTo>
                    <a:lnTo>
                      <a:pt x="403" y="280"/>
                    </a:lnTo>
                    <a:lnTo>
                      <a:pt x="401" y="283"/>
                    </a:lnTo>
                    <a:lnTo>
                      <a:pt x="399" y="287"/>
                    </a:lnTo>
                    <a:lnTo>
                      <a:pt x="397" y="289"/>
                    </a:lnTo>
                    <a:lnTo>
                      <a:pt x="396" y="293"/>
                    </a:lnTo>
                    <a:lnTo>
                      <a:pt x="396" y="297"/>
                    </a:lnTo>
                    <a:lnTo>
                      <a:pt x="394" y="299"/>
                    </a:lnTo>
                    <a:lnTo>
                      <a:pt x="392" y="302"/>
                    </a:lnTo>
                    <a:lnTo>
                      <a:pt x="390" y="306"/>
                    </a:lnTo>
                    <a:lnTo>
                      <a:pt x="388" y="308"/>
                    </a:lnTo>
                    <a:lnTo>
                      <a:pt x="386" y="310"/>
                    </a:lnTo>
                    <a:lnTo>
                      <a:pt x="384" y="312"/>
                    </a:lnTo>
                    <a:lnTo>
                      <a:pt x="384" y="316"/>
                    </a:lnTo>
                    <a:lnTo>
                      <a:pt x="380" y="319"/>
                    </a:lnTo>
                    <a:lnTo>
                      <a:pt x="378" y="323"/>
                    </a:lnTo>
                    <a:lnTo>
                      <a:pt x="375" y="327"/>
                    </a:lnTo>
                    <a:lnTo>
                      <a:pt x="373" y="331"/>
                    </a:lnTo>
                    <a:lnTo>
                      <a:pt x="369" y="333"/>
                    </a:lnTo>
                    <a:lnTo>
                      <a:pt x="367" y="337"/>
                    </a:lnTo>
                    <a:lnTo>
                      <a:pt x="365" y="338"/>
                    </a:lnTo>
                    <a:lnTo>
                      <a:pt x="361" y="340"/>
                    </a:lnTo>
                    <a:lnTo>
                      <a:pt x="359" y="342"/>
                    </a:lnTo>
                    <a:lnTo>
                      <a:pt x="358" y="344"/>
                    </a:lnTo>
                    <a:lnTo>
                      <a:pt x="354" y="346"/>
                    </a:lnTo>
                    <a:lnTo>
                      <a:pt x="352" y="348"/>
                    </a:lnTo>
                    <a:lnTo>
                      <a:pt x="350" y="348"/>
                    </a:lnTo>
                    <a:lnTo>
                      <a:pt x="348" y="350"/>
                    </a:lnTo>
                    <a:lnTo>
                      <a:pt x="346" y="350"/>
                    </a:lnTo>
                    <a:lnTo>
                      <a:pt x="301" y="367"/>
                    </a:lnTo>
                    <a:lnTo>
                      <a:pt x="301" y="365"/>
                    </a:lnTo>
                    <a:lnTo>
                      <a:pt x="302" y="363"/>
                    </a:lnTo>
                    <a:lnTo>
                      <a:pt x="304" y="361"/>
                    </a:lnTo>
                    <a:lnTo>
                      <a:pt x="310" y="358"/>
                    </a:lnTo>
                    <a:lnTo>
                      <a:pt x="312" y="356"/>
                    </a:lnTo>
                    <a:lnTo>
                      <a:pt x="314" y="352"/>
                    </a:lnTo>
                    <a:lnTo>
                      <a:pt x="316" y="350"/>
                    </a:lnTo>
                    <a:lnTo>
                      <a:pt x="320" y="346"/>
                    </a:lnTo>
                    <a:lnTo>
                      <a:pt x="321" y="344"/>
                    </a:lnTo>
                    <a:lnTo>
                      <a:pt x="325" y="340"/>
                    </a:lnTo>
                    <a:lnTo>
                      <a:pt x="329" y="337"/>
                    </a:lnTo>
                    <a:lnTo>
                      <a:pt x="333" y="335"/>
                    </a:lnTo>
                    <a:lnTo>
                      <a:pt x="335" y="329"/>
                    </a:lnTo>
                    <a:lnTo>
                      <a:pt x="339" y="325"/>
                    </a:lnTo>
                    <a:lnTo>
                      <a:pt x="342" y="321"/>
                    </a:lnTo>
                    <a:lnTo>
                      <a:pt x="346" y="318"/>
                    </a:lnTo>
                    <a:lnTo>
                      <a:pt x="350" y="312"/>
                    </a:lnTo>
                    <a:lnTo>
                      <a:pt x="354" y="308"/>
                    </a:lnTo>
                    <a:lnTo>
                      <a:pt x="356" y="304"/>
                    </a:lnTo>
                    <a:lnTo>
                      <a:pt x="356" y="302"/>
                    </a:lnTo>
                    <a:lnTo>
                      <a:pt x="358" y="300"/>
                    </a:lnTo>
                    <a:lnTo>
                      <a:pt x="359" y="299"/>
                    </a:lnTo>
                    <a:lnTo>
                      <a:pt x="361" y="295"/>
                    </a:lnTo>
                    <a:lnTo>
                      <a:pt x="363" y="293"/>
                    </a:lnTo>
                    <a:lnTo>
                      <a:pt x="365" y="289"/>
                    </a:lnTo>
                    <a:lnTo>
                      <a:pt x="367" y="287"/>
                    </a:lnTo>
                    <a:lnTo>
                      <a:pt x="369" y="283"/>
                    </a:lnTo>
                    <a:lnTo>
                      <a:pt x="369" y="281"/>
                    </a:lnTo>
                    <a:lnTo>
                      <a:pt x="371" y="278"/>
                    </a:lnTo>
                    <a:lnTo>
                      <a:pt x="373" y="276"/>
                    </a:lnTo>
                    <a:lnTo>
                      <a:pt x="375" y="272"/>
                    </a:lnTo>
                    <a:lnTo>
                      <a:pt x="377" y="270"/>
                    </a:lnTo>
                    <a:lnTo>
                      <a:pt x="378" y="266"/>
                    </a:lnTo>
                    <a:lnTo>
                      <a:pt x="380" y="264"/>
                    </a:lnTo>
                    <a:lnTo>
                      <a:pt x="380" y="261"/>
                    </a:lnTo>
                    <a:lnTo>
                      <a:pt x="382" y="259"/>
                    </a:lnTo>
                    <a:lnTo>
                      <a:pt x="384" y="255"/>
                    </a:lnTo>
                    <a:lnTo>
                      <a:pt x="386" y="253"/>
                    </a:lnTo>
                    <a:lnTo>
                      <a:pt x="386" y="249"/>
                    </a:lnTo>
                    <a:lnTo>
                      <a:pt x="388" y="245"/>
                    </a:lnTo>
                    <a:lnTo>
                      <a:pt x="388" y="243"/>
                    </a:lnTo>
                    <a:lnTo>
                      <a:pt x="390" y="240"/>
                    </a:lnTo>
                    <a:lnTo>
                      <a:pt x="392" y="236"/>
                    </a:lnTo>
                    <a:lnTo>
                      <a:pt x="394" y="232"/>
                    </a:lnTo>
                    <a:lnTo>
                      <a:pt x="396" y="228"/>
                    </a:lnTo>
                    <a:lnTo>
                      <a:pt x="397" y="224"/>
                    </a:lnTo>
                    <a:lnTo>
                      <a:pt x="397" y="221"/>
                    </a:lnTo>
                    <a:lnTo>
                      <a:pt x="399" y="217"/>
                    </a:lnTo>
                    <a:lnTo>
                      <a:pt x="401" y="213"/>
                    </a:lnTo>
                    <a:lnTo>
                      <a:pt x="403" y="209"/>
                    </a:lnTo>
                    <a:lnTo>
                      <a:pt x="405" y="205"/>
                    </a:lnTo>
                    <a:lnTo>
                      <a:pt x="407" y="202"/>
                    </a:lnTo>
                    <a:lnTo>
                      <a:pt x="409" y="196"/>
                    </a:lnTo>
                    <a:lnTo>
                      <a:pt x="413" y="192"/>
                    </a:lnTo>
                    <a:lnTo>
                      <a:pt x="415" y="188"/>
                    </a:lnTo>
                    <a:lnTo>
                      <a:pt x="416" y="183"/>
                    </a:lnTo>
                    <a:lnTo>
                      <a:pt x="418" y="179"/>
                    </a:lnTo>
                    <a:lnTo>
                      <a:pt x="420" y="175"/>
                    </a:lnTo>
                    <a:lnTo>
                      <a:pt x="422" y="169"/>
                    </a:lnTo>
                    <a:lnTo>
                      <a:pt x="424" y="166"/>
                    </a:lnTo>
                    <a:lnTo>
                      <a:pt x="426" y="162"/>
                    </a:lnTo>
                    <a:lnTo>
                      <a:pt x="428" y="156"/>
                    </a:lnTo>
                    <a:lnTo>
                      <a:pt x="430" y="152"/>
                    </a:lnTo>
                    <a:lnTo>
                      <a:pt x="432" y="148"/>
                    </a:lnTo>
                    <a:lnTo>
                      <a:pt x="436" y="143"/>
                    </a:lnTo>
                    <a:lnTo>
                      <a:pt x="437" y="139"/>
                    </a:lnTo>
                    <a:lnTo>
                      <a:pt x="439" y="135"/>
                    </a:lnTo>
                    <a:lnTo>
                      <a:pt x="441" y="129"/>
                    </a:lnTo>
                    <a:lnTo>
                      <a:pt x="443" y="126"/>
                    </a:lnTo>
                    <a:lnTo>
                      <a:pt x="447" y="122"/>
                    </a:lnTo>
                    <a:lnTo>
                      <a:pt x="447" y="118"/>
                    </a:lnTo>
                    <a:lnTo>
                      <a:pt x="451" y="112"/>
                    </a:lnTo>
                    <a:lnTo>
                      <a:pt x="453" y="108"/>
                    </a:lnTo>
                    <a:lnTo>
                      <a:pt x="455" y="105"/>
                    </a:lnTo>
                    <a:lnTo>
                      <a:pt x="456" y="101"/>
                    </a:lnTo>
                    <a:lnTo>
                      <a:pt x="458" y="97"/>
                    </a:lnTo>
                    <a:lnTo>
                      <a:pt x="460" y="93"/>
                    </a:lnTo>
                    <a:lnTo>
                      <a:pt x="462" y="89"/>
                    </a:lnTo>
                    <a:lnTo>
                      <a:pt x="462" y="86"/>
                    </a:lnTo>
                    <a:lnTo>
                      <a:pt x="464" y="82"/>
                    </a:lnTo>
                    <a:lnTo>
                      <a:pt x="466" y="78"/>
                    </a:lnTo>
                    <a:lnTo>
                      <a:pt x="468" y="74"/>
                    </a:lnTo>
                    <a:lnTo>
                      <a:pt x="470" y="70"/>
                    </a:lnTo>
                    <a:lnTo>
                      <a:pt x="472" y="69"/>
                    </a:lnTo>
                    <a:lnTo>
                      <a:pt x="474" y="67"/>
                    </a:lnTo>
                    <a:lnTo>
                      <a:pt x="475" y="63"/>
                    </a:lnTo>
                    <a:lnTo>
                      <a:pt x="475" y="61"/>
                    </a:lnTo>
                    <a:lnTo>
                      <a:pt x="477" y="57"/>
                    </a:lnTo>
                    <a:lnTo>
                      <a:pt x="479" y="55"/>
                    </a:lnTo>
                    <a:lnTo>
                      <a:pt x="479" y="53"/>
                    </a:lnTo>
                    <a:lnTo>
                      <a:pt x="481" y="48"/>
                    </a:lnTo>
                    <a:lnTo>
                      <a:pt x="483" y="46"/>
                    </a:lnTo>
                    <a:lnTo>
                      <a:pt x="485" y="42"/>
                    </a:lnTo>
                    <a:lnTo>
                      <a:pt x="487" y="40"/>
                    </a:lnTo>
                    <a:lnTo>
                      <a:pt x="487" y="38"/>
                    </a:lnTo>
                    <a:lnTo>
                      <a:pt x="485" y="38"/>
                    </a:lnTo>
                    <a:lnTo>
                      <a:pt x="483" y="38"/>
                    </a:lnTo>
                    <a:lnTo>
                      <a:pt x="481" y="38"/>
                    </a:lnTo>
                    <a:lnTo>
                      <a:pt x="477" y="38"/>
                    </a:lnTo>
                    <a:lnTo>
                      <a:pt x="475" y="40"/>
                    </a:lnTo>
                    <a:lnTo>
                      <a:pt x="470" y="40"/>
                    </a:lnTo>
                    <a:lnTo>
                      <a:pt x="466" y="40"/>
                    </a:lnTo>
                    <a:lnTo>
                      <a:pt x="462" y="40"/>
                    </a:lnTo>
                    <a:lnTo>
                      <a:pt x="460" y="40"/>
                    </a:lnTo>
                    <a:lnTo>
                      <a:pt x="458" y="42"/>
                    </a:lnTo>
                    <a:lnTo>
                      <a:pt x="455" y="42"/>
                    </a:lnTo>
                    <a:lnTo>
                      <a:pt x="451" y="42"/>
                    </a:lnTo>
                    <a:lnTo>
                      <a:pt x="449" y="42"/>
                    </a:lnTo>
                    <a:lnTo>
                      <a:pt x="445" y="42"/>
                    </a:lnTo>
                    <a:lnTo>
                      <a:pt x="441" y="44"/>
                    </a:lnTo>
                    <a:lnTo>
                      <a:pt x="437" y="44"/>
                    </a:lnTo>
                    <a:lnTo>
                      <a:pt x="436" y="44"/>
                    </a:lnTo>
                    <a:lnTo>
                      <a:pt x="432" y="44"/>
                    </a:lnTo>
                    <a:lnTo>
                      <a:pt x="428" y="46"/>
                    </a:lnTo>
                    <a:lnTo>
                      <a:pt x="424" y="46"/>
                    </a:lnTo>
                    <a:lnTo>
                      <a:pt x="420" y="46"/>
                    </a:lnTo>
                    <a:lnTo>
                      <a:pt x="416" y="46"/>
                    </a:lnTo>
                    <a:lnTo>
                      <a:pt x="411" y="48"/>
                    </a:lnTo>
                    <a:lnTo>
                      <a:pt x="407" y="48"/>
                    </a:lnTo>
                    <a:lnTo>
                      <a:pt x="403" y="50"/>
                    </a:lnTo>
                    <a:lnTo>
                      <a:pt x="397" y="50"/>
                    </a:lnTo>
                    <a:lnTo>
                      <a:pt x="394" y="51"/>
                    </a:lnTo>
                    <a:lnTo>
                      <a:pt x="390" y="51"/>
                    </a:lnTo>
                    <a:lnTo>
                      <a:pt x="386" y="51"/>
                    </a:lnTo>
                    <a:lnTo>
                      <a:pt x="380" y="53"/>
                    </a:lnTo>
                    <a:lnTo>
                      <a:pt x="377" y="53"/>
                    </a:lnTo>
                    <a:lnTo>
                      <a:pt x="371" y="55"/>
                    </a:lnTo>
                    <a:lnTo>
                      <a:pt x="367" y="55"/>
                    </a:lnTo>
                    <a:lnTo>
                      <a:pt x="361" y="57"/>
                    </a:lnTo>
                    <a:lnTo>
                      <a:pt x="358" y="57"/>
                    </a:lnTo>
                    <a:lnTo>
                      <a:pt x="352" y="59"/>
                    </a:lnTo>
                    <a:lnTo>
                      <a:pt x="348" y="61"/>
                    </a:lnTo>
                    <a:lnTo>
                      <a:pt x="342" y="61"/>
                    </a:lnTo>
                    <a:lnTo>
                      <a:pt x="339" y="63"/>
                    </a:lnTo>
                    <a:lnTo>
                      <a:pt x="333" y="63"/>
                    </a:lnTo>
                    <a:lnTo>
                      <a:pt x="329" y="65"/>
                    </a:lnTo>
                    <a:lnTo>
                      <a:pt x="323" y="67"/>
                    </a:lnTo>
                    <a:lnTo>
                      <a:pt x="318" y="67"/>
                    </a:lnTo>
                    <a:lnTo>
                      <a:pt x="314" y="69"/>
                    </a:lnTo>
                    <a:lnTo>
                      <a:pt x="308" y="70"/>
                    </a:lnTo>
                    <a:lnTo>
                      <a:pt x="302" y="72"/>
                    </a:lnTo>
                    <a:lnTo>
                      <a:pt x="299" y="74"/>
                    </a:lnTo>
                    <a:lnTo>
                      <a:pt x="293" y="74"/>
                    </a:lnTo>
                    <a:lnTo>
                      <a:pt x="289" y="76"/>
                    </a:lnTo>
                    <a:lnTo>
                      <a:pt x="283" y="78"/>
                    </a:lnTo>
                    <a:lnTo>
                      <a:pt x="278" y="80"/>
                    </a:lnTo>
                    <a:lnTo>
                      <a:pt x="274" y="82"/>
                    </a:lnTo>
                    <a:lnTo>
                      <a:pt x="268" y="84"/>
                    </a:lnTo>
                    <a:lnTo>
                      <a:pt x="264" y="86"/>
                    </a:lnTo>
                    <a:lnTo>
                      <a:pt x="259" y="88"/>
                    </a:lnTo>
                    <a:lnTo>
                      <a:pt x="253" y="89"/>
                    </a:lnTo>
                    <a:lnTo>
                      <a:pt x="247" y="93"/>
                    </a:lnTo>
                    <a:lnTo>
                      <a:pt x="242" y="95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4" y="101"/>
                    </a:lnTo>
                    <a:lnTo>
                      <a:pt x="219" y="103"/>
                    </a:lnTo>
                    <a:lnTo>
                      <a:pt x="215" y="107"/>
                    </a:lnTo>
                    <a:lnTo>
                      <a:pt x="209" y="108"/>
                    </a:lnTo>
                    <a:lnTo>
                      <a:pt x="204" y="110"/>
                    </a:lnTo>
                    <a:lnTo>
                      <a:pt x="200" y="112"/>
                    </a:lnTo>
                    <a:lnTo>
                      <a:pt x="194" y="116"/>
                    </a:lnTo>
                    <a:lnTo>
                      <a:pt x="190" y="118"/>
                    </a:lnTo>
                    <a:lnTo>
                      <a:pt x="185" y="120"/>
                    </a:lnTo>
                    <a:lnTo>
                      <a:pt x="181" y="122"/>
                    </a:lnTo>
                    <a:lnTo>
                      <a:pt x="177" y="126"/>
                    </a:lnTo>
                    <a:lnTo>
                      <a:pt x="171" y="127"/>
                    </a:lnTo>
                    <a:lnTo>
                      <a:pt x="167" y="129"/>
                    </a:lnTo>
                    <a:lnTo>
                      <a:pt x="164" y="131"/>
                    </a:lnTo>
                    <a:lnTo>
                      <a:pt x="160" y="133"/>
                    </a:lnTo>
                    <a:lnTo>
                      <a:pt x="156" y="137"/>
                    </a:lnTo>
                    <a:lnTo>
                      <a:pt x="152" y="139"/>
                    </a:lnTo>
                    <a:lnTo>
                      <a:pt x="148" y="141"/>
                    </a:lnTo>
                    <a:lnTo>
                      <a:pt x="145" y="143"/>
                    </a:lnTo>
                    <a:lnTo>
                      <a:pt x="141" y="147"/>
                    </a:lnTo>
                    <a:lnTo>
                      <a:pt x="137" y="148"/>
                    </a:lnTo>
                    <a:lnTo>
                      <a:pt x="133" y="152"/>
                    </a:lnTo>
                    <a:lnTo>
                      <a:pt x="131" y="154"/>
                    </a:lnTo>
                    <a:lnTo>
                      <a:pt x="128" y="156"/>
                    </a:lnTo>
                    <a:lnTo>
                      <a:pt x="124" y="160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4" y="167"/>
                    </a:lnTo>
                    <a:lnTo>
                      <a:pt x="112" y="171"/>
                    </a:lnTo>
                    <a:lnTo>
                      <a:pt x="109" y="173"/>
                    </a:lnTo>
                    <a:lnTo>
                      <a:pt x="105" y="175"/>
                    </a:lnTo>
                    <a:lnTo>
                      <a:pt x="103" y="179"/>
                    </a:lnTo>
                    <a:lnTo>
                      <a:pt x="101" y="181"/>
                    </a:lnTo>
                    <a:lnTo>
                      <a:pt x="97" y="185"/>
                    </a:lnTo>
                    <a:lnTo>
                      <a:pt x="95" y="188"/>
                    </a:lnTo>
                    <a:lnTo>
                      <a:pt x="91" y="190"/>
                    </a:lnTo>
                    <a:lnTo>
                      <a:pt x="90" y="194"/>
                    </a:lnTo>
                    <a:lnTo>
                      <a:pt x="86" y="198"/>
                    </a:lnTo>
                    <a:lnTo>
                      <a:pt x="84" y="202"/>
                    </a:lnTo>
                    <a:lnTo>
                      <a:pt x="82" y="204"/>
                    </a:lnTo>
                    <a:lnTo>
                      <a:pt x="80" y="207"/>
                    </a:lnTo>
                    <a:lnTo>
                      <a:pt x="76" y="211"/>
                    </a:lnTo>
                    <a:lnTo>
                      <a:pt x="74" y="215"/>
                    </a:lnTo>
                    <a:lnTo>
                      <a:pt x="72" y="219"/>
                    </a:lnTo>
                    <a:lnTo>
                      <a:pt x="69" y="223"/>
                    </a:lnTo>
                    <a:lnTo>
                      <a:pt x="67" y="226"/>
                    </a:lnTo>
                    <a:lnTo>
                      <a:pt x="65" y="230"/>
                    </a:lnTo>
                    <a:lnTo>
                      <a:pt x="63" y="234"/>
                    </a:lnTo>
                    <a:lnTo>
                      <a:pt x="59" y="238"/>
                    </a:lnTo>
                    <a:lnTo>
                      <a:pt x="57" y="242"/>
                    </a:lnTo>
                    <a:lnTo>
                      <a:pt x="55" y="245"/>
                    </a:lnTo>
                    <a:lnTo>
                      <a:pt x="53" y="249"/>
                    </a:lnTo>
                    <a:lnTo>
                      <a:pt x="52" y="253"/>
                    </a:lnTo>
                    <a:lnTo>
                      <a:pt x="50" y="259"/>
                    </a:lnTo>
                    <a:lnTo>
                      <a:pt x="48" y="262"/>
                    </a:lnTo>
                    <a:lnTo>
                      <a:pt x="46" y="268"/>
                    </a:lnTo>
                    <a:lnTo>
                      <a:pt x="42" y="272"/>
                    </a:lnTo>
                    <a:lnTo>
                      <a:pt x="40" y="278"/>
                    </a:lnTo>
                    <a:lnTo>
                      <a:pt x="38" y="281"/>
                    </a:lnTo>
                    <a:lnTo>
                      <a:pt x="0" y="3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71" name="Freeform 977">
                <a:extLst>
                  <a:ext uri="{FF2B5EF4-FFF2-40B4-BE49-F238E27FC236}">
                    <a16:creationId xmlns:a16="http://schemas.microsoft.com/office/drawing/2014/main" id="{48A2593C-4F37-4FF1-915F-83DE888D05B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5051" y="942"/>
                <a:ext cx="238" cy="131"/>
              </a:xfrm>
              <a:custGeom>
                <a:avLst/>
                <a:gdLst>
                  <a:gd name="T0" fmla="*/ 1 w 475"/>
                  <a:gd name="T1" fmla="*/ 1 h 262"/>
                  <a:gd name="T2" fmla="*/ 1 w 475"/>
                  <a:gd name="T3" fmla="*/ 1 h 262"/>
                  <a:gd name="T4" fmla="*/ 1 w 475"/>
                  <a:gd name="T5" fmla="*/ 1 h 262"/>
                  <a:gd name="T6" fmla="*/ 1 w 475"/>
                  <a:gd name="T7" fmla="*/ 1 h 262"/>
                  <a:gd name="T8" fmla="*/ 1 w 475"/>
                  <a:gd name="T9" fmla="*/ 1 h 262"/>
                  <a:gd name="T10" fmla="*/ 1 w 475"/>
                  <a:gd name="T11" fmla="*/ 1 h 262"/>
                  <a:gd name="T12" fmla="*/ 1 w 475"/>
                  <a:gd name="T13" fmla="*/ 1 h 262"/>
                  <a:gd name="T14" fmla="*/ 1 w 475"/>
                  <a:gd name="T15" fmla="*/ 1 h 262"/>
                  <a:gd name="T16" fmla="*/ 1 w 475"/>
                  <a:gd name="T17" fmla="*/ 1 h 262"/>
                  <a:gd name="T18" fmla="*/ 1 w 475"/>
                  <a:gd name="T19" fmla="*/ 1 h 262"/>
                  <a:gd name="T20" fmla="*/ 1 w 475"/>
                  <a:gd name="T21" fmla="*/ 1 h 262"/>
                  <a:gd name="T22" fmla="*/ 1 w 475"/>
                  <a:gd name="T23" fmla="*/ 1 h 262"/>
                  <a:gd name="T24" fmla="*/ 1 w 475"/>
                  <a:gd name="T25" fmla="*/ 1 h 262"/>
                  <a:gd name="T26" fmla="*/ 1 w 475"/>
                  <a:gd name="T27" fmla="*/ 1 h 262"/>
                  <a:gd name="T28" fmla="*/ 1 w 475"/>
                  <a:gd name="T29" fmla="*/ 0 h 262"/>
                  <a:gd name="T30" fmla="*/ 1 w 475"/>
                  <a:gd name="T31" fmla="*/ 1 h 262"/>
                  <a:gd name="T32" fmla="*/ 1 w 475"/>
                  <a:gd name="T33" fmla="*/ 1 h 262"/>
                  <a:gd name="T34" fmla="*/ 1 w 475"/>
                  <a:gd name="T35" fmla="*/ 1 h 262"/>
                  <a:gd name="T36" fmla="*/ 1 w 475"/>
                  <a:gd name="T37" fmla="*/ 1 h 262"/>
                  <a:gd name="T38" fmla="*/ 1 w 475"/>
                  <a:gd name="T39" fmla="*/ 1 h 262"/>
                  <a:gd name="T40" fmla="*/ 1 w 475"/>
                  <a:gd name="T41" fmla="*/ 1 h 262"/>
                  <a:gd name="T42" fmla="*/ 1 w 475"/>
                  <a:gd name="T43" fmla="*/ 1 h 262"/>
                  <a:gd name="T44" fmla="*/ 1 w 475"/>
                  <a:gd name="T45" fmla="*/ 1 h 262"/>
                  <a:gd name="T46" fmla="*/ 1 w 475"/>
                  <a:gd name="T47" fmla="*/ 1 h 262"/>
                  <a:gd name="T48" fmla="*/ 1 w 475"/>
                  <a:gd name="T49" fmla="*/ 1 h 262"/>
                  <a:gd name="T50" fmla="*/ 1 w 475"/>
                  <a:gd name="T51" fmla="*/ 1 h 262"/>
                  <a:gd name="T52" fmla="*/ 1 w 475"/>
                  <a:gd name="T53" fmla="*/ 1 h 262"/>
                  <a:gd name="T54" fmla="*/ 1 w 475"/>
                  <a:gd name="T55" fmla="*/ 1 h 262"/>
                  <a:gd name="T56" fmla="*/ 1 w 475"/>
                  <a:gd name="T57" fmla="*/ 1 h 262"/>
                  <a:gd name="T58" fmla="*/ 1 w 475"/>
                  <a:gd name="T59" fmla="*/ 1 h 262"/>
                  <a:gd name="T60" fmla="*/ 1 w 475"/>
                  <a:gd name="T61" fmla="*/ 1 h 262"/>
                  <a:gd name="T62" fmla="*/ 1 w 475"/>
                  <a:gd name="T63" fmla="*/ 1 h 262"/>
                  <a:gd name="T64" fmla="*/ 1 w 475"/>
                  <a:gd name="T65" fmla="*/ 1 h 262"/>
                  <a:gd name="T66" fmla="*/ 1 w 475"/>
                  <a:gd name="T67" fmla="*/ 1 h 262"/>
                  <a:gd name="T68" fmla="*/ 1 w 475"/>
                  <a:gd name="T69" fmla="*/ 1 h 262"/>
                  <a:gd name="T70" fmla="*/ 1 w 475"/>
                  <a:gd name="T71" fmla="*/ 1 h 262"/>
                  <a:gd name="T72" fmla="*/ 1 w 475"/>
                  <a:gd name="T73" fmla="*/ 1 h 262"/>
                  <a:gd name="T74" fmla="*/ 1 w 475"/>
                  <a:gd name="T75" fmla="*/ 1 h 262"/>
                  <a:gd name="T76" fmla="*/ 1 w 475"/>
                  <a:gd name="T77" fmla="*/ 1 h 262"/>
                  <a:gd name="T78" fmla="*/ 1 w 475"/>
                  <a:gd name="T79" fmla="*/ 1 h 262"/>
                  <a:gd name="T80" fmla="*/ 1 w 475"/>
                  <a:gd name="T81" fmla="*/ 1 h 262"/>
                  <a:gd name="T82" fmla="*/ 1 w 475"/>
                  <a:gd name="T83" fmla="*/ 1 h 262"/>
                  <a:gd name="T84" fmla="*/ 1 w 475"/>
                  <a:gd name="T85" fmla="*/ 1 h 262"/>
                  <a:gd name="T86" fmla="*/ 1 w 475"/>
                  <a:gd name="T87" fmla="*/ 1 h 262"/>
                  <a:gd name="T88" fmla="*/ 1 w 475"/>
                  <a:gd name="T89" fmla="*/ 1 h 262"/>
                  <a:gd name="T90" fmla="*/ 1 w 475"/>
                  <a:gd name="T91" fmla="*/ 1 h 262"/>
                  <a:gd name="T92" fmla="*/ 1 w 475"/>
                  <a:gd name="T93" fmla="*/ 1 h 262"/>
                  <a:gd name="T94" fmla="*/ 1 w 475"/>
                  <a:gd name="T95" fmla="*/ 1 h 262"/>
                  <a:gd name="T96" fmla="*/ 1 w 475"/>
                  <a:gd name="T97" fmla="*/ 1 h 262"/>
                  <a:gd name="T98" fmla="*/ 1 w 475"/>
                  <a:gd name="T99" fmla="*/ 1 h 262"/>
                  <a:gd name="T100" fmla="*/ 1 w 475"/>
                  <a:gd name="T101" fmla="*/ 1 h 262"/>
                  <a:gd name="T102" fmla="*/ 1 w 475"/>
                  <a:gd name="T103" fmla="*/ 1 h 262"/>
                  <a:gd name="T104" fmla="*/ 1 w 475"/>
                  <a:gd name="T105" fmla="*/ 1 h 262"/>
                  <a:gd name="T106" fmla="*/ 1 w 475"/>
                  <a:gd name="T107" fmla="*/ 1 h 26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5"/>
                  <a:gd name="T163" fmla="*/ 0 h 262"/>
                  <a:gd name="T164" fmla="*/ 475 w 475"/>
                  <a:gd name="T165" fmla="*/ 262 h 262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5" h="262">
                    <a:moveTo>
                      <a:pt x="0" y="211"/>
                    </a:moveTo>
                    <a:lnTo>
                      <a:pt x="0" y="209"/>
                    </a:lnTo>
                    <a:lnTo>
                      <a:pt x="2" y="209"/>
                    </a:lnTo>
                    <a:lnTo>
                      <a:pt x="4" y="205"/>
                    </a:lnTo>
                    <a:lnTo>
                      <a:pt x="6" y="202"/>
                    </a:lnTo>
                    <a:lnTo>
                      <a:pt x="7" y="198"/>
                    </a:lnTo>
                    <a:lnTo>
                      <a:pt x="11" y="194"/>
                    </a:lnTo>
                    <a:lnTo>
                      <a:pt x="13" y="190"/>
                    </a:lnTo>
                    <a:lnTo>
                      <a:pt x="15" y="188"/>
                    </a:lnTo>
                    <a:lnTo>
                      <a:pt x="17" y="185"/>
                    </a:lnTo>
                    <a:lnTo>
                      <a:pt x="21" y="183"/>
                    </a:lnTo>
                    <a:lnTo>
                      <a:pt x="25" y="175"/>
                    </a:lnTo>
                    <a:lnTo>
                      <a:pt x="30" y="169"/>
                    </a:lnTo>
                    <a:lnTo>
                      <a:pt x="34" y="164"/>
                    </a:lnTo>
                    <a:lnTo>
                      <a:pt x="40" y="158"/>
                    </a:lnTo>
                    <a:lnTo>
                      <a:pt x="45" y="152"/>
                    </a:lnTo>
                    <a:lnTo>
                      <a:pt x="49" y="147"/>
                    </a:lnTo>
                    <a:lnTo>
                      <a:pt x="55" y="141"/>
                    </a:lnTo>
                    <a:lnTo>
                      <a:pt x="61" y="137"/>
                    </a:lnTo>
                    <a:lnTo>
                      <a:pt x="66" y="131"/>
                    </a:lnTo>
                    <a:lnTo>
                      <a:pt x="70" y="128"/>
                    </a:lnTo>
                    <a:lnTo>
                      <a:pt x="76" y="122"/>
                    </a:lnTo>
                    <a:lnTo>
                      <a:pt x="82" y="118"/>
                    </a:lnTo>
                    <a:lnTo>
                      <a:pt x="87" y="114"/>
                    </a:lnTo>
                    <a:lnTo>
                      <a:pt x="93" y="110"/>
                    </a:lnTo>
                    <a:lnTo>
                      <a:pt x="99" y="107"/>
                    </a:lnTo>
                    <a:lnTo>
                      <a:pt x="106" y="103"/>
                    </a:lnTo>
                    <a:lnTo>
                      <a:pt x="112" y="99"/>
                    </a:lnTo>
                    <a:lnTo>
                      <a:pt x="118" y="95"/>
                    </a:lnTo>
                    <a:lnTo>
                      <a:pt x="123" y="91"/>
                    </a:lnTo>
                    <a:lnTo>
                      <a:pt x="129" y="90"/>
                    </a:lnTo>
                    <a:lnTo>
                      <a:pt x="135" y="86"/>
                    </a:lnTo>
                    <a:lnTo>
                      <a:pt x="142" y="84"/>
                    </a:lnTo>
                    <a:lnTo>
                      <a:pt x="148" y="80"/>
                    </a:lnTo>
                    <a:lnTo>
                      <a:pt x="154" y="78"/>
                    </a:lnTo>
                    <a:lnTo>
                      <a:pt x="161" y="76"/>
                    </a:lnTo>
                    <a:lnTo>
                      <a:pt x="167" y="72"/>
                    </a:lnTo>
                    <a:lnTo>
                      <a:pt x="173" y="71"/>
                    </a:lnTo>
                    <a:lnTo>
                      <a:pt x="180" y="69"/>
                    </a:lnTo>
                    <a:lnTo>
                      <a:pt x="188" y="67"/>
                    </a:lnTo>
                    <a:lnTo>
                      <a:pt x="194" y="65"/>
                    </a:lnTo>
                    <a:lnTo>
                      <a:pt x="201" y="63"/>
                    </a:lnTo>
                    <a:lnTo>
                      <a:pt x="209" y="61"/>
                    </a:lnTo>
                    <a:lnTo>
                      <a:pt x="215" y="57"/>
                    </a:lnTo>
                    <a:lnTo>
                      <a:pt x="222" y="57"/>
                    </a:lnTo>
                    <a:lnTo>
                      <a:pt x="230" y="53"/>
                    </a:lnTo>
                    <a:lnTo>
                      <a:pt x="237" y="53"/>
                    </a:lnTo>
                    <a:lnTo>
                      <a:pt x="243" y="51"/>
                    </a:lnTo>
                    <a:lnTo>
                      <a:pt x="251" y="50"/>
                    </a:lnTo>
                    <a:lnTo>
                      <a:pt x="258" y="48"/>
                    </a:lnTo>
                    <a:lnTo>
                      <a:pt x="266" y="46"/>
                    </a:lnTo>
                    <a:lnTo>
                      <a:pt x="274" y="44"/>
                    </a:lnTo>
                    <a:lnTo>
                      <a:pt x="281" y="42"/>
                    </a:lnTo>
                    <a:lnTo>
                      <a:pt x="289" y="40"/>
                    </a:lnTo>
                    <a:lnTo>
                      <a:pt x="298" y="38"/>
                    </a:lnTo>
                    <a:lnTo>
                      <a:pt x="306" y="38"/>
                    </a:lnTo>
                    <a:lnTo>
                      <a:pt x="314" y="36"/>
                    </a:lnTo>
                    <a:lnTo>
                      <a:pt x="323" y="34"/>
                    </a:lnTo>
                    <a:lnTo>
                      <a:pt x="331" y="32"/>
                    </a:lnTo>
                    <a:lnTo>
                      <a:pt x="338" y="31"/>
                    </a:lnTo>
                    <a:lnTo>
                      <a:pt x="348" y="29"/>
                    </a:lnTo>
                    <a:lnTo>
                      <a:pt x="355" y="27"/>
                    </a:lnTo>
                    <a:lnTo>
                      <a:pt x="365" y="25"/>
                    </a:lnTo>
                    <a:lnTo>
                      <a:pt x="372" y="23"/>
                    </a:lnTo>
                    <a:lnTo>
                      <a:pt x="382" y="21"/>
                    </a:lnTo>
                    <a:lnTo>
                      <a:pt x="391" y="19"/>
                    </a:lnTo>
                    <a:lnTo>
                      <a:pt x="401" y="17"/>
                    </a:lnTo>
                    <a:lnTo>
                      <a:pt x="409" y="15"/>
                    </a:lnTo>
                    <a:lnTo>
                      <a:pt x="418" y="13"/>
                    </a:lnTo>
                    <a:lnTo>
                      <a:pt x="428" y="12"/>
                    </a:lnTo>
                    <a:lnTo>
                      <a:pt x="437" y="10"/>
                    </a:lnTo>
                    <a:lnTo>
                      <a:pt x="447" y="6"/>
                    </a:lnTo>
                    <a:lnTo>
                      <a:pt x="456" y="4"/>
                    </a:lnTo>
                    <a:lnTo>
                      <a:pt x="466" y="2"/>
                    </a:lnTo>
                    <a:lnTo>
                      <a:pt x="475" y="0"/>
                    </a:lnTo>
                    <a:lnTo>
                      <a:pt x="475" y="2"/>
                    </a:lnTo>
                    <a:lnTo>
                      <a:pt x="475" y="4"/>
                    </a:lnTo>
                    <a:lnTo>
                      <a:pt x="475" y="8"/>
                    </a:lnTo>
                    <a:lnTo>
                      <a:pt x="473" y="12"/>
                    </a:lnTo>
                    <a:lnTo>
                      <a:pt x="473" y="13"/>
                    </a:lnTo>
                    <a:lnTo>
                      <a:pt x="473" y="15"/>
                    </a:lnTo>
                    <a:lnTo>
                      <a:pt x="471" y="19"/>
                    </a:lnTo>
                    <a:lnTo>
                      <a:pt x="471" y="23"/>
                    </a:lnTo>
                    <a:lnTo>
                      <a:pt x="471" y="27"/>
                    </a:lnTo>
                    <a:lnTo>
                      <a:pt x="469" y="31"/>
                    </a:lnTo>
                    <a:lnTo>
                      <a:pt x="469" y="34"/>
                    </a:lnTo>
                    <a:lnTo>
                      <a:pt x="467" y="38"/>
                    </a:lnTo>
                    <a:lnTo>
                      <a:pt x="467" y="42"/>
                    </a:lnTo>
                    <a:lnTo>
                      <a:pt x="466" y="46"/>
                    </a:lnTo>
                    <a:lnTo>
                      <a:pt x="466" y="51"/>
                    </a:lnTo>
                    <a:lnTo>
                      <a:pt x="464" y="55"/>
                    </a:lnTo>
                    <a:lnTo>
                      <a:pt x="462" y="59"/>
                    </a:lnTo>
                    <a:lnTo>
                      <a:pt x="460" y="65"/>
                    </a:lnTo>
                    <a:lnTo>
                      <a:pt x="458" y="71"/>
                    </a:lnTo>
                    <a:lnTo>
                      <a:pt x="456" y="74"/>
                    </a:lnTo>
                    <a:lnTo>
                      <a:pt x="454" y="80"/>
                    </a:lnTo>
                    <a:lnTo>
                      <a:pt x="452" y="86"/>
                    </a:lnTo>
                    <a:lnTo>
                      <a:pt x="450" y="91"/>
                    </a:lnTo>
                    <a:lnTo>
                      <a:pt x="448" y="97"/>
                    </a:lnTo>
                    <a:lnTo>
                      <a:pt x="445" y="103"/>
                    </a:lnTo>
                    <a:lnTo>
                      <a:pt x="443" y="109"/>
                    </a:lnTo>
                    <a:lnTo>
                      <a:pt x="441" y="114"/>
                    </a:lnTo>
                    <a:lnTo>
                      <a:pt x="437" y="120"/>
                    </a:lnTo>
                    <a:lnTo>
                      <a:pt x="433" y="126"/>
                    </a:lnTo>
                    <a:lnTo>
                      <a:pt x="429" y="131"/>
                    </a:lnTo>
                    <a:lnTo>
                      <a:pt x="428" y="135"/>
                    </a:lnTo>
                    <a:lnTo>
                      <a:pt x="422" y="141"/>
                    </a:lnTo>
                    <a:lnTo>
                      <a:pt x="418" y="147"/>
                    </a:lnTo>
                    <a:lnTo>
                      <a:pt x="414" y="152"/>
                    </a:lnTo>
                    <a:lnTo>
                      <a:pt x="410" y="160"/>
                    </a:lnTo>
                    <a:lnTo>
                      <a:pt x="407" y="164"/>
                    </a:lnTo>
                    <a:lnTo>
                      <a:pt x="401" y="169"/>
                    </a:lnTo>
                    <a:lnTo>
                      <a:pt x="397" y="175"/>
                    </a:lnTo>
                    <a:lnTo>
                      <a:pt x="391" y="181"/>
                    </a:lnTo>
                    <a:lnTo>
                      <a:pt x="386" y="186"/>
                    </a:lnTo>
                    <a:lnTo>
                      <a:pt x="382" y="192"/>
                    </a:lnTo>
                    <a:lnTo>
                      <a:pt x="376" y="196"/>
                    </a:lnTo>
                    <a:lnTo>
                      <a:pt x="371" y="202"/>
                    </a:lnTo>
                    <a:lnTo>
                      <a:pt x="365" y="207"/>
                    </a:lnTo>
                    <a:lnTo>
                      <a:pt x="357" y="211"/>
                    </a:lnTo>
                    <a:lnTo>
                      <a:pt x="352" y="217"/>
                    </a:lnTo>
                    <a:lnTo>
                      <a:pt x="344" y="221"/>
                    </a:lnTo>
                    <a:lnTo>
                      <a:pt x="336" y="224"/>
                    </a:lnTo>
                    <a:lnTo>
                      <a:pt x="331" y="230"/>
                    </a:lnTo>
                    <a:lnTo>
                      <a:pt x="323" y="234"/>
                    </a:lnTo>
                    <a:lnTo>
                      <a:pt x="315" y="238"/>
                    </a:lnTo>
                    <a:lnTo>
                      <a:pt x="308" y="242"/>
                    </a:lnTo>
                    <a:lnTo>
                      <a:pt x="298" y="245"/>
                    </a:lnTo>
                    <a:lnTo>
                      <a:pt x="291" y="247"/>
                    </a:lnTo>
                    <a:lnTo>
                      <a:pt x="281" y="251"/>
                    </a:lnTo>
                    <a:lnTo>
                      <a:pt x="274" y="255"/>
                    </a:lnTo>
                    <a:lnTo>
                      <a:pt x="264" y="257"/>
                    </a:lnTo>
                    <a:lnTo>
                      <a:pt x="255" y="259"/>
                    </a:lnTo>
                    <a:lnTo>
                      <a:pt x="245" y="262"/>
                    </a:lnTo>
                    <a:lnTo>
                      <a:pt x="241" y="262"/>
                    </a:lnTo>
                    <a:lnTo>
                      <a:pt x="239" y="262"/>
                    </a:lnTo>
                    <a:lnTo>
                      <a:pt x="237" y="262"/>
                    </a:lnTo>
                    <a:lnTo>
                      <a:pt x="234" y="262"/>
                    </a:lnTo>
                    <a:lnTo>
                      <a:pt x="230" y="262"/>
                    </a:lnTo>
                    <a:lnTo>
                      <a:pt x="228" y="262"/>
                    </a:lnTo>
                    <a:lnTo>
                      <a:pt x="224" y="262"/>
                    </a:lnTo>
                    <a:lnTo>
                      <a:pt x="222" y="262"/>
                    </a:lnTo>
                    <a:lnTo>
                      <a:pt x="218" y="261"/>
                    </a:lnTo>
                    <a:lnTo>
                      <a:pt x="215" y="259"/>
                    </a:lnTo>
                    <a:lnTo>
                      <a:pt x="213" y="257"/>
                    </a:lnTo>
                    <a:lnTo>
                      <a:pt x="213" y="255"/>
                    </a:lnTo>
                    <a:lnTo>
                      <a:pt x="215" y="255"/>
                    </a:lnTo>
                    <a:lnTo>
                      <a:pt x="218" y="253"/>
                    </a:lnTo>
                    <a:lnTo>
                      <a:pt x="222" y="253"/>
                    </a:lnTo>
                    <a:lnTo>
                      <a:pt x="224" y="251"/>
                    </a:lnTo>
                    <a:lnTo>
                      <a:pt x="226" y="251"/>
                    </a:lnTo>
                    <a:lnTo>
                      <a:pt x="228" y="249"/>
                    </a:lnTo>
                    <a:lnTo>
                      <a:pt x="232" y="249"/>
                    </a:lnTo>
                    <a:lnTo>
                      <a:pt x="234" y="247"/>
                    </a:lnTo>
                    <a:lnTo>
                      <a:pt x="237" y="245"/>
                    </a:lnTo>
                    <a:lnTo>
                      <a:pt x="241" y="245"/>
                    </a:lnTo>
                    <a:lnTo>
                      <a:pt x="245" y="243"/>
                    </a:lnTo>
                    <a:lnTo>
                      <a:pt x="247" y="242"/>
                    </a:lnTo>
                    <a:lnTo>
                      <a:pt x="253" y="240"/>
                    </a:lnTo>
                    <a:lnTo>
                      <a:pt x="256" y="240"/>
                    </a:lnTo>
                    <a:lnTo>
                      <a:pt x="260" y="238"/>
                    </a:lnTo>
                    <a:lnTo>
                      <a:pt x="264" y="234"/>
                    </a:lnTo>
                    <a:lnTo>
                      <a:pt x="268" y="232"/>
                    </a:lnTo>
                    <a:lnTo>
                      <a:pt x="274" y="230"/>
                    </a:lnTo>
                    <a:lnTo>
                      <a:pt x="277" y="228"/>
                    </a:lnTo>
                    <a:lnTo>
                      <a:pt x="283" y="226"/>
                    </a:lnTo>
                    <a:lnTo>
                      <a:pt x="287" y="223"/>
                    </a:lnTo>
                    <a:lnTo>
                      <a:pt x="293" y="221"/>
                    </a:lnTo>
                    <a:lnTo>
                      <a:pt x="296" y="219"/>
                    </a:lnTo>
                    <a:lnTo>
                      <a:pt x="302" y="215"/>
                    </a:lnTo>
                    <a:lnTo>
                      <a:pt x="308" y="213"/>
                    </a:lnTo>
                    <a:lnTo>
                      <a:pt x="312" y="209"/>
                    </a:lnTo>
                    <a:lnTo>
                      <a:pt x="317" y="205"/>
                    </a:lnTo>
                    <a:lnTo>
                      <a:pt x="323" y="202"/>
                    </a:lnTo>
                    <a:lnTo>
                      <a:pt x="327" y="200"/>
                    </a:lnTo>
                    <a:lnTo>
                      <a:pt x="333" y="194"/>
                    </a:lnTo>
                    <a:lnTo>
                      <a:pt x="338" y="192"/>
                    </a:lnTo>
                    <a:lnTo>
                      <a:pt x="342" y="186"/>
                    </a:lnTo>
                    <a:lnTo>
                      <a:pt x="348" y="183"/>
                    </a:lnTo>
                    <a:lnTo>
                      <a:pt x="353" y="179"/>
                    </a:lnTo>
                    <a:lnTo>
                      <a:pt x="357" y="175"/>
                    </a:lnTo>
                    <a:lnTo>
                      <a:pt x="363" y="171"/>
                    </a:lnTo>
                    <a:lnTo>
                      <a:pt x="367" y="166"/>
                    </a:lnTo>
                    <a:lnTo>
                      <a:pt x="372" y="162"/>
                    </a:lnTo>
                    <a:lnTo>
                      <a:pt x="378" y="156"/>
                    </a:lnTo>
                    <a:lnTo>
                      <a:pt x="382" y="150"/>
                    </a:lnTo>
                    <a:lnTo>
                      <a:pt x="386" y="147"/>
                    </a:lnTo>
                    <a:lnTo>
                      <a:pt x="391" y="141"/>
                    </a:lnTo>
                    <a:lnTo>
                      <a:pt x="395" y="135"/>
                    </a:lnTo>
                    <a:lnTo>
                      <a:pt x="401" y="129"/>
                    </a:lnTo>
                    <a:lnTo>
                      <a:pt x="405" y="124"/>
                    </a:lnTo>
                    <a:lnTo>
                      <a:pt x="409" y="118"/>
                    </a:lnTo>
                    <a:lnTo>
                      <a:pt x="412" y="112"/>
                    </a:lnTo>
                    <a:lnTo>
                      <a:pt x="416" y="107"/>
                    </a:lnTo>
                    <a:lnTo>
                      <a:pt x="420" y="99"/>
                    </a:lnTo>
                    <a:lnTo>
                      <a:pt x="424" y="93"/>
                    </a:lnTo>
                    <a:lnTo>
                      <a:pt x="428" y="88"/>
                    </a:lnTo>
                    <a:lnTo>
                      <a:pt x="429" y="80"/>
                    </a:lnTo>
                    <a:lnTo>
                      <a:pt x="431" y="74"/>
                    </a:lnTo>
                    <a:lnTo>
                      <a:pt x="435" y="67"/>
                    </a:lnTo>
                    <a:lnTo>
                      <a:pt x="437" y="59"/>
                    </a:lnTo>
                    <a:lnTo>
                      <a:pt x="441" y="51"/>
                    </a:lnTo>
                    <a:lnTo>
                      <a:pt x="443" y="44"/>
                    </a:lnTo>
                    <a:lnTo>
                      <a:pt x="445" y="36"/>
                    </a:lnTo>
                    <a:lnTo>
                      <a:pt x="447" y="29"/>
                    </a:lnTo>
                    <a:lnTo>
                      <a:pt x="445" y="29"/>
                    </a:lnTo>
                    <a:lnTo>
                      <a:pt x="443" y="29"/>
                    </a:lnTo>
                    <a:lnTo>
                      <a:pt x="439" y="29"/>
                    </a:lnTo>
                    <a:lnTo>
                      <a:pt x="437" y="29"/>
                    </a:lnTo>
                    <a:lnTo>
                      <a:pt x="435" y="29"/>
                    </a:lnTo>
                    <a:lnTo>
                      <a:pt x="431" y="29"/>
                    </a:lnTo>
                    <a:lnTo>
                      <a:pt x="428" y="29"/>
                    </a:lnTo>
                    <a:lnTo>
                      <a:pt x="424" y="29"/>
                    </a:lnTo>
                    <a:lnTo>
                      <a:pt x="420" y="29"/>
                    </a:lnTo>
                    <a:lnTo>
                      <a:pt x="416" y="31"/>
                    </a:lnTo>
                    <a:lnTo>
                      <a:pt x="410" y="31"/>
                    </a:lnTo>
                    <a:lnTo>
                      <a:pt x="405" y="31"/>
                    </a:lnTo>
                    <a:lnTo>
                      <a:pt x="399" y="32"/>
                    </a:lnTo>
                    <a:lnTo>
                      <a:pt x="395" y="32"/>
                    </a:lnTo>
                    <a:lnTo>
                      <a:pt x="388" y="32"/>
                    </a:lnTo>
                    <a:lnTo>
                      <a:pt x="382" y="34"/>
                    </a:lnTo>
                    <a:lnTo>
                      <a:pt x="376" y="34"/>
                    </a:lnTo>
                    <a:lnTo>
                      <a:pt x="369" y="36"/>
                    </a:lnTo>
                    <a:lnTo>
                      <a:pt x="361" y="36"/>
                    </a:lnTo>
                    <a:lnTo>
                      <a:pt x="355" y="38"/>
                    </a:lnTo>
                    <a:lnTo>
                      <a:pt x="348" y="38"/>
                    </a:lnTo>
                    <a:lnTo>
                      <a:pt x="340" y="40"/>
                    </a:lnTo>
                    <a:lnTo>
                      <a:pt x="331" y="42"/>
                    </a:lnTo>
                    <a:lnTo>
                      <a:pt x="323" y="44"/>
                    </a:lnTo>
                    <a:lnTo>
                      <a:pt x="315" y="44"/>
                    </a:lnTo>
                    <a:lnTo>
                      <a:pt x="308" y="48"/>
                    </a:lnTo>
                    <a:lnTo>
                      <a:pt x="298" y="48"/>
                    </a:lnTo>
                    <a:lnTo>
                      <a:pt x="291" y="50"/>
                    </a:lnTo>
                    <a:lnTo>
                      <a:pt x="283" y="53"/>
                    </a:lnTo>
                    <a:lnTo>
                      <a:pt x="274" y="55"/>
                    </a:lnTo>
                    <a:lnTo>
                      <a:pt x="264" y="57"/>
                    </a:lnTo>
                    <a:lnTo>
                      <a:pt x="256" y="59"/>
                    </a:lnTo>
                    <a:lnTo>
                      <a:pt x="247" y="63"/>
                    </a:lnTo>
                    <a:lnTo>
                      <a:pt x="237" y="65"/>
                    </a:lnTo>
                    <a:lnTo>
                      <a:pt x="230" y="69"/>
                    </a:lnTo>
                    <a:lnTo>
                      <a:pt x="220" y="71"/>
                    </a:lnTo>
                    <a:lnTo>
                      <a:pt x="211" y="74"/>
                    </a:lnTo>
                    <a:lnTo>
                      <a:pt x="203" y="78"/>
                    </a:lnTo>
                    <a:lnTo>
                      <a:pt x="194" y="80"/>
                    </a:lnTo>
                    <a:lnTo>
                      <a:pt x="184" y="84"/>
                    </a:lnTo>
                    <a:lnTo>
                      <a:pt x="177" y="88"/>
                    </a:lnTo>
                    <a:lnTo>
                      <a:pt x="167" y="91"/>
                    </a:lnTo>
                    <a:lnTo>
                      <a:pt x="158" y="95"/>
                    </a:lnTo>
                    <a:lnTo>
                      <a:pt x="150" y="101"/>
                    </a:lnTo>
                    <a:lnTo>
                      <a:pt x="141" y="105"/>
                    </a:lnTo>
                    <a:lnTo>
                      <a:pt x="133" y="110"/>
                    </a:lnTo>
                    <a:lnTo>
                      <a:pt x="123" y="114"/>
                    </a:lnTo>
                    <a:lnTo>
                      <a:pt x="116" y="120"/>
                    </a:lnTo>
                    <a:lnTo>
                      <a:pt x="108" y="126"/>
                    </a:lnTo>
                    <a:lnTo>
                      <a:pt x="101" y="129"/>
                    </a:lnTo>
                    <a:lnTo>
                      <a:pt x="91" y="135"/>
                    </a:lnTo>
                    <a:lnTo>
                      <a:pt x="83" y="141"/>
                    </a:lnTo>
                    <a:lnTo>
                      <a:pt x="76" y="147"/>
                    </a:lnTo>
                    <a:lnTo>
                      <a:pt x="70" y="154"/>
                    </a:lnTo>
                    <a:lnTo>
                      <a:pt x="63" y="160"/>
                    </a:lnTo>
                    <a:lnTo>
                      <a:pt x="55" y="167"/>
                    </a:lnTo>
                    <a:lnTo>
                      <a:pt x="49" y="173"/>
                    </a:lnTo>
                    <a:lnTo>
                      <a:pt x="44" y="181"/>
                    </a:lnTo>
                    <a:lnTo>
                      <a:pt x="38" y="188"/>
                    </a:lnTo>
                    <a:lnTo>
                      <a:pt x="32" y="196"/>
                    </a:lnTo>
                    <a:lnTo>
                      <a:pt x="26" y="204"/>
                    </a:lnTo>
                    <a:lnTo>
                      <a:pt x="21" y="211"/>
                    </a:lnTo>
                    <a:lnTo>
                      <a:pt x="0" y="2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672" name="Freeform 978">
                <a:extLst>
                  <a:ext uri="{FF2B5EF4-FFF2-40B4-BE49-F238E27FC236}">
                    <a16:creationId xmlns:a16="http://schemas.microsoft.com/office/drawing/2014/main" id="{DD41E0A2-5FCF-4C7D-8F5F-E7FFF6DA8C7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882" y="747"/>
                <a:ext cx="198" cy="166"/>
              </a:xfrm>
              <a:custGeom>
                <a:avLst/>
                <a:gdLst>
                  <a:gd name="T0" fmla="*/ 0 w 398"/>
                  <a:gd name="T1" fmla="*/ 1 h 331"/>
                  <a:gd name="T2" fmla="*/ 0 w 398"/>
                  <a:gd name="T3" fmla="*/ 1 h 331"/>
                  <a:gd name="T4" fmla="*/ 0 w 398"/>
                  <a:gd name="T5" fmla="*/ 1 h 331"/>
                  <a:gd name="T6" fmla="*/ 0 w 398"/>
                  <a:gd name="T7" fmla="*/ 1 h 331"/>
                  <a:gd name="T8" fmla="*/ 0 w 398"/>
                  <a:gd name="T9" fmla="*/ 1 h 331"/>
                  <a:gd name="T10" fmla="*/ 0 w 398"/>
                  <a:gd name="T11" fmla="*/ 1 h 331"/>
                  <a:gd name="T12" fmla="*/ 0 w 398"/>
                  <a:gd name="T13" fmla="*/ 1 h 331"/>
                  <a:gd name="T14" fmla="*/ 0 w 398"/>
                  <a:gd name="T15" fmla="*/ 1 h 331"/>
                  <a:gd name="T16" fmla="*/ 0 w 398"/>
                  <a:gd name="T17" fmla="*/ 1 h 331"/>
                  <a:gd name="T18" fmla="*/ 0 w 398"/>
                  <a:gd name="T19" fmla="*/ 1 h 331"/>
                  <a:gd name="T20" fmla="*/ 0 w 398"/>
                  <a:gd name="T21" fmla="*/ 1 h 331"/>
                  <a:gd name="T22" fmla="*/ 0 w 398"/>
                  <a:gd name="T23" fmla="*/ 1 h 331"/>
                  <a:gd name="T24" fmla="*/ 0 w 398"/>
                  <a:gd name="T25" fmla="*/ 1 h 331"/>
                  <a:gd name="T26" fmla="*/ 0 w 398"/>
                  <a:gd name="T27" fmla="*/ 1 h 331"/>
                  <a:gd name="T28" fmla="*/ 0 w 398"/>
                  <a:gd name="T29" fmla="*/ 1 h 331"/>
                  <a:gd name="T30" fmla="*/ 0 w 398"/>
                  <a:gd name="T31" fmla="*/ 1 h 331"/>
                  <a:gd name="T32" fmla="*/ 0 w 398"/>
                  <a:gd name="T33" fmla="*/ 1 h 331"/>
                  <a:gd name="T34" fmla="*/ 0 w 398"/>
                  <a:gd name="T35" fmla="*/ 1 h 331"/>
                  <a:gd name="T36" fmla="*/ 0 w 398"/>
                  <a:gd name="T37" fmla="*/ 1 h 331"/>
                  <a:gd name="T38" fmla="*/ 0 w 398"/>
                  <a:gd name="T39" fmla="*/ 1 h 331"/>
                  <a:gd name="T40" fmla="*/ 0 w 398"/>
                  <a:gd name="T41" fmla="*/ 1 h 331"/>
                  <a:gd name="T42" fmla="*/ 0 w 398"/>
                  <a:gd name="T43" fmla="*/ 1 h 331"/>
                  <a:gd name="T44" fmla="*/ 0 w 398"/>
                  <a:gd name="T45" fmla="*/ 1 h 331"/>
                  <a:gd name="T46" fmla="*/ 0 w 398"/>
                  <a:gd name="T47" fmla="*/ 1 h 331"/>
                  <a:gd name="T48" fmla="*/ 0 w 398"/>
                  <a:gd name="T49" fmla="*/ 1 h 331"/>
                  <a:gd name="T50" fmla="*/ 0 w 398"/>
                  <a:gd name="T51" fmla="*/ 1 h 331"/>
                  <a:gd name="T52" fmla="*/ 0 w 398"/>
                  <a:gd name="T53" fmla="*/ 1 h 331"/>
                  <a:gd name="T54" fmla="*/ 0 w 398"/>
                  <a:gd name="T55" fmla="*/ 1 h 331"/>
                  <a:gd name="T56" fmla="*/ 0 w 398"/>
                  <a:gd name="T57" fmla="*/ 1 h 331"/>
                  <a:gd name="T58" fmla="*/ 0 w 398"/>
                  <a:gd name="T59" fmla="*/ 1 h 331"/>
                  <a:gd name="T60" fmla="*/ 0 w 398"/>
                  <a:gd name="T61" fmla="*/ 1 h 331"/>
                  <a:gd name="T62" fmla="*/ 0 w 398"/>
                  <a:gd name="T63" fmla="*/ 1 h 331"/>
                  <a:gd name="T64" fmla="*/ 0 w 398"/>
                  <a:gd name="T65" fmla="*/ 1 h 331"/>
                  <a:gd name="T66" fmla="*/ 0 w 398"/>
                  <a:gd name="T67" fmla="*/ 1 h 331"/>
                  <a:gd name="T68" fmla="*/ 0 w 398"/>
                  <a:gd name="T69" fmla="*/ 1 h 331"/>
                  <a:gd name="T70" fmla="*/ 0 w 398"/>
                  <a:gd name="T71" fmla="*/ 1 h 331"/>
                  <a:gd name="T72" fmla="*/ 0 w 398"/>
                  <a:gd name="T73" fmla="*/ 1 h 331"/>
                  <a:gd name="T74" fmla="*/ 0 w 398"/>
                  <a:gd name="T75" fmla="*/ 1 h 331"/>
                  <a:gd name="T76" fmla="*/ 0 w 398"/>
                  <a:gd name="T77" fmla="*/ 1 h 331"/>
                  <a:gd name="T78" fmla="*/ 0 w 398"/>
                  <a:gd name="T79" fmla="*/ 1 h 331"/>
                  <a:gd name="T80" fmla="*/ 0 w 398"/>
                  <a:gd name="T81" fmla="*/ 1 h 331"/>
                  <a:gd name="T82" fmla="*/ 0 w 398"/>
                  <a:gd name="T83" fmla="*/ 1 h 331"/>
                  <a:gd name="T84" fmla="*/ 0 w 398"/>
                  <a:gd name="T85" fmla="*/ 1 h 331"/>
                  <a:gd name="T86" fmla="*/ 0 w 398"/>
                  <a:gd name="T87" fmla="*/ 1 h 331"/>
                  <a:gd name="T88" fmla="*/ 0 w 398"/>
                  <a:gd name="T89" fmla="*/ 1 h 331"/>
                  <a:gd name="T90" fmla="*/ 0 w 398"/>
                  <a:gd name="T91" fmla="*/ 1 h 331"/>
                  <a:gd name="T92" fmla="*/ 0 w 398"/>
                  <a:gd name="T93" fmla="*/ 1 h 331"/>
                  <a:gd name="T94" fmla="*/ 0 w 398"/>
                  <a:gd name="T95" fmla="*/ 1 h 331"/>
                  <a:gd name="T96" fmla="*/ 0 w 398"/>
                  <a:gd name="T97" fmla="*/ 1 h 331"/>
                  <a:gd name="T98" fmla="*/ 0 w 398"/>
                  <a:gd name="T99" fmla="*/ 1 h 331"/>
                  <a:gd name="T100" fmla="*/ 0 w 398"/>
                  <a:gd name="T101" fmla="*/ 1 h 331"/>
                  <a:gd name="T102" fmla="*/ 0 w 398"/>
                  <a:gd name="T103" fmla="*/ 1 h 331"/>
                  <a:gd name="T104" fmla="*/ 0 w 398"/>
                  <a:gd name="T105" fmla="*/ 1 h 331"/>
                  <a:gd name="T106" fmla="*/ 0 w 398"/>
                  <a:gd name="T107" fmla="*/ 1 h 331"/>
                  <a:gd name="T108" fmla="*/ 0 w 398"/>
                  <a:gd name="T109" fmla="*/ 1 h 331"/>
                  <a:gd name="T110" fmla="*/ 0 w 398"/>
                  <a:gd name="T111" fmla="*/ 1 h 331"/>
                  <a:gd name="T112" fmla="*/ 0 w 398"/>
                  <a:gd name="T113" fmla="*/ 1 h 331"/>
                  <a:gd name="T114" fmla="*/ 0 w 398"/>
                  <a:gd name="T115" fmla="*/ 1 h 331"/>
                  <a:gd name="T116" fmla="*/ 0 w 398"/>
                  <a:gd name="T117" fmla="*/ 1 h 33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98"/>
                  <a:gd name="T178" fmla="*/ 0 h 331"/>
                  <a:gd name="T179" fmla="*/ 398 w 398"/>
                  <a:gd name="T180" fmla="*/ 331 h 33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98" h="331">
                    <a:moveTo>
                      <a:pt x="0" y="270"/>
                    </a:moveTo>
                    <a:lnTo>
                      <a:pt x="0" y="269"/>
                    </a:lnTo>
                    <a:lnTo>
                      <a:pt x="2" y="267"/>
                    </a:lnTo>
                    <a:lnTo>
                      <a:pt x="2" y="265"/>
                    </a:lnTo>
                    <a:lnTo>
                      <a:pt x="2" y="263"/>
                    </a:lnTo>
                    <a:lnTo>
                      <a:pt x="4" y="261"/>
                    </a:lnTo>
                    <a:lnTo>
                      <a:pt x="6" y="257"/>
                    </a:lnTo>
                    <a:lnTo>
                      <a:pt x="6" y="255"/>
                    </a:lnTo>
                    <a:lnTo>
                      <a:pt x="8" y="251"/>
                    </a:lnTo>
                    <a:lnTo>
                      <a:pt x="10" y="248"/>
                    </a:lnTo>
                    <a:lnTo>
                      <a:pt x="12" y="244"/>
                    </a:lnTo>
                    <a:lnTo>
                      <a:pt x="16" y="240"/>
                    </a:lnTo>
                    <a:lnTo>
                      <a:pt x="18" y="236"/>
                    </a:lnTo>
                    <a:lnTo>
                      <a:pt x="21" y="232"/>
                    </a:lnTo>
                    <a:lnTo>
                      <a:pt x="25" y="227"/>
                    </a:lnTo>
                    <a:lnTo>
                      <a:pt x="25" y="225"/>
                    </a:lnTo>
                    <a:lnTo>
                      <a:pt x="27" y="223"/>
                    </a:lnTo>
                    <a:lnTo>
                      <a:pt x="29" y="219"/>
                    </a:lnTo>
                    <a:lnTo>
                      <a:pt x="31" y="217"/>
                    </a:lnTo>
                    <a:lnTo>
                      <a:pt x="33" y="215"/>
                    </a:lnTo>
                    <a:lnTo>
                      <a:pt x="35" y="211"/>
                    </a:lnTo>
                    <a:lnTo>
                      <a:pt x="38" y="210"/>
                    </a:lnTo>
                    <a:lnTo>
                      <a:pt x="40" y="208"/>
                    </a:lnTo>
                    <a:lnTo>
                      <a:pt x="42" y="204"/>
                    </a:lnTo>
                    <a:lnTo>
                      <a:pt x="44" y="202"/>
                    </a:lnTo>
                    <a:lnTo>
                      <a:pt x="48" y="198"/>
                    </a:lnTo>
                    <a:lnTo>
                      <a:pt x="50" y="196"/>
                    </a:lnTo>
                    <a:lnTo>
                      <a:pt x="52" y="192"/>
                    </a:lnTo>
                    <a:lnTo>
                      <a:pt x="56" y="191"/>
                    </a:lnTo>
                    <a:lnTo>
                      <a:pt x="57" y="187"/>
                    </a:lnTo>
                    <a:lnTo>
                      <a:pt x="61" y="185"/>
                    </a:lnTo>
                    <a:lnTo>
                      <a:pt x="63" y="181"/>
                    </a:lnTo>
                    <a:lnTo>
                      <a:pt x="67" y="179"/>
                    </a:lnTo>
                    <a:lnTo>
                      <a:pt x="71" y="175"/>
                    </a:lnTo>
                    <a:lnTo>
                      <a:pt x="73" y="172"/>
                    </a:lnTo>
                    <a:lnTo>
                      <a:pt x="77" y="170"/>
                    </a:lnTo>
                    <a:lnTo>
                      <a:pt x="80" y="166"/>
                    </a:lnTo>
                    <a:lnTo>
                      <a:pt x="84" y="164"/>
                    </a:lnTo>
                    <a:lnTo>
                      <a:pt x="88" y="160"/>
                    </a:lnTo>
                    <a:lnTo>
                      <a:pt x="92" y="156"/>
                    </a:lnTo>
                    <a:lnTo>
                      <a:pt x="96" y="154"/>
                    </a:lnTo>
                    <a:lnTo>
                      <a:pt x="99" y="151"/>
                    </a:lnTo>
                    <a:lnTo>
                      <a:pt x="103" y="149"/>
                    </a:lnTo>
                    <a:lnTo>
                      <a:pt x="107" y="145"/>
                    </a:lnTo>
                    <a:lnTo>
                      <a:pt x="113" y="143"/>
                    </a:lnTo>
                    <a:lnTo>
                      <a:pt x="116" y="139"/>
                    </a:lnTo>
                    <a:lnTo>
                      <a:pt x="122" y="137"/>
                    </a:lnTo>
                    <a:lnTo>
                      <a:pt x="126" y="134"/>
                    </a:lnTo>
                    <a:lnTo>
                      <a:pt x="130" y="130"/>
                    </a:lnTo>
                    <a:lnTo>
                      <a:pt x="134" y="128"/>
                    </a:lnTo>
                    <a:lnTo>
                      <a:pt x="139" y="124"/>
                    </a:lnTo>
                    <a:lnTo>
                      <a:pt x="143" y="122"/>
                    </a:lnTo>
                    <a:lnTo>
                      <a:pt x="147" y="118"/>
                    </a:lnTo>
                    <a:lnTo>
                      <a:pt x="153" y="116"/>
                    </a:lnTo>
                    <a:lnTo>
                      <a:pt x="156" y="115"/>
                    </a:lnTo>
                    <a:lnTo>
                      <a:pt x="160" y="113"/>
                    </a:lnTo>
                    <a:lnTo>
                      <a:pt x="166" y="109"/>
                    </a:lnTo>
                    <a:lnTo>
                      <a:pt x="170" y="107"/>
                    </a:lnTo>
                    <a:lnTo>
                      <a:pt x="173" y="105"/>
                    </a:lnTo>
                    <a:lnTo>
                      <a:pt x="179" y="103"/>
                    </a:lnTo>
                    <a:lnTo>
                      <a:pt x="183" y="99"/>
                    </a:lnTo>
                    <a:lnTo>
                      <a:pt x="187" y="97"/>
                    </a:lnTo>
                    <a:lnTo>
                      <a:pt x="192" y="96"/>
                    </a:lnTo>
                    <a:lnTo>
                      <a:pt x="196" y="94"/>
                    </a:lnTo>
                    <a:lnTo>
                      <a:pt x="200" y="92"/>
                    </a:lnTo>
                    <a:lnTo>
                      <a:pt x="204" y="90"/>
                    </a:lnTo>
                    <a:lnTo>
                      <a:pt x="210" y="88"/>
                    </a:lnTo>
                    <a:lnTo>
                      <a:pt x="213" y="86"/>
                    </a:lnTo>
                    <a:lnTo>
                      <a:pt x="217" y="84"/>
                    </a:lnTo>
                    <a:lnTo>
                      <a:pt x="221" y="82"/>
                    </a:lnTo>
                    <a:lnTo>
                      <a:pt x="227" y="80"/>
                    </a:lnTo>
                    <a:lnTo>
                      <a:pt x="230" y="78"/>
                    </a:lnTo>
                    <a:lnTo>
                      <a:pt x="234" y="77"/>
                    </a:lnTo>
                    <a:lnTo>
                      <a:pt x="238" y="75"/>
                    </a:lnTo>
                    <a:lnTo>
                      <a:pt x="242" y="73"/>
                    </a:lnTo>
                    <a:lnTo>
                      <a:pt x="248" y="73"/>
                    </a:lnTo>
                    <a:lnTo>
                      <a:pt x="251" y="71"/>
                    </a:lnTo>
                    <a:lnTo>
                      <a:pt x="255" y="69"/>
                    </a:lnTo>
                    <a:lnTo>
                      <a:pt x="261" y="67"/>
                    </a:lnTo>
                    <a:lnTo>
                      <a:pt x="265" y="65"/>
                    </a:lnTo>
                    <a:lnTo>
                      <a:pt x="269" y="63"/>
                    </a:lnTo>
                    <a:lnTo>
                      <a:pt x="272" y="61"/>
                    </a:lnTo>
                    <a:lnTo>
                      <a:pt x="276" y="59"/>
                    </a:lnTo>
                    <a:lnTo>
                      <a:pt x="280" y="58"/>
                    </a:lnTo>
                    <a:lnTo>
                      <a:pt x="284" y="56"/>
                    </a:lnTo>
                    <a:lnTo>
                      <a:pt x="289" y="54"/>
                    </a:lnTo>
                    <a:lnTo>
                      <a:pt x="293" y="54"/>
                    </a:lnTo>
                    <a:lnTo>
                      <a:pt x="297" y="50"/>
                    </a:lnTo>
                    <a:lnTo>
                      <a:pt x="301" y="50"/>
                    </a:lnTo>
                    <a:lnTo>
                      <a:pt x="305" y="48"/>
                    </a:lnTo>
                    <a:lnTo>
                      <a:pt x="310" y="46"/>
                    </a:lnTo>
                    <a:lnTo>
                      <a:pt x="314" y="44"/>
                    </a:lnTo>
                    <a:lnTo>
                      <a:pt x="318" y="42"/>
                    </a:lnTo>
                    <a:lnTo>
                      <a:pt x="322" y="40"/>
                    </a:lnTo>
                    <a:lnTo>
                      <a:pt x="327" y="39"/>
                    </a:lnTo>
                    <a:lnTo>
                      <a:pt x="331" y="37"/>
                    </a:lnTo>
                    <a:lnTo>
                      <a:pt x="335" y="35"/>
                    </a:lnTo>
                    <a:lnTo>
                      <a:pt x="339" y="33"/>
                    </a:lnTo>
                    <a:lnTo>
                      <a:pt x="343" y="31"/>
                    </a:lnTo>
                    <a:lnTo>
                      <a:pt x="348" y="27"/>
                    </a:lnTo>
                    <a:lnTo>
                      <a:pt x="352" y="25"/>
                    </a:lnTo>
                    <a:lnTo>
                      <a:pt x="356" y="23"/>
                    </a:lnTo>
                    <a:lnTo>
                      <a:pt x="360" y="21"/>
                    </a:lnTo>
                    <a:lnTo>
                      <a:pt x="364" y="19"/>
                    </a:lnTo>
                    <a:lnTo>
                      <a:pt x="369" y="16"/>
                    </a:lnTo>
                    <a:lnTo>
                      <a:pt x="373" y="14"/>
                    </a:lnTo>
                    <a:lnTo>
                      <a:pt x="377" y="12"/>
                    </a:lnTo>
                    <a:lnTo>
                      <a:pt x="381" y="8"/>
                    </a:lnTo>
                    <a:lnTo>
                      <a:pt x="386" y="6"/>
                    </a:lnTo>
                    <a:lnTo>
                      <a:pt x="390" y="4"/>
                    </a:lnTo>
                    <a:lnTo>
                      <a:pt x="394" y="0"/>
                    </a:lnTo>
                    <a:lnTo>
                      <a:pt x="394" y="2"/>
                    </a:lnTo>
                    <a:lnTo>
                      <a:pt x="396" y="4"/>
                    </a:lnTo>
                    <a:lnTo>
                      <a:pt x="396" y="8"/>
                    </a:lnTo>
                    <a:lnTo>
                      <a:pt x="396" y="10"/>
                    </a:lnTo>
                    <a:lnTo>
                      <a:pt x="396" y="14"/>
                    </a:lnTo>
                    <a:lnTo>
                      <a:pt x="398" y="18"/>
                    </a:lnTo>
                    <a:lnTo>
                      <a:pt x="398" y="19"/>
                    </a:lnTo>
                    <a:lnTo>
                      <a:pt x="398" y="21"/>
                    </a:lnTo>
                    <a:lnTo>
                      <a:pt x="398" y="25"/>
                    </a:lnTo>
                    <a:lnTo>
                      <a:pt x="398" y="27"/>
                    </a:lnTo>
                    <a:lnTo>
                      <a:pt x="398" y="31"/>
                    </a:lnTo>
                    <a:lnTo>
                      <a:pt x="398" y="33"/>
                    </a:lnTo>
                    <a:lnTo>
                      <a:pt x="398" y="35"/>
                    </a:lnTo>
                    <a:lnTo>
                      <a:pt x="398" y="39"/>
                    </a:lnTo>
                    <a:lnTo>
                      <a:pt x="398" y="40"/>
                    </a:lnTo>
                    <a:lnTo>
                      <a:pt x="398" y="44"/>
                    </a:lnTo>
                    <a:lnTo>
                      <a:pt x="398" y="48"/>
                    </a:lnTo>
                    <a:lnTo>
                      <a:pt x="398" y="52"/>
                    </a:lnTo>
                    <a:lnTo>
                      <a:pt x="398" y="56"/>
                    </a:lnTo>
                    <a:lnTo>
                      <a:pt x="398" y="59"/>
                    </a:lnTo>
                    <a:lnTo>
                      <a:pt x="398" y="63"/>
                    </a:lnTo>
                    <a:lnTo>
                      <a:pt x="398" y="67"/>
                    </a:lnTo>
                    <a:lnTo>
                      <a:pt x="398" y="71"/>
                    </a:lnTo>
                    <a:lnTo>
                      <a:pt x="398" y="75"/>
                    </a:lnTo>
                    <a:lnTo>
                      <a:pt x="398" y="78"/>
                    </a:lnTo>
                    <a:lnTo>
                      <a:pt x="398" y="82"/>
                    </a:lnTo>
                    <a:lnTo>
                      <a:pt x="396" y="86"/>
                    </a:lnTo>
                    <a:lnTo>
                      <a:pt x="396" y="92"/>
                    </a:lnTo>
                    <a:lnTo>
                      <a:pt x="396" y="96"/>
                    </a:lnTo>
                    <a:lnTo>
                      <a:pt x="396" y="101"/>
                    </a:lnTo>
                    <a:lnTo>
                      <a:pt x="394" y="105"/>
                    </a:lnTo>
                    <a:lnTo>
                      <a:pt x="394" y="111"/>
                    </a:lnTo>
                    <a:lnTo>
                      <a:pt x="392" y="116"/>
                    </a:lnTo>
                    <a:lnTo>
                      <a:pt x="392" y="120"/>
                    </a:lnTo>
                    <a:lnTo>
                      <a:pt x="390" y="126"/>
                    </a:lnTo>
                    <a:lnTo>
                      <a:pt x="390" y="132"/>
                    </a:lnTo>
                    <a:lnTo>
                      <a:pt x="388" y="135"/>
                    </a:lnTo>
                    <a:lnTo>
                      <a:pt x="388" y="141"/>
                    </a:lnTo>
                    <a:lnTo>
                      <a:pt x="386" y="147"/>
                    </a:lnTo>
                    <a:lnTo>
                      <a:pt x="384" y="153"/>
                    </a:lnTo>
                    <a:lnTo>
                      <a:pt x="384" y="158"/>
                    </a:lnTo>
                    <a:lnTo>
                      <a:pt x="383" y="164"/>
                    </a:lnTo>
                    <a:lnTo>
                      <a:pt x="381" y="170"/>
                    </a:lnTo>
                    <a:lnTo>
                      <a:pt x="379" y="175"/>
                    </a:lnTo>
                    <a:lnTo>
                      <a:pt x="377" y="181"/>
                    </a:lnTo>
                    <a:lnTo>
                      <a:pt x="375" y="187"/>
                    </a:lnTo>
                    <a:lnTo>
                      <a:pt x="373" y="192"/>
                    </a:lnTo>
                    <a:lnTo>
                      <a:pt x="371" y="198"/>
                    </a:lnTo>
                    <a:lnTo>
                      <a:pt x="369" y="206"/>
                    </a:lnTo>
                    <a:lnTo>
                      <a:pt x="367" y="211"/>
                    </a:lnTo>
                    <a:lnTo>
                      <a:pt x="364" y="217"/>
                    </a:lnTo>
                    <a:lnTo>
                      <a:pt x="362" y="225"/>
                    </a:lnTo>
                    <a:lnTo>
                      <a:pt x="358" y="230"/>
                    </a:lnTo>
                    <a:lnTo>
                      <a:pt x="356" y="238"/>
                    </a:lnTo>
                    <a:lnTo>
                      <a:pt x="354" y="242"/>
                    </a:lnTo>
                    <a:lnTo>
                      <a:pt x="352" y="246"/>
                    </a:lnTo>
                    <a:lnTo>
                      <a:pt x="348" y="248"/>
                    </a:lnTo>
                    <a:lnTo>
                      <a:pt x="346" y="251"/>
                    </a:lnTo>
                    <a:lnTo>
                      <a:pt x="343" y="253"/>
                    </a:lnTo>
                    <a:lnTo>
                      <a:pt x="339" y="255"/>
                    </a:lnTo>
                    <a:lnTo>
                      <a:pt x="335" y="257"/>
                    </a:lnTo>
                    <a:lnTo>
                      <a:pt x="333" y="259"/>
                    </a:lnTo>
                    <a:lnTo>
                      <a:pt x="329" y="259"/>
                    </a:lnTo>
                    <a:lnTo>
                      <a:pt x="327" y="259"/>
                    </a:lnTo>
                    <a:lnTo>
                      <a:pt x="324" y="261"/>
                    </a:lnTo>
                    <a:lnTo>
                      <a:pt x="322" y="261"/>
                    </a:lnTo>
                    <a:lnTo>
                      <a:pt x="318" y="261"/>
                    </a:lnTo>
                    <a:lnTo>
                      <a:pt x="320" y="257"/>
                    </a:lnTo>
                    <a:lnTo>
                      <a:pt x="322" y="255"/>
                    </a:lnTo>
                    <a:lnTo>
                      <a:pt x="322" y="251"/>
                    </a:lnTo>
                    <a:lnTo>
                      <a:pt x="324" y="250"/>
                    </a:lnTo>
                    <a:lnTo>
                      <a:pt x="326" y="246"/>
                    </a:lnTo>
                    <a:lnTo>
                      <a:pt x="327" y="244"/>
                    </a:lnTo>
                    <a:lnTo>
                      <a:pt x="327" y="242"/>
                    </a:lnTo>
                    <a:lnTo>
                      <a:pt x="329" y="238"/>
                    </a:lnTo>
                    <a:lnTo>
                      <a:pt x="329" y="236"/>
                    </a:lnTo>
                    <a:lnTo>
                      <a:pt x="331" y="234"/>
                    </a:lnTo>
                    <a:lnTo>
                      <a:pt x="333" y="230"/>
                    </a:lnTo>
                    <a:lnTo>
                      <a:pt x="333" y="229"/>
                    </a:lnTo>
                    <a:lnTo>
                      <a:pt x="335" y="227"/>
                    </a:lnTo>
                    <a:lnTo>
                      <a:pt x="337" y="223"/>
                    </a:lnTo>
                    <a:lnTo>
                      <a:pt x="337" y="221"/>
                    </a:lnTo>
                    <a:lnTo>
                      <a:pt x="339" y="217"/>
                    </a:lnTo>
                    <a:lnTo>
                      <a:pt x="341" y="215"/>
                    </a:lnTo>
                    <a:lnTo>
                      <a:pt x="341" y="211"/>
                    </a:lnTo>
                    <a:lnTo>
                      <a:pt x="343" y="208"/>
                    </a:lnTo>
                    <a:lnTo>
                      <a:pt x="345" y="204"/>
                    </a:lnTo>
                    <a:lnTo>
                      <a:pt x="345" y="202"/>
                    </a:lnTo>
                    <a:lnTo>
                      <a:pt x="346" y="198"/>
                    </a:lnTo>
                    <a:lnTo>
                      <a:pt x="348" y="194"/>
                    </a:lnTo>
                    <a:lnTo>
                      <a:pt x="348" y="191"/>
                    </a:lnTo>
                    <a:lnTo>
                      <a:pt x="350" y="187"/>
                    </a:lnTo>
                    <a:lnTo>
                      <a:pt x="350" y="183"/>
                    </a:lnTo>
                    <a:lnTo>
                      <a:pt x="352" y="179"/>
                    </a:lnTo>
                    <a:lnTo>
                      <a:pt x="354" y="173"/>
                    </a:lnTo>
                    <a:lnTo>
                      <a:pt x="354" y="170"/>
                    </a:lnTo>
                    <a:lnTo>
                      <a:pt x="356" y="166"/>
                    </a:lnTo>
                    <a:lnTo>
                      <a:pt x="358" y="162"/>
                    </a:lnTo>
                    <a:lnTo>
                      <a:pt x="358" y="156"/>
                    </a:lnTo>
                    <a:lnTo>
                      <a:pt x="360" y="153"/>
                    </a:lnTo>
                    <a:lnTo>
                      <a:pt x="360" y="149"/>
                    </a:lnTo>
                    <a:lnTo>
                      <a:pt x="362" y="145"/>
                    </a:lnTo>
                    <a:lnTo>
                      <a:pt x="362" y="139"/>
                    </a:lnTo>
                    <a:lnTo>
                      <a:pt x="364" y="135"/>
                    </a:lnTo>
                    <a:lnTo>
                      <a:pt x="364" y="130"/>
                    </a:lnTo>
                    <a:lnTo>
                      <a:pt x="365" y="124"/>
                    </a:lnTo>
                    <a:lnTo>
                      <a:pt x="365" y="120"/>
                    </a:lnTo>
                    <a:lnTo>
                      <a:pt x="367" y="115"/>
                    </a:lnTo>
                    <a:lnTo>
                      <a:pt x="367" y="111"/>
                    </a:lnTo>
                    <a:lnTo>
                      <a:pt x="367" y="105"/>
                    </a:lnTo>
                    <a:lnTo>
                      <a:pt x="369" y="99"/>
                    </a:lnTo>
                    <a:lnTo>
                      <a:pt x="369" y="96"/>
                    </a:lnTo>
                    <a:lnTo>
                      <a:pt x="369" y="90"/>
                    </a:lnTo>
                    <a:lnTo>
                      <a:pt x="369" y="84"/>
                    </a:lnTo>
                    <a:lnTo>
                      <a:pt x="369" y="78"/>
                    </a:lnTo>
                    <a:lnTo>
                      <a:pt x="371" y="73"/>
                    </a:lnTo>
                    <a:lnTo>
                      <a:pt x="371" y="67"/>
                    </a:lnTo>
                    <a:lnTo>
                      <a:pt x="371" y="63"/>
                    </a:lnTo>
                    <a:lnTo>
                      <a:pt x="371" y="58"/>
                    </a:lnTo>
                    <a:lnTo>
                      <a:pt x="371" y="52"/>
                    </a:lnTo>
                    <a:lnTo>
                      <a:pt x="369" y="52"/>
                    </a:lnTo>
                    <a:lnTo>
                      <a:pt x="367" y="54"/>
                    </a:lnTo>
                    <a:lnTo>
                      <a:pt x="364" y="56"/>
                    </a:lnTo>
                    <a:lnTo>
                      <a:pt x="362" y="58"/>
                    </a:lnTo>
                    <a:lnTo>
                      <a:pt x="360" y="58"/>
                    </a:lnTo>
                    <a:lnTo>
                      <a:pt x="358" y="59"/>
                    </a:lnTo>
                    <a:lnTo>
                      <a:pt x="354" y="59"/>
                    </a:lnTo>
                    <a:lnTo>
                      <a:pt x="352" y="61"/>
                    </a:lnTo>
                    <a:lnTo>
                      <a:pt x="350" y="61"/>
                    </a:lnTo>
                    <a:lnTo>
                      <a:pt x="346" y="63"/>
                    </a:lnTo>
                    <a:lnTo>
                      <a:pt x="343" y="65"/>
                    </a:lnTo>
                    <a:lnTo>
                      <a:pt x="341" y="67"/>
                    </a:lnTo>
                    <a:lnTo>
                      <a:pt x="337" y="67"/>
                    </a:lnTo>
                    <a:lnTo>
                      <a:pt x="333" y="69"/>
                    </a:lnTo>
                    <a:lnTo>
                      <a:pt x="327" y="71"/>
                    </a:lnTo>
                    <a:lnTo>
                      <a:pt x="324" y="73"/>
                    </a:lnTo>
                    <a:lnTo>
                      <a:pt x="320" y="73"/>
                    </a:lnTo>
                    <a:lnTo>
                      <a:pt x="318" y="73"/>
                    </a:lnTo>
                    <a:lnTo>
                      <a:pt x="316" y="75"/>
                    </a:lnTo>
                    <a:lnTo>
                      <a:pt x="312" y="75"/>
                    </a:lnTo>
                    <a:lnTo>
                      <a:pt x="310" y="75"/>
                    </a:lnTo>
                    <a:lnTo>
                      <a:pt x="307" y="77"/>
                    </a:lnTo>
                    <a:lnTo>
                      <a:pt x="303" y="77"/>
                    </a:lnTo>
                    <a:lnTo>
                      <a:pt x="301" y="78"/>
                    </a:lnTo>
                    <a:lnTo>
                      <a:pt x="297" y="78"/>
                    </a:lnTo>
                    <a:lnTo>
                      <a:pt x="295" y="80"/>
                    </a:lnTo>
                    <a:lnTo>
                      <a:pt x="291" y="80"/>
                    </a:lnTo>
                    <a:lnTo>
                      <a:pt x="288" y="82"/>
                    </a:lnTo>
                    <a:lnTo>
                      <a:pt x="284" y="82"/>
                    </a:lnTo>
                    <a:lnTo>
                      <a:pt x="282" y="84"/>
                    </a:lnTo>
                    <a:lnTo>
                      <a:pt x="278" y="84"/>
                    </a:lnTo>
                    <a:lnTo>
                      <a:pt x="274" y="86"/>
                    </a:lnTo>
                    <a:lnTo>
                      <a:pt x="270" y="86"/>
                    </a:lnTo>
                    <a:lnTo>
                      <a:pt x="267" y="88"/>
                    </a:lnTo>
                    <a:lnTo>
                      <a:pt x="261" y="90"/>
                    </a:lnTo>
                    <a:lnTo>
                      <a:pt x="257" y="90"/>
                    </a:lnTo>
                    <a:lnTo>
                      <a:pt x="253" y="92"/>
                    </a:lnTo>
                    <a:lnTo>
                      <a:pt x="249" y="94"/>
                    </a:lnTo>
                    <a:lnTo>
                      <a:pt x="244" y="96"/>
                    </a:lnTo>
                    <a:lnTo>
                      <a:pt x="240" y="96"/>
                    </a:lnTo>
                    <a:lnTo>
                      <a:pt x="236" y="97"/>
                    </a:lnTo>
                    <a:lnTo>
                      <a:pt x="230" y="99"/>
                    </a:lnTo>
                    <a:lnTo>
                      <a:pt x="227" y="101"/>
                    </a:lnTo>
                    <a:lnTo>
                      <a:pt x="221" y="103"/>
                    </a:lnTo>
                    <a:lnTo>
                      <a:pt x="217" y="105"/>
                    </a:lnTo>
                    <a:lnTo>
                      <a:pt x="211" y="107"/>
                    </a:lnTo>
                    <a:lnTo>
                      <a:pt x="208" y="111"/>
                    </a:lnTo>
                    <a:lnTo>
                      <a:pt x="202" y="113"/>
                    </a:lnTo>
                    <a:lnTo>
                      <a:pt x="196" y="115"/>
                    </a:lnTo>
                    <a:lnTo>
                      <a:pt x="192" y="118"/>
                    </a:lnTo>
                    <a:lnTo>
                      <a:pt x="187" y="120"/>
                    </a:lnTo>
                    <a:lnTo>
                      <a:pt x="183" y="122"/>
                    </a:lnTo>
                    <a:lnTo>
                      <a:pt x="177" y="126"/>
                    </a:lnTo>
                    <a:lnTo>
                      <a:pt x="172" y="128"/>
                    </a:lnTo>
                    <a:lnTo>
                      <a:pt x="168" y="132"/>
                    </a:lnTo>
                    <a:lnTo>
                      <a:pt x="162" y="134"/>
                    </a:lnTo>
                    <a:lnTo>
                      <a:pt x="156" y="137"/>
                    </a:lnTo>
                    <a:lnTo>
                      <a:pt x="153" y="141"/>
                    </a:lnTo>
                    <a:lnTo>
                      <a:pt x="147" y="143"/>
                    </a:lnTo>
                    <a:lnTo>
                      <a:pt x="141" y="147"/>
                    </a:lnTo>
                    <a:lnTo>
                      <a:pt x="137" y="151"/>
                    </a:lnTo>
                    <a:lnTo>
                      <a:pt x="132" y="154"/>
                    </a:lnTo>
                    <a:lnTo>
                      <a:pt x="128" y="158"/>
                    </a:lnTo>
                    <a:lnTo>
                      <a:pt x="122" y="162"/>
                    </a:lnTo>
                    <a:lnTo>
                      <a:pt x="118" y="166"/>
                    </a:lnTo>
                    <a:lnTo>
                      <a:pt x="113" y="170"/>
                    </a:lnTo>
                    <a:lnTo>
                      <a:pt x="109" y="173"/>
                    </a:lnTo>
                    <a:lnTo>
                      <a:pt x="103" y="177"/>
                    </a:lnTo>
                    <a:lnTo>
                      <a:pt x="99" y="181"/>
                    </a:lnTo>
                    <a:lnTo>
                      <a:pt x="94" y="185"/>
                    </a:lnTo>
                    <a:lnTo>
                      <a:pt x="90" y="189"/>
                    </a:lnTo>
                    <a:lnTo>
                      <a:pt x="86" y="194"/>
                    </a:lnTo>
                    <a:lnTo>
                      <a:pt x="80" y="198"/>
                    </a:lnTo>
                    <a:lnTo>
                      <a:pt x="77" y="202"/>
                    </a:lnTo>
                    <a:lnTo>
                      <a:pt x="73" y="206"/>
                    </a:lnTo>
                    <a:lnTo>
                      <a:pt x="69" y="211"/>
                    </a:lnTo>
                    <a:lnTo>
                      <a:pt x="65" y="215"/>
                    </a:lnTo>
                    <a:lnTo>
                      <a:pt x="61" y="221"/>
                    </a:lnTo>
                    <a:lnTo>
                      <a:pt x="57" y="227"/>
                    </a:lnTo>
                    <a:lnTo>
                      <a:pt x="54" y="232"/>
                    </a:lnTo>
                    <a:lnTo>
                      <a:pt x="50" y="236"/>
                    </a:lnTo>
                    <a:lnTo>
                      <a:pt x="46" y="242"/>
                    </a:lnTo>
                    <a:lnTo>
                      <a:pt x="42" y="246"/>
                    </a:lnTo>
                    <a:lnTo>
                      <a:pt x="40" y="251"/>
                    </a:lnTo>
                    <a:lnTo>
                      <a:pt x="37" y="257"/>
                    </a:lnTo>
                    <a:lnTo>
                      <a:pt x="35" y="263"/>
                    </a:lnTo>
                    <a:lnTo>
                      <a:pt x="31" y="269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5" y="286"/>
                    </a:lnTo>
                    <a:lnTo>
                      <a:pt x="23" y="291"/>
                    </a:lnTo>
                    <a:lnTo>
                      <a:pt x="21" y="297"/>
                    </a:lnTo>
                    <a:lnTo>
                      <a:pt x="19" y="303"/>
                    </a:lnTo>
                    <a:lnTo>
                      <a:pt x="18" y="308"/>
                    </a:lnTo>
                    <a:lnTo>
                      <a:pt x="16" y="314"/>
                    </a:lnTo>
                    <a:lnTo>
                      <a:pt x="16" y="322"/>
                    </a:lnTo>
                    <a:lnTo>
                      <a:pt x="14" y="324"/>
                    </a:lnTo>
                    <a:lnTo>
                      <a:pt x="14" y="327"/>
                    </a:lnTo>
                    <a:lnTo>
                      <a:pt x="12" y="329"/>
                    </a:lnTo>
                    <a:lnTo>
                      <a:pt x="12" y="331"/>
                    </a:lnTo>
                    <a:lnTo>
                      <a:pt x="10" y="331"/>
                    </a:lnTo>
                    <a:lnTo>
                      <a:pt x="10" y="329"/>
                    </a:lnTo>
                    <a:lnTo>
                      <a:pt x="8" y="329"/>
                    </a:lnTo>
                    <a:lnTo>
                      <a:pt x="8" y="327"/>
                    </a:lnTo>
                    <a:lnTo>
                      <a:pt x="6" y="326"/>
                    </a:lnTo>
                    <a:lnTo>
                      <a:pt x="6" y="324"/>
                    </a:lnTo>
                    <a:lnTo>
                      <a:pt x="6" y="320"/>
                    </a:lnTo>
                    <a:lnTo>
                      <a:pt x="6" y="316"/>
                    </a:lnTo>
                    <a:lnTo>
                      <a:pt x="4" y="314"/>
                    </a:lnTo>
                    <a:lnTo>
                      <a:pt x="4" y="310"/>
                    </a:lnTo>
                    <a:lnTo>
                      <a:pt x="4" y="307"/>
                    </a:lnTo>
                    <a:lnTo>
                      <a:pt x="2" y="303"/>
                    </a:lnTo>
                    <a:lnTo>
                      <a:pt x="2" y="299"/>
                    </a:lnTo>
                    <a:lnTo>
                      <a:pt x="2" y="297"/>
                    </a:lnTo>
                    <a:lnTo>
                      <a:pt x="2" y="293"/>
                    </a:lnTo>
                    <a:lnTo>
                      <a:pt x="2" y="289"/>
                    </a:lnTo>
                    <a:lnTo>
                      <a:pt x="2" y="286"/>
                    </a:lnTo>
                    <a:lnTo>
                      <a:pt x="2" y="284"/>
                    </a:lnTo>
                    <a:lnTo>
                      <a:pt x="0" y="280"/>
                    </a:lnTo>
                    <a:lnTo>
                      <a:pt x="0" y="278"/>
                    </a:lnTo>
                    <a:lnTo>
                      <a:pt x="0" y="274"/>
                    </a:lnTo>
                    <a:lnTo>
                      <a:pt x="0" y="27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  <p:grpSp>
        <p:nvGrpSpPr>
          <p:cNvPr id="937" name="Group 2">
            <a:extLst>
              <a:ext uri="{FF2B5EF4-FFF2-40B4-BE49-F238E27FC236}">
                <a16:creationId xmlns:a16="http://schemas.microsoft.com/office/drawing/2014/main" id="{A0B1A92B-78CA-4F98-9CA7-9EFD46D75254}"/>
              </a:ext>
            </a:extLst>
          </p:cNvPr>
          <p:cNvGrpSpPr>
            <a:grpSpLocks/>
          </p:cNvGrpSpPr>
          <p:nvPr/>
        </p:nvGrpSpPr>
        <p:grpSpPr bwMode="auto">
          <a:xfrm>
            <a:off x="112712" y="604838"/>
            <a:ext cx="2020888" cy="1452563"/>
            <a:chOff x="-12" y="381"/>
            <a:chExt cx="1273" cy="915"/>
          </a:xfrm>
        </p:grpSpPr>
        <p:sp>
          <p:nvSpPr>
            <p:cNvPr id="938" name="Rectangle 3">
              <a:extLst>
                <a:ext uri="{FF2B5EF4-FFF2-40B4-BE49-F238E27FC236}">
                  <a16:creationId xmlns:a16="http://schemas.microsoft.com/office/drawing/2014/main" id="{6A7673C9-573F-4745-8E41-064CBE932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12" y="381"/>
              <a:ext cx="1273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C000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Loop Invariant</a:t>
              </a:r>
              <a:endParaRPr kumimoji="0" lang="en-CA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grpSp>
          <p:nvGrpSpPr>
            <p:cNvPr id="939" name="Group 4">
              <a:extLst>
                <a:ext uri="{FF2B5EF4-FFF2-40B4-BE49-F238E27FC236}">
                  <a16:creationId xmlns:a16="http://schemas.microsoft.com/office/drawing/2014/main" id="{1B20251E-4A4B-42B7-80C2-3566C0EF75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" y="720"/>
              <a:ext cx="1105" cy="576"/>
              <a:chOff x="2303" y="1056"/>
              <a:chExt cx="1105" cy="576"/>
            </a:xfrm>
          </p:grpSpPr>
          <p:sp>
            <p:nvSpPr>
              <p:cNvPr id="940" name="Freeform 5" descr="Green marble">
                <a:extLst>
                  <a:ext uri="{FF2B5EF4-FFF2-40B4-BE49-F238E27FC236}">
                    <a16:creationId xmlns:a16="http://schemas.microsoft.com/office/drawing/2014/main" id="{DF782993-1EFF-42CE-8F5A-2D0F3C7838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360341">
                <a:off x="2303" y="1056"/>
                <a:ext cx="673" cy="576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41" name="Freeform 6" descr="Green marble">
                <a:extLst>
                  <a:ext uri="{FF2B5EF4-FFF2-40B4-BE49-F238E27FC236}">
                    <a16:creationId xmlns:a16="http://schemas.microsoft.com/office/drawing/2014/main" id="{2A0B1C1B-E872-45E5-A161-66C042BA9EF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2360341">
                <a:off x="3020" y="1118"/>
                <a:ext cx="388" cy="418"/>
              </a:xfrm>
              <a:custGeom>
                <a:avLst/>
                <a:gdLst>
                  <a:gd name="T0" fmla="*/ 0 w 1312"/>
                  <a:gd name="T1" fmla="*/ 0 h 1296"/>
                  <a:gd name="T2" fmla="*/ 0 w 1312"/>
                  <a:gd name="T3" fmla="*/ 0 h 1296"/>
                  <a:gd name="T4" fmla="*/ 0 w 1312"/>
                  <a:gd name="T5" fmla="*/ 0 h 1296"/>
                  <a:gd name="T6" fmla="*/ 0 w 1312"/>
                  <a:gd name="T7" fmla="*/ 0 h 1296"/>
                  <a:gd name="T8" fmla="*/ 0 w 1312"/>
                  <a:gd name="T9" fmla="*/ 0 h 1296"/>
                  <a:gd name="T10" fmla="*/ 0 w 1312"/>
                  <a:gd name="T11" fmla="*/ 0 h 1296"/>
                  <a:gd name="T12" fmla="*/ 0 w 1312"/>
                  <a:gd name="T13" fmla="*/ 0 h 1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12"/>
                  <a:gd name="T22" fmla="*/ 0 h 1296"/>
                  <a:gd name="T23" fmla="*/ 1312 w 1312"/>
                  <a:gd name="T24" fmla="*/ 1296 h 129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12" h="1296">
                    <a:moveTo>
                      <a:pt x="592" y="160"/>
                    </a:moveTo>
                    <a:cubicBezTo>
                      <a:pt x="408" y="256"/>
                      <a:pt x="32" y="496"/>
                      <a:pt x="16" y="640"/>
                    </a:cubicBezTo>
                    <a:cubicBezTo>
                      <a:pt x="0" y="784"/>
                      <a:pt x="296" y="928"/>
                      <a:pt x="496" y="1024"/>
                    </a:cubicBezTo>
                    <a:cubicBezTo>
                      <a:pt x="696" y="1120"/>
                      <a:pt x="1120" y="1296"/>
                      <a:pt x="1216" y="1216"/>
                    </a:cubicBezTo>
                    <a:cubicBezTo>
                      <a:pt x="1312" y="1136"/>
                      <a:pt x="1088" y="736"/>
                      <a:pt x="1072" y="544"/>
                    </a:cubicBezTo>
                    <a:cubicBezTo>
                      <a:pt x="1056" y="352"/>
                      <a:pt x="1208" y="128"/>
                      <a:pt x="1120" y="64"/>
                    </a:cubicBezTo>
                    <a:cubicBezTo>
                      <a:pt x="1032" y="0"/>
                      <a:pt x="776" y="64"/>
                      <a:pt x="592" y="16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0722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7" grpId="0"/>
      <p:bldP spid="598" grpId="0"/>
      <p:bldP spid="599" grpId="0"/>
      <p:bldP spid="600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Proof from Game</a:t>
            </a:r>
          </a:p>
        </p:txBody>
      </p:sp>
      <p:sp>
        <p:nvSpPr>
          <p:cNvPr id="78" name="Arrow: Right 77">
            <a:extLst>
              <a:ext uri="{FF2B5EF4-FFF2-40B4-BE49-F238E27FC236}">
                <a16:creationId xmlns:a16="http://schemas.microsoft.com/office/drawing/2014/main" id="{04DC95D3-5C78-434C-8D30-4341B0A44020}"/>
              </a:ext>
            </a:extLst>
          </p:cNvPr>
          <p:cNvSpPr/>
          <p:nvPr/>
        </p:nvSpPr>
        <p:spPr>
          <a:xfrm>
            <a:off x="4507832" y="1204481"/>
            <a:ext cx="135600" cy="283101"/>
          </a:xfrm>
          <a:prstGeom prst="rightArrow">
            <a:avLst/>
          </a:prstGeom>
          <a:ln w="31750">
            <a:solidFill>
              <a:srgbClr val="FFFF00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D83E81DF-702A-4ED9-A97F-21AE59CB4D08}"/>
              </a:ext>
            </a:extLst>
          </p:cNvPr>
          <p:cNvGrpSpPr/>
          <p:nvPr/>
        </p:nvGrpSpPr>
        <p:grpSpPr>
          <a:xfrm>
            <a:off x="4350086" y="1066723"/>
            <a:ext cx="512426" cy="478012"/>
            <a:chOff x="1136830" y="3819062"/>
            <a:chExt cx="3158837" cy="528449"/>
          </a:xfrm>
        </p:grpSpPr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00A97ED8-F792-4232-8EAC-2A030C1A4191}"/>
                </a:ext>
              </a:extLst>
            </p:cNvPr>
            <p:cNvCxnSpPr/>
            <p:nvPr/>
          </p:nvCxnSpPr>
          <p:spPr bwMode="auto">
            <a:xfrm flipH="1">
              <a:off x="1136830" y="3819062"/>
              <a:ext cx="3158836" cy="528449"/>
            </a:xfrm>
            <a:prstGeom prst="line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A0B3FFC6-E520-4CE8-A5B0-FFC9EFAF641C}"/>
                </a:ext>
              </a:extLst>
            </p:cNvPr>
            <p:cNvCxnSpPr/>
            <p:nvPr/>
          </p:nvCxnSpPr>
          <p:spPr bwMode="auto">
            <a:xfrm flipH="1" flipV="1">
              <a:off x="1136830" y="3819062"/>
              <a:ext cx="3158837" cy="528449"/>
            </a:xfrm>
            <a:prstGeom prst="line">
              <a:avLst/>
            </a:prstGeom>
            <a:noFill/>
            <a:ln w="254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54" name="Group 29">
            <a:extLst>
              <a:ext uri="{FF2B5EF4-FFF2-40B4-BE49-F238E27FC236}">
                <a16:creationId xmlns:a16="http://schemas.microsoft.com/office/drawing/2014/main" id="{C74051DB-6F9B-461D-AEBF-73B18C7F2C6B}"/>
              </a:ext>
            </a:extLst>
          </p:cNvPr>
          <p:cNvGrpSpPr>
            <a:grpSpLocks/>
          </p:cNvGrpSpPr>
          <p:nvPr/>
        </p:nvGrpSpPr>
        <p:grpSpPr bwMode="auto">
          <a:xfrm>
            <a:off x="4049036" y="3032407"/>
            <a:ext cx="917591" cy="929993"/>
            <a:chOff x="2065" y="1551"/>
            <a:chExt cx="1628" cy="1988"/>
          </a:xfrm>
        </p:grpSpPr>
        <p:sp>
          <p:nvSpPr>
            <p:cNvPr id="255" name="Freeform 30">
              <a:extLst>
                <a:ext uri="{FF2B5EF4-FFF2-40B4-BE49-F238E27FC236}">
                  <a16:creationId xmlns:a16="http://schemas.microsoft.com/office/drawing/2014/main" id="{0F80F6CF-8C63-4136-A4B3-70F4A59E1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977"/>
              <a:ext cx="331" cy="334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Arial" pitchFamily="34" charset="0"/>
              </a:endParaRPr>
            </a:p>
          </p:txBody>
        </p:sp>
        <p:sp>
          <p:nvSpPr>
            <p:cNvPr id="256" name="Freeform 31">
              <a:extLst>
                <a:ext uri="{FF2B5EF4-FFF2-40B4-BE49-F238E27FC236}">
                  <a16:creationId xmlns:a16="http://schemas.microsoft.com/office/drawing/2014/main" id="{3AA9A592-0373-409C-8E9A-39A8BEFCC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1929"/>
              <a:ext cx="303" cy="127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Arial" pitchFamily="34" charset="0"/>
              </a:endParaRPr>
            </a:p>
          </p:txBody>
        </p:sp>
        <p:sp>
          <p:nvSpPr>
            <p:cNvPr id="257" name="Freeform 32">
              <a:extLst>
                <a:ext uri="{FF2B5EF4-FFF2-40B4-BE49-F238E27FC236}">
                  <a16:creationId xmlns:a16="http://schemas.microsoft.com/office/drawing/2014/main" id="{FFDBA3BB-49FF-4AFB-9C83-8D9B8348D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839"/>
              <a:ext cx="518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Arial" pitchFamily="34" charset="0"/>
              </a:endParaRPr>
            </a:p>
          </p:txBody>
        </p:sp>
        <p:sp>
          <p:nvSpPr>
            <p:cNvPr id="258" name="Freeform 33">
              <a:extLst>
                <a:ext uri="{FF2B5EF4-FFF2-40B4-BE49-F238E27FC236}">
                  <a16:creationId xmlns:a16="http://schemas.microsoft.com/office/drawing/2014/main" id="{191FC9F2-675B-4080-B2C6-479B767F3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046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Arial" pitchFamily="34" charset="0"/>
              </a:endParaRPr>
            </a:p>
          </p:txBody>
        </p:sp>
        <p:sp>
          <p:nvSpPr>
            <p:cNvPr id="259" name="Freeform 34">
              <a:extLst>
                <a:ext uri="{FF2B5EF4-FFF2-40B4-BE49-F238E27FC236}">
                  <a16:creationId xmlns:a16="http://schemas.microsoft.com/office/drawing/2014/main" id="{EF92F9DB-A725-4D70-B96D-5A59B220D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Arial" pitchFamily="34" charset="0"/>
              </a:endParaRPr>
            </a:p>
          </p:txBody>
        </p:sp>
        <p:sp>
          <p:nvSpPr>
            <p:cNvPr id="260" name="Freeform 35">
              <a:extLst>
                <a:ext uri="{FF2B5EF4-FFF2-40B4-BE49-F238E27FC236}">
                  <a16:creationId xmlns:a16="http://schemas.microsoft.com/office/drawing/2014/main" id="{0ACD671E-0FE9-4719-AF32-EA874AA37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" y="2056"/>
              <a:ext cx="31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Arial" pitchFamily="34" charset="0"/>
              </a:endParaRPr>
            </a:p>
          </p:txBody>
        </p:sp>
        <p:sp>
          <p:nvSpPr>
            <p:cNvPr id="261" name="Freeform 36">
              <a:extLst>
                <a:ext uri="{FF2B5EF4-FFF2-40B4-BE49-F238E27FC236}">
                  <a16:creationId xmlns:a16="http://schemas.microsoft.com/office/drawing/2014/main" id="{01FBDBF4-45D2-480F-8D94-E45FF6385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Arial" pitchFamily="34" charset="0"/>
              </a:endParaRPr>
            </a:p>
          </p:txBody>
        </p:sp>
        <p:sp>
          <p:nvSpPr>
            <p:cNvPr id="262" name="Freeform 37">
              <a:extLst>
                <a:ext uri="{FF2B5EF4-FFF2-40B4-BE49-F238E27FC236}">
                  <a16:creationId xmlns:a16="http://schemas.microsoft.com/office/drawing/2014/main" id="{103F91E4-8FD7-4B0D-9D8F-00E547A21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1831"/>
              <a:ext cx="66" cy="73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Arial" pitchFamily="34" charset="0"/>
              </a:endParaRPr>
            </a:p>
          </p:txBody>
        </p:sp>
        <p:sp>
          <p:nvSpPr>
            <p:cNvPr id="263" name="Freeform 38">
              <a:extLst>
                <a:ext uri="{FF2B5EF4-FFF2-40B4-BE49-F238E27FC236}">
                  <a16:creationId xmlns:a16="http://schemas.microsoft.com/office/drawing/2014/main" id="{3EA2506D-2787-4189-ACA6-467545C4D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Arial" pitchFamily="34" charset="0"/>
              </a:endParaRPr>
            </a:p>
          </p:txBody>
        </p:sp>
        <p:sp>
          <p:nvSpPr>
            <p:cNvPr id="264" name="Freeform 39">
              <a:extLst>
                <a:ext uri="{FF2B5EF4-FFF2-40B4-BE49-F238E27FC236}">
                  <a16:creationId xmlns:a16="http://schemas.microsoft.com/office/drawing/2014/main" id="{1DA1D622-A95E-414C-B183-1BC3D4FBE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Arial" pitchFamily="34" charset="0"/>
              </a:endParaRPr>
            </a:p>
          </p:txBody>
        </p:sp>
        <p:sp>
          <p:nvSpPr>
            <p:cNvPr id="265" name="Freeform 40">
              <a:extLst>
                <a:ext uri="{FF2B5EF4-FFF2-40B4-BE49-F238E27FC236}">
                  <a16:creationId xmlns:a16="http://schemas.microsoft.com/office/drawing/2014/main" id="{B3A7770E-66EC-4D6C-BBF9-956DBAD1F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Arial" pitchFamily="34" charset="0"/>
              </a:endParaRPr>
            </a:p>
          </p:txBody>
        </p:sp>
        <p:sp>
          <p:nvSpPr>
            <p:cNvPr id="266" name="Freeform 41">
              <a:extLst>
                <a:ext uri="{FF2B5EF4-FFF2-40B4-BE49-F238E27FC236}">
                  <a16:creationId xmlns:a16="http://schemas.microsoft.com/office/drawing/2014/main" id="{388D21D7-E477-4B93-9CE4-BC0D9EA3A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Arial" pitchFamily="34" charset="0"/>
              </a:endParaRPr>
            </a:p>
          </p:txBody>
        </p:sp>
        <p:sp>
          <p:nvSpPr>
            <p:cNvPr id="267" name="Freeform 42">
              <a:extLst>
                <a:ext uri="{FF2B5EF4-FFF2-40B4-BE49-F238E27FC236}">
                  <a16:creationId xmlns:a16="http://schemas.microsoft.com/office/drawing/2014/main" id="{E9F8D641-5861-42DA-A3CA-744EB078F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1960"/>
              <a:ext cx="80" cy="66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Arial" pitchFamily="34" charset="0"/>
              </a:endParaRPr>
            </a:p>
          </p:txBody>
        </p:sp>
        <p:sp>
          <p:nvSpPr>
            <p:cNvPr id="268" name="Freeform 43">
              <a:extLst>
                <a:ext uri="{FF2B5EF4-FFF2-40B4-BE49-F238E27FC236}">
                  <a16:creationId xmlns:a16="http://schemas.microsoft.com/office/drawing/2014/main" id="{7B1E51D7-BDBE-42C5-815E-559F409E1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989"/>
              <a:ext cx="81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Arial" pitchFamily="34" charset="0"/>
              </a:endParaRPr>
            </a:p>
          </p:txBody>
        </p:sp>
        <p:sp>
          <p:nvSpPr>
            <p:cNvPr id="269" name="Freeform 44">
              <a:extLst>
                <a:ext uri="{FF2B5EF4-FFF2-40B4-BE49-F238E27FC236}">
                  <a16:creationId xmlns:a16="http://schemas.microsoft.com/office/drawing/2014/main" id="{FA8ADE67-1D29-4A69-BA11-ED1F69A38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Arial" pitchFamily="34" charset="0"/>
              </a:endParaRPr>
            </a:p>
          </p:txBody>
        </p:sp>
        <p:sp>
          <p:nvSpPr>
            <p:cNvPr id="270" name="Freeform 45">
              <a:extLst>
                <a:ext uri="{FF2B5EF4-FFF2-40B4-BE49-F238E27FC236}">
                  <a16:creationId xmlns:a16="http://schemas.microsoft.com/office/drawing/2014/main" id="{1784A622-BC19-40AA-AD35-A9B84D1E4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Arial" pitchFamily="34" charset="0"/>
              </a:endParaRPr>
            </a:p>
          </p:txBody>
        </p:sp>
        <p:sp>
          <p:nvSpPr>
            <p:cNvPr id="271" name="Freeform 46">
              <a:extLst>
                <a:ext uri="{FF2B5EF4-FFF2-40B4-BE49-F238E27FC236}">
                  <a16:creationId xmlns:a16="http://schemas.microsoft.com/office/drawing/2014/main" id="{47A9192C-90CA-4E56-99A9-5D39318CD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/>
                <a:ea typeface="+mn-ea"/>
                <a:cs typeface="Arial" pitchFamily="34" charset="0"/>
              </a:endParaRPr>
            </a:p>
          </p:txBody>
        </p:sp>
      </p:grpSp>
      <p:sp>
        <p:nvSpPr>
          <p:cNvPr id="272" name="AutoShape 35">
            <a:extLst>
              <a:ext uri="{FF2B5EF4-FFF2-40B4-BE49-F238E27FC236}">
                <a16:creationId xmlns:a16="http://schemas.microsoft.com/office/drawing/2014/main" id="{A18833FC-B98A-41AC-8ADD-8DC5335307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5365" y="1739124"/>
            <a:ext cx="4270235" cy="1296091"/>
          </a:xfrm>
          <a:prstGeom prst="wedgeRoundRectCallout">
            <a:avLst>
              <a:gd name="adj1" fmla="val 3220"/>
              <a:gd name="adj2" fmla="val 69706"/>
              <a:gd name="adj3" fmla="val 16667"/>
            </a:avLst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Most computational problems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b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do not have 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working greedy algorithms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D6550937-055E-4871-AB21-93F338B628CD}"/>
              </a:ext>
            </a:extLst>
          </p:cNvPr>
          <p:cNvSpPr/>
          <p:nvPr/>
        </p:nvSpPr>
        <p:spPr>
          <a:xfrm>
            <a:off x="62345" y="2766755"/>
            <a:ext cx="2103120" cy="731520"/>
          </a:xfrm>
          <a:prstGeom prst="ellipse">
            <a:avLst/>
          </a:prstGeom>
          <a:ln w="31750">
            <a:solidFill>
              <a:schemeClr val="hlink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303" name="Group 26">
            <a:extLst>
              <a:ext uri="{FF2B5EF4-FFF2-40B4-BE49-F238E27FC236}">
                <a16:creationId xmlns:a16="http://schemas.microsoft.com/office/drawing/2014/main" id="{84D592C4-B6EE-422A-8529-61C97F6925E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833163" y="5289230"/>
            <a:ext cx="411286" cy="680166"/>
            <a:chOff x="2308" y="1513"/>
            <a:chExt cx="1162" cy="2570"/>
          </a:xfrm>
        </p:grpSpPr>
        <p:grpSp>
          <p:nvGrpSpPr>
            <p:cNvPr id="304" name="Group 27">
              <a:extLst>
                <a:ext uri="{FF2B5EF4-FFF2-40B4-BE49-F238E27FC236}">
                  <a16:creationId xmlns:a16="http://schemas.microsoft.com/office/drawing/2014/main" id="{D69611D1-CB8F-47C7-B92E-199E99EABA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12" name="Freeform 28">
                <a:extLst>
                  <a:ext uri="{FF2B5EF4-FFF2-40B4-BE49-F238E27FC236}">
                    <a16:creationId xmlns:a16="http://schemas.microsoft.com/office/drawing/2014/main" id="{F57A09D7-1EED-491C-8D9D-4357D3A4E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13" name="Freeform 29">
                <a:extLst>
                  <a:ext uri="{FF2B5EF4-FFF2-40B4-BE49-F238E27FC236}">
                    <a16:creationId xmlns:a16="http://schemas.microsoft.com/office/drawing/2014/main" id="{9BEA91F3-4538-418E-ACE4-8D0DCA4C3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14" name="Freeform 30">
                <a:extLst>
                  <a:ext uri="{FF2B5EF4-FFF2-40B4-BE49-F238E27FC236}">
                    <a16:creationId xmlns:a16="http://schemas.microsoft.com/office/drawing/2014/main" id="{3B894EF7-7DC4-49DF-A3A6-465DA705B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15" name="Freeform 31">
                <a:extLst>
                  <a:ext uri="{FF2B5EF4-FFF2-40B4-BE49-F238E27FC236}">
                    <a16:creationId xmlns:a16="http://schemas.microsoft.com/office/drawing/2014/main" id="{73E2F767-4DBA-4CD9-8E0D-313025A65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16" name="Freeform 32">
                <a:extLst>
                  <a:ext uri="{FF2B5EF4-FFF2-40B4-BE49-F238E27FC236}">
                    <a16:creationId xmlns:a16="http://schemas.microsoft.com/office/drawing/2014/main" id="{D45E9C12-C1BC-497F-9150-73B9AFC67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317" name="Freeform 33">
                <a:extLst>
                  <a:ext uri="{FF2B5EF4-FFF2-40B4-BE49-F238E27FC236}">
                    <a16:creationId xmlns:a16="http://schemas.microsoft.com/office/drawing/2014/main" id="{1F65607B-B8FE-4E9C-95E4-FC9E90023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305" name="Freeform 34">
              <a:extLst>
                <a:ext uri="{FF2B5EF4-FFF2-40B4-BE49-F238E27FC236}">
                  <a16:creationId xmlns:a16="http://schemas.microsoft.com/office/drawing/2014/main" id="{AB4F5E1E-303C-47F7-8CD4-22B58A61F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06" name="Freeform 35">
              <a:extLst>
                <a:ext uri="{FF2B5EF4-FFF2-40B4-BE49-F238E27FC236}">
                  <a16:creationId xmlns:a16="http://schemas.microsoft.com/office/drawing/2014/main" id="{151F2E6C-D26D-49A0-B232-AA78EA2BA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07" name="Oval 36">
              <a:extLst>
                <a:ext uri="{FF2B5EF4-FFF2-40B4-BE49-F238E27FC236}">
                  <a16:creationId xmlns:a16="http://schemas.microsoft.com/office/drawing/2014/main" id="{AA8C2145-4A31-46D6-8372-9F2043AE08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08" name="Oval 37">
              <a:extLst>
                <a:ext uri="{FF2B5EF4-FFF2-40B4-BE49-F238E27FC236}">
                  <a16:creationId xmlns:a16="http://schemas.microsoft.com/office/drawing/2014/main" id="{719540A2-E187-464A-A923-04B852E3611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09" name="Oval 38">
              <a:extLst>
                <a:ext uri="{FF2B5EF4-FFF2-40B4-BE49-F238E27FC236}">
                  <a16:creationId xmlns:a16="http://schemas.microsoft.com/office/drawing/2014/main" id="{D3B0A01D-2AED-4260-8D39-2BA5FBD1C8B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10" name="Oval 39">
              <a:extLst>
                <a:ext uri="{FF2B5EF4-FFF2-40B4-BE49-F238E27FC236}">
                  <a16:creationId xmlns:a16="http://schemas.microsoft.com/office/drawing/2014/main" id="{005B38C1-B952-4FB6-A34E-3D324EE1ED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311" name="Oval 40">
              <a:extLst>
                <a:ext uri="{FF2B5EF4-FFF2-40B4-BE49-F238E27FC236}">
                  <a16:creationId xmlns:a16="http://schemas.microsoft.com/office/drawing/2014/main" id="{528A6C04-6EC9-454F-A890-317250F48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318" name="AutoShape 58">
            <a:extLst>
              <a:ext uri="{FF2B5EF4-FFF2-40B4-BE49-F238E27FC236}">
                <a16:creationId xmlns:a16="http://schemas.microsoft.com/office/drawing/2014/main" id="{03076493-4366-4FF3-ABE6-9782B8924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44449" y="4521596"/>
            <a:ext cx="2699151" cy="888604"/>
          </a:xfrm>
          <a:prstGeom prst="wedgeRoundRectCallout">
            <a:avLst>
              <a:gd name="adj1" fmla="val -51277"/>
              <a:gd name="adj2" fmla="val 53542"/>
              <a:gd name="adj3" fmla="val 16667"/>
            </a:avLst>
          </a:prstGeom>
          <a:noFill/>
          <a:ln w="127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Our job is to prove it when they do.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D88A375-25F8-41B6-95FF-5B6EBA597F15}"/>
              </a:ext>
            </a:extLst>
          </p:cNvPr>
          <p:cNvSpPr txBox="1"/>
          <p:nvPr/>
        </p:nvSpPr>
        <p:spPr>
          <a:xfrm>
            <a:off x="7015160" y="838200"/>
            <a:ext cx="2101800" cy="1015663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Arial" pitchFamily="34" charset="0"/>
              </a:rPr>
              <a:t>"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input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, Alg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finds an opt sol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for prob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8E4263BC-5F11-415B-8A3C-4F60628A9150}"/>
              </a:ext>
            </a:extLst>
          </p:cNvPr>
          <p:cNvSpPr txBox="1"/>
          <p:nvPr/>
        </p:nvSpPr>
        <p:spPr>
          <a:xfrm>
            <a:off x="7013624" y="2132231"/>
            <a:ext cx="2101800" cy="1631216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 value of sol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  <a:r>
              <a:rPr kumimoji="0" 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is least as good as every other valid solution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for input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.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34AB6831-336A-459E-82CB-F5FD6A5FBFF1}"/>
              </a:ext>
            </a:extLst>
          </p:cNvPr>
          <p:cNvGrpSpPr/>
          <p:nvPr/>
        </p:nvGrpSpPr>
        <p:grpSpPr>
          <a:xfrm>
            <a:off x="8049228" y="1833181"/>
            <a:ext cx="561372" cy="338554"/>
            <a:chOff x="8155586" y="2120300"/>
            <a:chExt cx="561372" cy="338554"/>
          </a:xfrm>
        </p:grpSpPr>
        <p:cxnSp>
          <p:nvCxnSpPr>
            <p:cNvPr id="56" name="Straight Arrow Connector 55">
              <a:extLst>
                <a:ext uri="{FF2B5EF4-FFF2-40B4-BE49-F238E27FC236}">
                  <a16:creationId xmlns:a16="http://schemas.microsoft.com/office/drawing/2014/main" id="{7D0E18AB-2290-45A1-8444-C848EE55508E}"/>
                </a:ext>
              </a:extLst>
            </p:cNvPr>
            <p:cNvCxnSpPr/>
            <p:nvPr/>
          </p:nvCxnSpPr>
          <p:spPr bwMode="auto">
            <a:xfrm flipH="1">
              <a:off x="8201644" y="2161540"/>
              <a:ext cx="1536" cy="27432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23AC1EE7-84A7-47BF-9B4E-2F051FA92C8B}"/>
                </a:ext>
              </a:extLst>
            </p:cNvPr>
            <p:cNvSpPr txBox="1"/>
            <p:nvPr/>
          </p:nvSpPr>
          <p:spPr>
            <a:xfrm rot="19458963">
              <a:off x="8155586" y="2120300"/>
              <a:ext cx="56137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Def</a:t>
              </a:r>
              <a:r>
                <a:rPr kumimoji="0" lang="en-US" sz="1600" b="0" i="0" u="none" strike="noStrike" kern="1200" cap="none" spc="0" normalizeH="0" baseline="3000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n</a:t>
              </a:r>
              <a:endPara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69" name="TextBox 68">
            <a:extLst>
              <a:ext uri="{FF2B5EF4-FFF2-40B4-BE49-F238E27FC236}">
                <a16:creationId xmlns:a16="http://schemas.microsoft.com/office/drawing/2014/main" id="{B68E7116-0B3F-4982-889E-F2CB80249474}"/>
              </a:ext>
            </a:extLst>
          </p:cNvPr>
          <p:cNvSpPr txBox="1"/>
          <p:nvPr/>
        </p:nvSpPr>
        <p:spPr>
          <a:xfrm>
            <a:off x="33336" y="1134361"/>
            <a:ext cx="2101800" cy="707886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Greedy Alg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for comp prob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A06666FC-A631-435C-BC2E-C6102FBD502F}"/>
              </a:ext>
            </a:extLst>
          </p:cNvPr>
          <p:cNvSpPr txBox="1"/>
          <p:nvPr/>
        </p:nvSpPr>
        <p:spPr>
          <a:xfrm>
            <a:off x="31800" y="2127973"/>
            <a:ext cx="2101800" cy="1323439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Alg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chooses locally optimally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ignoring long term consequences.</a:t>
            </a:r>
          </a:p>
        </p:txBody>
      </p:sp>
      <p:grpSp>
        <p:nvGrpSpPr>
          <p:cNvPr id="73" name="Group 72">
            <a:extLst>
              <a:ext uri="{FF2B5EF4-FFF2-40B4-BE49-F238E27FC236}">
                <a16:creationId xmlns:a16="http://schemas.microsoft.com/office/drawing/2014/main" id="{99CBCC97-79B2-4402-8B5D-86F85D8A1F8E}"/>
              </a:ext>
            </a:extLst>
          </p:cNvPr>
          <p:cNvGrpSpPr/>
          <p:nvPr/>
        </p:nvGrpSpPr>
        <p:grpSpPr>
          <a:xfrm>
            <a:off x="1016416" y="1795046"/>
            <a:ext cx="561372" cy="338554"/>
            <a:chOff x="8155586" y="2120300"/>
            <a:chExt cx="561372" cy="338554"/>
          </a:xfrm>
        </p:grpSpPr>
        <p:cxnSp>
          <p:nvCxnSpPr>
            <p:cNvPr id="74" name="Straight Arrow Connector 73">
              <a:extLst>
                <a:ext uri="{FF2B5EF4-FFF2-40B4-BE49-F238E27FC236}">
                  <a16:creationId xmlns:a16="http://schemas.microsoft.com/office/drawing/2014/main" id="{063076F3-FF63-42E2-A48E-55602EDBE085}"/>
                </a:ext>
              </a:extLst>
            </p:cNvPr>
            <p:cNvCxnSpPr/>
            <p:nvPr/>
          </p:nvCxnSpPr>
          <p:spPr bwMode="auto">
            <a:xfrm flipH="1">
              <a:off x="8201644" y="2161540"/>
              <a:ext cx="1536" cy="27432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5E2FACA3-1591-4F4A-998F-77066801589D}"/>
                </a:ext>
              </a:extLst>
            </p:cNvPr>
            <p:cNvSpPr txBox="1"/>
            <p:nvPr/>
          </p:nvSpPr>
          <p:spPr>
            <a:xfrm rot="19458963">
              <a:off x="8155586" y="2120300"/>
              <a:ext cx="56137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Def</a:t>
              </a:r>
              <a:r>
                <a:rPr kumimoji="0" lang="en-US" sz="1600" b="0" i="0" u="none" strike="noStrike" kern="1200" cap="none" spc="0" normalizeH="0" baseline="3000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n</a:t>
              </a:r>
              <a:endPara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63117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7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272" grpId="0" animBg="1"/>
      <p:bldP spid="71" grpId="0" animBg="1"/>
      <p:bldP spid="318" grpId="0" animBg="1"/>
      <p:bldP spid="53" grpId="0" animBg="1"/>
      <p:bldP spid="54" grpId="0" animBg="1"/>
      <p:bldP spid="69" grpId="0" animBg="1"/>
      <p:bldP spid="72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Proof from Game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9068C4C-195F-4992-9061-38690C9C9685}"/>
              </a:ext>
            </a:extLst>
          </p:cNvPr>
          <p:cNvSpPr txBox="1"/>
          <p:nvPr/>
        </p:nvSpPr>
        <p:spPr>
          <a:xfrm>
            <a:off x="33336" y="1134361"/>
            <a:ext cx="2101800" cy="707886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Greedy Alg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for comp prob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863F48D-5A42-462F-81A6-46FECBC08083}"/>
              </a:ext>
            </a:extLst>
          </p:cNvPr>
          <p:cNvSpPr txBox="1"/>
          <p:nvPr/>
        </p:nvSpPr>
        <p:spPr>
          <a:xfrm>
            <a:off x="7015160" y="838200"/>
            <a:ext cx="2101800" cy="1015663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Symbol" pitchFamily="18" charset="2"/>
                <a:ea typeface="+mn-ea"/>
                <a:cs typeface="Arial" pitchFamily="34" charset="0"/>
              </a:rPr>
              <a:t>"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input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, Alg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finds an opt sol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for prob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797D2E2-4676-428A-922E-BFA46798E54E}"/>
              </a:ext>
            </a:extLst>
          </p:cNvPr>
          <p:cNvSpPr txBox="1"/>
          <p:nvPr/>
        </p:nvSpPr>
        <p:spPr>
          <a:xfrm>
            <a:off x="4682096" y="838200"/>
            <a:ext cx="2101800" cy="1015663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Each choice made by alg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is globally optimal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F73D4D0-4C98-4D61-91D3-DA3AE17FF0CE}"/>
              </a:ext>
            </a:extLst>
          </p:cNvPr>
          <p:cNvSpPr txBox="1"/>
          <p:nvPr/>
        </p:nvSpPr>
        <p:spPr>
          <a:xfrm>
            <a:off x="2355336" y="838200"/>
            <a:ext cx="2101800" cy="1015663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Prover wins 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 solution switching game.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" name="Arrow: Right 15">
            <a:extLst>
              <a:ext uri="{FF2B5EF4-FFF2-40B4-BE49-F238E27FC236}">
                <a16:creationId xmlns:a16="http://schemas.microsoft.com/office/drawing/2014/main" id="{636D2521-B1FD-4776-83E6-911FD9600FCB}"/>
              </a:ext>
            </a:extLst>
          </p:cNvPr>
          <p:cNvSpPr/>
          <p:nvPr/>
        </p:nvSpPr>
        <p:spPr>
          <a:xfrm>
            <a:off x="4507832" y="1204481"/>
            <a:ext cx="135600" cy="283101"/>
          </a:xfrm>
          <a:prstGeom prst="rightArrow">
            <a:avLst/>
          </a:prstGeom>
          <a:ln w="31750">
            <a:solidFill>
              <a:srgbClr val="FFFF00"/>
            </a:solidFill>
          </a:ln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52963E9-A6DB-4415-907B-B0BB7959D1C9}"/>
              </a:ext>
            </a:extLst>
          </p:cNvPr>
          <p:cNvSpPr txBox="1"/>
          <p:nvPr/>
        </p:nvSpPr>
        <p:spPr>
          <a:xfrm rot="19458963">
            <a:off x="4163325" y="616507"/>
            <a:ext cx="104708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easy proof</a:t>
            </a: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26521869-960E-4219-8470-D7347EDE68F2}"/>
              </a:ext>
            </a:extLst>
          </p:cNvPr>
          <p:cNvGrpSpPr/>
          <p:nvPr/>
        </p:nvGrpSpPr>
        <p:grpSpPr>
          <a:xfrm>
            <a:off x="6496272" y="611743"/>
            <a:ext cx="1047082" cy="875839"/>
            <a:chOff x="6496272" y="611743"/>
            <a:chExt cx="1047082" cy="875839"/>
          </a:xfrm>
        </p:grpSpPr>
        <p:sp>
          <p:nvSpPr>
            <p:cNvPr id="17" name="Arrow: Right 16">
              <a:extLst>
                <a:ext uri="{FF2B5EF4-FFF2-40B4-BE49-F238E27FC236}">
                  <a16:creationId xmlns:a16="http://schemas.microsoft.com/office/drawing/2014/main" id="{15781A2E-316D-4FA5-A6AB-1A71442EC81A}"/>
                </a:ext>
              </a:extLst>
            </p:cNvPr>
            <p:cNvSpPr/>
            <p:nvPr/>
          </p:nvSpPr>
          <p:spPr>
            <a:xfrm>
              <a:off x="6855744" y="1204481"/>
              <a:ext cx="135600" cy="283101"/>
            </a:xfrm>
            <a:prstGeom prst="rightArrow">
              <a:avLst/>
            </a:prstGeom>
            <a:ln w="31750">
              <a:solidFill>
                <a:srgbClr val="FFFF00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1C04BC8-AD87-4323-85C9-91DF99697049}"/>
                </a:ext>
              </a:extLst>
            </p:cNvPr>
            <p:cNvSpPr txBox="1"/>
            <p:nvPr/>
          </p:nvSpPr>
          <p:spPr>
            <a:xfrm rot="19458963">
              <a:off x="6496272" y="611743"/>
              <a:ext cx="104708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easy proof</a:t>
              </a: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B0E1E2C4-10E5-42D7-A9C4-02B9E72BEA7C}"/>
              </a:ext>
            </a:extLst>
          </p:cNvPr>
          <p:cNvSpPr txBox="1"/>
          <p:nvPr/>
        </p:nvSpPr>
        <p:spPr>
          <a:xfrm>
            <a:off x="31800" y="2127973"/>
            <a:ext cx="2101800" cy="1323439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Alg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chooses locally optimally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ignoring long term consequences.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0B4F82E-FA96-4363-A3ED-B645EF7EA4E6}"/>
              </a:ext>
            </a:extLst>
          </p:cNvPr>
          <p:cNvSpPr txBox="1"/>
          <p:nvPr/>
        </p:nvSpPr>
        <p:spPr>
          <a:xfrm>
            <a:off x="7013624" y="2132231"/>
            <a:ext cx="2101800" cy="1631216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 value of sol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  <a:r>
              <a:rPr kumimoji="0" 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is least as good as every other valid solution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for input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.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2EDEF70-E990-4B58-BE50-CF391F07F7D5}"/>
              </a:ext>
            </a:extLst>
          </p:cNvPr>
          <p:cNvSpPr txBox="1"/>
          <p:nvPr/>
        </p:nvSpPr>
        <p:spPr>
          <a:xfrm>
            <a:off x="4680560" y="2132231"/>
            <a:ext cx="2101800" cy="1631216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potentialVal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(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  <a:r>
              <a:rPr kumimoji="0" 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) </a:t>
            </a: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=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potentialVal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(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  <a:r>
              <a:rPr kumimoji="0" 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t-1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where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  <a:r>
              <a:rPr kumimoji="0" 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 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are the choice made by alg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up to time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.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E0D402E-C0FD-43B0-9847-D932FCFA9F55}"/>
              </a:ext>
            </a:extLst>
          </p:cNvPr>
          <p:cNvSpPr txBox="1"/>
          <p:nvPr/>
        </p:nvSpPr>
        <p:spPr>
          <a:xfrm>
            <a:off x="2353800" y="2132231"/>
            <a:ext cx="2101800" cy="1323439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Arial" pitchFamily="34" charset="0"/>
              </a:rPr>
              <a:t>"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choices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  <a:r>
              <a:rPr kumimoji="0" 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,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Arial" pitchFamily="34" charset="0"/>
              </a:rPr>
              <a:t>"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solution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S</a:t>
            </a:r>
            <a:r>
              <a:rPr kumimoji="0" 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t-1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,</a:t>
            </a:r>
            <a:r>
              <a:rPr kumimoji="0" 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endParaRPr kumimoji="0" 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Symbol" pitchFamily="18" charset="2"/>
                <a:ea typeface="+mn-ea"/>
                <a:cs typeface="Arial" pitchFamily="34" charset="0"/>
              </a:rPr>
              <a:t>$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solution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S</a:t>
            </a:r>
            <a:r>
              <a:rPr kumimoji="0" 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,</a:t>
            </a:r>
            <a:endParaRPr kumimoji="0" lang="en-US" sz="2000" b="0" i="1" u="none" strike="noStrike" kern="1200" cap="none" spc="0" normalizeH="0" baseline="-25000" noProof="0" dirty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Val(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t-1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) </a:t>
            </a:r>
            <a:r>
              <a:rPr kumimoji="0" lang="el-GR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/>
                <a:ea typeface="+mn-ea"/>
                <a:cs typeface="Times New Roman" panose="02020603050405020304" pitchFamily="18" charset="0"/>
                <a:sym typeface="Symbol" panose="05050102010706020507" pitchFamily="18" charset="2"/>
              </a:rPr>
              <a:t>≤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Val(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) 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BC582FC-E33C-405A-A32B-F7DFDF59F556}"/>
              </a:ext>
            </a:extLst>
          </p:cNvPr>
          <p:cNvSpPr txBox="1"/>
          <p:nvPr/>
        </p:nvSpPr>
        <p:spPr>
          <a:xfrm>
            <a:off x="4680000" y="4037231"/>
            <a:ext cx="2101800" cy="1200329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potentialVal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(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  <a:r>
              <a:rPr kumimoji="0" lang="en-US" sz="2000" b="0" i="1" u="none" strike="noStrike" kern="1200" cap="none" spc="0" normalizeH="0" baseline="-2500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= </a:t>
            </a:r>
            <a:r>
              <a:rPr kumimoji="0" 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max</a:t>
            </a:r>
            <a:r>
              <a:rPr kumimoji="0" lang="en-US" sz="20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Val(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)</a:t>
            </a:r>
            <a:r>
              <a: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.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where </a:t>
            </a: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is a full sol extending </a:t>
            </a: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  <a:r>
              <a:rPr kumimoji="0" lang="en-US" sz="1600" b="0" i="1" u="none" strike="noStrike" kern="1200" cap="none" spc="0" normalizeH="0" baseline="-25000" noProof="0" dirty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</a:t>
            </a: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70" name="Group 69">
            <a:extLst>
              <a:ext uri="{FF2B5EF4-FFF2-40B4-BE49-F238E27FC236}">
                <a16:creationId xmlns:a16="http://schemas.microsoft.com/office/drawing/2014/main" id="{908D28A8-A1E6-4257-985B-73CBEC9B16E1}"/>
              </a:ext>
            </a:extLst>
          </p:cNvPr>
          <p:cNvGrpSpPr/>
          <p:nvPr/>
        </p:nvGrpSpPr>
        <p:grpSpPr>
          <a:xfrm>
            <a:off x="8049228" y="1833181"/>
            <a:ext cx="561372" cy="338554"/>
            <a:chOff x="8155586" y="2120300"/>
            <a:chExt cx="561372" cy="338554"/>
          </a:xfrm>
        </p:grpSpPr>
        <p:cxnSp>
          <p:nvCxnSpPr>
            <p:cNvPr id="63" name="Straight Arrow Connector 62">
              <a:extLst>
                <a:ext uri="{FF2B5EF4-FFF2-40B4-BE49-F238E27FC236}">
                  <a16:creationId xmlns:a16="http://schemas.microsoft.com/office/drawing/2014/main" id="{C06C8FE4-071F-41CC-89F7-8252445A9354}"/>
                </a:ext>
              </a:extLst>
            </p:cNvPr>
            <p:cNvCxnSpPr/>
            <p:nvPr/>
          </p:nvCxnSpPr>
          <p:spPr bwMode="auto">
            <a:xfrm flipH="1">
              <a:off x="8201644" y="2161540"/>
              <a:ext cx="1536" cy="27432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D7CEBAB5-BA81-4DB2-8DE9-AAD298FB9A65}"/>
                </a:ext>
              </a:extLst>
            </p:cNvPr>
            <p:cNvSpPr txBox="1"/>
            <p:nvPr/>
          </p:nvSpPr>
          <p:spPr>
            <a:xfrm rot="19458963">
              <a:off x="8155586" y="2120300"/>
              <a:ext cx="56137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Def</a:t>
              </a:r>
              <a:r>
                <a:rPr kumimoji="0" lang="en-US" sz="1600" b="0" i="0" u="none" strike="noStrike" kern="1200" cap="none" spc="0" normalizeH="0" baseline="3000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n</a:t>
              </a:r>
              <a:endPara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515BDC12-226D-4912-942E-54E8E23EA8BF}"/>
              </a:ext>
            </a:extLst>
          </p:cNvPr>
          <p:cNvGrpSpPr/>
          <p:nvPr/>
        </p:nvGrpSpPr>
        <p:grpSpPr>
          <a:xfrm>
            <a:off x="5667978" y="1827431"/>
            <a:ext cx="561372" cy="338554"/>
            <a:chOff x="8155586" y="2120300"/>
            <a:chExt cx="561372" cy="338554"/>
          </a:xfrm>
        </p:grpSpPr>
        <p:cxnSp>
          <p:nvCxnSpPr>
            <p:cNvPr id="123" name="Straight Arrow Connector 122">
              <a:extLst>
                <a:ext uri="{FF2B5EF4-FFF2-40B4-BE49-F238E27FC236}">
                  <a16:creationId xmlns:a16="http://schemas.microsoft.com/office/drawing/2014/main" id="{5A1DA67C-F78A-4347-AB23-87678A9DDC2D}"/>
                </a:ext>
              </a:extLst>
            </p:cNvPr>
            <p:cNvCxnSpPr/>
            <p:nvPr/>
          </p:nvCxnSpPr>
          <p:spPr bwMode="auto">
            <a:xfrm flipH="1">
              <a:off x="8201644" y="2161540"/>
              <a:ext cx="1536" cy="27432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B8A6B527-50AB-4426-884E-6ADBEDE26F18}"/>
                </a:ext>
              </a:extLst>
            </p:cNvPr>
            <p:cNvSpPr txBox="1"/>
            <p:nvPr/>
          </p:nvSpPr>
          <p:spPr>
            <a:xfrm rot="19458963">
              <a:off x="8155586" y="2120300"/>
              <a:ext cx="56137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Def</a:t>
              </a:r>
              <a:r>
                <a:rPr kumimoji="0" lang="en-US" sz="1600" b="0" i="0" u="none" strike="noStrike" kern="1200" cap="none" spc="0" normalizeH="0" baseline="3000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n</a:t>
              </a:r>
              <a:endPara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59FEA174-7B86-4A54-8162-DB6867FDA950}"/>
              </a:ext>
            </a:extLst>
          </p:cNvPr>
          <p:cNvGrpSpPr/>
          <p:nvPr/>
        </p:nvGrpSpPr>
        <p:grpSpPr>
          <a:xfrm>
            <a:off x="3401028" y="1808234"/>
            <a:ext cx="561372" cy="338554"/>
            <a:chOff x="8155586" y="2120300"/>
            <a:chExt cx="561372" cy="338554"/>
          </a:xfrm>
        </p:grpSpPr>
        <p:cxnSp>
          <p:nvCxnSpPr>
            <p:cNvPr id="126" name="Straight Arrow Connector 125">
              <a:extLst>
                <a:ext uri="{FF2B5EF4-FFF2-40B4-BE49-F238E27FC236}">
                  <a16:creationId xmlns:a16="http://schemas.microsoft.com/office/drawing/2014/main" id="{94F1A6B9-F16E-4C2B-A4C2-20002AC31220}"/>
                </a:ext>
              </a:extLst>
            </p:cNvPr>
            <p:cNvCxnSpPr/>
            <p:nvPr/>
          </p:nvCxnSpPr>
          <p:spPr bwMode="auto">
            <a:xfrm flipH="1">
              <a:off x="8201644" y="2161540"/>
              <a:ext cx="1536" cy="27432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3811B5FD-AC8B-489E-9DF1-05332FA15908}"/>
                </a:ext>
              </a:extLst>
            </p:cNvPr>
            <p:cNvSpPr txBox="1"/>
            <p:nvPr/>
          </p:nvSpPr>
          <p:spPr>
            <a:xfrm rot="19458963">
              <a:off x="8155586" y="2120300"/>
              <a:ext cx="56137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Def</a:t>
              </a:r>
              <a:r>
                <a:rPr kumimoji="0" lang="en-US" sz="1600" b="0" i="0" u="none" strike="noStrike" kern="1200" cap="none" spc="0" normalizeH="0" baseline="3000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n</a:t>
              </a:r>
              <a:endPara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B2DACC22-86A9-4DE4-9952-1D409EB43F28}"/>
              </a:ext>
            </a:extLst>
          </p:cNvPr>
          <p:cNvGrpSpPr/>
          <p:nvPr/>
        </p:nvGrpSpPr>
        <p:grpSpPr>
          <a:xfrm>
            <a:off x="5667978" y="3738146"/>
            <a:ext cx="561372" cy="338554"/>
            <a:chOff x="8155586" y="2120300"/>
            <a:chExt cx="561372" cy="338554"/>
          </a:xfrm>
        </p:grpSpPr>
        <p:cxnSp>
          <p:nvCxnSpPr>
            <p:cNvPr id="132" name="Straight Arrow Connector 131">
              <a:extLst>
                <a:ext uri="{FF2B5EF4-FFF2-40B4-BE49-F238E27FC236}">
                  <a16:creationId xmlns:a16="http://schemas.microsoft.com/office/drawing/2014/main" id="{AC2700FD-7DA9-46B3-B0A1-C6D6C8C6DAEF}"/>
                </a:ext>
              </a:extLst>
            </p:cNvPr>
            <p:cNvCxnSpPr/>
            <p:nvPr/>
          </p:nvCxnSpPr>
          <p:spPr bwMode="auto">
            <a:xfrm flipH="1">
              <a:off x="8201644" y="2161540"/>
              <a:ext cx="1536" cy="27432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5EFE9B51-8FAB-43F7-AECA-C9FB3BA9E7EB}"/>
                </a:ext>
              </a:extLst>
            </p:cNvPr>
            <p:cNvSpPr txBox="1"/>
            <p:nvPr/>
          </p:nvSpPr>
          <p:spPr>
            <a:xfrm rot="19458963">
              <a:off x="8155586" y="2120300"/>
              <a:ext cx="56137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Def</a:t>
              </a:r>
              <a:r>
                <a:rPr kumimoji="0" lang="en-US" sz="1600" b="0" i="0" u="none" strike="noStrike" kern="1200" cap="none" spc="0" normalizeH="0" baseline="3000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n</a:t>
              </a:r>
              <a:endPara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F2A4C972-BCD7-4F80-84EE-FBF9A031C195}"/>
              </a:ext>
            </a:extLst>
          </p:cNvPr>
          <p:cNvGrpSpPr/>
          <p:nvPr/>
        </p:nvGrpSpPr>
        <p:grpSpPr>
          <a:xfrm>
            <a:off x="1016416" y="1795046"/>
            <a:ext cx="561372" cy="338554"/>
            <a:chOff x="8155586" y="2120300"/>
            <a:chExt cx="561372" cy="338554"/>
          </a:xfrm>
        </p:grpSpPr>
        <p:cxnSp>
          <p:nvCxnSpPr>
            <p:cNvPr id="136" name="Straight Arrow Connector 135">
              <a:extLst>
                <a:ext uri="{FF2B5EF4-FFF2-40B4-BE49-F238E27FC236}">
                  <a16:creationId xmlns:a16="http://schemas.microsoft.com/office/drawing/2014/main" id="{A536A787-A7B9-4886-AFD6-05093A56CA30}"/>
                </a:ext>
              </a:extLst>
            </p:cNvPr>
            <p:cNvCxnSpPr/>
            <p:nvPr/>
          </p:nvCxnSpPr>
          <p:spPr bwMode="auto">
            <a:xfrm flipH="1">
              <a:off x="8201644" y="2161540"/>
              <a:ext cx="1536" cy="274320"/>
            </a:xfrm>
            <a:prstGeom prst="straightConnector1">
              <a:avLst/>
            </a:prstGeom>
            <a:noFill/>
            <a:ln w="38100" cap="flat" cmpd="sng" algn="ctr">
              <a:solidFill>
                <a:schemeClr val="tx2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sp>
          <p:nvSpPr>
            <p:cNvPr id="137" name="TextBox 136">
              <a:extLst>
                <a:ext uri="{FF2B5EF4-FFF2-40B4-BE49-F238E27FC236}">
                  <a16:creationId xmlns:a16="http://schemas.microsoft.com/office/drawing/2014/main" id="{6C3446E8-16E7-498C-BB1A-C56F4394A46C}"/>
                </a:ext>
              </a:extLst>
            </p:cNvPr>
            <p:cNvSpPr txBox="1"/>
            <p:nvPr/>
          </p:nvSpPr>
          <p:spPr>
            <a:xfrm rot="19458963">
              <a:off x="8155586" y="2120300"/>
              <a:ext cx="56137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Def</a:t>
              </a:r>
              <a:r>
                <a:rPr kumimoji="0" lang="en-US" sz="1600" b="0" i="0" u="none" strike="noStrike" kern="1200" cap="none" spc="0" normalizeH="0" baseline="3000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n</a:t>
              </a:r>
              <a:endPara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468130E9-CCA9-4D5F-ABB5-6D725D060B2C}"/>
              </a:ext>
            </a:extLst>
          </p:cNvPr>
          <p:cNvGrpSpPr/>
          <p:nvPr/>
        </p:nvGrpSpPr>
        <p:grpSpPr>
          <a:xfrm>
            <a:off x="1779494" y="587188"/>
            <a:ext cx="875561" cy="880603"/>
            <a:chOff x="1781434" y="606979"/>
            <a:chExt cx="875561" cy="880603"/>
          </a:xfrm>
        </p:grpSpPr>
        <p:sp>
          <p:nvSpPr>
            <p:cNvPr id="51" name="Arrow: Right 50">
              <a:extLst>
                <a:ext uri="{FF2B5EF4-FFF2-40B4-BE49-F238E27FC236}">
                  <a16:creationId xmlns:a16="http://schemas.microsoft.com/office/drawing/2014/main" id="{CD4D92B8-F803-45BC-9C50-4DABEEE24D0B}"/>
                </a:ext>
              </a:extLst>
            </p:cNvPr>
            <p:cNvSpPr/>
            <p:nvPr/>
          </p:nvSpPr>
          <p:spPr>
            <a:xfrm>
              <a:off x="2191160" y="1204481"/>
              <a:ext cx="135600" cy="283101"/>
            </a:xfrm>
            <a:prstGeom prst="rightArrow">
              <a:avLst/>
            </a:prstGeom>
            <a:ln w="31750">
              <a:solidFill>
                <a:srgbClr val="66FF66"/>
              </a:solidFill>
            </a:ln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2BA594DC-990D-4979-91B3-E62BDD0A62D3}"/>
                </a:ext>
              </a:extLst>
            </p:cNvPr>
            <p:cNvSpPr txBox="1"/>
            <p:nvPr/>
          </p:nvSpPr>
          <p:spPr>
            <a:xfrm rot="19458963">
              <a:off x="1781434" y="606979"/>
              <a:ext cx="87556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your job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419018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3" grpId="0" animBg="1"/>
      <p:bldP spid="16" grpId="0" animBg="1"/>
      <p:bldP spid="7" grpId="0"/>
      <p:bldP spid="23" grpId="0" animBg="1"/>
      <p:bldP spid="24" grpId="0" animBg="1"/>
      <p:bldP spid="30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The Job/Event Scheduling Problem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AEEEDF4-D434-4998-B4B9-577B41EDEA56}"/>
              </a:ext>
            </a:extLst>
          </p:cNvPr>
          <p:cNvGrpSpPr/>
          <p:nvPr/>
        </p:nvGrpSpPr>
        <p:grpSpPr>
          <a:xfrm>
            <a:off x="0" y="914400"/>
            <a:ext cx="9144000" cy="5873750"/>
            <a:chOff x="0" y="914400"/>
            <a:chExt cx="9144000" cy="5873750"/>
          </a:xfrm>
        </p:grpSpPr>
        <p:pic>
          <p:nvPicPr>
            <p:cNvPr id="91139" name="Picture 3" descr="j0301392"/>
            <p:cNvPicPr preferRelativeResize="0"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914400"/>
              <a:ext cx="942975" cy="890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40" name="Picture 4" descr="j0382604"/>
            <p:cNvPicPr preferRelativeResize="0"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22513" y="5410200"/>
              <a:ext cx="954087" cy="133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41" name="Picture 5" descr="j0398167"/>
            <p:cNvPicPr preferRelativeResize="0"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1475" y="3579813"/>
              <a:ext cx="1033463" cy="145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42" name="Picture 6" descr="pe02655_"/>
            <p:cNvPicPr preferRelativeResize="0"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400" y="5486400"/>
              <a:ext cx="1060450" cy="130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43" name="Picture 7" descr="j0089584"/>
            <p:cNvPicPr preferRelativeResize="0"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3400" y="914400"/>
              <a:ext cx="1095375" cy="1181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44" name="Picture 8" descr="j0089872"/>
            <p:cNvPicPr preferRelativeResize="0"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438400"/>
              <a:ext cx="2720975" cy="2757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45" name="Picture 9" descr="pe06213_"/>
            <p:cNvPicPr preferRelativeResize="0"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5600" y="3505200"/>
              <a:ext cx="1168400" cy="1138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46" name="Picture 10" descr="pe06222_"/>
            <p:cNvPicPr preferRelativeResize="0"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77000" y="3505200"/>
              <a:ext cx="1039813" cy="1184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47" name="Picture 11" descr="j0338452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5334000"/>
              <a:ext cx="1046163" cy="1295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48" name="Picture 12" descr="j0363570"/>
            <p:cNvPicPr preferRelativeResize="0"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066800"/>
              <a:ext cx="969963" cy="1085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49" name="Picture 13" descr="j0301386"/>
            <p:cNvPicPr preferRelativeResize="0"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00" y="914400"/>
              <a:ext cx="1193800" cy="957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50" name="Picture 14" descr="j0231773"/>
            <p:cNvPicPr preferRelativeResize="0"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5410200"/>
              <a:ext cx="1066800" cy="1223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51" name="Picture 15" descr="j0301390"/>
            <p:cNvPicPr preferRelativeResize="0"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3600" y="1171575"/>
              <a:ext cx="1295400" cy="803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52" name="Picture 16" descr="j0335734"/>
            <p:cNvPicPr preferRelativeResize="0"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1000" y="5562600"/>
              <a:ext cx="884238" cy="1039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53" name="Picture 17" descr="j0332900"/>
            <p:cNvPicPr preferRelativeResize="0"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4600" y="2209800"/>
              <a:ext cx="1341438" cy="903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154" name="Picture 18" descr="j0398071"/>
            <p:cNvPicPr preferRelativeResize="0"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53400" y="2286000"/>
              <a:ext cx="815975" cy="889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1155" name="Text Box 19"/>
            <p:cNvSpPr txBox="1">
              <a:spLocks noChangeArrowheads="1"/>
            </p:cNvSpPr>
            <p:nvPr/>
          </p:nvSpPr>
          <p:spPr bwMode="auto">
            <a:xfrm>
              <a:off x="3409950" y="2209800"/>
              <a:ext cx="2686050" cy="2289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Schedule as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many events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in your room 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6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as possible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08061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1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1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138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618" name="Text Box 2"/>
          <p:cNvSpPr txBox="1">
            <a:spLocks noChangeArrowheads="1"/>
          </p:cNvSpPr>
          <p:nvPr/>
        </p:nvSpPr>
        <p:spPr bwMode="auto">
          <a:xfrm>
            <a:off x="76200" y="1541463"/>
            <a:ext cx="9372600" cy="353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Ingredients: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Instances: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Events with starting and finishing times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&lt;&lt;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altLang="en-US" sz="3200" b="0" i="1" u="none" strike="noStrike" kern="1200" cap="none" spc="0" normalizeH="0" baseline="-2500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,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</a:t>
            </a:r>
            <a:r>
              <a:rPr kumimoji="0" lang="en-US" altLang="en-US" sz="3200" b="0" i="1" u="none" strike="noStrike" kern="1200" cap="none" spc="0" normalizeH="0" baseline="-2500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&gt;,&lt;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altLang="en-US" sz="3200" b="0" i="1" u="none" strike="noStrike" kern="1200" cap="none" spc="0" normalizeH="0" baseline="-2500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,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</a:t>
            </a:r>
            <a:r>
              <a:rPr kumimoji="0" lang="en-US" altLang="en-US" sz="3200" b="0" i="1" u="none" strike="noStrike" kern="1200" cap="none" spc="0" normalizeH="0" baseline="-2500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&gt;,… ,&lt;</a:t>
            </a:r>
            <a:r>
              <a:rPr kumimoji="0" lang="en-US" altLang="en-US" sz="3200" b="0" i="1" u="none" strike="noStrike" kern="1200" cap="none" spc="0" normalizeH="0" baseline="0" noProof="0" dirty="0" err="1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altLang="en-US" sz="32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n</a:t>
            </a: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,</a:t>
            </a:r>
            <a:r>
              <a:rPr kumimoji="0" lang="en-US" altLang="en-US" sz="3200" b="0" i="1" u="none" strike="noStrike" kern="1200" cap="none" spc="0" normalizeH="0" baseline="0" noProof="0" dirty="0" err="1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</a:t>
            </a:r>
            <a:r>
              <a:rPr kumimoji="0" lang="en-US" altLang="en-US" sz="32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&gt;&gt;.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Solutions: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A set of events that do not overlap. 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Cost of Solution: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The number of events scheduled.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Goal: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Given a set of events, schedule as many as possible.</a:t>
            </a:r>
          </a:p>
        </p:txBody>
      </p:sp>
      <p:sp>
        <p:nvSpPr>
          <p:cNvPr id="2" name="Rectangle 1"/>
          <p:cNvSpPr/>
          <p:nvPr/>
        </p:nvSpPr>
        <p:spPr>
          <a:xfrm>
            <a:off x="5999732" y="2514600"/>
            <a:ext cx="253466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r = # of rooms</a:t>
            </a:r>
            <a:endParaRPr kumimoji="0" lang="en-CA" sz="3200" b="0" i="1" u="none" strike="noStrike" kern="1200" cap="none" spc="0" normalizeH="0" baseline="0" noProof="0" dirty="0">
              <a:ln>
                <a:noFill/>
              </a:ln>
              <a:solidFill>
                <a:srgbClr val="FF66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" name="Rectangle 2">
            <a:extLst>
              <a:ext uri="{FF2B5EF4-FFF2-40B4-BE49-F238E27FC236}">
                <a16:creationId xmlns:a16="http://schemas.microsoft.com/office/drawing/2014/main" id="{A15ECF20-FBA9-4BDC-8D67-78C78D6BC41F}"/>
              </a:ext>
            </a:extLst>
          </p:cNvPr>
          <p:cNvSpPr txBox="1">
            <a:spLocks noChangeAspect="1" noChangeArrowheads="1"/>
          </p:cNvSpPr>
          <p:nvPr/>
        </p:nvSpPr>
        <p:spPr>
          <a:xfrm>
            <a:off x="457200" y="0"/>
            <a:ext cx="8229600" cy="914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The Job/Event Scheduling Problem</a:t>
            </a:r>
          </a:p>
        </p:txBody>
      </p:sp>
    </p:spTree>
    <p:extLst>
      <p:ext uri="{BB962C8B-B14F-4D97-AF65-F5344CB8AC3E}">
        <p14:creationId xmlns:p14="http://schemas.microsoft.com/office/powerpoint/2010/main" val="31380628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356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356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356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356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356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356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356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356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356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356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5618" grpId="0" uiExpand="1" build="p" bldLvl="2" autoUpdateAnimBg="0"/>
      <p:bldP spid="2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618" name="Text Box 2"/>
          <p:cNvSpPr txBox="1">
            <a:spLocks noChangeArrowheads="1"/>
          </p:cNvSpPr>
          <p:nvPr/>
        </p:nvSpPr>
        <p:spPr bwMode="auto">
          <a:xfrm>
            <a:off x="76200" y="1541463"/>
            <a:ext cx="9372600" cy="353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Ingredients: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Instances: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Events with starting and finishing times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&lt;&lt;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altLang="en-US" sz="3200" b="0" i="1" u="none" strike="noStrike" kern="1200" cap="none" spc="0" normalizeH="0" baseline="-2500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,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</a:t>
            </a:r>
            <a:r>
              <a:rPr kumimoji="0" lang="en-US" altLang="en-US" sz="3200" b="0" i="1" u="none" strike="noStrike" kern="1200" cap="none" spc="0" normalizeH="0" baseline="-2500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&gt;,&lt;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altLang="en-US" sz="3200" b="0" i="1" u="none" strike="noStrike" kern="1200" cap="none" spc="0" normalizeH="0" baseline="-2500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,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</a:t>
            </a:r>
            <a:r>
              <a:rPr kumimoji="0" lang="en-US" altLang="en-US" sz="3200" b="0" i="1" u="none" strike="noStrike" kern="1200" cap="none" spc="0" normalizeH="0" baseline="-2500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&gt;,… ,&lt;</a:t>
            </a:r>
            <a:r>
              <a:rPr kumimoji="0" lang="en-US" altLang="en-US" sz="3200" b="0" i="1" u="none" strike="noStrike" kern="1200" cap="none" spc="0" normalizeH="0" baseline="0" noProof="0" dirty="0" err="1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altLang="en-US" sz="32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n</a:t>
            </a:r>
            <a:r>
              <a:rPr kumimoji="0" lang="en-US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,</a:t>
            </a:r>
            <a:r>
              <a:rPr kumimoji="0" lang="en-US" altLang="en-US" sz="3200" b="0" i="1" u="none" strike="noStrike" kern="1200" cap="none" spc="0" normalizeH="0" baseline="0" noProof="0" dirty="0" err="1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</a:t>
            </a:r>
            <a:r>
              <a:rPr kumimoji="0" lang="en-US" altLang="en-US" sz="32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&gt;&gt;.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Solutions: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Schedule each events in some room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so in each room do not overlap. 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Cost of Solution: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The number of rooms scheduled.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Goal: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Minimize # of rooms</a:t>
            </a: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948FF813-8AE7-448E-BC38-6D35BC88829F}"/>
              </a:ext>
            </a:extLst>
          </p:cNvPr>
          <p:cNvSpPr txBox="1">
            <a:spLocks noChangeAspect="1" noChangeArrowheads="1"/>
          </p:cNvSpPr>
          <p:nvPr/>
        </p:nvSpPr>
        <p:spPr>
          <a:xfrm>
            <a:off x="457200" y="0"/>
            <a:ext cx="8229600" cy="914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The Job/Event Scheduling Problem</a:t>
            </a:r>
          </a:p>
        </p:txBody>
      </p:sp>
    </p:spTree>
    <p:extLst>
      <p:ext uri="{BB962C8B-B14F-4D97-AF65-F5344CB8AC3E}">
        <p14:creationId xmlns:p14="http://schemas.microsoft.com/office/powerpoint/2010/main" val="532169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356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356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356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356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356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356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56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356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356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5618" grpId="0" uiExpand="1" build="p" bldLvl="2" autoUpdateAnimBg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title"/>
          </p:nvPr>
        </p:nvSpPr>
        <p:spPr>
          <a:xfrm>
            <a:off x="304800" y="223840"/>
            <a:ext cx="8686800" cy="1219200"/>
          </a:xfrm>
        </p:spPr>
        <p:txBody>
          <a:bodyPr/>
          <a:lstStyle/>
          <a:p>
            <a:pPr eaLnBrk="1" hangingPunct="1"/>
            <a:r>
              <a:rPr lang="en-US" altLang="en-US" sz="3600" dirty="0"/>
              <a:t>Possible Criteria for Defining “Best”</a:t>
            </a:r>
          </a:p>
        </p:txBody>
      </p:sp>
      <p:sp>
        <p:nvSpPr>
          <p:cNvPr id="1142787" name="Rectangle 3"/>
          <p:cNvSpPr>
            <a:spLocks noChangeArrowheads="1"/>
          </p:cNvSpPr>
          <p:nvPr/>
        </p:nvSpPr>
        <p:spPr bwMode="auto">
          <a:xfrm>
            <a:off x="3686175" y="2362200"/>
            <a:ext cx="34004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 Shortest Event </a:t>
            </a:r>
          </a:p>
        </p:txBody>
      </p:sp>
      <p:sp>
        <p:nvSpPr>
          <p:cNvPr id="1142788" name="Rectangle 4"/>
          <p:cNvSpPr>
            <a:spLocks noChangeArrowheads="1"/>
          </p:cNvSpPr>
          <p:nvPr/>
        </p:nvSpPr>
        <p:spPr bwMode="auto">
          <a:xfrm>
            <a:off x="2286000" y="5897563"/>
            <a:ext cx="304006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Counter Example</a:t>
            </a:r>
          </a:p>
        </p:txBody>
      </p:sp>
      <p:sp>
        <p:nvSpPr>
          <p:cNvPr id="1142789" name="Rectangle 5"/>
          <p:cNvSpPr>
            <a:spLocks noChangeArrowheads="1"/>
          </p:cNvSpPr>
          <p:nvPr/>
        </p:nvSpPr>
        <p:spPr bwMode="auto">
          <a:xfrm>
            <a:off x="3048000" y="3270250"/>
            <a:ext cx="4316413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Does not  book the room </a:t>
            </a:r>
            <a:b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for a long period of time.</a:t>
            </a:r>
          </a:p>
        </p:txBody>
      </p:sp>
      <p:sp>
        <p:nvSpPr>
          <p:cNvPr id="1142790" name="Rectangle 6"/>
          <p:cNvSpPr>
            <a:spLocks noChangeArrowheads="1"/>
          </p:cNvSpPr>
          <p:nvPr/>
        </p:nvSpPr>
        <p:spPr bwMode="auto">
          <a:xfrm>
            <a:off x="868363" y="3267075"/>
            <a:ext cx="210343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Motivation:</a:t>
            </a:r>
          </a:p>
        </p:txBody>
      </p:sp>
      <p:grpSp>
        <p:nvGrpSpPr>
          <p:cNvPr id="2" name="Group 45"/>
          <p:cNvGrpSpPr>
            <a:grpSpLocks/>
          </p:cNvGrpSpPr>
          <p:nvPr/>
        </p:nvGrpSpPr>
        <p:grpSpPr bwMode="auto">
          <a:xfrm>
            <a:off x="1752600" y="5065713"/>
            <a:ext cx="3733800" cy="369887"/>
            <a:chOff x="1104" y="3223"/>
            <a:chExt cx="2352" cy="233"/>
          </a:xfrm>
        </p:grpSpPr>
        <p:sp>
          <p:nvSpPr>
            <p:cNvPr id="93221" name="Line 8"/>
            <p:cNvSpPr>
              <a:spLocks noChangeShapeType="1"/>
            </p:cNvSpPr>
            <p:nvPr/>
          </p:nvSpPr>
          <p:spPr bwMode="auto">
            <a:xfrm>
              <a:off x="1104" y="3456"/>
              <a:ext cx="1104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3222" name="Line 9"/>
            <p:cNvSpPr>
              <a:spLocks noChangeShapeType="1"/>
            </p:cNvSpPr>
            <p:nvPr/>
          </p:nvSpPr>
          <p:spPr bwMode="auto">
            <a:xfrm>
              <a:off x="2352" y="3456"/>
              <a:ext cx="1104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3223" name="Line 10"/>
            <p:cNvSpPr>
              <a:spLocks noChangeShapeType="1"/>
            </p:cNvSpPr>
            <p:nvPr/>
          </p:nvSpPr>
          <p:spPr bwMode="auto">
            <a:xfrm>
              <a:off x="2016" y="3223"/>
              <a:ext cx="48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93192" name="Line 20"/>
          <p:cNvSpPr>
            <a:spLocks noChangeShapeType="1"/>
          </p:cNvSpPr>
          <p:nvPr/>
        </p:nvSpPr>
        <p:spPr bwMode="auto">
          <a:xfrm>
            <a:off x="1608138" y="1798638"/>
            <a:ext cx="1752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3193" name="Line 21"/>
          <p:cNvSpPr>
            <a:spLocks noChangeShapeType="1"/>
          </p:cNvSpPr>
          <p:nvPr/>
        </p:nvSpPr>
        <p:spPr bwMode="auto">
          <a:xfrm>
            <a:off x="3589338" y="1798638"/>
            <a:ext cx="1752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3194" name="Line 27"/>
          <p:cNvSpPr>
            <a:spLocks noChangeShapeType="1"/>
          </p:cNvSpPr>
          <p:nvPr/>
        </p:nvSpPr>
        <p:spPr bwMode="auto">
          <a:xfrm>
            <a:off x="5494338" y="1798638"/>
            <a:ext cx="1752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93195" name="Group 30"/>
          <p:cNvGrpSpPr>
            <a:grpSpLocks/>
          </p:cNvGrpSpPr>
          <p:nvPr/>
        </p:nvGrpSpPr>
        <p:grpSpPr bwMode="auto">
          <a:xfrm>
            <a:off x="1531938" y="1493838"/>
            <a:ext cx="5334000" cy="0"/>
            <a:chOff x="1008" y="1296"/>
            <a:chExt cx="3360" cy="0"/>
          </a:xfrm>
        </p:grpSpPr>
        <p:sp>
          <p:nvSpPr>
            <p:cNvPr id="93215" name="Line 22"/>
            <p:cNvSpPr>
              <a:spLocks noChangeShapeType="1"/>
            </p:cNvSpPr>
            <p:nvPr/>
          </p:nvSpPr>
          <p:spPr bwMode="auto">
            <a:xfrm>
              <a:off x="1008" y="1296"/>
              <a:ext cx="48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3216" name="Line 23"/>
            <p:cNvSpPr>
              <a:spLocks noChangeShapeType="1"/>
            </p:cNvSpPr>
            <p:nvPr/>
          </p:nvSpPr>
          <p:spPr bwMode="auto">
            <a:xfrm>
              <a:off x="1584" y="1296"/>
              <a:ext cx="48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3217" name="Line 24"/>
            <p:cNvSpPr>
              <a:spLocks noChangeShapeType="1"/>
            </p:cNvSpPr>
            <p:nvPr/>
          </p:nvSpPr>
          <p:spPr bwMode="auto">
            <a:xfrm>
              <a:off x="2160" y="1296"/>
              <a:ext cx="48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3218" name="Line 25"/>
            <p:cNvSpPr>
              <a:spLocks noChangeShapeType="1"/>
            </p:cNvSpPr>
            <p:nvPr/>
          </p:nvSpPr>
          <p:spPr bwMode="auto">
            <a:xfrm>
              <a:off x="2736" y="1296"/>
              <a:ext cx="48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3219" name="Line 26"/>
            <p:cNvSpPr>
              <a:spLocks noChangeShapeType="1"/>
            </p:cNvSpPr>
            <p:nvPr/>
          </p:nvSpPr>
          <p:spPr bwMode="auto">
            <a:xfrm>
              <a:off x="3312" y="1296"/>
              <a:ext cx="48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3220" name="Line 28"/>
            <p:cNvSpPr>
              <a:spLocks noChangeShapeType="1"/>
            </p:cNvSpPr>
            <p:nvPr/>
          </p:nvSpPr>
          <p:spPr bwMode="auto">
            <a:xfrm>
              <a:off x="3888" y="1296"/>
              <a:ext cx="48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93196" name="Line 29"/>
          <p:cNvSpPr>
            <a:spLocks noChangeShapeType="1"/>
          </p:cNvSpPr>
          <p:nvPr/>
        </p:nvSpPr>
        <p:spPr bwMode="auto">
          <a:xfrm>
            <a:off x="1379538" y="2027238"/>
            <a:ext cx="5943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4" name="Group 43"/>
          <p:cNvGrpSpPr>
            <a:grpSpLocks/>
          </p:cNvGrpSpPr>
          <p:nvPr/>
        </p:nvGrpSpPr>
        <p:grpSpPr bwMode="auto">
          <a:xfrm>
            <a:off x="1752600" y="5160963"/>
            <a:ext cx="5562600" cy="579437"/>
            <a:chOff x="1104" y="3283"/>
            <a:chExt cx="3504" cy="365"/>
          </a:xfrm>
        </p:grpSpPr>
        <p:sp>
          <p:nvSpPr>
            <p:cNvPr id="93211" name="Text Box 12"/>
            <p:cNvSpPr txBox="1">
              <a:spLocks noChangeArrowheads="1"/>
            </p:cNvSpPr>
            <p:nvPr/>
          </p:nvSpPr>
          <p:spPr bwMode="auto">
            <a:xfrm>
              <a:off x="3653" y="3283"/>
              <a:ext cx="9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Optimal</a:t>
              </a:r>
            </a:p>
          </p:txBody>
        </p:sp>
        <p:grpSp>
          <p:nvGrpSpPr>
            <p:cNvPr id="93212" name="Group 41"/>
            <p:cNvGrpSpPr>
              <a:grpSpLocks/>
            </p:cNvGrpSpPr>
            <p:nvPr/>
          </p:nvGrpSpPr>
          <p:grpSpPr bwMode="auto">
            <a:xfrm>
              <a:off x="1104" y="3456"/>
              <a:ext cx="2352" cy="0"/>
              <a:chOff x="1104" y="3456"/>
              <a:chExt cx="2352" cy="0"/>
            </a:xfrm>
          </p:grpSpPr>
          <p:sp>
            <p:nvSpPr>
              <p:cNvPr id="93213" name="Line 39"/>
              <p:cNvSpPr>
                <a:spLocks noChangeShapeType="1"/>
              </p:cNvSpPr>
              <p:nvPr/>
            </p:nvSpPr>
            <p:spPr bwMode="auto">
              <a:xfrm>
                <a:off x="1104" y="3456"/>
                <a:ext cx="1104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3214" name="Line 40"/>
              <p:cNvSpPr>
                <a:spLocks noChangeShapeType="1"/>
              </p:cNvSpPr>
              <p:nvPr/>
            </p:nvSpPr>
            <p:spPr bwMode="auto">
              <a:xfrm>
                <a:off x="2352" y="3456"/>
                <a:ext cx="1104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  <p:grpSp>
        <p:nvGrpSpPr>
          <p:cNvPr id="6" name="Group 46"/>
          <p:cNvGrpSpPr>
            <a:grpSpLocks/>
          </p:cNvGrpSpPr>
          <p:nvPr/>
        </p:nvGrpSpPr>
        <p:grpSpPr bwMode="auto">
          <a:xfrm>
            <a:off x="3200400" y="4714875"/>
            <a:ext cx="5029200" cy="579438"/>
            <a:chOff x="2016" y="3002"/>
            <a:chExt cx="3168" cy="365"/>
          </a:xfrm>
        </p:grpSpPr>
        <p:sp>
          <p:nvSpPr>
            <p:cNvPr id="93209" name="Text Box 14"/>
            <p:cNvSpPr txBox="1">
              <a:spLocks noChangeArrowheads="1"/>
            </p:cNvSpPr>
            <p:nvPr/>
          </p:nvSpPr>
          <p:spPr bwMode="auto">
            <a:xfrm>
              <a:off x="3653" y="3002"/>
              <a:ext cx="1531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Schedule first</a:t>
              </a:r>
            </a:p>
          </p:txBody>
        </p:sp>
        <p:sp>
          <p:nvSpPr>
            <p:cNvPr id="93210" name="Line 44"/>
            <p:cNvSpPr>
              <a:spLocks noChangeShapeType="1"/>
            </p:cNvSpPr>
            <p:nvPr/>
          </p:nvSpPr>
          <p:spPr bwMode="auto">
            <a:xfrm>
              <a:off x="2016" y="3216"/>
              <a:ext cx="48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7" name="Group 48"/>
          <p:cNvGrpSpPr>
            <a:grpSpLocks/>
          </p:cNvGrpSpPr>
          <p:nvPr/>
        </p:nvGrpSpPr>
        <p:grpSpPr bwMode="auto">
          <a:xfrm>
            <a:off x="1536700" y="1143000"/>
            <a:ext cx="7078663" cy="579438"/>
            <a:chOff x="1008" y="1075"/>
            <a:chExt cx="4459" cy="365"/>
          </a:xfrm>
        </p:grpSpPr>
        <p:grpSp>
          <p:nvGrpSpPr>
            <p:cNvPr id="93201" name="Group 31"/>
            <p:cNvGrpSpPr>
              <a:grpSpLocks/>
            </p:cNvGrpSpPr>
            <p:nvPr/>
          </p:nvGrpSpPr>
          <p:grpSpPr bwMode="auto">
            <a:xfrm>
              <a:off x="1008" y="1296"/>
              <a:ext cx="3360" cy="0"/>
              <a:chOff x="1008" y="1296"/>
              <a:chExt cx="3360" cy="0"/>
            </a:xfrm>
          </p:grpSpPr>
          <p:sp>
            <p:nvSpPr>
              <p:cNvPr id="93203" name="Line 32"/>
              <p:cNvSpPr>
                <a:spLocks noChangeShapeType="1"/>
              </p:cNvSpPr>
              <p:nvPr/>
            </p:nvSpPr>
            <p:spPr bwMode="auto">
              <a:xfrm>
                <a:off x="1008" y="1296"/>
                <a:ext cx="480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3204" name="Line 33"/>
              <p:cNvSpPr>
                <a:spLocks noChangeShapeType="1"/>
              </p:cNvSpPr>
              <p:nvPr/>
            </p:nvSpPr>
            <p:spPr bwMode="auto">
              <a:xfrm>
                <a:off x="1584" y="1296"/>
                <a:ext cx="480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3205" name="Line 34"/>
              <p:cNvSpPr>
                <a:spLocks noChangeShapeType="1"/>
              </p:cNvSpPr>
              <p:nvPr/>
            </p:nvSpPr>
            <p:spPr bwMode="auto">
              <a:xfrm>
                <a:off x="2160" y="1296"/>
                <a:ext cx="480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3206" name="Line 35"/>
              <p:cNvSpPr>
                <a:spLocks noChangeShapeType="1"/>
              </p:cNvSpPr>
              <p:nvPr/>
            </p:nvSpPr>
            <p:spPr bwMode="auto">
              <a:xfrm>
                <a:off x="2736" y="1296"/>
                <a:ext cx="480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3207" name="Line 36"/>
              <p:cNvSpPr>
                <a:spLocks noChangeShapeType="1"/>
              </p:cNvSpPr>
              <p:nvPr/>
            </p:nvSpPr>
            <p:spPr bwMode="auto">
              <a:xfrm>
                <a:off x="3312" y="1296"/>
                <a:ext cx="480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3208" name="Line 37"/>
              <p:cNvSpPr>
                <a:spLocks noChangeShapeType="1"/>
              </p:cNvSpPr>
              <p:nvPr/>
            </p:nvSpPr>
            <p:spPr bwMode="auto">
              <a:xfrm>
                <a:off x="3888" y="1296"/>
                <a:ext cx="480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93202" name="Rectangle 47"/>
            <p:cNvSpPr>
              <a:spLocks noChangeArrowheads="1"/>
            </p:cNvSpPr>
            <p:nvPr/>
          </p:nvSpPr>
          <p:spPr bwMode="auto">
            <a:xfrm>
              <a:off x="4512" y="1075"/>
              <a:ext cx="9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Optimal</a:t>
              </a:r>
            </a:p>
          </p:txBody>
        </p:sp>
      </p:grpSp>
      <p:sp>
        <p:nvSpPr>
          <p:cNvPr id="1142833" name="Rectangle 49"/>
          <p:cNvSpPr>
            <a:spLocks noChangeArrowheads="1"/>
          </p:cNvSpPr>
          <p:nvPr/>
        </p:nvSpPr>
        <p:spPr bwMode="auto">
          <a:xfrm>
            <a:off x="820738" y="2362200"/>
            <a:ext cx="283686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Greedy Criteria:</a:t>
            </a:r>
          </a:p>
        </p:txBody>
      </p:sp>
      <p:sp>
        <p:nvSpPr>
          <p:cNvPr id="40" name="Rectangle 2">
            <a:extLst>
              <a:ext uri="{FF2B5EF4-FFF2-40B4-BE49-F238E27FC236}">
                <a16:creationId xmlns:a16="http://schemas.microsoft.com/office/drawing/2014/main" id="{7D1EDDCA-D607-4FD3-B199-508989EC3C14}"/>
              </a:ext>
            </a:extLst>
          </p:cNvPr>
          <p:cNvSpPr txBox="1">
            <a:spLocks noChangeAspect="1" noChangeArrowheads="1"/>
          </p:cNvSpPr>
          <p:nvPr/>
        </p:nvSpPr>
        <p:spPr>
          <a:xfrm>
            <a:off x="457200" y="0"/>
            <a:ext cx="8229600" cy="914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The Job/Event Scheduling Problem</a:t>
            </a:r>
          </a:p>
        </p:txBody>
      </p:sp>
    </p:spTree>
    <p:extLst>
      <p:ext uri="{BB962C8B-B14F-4D97-AF65-F5344CB8AC3E}">
        <p14:creationId xmlns:p14="http://schemas.microsoft.com/office/powerpoint/2010/main" val="2880735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3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3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3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3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3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3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3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3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3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3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2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428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428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2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1427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1427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2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427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42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2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1427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1427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2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1427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1427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186" grpId="0"/>
      <p:bldP spid="1142787" grpId="0" autoUpdateAnimBg="0"/>
      <p:bldP spid="1142788" grpId="0" autoUpdateAnimBg="0"/>
      <p:bldP spid="1142789" grpId="0" autoUpdateAnimBg="0"/>
      <p:bldP spid="1142790" grpId="0" autoUpdateAnimBg="0"/>
      <p:bldP spid="93192" grpId="0" animBg="1"/>
      <p:bldP spid="93193" grpId="0" animBg="1"/>
      <p:bldP spid="93194" grpId="0" animBg="1"/>
      <p:bldP spid="93196" grpId="0" animBg="1"/>
      <p:bldP spid="1142833" grpId="0" autoUpdateAnimBg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3811" name="Rectangle 3"/>
          <p:cNvSpPr>
            <a:spLocks noChangeArrowheads="1"/>
          </p:cNvSpPr>
          <p:nvPr/>
        </p:nvSpPr>
        <p:spPr bwMode="auto">
          <a:xfrm>
            <a:off x="3571875" y="2773363"/>
            <a:ext cx="45053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 Earliest Starting Time</a:t>
            </a:r>
          </a:p>
        </p:txBody>
      </p:sp>
      <p:sp>
        <p:nvSpPr>
          <p:cNvPr id="1143812" name="Rectangle 4"/>
          <p:cNvSpPr>
            <a:spLocks noChangeArrowheads="1"/>
          </p:cNvSpPr>
          <p:nvPr/>
        </p:nvSpPr>
        <p:spPr bwMode="auto">
          <a:xfrm>
            <a:off x="2438400" y="5516563"/>
            <a:ext cx="304006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Counter Example</a:t>
            </a:r>
          </a:p>
        </p:txBody>
      </p:sp>
      <p:sp>
        <p:nvSpPr>
          <p:cNvPr id="1143813" name="Rectangle 5"/>
          <p:cNvSpPr>
            <a:spLocks noChangeArrowheads="1"/>
          </p:cNvSpPr>
          <p:nvPr/>
        </p:nvSpPr>
        <p:spPr bwMode="auto">
          <a:xfrm>
            <a:off x="3048000" y="3535363"/>
            <a:ext cx="53435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Common scheduling algorithm.</a:t>
            </a:r>
          </a:p>
        </p:txBody>
      </p:sp>
      <p:sp>
        <p:nvSpPr>
          <p:cNvPr id="1143814" name="Rectangle 6"/>
          <p:cNvSpPr>
            <a:spLocks noChangeArrowheads="1"/>
          </p:cNvSpPr>
          <p:nvPr/>
        </p:nvSpPr>
        <p:spPr bwMode="auto">
          <a:xfrm>
            <a:off x="868363" y="3530600"/>
            <a:ext cx="210343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Motivation:</a:t>
            </a:r>
          </a:p>
        </p:txBody>
      </p:sp>
      <p:sp>
        <p:nvSpPr>
          <p:cNvPr id="94215" name="Line 28"/>
          <p:cNvSpPr>
            <a:spLocks noChangeShapeType="1"/>
          </p:cNvSpPr>
          <p:nvPr/>
        </p:nvSpPr>
        <p:spPr bwMode="auto">
          <a:xfrm>
            <a:off x="3132138" y="1600200"/>
            <a:ext cx="7620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4216" name="Line 30"/>
          <p:cNvSpPr>
            <a:spLocks noChangeShapeType="1"/>
          </p:cNvSpPr>
          <p:nvPr/>
        </p:nvSpPr>
        <p:spPr bwMode="auto">
          <a:xfrm>
            <a:off x="3894138" y="1905000"/>
            <a:ext cx="7620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4217" name="Line 32"/>
          <p:cNvSpPr>
            <a:spLocks noChangeShapeType="1"/>
          </p:cNvSpPr>
          <p:nvPr/>
        </p:nvSpPr>
        <p:spPr bwMode="auto">
          <a:xfrm>
            <a:off x="4656138" y="2209800"/>
            <a:ext cx="7620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2" name="Group 57"/>
          <p:cNvGrpSpPr>
            <a:grpSpLocks/>
          </p:cNvGrpSpPr>
          <p:nvPr/>
        </p:nvGrpSpPr>
        <p:grpSpPr bwMode="auto">
          <a:xfrm>
            <a:off x="1676400" y="4876800"/>
            <a:ext cx="4191000" cy="381000"/>
            <a:chOff x="1104" y="3216"/>
            <a:chExt cx="2640" cy="240"/>
          </a:xfrm>
        </p:grpSpPr>
        <p:sp>
          <p:nvSpPr>
            <p:cNvPr id="94242" name="Line 8"/>
            <p:cNvSpPr>
              <a:spLocks noChangeShapeType="1"/>
            </p:cNvSpPr>
            <p:nvPr/>
          </p:nvSpPr>
          <p:spPr bwMode="auto">
            <a:xfrm>
              <a:off x="1104" y="3216"/>
              <a:ext cx="264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4243" name="Line 10"/>
            <p:cNvSpPr>
              <a:spLocks noChangeShapeType="1"/>
            </p:cNvSpPr>
            <p:nvPr/>
          </p:nvSpPr>
          <p:spPr bwMode="auto">
            <a:xfrm>
              <a:off x="1296" y="3456"/>
              <a:ext cx="48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4244" name="Line 34"/>
            <p:cNvSpPr>
              <a:spLocks noChangeShapeType="1"/>
            </p:cNvSpPr>
            <p:nvPr/>
          </p:nvSpPr>
          <p:spPr bwMode="auto">
            <a:xfrm>
              <a:off x="1872" y="3456"/>
              <a:ext cx="48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4245" name="Line 35"/>
            <p:cNvSpPr>
              <a:spLocks noChangeShapeType="1"/>
            </p:cNvSpPr>
            <p:nvPr/>
          </p:nvSpPr>
          <p:spPr bwMode="auto">
            <a:xfrm>
              <a:off x="2448" y="3456"/>
              <a:ext cx="48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4246" name="Line 36"/>
            <p:cNvSpPr>
              <a:spLocks noChangeShapeType="1"/>
            </p:cNvSpPr>
            <p:nvPr/>
          </p:nvSpPr>
          <p:spPr bwMode="auto">
            <a:xfrm>
              <a:off x="3024" y="3456"/>
              <a:ext cx="48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94219" name="Group 43"/>
          <p:cNvGrpSpPr>
            <a:grpSpLocks/>
          </p:cNvGrpSpPr>
          <p:nvPr/>
        </p:nvGrpSpPr>
        <p:grpSpPr bwMode="auto">
          <a:xfrm>
            <a:off x="2751138" y="1447800"/>
            <a:ext cx="3124200" cy="914400"/>
            <a:chOff x="1968" y="1296"/>
            <a:chExt cx="1968" cy="576"/>
          </a:xfrm>
        </p:grpSpPr>
        <p:sp>
          <p:nvSpPr>
            <p:cNvPr id="94238" name="Line 20"/>
            <p:cNvSpPr>
              <a:spLocks noChangeShapeType="1"/>
            </p:cNvSpPr>
            <p:nvPr/>
          </p:nvSpPr>
          <p:spPr bwMode="auto">
            <a:xfrm>
              <a:off x="1968" y="1296"/>
              <a:ext cx="48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4239" name="Line 29"/>
            <p:cNvSpPr>
              <a:spLocks noChangeShapeType="1"/>
            </p:cNvSpPr>
            <p:nvPr/>
          </p:nvSpPr>
          <p:spPr bwMode="auto">
            <a:xfrm>
              <a:off x="2448" y="1488"/>
              <a:ext cx="48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4240" name="Line 31"/>
            <p:cNvSpPr>
              <a:spLocks noChangeShapeType="1"/>
            </p:cNvSpPr>
            <p:nvPr/>
          </p:nvSpPr>
          <p:spPr bwMode="auto">
            <a:xfrm>
              <a:off x="2928" y="1680"/>
              <a:ext cx="48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4241" name="Line 41"/>
            <p:cNvSpPr>
              <a:spLocks noChangeShapeType="1"/>
            </p:cNvSpPr>
            <p:nvPr/>
          </p:nvSpPr>
          <p:spPr bwMode="auto">
            <a:xfrm>
              <a:off x="3456" y="1872"/>
              <a:ext cx="48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4" name="Group 55"/>
          <p:cNvGrpSpPr>
            <a:grpSpLocks/>
          </p:cNvGrpSpPr>
          <p:nvPr/>
        </p:nvGrpSpPr>
        <p:grpSpPr bwMode="auto">
          <a:xfrm>
            <a:off x="1981200" y="4983163"/>
            <a:ext cx="5715000" cy="579437"/>
            <a:chOff x="1296" y="3283"/>
            <a:chExt cx="3600" cy="365"/>
          </a:xfrm>
        </p:grpSpPr>
        <p:sp>
          <p:nvSpPr>
            <p:cNvPr id="94232" name="Text Box 13"/>
            <p:cNvSpPr txBox="1">
              <a:spLocks noChangeArrowheads="1"/>
            </p:cNvSpPr>
            <p:nvPr/>
          </p:nvSpPr>
          <p:spPr bwMode="auto">
            <a:xfrm>
              <a:off x="3941" y="3283"/>
              <a:ext cx="9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Optimal</a:t>
              </a:r>
            </a:p>
          </p:txBody>
        </p:sp>
        <p:grpSp>
          <p:nvGrpSpPr>
            <p:cNvPr id="94233" name="Group 53"/>
            <p:cNvGrpSpPr>
              <a:grpSpLocks/>
            </p:cNvGrpSpPr>
            <p:nvPr/>
          </p:nvGrpSpPr>
          <p:grpSpPr bwMode="auto">
            <a:xfrm>
              <a:off x="1296" y="3456"/>
              <a:ext cx="2208" cy="0"/>
              <a:chOff x="1296" y="3456"/>
              <a:chExt cx="2208" cy="0"/>
            </a:xfrm>
          </p:grpSpPr>
          <p:sp>
            <p:nvSpPr>
              <p:cNvPr id="94234" name="Line 49"/>
              <p:cNvSpPr>
                <a:spLocks noChangeShapeType="1"/>
              </p:cNvSpPr>
              <p:nvPr/>
            </p:nvSpPr>
            <p:spPr bwMode="auto">
              <a:xfrm>
                <a:off x="1296" y="3456"/>
                <a:ext cx="480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4235" name="Line 50"/>
              <p:cNvSpPr>
                <a:spLocks noChangeShapeType="1"/>
              </p:cNvSpPr>
              <p:nvPr/>
            </p:nvSpPr>
            <p:spPr bwMode="auto">
              <a:xfrm>
                <a:off x="1872" y="3456"/>
                <a:ext cx="480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4236" name="Line 51"/>
              <p:cNvSpPr>
                <a:spLocks noChangeShapeType="1"/>
              </p:cNvSpPr>
              <p:nvPr/>
            </p:nvSpPr>
            <p:spPr bwMode="auto">
              <a:xfrm>
                <a:off x="2448" y="3456"/>
                <a:ext cx="480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4237" name="Line 52"/>
              <p:cNvSpPr>
                <a:spLocks noChangeShapeType="1"/>
              </p:cNvSpPr>
              <p:nvPr/>
            </p:nvSpPr>
            <p:spPr bwMode="auto">
              <a:xfrm>
                <a:off x="3024" y="3456"/>
                <a:ext cx="480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  <p:grpSp>
        <p:nvGrpSpPr>
          <p:cNvPr id="6" name="Group 58"/>
          <p:cNvGrpSpPr>
            <a:grpSpLocks/>
          </p:cNvGrpSpPr>
          <p:nvPr/>
        </p:nvGrpSpPr>
        <p:grpSpPr bwMode="auto">
          <a:xfrm>
            <a:off x="1676400" y="4537075"/>
            <a:ext cx="6934200" cy="579438"/>
            <a:chOff x="1104" y="3002"/>
            <a:chExt cx="4368" cy="365"/>
          </a:xfrm>
        </p:grpSpPr>
        <p:sp>
          <p:nvSpPr>
            <p:cNvPr id="94230" name="Text Box 16"/>
            <p:cNvSpPr txBox="1">
              <a:spLocks noChangeArrowheads="1"/>
            </p:cNvSpPr>
            <p:nvPr/>
          </p:nvSpPr>
          <p:spPr bwMode="auto">
            <a:xfrm>
              <a:off x="3941" y="3002"/>
              <a:ext cx="1531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Schedule first</a:t>
              </a:r>
            </a:p>
          </p:txBody>
        </p:sp>
        <p:sp>
          <p:nvSpPr>
            <p:cNvPr id="94231" name="Line 56"/>
            <p:cNvSpPr>
              <a:spLocks noChangeShapeType="1"/>
            </p:cNvSpPr>
            <p:nvPr/>
          </p:nvSpPr>
          <p:spPr bwMode="auto">
            <a:xfrm>
              <a:off x="1104" y="3216"/>
              <a:ext cx="264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7" name="Group 60"/>
          <p:cNvGrpSpPr>
            <a:grpSpLocks/>
          </p:cNvGrpSpPr>
          <p:nvPr/>
        </p:nvGrpSpPr>
        <p:grpSpPr bwMode="auto">
          <a:xfrm>
            <a:off x="2751138" y="1447800"/>
            <a:ext cx="4716462" cy="914400"/>
            <a:chOff x="1968" y="1296"/>
            <a:chExt cx="2971" cy="576"/>
          </a:xfrm>
        </p:grpSpPr>
        <p:grpSp>
          <p:nvGrpSpPr>
            <p:cNvPr id="94224" name="Group 44"/>
            <p:cNvGrpSpPr>
              <a:grpSpLocks/>
            </p:cNvGrpSpPr>
            <p:nvPr/>
          </p:nvGrpSpPr>
          <p:grpSpPr bwMode="auto">
            <a:xfrm>
              <a:off x="1968" y="1296"/>
              <a:ext cx="1968" cy="576"/>
              <a:chOff x="1968" y="1296"/>
              <a:chExt cx="1968" cy="576"/>
            </a:xfrm>
          </p:grpSpPr>
          <p:sp>
            <p:nvSpPr>
              <p:cNvPr id="94226" name="Line 45"/>
              <p:cNvSpPr>
                <a:spLocks noChangeShapeType="1"/>
              </p:cNvSpPr>
              <p:nvPr/>
            </p:nvSpPr>
            <p:spPr bwMode="auto">
              <a:xfrm>
                <a:off x="1968" y="1296"/>
                <a:ext cx="480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4227" name="Line 46"/>
              <p:cNvSpPr>
                <a:spLocks noChangeShapeType="1"/>
              </p:cNvSpPr>
              <p:nvPr/>
            </p:nvSpPr>
            <p:spPr bwMode="auto">
              <a:xfrm>
                <a:off x="2448" y="1488"/>
                <a:ext cx="480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4228" name="Line 47"/>
              <p:cNvSpPr>
                <a:spLocks noChangeShapeType="1"/>
              </p:cNvSpPr>
              <p:nvPr/>
            </p:nvSpPr>
            <p:spPr bwMode="auto">
              <a:xfrm>
                <a:off x="2928" y="1680"/>
                <a:ext cx="480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4229" name="Line 48"/>
              <p:cNvSpPr>
                <a:spLocks noChangeShapeType="1"/>
              </p:cNvSpPr>
              <p:nvPr/>
            </p:nvSpPr>
            <p:spPr bwMode="auto">
              <a:xfrm>
                <a:off x="3456" y="1872"/>
                <a:ext cx="480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94225" name="Rectangle 59"/>
            <p:cNvSpPr>
              <a:spLocks noChangeArrowheads="1"/>
            </p:cNvSpPr>
            <p:nvPr/>
          </p:nvSpPr>
          <p:spPr bwMode="auto">
            <a:xfrm>
              <a:off x="3984" y="1296"/>
              <a:ext cx="9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Optimal</a:t>
              </a:r>
            </a:p>
          </p:txBody>
        </p:sp>
      </p:grpSp>
      <p:sp>
        <p:nvSpPr>
          <p:cNvPr id="1143869" name="Rectangle 61"/>
          <p:cNvSpPr>
            <a:spLocks noChangeArrowheads="1"/>
          </p:cNvSpPr>
          <p:nvPr/>
        </p:nvSpPr>
        <p:spPr bwMode="auto">
          <a:xfrm>
            <a:off x="820738" y="2773363"/>
            <a:ext cx="28368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Greedy Criteria:</a:t>
            </a:r>
          </a:p>
        </p:txBody>
      </p:sp>
      <p:sp>
        <p:nvSpPr>
          <p:cNvPr id="40" name="Rectangle 2">
            <a:extLst>
              <a:ext uri="{FF2B5EF4-FFF2-40B4-BE49-F238E27FC236}">
                <a16:creationId xmlns:a16="http://schemas.microsoft.com/office/drawing/2014/main" id="{4D792C15-2D45-4F88-A03D-903ACAD07AE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04800" y="223840"/>
            <a:ext cx="8686800" cy="1219200"/>
          </a:xfrm>
        </p:spPr>
        <p:txBody>
          <a:bodyPr/>
          <a:lstStyle/>
          <a:p>
            <a:pPr eaLnBrk="1" hangingPunct="1"/>
            <a:r>
              <a:rPr lang="en-US" altLang="en-US" sz="3600" dirty="0"/>
              <a:t>Possible Criteria for Defining “Best”</a:t>
            </a:r>
          </a:p>
        </p:txBody>
      </p:sp>
      <p:sp>
        <p:nvSpPr>
          <p:cNvPr id="41" name="Rectangle 2">
            <a:extLst>
              <a:ext uri="{FF2B5EF4-FFF2-40B4-BE49-F238E27FC236}">
                <a16:creationId xmlns:a16="http://schemas.microsoft.com/office/drawing/2014/main" id="{C7C97B7E-C4AF-41C0-8E6C-38F3C37FAFEB}"/>
              </a:ext>
            </a:extLst>
          </p:cNvPr>
          <p:cNvSpPr txBox="1">
            <a:spLocks noChangeAspect="1" noChangeArrowheads="1"/>
          </p:cNvSpPr>
          <p:nvPr/>
        </p:nvSpPr>
        <p:spPr>
          <a:xfrm>
            <a:off x="457200" y="0"/>
            <a:ext cx="8229600" cy="914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The Job/Event Scheduling Problem</a:t>
            </a:r>
          </a:p>
        </p:txBody>
      </p:sp>
    </p:spTree>
    <p:extLst>
      <p:ext uri="{BB962C8B-B14F-4D97-AF65-F5344CB8AC3E}">
        <p14:creationId xmlns:p14="http://schemas.microsoft.com/office/powerpoint/2010/main" val="39479009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438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438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43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438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438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438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438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438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3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1438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1438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3811" grpId="0" autoUpdateAnimBg="0"/>
      <p:bldP spid="1143812" grpId="0" autoUpdateAnimBg="0"/>
      <p:bldP spid="1143813" grpId="0" autoUpdateAnimBg="0"/>
      <p:bldP spid="1143814" grpId="0" autoUpdateAnimBg="0"/>
      <p:bldP spid="1143869" grpId="0" autoUpdateAnimBg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4835" name="Rectangle 3"/>
          <p:cNvSpPr>
            <a:spLocks noChangeArrowheads="1"/>
          </p:cNvSpPr>
          <p:nvPr/>
        </p:nvSpPr>
        <p:spPr bwMode="auto">
          <a:xfrm>
            <a:off x="1752600" y="2590800"/>
            <a:ext cx="69469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Conflicting with the Fewest Other Events</a:t>
            </a:r>
          </a:p>
        </p:txBody>
      </p:sp>
      <p:sp>
        <p:nvSpPr>
          <p:cNvPr id="1144836" name="Rectangle 4"/>
          <p:cNvSpPr>
            <a:spLocks noChangeArrowheads="1"/>
          </p:cNvSpPr>
          <p:nvPr/>
        </p:nvSpPr>
        <p:spPr bwMode="auto">
          <a:xfrm>
            <a:off x="2133600" y="5973763"/>
            <a:ext cx="304006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Counter Example</a:t>
            </a:r>
          </a:p>
        </p:txBody>
      </p:sp>
      <p:sp>
        <p:nvSpPr>
          <p:cNvPr id="1144837" name="Rectangle 5"/>
          <p:cNvSpPr>
            <a:spLocks noChangeArrowheads="1"/>
          </p:cNvSpPr>
          <p:nvPr/>
        </p:nvSpPr>
        <p:spPr bwMode="auto">
          <a:xfrm>
            <a:off x="3048000" y="3508375"/>
            <a:ext cx="53117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So many can still be scheduled.</a:t>
            </a:r>
          </a:p>
        </p:txBody>
      </p:sp>
      <p:sp>
        <p:nvSpPr>
          <p:cNvPr id="1144838" name="Rectangle 6"/>
          <p:cNvSpPr>
            <a:spLocks noChangeArrowheads="1"/>
          </p:cNvSpPr>
          <p:nvPr/>
        </p:nvSpPr>
        <p:spPr bwMode="auto">
          <a:xfrm>
            <a:off x="868363" y="3505200"/>
            <a:ext cx="210343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Motivation:</a:t>
            </a:r>
          </a:p>
        </p:txBody>
      </p:sp>
      <p:grpSp>
        <p:nvGrpSpPr>
          <p:cNvPr id="95239" name="Group 44"/>
          <p:cNvGrpSpPr>
            <a:grpSpLocks/>
          </p:cNvGrpSpPr>
          <p:nvPr/>
        </p:nvGrpSpPr>
        <p:grpSpPr bwMode="auto">
          <a:xfrm>
            <a:off x="2209800" y="1798638"/>
            <a:ext cx="3733800" cy="0"/>
            <a:chOff x="1488" y="1488"/>
            <a:chExt cx="2352" cy="0"/>
          </a:xfrm>
        </p:grpSpPr>
        <p:sp>
          <p:nvSpPr>
            <p:cNvPr id="95271" name="Line 27"/>
            <p:cNvSpPr>
              <a:spLocks noChangeShapeType="1"/>
            </p:cNvSpPr>
            <p:nvPr/>
          </p:nvSpPr>
          <p:spPr bwMode="auto">
            <a:xfrm>
              <a:off x="1488" y="1488"/>
              <a:ext cx="1104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5272" name="Line 28"/>
            <p:cNvSpPr>
              <a:spLocks noChangeShapeType="1"/>
            </p:cNvSpPr>
            <p:nvPr/>
          </p:nvSpPr>
          <p:spPr bwMode="auto">
            <a:xfrm>
              <a:off x="2736" y="1488"/>
              <a:ext cx="1104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95240" name="Line 29"/>
          <p:cNvSpPr>
            <a:spLocks noChangeShapeType="1"/>
          </p:cNvSpPr>
          <p:nvPr/>
        </p:nvSpPr>
        <p:spPr bwMode="auto">
          <a:xfrm>
            <a:off x="3657600" y="1570038"/>
            <a:ext cx="7620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3" name="Group 54"/>
          <p:cNvGrpSpPr>
            <a:grpSpLocks/>
          </p:cNvGrpSpPr>
          <p:nvPr/>
        </p:nvGrpSpPr>
        <p:grpSpPr bwMode="auto">
          <a:xfrm>
            <a:off x="1905000" y="4618038"/>
            <a:ext cx="3505200" cy="1143000"/>
            <a:chOff x="1296" y="3264"/>
            <a:chExt cx="2208" cy="720"/>
          </a:xfrm>
        </p:grpSpPr>
        <p:sp>
          <p:nvSpPr>
            <p:cNvPr id="95258" name="Line 21"/>
            <p:cNvSpPr>
              <a:spLocks noChangeShapeType="1"/>
            </p:cNvSpPr>
            <p:nvPr/>
          </p:nvSpPr>
          <p:spPr bwMode="auto">
            <a:xfrm>
              <a:off x="1296" y="3696"/>
              <a:ext cx="72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5259" name="Line 22"/>
            <p:cNvSpPr>
              <a:spLocks noChangeShapeType="1"/>
            </p:cNvSpPr>
            <p:nvPr/>
          </p:nvSpPr>
          <p:spPr bwMode="auto">
            <a:xfrm>
              <a:off x="1296" y="3504"/>
              <a:ext cx="48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5260" name="Line 23"/>
            <p:cNvSpPr>
              <a:spLocks noChangeShapeType="1"/>
            </p:cNvSpPr>
            <p:nvPr/>
          </p:nvSpPr>
          <p:spPr bwMode="auto">
            <a:xfrm>
              <a:off x="1872" y="3504"/>
              <a:ext cx="48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5261" name="Line 24"/>
            <p:cNvSpPr>
              <a:spLocks noChangeShapeType="1"/>
            </p:cNvSpPr>
            <p:nvPr/>
          </p:nvSpPr>
          <p:spPr bwMode="auto">
            <a:xfrm>
              <a:off x="2448" y="3504"/>
              <a:ext cx="48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5262" name="Line 25"/>
            <p:cNvSpPr>
              <a:spLocks noChangeShapeType="1"/>
            </p:cNvSpPr>
            <p:nvPr/>
          </p:nvSpPr>
          <p:spPr bwMode="auto">
            <a:xfrm>
              <a:off x="3024" y="3504"/>
              <a:ext cx="48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5263" name="Line 31"/>
            <p:cNvSpPr>
              <a:spLocks noChangeShapeType="1"/>
            </p:cNvSpPr>
            <p:nvPr/>
          </p:nvSpPr>
          <p:spPr bwMode="auto">
            <a:xfrm>
              <a:off x="2160" y="3264"/>
              <a:ext cx="48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5264" name="Line 32"/>
            <p:cNvSpPr>
              <a:spLocks noChangeShapeType="1"/>
            </p:cNvSpPr>
            <p:nvPr/>
          </p:nvSpPr>
          <p:spPr bwMode="auto">
            <a:xfrm>
              <a:off x="1296" y="3792"/>
              <a:ext cx="72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5265" name="Line 33"/>
            <p:cNvSpPr>
              <a:spLocks noChangeShapeType="1"/>
            </p:cNvSpPr>
            <p:nvPr/>
          </p:nvSpPr>
          <p:spPr bwMode="auto">
            <a:xfrm>
              <a:off x="1296" y="3888"/>
              <a:ext cx="72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5266" name="Line 34"/>
            <p:cNvSpPr>
              <a:spLocks noChangeShapeType="1"/>
            </p:cNvSpPr>
            <p:nvPr/>
          </p:nvSpPr>
          <p:spPr bwMode="auto">
            <a:xfrm>
              <a:off x="1296" y="3984"/>
              <a:ext cx="72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5267" name="Line 35"/>
            <p:cNvSpPr>
              <a:spLocks noChangeShapeType="1"/>
            </p:cNvSpPr>
            <p:nvPr/>
          </p:nvSpPr>
          <p:spPr bwMode="auto">
            <a:xfrm>
              <a:off x="2784" y="3696"/>
              <a:ext cx="72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5268" name="Line 36"/>
            <p:cNvSpPr>
              <a:spLocks noChangeShapeType="1"/>
            </p:cNvSpPr>
            <p:nvPr/>
          </p:nvSpPr>
          <p:spPr bwMode="auto">
            <a:xfrm>
              <a:off x="2784" y="3792"/>
              <a:ext cx="72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5269" name="Line 37"/>
            <p:cNvSpPr>
              <a:spLocks noChangeShapeType="1"/>
            </p:cNvSpPr>
            <p:nvPr/>
          </p:nvSpPr>
          <p:spPr bwMode="auto">
            <a:xfrm>
              <a:off x="2784" y="3888"/>
              <a:ext cx="72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5270" name="Line 38"/>
            <p:cNvSpPr>
              <a:spLocks noChangeShapeType="1"/>
            </p:cNvSpPr>
            <p:nvPr/>
          </p:nvSpPr>
          <p:spPr bwMode="auto">
            <a:xfrm>
              <a:off x="2784" y="3984"/>
              <a:ext cx="720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4" name="Group 55"/>
          <p:cNvGrpSpPr>
            <a:grpSpLocks/>
          </p:cNvGrpSpPr>
          <p:nvPr/>
        </p:nvGrpSpPr>
        <p:grpSpPr bwMode="auto">
          <a:xfrm>
            <a:off x="3276600" y="4267200"/>
            <a:ext cx="4953000" cy="579438"/>
            <a:chOff x="2160" y="3043"/>
            <a:chExt cx="3120" cy="365"/>
          </a:xfrm>
        </p:grpSpPr>
        <p:sp>
          <p:nvSpPr>
            <p:cNvPr id="95256" name="Text Box 41"/>
            <p:cNvSpPr txBox="1">
              <a:spLocks noChangeArrowheads="1"/>
            </p:cNvSpPr>
            <p:nvPr/>
          </p:nvSpPr>
          <p:spPr bwMode="auto">
            <a:xfrm>
              <a:off x="3749" y="3043"/>
              <a:ext cx="1531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Schedule first</a:t>
              </a:r>
            </a:p>
          </p:txBody>
        </p:sp>
        <p:sp>
          <p:nvSpPr>
            <p:cNvPr id="95257" name="Line 48"/>
            <p:cNvSpPr>
              <a:spLocks noChangeShapeType="1"/>
            </p:cNvSpPr>
            <p:nvPr/>
          </p:nvSpPr>
          <p:spPr bwMode="auto">
            <a:xfrm>
              <a:off x="2160" y="3264"/>
              <a:ext cx="48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grpSp>
        <p:nvGrpSpPr>
          <p:cNvPr id="5" name="Group 56"/>
          <p:cNvGrpSpPr>
            <a:grpSpLocks/>
          </p:cNvGrpSpPr>
          <p:nvPr/>
        </p:nvGrpSpPr>
        <p:grpSpPr bwMode="auto">
          <a:xfrm>
            <a:off x="1905000" y="4618038"/>
            <a:ext cx="5402263" cy="579437"/>
            <a:chOff x="1296" y="3264"/>
            <a:chExt cx="3403" cy="365"/>
          </a:xfrm>
        </p:grpSpPr>
        <p:sp>
          <p:nvSpPr>
            <p:cNvPr id="95250" name="Text Box 9"/>
            <p:cNvSpPr txBox="1">
              <a:spLocks noChangeArrowheads="1"/>
            </p:cNvSpPr>
            <p:nvPr/>
          </p:nvSpPr>
          <p:spPr bwMode="auto">
            <a:xfrm>
              <a:off x="3744" y="3264"/>
              <a:ext cx="9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Optimal</a:t>
              </a:r>
            </a:p>
          </p:txBody>
        </p:sp>
        <p:grpSp>
          <p:nvGrpSpPr>
            <p:cNvPr id="95251" name="Group 53"/>
            <p:cNvGrpSpPr>
              <a:grpSpLocks/>
            </p:cNvGrpSpPr>
            <p:nvPr/>
          </p:nvGrpSpPr>
          <p:grpSpPr bwMode="auto">
            <a:xfrm>
              <a:off x="1296" y="3504"/>
              <a:ext cx="2208" cy="0"/>
              <a:chOff x="1296" y="3504"/>
              <a:chExt cx="2208" cy="0"/>
            </a:xfrm>
          </p:grpSpPr>
          <p:sp>
            <p:nvSpPr>
              <p:cNvPr id="95252" name="Line 49"/>
              <p:cNvSpPr>
                <a:spLocks noChangeShapeType="1"/>
              </p:cNvSpPr>
              <p:nvPr/>
            </p:nvSpPr>
            <p:spPr bwMode="auto">
              <a:xfrm>
                <a:off x="1296" y="3504"/>
                <a:ext cx="480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5253" name="Line 50"/>
              <p:cNvSpPr>
                <a:spLocks noChangeShapeType="1"/>
              </p:cNvSpPr>
              <p:nvPr/>
            </p:nvSpPr>
            <p:spPr bwMode="auto">
              <a:xfrm>
                <a:off x="1872" y="3504"/>
                <a:ext cx="480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5254" name="Line 51"/>
              <p:cNvSpPr>
                <a:spLocks noChangeShapeType="1"/>
              </p:cNvSpPr>
              <p:nvPr/>
            </p:nvSpPr>
            <p:spPr bwMode="auto">
              <a:xfrm>
                <a:off x="2448" y="3504"/>
                <a:ext cx="480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5255" name="Line 52"/>
              <p:cNvSpPr>
                <a:spLocks noChangeShapeType="1"/>
              </p:cNvSpPr>
              <p:nvPr/>
            </p:nvSpPr>
            <p:spPr bwMode="auto">
              <a:xfrm>
                <a:off x="3024" y="3504"/>
                <a:ext cx="480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</p:grpSp>
      <p:grpSp>
        <p:nvGrpSpPr>
          <p:cNvPr id="7" name="Group 58"/>
          <p:cNvGrpSpPr>
            <a:grpSpLocks/>
          </p:cNvGrpSpPr>
          <p:nvPr/>
        </p:nvGrpSpPr>
        <p:grpSpPr bwMode="auto">
          <a:xfrm>
            <a:off x="2209800" y="1447800"/>
            <a:ext cx="5715000" cy="579438"/>
            <a:chOff x="1488" y="1267"/>
            <a:chExt cx="3600" cy="365"/>
          </a:xfrm>
        </p:grpSpPr>
        <p:grpSp>
          <p:nvGrpSpPr>
            <p:cNvPr id="95246" name="Group 45"/>
            <p:cNvGrpSpPr>
              <a:grpSpLocks/>
            </p:cNvGrpSpPr>
            <p:nvPr/>
          </p:nvGrpSpPr>
          <p:grpSpPr bwMode="auto">
            <a:xfrm>
              <a:off x="1488" y="1488"/>
              <a:ext cx="2352" cy="0"/>
              <a:chOff x="1488" y="1488"/>
              <a:chExt cx="2352" cy="0"/>
            </a:xfrm>
          </p:grpSpPr>
          <p:sp>
            <p:nvSpPr>
              <p:cNvPr id="95248" name="Line 46"/>
              <p:cNvSpPr>
                <a:spLocks noChangeShapeType="1"/>
              </p:cNvSpPr>
              <p:nvPr/>
            </p:nvSpPr>
            <p:spPr bwMode="auto">
              <a:xfrm>
                <a:off x="1488" y="1488"/>
                <a:ext cx="1104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95249" name="Line 47"/>
              <p:cNvSpPr>
                <a:spLocks noChangeShapeType="1"/>
              </p:cNvSpPr>
              <p:nvPr/>
            </p:nvSpPr>
            <p:spPr bwMode="auto">
              <a:xfrm>
                <a:off x="2736" y="1488"/>
                <a:ext cx="1104" cy="0"/>
              </a:xfrm>
              <a:prstGeom prst="line">
                <a:avLst/>
              </a:prstGeom>
              <a:noFill/>
              <a:ln w="38100">
                <a:solidFill>
                  <a:srgbClr val="66FF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</p:grpSp>
        <p:sp>
          <p:nvSpPr>
            <p:cNvPr id="95247" name="Rectangle 57"/>
            <p:cNvSpPr>
              <a:spLocks noChangeArrowheads="1"/>
            </p:cNvSpPr>
            <p:nvPr/>
          </p:nvSpPr>
          <p:spPr bwMode="auto">
            <a:xfrm>
              <a:off x="4133" y="1267"/>
              <a:ext cx="9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Optimal</a:t>
              </a:r>
            </a:p>
          </p:txBody>
        </p:sp>
      </p:grpSp>
      <p:sp>
        <p:nvSpPr>
          <p:cNvPr id="1144891" name="Rectangle 59"/>
          <p:cNvSpPr>
            <a:spLocks noChangeArrowheads="1"/>
          </p:cNvSpPr>
          <p:nvPr/>
        </p:nvSpPr>
        <p:spPr bwMode="auto">
          <a:xfrm>
            <a:off x="896938" y="2087563"/>
            <a:ext cx="28368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Greedy Criteria:</a:t>
            </a:r>
          </a:p>
        </p:txBody>
      </p:sp>
      <p:sp>
        <p:nvSpPr>
          <p:cNvPr id="42" name="Rectangle 2">
            <a:extLst>
              <a:ext uri="{FF2B5EF4-FFF2-40B4-BE49-F238E27FC236}">
                <a16:creationId xmlns:a16="http://schemas.microsoft.com/office/drawing/2014/main" id="{0C4EB935-EFF2-4FC3-ABF9-CC7ACC08821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04800" y="223840"/>
            <a:ext cx="8686800" cy="1219200"/>
          </a:xfrm>
        </p:spPr>
        <p:txBody>
          <a:bodyPr/>
          <a:lstStyle/>
          <a:p>
            <a:pPr eaLnBrk="1" hangingPunct="1"/>
            <a:r>
              <a:rPr lang="en-US" altLang="en-US" sz="3600" dirty="0"/>
              <a:t>Possible Criteria for Defining “Best”</a:t>
            </a:r>
          </a:p>
        </p:txBody>
      </p:sp>
      <p:sp>
        <p:nvSpPr>
          <p:cNvPr id="43" name="Rectangle 2">
            <a:extLst>
              <a:ext uri="{FF2B5EF4-FFF2-40B4-BE49-F238E27FC236}">
                <a16:creationId xmlns:a16="http://schemas.microsoft.com/office/drawing/2014/main" id="{0AE8327F-74C4-4D66-B14F-9E0AF1FB6D66}"/>
              </a:ext>
            </a:extLst>
          </p:cNvPr>
          <p:cNvSpPr txBox="1">
            <a:spLocks noChangeAspect="1" noChangeArrowheads="1"/>
          </p:cNvSpPr>
          <p:nvPr/>
        </p:nvSpPr>
        <p:spPr>
          <a:xfrm>
            <a:off x="457200" y="0"/>
            <a:ext cx="8229600" cy="914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The Job/Event Scheduling Problem</a:t>
            </a:r>
          </a:p>
        </p:txBody>
      </p:sp>
    </p:spTree>
    <p:extLst>
      <p:ext uri="{BB962C8B-B14F-4D97-AF65-F5344CB8AC3E}">
        <p14:creationId xmlns:p14="http://schemas.microsoft.com/office/powerpoint/2010/main" val="361724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448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448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44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448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448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448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448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448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4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1448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1448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4835" grpId="0" autoUpdateAnimBg="0"/>
      <p:bldP spid="1144836" grpId="0" autoUpdateAnimBg="0"/>
      <p:bldP spid="1144837" grpId="0" autoUpdateAnimBg="0"/>
      <p:bldP spid="1144838" grpId="0" autoUpdateAnimBg="0"/>
      <p:bldP spid="1144891" grpId="0" autoUpdateAnimBg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859" name="Rectangle 3"/>
          <p:cNvSpPr>
            <a:spLocks noChangeArrowheads="1"/>
          </p:cNvSpPr>
          <p:nvPr/>
        </p:nvSpPr>
        <p:spPr bwMode="auto">
          <a:xfrm>
            <a:off x="3810000" y="4551363"/>
            <a:ext cx="4021138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Earliest Finishing Time</a:t>
            </a:r>
          </a:p>
        </p:txBody>
      </p:sp>
      <p:sp>
        <p:nvSpPr>
          <p:cNvPr id="1145861" name="Rectangle 5"/>
          <p:cNvSpPr>
            <a:spLocks noChangeArrowheads="1"/>
          </p:cNvSpPr>
          <p:nvPr/>
        </p:nvSpPr>
        <p:spPr bwMode="auto">
          <a:xfrm>
            <a:off x="3048000" y="5108575"/>
            <a:ext cx="5557838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Schedule the event which will </a:t>
            </a:r>
            <a:b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free up your room for someone </a:t>
            </a:r>
            <a:b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else as soon as possible.</a:t>
            </a:r>
          </a:p>
        </p:txBody>
      </p:sp>
      <p:sp>
        <p:nvSpPr>
          <p:cNvPr id="1145862" name="Rectangle 6"/>
          <p:cNvSpPr>
            <a:spLocks noChangeArrowheads="1"/>
          </p:cNvSpPr>
          <p:nvPr/>
        </p:nvSpPr>
        <p:spPr bwMode="auto">
          <a:xfrm>
            <a:off x="868363" y="5105400"/>
            <a:ext cx="210343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Motivation:</a:t>
            </a:r>
          </a:p>
        </p:txBody>
      </p:sp>
      <p:sp>
        <p:nvSpPr>
          <p:cNvPr id="96262" name="Line 11"/>
          <p:cNvSpPr>
            <a:spLocks noChangeShapeType="1"/>
          </p:cNvSpPr>
          <p:nvPr/>
        </p:nvSpPr>
        <p:spPr bwMode="auto">
          <a:xfrm>
            <a:off x="2362200" y="1676400"/>
            <a:ext cx="1752600" cy="0"/>
          </a:xfrm>
          <a:prstGeom prst="line">
            <a:avLst/>
          </a:prstGeom>
          <a:noFill/>
          <a:ln w="38100">
            <a:solidFill>
              <a:srgbClr val="66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6263" name="Line 12"/>
          <p:cNvSpPr>
            <a:spLocks noChangeShapeType="1"/>
          </p:cNvSpPr>
          <p:nvPr/>
        </p:nvSpPr>
        <p:spPr bwMode="auto">
          <a:xfrm>
            <a:off x="4343400" y="1676400"/>
            <a:ext cx="1752600" cy="0"/>
          </a:xfrm>
          <a:prstGeom prst="line">
            <a:avLst/>
          </a:prstGeom>
          <a:noFill/>
          <a:ln w="38100">
            <a:solidFill>
              <a:srgbClr val="66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6264" name="Line 13"/>
          <p:cNvSpPr>
            <a:spLocks noChangeShapeType="1"/>
          </p:cNvSpPr>
          <p:nvPr/>
        </p:nvSpPr>
        <p:spPr bwMode="auto">
          <a:xfrm>
            <a:off x="3810000" y="1524000"/>
            <a:ext cx="7620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6265" name="Line 15"/>
          <p:cNvSpPr>
            <a:spLocks noChangeShapeType="1"/>
          </p:cNvSpPr>
          <p:nvPr/>
        </p:nvSpPr>
        <p:spPr bwMode="auto">
          <a:xfrm>
            <a:off x="2438400" y="3810000"/>
            <a:ext cx="11430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6266" name="Line 16"/>
          <p:cNvSpPr>
            <a:spLocks noChangeShapeType="1"/>
          </p:cNvSpPr>
          <p:nvPr/>
        </p:nvSpPr>
        <p:spPr bwMode="auto">
          <a:xfrm>
            <a:off x="2438400" y="3657600"/>
            <a:ext cx="762000" cy="0"/>
          </a:xfrm>
          <a:prstGeom prst="line">
            <a:avLst/>
          </a:prstGeom>
          <a:noFill/>
          <a:ln w="38100">
            <a:solidFill>
              <a:srgbClr val="66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6267" name="Line 17"/>
          <p:cNvSpPr>
            <a:spLocks noChangeShapeType="1"/>
          </p:cNvSpPr>
          <p:nvPr/>
        </p:nvSpPr>
        <p:spPr bwMode="auto">
          <a:xfrm>
            <a:off x="3352800" y="3657600"/>
            <a:ext cx="762000" cy="0"/>
          </a:xfrm>
          <a:prstGeom prst="line">
            <a:avLst/>
          </a:prstGeom>
          <a:noFill/>
          <a:ln w="38100">
            <a:solidFill>
              <a:srgbClr val="66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6268" name="Line 18"/>
          <p:cNvSpPr>
            <a:spLocks noChangeShapeType="1"/>
          </p:cNvSpPr>
          <p:nvPr/>
        </p:nvSpPr>
        <p:spPr bwMode="auto">
          <a:xfrm>
            <a:off x="4267200" y="3657600"/>
            <a:ext cx="762000" cy="0"/>
          </a:xfrm>
          <a:prstGeom prst="line">
            <a:avLst/>
          </a:prstGeom>
          <a:noFill/>
          <a:ln w="38100">
            <a:solidFill>
              <a:srgbClr val="66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6269" name="Line 19"/>
          <p:cNvSpPr>
            <a:spLocks noChangeShapeType="1"/>
          </p:cNvSpPr>
          <p:nvPr/>
        </p:nvSpPr>
        <p:spPr bwMode="auto">
          <a:xfrm>
            <a:off x="5181600" y="3657600"/>
            <a:ext cx="762000" cy="0"/>
          </a:xfrm>
          <a:prstGeom prst="line">
            <a:avLst/>
          </a:prstGeom>
          <a:noFill/>
          <a:ln w="38100">
            <a:solidFill>
              <a:srgbClr val="66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6270" name="Line 20"/>
          <p:cNvSpPr>
            <a:spLocks noChangeShapeType="1"/>
          </p:cNvSpPr>
          <p:nvPr/>
        </p:nvSpPr>
        <p:spPr bwMode="auto">
          <a:xfrm>
            <a:off x="3810000" y="3505200"/>
            <a:ext cx="7620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6271" name="Line 21"/>
          <p:cNvSpPr>
            <a:spLocks noChangeShapeType="1"/>
          </p:cNvSpPr>
          <p:nvPr/>
        </p:nvSpPr>
        <p:spPr bwMode="auto">
          <a:xfrm>
            <a:off x="2438400" y="3962400"/>
            <a:ext cx="11430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6272" name="Line 22"/>
          <p:cNvSpPr>
            <a:spLocks noChangeShapeType="1"/>
          </p:cNvSpPr>
          <p:nvPr/>
        </p:nvSpPr>
        <p:spPr bwMode="auto">
          <a:xfrm>
            <a:off x="2438400" y="4114800"/>
            <a:ext cx="11430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6273" name="Line 23"/>
          <p:cNvSpPr>
            <a:spLocks noChangeShapeType="1"/>
          </p:cNvSpPr>
          <p:nvPr/>
        </p:nvSpPr>
        <p:spPr bwMode="auto">
          <a:xfrm>
            <a:off x="2438400" y="4267200"/>
            <a:ext cx="11430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6274" name="Line 24"/>
          <p:cNvSpPr>
            <a:spLocks noChangeShapeType="1"/>
          </p:cNvSpPr>
          <p:nvPr/>
        </p:nvSpPr>
        <p:spPr bwMode="auto">
          <a:xfrm>
            <a:off x="4800600" y="3810000"/>
            <a:ext cx="11430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6275" name="Line 25"/>
          <p:cNvSpPr>
            <a:spLocks noChangeShapeType="1"/>
          </p:cNvSpPr>
          <p:nvPr/>
        </p:nvSpPr>
        <p:spPr bwMode="auto">
          <a:xfrm>
            <a:off x="4800600" y="3962400"/>
            <a:ext cx="11430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6276" name="Line 26"/>
          <p:cNvSpPr>
            <a:spLocks noChangeShapeType="1"/>
          </p:cNvSpPr>
          <p:nvPr/>
        </p:nvSpPr>
        <p:spPr bwMode="auto">
          <a:xfrm>
            <a:off x="4800600" y="4114800"/>
            <a:ext cx="11430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6277" name="Line 27"/>
          <p:cNvSpPr>
            <a:spLocks noChangeShapeType="1"/>
          </p:cNvSpPr>
          <p:nvPr/>
        </p:nvSpPr>
        <p:spPr bwMode="auto">
          <a:xfrm>
            <a:off x="4800600" y="4267200"/>
            <a:ext cx="11430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6278" name="Line 32"/>
          <p:cNvSpPr>
            <a:spLocks noChangeShapeType="1"/>
          </p:cNvSpPr>
          <p:nvPr/>
        </p:nvSpPr>
        <p:spPr bwMode="auto">
          <a:xfrm>
            <a:off x="2209800" y="2527300"/>
            <a:ext cx="41910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6279" name="Line 33"/>
          <p:cNvSpPr>
            <a:spLocks noChangeShapeType="1"/>
          </p:cNvSpPr>
          <p:nvPr/>
        </p:nvSpPr>
        <p:spPr bwMode="auto">
          <a:xfrm>
            <a:off x="2514600" y="2692400"/>
            <a:ext cx="762000" cy="0"/>
          </a:xfrm>
          <a:prstGeom prst="line">
            <a:avLst/>
          </a:prstGeom>
          <a:noFill/>
          <a:ln w="38100">
            <a:solidFill>
              <a:srgbClr val="66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6280" name="Line 34"/>
          <p:cNvSpPr>
            <a:spLocks noChangeShapeType="1"/>
          </p:cNvSpPr>
          <p:nvPr/>
        </p:nvSpPr>
        <p:spPr bwMode="auto">
          <a:xfrm>
            <a:off x="3429000" y="2692400"/>
            <a:ext cx="762000" cy="0"/>
          </a:xfrm>
          <a:prstGeom prst="line">
            <a:avLst/>
          </a:prstGeom>
          <a:noFill/>
          <a:ln w="38100">
            <a:solidFill>
              <a:srgbClr val="66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6281" name="Line 35"/>
          <p:cNvSpPr>
            <a:spLocks noChangeShapeType="1"/>
          </p:cNvSpPr>
          <p:nvPr/>
        </p:nvSpPr>
        <p:spPr bwMode="auto">
          <a:xfrm>
            <a:off x="4343400" y="2692400"/>
            <a:ext cx="762000" cy="0"/>
          </a:xfrm>
          <a:prstGeom prst="line">
            <a:avLst/>
          </a:prstGeom>
          <a:noFill/>
          <a:ln w="38100">
            <a:solidFill>
              <a:srgbClr val="66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96282" name="Line 36"/>
          <p:cNvSpPr>
            <a:spLocks noChangeShapeType="1"/>
          </p:cNvSpPr>
          <p:nvPr/>
        </p:nvSpPr>
        <p:spPr bwMode="auto">
          <a:xfrm>
            <a:off x="5257800" y="2692400"/>
            <a:ext cx="762000" cy="0"/>
          </a:xfrm>
          <a:prstGeom prst="line">
            <a:avLst/>
          </a:prstGeom>
          <a:noFill/>
          <a:ln w="38100">
            <a:solidFill>
              <a:srgbClr val="66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45895" name="Rectangle 39"/>
          <p:cNvSpPr>
            <a:spLocks noChangeArrowheads="1"/>
          </p:cNvSpPr>
          <p:nvPr/>
        </p:nvSpPr>
        <p:spPr bwMode="auto">
          <a:xfrm>
            <a:off x="7434263" y="6156325"/>
            <a:ext cx="170973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Works!</a:t>
            </a:r>
          </a:p>
        </p:txBody>
      </p:sp>
      <p:grpSp>
        <p:nvGrpSpPr>
          <p:cNvPr id="2" name="Group 43"/>
          <p:cNvGrpSpPr>
            <a:grpSpLocks/>
          </p:cNvGrpSpPr>
          <p:nvPr/>
        </p:nvGrpSpPr>
        <p:grpSpPr bwMode="auto">
          <a:xfrm>
            <a:off x="2362200" y="1676400"/>
            <a:ext cx="1752600" cy="1981200"/>
            <a:chOff x="1488" y="1488"/>
            <a:chExt cx="1104" cy="1248"/>
          </a:xfrm>
        </p:grpSpPr>
        <p:sp>
          <p:nvSpPr>
            <p:cNvPr id="96286" name="Line 40"/>
            <p:cNvSpPr>
              <a:spLocks noChangeShapeType="1"/>
            </p:cNvSpPr>
            <p:nvPr/>
          </p:nvSpPr>
          <p:spPr bwMode="auto">
            <a:xfrm>
              <a:off x="1488" y="1488"/>
              <a:ext cx="1104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6287" name="Line 41"/>
            <p:cNvSpPr>
              <a:spLocks noChangeShapeType="1"/>
            </p:cNvSpPr>
            <p:nvPr/>
          </p:nvSpPr>
          <p:spPr bwMode="auto">
            <a:xfrm>
              <a:off x="1536" y="2736"/>
              <a:ext cx="48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96288" name="Line 42"/>
            <p:cNvSpPr>
              <a:spLocks noChangeShapeType="1"/>
            </p:cNvSpPr>
            <p:nvPr/>
          </p:nvSpPr>
          <p:spPr bwMode="auto">
            <a:xfrm>
              <a:off x="1584" y="2128"/>
              <a:ext cx="480" cy="0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1145900" name="Rectangle 44"/>
          <p:cNvSpPr>
            <a:spLocks noChangeArrowheads="1"/>
          </p:cNvSpPr>
          <p:nvPr/>
        </p:nvSpPr>
        <p:spPr bwMode="auto">
          <a:xfrm>
            <a:off x="871538" y="4525963"/>
            <a:ext cx="28368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Greedy Criteria:</a:t>
            </a: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6D05B00C-B5DC-4414-9BAB-F9BA35C9C7B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04800" y="223840"/>
            <a:ext cx="8686800" cy="1219200"/>
          </a:xfrm>
        </p:spPr>
        <p:txBody>
          <a:bodyPr/>
          <a:lstStyle/>
          <a:p>
            <a:pPr eaLnBrk="1" hangingPunct="1"/>
            <a:r>
              <a:rPr lang="en-US" altLang="en-US" sz="3600" dirty="0"/>
              <a:t>Possible Criteria for Defining “Best”</a:t>
            </a:r>
          </a:p>
        </p:txBody>
      </p:sp>
      <p:sp>
        <p:nvSpPr>
          <p:cNvPr id="35" name="Rectangle 2">
            <a:extLst>
              <a:ext uri="{FF2B5EF4-FFF2-40B4-BE49-F238E27FC236}">
                <a16:creationId xmlns:a16="http://schemas.microsoft.com/office/drawing/2014/main" id="{DEA573C4-5B90-4D48-B6FD-50185182A0BB}"/>
              </a:ext>
            </a:extLst>
          </p:cNvPr>
          <p:cNvSpPr txBox="1">
            <a:spLocks noChangeAspect="1" noChangeArrowheads="1"/>
          </p:cNvSpPr>
          <p:nvPr/>
        </p:nvSpPr>
        <p:spPr>
          <a:xfrm>
            <a:off x="457200" y="0"/>
            <a:ext cx="8229600" cy="914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The Job/Event Scheduling Problem</a:t>
            </a:r>
          </a:p>
        </p:txBody>
      </p:sp>
    </p:spTree>
    <p:extLst>
      <p:ext uri="{BB962C8B-B14F-4D97-AF65-F5344CB8AC3E}">
        <p14:creationId xmlns:p14="http://schemas.microsoft.com/office/powerpoint/2010/main" val="32744753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5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459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459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58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458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458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58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458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458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5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458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458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5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458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458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458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1458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5859" grpId="0" autoUpdateAnimBg="0"/>
      <p:bldP spid="1145861" grpId="0" autoUpdateAnimBg="0"/>
      <p:bldP spid="1145862" grpId="0" autoUpdateAnimBg="0"/>
      <p:bldP spid="1145895" grpId="0" autoUpdateAnimBg="0"/>
      <p:bldP spid="1145900" grpId="0" autoUpdateAnimBg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Rectangle 6"/>
          <p:cNvSpPr>
            <a:spLocks noGrp="1" noChangeArrowheads="1"/>
          </p:cNvSpPr>
          <p:nvPr>
            <p:ph type="title"/>
          </p:nvPr>
        </p:nvSpPr>
        <p:spPr>
          <a:xfrm>
            <a:off x="7620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600" dirty="0"/>
              <a:t>Recursion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2819400"/>
            <a:ext cx="3223066" cy="4027056"/>
            <a:chOff x="0" y="2819400"/>
            <a:chExt cx="3223066" cy="4027056"/>
          </a:xfrm>
        </p:grpSpPr>
        <p:grpSp>
          <p:nvGrpSpPr>
            <p:cNvPr id="7170" name="Group 2"/>
            <p:cNvGrpSpPr>
              <a:grpSpLocks/>
            </p:cNvGrpSpPr>
            <p:nvPr/>
          </p:nvGrpSpPr>
          <p:grpSpPr bwMode="auto">
            <a:xfrm>
              <a:off x="920750" y="2819400"/>
              <a:ext cx="1676400" cy="1676400"/>
              <a:chOff x="2352" y="624"/>
              <a:chExt cx="1056" cy="1056"/>
            </a:xfrm>
          </p:grpSpPr>
          <p:sp>
            <p:nvSpPr>
              <p:cNvPr id="7253" name="Rectangle 3"/>
              <p:cNvSpPr>
                <a:spLocks noChangeArrowheads="1"/>
              </p:cNvSpPr>
              <p:nvPr/>
            </p:nvSpPr>
            <p:spPr bwMode="auto">
              <a:xfrm>
                <a:off x="2352" y="624"/>
                <a:ext cx="1056" cy="1056"/>
              </a:xfrm>
              <a:prstGeom prst="rect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CA" altLang="en-US"/>
              </a:p>
            </p:txBody>
          </p:sp>
          <p:sp>
            <p:nvSpPr>
              <p:cNvPr id="7254" name="Text Box 4"/>
              <p:cNvSpPr txBox="1">
                <a:spLocks noChangeArrowheads="1"/>
              </p:cNvSpPr>
              <p:nvPr/>
            </p:nvSpPr>
            <p:spPr bwMode="auto">
              <a:xfrm>
                <a:off x="2400" y="624"/>
                <a:ext cx="508" cy="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  = 33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Y = 12</a:t>
                </a:r>
              </a:p>
            </p:txBody>
          </p:sp>
        </p:grpSp>
        <p:grpSp>
          <p:nvGrpSpPr>
            <p:cNvPr id="7173" name="Group 8"/>
            <p:cNvGrpSpPr>
              <a:grpSpLocks/>
            </p:cNvGrpSpPr>
            <p:nvPr/>
          </p:nvGrpSpPr>
          <p:grpSpPr bwMode="auto">
            <a:xfrm>
              <a:off x="615950" y="3733800"/>
              <a:ext cx="441325" cy="1066800"/>
              <a:chOff x="864" y="465"/>
              <a:chExt cx="1046" cy="2358"/>
            </a:xfrm>
          </p:grpSpPr>
          <p:grpSp>
            <p:nvGrpSpPr>
              <p:cNvPr id="7230" name="Group 9"/>
              <p:cNvGrpSpPr>
                <a:grpSpLocks/>
              </p:cNvGrpSpPr>
              <p:nvPr/>
            </p:nvGrpSpPr>
            <p:grpSpPr bwMode="auto">
              <a:xfrm>
                <a:off x="864" y="465"/>
                <a:ext cx="1008" cy="2319"/>
                <a:chOff x="587" y="528"/>
                <a:chExt cx="1008" cy="2319"/>
              </a:xfrm>
            </p:grpSpPr>
            <p:grpSp>
              <p:nvGrpSpPr>
                <p:cNvPr id="7233" name="Group 10"/>
                <p:cNvGrpSpPr>
                  <a:grpSpLocks/>
                </p:cNvGrpSpPr>
                <p:nvPr/>
              </p:nvGrpSpPr>
              <p:grpSpPr bwMode="auto">
                <a:xfrm>
                  <a:off x="587" y="528"/>
                  <a:ext cx="1008" cy="2319"/>
                  <a:chOff x="587" y="528"/>
                  <a:chExt cx="1008" cy="2319"/>
                </a:xfrm>
              </p:grpSpPr>
              <p:grpSp>
                <p:nvGrpSpPr>
                  <p:cNvPr id="7235" name="Group 11"/>
                  <p:cNvGrpSpPr>
                    <a:grpSpLocks/>
                  </p:cNvGrpSpPr>
                  <p:nvPr/>
                </p:nvGrpSpPr>
                <p:grpSpPr bwMode="auto">
                  <a:xfrm>
                    <a:off x="587" y="528"/>
                    <a:ext cx="1008" cy="2319"/>
                    <a:chOff x="1151" y="1104"/>
                    <a:chExt cx="686" cy="1741"/>
                  </a:xfrm>
                </p:grpSpPr>
                <p:sp>
                  <p:nvSpPr>
                    <p:cNvPr id="7242" name="Freeform 12"/>
                    <p:cNvSpPr>
                      <a:spLocks/>
                    </p:cNvSpPr>
                    <p:nvPr/>
                  </p:nvSpPr>
                  <p:spPr bwMode="auto">
                    <a:xfrm flipH="1">
                      <a:off x="1321" y="1581"/>
                      <a:ext cx="304" cy="566"/>
                    </a:xfrm>
                    <a:custGeom>
                      <a:avLst/>
                      <a:gdLst>
                        <a:gd name="T0" fmla="*/ 7 w 304"/>
                        <a:gd name="T1" fmla="*/ 174 h 566"/>
                        <a:gd name="T2" fmla="*/ 18 w 304"/>
                        <a:gd name="T3" fmla="*/ 122 h 566"/>
                        <a:gd name="T4" fmla="*/ 42 w 304"/>
                        <a:gd name="T5" fmla="*/ 83 h 566"/>
                        <a:gd name="T6" fmla="*/ 81 w 304"/>
                        <a:gd name="T7" fmla="*/ 45 h 566"/>
                        <a:gd name="T8" fmla="*/ 148 w 304"/>
                        <a:gd name="T9" fmla="*/ 7 h 566"/>
                        <a:gd name="T10" fmla="*/ 205 w 304"/>
                        <a:gd name="T11" fmla="*/ 0 h 566"/>
                        <a:gd name="T12" fmla="*/ 255 w 304"/>
                        <a:gd name="T13" fmla="*/ 10 h 566"/>
                        <a:gd name="T14" fmla="*/ 290 w 304"/>
                        <a:gd name="T15" fmla="*/ 31 h 566"/>
                        <a:gd name="T16" fmla="*/ 304 w 304"/>
                        <a:gd name="T17" fmla="*/ 59 h 566"/>
                        <a:gd name="T18" fmla="*/ 304 w 304"/>
                        <a:gd name="T19" fmla="*/ 87 h 566"/>
                        <a:gd name="T20" fmla="*/ 290 w 304"/>
                        <a:gd name="T21" fmla="*/ 118 h 566"/>
                        <a:gd name="T22" fmla="*/ 262 w 304"/>
                        <a:gd name="T23" fmla="*/ 146 h 566"/>
                        <a:gd name="T24" fmla="*/ 223 w 304"/>
                        <a:gd name="T25" fmla="*/ 181 h 566"/>
                        <a:gd name="T26" fmla="*/ 201 w 304"/>
                        <a:gd name="T27" fmla="*/ 215 h 566"/>
                        <a:gd name="T28" fmla="*/ 194 w 304"/>
                        <a:gd name="T29" fmla="*/ 240 h 566"/>
                        <a:gd name="T30" fmla="*/ 194 w 304"/>
                        <a:gd name="T31" fmla="*/ 260 h 566"/>
                        <a:gd name="T32" fmla="*/ 205 w 304"/>
                        <a:gd name="T33" fmla="*/ 295 h 566"/>
                        <a:gd name="T34" fmla="*/ 230 w 304"/>
                        <a:gd name="T35" fmla="*/ 344 h 566"/>
                        <a:gd name="T36" fmla="*/ 247 w 304"/>
                        <a:gd name="T37" fmla="*/ 399 h 566"/>
                        <a:gd name="T38" fmla="*/ 251 w 304"/>
                        <a:gd name="T39" fmla="*/ 438 h 566"/>
                        <a:gd name="T40" fmla="*/ 244 w 304"/>
                        <a:gd name="T41" fmla="*/ 479 h 566"/>
                        <a:gd name="T42" fmla="*/ 233 w 304"/>
                        <a:gd name="T43" fmla="*/ 510 h 566"/>
                        <a:gd name="T44" fmla="*/ 201 w 304"/>
                        <a:gd name="T45" fmla="*/ 545 h 566"/>
                        <a:gd name="T46" fmla="*/ 173 w 304"/>
                        <a:gd name="T47" fmla="*/ 559 h 566"/>
                        <a:gd name="T48" fmla="*/ 141 w 304"/>
                        <a:gd name="T49" fmla="*/ 566 h 566"/>
                        <a:gd name="T50" fmla="*/ 113 w 304"/>
                        <a:gd name="T51" fmla="*/ 563 h 566"/>
                        <a:gd name="T52" fmla="*/ 92 w 304"/>
                        <a:gd name="T53" fmla="*/ 549 h 566"/>
                        <a:gd name="T54" fmla="*/ 67 w 304"/>
                        <a:gd name="T55" fmla="*/ 521 h 566"/>
                        <a:gd name="T56" fmla="*/ 42 w 304"/>
                        <a:gd name="T57" fmla="*/ 472 h 566"/>
                        <a:gd name="T58" fmla="*/ 14 w 304"/>
                        <a:gd name="T59" fmla="*/ 392 h 566"/>
                        <a:gd name="T60" fmla="*/ 4 w 304"/>
                        <a:gd name="T61" fmla="*/ 333 h 566"/>
                        <a:gd name="T62" fmla="*/ 0 w 304"/>
                        <a:gd name="T63" fmla="*/ 257 h 566"/>
                        <a:gd name="T64" fmla="*/ 0 w 304"/>
                        <a:gd name="T65" fmla="*/ 222 h 566"/>
                        <a:gd name="T66" fmla="*/ 7 w 304"/>
                        <a:gd name="T67" fmla="*/ 174 h 56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w 304"/>
                        <a:gd name="T103" fmla="*/ 0 h 566"/>
                        <a:gd name="T104" fmla="*/ 304 w 304"/>
                        <a:gd name="T105" fmla="*/ 566 h 566"/>
                      </a:gdLst>
                      <a:ahLst/>
                      <a:cxnLst>
                        <a:cxn ang="T68">
                          <a:pos x="T0" y="T1"/>
                        </a:cxn>
                        <a:cxn ang="T69">
                          <a:pos x="T2" y="T3"/>
                        </a:cxn>
                        <a:cxn ang="T70">
                          <a:pos x="T4" y="T5"/>
                        </a:cxn>
                        <a:cxn ang="T71">
                          <a:pos x="T6" y="T7"/>
                        </a:cxn>
                        <a:cxn ang="T72">
                          <a:pos x="T8" y="T9"/>
                        </a:cxn>
                        <a:cxn ang="T73">
                          <a:pos x="T10" y="T11"/>
                        </a:cxn>
                        <a:cxn ang="T74">
                          <a:pos x="T12" y="T13"/>
                        </a:cxn>
                        <a:cxn ang="T75">
                          <a:pos x="T14" y="T15"/>
                        </a:cxn>
                        <a:cxn ang="T76">
                          <a:pos x="T16" y="T17"/>
                        </a:cxn>
                        <a:cxn ang="T77">
                          <a:pos x="T18" y="T19"/>
                        </a:cxn>
                        <a:cxn ang="T78">
                          <a:pos x="T20" y="T21"/>
                        </a:cxn>
                        <a:cxn ang="T79">
                          <a:pos x="T22" y="T23"/>
                        </a:cxn>
                        <a:cxn ang="T80">
                          <a:pos x="T24" y="T25"/>
                        </a:cxn>
                        <a:cxn ang="T81">
                          <a:pos x="T26" y="T27"/>
                        </a:cxn>
                        <a:cxn ang="T82">
                          <a:pos x="T28" y="T29"/>
                        </a:cxn>
                        <a:cxn ang="T83">
                          <a:pos x="T30" y="T31"/>
                        </a:cxn>
                        <a:cxn ang="T84">
                          <a:pos x="T32" y="T33"/>
                        </a:cxn>
                        <a:cxn ang="T85">
                          <a:pos x="T34" y="T35"/>
                        </a:cxn>
                        <a:cxn ang="T86">
                          <a:pos x="T36" y="T37"/>
                        </a:cxn>
                        <a:cxn ang="T87">
                          <a:pos x="T38" y="T39"/>
                        </a:cxn>
                        <a:cxn ang="T88">
                          <a:pos x="T40" y="T41"/>
                        </a:cxn>
                        <a:cxn ang="T89">
                          <a:pos x="T42" y="T43"/>
                        </a:cxn>
                        <a:cxn ang="T90">
                          <a:pos x="T44" y="T45"/>
                        </a:cxn>
                        <a:cxn ang="T91">
                          <a:pos x="T46" y="T47"/>
                        </a:cxn>
                        <a:cxn ang="T92">
                          <a:pos x="T48" y="T49"/>
                        </a:cxn>
                        <a:cxn ang="T93">
                          <a:pos x="T50" y="T51"/>
                        </a:cxn>
                        <a:cxn ang="T94">
                          <a:pos x="T52" y="T53"/>
                        </a:cxn>
                        <a:cxn ang="T95">
                          <a:pos x="T54" y="T55"/>
                        </a:cxn>
                        <a:cxn ang="T96">
                          <a:pos x="T56" y="T57"/>
                        </a:cxn>
                        <a:cxn ang="T97">
                          <a:pos x="T58" y="T59"/>
                        </a:cxn>
                        <a:cxn ang="T98">
                          <a:pos x="T60" y="T61"/>
                        </a:cxn>
                        <a:cxn ang="T99">
                          <a:pos x="T62" y="T63"/>
                        </a:cxn>
                        <a:cxn ang="T100">
                          <a:pos x="T64" y="T65"/>
                        </a:cxn>
                        <a:cxn ang="T101">
                          <a:pos x="T66" y="T67"/>
                        </a:cxn>
                      </a:cxnLst>
                      <a:rect l="T102" t="T103" r="T104" b="T105"/>
                      <a:pathLst>
                        <a:path w="304" h="566">
                          <a:moveTo>
                            <a:pt x="7" y="174"/>
                          </a:moveTo>
                          <a:lnTo>
                            <a:pt x="18" y="122"/>
                          </a:lnTo>
                          <a:lnTo>
                            <a:pt x="42" y="83"/>
                          </a:lnTo>
                          <a:lnTo>
                            <a:pt x="81" y="45"/>
                          </a:lnTo>
                          <a:lnTo>
                            <a:pt x="148" y="7"/>
                          </a:lnTo>
                          <a:lnTo>
                            <a:pt x="205" y="0"/>
                          </a:lnTo>
                          <a:lnTo>
                            <a:pt x="255" y="10"/>
                          </a:lnTo>
                          <a:lnTo>
                            <a:pt x="290" y="31"/>
                          </a:lnTo>
                          <a:lnTo>
                            <a:pt x="304" y="59"/>
                          </a:lnTo>
                          <a:lnTo>
                            <a:pt x="304" y="87"/>
                          </a:lnTo>
                          <a:lnTo>
                            <a:pt x="290" y="118"/>
                          </a:lnTo>
                          <a:lnTo>
                            <a:pt x="262" y="146"/>
                          </a:lnTo>
                          <a:lnTo>
                            <a:pt x="223" y="181"/>
                          </a:lnTo>
                          <a:lnTo>
                            <a:pt x="201" y="215"/>
                          </a:lnTo>
                          <a:lnTo>
                            <a:pt x="194" y="240"/>
                          </a:lnTo>
                          <a:lnTo>
                            <a:pt x="194" y="260"/>
                          </a:lnTo>
                          <a:lnTo>
                            <a:pt x="205" y="295"/>
                          </a:lnTo>
                          <a:lnTo>
                            <a:pt x="230" y="344"/>
                          </a:lnTo>
                          <a:lnTo>
                            <a:pt x="247" y="399"/>
                          </a:lnTo>
                          <a:lnTo>
                            <a:pt x="251" y="438"/>
                          </a:lnTo>
                          <a:lnTo>
                            <a:pt x="244" y="479"/>
                          </a:lnTo>
                          <a:lnTo>
                            <a:pt x="233" y="510"/>
                          </a:lnTo>
                          <a:lnTo>
                            <a:pt x="201" y="545"/>
                          </a:lnTo>
                          <a:lnTo>
                            <a:pt x="173" y="559"/>
                          </a:lnTo>
                          <a:lnTo>
                            <a:pt x="141" y="566"/>
                          </a:lnTo>
                          <a:lnTo>
                            <a:pt x="113" y="563"/>
                          </a:lnTo>
                          <a:lnTo>
                            <a:pt x="92" y="549"/>
                          </a:lnTo>
                          <a:lnTo>
                            <a:pt x="67" y="521"/>
                          </a:lnTo>
                          <a:lnTo>
                            <a:pt x="42" y="472"/>
                          </a:lnTo>
                          <a:lnTo>
                            <a:pt x="14" y="392"/>
                          </a:lnTo>
                          <a:lnTo>
                            <a:pt x="4" y="333"/>
                          </a:lnTo>
                          <a:lnTo>
                            <a:pt x="0" y="257"/>
                          </a:lnTo>
                          <a:lnTo>
                            <a:pt x="0" y="222"/>
                          </a:lnTo>
                          <a:lnTo>
                            <a:pt x="7" y="174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43" name="Freeform 13"/>
                    <p:cNvSpPr>
                      <a:spLocks/>
                    </p:cNvSpPr>
                    <p:nvPr/>
                  </p:nvSpPr>
                  <p:spPr bwMode="auto">
                    <a:xfrm flipH="1">
                      <a:off x="1151" y="1619"/>
                      <a:ext cx="249" cy="572"/>
                    </a:xfrm>
                    <a:custGeom>
                      <a:avLst/>
                      <a:gdLst>
                        <a:gd name="T0" fmla="*/ 25 w 249"/>
                        <a:gd name="T1" fmla="*/ 65 h 572"/>
                        <a:gd name="T2" fmla="*/ 7 w 249"/>
                        <a:gd name="T3" fmla="*/ 44 h 572"/>
                        <a:gd name="T4" fmla="*/ 0 w 249"/>
                        <a:gd name="T5" fmla="*/ 27 h 572"/>
                        <a:gd name="T6" fmla="*/ 11 w 249"/>
                        <a:gd name="T7" fmla="*/ 7 h 572"/>
                        <a:gd name="T8" fmla="*/ 28 w 249"/>
                        <a:gd name="T9" fmla="*/ 0 h 572"/>
                        <a:gd name="T10" fmla="*/ 60 w 249"/>
                        <a:gd name="T11" fmla="*/ 0 h 572"/>
                        <a:gd name="T12" fmla="*/ 96 w 249"/>
                        <a:gd name="T13" fmla="*/ 24 h 572"/>
                        <a:gd name="T14" fmla="*/ 132 w 249"/>
                        <a:gd name="T15" fmla="*/ 61 h 572"/>
                        <a:gd name="T16" fmla="*/ 192 w 249"/>
                        <a:gd name="T17" fmla="*/ 140 h 572"/>
                        <a:gd name="T18" fmla="*/ 231 w 249"/>
                        <a:gd name="T19" fmla="*/ 204 h 572"/>
                        <a:gd name="T20" fmla="*/ 249 w 249"/>
                        <a:gd name="T21" fmla="*/ 255 h 572"/>
                        <a:gd name="T22" fmla="*/ 245 w 249"/>
                        <a:gd name="T23" fmla="*/ 283 h 572"/>
                        <a:gd name="T24" fmla="*/ 224 w 249"/>
                        <a:gd name="T25" fmla="*/ 320 h 572"/>
                        <a:gd name="T26" fmla="*/ 181 w 249"/>
                        <a:gd name="T27" fmla="*/ 347 h 572"/>
                        <a:gd name="T28" fmla="*/ 110 w 249"/>
                        <a:gd name="T29" fmla="*/ 371 h 572"/>
                        <a:gd name="T30" fmla="*/ 75 w 249"/>
                        <a:gd name="T31" fmla="*/ 395 h 572"/>
                        <a:gd name="T32" fmla="*/ 60 w 249"/>
                        <a:gd name="T33" fmla="*/ 415 h 572"/>
                        <a:gd name="T34" fmla="*/ 68 w 249"/>
                        <a:gd name="T35" fmla="*/ 436 h 572"/>
                        <a:gd name="T36" fmla="*/ 107 w 249"/>
                        <a:gd name="T37" fmla="*/ 456 h 572"/>
                        <a:gd name="T38" fmla="*/ 139 w 249"/>
                        <a:gd name="T39" fmla="*/ 497 h 572"/>
                        <a:gd name="T40" fmla="*/ 153 w 249"/>
                        <a:gd name="T41" fmla="*/ 538 h 572"/>
                        <a:gd name="T42" fmla="*/ 149 w 249"/>
                        <a:gd name="T43" fmla="*/ 558 h 572"/>
                        <a:gd name="T44" fmla="*/ 117 w 249"/>
                        <a:gd name="T45" fmla="*/ 572 h 572"/>
                        <a:gd name="T46" fmla="*/ 107 w 249"/>
                        <a:gd name="T47" fmla="*/ 572 h 572"/>
                        <a:gd name="T48" fmla="*/ 92 w 249"/>
                        <a:gd name="T49" fmla="*/ 535 h 572"/>
                        <a:gd name="T50" fmla="*/ 85 w 249"/>
                        <a:gd name="T51" fmla="*/ 494 h 572"/>
                        <a:gd name="T52" fmla="*/ 64 w 249"/>
                        <a:gd name="T53" fmla="*/ 463 h 572"/>
                        <a:gd name="T54" fmla="*/ 32 w 249"/>
                        <a:gd name="T55" fmla="*/ 446 h 572"/>
                        <a:gd name="T56" fmla="*/ 21 w 249"/>
                        <a:gd name="T57" fmla="*/ 426 h 572"/>
                        <a:gd name="T58" fmla="*/ 25 w 249"/>
                        <a:gd name="T59" fmla="*/ 405 h 572"/>
                        <a:gd name="T60" fmla="*/ 53 w 249"/>
                        <a:gd name="T61" fmla="*/ 371 h 572"/>
                        <a:gd name="T62" fmla="*/ 107 w 249"/>
                        <a:gd name="T63" fmla="*/ 351 h 572"/>
                        <a:gd name="T64" fmla="*/ 157 w 249"/>
                        <a:gd name="T65" fmla="*/ 320 h 572"/>
                        <a:gd name="T66" fmla="*/ 196 w 249"/>
                        <a:gd name="T67" fmla="*/ 286 h 572"/>
                        <a:gd name="T68" fmla="*/ 210 w 249"/>
                        <a:gd name="T69" fmla="*/ 252 h 572"/>
                        <a:gd name="T70" fmla="*/ 206 w 249"/>
                        <a:gd name="T71" fmla="*/ 238 h 572"/>
                        <a:gd name="T72" fmla="*/ 189 w 249"/>
                        <a:gd name="T73" fmla="*/ 208 h 572"/>
                        <a:gd name="T74" fmla="*/ 157 w 249"/>
                        <a:gd name="T75" fmla="*/ 163 h 572"/>
                        <a:gd name="T76" fmla="*/ 121 w 249"/>
                        <a:gd name="T77" fmla="*/ 136 h 572"/>
                        <a:gd name="T78" fmla="*/ 82 w 249"/>
                        <a:gd name="T79" fmla="*/ 106 h 572"/>
                        <a:gd name="T80" fmla="*/ 53 w 249"/>
                        <a:gd name="T81" fmla="*/ 89 h 572"/>
                        <a:gd name="T82" fmla="*/ 25 w 249"/>
                        <a:gd name="T83" fmla="*/ 65 h 572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249"/>
                        <a:gd name="T127" fmla="*/ 0 h 572"/>
                        <a:gd name="T128" fmla="*/ 249 w 249"/>
                        <a:gd name="T129" fmla="*/ 572 h 572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249" h="572">
                          <a:moveTo>
                            <a:pt x="25" y="65"/>
                          </a:moveTo>
                          <a:lnTo>
                            <a:pt x="7" y="44"/>
                          </a:lnTo>
                          <a:lnTo>
                            <a:pt x="0" y="27"/>
                          </a:lnTo>
                          <a:lnTo>
                            <a:pt x="11" y="7"/>
                          </a:lnTo>
                          <a:lnTo>
                            <a:pt x="28" y="0"/>
                          </a:lnTo>
                          <a:lnTo>
                            <a:pt x="60" y="0"/>
                          </a:lnTo>
                          <a:lnTo>
                            <a:pt x="96" y="24"/>
                          </a:lnTo>
                          <a:lnTo>
                            <a:pt x="132" y="61"/>
                          </a:lnTo>
                          <a:lnTo>
                            <a:pt x="192" y="140"/>
                          </a:lnTo>
                          <a:lnTo>
                            <a:pt x="231" y="204"/>
                          </a:lnTo>
                          <a:lnTo>
                            <a:pt x="249" y="255"/>
                          </a:lnTo>
                          <a:lnTo>
                            <a:pt x="245" y="283"/>
                          </a:lnTo>
                          <a:lnTo>
                            <a:pt x="224" y="320"/>
                          </a:lnTo>
                          <a:lnTo>
                            <a:pt x="181" y="347"/>
                          </a:lnTo>
                          <a:lnTo>
                            <a:pt x="110" y="371"/>
                          </a:lnTo>
                          <a:lnTo>
                            <a:pt x="75" y="395"/>
                          </a:lnTo>
                          <a:lnTo>
                            <a:pt x="60" y="415"/>
                          </a:lnTo>
                          <a:lnTo>
                            <a:pt x="68" y="436"/>
                          </a:lnTo>
                          <a:lnTo>
                            <a:pt x="107" y="456"/>
                          </a:lnTo>
                          <a:lnTo>
                            <a:pt x="139" y="497"/>
                          </a:lnTo>
                          <a:lnTo>
                            <a:pt x="153" y="538"/>
                          </a:lnTo>
                          <a:lnTo>
                            <a:pt x="149" y="558"/>
                          </a:lnTo>
                          <a:lnTo>
                            <a:pt x="117" y="572"/>
                          </a:lnTo>
                          <a:lnTo>
                            <a:pt x="107" y="572"/>
                          </a:lnTo>
                          <a:lnTo>
                            <a:pt x="92" y="535"/>
                          </a:lnTo>
                          <a:lnTo>
                            <a:pt x="85" y="494"/>
                          </a:lnTo>
                          <a:lnTo>
                            <a:pt x="64" y="463"/>
                          </a:lnTo>
                          <a:lnTo>
                            <a:pt x="32" y="446"/>
                          </a:lnTo>
                          <a:lnTo>
                            <a:pt x="21" y="426"/>
                          </a:lnTo>
                          <a:lnTo>
                            <a:pt x="25" y="405"/>
                          </a:lnTo>
                          <a:lnTo>
                            <a:pt x="53" y="371"/>
                          </a:lnTo>
                          <a:lnTo>
                            <a:pt x="107" y="351"/>
                          </a:lnTo>
                          <a:lnTo>
                            <a:pt x="157" y="320"/>
                          </a:lnTo>
                          <a:lnTo>
                            <a:pt x="196" y="286"/>
                          </a:lnTo>
                          <a:lnTo>
                            <a:pt x="210" y="252"/>
                          </a:lnTo>
                          <a:lnTo>
                            <a:pt x="206" y="238"/>
                          </a:lnTo>
                          <a:lnTo>
                            <a:pt x="189" y="208"/>
                          </a:lnTo>
                          <a:lnTo>
                            <a:pt x="157" y="163"/>
                          </a:lnTo>
                          <a:lnTo>
                            <a:pt x="121" y="136"/>
                          </a:lnTo>
                          <a:lnTo>
                            <a:pt x="82" y="106"/>
                          </a:lnTo>
                          <a:lnTo>
                            <a:pt x="53" y="89"/>
                          </a:lnTo>
                          <a:lnTo>
                            <a:pt x="25" y="6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44" name="Freeform 14"/>
                    <p:cNvSpPr>
                      <a:spLocks/>
                    </p:cNvSpPr>
                    <p:nvPr/>
                  </p:nvSpPr>
                  <p:spPr bwMode="auto">
                    <a:xfrm flipH="1">
                      <a:off x="1447" y="1581"/>
                      <a:ext cx="362" cy="499"/>
                    </a:xfrm>
                    <a:custGeom>
                      <a:avLst/>
                      <a:gdLst>
                        <a:gd name="T0" fmla="*/ 151 w 362"/>
                        <a:gd name="T1" fmla="*/ 35 h 499"/>
                        <a:gd name="T2" fmla="*/ 221 w 362"/>
                        <a:gd name="T3" fmla="*/ 0 h 499"/>
                        <a:gd name="T4" fmla="*/ 281 w 362"/>
                        <a:gd name="T5" fmla="*/ 0 h 499"/>
                        <a:gd name="T6" fmla="*/ 344 w 362"/>
                        <a:gd name="T7" fmla="*/ 14 h 499"/>
                        <a:gd name="T8" fmla="*/ 362 w 362"/>
                        <a:gd name="T9" fmla="*/ 35 h 499"/>
                        <a:gd name="T10" fmla="*/ 351 w 362"/>
                        <a:gd name="T11" fmla="*/ 59 h 499"/>
                        <a:gd name="T12" fmla="*/ 334 w 362"/>
                        <a:gd name="T13" fmla="*/ 91 h 499"/>
                        <a:gd name="T14" fmla="*/ 302 w 362"/>
                        <a:gd name="T15" fmla="*/ 87 h 499"/>
                        <a:gd name="T16" fmla="*/ 274 w 362"/>
                        <a:gd name="T17" fmla="*/ 77 h 499"/>
                        <a:gd name="T18" fmla="*/ 253 w 362"/>
                        <a:gd name="T19" fmla="*/ 63 h 499"/>
                        <a:gd name="T20" fmla="*/ 232 w 362"/>
                        <a:gd name="T21" fmla="*/ 59 h 499"/>
                        <a:gd name="T22" fmla="*/ 193 w 362"/>
                        <a:gd name="T23" fmla="*/ 70 h 499"/>
                        <a:gd name="T24" fmla="*/ 137 w 362"/>
                        <a:gd name="T25" fmla="*/ 94 h 499"/>
                        <a:gd name="T26" fmla="*/ 91 w 362"/>
                        <a:gd name="T27" fmla="*/ 136 h 499"/>
                        <a:gd name="T28" fmla="*/ 70 w 362"/>
                        <a:gd name="T29" fmla="*/ 164 h 499"/>
                        <a:gd name="T30" fmla="*/ 60 w 362"/>
                        <a:gd name="T31" fmla="*/ 185 h 499"/>
                        <a:gd name="T32" fmla="*/ 60 w 362"/>
                        <a:gd name="T33" fmla="*/ 202 h 499"/>
                        <a:gd name="T34" fmla="*/ 74 w 362"/>
                        <a:gd name="T35" fmla="*/ 220 h 499"/>
                        <a:gd name="T36" fmla="*/ 116 w 362"/>
                        <a:gd name="T37" fmla="*/ 248 h 499"/>
                        <a:gd name="T38" fmla="*/ 155 w 362"/>
                        <a:gd name="T39" fmla="*/ 286 h 499"/>
                        <a:gd name="T40" fmla="*/ 179 w 362"/>
                        <a:gd name="T41" fmla="*/ 325 h 499"/>
                        <a:gd name="T42" fmla="*/ 193 w 362"/>
                        <a:gd name="T43" fmla="*/ 352 h 499"/>
                        <a:gd name="T44" fmla="*/ 186 w 362"/>
                        <a:gd name="T45" fmla="*/ 370 h 499"/>
                        <a:gd name="T46" fmla="*/ 169 w 362"/>
                        <a:gd name="T47" fmla="*/ 387 h 499"/>
                        <a:gd name="T48" fmla="*/ 134 w 362"/>
                        <a:gd name="T49" fmla="*/ 398 h 499"/>
                        <a:gd name="T50" fmla="*/ 95 w 362"/>
                        <a:gd name="T51" fmla="*/ 412 h 499"/>
                        <a:gd name="T52" fmla="*/ 77 w 362"/>
                        <a:gd name="T53" fmla="*/ 433 h 499"/>
                        <a:gd name="T54" fmla="*/ 81 w 362"/>
                        <a:gd name="T55" fmla="*/ 468 h 499"/>
                        <a:gd name="T56" fmla="*/ 53 w 362"/>
                        <a:gd name="T57" fmla="*/ 499 h 499"/>
                        <a:gd name="T58" fmla="*/ 39 w 362"/>
                        <a:gd name="T59" fmla="*/ 489 h 499"/>
                        <a:gd name="T60" fmla="*/ 42 w 362"/>
                        <a:gd name="T61" fmla="*/ 429 h 499"/>
                        <a:gd name="T62" fmla="*/ 67 w 362"/>
                        <a:gd name="T63" fmla="*/ 398 h 499"/>
                        <a:gd name="T64" fmla="*/ 102 w 362"/>
                        <a:gd name="T65" fmla="*/ 373 h 499"/>
                        <a:gd name="T66" fmla="*/ 137 w 362"/>
                        <a:gd name="T67" fmla="*/ 359 h 499"/>
                        <a:gd name="T68" fmla="*/ 155 w 362"/>
                        <a:gd name="T69" fmla="*/ 352 h 499"/>
                        <a:gd name="T70" fmla="*/ 158 w 362"/>
                        <a:gd name="T71" fmla="*/ 342 h 499"/>
                        <a:gd name="T72" fmla="*/ 148 w 362"/>
                        <a:gd name="T73" fmla="*/ 325 h 499"/>
                        <a:gd name="T74" fmla="*/ 112 w 362"/>
                        <a:gd name="T75" fmla="*/ 290 h 499"/>
                        <a:gd name="T76" fmla="*/ 70 w 362"/>
                        <a:gd name="T77" fmla="*/ 262 h 499"/>
                        <a:gd name="T78" fmla="*/ 35 w 362"/>
                        <a:gd name="T79" fmla="*/ 241 h 499"/>
                        <a:gd name="T80" fmla="*/ 7 w 362"/>
                        <a:gd name="T81" fmla="*/ 220 h 499"/>
                        <a:gd name="T82" fmla="*/ 0 w 362"/>
                        <a:gd name="T83" fmla="*/ 195 h 499"/>
                        <a:gd name="T84" fmla="*/ 18 w 362"/>
                        <a:gd name="T85" fmla="*/ 157 h 499"/>
                        <a:gd name="T86" fmla="*/ 56 w 362"/>
                        <a:gd name="T87" fmla="*/ 108 h 499"/>
                        <a:gd name="T88" fmla="*/ 95 w 362"/>
                        <a:gd name="T89" fmla="*/ 70 h 499"/>
                        <a:gd name="T90" fmla="*/ 123 w 362"/>
                        <a:gd name="T91" fmla="*/ 52 h 499"/>
                        <a:gd name="T92" fmla="*/ 151 w 362"/>
                        <a:gd name="T93" fmla="*/ 35 h 499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w 362"/>
                        <a:gd name="T142" fmla="*/ 0 h 499"/>
                        <a:gd name="T143" fmla="*/ 362 w 362"/>
                        <a:gd name="T144" fmla="*/ 499 h 499"/>
                      </a:gdLst>
                      <a:ahLst/>
                      <a:cxnLst>
                        <a:cxn ang="T94">
                          <a:pos x="T0" y="T1"/>
                        </a:cxn>
                        <a:cxn ang="T95">
                          <a:pos x="T2" y="T3"/>
                        </a:cxn>
                        <a:cxn ang="T96">
                          <a:pos x="T4" y="T5"/>
                        </a:cxn>
                        <a:cxn ang="T97">
                          <a:pos x="T6" y="T7"/>
                        </a:cxn>
                        <a:cxn ang="T98">
                          <a:pos x="T8" y="T9"/>
                        </a:cxn>
                        <a:cxn ang="T99">
                          <a:pos x="T10" y="T11"/>
                        </a:cxn>
                        <a:cxn ang="T100">
                          <a:pos x="T12" y="T13"/>
                        </a:cxn>
                        <a:cxn ang="T101">
                          <a:pos x="T14" y="T15"/>
                        </a:cxn>
                        <a:cxn ang="T102">
                          <a:pos x="T16" y="T17"/>
                        </a:cxn>
                        <a:cxn ang="T103">
                          <a:pos x="T18" y="T19"/>
                        </a:cxn>
                        <a:cxn ang="T104">
                          <a:pos x="T20" y="T21"/>
                        </a:cxn>
                        <a:cxn ang="T105">
                          <a:pos x="T22" y="T23"/>
                        </a:cxn>
                        <a:cxn ang="T106">
                          <a:pos x="T24" y="T25"/>
                        </a:cxn>
                        <a:cxn ang="T107">
                          <a:pos x="T26" y="T27"/>
                        </a:cxn>
                        <a:cxn ang="T108">
                          <a:pos x="T28" y="T29"/>
                        </a:cxn>
                        <a:cxn ang="T109">
                          <a:pos x="T30" y="T31"/>
                        </a:cxn>
                        <a:cxn ang="T110">
                          <a:pos x="T32" y="T33"/>
                        </a:cxn>
                        <a:cxn ang="T111">
                          <a:pos x="T34" y="T35"/>
                        </a:cxn>
                        <a:cxn ang="T112">
                          <a:pos x="T36" y="T37"/>
                        </a:cxn>
                        <a:cxn ang="T113">
                          <a:pos x="T38" y="T39"/>
                        </a:cxn>
                        <a:cxn ang="T114">
                          <a:pos x="T40" y="T41"/>
                        </a:cxn>
                        <a:cxn ang="T115">
                          <a:pos x="T42" y="T43"/>
                        </a:cxn>
                        <a:cxn ang="T116">
                          <a:pos x="T44" y="T45"/>
                        </a:cxn>
                        <a:cxn ang="T117">
                          <a:pos x="T46" y="T47"/>
                        </a:cxn>
                        <a:cxn ang="T118">
                          <a:pos x="T48" y="T49"/>
                        </a:cxn>
                        <a:cxn ang="T119">
                          <a:pos x="T50" y="T51"/>
                        </a:cxn>
                        <a:cxn ang="T120">
                          <a:pos x="T52" y="T53"/>
                        </a:cxn>
                        <a:cxn ang="T121">
                          <a:pos x="T54" y="T55"/>
                        </a:cxn>
                        <a:cxn ang="T122">
                          <a:pos x="T56" y="T57"/>
                        </a:cxn>
                        <a:cxn ang="T123">
                          <a:pos x="T58" y="T59"/>
                        </a:cxn>
                        <a:cxn ang="T124">
                          <a:pos x="T60" y="T61"/>
                        </a:cxn>
                        <a:cxn ang="T125">
                          <a:pos x="T62" y="T63"/>
                        </a:cxn>
                        <a:cxn ang="T126">
                          <a:pos x="T64" y="T65"/>
                        </a:cxn>
                        <a:cxn ang="T127">
                          <a:pos x="T66" y="T67"/>
                        </a:cxn>
                        <a:cxn ang="T128">
                          <a:pos x="T68" y="T69"/>
                        </a:cxn>
                        <a:cxn ang="T129">
                          <a:pos x="T70" y="T71"/>
                        </a:cxn>
                        <a:cxn ang="T130">
                          <a:pos x="T72" y="T73"/>
                        </a:cxn>
                        <a:cxn ang="T131">
                          <a:pos x="T74" y="T75"/>
                        </a:cxn>
                        <a:cxn ang="T132">
                          <a:pos x="T76" y="T77"/>
                        </a:cxn>
                        <a:cxn ang="T133">
                          <a:pos x="T78" y="T79"/>
                        </a:cxn>
                        <a:cxn ang="T134">
                          <a:pos x="T80" y="T81"/>
                        </a:cxn>
                        <a:cxn ang="T135">
                          <a:pos x="T82" y="T83"/>
                        </a:cxn>
                        <a:cxn ang="T136">
                          <a:pos x="T84" y="T85"/>
                        </a:cxn>
                        <a:cxn ang="T137">
                          <a:pos x="T86" y="T87"/>
                        </a:cxn>
                        <a:cxn ang="T138">
                          <a:pos x="T88" y="T89"/>
                        </a:cxn>
                        <a:cxn ang="T139">
                          <a:pos x="T90" y="T91"/>
                        </a:cxn>
                        <a:cxn ang="T140">
                          <a:pos x="T92" y="T93"/>
                        </a:cxn>
                      </a:cxnLst>
                      <a:rect l="T141" t="T142" r="T143" b="T144"/>
                      <a:pathLst>
                        <a:path w="362" h="499">
                          <a:moveTo>
                            <a:pt x="151" y="35"/>
                          </a:moveTo>
                          <a:lnTo>
                            <a:pt x="221" y="0"/>
                          </a:lnTo>
                          <a:lnTo>
                            <a:pt x="281" y="0"/>
                          </a:lnTo>
                          <a:lnTo>
                            <a:pt x="344" y="14"/>
                          </a:lnTo>
                          <a:lnTo>
                            <a:pt x="362" y="35"/>
                          </a:lnTo>
                          <a:lnTo>
                            <a:pt x="351" y="59"/>
                          </a:lnTo>
                          <a:lnTo>
                            <a:pt x="334" y="91"/>
                          </a:lnTo>
                          <a:lnTo>
                            <a:pt x="302" y="87"/>
                          </a:lnTo>
                          <a:lnTo>
                            <a:pt x="274" y="77"/>
                          </a:lnTo>
                          <a:lnTo>
                            <a:pt x="253" y="63"/>
                          </a:lnTo>
                          <a:lnTo>
                            <a:pt x="232" y="59"/>
                          </a:lnTo>
                          <a:lnTo>
                            <a:pt x="193" y="70"/>
                          </a:lnTo>
                          <a:lnTo>
                            <a:pt x="137" y="94"/>
                          </a:lnTo>
                          <a:lnTo>
                            <a:pt x="91" y="136"/>
                          </a:lnTo>
                          <a:lnTo>
                            <a:pt x="70" y="164"/>
                          </a:lnTo>
                          <a:lnTo>
                            <a:pt x="60" y="185"/>
                          </a:lnTo>
                          <a:lnTo>
                            <a:pt x="60" y="202"/>
                          </a:lnTo>
                          <a:lnTo>
                            <a:pt x="74" y="220"/>
                          </a:lnTo>
                          <a:lnTo>
                            <a:pt x="116" y="248"/>
                          </a:lnTo>
                          <a:lnTo>
                            <a:pt x="155" y="286"/>
                          </a:lnTo>
                          <a:lnTo>
                            <a:pt x="179" y="325"/>
                          </a:lnTo>
                          <a:lnTo>
                            <a:pt x="193" y="352"/>
                          </a:lnTo>
                          <a:lnTo>
                            <a:pt x="186" y="370"/>
                          </a:lnTo>
                          <a:lnTo>
                            <a:pt x="169" y="387"/>
                          </a:lnTo>
                          <a:lnTo>
                            <a:pt x="134" y="398"/>
                          </a:lnTo>
                          <a:lnTo>
                            <a:pt x="95" y="412"/>
                          </a:lnTo>
                          <a:lnTo>
                            <a:pt x="77" y="433"/>
                          </a:lnTo>
                          <a:lnTo>
                            <a:pt x="81" y="468"/>
                          </a:lnTo>
                          <a:lnTo>
                            <a:pt x="53" y="499"/>
                          </a:lnTo>
                          <a:lnTo>
                            <a:pt x="39" y="489"/>
                          </a:lnTo>
                          <a:lnTo>
                            <a:pt x="42" y="429"/>
                          </a:lnTo>
                          <a:lnTo>
                            <a:pt x="67" y="398"/>
                          </a:lnTo>
                          <a:lnTo>
                            <a:pt x="102" y="373"/>
                          </a:lnTo>
                          <a:lnTo>
                            <a:pt x="137" y="359"/>
                          </a:lnTo>
                          <a:lnTo>
                            <a:pt x="155" y="352"/>
                          </a:lnTo>
                          <a:lnTo>
                            <a:pt x="158" y="342"/>
                          </a:lnTo>
                          <a:lnTo>
                            <a:pt x="148" y="325"/>
                          </a:lnTo>
                          <a:lnTo>
                            <a:pt x="112" y="290"/>
                          </a:lnTo>
                          <a:lnTo>
                            <a:pt x="70" y="262"/>
                          </a:lnTo>
                          <a:lnTo>
                            <a:pt x="35" y="241"/>
                          </a:lnTo>
                          <a:lnTo>
                            <a:pt x="7" y="220"/>
                          </a:lnTo>
                          <a:lnTo>
                            <a:pt x="0" y="195"/>
                          </a:lnTo>
                          <a:lnTo>
                            <a:pt x="18" y="157"/>
                          </a:lnTo>
                          <a:lnTo>
                            <a:pt x="56" y="108"/>
                          </a:lnTo>
                          <a:lnTo>
                            <a:pt x="95" y="70"/>
                          </a:lnTo>
                          <a:lnTo>
                            <a:pt x="123" y="52"/>
                          </a:lnTo>
                          <a:lnTo>
                            <a:pt x="151" y="35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45" name="Freeform 15"/>
                    <p:cNvSpPr>
                      <a:spLocks/>
                    </p:cNvSpPr>
                    <p:nvPr/>
                  </p:nvSpPr>
                  <p:spPr bwMode="auto">
                    <a:xfrm flipH="1">
                      <a:off x="1376" y="2005"/>
                      <a:ext cx="229" cy="840"/>
                    </a:xfrm>
                    <a:custGeom>
                      <a:avLst/>
                      <a:gdLst>
                        <a:gd name="T0" fmla="*/ 132 w 229"/>
                        <a:gd name="T1" fmla="*/ 69 h 840"/>
                        <a:gd name="T2" fmla="*/ 136 w 229"/>
                        <a:gd name="T3" fmla="*/ 21 h 840"/>
                        <a:gd name="T4" fmla="*/ 168 w 229"/>
                        <a:gd name="T5" fmla="*/ 0 h 840"/>
                        <a:gd name="T6" fmla="*/ 204 w 229"/>
                        <a:gd name="T7" fmla="*/ 3 h 840"/>
                        <a:gd name="T8" fmla="*/ 225 w 229"/>
                        <a:gd name="T9" fmla="*/ 21 h 840"/>
                        <a:gd name="T10" fmla="*/ 229 w 229"/>
                        <a:gd name="T11" fmla="*/ 90 h 840"/>
                        <a:gd name="T12" fmla="*/ 218 w 229"/>
                        <a:gd name="T13" fmla="*/ 266 h 840"/>
                        <a:gd name="T14" fmla="*/ 204 w 229"/>
                        <a:gd name="T15" fmla="*/ 373 h 840"/>
                        <a:gd name="T16" fmla="*/ 222 w 229"/>
                        <a:gd name="T17" fmla="*/ 460 h 840"/>
                        <a:gd name="T18" fmla="*/ 225 w 229"/>
                        <a:gd name="T19" fmla="*/ 546 h 840"/>
                        <a:gd name="T20" fmla="*/ 215 w 229"/>
                        <a:gd name="T21" fmla="*/ 633 h 840"/>
                        <a:gd name="T22" fmla="*/ 197 w 229"/>
                        <a:gd name="T23" fmla="*/ 743 h 840"/>
                        <a:gd name="T24" fmla="*/ 204 w 229"/>
                        <a:gd name="T25" fmla="*/ 802 h 840"/>
                        <a:gd name="T26" fmla="*/ 186 w 229"/>
                        <a:gd name="T27" fmla="*/ 812 h 840"/>
                        <a:gd name="T28" fmla="*/ 72 w 229"/>
                        <a:gd name="T29" fmla="*/ 833 h 840"/>
                        <a:gd name="T30" fmla="*/ 43 w 229"/>
                        <a:gd name="T31" fmla="*/ 840 h 840"/>
                        <a:gd name="T32" fmla="*/ 0 w 229"/>
                        <a:gd name="T33" fmla="*/ 816 h 840"/>
                        <a:gd name="T34" fmla="*/ 0 w 229"/>
                        <a:gd name="T35" fmla="*/ 802 h 840"/>
                        <a:gd name="T36" fmla="*/ 125 w 229"/>
                        <a:gd name="T37" fmla="*/ 795 h 840"/>
                        <a:gd name="T38" fmla="*/ 168 w 229"/>
                        <a:gd name="T39" fmla="*/ 778 h 840"/>
                        <a:gd name="T40" fmla="*/ 172 w 229"/>
                        <a:gd name="T41" fmla="*/ 740 h 840"/>
                        <a:gd name="T42" fmla="*/ 175 w 229"/>
                        <a:gd name="T43" fmla="*/ 622 h 840"/>
                        <a:gd name="T44" fmla="*/ 165 w 229"/>
                        <a:gd name="T45" fmla="*/ 525 h 840"/>
                        <a:gd name="T46" fmla="*/ 154 w 229"/>
                        <a:gd name="T47" fmla="*/ 408 h 840"/>
                        <a:gd name="T48" fmla="*/ 157 w 229"/>
                        <a:gd name="T49" fmla="*/ 335 h 840"/>
                        <a:gd name="T50" fmla="*/ 165 w 229"/>
                        <a:gd name="T51" fmla="*/ 242 h 840"/>
                        <a:gd name="T52" fmla="*/ 147 w 229"/>
                        <a:gd name="T53" fmla="*/ 152 h 840"/>
                        <a:gd name="T54" fmla="*/ 132 w 229"/>
                        <a:gd name="T55" fmla="*/ 69 h 840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w 229"/>
                        <a:gd name="T85" fmla="*/ 0 h 840"/>
                        <a:gd name="T86" fmla="*/ 229 w 229"/>
                        <a:gd name="T87" fmla="*/ 840 h 840"/>
                      </a:gdLst>
                      <a:ahLst/>
                      <a:cxnLst>
                        <a:cxn ang="T56">
                          <a:pos x="T0" y="T1"/>
                        </a:cxn>
                        <a:cxn ang="T57">
                          <a:pos x="T2" y="T3"/>
                        </a:cxn>
                        <a:cxn ang="T58">
                          <a:pos x="T4" y="T5"/>
                        </a:cxn>
                        <a:cxn ang="T59">
                          <a:pos x="T6" y="T7"/>
                        </a:cxn>
                        <a:cxn ang="T60">
                          <a:pos x="T8" y="T9"/>
                        </a:cxn>
                        <a:cxn ang="T61">
                          <a:pos x="T10" y="T11"/>
                        </a:cxn>
                        <a:cxn ang="T62">
                          <a:pos x="T12" y="T13"/>
                        </a:cxn>
                        <a:cxn ang="T63">
                          <a:pos x="T14" y="T15"/>
                        </a:cxn>
                        <a:cxn ang="T64">
                          <a:pos x="T16" y="T17"/>
                        </a:cxn>
                        <a:cxn ang="T65">
                          <a:pos x="T18" y="T19"/>
                        </a:cxn>
                        <a:cxn ang="T66">
                          <a:pos x="T20" y="T21"/>
                        </a:cxn>
                        <a:cxn ang="T67">
                          <a:pos x="T22" y="T23"/>
                        </a:cxn>
                        <a:cxn ang="T68">
                          <a:pos x="T24" y="T25"/>
                        </a:cxn>
                        <a:cxn ang="T69">
                          <a:pos x="T26" y="T27"/>
                        </a:cxn>
                        <a:cxn ang="T70">
                          <a:pos x="T28" y="T29"/>
                        </a:cxn>
                        <a:cxn ang="T71">
                          <a:pos x="T30" y="T31"/>
                        </a:cxn>
                        <a:cxn ang="T72">
                          <a:pos x="T32" y="T33"/>
                        </a:cxn>
                        <a:cxn ang="T73">
                          <a:pos x="T34" y="T35"/>
                        </a:cxn>
                        <a:cxn ang="T74">
                          <a:pos x="T36" y="T37"/>
                        </a:cxn>
                        <a:cxn ang="T75">
                          <a:pos x="T38" y="T39"/>
                        </a:cxn>
                        <a:cxn ang="T76">
                          <a:pos x="T40" y="T41"/>
                        </a:cxn>
                        <a:cxn ang="T77">
                          <a:pos x="T42" y="T43"/>
                        </a:cxn>
                        <a:cxn ang="T78">
                          <a:pos x="T44" y="T45"/>
                        </a:cxn>
                        <a:cxn ang="T79">
                          <a:pos x="T46" y="T47"/>
                        </a:cxn>
                        <a:cxn ang="T80">
                          <a:pos x="T48" y="T49"/>
                        </a:cxn>
                        <a:cxn ang="T81">
                          <a:pos x="T50" y="T51"/>
                        </a:cxn>
                        <a:cxn ang="T82">
                          <a:pos x="T52" y="T53"/>
                        </a:cxn>
                        <a:cxn ang="T83">
                          <a:pos x="T54" y="T55"/>
                        </a:cxn>
                      </a:cxnLst>
                      <a:rect l="T84" t="T85" r="T86" b="T87"/>
                      <a:pathLst>
                        <a:path w="229" h="840">
                          <a:moveTo>
                            <a:pt x="132" y="69"/>
                          </a:moveTo>
                          <a:lnTo>
                            <a:pt x="136" y="21"/>
                          </a:lnTo>
                          <a:lnTo>
                            <a:pt x="168" y="0"/>
                          </a:lnTo>
                          <a:lnTo>
                            <a:pt x="204" y="3"/>
                          </a:lnTo>
                          <a:lnTo>
                            <a:pt x="225" y="21"/>
                          </a:lnTo>
                          <a:lnTo>
                            <a:pt x="229" y="90"/>
                          </a:lnTo>
                          <a:lnTo>
                            <a:pt x="218" y="266"/>
                          </a:lnTo>
                          <a:lnTo>
                            <a:pt x="204" y="373"/>
                          </a:lnTo>
                          <a:lnTo>
                            <a:pt x="222" y="460"/>
                          </a:lnTo>
                          <a:lnTo>
                            <a:pt x="225" y="546"/>
                          </a:lnTo>
                          <a:lnTo>
                            <a:pt x="215" y="633"/>
                          </a:lnTo>
                          <a:lnTo>
                            <a:pt x="197" y="743"/>
                          </a:lnTo>
                          <a:lnTo>
                            <a:pt x="204" y="802"/>
                          </a:lnTo>
                          <a:lnTo>
                            <a:pt x="186" y="812"/>
                          </a:lnTo>
                          <a:lnTo>
                            <a:pt x="72" y="833"/>
                          </a:lnTo>
                          <a:lnTo>
                            <a:pt x="43" y="840"/>
                          </a:lnTo>
                          <a:lnTo>
                            <a:pt x="0" y="816"/>
                          </a:lnTo>
                          <a:lnTo>
                            <a:pt x="0" y="802"/>
                          </a:lnTo>
                          <a:lnTo>
                            <a:pt x="125" y="795"/>
                          </a:lnTo>
                          <a:lnTo>
                            <a:pt x="168" y="778"/>
                          </a:lnTo>
                          <a:lnTo>
                            <a:pt x="172" y="740"/>
                          </a:lnTo>
                          <a:lnTo>
                            <a:pt x="175" y="622"/>
                          </a:lnTo>
                          <a:lnTo>
                            <a:pt x="165" y="525"/>
                          </a:lnTo>
                          <a:lnTo>
                            <a:pt x="154" y="408"/>
                          </a:lnTo>
                          <a:lnTo>
                            <a:pt x="157" y="335"/>
                          </a:lnTo>
                          <a:lnTo>
                            <a:pt x="165" y="242"/>
                          </a:lnTo>
                          <a:lnTo>
                            <a:pt x="147" y="152"/>
                          </a:lnTo>
                          <a:lnTo>
                            <a:pt x="132" y="69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46" name="Freeform 16"/>
                    <p:cNvSpPr>
                      <a:spLocks/>
                    </p:cNvSpPr>
                    <p:nvPr/>
                  </p:nvSpPr>
                  <p:spPr bwMode="auto">
                    <a:xfrm flipH="1">
                      <a:off x="1390" y="2033"/>
                      <a:ext cx="447" cy="658"/>
                    </a:xfrm>
                    <a:custGeom>
                      <a:avLst/>
                      <a:gdLst>
                        <a:gd name="T0" fmla="*/ 212 w 447"/>
                        <a:gd name="T1" fmla="*/ 268 h 658"/>
                        <a:gd name="T2" fmla="*/ 212 w 447"/>
                        <a:gd name="T3" fmla="*/ 233 h 658"/>
                        <a:gd name="T4" fmla="*/ 230 w 447"/>
                        <a:gd name="T5" fmla="*/ 174 h 658"/>
                        <a:gd name="T6" fmla="*/ 284 w 447"/>
                        <a:gd name="T7" fmla="*/ 80 h 658"/>
                        <a:gd name="T8" fmla="*/ 370 w 447"/>
                        <a:gd name="T9" fmla="*/ 0 h 658"/>
                        <a:gd name="T10" fmla="*/ 424 w 447"/>
                        <a:gd name="T11" fmla="*/ 0 h 658"/>
                        <a:gd name="T12" fmla="*/ 447 w 447"/>
                        <a:gd name="T13" fmla="*/ 38 h 658"/>
                        <a:gd name="T14" fmla="*/ 415 w 447"/>
                        <a:gd name="T15" fmla="*/ 91 h 658"/>
                        <a:gd name="T16" fmla="*/ 348 w 447"/>
                        <a:gd name="T17" fmla="*/ 129 h 658"/>
                        <a:gd name="T18" fmla="*/ 307 w 447"/>
                        <a:gd name="T19" fmla="*/ 167 h 658"/>
                        <a:gd name="T20" fmla="*/ 266 w 447"/>
                        <a:gd name="T21" fmla="*/ 223 h 658"/>
                        <a:gd name="T22" fmla="*/ 257 w 447"/>
                        <a:gd name="T23" fmla="*/ 261 h 658"/>
                        <a:gd name="T24" fmla="*/ 262 w 447"/>
                        <a:gd name="T25" fmla="*/ 303 h 658"/>
                        <a:gd name="T26" fmla="*/ 284 w 447"/>
                        <a:gd name="T27" fmla="*/ 373 h 658"/>
                        <a:gd name="T28" fmla="*/ 289 w 447"/>
                        <a:gd name="T29" fmla="*/ 449 h 658"/>
                        <a:gd name="T30" fmla="*/ 280 w 447"/>
                        <a:gd name="T31" fmla="*/ 547 h 658"/>
                        <a:gd name="T32" fmla="*/ 257 w 447"/>
                        <a:gd name="T33" fmla="*/ 616 h 658"/>
                        <a:gd name="T34" fmla="*/ 217 w 447"/>
                        <a:gd name="T35" fmla="*/ 658 h 658"/>
                        <a:gd name="T36" fmla="*/ 190 w 447"/>
                        <a:gd name="T37" fmla="*/ 658 h 658"/>
                        <a:gd name="T38" fmla="*/ 104 w 447"/>
                        <a:gd name="T39" fmla="*/ 637 h 658"/>
                        <a:gd name="T40" fmla="*/ 27 w 447"/>
                        <a:gd name="T41" fmla="*/ 634 h 658"/>
                        <a:gd name="T42" fmla="*/ 0 w 447"/>
                        <a:gd name="T43" fmla="*/ 620 h 658"/>
                        <a:gd name="T44" fmla="*/ 50 w 447"/>
                        <a:gd name="T45" fmla="*/ 606 h 658"/>
                        <a:gd name="T46" fmla="*/ 131 w 447"/>
                        <a:gd name="T47" fmla="*/ 609 h 658"/>
                        <a:gd name="T48" fmla="*/ 181 w 447"/>
                        <a:gd name="T49" fmla="*/ 623 h 658"/>
                        <a:gd name="T50" fmla="*/ 212 w 447"/>
                        <a:gd name="T51" fmla="*/ 613 h 658"/>
                        <a:gd name="T52" fmla="*/ 244 w 447"/>
                        <a:gd name="T53" fmla="*/ 557 h 658"/>
                        <a:gd name="T54" fmla="*/ 248 w 447"/>
                        <a:gd name="T55" fmla="*/ 477 h 658"/>
                        <a:gd name="T56" fmla="*/ 239 w 447"/>
                        <a:gd name="T57" fmla="*/ 404 h 658"/>
                        <a:gd name="T58" fmla="*/ 212 w 447"/>
                        <a:gd name="T59" fmla="*/ 317 h 658"/>
                        <a:gd name="T60" fmla="*/ 212 w 447"/>
                        <a:gd name="T61" fmla="*/ 268 h 658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60000 65536"/>
                        <a:gd name="T76" fmla="*/ 0 60000 65536"/>
                        <a:gd name="T77" fmla="*/ 0 60000 65536"/>
                        <a:gd name="T78" fmla="*/ 0 60000 65536"/>
                        <a:gd name="T79" fmla="*/ 0 60000 65536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w 447"/>
                        <a:gd name="T94" fmla="*/ 0 h 658"/>
                        <a:gd name="T95" fmla="*/ 447 w 447"/>
                        <a:gd name="T96" fmla="*/ 658 h 658"/>
                      </a:gdLst>
                      <a:ahLst/>
                      <a:cxnLst>
                        <a:cxn ang="T62">
                          <a:pos x="T0" y="T1"/>
                        </a:cxn>
                        <a:cxn ang="T63">
                          <a:pos x="T2" y="T3"/>
                        </a:cxn>
                        <a:cxn ang="T64">
                          <a:pos x="T4" y="T5"/>
                        </a:cxn>
                        <a:cxn ang="T65">
                          <a:pos x="T6" y="T7"/>
                        </a:cxn>
                        <a:cxn ang="T66">
                          <a:pos x="T8" y="T9"/>
                        </a:cxn>
                        <a:cxn ang="T67">
                          <a:pos x="T10" y="T11"/>
                        </a:cxn>
                        <a:cxn ang="T68">
                          <a:pos x="T12" y="T13"/>
                        </a:cxn>
                        <a:cxn ang="T69">
                          <a:pos x="T14" y="T15"/>
                        </a:cxn>
                        <a:cxn ang="T70">
                          <a:pos x="T16" y="T17"/>
                        </a:cxn>
                        <a:cxn ang="T71">
                          <a:pos x="T18" y="T19"/>
                        </a:cxn>
                        <a:cxn ang="T72">
                          <a:pos x="T20" y="T21"/>
                        </a:cxn>
                        <a:cxn ang="T73">
                          <a:pos x="T22" y="T23"/>
                        </a:cxn>
                        <a:cxn ang="T74">
                          <a:pos x="T24" y="T25"/>
                        </a:cxn>
                        <a:cxn ang="T75">
                          <a:pos x="T26" y="T27"/>
                        </a:cxn>
                        <a:cxn ang="T76">
                          <a:pos x="T28" y="T29"/>
                        </a:cxn>
                        <a:cxn ang="T77">
                          <a:pos x="T30" y="T31"/>
                        </a:cxn>
                        <a:cxn ang="T78">
                          <a:pos x="T32" y="T33"/>
                        </a:cxn>
                        <a:cxn ang="T79">
                          <a:pos x="T34" y="T35"/>
                        </a:cxn>
                        <a:cxn ang="T80">
                          <a:pos x="T36" y="T37"/>
                        </a:cxn>
                        <a:cxn ang="T81">
                          <a:pos x="T38" y="T39"/>
                        </a:cxn>
                        <a:cxn ang="T82">
                          <a:pos x="T40" y="T41"/>
                        </a:cxn>
                        <a:cxn ang="T83">
                          <a:pos x="T42" y="T43"/>
                        </a:cxn>
                        <a:cxn ang="T84">
                          <a:pos x="T44" y="T45"/>
                        </a:cxn>
                        <a:cxn ang="T85">
                          <a:pos x="T46" y="T47"/>
                        </a:cxn>
                        <a:cxn ang="T86">
                          <a:pos x="T48" y="T49"/>
                        </a:cxn>
                        <a:cxn ang="T87">
                          <a:pos x="T50" y="T51"/>
                        </a:cxn>
                        <a:cxn ang="T88">
                          <a:pos x="T52" y="T53"/>
                        </a:cxn>
                        <a:cxn ang="T89">
                          <a:pos x="T54" y="T55"/>
                        </a:cxn>
                        <a:cxn ang="T90">
                          <a:pos x="T56" y="T57"/>
                        </a:cxn>
                        <a:cxn ang="T91">
                          <a:pos x="T58" y="T59"/>
                        </a:cxn>
                        <a:cxn ang="T92">
                          <a:pos x="T60" y="T61"/>
                        </a:cxn>
                      </a:cxnLst>
                      <a:rect l="T93" t="T94" r="T95" b="T96"/>
                      <a:pathLst>
                        <a:path w="447" h="658">
                          <a:moveTo>
                            <a:pt x="212" y="268"/>
                          </a:moveTo>
                          <a:lnTo>
                            <a:pt x="212" y="233"/>
                          </a:lnTo>
                          <a:lnTo>
                            <a:pt x="230" y="174"/>
                          </a:lnTo>
                          <a:lnTo>
                            <a:pt x="284" y="80"/>
                          </a:lnTo>
                          <a:lnTo>
                            <a:pt x="370" y="0"/>
                          </a:lnTo>
                          <a:lnTo>
                            <a:pt x="424" y="0"/>
                          </a:lnTo>
                          <a:lnTo>
                            <a:pt x="447" y="38"/>
                          </a:lnTo>
                          <a:lnTo>
                            <a:pt x="415" y="91"/>
                          </a:lnTo>
                          <a:lnTo>
                            <a:pt x="348" y="129"/>
                          </a:lnTo>
                          <a:lnTo>
                            <a:pt x="307" y="167"/>
                          </a:lnTo>
                          <a:lnTo>
                            <a:pt x="266" y="223"/>
                          </a:lnTo>
                          <a:lnTo>
                            <a:pt x="257" y="261"/>
                          </a:lnTo>
                          <a:lnTo>
                            <a:pt x="262" y="303"/>
                          </a:lnTo>
                          <a:lnTo>
                            <a:pt x="284" y="373"/>
                          </a:lnTo>
                          <a:lnTo>
                            <a:pt x="289" y="449"/>
                          </a:lnTo>
                          <a:lnTo>
                            <a:pt x="280" y="547"/>
                          </a:lnTo>
                          <a:lnTo>
                            <a:pt x="257" y="616"/>
                          </a:lnTo>
                          <a:lnTo>
                            <a:pt x="217" y="658"/>
                          </a:lnTo>
                          <a:lnTo>
                            <a:pt x="190" y="658"/>
                          </a:lnTo>
                          <a:lnTo>
                            <a:pt x="104" y="637"/>
                          </a:lnTo>
                          <a:lnTo>
                            <a:pt x="27" y="634"/>
                          </a:lnTo>
                          <a:lnTo>
                            <a:pt x="0" y="620"/>
                          </a:lnTo>
                          <a:lnTo>
                            <a:pt x="50" y="606"/>
                          </a:lnTo>
                          <a:lnTo>
                            <a:pt x="131" y="609"/>
                          </a:lnTo>
                          <a:lnTo>
                            <a:pt x="181" y="623"/>
                          </a:lnTo>
                          <a:lnTo>
                            <a:pt x="212" y="613"/>
                          </a:lnTo>
                          <a:lnTo>
                            <a:pt x="244" y="557"/>
                          </a:lnTo>
                          <a:lnTo>
                            <a:pt x="248" y="477"/>
                          </a:lnTo>
                          <a:lnTo>
                            <a:pt x="239" y="404"/>
                          </a:lnTo>
                          <a:lnTo>
                            <a:pt x="212" y="317"/>
                          </a:lnTo>
                          <a:lnTo>
                            <a:pt x="212" y="268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7247" name="Freeform 17"/>
                    <p:cNvSpPr>
                      <a:spLocks/>
                    </p:cNvSpPr>
                    <p:nvPr/>
                  </p:nvSpPr>
                  <p:spPr bwMode="auto">
                    <a:xfrm flipH="1">
                      <a:off x="1353" y="1223"/>
                      <a:ext cx="282" cy="326"/>
                    </a:xfrm>
                    <a:custGeom>
                      <a:avLst/>
                      <a:gdLst>
                        <a:gd name="T0" fmla="*/ 81 w 282"/>
                        <a:gd name="T1" fmla="*/ 137 h 326"/>
                        <a:gd name="T2" fmla="*/ 78 w 282"/>
                        <a:gd name="T3" fmla="*/ 84 h 326"/>
                        <a:gd name="T4" fmla="*/ 88 w 282"/>
                        <a:gd name="T5" fmla="*/ 35 h 326"/>
                        <a:gd name="T6" fmla="*/ 127 w 282"/>
                        <a:gd name="T7" fmla="*/ 7 h 326"/>
                        <a:gd name="T8" fmla="*/ 173 w 282"/>
                        <a:gd name="T9" fmla="*/ 0 h 326"/>
                        <a:gd name="T10" fmla="*/ 208 w 282"/>
                        <a:gd name="T11" fmla="*/ 4 h 326"/>
                        <a:gd name="T12" fmla="*/ 240 w 282"/>
                        <a:gd name="T13" fmla="*/ 25 h 326"/>
                        <a:gd name="T14" fmla="*/ 257 w 282"/>
                        <a:gd name="T15" fmla="*/ 60 h 326"/>
                        <a:gd name="T16" fmla="*/ 278 w 282"/>
                        <a:gd name="T17" fmla="*/ 130 h 326"/>
                        <a:gd name="T18" fmla="*/ 282 w 282"/>
                        <a:gd name="T19" fmla="*/ 207 h 326"/>
                        <a:gd name="T20" fmla="*/ 271 w 282"/>
                        <a:gd name="T21" fmla="*/ 263 h 326"/>
                        <a:gd name="T22" fmla="*/ 250 w 282"/>
                        <a:gd name="T23" fmla="*/ 298 h 326"/>
                        <a:gd name="T24" fmla="*/ 215 w 282"/>
                        <a:gd name="T25" fmla="*/ 319 h 326"/>
                        <a:gd name="T26" fmla="*/ 187 w 282"/>
                        <a:gd name="T27" fmla="*/ 326 h 326"/>
                        <a:gd name="T28" fmla="*/ 145 w 282"/>
                        <a:gd name="T29" fmla="*/ 315 h 326"/>
                        <a:gd name="T30" fmla="*/ 123 w 282"/>
                        <a:gd name="T31" fmla="*/ 284 h 326"/>
                        <a:gd name="T32" fmla="*/ 102 w 282"/>
                        <a:gd name="T33" fmla="*/ 238 h 326"/>
                        <a:gd name="T34" fmla="*/ 85 w 282"/>
                        <a:gd name="T35" fmla="*/ 186 h 326"/>
                        <a:gd name="T36" fmla="*/ 53 w 282"/>
                        <a:gd name="T37" fmla="*/ 207 h 326"/>
                        <a:gd name="T38" fmla="*/ 18 w 282"/>
                        <a:gd name="T39" fmla="*/ 221 h 326"/>
                        <a:gd name="T40" fmla="*/ 4 w 282"/>
                        <a:gd name="T41" fmla="*/ 221 h 326"/>
                        <a:gd name="T42" fmla="*/ 0 w 282"/>
                        <a:gd name="T43" fmla="*/ 207 h 326"/>
                        <a:gd name="T44" fmla="*/ 7 w 282"/>
                        <a:gd name="T45" fmla="*/ 189 h 326"/>
                        <a:gd name="T46" fmla="*/ 60 w 282"/>
                        <a:gd name="T47" fmla="*/ 168 h 326"/>
                        <a:gd name="T48" fmla="*/ 81 w 282"/>
                        <a:gd name="T49" fmla="*/ 137 h 326"/>
                        <a:gd name="T50" fmla="*/ 0 60000 65536"/>
                        <a:gd name="T51" fmla="*/ 0 60000 65536"/>
                        <a:gd name="T52" fmla="*/ 0 60000 65536"/>
                        <a:gd name="T53" fmla="*/ 0 60000 65536"/>
                        <a:gd name="T54" fmla="*/ 0 60000 65536"/>
                        <a:gd name="T55" fmla="*/ 0 60000 65536"/>
                        <a:gd name="T56" fmla="*/ 0 60000 65536"/>
                        <a:gd name="T57" fmla="*/ 0 60000 65536"/>
                        <a:gd name="T58" fmla="*/ 0 60000 65536"/>
                        <a:gd name="T59" fmla="*/ 0 60000 65536"/>
                        <a:gd name="T60" fmla="*/ 0 60000 65536"/>
                        <a:gd name="T61" fmla="*/ 0 60000 65536"/>
                        <a:gd name="T62" fmla="*/ 0 60000 65536"/>
                        <a:gd name="T63" fmla="*/ 0 60000 65536"/>
                        <a:gd name="T64" fmla="*/ 0 60000 65536"/>
                        <a:gd name="T65" fmla="*/ 0 60000 65536"/>
                        <a:gd name="T66" fmla="*/ 0 60000 65536"/>
                        <a:gd name="T67" fmla="*/ 0 60000 65536"/>
                        <a:gd name="T68" fmla="*/ 0 60000 65536"/>
                        <a:gd name="T69" fmla="*/ 0 60000 65536"/>
                        <a:gd name="T70" fmla="*/ 0 60000 65536"/>
                        <a:gd name="T71" fmla="*/ 0 60000 65536"/>
                        <a:gd name="T72" fmla="*/ 0 60000 65536"/>
                        <a:gd name="T73" fmla="*/ 0 60000 65536"/>
                        <a:gd name="T74" fmla="*/ 0 60000 65536"/>
                        <a:gd name="T75" fmla="*/ 0 w 282"/>
                        <a:gd name="T76" fmla="*/ 0 h 326"/>
                        <a:gd name="T77" fmla="*/ 282 w 282"/>
                        <a:gd name="T78" fmla="*/ 326 h 326"/>
                      </a:gdLst>
                      <a:ahLst/>
                      <a:cxnLst>
                        <a:cxn ang="T50">
                          <a:pos x="T0" y="T1"/>
                        </a:cxn>
                        <a:cxn ang="T51">
                          <a:pos x="T2" y="T3"/>
                        </a:cxn>
                        <a:cxn ang="T52">
                          <a:pos x="T4" y="T5"/>
                        </a:cxn>
                        <a:cxn ang="T53">
                          <a:pos x="T6" y="T7"/>
                        </a:cxn>
                        <a:cxn ang="T54">
                          <a:pos x="T8" y="T9"/>
                        </a:cxn>
                        <a:cxn ang="T55">
                          <a:pos x="T10" y="T11"/>
                        </a:cxn>
                        <a:cxn ang="T56">
                          <a:pos x="T12" y="T13"/>
                        </a:cxn>
                        <a:cxn ang="T57">
                          <a:pos x="T14" y="T15"/>
                        </a:cxn>
                        <a:cxn ang="T58">
                          <a:pos x="T16" y="T17"/>
                        </a:cxn>
                        <a:cxn ang="T59">
                          <a:pos x="T18" y="T19"/>
                        </a:cxn>
                        <a:cxn ang="T60">
                          <a:pos x="T20" y="T21"/>
                        </a:cxn>
                        <a:cxn ang="T61">
                          <a:pos x="T22" y="T23"/>
                        </a:cxn>
                        <a:cxn ang="T62">
                          <a:pos x="T24" y="T25"/>
                        </a:cxn>
                        <a:cxn ang="T63">
                          <a:pos x="T26" y="T27"/>
                        </a:cxn>
                        <a:cxn ang="T64">
                          <a:pos x="T28" y="T29"/>
                        </a:cxn>
                        <a:cxn ang="T65">
                          <a:pos x="T30" y="T31"/>
                        </a:cxn>
                        <a:cxn ang="T66">
                          <a:pos x="T32" y="T33"/>
                        </a:cxn>
                        <a:cxn ang="T67">
                          <a:pos x="T34" y="T35"/>
                        </a:cxn>
                        <a:cxn ang="T68">
                          <a:pos x="T36" y="T37"/>
                        </a:cxn>
                        <a:cxn ang="T69">
                          <a:pos x="T38" y="T39"/>
                        </a:cxn>
                        <a:cxn ang="T70">
                          <a:pos x="T40" y="T41"/>
                        </a:cxn>
                        <a:cxn ang="T71">
                          <a:pos x="T42" y="T43"/>
                        </a:cxn>
                        <a:cxn ang="T72">
                          <a:pos x="T44" y="T45"/>
                        </a:cxn>
                        <a:cxn ang="T73">
                          <a:pos x="T46" y="T47"/>
                        </a:cxn>
                        <a:cxn ang="T74">
                          <a:pos x="T48" y="T49"/>
                        </a:cxn>
                      </a:cxnLst>
                      <a:rect l="T75" t="T76" r="T77" b="T78"/>
                      <a:pathLst>
                        <a:path w="282" h="326">
                          <a:moveTo>
                            <a:pt x="81" y="137"/>
                          </a:moveTo>
                          <a:lnTo>
                            <a:pt x="78" y="84"/>
                          </a:lnTo>
                          <a:lnTo>
                            <a:pt x="88" y="35"/>
                          </a:lnTo>
                          <a:lnTo>
                            <a:pt x="127" y="7"/>
                          </a:lnTo>
                          <a:lnTo>
                            <a:pt x="173" y="0"/>
                          </a:lnTo>
                          <a:lnTo>
                            <a:pt x="208" y="4"/>
                          </a:lnTo>
                          <a:lnTo>
                            <a:pt x="240" y="25"/>
                          </a:lnTo>
                          <a:lnTo>
                            <a:pt x="257" y="60"/>
                          </a:lnTo>
                          <a:lnTo>
                            <a:pt x="278" y="130"/>
                          </a:lnTo>
                          <a:lnTo>
                            <a:pt x="282" y="207"/>
                          </a:lnTo>
                          <a:lnTo>
                            <a:pt x="271" y="263"/>
                          </a:lnTo>
                          <a:lnTo>
                            <a:pt x="250" y="298"/>
                          </a:lnTo>
                          <a:lnTo>
                            <a:pt x="215" y="319"/>
                          </a:lnTo>
                          <a:lnTo>
                            <a:pt x="187" y="326"/>
                          </a:lnTo>
                          <a:lnTo>
                            <a:pt x="145" y="315"/>
                          </a:lnTo>
                          <a:lnTo>
                            <a:pt x="123" y="284"/>
                          </a:lnTo>
                          <a:lnTo>
                            <a:pt x="102" y="238"/>
                          </a:lnTo>
                          <a:lnTo>
                            <a:pt x="85" y="186"/>
                          </a:lnTo>
                          <a:lnTo>
                            <a:pt x="53" y="207"/>
                          </a:lnTo>
                          <a:lnTo>
                            <a:pt x="18" y="221"/>
                          </a:lnTo>
                          <a:lnTo>
                            <a:pt x="4" y="221"/>
                          </a:lnTo>
                          <a:lnTo>
                            <a:pt x="0" y="207"/>
                          </a:lnTo>
                          <a:lnTo>
                            <a:pt x="7" y="189"/>
                          </a:lnTo>
                          <a:lnTo>
                            <a:pt x="60" y="168"/>
                          </a:lnTo>
                          <a:lnTo>
                            <a:pt x="81" y="137"/>
                          </a:lnTo>
                          <a:close/>
                        </a:path>
                      </a:pathLst>
                    </a:custGeom>
                    <a:solidFill>
                      <a:schemeClr val="accent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grpSp>
                  <p:nvGrpSpPr>
                    <p:cNvPr id="7248" name="Group 18"/>
                    <p:cNvGrpSpPr>
                      <a:grpSpLocks/>
                    </p:cNvGrpSpPr>
                    <p:nvPr/>
                  </p:nvGrpSpPr>
                  <p:grpSpPr bwMode="auto">
                    <a:xfrm flipH="1">
                      <a:off x="1212" y="1104"/>
                      <a:ext cx="277" cy="235"/>
                      <a:chOff x="1590" y="1104"/>
                      <a:chExt cx="277" cy="235"/>
                    </a:xfrm>
                  </p:grpSpPr>
                  <p:sp>
                    <p:nvSpPr>
                      <p:cNvPr id="7249" name="Freeform 19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83" y="1257"/>
                        <a:ext cx="184" cy="82"/>
                      </a:xfrm>
                      <a:custGeom>
                        <a:avLst/>
                        <a:gdLst>
                          <a:gd name="T0" fmla="*/ 13 w 184"/>
                          <a:gd name="T1" fmla="*/ 82 h 82"/>
                          <a:gd name="T2" fmla="*/ 0 w 184"/>
                          <a:gd name="T3" fmla="*/ 71 h 82"/>
                          <a:gd name="T4" fmla="*/ 0 w 184"/>
                          <a:gd name="T5" fmla="*/ 45 h 82"/>
                          <a:gd name="T6" fmla="*/ 16 w 184"/>
                          <a:gd name="T7" fmla="*/ 17 h 82"/>
                          <a:gd name="T8" fmla="*/ 36 w 184"/>
                          <a:gd name="T9" fmla="*/ 9 h 82"/>
                          <a:gd name="T10" fmla="*/ 61 w 184"/>
                          <a:gd name="T11" fmla="*/ 22 h 82"/>
                          <a:gd name="T12" fmla="*/ 86 w 184"/>
                          <a:gd name="T13" fmla="*/ 19 h 82"/>
                          <a:gd name="T14" fmla="*/ 102 w 184"/>
                          <a:gd name="T15" fmla="*/ 0 h 82"/>
                          <a:gd name="T16" fmla="*/ 123 w 184"/>
                          <a:gd name="T17" fmla="*/ 2 h 82"/>
                          <a:gd name="T18" fmla="*/ 155 w 184"/>
                          <a:gd name="T19" fmla="*/ 15 h 82"/>
                          <a:gd name="T20" fmla="*/ 182 w 184"/>
                          <a:gd name="T21" fmla="*/ 13 h 82"/>
                          <a:gd name="T22" fmla="*/ 184 w 184"/>
                          <a:gd name="T23" fmla="*/ 32 h 82"/>
                          <a:gd name="T24" fmla="*/ 175 w 184"/>
                          <a:gd name="T25" fmla="*/ 45 h 82"/>
                          <a:gd name="T26" fmla="*/ 141 w 184"/>
                          <a:gd name="T27" fmla="*/ 43 h 82"/>
                          <a:gd name="T28" fmla="*/ 118 w 184"/>
                          <a:gd name="T29" fmla="*/ 39 h 82"/>
                          <a:gd name="T30" fmla="*/ 105 w 184"/>
                          <a:gd name="T31" fmla="*/ 48 h 82"/>
                          <a:gd name="T32" fmla="*/ 91 w 184"/>
                          <a:gd name="T33" fmla="*/ 67 h 82"/>
                          <a:gd name="T34" fmla="*/ 66 w 184"/>
                          <a:gd name="T35" fmla="*/ 62 h 82"/>
                          <a:gd name="T36" fmla="*/ 54 w 184"/>
                          <a:gd name="T37" fmla="*/ 56 h 82"/>
                          <a:gd name="T38" fmla="*/ 45 w 184"/>
                          <a:gd name="T39" fmla="*/ 63 h 82"/>
                          <a:gd name="T40" fmla="*/ 32 w 184"/>
                          <a:gd name="T41" fmla="*/ 76 h 82"/>
                          <a:gd name="T42" fmla="*/ 13 w 184"/>
                          <a:gd name="T43" fmla="*/ 82 h 82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84"/>
                          <a:gd name="T67" fmla="*/ 0 h 82"/>
                          <a:gd name="T68" fmla="*/ 184 w 184"/>
                          <a:gd name="T69" fmla="*/ 82 h 82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84" h="82">
                            <a:moveTo>
                              <a:pt x="13" y="82"/>
                            </a:moveTo>
                            <a:lnTo>
                              <a:pt x="0" y="71"/>
                            </a:lnTo>
                            <a:lnTo>
                              <a:pt x="0" y="45"/>
                            </a:lnTo>
                            <a:lnTo>
                              <a:pt x="16" y="17"/>
                            </a:lnTo>
                            <a:lnTo>
                              <a:pt x="36" y="9"/>
                            </a:lnTo>
                            <a:lnTo>
                              <a:pt x="61" y="22"/>
                            </a:lnTo>
                            <a:lnTo>
                              <a:pt x="86" y="19"/>
                            </a:lnTo>
                            <a:lnTo>
                              <a:pt x="102" y="0"/>
                            </a:lnTo>
                            <a:lnTo>
                              <a:pt x="123" y="2"/>
                            </a:lnTo>
                            <a:lnTo>
                              <a:pt x="155" y="15"/>
                            </a:lnTo>
                            <a:lnTo>
                              <a:pt x="182" y="13"/>
                            </a:lnTo>
                            <a:lnTo>
                              <a:pt x="184" y="32"/>
                            </a:lnTo>
                            <a:lnTo>
                              <a:pt x="175" y="45"/>
                            </a:lnTo>
                            <a:lnTo>
                              <a:pt x="141" y="43"/>
                            </a:lnTo>
                            <a:lnTo>
                              <a:pt x="118" y="39"/>
                            </a:lnTo>
                            <a:lnTo>
                              <a:pt x="105" y="48"/>
                            </a:lnTo>
                            <a:lnTo>
                              <a:pt x="91" y="67"/>
                            </a:lnTo>
                            <a:lnTo>
                              <a:pt x="66" y="62"/>
                            </a:lnTo>
                            <a:lnTo>
                              <a:pt x="54" y="56"/>
                            </a:lnTo>
                            <a:lnTo>
                              <a:pt x="45" y="63"/>
                            </a:lnTo>
                            <a:lnTo>
                              <a:pt x="32" y="76"/>
                            </a:lnTo>
                            <a:lnTo>
                              <a:pt x="13" y="8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250" name="Freeform 20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54" y="1193"/>
                        <a:ext cx="178" cy="114"/>
                      </a:xfrm>
                      <a:custGeom>
                        <a:avLst/>
                        <a:gdLst>
                          <a:gd name="T0" fmla="*/ 23 w 178"/>
                          <a:gd name="T1" fmla="*/ 114 h 114"/>
                          <a:gd name="T2" fmla="*/ 11 w 178"/>
                          <a:gd name="T3" fmla="*/ 108 h 114"/>
                          <a:gd name="T4" fmla="*/ 0 w 178"/>
                          <a:gd name="T5" fmla="*/ 79 h 114"/>
                          <a:gd name="T6" fmla="*/ 11 w 178"/>
                          <a:gd name="T7" fmla="*/ 51 h 114"/>
                          <a:gd name="T8" fmla="*/ 27 w 178"/>
                          <a:gd name="T9" fmla="*/ 39 h 114"/>
                          <a:gd name="T10" fmla="*/ 56 w 178"/>
                          <a:gd name="T11" fmla="*/ 42 h 114"/>
                          <a:gd name="T12" fmla="*/ 76 w 178"/>
                          <a:gd name="T13" fmla="*/ 35 h 114"/>
                          <a:gd name="T14" fmla="*/ 90 w 178"/>
                          <a:gd name="T15" fmla="*/ 13 h 114"/>
                          <a:gd name="T16" fmla="*/ 111 w 178"/>
                          <a:gd name="T17" fmla="*/ 4 h 114"/>
                          <a:gd name="T18" fmla="*/ 146 w 178"/>
                          <a:gd name="T19" fmla="*/ 9 h 114"/>
                          <a:gd name="T20" fmla="*/ 171 w 178"/>
                          <a:gd name="T21" fmla="*/ 0 h 114"/>
                          <a:gd name="T22" fmla="*/ 178 w 178"/>
                          <a:gd name="T23" fmla="*/ 17 h 114"/>
                          <a:gd name="T24" fmla="*/ 171 w 178"/>
                          <a:gd name="T25" fmla="*/ 33 h 114"/>
                          <a:gd name="T26" fmla="*/ 140 w 178"/>
                          <a:gd name="T27" fmla="*/ 42 h 114"/>
                          <a:gd name="T28" fmla="*/ 120 w 178"/>
                          <a:gd name="T29" fmla="*/ 40 h 114"/>
                          <a:gd name="T30" fmla="*/ 108 w 178"/>
                          <a:gd name="T31" fmla="*/ 57 h 114"/>
                          <a:gd name="T32" fmla="*/ 97 w 178"/>
                          <a:gd name="T33" fmla="*/ 79 h 114"/>
                          <a:gd name="T34" fmla="*/ 72 w 178"/>
                          <a:gd name="T35" fmla="*/ 81 h 114"/>
                          <a:gd name="T36" fmla="*/ 59 w 178"/>
                          <a:gd name="T37" fmla="*/ 79 h 114"/>
                          <a:gd name="T38" fmla="*/ 47 w 178"/>
                          <a:gd name="T39" fmla="*/ 88 h 114"/>
                          <a:gd name="T40" fmla="*/ 41 w 178"/>
                          <a:gd name="T41" fmla="*/ 99 h 114"/>
                          <a:gd name="T42" fmla="*/ 23 w 178"/>
                          <a:gd name="T43" fmla="*/ 114 h 11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78"/>
                          <a:gd name="T67" fmla="*/ 0 h 114"/>
                          <a:gd name="T68" fmla="*/ 178 w 178"/>
                          <a:gd name="T69" fmla="*/ 114 h 11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78" h="114">
                            <a:moveTo>
                              <a:pt x="23" y="114"/>
                            </a:moveTo>
                            <a:lnTo>
                              <a:pt x="11" y="108"/>
                            </a:lnTo>
                            <a:lnTo>
                              <a:pt x="0" y="79"/>
                            </a:lnTo>
                            <a:lnTo>
                              <a:pt x="11" y="51"/>
                            </a:lnTo>
                            <a:lnTo>
                              <a:pt x="27" y="39"/>
                            </a:lnTo>
                            <a:lnTo>
                              <a:pt x="56" y="42"/>
                            </a:lnTo>
                            <a:lnTo>
                              <a:pt x="76" y="35"/>
                            </a:lnTo>
                            <a:lnTo>
                              <a:pt x="90" y="13"/>
                            </a:lnTo>
                            <a:lnTo>
                              <a:pt x="111" y="4"/>
                            </a:lnTo>
                            <a:lnTo>
                              <a:pt x="146" y="9"/>
                            </a:lnTo>
                            <a:lnTo>
                              <a:pt x="171" y="0"/>
                            </a:lnTo>
                            <a:lnTo>
                              <a:pt x="178" y="17"/>
                            </a:lnTo>
                            <a:lnTo>
                              <a:pt x="171" y="33"/>
                            </a:lnTo>
                            <a:lnTo>
                              <a:pt x="140" y="42"/>
                            </a:lnTo>
                            <a:lnTo>
                              <a:pt x="120" y="40"/>
                            </a:lnTo>
                            <a:lnTo>
                              <a:pt x="108" y="57"/>
                            </a:lnTo>
                            <a:lnTo>
                              <a:pt x="97" y="79"/>
                            </a:lnTo>
                            <a:lnTo>
                              <a:pt x="72" y="81"/>
                            </a:lnTo>
                            <a:lnTo>
                              <a:pt x="59" y="79"/>
                            </a:lnTo>
                            <a:lnTo>
                              <a:pt x="47" y="88"/>
                            </a:lnTo>
                            <a:lnTo>
                              <a:pt x="41" y="99"/>
                            </a:lnTo>
                            <a:lnTo>
                              <a:pt x="23" y="114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251" name="Freeform 21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630" y="1154"/>
                        <a:ext cx="161" cy="138"/>
                      </a:xfrm>
                      <a:custGeom>
                        <a:avLst/>
                        <a:gdLst>
                          <a:gd name="T0" fmla="*/ 31 w 161"/>
                          <a:gd name="T1" fmla="*/ 138 h 138"/>
                          <a:gd name="T2" fmla="*/ 16 w 161"/>
                          <a:gd name="T3" fmla="*/ 133 h 138"/>
                          <a:gd name="T4" fmla="*/ 0 w 161"/>
                          <a:gd name="T5" fmla="*/ 109 h 138"/>
                          <a:gd name="T6" fmla="*/ 5 w 161"/>
                          <a:gd name="T7" fmla="*/ 78 h 138"/>
                          <a:gd name="T8" fmla="*/ 16 w 161"/>
                          <a:gd name="T9" fmla="*/ 65 h 138"/>
                          <a:gd name="T10" fmla="*/ 43 w 161"/>
                          <a:gd name="T11" fmla="*/ 62 h 138"/>
                          <a:gd name="T12" fmla="*/ 65 w 161"/>
                          <a:gd name="T13" fmla="*/ 51 h 138"/>
                          <a:gd name="T14" fmla="*/ 72 w 161"/>
                          <a:gd name="T15" fmla="*/ 25 h 138"/>
                          <a:gd name="T16" fmla="*/ 92 w 161"/>
                          <a:gd name="T17" fmla="*/ 15 h 138"/>
                          <a:gd name="T18" fmla="*/ 127 w 161"/>
                          <a:gd name="T19" fmla="*/ 13 h 138"/>
                          <a:gd name="T20" fmla="*/ 148 w 161"/>
                          <a:gd name="T21" fmla="*/ 0 h 138"/>
                          <a:gd name="T22" fmla="*/ 161 w 161"/>
                          <a:gd name="T23" fmla="*/ 13 h 138"/>
                          <a:gd name="T24" fmla="*/ 156 w 161"/>
                          <a:gd name="T25" fmla="*/ 25 h 138"/>
                          <a:gd name="T26" fmla="*/ 128 w 161"/>
                          <a:gd name="T27" fmla="*/ 44 h 138"/>
                          <a:gd name="T28" fmla="*/ 107 w 161"/>
                          <a:gd name="T29" fmla="*/ 49 h 138"/>
                          <a:gd name="T30" fmla="*/ 99 w 161"/>
                          <a:gd name="T31" fmla="*/ 65 h 138"/>
                          <a:gd name="T32" fmla="*/ 94 w 161"/>
                          <a:gd name="T33" fmla="*/ 91 h 138"/>
                          <a:gd name="T34" fmla="*/ 69 w 161"/>
                          <a:gd name="T35" fmla="*/ 98 h 138"/>
                          <a:gd name="T36" fmla="*/ 54 w 161"/>
                          <a:gd name="T37" fmla="*/ 94 h 138"/>
                          <a:gd name="T38" fmla="*/ 45 w 161"/>
                          <a:gd name="T39" fmla="*/ 105 h 138"/>
                          <a:gd name="T40" fmla="*/ 40 w 161"/>
                          <a:gd name="T41" fmla="*/ 123 h 138"/>
                          <a:gd name="T42" fmla="*/ 31 w 161"/>
                          <a:gd name="T43" fmla="*/ 138 h 138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61"/>
                          <a:gd name="T67" fmla="*/ 0 h 138"/>
                          <a:gd name="T68" fmla="*/ 161 w 161"/>
                          <a:gd name="T69" fmla="*/ 138 h 138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61" h="138">
                            <a:moveTo>
                              <a:pt x="31" y="138"/>
                            </a:moveTo>
                            <a:lnTo>
                              <a:pt x="16" y="133"/>
                            </a:lnTo>
                            <a:lnTo>
                              <a:pt x="0" y="109"/>
                            </a:lnTo>
                            <a:lnTo>
                              <a:pt x="5" y="78"/>
                            </a:lnTo>
                            <a:lnTo>
                              <a:pt x="16" y="65"/>
                            </a:lnTo>
                            <a:lnTo>
                              <a:pt x="43" y="62"/>
                            </a:lnTo>
                            <a:lnTo>
                              <a:pt x="65" y="51"/>
                            </a:lnTo>
                            <a:lnTo>
                              <a:pt x="72" y="25"/>
                            </a:lnTo>
                            <a:lnTo>
                              <a:pt x="92" y="15"/>
                            </a:lnTo>
                            <a:lnTo>
                              <a:pt x="127" y="13"/>
                            </a:lnTo>
                            <a:lnTo>
                              <a:pt x="148" y="0"/>
                            </a:lnTo>
                            <a:lnTo>
                              <a:pt x="161" y="13"/>
                            </a:lnTo>
                            <a:lnTo>
                              <a:pt x="156" y="25"/>
                            </a:lnTo>
                            <a:lnTo>
                              <a:pt x="128" y="44"/>
                            </a:lnTo>
                            <a:lnTo>
                              <a:pt x="107" y="49"/>
                            </a:lnTo>
                            <a:lnTo>
                              <a:pt x="99" y="65"/>
                            </a:lnTo>
                            <a:lnTo>
                              <a:pt x="94" y="91"/>
                            </a:lnTo>
                            <a:lnTo>
                              <a:pt x="69" y="98"/>
                            </a:lnTo>
                            <a:lnTo>
                              <a:pt x="54" y="94"/>
                            </a:lnTo>
                            <a:lnTo>
                              <a:pt x="45" y="105"/>
                            </a:lnTo>
                            <a:lnTo>
                              <a:pt x="40" y="123"/>
                            </a:lnTo>
                            <a:lnTo>
                              <a:pt x="31" y="138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7252" name="Freeform 22"/>
                      <p:cNvSpPr>
                        <a:spLocks/>
                      </p:cNvSpPr>
                      <p:nvPr/>
                    </p:nvSpPr>
                    <p:spPr bwMode="auto">
                      <a:xfrm>
                        <a:off x="1590" y="1104"/>
                        <a:ext cx="123" cy="174"/>
                      </a:xfrm>
                      <a:custGeom>
                        <a:avLst/>
                        <a:gdLst>
                          <a:gd name="T0" fmla="*/ 48 w 123"/>
                          <a:gd name="T1" fmla="*/ 172 h 174"/>
                          <a:gd name="T2" fmla="*/ 31 w 123"/>
                          <a:gd name="T3" fmla="*/ 174 h 174"/>
                          <a:gd name="T4" fmla="*/ 9 w 123"/>
                          <a:gd name="T5" fmla="*/ 158 h 174"/>
                          <a:gd name="T6" fmla="*/ 0 w 123"/>
                          <a:gd name="T7" fmla="*/ 131 h 174"/>
                          <a:gd name="T8" fmla="*/ 4 w 123"/>
                          <a:gd name="T9" fmla="*/ 113 h 174"/>
                          <a:gd name="T10" fmla="*/ 29 w 123"/>
                          <a:gd name="T11" fmla="*/ 97 h 174"/>
                          <a:gd name="T12" fmla="*/ 46 w 123"/>
                          <a:gd name="T13" fmla="*/ 79 h 174"/>
                          <a:gd name="T14" fmla="*/ 46 w 123"/>
                          <a:gd name="T15" fmla="*/ 52 h 174"/>
                          <a:gd name="T16" fmla="*/ 59 w 123"/>
                          <a:gd name="T17" fmla="*/ 39 h 174"/>
                          <a:gd name="T18" fmla="*/ 90 w 123"/>
                          <a:gd name="T19" fmla="*/ 22 h 174"/>
                          <a:gd name="T20" fmla="*/ 106 w 123"/>
                          <a:gd name="T21" fmla="*/ 0 h 174"/>
                          <a:gd name="T22" fmla="*/ 121 w 123"/>
                          <a:gd name="T23" fmla="*/ 7 h 174"/>
                          <a:gd name="T24" fmla="*/ 123 w 123"/>
                          <a:gd name="T25" fmla="*/ 22 h 174"/>
                          <a:gd name="T26" fmla="*/ 105 w 123"/>
                          <a:gd name="T27" fmla="*/ 47 h 174"/>
                          <a:gd name="T28" fmla="*/ 84 w 123"/>
                          <a:gd name="T29" fmla="*/ 61 h 174"/>
                          <a:gd name="T30" fmla="*/ 86 w 123"/>
                          <a:gd name="T31" fmla="*/ 81 h 174"/>
                          <a:gd name="T32" fmla="*/ 90 w 123"/>
                          <a:gd name="T33" fmla="*/ 104 h 174"/>
                          <a:gd name="T34" fmla="*/ 68 w 123"/>
                          <a:gd name="T35" fmla="*/ 118 h 174"/>
                          <a:gd name="T36" fmla="*/ 59 w 123"/>
                          <a:gd name="T37" fmla="*/ 124 h 174"/>
                          <a:gd name="T38" fmla="*/ 51 w 123"/>
                          <a:gd name="T39" fmla="*/ 138 h 174"/>
                          <a:gd name="T40" fmla="*/ 50 w 123"/>
                          <a:gd name="T41" fmla="*/ 152 h 174"/>
                          <a:gd name="T42" fmla="*/ 48 w 123"/>
                          <a:gd name="T43" fmla="*/ 172 h 174"/>
                          <a:gd name="T44" fmla="*/ 0 60000 65536"/>
                          <a:gd name="T45" fmla="*/ 0 60000 65536"/>
                          <a:gd name="T46" fmla="*/ 0 60000 65536"/>
                          <a:gd name="T47" fmla="*/ 0 60000 65536"/>
                          <a:gd name="T48" fmla="*/ 0 60000 65536"/>
                          <a:gd name="T49" fmla="*/ 0 60000 65536"/>
                          <a:gd name="T50" fmla="*/ 0 60000 65536"/>
                          <a:gd name="T51" fmla="*/ 0 60000 65536"/>
                          <a:gd name="T52" fmla="*/ 0 60000 65536"/>
                          <a:gd name="T53" fmla="*/ 0 60000 65536"/>
                          <a:gd name="T54" fmla="*/ 0 60000 65536"/>
                          <a:gd name="T55" fmla="*/ 0 60000 65536"/>
                          <a:gd name="T56" fmla="*/ 0 60000 65536"/>
                          <a:gd name="T57" fmla="*/ 0 60000 65536"/>
                          <a:gd name="T58" fmla="*/ 0 60000 65536"/>
                          <a:gd name="T59" fmla="*/ 0 60000 65536"/>
                          <a:gd name="T60" fmla="*/ 0 60000 65536"/>
                          <a:gd name="T61" fmla="*/ 0 60000 65536"/>
                          <a:gd name="T62" fmla="*/ 0 60000 65536"/>
                          <a:gd name="T63" fmla="*/ 0 60000 65536"/>
                          <a:gd name="T64" fmla="*/ 0 60000 65536"/>
                          <a:gd name="T65" fmla="*/ 0 60000 65536"/>
                          <a:gd name="T66" fmla="*/ 0 w 123"/>
                          <a:gd name="T67" fmla="*/ 0 h 174"/>
                          <a:gd name="T68" fmla="*/ 123 w 123"/>
                          <a:gd name="T69" fmla="*/ 174 h 174"/>
                        </a:gdLst>
                        <a:ahLst/>
                        <a:cxnLst>
                          <a:cxn ang="T44">
                            <a:pos x="T0" y="T1"/>
                          </a:cxn>
                          <a:cxn ang="T45">
                            <a:pos x="T2" y="T3"/>
                          </a:cxn>
                          <a:cxn ang="T46">
                            <a:pos x="T4" y="T5"/>
                          </a:cxn>
                          <a:cxn ang="T47">
                            <a:pos x="T6" y="T7"/>
                          </a:cxn>
                          <a:cxn ang="T48">
                            <a:pos x="T8" y="T9"/>
                          </a:cxn>
                          <a:cxn ang="T49">
                            <a:pos x="T10" y="T11"/>
                          </a:cxn>
                          <a:cxn ang="T50">
                            <a:pos x="T12" y="T13"/>
                          </a:cxn>
                          <a:cxn ang="T51">
                            <a:pos x="T14" y="T15"/>
                          </a:cxn>
                          <a:cxn ang="T52">
                            <a:pos x="T16" y="T17"/>
                          </a:cxn>
                          <a:cxn ang="T53">
                            <a:pos x="T18" y="T19"/>
                          </a:cxn>
                          <a:cxn ang="T54">
                            <a:pos x="T20" y="T21"/>
                          </a:cxn>
                          <a:cxn ang="T55">
                            <a:pos x="T22" y="T23"/>
                          </a:cxn>
                          <a:cxn ang="T56">
                            <a:pos x="T24" y="T25"/>
                          </a:cxn>
                          <a:cxn ang="T57">
                            <a:pos x="T26" y="T27"/>
                          </a:cxn>
                          <a:cxn ang="T58">
                            <a:pos x="T28" y="T29"/>
                          </a:cxn>
                          <a:cxn ang="T59">
                            <a:pos x="T30" y="T31"/>
                          </a:cxn>
                          <a:cxn ang="T60">
                            <a:pos x="T32" y="T33"/>
                          </a:cxn>
                          <a:cxn ang="T61">
                            <a:pos x="T34" y="T35"/>
                          </a:cxn>
                          <a:cxn ang="T62">
                            <a:pos x="T36" y="T37"/>
                          </a:cxn>
                          <a:cxn ang="T63">
                            <a:pos x="T38" y="T39"/>
                          </a:cxn>
                          <a:cxn ang="T64">
                            <a:pos x="T40" y="T41"/>
                          </a:cxn>
                          <a:cxn ang="T65">
                            <a:pos x="T42" y="T43"/>
                          </a:cxn>
                        </a:cxnLst>
                        <a:rect l="T66" t="T67" r="T68" b="T69"/>
                        <a:pathLst>
                          <a:path w="123" h="174">
                            <a:moveTo>
                              <a:pt x="48" y="172"/>
                            </a:moveTo>
                            <a:lnTo>
                              <a:pt x="31" y="174"/>
                            </a:lnTo>
                            <a:lnTo>
                              <a:pt x="9" y="158"/>
                            </a:lnTo>
                            <a:lnTo>
                              <a:pt x="0" y="131"/>
                            </a:lnTo>
                            <a:lnTo>
                              <a:pt x="4" y="113"/>
                            </a:lnTo>
                            <a:lnTo>
                              <a:pt x="29" y="97"/>
                            </a:lnTo>
                            <a:lnTo>
                              <a:pt x="46" y="79"/>
                            </a:lnTo>
                            <a:lnTo>
                              <a:pt x="46" y="52"/>
                            </a:lnTo>
                            <a:lnTo>
                              <a:pt x="59" y="39"/>
                            </a:lnTo>
                            <a:lnTo>
                              <a:pt x="90" y="22"/>
                            </a:lnTo>
                            <a:lnTo>
                              <a:pt x="106" y="0"/>
                            </a:lnTo>
                            <a:lnTo>
                              <a:pt x="121" y="7"/>
                            </a:lnTo>
                            <a:lnTo>
                              <a:pt x="123" y="22"/>
                            </a:lnTo>
                            <a:lnTo>
                              <a:pt x="105" y="47"/>
                            </a:lnTo>
                            <a:lnTo>
                              <a:pt x="84" y="61"/>
                            </a:lnTo>
                            <a:lnTo>
                              <a:pt x="86" y="81"/>
                            </a:lnTo>
                            <a:lnTo>
                              <a:pt x="90" y="104"/>
                            </a:lnTo>
                            <a:lnTo>
                              <a:pt x="68" y="118"/>
                            </a:lnTo>
                            <a:lnTo>
                              <a:pt x="59" y="124"/>
                            </a:lnTo>
                            <a:lnTo>
                              <a:pt x="51" y="138"/>
                            </a:lnTo>
                            <a:lnTo>
                              <a:pt x="50" y="152"/>
                            </a:lnTo>
                            <a:lnTo>
                              <a:pt x="48" y="172"/>
                            </a:lnTo>
                            <a:close/>
                          </a:path>
                        </a:pathLst>
                      </a:custGeom>
                      <a:solidFill>
                        <a:schemeClr val="accent2"/>
                      </a:solidFill>
                      <a:ln>
                        <a:noFill/>
                      </a:ln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round/>
                            <a:headEnd/>
                            <a:tailEnd/>
                          </a14:hiddenLine>
                        </a:ext>
                      </a:extLst>
                    </p:spPr>
                    <p:txBody>
                      <a:bodyPr/>
                      <a:lstStyle/>
                      <a:p>
                        <a:endParaRPr lang="en-US"/>
                      </a:p>
                    </p:txBody>
                  </p:sp>
                </p:grpSp>
              </p:grpSp>
              <p:grpSp>
                <p:nvGrpSpPr>
                  <p:cNvPr id="7236" name="Group 23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1038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7240" name="Oval 24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en-CA" altLang="en-US"/>
                    </a:p>
                  </p:txBody>
                </p:sp>
                <p:sp>
                  <p:nvSpPr>
                    <p:cNvPr id="7241" name="Oval 2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en-CA" altLang="en-US"/>
                    </a:p>
                  </p:txBody>
                </p:sp>
              </p:grpSp>
              <p:grpSp>
                <p:nvGrpSpPr>
                  <p:cNvPr id="7237" name="Group 26"/>
                  <p:cNvGrpSpPr>
                    <a:grpSpLocks/>
                  </p:cNvGrpSpPr>
                  <p:nvPr/>
                </p:nvGrpSpPr>
                <p:grpSpPr bwMode="auto">
                  <a:xfrm rot="4286940" flipH="1">
                    <a:off x="962" y="766"/>
                    <a:ext cx="141" cy="50"/>
                    <a:chOff x="4032" y="2817"/>
                    <a:chExt cx="417" cy="635"/>
                  </a:xfrm>
                </p:grpSpPr>
                <p:sp>
                  <p:nvSpPr>
                    <p:cNvPr id="7238" name="Oval 27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32" y="2817"/>
                      <a:ext cx="417" cy="635"/>
                    </a:xfrm>
                    <a:prstGeom prst="ellipse">
                      <a:avLst/>
                    </a:prstGeom>
                    <a:solidFill>
                      <a:schemeClr val="tx2"/>
                    </a:solidFill>
                    <a:ln w="12700" cap="sq">
                      <a:solidFill>
                        <a:schemeClr val="tx1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en-CA" altLang="en-US"/>
                    </a:p>
                  </p:txBody>
                </p:sp>
                <p:sp>
                  <p:nvSpPr>
                    <p:cNvPr id="7239" name="Oval 28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4080" y="2928"/>
                      <a:ext cx="240" cy="240"/>
                    </a:xfrm>
                    <a:prstGeom prst="ellipse">
                      <a:avLst/>
                    </a:prstGeom>
                    <a:solidFill>
                      <a:schemeClr val="bg2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12700" cap="sq">
                          <a:solidFill>
                            <a:srgbClr val="000000"/>
                          </a:solidFill>
                          <a:round/>
                          <a:headEnd type="none" w="sm" len="sm"/>
                          <a:tailEnd type="none" w="sm" len="sm"/>
                        </a14:hiddenLine>
                      </a:ext>
                    </a:extLst>
                  </p:spPr>
                  <p:txBody>
                    <a:bodyPr wrap="none" lIns="274320" rIns="274320" anchor="ctr">
                      <a:spAutoFit/>
                    </a:bodyPr>
                    <a:lstStyle>
                      <a:lvl1pPr eaLnBrk="0" hangingPunct="0"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1pPr>
                      <a:lvl2pPr marL="742950" indent="-285750" eaLnBrk="0" hangingPunct="0"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itchFamily="18" charset="0"/>
                        </a:defRPr>
                      </a:lvl9pPr>
                    </a:lstStyle>
                    <a:p>
                      <a:pPr algn="ctr" eaLnBrk="1" hangingPunct="1">
                        <a:spcBef>
                          <a:spcPct val="0"/>
                        </a:spcBef>
                        <a:buFontTx/>
                        <a:buNone/>
                      </a:pPr>
                      <a:endParaRPr lang="en-CA" altLang="en-US"/>
                    </a:p>
                  </p:txBody>
                </p:sp>
              </p:grpSp>
            </p:grpSp>
            <p:sp>
              <p:nvSpPr>
                <p:cNvPr id="7234" name="Oval 29"/>
                <p:cNvSpPr>
                  <a:spLocks noChangeArrowheads="1"/>
                </p:cNvSpPr>
                <p:nvPr/>
              </p:nvSpPr>
              <p:spPr bwMode="auto">
                <a:xfrm>
                  <a:off x="1098" y="1008"/>
                  <a:ext cx="198" cy="7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/>
                </a:p>
              </p:txBody>
            </p:sp>
          </p:grpSp>
          <p:sp>
            <p:nvSpPr>
              <p:cNvPr id="7231" name="Freeform 30"/>
              <p:cNvSpPr>
                <a:spLocks noChangeAspect="1"/>
              </p:cNvSpPr>
              <p:nvPr/>
            </p:nvSpPr>
            <p:spPr bwMode="auto">
              <a:xfrm>
                <a:off x="1153" y="2448"/>
                <a:ext cx="446" cy="375"/>
              </a:xfrm>
              <a:custGeom>
                <a:avLst/>
                <a:gdLst>
                  <a:gd name="T0" fmla="*/ 194 w 446"/>
                  <a:gd name="T1" fmla="*/ 93 h 375"/>
                  <a:gd name="T2" fmla="*/ 183 w 446"/>
                  <a:gd name="T3" fmla="*/ 57 h 375"/>
                  <a:gd name="T4" fmla="*/ 164 w 446"/>
                  <a:gd name="T5" fmla="*/ 22 h 375"/>
                  <a:gd name="T6" fmla="*/ 131 w 446"/>
                  <a:gd name="T7" fmla="*/ 0 h 375"/>
                  <a:gd name="T8" fmla="*/ 93 w 446"/>
                  <a:gd name="T9" fmla="*/ 0 h 375"/>
                  <a:gd name="T10" fmla="*/ 54 w 446"/>
                  <a:gd name="T11" fmla="*/ 13 h 375"/>
                  <a:gd name="T12" fmla="*/ 2 w 446"/>
                  <a:gd name="T13" fmla="*/ 57 h 375"/>
                  <a:gd name="T14" fmla="*/ 0 w 446"/>
                  <a:gd name="T15" fmla="*/ 79 h 375"/>
                  <a:gd name="T16" fmla="*/ 16 w 446"/>
                  <a:gd name="T17" fmla="*/ 115 h 375"/>
                  <a:gd name="T18" fmla="*/ 68 w 446"/>
                  <a:gd name="T19" fmla="*/ 159 h 375"/>
                  <a:gd name="T20" fmla="*/ 68 w 446"/>
                  <a:gd name="T21" fmla="*/ 177 h 375"/>
                  <a:gd name="T22" fmla="*/ 46 w 446"/>
                  <a:gd name="T23" fmla="*/ 203 h 375"/>
                  <a:gd name="T24" fmla="*/ 49 w 446"/>
                  <a:gd name="T25" fmla="*/ 225 h 375"/>
                  <a:gd name="T26" fmla="*/ 63 w 446"/>
                  <a:gd name="T27" fmla="*/ 234 h 375"/>
                  <a:gd name="T28" fmla="*/ 80 w 446"/>
                  <a:gd name="T29" fmla="*/ 243 h 375"/>
                  <a:gd name="T30" fmla="*/ 80 w 446"/>
                  <a:gd name="T31" fmla="*/ 265 h 375"/>
                  <a:gd name="T32" fmla="*/ 52 w 446"/>
                  <a:gd name="T33" fmla="*/ 305 h 375"/>
                  <a:gd name="T34" fmla="*/ 54 w 446"/>
                  <a:gd name="T35" fmla="*/ 322 h 375"/>
                  <a:gd name="T36" fmla="*/ 82 w 446"/>
                  <a:gd name="T37" fmla="*/ 344 h 375"/>
                  <a:gd name="T38" fmla="*/ 123 w 446"/>
                  <a:gd name="T39" fmla="*/ 327 h 375"/>
                  <a:gd name="T40" fmla="*/ 142 w 446"/>
                  <a:gd name="T41" fmla="*/ 331 h 375"/>
                  <a:gd name="T42" fmla="*/ 189 w 446"/>
                  <a:gd name="T43" fmla="*/ 340 h 375"/>
                  <a:gd name="T44" fmla="*/ 232 w 446"/>
                  <a:gd name="T45" fmla="*/ 366 h 375"/>
                  <a:gd name="T46" fmla="*/ 259 w 446"/>
                  <a:gd name="T47" fmla="*/ 375 h 375"/>
                  <a:gd name="T48" fmla="*/ 355 w 446"/>
                  <a:gd name="T49" fmla="*/ 356 h 375"/>
                  <a:gd name="T50" fmla="*/ 446 w 446"/>
                  <a:gd name="T51" fmla="*/ 273 h 375"/>
                  <a:gd name="T52" fmla="*/ 408 w 446"/>
                  <a:gd name="T53" fmla="*/ 349 h 375"/>
                  <a:gd name="T54" fmla="*/ 325 w 446"/>
                  <a:gd name="T55" fmla="*/ 364 h 375"/>
                  <a:gd name="T56" fmla="*/ 431 w 446"/>
                  <a:gd name="T57" fmla="*/ 303 h 375"/>
                  <a:gd name="T58" fmla="*/ 393 w 446"/>
                  <a:gd name="T59" fmla="*/ 273 h 375"/>
                  <a:gd name="T60" fmla="*/ 281 w 446"/>
                  <a:gd name="T61" fmla="*/ 260 h 375"/>
                  <a:gd name="T62" fmla="*/ 197 w 446"/>
                  <a:gd name="T63" fmla="*/ 247 h 375"/>
                  <a:gd name="T64" fmla="*/ 153 w 446"/>
                  <a:gd name="T65" fmla="*/ 238 h 375"/>
                  <a:gd name="T66" fmla="*/ 161 w 446"/>
                  <a:gd name="T67" fmla="*/ 221 h 375"/>
                  <a:gd name="T68" fmla="*/ 186 w 446"/>
                  <a:gd name="T69" fmla="*/ 199 h 375"/>
                  <a:gd name="T70" fmla="*/ 180 w 446"/>
                  <a:gd name="T71" fmla="*/ 172 h 375"/>
                  <a:gd name="T72" fmla="*/ 156 w 446"/>
                  <a:gd name="T73" fmla="*/ 146 h 375"/>
                  <a:gd name="T74" fmla="*/ 156 w 446"/>
                  <a:gd name="T75" fmla="*/ 124 h 375"/>
                  <a:gd name="T76" fmla="*/ 169 w 446"/>
                  <a:gd name="T77" fmla="*/ 75 h 375"/>
                  <a:gd name="T78" fmla="*/ 147 w 446"/>
                  <a:gd name="T79" fmla="*/ 167 h 37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46"/>
                  <a:gd name="T121" fmla="*/ 0 h 375"/>
                  <a:gd name="T122" fmla="*/ 446 w 446"/>
                  <a:gd name="T123" fmla="*/ 375 h 37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46" h="375">
                    <a:moveTo>
                      <a:pt x="194" y="93"/>
                    </a:moveTo>
                    <a:lnTo>
                      <a:pt x="183" y="57"/>
                    </a:lnTo>
                    <a:lnTo>
                      <a:pt x="164" y="22"/>
                    </a:lnTo>
                    <a:lnTo>
                      <a:pt x="131" y="0"/>
                    </a:lnTo>
                    <a:lnTo>
                      <a:pt x="93" y="0"/>
                    </a:lnTo>
                    <a:lnTo>
                      <a:pt x="54" y="13"/>
                    </a:lnTo>
                    <a:lnTo>
                      <a:pt x="2" y="57"/>
                    </a:lnTo>
                    <a:lnTo>
                      <a:pt x="0" y="79"/>
                    </a:lnTo>
                    <a:lnTo>
                      <a:pt x="16" y="115"/>
                    </a:lnTo>
                    <a:lnTo>
                      <a:pt x="68" y="159"/>
                    </a:lnTo>
                    <a:lnTo>
                      <a:pt x="68" y="177"/>
                    </a:lnTo>
                    <a:lnTo>
                      <a:pt x="46" y="203"/>
                    </a:lnTo>
                    <a:lnTo>
                      <a:pt x="49" y="225"/>
                    </a:lnTo>
                    <a:lnTo>
                      <a:pt x="63" y="234"/>
                    </a:lnTo>
                    <a:lnTo>
                      <a:pt x="80" y="243"/>
                    </a:lnTo>
                    <a:lnTo>
                      <a:pt x="80" y="265"/>
                    </a:lnTo>
                    <a:lnTo>
                      <a:pt x="52" y="305"/>
                    </a:lnTo>
                    <a:lnTo>
                      <a:pt x="54" y="322"/>
                    </a:lnTo>
                    <a:lnTo>
                      <a:pt x="82" y="344"/>
                    </a:lnTo>
                    <a:lnTo>
                      <a:pt x="123" y="327"/>
                    </a:lnTo>
                    <a:lnTo>
                      <a:pt x="142" y="331"/>
                    </a:lnTo>
                    <a:lnTo>
                      <a:pt x="189" y="340"/>
                    </a:lnTo>
                    <a:lnTo>
                      <a:pt x="232" y="366"/>
                    </a:lnTo>
                    <a:lnTo>
                      <a:pt x="259" y="375"/>
                    </a:lnTo>
                    <a:lnTo>
                      <a:pt x="355" y="356"/>
                    </a:lnTo>
                    <a:lnTo>
                      <a:pt x="446" y="273"/>
                    </a:lnTo>
                    <a:lnTo>
                      <a:pt x="408" y="349"/>
                    </a:lnTo>
                    <a:lnTo>
                      <a:pt x="325" y="364"/>
                    </a:lnTo>
                    <a:lnTo>
                      <a:pt x="431" y="303"/>
                    </a:lnTo>
                    <a:lnTo>
                      <a:pt x="393" y="273"/>
                    </a:lnTo>
                    <a:lnTo>
                      <a:pt x="281" y="260"/>
                    </a:lnTo>
                    <a:lnTo>
                      <a:pt x="197" y="247"/>
                    </a:lnTo>
                    <a:lnTo>
                      <a:pt x="153" y="238"/>
                    </a:lnTo>
                    <a:lnTo>
                      <a:pt x="161" y="221"/>
                    </a:lnTo>
                    <a:lnTo>
                      <a:pt x="186" y="199"/>
                    </a:lnTo>
                    <a:lnTo>
                      <a:pt x="180" y="172"/>
                    </a:lnTo>
                    <a:lnTo>
                      <a:pt x="156" y="146"/>
                    </a:lnTo>
                    <a:lnTo>
                      <a:pt x="156" y="124"/>
                    </a:lnTo>
                    <a:lnTo>
                      <a:pt x="169" y="75"/>
                    </a:lnTo>
                    <a:lnTo>
                      <a:pt x="147" y="16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32" name="Freeform 31"/>
              <p:cNvSpPr>
                <a:spLocks/>
              </p:cNvSpPr>
              <p:nvPr/>
            </p:nvSpPr>
            <p:spPr bwMode="auto">
              <a:xfrm>
                <a:off x="1440" y="2304"/>
                <a:ext cx="470" cy="320"/>
              </a:xfrm>
              <a:custGeom>
                <a:avLst/>
                <a:gdLst>
                  <a:gd name="T0" fmla="*/ 88 w 470"/>
                  <a:gd name="T1" fmla="*/ 0 h 320"/>
                  <a:gd name="T2" fmla="*/ 48 w 470"/>
                  <a:gd name="T3" fmla="*/ 9 h 320"/>
                  <a:gd name="T4" fmla="*/ 13 w 470"/>
                  <a:gd name="T5" fmla="*/ 77 h 320"/>
                  <a:gd name="T6" fmla="*/ 0 w 470"/>
                  <a:gd name="T7" fmla="*/ 133 h 320"/>
                  <a:gd name="T8" fmla="*/ 8 w 470"/>
                  <a:gd name="T9" fmla="*/ 133 h 320"/>
                  <a:gd name="T10" fmla="*/ 19 w 470"/>
                  <a:gd name="T11" fmla="*/ 124 h 320"/>
                  <a:gd name="T12" fmla="*/ 31 w 470"/>
                  <a:gd name="T13" fmla="*/ 133 h 320"/>
                  <a:gd name="T14" fmla="*/ 25 w 470"/>
                  <a:gd name="T15" fmla="*/ 152 h 320"/>
                  <a:gd name="T16" fmla="*/ 17 w 470"/>
                  <a:gd name="T17" fmla="*/ 181 h 320"/>
                  <a:gd name="T18" fmla="*/ 23 w 470"/>
                  <a:gd name="T19" fmla="*/ 206 h 320"/>
                  <a:gd name="T20" fmla="*/ 35 w 470"/>
                  <a:gd name="T21" fmla="*/ 200 h 320"/>
                  <a:gd name="T22" fmla="*/ 40 w 470"/>
                  <a:gd name="T23" fmla="*/ 220 h 320"/>
                  <a:gd name="T24" fmla="*/ 35 w 470"/>
                  <a:gd name="T25" fmla="*/ 253 h 320"/>
                  <a:gd name="T26" fmla="*/ 40 w 470"/>
                  <a:gd name="T27" fmla="*/ 301 h 320"/>
                  <a:gd name="T28" fmla="*/ 48 w 470"/>
                  <a:gd name="T29" fmla="*/ 320 h 320"/>
                  <a:gd name="T30" fmla="*/ 65 w 470"/>
                  <a:gd name="T31" fmla="*/ 320 h 320"/>
                  <a:gd name="T32" fmla="*/ 88 w 470"/>
                  <a:gd name="T33" fmla="*/ 306 h 320"/>
                  <a:gd name="T34" fmla="*/ 103 w 470"/>
                  <a:gd name="T35" fmla="*/ 301 h 320"/>
                  <a:gd name="T36" fmla="*/ 111 w 470"/>
                  <a:gd name="T37" fmla="*/ 291 h 320"/>
                  <a:gd name="T38" fmla="*/ 132 w 470"/>
                  <a:gd name="T39" fmla="*/ 282 h 320"/>
                  <a:gd name="T40" fmla="*/ 178 w 470"/>
                  <a:gd name="T41" fmla="*/ 291 h 320"/>
                  <a:gd name="T42" fmla="*/ 195 w 470"/>
                  <a:gd name="T43" fmla="*/ 301 h 320"/>
                  <a:gd name="T44" fmla="*/ 204 w 470"/>
                  <a:gd name="T45" fmla="*/ 277 h 320"/>
                  <a:gd name="T46" fmla="*/ 394 w 470"/>
                  <a:gd name="T47" fmla="*/ 264 h 320"/>
                  <a:gd name="T48" fmla="*/ 470 w 470"/>
                  <a:gd name="T49" fmla="*/ 219 h 320"/>
                  <a:gd name="T50" fmla="*/ 341 w 470"/>
                  <a:gd name="T51" fmla="*/ 205 h 320"/>
                  <a:gd name="T52" fmla="*/ 265 w 470"/>
                  <a:gd name="T53" fmla="*/ 205 h 320"/>
                  <a:gd name="T54" fmla="*/ 197 w 470"/>
                  <a:gd name="T55" fmla="*/ 205 h 320"/>
                  <a:gd name="T56" fmla="*/ 181 w 470"/>
                  <a:gd name="T57" fmla="*/ 177 h 320"/>
                  <a:gd name="T58" fmla="*/ 135 w 470"/>
                  <a:gd name="T59" fmla="*/ 177 h 320"/>
                  <a:gd name="T60" fmla="*/ 120 w 470"/>
                  <a:gd name="T61" fmla="*/ 172 h 320"/>
                  <a:gd name="T62" fmla="*/ 101 w 470"/>
                  <a:gd name="T63" fmla="*/ 162 h 320"/>
                  <a:gd name="T64" fmla="*/ 94 w 470"/>
                  <a:gd name="T65" fmla="*/ 143 h 320"/>
                  <a:gd name="T66" fmla="*/ 97 w 470"/>
                  <a:gd name="T67" fmla="*/ 124 h 320"/>
                  <a:gd name="T68" fmla="*/ 93 w 470"/>
                  <a:gd name="T69" fmla="*/ 106 h 320"/>
                  <a:gd name="T70" fmla="*/ 84 w 470"/>
                  <a:gd name="T71" fmla="*/ 91 h 320"/>
                  <a:gd name="T72" fmla="*/ 90 w 470"/>
                  <a:gd name="T73" fmla="*/ 67 h 320"/>
                  <a:gd name="T74" fmla="*/ 107 w 470"/>
                  <a:gd name="T75" fmla="*/ 52 h 320"/>
                  <a:gd name="T76" fmla="*/ 105 w 470"/>
                  <a:gd name="T77" fmla="*/ 29 h 320"/>
                  <a:gd name="T78" fmla="*/ 88 w 470"/>
                  <a:gd name="T79" fmla="*/ 0 h 3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70"/>
                  <a:gd name="T121" fmla="*/ 0 h 320"/>
                  <a:gd name="T122" fmla="*/ 470 w 470"/>
                  <a:gd name="T123" fmla="*/ 320 h 32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70" h="320">
                    <a:moveTo>
                      <a:pt x="88" y="0"/>
                    </a:moveTo>
                    <a:lnTo>
                      <a:pt x="48" y="9"/>
                    </a:lnTo>
                    <a:lnTo>
                      <a:pt x="13" y="77"/>
                    </a:lnTo>
                    <a:lnTo>
                      <a:pt x="0" y="133"/>
                    </a:lnTo>
                    <a:lnTo>
                      <a:pt x="8" y="133"/>
                    </a:lnTo>
                    <a:lnTo>
                      <a:pt x="19" y="124"/>
                    </a:lnTo>
                    <a:lnTo>
                      <a:pt x="31" y="133"/>
                    </a:lnTo>
                    <a:lnTo>
                      <a:pt x="25" y="152"/>
                    </a:lnTo>
                    <a:lnTo>
                      <a:pt x="17" y="181"/>
                    </a:lnTo>
                    <a:lnTo>
                      <a:pt x="23" y="206"/>
                    </a:lnTo>
                    <a:lnTo>
                      <a:pt x="35" y="200"/>
                    </a:lnTo>
                    <a:lnTo>
                      <a:pt x="40" y="220"/>
                    </a:lnTo>
                    <a:lnTo>
                      <a:pt x="35" y="253"/>
                    </a:lnTo>
                    <a:lnTo>
                      <a:pt x="40" y="301"/>
                    </a:lnTo>
                    <a:lnTo>
                      <a:pt x="48" y="320"/>
                    </a:lnTo>
                    <a:lnTo>
                      <a:pt x="65" y="320"/>
                    </a:lnTo>
                    <a:lnTo>
                      <a:pt x="88" y="306"/>
                    </a:lnTo>
                    <a:lnTo>
                      <a:pt x="103" y="301"/>
                    </a:lnTo>
                    <a:lnTo>
                      <a:pt x="111" y="291"/>
                    </a:lnTo>
                    <a:lnTo>
                      <a:pt x="132" y="282"/>
                    </a:lnTo>
                    <a:lnTo>
                      <a:pt x="178" y="291"/>
                    </a:lnTo>
                    <a:lnTo>
                      <a:pt x="195" y="301"/>
                    </a:lnTo>
                    <a:lnTo>
                      <a:pt x="204" y="277"/>
                    </a:lnTo>
                    <a:lnTo>
                      <a:pt x="394" y="264"/>
                    </a:lnTo>
                    <a:lnTo>
                      <a:pt x="470" y="219"/>
                    </a:lnTo>
                    <a:lnTo>
                      <a:pt x="341" y="205"/>
                    </a:lnTo>
                    <a:lnTo>
                      <a:pt x="265" y="205"/>
                    </a:lnTo>
                    <a:lnTo>
                      <a:pt x="197" y="205"/>
                    </a:lnTo>
                    <a:lnTo>
                      <a:pt x="181" y="177"/>
                    </a:lnTo>
                    <a:lnTo>
                      <a:pt x="135" y="177"/>
                    </a:lnTo>
                    <a:lnTo>
                      <a:pt x="120" y="172"/>
                    </a:lnTo>
                    <a:lnTo>
                      <a:pt x="101" y="162"/>
                    </a:lnTo>
                    <a:lnTo>
                      <a:pt x="94" y="143"/>
                    </a:lnTo>
                    <a:lnTo>
                      <a:pt x="97" y="124"/>
                    </a:lnTo>
                    <a:lnTo>
                      <a:pt x="93" y="106"/>
                    </a:lnTo>
                    <a:lnTo>
                      <a:pt x="84" y="91"/>
                    </a:lnTo>
                    <a:lnTo>
                      <a:pt x="90" y="67"/>
                    </a:lnTo>
                    <a:lnTo>
                      <a:pt x="107" y="52"/>
                    </a:lnTo>
                    <a:lnTo>
                      <a:pt x="105" y="29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" name="Group 1"/>
            <p:cNvGrpSpPr>
              <a:grpSpLocks/>
            </p:cNvGrpSpPr>
            <p:nvPr/>
          </p:nvGrpSpPr>
          <p:grpSpPr bwMode="auto">
            <a:xfrm>
              <a:off x="6350" y="4495800"/>
              <a:ext cx="3117850" cy="1985963"/>
              <a:chOff x="381000" y="4495800"/>
              <a:chExt cx="3117371" cy="1986697"/>
            </a:xfrm>
          </p:grpSpPr>
          <p:sp>
            <p:nvSpPr>
              <p:cNvPr id="7176" name="AutoShape 32"/>
              <p:cNvSpPr>
                <a:spLocks noChangeArrowheads="1"/>
              </p:cNvSpPr>
              <p:nvPr/>
            </p:nvSpPr>
            <p:spPr bwMode="auto">
              <a:xfrm>
                <a:off x="1600200" y="5105400"/>
                <a:ext cx="914400" cy="1295400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  <p:sp>
            <p:nvSpPr>
              <p:cNvPr id="7177" name="AutoShape 33"/>
              <p:cNvSpPr>
                <a:spLocks noChangeArrowheads="1"/>
              </p:cNvSpPr>
              <p:nvPr/>
            </p:nvSpPr>
            <p:spPr bwMode="auto">
              <a:xfrm>
                <a:off x="2514600" y="5105400"/>
                <a:ext cx="914400" cy="1295400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  <p:sp>
            <p:nvSpPr>
              <p:cNvPr id="7178" name="AutoShape 34"/>
              <p:cNvSpPr>
                <a:spLocks noChangeArrowheads="1"/>
              </p:cNvSpPr>
              <p:nvPr/>
            </p:nvSpPr>
            <p:spPr bwMode="auto">
              <a:xfrm>
                <a:off x="609600" y="5105400"/>
                <a:ext cx="914400" cy="1295400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  <p:sp>
            <p:nvSpPr>
              <p:cNvPr id="7179" name="Text Box 35"/>
              <p:cNvSpPr txBox="1">
                <a:spLocks noChangeArrowheads="1"/>
              </p:cNvSpPr>
              <p:nvPr/>
            </p:nvSpPr>
            <p:spPr bwMode="auto">
              <a:xfrm>
                <a:off x="747816" y="5651500"/>
                <a:ext cx="766557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X = 3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Y = 1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XY = 3</a:t>
                </a:r>
              </a:p>
            </p:txBody>
          </p:sp>
          <p:sp>
            <p:nvSpPr>
              <p:cNvPr id="7180" name="Text Box 36"/>
              <p:cNvSpPr txBox="1">
                <a:spLocks noChangeArrowheads="1"/>
              </p:cNvSpPr>
              <p:nvPr/>
            </p:nvSpPr>
            <p:spPr bwMode="auto">
              <a:xfrm>
                <a:off x="1732066" y="5638800"/>
                <a:ext cx="766557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X = 3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Y = 2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/>
                  <a:t>XY = 6</a:t>
                </a:r>
              </a:p>
            </p:txBody>
          </p:sp>
          <p:sp>
            <p:nvSpPr>
              <p:cNvPr id="7181" name="Text Box 37"/>
              <p:cNvSpPr txBox="1">
                <a:spLocks noChangeArrowheads="1"/>
              </p:cNvSpPr>
              <p:nvPr/>
            </p:nvSpPr>
            <p:spPr bwMode="auto">
              <a:xfrm>
                <a:off x="2635250" y="5651500"/>
                <a:ext cx="863121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dirty="0"/>
                  <a:t>X = 6</a:t>
                </a:r>
                <a:endParaRPr lang="en-US" altLang="en-US" sz="1600" b="1" dirty="0"/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1" dirty="0"/>
                  <a:t>Y = 3</a:t>
                </a:r>
              </a:p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en-US" sz="1600" b="1" dirty="0"/>
                  <a:t>XY = 18</a:t>
                </a:r>
              </a:p>
            </p:txBody>
          </p:sp>
          <p:sp>
            <p:nvSpPr>
              <p:cNvPr id="7182" name="Line 38"/>
              <p:cNvSpPr>
                <a:spLocks noChangeShapeType="1"/>
              </p:cNvSpPr>
              <p:nvPr/>
            </p:nvSpPr>
            <p:spPr bwMode="auto">
              <a:xfrm flipH="1">
                <a:off x="1066800" y="4495800"/>
                <a:ext cx="1066800" cy="609600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3" name="Line 39"/>
              <p:cNvSpPr>
                <a:spLocks noChangeShapeType="1"/>
              </p:cNvSpPr>
              <p:nvPr/>
            </p:nvSpPr>
            <p:spPr bwMode="auto">
              <a:xfrm flipH="1">
                <a:off x="2057400" y="4495800"/>
                <a:ext cx="76200" cy="609600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84" name="Line 40"/>
              <p:cNvSpPr>
                <a:spLocks noChangeShapeType="1"/>
              </p:cNvSpPr>
              <p:nvPr/>
            </p:nvSpPr>
            <p:spPr bwMode="auto">
              <a:xfrm>
                <a:off x="2133600" y="4495800"/>
                <a:ext cx="838200" cy="609600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185" name="Group 41"/>
              <p:cNvGrpSpPr>
                <a:grpSpLocks/>
              </p:cNvGrpSpPr>
              <p:nvPr/>
            </p:nvGrpSpPr>
            <p:grpSpPr bwMode="auto">
              <a:xfrm flipH="1">
                <a:off x="381000" y="5181600"/>
                <a:ext cx="381000" cy="993775"/>
                <a:chOff x="2308" y="1513"/>
                <a:chExt cx="1162" cy="2570"/>
              </a:xfrm>
            </p:grpSpPr>
            <p:grpSp>
              <p:nvGrpSpPr>
                <p:cNvPr id="7216" name="Group 42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7224" name="Freeform 43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5" name="Freeform 44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6" name="Freeform 45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7" name="Freeform 46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8" name="Freeform 47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29" name="Freeform 48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217" name="Freeform 49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8" name="Freeform 50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19" name="Oval 51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7220" name="Oval 52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7221" name="Oval 53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7222" name="Oval 54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7223" name="Oval 55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/>
                </a:p>
              </p:txBody>
            </p:sp>
          </p:grpSp>
          <p:grpSp>
            <p:nvGrpSpPr>
              <p:cNvPr id="7186" name="Group 56"/>
              <p:cNvGrpSpPr>
                <a:grpSpLocks/>
              </p:cNvGrpSpPr>
              <p:nvPr/>
            </p:nvGrpSpPr>
            <p:grpSpPr bwMode="auto">
              <a:xfrm flipH="1">
                <a:off x="1371600" y="5181600"/>
                <a:ext cx="381000" cy="993775"/>
                <a:chOff x="2308" y="1513"/>
                <a:chExt cx="1162" cy="2570"/>
              </a:xfrm>
            </p:grpSpPr>
            <p:grpSp>
              <p:nvGrpSpPr>
                <p:cNvPr id="7202" name="Group 57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7210" name="Freeform 58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1" name="Freeform 59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2" name="Freeform 60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3" name="Freeform 61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4" name="Freeform 62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15" name="Freeform 63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203" name="Freeform 64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4" name="Freeform 65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05" name="Oval 66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7206" name="Oval 67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7207" name="Oval 68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7208" name="Oval 69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7209" name="Oval 70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/>
                </a:p>
              </p:txBody>
            </p:sp>
          </p:grpSp>
          <p:grpSp>
            <p:nvGrpSpPr>
              <p:cNvPr id="7187" name="Group 71"/>
              <p:cNvGrpSpPr>
                <a:grpSpLocks/>
              </p:cNvGrpSpPr>
              <p:nvPr/>
            </p:nvGrpSpPr>
            <p:grpSpPr bwMode="auto">
              <a:xfrm flipH="1">
                <a:off x="2362200" y="5181600"/>
                <a:ext cx="381000" cy="993775"/>
                <a:chOff x="2308" y="1513"/>
                <a:chExt cx="1162" cy="2570"/>
              </a:xfrm>
            </p:grpSpPr>
            <p:grpSp>
              <p:nvGrpSpPr>
                <p:cNvPr id="7188" name="Group 72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7196" name="Freeform 73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7" name="Freeform 74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8" name="Freeform 75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99" name="Freeform 76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0" name="Freeform 77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01" name="Freeform 78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189" name="Freeform 79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0" name="Freeform 80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91" name="Oval 81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7192" name="Oval 82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7193" name="Oval 83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7194" name="Oval 84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7195" name="Oval 85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/>
                </a:p>
              </p:txBody>
            </p:sp>
          </p:grpSp>
        </p:grpSp>
        <p:grpSp>
          <p:nvGrpSpPr>
            <p:cNvPr id="87" name="Group 86"/>
            <p:cNvGrpSpPr>
              <a:grpSpLocks/>
            </p:cNvGrpSpPr>
            <p:nvPr/>
          </p:nvGrpSpPr>
          <p:grpSpPr bwMode="auto">
            <a:xfrm>
              <a:off x="0" y="6369313"/>
              <a:ext cx="1206696" cy="476785"/>
              <a:chOff x="381000" y="4495800"/>
              <a:chExt cx="3048000" cy="1905000"/>
            </a:xfrm>
          </p:grpSpPr>
          <p:sp>
            <p:nvSpPr>
              <p:cNvPr id="88" name="AutoShape 32"/>
              <p:cNvSpPr>
                <a:spLocks noChangeArrowheads="1"/>
              </p:cNvSpPr>
              <p:nvPr/>
            </p:nvSpPr>
            <p:spPr bwMode="auto">
              <a:xfrm>
                <a:off x="1600200" y="5105400"/>
                <a:ext cx="914400" cy="1295400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  <p:sp>
            <p:nvSpPr>
              <p:cNvPr id="89" name="AutoShape 33"/>
              <p:cNvSpPr>
                <a:spLocks noChangeArrowheads="1"/>
              </p:cNvSpPr>
              <p:nvPr/>
            </p:nvSpPr>
            <p:spPr bwMode="auto">
              <a:xfrm>
                <a:off x="2514600" y="5105400"/>
                <a:ext cx="914400" cy="1295400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  <p:sp>
            <p:nvSpPr>
              <p:cNvPr id="90" name="AutoShape 34"/>
              <p:cNvSpPr>
                <a:spLocks noChangeArrowheads="1"/>
              </p:cNvSpPr>
              <p:nvPr/>
            </p:nvSpPr>
            <p:spPr bwMode="auto">
              <a:xfrm>
                <a:off x="609600" y="5105400"/>
                <a:ext cx="914400" cy="1295400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  <p:sp>
            <p:nvSpPr>
              <p:cNvPr id="94" name="Line 38"/>
              <p:cNvSpPr>
                <a:spLocks noChangeShapeType="1"/>
              </p:cNvSpPr>
              <p:nvPr/>
            </p:nvSpPr>
            <p:spPr bwMode="auto">
              <a:xfrm flipH="1">
                <a:off x="1066800" y="4495800"/>
                <a:ext cx="1066800" cy="609600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Line 39"/>
              <p:cNvSpPr>
                <a:spLocks noChangeShapeType="1"/>
              </p:cNvSpPr>
              <p:nvPr/>
            </p:nvSpPr>
            <p:spPr bwMode="auto">
              <a:xfrm flipH="1">
                <a:off x="2057400" y="4495800"/>
                <a:ext cx="76200" cy="609600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Line 40"/>
              <p:cNvSpPr>
                <a:spLocks noChangeShapeType="1"/>
              </p:cNvSpPr>
              <p:nvPr/>
            </p:nvSpPr>
            <p:spPr bwMode="auto">
              <a:xfrm>
                <a:off x="2133600" y="4495800"/>
                <a:ext cx="838200" cy="609600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7" name="Group 41"/>
              <p:cNvGrpSpPr>
                <a:grpSpLocks/>
              </p:cNvGrpSpPr>
              <p:nvPr/>
            </p:nvGrpSpPr>
            <p:grpSpPr bwMode="auto">
              <a:xfrm flipH="1">
                <a:off x="381000" y="5181600"/>
                <a:ext cx="381000" cy="993775"/>
                <a:chOff x="2308" y="1513"/>
                <a:chExt cx="1162" cy="2570"/>
              </a:xfrm>
            </p:grpSpPr>
            <p:grpSp>
              <p:nvGrpSpPr>
                <p:cNvPr id="128" name="Group 42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36" name="Freeform 43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7" name="Freeform 44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8" name="Freeform 45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Freeform 46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0" name="Freeform 47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1" name="Freeform 48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9" name="Freeform 49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0" name="Freeform 50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1" name="Oval 51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132" name="Oval 52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133" name="Oval 53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134" name="Oval 54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135" name="Oval 55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/>
                </a:p>
              </p:txBody>
            </p:sp>
          </p:grpSp>
          <p:grpSp>
            <p:nvGrpSpPr>
              <p:cNvPr id="98" name="Group 56"/>
              <p:cNvGrpSpPr>
                <a:grpSpLocks/>
              </p:cNvGrpSpPr>
              <p:nvPr/>
            </p:nvGrpSpPr>
            <p:grpSpPr bwMode="auto">
              <a:xfrm flipH="1">
                <a:off x="1371600" y="5181600"/>
                <a:ext cx="381000" cy="993775"/>
                <a:chOff x="2308" y="1513"/>
                <a:chExt cx="1162" cy="2570"/>
              </a:xfrm>
            </p:grpSpPr>
            <p:grpSp>
              <p:nvGrpSpPr>
                <p:cNvPr id="114" name="Group 57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22" name="Freeform 58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3" name="Freeform 59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" name="Freeform 60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5" name="Freeform 61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6" name="Freeform 62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63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15" name="Freeform 64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65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Oval 66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118" name="Oval 67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119" name="Oval 68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120" name="Oval 69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121" name="Oval 70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/>
                </a:p>
              </p:txBody>
            </p:sp>
          </p:grpSp>
          <p:grpSp>
            <p:nvGrpSpPr>
              <p:cNvPr id="99" name="Group 71"/>
              <p:cNvGrpSpPr>
                <a:grpSpLocks/>
              </p:cNvGrpSpPr>
              <p:nvPr/>
            </p:nvGrpSpPr>
            <p:grpSpPr bwMode="auto">
              <a:xfrm flipH="1">
                <a:off x="2362200" y="5181600"/>
                <a:ext cx="381000" cy="993775"/>
                <a:chOff x="2308" y="1513"/>
                <a:chExt cx="1162" cy="2570"/>
              </a:xfrm>
            </p:grpSpPr>
            <p:grpSp>
              <p:nvGrpSpPr>
                <p:cNvPr id="100" name="Group 72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108" name="Freeform 73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9" name="Freeform 74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0" name="Freeform 75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1" name="Freeform 76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" name="Freeform 77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3" name="Freeform 78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1" name="Freeform 79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" name="Freeform 80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" name="Oval 81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104" name="Oval 82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105" name="Oval 83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106" name="Oval 84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107" name="Oval 85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/>
                </a:p>
              </p:txBody>
            </p:sp>
          </p:grpSp>
        </p:grpSp>
        <p:grpSp>
          <p:nvGrpSpPr>
            <p:cNvPr id="197" name="Group 196"/>
            <p:cNvGrpSpPr>
              <a:grpSpLocks/>
            </p:cNvGrpSpPr>
            <p:nvPr/>
          </p:nvGrpSpPr>
          <p:grpSpPr bwMode="auto">
            <a:xfrm>
              <a:off x="1043354" y="6369492"/>
              <a:ext cx="1206696" cy="476785"/>
              <a:chOff x="381000" y="4495800"/>
              <a:chExt cx="3048000" cy="1905000"/>
            </a:xfrm>
          </p:grpSpPr>
          <p:sp>
            <p:nvSpPr>
              <p:cNvPr id="198" name="AutoShape 32"/>
              <p:cNvSpPr>
                <a:spLocks noChangeArrowheads="1"/>
              </p:cNvSpPr>
              <p:nvPr/>
            </p:nvSpPr>
            <p:spPr bwMode="auto">
              <a:xfrm>
                <a:off x="1600200" y="5105400"/>
                <a:ext cx="914400" cy="1295400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  <p:sp>
            <p:nvSpPr>
              <p:cNvPr id="199" name="AutoShape 33"/>
              <p:cNvSpPr>
                <a:spLocks noChangeArrowheads="1"/>
              </p:cNvSpPr>
              <p:nvPr/>
            </p:nvSpPr>
            <p:spPr bwMode="auto">
              <a:xfrm>
                <a:off x="2514600" y="5105400"/>
                <a:ext cx="914400" cy="1295400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  <p:sp>
            <p:nvSpPr>
              <p:cNvPr id="200" name="AutoShape 34"/>
              <p:cNvSpPr>
                <a:spLocks noChangeArrowheads="1"/>
              </p:cNvSpPr>
              <p:nvPr/>
            </p:nvSpPr>
            <p:spPr bwMode="auto">
              <a:xfrm>
                <a:off x="609600" y="5105400"/>
                <a:ext cx="914400" cy="1295400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  <p:sp>
            <p:nvSpPr>
              <p:cNvPr id="201" name="Line 38"/>
              <p:cNvSpPr>
                <a:spLocks noChangeShapeType="1"/>
              </p:cNvSpPr>
              <p:nvPr/>
            </p:nvSpPr>
            <p:spPr bwMode="auto">
              <a:xfrm flipH="1">
                <a:off x="1066800" y="4495800"/>
                <a:ext cx="1066800" cy="609600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" name="Line 39"/>
              <p:cNvSpPr>
                <a:spLocks noChangeShapeType="1"/>
              </p:cNvSpPr>
              <p:nvPr/>
            </p:nvSpPr>
            <p:spPr bwMode="auto">
              <a:xfrm flipH="1">
                <a:off x="2057400" y="4495800"/>
                <a:ext cx="76200" cy="609600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" name="Line 40"/>
              <p:cNvSpPr>
                <a:spLocks noChangeShapeType="1"/>
              </p:cNvSpPr>
              <p:nvPr/>
            </p:nvSpPr>
            <p:spPr bwMode="auto">
              <a:xfrm>
                <a:off x="2133600" y="4495800"/>
                <a:ext cx="838200" cy="609600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04" name="Group 41"/>
              <p:cNvGrpSpPr>
                <a:grpSpLocks/>
              </p:cNvGrpSpPr>
              <p:nvPr/>
            </p:nvGrpSpPr>
            <p:grpSpPr bwMode="auto">
              <a:xfrm flipH="1">
                <a:off x="381000" y="5181600"/>
                <a:ext cx="381000" cy="993775"/>
                <a:chOff x="2308" y="1513"/>
                <a:chExt cx="1162" cy="2570"/>
              </a:xfrm>
            </p:grpSpPr>
            <p:grpSp>
              <p:nvGrpSpPr>
                <p:cNvPr id="235" name="Group 42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43" name="Freeform 43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4" name="Freeform 44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5" name="Freeform 45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6" name="Freeform 46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7" name="Freeform 47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48" name="Freeform 48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36" name="Freeform 49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" name="Freeform 50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" name="Oval 51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39" name="Oval 52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40" name="Oval 53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41" name="Oval 54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42" name="Oval 55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/>
                </a:p>
              </p:txBody>
            </p:sp>
          </p:grpSp>
          <p:grpSp>
            <p:nvGrpSpPr>
              <p:cNvPr id="205" name="Group 56"/>
              <p:cNvGrpSpPr>
                <a:grpSpLocks/>
              </p:cNvGrpSpPr>
              <p:nvPr/>
            </p:nvGrpSpPr>
            <p:grpSpPr bwMode="auto">
              <a:xfrm flipH="1">
                <a:off x="1371600" y="5181600"/>
                <a:ext cx="381000" cy="993775"/>
                <a:chOff x="2308" y="1513"/>
                <a:chExt cx="1162" cy="2570"/>
              </a:xfrm>
            </p:grpSpPr>
            <p:grpSp>
              <p:nvGrpSpPr>
                <p:cNvPr id="221" name="Group 57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29" name="Freeform 58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0" name="Freeform 59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1" name="Freeform 60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2" name="Freeform 61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3" name="Freeform 62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34" name="Freeform 63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22" name="Freeform 64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3" name="Freeform 65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4" name="Oval 66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25" name="Oval 67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26" name="Oval 68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27" name="Oval 69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28" name="Oval 70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/>
                </a:p>
              </p:txBody>
            </p:sp>
          </p:grpSp>
          <p:grpSp>
            <p:nvGrpSpPr>
              <p:cNvPr id="206" name="Group 71"/>
              <p:cNvGrpSpPr>
                <a:grpSpLocks/>
              </p:cNvGrpSpPr>
              <p:nvPr/>
            </p:nvGrpSpPr>
            <p:grpSpPr bwMode="auto">
              <a:xfrm flipH="1">
                <a:off x="2362200" y="5181600"/>
                <a:ext cx="381000" cy="993775"/>
                <a:chOff x="2308" y="1513"/>
                <a:chExt cx="1162" cy="2570"/>
              </a:xfrm>
            </p:grpSpPr>
            <p:grpSp>
              <p:nvGrpSpPr>
                <p:cNvPr id="207" name="Group 72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15" name="Freeform 73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6" name="Freeform 74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7" name="Freeform 75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8" name="Freeform 76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19" name="Freeform 77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20" name="Freeform 78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08" name="Freeform 79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9" name="Freeform 80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0" name="Oval 81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11" name="Oval 82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12" name="Oval 83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13" name="Oval 84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14" name="Oval 85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/>
                </a:p>
              </p:txBody>
            </p:sp>
          </p:grpSp>
        </p:grpSp>
        <p:grpSp>
          <p:nvGrpSpPr>
            <p:cNvPr id="249" name="Group 248"/>
            <p:cNvGrpSpPr>
              <a:grpSpLocks/>
            </p:cNvGrpSpPr>
            <p:nvPr/>
          </p:nvGrpSpPr>
          <p:grpSpPr bwMode="auto">
            <a:xfrm>
              <a:off x="2016370" y="6369671"/>
              <a:ext cx="1206696" cy="476785"/>
              <a:chOff x="381000" y="4495800"/>
              <a:chExt cx="3048000" cy="1905000"/>
            </a:xfrm>
          </p:grpSpPr>
          <p:sp>
            <p:nvSpPr>
              <p:cNvPr id="250" name="AutoShape 32"/>
              <p:cNvSpPr>
                <a:spLocks noChangeArrowheads="1"/>
              </p:cNvSpPr>
              <p:nvPr/>
            </p:nvSpPr>
            <p:spPr bwMode="auto">
              <a:xfrm>
                <a:off x="1600200" y="5105400"/>
                <a:ext cx="914400" cy="1295400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  <p:sp>
            <p:nvSpPr>
              <p:cNvPr id="251" name="AutoShape 33"/>
              <p:cNvSpPr>
                <a:spLocks noChangeArrowheads="1"/>
              </p:cNvSpPr>
              <p:nvPr/>
            </p:nvSpPr>
            <p:spPr bwMode="auto">
              <a:xfrm>
                <a:off x="2514600" y="5105400"/>
                <a:ext cx="914400" cy="1295400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  <p:sp>
            <p:nvSpPr>
              <p:cNvPr id="252" name="AutoShape 34"/>
              <p:cNvSpPr>
                <a:spLocks noChangeArrowheads="1"/>
              </p:cNvSpPr>
              <p:nvPr/>
            </p:nvSpPr>
            <p:spPr bwMode="auto">
              <a:xfrm>
                <a:off x="609600" y="5105400"/>
                <a:ext cx="914400" cy="1295400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CA" altLang="en-US" sz="2400"/>
              </a:p>
            </p:txBody>
          </p:sp>
          <p:sp>
            <p:nvSpPr>
              <p:cNvPr id="253" name="Line 38"/>
              <p:cNvSpPr>
                <a:spLocks noChangeShapeType="1"/>
              </p:cNvSpPr>
              <p:nvPr/>
            </p:nvSpPr>
            <p:spPr bwMode="auto">
              <a:xfrm flipH="1">
                <a:off x="1066800" y="4495800"/>
                <a:ext cx="1066800" cy="609600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4" name="Line 39"/>
              <p:cNvSpPr>
                <a:spLocks noChangeShapeType="1"/>
              </p:cNvSpPr>
              <p:nvPr/>
            </p:nvSpPr>
            <p:spPr bwMode="auto">
              <a:xfrm flipH="1">
                <a:off x="2057400" y="4495800"/>
                <a:ext cx="76200" cy="609600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5" name="Line 40"/>
              <p:cNvSpPr>
                <a:spLocks noChangeShapeType="1"/>
              </p:cNvSpPr>
              <p:nvPr/>
            </p:nvSpPr>
            <p:spPr bwMode="auto">
              <a:xfrm>
                <a:off x="2133600" y="4495800"/>
                <a:ext cx="838200" cy="609600"/>
              </a:xfrm>
              <a:prstGeom prst="line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56" name="Group 41"/>
              <p:cNvGrpSpPr>
                <a:grpSpLocks/>
              </p:cNvGrpSpPr>
              <p:nvPr/>
            </p:nvGrpSpPr>
            <p:grpSpPr bwMode="auto">
              <a:xfrm flipH="1">
                <a:off x="381000" y="5181600"/>
                <a:ext cx="381000" cy="993775"/>
                <a:chOff x="2308" y="1513"/>
                <a:chExt cx="1162" cy="2570"/>
              </a:xfrm>
            </p:grpSpPr>
            <p:grpSp>
              <p:nvGrpSpPr>
                <p:cNvPr id="287" name="Group 42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95" name="Freeform 43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6" name="Freeform 44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7" name="Freeform 45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8" name="Freeform 46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99" name="Freeform 47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00" name="Freeform 48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88" name="Freeform 49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" name="Freeform 50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" name="Oval 51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91" name="Oval 52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92" name="Oval 53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93" name="Oval 54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94" name="Oval 55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/>
                </a:p>
              </p:txBody>
            </p:sp>
          </p:grpSp>
          <p:grpSp>
            <p:nvGrpSpPr>
              <p:cNvPr id="257" name="Group 56"/>
              <p:cNvGrpSpPr>
                <a:grpSpLocks/>
              </p:cNvGrpSpPr>
              <p:nvPr/>
            </p:nvGrpSpPr>
            <p:grpSpPr bwMode="auto">
              <a:xfrm flipH="1">
                <a:off x="1371600" y="5181600"/>
                <a:ext cx="381000" cy="993775"/>
                <a:chOff x="2308" y="1513"/>
                <a:chExt cx="1162" cy="2570"/>
              </a:xfrm>
            </p:grpSpPr>
            <p:grpSp>
              <p:nvGrpSpPr>
                <p:cNvPr id="273" name="Group 57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81" name="Freeform 58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2" name="Freeform 59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3" name="Freeform 60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4" name="Freeform 61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5" name="Freeform 62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86" name="Freeform 63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74" name="Freeform 64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" name="Freeform 65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" name="Oval 66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77" name="Oval 67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78" name="Oval 68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79" name="Oval 69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80" name="Oval 70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/>
                </a:p>
              </p:txBody>
            </p:sp>
          </p:grpSp>
          <p:grpSp>
            <p:nvGrpSpPr>
              <p:cNvPr id="258" name="Group 71"/>
              <p:cNvGrpSpPr>
                <a:grpSpLocks/>
              </p:cNvGrpSpPr>
              <p:nvPr/>
            </p:nvGrpSpPr>
            <p:grpSpPr bwMode="auto">
              <a:xfrm flipH="1">
                <a:off x="2362200" y="5181600"/>
                <a:ext cx="381000" cy="993775"/>
                <a:chOff x="2308" y="1513"/>
                <a:chExt cx="1162" cy="2570"/>
              </a:xfrm>
            </p:grpSpPr>
            <p:grpSp>
              <p:nvGrpSpPr>
                <p:cNvPr id="259" name="Group 72"/>
                <p:cNvGrpSpPr>
                  <a:grpSpLocks/>
                </p:cNvGrpSpPr>
                <p:nvPr/>
              </p:nvGrpSpPr>
              <p:grpSpPr bwMode="auto">
                <a:xfrm>
                  <a:off x="2308" y="1740"/>
                  <a:ext cx="957" cy="2343"/>
                  <a:chOff x="2308" y="1740"/>
                  <a:chExt cx="957" cy="2343"/>
                </a:xfrm>
              </p:grpSpPr>
              <p:sp>
                <p:nvSpPr>
                  <p:cNvPr id="267" name="Freeform 73"/>
                  <p:cNvSpPr>
                    <a:spLocks/>
                  </p:cNvSpPr>
                  <p:nvPr/>
                </p:nvSpPr>
                <p:spPr bwMode="auto">
                  <a:xfrm>
                    <a:off x="2673" y="1740"/>
                    <a:ext cx="432" cy="485"/>
                  </a:xfrm>
                  <a:custGeom>
                    <a:avLst/>
                    <a:gdLst>
                      <a:gd name="T0" fmla="*/ 123 w 432"/>
                      <a:gd name="T1" fmla="*/ 206 h 485"/>
                      <a:gd name="T2" fmla="*/ 159 w 432"/>
                      <a:gd name="T3" fmla="*/ 53 h 485"/>
                      <a:gd name="T4" fmla="*/ 248 w 432"/>
                      <a:gd name="T5" fmla="*/ 0 h 485"/>
                      <a:gd name="T6" fmla="*/ 335 w 432"/>
                      <a:gd name="T7" fmla="*/ 0 h 485"/>
                      <a:gd name="T8" fmla="*/ 388 w 432"/>
                      <a:gd name="T9" fmla="*/ 53 h 485"/>
                      <a:gd name="T10" fmla="*/ 432 w 432"/>
                      <a:gd name="T11" fmla="*/ 215 h 485"/>
                      <a:gd name="T12" fmla="*/ 415 w 432"/>
                      <a:gd name="T13" fmla="*/ 349 h 485"/>
                      <a:gd name="T14" fmla="*/ 379 w 432"/>
                      <a:gd name="T15" fmla="*/ 458 h 485"/>
                      <a:gd name="T16" fmla="*/ 309 w 432"/>
                      <a:gd name="T17" fmla="*/ 485 h 485"/>
                      <a:gd name="T18" fmla="*/ 221 w 432"/>
                      <a:gd name="T19" fmla="*/ 475 h 485"/>
                      <a:gd name="T20" fmla="*/ 132 w 432"/>
                      <a:gd name="T21" fmla="*/ 368 h 485"/>
                      <a:gd name="T22" fmla="*/ 123 w 432"/>
                      <a:gd name="T23" fmla="*/ 288 h 485"/>
                      <a:gd name="T24" fmla="*/ 0 w 432"/>
                      <a:gd name="T25" fmla="*/ 242 h 485"/>
                      <a:gd name="T26" fmla="*/ 0 w 432"/>
                      <a:gd name="T27" fmla="*/ 189 h 485"/>
                      <a:gd name="T28" fmla="*/ 123 w 432"/>
                      <a:gd name="T29" fmla="*/ 206 h 485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w 432"/>
                      <a:gd name="T46" fmla="*/ 0 h 485"/>
                      <a:gd name="T47" fmla="*/ 432 w 432"/>
                      <a:gd name="T48" fmla="*/ 485 h 485"/>
                    </a:gdLst>
                    <a:ahLst/>
                    <a:cxnLst>
                      <a:cxn ang="T30">
                        <a:pos x="T0" y="T1"/>
                      </a:cxn>
                      <a:cxn ang="T31">
                        <a:pos x="T2" y="T3"/>
                      </a:cxn>
                      <a:cxn ang="T32">
                        <a:pos x="T4" y="T5"/>
                      </a:cxn>
                      <a:cxn ang="T33">
                        <a:pos x="T6" y="T7"/>
                      </a:cxn>
                      <a:cxn ang="T34">
                        <a:pos x="T8" y="T9"/>
                      </a:cxn>
                      <a:cxn ang="T35">
                        <a:pos x="T10" y="T11"/>
                      </a:cxn>
                      <a:cxn ang="T36">
                        <a:pos x="T12" y="T13"/>
                      </a:cxn>
                      <a:cxn ang="T37">
                        <a:pos x="T14" y="T15"/>
                      </a:cxn>
                      <a:cxn ang="T38">
                        <a:pos x="T16" y="T17"/>
                      </a:cxn>
                      <a:cxn ang="T39">
                        <a:pos x="T18" y="T19"/>
                      </a:cxn>
                      <a:cxn ang="T40">
                        <a:pos x="T20" y="T21"/>
                      </a:cxn>
                      <a:cxn ang="T41">
                        <a:pos x="T22" y="T23"/>
                      </a:cxn>
                      <a:cxn ang="T42">
                        <a:pos x="T24" y="T25"/>
                      </a:cxn>
                      <a:cxn ang="T43">
                        <a:pos x="T26" y="T27"/>
                      </a:cxn>
                      <a:cxn ang="T44">
                        <a:pos x="T28" y="T29"/>
                      </a:cxn>
                    </a:cxnLst>
                    <a:rect l="T45" t="T46" r="T47" b="T48"/>
                    <a:pathLst>
                      <a:path w="432" h="485">
                        <a:moveTo>
                          <a:pt x="123" y="206"/>
                        </a:moveTo>
                        <a:lnTo>
                          <a:pt x="159" y="53"/>
                        </a:lnTo>
                        <a:lnTo>
                          <a:pt x="248" y="0"/>
                        </a:lnTo>
                        <a:lnTo>
                          <a:pt x="335" y="0"/>
                        </a:lnTo>
                        <a:lnTo>
                          <a:pt x="388" y="53"/>
                        </a:lnTo>
                        <a:lnTo>
                          <a:pt x="432" y="215"/>
                        </a:lnTo>
                        <a:lnTo>
                          <a:pt x="415" y="349"/>
                        </a:lnTo>
                        <a:lnTo>
                          <a:pt x="379" y="458"/>
                        </a:lnTo>
                        <a:lnTo>
                          <a:pt x="309" y="485"/>
                        </a:lnTo>
                        <a:lnTo>
                          <a:pt x="221" y="475"/>
                        </a:lnTo>
                        <a:lnTo>
                          <a:pt x="132" y="368"/>
                        </a:lnTo>
                        <a:lnTo>
                          <a:pt x="123" y="288"/>
                        </a:lnTo>
                        <a:lnTo>
                          <a:pt x="0" y="242"/>
                        </a:lnTo>
                        <a:lnTo>
                          <a:pt x="0" y="189"/>
                        </a:lnTo>
                        <a:lnTo>
                          <a:pt x="123" y="206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8" name="Freeform 74"/>
                  <p:cNvSpPr>
                    <a:spLocks/>
                  </p:cNvSpPr>
                  <p:nvPr/>
                </p:nvSpPr>
                <p:spPr bwMode="auto">
                  <a:xfrm>
                    <a:off x="2573" y="2253"/>
                    <a:ext cx="500" cy="828"/>
                  </a:xfrm>
                  <a:custGeom>
                    <a:avLst/>
                    <a:gdLst>
                      <a:gd name="T0" fmla="*/ 41 w 500"/>
                      <a:gd name="T1" fmla="*/ 173 h 828"/>
                      <a:gd name="T2" fmla="*/ 163 w 500"/>
                      <a:gd name="T3" fmla="*/ 35 h 828"/>
                      <a:gd name="T4" fmla="*/ 232 w 500"/>
                      <a:gd name="T5" fmla="*/ 0 h 828"/>
                      <a:gd name="T6" fmla="*/ 366 w 500"/>
                      <a:gd name="T7" fmla="*/ 5 h 828"/>
                      <a:gd name="T8" fmla="*/ 488 w 500"/>
                      <a:gd name="T9" fmla="*/ 57 h 828"/>
                      <a:gd name="T10" fmla="*/ 500 w 500"/>
                      <a:gd name="T11" fmla="*/ 126 h 828"/>
                      <a:gd name="T12" fmla="*/ 483 w 500"/>
                      <a:gd name="T13" fmla="*/ 207 h 828"/>
                      <a:gd name="T14" fmla="*/ 396 w 500"/>
                      <a:gd name="T15" fmla="*/ 281 h 828"/>
                      <a:gd name="T16" fmla="*/ 349 w 500"/>
                      <a:gd name="T17" fmla="*/ 414 h 828"/>
                      <a:gd name="T18" fmla="*/ 349 w 500"/>
                      <a:gd name="T19" fmla="*/ 552 h 828"/>
                      <a:gd name="T20" fmla="*/ 384 w 500"/>
                      <a:gd name="T21" fmla="*/ 637 h 828"/>
                      <a:gd name="T22" fmla="*/ 448 w 500"/>
                      <a:gd name="T23" fmla="*/ 695 h 828"/>
                      <a:gd name="T24" fmla="*/ 448 w 500"/>
                      <a:gd name="T25" fmla="*/ 765 h 828"/>
                      <a:gd name="T26" fmla="*/ 419 w 500"/>
                      <a:gd name="T27" fmla="*/ 800 h 828"/>
                      <a:gd name="T28" fmla="*/ 384 w 500"/>
                      <a:gd name="T29" fmla="*/ 816 h 828"/>
                      <a:gd name="T30" fmla="*/ 268 w 500"/>
                      <a:gd name="T31" fmla="*/ 828 h 828"/>
                      <a:gd name="T32" fmla="*/ 163 w 500"/>
                      <a:gd name="T33" fmla="*/ 747 h 828"/>
                      <a:gd name="T34" fmla="*/ 53 w 500"/>
                      <a:gd name="T35" fmla="*/ 574 h 828"/>
                      <a:gd name="T36" fmla="*/ 0 w 500"/>
                      <a:gd name="T37" fmla="*/ 368 h 828"/>
                      <a:gd name="T38" fmla="*/ 140 w 500"/>
                      <a:gd name="T39" fmla="*/ 436 h 828"/>
                      <a:gd name="T40" fmla="*/ 192 w 500"/>
                      <a:gd name="T41" fmla="*/ 436 h 828"/>
                      <a:gd name="T42" fmla="*/ 227 w 500"/>
                      <a:gd name="T43" fmla="*/ 396 h 828"/>
                      <a:gd name="T44" fmla="*/ 251 w 500"/>
                      <a:gd name="T45" fmla="*/ 316 h 828"/>
                      <a:gd name="T46" fmla="*/ 209 w 500"/>
                      <a:gd name="T47" fmla="*/ 293 h 828"/>
                      <a:gd name="T48" fmla="*/ 53 w 500"/>
                      <a:gd name="T49" fmla="*/ 293 h 828"/>
                      <a:gd name="T50" fmla="*/ 18 w 500"/>
                      <a:gd name="T51" fmla="*/ 293 h 828"/>
                      <a:gd name="T52" fmla="*/ 41 w 500"/>
                      <a:gd name="T53" fmla="*/ 173 h 828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00"/>
                      <a:gd name="T82" fmla="*/ 0 h 828"/>
                      <a:gd name="T83" fmla="*/ 500 w 500"/>
                      <a:gd name="T84" fmla="*/ 828 h 828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00" h="828">
                        <a:moveTo>
                          <a:pt x="41" y="173"/>
                        </a:moveTo>
                        <a:lnTo>
                          <a:pt x="163" y="35"/>
                        </a:lnTo>
                        <a:lnTo>
                          <a:pt x="232" y="0"/>
                        </a:lnTo>
                        <a:lnTo>
                          <a:pt x="366" y="5"/>
                        </a:lnTo>
                        <a:lnTo>
                          <a:pt x="488" y="57"/>
                        </a:lnTo>
                        <a:lnTo>
                          <a:pt x="500" y="126"/>
                        </a:lnTo>
                        <a:lnTo>
                          <a:pt x="483" y="207"/>
                        </a:lnTo>
                        <a:lnTo>
                          <a:pt x="396" y="281"/>
                        </a:lnTo>
                        <a:lnTo>
                          <a:pt x="349" y="414"/>
                        </a:lnTo>
                        <a:lnTo>
                          <a:pt x="349" y="552"/>
                        </a:lnTo>
                        <a:lnTo>
                          <a:pt x="384" y="637"/>
                        </a:lnTo>
                        <a:lnTo>
                          <a:pt x="448" y="695"/>
                        </a:lnTo>
                        <a:lnTo>
                          <a:pt x="448" y="765"/>
                        </a:lnTo>
                        <a:lnTo>
                          <a:pt x="419" y="800"/>
                        </a:lnTo>
                        <a:lnTo>
                          <a:pt x="384" y="816"/>
                        </a:lnTo>
                        <a:lnTo>
                          <a:pt x="268" y="828"/>
                        </a:lnTo>
                        <a:lnTo>
                          <a:pt x="163" y="747"/>
                        </a:lnTo>
                        <a:lnTo>
                          <a:pt x="53" y="574"/>
                        </a:lnTo>
                        <a:lnTo>
                          <a:pt x="0" y="368"/>
                        </a:lnTo>
                        <a:lnTo>
                          <a:pt x="140" y="436"/>
                        </a:lnTo>
                        <a:lnTo>
                          <a:pt x="192" y="436"/>
                        </a:lnTo>
                        <a:lnTo>
                          <a:pt x="227" y="396"/>
                        </a:lnTo>
                        <a:lnTo>
                          <a:pt x="251" y="316"/>
                        </a:lnTo>
                        <a:lnTo>
                          <a:pt x="209" y="293"/>
                        </a:lnTo>
                        <a:lnTo>
                          <a:pt x="53" y="293"/>
                        </a:lnTo>
                        <a:lnTo>
                          <a:pt x="18" y="293"/>
                        </a:lnTo>
                        <a:lnTo>
                          <a:pt x="41" y="173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69" name="Freeform 75"/>
                  <p:cNvSpPr>
                    <a:spLocks/>
                  </p:cNvSpPr>
                  <p:nvPr/>
                </p:nvSpPr>
                <p:spPr bwMode="auto">
                  <a:xfrm>
                    <a:off x="2950" y="2289"/>
                    <a:ext cx="265" cy="895"/>
                  </a:xfrm>
                  <a:custGeom>
                    <a:avLst/>
                    <a:gdLst>
                      <a:gd name="T0" fmla="*/ 0 w 265"/>
                      <a:gd name="T1" fmla="*/ 75 h 895"/>
                      <a:gd name="T2" fmla="*/ 29 w 265"/>
                      <a:gd name="T3" fmla="*/ 23 h 895"/>
                      <a:gd name="T4" fmla="*/ 83 w 265"/>
                      <a:gd name="T5" fmla="*/ 0 h 895"/>
                      <a:gd name="T6" fmla="*/ 135 w 265"/>
                      <a:gd name="T7" fmla="*/ 5 h 895"/>
                      <a:gd name="T8" fmla="*/ 206 w 265"/>
                      <a:gd name="T9" fmla="*/ 108 h 895"/>
                      <a:gd name="T10" fmla="*/ 265 w 265"/>
                      <a:gd name="T11" fmla="*/ 264 h 895"/>
                      <a:gd name="T12" fmla="*/ 265 w 265"/>
                      <a:gd name="T13" fmla="*/ 384 h 895"/>
                      <a:gd name="T14" fmla="*/ 241 w 265"/>
                      <a:gd name="T15" fmla="*/ 447 h 895"/>
                      <a:gd name="T16" fmla="*/ 118 w 265"/>
                      <a:gd name="T17" fmla="*/ 522 h 895"/>
                      <a:gd name="T18" fmla="*/ 83 w 265"/>
                      <a:gd name="T19" fmla="*/ 573 h 895"/>
                      <a:gd name="T20" fmla="*/ 83 w 265"/>
                      <a:gd name="T21" fmla="*/ 608 h 895"/>
                      <a:gd name="T22" fmla="*/ 123 w 265"/>
                      <a:gd name="T23" fmla="*/ 654 h 895"/>
                      <a:gd name="T24" fmla="*/ 189 w 265"/>
                      <a:gd name="T25" fmla="*/ 723 h 895"/>
                      <a:gd name="T26" fmla="*/ 224 w 265"/>
                      <a:gd name="T27" fmla="*/ 814 h 895"/>
                      <a:gd name="T28" fmla="*/ 212 w 265"/>
                      <a:gd name="T29" fmla="*/ 895 h 895"/>
                      <a:gd name="T30" fmla="*/ 177 w 265"/>
                      <a:gd name="T31" fmla="*/ 877 h 895"/>
                      <a:gd name="T32" fmla="*/ 159 w 265"/>
                      <a:gd name="T33" fmla="*/ 764 h 895"/>
                      <a:gd name="T34" fmla="*/ 101 w 265"/>
                      <a:gd name="T35" fmla="*/ 694 h 895"/>
                      <a:gd name="T36" fmla="*/ 54 w 265"/>
                      <a:gd name="T37" fmla="*/ 676 h 895"/>
                      <a:gd name="T38" fmla="*/ 29 w 265"/>
                      <a:gd name="T39" fmla="*/ 643 h 895"/>
                      <a:gd name="T40" fmla="*/ 29 w 265"/>
                      <a:gd name="T41" fmla="*/ 568 h 895"/>
                      <a:gd name="T42" fmla="*/ 64 w 265"/>
                      <a:gd name="T43" fmla="*/ 505 h 895"/>
                      <a:gd name="T44" fmla="*/ 123 w 265"/>
                      <a:gd name="T45" fmla="*/ 465 h 895"/>
                      <a:gd name="T46" fmla="*/ 212 w 265"/>
                      <a:gd name="T47" fmla="*/ 402 h 895"/>
                      <a:gd name="T48" fmla="*/ 224 w 265"/>
                      <a:gd name="T49" fmla="*/ 327 h 895"/>
                      <a:gd name="T50" fmla="*/ 177 w 265"/>
                      <a:gd name="T51" fmla="*/ 224 h 895"/>
                      <a:gd name="T52" fmla="*/ 101 w 265"/>
                      <a:gd name="T53" fmla="*/ 143 h 895"/>
                      <a:gd name="T54" fmla="*/ 0 w 265"/>
                      <a:gd name="T55" fmla="*/ 75 h 895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265"/>
                      <a:gd name="T85" fmla="*/ 0 h 895"/>
                      <a:gd name="T86" fmla="*/ 265 w 265"/>
                      <a:gd name="T87" fmla="*/ 895 h 895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265" h="895">
                        <a:moveTo>
                          <a:pt x="0" y="75"/>
                        </a:moveTo>
                        <a:lnTo>
                          <a:pt x="29" y="23"/>
                        </a:lnTo>
                        <a:lnTo>
                          <a:pt x="83" y="0"/>
                        </a:lnTo>
                        <a:lnTo>
                          <a:pt x="135" y="5"/>
                        </a:lnTo>
                        <a:lnTo>
                          <a:pt x="206" y="108"/>
                        </a:lnTo>
                        <a:lnTo>
                          <a:pt x="265" y="264"/>
                        </a:lnTo>
                        <a:lnTo>
                          <a:pt x="265" y="384"/>
                        </a:lnTo>
                        <a:lnTo>
                          <a:pt x="241" y="447"/>
                        </a:lnTo>
                        <a:lnTo>
                          <a:pt x="118" y="522"/>
                        </a:lnTo>
                        <a:lnTo>
                          <a:pt x="83" y="573"/>
                        </a:lnTo>
                        <a:lnTo>
                          <a:pt x="83" y="608"/>
                        </a:lnTo>
                        <a:lnTo>
                          <a:pt x="123" y="654"/>
                        </a:lnTo>
                        <a:lnTo>
                          <a:pt x="189" y="723"/>
                        </a:lnTo>
                        <a:lnTo>
                          <a:pt x="224" y="814"/>
                        </a:lnTo>
                        <a:lnTo>
                          <a:pt x="212" y="895"/>
                        </a:lnTo>
                        <a:lnTo>
                          <a:pt x="177" y="877"/>
                        </a:lnTo>
                        <a:lnTo>
                          <a:pt x="159" y="764"/>
                        </a:lnTo>
                        <a:lnTo>
                          <a:pt x="101" y="694"/>
                        </a:lnTo>
                        <a:lnTo>
                          <a:pt x="54" y="676"/>
                        </a:lnTo>
                        <a:lnTo>
                          <a:pt x="29" y="643"/>
                        </a:lnTo>
                        <a:lnTo>
                          <a:pt x="29" y="568"/>
                        </a:lnTo>
                        <a:lnTo>
                          <a:pt x="64" y="505"/>
                        </a:lnTo>
                        <a:lnTo>
                          <a:pt x="123" y="465"/>
                        </a:lnTo>
                        <a:lnTo>
                          <a:pt x="212" y="402"/>
                        </a:lnTo>
                        <a:lnTo>
                          <a:pt x="224" y="327"/>
                        </a:lnTo>
                        <a:lnTo>
                          <a:pt x="177" y="224"/>
                        </a:lnTo>
                        <a:lnTo>
                          <a:pt x="101" y="143"/>
                        </a:lnTo>
                        <a:lnTo>
                          <a:pt x="0" y="7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0" name="Freeform 76"/>
                  <p:cNvSpPr>
                    <a:spLocks/>
                  </p:cNvSpPr>
                  <p:nvPr/>
                </p:nvSpPr>
                <p:spPr bwMode="auto">
                  <a:xfrm>
                    <a:off x="2308" y="2238"/>
                    <a:ext cx="520" cy="435"/>
                  </a:xfrm>
                  <a:custGeom>
                    <a:avLst/>
                    <a:gdLst>
                      <a:gd name="T0" fmla="*/ 398 w 520"/>
                      <a:gd name="T1" fmla="*/ 5 h 435"/>
                      <a:gd name="T2" fmla="*/ 485 w 520"/>
                      <a:gd name="T3" fmla="*/ 0 h 435"/>
                      <a:gd name="T4" fmla="*/ 520 w 520"/>
                      <a:gd name="T5" fmla="*/ 35 h 435"/>
                      <a:gd name="T6" fmla="*/ 497 w 520"/>
                      <a:gd name="T7" fmla="*/ 87 h 435"/>
                      <a:gd name="T8" fmla="*/ 428 w 520"/>
                      <a:gd name="T9" fmla="*/ 110 h 435"/>
                      <a:gd name="T10" fmla="*/ 365 w 520"/>
                      <a:gd name="T11" fmla="*/ 110 h 435"/>
                      <a:gd name="T12" fmla="*/ 272 w 520"/>
                      <a:gd name="T13" fmla="*/ 127 h 435"/>
                      <a:gd name="T14" fmla="*/ 168 w 520"/>
                      <a:gd name="T15" fmla="*/ 145 h 435"/>
                      <a:gd name="T16" fmla="*/ 87 w 520"/>
                      <a:gd name="T17" fmla="*/ 180 h 435"/>
                      <a:gd name="T18" fmla="*/ 63 w 520"/>
                      <a:gd name="T19" fmla="*/ 214 h 435"/>
                      <a:gd name="T20" fmla="*/ 70 w 520"/>
                      <a:gd name="T21" fmla="*/ 249 h 435"/>
                      <a:gd name="T22" fmla="*/ 115 w 520"/>
                      <a:gd name="T23" fmla="*/ 296 h 435"/>
                      <a:gd name="T24" fmla="*/ 202 w 520"/>
                      <a:gd name="T25" fmla="*/ 331 h 435"/>
                      <a:gd name="T26" fmla="*/ 306 w 520"/>
                      <a:gd name="T27" fmla="*/ 331 h 435"/>
                      <a:gd name="T28" fmla="*/ 382 w 520"/>
                      <a:gd name="T29" fmla="*/ 331 h 435"/>
                      <a:gd name="T30" fmla="*/ 468 w 520"/>
                      <a:gd name="T31" fmla="*/ 348 h 435"/>
                      <a:gd name="T32" fmla="*/ 450 w 520"/>
                      <a:gd name="T33" fmla="*/ 435 h 435"/>
                      <a:gd name="T34" fmla="*/ 330 w 520"/>
                      <a:gd name="T35" fmla="*/ 401 h 435"/>
                      <a:gd name="T36" fmla="*/ 290 w 520"/>
                      <a:gd name="T37" fmla="*/ 371 h 435"/>
                      <a:gd name="T38" fmla="*/ 208 w 520"/>
                      <a:gd name="T39" fmla="*/ 371 h 435"/>
                      <a:gd name="T40" fmla="*/ 70 w 520"/>
                      <a:gd name="T41" fmla="*/ 336 h 435"/>
                      <a:gd name="T42" fmla="*/ 12 w 520"/>
                      <a:gd name="T43" fmla="*/ 284 h 435"/>
                      <a:gd name="T44" fmla="*/ 0 w 520"/>
                      <a:gd name="T45" fmla="*/ 214 h 435"/>
                      <a:gd name="T46" fmla="*/ 46 w 520"/>
                      <a:gd name="T47" fmla="*/ 145 h 435"/>
                      <a:gd name="T48" fmla="*/ 202 w 520"/>
                      <a:gd name="T49" fmla="*/ 75 h 435"/>
                      <a:gd name="T50" fmla="*/ 340 w 520"/>
                      <a:gd name="T51" fmla="*/ 40 h 435"/>
                      <a:gd name="T52" fmla="*/ 398 w 520"/>
                      <a:gd name="T53" fmla="*/ 5 h 435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520"/>
                      <a:gd name="T82" fmla="*/ 0 h 435"/>
                      <a:gd name="T83" fmla="*/ 520 w 520"/>
                      <a:gd name="T84" fmla="*/ 435 h 435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520" h="435">
                        <a:moveTo>
                          <a:pt x="398" y="5"/>
                        </a:moveTo>
                        <a:lnTo>
                          <a:pt x="485" y="0"/>
                        </a:lnTo>
                        <a:lnTo>
                          <a:pt x="520" y="35"/>
                        </a:lnTo>
                        <a:lnTo>
                          <a:pt x="497" y="87"/>
                        </a:lnTo>
                        <a:lnTo>
                          <a:pt x="428" y="110"/>
                        </a:lnTo>
                        <a:lnTo>
                          <a:pt x="365" y="110"/>
                        </a:lnTo>
                        <a:lnTo>
                          <a:pt x="272" y="127"/>
                        </a:lnTo>
                        <a:lnTo>
                          <a:pt x="168" y="145"/>
                        </a:lnTo>
                        <a:lnTo>
                          <a:pt x="87" y="180"/>
                        </a:lnTo>
                        <a:lnTo>
                          <a:pt x="63" y="214"/>
                        </a:lnTo>
                        <a:lnTo>
                          <a:pt x="70" y="249"/>
                        </a:lnTo>
                        <a:lnTo>
                          <a:pt x="115" y="296"/>
                        </a:lnTo>
                        <a:lnTo>
                          <a:pt x="202" y="331"/>
                        </a:lnTo>
                        <a:lnTo>
                          <a:pt x="306" y="331"/>
                        </a:lnTo>
                        <a:lnTo>
                          <a:pt x="382" y="331"/>
                        </a:lnTo>
                        <a:lnTo>
                          <a:pt x="468" y="348"/>
                        </a:lnTo>
                        <a:lnTo>
                          <a:pt x="450" y="435"/>
                        </a:lnTo>
                        <a:lnTo>
                          <a:pt x="330" y="401"/>
                        </a:lnTo>
                        <a:lnTo>
                          <a:pt x="290" y="371"/>
                        </a:lnTo>
                        <a:lnTo>
                          <a:pt x="208" y="371"/>
                        </a:lnTo>
                        <a:lnTo>
                          <a:pt x="70" y="336"/>
                        </a:lnTo>
                        <a:lnTo>
                          <a:pt x="12" y="284"/>
                        </a:lnTo>
                        <a:lnTo>
                          <a:pt x="0" y="214"/>
                        </a:lnTo>
                        <a:lnTo>
                          <a:pt x="46" y="145"/>
                        </a:lnTo>
                        <a:lnTo>
                          <a:pt x="202" y="75"/>
                        </a:lnTo>
                        <a:lnTo>
                          <a:pt x="340" y="40"/>
                        </a:lnTo>
                        <a:lnTo>
                          <a:pt x="398" y="5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1" name="Freeform 77"/>
                  <p:cNvSpPr>
                    <a:spLocks/>
                  </p:cNvSpPr>
                  <p:nvPr/>
                </p:nvSpPr>
                <p:spPr bwMode="auto">
                  <a:xfrm>
                    <a:off x="2882" y="2923"/>
                    <a:ext cx="383" cy="1160"/>
                  </a:xfrm>
                  <a:custGeom>
                    <a:avLst/>
                    <a:gdLst>
                      <a:gd name="T0" fmla="*/ 0 w 383"/>
                      <a:gd name="T1" fmla="*/ 0 h 1160"/>
                      <a:gd name="T2" fmla="*/ 99 w 383"/>
                      <a:gd name="T3" fmla="*/ 17 h 1160"/>
                      <a:gd name="T4" fmla="*/ 151 w 383"/>
                      <a:gd name="T5" fmla="*/ 103 h 1160"/>
                      <a:gd name="T6" fmla="*/ 203 w 383"/>
                      <a:gd name="T7" fmla="*/ 257 h 1160"/>
                      <a:gd name="T8" fmla="*/ 226 w 383"/>
                      <a:gd name="T9" fmla="*/ 451 h 1160"/>
                      <a:gd name="T10" fmla="*/ 226 w 383"/>
                      <a:gd name="T11" fmla="*/ 560 h 1160"/>
                      <a:gd name="T12" fmla="*/ 191 w 383"/>
                      <a:gd name="T13" fmla="*/ 696 h 1160"/>
                      <a:gd name="T14" fmla="*/ 134 w 383"/>
                      <a:gd name="T15" fmla="*/ 885 h 1160"/>
                      <a:gd name="T16" fmla="*/ 122 w 383"/>
                      <a:gd name="T17" fmla="*/ 937 h 1160"/>
                      <a:gd name="T18" fmla="*/ 139 w 383"/>
                      <a:gd name="T19" fmla="*/ 965 h 1160"/>
                      <a:gd name="T20" fmla="*/ 261 w 383"/>
                      <a:gd name="T21" fmla="*/ 1006 h 1160"/>
                      <a:gd name="T22" fmla="*/ 383 w 383"/>
                      <a:gd name="T23" fmla="*/ 1086 h 1160"/>
                      <a:gd name="T24" fmla="*/ 378 w 383"/>
                      <a:gd name="T25" fmla="*/ 1119 h 1160"/>
                      <a:gd name="T26" fmla="*/ 290 w 383"/>
                      <a:gd name="T27" fmla="*/ 1160 h 1160"/>
                      <a:gd name="T28" fmla="*/ 256 w 383"/>
                      <a:gd name="T29" fmla="*/ 1142 h 1160"/>
                      <a:gd name="T30" fmla="*/ 191 w 383"/>
                      <a:gd name="T31" fmla="*/ 1057 h 1160"/>
                      <a:gd name="T32" fmla="*/ 116 w 383"/>
                      <a:gd name="T33" fmla="*/ 1016 h 1160"/>
                      <a:gd name="T34" fmla="*/ 34 w 383"/>
                      <a:gd name="T35" fmla="*/ 988 h 1160"/>
                      <a:gd name="T36" fmla="*/ 29 w 383"/>
                      <a:gd name="T37" fmla="*/ 948 h 1160"/>
                      <a:gd name="T38" fmla="*/ 52 w 383"/>
                      <a:gd name="T39" fmla="*/ 868 h 1160"/>
                      <a:gd name="T40" fmla="*/ 116 w 383"/>
                      <a:gd name="T41" fmla="*/ 743 h 1160"/>
                      <a:gd name="T42" fmla="*/ 156 w 383"/>
                      <a:gd name="T43" fmla="*/ 594 h 1160"/>
                      <a:gd name="T44" fmla="*/ 156 w 383"/>
                      <a:gd name="T45" fmla="*/ 423 h 1160"/>
                      <a:gd name="T46" fmla="*/ 122 w 383"/>
                      <a:gd name="T47" fmla="*/ 274 h 1160"/>
                      <a:gd name="T48" fmla="*/ 47 w 383"/>
                      <a:gd name="T49" fmla="*/ 136 h 1160"/>
                      <a:gd name="T50" fmla="*/ 12 w 383"/>
                      <a:gd name="T51" fmla="*/ 63 h 1160"/>
                      <a:gd name="T52" fmla="*/ 0 w 383"/>
                      <a:gd name="T53" fmla="*/ 0 h 1160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w 383"/>
                      <a:gd name="T82" fmla="*/ 0 h 1160"/>
                      <a:gd name="T83" fmla="*/ 383 w 383"/>
                      <a:gd name="T84" fmla="*/ 1160 h 1160"/>
                    </a:gdLst>
                    <a:ahLst/>
                    <a:cxnLst>
                      <a:cxn ang="T54">
                        <a:pos x="T0" y="T1"/>
                      </a:cxn>
                      <a:cxn ang="T55">
                        <a:pos x="T2" y="T3"/>
                      </a:cxn>
                      <a:cxn ang="T56">
                        <a:pos x="T4" y="T5"/>
                      </a:cxn>
                      <a:cxn ang="T57">
                        <a:pos x="T6" y="T7"/>
                      </a:cxn>
                      <a:cxn ang="T58">
                        <a:pos x="T8" y="T9"/>
                      </a:cxn>
                      <a:cxn ang="T59">
                        <a:pos x="T10" y="T11"/>
                      </a:cxn>
                      <a:cxn ang="T60">
                        <a:pos x="T12" y="T13"/>
                      </a:cxn>
                      <a:cxn ang="T61">
                        <a:pos x="T14" y="T15"/>
                      </a:cxn>
                      <a:cxn ang="T62">
                        <a:pos x="T16" y="T17"/>
                      </a:cxn>
                      <a:cxn ang="T63">
                        <a:pos x="T18" y="T19"/>
                      </a:cxn>
                      <a:cxn ang="T64">
                        <a:pos x="T20" y="T21"/>
                      </a:cxn>
                      <a:cxn ang="T65">
                        <a:pos x="T22" y="T23"/>
                      </a:cxn>
                      <a:cxn ang="T66">
                        <a:pos x="T24" y="T25"/>
                      </a:cxn>
                      <a:cxn ang="T67">
                        <a:pos x="T26" y="T27"/>
                      </a:cxn>
                      <a:cxn ang="T68">
                        <a:pos x="T28" y="T29"/>
                      </a:cxn>
                      <a:cxn ang="T69">
                        <a:pos x="T30" y="T31"/>
                      </a:cxn>
                      <a:cxn ang="T70">
                        <a:pos x="T32" y="T33"/>
                      </a:cxn>
                      <a:cxn ang="T71">
                        <a:pos x="T34" y="T35"/>
                      </a:cxn>
                      <a:cxn ang="T72">
                        <a:pos x="T36" y="T37"/>
                      </a:cxn>
                      <a:cxn ang="T73">
                        <a:pos x="T38" y="T39"/>
                      </a:cxn>
                      <a:cxn ang="T74">
                        <a:pos x="T40" y="T41"/>
                      </a:cxn>
                      <a:cxn ang="T75">
                        <a:pos x="T42" y="T43"/>
                      </a:cxn>
                      <a:cxn ang="T76">
                        <a:pos x="T44" y="T45"/>
                      </a:cxn>
                      <a:cxn ang="T77">
                        <a:pos x="T46" y="T47"/>
                      </a:cxn>
                      <a:cxn ang="T78">
                        <a:pos x="T48" y="T49"/>
                      </a:cxn>
                      <a:cxn ang="T79">
                        <a:pos x="T50" y="T51"/>
                      </a:cxn>
                      <a:cxn ang="T80">
                        <a:pos x="T52" y="T53"/>
                      </a:cxn>
                    </a:cxnLst>
                    <a:rect l="T81" t="T82" r="T83" b="T84"/>
                    <a:pathLst>
                      <a:path w="383" h="1160">
                        <a:moveTo>
                          <a:pt x="0" y="0"/>
                        </a:moveTo>
                        <a:lnTo>
                          <a:pt x="99" y="17"/>
                        </a:lnTo>
                        <a:lnTo>
                          <a:pt x="151" y="103"/>
                        </a:lnTo>
                        <a:lnTo>
                          <a:pt x="203" y="257"/>
                        </a:lnTo>
                        <a:lnTo>
                          <a:pt x="226" y="451"/>
                        </a:lnTo>
                        <a:lnTo>
                          <a:pt x="226" y="560"/>
                        </a:lnTo>
                        <a:lnTo>
                          <a:pt x="191" y="696"/>
                        </a:lnTo>
                        <a:lnTo>
                          <a:pt x="134" y="885"/>
                        </a:lnTo>
                        <a:lnTo>
                          <a:pt x="122" y="937"/>
                        </a:lnTo>
                        <a:lnTo>
                          <a:pt x="139" y="965"/>
                        </a:lnTo>
                        <a:lnTo>
                          <a:pt x="261" y="1006"/>
                        </a:lnTo>
                        <a:lnTo>
                          <a:pt x="383" y="1086"/>
                        </a:lnTo>
                        <a:lnTo>
                          <a:pt x="378" y="1119"/>
                        </a:lnTo>
                        <a:lnTo>
                          <a:pt x="290" y="1160"/>
                        </a:lnTo>
                        <a:lnTo>
                          <a:pt x="256" y="1142"/>
                        </a:lnTo>
                        <a:lnTo>
                          <a:pt x="191" y="1057"/>
                        </a:lnTo>
                        <a:lnTo>
                          <a:pt x="116" y="1016"/>
                        </a:lnTo>
                        <a:lnTo>
                          <a:pt x="34" y="988"/>
                        </a:lnTo>
                        <a:lnTo>
                          <a:pt x="29" y="948"/>
                        </a:lnTo>
                        <a:lnTo>
                          <a:pt x="52" y="868"/>
                        </a:lnTo>
                        <a:lnTo>
                          <a:pt x="116" y="743"/>
                        </a:lnTo>
                        <a:lnTo>
                          <a:pt x="156" y="594"/>
                        </a:lnTo>
                        <a:lnTo>
                          <a:pt x="156" y="423"/>
                        </a:lnTo>
                        <a:lnTo>
                          <a:pt x="122" y="274"/>
                        </a:lnTo>
                        <a:lnTo>
                          <a:pt x="47" y="136"/>
                        </a:lnTo>
                        <a:lnTo>
                          <a:pt x="12" y="6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72" name="Freeform 78"/>
                  <p:cNvSpPr>
                    <a:spLocks/>
                  </p:cNvSpPr>
                  <p:nvPr/>
                </p:nvSpPr>
                <p:spPr bwMode="auto">
                  <a:xfrm>
                    <a:off x="2443" y="2919"/>
                    <a:ext cx="461" cy="1027"/>
                  </a:xfrm>
                  <a:custGeom>
                    <a:avLst/>
                    <a:gdLst>
                      <a:gd name="T0" fmla="*/ 421 w 461"/>
                      <a:gd name="T1" fmla="*/ 0 h 1027"/>
                      <a:gd name="T2" fmla="*/ 449 w 461"/>
                      <a:gd name="T3" fmla="*/ 22 h 1027"/>
                      <a:gd name="T4" fmla="*/ 461 w 461"/>
                      <a:gd name="T5" fmla="*/ 91 h 1027"/>
                      <a:gd name="T6" fmla="*/ 439 w 461"/>
                      <a:gd name="T7" fmla="*/ 159 h 1027"/>
                      <a:gd name="T8" fmla="*/ 380 w 461"/>
                      <a:gd name="T9" fmla="*/ 245 h 1027"/>
                      <a:gd name="T10" fmla="*/ 315 w 461"/>
                      <a:gd name="T11" fmla="*/ 348 h 1027"/>
                      <a:gd name="T12" fmla="*/ 293 w 461"/>
                      <a:gd name="T13" fmla="*/ 462 h 1027"/>
                      <a:gd name="T14" fmla="*/ 310 w 461"/>
                      <a:gd name="T15" fmla="*/ 645 h 1027"/>
                      <a:gd name="T16" fmla="*/ 350 w 461"/>
                      <a:gd name="T17" fmla="*/ 868 h 1027"/>
                      <a:gd name="T18" fmla="*/ 380 w 461"/>
                      <a:gd name="T19" fmla="*/ 959 h 1027"/>
                      <a:gd name="T20" fmla="*/ 368 w 461"/>
                      <a:gd name="T21" fmla="*/ 987 h 1027"/>
                      <a:gd name="T22" fmla="*/ 298 w 461"/>
                      <a:gd name="T23" fmla="*/ 992 h 1027"/>
                      <a:gd name="T24" fmla="*/ 211 w 461"/>
                      <a:gd name="T25" fmla="*/ 969 h 1027"/>
                      <a:gd name="T26" fmla="*/ 134 w 461"/>
                      <a:gd name="T27" fmla="*/ 1004 h 1027"/>
                      <a:gd name="T28" fmla="*/ 87 w 461"/>
                      <a:gd name="T29" fmla="*/ 1027 h 1027"/>
                      <a:gd name="T30" fmla="*/ 53 w 461"/>
                      <a:gd name="T31" fmla="*/ 1022 h 1027"/>
                      <a:gd name="T32" fmla="*/ 0 w 461"/>
                      <a:gd name="T33" fmla="*/ 959 h 1027"/>
                      <a:gd name="T34" fmla="*/ 53 w 461"/>
                      <a:gd name="T35" fmla="*/ 936 h 1027"/>
                      <a:gd name="T36" fmla="*/ 187 w 461"/>
                      <a:gd name="T37" fmla="*/ 908 h 1027"/>
                      <a:gd name="T38" fmla="*/ 263 w 461"/>
                      <a:gd name="T39" fmla="*/ 936 h 1027"/>
                      <a:gd name="T40" fmla="*/ 315 w 461"/>
                      <a:gd name="T41" fmla="*/ 936 h 1027"/>
                      <a:gd name="T42" fmla="*/ 310 w 461"/>
                      <a:gd name="T43" fmla="*/ 890 h 1027"/>
                      <a:gd name="T44" fmla="*/ 258 w 461"/>
                      <a:gd name="T45" fmla="*/ 616 h 1027"/>
                      <a:gd name="T46" fmla="*/ 222 w 461"/>
                      <a:gd name="T47" fmla="*/ 456 h 1027"/>
                      <a:gd name="T48" fmla="*/ 228 w 461"/>
                      <a:gd name="T49" fmla="*/ 376 h 1027"/>
                      <a:gd name="T50" fmla="*/ 280 w 461"/>
                      <a:gd name="T51" fmla="*/ 227 h 1027"/>
                      <a:gd name="T52" fmla="*/ 333 w 461"/>
                      <a:gd name="T53" fmla="*/ 91 h 1027"/>
                      <a:gd name="T54" fmla="*/ 421 w 461"/>
                      <a:gd name="T55" fmla="*/ 0 h 1027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461"/>
                      <a:gd name="T85" fmla="*/ 0 h 1027"/>
                      <a:gd name="T86" fmla="*/ 461 w 461"/>
                      <a:gd name="T87" fmla="*/ 1027 h 1027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461" h="1027">
                        <a:moveTo>
                          <a:pt x="421" y="0"/>
                        </a:moveTo>
                        <a:lnTo>
                          <a:pt x="449" y="22"/>
                        </a:lnTo>
                        <a:lnTo>
                          <a:pt x="461" y="91"/>
                        </a:lnTo>
                        <a:lnTo>
                          <a:pt x="439" y="159"/>
                        </a:lnTo>
                        <a:lnTo>
                          <a:pt x="380" y="245"/>
                        </a:lnTo>
                        <a:lnTo>
                          <a:pt x="315" y="348"/>
                        </a:lnTo>
                        <a:lnTo>
                          <a:pt x="293" y="462"/>
                        </a:lnTo>
                        <a:lnTo>
                          <a:pt x="310" y="645"/>
                        </a:lnTo>
                        <a:lnTo>
                          <a:pt x="350" y="868"/>
                        </a:lnTo>
                        <a:lnTo>
                          <a:pt x="380" y="959"/>
                        </a:lnTo>
                        <a:lnTo>
                          <a:pt x="368" y="987"/>
                        </a:lnTo>
                        <a:lnTo>
                          <a:pt x="298" y="992"/>
                        </a:lnTo>
                        <a:lnTo>
                          <a:pt x="211" y="969"/>
                        </a:lnTo>
                        <a:lnTo>
                          <a:pt x="134" y="1004"/>
                        </a:lnTo>
                        <a:lnTo>
                          <a:pt x="87" y="1027"/>
                        </a:lnTo>
                        <a:lnTo>
                          <a:pt x="53" y="1022"/>
                        </a:lnTo>
                        <a:lnTo>
                          <a:pt x="0" y="959"/>
                        </a:lnTo>
                        <a:lnTo>
                          <a:pt x="53" y="936"/>
                        </a:lnTo>
                        <a:lnTo>
                          <a:pt x="187" y="908"/>
                        </a:lnTo>
                        <a:lnTo>
                          <a:pt x="263" y="936"/>
                        </a:lnTo>
                        <a:lnTo>
                          <a:pt x="315" y="936"/>
                        </a:lnTo>
                        <a:lnTo>
                          <a:pt x="310" y="890"/>
                        </a:lnTo>
                        <a:lnTo>
                          <a:pt x="258" y="616"/>
                        </a:lnTo>
                        <a:lnTo>
                          <a:pt x="222" y="456"/>
                        </a:lnTo>
                        <a:lnTo>
                          <a:pt x="228" y="376"/>
                        </a:lnTo>
                        <a:lnTo>
                          <a:pt x="280" y="227"/>
                        </a:lnTo>
                        <a:lnTo>
                          <a:pt x="333" y="91"/>
                        </a:lnTo>
                        <a:lnTo>
                          <a:pt x="421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60" name="Freeform 79"/>
                <p:cNvSpPr>
                  <a:spLocks/>
                </p:cNvSpPr>
                <p:nvPr/>
              </p:nvSpPr>
              <p:spPr bwMode="auto">
                <a:xfrm>
                  <a:off x="2626" y="1540"/>
                  <a:ext cx="827" cy="563"/>
                </a:xfrm>
                <a:custGeom>
                  <a:avLst/>
                  <a:gdLst>
                    <a:gd name="T0" fmla="*/ 0 w 827"/>
                    <a:gd name="T1" fmla="*/ 139 h 563"/>
                    <a:gd name="T2" fmla="*/ 108 w 827"/>
                    <a:gd name="T3" fmla="*/ 18 h 563"/>
                    <a:gd name="T4" fmla="*/ 160 w 827"/>
                    <a:gd name="T5" fmla="*/ 75 h 563"/>
                    <a:gd name="T6" fmla="*/ 213 w 827"/>
                    <a:gd name="T7" fmla="*/ 110 h 563"/>
                    <a:gd name="T8" fmla="*/ 269 w 827"/>
                    <a:gd name="T9" fmla="*/ 110 h 563"/>
                    <a:gd name="T10" fmla="*/ 327 w 827"/>
                    <a:gd name="T11" fmla="*/ 52 h 563"/>
                    <a:gd name="T12" fmla="*/ 396 w 827"/>
                    <a:gd name="T13" fmla="*/ 5 h 563"/>
                    <a:gd name="T14" fmla="*/ 477 w 827"/>
                    <a:gd name="T15" fmla="*/ 0 h 563"/>
                    <a:gd name="T16" fmla="*/ 563 w 827"/>
                    <a:gd name="T17" fmla="*/ 35 h 563"/>
                    <a:gd name="T18" fmla="*/ 620 w 827"/>
                    <a:gd name="T19" fmla="*/ 87 h 563"/>
                    <a:gd name="T20" fmla="*/ 648 w 827"/>
                    <a:gd name="T21" fmla="*/ 157 h 563"/>
                    <a:gd name="T22" fmla="*/ 654 w 827"/>
                    <a:gd name="T23" fmla="*/ 249 h 563"/>
                    <a:gd name="T24" fmla="*/ 671 w 827"/>
                    <a:gd name="T25" fmla="*/ 331 h 563"/>
                    <a:gd name="T26" fmla="*/ 718 w 827"/>
                    <a:gd name="T27" fmla="*/ 371 h 563"/>
                    <a:gd name="T28" fmla="*/ 774 w 827"/>
                    <a:gd name="T29" fmla="*/ 389 h 563"/>
                    <a:gd name="T30" fmla="*/ 827 w 827"/>
                    <a:gd name="T31" fmla="*/ 401 h 563"/>
                    <a:gd name="T32" fmla="*/ 786 w 827"/>
                    <a:gd name="T33" fmla="*/ 563 h 563"/>
                    <a:gd name="T34" fmla="*/ 654 w 827"/>
                    <a:gd name="T35" fmla="*/ 540 h 563"/>
                    <a:gd name="T36" fmla="*/ 517 w 827"/>
                    <a:gd name="T37" fmla="*/ 493 h 563"/>
                    <a:gd name="T38" fmla="*/ 407 w 827"/>
                    <a:gd name="T39" fmla="*/ 441 h 563"/>
                    <a:gd name="T40" fmla="*/ 286 w 827"/>
                    <a:gd name="T41" fmla="*/ 389 h 563"/>
                    <a:gd name="T42" fmla="*/ 160 w 827"/>
                    <a:gd name="T43" fmla="*/ 331 h 563"/>
                    <a:gd name="T44" fmla="*/ 57 w 827"/>
                    <a:gd name="T45" fmla="*/ 209 h 563"/>
                    <a:gd name="T46" fmla="*/ 0 w 827"/>
                    <a:gd name="T47" fmla="*/ 139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" name="Freeform 80"/>
                <p:cNvSpPr>
                  <a:spLocks/>
                </p:cNvSpPr>
                <p:nvPr/>
              </p:nvSpPr>
              <p:spPr bwMode="auto">
                <a:xfrm>
                  <a:off x="2614" y="1513"/>
                  <a:ext cx="856" cy="606"/>
                </a:xfrm>
                <a:custGeom>
                  <a:avLst/>
                  <a:gdLst>
                    <a:gd name="T0" fmla="*/ 75 w 856"/>
                    <a:gd name="T1" fmla="*/ 266 h 606"/>
                    <a:gd name="T2" fmla="*/ 172 w 856"/>
                    <a:gd name="T3" fmla="*/ 363 h 606"/>
                    <a:gd name="T4" fmla="*/ 304 w 856"/>
                    <a:gd name="T5" fmla="*/ 428 h 606"/>
                    <a:gd name="T6" fmla="*/ 489 w 856"/>
                    <a:gd name="T7" fmla="*/ 513 h 606"/>
                    <a:gd name="T8" fmla="*/ 615 w 856"/>
                    <a:gd name="T9" fmla="*/ 566 h 606"/>
                    <a:gd name="T10" fmla="*/ 816 w 856"/>
                    <a:gd name="T11" fmla="*/ 606 h 606"/>
                    <a:gd name="T12" fmla="*/ 856 w 856"/>
                    <a:gd name="T13" fmla="*/ 393 h 606"/>
                    <a:gd name="T14" fmla="*/ 804 w 856"/>
                    <a:gd name="T15" fmla="*/ 393 h 606"/>
                    <a:gd name="T16" fmla="*/ 753 w 856"/>
                    <a:gd name="T17" fmla="*/ 363 h 606"/>
                    <a:gd name="T18" fmla="*/ 695 w 856"/>
                    <a:gd name="T19" fmla="*/ 323 h 606"/>
                    <a:gd name="T20" fmla="*/ 695 w 856"/>
                    <a:gd name="T21" fmla="*/ 243 h 606"/>
                    <a:gd name="T22" fmla="*/ 660 w 856"/>
                    <a:gd name="T23" fmla="*/ 116 h 606"/>
                    <a:gd name="T24" fmla="*/ 597 w 856"/>
                    <a:gd name="T25" fmla="*/ 46 h 606"/>
                    <a:gd name="T26" fmla="*/ 505 w 856"/>
                    <a:gd name="T27" fmla="*/ 0 h 606"/>
                    <a:gd name="T28" fmla="*/ 391 w 856"/>
                    <a:gd name="T29" fmla="*/ 12 h 606"/>
                    <a:gd name="T30" fmla="*/ 321 w 856"/>
                    <a:gd name="T31" fmla="*/ 53 h 606"/>
                    <a:gd name="T32" fmla="*/ 286 w 856"/>
                    <a:gd name="T33" fmla="*/ 98 h 606"/>
                    <a:gd name="T34" fmla="*/ 253 w 856"/>
                    <a:gd name="T35" fmla="*/ 121 h 606"/>
                    <a:gd name="T36" fmla="*/ 218 w 856"/>
                    <a:gd name="T37" fmla="*/ 116 h 606"/>
                    <a:gd name="T38" fmla="*/ 166 w 856"/>
                    <a:gd name="T39" fmla="*/ 63 h 606"/>
                    <a:gd name="T40" fmla="*/ 132 w 856"/>
                    <a:gd name="T41" fmla="*/ 0 h 606"/>
                    <a:gd name="T42" fmla="*/ 103 w 856"/>
                    <a:gd name="T43" fmla="*/ 30 h 606"/>
                    <a:gd name="T44" fmla="*/ 0 w 856"/>
                    <a:gd name="T45" fmla="*/ 150 h 606"/>
                    <a:gd name="T46" fmla="*/ 5 w 856"/>
                    <a:gd name="T47" fmla="*/ 178 h 606"/>
                    <a:gd name="T48" fmla="*/ 17 w 856"/>
                    <a:gd name="T49" fmla="*/ 191 h 606"/>
                    <a:gd name="T50" fmla="*/ 120 w 856"/>
                    <a:gd name="T51" fmla="*/ 81 h 606"/>
                    <a:gd name="T52" fmla="*/ 172 w 856"/>
                    <a:gd name="T53" fmla="*/ 133 h 606"/>
                    <a:gd name="T54" fmla="*/ 206 w 856"/>
                    <a:gd name="T55" fmla="*/ 168 h 606"/>
                    <a:gd name="T56" fmla="*/ 253 w 856"/>
                    <a:gd name="T57" fmla="*/ 168 h 606"/>
                    <a:gd name="T58" fmla="*/ 286 w 856"/>
                    <a:gd name="T59" fmla="*/ 156 h 606"/>
                    <a:gd name="T60" fmla="*/ 339 w 856"/>
                    <a:gd name="T61" fmla="*/ 116 h 606"/>
                    <a:gd name="T62" fmla="*/ 367 w 856"/>
                    <a:gd name="T63" fmla="*/ 70 h 606"/>
                    <a:gd name="T64" fmla="*/ 442 w 856"/>
                    <a:gd name="T65" fmla="*/ 46 h 606"/>
                    <a:gd name="T66" fmla="*/ 505 w 856"/>
                    <a:gd name="T67" fmla="*/ 53 h 606"/>
                    <a:gd name="T68" fmla="*/ 562 w 856"/>
                    <a:gd name="T69" fmla="*/ 87 h 606"/>
                    <a:gd name="T70" fmla="*/ 615 w 856"/>
                    <a:gd name="T71" fmla="*/ 138 h 606"/>
                    <a:gd name="T72" fmla="*/ 643 w 856"/>
                    <a:gd name="T73" fmla="*/ 203 h 606"/>
                    <a:gd name="T74" fmla="*/ 643 w 856"/>
                    <a:gd name="T75" fmla="*/ 260 h 606"/>
                    <a:gd name="T76" fmla="*/ 643 w 856"/>
                    <a:gd name="T77" fmla="*/ 323 h 606"/>
                    <a:gd name="T78" fmla="*/ 666 w 856"/>
                    <a:gd name="T79" fmla="*/ 375 h 606"/>
                    <a:gd name="T80" fmla="*/ 730 w 856"/>
                    <a:gd name="T81" fmla="*/ 410 h 606"/>
                    <a:gd name="T82" fmla="*/ 804 w 856"/>
                    <a:gd name="T83" fmla="*/ 444 h 606"/>
                    <a:gd name="T84" fmla="*/ 770 w 856"/>
                    <a:gd name="T85" fmla="*/ 554 h 606"/>
                    <a:gd name="T86" fmla="*/ 580 w 856"/>
                    <a:gd name="T87" fmla="*/ 503 h 606"/>
                    <a:gd name="T88" fmla="*/ 454 w 856"/>
                    <a:gd name="T89" fmla="*/ 450 h 606"/>
                    <a:gd name="T90" fmla="*/ 339 w 856"/>
                    <a:gd name="T91" fmla="*/ 416 h 606"/>
                    <a:gd name="T92" fmla="*/ 241 w 856"/>
                    <a:gd name="T93" fmla="*/ 363 h 606"/>
                    <a:gd name="T94" fmla="*/ 120 w 856"/>
                    <a:gd name="T95" fmla="*/ 266 h 606"/>
                    <a:gd name="T96" fmla="*/ 34 w 856"/>
                    <a:gd name="T97" fmla="*/ 173 h 606"/>
                    <a:gd name="T98" fmla="*/ 22 w 856"/>
                    <a:gd name="T99" fmla="*/ 185 h 606"/>
                    <a:gd name="T100" fmla="*/ 75 w 856"/>
                    <a:gd name="T101" fmla="*/ 266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" name="Oval 81"/>
                <p:cNvSpPr>
                  <a:spLocks noChangeArrowheads="1"/>
                </p:cNvSpPr>
                <p:nvPr/>
              </p:nvSpPr>
              <p:spPr bwMode="auto">
                <a:xfrm rot="-4286940">
                  <a:off x="279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63" name="Oval 82"/>
                <p:cNvSpPr>
                  <a:spLocks noChangeArrowheads="1"/>
                </p:cNvSpPr>
                <p:nvPr/>
              </p:nvSpPr>
              <p:spPr bwMode="auto">
                <a:xfrm rot="-4286940">
                  <a:off x="281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64" name="Oval 83"/>
                <p:cNvSpPr>
                  <a:spLocks noChangeArrowheads="1"/>
                </p:cNvSpPr>
                <p:nvPr/>
              </p:nvSpPr>
              <p:spPr bwMode="auto">
                <a:xfrm rot="-4286940">
                  <a:off x="2741" y="1887"/>
                  <a:ext cx="141" cy="50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65" name="Oval 84"/>
                <p:cNvSpPr>
                  <a:spLocks noChangeArrowheads="1"/>
                </p:cNvSpPr>
                <p:nvPr/>
              </p:nvSpPr>
              <p:spPr bwMode="auto">
                <a:xfrm rot="-4286940">
                  <a:off x="2760" y="1913"/>
                  <a:ext cx="81" cy="19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CA" altLang="en-US"/>
                </a:p>
              </p:txBody>
            </p:sp>
            <p:sp>
              <p:nvSpPr>
                <p:cNvPr id="266" name="Oval 85"/>
                <p:cNvSpPr>
                  <a:spLocks noChangeArrowheads="1"/>
                </p:cNvSpPr>
                <p:nvPr/>
              </p:nvSpPr>
              <p:spPr bwMode="auto">
                <a:xfrm>
                  <a:off x="2687" y="2089"/>
                  <a:ext cx="198" cy="85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eaLnBrk="0" hangingPunct="0"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CA" altLang="en-US" sz="2400"/>
                </a:p>
              </p:txBody>
            </p:sp>
          </p:grpSp>
        </p:grpSp>
        <p:sp>
          <p:nvSpPr>
            <p:cNvPr id="306" name="Text Box 4"/>
            <p:cNvSpPr txBox="1">
              <a:spLocks noChangeArrowheads="1"/>
            </p:cNvSpPr>
            <p:nvPr/>
          </p:nvSpPr>
          <p:spPr bwMode="auto">
            <a:xfrm>
              <a:off x="1070633" y="4167554"/>
              <a:ext cx="101021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/>
                <a:t>XY = </a:t>
              </a:r>
              <a:r>
                <a:rPr lang="en-US" altLang="en-US" sz="1800" dirty="0"/>
                <a:t>396</a:t>
              </a:r>
            </a:p>
          </p:txBody>
        </p:sp>
        <p:sp>
          <p:nvSpPr>
            <p:cNvPr id="307" name="Text Box 4"/>
            <p:cNvSpPr txBox="1">
              <a:spLocks noChangeArrowheads="1"/>
            </p:cNvSpPr>
            <p:nvPr/>
          </p:nvSpPr>
          <p:spPr bwMode="auto">
            <a:xfrm>
              <a:off x="1951486" y="3324834"/>
              <a:ext cx="527709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/>
                <a:t>= 3</a:t>
              </a:r>
              <a:endParaRPr lang="en-US" altLang="en-US" sz="1600" dirty="0">
                <a:solidFill>
                  <a:schemeClr val="hlink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dirty="0"/>
                <a:t>= 6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dirty="0"/>
                <a:t> </a:t>
              </a:r>
              <a:br>
                <a:rPr lang="en-US" altLang="en-US" sz="1600" dirty="0"/>
              </a:br>
              <a:r>
                <a:rPr lang="en-US" altLang="en-US" sz="1600" dirty="0"/>
                <a:t>=18</a:t>
              </a:r>
              <a:endParaRPr lang="en-US" altLang="en-US" sz="1600" dirty="0">
                <a:sym typeface="Symbol"/>
              </a:endParaRPr>
            </a:p>
          </p:txBody>
        </p:sp>
      </p:grpSp>
      <p:sp>
        <p:nvSpPr>
          <p:cNvPr id="318" name="Text Box 147"/>
          <p:cNvSpPr txBox="1">
            <a:spLocks noChangeArrowheads="1"/>
          </p:cNvSpPr>
          <p:nvPr/>
        </p:nvSpPr>
        <p:spPr bwMode="auto">
          <a:xfrm>
            <a:off x="0" y="609600"/>
            <a:ext cx="3886200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ts val="0"/>
              </a:spcBef>
              <a:buFontTx/>
              <a:buNone/>
            </a:pPr>
            <a:r>
              <a:rPr lang="en-US" altLang="en-US" sz="1800" i="0" dirty="0">
                <a:solidFill>
                  <a:schemeClr val="accent1"/>
                </a:solidFill>
              </a:rPr>
              <a:t>MULT(X,Y):</a:t>
            </a:r>
          </a:p>
          <a:p>
            <a:pPr>
              <a:spcBef>
                <a:spcPts val="0"/>
              </a:spcBef>
              <a:buFontTx/>
              <a:buNone/>
            </a:pPr>
            <a:r>
              <a:rPr lang="en-US" altLang="en-US" sz="1800" i="0" dirty="0">
                <a:solidFill>
                  <a:schemeClr val="accent1"/>
                </a:solidFill>
              </a:rPr>
              <a:t> If |X| = |Y| = 1 then return( XY )</a:t>
            </a:r>
          </a:p>
          <a:p>
            <a:pPr>
              <a:spcBef>
                <a:spcPts val="0"/>
              </a:spcBef>
              <a:buFontTx/>
              <a:buNone/>
            </a:pPr>
            <a:r>
              <a:rPr lang="en-US" altLang="en-US" sz="1800" i="0" dirty="0">
                <a:solidFill>
                  <a:schemeClr val="accent1"/>
                </a:solidFill>
              </a:rPr>
              <a:t> Break X into </a:t>
            </a:r>
            <a:r>
              <a:rPr lang="en-US" altLang="en-US" sz="1800" i="0" dirty="0" err="1">
                <a:solidFill>
                  <a:schemeClr val="accent1"/>
                </a:solidFill>
              </a:rPr>
              <a:t>a,b</a:t>
            </a:r>
            <a:r>
              <a:rPr lang="en-US" altLang="en-US" sz="1800" i="0" dirty="0">
                <a:solidFill>
                  <a:schemeClr val="accent1"/>
                </a:solidFill>
              </a:rPr>
              <a:t> and Y into </a:t>
            </a:r>
            <a:r>
              <a:rPr lang="en-US" altLang="en-US" sz="1800" i="0" dirty="0" err="1">
                <a:solidFill>
                  <a:schemeClr val="accent1"/>
                </a:solidFill>
              </a:rPr>
              <a:t>c,d</a:t>
            </a:r>
            <a:endParaRPr lang="en-US" altLang="en-US" sz="1800" i="0" dirty="0">
              <a:solidFill>
                <a:schemeClr val="accent1"/>
              </a:solidFill>
            </a:endParaRPr>
          </a:p>
          <a:p>
            <a:pPr>
              <a:spcBef>
                <a:spcPts val="0"/>
              </a:spcBef>
              <a:buFontTx/>
              <a:buNone/>
            </a:pPr>
            <a:r>
              <a:rPr lang="en-US" altLang="en-US" sz="1800" i="0" dirty="0">
                <a:solidFill>
                  <a:schemeClr val="accent1"/>
                </a:solidFill>
              </a:rPr>
              <a:t> e = MULT(</a:t>
            </a:r>
            <a:r>
              <a:rPr lang="en-US" altLang="en-US" sz="1800" i="0" dirty="0" err="1">
                <a:solidFill>
                  <a:schemeClr val="accent1"/>
                </a:solidFill>
              </a:rPr>
              <a:t>a,c</a:t>
            </a:r>
            <a:r>
              <a:rPr lang="en-US" altLang="en-US" sz="1800" i="0" dirty="0">
                <a:solidFill>
                  <a:schemeClr val="accent1"/>
                </a:solidFill>
              </a:rPr>
              <a:t>) and f =MULT(</a:t>
            </a:r>
            <a:r>
              <a:rPr lang="en-US" altLang="en-US" sz="1800" i="0" dirty="0" err="1">
                <a:solidFill>
                  <a:schemeClr val="accent1"/>
                </a:solidFill>
              </a:rPr>
              <a:t>b,d</a:t>
            </a:r>
            <a:r>
              <a:rPr lang="en-US" altLang="en-US" sz="1800" i="0" dirty="0">
                <a:solidFill>
                  <a:schemeClr val="accent1"/>
                </a:solidFill>
              </a:rPr>
              <a:t>)</a:t>
            </a:r>
          </a:p>
          <a:p>
            <a:pPr>
              <a:spcBef>
                <a:spcPts val="0"/>
              </a:spcBef>
              <a:buFontTx/>
              <a:buNone/>
            </a:pPr>
            <a:r>
              <a:rPr lang="en-US" altLang="en-US" sz="1800" i="0" dirty="0">
                <a:solidFill>
                  <a:schemeClr val="accent1"/>
                </a:solidFill>
              </a:rPr>
              <a:t> return( e 10</a:t>
            </a:r>
            <a:r>
              <a:rPr lang="en-US" altLang="en-US" sz="1800" i="0" baseline="30000" dirty="0">
                <a:solidFill>
                  <a:schemeClr val="accent1"/>
                </a:solidFill>
              </a:rPr>
              <a:t>n</a:t>
            </a:r>
            <a:r>
              <a:rPr lang="en-US" altLang="en-US" sz="1800" i="0" dirty="0">
                <a:solidFill>
                  <a:schemeClr val="accent1"/>
                </a:solidFill>
              </a:rPr>
              <a:t> + (MULT(</a:t>
            </a:r>
            <a:r>
              <a:rPr lang="en-US" altLang="en-US" sz="1800" i="0" dirty="0" err="1">
                <a:solidFill>
                  <a:schemeClr val="accent1"/>
                </a:solidFill>
              </a:rPr>
              <a:t>a+b</a:t>
            </a:r>
            <a:r>
              <a:rPr lang="en-US" altLang="en-US" sz="1800" i="0" dirty="0">
                <a:solidFill>
                  <a:schemeClr val="accent1"/>
                </a:solidFill>
              </a:rPr>
              <a:t>, </a:t>
            </a:r>
            <a:r>
              <a:rPr lang="en-US" altLang="en-US" sz="1800" i="0" dirty="0" err="1">
                <a:solidFill>
                  <a:schemeClr val="accent1"/>
                </a:solidFill>
              </a:rPr>
              <a:t>c+d</a:t>
            </a:r>
            <a:r>
              <a:rPr lang="en-US" altLang="en-US" sz="1800" i="0" dirty="0">
                <a:solidFill>
                  <a:schemeClr val="accent1"/>
                </a:solidFill>
              </a:rPr>
              <a:t>) </a:t>
            </a:r>
            <a:br>
              <a:rPr lang="en-US" altLang="en-US" sz="1800" i="0" dirty="0">
                <a:solidFill>
                  <a:schemeClr val="accent1"/>
                </a:solidFill>
              </a:rPr>
            </a:br>
            <a:r>
              <a:rPr lang="en-US" altLang="en-US" sz="1800" i="0" dirty="0">
                <a:solidFill>
                  <a:schemeClr val="accent1"/>
                </a:solidFill>
              </a:rPr>
              <a:t>            – e - f) 10</a:t>
            </a:r>
            <a:r>
              <a:rPr lang="en-US" altLang="en-US" sz="1800" i="0" baseline="30000" dirty="0">
                <a:solidFill>
                  <a:schemeClr val="accent1"/>
                </a:solidFill>
              </a:rPr>
              <a:t>n/2</a:t>
            </a:r>
            <a:r>
              <a:rPr lang="en-US" altLang="en-US" sz="1800" i="0" dirty="0">
                <a:solidFill>
                  <a:schemeClr val="accent1"/>
                </a:solidFill>
              </a:rPr>
              <a:t> + f )</a:t>
            </a:r>
          </a:p>
        </p:txBody>
      </p:sp>
      <p:pic>
        <p:nvPicPr>
          <p:cNvPr id="301" name="Picture 4" descr="capture1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1008" y="809583"/>
            <a:ext cx="5272459" cy="23944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0" name="Picture 4" descr="capture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7900" y="3886380"/>
            <a:ext cx="5473700" cy="26791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6" name="Rectangle 6"/>
          <p:cNvSpPr>
            <a:spLocks noChangeArrowheads="1"/>
          </p:cNvSpPr>
          <p:nvPr/>
        </p:nvSpPr>
        <p:spPr bwMode="auto">
          <a:xfrm>
            <a:off x="5414923" y="4622316"/>
            <a:ext cx="91523" cy="49614"/>
          </a:xfrm>
          <a:prstGeom prst="rect">
            <a:avLst/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</p:txBody>
      </p:sp>
      <p:sp>
        <p:nvSpPr>
          <p:cNvPr id="334" name="Rectangle 9"/>
          <p:cNvSpPr>
            <a:spLocks noChangeArrowheads="1"/>
          </p:cNvSpPr>
          <p:nvPr/>
        </p:nvSpPr>
        <p:spPr bwMode="auto">
          <a:xfrm rot="2992896">
            <a:off x="5386417" y="4584823"/>
            <a:ext cx="198455" cy="91523"/>
          </a:xfrm>
          <a:prstGeom prst="rect">
            <a:avLst/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</p:txBody>
      </p:sp>
      <p:sp>
        <p:nvSpPr>
          <p:cNvPr id="332" name="Rectangle 12"/>
          <p:cNvSpPr>
            <a:spLocks noChangeArrowheads="1"/>
          </p:cNvSpPr>
          <p:nvPr/>
        </p:nvSpPr>
        <p:spPr bwMode="auto">
          <a:xfrm rot="5699865">
            <a:off x="5335186" y="4431463"/>
            <a:ext cx="446523" cy="216327"/>
          </a:xfrm>
          <a:prstGeom prst="rect">
            <a:avLst/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</p:txBody>
      </p:sp>
      <p:sp>
        <p:nvSpPr>
          <p:cNvPr id="330" name="Rectangle 15"/>
          <p:cNvSpPr>
            <a:spLocks noChangeArrowheads="1"/>
          </p:cNvSpPr>
          <p:nvPr/>
        </p:nvSpPr>
        <p:spPr bwMode="auto">
          <a:xfrm rot="8507812">
            <a:off x="5172595" y="4268818"/>
            <a:ext cx="1470608" cy="595364"/>
          </a:xfrm>
          <a:prstGeom prst="rect">
            <a:avLst/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</p:txBody>
      </p:sp>
      <p:sp>
        <p:nvSpPr>
          <p:cNvPr id="328" name="Rectangle 18"/>
          <p:cNvSpPr>
            <a:spLocks noChangeArrowheads="1"/>
          </p:cNvSpPr>
          <p:nvPr/>
        </p:nvSpPr>
        <p:spPr bwMode="auto">
          <a:xfrm rot="10830767">
            <a:off x="3562622" y="3985607"/>
            <a:ext cx="5390497" cy="2485853"/>
          </a:xfrm>
          <a:prstGeom prst="rect">
            <a:avLst/>
          </a:prstGeom>
          <a:noFill/>
          <a:ln w="127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800"/>
          </a:p>
        </p:txBody>
      </p:sp>
    </p:spTree>
    <p:extLst>
      <p:ext uri="{BB962C8B-B14F-4D97-AF65-F5344CB8AC3E}">
        <p14:creationId xmlns:p14="http://schemas.microsoft.com/office/powerpoint/2010/main" val="114933784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282" name="Picture 17" descr="greedy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0" y="2382838"/>
            <a:ext cx="8470900" cy="2417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5800" name="Line 8"/>
          <p:cNvSpPr>
            <a:spLocks noChangeShapeType="1"/>
          </p:cNvSpPr>
          <p:nvPr/>
        </p:nvSpPr>
        <p:spPr bwMode="auto">
          <a:xfrm>
            <a:off x="2946400" y="4483100"/>
            <a:ext cx="939800" cy="127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85806" name="Line 14"/>
          <p:cNvSpPr>
            <a:spLocks noChangeShapeType="1"/>
          </p:cNvSpPr>
          <p:nvPr/>
        </p:nvSpPr>
        <p:spPr bwMode="auto">
          <a:xfrm flipV="1">
            <a:off x="2819400" y="3975100"/>
            <a:ext cx="11430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85799" name="Line 7"/>
          <p:cNvSpPr>
            <a:spLocks noChangeShapeType="1"/>
          </p:cNvSpPr>
          <p:nvPr/>
        </p:nvSpPr>
        <p:spPr bwMode="auto">
          <a:xfrm flipV="1">
            <a:off x="1676400" y="4191000"/>
            <a:ext cx="1447800" cy="127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85807" name="Line 15"/>
          <p:cNvSpPr>
            <a:spLocks noChangeShapeType="1"/>
          </p:cNvSpPr>
          <p:nvPr/>
        </p:nvSpPr>
        <p:spPr bwMode="auto">
          <a:xfrm>
            <a:off x="1435100" y="4483100"/>
            <a:ext cx="1231900" cy="127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85808" name="Line 16"/>
          <p:cNvSpPr>
            <a:spLocks noChangeShapeType="1"/>
          </p:cNvSpPr>
          <p:nvPr/>
        </p:nvSpPr>
        <p:spPr bwMode="auto">
          <a:xfrm flipV="1">
            <a:off x="1968500" y="3975100"/>
            <a:ext cx="5334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85801" name="Line 9"/>
          <p:cNvSpPr>
            <a:spLocks noChangeShapeType="1"/>
          </p:cNvSpPr>
          <p:nvPr/>
        </p:nvSpPr>
        <p:spPr bwMode="auto">
          <a:xfrm>
            <a:off x="5562600" y="4483100"/>
            <a:ext cx="914400" cy="127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85805" name="Line 13"/>
          <p:cNvSpPr>
            <a:spLocks noChangeShapeType="1"/>
          </p:cNvSpPr>
          <p:nvPr/>
        </p:nvSpPr>
        <p:spPr bwMode="auto">
          <a:xfrm>
            <a:off x="4953000" y="3429000"/>
            <a:ext cx="12954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85810" name="Line 18"/>
          <p:cNvSpPr>
            <a:spLocks noChangeShapeType="1"/>
          </p:cNvSpPr>
          <p:nvPr/>
        </p:nvSpPr>
        <p:spPr bwMode="auto">
          <a:xfrm>
            <a:off x="5486400" y="3048000"/>
            <a:ext cx="6096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85802" name="Line 10"/>
          <p:cNvSpPr>
            <a:spLocks noChangeShapeType="1"/>
          </p:cNvSpPr>
          <p:nvPr/>
        </p:nvSpPr>
        <p:spPr bwMode="auto">
          <a:xfrm>
            <a:off x="6718300" y="4229100"/>
            <a:ext cx="10668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85804" name="Line 12"/>
          <p:cNvSpPr>
            <a:spLocks noChangeShapeType="1"/>
          </p:cNvSpPr>
          <p:nvPr/>
        </p:nvSpPr>
        <p:spPr bwMode="auto">
          <a:xfrm flipV="1">
            <a:off x="6680200" y="3429000"/>
            <a:ext cx="1016000" cy="127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85811" name="Line 19"/>
          <p:cNvSpPr>
            <a:spLocks noChangeShapeType="1"/>
          </p:cNvSpPr>
          <p:nvPr/>
        </p:nvSpPr>
        <p:spPr bwMode="auto">
          <a:xfrm flipV="1">
            <a:off x="6248400" y="2755900"/>
            <a:ext cx="10668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85803" name="Line 11"/>
          <p:cNvSpPr>
            <a:spLocks noChangeShapeType="1"/>
          </p:cNvSpPr>
          <p:nvPr/>
        </p:nvSpPr>
        <p:spPr bwMode="auto">
          <a:xfrm flipV="1">
            <a:off x="7988300" y="3429000"/>
            <a:ext cx="596900" cy="127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85812" name="Line 20"/>
          <p:cNvSpPr>
            <a:spLocks noChangeShapeType="1"/>
          </p:cNvSpPr>
          <p:nvPr/>
        </p:nvSpPr>
        <p:spPr bwMode="auto">
          <a:xfrm>
            <a:off x="7467600" y="3009900"/>
            <a:ext cx="12192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85813" name="Line 21"/>
          <p:cNvSpPr>
            <a:spLocks noChangeShapeType="1"/>
          </p:cNvSpPr>
          <p:nvPr/>
        </p:nvSpPr>
        <p:spPr bwMode="auto">
          <a:xfrm flipV="1">
            <a:off x="787400" y="3429000"/>
            <a:ext cx="266700" cy="0"/>
          </a:xfrm>
          <a:prstGeom prst="line">
            <a:avLst/>
          </a:prstGeom>
          <a:noFill/>
          <a:ln w="38100">
            <a:solidFill>
              <a:srgbClr val="66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85818" name="Line 26"/>
          <p:cNvSpPr>
            <a:spLocks noChangeShapeType="1"/>
          </p:cNvSpPr>
          <p:nvPr/>
        </p:nvSpPr>
        <p:spPr bwMode="auto">
          <a:xfrm flipV="1">
            <a:off x="1219200" y="3429000"/>
            <a:ext cx="990600" cy="0"/>
          </a:xfrm>
          <a:prstGeom prst="line">
            <a:avLst/>
          </a:prstGeom>
          <a:noFill/>
          <a:ln w="38100">
            <a:solidFill>
              <a:srgbClr val="66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85819" name="Line 27"/>
          <p:cNvSpPr>
            <a:spLocks noChangeShapeType="1"/>
          </p:cNvSpPr>
          <p:nvPr/>
        </p:nvSpPr>
        <p:spPr bwMode="auto">
          <a:xfrm flipV="1">
            <a:off x="2552700" y="3429000"/>
            <a:ext cx="723900" cy="0"/>
          </a:xfrm>
          <a:prstGeom prst="line">
            <a:avLst/>
          </a:prstGeom>
          <a:noFill/>
          <a:ln w="38100">
            <a:solidFill>
              <a:srgbClr val="66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85820" name="Line 28"/>
          <p:cNvSpPr>
            <a:spLocks noChangeShapeType="1"/>
          </p:cNvSpPr>
          <p:nvPr/>
        </p:nvSpPr>
        <p:spPr bwMode="auto">
          <a:xfrm flipV="1">
            <a:off x="3606800" y="3429000"/>
            <a:ext cx="812800" cy="0"/>
          </a:xfrm>
          <a:prstGeom prst="line">
            <a:avLst/>
          </a:prstGeom>
          <a:noFill/>
          <a:ln w="38100">
            <a:solidFill>
              <a:srgbClr val="66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85821" name="Line 29"/>
          <p:cNvSpPr>
            <a:spLocks noChangeShapeType="1"/>
          </p:cNvSpPr>
          <p:nvPr/>
        </p:nvSpPr>
        <p:spPr bwMode="auto">
          <a:xfrm flipV="1">
            <a:off x="5181600" y="3975100"/>
            <a:ext cx="533400" cy="0"/>
          </a:xfrm>
          <a:prstGeom prst="line">
            <a:avLst/>
          </a:prstGeom>
          <a:noFill/>
          <a:ln w="38100">
            <a:solidFill>
              <a:srgbClr val="66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85822" name="Line 30"/>
          <p:cNvSpPr>
            <a:spLocks noChangeShapeType="1"/>
          </p:cNvSpPr>
          <p:nvPr/>
        </p:nvSpPr>
        <p:spPr bwMode="auto">
          <a:xfrm flipV="1">
            <a:off x="6096000" y="3975100"/>
            <a:ext cx="914400" cy="0"/>
          </a:xfrm>
          <a:prstGeom prst="line">
            <a:avLst/>
          </a:prstGeom>
          <a:noFill/>
          <a:ln w="38100">
            <a:solidFill>
              <a:srgbClr val="66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85823" name="Line 31"/>
          <p:cNvSpPr>
            <a:spLocks noChangeShapeType="1"/>
          </p:cNvSpPr>
          <p:nvPr/>
        </p:nvSpPr>
        <p:spPr bwMode="auto">
          <a:xfrm flipV="1">
            <a:off x="7277100" y="3975100"/>
            <a:ext cx="1143000" cy="0"/>
          </a:xfrm>
          <a:prstGeom prst="line">
            <a:avLst/>
          </a:prstGeom>
          <a:noFill/>
          <a:ln w="38100">
            <a:solidFill>
              <a:srgbClr val="66FF6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185830" name="Line 38"/>
          <p:cNvSpPr>
            <a:spLocks noChangeShapeType="1"/>
          </p:cNvSpPr>
          <p:nvPr/>
        </p:nvSpPr>
        <p:spPr bwMode="auto">
          <a:xfrm flipV="1">
            <a:off x="457200" y="3975100"/>
            <a:ext cx="12954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/>
              <p14:cNvContentPartPr/>
              <p14:nvPr/>
            </p14:nvContentPartPr>
            <p14:xfrm>
              <a:off x="4572360" y="3429000"/>
              <a:ext cx="1158480" cy="4554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563000" y="3419640"/>
                <a:ext cx="1177200" cy="474120"/>
              </a:xfrm>
              <a:prstGeom prst="rect">
                <a:avLst/>
              </a:prstGeom>
            </p:spPr>
          </p:pic>
        </mc:Fallback>
      </mc:AlternateContent>
      <p:sp>
        <p:nvSpPr>
          <p:cNvPr id="26" name="Rectangle 2">
            <a:extLst>
              <a:ext uri="{FF2B5EF4-FFF2-40B4-BE49-F238E27FC236}">
                <a16:creationId xmlns:a16="http://schemas.microsoft.com/office/drawing/2014/main" id="{556B1BAC-4EEA-4858-89AC-54E9FEC508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223840"/>
            <a:ext cx="8686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Earliest Finishing Time</a:t>
            </a:r>
            <a:endParaRPr kumimoji="0" lang="en-US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27" name="Rectangle 2">
            <a:extLst>
              <a:ext uri="{FF2B5EF4-FFF2-40B4-BE49-F238E27FC236}">
                <a16:creationId xmlns:a16="http://schemas.microsoft.com/office/drawing/2014/main" id="{A984F7F1-B0AB-48B2-A492-C1CA00F0CCD4}"/>
              </a:ext>
            </a:extLst>
          </p:cNvPr>
          <p:cNvSpPr txBox="1">
            <a:spLocks noChangeAspect="1" noChangeArrowheads="1"/>
          </p:cNvSpPr>
          <p:nvPr/>
        </p:nvSpPr>
        <p:spPr>
          <a:xfrm>
            <a:off x="457200" y="0"/>
            <a:ext cx="8229600" cy="914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The Job/Event Scheduling Problem</a:t>
            </a:r>
          </a:p>
        </p:txBody>
      </p:sp>
    </p:spTree>
    <p:extLst>
      <p:ext uri="{BB962C8B-B14F-4D97-AF65-F5344CB8AC3E}">
        <p14:creationId xmlns:p14="http://schemas.microsoft.com/office/powerpoint/2010/main" val="3757221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72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72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858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858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858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858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858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858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858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1858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1858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858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857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857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1858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1858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1858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1858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1858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1858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185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1858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1858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1858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1858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1858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1858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1858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1858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1858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1858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1858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185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11858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1858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1858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 nodeType="clickPar">
                      <p:stCondLst>
                        <p:cond delay="indefinite"/>
                      </p:stCondLst>
                      <p:childTnLst>
                        <p:par>
                          <p:cTn id="1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1858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1858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 nodeType="clickPar">
                      <p:stCondLst>
                        <p:cond delay="indefinite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1185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11858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 nodeType="clickPar">
                      <p:stCondLst>
                        <p:cond delay="indefinite"/>
                      </p:stCondLst>
                      <p:childTnLst>
                        <p:par>
                          <p:cTn id="1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11858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11858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 nodeType="clickPar">
                      <p:stCondLst>
                        <p:cond delay="indefinite"/>
                      </p:stCondLst>
                      <p:childTnLst>
                        <p:par>
                          <p:cTn id="1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5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11858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11858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5800" grpId="0" animBg="1"/>
      <p:bldP spid="1185806" grpId="0" animBg="1"/>
      <p:bldP spid="1185799" grpId="0" animBg="1"/>
      <p:bldP spid="1185807" grpId="0" animBg="1"/>
      <p:bldP spid="1185808" grpId="0" animBg="1"/>
      <p:bldP spid="1185801" grpId="0" animBg="1"/>
      <p:bldP spid="1185805" grpId="0" animBg="1"/>
      <p:bldP spid="1185810" grpId="0" animBg="1"/>
      <p:bldP spid="1185802" grpId="0" animBg="1"/>
      <p:bldP spid="1185804" grpId="0" animBg="1"/>
      <p:bldP spid="1185811" grpId="0" animBg="1"/>
      <p:bldP spid="1185803" grpId="0" animBg="1"/>
      <p:bldP spid="1185812" grpId="0" animBg="1"/>
      <p:bldP spid="1185813" grpId="0" animBg="1"/>
      <p:bldP spid="1185818" grpId="0" animBg="1"/>
      <p:bldP spid="1185819" grpId="0" animBg="1"/>
      <p:bldP spid="1185820" grpId="0" animBg="1"/>
      <p:bldP spid="1185821" grpId="0" animBg="1"/>
      <p:bldP spid="1185822" grpId="0" animBg="1"/>
      <p:bldP spid="1185823" grpId="0" animBg="1"/>
      <p:bldP spid="1185830" grpId="0" animBg="1"/>
      <p:bldP spid="26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307" name="Picture 3" descr="capture1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517650"/>
            <a:ext cx="8458200" cy="518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2">
            <a:extLst>
              <a:ext uri="{FF2B5EF4-FFF2-40B4-BE49-F238E27FC236}">
                <a16:creationId xmlns:a16="http://schemas.microsoft.com/office/drawing/2014/main" id="{BCE971F3-AE7F-466F-A1CC-4695BC8E28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" y="223840"/>
            <a:ext cx="8686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Earliest Finishing Time</a:t>
            </a:r>
            <a:endParaRPr kumimoji="0" lang="en-US" altLang="en-US" sz="3600" b="0" i="0" u="none" strike="noStrike" kern="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/>
              <a:ea typeface="+mj-ea"/>
              <a:cs typeface="+mj-cs"/>
            </a:endParaRPr>
          </a:p>
        </p:txBody>
      </p:sp>
      <p:sp>
        <p:nvSpPr>
          <p:cNvPr id="6" name="Rectangle 2">
            <a:extLst>
              <a:ext uri="{FF2B5EF4-FFF2-40B4-BE49-F238E27FC236}">
                <a16:creationId xmlns:a16="http://schemas.microsoft.com/office/drawing/2014/main" id="{0C8E5B91-3A95-4D77-84CF-CC7EAB424E09}"/>
              </a:ext>
            </a:extLst>
          </p:cNvPr>
          <p:cNvSpPr txBox="1">
            <a:spLocks noChangeAspect="1" noChangeArrowheads="1"/>
          </p:cNvSpPr>
          <p:nvPr/>
        </p:nvSpPr>
        <p:spPr>
          <a:xfrm>
            <a:off x="457200" y="0"/>
            <a:ext cx="8229600" cy="9144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/>
                <a:ea typeface="+mj-ea"/>
                <a:cs typeface="+mj-cs"/>
              </a:rPr>
              <a:t>The Job/Event Scheduling Problem</a:t>
            </a:r>
          </a:p>
        </p:txBody>
      </p:sp>
    </p:spTree>
    <p:extLst>
      <p:ext uri="{BB962C8B-B14F-4D97-AF65-F5344CB8AC3E}">
        <p14:creationId xmlns:p14="http://schemas.microsoft.com/office/powerpoint/2010/main" val="385032076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1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Minimal Spanning Tree</a:t>
            </a:r>
          </a:p>
        </p:txBody>
      </p:sp>
      <p:pic>
        <p:nvPicPr>
          <p:cNvPr id="132099" name="Picture 61" descr="j021493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990600"/>
            <a:ext cx="2867025" cy="308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100" name="Picture 64" descr="bs01915_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1066800"/>
            <a:ext cx="3894138" cy="2735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101" name="Picture 65" descr="bd05045_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4191000"/>
            <a:ext cx="2263775" cy="230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102" name="Picture 68" descr="j0250894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800" y="4267200"/>
            <a:ext cx="2559050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1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Minimal Spanning Tree</a:t>
            </a:r>
          </a:p>
        </p:txBody>
      </p:sp>
      <p:sp>
        <p:nvSpPr>
          <p:cNvPr id="1207353" name="Text Box 57"/>
          <p:cNvSpPr txBox="1">
            <a:spLocks noChangeArrowheads="1"/>
          </p:cNvSpPr>
          <p:nvPr/>
        </p:nvSpPr>
        <p:spPr bwMode="auto">
          <a:xfrm>
            <a:off x="4038600" y="762000"/>
            <a:ext cx="4386263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Instance: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A undirected graph 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with weights on the edges.</a:t>
            </a:r>
          </a:p>
        </p:txBody>
      </p:sp>
      <p:grpSp>
        <p:nvGrpSpPr>
          <p:cNvPr id="1207361" name="Group 65"/>
          <p:cNvGrpSpPr>
            <a:grpSpLocks/>
          </p:cNvGrpSpPr>
          <p:nvPr/>
        </p:nvGrpSpPr>
        <p:grpSpPr bwMode="auto">
          <a:xfrm>
            <a:off x="0" y="1295400"/>
            <a:ext cx="4057650" cy="5256213"/>
            <a:chOff x="0" y="816"/>
            <a:chExt cx="2556" cy="3311"/>
          </a:xfrm>
        </p:grpSpPr>
        <p:sp>
          <p:nvSpPr>
            <p:cNvPr id="133125" name="Text Box 16"/>
            <p:cNvSpPr txBox="1">
              <a:spLocks noChangeArrowheads="1"/>
            </p:cNvSpPr>
            <p:nvPr/>
          </p:nvSpPr>
          <p:spPr bwMode="auto">
            <a:xfrm>
              <a:off x="1150" y="816"/>
              <a:ext cx="209" cy="3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tx2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0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s</a:t>
              </a:r>
            </a:p>
          </p:txBody>
        </p:sp>
        <p:grpSp>
          <p:nvGrpSpPr>
            <p:cNvPr id="133126" name="Group 64"/>
            <p:cNvGrpSpPr>
              <a:grpSpLocks/>
            </p:cNvGrpSpPr>
            <p:nvPr/>
          </p:nvGrpSpPr>
          <p:grpSpPr bwMode="auto">
            <a:xfrm>
              <a:off x="0" y="960"/>
              <a:ext cx="2556" cy="3167"/>
              <a:chOff x="0" y="960"/>
              <a:chExt cx="2556" cy="3167"/>
            </a:xfrm>
          </p:grpSpPr>
          <p:sp>
            <p:nvSpPr>
              <p:cNvPr id="133127" name="Line 2"/>
              <p:cNvSpPr>
                <a:spLocks noChangeShapeType="1"/>
              </p:cNvSpPr>
              <p:nvPr/>
            </p:nvSpPr>
            <p:spPr bwMode="auto">
              <a:xfrm>
                <a:off x="230" y="3833"/>
                <a:ext cx="585" cy="0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grpSp>
            <p:nvGrpSpPr>
              <p:cNvPr id="133128" name="Group 62"/>
              <p:cNvGrpSpPr>
                <a:grpSpLocks/>
              </p:cNvGrpSpPr>
              <p:nvPr/>
            </p:nvGrpSpPr>
            <p:grpSpPr bwMode="auto">
              <a:xfrm>
                <a:off x="188" y="1103"/>
                <a:ext cx="2132" cy="2730"/>
                <a:chOff x="188" y="1103"/>
                <a:chExt cx="2132" cy="2730"/>
              </a:xfrm>
            </p:grpSpPr>
            <p:sp>
              <p:nvSpPr>
                <p:cNvPr id="133175" name="Line 3"/>
                <p:cNvSpPr>
                  <a:spLocks noChangeShapeType="1"/>
                </p:cNvSpPr>
                <p:nvPr/>
              </p:nvSpPr>
              <p:spPr bwMode="auto">
                <a:xfrm flipV="1">
                  <a:off x="230" y="3420"/>
                  <a:ext cx="334" cy="413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133176" name="Line 4"/>
                <p:cNvSpPr>
                  <a:spLocks noChangeShapeType="1"/>
                </p:cNvSpPr>
                <p:nvPr/>
              </p:nvSpPr>
              <p:spPr bwMode="auto">
                <a:xfrm>
                  <a:off x="564" y="3420"/>
                  <a:ext cx="293" cy="413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133177" name="Line 5"/>
                <p:cNvSpPr>
                  <a:spLocks noChangeShapeType="1"/>
                </p:cNvSpPr>
                <p:nvPr/>
              </p:nvSpPr>
              <p:spPr bwMode="auto">
                <a:xfrm flipH="1" flipV="1">
                  <a:off x="815" y="2552"/>
                  <a:ext cx="585" cy="785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133178" name="Line 6"/>
                <p:cNvSpPr>
                  <a:spLocks noChangeShapeType="1"/>
                </p:cNvSpPr>
                <p:nvPr/>
              </p:nvSpPr>
              <p:spPr bwMode="auto">
                <a:xfrm flipH="1">
                  <a:off x="230" y="1105"/>
                  <a:ext cx="1087" cy="414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133179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815" y="1103"/>
                  <a:ext cx="501" cy="1449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133180" name="Line 8"/>
                <p:cNvSpPr>
                  <a:spLocks noChangeShapeType="1"/>
                </p:cNvSpPr>
                <p:nvPr/>
              </p:nvSpPr>
              <p:spPr bwMode="auto">
                <a:xfrm>
                  <a:off x="1317" y="1105"/>
                  <a:ext cx="603" cy="1439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133181" name="Line 9"/>
                <p:cNvSpPr>
                  <a:spLocks noChangeShapeType="1"/>
                </p:cNvSpPr>
                <p:nvPr/>
              </p:nvSpPr>
              <p:spPr bwMode="auto">
                <a:xfrm>
                  <a:off x="1317" y="1105"/>
                  <a:ext cx="1003" cy="248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133182" name="Line 10"/>
                <p:cNvSpPr>
                  <a:spLocks noChangeShapeType="1"/>
                </p:cNvSpPr>
                <p:nvPr/>
              </p:nvSpPr>
              <p:spPr bwMode="auto">
                <a:xfrm>
                  <a:off x="188" y="1560"/>
                  <a:ext cx="167" cy="1653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  <p:sp>
              <p:nvSpPr>
                <p:cNvPr id="133183" name="Line 11"/>
                <p:cNvSpPr>
                  <a:spLocks noChangeShapeType="1"/>
                </p:cNvSpPr>
                <p:nvPr/>
              </p:nvSpPr>
              <p:spPr bwMode="auto">
                <a:xfrm flipV="1">
                  <a:off x="2236" y="1353"/>
                  <a:ext cx="84" cy="1902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32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endParaRPr>
                </a:p>
              </p:txBody>
            </p:sp>
          </p:grpSp>
          <p:sp>
            <p:nvSpPr>
              <p:cNvPr id="133129" name="Oval 13"/>
              <p:cNvSpPr>
                <a:spLocks noChangeArrowheads="1"/>
              </p:cNvSpPr>
              <p:nvPr/>
            </p:nvSpPr>
            <p:spPr bwMode="auto">
              <a:xfrm>
                <a:off x="1275" y="1064"/>
                <a:ext cx="84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3130" name="Oval 14"/>
              <p:cNvSpPr>
                <a:spLocks noChangeArrowheads="1"/>
              </p:cNvSpPr>
              <p:nvPr/>
            </p:nvSpPr>
            <p:spPr bwMode="auto">
              <a:xfrm>
                <a:off x="773" y="2511"/>
                <a:ext cx="84" cy="82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3131" name="Oval 15"/>
              <p:cNvSpPr>
                <a:spLocks noChangeArrowheads="1"/>
              </p:cNvSpPr>
              <p:nvPr/>
            </p:nvSpPr>
            <p:spPr bwMode="auto">
              <a:xfrm>
                <a:off x="2278" y="1312"/>
                <a:ext cx="84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3132" name="Text Box 17"/>
              <p:cNvSpPr txBox="1">
                <a:spLocks noChangeArrowheads="1"/>
              </p:cNvSpPr>
              <p:nvPr/>
            </p:nvSpPr>
            <p:spPr bwMode="auto">
              <a:xfrm>
                <a:off x="606" y="2378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c</a:t>
                </a:r>
              </a:p>
            </p:txBody>
          </p:sp>
          <p:sp>
            <p:nvSpPr>
              <p:cNvPr id="133133" name="Text Box 18"/>
              <p:cNvSpPr txBox="1">
                <a:spLocks noChangeArrowheads="1"/>
              </p:cNvSpPr>
              <p:nvPr/>
            </p:nvSpPr>
            <p:spPr bwMode="auto">
              <a:xfrm>
                <a:off x="2320" y="1159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b</a:t>
                </a:r>
              </a:p>
            </p:txBody>
          </p:sp>
          <p:sp>
            <p:nvSpPr>
              <p:cNvPr id="133134" name="Line 19"/>
              <p:cNvSpPr>
                <a:spLocks noChangeShapeType="1"/>
              </p:cNvSpPr>
              <p:nvPr/>
            </p:nvSpPr>
            <p:spPr bwMode="auto">
              <a:xfrm>
                <a:off x="1317" y="1105"/>
                <a:ext cx="0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3135" name="Line 20"/>
              <p:cNvSpPr>
                <a:spLocks noChangeShapeType="1"/>
              </p:cNvSpPr>
              <p:nvPr/>
            </p:nvSpPr>
            <p:spPr bwMode="auto">
              <a:xfrm flipH="1">
                <a:off x="1920" y="1353"/>
                <a:ext cx="400" cy="1239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3136" name="Line 21"/>
              <p:cNvSpPr>
                <a:spLocks noChangeShapeType="1"/>
              </p:cNvSpPr>
              <p:nvPr/>
            </p:nvSpPr>
            <p:spPr bwMode="auto">
              <a:xfrm>
                <a:off x="188" y="1560"/>
                <a:ext cx="627" cy="992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3137" name="Oval 22"/>
              <p:cNvSpPr>
                <a:spLocks noChangeArrowheads="1"/>
              </p:cNvSpPr>
              <p:nvPr/>
            </p:nvSpPr>
            <p:spPr bwMode="auto">
              <a:xfrm>
                <a:off x="152" y="1491"/>
                <a:ext cx="84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3138" name="Text Box 23"/>
              <p:cNvSpPr txBox="1">
                <a:spLocks noChangeArrowheads="1"/>
              </p:cNvSpPr>
              <p:nvPr/>
            </p:nvSpPr>
            <p:spPr bwMode="auto">
              <a:xfrm>
                <a:off x="0" y="1284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a</a:t>
                </a:r>
              </a:p>
            </p:txBody>
          </p:sp>
          <p:sp>
            <p:nvSpPr>
              <p:cNvPr id="133139" name="Oval 24"/>
              <p:cNvSpPr>
                <a:spLocks noChangeArrowheads="1"/>
              </p:cNvSpPr>
              <p:nvPr/>
            </p:nvSpPr>
            <p:spPr bwMode="auto">
              <a:xfrm>
                <a:off x="1887" y="2511"/>
                <a:ext cx="84" cy="82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3140" name="Text Box 25"/>
              <p:cNvSpPr txBox="1">
                <a:spLocks noChangeArrowheads="1"/>
              </p:cNvSpPr>
              <p:nvPr/>
            </p:nvSpPr>
            <p:spPr bwMode="auto">
              <a:xfrm>
                <a:off x="1651" y="2304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d</a:t>
                </a:r>
              </a:p>
            </p:txBody>
          </p:sp>
          <p:sp>
            <p:nvSpPr>
              <p:cNvPr id="133141" name="Oval 26"/>
              <p:cNvSpPr>
                <a:spLocks noChangeArrowheads="1"/>
              </p:cNvSpPr>
              <p:nvPr/>
            </p:nvSpPr>
            <p:spPr bwMode="auto">
              <a:xfrm>
                <a:off x="314" y="3213"/>
                <a:ext cx="83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3142" name="Text Box 27"/>
              <p:cNvSpPr txBox="1">
                <a:spLocks noChangeArrowheads="1"/>
              </p:cNvSpPr>
              <p:nvPr/>
            </p:nvSpPr>
            <p:spPr bwMode="auto">
              <a:xfrm>
                <a:off x="161" y="3006"/>
                <a:ext cx="183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f</a:t>
                </a:r>
              </a:p>
            </p:txBody>
          </p:sp>
          <p:sp>
            <p:nvSpPr>
              <p:cNvPr id="133143" name="Oval 28"/>
              <p:cNvSpPr>
                <a:spLocks noChangeArrowheads="1"/>
              </p:cNvSpPr>
              <p:nvPr/>
            </p:nvSpPr>
            <p:spPr bwMode="auto">
              <a:xfrm>
                <a:off x="188" y="3783"/>
                <a:ext cx="84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3144" name="Text Box 29"/>
              <p:cNvSpPr txBox="1">
                <a:spLocks noChangeArrowheads="1"/>
              </p:cNvSpPr>
              <p:nvPr/>
            </p:nvSpPr>
            <p:spPr bwMode="auto">
              <a:xfrm>
                <a:off x="71" y="3659"/>
                <a:ext cx="183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i</a:t>
                </a:r>
              </a:p>
            </p:txBody>
          </p:sp>
          <p:sp>
            <p:nvSpPr>
              <p:cNvPr id="133145" name="Oval 30"/>
              <p:cNvSpPr>
                <a:spLocks noChangeArrowheads="1"/>
              </p:cNvSpPr>
              <p:nvPr/>
            </p:nvSpPr>
            <p:spPr bwMode="auto">
              <a:xfrm>
                <a:off x="815" y="3783"/>
                <a:ext cx="84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3146" name="Text Box 31"/>
              <p:cNvSpPr txBox="1">
                <a:spLocks noChangeArrowheads="1"/>
              </p:cNvSpPr>
              <p:nvPr/>
            </p:nvSpPr>
            <p:spPr bwMode="auto">
              <a:xfrm>
                <a:off x="857" y="3659"/>
                <a:ext cx="183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j</a:t>
                </a:r>
              </a:p>
            </p:txBody>
          </p:sp>
          <p:sp>
            <p:nvSpPr>
              <p:cNvPr id="133147" name="Oval 32"/>
              <p:cNvSpPr>
                <a:spLocks noChangeArrowheads="1"/>
              </p:cNvSpPr>
              <p:nvPr/>
            </p:nvSpPr>
            <p:spPr bwMode="auto">
              <a:xfrm>
                <a:off x="2195" y="3227"/>
                <a:ext cx="83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3148" name="Text Box 33"/>
              <p:cNvSpPr txBox="1">
                <a:spLocks noChangeArrowheads="1"/>
              </p:cNvSpPr>
              <p:nvPr/>
            </p:nvSpPr>
            <p:spPr bwMode="auto">
              <a:xfrm>
                <a:off x="2116" y="3206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h</a:t>
                </a:r>
              </a:p>
            </p:txBody>
          </p:sp>
          <p:sp>
            <p:nvSpPr>
              <p:cNvPr id="133149" name="Line 34"/>
              <p:cNvSpPr>
                <a:spLocks noChangeShapeType="1"/>
              </p:cNvSpPr>
              <p:nvPr/>
            </p:nvSpPr>
            <p:spPr bwMode="auto">
              <a:xfrm flipV="1">
                <a:off x="355" y="2552"/>
                <a:ext cx="1589" cy="703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3150" name="Line 35"/>
              <p:cNvSpPr>
                <a:spLocks noChangeShapeType="1"/>
              </p:cNvSpPr>
              <p:nvPr/>
            </p:nvSpPr>
            <p:spPr bwMode="auto">
              <a:xfrm>
                <a:off x="1944" y="2552"/>
                <a:ext cx="292" cy="703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3151" name="Oval 36"/>
              <p:cNvSpPr>
                <a:spLocks noChangeArrowheads="1"/>
              </p:cNvSpPr>
              <p:nvPr/>
            </p:nvSpPr>
            <p:spPr bwMode="auto">
              <a:xfrm>
                <a:off x="1386" y="3296"/>
                <a:ext cx="83" cy="83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3152" name="Text Box 37"/>
              <p:cNvSpPr txBox="1">
                <a:spLocks noChangeArrowheads="1"/>
              </p:cNvSpPr>
              <p:nvPr/>
            </p:nvSpPr>
            <p:spPr bwMode="auto">
              <a:xfrm>
                <a:off x="1190" y="3255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g</a:t>
                </a:r>
              </a:p>
            </p:txBody>
          </p:sp>
          <p:sp>
            <p:nvSpPr>
              <p:cNvPr id="133153" name="Line 38"/>
              <p:cNvSpPr>
                <a:spLocks noChangeShapeType="1"/>
              </p:cNvSpPr>
              <p:nvPr/>
            </p:nvSpPr>
            <p:spPr bwMode="auto">
              <a:xfrm>
                <a:off x="355" y="3255"/>
                <a:ext cx="1045" cy="82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3154" name="Line 39"/>
              <p:cNvSpPr>
                <a:spLocks noChangeShapeType="1"/>
              </p:cNvSpPr>
              <p:nvPr/>
            </p:nvSpPr>
            <p:spPr bwMode="auto">
              <a:xfrm flipV="1">
                <a:off x="1442" y="3255"/>
                <a:ext cx="794" cy="82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3155" name="Text Box 40"/>
              <p:cNvSpPr txBox="1">
                <a:spLocks noChangeArrowheads="1"/>
              </p:cNvSpPr>
              <p:nvPr/>
            </p:nvSpPr>
            <p:spPr bwMode="auto">
              <a:xfrm>
                <a:off x="957" y="1808"/>
                <a:ext cx="340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40</a:t>
                </a:r>
              </a:p>
            </p:txBody>
          </p:sp>
          <p:sp>
            <p:nvSpPr>
              <p:cNvPr id="133156" name="Text Box 41"/>
              <p:cNvSpPr txBox="1">
                <a:spLocks noChangeArrowheads="1"/>
              </p:cNvSpPr>
              <p:nvPr/>
            </p:nvSpPr>
            <p:spPr bwMode="auto">
              <a:xfrm>
                <a:off x="493" y="1100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33157" name="Text Box 42"/>
              <p:cNvSpPr txBox="1">
                <a:spLocks noChangeArrowheads="1"/>
              </p:cNvSpPr>
              <p:nvPr/>
            </p:nvSpPr>
            <p:spPr bwMode="auto">
              <a:xfrm>
                <a:off x="33" y="2258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2</a:t>
                </a:r>
              </a:p>
            </p:txBody>
          </p:sp>
          <p:sp>
            <p:nvSpPr>
              <p:cNvPr id="133158" name="Text Box 43"/>
              <p:cNvSpPr txBox="1">
                <a:spLocks noChangeArrowheads="1"/>
              </p:cNvSpPr>
              <p:nvPr/>
            </p:nvSpPr>
            <p:spPr bwMode="auto">
              <a:xfrm>
                <a:off x="543" y="2840"/>
                <a:ext cx="340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15</a:t>
                </a:r>
              </a:p>
            </p:txBody>
          </p:sp>
          <p:sp>
            <p:nvSpPr>
              <p:cNvPr id="133159" name="Text Box 44"/>
              <p:cNvSpPr txBox="1">
                <a:spLocks noChangeArrowheads="1"/>
              </p:cNvSpPr>
              <p:nvPr/>
            </p:nvSpPr>
            <p:spPr bwMode="auto">
              <a:xfrm>
                <a:off x="743" y="3208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33160" name="Text Box 45"/>
              <p:cNvSpPr txBox="1">
                <a:spLocks noChangeArrowheads="1"/>
              </p:cNvSpPr>
              <p:nvPr/>
            </p:nvSpPr>
            <p:spPr bwMode="auto">
              <a:xfrm>
                <a:off x="1662" y="3249"/>
                <a:ext cx="229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6</a:t>
                </a:r>
              </a:p>
            </p:txBody>
          </p:sp>
          <p:sp>
            <p:nvSpPr>
              <p:cNvPr id="133161" name="Text Box 46"/>
              <p:cNvSpPr txBox="1">
                <a:spLocks noChangeArrowheads="1"/>
              </p:cNvSpPr>
              <p:nvPr/>
            </p:nvSpPr>
            <p:spPr bwMode="auto">
              <a:xfrm>
                <a:off x="2206" y="2175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33162" name="Text Box 47"/>
              <p:cNvSpPr txBox="1">
                <a:spLocks noChangeArrowheads="1"/>
              </p:cNvSpPr>
              <p:nvPr/>
            </p:nvSpPr>
            <p:spPr bwMode="auto">
              <a:xfrm>
                <a:off x="1435" y="1305"/>
                <a:ext cx="341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30</a:t>
                </a:r>
              </a:p>
            </p:txBody>
          </p:sp>
          <p:sp>
            <p:nvSpPr>
              <p:cNvPr id="133163" name="Text Box 48"/>
              <p:cNvSpPr txBox="1">
                <a:spLocks noChangeArrowheads="1"/>
              </p:cNvSpPr>
              <p:nvPr/>
            </p:nvSpPr>
            <p:spPr bwMode="auto">
              <a:xfrm>
                <a:off x="1914" y="1844"/>
                <a:ext cx="227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3</a:t>
                </a:r>
              </a:p>
            </p:txBody>
          </p:sp>
          <p:sp>
            <p:nvSpPr>
              <p:cNvPr id="133164" name="Text Box 49"/>
              <p:cNvSpPr txBox="1">
                <a:spLocks noChangeArrowheads="1"/>
              </p:cNvSpPr>
              <p:nvPr/>
            </p:nvSpPr>
            <p:spPr bwMode="auto">
              <a:xfrm>
                <a:off x="415" y="1808"/>
                <a:ext cx="340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30</a:t>
                </a:r>
              </a:p>
            </p:txBody>
          </p:sp>
          <p:sp>
            <p:nvSpPr>
              <p:cNvPr id="133165" name="Line 50"/>
              <p:cNvSpPr>
                <a:spLocks noChangeShapeType="1"/>
              </p:cNvSpPr>
              <p:nvPr/>
            </p:nvSpPr>
            <p:spPr bwMode="auto">
              <a:xfrm flipV="1">
                <a:off x="815" y="1353"/>
                <a:ext cx="1505" cy="1199"/>
              </a:xfrm>
              <a:prstGeom prst="line">
                <a:avLst/>
              </a:prstGeom>
              <a:noFill/>
              <a:ln w="38100">
                <a:solidFill>
                  <a:schemeClr val="tx2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3200" b="0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3166" name="Text Box 51"/>
              <p:cNvSpPr txBox="1">
                <a:spLocks noChangeArrowheads="1"/>
              </p:cNvSpPr>
              <p:nvPr/>
            </p:nvSpPr>
            <p:spPr bwMode="auto">
              <a:xfrm>
                <a:off x="1203" y="2105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33167" name="Text Box 52"/>
              <p:cNvSpPr txBox="1">
                <a:spLocks noChangeArrowheads="1"/>
              </p:cNvSpPr>
              <p:nvPr/>
            </p:nvSpPr>
            <p:spPr bwMode="auto">
              <a:xfrm>
                <a:off x="435" y="3800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2</a:t>
                </a:r>
              </a:p>
            </p:txBody>
          </p:sp>
          <p:sp>
            <p:nvSpPr>
              <p:cNvPr id="133168" name="Oval 53"/>
              <p:cNvSpPr>
                <a:spLocks noChangeArrowheads="1"/>
              </p:cNvSpPr>
              <p:nvPr/>
            </p:nvSpPr>
            <p:spPr bwMode="auto">
              <a:xfrm>
                <a:off x="523" y="3379"/>
                <a:ext cx="83" cy="82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3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133169" name="Text Box 54"/>
              <p:cNvSpPr txBox="1">
                <a:spLocks noChangeArrowheads="1"/>
              </p:cNvSpPr>
              <p:nvPr/>
            </p:nvSpPr>
            <p:spPr bwMode="auto">
              <a:xfrm>
                <a:off x="644" y="3379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1</a:t>
                </a:r>
              </a:p>
            </p:txBody>
          </p:sp>
          <p:sp>
            <p:nvSpPr>
              <p:cNvPr id="133170" name="Text Box 55"/>
              <p:cNvSpPr txBox="1">
                <a:spLocks noChangeArrowheads="1"/>
              </p:cNvSpPr>
              <p:nvPr/>
            </p:nvSpPr>
            <p:spPr bwMode="auto">
              <a:xfrm>
                <a:off x="227" y="3428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2</a:t>
                </a:r>
              </a:p>
            </p:txBody>
          </p:sp>
          <p:sp>
            <p:nvSpPr>
              <p:cNvPr id="133171" name="Text Box 56"/>
              <p:cNvSpPr txBox="1">
                <a:spLocks noChangeArrowheads="1"/>
              </p:cNvSpPr>
              <p:nvPr/>
            </p:nvSpPr>
            <p:spPr bwMode="auto">
              <a:xfrm>
                <a:off x="355" y="3287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tx2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3000" b="0" i="1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k</a:t>
                </a:r>
              </a:p>
            </p:txBody>
          </p:sp>
          <p:sp>
            <p:nvSpPr>
              <p:cNvPr id="133172" name="Text Box 58"/>
              <p:cNvSpPr txBox="1">
                <a:spLocks noChangeArrowheads="1"/>
              </p:cNvSpPr>
              <p:nvPr/>
            </p:nvSpPr>
            <p:spPr bwMode="auto">
              <a:xfrm>
                <a:off x="967" y="2544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2</a:t>
                </a:r>
              </a:p>
            </p:txBody>
          </p:sp>
          <p:sp>
            <p:nvSpPr>
              <p:cNvPr id="133173" name="Text Box 59"/>
              <p:cNvSpPr txBox="1">
                <a:spLocks noChangeArrowheads="1"/>
              </p:cNvSpPr>
              <p:nvPr/>
            </p:nvSpPr>
            <p:spPr bwMode="auto">
              <a:xfrm>
                <a:off x="1747" y="960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2</a:t>
                </a:r>
              </a:p>
            </p:txBody>
          </p:sp>
          <p:sp>
            <p:nvSpPr>
              <p:cNvPr id="133174" name="Text Box 60"/>
              <p:cNvSpPr txBox="1">
                <a:spLocks noChangeArrowheads="1"/>
              </p:cNvSpPr>
              <p:nvPr/>
            </p:nvSpPr>
            <p:spPr bwMode="auto">
              <a:xfrm>
                <a:off x="1920" y="2671"/>
                <a:ext cx="228" cy="32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chemeClr val="hlink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Times New Roman" pitchFamily="18" charset="0"/>
                    <a:ea typeface="+mn-ea"/>
                    <a:cs typeface="Arial" pitchFamily="34" charset="0"/>
                  </a:rPr>
                  <a:t>4</a:t>
                </a: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73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073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073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7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073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073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02" name="Line 2"/>
          <p:cNvSpPr>
            <a:spLocks noChangeShapeType="1"/>
          </p:cNvSpPr>
          <p:nvPr/>
        </p:nvSpPr>
        <p:spPr bwMode="auto">
          <a:xfrm>
            <a:off x="365125" y="6084888"/>
            <a:ext cx="928688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31203" name="Line 3"/>
          <p:cNvSpPr>
            <a:spLocks noChangeShapeType="1"/>
          </p:cNvSpPr>
          <p:nvPr/>
        </p:nvSpPr>
        <p:spPr bwMode="auto">
          <a:xfrm flipV="1">
            <a:off x="365125" y="5429250"/>
            <a:ext cx="530225" cy="6556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148" name="Line 4"/>
          <p:cNvSpPr>
            <a:spLocks noChangeShapeType="1"/>
          </p:cNvSpPr>
          <p:nvPr/>
        </p:nvSpPr>
        <p:spPr bwMode="auto">
          <a:xfrm>
            <a:off x="895350" y="5429250"/>
            <a:ext cx="465138" cy="6556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31205" name="Line 5"/>
          <p:cNvSpPr>
            <a:spLocks noChangeShapeType="1"/>
          </p:cNvSpPr>
          <p:nvPr/>
        </p:nvSpPr>
        <p:spPr bwMode="auto">
          <a:xfrm flipH="1" flipV="1">
            <a:off x="1293813" y="4051300"/>
            <a:ext cx="928687" cy="124618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31206" name="Line 6"/>
          <p:cNvSpPr>
            <a:spLocks noChangeShapeType="1"/>
          </p:cNvSpPr>
          <p:nvPr/>
        </p:nvSpPr>
        <p:spPr bwMode="auto">
          <a:xfrm flipH="1">
            <a:off x="365125" y="1754188"/>
            <a:ext cx="1725613" cy="65722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31207" name="Line 7"/>
          <p:cNvSpPr>
            <a:spLocks noChangeShapeType="1"/>
          </p:cNvSpPr>
          <p:nvPr/>
        </p:nvSpPr>
        <p:spPr bwMode="auto">
          <a:xfrm flipH="1">
            <a:off x="1293813" y="1751013"/>
            <a:ext cx="795337" cy="2300287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31208" name="Line 8"/>
          <p:cNvSpPr>
            <a:spLocks noChangeShapeType="1"/>
          </p:cNvSpPr>
          <p:nvPr/>
        </p:nvSpPr>
        <p:spPr bwMode="auto">
          <a:xfrm>
            <a:off x="2090738" y="1754188"/>
            <a:ext cx="957262" cy="22844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31209" name="Line 9"/>
          <p:cNvSpPr>
            <a:spLocks noChangeShapeType="1"/>
          </p:cNvSpPr>
          <p:nvPr/>
        </p:nvSpPr>
        <p:spPr bwMode="auto">
          <a:xfrm>
            <a:off x="2090738" y="1754188"/>
            <a:ext cx="1592262" cy="3937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31210" name="Line 10"/>
          <p:cNvSpPr>
            <a:spLocks noChangeShapeType="1"/>
          </p:cNvSpPr>
          <p:nvPr/>
        </p:nvSpPr>
        <p:spPr bwMode="auto">
          <a:xfrm>
            <a:off x="298450" y="2476500"/>
            <a:ext cx="265113" cy="26241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31211" name="Line 11"/>
          <p:cNvSpPr>
            <a:spLocks noChangeShapeType="1"/>
          </p:cNvSpPr>
          <p:nvPr/>
        </p:nvSpPr>
        <p:spPr bwMode="auto">
          <a:xfrm flipV="1">
            <a:off x="3549650" y="2147888"/>
            <a:ext cx="133350" cy="301942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156" name="Rectangle 1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Minimal Spanning Tree</a:t>
            </a:r>
          </a:p>
        </p:txBody>
      </p:sp>
      <p:sp>
        <p:nvSpPr>
          <p:cNvPr id="134157" name="Oval 13"/>
          <p:cNvSpPr>
            <a:spLocks noChangeArrowheads="1"/>
          </p:cNvSpPr>
          <p:nvPr/>
        </p:nvSpPr>
        <p:spPr bwMode="auto">
          <a:xfrm>
            <a:off x="2024063" y="1689100"/>
            <a:ext cx="133350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158" name="Oval 14"/>
          <p:cNvSpPr>
            <a:spLocks noChangeArrowheads="1"/>
          </p:cNvSpPr>
          <p:nvPr/>
        </p:nvSpPr>
        <p:spPr bwMode="auto">
          <a:xfrm>
            <a:off x="1227138" y="3986213"/>
            <a:ext cx="133350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159" name="Oval 15"/>
          <p:cNvSpPr>
            <a:spLocks noChangeArrowheads="1"/>
          </p:cNvSpPr>
          <p:nvPr/>
        </p:nvSpPr>
        <p:spPr bwMode="auto">
          <a:xfrm>
            <a:off x="3616325" y="2082800"/>
            <a:ext cx="133350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160" name="Text Box 16"/>
          <p:cNvSpPr txBox="1">
            <a:spLocks noChangeArrowheads="1"/>
          </p:cNvSpPr>
          <p:nvPr/>
        </p:nvSpPr>
        <p:spPr bwMode="auto">
          <a:xfrm>
            <a:off x="1825625" y="1295400"/>
            <a:ext cx="3317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</a:p>
        </p:txBody>
      </p:sp>
      <p:sp>
        <p:nvSpPr>
          <p:cNvPr id="134161" name="Text Box 17"/>
          <p:cNvSpPr txBox="1">
            <a:spLocks noChangeArrowheads="1"/>
          </p:cNvSpPr>
          <p:nvPr/>
        </p:nvSpPr>
        <p:spPr bwMode="auto">
          <a:xfrm>
            <a:off x="962025" y="3775075"/>
            <a:ext cx="3540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</a:t>
            </a:r>
          </a:p>
        </p:txBody>
      </p:sp>
      <p:sp>
        <p:nvSpPr>
          <p:cNvPr id="134162" name="Text Box 18"/>
          <p:cNvSpPr txBox="1">
            <a:spLocks noChangeArrowheads="1"/>
          </p:cNvSpPr>
          <p:nvPr/>
        </p:nvSpPr>
        <p:spPr bwMode="auto">
          <a:xfrm>
            <a:off x="3683000" y="1839913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</a:t>
            </a:r>
          </a:p>
        </p:txBody>
      </p:sp>
      <p:sp>
        <p:nvSpPr>
          <p:cNvPr id="134163" name="Line 19"/>
          <p:cNvSpPr>
            <a:spLocks noChangeShapeType="1"/>
          </p:cNvSpPr>
          <p:nvPr/>
        </p:nvSpPr>
        <p:spPr bwMode="auto">
          <a:xfrm>
            <a:off x="2090738" y="1754188"/>
            <a:ext cx="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164" name="Line 20"/>
          <p:cNvSpPr>
            <a:spLocks noChangeShapeType="1"/>
          </p:cNvSpPr>
          <p:nvPr/>
        </p:nvSpPr>
        <p:spPr bwMode="auto">
          <a:xfrm flipH="1">
            <a:off x="3048000" y="2147888"/>
            <a:ext cx="635000" cy="19669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165" name="Line 21"/>
          <p:cNvSpPr>
            <a:spLocks noChangeShapeType="1"/>
          </p:cNvSpPr>
          <p:nvPr/>
        </p:nvSpPr>
        <p:spPr bwMode="auto">
          <a:xfrm>
            <a:off x="298450" y="2476500"/>
            <a:ext cx="995363" cy="157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166" name="Oval 22"/>
          <p:cNvSpPr>
            <a:spLocks noChangeArrowheads="1"/>
          </p:cNvSpPr>
          <p:nvPr/>
        </p:nvSpPr>
        <p:spPr bwMode="auto">
          <a:xfrm>
            <a:off x="241300" y="236696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167" name="Text Box 23"/>
          <p:cNvSpPr txBox="1">
            <a:spLocks noChangeArrowheads="1"/>
          </p:cNvSpPr>
          <p:nvPr/>
        </p:nvSpPr>
        <p:spPr bwMode="auto">
          <a:xfrm>
            <a:off x="0" y="203835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</a:p>
        </p:txBody>
      </p:sp>
      <p:sp>
        <p:nvSpPr>
          <p:cNvPr id="134168" name="Oval 24"/>
          <p:cNvSpPr>
            <a:spLocks noChangeArrowheads="1"/>
          </p:cNvSpPr>
          <p:nvPr/>
        </p:nvSpPr>
        <p:spPr bwMode="auto">
          <a:xfrm>
            <a:off x="2995613" y="3986213"/>
            <a:ext cx="133350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169" name="Text Box 25"/>
          <p:cNvSpPr txBox="1">
            <a:spLocks noChangeArrowheads="1"/>
          </p:cNvSpPr>
          <p:nvPr/>
        </p:nvSpPr>
        <p:spPr bwMode="auto">
          <a:xfrm>
            <a:off x="2620963" y="36576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d</a:t>
            </a:r>
          </a:p>
        </p:txBody>
      </p:sp>
      <p:sp>
        <p:nvSpPr>
          <p:cNvPr id="134170" name="Oval 26"/>
          <p:cNvSpPr>
            <a:spLocks noChangeArrowheads="1"/>
          </p:cNvSpPr>
          <p:nvPr/>
        </p:nvSpPr>
        <p:spPr bwMode="auto">
          <a:xfrm>
            <a:off x="498475" y="5100638"/>
            <a:ext cx="131763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171" name="Text Box 27"/>
          <p:cNvSpPr txBox="1">
            <a:spLocks noChangeArrowheads="1"/>
          </p:cNvSpPr>
          <p:nvPr/>
        </p:nvSpPr>
        <p:spPr bwMode="auto">
          <a:xfrm>
            <a:off x="255588" y="4772025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</a:t>
            </a:r>
          </a:p>
        </p:txBody>
      </p:sp>
      <p:sp>
        <p:nvSpPr>
          <p:cNvPr id="134172" name="Oval 28"/>
          <p:cNvSpPr>
            <a:spLocks noChangeArrowheads="1"/>
          </p:cNvSpPr>
          <p:nvPr/>
        </p:nvSpPr>
        <p:spPr bwMode="auto">
          <a:xfrm>
            <a:off x="298450" y="600551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173" name="Text Box 29"/>
          <p:cNvSpPr txBox="1">
            <a:spLocks noChangeArrowheads="1"/>
          </p:cNvSpPr>
          <p:nvPr/>
        </p:nvSpPr>
        <p:spPr bwMode="auto">
          <a:xfrm>
            <a:off x="112713" y="5808663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</a:t>
            </a:r>
          </a:p>
        </p:txBody>
      </p:sp>
      <p:sp>
        <p:nvSpPr>
          <p:cNvPr id="134174" name="Oval 30"/>
          <p:cNvSpPr>
            <a:spLocks noChangeArrowheads="1"/>
          </p:cNvSpPr>
          <p:nvPr/>
        </p:nvSpPr>
        <p:spPr bwMode="auto">
          <a:xfrm>
            <a:off x="1293813" y="600551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175" name="Text Box 31"/>
          <p:cNvSpPr txBox="1">
            <a:spLocks noChangeArrowheads="1"/>
          </p:cNvSpPr>
          <p:nvPr/>
        </p:nvSpPr>
        <p:spPr bwMode="auto">
          <a:xfrm>
            <a:off x="1360488" y="5808663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j</a:t>
            </a:r>
          </a:p>
        </p:txBody>
      </p:sp>
      <p:sp>
        <p:nvSpPr>
          <p:cNvPr id="134176" name="Oval 32"/>
          <p:cNvSpPr>
            <a:spLocks noChangeArrowheads="1"/>
          </p:cNvSpPr>
          <p:nvPr/>
        </p:nvSpPr>
        <p:spPr bwMode="auto">
          <a:xfrm>
            <a:off x="3484563" y="5122863"/>
            <a:ext cx="131762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177" name="Text Box 33"/>
          <p:cNvSpPr txBox="1">
            <a:spLocks noChangeArrowheads="1"/>
          </p:cNvSpPr>
          <p:nvPr/>
        </p:nvSpPr>
        <p:spPr bwMode="auto">
          <a:xfrm>
            <a:off x="3359150" y="50895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h</a:t>
            </a:r>
          </a:p>
        </p:txBody>
      </p:sp>
      <p:sp>
        <p:nvSpPr>
          <p:cNvPr id="134178" name="Line 34"/>
          <p:cNvSpPr>
            <a:spLocks noChangeShapeType="1"/>
          </p:cNvSpPr>
          <p:nvPr/>
        </p:nvSpPr>
        <p:spPr bwMode="auto">
          <a:xfrm flipV="1">
            <a:off x="563563" y="4051300"/>
            <a:ext cx="2522537" cy="111601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179" name="Line 35"/>
          <p:cNvSpPr>
            <a:spLocks noChangeShapeType="1"/>
          </p:cNvSpPr>
          <p:nvPr/>
        </p:nvSpPr>
        <p:spPr bwMode="auto">
          <a:xfrm>
            <a:off x="3086100" y="4051300"/>
            <a:ext cx="463550" cy="111601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180" name="Oval 36"/>
          <p:cNvSpPr>
            <a:spLocks noChangeArrowheads="1"/>
          </p:cNvSpPr>
          <p:nvPr/>
        </p:nvSpPr>
        <p:spPr bwMode="auto">
          <a:xfrm>
            <a:off x="2200275" y="5232400"/>
            <a:ext cx="131763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181" name="Text Box 37"/>
          <p:cNvSpPr txBox="1">
            <a:spLocks noChangeArrowheads="1"/>
          </p:cNvSpPr>
          <p:nvPr/>
        </p:nvSpPr>
        <p:spPr bwMode="auto">
          <a:xfrm>
            <a:off x="1889125" y="5167313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</a:t>
            </a:r>
          </a:p>
        </p:txBody>
      </p:sp>
      <p:sp>
        <p:nvSpPr>
          <p:cNvPr id="134182" name="Line 38"/>
          <p:cNvSpPr>
            <a:spLocks noChangeShapeType="1"/>
          </p:cNvSpPr>
          <p:nvPr/>
        </p:nvSpPr>
        <p:spPr bwMode="auto">
          <a:xfrm>
            <a:off x="563563" y="5167313"/>
            <a:ext cx="1658937" cy="13017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183" name="Line 39"/>
          <p:cNvSpPr>
            <a:spLocks noChangeShapeType="1"/>
          </p:cNvSpPr>
          <p:nvPr/>
        </p:nvSpPr>
        <p:spPr bwMode="auto">
          <a:xfrm flipV="1">
            <a:off x="2289175" y="5167313"/>
            <a:ext cx="1260475" cy="13017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184" name="Text Box 40"/>
          <p:cNvSpPr txBox="1">
            <a:spLocks noChangeArrowheads="1"/>
          </p:cNvSpPr>
          <p:nvPr/>
        </p:nvSpPr>
        <p:spPr bwMode="auto">
          <a:xfrm>
            <a:off x="1519238" y="2870200"/>
            <a:ext cx="5397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40</a:t>
            </a:r>
          </a:p>
        </p:txBody>
      </p:sp>
      <p:sp>
        <p:nvSpPr>
          <p:cNvPr id="134185" name="Text Box 41"/>
          <p:cNvSpPr txBox="1">
            <a:spLocks noChangeArrowheads="1"/>
          </p:cNvSpPr>
          <p:nvPr/>
        </p:nvSpPr>
        <p:spPr bwMode="auto">
          <a:xfrm>
            <a:off x="782638" y="174625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34186" name="Text Box 42"/>
          <p:cNvSpPr txBox="1">
            <a:spLocks noChangeArrowheads="1"/>
          </p:cNvSpPr>
          <p:nvPr/>
        </p:nvSpPr>
        <p:spPr bwMode="auto">
          <a:xfrm>
            <a:off x="52388" y="3584575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34187" name="Text Box 43"/>
          <p:cNvSpPr txBox="1">
            <a:spLocks noChangeArrowheads="1"/>
          </p:cNvSpPr>
          <p:nvPr/>
        </p:nvSpPr>
        <p:spPr bwMode="auto">
          <a:xfrm>
            <a:off x="862013" y="4508500"/>
            <a:ext cx="5397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15</a:t>
            </a:r>
          </a:p>
        </p:txBody>
      </p:sp>
      <p:sp>
        <p:nvSpPr>
          <p:cNvPr id="134188" name="Text Box 44"/>
          <p:cNvSpPr txBox="1">
            <a:spLocks noChangeArrowheads="1"/>
          </p:cNvSpPr>
          <p:nvPr/>
        </p:nvSpPr>
        <p:spPr bwMode="auto">
          <a:xfrm>
            <a:off x="1179513" y="50927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34189" name="Text Box 45"/>
          <p:cNvSpPr txBox="1">
            <a:spLocks noChangeArrowheads="1"/>
          </p:cNvSpPr>
          <p:nvPr/>
        </p:nvSpPr>
        <p:spPr bwMode="auto">
          <a:xfrm>
            <a:off x="2638425" y="5157788"/>
            <a:ext cx="36353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6</a:t>
            </a:r>
          </a:p>
        </p:txBody>
      </p:sp>
      <p:sp>
        <p:nvSpPr>
          <p:cNvPr id="134190" name="Text Box 46"/>
          <p:cNvSpPr txBox="1">
            <a:spLocks noChangeArrowheads="1"/>
          </p:cNvSpPr>
          <p:nvPr/>
        </p:nvSpPr>
        <p:spPr bwMode="auto">
          <a:xfrm>
            <a:off x="3502025" y="3452813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34191" name="Text Box 47"/>
          <p:cNvSpPr txBox="1">
            <a:spLocks noChangeArrowheads="1"/>
          </p:cNvSpPr>
          <p:nvPr/>
        </p:nvSpPr>
        <p:spPr bwMode="auto">
          <a:xfrm>
            <a:off x="2278063" y="2071688"/>
            <a:ext cx="541337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30</a:t>
            </a:r>
          </a:p>
        </p:txBody>
      </p:sp>
      <p:sp>
        <p:nvSpPr>
          <p:cNvPr id="134192" name="Text Box 48"/>
          <p:cNvSpPr txBox="1">
            <a:spLocks noChangeArrowheads="1"/>
          </p:cNvSpPr>
          <p:nvPr/>
        </p:nvSpPr>
        <p:spPr bwMode="auto">
          <a:xfrm>
            <a:off x="3038475" y="2927350"/>
            <a:ext cx="36036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</a:t>
            </a:r>
          </a:p>
        </p:txBody>
      </p:sp>
      <p:sp>
        <p:nvSpPr>
          <p:cNvPr id="134193" name="Text Box 49"/>
          <p:cNvSpPr txBox="1">
            <a:spLocks noChangeArrowheads="1"/>
          </p:cNvSpPr>
          <p:nvPr/>
        </p:nvSpPr>
        <p:spPr bwMode="auto">
          <a:xfrm>
            <a:off x="658813" y="2870200"/>
            <a:ext cx="5397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30</a:t>
            </a:r>
          </a:p>
        </p:txBody>
      </p:sp>
      <p:sp>
        <p:nvSpPr>
          <p:cNvPr id="134194" name="Line 50"/>
          <p:cNvSpPr>
            <a:spLocks noChangeShapeType="1"/>
          </p:cNvSpPr>
          <p:nvPr/>
        </p:nvSpPr>
        <p:spPr bwMode="auto">
          <a:xfrm flipV="1">
            <a:off x="1293813" y="2147888"/>
            <a:ext cx="2389187" cy="19034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195" name="Text Box 51"/>
          <p:cNvSpPr txBox="1">
            <a:spLocks noChangeArrowheads="1"/>
          </p:cNvSpPr>
          <p:nvPr/>
        </p:nvSpPr>
        <p:spPr bwMode="auto">
          <a:xfrm>
            <a:off x="1909763" y="3341688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34196" name="Text Box 52"/>
          <p:cNvSpPr txBox="1">
            <a:spLocks noChangeArrowheads="1"/>
          </p:cNvSpPr>
          <p:nvPr/>
        </p:nvSpPr>
        <p:spPr bwMode="auto">
          <a:xfrm>
            <a:off x="690563" y="60325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34197" name="Oval 53"/>
          <p:cNvSpPr>
            <a:spLocks noChangeArrowheads="1"/>
          </p:cNvSpPr>
          <p:nvPr/>
        </p:nvSpPr>
        <p:spPr bwMode="auto">
          <a:xfrm>
            <a:off x="830263" y="5364163"/>
            <a:ext cx="131762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4198" name="Text Box 54"/>
          <p:cNvSpPr txBox="1">
            <a:spLocks noChangeArrowheads="1"/>
          </p:cNvSpPr>
          <p:nvPr/>
        </p:nvSpPr>
        <p:spPr bwMode="auto">
          <a:xfrm>
            <a:off x="1022350" y="5364163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34199" name="Text Box 55"/>
          <p:cNvSpPr txBox="1">
            <a:spLocks noChangeArrowheads="1"/>
          </p:cNvSpPr>
          <p:nvPr/>
        </p:nvSpPr>
        <p:spPr bwMode="auto">
          <a:xfrm>
            <a:off x="360363" y="544195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34200" name="Text Box 56"/>
          <p:cNvSpPr txBox="1">
            <a:spLocks noChangeArrowheads="1"/>
          </p:cNvSpPr>
          <p:nvPr/>
        </p:nvSpPr>
        <p:spPr bwMode="auto">
          <a:xfrm>
            <a:off x="563563" y="5218113"/>
            <a:ext cx="354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k</a:t>
            </a:r>
          </a:p>
        </p:txBody>
      </p:sp>
      <p:sp>
        <p:nvSpPr>
          <p:cNvPr id="1331257" name="Text Box 57"/>
          <p:cNvSpPr txBox="1">
            <a:spLocks noChangeArrowheads="1"/>
          </p:cNvSpPr>
          <p:nvPr/>
        </p:nvSpPr>
        <p:spPr bwMode="auto">
          <a:xfrm>
            <a:off x="4038600" y="762000"/>
            <a:ext cx="5197475" cy="3508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Instance: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A undirected graph 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with weights on the edges.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Solution: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A subset of edge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tree (no cycles, not rooted)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Spanning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Connected nodes still connected.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Cost: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Sum of edge weights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Goal: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Find Minimal Spanning Tree</a:t>
            </a:r>
          </a:p>
        </p:txBody>
      </p:sp>
      <p:sp>
        <p:nvSpPr>
          <p:cNvPr id="134202" name="Text Box 58"/>
          <p:cNvSpPr txBox="1">
            <a:spLocks noChangeArrowheads="1"/>
          </p:cNvSpPr>
          <p:nvPr/>
        </p:nvSpPr>
        <p:spPr bwMode="auto">
          <a:xfrm>
            <a:off x="1535113" y="40386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34203" name="Text Box 59"/>
          <p:cNvSpPr txBox="1">
            <a:spLocks noChangeArrowheads="1"/>
          </p:cNvSpPr>
          <p:nvPr/>
        </p:nvSpPr>
        <p:spPr bwMode="auto">
          <a:xfrm>
            <a:off x="2773363" y="15240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34204" name="Text Box 60"/>
          <p:cNvSpPr txBox="1">
            <a:spLocks noChangeArrowheads="1"/>
          </p:cNvSpPr>
          <p:nvPr/>
        </p:nvSpPr>
        <p:spPr bwMode="auto">
          <a:xfrm>
            <a:off x="3048000" y="4240213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4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312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312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1000" fill="hold"/>
                                        <p:tgtEl>
                                          <p:spTgt spid="133120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1" dur="1000" fill="hold"/>
                                        <p:tgtEl>
                                          <p:spTgt spid="133120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" dur="1000" fill="hold"/>
                                        <p:tgtEl>
                                          <p:spTgt spid="133120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4" dur="1000" fill="hold"/>
                                        <p:tgtEl>
                                          <p:spTgt spid="133120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" dur="1000" fill="hold"/>
                                        <p:tgtEl>
                                          <p:spTgt spid="133120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7" dur="1000" fill="hold"/>
                                        <p:tgtEl>
                                          <p:spTgt spid="133120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9" dur="1000" fill="hold"/>
                                        <p:tgtEl>
                                          <p:spTgt spid="133120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0" dur="1000" fill="hold"/>
                                        <p:tgtEl>
                                          <p:spTgt spid="133120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2" dur="1000" fill="hold"/>
                                        <p:tgtEl>
                                          <p:spTgt spid="13312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3" dur="1000" fill="hold"/>
                                        <p:tgtEl>
                                          <p:spTgt spid="133121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5" dur="1000" fill="hold"/>
                                        <p:tgtEl>
                                          <p:spTgt spid="133120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6" dur="1000" fill="hold"/>
                                        <p:tgtEl>
                                          <p:spTgt spid="133120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1000" fill="hold"/>
                                        <p:tgtEl>
                                          <p:spTgt spid="133121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9" dur="1000" fill="hold"/>
                                        <p:tgtEl>
                                          <p:spTgt spid="133121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1" dur="1000" fill="hold"/>
                                        <p:tgtEl>
                                          <p:spTgt spid="133120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2" dur="1000" fill="hold"/>
                                        <p:tgtEl>
                                          <p:spTgt spid="133120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1000" fill="hold"/>
                                        <p:tgtEl>
                                          <p:spTgt spid="133120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5" dur="1000" fill="hold"/>
                                        <p:tgtEl>
                                          <p:spTgt spid="133120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312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312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3312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312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3312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3312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3312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312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25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33125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33125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22" name="Line 2"/>
          <p:cNvSpPr>
            <a:spLocks noChangeShapeType="1"/>
          </p:cNvSpPr>
          <p:nvPr/>
        </p:nvSpPr>
        <p:spPr bwMode="auto">
          <a:xfrm>
            <a:off x="563563" y="5167313"/>
            <a:ext cx="1658937" cy="13017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23" name="Line 3"/>
          <p:cNvSpPr>
            <a:spLocks noChangeShapeType="1"/>
          </p:cNvSpPr>
          <p:nvPr/>
        </p:nvSpPr>
        <p:spPr bwMode="auto">
          <a:xfrm flipV="1">
            <a:off x="1293813" y="2147888"/>
            <a:ext cx="2389187" cy="19034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24" name="Line 4"/>
          <p:cNvSpPr>
            <a:spLocks noChangeShapeType="1"/>
          </p:cNvSpPr>
          <p:nvPr/>
        </p:nvSpPr>
        <p:spPr bwMode="auto">
          <a:xfrm flipV="1">
            <a:off x="3048000" y="2133600"/>
            <a:ext cx="609600" cy="1905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5173" name="Text Box 5"/>
          <p:cNvSpPr txBox="1">
            <a:spLocks noChangeArrowheads="1"/>
          </p:cNvSpPr>
          <p:nvPr/>
        </p:nvSpPr>
        <p:spPr bwMode="auto">
          <a:xfrm>
            <a:off x="3001963" y="28956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</a:t>
            </a:r>
          </a:p>
        </p:txBody>
      </p:sp>
      <p:sp>
        <p:nvSpPr>
          <p:cNvPr id="1208326" name="Oval 6"/>
          <p:cNvSpPr>
            <a:spLocks noChangeArrowheads="1"/>
          </p:cNvSpPr>
          <p:nvPr/>
        </p:nvSpPr>
        <p:spPr bwMode="auto">
          <a:xfrm>
            <a:off x="2971800" y="2989263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27" name="Line 7"/>
          <p:cNvSpPr>
            <a:spLocks noChangeShapeType="1"/>
          </p:cNvSpPr>
          <p:nvPr/>
        </p:nvSpPr>
        <p:spPr bwMode="auto">
          <a:xfrm flipH="1" flipV="1">
            <a:off x="2057400" y="1752600"/>
            <a:ext cx="1600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28" name="Line 8"/>
          <p:cNvSpPr>
            <a:spLocks noChangeShapeType="1"/>
          </p:cNvSpPr>
          <p:nvPr/>
        </p:nvSpPr>
        <p:spPr bwMode="auto">
          <a:xfrm>
            <a:off x="1295400" y="4038600"/>
            <a:ext cx="990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29" name="Line 9"/>
          <p:cNvSpPr>
            <a:spLocks noChangeShapeType="1"/>
          </p:cNvSpPr>
          <p:nvPr/>
        </p:nvSpPr>
        <p:spPr bwMode="auto">
          <a:xfrm>
            <a:off x="3086100" y="4051300"/>
            <a:ext cx="463550" cy="111601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30" name="Line 10"/>
          <p:cNvSpPr>
            <a:spLocks noChangeShapeType="1"/>
          </p:cNvSpPr>
          <p:nvPr/>
        </p:nvSpPr>
        <p:spPr bwMode="auto">
          <a:xfrm>
            <a:off x="365125" y="6084888"/>
            <a:ext cx="928688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31" name="Line 11"/>
          <p:cNvSpPr>
            <a:spLocks noChangeShapeType="1"/>
          </p:cNvSpPr>
          <p:nvPr/>
        </p:nvSpPr>
        <p:spPr bwMode="auto">
          <a:xfrm flipV="1">
            <a:off x="365125" y="5429250"/>
            <a:ext cx="530225" cy="6556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32" name="Line 12"/>
          <p:cNvSpPr>
            <a:spLocks noChangeShapeType="1"/>
          </p:cNvSpPr>
          <p:nvPr/>
        </p:nvSpPr>
        <p:spPr bwMode="auto">
          <a:xfrm>
            <a:off x="895350" y="5429250"/>
            <a:ext cx="465138" cy="6556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33" name="Line 13"/>
          <p:cNvSpPr>
            <a:spLocks noChangeShapeType="1"/>
          </p:cNvSpPr>
          <p:nvPr/>
        </p:nvSpPr>
        <p:spPr bwMode="auto">
          <a:xfrm flipH="1">
            <a:off x="365125" y="1754188"/>
            <a:ext cx="1725613" cy="65722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5182" name="Line 14"/>
          <p:cNvSpPr>
            <a:spLocks noChangeShapeType="1"/>
          </p:cNvSpPr>
          <p:nvPr/>
        </p:nvSpPr>
        <p:spPr bwMode="auto">
          <a:xfrm flipH="1">
            <a:off x="1293813" y="1751013"/>
            <a:ext cx="795337" cy="2300287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5183" name="Line 15"/>
          <p:cNvSpPr>
            <a:spLocks noChangeShapeType="1"/>
          </p:cNvSpPr>
          <p:nvPr/>
        </p:nvSpPr>
        <p:spPr bwMode="auto">
          <a:xfrm>
            <a:off x="2090738" y="1754188"/>
            <a:ext cx="957262" cy="22844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36" name="Line 16"/>
          <p:cNvSpPr>
            <a:spLocks noChangeShapeType="1"/>
          </p:cNvSpPr>
          <p:nvPr/>
        </p:nvSpPr>
        <p:spPr bwMode="auto">
          <a:xfrm>
            <a:off x="298450" y="2476500"/>
            <a:ext cx="265113" cy="26241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37" name="Line 17"/>
          <p:cNvSpPr>
            <a:spLocks noChangeShapeType="1"/>
          </p:cNvSpPr>
          <p:nvPr/>
        </p:nvSpPr>
        <p:spPr bwMode="auto">
          <a:xfrm flipV="1">
            <a:off x="3549650" y="2147888"/>
            <a:ext cx="133350" cy="301942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5186" name="Rectangle 18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Minimal Spanning Tree</a:t>
            </a:r>
          </a:p>
        </p:txBody>
      </p:sp>
      <p:sp>
        <p:nvSpPr>
          <p:cNvPr id="135187" name="Oval 19"/>
          <p:cNvSpPr>
            <a:spLocks noChangeArrowheads="1"/>
          </p:cNvSpPr>
          <p:nvPr/>
        </p:nvSpPr>
        <p:spPr bwMode="auto">
          <a:xfrm>
            <a:off x="2024063" y="1689100"/>
            <a:ext cx="133350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5188" name="Oval 20"/>
          <p:cNvSpPr>
            <a:spLocks noChangeArrowheads="1"/>
          </p:cNvSpPr>
          <p:nvPr/>
        </p:nvSpPr>
        <p:spPr bwMode="auto">
          <a:xfrm>
            <a:off x="1227138" y="3986213"/>
            <a:ext cx="133350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5189" name="Oval 21"/>
          <p:cNvSpPr>
            <a:spLocks noChangeArrowheads="1"/>
          </p:cNvSpPr>
          <p:nvPr/>
        </p:nvSpPr>
        <p:spPr bwMode="auto">
          <a:xfrm>
            <a:off x="3616325" y="2082800"/>
            <a:ext cx="133350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5190" name="Text Box 22"/>
          <p:cNvSpPr txBox="1">
            <a:spLocks noChangeArrowheads="1"/>
          </p:cNvSpPr>
          <p:nvPr/>
        </p:nvSpPr>
        <p:spPr bwMode="auto">
          <a:xfrm>
            <a:off x="1825625" y="1295400"/>
            <a:ext cx="3317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</a:p>
        </p:txBody>
      </p:sp>
      <p:sp>
        <p:nvSpPr>
          <p:cNvPr id="135191" name="Text Box 23"/>
          <p:cNvSpPr txBox="1">
            <a:spLocks noChangeArrowheads="1"/>
          </p:cNvSpPr>
          <p:nvPr/>
        </p:nvSpPr>
        <p:spPr bwMode="auto">
          <a:xfrm>
            <a:off x="962025" y="3775075"/>
            <a:ext cx="3540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</a:t>
            </a:r>
          </a:p>
        </p:txBody>
      </p:sp>
      <p:sp>
        <p:nvSpPr>
          <p:cNvPr id="135192" name="Text Box 24"/>
          <p:cNvSpPr txBox="1">
            <a:spLocks noChangeArrowheads="1"/>
          </p:cNvSpPr>
          <p:nvPr/>
        </p:nvSpPr>
        <p:spPr bwMode="auto">
          <a:xfrm>
            <a:off x="3683000" y="1839913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</a:t>
            </a:r>
          </a:p>
        </p:txBody>
      </p:sp>
      <p:sp>
        <p:nvSpPr>
          <p:cNvPr id="135193" name="Line 25"/>
          <p:cNvSpPr>
            <a:spLocks noChangeShapeType="1"/>
          </p:cNvSpPr>
          <p:nvPr/>
        </p:nvSpPr>
        <p:spPr bwMode="auto">
          <a:xfrm>
            <a:off x="2090738" y="1754188"/>
            <a:ext cx="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5194" name="Line 26"/>
          <p:cNvSpPr>
            <a:spLocks noChangeShapeType="1"/>
          </p:cNvSpPr>
          <p:nvPr/>
        </p:nvSpPr>
        <p:spPr bwMode="auto">
          <a:xfrm>
            <a:off x="298450" y="2476500"/>
            <a:ext cx="995363" cy="157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5195" name="Oval 27"/>
          <p:cNvSpPr>
            <a:spLocks noChangeArrowheads="1"/>
          </p:cNvSpPr>
          <p:nvPr/>
        </p:nvSpPr>
        <p:spPr bwMode="auto">
          <a:xfrm>
            <a:off x="241300" y="236696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5196" name="Text Box 28"/>
          <p:cNvSpPr txBox="1">
            <a:spLocks noChangeArrowheads="1"/>
          </p:cNvSpPr>
          <p:nvPr/>
        </p:nvSpPr>
        <p:spPr bwMode="auto">
          <a:xfrm>
            <a:off x="0" y="203835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</a:p>
        </p:txBody>
      </p:sp>
      <p:sp>
        <p:nvSpPr>
          <p:cNvPr id="135197" name="Oval 29"/>
          <p:cNvSpPr>
            <a:spLocks noChangeArrowheads="1"/>
          </p:cNvSpPr>
          <p:nvPr/>
        </p:nvSpPr>
        <p:spPr bwMode="auto">
          <a:xfrm>
            <a:off x="2995613" y="3986213"/>
            <a:ext cx="133350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5198" name="Text Box 30"/>
          <p:cNvSpPr txBox="1">
            <a:spLocks noChangeArrowheads="1"/>
          </p:cNvSpPr>
          <p:nvPr/>
        </p:nvSpPr>
        <p:spPr bwMode="auto">
          <a:xfrm>
            <a:off x="2620963" y="36576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d</a:t>
            </a:r>
          </a:p>
        </p:txBody>
      </p:sp>
      <p:sp>
        <p:nvSpPr>
          <p:cNvPr id="135199" name="Oval 31"/>
          <p:cNvSpPr>
            <a:spLocks noChangeArrowheads="1"/>
          </p:cNvSpPr>
          <p:nvPr/>
        </p:nvSpPr>
        <p:spPr bwMode="auto">
          <a:xfrm>
            <a:off x="498475" y="5100638"/>
            <a:ext cx="131763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5200" name="Text Box 32"/>
          <p:cNvSpPr txBox="1">
            <a:spLocks noChangeArrowheads="1"/>
          </p:cNvSpPr>
          <p:nvPr/>
        </p:nvSpPr>
        <p:spPr bwMode="auto">
          <a:xfrm>
            <a:off x="255588" y="4772025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</a:t>
            </a:r>
          </a:p>
        </p:txBody>
      </p:sp>
      <p:sp>
        <p:nvSpPr>
          <p:cNvPr id="135201" name="Oval 33"/>
          <p:cNvSpPr>
            <a:spLocks noChangeArrowheads="1"/>
          </p:cNvSpPr>
          <p:nvPr/>
        </p:nvSpPr>
        <p:spPr bwMode="auto">
          <a:xfrm>
            <a:off x="298450" y="600551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5202" name="Text Box 34"/>
          <p:cNvSpPr txBox="1">
            <a:spLocks noChangeArrowheads="1"/>
          </p:cNvSpPr>
          <p:nvPr/>
        </p:nvSpPr>
        <p:spPr bwMode="auto">
          <a:xfrm>
            <a:off x="112713" y="5808663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</a:t>
            </a:r>
          </a:p>
        </p:txBody>
      </p:sp>
      <p:sp>
        <p:nvSpPr>
          <p:cNvPr id="135203" name="Oval 35"/>
          <p:cNvSpPr>
            <a:spLocks noChangeArrowheads="1"/>
          </p:cNvSpPr>
          <p:nvPr/>
        </p:nvSpPr>
        <p:spPr bwMode="auto">
          <a:xfrm>
            <a:off x="1293813" y="600551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5204" name="Text Box 36"/>
          <p:cNvSpPr txBox="1">
            <a:spLocks noChangeArrowheads="1"/>
          </p:cNvSpPr>
          <p:nvPr/>
        </p:nvSpPr>
        <p:spPr bwMode="auto">
          <a:xfrm>
            <a:off x="1360488" y="5808663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j</a:t>
            </a:r>
          </a:p>
        </p:txBody>
      </p:sp>
      <p:sp>
        <p:nvSpPr>
          <p:cNvPr id="135205" name="Oval 37"/>
          <p:cNvSpPr>
            <a:spLocks noChangeArrowheads="1"/>
          </p:cNvSpPr>
          <p:nvPr/>
        </p:nvSpPr>
        <p:spPr bwMode="auto">
          <a:xfrm>
            <a:off x="3484563" y="5122863"/>
            <a:ext cx="131762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5206" name="Text Box 38"/>
          <p:cNvSpPr txBox="1">
            <a:spLocks noChangeArrowheads="1"/>
          </p:cNvSpPr>
          <p:nvPr/>
        </p:nvSpPr>
        <p:spPr bwMode="auto">
          <a:xfrm>
            <a:off x="3359150" y="50895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h</a:t>
            </a:r>
          </a:p>
        </p:txBody>
      </p:sp>
      <p:sp>
        <p:nvSpPr>
          <p:cNvPr id="135207" name="Line 39"/>
          <p:cNvSpPr>
            <a:spLocks noChangeShapeType="1"/>
          </p:cNvSpPr>
          <p:nvPr/>
        </p:nvSpPr>
        <p:spPr bwMode="auto">
          <a:xfrm flipV="1">
            <a:off x="563563" y="4051300"/>
            <a:ext cx="2522537" cy="111601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5208" name="Oval 40"/>
          <p:cNvSpPr>
            <a:spLocks noChangeArrowheads="1"/>
          </p:cNvSpPr>
          <p:nvPr/>
        </p:nvSpPr>
        <p:spPr bwMode="auto">
          <a:xfrm>
            <a:off x="2209800" y="5257800"/>
            <a:ext cx="131763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5209" name="Text Box 41"/>
          <p:cNvSpPr txBox="1">
            <a:spLocks noChangeArrowheads="1"/>
          </p:cNvSpPr>
          <p:nvPr/>
        </p:nvSpPr>
        <p:spPr bwMode="auto">
          <a:xfrm>
            <a:off x="1889125" y="5167313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</a:t>
            </a:r>
          </a:p>
        </p:txBody>
      </p:sp>
      <p:sp>
        <p:nvSpPr>
          <p:cNvPr id="135210" name="Line 42"/>
          <p:cNvSpPr>
            <a:spLocks noChangeShapeType="1"/>
          </p:cNvSpPr>
          <p:nvPr/>
        </p:nvSpPr>
        <p:spPr bwMode="auto">
          <a:xfrm flipV="1">
            <a:off x="2289175" y="5167313"/>
            <a:ext cx="1260475" cy="13017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5211" name="Text Box 43"/>
          <p:cNvSpPr txBox="1">
            <a:spLocks noChangeArrowheads="1"/>
          </p:cNvSpPr>
          <p:nvPr/>
        </p:nvSpPr>
        <p:spPr bwMode="auto">
          <a:xfrm>
            <a:off x="1519238" y="2870200"/>
            <a:ext cx="5397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40</a:t>
            </a:r>
          </a:p>
        </p:txBody>
      </p:sp>
      <p:sp>
        <p:nvSpPr>
          <p:cNvPr id="135212" name="Text Box 44"/>
          <p:cNvSpPr txBox="1">
            <a:spLocks noChangeArrowheads="1"/>
          </p:cNvSpPr>
          <p:nvPr/>
        </p:nvSpPr>
        <p:spPr bwMode="auto">
          <a:xfrm>
            <a:off x="782638" y="174625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35213" name="Text Box 45"/>
          <p:cNvSpPr txBox="1">
            <a:spLocks noChangeArrowheads="1"/>
          </p:cNvSpPr>
          <p:nvPr/>
        </p:nvSpPr>
        <p:spPr bwMode="auto">
          <a:xfrm>
            <a:off x="52388" y="3584575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35214" name="Text Box 46"/>
          <p:cNvSpPr txBox="1">
            <a:spLocks noChangeArrowheads="1"/>
          </p:cNvSpPr>
          <p:nvPr/>
        </p:nvSpPr>
        <p:spPr bwMode="auto">
          <a:xfrm>
            <a:off x="862013" y="4508500"/>
            <a:ext cx="5397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15</a:t>
            </a:r>
          </a:p>
        </p:txBody>
      </p:sp>
      <p:sp>
        <p:nvSpPr>
          <p:cNvPr id="135215" name="Text Box 47"/>
          <p:cNvSpPr txBox="1">
            <a:spLocks noChangeArrowheads="1"/>
          </p:cNvSpPr>
          <p:nvPr/>
        </p:nvSpPr>
        <p:spPr bwMode="auto">
          <a:xfrm>
            <a:off x="1179513" y="50927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35216" name="Text Box 48"/>
          <p:cNvSpPr txBox="1">
            <a:spLocks noChangeArrowheads="1"/>
          </p:cNvSpPr>
          <p:nvPr/>
        </p:nvSpPr>
        <p:spPr bwMode="auto">
          <a:xfrm>
            <a:off x="3048000" y="4240213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4</a:t>
            </a:r>
          </a:p>
        </p:txBody>
      </p:sp>
      <p:sp>
        <p:nvSpPr>
          <p:cNvPr id="135217" name="Text Box 49"/>
          <p:cNvSpPr txBox="1">
            <a:spLocks noChangeArrowheads="1"/>
          </p:cNvSpPr>
          <p:nvPr/>
        </p:nvSpPr>
        <p:spPr bwMode="auto">
          <a:xfrm>
            <a:off x="2638425" y="5157788"/>
            <a:ext cx="36353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6</a:t>
            </a:r>
          </a:p>
        </p:txBody>
      </p:sp>
      <p:sp>
        <p:nvSpPr>
          <p:cNvPr id="135218" name="Text Box 50"/>
          <p:cNvSpPr txBox="1">
            <a:spLocks noChangeArrowheads="1"/>
          </p:cNvSpPr>
          <p:nvPr/>
        </p:nvSpPr>
        <p:spPr bwMode="auto">
          <a:xfrm>
            <a:off x="3502025" y="3452813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35219" name="Text Box 51"/>
          <p:cNvSpPr txBox="1">
            <a:spLocks noChangeArrowheads="1"/>
          </p:cNvSpPr>
          <p:nvPr/>
        </p:nvSpPr>
        <p:spPr bwMode="auto">
          <a:xfrm>
            <a:off x="2278063" y="2071688"/>
            <a:ext cx="541337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30</a:t>
            </a:r>
          </a:p>
        </p:txBody>
      </p:sp>
      <p:sp>
        <p:nvSpPr>
          <p:cNvPr id="135220" name="Text Box 52"/>
          <p:cNvSpPr txBox="1">
            <a:spLocks noChangeArrowheads="1"/>
          </p:cNvSpPr>
          <p:nvPr/>
        </p:nvSpPr>
        <p:spPr bwMode="auto">
          <a:xfrm>
            <a:off x="1535113" y="40386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35221" name="Text Box 53"/>
          <p:cNvSpPr txBox="1">
            <a:spLocks noChangeArrowheads="1"/>
          </p:cNvSpPr>
          <p:nvPr/>
        </p:nvSpPr>
        <p:spPr bwMode="auto">
          <a:xfrm>
            <a:off x="658813" y="2870200"/>
            <a:ext cx="5397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30</a:t>
            </a:r>
          </a:p>
        </p:txBody>
      </p:sp>
      <p:sp>
        <p:nvSpPr>
          <p:cNvPr id="135222" name="Text Box 54"/>
          <p:cNvSpPr txBox="1">
            <a:spLocks noChangeArrowheads="1"/>
          </p:cNvSpPr>
          <p:nvPr/>
        </p:nvSpPr>
        <p:spPr bwMode="auto">
          <a:xfrm>
            <a:off x="2773363" y="15240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35223" name="Text Box 55"/>
          <p:cNvSpPr txBox="1">
            <a:spLocks noChangeArrowheads="1"/>
          </p:cNvSpPr>
          <p:nvPr/>
        </p:nvSpPr>
        <p:spPr bwMode="auto">
          <a:xfrm>
            <a:off x="1909763" y="3341688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35224" name="Text Box 56"/>
          <p:cNvSpPr txBox="1">
            <a:spLocks noChangeArrowheads="1"/>
          </p:cNvSpPr>
          <p:nvPr/>
        </p:nvSpPr>
        <p:spPr bwMode="auto">
          <a:xfrm>
            <a:off x="690563" y="60325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35225" name="Oval 57"/>
          <p:cNvSpPr>
            <a:spLocks noChangeArrowheads="1"/>
          </p:cNvSpPr>
          <p:nvPr/>
        </p:nvSpPr>
        <p:spPr bwMode="auto">
          <a:xfrm>
            <a:off x="830263" y="5364163"/>
            <a:ext cx="131762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35226" name="Text Box 58"/>
          <p:cNvSpPr txBox="1">
            <a:spLocks noChangeArrowheads="1"/>
          </p:cNvSpPr>
          <p:nvPr/>
        </p:nvSpPr>
        <p:spPr bwMode="auto">
          <a:xfrm>
            <a:off x="1022350" y="5364163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35227" name="Text Box 59"/>
          <p:cNvSpPr txBox="1">
            <a:spLocks noChangeArrowheads="1"/>
          </p:cNvSpPr>
          <p:nvPr/>
        </p:nvSpPr>
        <p:spPr bwMode="auto">
          <a:xfrm>
            <a:off x="360363" y="544195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35228" name="Text Box 60"/>
          <p:cNvSpPr txBox="1">
            <a:spLocks noChangeArrowheads="1"/>
          </p:cNvSpPr>
          <p:nvPr/>
        </p:nvSpPr>
        <p:spPr bwMode="auto">
          <a:xfrm>
            <a:off x="563563" y="5218113"/>
            <a:ext cx="354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k</a:t>
            </a:r>
          </a:p>
        </p:txBody>
      </p:sp>
      <p:sp>
        <p:nvSpPr>
          <p:cNvPr id="1208381" name="Text Box 61"/>
          <p:cNvSpPr txBox="1">
            <a:spLocks noChangeArrowheads="1"/>
          </p:cNvSpPr>
          <p:nvPr/>
        </p:nvSpPr>
        <p:spPr bwMode="auto">
          <a:xfrm>
            <a:off x="4038600" y="762000"/>
            <a:ext cx="5197475" cy="4362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Instance: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A undirected graph 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with weights on the edges.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Solution: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A subset of edge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 tree (no cycles)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Spanning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</a:t>
            </a:r>
            <a:r>
              <a: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Connected nodes still connected.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Cost: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Sum of edge weights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Goal: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Find Minimal Spanning Tree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Greedy Alg: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Commit to the edge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that looks the “best.”</a:t>
            </a:r>
          </a:p>
        </p:txBody>
      </p:sp>
      <p:sp>
        <p:nvSpPr>
          <p:cNvPr id="1208382" name="Text Box 62"/>
          <p:cNvSpPr txBox="1">
            <a:spLocks noChangeArrowheads="1"/>
          </p:cNvSpPr>
          <p:nvPr/>
        </p:nvSpPr>
        <p:spPr bwMode="auto">
          <a:xfrm>
            <a:off x="381000" y="6338888"/>
            <a:ext cx="409733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Can’t add because of cycle.</a:t>
            </a:r>
          </a:p>
        </p:txBody>
      </p:sp>
      <p:sp>
        <p:nvSpPr>
          <p:cNvPr id="1208383" name="Oval 63"/>
          <p:cNvSpPr>
            <a:spLocks noChangeArrowheads="1"/>
          </p:cNvSpPr>
          <p:nvPr/>
        </p:nvSpPr>
        <p:spPr bwMode="auto">
          <a:xfrm>
            <a:off x="762000" y="1828800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84" name="Oval 64"/>
          <p:cNvSpPr>
            <a:spLocks noChangeArrowheads="1"/>
          </p:cNvSpPr>
          <p:nvPr/>
        </p:nvSpPr>
        <p:spPr bwMode="auto">
          <a:xfrm>
            <a:off x="3505200" y="3549650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85" name="Oval 65"/>
          <p:cNvSpPr>
            <a:spLocks noChangeArrowheads="1"/>
          </p:cNvSpPr>
          <p:nvPr/>
        </p:nvSpPr>
        <p:spPr bwMode="auto">
          <a:xfrm>
            <a:off x="1042988" y="5410200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86" name="Oval 66"/>
          <p:cNvSpPr>
            <a:spLocks noChangeArrowheads="1"/>
          </p:cNvSpPr>
          <p:nvPr/>
        </p:nvSpPr>
        <p:spPr bwMode="auto">
          <a:xfrm>
            <a:off x="52388" y="3657600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87" name="Oval 67"/>
          <p:cNvSpPr>
            <a:spLocks noChangeArrowheads="1"/>
          </p:cNvSpPr>
          <p:nvPr/>
        </p:nvSpPr>
        <p:spPr bwMode="auto">
          <a:xfrm>
            <a:off x="341313" y="5510213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88" name="Oval 68"/>
          <p:cNvSpPr>
            <a:spLocks noChangeArrowheads="1"/>
          </p:cNvSpPr>
          <p:nvPr/>
        </p:nvSpPr>
        <p:spPr bwMode="auto">
          <a:xfrm>
            <a:off x="2743200" y="1617663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89" name="Oval 69"/>
          <p:cNvSpPr>
            <a:spLocks noChangeArrowheads="1"/>
          </p:cNvSpPr>
          <p:nvPr/>
        </p:nvSpPr>
        <p:spPr bwMode="auto">
          <a:xfrm>
            <a:off x="3048000" y="4335463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90" name="Oval 70"/>
          <p:cNvSpPr>
            <a:spLocks noChangeArrowheads="1"/>
          </p:cNvSpPr>
          <p:nvPr/>
        </p:nvSpPr>
        <p:spPr bwMode="auto">
          <a:xfrm>
            <a:off x="1158875" y="5181600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91" name="Oval 71"/>
          <p:cNvSpPr>
            <a:spLocks noChangeArrowheads="1"/>
          </p:cNvSpPr>
          <p:nvPr/>
        </p:nvSpPr>
        <p:spPr bwMode="auto">
          <a:xfrm>
            <a:off x="661988" y="6103938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92" name="Oval 72"/>
          <p:cNvSpPr>
            <a:spLocks noChangeArrowheads="1"/>
          </p:cNvSpPr>
          <p:nvPr/>
        </p:nvSpPr>
        <p:spPr bwMode="auto">
          <a:xfrm>
            <a:off x="1852613" y="3429000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93" name="Oval 73"/>
          <p:cNvSpPr>
            <a:spLocks noChangeArrowheads="1"/>
          </p:cNvSpPr>
          <p:nvPr/>
        </p:nvSpPr>
        <p:spPr bwMode="auto">
          <a:xfrm>
            <a:off x="1524000" y="4143375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94" name="Oval 74"/>
          <p:cNvSpPr>
            <a:spLocks noChangeArrowheads="1"/>
          </p:cNvSpPr>
          <p:nvPr/>
        </p:nvSpPr>
        <p:spPr bwMode="auto">
          <a:xfrm>
            <a:off x="2614613" y="5249863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95" name="Oval 75"/>
          <p:cNvSpPr>
            <a:spLocks noChangeArrowheads="1"/>
          </p:cNvSpPr>
          <p:nvPr/>
        </p:nvSpPr>
        <p:spPr bwMode="auto">
          <a:xfrm>
            <a:off x="698500" y="2963863"/>
            <a:ext cx="481013" cy="373062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96" name="Oval 76"/>
          <p:cNvSpPr>
            <a:spLocks noChangeArrowheads="1"/>
          </p:cNvSpPr>
          <p:nvPr/>
        </p:nvSpPr>
        <p:spPr bwMode="auto">
          <a:xfrm>
            <a:off x="2293938" y="2149475"/>
            <a:ext cx="481012" cy="373063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97" name="Oval 77"/>
          <p:cNvSpPr>
            <a:spLocks noChangeArrowheads="1"/>
          </p:cNvSpPr>
          <p:nvPr/>
        </p:nvSpPr>
        <p:spPr bwMode="auto">
          <a:xfrm>
            <a:off x="1539875" y="2963863"/>
            <a:ext cx="481013" cy="373062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08398" name="Text Box 78"/>
          <p:cNvSpPr txBox="1">
            <a:spLocks noChangeArrowheads="1"/>
          </p:cNvSpPr>
          <p:nvPr/>
        </p:nvSpPr>
        <p:spPr bwMode="auto">
          <a:xfrm>
            <a:off x="4030663" y="5105400"/>
            <a:ext cx="3360737" cy="1800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Must prove that this is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acylic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spanning 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optimal.</a:t>
            </a:r>
          </a:p>
        </p:txBody>
      </p:sp>
      <p:sp>
        <p:nvSpPr>
          <p:cNvPr id="1208399" name="Text Box 79"/>
          <p:cNvSpPr txBox="1">
            <a:spLocks noChangeArrowheads="1"/>
          </p:cNvSpPr>
          <p:nvPr/>
        </p:nvSpPr>
        <p:spPr bwMode="auto">
          <a:xfrm>
            <a:off x="1905000" y="5957888"/>
            <a:ext cx="95408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Done</a:t>
            </a:r>
          </a:p>
        </p:txBody>
      </p:sp>
      <p:sp>
        <p:nvSpPr>
          <p:cNvPr id="1208400" name="Oval 80"/>
          <p:cNvSpPr>
            <a:spLocks noChangeArrowheads="1"/>
          </p:cNvSpPr>
          <p:nvPr/>
        </p:nvSpPr>
        <p:spPr bwMode="auto">
          <a:xfrm>
            <a:off x="882650" y="4587875"/>
            <a:ext cx="481013" cy="373063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0838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0838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" dur="500" fill="hold"/>
                                        <p:tgtEl>
                                          <p:spTgt spid="12083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3" dur="500" fill="hold"/>
                                        <p:tgtEl>
                                          <p:spTgt spid="120833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2083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500" fill="hold"/>
                                        <p:tgtEl>
                                          <p:spTgt spid="120833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120833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08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0" dur="500" fill="hold"/>
                                        <p:tgtEl>
                                          <p:spTgt spid="120833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120833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208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500" fill="hold"/>
                                        <p:tgtEl>
                                          <p:spTgt spid="120832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120832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2083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0" dur="500" fill="hold"/>
                                        <p:tgtEl>
                                          <p:spTgt spid="120832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1208323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1208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0" dur="500" fill="hold"/>
                                        <p:tgtEl>
                                          <p:spTgt spid="120833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120833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208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0" dur="500" fill="hold"/>
                                        <p:tgtEl>
                                          <p:spTgt spid="120833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120833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6" dur="500"/>
                                        <p:tgtEl>
                                          <p:spTgt spid="12083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12083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120832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6" dur="500"/>
                                        <p:tgtEl>
                                          <p:spTgt spid="12083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0" dur="500" fill="hold"/>
                                        <p:tgtEl>
                                          <p:spTgt spid="120833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91" dur="500" fill="hold"/>
                                        <p:tgtEl>
                                          <p:spTgt spid="120833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6" dur="500"/>
                                        <p:tgtEl>
                                          <p:spTgt spid="1208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6" dur="500" fill="hold"/>
                                        <p:tgtEl>
                                          <p:spTgt spid="120833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  <p:set>
                                      <p:cBhvr>
                                        <p:cTn id="107" dur="500" fill="hold"/>
                                        <p:tgtEl>
                                          <p:spTgt spid="120833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 nodeType="clickPar">
                      <p:stCondLst>
                        <p:cond delay="indefinite"/>
                      </p:stCondLst>
                      <p:childTnLst>
                        <p:par>
                          <p:cTn id="1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4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15" dur="500" fill="hold"/>
                                        <p:tgtEl>
                                          <p:spTgt spid="12083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16" dur="500" fill="hold"/>
                                        <p:tgtEl>
                                          <p:spTgt spid="120832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9" dur="500"/>
                                        <p:tgtEl>
                                          <p:spTgt spid="1208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 nodeType="clickPar">
                      <p:stCondLst>
                        <p:cond delay="indefinite"/>
                      </p:stCondLst>
                      <p:childTnLst>
                        <p:par>
                          <p:cTn id="1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 nodeType="clickPar">
                      <p:stCondLst>
                        <p:cond delay="indefinite"/>
                      </p:stCondLst>
                      <p:childTnLst>
                        <p:par>
                          <p:cTn id="1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8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9" dur="500" fill="hold"/>
                                        <p:tgtEl>
                                          <p:spTgt spid="12083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  <p:set>
                                      <p:cBhvr>
                                        <p:cTn id="130" dur="500" fill="hold"/>
                                        <p:tgtEl>
                                          <p:spTgt spid="120832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36" dur="500" fill="hold"/>
                                        <p:tgtEl>
                                          <p:spTgt spid="12083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37" dur="500" fill="hold"/>
                                        <p:tgtEl>
                                          <p:spTgt spid="120832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0" dur="500"/>
                                        <p:tgtEl>
                                          <p:spTgt spid="1208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 nodeType="clickPar">
                      <p:stCondLst>
                        <p:cond delay="indefinite"/>
                      </p:stCondLst>
                      <p:childTnLst>
                        <p:par>
                          <p:cTn id="1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3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44" dur="500" fill="hold"/>
                                        <p:tgtEl>
                                          <p:spTgt spid="12083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45" dur="500" fill="hold"/>
                                        <p:tgtEl>
                                          <p:spTgt spid="120832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0" dur="500"/>
                                        <p:tgtEl>
                                          <p:spTgt spid="12083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 nodeType="clickPar">
                      <p:stCondLst>
                        <p:cond delay="indefinite"/>
                      </p:stCondLst>
                      <p:childTnLst>
                        <p:par>
                          <p:cTn id="1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3" presetID="2" presetClass="entr" presetSubtype="4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 nodeType="clickPar">
                      <p:stCondLst>
                        <p:cond delay="indefinite"/>
                      </p:stCondLst>
                      <p:childTnLst>
                        <p:par>
                          <p:cTn id="1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9" presetID="1" presetClass="exit" presetSubtype="0" fill="hold" grpId="5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2" dur="500" fill="hold"/>
                                        <p:tgtEl>
                                          <p:spTgt spid="12083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tx2"/>
                                      </p:to>
                                    </p:animClr>
                                    <p:set>
                                      <p:cBhvr>
                                        <p:cTn id="163" dur="500" fill="hold"/>
                                        <p:tgtEl>
                                          <p:spTgt spid="120832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8" dur="500"/>
                                        <p:tgtEl>
                                          <p:spTgt spid="1208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9" fill="hold" nodeType="clickPar">
                      <p:stCondLst>
                        <p:cond delay="indefinite"/>
                      </p:stCondLst>
                      <p:childTnLst>
                        <p:par>
                          <p:cTn id="1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1" presetID="2" presetClass="entr" presetSubtype="4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3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4" dur="500" fill="hold"/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5" fill="hold" nodeType="clickPar">
                      <p:stCondLst>
                        <p:cond delay="indefinite"/>
                      </p:stCondLst>
                      <p:childTnLst>
                        <p:par>
                          <p:cTn id="1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9" dur="500"/>
                                        <p:tgtEl>
                                          <p:spTgt spid="1208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 nodeType="clickPar">
                      <p:stCondLst>
                        <p:cond delay="indefinite"/>
                      </p:stCondLst>
                      <p:childTnLst>
                        <p:par>
                          <p:cTn id="1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6" dur="500"/>
                                        <p:tgtEl>
                                          <p:spTgt spid="12083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 nodeType="clickPar">
                      <p:stCondLst>
                        <p:cond delay="indefinite"/>
                      </p:stCondLst>
                      <p:childTnLst>
                        <p:par>
                          <p:cTn id="1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3" dur="500"/>
                                        <p:tgtEl>
                                          <p:spTgt spid="1208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6" fill="hold" nodeType="clickPar">
                      <p:stCondLst>
                        <p:cond delay="indefinite"/>
                      </p:stCondLst>
                      <p:childTnLst>
                        <p:par>
                          <p:cTn id="1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0" dur="500"/>
                                        <p:tgtEl>
                                          <p:spTgt spid="1208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 nodeType="clickPar">
                      <p:stCondLst>
                        <p:cond delay="indefinite"/>
                      </p:stCondLst>
                      <p:childTnLst>
                        <p:par>
                          <p:cTn id="2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7" dur="500" fill="hold"/>
                                        <p:tgtEl>
                                          <p:spTgt spid="1208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8" dur="500" fill="hold"/>
                                        <p:tgtEl>
                                          <p:spTgt spid="1208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1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 nodeType="clickPar">
                      <p:stCondLst>
                        <p:cond delay="indefinite"/>
                      </p:stCondLst>
                      <p:childTnLst>
                        <p:par>
                          <p:cTn id="2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 fill="hold"/>
                                        <p:tgtEl>
                                          <p:spTgt spid="12083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12083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9" presetID="2" presetClass="exit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220" dur="500"/>
                                        <p:tgtEl>
                                          <p:spTgt spid="12083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1" dur="500"/>
                                        <p:tgtEl>
                                          <p:spTgt spid="12083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8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5" dur="500" fill="hold"/>
                                        <p:tgtEl>
                                          <p:spTgt spid="12083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6" dur="500" fill="hold"/>
                                        <p:tgtEl>
                                          <p:spTgt spid="120839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 nodeType="clickPar">
                      <p:stCondLst>
                        <p:cond delay="indefinite"/>
                      </p:stCondLst>
                      <p:childTnLst>
                        <p:par>
                          <p:cTn id="2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500" fill="hold"/>
                                        <p:tgtEl>
                                          <p:spTgt spid="12083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2" dur="500" fill="hold"/>
                                        <p:tgtEl>
                                          <p:spTgt spid="120839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3" fill="hold" nodeType="clickPar">
                      <p:stCondLst>
                        <p:cond delay="indefinite"/>
                      </p:stCondLst>
                      <p:childTnLst>
                        <p:par>
                          <p:cTn id="2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83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7" dur="500" fill="hold"/>
                                        <p:tgtEl>
                                          <p:spTgt spid="12083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8" dur="500" fill="hold"/>
                                        <p:tgtEl>
                                          <p:spTgt spid="120839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8326" grpId="0" animBg="1"/>
      <p:bldP spid="1208382" grpId="0" build="allAtOnce"/>
      <p:bldP spid="1208382" grpId="1" build="allAtOnce"/>
      <p:bldP spid="1208382" grpId="2" build="allAtOnce"/>
      <p:bldP spid="1208382" grpId="3" build="allAtOnce"/>
      <p:bldP spid="1208382" grpId="4" build="allAtOnce"/>
      <p:bldP spid="1208382" grpId="5" build="allAtOnce"/>
      <p:bldP spid="1208383" grpId="0" animBg="1"/>
      <p:bldP spid="1208383" grpId="1" animBg="1"/>
      <p:bldP spid="1208384" grpId="0" animBg="1"/>
      <p:bldP spid="1208384" grpId="1" animBg="1"/>
      <p:bldP spid="1208385" grpId="0" animBg="1"/>
      <p:bldP spid="1208385" grpId="1" animBg="1"/>
      <p:bldP spid="1208386" grpId="0" animBg="1"/>
      <p:bldP spid="1208386" grpId="1" animBg="1"/>
      <p:bldP spid="1208387" grpId="0" animBg="1"/>
      <p:bldP spid="1208387" grpId="1" animBg="1"/>
      <p:bldP spid="1208388" grpId="0" animBg="1"/>
      <p:bldP spid="1208388" grpId="1" animBg="1"/>
      <p:bldP spid="1208389" grpId="0" animBg="1"/>
      <p:bldP spid="1208389" grpId="1" animBg="1"/>
      <p:bldP spid="1208390" grpId="0" animBg="1"/>
      <p:bldP spid="1208390" grpId="1" animBg="1"/>
      <p:bldP spid="1208391" grpId="0" animBg="1"/>
      <p:bldP spid="1208391" grpId="1" animBg="1"/>
      <p:bldP spid="1208392" grpId="0" animBg="1"/>
      <p:bldP spid="1208392" grpId="1" animBg="1"/>
      <p:bldP spid="1208393" grpId="0" animBg="1"/>
      <p:bldP spid="1208393" grpId="1" animBg="1"/>
      <p:bldP spid="1208394" grpId="0" animBg="1"/>
      <p:bldP spid="1208395" grpId="0" animBg="1"/>
      <p:bldP spid="1208395" grpId="1" animBg="1"/>
      <p:bldP spid="1208396" grpId="0" animBg="1"/>
      <p:bldP spid="1208396" grpId="1" animBg="1"/>
      <p:bldP spid="1208397" grpId="0" animBg="1"/>
      <p:bldP spid="1208397" grpId="1" animBg="1"/>
      <p:bldP spid="1208399" grpId="0"/>
      <p:bldP spid="1208399" grpId="1"/>
      <p:bldP spid="1208400" grpId="0" animBg="1"/>
      <p:bldP spid="1208400" grpId="1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7938" name="Picture 2" descr="capture1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5225" y="1417638"/>
            <a:ext cx="6811963" cy="402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8019" name="Line 3"/>
          <p:cNvSpPr>
            <a:spLocks noChangeShapeType="1"/>
          </p:cNvSpPr>
          <p:nvPr/>
        </p:nvSpPr>
        <p:spPr bwMode="auto">
          <a:xfrm>
            <a:off x="2133600" y="3429000"/>
            <a:ext cx="41148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38020" name="Text Box 4"/>
          <p:cNvSpPr txBox="1">
            <a:spLocks noChangeArrowheads="1"/>
          </p:cNvSpPr>
          <p:nvPr/>
        </p:nvSpPr>
        <p:spPr bwMode="auto">
          <a:xfrm>
            <a:off x="6516688" y="2825750"/>
            <a:ext cx="89693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O(E)</a:t>
            </a:r>
          </a:p>
        </p:txBody>
      </p:sp>
      <p:sp>
        <p:nvSpPr>
          <p:cNvPr id="1238021" name="Text Box 5"/>
          <p:cNvSpPr txBox="1">
            <a:spLocks noChangeArrowheads="1"/>
          </p:cNvSpPr>
          <p:nvPr/>
        </p:nvSpPr>
        <p:spPr bwMode="auto">
          <a:xfrm>
            <a:off x="4691063" y="2452688"/>
            <a:ext cx="12223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Time =</a:t>
            </a:r>
          </a:p>
        </p:txBody>
      </p:sp>
      <p:sp>
        <p:nvSpPr>
          <p:cNvPr id="1238022" name="Text Box 6"/>
          <p:cNvSpPr txBox="1">
            <a:spLocks noChangeArrowheads="1"/>
          </p:cNvSpPr>
          <p:nvPr/>
        </p:nvSpPr>
        <p:spPr bwMode="auto">
          <a:xfrm>
            <a:off x="5410200" y="2833688"/>
            <a:ext cx="12223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Time =</a:t>
            </a:r>
          </a:p>
        </p:txBody>
      </p:sp>
      <p:sp>
        <p:nvSpPr>
          <p:cNvPr id="1238023" name="Text Box 7"/>
          <p:cNvSpPr txBox="1">
            <a:spLocks noChangeArrowheads="1"/>
          </p:cNvSpPr>
          <p:nvPr/>
        </p:nvSpPr>
        <p:spPr bwMode="auto">
          <a:xfrm>
            <a:off x="5867400" y="2452688"/>
            <a:ext cx="18954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O(E log(E))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380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380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380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380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380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380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380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380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8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380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380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8019" grpId="0" animBg="1"/>
      <p:bldP spid="1238020" grpId="0"/>
      <p:bldP spid="1238021" grpId="0"/>
      <p:bldP spid="1238022" grpId="0"/>
      <p:bldP spid="1238023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42" name="Line 2"/>
          <p:cNvSpPr>
            <a:spLocks noChangeShapeType="1"/>
          </p:cNvSpPr>
          <p:nvPr/>
        </p:nvSpPr>
        <p:spPr bwMode="auto">
          <a:xfrm flipH="1" flipV="1">
            <a:off x="2001838" y="1789113"/>
            <a:ext cx="1600200" cy="3810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39043" name="Line 3"/>
          <p:cNvSpPr>
            <a:spLocks noChangeShapeType="1"/>
          </p:cNvSpPr>
          <p:nvPr/>
        </p:nvSpPr>
        <p:spPr bwMode="auto">
          <a:xfrm>
            <a:off x="357188" y="2484438"/>
            <a:ext cx="265112" cy="262413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64" name="Line 4"/>
          <p:cNvSpPr>
            <a:spLocks noChangeShapeType="1"/>
          </p:cNvSpPr>
          <p:nvPr/>
        </p:nvSpPr>
        <p:spPr bwMode="auto">
          <a:xfrm>
            <a:off x="1355725" y="4030663"/>
            <a:ext cx="990600" cy="1295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65" name="Line 5"/>
          <p:cNvSpPr>
            <a:spLocks noChangeShapeType="1"/>
          </p:cNvSpPr>
          <p:nvPr/>
        </p:nvSpPr>
        <p:spPr bwMode="auto">
          <a:xfrm>
            <a:off x="503238" y="5165725"/>
            <a:ext cx="1658937" cy="130175"/>
          </a:xfrm>
          <a:prstGeom prst="line">
            <a:avLst/>
          </a:prstGeom>
          <a:noFill/>
          <a:ln w="38100">
            <a:solidFill>
              <a:srgbClr val="FF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168966" name="Group 6"/>
          <p:cNvGrpSpPr>
            <a:grpSpLocks/>
          </p:cNvGrpSpPr>
          <p:nvPr/>
        </p:nvGrpSpPr>
        <p:grpSpPr bwMode="auto">
          <a:xfrm>
            <a:off x="304800" y="1828800"/>
            <a:ext cx="3352800" cy="4237038"/>
            <a:chOff x="192" y="1152"/>
            <a:chExt cx="2112" cy="2669"/>
          </a:xfrm>
        </p:grpSpPr>
        <p:sp>
          <p:nvSpPr>
            <p:cNvPr id="169028" name="Line 7"/>
            <p:cNvSpPr>
              <a:spLocks noChangeShapeType="1"/>
            </p:cNvSpPr>
            <p:nvPr/>
          </p:nvSpPr>
          <p:spPr bwMode="auto">
            <a:xfrm>
              <a:off x="351" y="3221"/>
              <a:ext cx="1045" cy="8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69029" name="Line 8"/>
            <p:cNvSpPr>
              <a:spLocks noChangeShapeType="1"/>
            </p:cNvSpPr>
            <p:nvPr/>
          </p:nvSpPr>
          <p:spPr bwMode="auto">
            <a:xfrm flipV="1">
              <a:off x="807" y="1407"/>
              <a:ext cx="1497" cy="1193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69030" name="Line 9"/>
            <p:cNvSpPr>
              <a:spLocks noChangeShapeType="1"/>
            </p:cNvSpPr>
            <p:nvPr/>
          </p:nvSpPr>
          <p:spPr bwMode="auto">
            <a:xfrm>
              <a:off x="591" y="3408"/>
              <a:ext cx="293" cy="413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69031" name="Line 10"/>
            <p:cNvSpPr>
              <a:spLocks noChangeShapeType="1"/>
            </p:cNvSpPr>
            <p:nvPr/>
          </p:nvSpPr>
          <p:spPr bwMode="auto">
            <a:xfrm flipH="1">
              <a:off x="192" y="1152"/>
              <a:ext cx="1087" cy="414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69032" name="Line 11"/>
            <p:cNvSpPr>
              <a:spLocks noChangeShapeType="1"/>
            </p:cNvSpPr>
            <p:nvPr/>
          </p:nvSpPr>
          <p:spPr bwMode="auto">
            <a:xfrm flipV="1">
              <a:off x="2198" y="1400"/>
              <a:ext cx="84" cy="190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168967" name="Line 12"/>
          <p:cNvSpPr>
            <a:spLocks noChangeShapeType="1"/>
          </p:cNvSpPr>
          <p:nvPr/>
        </p:nvSpPr>
        <p:spPr bwMode="auto">
          <a:xfrm>
            <a:off x="563563" y="5167313"/>
            <a:ext cx="1658937" cy="13017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68" name="Line 13"/>
          <p:cNvSpPr>
            <a:spLocks noChangeShapeType="1"/>
          </p:cNvSpPr>
          <p:nvPr/>
        </p:nvSpPr>
        <p:spPr bwMode="auto">
          <a:xfrm flipV="1">
            <a:off x="1293813" y="2147888"/>
            <a:ext cx="2389187" cy="19034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69" name="Line 14"/>
          <p:cNvSpPr>
            <a:spLocks noChangeShapeType="1"/>
          </p:cNvSpPr>
          <p:nvPr/>
        </p:nvSpPr>
        <p:spPr bwMode="auto">
          <a:xfrm flipV="1">
            <a:off x="3048000" y="2133600"/>
            <a:ext cx="609600" cy="1905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70" name="Text Box 15"/>
          <p:cNvSpPr txBox="1">
            <a:spLocks noChangeArrowheads="1"/>
          </p:cNvSpPr>
          <p:nvPr/>
        </p:nvSpPr>
        <p:spPr bwMode="auto">
          <a:xfrm>
            <a:off x="3001963" y="28956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</a:t>
            </a:r>
          </a:p>
        </p:txBody>
      </p:sp>
      <p:sp>
        <p:nvSpPr>
          <p:cNvPr id="168971" name="Line 16"/>
          <p:cNvSpPr>
            <a:spLocks noChangeShapeType="1"/>
          </p:cNvSpPr>
          <p:nvPr/>
        </p:nvSpPr>
        <p:spPr bwMode="auto">
          <a:xfrm flipH="1" flipV="1">
            <a:off x="2057400" y="1752600"/>
            <a:ext cx="1600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72" name="Line 17"/>
          <p:cNvSpPr>
            <a:spLocks noChangeShapeType="1"/>
          </p:cNvSpPr>
          <p:nvPr/>
        </p:nvSpPr>
        <p:spPr bwMode="auto">
          <a:xfrm>
            <a:off x="1295400" y="4038600"/>
            <a:ext cx="990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73" name="Line 18"/>
          <p:cNvSpPr>
            <a:spLocks noChangeShapeType="1"/>
          </p:cNvSpPr>
          <p:nvPr/>
        </p:nvSpPr>
        <p:spPr bwMode="auto">
          <a:xfrm>
            <a:off x="3086100" y="4051300"/>
            <a:ext cx="463550" cy="111601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74" name="Line 19"/>
          <p:cNvSpPr>
            <a:spLocks noChangeShapeType="1"/>
          </p:cNvSpPr>
          <p:nvPr/>
        </p:nvSpPr>
        <p:spPr bwMode="auto">
          <a:xfrm>
            <a:off x="365125" y="6084888"/>
            <a:ext cx="928688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75" name="Line 20"/>
          <p:cNvSpPr>
            <a:spLocks noChangeShapeType="1"/>
          </p:cNvSpPr>
          <p:nvPr/>
        </p:nvSpPr>
        <p:spPr bwMode="auto">
          <a:xfrm flipV="1">
            <a:off x="365125" y="5429250"/>
            <a:ext cx="530225" cy="6556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76" name="Line 21"/>
          <p:cNvSpPr>
            <a:spLocks noChangeShapeType="1"/>
          </p:cNvSpPr>
          <p:nvPr/>
        </p:nvSpPr>
        <p:spPr bwMode="auto">
          <a:xfrm>
            <a:off x="895350" y="5429250"/>
            <a:ext cx="465138" cy="6556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77" name="Line 22"/>
          <p:cNvSpPr>
            <a:spLocks noChangeShapeType="1"/>
          </p:cNvSpPr>
          <p:nvPr/>
        </p:nvSpPr>
        <p:spPr bwMode="auto">
          <a:xfrm flipH="1">
            <a:off x="365125" y="1754188"/>
            <a:ext cx="1725613" cy="65722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78" name="Line 23"/>
          <p:cNvSpPr>
            <a:spLocks noChangeShapeType="1"/>
          </p:cNvSpPr>
          <p:nvPr/>
        </p:nvSpPr>
        <p:spPr bwMode="auto">
          <a:xfrm flipH="1">
            <a:off x="1293813" y="1751013"/>
            <a:ext cx="795337" cy="2300287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79" name="Line 24"/>
          <p:cNvSpPr>
            <a:spLocks noChangeShapeType="1"/>
          </p:cNvSpPr>
          <p:nvPr/>
        </p:nvSpPr>
        <p:spPr bwMode="auto">
          <a:xfrm>
            <a:off x="2090738" y="1754188"/>
            <a:ext cx="957262" cy="22844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80" name="Line 25"/>
          <p:cNvSpPr>
            <a:spLocks noChangeShapeType="1"/>
          </p:cNvSpPr>
          <p:nvPr/>
        </p:nvSpPr>
        <p:spPr bwMode="auto">
          <a:xfrm>
            <a:off x="298450" y="2476500"/>
            <a:ext cx="265113" cy="26241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81" name="Line 26"/>
          <p:cNvSpPr>
            <a:spLocks noChangeShapeType="1"/>
          </p:cNvSpPr>
          <p:nvPr/>
        </p:nvSpPr>
        <p:spPr bwMode="auto">
          <a:xfrm flipV="1">
            <a:off x="3549650" y="2147888"/>
            <a:ext cx="133350" cy="301942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82" name="Rectangle 27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Minimal Spanning Tree</a:t>
            </a:r>
          </a:p>
        </p:txBody>
      </p:sp>
      <p:sp>
        <p:nvSpPr>
          <p:cNvPr id="168983" name="Oval 28"/>
          <p:cNvSpPr>
            <a:spLocks noChangeArrowheads="1"/>
          </p:cNvSpPr>
          <p:nvPr/>
        </p:nvSpPr>
        <p:spPr bwMode="auto">
          <a:xfrm>
            <a:off x="2024063" y="1689100"/>
            <a:ext cx="133350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84" name="Oval 29"/>
          <p:cNvSpPr>
            <a:spLocks noChangeArrowheads="1"/>
          </p:cNvSpPr>
          <p:nvPr/>
        </p:nvSpPr>
        <p:spPr bwMode="auto">
          <a:xfrm>
            <a:off x="1227138" y="3986213"/>
            <a:ext cx="133350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85" name="Oval 30"/>
          <p:cNvSpPr>
            <a:spLocks noChangeArrowheads="1"/>
          </p:cNvSpPr>
          <p:nvPr/>
        </p:nvSpPr>
        <p:spPr bwMode="auto">
          <a:xfrm>
            <a:off x="3616325" y="2082800"/>
            <a:ext cx="133350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86" name="Text Box 31"/>
          <p:cNvSpPr txBox="1">
            <a:spLocks noChangeArrowheads="1"/>
          </p:cNvSpPr>
          <p:nvPr/>
        </p:nvSpPr>
        <p:spPr bwMode="auto">
          <a:xfrm>
            <a:off x="1825625" y="1295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</a:p>
        </p:txBody>
      </p:sp>
      <p:sp>
        <p:nvSpPr>
          <p:cNvPr id="168987" name="Text Box 32"/>
          <p:cNvSpPr txBox="1">
            <a:spLocks noChangeArrowheads="1"/>
          </p:cNvSpPr>
          <p:nvPr/>
        </p:nvSpPr>
        <p:spPr bwMode="auto">
          <a:xfrm>
            <a:off x="962025" y="377507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</a:t>
            </a:r>
          </a:p>
        </p:txBody>
      </p:sp>
      <p:sp>
        <p:nvSpPr>
          <p:cNvPr id="168988" name="Text Box 33"/>
          <p:cNvSpPr txBox="1">
            <a:spLocks noChangeArrowheads="1"/>
          </p:cNvSpPr>
          <p:nvPr/>
        </p:nvSpPr>
        <p:spPr bwMode="auto">
          <a:xfrm>
            <a:off x="3683000" y="1839913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</a:t>
            </a:r>
          </a:p>
        </p:txBody>
      </p:sp>
      <p:sp>
        <p:nvSpPr>
          <p:cNvPr id="168989" name="Line 34"/>
          <p:cNvSpPr>
            <a:spLocks noChangeShapeType="1"/>
          </p:cNvSpPr>
          <p:nvPr/>
        </p:nvSpPr>
        <p:spPr bwMode="auto">
          <a:xfrm>
            <a:off x="2090738" y="1754188"/>
            <a:ext cx="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90" name="Line 35"/>
          <p:cNvSpPr>
            <a:spLocks noChangeShapeType="1"/>
          </p:cNvSpPr>
          <p:nvPr/>
        </p:nvSpPr>
        <p:spPr bwMode="auto">
          <a:xfrm>
            <a:off x="298450" y="2476500"/>
            <a:ext cx="995363" cy="157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91" name="Oval 36"/>
          <p:cNvSpPr>
            <a:spLocks noChangeArrowheads="1"/>
          </p:cNvSpPr>
          <p:nvPr/>
        </p:nvSpPr>
        <p:spPr bwMode="auto">
          <a:xfrm>
            <a:off x="241300" y="236696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92" name="Text Box 37"/>
          <p:cNvSpPr txBox="1">
            <a:spLocks noChangeArrowheads="1"/>
          </p:cNvSpPr>
          <p:nvPr/>
        </p:nvSpPr>
        <p:spPr bwMode="auto">
          <a:xfrm>
            <a:off x="0" y="20383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</a:p>
        </p:txBody>
      </p:sp>
      <p:sp>
        <p:nvSpPr>
          <p:cNvPr id="168993" name="Oval 38"/>
          <p:cNvSpPr>
            <a:spLocks noChangeArrowheads="1"/>
          </p:cNvSpPr>
          <p:nvPr/>
        </p:nvSpPr>
        <p:spPr bwMode="auto">
          <a:xfrm>
            <a:off x="2995613" y="3986213"/>
            <a:ext cx="133350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94" name="Text Box 39"/>
          <p:cNvSpPr txBox="1">
            <a:spLocks noChangeArrowheads="1"/>
          </p:cNvSpPr>
          <p:nvPr/>
        </p:nvSpPr>
        <p:spPr bwMode="auto">
          <a:xfrm>
            <a:off x="2620963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d</a:t>
            </a:r>
          </a:p>
        </p:txBody>
      </p:sp>
      <p:sp>
        <p:nvSpPr>
          <p:cNvPr id="168995" name="Oval 40"/>
          <p:cNvSpPr>
            <a:spLocks noChangeArrowheads="1"/>
          </p:cNvSpPr>
          <p:nvPr/>
        </p:nvSpPr>
        <p:spPr bwMode="auto">
          <a:xfrm>
            <a:off x="498475" y="5100638"/>
            <a:ext cx="131763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96" name="Text Box 41"/>
          <p:cNvSpPr txBox="1">
            <a:spLocks noChangeArrowheads="1"/>
          </p:cNvSpPr>
          <p:nvPr/>
        </p:nvSpPr>
        <p:spPr bwMode="auto">
          <a:xfrm>
            <a:off x="255588" y="47720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</a:t>
            </a:r>
          </a:p>
        </p:txBody>
      </p:sp>
      <p:sp>
        <p:nvSpPr>
          <p:cNvPr id="168997" name="Oval 42"/>
          <p:cNvSpPr>
            <a:spLocks noChangeArrowheads="1"/>
          </p:cNvSpPr>
          <p:nvPr/>
        </p:nvSpPr>
        <p:spPr bwMode="auto">
          <a:xfrm>
            <a:off x="298450" y="600551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8998" name="Text Box 43"/>
          <p:cNvSpPr txBox="1">
            <a:spLocks noChangeArrowheads="1"/>
          </p:cNvSpPr>
          <p:nvPr/>
        </p:nvSpPr>
        <p:spPr bwMode="auto">
          <a:xfrm>
            <a:off x="112713" y="58086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</a:t>
            </a:r>
          </a:p>
        </p:txBody>
      </p:sp>
      <p:sp>
        <p:nvSpPr>
          <p:cNvPr id="168999" name="Oval 44"/>
          <p:cNvSpPr>
            <a:spLocks noChangeArrowheads="1"/>
          </p:cNvSpPr>
          <p:nvPr/>
        </p:nvSpPr>
        <p:spPr bwMode="auto">
          <a:xfrm>
            <a:off x="1293813" y="600551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9000" name="Text Box 45"/>
          <p:cNvSpPr txBox="1">
            <a:spLocks noChangeArrowheads="1"/>
          </p:cNvSpPr>
          <p:nvPr/>
        </p:nvSpPr>
        <p:spPr bwMode="auto">
          <a:xfrm>
            <a:off x="1360488" y="58086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j</a:t>
            </a:r>
          </a:p>
        </p:txBody>
      </p:sp>
      <p:sp>
        <p:nvSpPr>
          <p:cNvPr id="169001" name="Oval 46"/>
          <p:cNvSpPr>
            <a:spLocks noChangeArrowheads="1"/>
          </p:cNvSpPr>
          <p:nvPr/>
        </p:nvSpPr>
        <p:spPr bwMode="auto">
          <a:xfrm>
            <a:off x="3484563" y="5122863"/>
            <a:ext cx="131762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9002" name="Text Box 47"/>
          <p:cNvSpPr txBox="1">
            <a:spLocks noChangeArrowheads="1"/>
          </p:cNvSpPr>
          <p:nvPr/>
        </p:nvSpPr>
        <p:spPr bwMode="auto">
          <a:xfrm>
            <a:off x="335915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h</a:t>
            </a:r>
          </a:p>
        </p:txBody>
      </p:sp>
      <p:sp>
        <p:nvSpPr>
          <p:cNvPr id="169003" name="Line 48"/>
          <p:cNvSpPr>
            <a:spLocks noChangeShapeType="1"/>
          </p:cNvSpPr>
          <p:nvPr/>
        </p:nvSpPr>
        <p:spPr bwMode="auto">
          <a:xfrm flipV="1">
            <a:off x="563563" y="4051300"/>
            <a:ext cx="2522537" cy="111601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9004" name="Oval 49"/>
          <p:cNvSpPr>
            <a:spLocks noChangeArrowheads="1"/>
          </p:cNvSpPr>
          <p:nvPr/>
        </p:nvSpPr>
        <p:spPr bwMode="auto">
          <a:xfrm>
            <a:off x="2209800" y="5257800"/>
            <a:ext cx="131763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9005" name="Text Box 50"/>
          <p:cNvSpPr txBox="1">
            <a:spLocks noChangeArrowheads="1"/>
          </p:cNvSpPr>
          <p:nvPr/>
        </p:nvSpPr>
        <p:spPr bwMode="auto">
          <a:xfrm>
            <a:off x="1905000" y="5181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</a:t>
            </a:r>
          </a:p>
        </p:txBody>
      </p:sp>
      <p:sp>
        <p:nvSpPr>
          <p:cNvPr id="169006" name="Line 51"/>
          <p:cNvSpPr>
            <a:spLocks noChangeShapeType="1"/>
          </p:cNvSpPr>
          <p:nvPr/>
        </p:nvSpPr>
        <p:spPr bwMode="auto">
          <a:xfrm flipV="1">
            <a:off x="2289175" y="5167313"/>
            <a:ext cx="1260475" cy="13017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9007" name="Text Box 52"/>
          <p:cNvSpPr txBox="1">
            <a:spLocks noChangeArrowheads="1"/>
          </p:cNvSpPr>
          <p:nvPr/>
        </p:nvSpPr>
        <p:spPr bwMode="auto">
          <a:xfrm>
            <a:off x="1519238" y="2870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40</a:t>
            </a:r>
          </a:p>
        </p:txBody>
      </p:sp>
      <p:sp>
        <p:nvSpPr>
          <p:cNvPr id="169008" name="Text Box 53"/>
          <p:cNvSpPr txBox="1">
            <a:spLocks noChangeArrowheads="1"/>
          </p:cNvSpPr>
          <p:nvPr/>
        </p:nvSpPr>
        <p:spPr bwMode="auto">
          <a:xfrm>
            <a:off x="782638" y="174625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69009" name="Text Box 54"/>
          <p:cNvSpPr txBox="1">
            <a:spLocks noChangeArrowheads="1"/>
          </p:cNvSpPr>
          <p:nvPr/>
        </p:nvSpPr>
        <p:spPr bwMode="auto">
          <a:xfrm>
            <a:off x="52388" y="35845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69010" name="Text Box 55"/>
          <p:cNvSpPr txBox="1">
            <a:spLocks noChangeArrowheads="1"/>
          </p:cNvSpPr>
          <p:nvPr/>
        </p:nvSpPr>
        <p:spPr bwMode="auto">
          <a:xfrm>
            <a:off x="862013" y="45085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15</a:t>
            </a:r>
          </a:p>
        </p:txBody>
      </p:sp>
      <p:sp>
        <p:nvSpPr>
          <p:cNvPr id="169011" name="Text Box 56"/>
          <p:cNvSpPr txBox="1">
            <a:spLocks noChangeArrowheads="1"/>
          </p:cNvSpPr>
          <p:nvPr/>
        </p:nvSpPr>
        <p:spPr bwMode="auto">
          <a:xfrm>
            <a:off x="1179513" y="50927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69012" name="Text Box 57"/>
          <p:cNvSpPr txBox="1">
            <a:spLocks noChangeArrowheads="1"/>
          </p:cNvSpPr>
          <p:nvPr/>
        </p:nvSpPr>
        <p:spPr bwMode="auto">
          <a:xfrm>
            <a:off x="3048000" y="4240213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4</a:t>
            </a:r>
          </a:p>
        </p:txBody>
      </p:sp>
      <p:sp>
        <p:nvSpPr>
          <p:cNvPr id="169013" name="Text Box 58"/>
          <p:cNvSpPr txBox="1">
            <a:spLocks noChangeArrowheads="1"/>
          </p:cNvSpPr>
          <p:nvPr/>
        </p:nvSpPr>
        <p:spPr bwMode="auto">
          <a:xfrm>
            <a:off x="2638425" y="5157788"/>
            <a:ext cx="3635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6</a:t>
            </a:r>
          </a:p>
        </p:txBody>
      </p:sp>
      <p:sp>
        <p:nvSpPr>
          <p:cNvPr id="169014" name="Text Box 59"/>
          <p:cNvSpPr txBox="1">
            <a:spLocks noChangeArrowheads="1"/>
          </p:cNvSpPr>
          <p:nvPr/>
        </p:nvSpPr>
        <p:spPr bwMode="auto">
          <a:xfrm>
            <a:off x="3502025" y="3452813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69015" name="Text Box 60"/>
          <p:cNvSpPr txBox="1">
            <a:spLocks noChangeArrowheads="1"/>
          </p:cNvSpPr>
          <p:nvPr/>
        </p:nvSpPr>
        <p:spPr bwMode="auto">
          <a:xfrm>
            <a:off x="2278063" y="2071688"/>
            <a:ext cx="5413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30</a:t>
            </a:r>
          </a:p>
        </p:txBody>
      </p:sp>
      <p:sp>
        <p:nvSpPr>
          <p:cNvPr id="169016" name="Text Box 61"/>
          <p:cNvSpPr txBox="1">
            <a:spLocks noChangeArrowheads="1"/>
          </p:cNvSpPr>
          <p:nvPr/>
        </p:nvSpPr>
        <p:spPr bwMode="auto">
          <a:xfrm>
            <a:off x="1535113" y="40386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69017" name="Text Box 62"/>
          <p:cNvSpPr txBox="1">
            <a:spLocks noChangeArrowheads="1"/>
          </p:cNvSpPr>
          <p:nvPr/>
        </p:nvSpPr>
        <p:spPr bwMode="auto">
          <a:xfrm>
            <a:off x="658813" y="2870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30</a:t>
            </a:r>
          </a:p>
        </p:txBody>
      </p:sp>
      <p:sp>
        <p:nvSpPr>
          <p:cNvPr id="169018" name="Text Box 63"/>
          <p:cNvSpPr txBox="1">
            <a:spLocks noChangeArrowheads="1"/>
          </p:cNvSpPr>
          <p:nvPr/>
        </p:nvSpPr>
        <p:spPr bwMode="auto">
          <a:xfrm>
            <a:off x="2773363" y="15240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69019" name="Text Box 64"/>
          <p:cNvSpPr txBox="1">
            <a:spLocks noChangeArrowheads="1"/>
          </p:cNvSpPr>
          <p:nvPr/>
        </p:nvSpPr>
        <p:spPr bwMode="auto">
          <a:xfrm>
            <a:off x="1909763" y="33416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69020" name="Text Box 65"/>
          <p:cNvSpPr txBox="1">
            <a:spLocks noChangeArrowheads="1"/>
          </p:cNvSpPr>
          <p:nvPr/>
        </p:nvSpPr>
        <p:spPr bwMode="auto">
          <a:xfrm>
            <a:off x="690563" y="60325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69021" name="Oval 66"/>
          <p:cNvSpPr>
            <a:spLocks noChangeArrowheads="1"/>
          </p:cNvSpPr>
          <p:nvPr/>
        </p:nvSpPr>
        <p:spPr bwMode="auto">
          <a:xfrm>
            <a:off x="830263" y="5364163"/>
            <a:ext cx="131762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9022" name="Text Box 67"/>
          <p:cNvSpPr txBox="1">
            <a:spLocks noChangeArrowheads="1"/>
          </p:cNvSpPr>
          <p:nvPr/>
        </p:nvSpPr>
        <p:spPr bwMode="auto">
          <a:xfrm>
            <a:off x="1022350" y="5364163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69023" name="Text Box 68"/>
          <p:cNvSpPr txBox="1">
            <a:spLocks noChangeArrowheads="1"/>
          </p:cNvSpPr>
          <p:nvPr/>
        </p:nvSpPr>
        <p:spPr bwMode="auto">
          <a:xfrm>
            <a:off x="360363" y="544195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69024" name="Text Box 69"/>
          <p:cNvSpPr txBox="1">
            <a:spLocks noChangeArrowheads="1"/>
          </p:cNvSpPr>
          <p:nvPr/>
        </p:nvSpPr>
        <p:spPr bwMode="auto">
          <a:xfrm>
            <a:off x="563563" y="5218113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k</a:t>
            </a:r>
          </a:p>
        </p:txBody>
      </p:sp>
      <p:sp>
        <p:nvSpPr>
          <p:cNvPr id="1239110" name="Rectangle 70"/>
          <p:cNvSpPr>
            <a:spLocks noChangeArrowheads="1"/>
          </p:cNvSpPr>
          <p:nvPr/>
        </p:nvSpPr>
        <p:spPr bwMode="auto">
          <a:xfrm>
            <a:off x="4697413" y="1720850"/>
            <a:ext cx="3608387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How does the algorithm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detect a cycle?</a:t>
            </a:r>
          </a:p>
        </p:txBody>
      </p:sp>
      <p:sp>
        <p:nvSpPr>
          <p:cNvPr id="1239111" name="Text Box 71"/>
          <p:cNvSpPr txBox="1">
            <a:spLocks noChangeArrowheads="1"/>
          </p:cNvSpPr>
          <p:nvPr/>
        </p:nvSpPr>
        <p:spPr bwMode="auto">
          <a:xfrm>
            <a:off x="4708525" y="3876675"/>
            <a:ext cx="15446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No cycle.</a:t>
            </a:r>
          </a:p>
        </p:txBody>
      </p:sp>
      <p:sp>
        <p:nvSpPr>
          <p:cNvPr id="1239112" name="Text Box 72"/>
          <p:cNvSpPr txBox="1">
            <a:spLocks noChangeArrowheads="1"/>
          </p:cNvSpPr>
          <p:nvPr/>
        </p:nvSpPr>
        <p:spPr bwMode="auto">
          <a:xfrm>
            <a:off x="4800600" y="3505200"/>
            <a:ext cx="11001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Cycle.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39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391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390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390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39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39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390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390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9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239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239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9042" grpId="0" animBg="1"/>
      <p:bldP spid="1239043" grpId="0" animBg="1"/>
      <p:bldP spid="1239111" grpId="0"/>
      <p:bldP spid="1239111" grpId="1"/>
      <p:bldP spid="1239112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066" name="Line 2"/>
          <p:cNvSpPr>
            <a:spLocks noChangeShapeType="1"/>
          </p:cNvSpPr>
          <p:nvPr/>
        </p:nvSpPr>
        <p:spPr bwMode="auto">
          <a:xfrm flipV="1">
            <a:off x="601663" y="3986213"/>
            <a:ext cx="2522537" cy="1116012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9987" name="Line 3"/>
          <p:cNvSpPr>
            <a:spLocks noChangeShapeType="1"/>
          </p:cNvSpPr>
          <p:nvPr/>
        </p:nvSpPr>
        <p:spPr bwMode="auto">
          <a:xfrm>
            <a:off x="3132138" y="4030663"/>
            <a:ext cx="449262" cy="107473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0068" name="Line 4"/>
          <p:cNvSpPr>
            <a:spLocks noChangeShapeType="1"/>
          </p:cNvSpPr>
          <p:nvPr/>
        </p:nvSpPr>
        <p:spPr bwMode="auto">
          <a:xfrm>
            <a:off x="357188" y="2484438"/>
            <a:ext cx="265112" cy="262413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9989" name="Line 5"/>
          <p:cNvSpPr>
            <a:spLocks noChangeShapeType="1"/>
          </p:cNvSpPr>
          <p:nvPr/>
        </p:nvSpPr>
        <p:spPr bwMode="auto">
          <a:xfrm>
            <a:off x="1355725" y="4030663"/>
            <a:ext cx="990600" cy="1295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9990" name="Line 6"/>
          <p:cNvSpPr>
            <a:spLocks noChangeShapeType="1"/>
          </p:cNvSpPr>
          <p:nvPr/>
        </p:nvSpPr>
        <p:spPr bwMode="auto">
          <a:xfrm>
            <a:off x="503238" y="5165725"/>
            <a:ext cx="1658937" cy="130175"/>
          </a:xfrm>
          <a:prstGeom prst="line">
            <a:avLst/>
          </a:prstGeom>
          <a:noFill/>
          <a:ln w="38100">
            <a:solidFill>
              <a:srgbClr val="FF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169991" name="Group 7"/>
          <p:cNvGrpSpPr>
            <a:grpSpLocks/>
          </p:cNvGrpSpPr>
          <p:nvPr/>
        </p:nvGrpSpPr>
        <p:grpSpPr bwMode="auto">
          <a:xfrm>
            <a:off x="304800" y="1828800"/>
            <a:ext cx="3352800" cy="4237038"/>
            <a:chOff x="192" y="1152"/>
            <a:chExt cx="2112" cy="2669"/>
          </a:xfrm>
        </p:grpSpPr>
        <p:sp>
          <p:nvSpPr>
            <p:cNvPr id="170056" name="Line 8"/>
            <p:cNvSpPr>
              <a:spLocks noChangeShapeType="1"/>
            </p:cNvSpPr>
            <p:nvPr/>
          </p:nvSpPr>
          <p:spPr bwMode="auto">
            <a:xfrm>
              <a:off x="351" y="3221"/>
              <a:ext cx="1045" cy="8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70057" name="Line 9"/>
            <p:cNvSpPr>
              <a:spLocks noChangeShapeType="1"/>
            </p:cNvSpPr>
            <p:nvPr/>
          </p:nvSpPr>
          <p:spPr bwMode="auto">
            <a:xfrm flipV="1">
              <a:off x="807" y="1407"/>
              <a:ext cx="1497" cy="1193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70058" name="Line 10"/>
            <p:cNvSpPr>
              <a:spLocks noChangeShapeType="1"/>
            </p:cNvSpPr>
            <p:nvPr/>
          </p:nvSpPr>
          <p:spPr bwMode="auto">
            <a:xfrm>
              <a:off x="591" y="3408"/>
              <a:ext cx="293" cy="413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70059" name="Line 11"/>
            <p:cNvSpPr>
              <a:spLocks noChangeShapeType="1"/>
            </p:cNvSpPr>
            <p:nvPr/>
          </p:nvSpPr>
          <p:spPr bwMode="auto">
            <a:xfrm flipH="1">
              <a:off x="192" y="1152"/>
              <a:ext cx="1087" cy="414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70060" name="Line 12"/>
            <p:cNvSpPr>
              <a:spLocks noChangeShapeType="1"/>
            </p:cNvSpPr>
            <p:nvPr/>
          </p:nvSpPr>
          <p:spPr bwMode="auto">
            <a:xfrm flipV="1">
              <a:off x="2198" y="1400"/>
              <a:ext cx="84" cy="190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169992" name="Line 13"/>
          <p:cNvSpPr>
            <a:spLocks noChangeShapeType="1"/>
          </p:cNvSpPr>
          <p:nvPr/>
        </p:nvSpPr>
        <p:spPr bwMode="auto">
          <a:xfrm>
            <a:off x="533400" y="5165725"/>
            <a:ext cx="1689100" cy="13176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9993" name="Line 14"/>
          <p:cNvSpPr>
            <a:spLocks noChangeShapeType="1"/>
          </p:cNvSpPr>
          <p:nvPr/>
        </p:nvSpPr>
        <p:spPr bwMode="auto">
          <a:xfrm flipV="1">
            <a:off x="1293813" y="2147888"/>
            <a:ext cx="2389187" cy="19034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9994" name="Line 15"/>
          <p:cNvSpPr>
            <a:spLocks noChangeShapeType="1"/>
          </p:cNvSpPr>
          <p:nvPr/>
        </p:nvSpPr>
        <p:spPr bwMode="auto">
          <a:xfrm flipV="1">
            <a:off x="3048000" y="2133600"/>
            <a:ext cx="609600" cy="1905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9995" name="Text Box 16"/>
          <p:cNvSpPr txBox="1">
            <a:spLocks noChangeArrowheads="1"/>
          </p:cNvSpPr>
          <p:nvPr/>
        </p:nvSpPr>
        <p:spPr bwMode="auto">
          <a:xfrm>
            <a:off x="3001963" y="28956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</a:t>
            </a:r>
          </a:p>
        </p:txBody>
      </p:sp>
      <p:sp>
        <p:nvSpPr>
          <p:cNvPr id="169996" name="Line 17"/>
          <p:cNvSpPr>
            <a:spLocks noChangeShapeType="1"/>
          </p:cNvSpPr>
          <p:nvPr/>
        </p:nvSpPr>
        <p:spPr bwMode="auto">
          <a:xfrm flipH="1" flipV="1">
            <a:off x="2057400" y="1752600"/>
            <a:ext cx="1600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9997" name="Line 18"/>
          <p:cNvSpPr>
            <a:spLocks noChangeShapeType="1"/>
          </p:cNvSpPr>
          <p:nvPr/>
        </p:nvSpPr>
        <p:spPr bwMode="auto">
          <a:xfrm>
            <a:off x="1295400" y="4038600"/>
            <a:ext cx="990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9998" name="Line 19"/>
          <p:cNvSpPr>
            <a:spLocks noChangeShapeType="1"/>
          </p:cNvSpPr>
          <p:nvPr/>
        </p:nvSpPr>
        <p:spPr bwMode="auto">
          <a:xfrm>
            <a:off x="3086100" y="4051300"/>
            <a:ext cx="463550" cy="111601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69999" name="Line 20"/>
          <p:cNvSpPr>
            <a:spLocks noChangeShapeType="1"/>
          </p:cNvSpPr>
          <p:nvPr/>
        </p:nvSpPr>
        <p:spPr bwMode="auto">
          <a:xfrm>
            <a:off x="365125" y="6084888"/>
            <a:ext cx="928688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00" name="Line 21"/>
          <p:cNvSpPr>
            <a:spLocks noChangeShapeType="1"/>
          </p:cNvSpPr>
          <p:nvPr/>
        </p:nvSpPr>
        <p:spPr bwMode="auto">
          <a:xfrm flipV="1">
            <a:off x="365125" y="5429250"/>
            <a:ext cx="530225" cy="6556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01" name="Line 22"/>
          <p:cNvSpPr>
            <a:spLocks noChangeShapeType="1"/>
          </p:cNvSpPr>
          <p:nvPr/>
        </p:nvSpPr>
        <p:spPr bwMode="auto">
          <a:xfrm>
            <a:off x="895350" y="5429250"/>
            <a:ext cx="465138" cy="6556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02" name="Line 23"/>
          <p:cNvSpPr>
            <a:spLocks noChangeShapeType="1"/>
          </p:cNvSpPr>
          <p:nvPr/>
        </p:nvSpPr>
        <p:spPr bwMode="auto">
          <a:xfrm flipH="1">
            <a:off x="365125" y="1754188"/>
            <a:ext cx="1725613" cy="65722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03" name="Line 24"/>
          <p:cNvSpPr>
            <a:spLocks noChangeShapeType="1"/>
          </p:cNvSpPr>
          <p:nvPr/>
        </p:nvSpPr>
        <p:spPr bwMode="auto">
          <a:xfrm flipH="1">
            <a:off x="1293813" y="1751013"/>
            <a:ext cx="795337" cy="2300287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04" name="Line 25"/>
          <p:cNvSpPr>
            <a:spLocks noChangeShapeType="1"/>
          </p:cNvSpPr>
          <p:nvPr/>
        </p:nvSpPr>
        <p:spPr bwMode="auto">
          <a:xfrm>
            <a:off x="2090738" y="1754188"/>
            <a:ext cx="957262" cy="22844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05" name="Line 26"/>
          <p:cNvSpPr>
            <a:spLocks noChangeShapeType="1"/>
          </p:cNvSpPr>
          <p:nvPr/>
        </p:nvSpPr>
        <p:spPr bwMode="auto">
          <a:xfrm>
            <a:off x="298450" y="2476500"/>
            <a:ext cx="265113" cy="26241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06" name="Line 27"/>
          <p:cNvSpPr>
            <a:spLocks noChangeShapeType="1"/>
          </p:cNvSpPr>
          <p:nvPr/>
        </p:nvSpPr>
        <p:spPr bwMode="auto">
          <a:xfrm flipV="1">
            <a:off x="3549650" y="2147888"/>
            <a:ext cx="133350" cy="301942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07" name="Rectangle 28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Minimal Spanning Tree</a:t>
            </a:r>
          </a:p>
        </p:txBody>
      </p:sp>
      <p:sp>
        <p:nvSpPr>
          <p:cNvPr id="170008" name="Oval 29"/>
          <p:cNvSpPr>
            <a:spLocks noChangeArrowheads="1"/>
          </p:cNvSpPr>
          <p:nvPr/>
        </p:nvSpPr>
        <p:spPr bwMode="auto">
          <a:xfrm>
            <a:off x="2024063" y="1689100"/>
            <a:ext cx="133350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09" name="Oval 30"/>
          <p:cNvSpPr>
            <a:spLocks noChangeArrowheads="1"/>
          </p:cNvSpPr>
          <p:nvPr/>
        </p:nvSpPr>
        <p:spPr bwMode="auto">
          <a:xfrm>
            <a:off x="1227138" y="3986213"/>
            <a:ext cx="133350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10" name="Oval 31"/>
          <p:cNvSpPr>
            <a:spLocks noChangeArrowheads="1"/>
          </p:cNvSpPr>
          <p:nvPr/>
        </p:nvSpPr>
        <p:spPr bwMode="auto">
          <a:xfrm>
            <a:off x="3616325" y="2082800"/>
            <a:ext cx="133350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11" name="Text Box 32"/>
          <p:cNvSpPr txBox="1">
            <a:spLocks noChangeArrowheads="1"/>
          </p:cNvSpPr>
          <p:nvPr/>
        </p:nvSpPr>
        <p:spPr bwMode="auto">
          <a:xfrm>
            <a:off x="1825625" y="1295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</a:p>
        </p:txBody>
      </p:sp>
      <p:sp>
        <p:nvSpPr>
          <p:cNvPr id="170012" name="Text Box 33"/>
          <p:cNvSpPr txBox="1">
            <a:spLocks noChangeArrowheads="1"/>
          </p:cNvSpPr>
          <p:nvPr/>
        </p:nvSpPr>
        <p:spPr bwMode="auto">
          <a:xfrm>
            <a:off x="962025" y="377507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</a:t>
            </a:r>
          </a:p>
        </p:txBody>
      </p:sp>
      <p:sp>
        <p:nvSpPr>
          <p:cNvPr id="170013" name="Text Box 34"/>
          <p:cNvSpPr txBox="1">
            <a:spLocks noChangeArrowheads="1"/>
          </p:cNvSpPr>
          <p:nvPr/>
        </p:nvSpPr>
        <p:spPr bwMode="auto">
          <a:xfrm>
            <a:off x="3683000" y="1839913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</a:t>
            </a:r>
          </a:p>
        </p:txBody>
      </p:sp>
      <p:sp>
        <p:nvSpPr>
          <p:cNvPr id="170014" name="Line 35"/>
          <p:cNvSpPr>
            <a:spLocks noChangeShapeType="1"/>
          </p:cNvSpPr>
          <p:nvPr/>
        </p:nvSpPr>
        <p:spPr bwMode="auto">
          <a:xfrm>
            <a:off x="2090738" y="1754188"/>
            <a:ext cx="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15" name="Line 36"/>
          <p:cNvSpPr>
            <a:spLocks noChangeShapeType="1"/>
          </p:cNvSpPr>
          <p:nvPr/>
        </p:nvSpPr>
        <p:spPr bwMode="auto">
          <a:xfrm>
            <a:off x="298450" y="2476500"/>
            <a:ext cx="995363" cy="157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16" name="Oval 37"/>
          <p:cNvSpPr>
            <a:spLocks noChangeArrowheads="1"/>
          </p:cNvSpPr>
          <p:nvPr/>
        </p:nvSpPr>
        <p:spPr bwMode="auto">
          <a:xfrm>
            <a:off x="241300" y="236696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17" name="Text Box 38"/>
          <p:cNvSpPr txBox="1">
            <a:spLocks noChangeArrowheads="1"/>
          </p:cNvSpPr>
          <p:nvPr/>
        </p:nvSpPr>
        <p:spPr bwMode="auto">
          <a:xfrm>
            <a:off x="0" y="20383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</a:p>
        </p:txBody>
      </p:sp>
      <p:sp>
        <p:nvSpPr>
          <p:cNvPr id="170018" name="Oval 39"/>
          <p:cNvSpPr>
            <a:spLocks noChangeArrowheads="1"/>
          </p:cNvSpPr>
          <p:nvPr/>
        </p:nvSpPr>
        <p:spPr bwMode="auto">
          <a:xfrm>
            <a:off x="2995613" y="3986213"/>
            <a:ext cx="133350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19" name="Text Box 40"/>
          <p:cNvSpPr txBox="1">
            <a:spLocks noChangeArrowheads="1"/>
          </p:cNvSpPr>
          <p:nvPr/>
        </p:nvSpPr>
        <p:spPr bwMode="auto">
          <a:xfrm>
            <a:off x="2620963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d</a:t>
            </a:r>
          </a:p>
        </p:txBody>
      </p:sp>
      <p:sp>
        <p:nvSpPr>
          <p:cNvPr id="170020" name="Oval 41"/>
          <p:cNvSpPr>
            <a:spLocks noChangeArrowheads="1"/>
          </p:cNvSpPr>
          <p:nvPr/>
        </p:nvSpPr>
        <p:spPr bwMode="auto">
          <a:xfrm>
            <a:off x="498475" y="5100638"/>
            <a:ext cx="131763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21" name="Text Box 42"/>
          <p:cNvSpPr txBox="1">
            <a:spLocks noChangeArrowheads="1"/>
          </p:cNvSpPr>
          <p:nvPr/>
        </p:nvSpPr>
        <p:spPr bwMode="auto">
          <a:xfrm>
            <a:off x="255588" y="47720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</a:t>
            </a:r>
          </a:p>
        </p:txBody>
      </p:sp>
      <p:sp>
        <p:nvSpPr>
          <p:cNvPr id="170022" name="Oval 43"/>
          <p:cNvSpPr>
            <a:spLocks noChangeArrowheads="1"/>
          </p:cNvSpPr>
          <p:nvPr/>
        </p:nvSpPr>
        <p:spPr bwMode="auto">
          <a:xfrm>
            <a:off x="298450" y="600551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23" name="Text Box 44"/>
          <p:cNvSpPr txBox="1">
            <a:spLocks noChangeArrowheads="1"/>
          </p:cNvSpPr>
          <p:nvPr/>
        </p:nvSpPr>
        <p:spPr bwMode="auto">
          <a:xfrm>
            <a:off x="112713" y="58086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</a:t>
            </a:r>
          </a:p>
        </p:txBody>
      </p:sp>
      <p:sp>
        <p:nvSpPr>
          <p:cNvPr id="170024" name="Oval 45"/>
          <p:cNvSpPr>
            <a:spLocks noChangeArrowheads="1"/>
          </p:cNvSpPr>
          <p:nvPr/>
        </p:nvSpPr>
        <p:spPr bwMode="auto">
          <a:xfrm>
            <a:off x="1293813" y="600551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25" name="Text Box 46"/>
          <p:cNvSpPr txBox="1">
            <a:spLocks noChangeArrowheads="1"/>
          </p:cNvSpPr>
          <p:nvPr/>
        </p:nvSpPr>
        <p:spPr bwMode="auto">
          <a:xfrm>
            <a:off x="1360488" y="58086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j</a:t>
            </a:r>
          </a:p>
        </p:txBody>
      </p:sp>
      <p:sp>
        <p:nvSpPr>
          <p:cNvPr id="170026" name="Oval 47"/>
          <p:cNvSpPr>
            <a:spLocks noChangeArrowheads="1"/>
          </p:cNvSpPr>
          <p:nvPr/>
        </p:nvSpPr>
        <p:spPr bwMode="auto">
          <a:xfrm>
            <a:off x="3484563" y="5122863"/>
            <a:ext cx="131762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27" name="Text Box 48"/>
          <p:cNvSpPr txBox="1">
            <a:spLocks noChangeArrowheads="1"/>
          </p:cNvSpPr>
          <p:nvPr/>
        </p:nvSpPr>
        <p:spPr bwMode="auto">
          <a:xfrm>
            <a:off x="335915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h</a:t>
            </a:r>
          </a:p>
        </p:txBody>
      </p:sp>
      <p:sp>
        <p:nvSpPr>
          <p:cNvPr id="170028" name="Line 49"/>
          <p:cNvSpPr>
            <a:spLocks noChangeShapeType="1"/>
          </p:cNvSpPr>
          <p:nvPr/>
        </p:nvSpPr>
        <p:spPr bwMode="auto">
          <a:xfrm flipV="1">
            <a:off x="563563" y="4051300"/>
            <a:ext cx="2522537" cy="111601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29" name="Oval 50"/>
          <p:cNvSpPr>
            <a:spLocks noChangeArrowheads="1"/>
          </p:cNvSpPr>
          <p:nvPr/>
        </p:nvSpPr>
        <p:spPr bwMode="auto">
          <a:xfrm>
            <a:off x="2209800" y="5257800"/>
            <a:ext cx="131763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30" name="Text Box 51"/>
          <p:cNvSpPr txBox="1">
            <a:spLocks noChangeArrowheads="1"/>
          </p:cNvSpPr>
          <p:nvPr/>
        </p:nvSpPr>
        <p:spPr bwMode="auto">
          <a:xfrm>
            <a:off x="1905000" y="5181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</a:t>
            </a:r>
          </a:p>
        </p:txBody>
      </p:sp>
      <p:sp>
        <p:nvSpPr>
          <p:cNvPr id="170031" name="Line 52"/>
          <p:cNvSpPr>
            <a:spLocks noChangeShapeType="1"/>
          </p:cNvSpPr>
          <p:nvPr/>
        </p:nvSpPr>
        <p:spPr bwMode="auto">
          <a:xfrm flipV="1">
            <a:off x="2289175" y="5167313"/>
            <a:ext cx="1260475" cy="13017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32" name="Text Box 53"/>
          <p:cNvSpPr txBox="1">
            <a:spLocks noChangeArrowheads="1"/>
          </p:cNvSpPr>
          <p:nvPr/>
        </p:nvSpPr>
        <p:spPr bwMode="auto">
          <a:xfrm>
            <a:off x="1519238" y="2870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40</a:t>
            </a:r>
          </a:p>
        </p:txBody>
      </p:sp>
      <p:sp>
        <p:nvSpPr>
          <p:cNvPr id="170033" name="Text Box 54"/>
          <p:cNvSpPr txBox="1">
            <a:spLocks noChangeArrowheads="1"/>
          </p:cNvSpPr>
          <p:nvPr/>
        </p:nvSpPr>
        <p:spPr bwMode="auto">
          <a:xfrm>
            <a:off x="782638" y="174625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70034" name="Text Box 55"/>
          <p:cNvSpPr txBox="1">
            <a:spLocks noChangeArrowheads="1"/>
          </p:cNvSpPr>
          <p:nvPr/>
        </p:nvSpPr>
        <p:spPr bwMode="auto">
          <a:xfrm>
            <a:off x="52388" y="35845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70035" name="Text Box 56"/>
          <p:cNvSpPr txBox="1">
            <a:spLocks noChangeArrowheads="1"/>
          </p:cNvSpPr>
          <p:nvPr/>
        </p:nvSpPr>
        <p:spPr bwMode="auto">
          <a:xfrm>
            <a:off x="950913" y="45085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70036" name="Text Box 57"/>
          <p:cNvSpPr txBox="1">
            <a:spLocks noChangeArrowheads="1"/>
          </p:cNvSpPr>
          <p:nvPr/>
        </p:nvSpPr>
        <p:spPr bwMode="auto">
          <a:xfrm>
            <a:off x="1179513" y="50927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70037" name="Text Box 58"/>
          <p:cNvSpPr txBox="1">
            <a:spLocks noChangeArrowheads="1"/>
          </p:cNvSpPr>
          <p:nvPr/>
        </p:nvSpPr>
        <p:spPr bwMode="auto">
          <a:xfrm>
            <a:off x="3048000" y="4240213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70038" name="Text Box 59"/>
          <p:cNvSpPr txBox="1">
            <a:spLocks noChangeArrowheads="1"/>
          </p:cNvSpPr>
          <p:nvPr/>
        </p:nvSpPr>
        <p:spPr bwMode="auto">
          <a:xfrm>
            <a:off x="2638425" y="5157788"/>
            <a:ext cx="3635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6</a:t>
            </a:r>
          </a:p>
        </p:txBody>
      </p:sp>
      <p:sp>
        <p:nvSpPr>
          <p:cNvPr id="170039" name="Text Box 60"/>
          <p:cNvSpPr txBox="1">
            <a:spLocks noChangeArrowheads="1"/>
          </p:cNvSpPr>
          <p:nvPr/>
        </p:nvSpPr>
        <p:spPr bwMode="auto">
          <a:xfrm>
            <a:off x="3502025" y="3452813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70040" name="Text Box 61"/>
          <p:cNvSpPr txBox="1">
            <a:spLocks noChangeArrowheads="1"/>
          </p:cNvSpPr>
          <p:nvPr/>
        </p:nvSpPr>
        <p:spPr bwMode="auto">
          <a:xfrm>
            <a:off x="2278063" y="2071688"/>
            <a:ext cx="5413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30</a:t>
            </a:r>
          </a:p>
        </p:txBody>
      </p:sp>
      <p:sp>
        <p:nvSpPr>
          <p:cNvPr id="170041" name="Text Box 62"/>
          <p:cNvSpPr txBox="1">
            <a:spLocks noChangeArrowheads="1"/>
          </p:cNvSpPr>
          <p:nvPr/>
        </p:nvSpPr>
        <p:spPr bwMode="auto">
          <a:xfrm>
            <a:off x="1535113" y="40386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70042" name="Text Box 63"/>
          <p:cNvSpPr txBox="1">
            <a:spLocks noChangeArrowheads="1"/>
          </p:cNvSpPr>
          <p:nvPr/>
        </p:nvSpPr>
        <p:spPr bwMode="auto">
          <a:xfrm>
            <a:off x="658813" y="2870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30</a:t>
            </a:r>
          </a:p>
        </p:txBody>
      </p:sp>
      <p:sp>
        <p:nvSpPr>
          <p:cNvPr id="170043" name="Text Box 64"/>
          <p:cNvSpPr txBox="1">
            <a:spLocks noChangeArrowheads="1"/>
          </p:cNvSpPr>
          <p:nvPr/>
        </p:nvSpPr>
        <p:spPr bwMode="auto">
          <a:xfrm>
            <a:off x="2773363" y="15240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70044" name="Text Box 65"/>
          <p:cNvSpPr txBox="1">
            <a:spLocks noChangeArrowheads="1"/>
          </p:cNvSpPr>
          <p:nvPr/>
        </p:nvSpPr>
        <p:spPr bwMode="auto">
          <a:xfrm>
            <a:off x="1909763" y="33416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70045" name="Text Box 66"/>
          <p:cNvSpPr txBox="1">
            <a:spLocks noChangeArrowheads="1"/>
          </p:cNvSpPr>
          <p:nvPr/>
        </p:nvSpPr>
        <p:spPr bwMode="auto">
          <a:xfrm>
            <a:off x="690563" y="60325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70046" name="Oval 67"/>
          <p:cNvSpPr>
            <a:spLocks noChangeArrowheads="1"/>
          </p:cNvSpPr>
          <p:nvPr/>
        </p:nvSpPr>
        <p:spPr bwMode="auto">
          <a:xfrm>
            <a:off x="830263" y="5364163"/>
            <a:ext cx="131762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0047" name="Text Box 68"/>
          <p:cNvSpPr txBox="1">
            <a:spLocks noChangeArrowheads="1"/>
          </p:cNvSpPr>
          <p:nvPr/>
        </p:nvSpPr>
        <p:spPr bwMode="auto">
          <a:xfrm>
            <a:off x="1022350" y="5364163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70048" name="Text Box 69"/>
          <p:cNvSpPr txBox="1">
            <a:spLocks noChangeArrowheads="1"/>
          </p:cNvSpPr>
          <p:nvPr/>
        </p:nvSpPr>
        <p:spPr bwMode="auto">
          <a:xfrm>
            <a:off x="360363" y="544195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70049" name="Text Box 70"/>
          <p:cNvSpPr txBox="1">
            <a:spLocks noChangeArrowheads="1"/>
          </p:cNvSpPr>
          <p:nvPr/>
        </p:nvSpPr>
        <p:spPr bwMode="auto">
          <a:xfrm>
            <a:off x="563563" y="5218113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k</a:t>
            </a:r>
          </a:p>
        </p:txBody>
      </p:sp>
      <p:sp>
        <p:nvSpPr>
          <p:cNvPr id="1240135" name="Rectangle 71"/>
          <p:cNvSpPr>
            <a:spLocks noChangeArrowheads="1"/>
          </p:cNvSpPr>
          <p:nvPr/>
        </p:nvSpPr>
        <p:spPr bwMode="auto">
          <a:xfrm>
            <a:off x="4200525" y="762000"/>
            <a:ext cx="4956175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Cycle detection algorithm: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Keep track of sets of nodes 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 connected components.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If edge with one component,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then new cycle.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If edge bridges two components,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then no new cycle.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Merge components.</a:t>
            </a:r>
          </a:p>
        </p:txBody>
      </p:sp>
      <p:grpSp>
        <p:nvGrpSpPr>
          <p:cNvPr id="3" name="Group 72"/>
          <p:cNvGrpSpPr>
            <a:grpSpLocks/>
          </p:cNvGrpSpPr>
          <p:nvPr/>
        </p:nvGrpSpPr>
        <p:grpSpPr bwMode="auto">
          <a:xfrm>
            <a:off x="17463" y="1447800"/>
            <a:ext cx="3868737" cy="4852988"/>
            <a:chOff x="11" y="912"/>
            <a:chExt cx="2437" cy="3057"/>
          </a:xfrm>
        </p:grpSpPr>
        <p:sp>
          <p:nvSpPr>
            <p:cNvPr id="170052" name="Freeform 73"/>
            <p:cNvSpPr>
              <a:spLocks/>
            </p:cNvSpPr>
            <p:nvPr/>
          </p:nvSpPr>
          <p:spPr bwMode="auto">
            <a:xfrm>
              <a:off x="96" y="912"/>
              <a:ext cx="2352" cy="2688"/>
            </a:xfrm>
            <a:custGeom>
              <a:avLst/>
              <a:gdLst>
                <a:gd name="T0" fmla="*/ 7 w 2352"/>
                <a:gd name="T1" fmla="*/ 2356 h 2688"/>
                <a:gd name="T2" fmla="*/ 624 w 2352"/>
                <a:gd name="T3" fmla="*/ 1152 h 2688"/>
                <a:gd name="T4" fmla="*/ 2352 w 2352"/>
                <a:gd name="T5" fmla="*/ 0 h 2688"/>
                <a:gd name="T6" fmla="*/ 2352 w 2352"/>
                <a:gd name="T7" fmla="*/ 2688 h 2688"/>
                <a:gd name="T8" fmla="*/ 1842 w 2352"/>
                <a:gd name="T9" fmla="*/ 2631 h 2688"/>
                <a:gd name="T10" fmla="*/ 0 w 2352"/>
                <a:gd name="T11" fmla="*/ 2352 h 26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52"/>
                <a:gd name="T19" fmla="*/ 0 h 2688"/>
                <a:gd name="T20" fmla="*/ 2352 w 2352"/>
                <a:gd name="T21" fmla="*/ 2688 h 26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52" h="2688">
                  <a:moveTo>
                    <a:pt x="7" y="2356"/>
                  </a:moveTo>
                  <a:lnTo>
                    <a:pt x="624" y="1152"/>
                  </a:lnTo>
                  <a:lnTo>
                    <a:pt x="2352" y="0"/>
                  </a:lnTo>
                  <a:lnTo>
                    <a:pt x="2352" y="2688"/>
                  </a:lnTo>
                  <a:lnTo>
                    <a:pt x="1842" y="2631"/>
                  </a:lnTo>
                  <a:lnTo>
                    <a:pt x="0" y="2352"/>
                  </a:lnTo>
                </a:path>
              </a:pathLst>
            </a:custGeom>
            <a:noFill/>
            <a:ln w="38100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70053" name="Rectangle 74"/>
            <p:cNvSpPr>
              <a:spLocks noChangeArrowheads="1"/>
            </p:cNvSpPr>
            <p:nvPr/>
          </p:nvSpPr>
          <p:spPr bwMode="auto">
            <a:xfrm rot="-1210020">
              <a:off x="11" y="1167"/>
              <a:ext cx="1440" cy="288"/>
            </a:xfrm>
            <a:prstGeom prst="rect">
              <a:avLst/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70054" name="Rectangle 75"/>
            <p:cNvSpPr>
              <a:spLocks noChangeArrowheads="1"/>
            </p:cNvSpPr>
            <p:nvPr/>
          </p:nvSpPr>
          <p:spPr bwMode="auto">
            <a:xfrm>
              <a:off x="96" y="3696"/>
              <a:ext cx="240" cy="240"/>
            </a:xfrm>
            <a:prstGeom prst="rect">
              <a:avLst/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70055" name="Rectangle 76"/>
            <p:cNvSpPr>
              <a:spLocks noChangeArrowheads="1"/>
            </p:cNvSpPr>
            <p:nvPr/>
          </p:nvSpPr>
          <p:spPr bwMode="auto">
            <a:xfrm rot="3221757">
              <a:off x="379" y="3537"/>
              <a:ext cx="672" cy="192"/>
            </a:xfrm>
            <a:prstGeom prst="rect">
              <a:avLst/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40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40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40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401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40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401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400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400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40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40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1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401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401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2400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2400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1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401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401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1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2401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24013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0066" grpId="0" animBg="1"/>
      <p:bldP spid="1240066" grpId="1" animBg="1"/>
      <p:bldP spid="1240068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Line 2"/>
          <p:cNvSpPr>
            <a:spLocks noChangeShapeType="1"/>
          </p:cNvSpPr>
          <p:nvPr/>
        </p:nvSpPr>
        <p:spPr bwMode="auto">
          <a:xfrm flipV="1">
            <a:off x="601663" y="3986213"/>
            <a:ext cx="2522537" cy="1116012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11" name="Line 3"/>
          <p:cNvSpPr>
            <a:spLocks noChangeShapeType="1"/>
          </p:cNvSpPr>
          <p:nvPr/>
        </p:nvSpPr>
        <p:spPr bwMode="auto">
          <a:xfrm>
            <a:off x="3132138" y="4030663"/>
            <a:ext cx="449262" cy="107473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1092" name="Line 4"/>
          <p:cNvSpPr>
            <a:spLocks noChangeShapeType="1"/>
          </p:cNvSpPr>
          <p:nvPr/>
        </p:nvSpPr>
        <p:spPr bwMode="auto">
          <a:xfrm flipH="1" flipV="1">
            <a:off x="2001838" y="1789113"/>
            <a:ext cx="1600200" cy="3810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13" name="Line 5"/>
          <p:cNvSpPr>
            <a:spLocks noChangeShapeType="1"/>
          </p:cNvSpPr>
          <p:nvPr/>
        </p:nvSpPr>
        <p:spPr bwMode="auto">
          <a:xfrm>
            <a:off x="357188" y="2484438"/>
            <a:ext cx="265112" cy="2624137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14" name="Line 6"/>
          <p:cNvSpPr>
            <a:spLocks noChangeShapeType="1"/>
          </p:cNvSpPr>
          <p:nvPr/>
        </p:nvSpPr>
        <p:spPr bwMode="auto">
          <a:xfrm>
            <a:off x="1355725" y="4030663"/>
            <a:ext cx="990600" cy="129540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15" name="Line 7"/>
          <p:cNvSpPr>
            <a:spLocks noChangeShapeType="1"/>
          </p:cNvSpPr>
          <p:nvPr/>
        </p:nvSpPr>
        <p:spPr bwMode="auto">
          <a:xfrm>
            <a:off x="503238" y="5165725"/>
            <a:ext cx="1658937" cy="130175"/>
          </a:xfrm>
          <a:prstGeom prst="line">
            <a:avLst/>
          </a:prstGeom>
          <a:noFill/>
          <a:ln w="38100">
            <a:solidFill>
              <a:srgbClr val="FF66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171016" name="Group 8"/>
          <p:cNvGrpSpPr>
            <a:grpSpLocks/>
          </p:cNvGrpSpPr>
          <p:nvPr/>
        </p:nvGrpSpPr>
        <p:grpSpPr bwMode="auto">
          <a:xfrm>
            <a:off x="304800" y="1828800"/>
            <a:ext cx="3352800" cy="4237038"/>
            <a:chOff x="192" y="1152"/>
            <a:chExt cx="2112" cy="2669"/>
          </a:xfrm>
        </p:grpSpPr>
        <p:sp>
          <p:nvSpPr>
            <p:cNvPr id="171080" name="Line 9"/>
            <p:cNvSpPr>
              <a:spLocks noChangeShapeType="1"/>
            </p:cNvSpPr>
            <p:nvPr/>
          </p:nvSpPr>
          <p:spPr bwMode="auto">
            <a:xfrm>
              <a:off x="351" y="3221"/>
              <a:ext cx="1045" cy="8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71081" name="Line 10"/>
            <p:cNvSpPr>
              <a:spLocks noChangeShapeType="1"/>
            </p:cNvSpPr>
            <p:nvPr/>
          </p:nvSpPr>
          <p:spPr bwMode="auto">
            <a:xfrm flipV="1">
              <a:off x="807" y="1407"/>
              <a:ext cx="1497" cy="1193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71082" name="Line 11"/>
            <p:cNvSpPr>
              <a:spLocks noChangeShapeType="1"/>
            </p:cNvSpPr>
            <p:nvPr/>
          </p:nvSpPr>
          <p:spPr bwMode="auto">
            <a:xfrm>
              <a:off x="591" y="3408"/>
              <a:ext cx="293" cy="413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71083" name="Line 12"/>
            <p:cNvSpPr>
              <a:spLocks noChangeShapeType="1"/>
            </p:cNvSpPr>
            <p:nvPr/>
          </p:nvSpPr>
          <p:spPr bwMode="auto">
            <a:xfrm flipH="1">
              <a:off x="192" y="1152"/>
              <a:ext cx="1087" cy="414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71084" name="Line 13"/>
            <p:cNvSpPr>
              <a:spLocks noChangeShapeType="1"/>
            </p:cNvSpPr>
            <p:nvPr/>
          </p:nvSpPr>
          <p:spPr bwMode="auto">
            <a:xfrm flipV="1">
              <a:off x="2198" y="1400"/>
              <a:ext cx="84" cy="190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171017" name="Line 14"/>
          <p:cNvSpPr>
            <a:spLocks noChangeShapeType="1"/>
          </p:cNvSpPr>
          <p:nvPr/>
        </p:nvSpPr>
        <p:spPr bwMode="auto">
          <a:xfrm>
            <a:off x="533400" y="5165725"/>
            <a:ext cx="1689100" cy="13176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18" name="Line 15"/>
          <p:cNvSpPr>
            <a:spLocks noChangeShapeType="1"/>
          </p:cNvSpPr>
          <p:nvPr/>
        </p:nvSpPr>
        <p:spPr bwMode="auto">
          <a:xfrm flipV="1">
            <a:off x="1293813" y="2147888"/>
            <a:ext cx="2389187" cy="19034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19" name="Line 16"/>
          <p:cNvSpPr>
            <a:spLocks noChangeShapeType="1"/>
          </p:cNvSpPr>
          <p:nvPr/>
        </p:nvSpPr>
        <p:spPr bwMode="auto">
          <a:xfrm flipV="1">
            <a:off x="3048000" y="2133600"/>
            <a:ext cx="609600" cy="1905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20" name="Text Box 17"/>
          <p:cNvSpPr txBox="1">
            <a:spLocks noChangeArrowheads="1"/>
          </p:cNvSpPr>
          <p:nvPr/>
        </p:nvSpPr>
        <p:spPr bwMode="auto">
          <a:xfrm>
            <a:off x="3001963" y="28956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</a:t>
            </a:r>
          </a:p>
        </p:txBody>
      </p:sp>
      <p:sp>
        <p:nvSpPr>
          <p:cNvPr id="171021" name="Line 18"/>
          <p:cNvSpPr>
            <a:spLocks noChangeShapeType="1"/>
          </p:cNvSpPr>
          <p:nvPr/>
        </p:nvSpPr>
        <p:spPr bwMode="auto">
          <a:xfrm flipH="1" flipV="1">
            <a:off x="2057400" y="1752600"/>
            <a:ext cx="1600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22" name="Line 19"/>
          <p:cNvSpPr>
            <a:spLocks noChangeShapeType="1"/>
          </p:cNvSpPr>
          <p:nvPr/>
        </p:nvSpPr>
        <p:spPr bwMode="auto">
          <a:xfrm>
            <a:off x="1295400" y="4038600"/>
            <a:ext cx="990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23" name="Line 20"/>
          <p:cNvSpPr>
            <a:spLocks noChangeShapeType="1"/>
          </p:cNvSpPr>
          <p:nvPr/>
        </p:nvSpPr>
        <p:spPr bwMode="auto">
          <a:xfrm>
            <a:off x="3086100" y="4051300"/>
            <a:ext cx="463550" cy="111601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24" name="Line 21"/>
          <p:cNvSpPr>
            <a:spLocks noChangeShapeType="1"/>
          </p:cNvSpPr>
          <p:nvPr/>
        </p:nvSpPr>
        <p:spPr bwMode="auto">
          <a:xfrm>
            <a:off x="365125" y="6084888"/>
            <a:ext cx="928688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25" name="Line 22"/>
          <p:cNvSpPr>
            <a:spLocks noChangeShapeType="1"/>
          </p:cNvSpPr>
          <p:nvPr/>
        </p:nvSpPr>
        <p:spPr bwMode="auto">
          <a:xfrm flipV="1">
            <a:off x="365125" y="5429250"/>
            <a:ext cx="530225" cy="6556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26" name="Line 23"/>
          <p:cNvSpPr>
            <a:spLocks noChangeShapeType="1"/>
          </p:cNvSpPr>
          <p:nvPr/>
        </p:nvSpPr>
        <p:spPr bwMode="auto">
          <a:xfrm>
            <a:off x="895350" y="5429250"/>
            <a:ext cx="465138" cy="6556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27" name="Line 24"/>
          <p:cNvSpPr>
            <a:spLocks noChangeShapeType="1"/>
          </p:cNvSpPr>
          <p:nvPr/>
        </p:nvSpPr>
        <p:spPr bwMode="auto">
          <a:xfrm flipH="1">
            <a:off x="365125" y="1754188"/>
            <a:ext cx="1725613" cy="65722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28" name="Line 25"/>
          <p:cNvSpPr>
            <a:spLocks noChangeShapeType="1"/>
          </p:cNvSpPr>
          <p:nvPr/>
        </p:nvSpPr>
        <p:spPr bwMode="auto">
          <a:xfrm flipH="1">
            <a:off x="1293813" y="1751013"/>
            <a:ext cx="795337" cy="2300287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29" name="Line 26"/>
          <p:cNvSpPr>
            <a:spLocks noChangeShapeType="1"/>
          </p:cNvSpPr>
          <p:nvPr/>
        </p:nvSpPr>
        <p:spPr bwMode="auto">
          <a:xfrm>
            <a:off x="2090738" y="1754188"/>
            <a:ext cx="957262" cy="22844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30" name="Line 27"/>
          <p:cNvSpPr>
            <a:spLocks noChangeShapeType="1"/>
          </p:cNvSpPr>
          <p:nvPr/>
        </p:nvSpPr>
        <p:spPr bwMode="auto">
          <a:xfrm>
            <a:off x="298450" y="2476500"/>
            <a:ext cx="265113" cy="26241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31" name="Line 28"/>
          <p:cNvSpPr>
            <a:spLocks noChangeShapeType="1"/>
          </p:cNvSpPr>
          <p:nvPr/>
        </p:nvSpPr>
        <p:spPr bwMode="auto">
          <a:xfrm flipV="1">
            <a:off x="3549650" y="2147888"/>
            <a:ext cx="133350" cy="301942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32" name="Rectangle 29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Minimal Spanning Tree</a:t>
            </a:r>
          </a:p>
        </p:txBody>
      </p:sp>
      <p:sp>
        <p:nvSpPr>
          <p:cNvPr id="171033" name="Oval 30"/>
          <p:cNvSpPr>
            <a:spLocks noChangeArrowheads="1"/>
          </p:cNvSpPr>
          <p:nvPr/>
        </p:nvSpPr>
        <p:spPr bwMode="auto">
          <a:xfrm>
            <a:off x="2024063" y="1689100"/>
            <a:ext cx="133350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34" name="Oval 31"/>
          <p:cNvSpPr>
            <a:spLocks noChangeArrowheads="1"/>
          </p:cNvSpPr>
          <p:nvPr/>
        </p:nvSpPr>
        <p:spPr bwMode="auto">
          <a:xfrm>
            <a:off x="1227138" y="3986213"/>
            <a:ext cx="133350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35" name="Oval 32"/>
          <p:cNvSpPr>
            <a:spLocks noChangeArrowheads="1"/>
          </p:cNvSpPr>
          <p:nvPr/>
        </p:nvSpPr>
        <p:spPr bwMode="auto">
          <a:xfrm>
            <a:off x="3616325" y="2082800"/>
            <a:ext cx="133350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36" name="Text Box 33"/>
          <p:cNvSpPr txBox="1">
            <a:spLocks noChangeArrowheads="1"/>
          </p:cNvSpPr>
          <p:nvPr/>
        </p:nvSpPr>
        <p:spPr bwMode="auto">
          <a:xfrm>
            <a:off x="1825625" y="1295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</a:p>
        </p:txBody>
      </p:sp>
      <p:sp>
        <p:nvSpPr>
          <p:cNvPr id="171037" name="Text Box 34"/>
          <p:cNvSpPr txBox="1">
            <a:spLocks noChangeArrowheads="1"/>
          </p:cNvSpPr>
          <p:nvPr/>
        </p:nvSpPr>
        <p:spPr bwMode="auto">
          <a:xfrm>
            <a:off x="962025" y="377507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</a:t>
            </a:r>
          </a:p>
        </p:txBody>
      </p:sp>
      <p:sp>
        <p:nvSpPr>
          <p:cNvPr id="171038" name="Text Box 35"/>
          <p:cNvSpPr txBox="1">
            <a:spLocks noChangeArrowheads="1"/>
          </p:cNvSpPr>
          <p:nvPr/>
        </p:nvSpPr>
        <p:spPr bwMode="auto">
          <a:xfrm>
            <a:off x="3683000" y="1839913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</a:t>
            </a:r>
          </a:p>
        </p:txBody>
      </p:sp>
      <p:sp>
        <p:nvSpPr>
          <p:cNvPr id="171039" name="Line 36"/>
          <p:cNvSpPr>
            <a:spLocks noChangeShapeType="1"/>
          </p:cNvSpPr>
          <p:nvPr/>
        </p:nvSpPr>
        <p:spPr bwMode="auto">
          <a:xfrm>
            <a:off x="2090738" y="1754188"/>
            <a:ext cx="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40" name="Line 37"/>
          <p:cNvSpPr>
            <a:spLocks noChangeShapeType="1"/>
          </p:cNvSpPr>
          <p:nvPr/>
        </p:nvSpPr>
        <p:spPr bwMode="auto">
          <a:xfrm>
            <a:off x="298450" y="2476500"/>
            <a:ext cx="995363" cy="157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41" name="Oval 38"/>
          <p:cNvSpPr>
            <a:spLocks noChangeArrowheads="1"/>
          </p:cNvSpPr>
          <p:nvPr/>
        </p:nvSpPr>
        <p:spPr bwMode="auto">
          <a:xfrm>
            <a:off x="241300" y="236696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42" name="Text Box 39"/>
          <p:cNvSpPr txBox="1">
            <a:spLocks noChangeArrowheads="1"/>
          </p:cNvSpPr>
          <p:nvPr/>
        </p:nvSpPr>
        <p:spPr bwMode="auto">
          <a:xfrm>
            <a:off x="0" y="20383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</a:p>
        </p:txBody>
      </p:sp>
      <p:sp>
        <p:nvSpPr>
          <p:cNvPr id="171043" name="Oval 40"/>
          <p:cNvSpPr>
            <a:spLocks noChangeArrowheads="1"/>
          </p:cNvSpPr>
          <p:nvPr/>
        </p:nvSpPr>
        <p:spPr bwMode="auto">
          <a:xfrm>
            <a:off x="2995613" y="3986213"/>
            <a:ext cx="133350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44" name="Text Box 41"/>
          <p:cNvSpPr txBox="1">
            <a:spLocks noChangeArrowheads="1"/>
          </p:cNvSpPr>
          <p:nvPr/>
        </p:nvSpPr>
        <p:spPr bwMode="auto">
          <a:xfrm>
            <a:off x="2620963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d</a:t>
            </a:r>
          </a:p>
        </p:txBody>
      </p:sp>
      <p:sp>
        <p:nvSpPr>
          <p:cNvPr id="171045" name="Oval 42"/>
          <p:cNvSpPr>
            <a:spLocks noChangeArrowheads="1"/>
          </p:cNvSpPr>
          <p:nvPr/>
        </p:nvSpPr>
        <p:spPr bwMode="auto">
          <a:xfrm>
            <a:off x="498475" y="5100638"/>
            <a:ext cx="131763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46" name="Text Box 43"/>
          <p:cNvSpPr txBox="1">
            <a:spLocks noChangeArrowheads="1"/>
          </p:cNvSpPr>
          <p:nvPr/>
        </p:nvSpPr>
        <p:spPr bwMode="auto">
          <a:xfrm>
            <a:off x="255588" y="47720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</a:t>
            </a:r>
          </a:p>
        </p:txBody>
      </p:sp>
      <p:sp>
        <p:nvSpPr>
          <p:cNvPr id="171047" name="Oval 44"/>
          <p:cNvSpPr>
            <a:spLocks noChangeArrowheads="1"/>
          </p:cNvSpPr>
          <p:nvPr/>
        </p:nvSpPr>
        <p:spPr bwMode="auto">
          <a:xfrm>
            <a:off x="298450" y="600551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48" name="Text Box 45"/>
          <p:cNvSpPr txBox="1">
            <a:spLocks noChangeArrowheads="1"/>
          </p:cNvSpPr>
          <p:nvPr/>
        </p:nvSpPr>
        <p:spPr bwMode="auto">
          <a:xfrm>
            <a:off x="112713" y="58086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</a:t>
            </a:r>
          </a:p>
        </p:txBody>
      </p:sp>
      <p:sp>
        <p:nvSpPr>
          <p:cNvPr id="171049" name="Oval 46"/>
          <p:cNvSpPr>
            <a:spLocks noChangeArrowheads="1"/>
          </p:cNvSpPr>
          <p:nvPr/>
        </p:nvSpPr>
        <p:spPr bwMode="auto">
          <a:xfrm>
            <a:off x="1293813" y="600551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50" name="Text Box 47"/>
          <p:cNvSpPr txBox="1">
            <a:spLocks noChangeArrowheads="1"/>
          </p:cNvSpPr>
          <p:nvPr/>
        </p:nvSpPr>
        <p:spPr bwMode="auto">
          <a:xfrm>
            <a:off x="1360488" y="58086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j</a:t>
            </a:r>
          </a:p>
        </p:txBody>
      </p:sp>
      <p:sp>
        <p:nvSpPr>
          <p:cNvPr id="171051" name="Oval 48"/>
          <p:cNvSpPr>
            <a:spLocks noChangeArrowheads="1"/>
          </p:cNvSpPr>
          <p:nvPr/>
        </p:nvSpPr>
        <p:spPr bwMode="auto">
          <a:xfrm>
            <a:off x="3484563" y="5122863"/>
            <a:ext cx="131762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52" name="Text Box 49"/>
          <p:cNvSpPr txBox="1">
            <a:spLocks noChangeArrowheads="1"/>
          </p:cNvSpPr>
          <p:nvPr/>
        </p:nvSpPr>
        <p:spPr bwMode="auto">
          <a:xfrm>
            <a:off x="335915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h</a:t>
            </a:r>
          </a:p>
        </p:txBody>
      </p:sp>
      <p:sp>
        <p:nvSpPr>
          <p:cNvPr id="171053" name="Line 50"/>
          <p:cNvSpPr>
            <a:spLocks noChangeShapeType="1"/>
          </p:cNvSpPr>
          <p:nvPr/>
        </p:nvSpPr>
        <p:spPr bwMode="auto">
          <a:xfrm flipV="1">
            <a:off x="563563" y="4051300"/>
            <a:ext cx="2522537" cy="111601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54" name="Oval 51"/>
          <p:cNvSpPr>
            <a:spLocks noChangeArrowheads="1"/>
          </p:cNvSpPr>
          <p:nvPr/>
        </p:nvSpPr>
        <p:spPr bwMode="auto">
          <a:xfrm>
            <a:off x="2209800" y="5257800"/>
            <a:ext cx="131763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55" name="Text Box 52"/>
          <p:cNvSpPr txBox="1">
            <a:spLocks noChangeArrowheads="1"/>
          </p:cNvSpPr>
          <p:nvPr/>
        </p:nvSpPr>
        <p:spPr bwMode="auto">
          <a:xfrm>
            <a:off x="1905000" y="5181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</a:t>
            </a:r>
          </a:p>
        </p:txBody>
      </p:sp>
      <p:sp>
        <p:nvSpPr>
          <p:cNvPr id="171056" name="Line 53"/>
          <p:cNvSpPr>
            <a:spLocks noChangeShapeType="1"/>
          </p:cNvSpPr>
          <p:nvPr/>
        </p:nvSpPr>
        <p:spPr bwMode="auto">
          <a:xfrm flipV="1">
            <a:off x="2289175" y="5167313"/>
            <a:ext cx="1260475" cy="13017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57" name="Text Box 54"/>
          <p:cNvSpPr txBox="1">
            <a:spLocks noChangeArrowheads="1"/>
          </p:cNvSpPr>
          <p:nvPr/>
        </p:nvSpPr>
        <p:spPr bwMode="auto">
          <a:xfrm>
            <a:off x="1519238" y="2870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40</a:t>
            </a:r>
          </a:p>
        </p:txBody>
      </p:sp>
      <p:sp>
        <p:nvSpPr>
          <p:cNvPr id="171058" name="Text Box 55"/>
          <p:cNvSpPr txBox="1">
            <a:spLocks noChangeArrowheads="1"/>
          </p:cNvSpPr>
          <p:nvPr/>
        </p:nvSpPr>
        <p:spPr bwMode="auto">
          <a:xfrm>
            <a:off x="782638" y="174625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71059" name="Text Box 56"/>
          <p:cNvSpPr txBox="1">
            <a:spLocks noChangeArrowheads="1"/>
          </p:cNvSpPr>
          <p:nvPr/>
        </p:nvSpPr>
        <p:spPr bwMode="auto">
          <a:xfrm>
            <a:off x="52388" y="35845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71060" name="Text Box 57"/>
          <p:cNvSpPr txBox="1">
            <a:spLocks noChangeArrowheads="1"/>
          </p:cNvSpPr>
          <p:nvPr/>
        </p:nvSpPr>
        <p:spPr bwMode="auto">
          <a:xfrm>
            <a:off x="950913" y="45085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71061" name="Text Box 58"/>
          <p:cNvSpPr txBox="1">
            <a:spLocks noChangeArrowheads="1"/>
          </p:cNvSpPr>
          <p:nvPr/>
        </p:nvSpPr>
        <p:spPr bwMode="auto">
          <a:xfrm>
            <a:off x="1179513" y="50927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71062" name="Text Box 59"/>
          <p:cNvSpPr txBox="1">
            <a:spLocks noChangeArrowheads="1"/>
          </p:cNvSpPr>
          <p:nvPr/>
        </p:nvSpPr>
        <p:spPr bwMode="auto">
          <a:xfrm>
            <a:off x="3048000" y="4240213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71063" name="Text Box 60"/>
          <p:cNvSpPr txBox="1">
            <a:spLocks noChangeArrowheads="1"/>
          </p:cNvSpPr>
          <p:nvPr/>
        </p:nvSpPr>
        <p:spPr bwMode="auto">
          <a:xfrm>
            <a:off x="2638425" y="5157788"/>
            <a:ext cx="36353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6</a:t>
            </a:r>
          </a:p>
        </p:txBody>
      </p:sp>
      <p:sp>
        <p:nvSpPr>
          <p:cNvPr id="171064" name="Text Box 61"/>
          <p:cNvSpPr txBox="1">
            <a:spLocks noChangeArrowheads="1"/>
          </p:cNvSpPr>
          <p:nvPr/>
        </p:nvSpPr>
        <p:spPr bwMode="auto">
          <a:xfrm>
            <a:off x="3502025" y="3452813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71065" name="Text Box 62"/>
          <p:cNvSpPr txBox="1">
            <a:spLocks noChangeArrowheads="1"/>
          </p:cNvSpPr>
          <p:nvPr/>
        </p:nvSpPr>
        <p:spPr bwMode="auto">
          <a:xfrm>
            <a:off x="2278063" y="2071688"/>
            <a:ext cx="54133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30</a:t>
            </a:r>
          </a:p>
        </p:txBody>
      </p:sp>
      <p:sp>
        <p:nvSpPr>
          <p:cNvPr id="171066" name="Text Box 63"/>
          <p:cNvSpPr txBox="1">
            <a:spLocks noChangeArrowheads="1"/>
          </p:cNvSpPr>
          <p:nvPr/>
        </p:nvSpPr>
        <p:spPr bwMode="auto">
          <a:xfrm>
            <a:off x="1535113" y="40386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71067" name="Text Box 64"/>
          <p:cNvSpPr txBox="1">
            <a:spLocks noChangeArrowheads="1"/>
          </p:cNvSpPr>
          <p:nvPr/>
        </p:nvSpPr>
        <p:spPr bwMode="auto">
          <a:xfrm>
            <a:off x="658813" y="2870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30</a:t>
            </a:r>
          </a:p>
        </p:txBody>
      </p:sp>
      <p:sp>
        <p:nvSpPr>
          <p:cNvPr id="171068" name="Text Box 65"/>
          <p:cNvSpPr txBox="1">
            <a:spLocks noChangeArrowheads="1"/>
          </p:cNvSpPr>
          <p:nvPr/>
        </p:nvSpPr>
        <p:spPr bwMode="auto">
          <a:xfrm>
            <a:off x="2773363" y="15240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71069" name="Text Box 66"/>
          <p:cNvSpPr txBox="1">
            <a:spLocks noChangeArrowheads="1"/>
          </p:cNvSpPr>
          <p:nvPr/>
        </p:nvSpPr>
        <p:spPr bwMode="auto">
          <a:xfrm>
            <a:off x="1909763" y="33416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71070" name="Text Box 67"/>
          <p:cNvSpPr txBox="1">
            <a:spLocks noChangeArrowheads="1"/>
          </p:cNvSpPr>
          <p:nvPr/>
        </p:nvSpPr>
        <p:spPr bwMode="auto">
          <a:xfrm>
            <a:off x="690563" y="60325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71071" name="Oval 68"/>
          <p:cNvSpPr>
            <a:spLocks noChangeArrowheads="1"/>
          </p:cNvSpPr>
          <p:nvPr/>
        </p:nvSpPr>
        <p:spPr bwMode="auto">
          <a:xfrm>
            <a:off x="830263" y="5364163"/>
            <a:ext cx="131762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72" name="Text Box 69"/>
          <p:cNvSpPr txBox="1">
            <a:spLocks noChangeArrowheads="1"/>
          </p:cNvSpPr>
          <p:nvPr/>
        </p:nvSpPr>
        <p:spPr bwMode="auto">
          <a:xfrm>
            <a:off x="1022350" y="5364163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71073" name="Text Box 70"/>
          <p:cNvSpPr txBox="1">
            <a:spLocks noChangeArrowheads="1"/>
          </p:cNvSpPr>
          <p:nvPr/>
        </p:nvSpPr>
        <p:spPr bwMode="auto">
          <a:xfrm>
            <a:off x="360363" y="544195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71074" name="Text Box 71"/>
          <p:cNvSpPr txBox="1">
            <a:spLocks noChangeArrowheads="1"/>
          </p:cNvSpPr>
          <p:nvPr/>
        </p:nvSpPr>
        <p:spPr bwMode="auto">
          <a:xfrm>
            <a:off x="563563" y="5218113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k</a:t>
            </a:r>
          </a:p>
        </p:txBody>
      </p:sp>
      <p:sp>
        <p:nvSpPr>
          <p:cNvPr id="171075" name="Rectangle 72"/>
          <p:cNvSpPr>
            <a:spLocks noChangeArrowheads="1"/>
          </p:cNvSpPr>
          <p:nvPr/>
        </p:nvSpPr>
        <p:spPr bwMode="auto">
          <a:xfrm>
            <a:off x="4200525" y="762000"/>
            <a:ext cx="4956175" cy="350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Cycle detection algorithm: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Keep track of sets of nodes 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in connected components.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If edge with one component,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then new cycle.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If edge bridges two components,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then no new cycle.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Merge components.</a:t>
            </a:r>
          </a:p>
        </p:txBody>
      </p:sp>
      <p:sp>
        <p:nvSpPr>
          <p:cNvPr id="1241161" name="Freeform 73"/>
          <p:cNvSpPr>
            <a:spLocks/>
          </p:cNvSpPr>
          <p:nvPr/>
        </p:nvSpPr>
        <p:spPr bwMode="auto">
          <a:xfrm>
            <a:off x="25400" y="1341438"/>
            <a:ext cx="3860800" cy="4373562"/>
          </a:xfrm>
          <a:custGeom>
            <a:avLst/>
            <a:gdLst>
              <a:gd name="T0" fmla="*/ 2147483647 w 2432"/>
              <a:gd name="T1" fmla="*/ 2147483647 h 2755"/>
              <a:gd name="T2" fmla="*/ 0 w 2432"/>
              <a:gd name="T3" fmla="*/ 2147483647 h 2755"/>
              <a:gd name="T4" fmla="*/ 2147483647 w 2432"/>
              <a:gd name="T5" fmla="*/ 0 h 2755"/>
              <a:gd name="T6" fmla="*/ 2147483647 w 2432"/>
              <a:gd name="T7" fmla="*/ 2147483647 h 2755"/>
              <a:gd name="T8" fmla="*/ 2147483647 w 2432"/>
              <a:gd name="T9" fmla="*/ 2147483647 h 2755"/>
              <a:gd name="T10" fmla="*/ 2147483647 w 2432"/>
              <a:gd name="T11" fmla="*/ 2147483647 h 2755"/>
              <a:gd name="T12" fmla="*/ 2147483647 w 2432"/>
              <a:gd name="T13" fmla="*/ 2147483647 h 27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432"/>
              <a:gd name="T22" fmla="*/ 0 h 2755"/>
              <a:gd name="T23" fmla="*/ 2432 w 2432"/>
              <a:gd name="T24" fmla="*/ 2755 h 2755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432" h="2755">
                <a:moveTo>
                  <a:pt x="87" y="2423"/>
                </a:moveTo>
                <a:lnTo>
                  <a:pt x="0" y="549"/>
                </a:lnTo>
                <a:lnTo>
                  <a:pt x="1190" y="0"/>
                </a:lnTo>
                <a:lnTo>
                  <a:pt x="2432" y="67"/>
                </a:lnTo>
                <a:lnTo>
                  <a:pt x="2432" y="2755"/>
                </a:lnTo>
                <a:lnTo>
                  <a:pt x="1922" y="2698"/>
                </a:lnTo>
                <a:lnTo>
                  <a:pt x="80" y="2419"/>
                </a:ln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77" name="Rectangle 74"/>
          <p:cNvSpPr>
            <a:spLocks noChangeArrowheads="1"/>
          </p:cNvSpPr>
          <p:nvPr/>
        </p:nvSpPr>
        <p:spPr bwMode="auto">
          <a:xfrm>
            <a:off x="152400" y="5867400"/>
            <a:ext cx="381000" cy="381000"/>
          </a:xfrm>
          <a:prstGeom prst="rect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1078" name="Rectangle 75"/>
          <p:cNvSpPr>
            <a:spLocks noChangeArrowheads="1"/>
          </p:cNvSpPr>
          <p:nvPr/>
        </p:nvSpPr>
        <p:spPr bwMode="auto">
          <a:xfrm rot="3221757">
            <a:off x="601663" y="5614988"/>
            <a:ext cx="1066800" cy="304800"/>
          </a:xfrm>
          <a:prstGeom prst="rect">
            <a:avLst/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1164" name="Text Box 76"/>
          <p:cNvSpPr txBox="1">
            <a:spLocks noChangeArrowheads="1"/>
          </p:cNvSpPr>
          <p:nvPr/>
        </p:nvSpPr>
        <p:spPr bwMode="auto">
          <a:xfrm>
            <a:off x="1889125" y="5934075"/>
            <a:ext cx="4097338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Can’t add because of cycle.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41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41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410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410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11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411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4116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1092" grpId="0" animBg="1"/>
      <p:bldP spid="1241161" grpId="0" animBg="1"/>
      <p:bldP spid="1241164" grpId="0" build="allAtOnce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Graph Search Algorithms</a:t>
            </a:r>
          </a:p>
        </p:txBody>
      </p:sp>
      <p:pic>
        <p:nvPicPr>
          <p:cNvPr id="54275" name="Picture 3" descr="00-5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838200"/>
            <a:ext cx="4000500" cy="556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9481787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2034" name="Picture 2" descr="capture20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6188" y="685800"/>
            <a:ext cx="6651625" cy="548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Minimal Spanning Tree</a:t>
            </a:r>
          </a:p>
        </p:txBody>
      </p:sp>
      <p:sp>
        <p:nvSpPr>
          <p:cNvPr id="173059" name="Rectangle 3"/>
          <p:cNvSpPr>
            <a:spLocks noChangeArrowheads="1"/>
          </p:cNvSpPr>
          <p:nvPr/>
        </p:nvSpPr>
        <p:spPr bwMode="auto">
          <a:xfrm>
            <a:off x="1136650" y="806450"/>
            <a:ext cx="65595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Algorithm for keeping track of components: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Union-Find Data structure.</a:t>
            </a:r>
          </a:p>
        </p:txBody>
      </p:sp>
      <p:pic>
        <p:nvPicPr>
          <p:cNvPr id="173060" name="Picture 4" descr="capture2"/>
          <p:cNvPicPr>
            <a:picLocks noGrp="1" noChangeAspect="1" noChangeArrowheads="1"/>
          </p:cNvPicPr>
          <p:nvPr>
            <p:ph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4925" y="2185988"/>
            <a:ext cx="9032875" cy="2181225"/>
          </a:xfrm>
        </p:spPr>
      </p:pic>
      <p:sp>
        <p:nvSpPr>
          <p:cNvPr id="1243141" name="Text Box 5"/>
          <p:cNvSpPr txBox="1">
            <a:spLocks noChangeArrowheads="1"/>
          </p:cNvSpPr>
          <p:nvPr/>
        </p:nvSpPr>
        <p:spPr bwMode="auto">
          <a:xfrm>
            <a:off x="2017713" y="5019675"/>
            <a:ext cx="4840287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Average Time = Akerman’s</a:t>
            </a:r>
            <a:r>
              <a: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-1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(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E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                   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Symbol" pitchFamily="18" charset="2"/>
              </a:rPr>
              <a:t>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4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43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43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3141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Line 2"/>
          <p:cNvSpPr>
            <a:spLocks noChangeShapeType="1"/>
          </p:cNvSpPr>
          <p:nvPr/>
        </p:nvSpPr>
        <p:spPr bwMode="auto">
          <a:xfrm>
            <a:off x="365125" y="6084888"/>
            <a:ext cx="928688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4083" name="Line 3"/>
          <p:cNvSpPr>
            <a:spLocks noChangeShapeType="1"/>
          </p:cNvSpPr>
          <p:nvPr/>
        </p:nvSpPr>
        <p:spPr bwMode="auto">
          <a:xfrm flipV="1">
            <a:off x="365125" y="5429250"/>
            <a:ext cx="530225" cy="6556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4084" name="Line 4"/>
          <p:cNvSpPr>
            <a:spLocks noChangeShapeType="1"/>
          </p:cNvSpPr>
          <p:nvPr/>
        </p:nvSpPr>
        <p:spPr bwMode="auto">
          <a:xfrm>
            <a:off x="895350" y="5429250"/>
            <a:ext cx="465138" cy="6556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4165" name="Line 5"/>
          <p:cNvSpPr>
            <a:spLocks noChangeShapeType="1"/>
          </p:cNvSpPr>
          <p:nvPr/>
        </p:nvSpPr>
        <p:spPr bwMode="auto">
          <a:xfrm flipH="1" flipV="1">
            <a:off x="1293813" y="4051300"/>
            <a:ext cx="928687" cy="124618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4166" name="Line 6"/>
          <p:cNvSpPr>
            <a:spLocks noChangeShapeType="1"/>
          </p:cNvSpPr>
          <p:nvPr/>
        </p:nvSpPr>
        <p:spPr bwMode="auto">
          <a:xfrm flipH="1">
            <a:off x="365125" y="1754188"/>
            <a:ext cx="1725613" cy="65722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4167" name="Line 7"/>
          <p:cNvSpPr>
            <a:spLocks noChangeShapeType="1"/>
          </p:cNvSpPr>
          <p:nvPr/>
        </p:nvSpPr>
        <p:spPr bwMode="auto">
          <a:xfrm flipH="1">
            <a:off x="1293813" y="1751013"/>
            <a:ext cx="795337" cy="2300287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4168" name="Line 8"/>
          <p:cNvSpPr>
            <a:spLocks noChangeShapeType="1"/>
          </p:cNvSpPr>
          <p:nvPr/>
        </p:nvSpPr>
        <p:spPr bwMode="auto">
          <a:xfrm>
            <a:off x="2090738" y="1754188"/>
            <a:ext cx="957262" cy="22844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4169" name="Line 9"/>
          <p:cNvSpPr>
            <a:spLocks noChangeShapeType="1"/>
          </p:cNvSpPr>
          <p:nvPr/>
        </p:nvSpPr>
        <p:spPr bwMode="auto">
          <a:xfrm>
            <a:off x="2090738" y="1754188"/>
            <a:ext cx="1592262" cy="3937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4170" name="Line 10"/>
          <p:cNvSpPr>
            <a:spLocks noChangeShapeType="1"/>
          </p:cNvSpPr>
          <p:nvPr/>
        </p:nvSpPr>
        <p:spPr bwMode="auto">
          <a:xfrm>
            <a:off x="298450" y="2476500"/>
            <a:ext cx="265113" cy="26241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4171" name="Line 11"/>
          <p:cNvSpPr>
            <a:spLocks noChangeShapeType="1"/>
          </p:cNvSpPr>
          <p:nvPr/>
        </p:nvSpPr>
        <p:spPr bwMode="auto">
          <a:xfrm flipV="1">
            <a:off x="3549650" y="2147888"/>
            <a:ext cx="133350" cy="301942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4092" name="Rectangle 12"/>
          <p:cNvSpPr>
            <a:spLocks noChangeArrowheads="1"/>
          </p:cNvSpPr>
          <p:nvPr/>
        </p:nvSpPr>
        <p:spPr bwMode="auto">
          <a:xfrm>
            <a:off x="762000" y="-1524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 Adaptive Algorithm </a:t>
            </a:r>
            <a:b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for Minimal Spanning Tree</a:t>
            </a:r>
          </a:p>
        </p:txBody>
      </p:sp>
      <p:sp>
        <p:nvSpPr>
          <p:cNvPr id="174093" name="Oval 13"/>
          <p:cNvSpPr>
            <a:spLocks noChangeArrowheads="1"/>
          </p:cNvSpPr>
          <p:nvPr/>
        </p:nvSpPr>
        <p:spPr bwMode="auto">
          <a:xfrm>
            <a:off x="2024063" y="1689100"/>
            <a:ext cx="133350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4094" name="Oval 14"/>
          <p:cNvSpPr>
            <a:spLocks noChangeArrowheads="1"/>
          </p:cNvSpPr>
          <p:nvPr/>
        </p:nvSpPr>
        <p:spPr bwMode="auto">
          <a:xfrm>
            <a:off x="1227138" y="3986213"/>
            <a:ext cx="133350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4095" name="Oval 15"/>
          <p:cNvSpPr>
            <a:spLocks noChangeArrowheads="1"/>
          </p:cNvSpPr>
          <p:nvPr/>
        </p:nvSpPr>
        <p:spPr bwMode="auto">
          <a:xfrm>
            <a:off x="3616325" y="2082800"/>
            <a:ext cx="133350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4096" name="Text Box 16"/>
          <p:cNvSpPr txBox="1">
            <a:spLocks noChangeArrowheads="1"/>
          </p:cNvSpPr>
          <p:nvPr/>
        </p:nvSpPr>
        <p:spPr bwMode="auto">
          <a:xfrm>
            <a:off x="1825625" y="1295400"/>
            <a:ext cx="331788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</a:p>
        </p:txBody>
      </p:sp>
      <p:sp>
        <p:nvSpPr>
          <p:cNvPr id="174097" name="Text Box 17"/>
          <p:cNvSpPr txBox="1">
            <a:spLocks noChangeArrowheads="1"/>
          </p:cNvSpPr>
          <p:nvPr/>
        </p:nvSpPr>
        <p:spPr bwMode="auto">
          <a:xfrm>
            <a:off x="962025" y="3775075"/>
            <a:ext cx="3540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</a:t>
            </a:r>
          </a:p>
        </p:txBody>
      </p:sp>
      <p:sp>
        <p:nvSpPr>
          <p:cNvPr id="174098" name="Text Box 18"/>
          <p:cNvSpPr txBox="1">
            <a:spLocks noChangeArrowheads="1"/>
          </p:cNvSpPr>
          <p:nvPr/>
        </p:nvSpPr>
        <p:spPr bwMode="auto">
          <a:xfrm>
            <a:off x="3683000" y="1839913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b</a:t>
            </a:r>
          </a:p>
        </p:txBody>
      </p:sp>
      <p:sp>
        <p:nvSpPr>
          <p:cNvPr id="174099" name="Line 19"/>
          <p:cNvSpPr>
            <a:spLocks noChangeShapeType="1"/>
          </p:cNvSpPr>
          <p:nvPr/>
        </p:nvSpPr>
        <p:spPr bwMode="auto">
          <a:xfrm>
            <a:off x="2090738" y="1754188"/>
            <a:ext cx="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4180" name="Line 20"/>
          <p:cNvSpPr>
            <a:spLocks noChangeShapeType="1"/>
          </p:cNvSpPr>
          <p:nvPr/>
        </p:nvSpPr>
        <p:spPr bwMode="auto">
          <a:xfrm flipH="1">
            <a:off x="3048000" y="2147888"/>
            <a:ext cx="635000" cy="19669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4181" name="Line 21"/>
          <p:cNvSpPr>
            <a:spLocks noChangeShapeType="1"/>
          </p:cNvSpPr>
          <p:nvPr/>
        </p:nvSpPr>
        <p:spPr bwMode="auto">
          <a:xfrm>
            <a:off x="298450" y="2476500"/>
            <a:ext cx="995363" cy="157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4102" name="Oval 22"/>
          <p:cNvSpPr>
            <a:spLocks noChangeArrowheads="1"/>
          </p:cNvSpPr>
          <p:nvPr/>
        </p:nvSpPr>
        <p:spPr bwMode="auto">
          <a:xfrm>
            <a:off x="241300" y="236696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4103" name="Text Box 23"/>
          <p:cNvSpPr txBox="1">
            <a:spLocks noChangeArrowheads="1"/>
          </p:cNvSpPr>
          <p:nvPr/>
        </p:nvSpPr>
        <p:spPr bwMode="auto">
          <a:xfrm>
            <a:off x="0" y="203835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</a:t>
            </a:r>
          </a:p>
        </p:txBody>
      </p:sp>
      <p:sp>
        <p:nvSpPr>
          <p:cNvPr id="174104" name="Oval 24"/>
          <p:cNvSpPr>
            <a:spLocks noChangeArrowheads="1"/>
          </p:cNvSpPr>
          <p:nvPr/>
        </p:nvSpPr>
        <p:spPr bwMode="auto">
          <a:xfrm>
            <a:off x="2995613" y="3986213"/>
            <a:ext cx="133350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4105" name="Text Box 25"/>
          <p:cNvSpPr txBox="1">
            <a:spLocks noChangeArrowheads="1"/>
          </p:cNvSpPr>
          <p:nvPr/>
        </p:nvSpPr>
        <p:spPr bwMode="auto">
          <a:xfrm>
            <a:off x="2620963" y="3657600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d</a:t>
            </a:r>
          </a:p>
        </p:txBody>
      </p:sp>
      <p:sp>
        <p:nvSpPr>
          <p:cNvPr id="174106" name="Oval 26"/>
          <p:cNvSpPr>
            <a:spLocks noChangeArrowheads="1"/>
          </p:cNvSpPr>
          <p:nvPr/>
        </p:nvSpPr>
        <p:spPr bwMode="auto">
          <a:xfrm>
            <a:off x="498475" y="5100638"/>
            <a:ext cx="131763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4107" name="Text Box 27"/>
          <p:cNvSpPr txBox="1">
            <a:spLocks noChangeArrowheads="1"/>
          </p:cNvSpPr>
          <p:nvPr/>
        </p:nvSpPr>
        <p:spPr bwMode="auto">
          <a:xfrm>
            <a:off x="255588" y="4772025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</a:t>
            </a:r>
          </a:p>
        </p:txBody>
      </p:sp>
      <p:sp>
        <p:nvSpPr>
          <p:cNvPr id="174108" name="Oval 28"/>
          <p:cNvSpPr>
            <a:spLocks noChangeArrowheads="1"/>
          </p:cNvSpPr>
          <p:nvPr/>
        </p:nvSpPr>
        <p:spPr bwMode="auto">
          <a:xfrm>
            <a:off x="298450" y="600551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4109" name="Text Box 29"/>
          <p:cNvSpPr txBox="1">
            <a:spLocks noChangeArrowheads="1"/>
          </p:cNvSpPr>
          <p:nvPr/>
        </p:nvSpPr>
        <p:spPr bwMode="auto">
          <a:xfrm>
            <a:off x="112713" y="5808663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</a:t>
            </a:r>
          </a:p>
        </p:txBody>
      </p:sp>
      <p:sp>
        <p:nvSpPr>
          <p:cNvPr id="174110" name="Oval 30"/>
          <p:cNvSpPr>
            <a:spLocks noChangeArrowheads="1"/>
          </p:cNvSpPr>
          <p:nvPr/>
        </p:nvSpPr>
        <p:spPr bwMode="auto">
          <a:xfrm>
            <a:off x="1293813" y="6005513"/>
            <a:ext cx="133350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4111" name="Text Box 31"/>
          <p:cNvSpPr txBox="1">
            <a:spLocks noChangeArrowheads="1"/>
          </p:cNvSpPr>
          <p:nvPr/>
        </p:nvSpPr>
        <p:spPr bwMode="auto">
          <a:xfrm>
            <a:off x="1360488" y="5808663"/>
            <a:ext cx="2905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j</a:t>
            </a:r>
          </a:p>
        </p:txBody>
      </p:sp>
      <p:sp>
        <p:nvSpPr>
          <p:cNvPr id="174112" name="Oval 32"/>
          <p:cNvSpPr>
            <a:spLocks noChangeArrowheads="1"/>
          </p:cNvSpPr>
          <p:nvPr/>
        </p:nvSpPr>
        <p:spPr bwMode="auto">
          <a:xfrm>
            <a:off x="3484563" y="5122863"/>
            <a:ext cx="131762" cy="131762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4113" name="Text Box 33"/>
          <p:cNvSpPr txBox="1">
            <a:spLocks noChangeArrowheads="1"/>
          </p:cNvSpPr>
          <p:nvPr/>
        </p:nvSpPr>
        <p:spPr bwMode="auto">
          <a:xfrm>
            <a:off x="3359150" y="5089525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h</a:t>
            </a:r>
          </a:p>
        </p:txBody>
      </p:sp>
      <p:sp>
        <p:nvSpPr>
          <p:cNvPr id="1244194" name="Line 34"/>
          <p:cNvSpPr>
            <a:spLocks noChangeShapeType="1"/>
          </p:cNvSpPr>
          <p:nvPr/>
        </p:nvSpPr>
        <p:spPr bwMode="auto">
          <a:xfrm flipV="1">
            <a:off x="563563" y="4051300"/>
            <a:ext cx="2522537" cy="111601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4195" name="Line 35"/>
          <p:cNvSpPr>
            <a:spLocks noChangeShapeType="1"/>
          </p:cNvSpPr>
          <p:nvPr/>
        </p:nvSpPr>
        <p:spPr bwMode="auto">
          <a:xfrm>
            <a:off x="3086100" y="4051300"/>
            <a:ext cx="463550" cy="111601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4116" name="Oval 36"/>
          <p:cNvSpPr>
            <a:spLocks noChangeArrowheads="1"/>
          </p:cNvSpPr>
          <p:nvPr/>
        </p:nvSpPr>
        <p:spPr bwMode="auto">
          <a:xfrm>
            <a:off x="2200275" y="5232400"/>
            <a:ext cx="131763" cy="131763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4117" name="Text Box 37"/>
          <p:cNvSpPr txBox="1">
            <a:spLocks noChangeArrowheads="1"/>
          </p:cNvSpPr>
          <p:nvPr/>
        </p:nvSpPr>
        <p:spPr bwMode="auto">
          <a:xfrm>
            <a:off x="1889125" y="5167313"/>
            <a:ext cx="374650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</a:t>
            </a:r>
          </a:p>
        </p:txBody>
      </p:sp>
      <p:sp>
        <p:nvSpPr>
          <p:cNvPr id="1244198" name="Line 38"/>
          <p:cNvSpPr>
            <a:spLocks noChangeShapeType="1"/>
          </p:cNvSpPr>
          <p:nvPr/>
        </p:nvSpPr>
        <p:spPr bwMode="auto">
          <a:xfrm>
            <a:off x="563563" y="5167313"/>
            <a:ext cx="1658937" cy="13017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4199" name="Line 39"/>
          <p:cNvSpPr>
            <a:spLocks noChangeShapeType="1"/>
          </p:cNvSpPr>
          <p:nvPr/>
        </p:nvSpPr>
        <p:spPr bwMode="auto">
          <a:xfrm flipV="1">
            <a:off x="2289175" y="5167313"/>
            <a:ext cx="1260475" cy="13017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4120" name="Text Box 40"/>
          <p:cNvSpPr txBox="1">
            <a:spLocks noChangeArrowheads="1"/>
          </p:cNvSpPr>
          <p:nvPr/>
        </p:nvSpPr>
        <p:spPr bwMode="auto">
          <a:xfrm>
            <a:off x="1519238" y="2870200"/>
            <a:ext cx="5397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40</a:t>
            </a:r>
          </a:p>
        </p:txBody>
      </p:sp>
      <p:sp>
        <p:nvSpPr>
          <p:cNvPr id="174121" name="Text Box 41"/>
          <p:cNvSpPr txBox="1">
            <a:spLocks noChangeArrowheads="1"/>
          </p:cNvSpPr>
          <p:nvPr/>
        </p:nvSpPr>
        <p:spPr bwMode="auto">
          <a:xfrm>
            <a:off x="782638" y="174625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74122" name="Text Box 42"/>
          <p:cNvSpPr txBox="1">
            <a:spLocks noChangeArrowheads="1"/>
          </p:cNvSpPr>
          <p:nvPr/>
        </p:nvSpPr>
        <p:spPr bwMode="auto">
          <a:xfrm>
            <a:off x="52388" y="3584575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74123" name="Text Box 43"/>
          <p:cNvSpPr txBox="1">
            <a:spLocks noChangeArrowheads="1"/>
          </p:cNvSpPr>
          <p:nvPr/>
        </p:nvSpPr>
        <p:spPr bwMode="auto">
          <a:xfrm>
            <a:off x="862013" y="4508500"/>
            <a:ext cx="5397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15</a:t>
            </a:r>
          </a:p>
        </p:txBody>
      </p:sp>
      <p:sp>
        <p:nvSpPr>
          <p:cNvPr id="174124" name="Text Box 44"/>
          <p:cNvSpPr txBox="1">
            <a:spLocks noChangeArrowheads="1"/>
          </p:cNvSpPr>
          <p:nvPr/>
        </p:nvSpPr>
        <p:spPr bwMode="auto">
          <a:xfrm>
            <a:off x="1179513" y="50927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74125" name="Text Box 45"/>
          <p:cNvSpPr txBox="1">
            <a:spLocks noChangeArrowheads="1"/>
          </p:cNvSpPr>
          <p:nvPr/>
        </p:nvSpPr>
        <p:spPr bwMode="auto">
          <a:xfrm>
            <a:off x="2638425" y="5157788"/>
            <a:ext cx="363538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6</a:t>
            </a:r>
          </a:p>
        </p:txBody>
      </p:sp>
      <p:sp>
        <p:nvSpPr>
          <p:cNvPr id="174126" name="Text Box 46"/>
          <p:cNvSpPr txBox="1">
            <a:spLocks noChangeArrowheads="1"/>
          </p:cNvSpPr>
          <p:nvPr/>
        </p:nvSpPr>
        <p:spPr bwMode="auto">
          <a:xfrm>
            <a:off x="3502025" y="3452813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74127" name="Text Box 47"/>
          <p:cNvSpPr txBox="1">
            <a:spLocks noChangeArrowheads="1"/>
          </p:cNvSpPr>
          <p:nvPr/>
        </p:nvSpPr>
        <p:spPr bwMode="auto">
          <a:xfrm>
            <a:off x="2278063" y="2071688"/>
            <a:ext cx="541337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30</a:t>
            </a:r>
          </a:p>
        </p:txBody>
      </p:sp>
      <p:sp>
        <p:nvSpPr>
          <p:cNvPr id="174128" name="Text Box 48"/>
          <p:cNvSpPr txBox="1">
            <a:spLocks noChangeArrowheads="1"/>
          </p:cNvSpPr>
          <p:nvPr/>
        </p:nvSpPr>
        <p:spPr bwMode="auto">
          <a:xfrm>
            <a:off x="3038475" y="2927350"/>
            <a:ext cx="360363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</a:t>
            </a:r>
          </a:p>
        </p:txBody>
      </p:sp>
      <p:sp>
        <p:nvSpPr>
          <p:cNvPr id="174129" name="Text Box 49"/>
          <p:cNvSpPr txBox="1">
            <a:spLocks noChangeArrowheads="1"/>
          </p:cNvSpPr>
          <p:nvPr/>
        </p:nvSpPr>
        <p:spPr bwMode="auto">
          <a:xfrm>
            <a:off x="658813" y="2870200"/>
            <a:ext cx="5397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30</a:t>
            </a:r>
          </a:p>
        </p:txBody>
      </p:sp>
      <p:sp>
        <p:nvSpPr>
          <p:cNvPr id="1244210" name="Line 50"/>
          <p:cNvSpPr>
            <a:spLocks noChangeShapeType="1"/>
          </p:cNvSpPr>
          <p:nvPr/>
        </p:nvSpPr>
        <p:spPr bwMode="auto">
          <a:xfrm flipV="1">
            <a:off x="1293813" y="2147888"/>
            <a:ext cx="2389187" cy="190341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4131" name="Text Box 51"/>
          <p:cNvSpPr txBox="1">
            <a:spLocks noChangeArrowheads="1"/>
          </p:cNvSpPr>
          <p:nvPr/>
        </p:nvSpPr>
        <p:spPr bwMode="auto">
          <a:xfrm>
            <a:off x="1909763" y="3341688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74132" name="Text Box 52"/>
          <p:cNvSpPr txBox="1">
            <a:spLocks noChangeArrowheads="1"/>
          </p:cNvSpPr>
          <p:nvPr/>
        </p:nvSpPr>
        <p:spPr bwMode="auto">
          <a:xfrm>
            <a:off x="690563" y="60325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74133" name="Oval 53"/>
          <p:cNvSpPr>
            <a:spLocks noChangeArrowheads="1"/>
          </p:cNvSpPr>
          <p:nvPr/>
        </p:nvSpPr>
        <p:spPr bwMode="auto">
          <a:xfrm>
            <a:off x="830263" y="5364163"/>
            <a:ext cx="131762" cy="13017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4134" name="Text Box 54"/>
          <p:cNvSpPr txBox="1">
            <a:spLocks noChangeArrowheads="1"/>
          </p:cNvSpPr>
          <p:nvPr/>
        </p:nvSpPr>
        <p:spPr bwMode="auto">
          <a:xfrm>
            <a:off x="1022350" y="5364163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174135" name="Text Box 55"/>
          <p:cNvSpPr txBox="1">
            <a:spLocks noChangeArrowheads="1"/>
          </p:cNvSpPr>
          <p:nvPr/>
        </p:nvSpPr>
        <p:spPr bwMode="auto">
          <a:xfrm>
            <a:off x="360363" y="544195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74136" name="Text Box 56"/>
          <p:cNvSpPr txBox="1">
            <a:spLocks noChangeArrowheads="1"/>
          </p:cNvSpPr>
          <p:nvPr/>
        </p:nvSpPr>
        <p:spPr bwMode="auto">
          <a:xfrm>
            <a:off x="563563" y="5218113"/>
            <a:ext cx="354012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k</a:t>
            </a:r>
          </a:p>
        </p:txBody>
      </p:sp>
      <p:sp>
        <p:nvSpPr>
          <p:cNvPr id="1244217" name="Text Box 57"/>
          <p:cNvSpPr txBox="1">
            <a:spLocks noChangeArrowheads="1"/>
          </p:cNvSpPr>
          <p:nvPr/>
        </p:nvSpPr>
        <p:spPr bwMode="auto">
          <a:xfrm>
            <a:off x="4103688" y="981075"/>
            <a:ext cx="5018087" cy="3935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Another application: (www)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Suppose we don’t know of edges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until we find them searching 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from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Another Greedy Alg: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Expand out from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s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,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committing to best edge 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connected to component.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74138" name="Text Box 58"/>
          <p:cNvSpPr txBox="1">
            <a:spLocks noChangeArrowheads="1"/>
          </p:cNvSpPr>
          <p:nvPr/>
        </p:nvSpPr>
        <p:spPr bwMode="auto">
          <a:xfrm>
            <a:off x="1535113" y="40386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74139" name="Text Box 59"/>
          <p:cNvSpPr txBox="1">
            <a:spLocks noChangeArrowheads="1"/>
          </p:cNvSpPr>
          <p:nvPr/>
        </p:nvSpPr>
        <p:spPr bwMode="auto">
          <a:xfrm>
            <a:off x="2773363" y="1524000"/>
            <a:ext cx="36195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74140" name="Text Box 60"/>
          <p:cNvSpPr txBox="1">
            <a:spLocks noChangeArrowheads="1"/>
          </p:cNvSpPr>
          <p:nvPr/>
        </p:nvSpPr>
        <p:spPr bwMode="auto">
          <a:xfrm>
            <a:off x="3048000" y="4240213"/>
            <a:ext cx="3619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4</a:t>
            </a:r>
          </a:p>
        </p:txBody>
      </p:sp>
      <p:sp>
        <p:nvSpPr>
          <p:cNvPr id="1244221" name="Text Box 61"/>
          <p:cNvSpPr txBox="1">
            <a:spLocks noChangeArrowheads="1"/>
          </p:cNvSpPr>
          <p:nvPr/>
        </p:nvSpPr>
        <p:spPr bwMode="auto">
          <a:xfrm>
            <a:off x="1752600" y="6019800"/>
            <a:ext cx="409733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Can’t add because of cycle.</a:t>
            </a:r>
          </a:p>
        </p:txBody>
      </p:sp>
      <p:sp>
        <p:nvSpPr>
          <p:cNvPr id="1244222" name="Oval 62"/>
          <p:cNvSpPr>
            <a:spLocks noChangeArrowheads="1"/>
          </p:cNvSpPr>
          <p:nvPr/>
        </p:nvSpPr>
        <p:spPr bwMode="auto">
          <a:xfrm>
            <a:off x="1524000" y="4143375"/>
            <a:ext cx="381000" cy="381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1244223" name="Group 63"/>
          <p:cNvGrpSpPr>
            <a:grpSpLocks/>
          </p:cNvGrpSpPr>
          <p:nvPr/>
        </p:nvGrpSpPr>
        <p:grpSpPr bwMode="auto">
          <a:xfrm>
            <a:off x="698500" y="2149475"/>
            <a:ext cx="2297113" cy="3481388"/>
            <a:chOff x="440" y="1354"/>
            <a:chExt cx="1447" cy="2193"/>
          </a:xfrm>
        </p:grpSpPr>
        <p:sp>
          <p:nvSpPr>
            <p:cNvPr id="174148" name="Oval 64"/>
            <p:cNvSpPr>
              <a:spLocks noChangeArrowheads="1"/>
            </p:cNvSpPr>
            <p:nvPr/>
          </p:nvSpPr>
          <p:spPr bwMode="auto">
            <a:xfrm>
              <a:off x="1647" y="3307"/>
              <a:ext cx="240" cy="240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74149" name="Oval 65"/>
            <p:cNvSpPr>
              <a:spLocks noChangeArrowheads="1"/>
            </p:cNvSpPr>
            <p:nvPr/>
          </p:nvSpPr>
          <p:spPr bwMode="auto">
            <a:xfrm>
              <a:off x="440" y="1867"/>
              <a:ext cx="303" cy="235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74150" name="Oval 66"/>
            <p:cNvSpPr>
              <a:spLocks noChangeArrowheads="1"/>
            </p:cNvSpPr>
            <p:nvPr/>
          </p:nvSpPr>
          <p:spPr bwMode="auto">
            <a:xfrm>
              <a:off x="1445" y="1354"/>
              <a:ext cx="303" cy="235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74151" name="Oval 67"/>
            <p:cNvSpPr>
              <a:spLocks noChangeArrowheads="1"/>
            </p:cNvSpPr>
            <p:nvPr/>
          </p:nvSpPr>
          <p:spPr bwMode="auto">
            <a:xfrm>
              <a:off x="970" y="1867"/>
              <a:ext cx="303" cy="235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174152" name="Oval 68"/>
            <p:cNvSpPr>
              <a:spLocks noChangeArrowheads="1"/>
            </p:cNvSpPr>
            <p:nvPr/>
          </p:nvSpPr>
          <p:spPr bwMode="auto">
            <a:xfrm>
              <a:off x="556" y="2890"/>
              <a:ext cx="303" cy="235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1244229" name="Oval 69"/>
          <p:cNvSpPr>
            <a:spLocks noChangeArrowheads="1"/>
          </p:cNvSpPr>
          <p:nvPr/>
        </p:nvSpPr>
        <p:spPr bwMode="auto">
          <a:xfrm>
            <a:off x="-76200" y="5257800"/>
            <a:ext cx="1905000" cy="1143000"/>
          </a:xfrm>
          <a:prstGeom prst="ellips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244230" name="Text Box 70"/>
          <p:cNvSpPr txBox="1">
            <a:spLocks noChangeArrowheads="1"/>
          </p:cNvSpPr>
          <p:nvPr/>
        </p:nvSpPr>
        <p:spPr bwMode="auto">
          <a:xfrm>
            <a:off x="1905000" y="6338888"/>
            <a:ext cx="433705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These edges are never found.</a:t>
            </a:r>
          </a:p>
        </p:txBody>
      </p:sp>
      <p:sp>
        <p:nvSpPr>
          <p:cNvPr id="1244231" name="Text Box 71"/>
          <p:cNvSpPr txBox="1">
            <a:spLocks noChangeArrowheads="1"/>
          </p:cNvSpPr>
          <p:nvPr/>
        </p:nvSpPr>
        <p:spPr bwMode="auto">
          <a:xfrm>
            <a:off x="2743200" y="5715000"/>
            <a:ext cx="954088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Done</a:t>
            </a:r>
          </a:p>
        </p:txBody>
      </p:sp>
      <p:sp>
        <p:nvSpPr>
          <p:cNvPr id="1244232" name="Text Box 72"/>
          <p:cNvSpPr txBox="1">
            <a:spLocks noChangeArrowheads="1"/>
          </p:cNvSpPr>
          <p:nvPr/>
        </p:nvSpPr>
        <p:spPr bwMode="auto">
          <a:xfrm>
            <a:off x="4267200" y="4648200"/>
            <a:ext cx="4357688" cy="1373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Is this a greedy algorithm?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(The priorities on the edges 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  keep changing.)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2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442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442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2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442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442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2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442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442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2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442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442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6" dur="500" fill="hold"/>
                                        <p:tgtEl>
                                          <p:spTgt spid="124416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27" dur="500" fill="hold"/>
                                        <p:tgtEl>
                                          <p:spTgt spid="124416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9" dur="500" fill="hold"/>
                                        <p:tgtEl>
                                          <p:spTgt spid="124416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30" dur="500" fill="hold"/>
                                        <p:tgtEl>
                                          <p:spTgt spid="1244167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2" dur="500" fill="hold"/>
                                        <p:tgtEl>
                                          <p:spTgt spid="124416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33" dur="500" fill="hold"/>
                                        <p:tgtEl>
                                          <p:spTgt spid="124416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5" dur="500" fill="hold"/>
                                        <p:tgtEl>
                                          <p:spTgt spid="124416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124416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0" dur="500" fill="hold"/>
                                        <p:tgtEl>
                                          <p:spTgt spid="124416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41" dur="500" fill="hold"/>
                                        <p:tgtEl>
                                          <p:spTgt spid="124416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5" dur="500" fill="hold"/>
                                        <p:tgtEl>
                                          <p:spTgt spid="124417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46" dur="500" fill="hold"/>
                                        <p:tgtEl>
                                          <p:spTgt spid="124417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500" fill="hold"/>
                                        <p:tgtEl>
                                          <p:spTgt spid="124418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24418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500" fill="hold"/>
                                        <p:tgtEl>
                                          <p:spTgt spid="124416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24416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12442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124421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1" dur="500" fill="hold"/>
                                        <p:tgtEl>
                                          <p:spTgt spid="124418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62" dur="500" fill="hold"/>
                                        <p:tgtEl>
                                          <p:spTgt spid="124418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500" fill="hold"/>
                                        <p:tgtEl>
                                          <p:spTgt spid="124417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65" dur="500" fill="hold"/>
                                        <p:tgtEl>
                                          <p:spTgt spid="124417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500" fill="hold"/>
                                        <p:tgtEl>
                                          <p:spTgt spid="12442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124421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4" dur="500" fill="hold"/>
                                        <p:tgtEl>
                                          <p:spTgt spid="124416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75" dur="500" fill="hold"/>
                                        <p:tgtEl>
                                          <p:spTgt spid="124416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9" dur="500" fill="hold"/>
                                        <p:tgtEl>
                                          <p:spTgt spid="124417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80" dur="500" fill="hold"/>
                                        <p:tgtEl>
                                          <p:spTgt spid="1244171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4" dur="500" fill="hold"/>
                                        <p:tgtEl>
                                          <p:spTgt spid="124419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85" dur="500" fill="hold"/>
                                        <p:tgtEl>
                                          <p:spTgt spid="124419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7" dur="500" fill="hold"/>
                                        <p:tgtEl>
                                          <p:spTgt spid="124419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88" dur="500" fill="hold"/>
                                        <p:tgtEl>
                                          <p:spTgt spid="124419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2" dur="500" fill="hold"/>
                                        <p:tgtEl>
                                          <p:spTgt spid="124417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93" dur="500" fill="hold"/>
                                        <p:tgtEl>
                                          <p:spTgt spid="124417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97" dur="500" fill="hold"/>
                                        <p:tgtEl>
                                          <p:spTgt spid="124419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98" dur="500" fill="hold"/>
                                        <p:tgtEl>
                                          <p:spTgt spid="124419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0" dur="500" fill="hold"/>
                                        <p:tgtEl>
                                          <p:spTgt spid="124419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101" dur="500" fill="hold"/>
                                        <p:tgtEl>
                                          <p:spTgt spid="124419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5" dur="500" fill="hold"/>
                                        <p:tgtEl>
                                          <p:spTgt spid="124419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06" dur="500" fill="hold"/>
                                        <p:tgtEl>
                                          <p:spTgt spid="1244198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 nodeType="clickPar">
                      <p:stCondLst>
                        <p:cond delay="indefinite"/>
                      </p:stCondLst>
                      <p:childTnLst>
                        <p:par>
                          <p:cTn id="10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1244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1244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5" dur="500"/>
                                        <p:tgtEl>
                                          <p:spTgt spid="1244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6" fill="hold" nodeType="clickPar">
                      <p:stCondLst>
                        <p:cond delay="indefinite"/>
                      </p:stCondLst>
                      <p:childTnLst>
                        <p:par>
                          <p:cTn id="1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 nodeType="clickPar">
                      <p:stCondLst>
                        <p:cond delay="indefinite"/>
                      </p:stCondLst>
                      <p:childTnLst>
                        <p:par>
                          <p:cTn id="1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4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25" dur="500" fill="hold"/>
                                        <p:tgtEl>
                                          <p:spTgt spid="124418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26" dur="500" fill="hold"/>
                                        <p:tgtEl>
                                          <p:spTgt spid="124418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 nodeType="clickPar">
                      <p:stCondLst>
                        <p:cond delay="indefinite"/>
                      </p:stCondLst>
                      <p:childTnLst>
                        <p:par>
                          <p:cTn id="1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1244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1244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4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1244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1244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 nodeType="clickPar">
                      <p:stCondLst>
                        <p:cond delay="indefinite"/>
                      </p:stCondLst>
                      <p:childTnLst>
                        <p:par>
                          <p:cTn id="1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1244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1244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xit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2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1244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1244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 nodeType="clickPar">
                      <p:stCondLst>
                        <p:cond delay="indefinite"/>
                      </p:stCondLst>
                      <p:childTnLst>
                        <p:par>
                          <p:cTn id="1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1244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6" dur="500" fill="hold"/>
                                        <p:tgtEl>
                                          <p:spTgt spid="1244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1" fill="hold" nodeType="clickPar">
                      <p:stCondLst>
                        <p:cond delay="indefinite"/>
                      </p:stCondLst>
                      <p:childTnLst>
                        <p:par>
                          <p:cTn id="1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5" dur="500" fill="hold"/>
                                        <p:tgtEl>
                                          <p:spTgt spid="1244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6" dur="500" fill="hold"/>
                                        <p:tgtEl>
                                          <p:spTgt spid="12442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7" fill="hold" nodeType="clickPar">
                      <p:stCondLst>
                        <p:cond delay="indefinite"/>
                      </p:stCondLst>
                      <p:childTnLst>
                        <p:par>
                          <p:cTn id="1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2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12442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12442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4221" grpId="0" build="allAtOnce"/>
      <p:bldP spid="1244221" grpId="1" build="allAtOnce"/>
      <p:bldP spid="1244221" grpId="2" build="allAtOnce"/>
      <p:bldP spid="1244221" grpId="3" build="allAtOnce"/>
      <p:bldP spid="1244222" grpId="0" animBg="1"/>
      <p:bldP spid="1244222" grpId="1" animBg="1"/>
      <p:bldP spid="1244229" grpId="0" animBg="1"/>
      <p:bldP spid="1244229" grpId="1" animBg="1"/>
      <p:bldP spid="1244230" grpId="0"/>
      <p:bldP spid="1244230" grpId="1"/>
      <p:bldP spid="1244231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Fixed vs Adaptive Priority</a:t>
            </a:r>
          </a:p>
        </p:txBody>
      </p:sp>
      <p:sp>
        <p:nvSpPr>
          <p:cNvPr id="124518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143000"/>
            <a:ext cx="8610600" cy="5715000"/>
          </a:xfrm>
        </p:spPr>
        <p:txBody>
          <a:bodyPr/>
          <a:lstStyle/>
          <a:p>
            <a:pPr eaLnBrk="1" hangingPunct="1">
              <a:buFontTx/>
              <a:buNone/>
            </a:pPr>
            <a:r>
              <a:rPr lang="en-US" altLang="en-US" dirty="0"/>
              <a:t>Fixed Priority:</a:t>
            </a:r>
          </a:p>
          <a:p>
            <a:pPr marL="515938" lvl="1" indent="-58738" eaLnBrk="1" hangingPunct="1">
              <a:buFontTx/>
              <a:buNone/>
            </a:pPr>
            <a:r>
              <a:rPr lang="en-US" altLang="en-US" sz="3200" dirty="0"/>
              <a:t>Sort the objects from best to worst </a:t>
            </a:r>
            <a:br>
              <a:rPr lang="en-US" altLang="en-US" sz="3200" dirty="0"/>
            </a:br>
            <a:r>
              <a:rPr lang="en-US" altLang="en-US" sz="3200" dirty="0"/>
              <a:t>and loop through them.</a:t>
            </a:r>
          </a:p>
          <a:p>
            <a:pPr eaLnBrk="1" hangingPunct="1">
              <a:buFontTx/>
              <a:buNone/>
            </a:pPr>
            <a:endParaRPr lang="en-US" altLang="en-US" sz="1200" dirty="0"/>
          </a:p>
          <a:p>
            <a:pPr eaLnBrk="1" hangingPunct="1">
              <a:buFontTx/>
              <a:buNone/>
            </a:pPr>
            <a:r>
              <a:rPr lang="en-US" altLang="en-US" dirty="0"/>
              <a:t>Adaptive Priority:</a:t>
            </a:r>
          </a:p>
          <a:p>
            <a:pPr marL="515938" lvl="1" indent="-58738" eaLnBrk="1" hangingPunct="1"/>
            <a:r>
              <a:rPr lang="en-US" altLang="en-US" sz="3200" dirty="0"/>
              <a:t>Greedy criteria depends on which objects have been committed to so far. </a:t>
            </a:r>
          </a:p>
          <a:p>
            <a:pPr marL="515938" lvl="1" indent="-58738" eaLnBrk="1" hangingPunct="1"/>
            <a:r>
              <a:rPr lang="en-US" altLang="en-US" sz="3200" dirty="0"/>
              <a:t>At each step, the next “best” object is chosen according to the current greedy criteria.  </a:t>
            </a:r>
          </a:p>
          <a:p>
            <a:pPr marL="515938" lvl="1" indent="-58738" eaLnBrk="1" hangingPunct="1"/>
            <a:r>
              <a:rPr lang="en-US" altLang="en-US" sz="3200" dirty="0"/>
              <a:t>Searching or re-sorting takes too much time. </a:t>
            </a:r>
          </a:p>
          <a:p>
            <a:pPr marL="515938" lvl="1" indent="-58738" eaLnBrk="1" hangingPunct="1"/>
            <a:r>
              <a:rPr lang="en-US" altLang="en-US" sz="3200" dirty="0"/>
              <a:t>Use a priority queue.</a:t>
            </a:r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1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451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451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1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451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451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1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451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451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1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451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4518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18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4518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4518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18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4518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4518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18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4518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4518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5187" grpId="0" build="p" bldLvl="2" autoUpdateAnimBg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Fixed vs Adaptive Priority</a:t>
            </a:r>
          </a:p>
        </p:txBody>
      </p:sp>
      <p:pic>
        <p:nvPicPr>
          <p:cNvPr id="176131" name="Picture 3" descr="adaptivegreed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150" y="1066800"/>
            <a:ext cx="8267700" cy="562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8178" name="Picture 2" descr="capture2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6163" y="1233488"/>
            <a:ext cx="7051675" cy="438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8179" name="Rectangle 3"/>
          <p:cNvSpPr>
            <a:spLocks noChangeArrowheads="1"/>
          </p:cNvSpPr>
          <p:nvPr/>
        </p:nvSpPr>
        <p:spPr bwMode="auto">
          <a:xfrm>
            <a:off x="762000" y="-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An Adaptive Algorithm </a:t>
            </a:r>
            <a:b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for Minimal Spanning Tree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Another Example</a:t>
            </a:r>
          </a:p>
        </p:txBody>
      </p:sp>
      <p:sp>
        <p:nvSpPr>
          <p:cNvPr id="1249283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685800" y="1981200"/>
            <a:ext cx="7620000" cy="4114800"/>
          </a:xfrm>
        </p:spPr>
        <p:txBody>
          <a:bodyPr/>
          <a:lstStyle/>
          <a:p>
            <a:pPr marL="0" indent="0" eaLnBrk="1" hangingPunct="1"/>
            <a:endParaRPr lang="en-US" altLang="en-US" sz="2800"/>
          </a:p>
          <a:p>
            <a:pPr marL="0" indent="0" eaLnBrk="1" hangingPunct="1">
              <a:buFontTx/>
              <a:buNone/>
            </a:pPr>
            <a:r>
              <a:rPr lang="en-US" altLang="en-US" sz="2800"/>
              <a:t>Dijkstra's shortest weighted path algorithm can be considered to be a greedy algorithm with an adaptive priority criteria.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92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492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492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9283" grpId="0" build="p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7570" name="Picture 40" descr="Claude Elwood Shannon (1916-2001)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1938" y="482600"/>
            <a:ext cx="1073150" cy="151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7571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pic>
        <p:nvPicPr>
          <p:cNvPr id="237572" name="Picture 4" descr="http://www.actionfigurefury.com/wp-content/uploads/2012/09/IndyToys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1388" y="6037263"/>
            <a:ext cx="49847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3" name="Picture 12" descr="http://www.toyshopuk.co.uk/assets/gfx/bloco-toys-lion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54800" y="5948363"/>
            <a:ext cx="534988" cy="627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4" name="Picture 14" descr="http://www.independent.co.uk/incoming/article8458694.ece/ALTERNATES/w460/50-toys3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988" y="6165850"/>
            <a:ext cx="523875" cy="39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5" name="Picture 16" descr="http://image.made-in-china.com/2f0j00WBfTeqGsfjbd/Ride-on-Car-6V-ELC-B16-1-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" y="6096000"/>
            <a:ext cx="608013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6" name="Picture 18" descr="http://upload.wikimedia.org/wikipedia/commons/2/26/The_King's_Aeroplane,_Airspeed_Envoy_(Dinky_Toys_62k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7100" y="6027738"/>
            <a:ext cx="5857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7" name="Picture 20" descr="http://upload.wikimedia.org/wikipedia/commons/5/55/Dinky_Toys_-_Fire_engine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3875" y="6096000"/>
            <a:ext cx="682625" cy="45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8" name="Picture 22" descr="http://www.modeltreinenenmeer.nl/files/7657/editor/images/Dinky-Toys-citroen-2cv-wegenwachtDSC_69091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1688" y="6037263"/>
            <a:ext cx="669925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79" name="Picture 24" descr="http://upload.wikimedia.org/wikipedia/commons/b/be/Dinky_Toys_-_Elevator.jp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8763" y="5935663"/>
            <a:ext cx="601662" cy="61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80" name="Picture 26" descr="http://upload.wikimedia.org/wikipedia/commons/b/bb/Dinky_Toys_-_Austin_Devon.jpg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6300" y="6121400"/>
            <a:ext cx="788988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81" name="Picture 28" descr="http://www.canada.com/cms/binary/1713166.jpg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6116638"/>
            <a:ext cx="609600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82" name="Picture 32" descr="http://media.npr.org/assets/img/2013/03/11/istock-4306066-baby_custom-aee07650b312c1f240125b669c2aa92a7d36e73b-s6-c30.jpg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4763" y="793750"/>
            <a:ext cx="1365250" cy="136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83" name="Picture 34" descr="http://www.photo-dictionary.com/photofiles/list/2387/3117toy_spring.jp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6100763"/>
            <a:ext cx="6826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7584" name="Picture 36" descr="http://www.photo-dictionary.com/photofiles/list/3965/5315toy_do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7200" y="6099175"/>
            <a:ext cx="627063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7585" name="Rectangle 58"/>
          <p:cNvSpPr>
            <a:spLocks noChangeArrowheads="1"/>
          </p:cNvSpPr>
          <p:nvPr/>
        </p:nvSpPr>
        <p:spPr bwMode="auto">
          <a:xfrm>
            <a:off x="-76200" y="2209800"/>
            <a:ext cx="163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 Claude Shannon </a:t>
            </a:r>
            <a:b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(1948) </a:t>
            </a:r>
            <a:endParaRPr kumimoji="0" lang="en-US" altLang="en-US" sz="1600" b="0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grpSp>
        <p:nvGrpSpPr>
          <p:cNvPr id="237586" name="Group 16"/>
          <p:cNvGrpSpPr>
            <a:grpSpLocks/>
          </p:cNvGrpSpPr>
          <p:nvPr/>
        </p:nvGrpSpPr>
        <p:grpSpPr bwMode="auto">
          <a:xfrm>
            <a:off x="533400" y="3886200"/>
            <a:ext cx="7858125" cy="2292350"/>
            <a:chOff x="533400" y="3886200"/>
            <a:chExt cx="7857362" cy="2292097"/>
          </a:xfrm>
        </p:grpSpPr>
        <p:grpSp>
          <p:nvGrpSpPr>
            <p:cNvPr id="237606" name="Group 45"/>
            <p:cNvGrpSpPr>
              <a:grpSpLocks/>
            </p:cNvGrpSpPr>
            <p:nvPr/>
          </p:nvGrpSpPr>
          <p:grpSpPr bwMode="auto">
            <a:xfrm>
              <a:off x="1856831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7657" name="Straight Connector 4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58" name="Straight Connector 55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07" name="Group 57"/>
            <p:cNvGrpSpPr>
              <a:grpSpLocks/>
            </p:cNvGrpSpPr>
            <p:nvPr/>
          </p:nvGrpSpPr>
          <p:grpSpPr bwMode="auto">
            <a:xfrm>
              <a:off x="4283039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7655" name="Straight Connector 59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56" name="Straight Connector 60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08" name="Group 61"/>
            <p:cNvGrpSpPr>
              <a:grpSpLocks/>
            </p:cNvGrpSpPr>
            <p:nvPr/>
          </p:nvGrpSpPr>
          <p:grpSpPr bwMode="auto">
            <a:xfrm>
              <a:off x="588863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7653" name="Straight Connector 62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54" name="Straight Connector 63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09" name="Group 64"/>
            <p:cNvGrpSpPr>
              <a:grpSpLocks/>
            </p:cNvGrpSpPr>
            <p:nvPr/>
          </p:nvGrpSpPr>
          <p:grpSpPr bwMode="auto">
            <a:xfrm>
              <a:off x="5715000" y="5763768"/>
              <a:ext cx="517561" cy="323188"/>
              <a:chOff x="494573" y="5753100"/>
              <a:chExt cx="883644" cy="342900"/>
            </a:xfrm>
          </p:grpSpPr>
          <p:cxnSp>
            <p:nvCxnSpPr>
              <p:cNvPr id="237651" name="Straight Connector 65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52" name="Straight Connector 66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0" name="Group 67"/>
            <p:cNvGrpSpPr>
              <a:grpSpLocks/>
            </p:cNvGrpSpPr>
            <p:nvPr/>
          </p:nvGrpSpPr>
          <p:grpSpPr bwMode="auto">
            <a:xfrm>
              <a:off x="6910301" y="5655525"/>
              <a:ext cx="557299" cy="431432"/>
              <a:chOff x="494573" y="5753100"/>
              <a:chExt cx="951490" cy="457746"/>
            </a:xfrm>
          </p:grpSpPr>
          <p:cxnSp>
            <p:nvCxnSpPr>
              <p:cNvPr id="237649" name="Straight Connector 68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50" name="Straight Connector 69"/>
              <p:cNvCxnSpPr>
                <a:cxnSpLocks noChangeShapeType="1"/>
              </p:cNvCxnSpPr>
              <p:nvPr/>
            </p:nvCxnSpPr>
            <p:spPr bwMode="auto">
              <a:xfrm flipH="1" flipV="1">
                <a:off x="930960" y="5753100"/>
                <a:ext cx="515103" cy="457746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1" name="Group 70"/>
            <p:cNvGrpSpPr>
              <a:grpSpLocks/>
            </p:cNvGrpSpPr>
            <p:nvPr/>
          </p:nvGrpSpPr>
          <p:grpSpPr bwMode="auto">
            <a:xfrm>
              <a:off x="841847" y="5410200"/>
              <a:ext cx="1282772" cy="356616"/>
              <a:chOff x="494573" y="5753100"/>
              <a:chExt cx="883644" cy="342900"/>
            </a:xfrm>
          </p:grpSpPr>
          <p:cxnSp>
            <p:nvCxnSpPr>
              <p:cNvPr id="237647" name="Straight Connector 71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48" name="Straight Connector 72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2" name="Group 73"/>
            <p:cNvGrpSpPr>
              <a:grpSpLocks/>
            </p:cNvGrpSpPr>
            <p:nvPr/>
          </p:nvGrpSpPr>
          <p:grpSpPr bwMode="auto">
            <a:xfrm>
              <a:off x="1472620" y="5053584"/>
              <a:ext cx="1932903" cy="1042416"/>
              <a:chOff x="494573" y="5753100"/>
              <a:chExt cx="1331490" cy="1002323"/>
            </a:xfrm>
          </p:grpSpPr>
          <p:cxnSp>
            <p:nvCxnSpPr>
              <p:cNvPr id="237645" name="Straight Connector 74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46" name="Straight Connector 75"/>
              <p:cNvCxnSpPr>
                <a:cxnSpLocks noChangeShapeType="1"/>
                <a:stCxn id="237577" idx="0"/>
              </p:cNvCxnSpPr>
              <p:nvPr/>
            </p:nvCxnSpPr>
            <p:spPr bwMode="auto">
              <a:xfrm flipH="1" flipV="1">
                <a:off x="930959" y="5753100"/>
                <a:ext cx="895104" cy="100232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3" name="Group 76"/>
            <p:cNvGrpSpPr>
              <a:grpSpLocks/>
            </p:cNvGrpSpPr>
            <p:nvPr/>
          </p:nvGrpSpPr>
          <p:grpSpPr bwMode="auto">
            <a:xfrm>
              <a:off x="4532812" y="5410200"/>
              <a:ext cx="1473514" cy="356616"/>
              <a:chOff x="494573" y="5753100"/>
              <a:chExt cx="883644" cy="342900"/>
            </a:xfrm>
          </p:grpSpPr>
          <p:cxnSp>
            <p:nvCxnSpPr>
              <p:cNvPr id="237643" name="Straight Connector 77"/>
              <p:cNvCxnSpPr>
                <a:cxnSpLocks noChangeShapeType="1"/>
              </p:cNvCxnSpPr>
              <p:nvPr/>
            </p:nvCxnSpPr>
            <p:spPr bwMode="auto">
              <a:xfrm flipV="1">
                <a:off x="494573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44" name="Straight Connector 78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4" name="Group 79"/>
            <p:cNvGrpSpPr>
              <a:grpSpLocks/>
            </p:cNvGrpSpPr>
            <p:nvPr/>
          </p:nvGrpSpPr>
          <p:grpSpPr bwMode="auto">
            <a:xfrm>
              <a:off x="2121900" y="4709160"/>
              <a:ext cx="3138603" cy="701040"/>
              <a:chOff x="498008" y="5753100"/>
              <a:chExt cx="880209" cy="342900"/>
            </a:xfrm>
          </p:grpSpPr>
          <p:cxnSp>
            <p:nvCxnSpPr>
              <p:cNvPr id="237641" name="Straight Connector 80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42" name="Straight Connector 81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447259" cy="34290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5" name="Group 82"/>
            <p:cNvGrpSpPr>
              <a:grpSpLocks/>
            </p:cNvGrpSpPr>
            <p:nvPr/>
          </p:nvGrpSpPr>
          <p:grpSpPr bwMode="auto">
            <a:xfrm>
              <a:off x="3695013" y="4367781"/>
              <a:ext cx="3477253" cy="1287740"/>
              <a:chOff x="498008" y="5753100"/>
              <a:chExt cx="975182" cy="629873"/>
            </a:xfrm>
          </p:grpSpPr>
          <p:cxnSp>
            <p:nvCxnSpPr>
              <p:cNvPr id="237639" name="Straight Connector 83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40" name="Straight Connector 84"/>
              <p:cNvCxnSpPr>
                <a:cxnSpLocks noChangeShapeType="1"/>
              </p:cNvCxnSpPr>
              <p:nvPr/>
            </p:nvCxnSpPr>
            <p:spPr bwMode="auto">
              <a:xfrm flipH="1" flipV="1">
                <a:off x="930958" y="5753100"/>
                <a:ext cx="542232" cy="629873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37616" name="Group 85"/>
            <p:cNvGrpSpPr>
              <a:grpSpLocks/>
            </p:cNvGrpSpPr>
            <p:nvPr/>
          </p:nvGrpSpPr>
          <p:grpSpPr bwMode="auto">
            <a:xfrm>
              <a:off x="5257800" y="4011166"/>
              <a:ext cx="3132962" cy="2087657"/>
              <a:chOff x="498008" y="5753100"/>
              <a:chExt cx="878627" cy="1021137"/>
            </a:xfrm>
          </p:grpSpPr>
          <p:cxnSp>
            <p:nvCxnSpPr>
              <p:cNvPr id="237637" name="Straight Connector 86"/>
              <p:cNvCxnSpPr>
                <a:cxnSpLocks noChangeShapeType="1"/>
              </p:cNvCxnSpPr>
              <p:nvPr/>
            </p:nvCxnSpPr>
            <p:spPr bwMode="auto">
              <a:xfrm flipV="1">
                <a:off x="498008" y="5753100"/>
                <a:ext cx="443824" cy="171450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37638" name="Straight Connector 87"/>
              <p:cNvCxnSpPr>
                <a:cxnSpLocks noChangeShapeType="1"/>
                <a:stCxn id="237584" idx="0"/>
              </p:cNvCxnSpPr>
              <p:nvPr/>
            </p:nvCxnSpPr>
            <p:spPr bwMode="auto">
              <a:xfrm flipH="1" flipV="1">
                <a:off x="930958" y="5753100"/>
                <a:ext cx="445677" cy="1021137"/>
              </a:xfrm>
              <a:prstGeom prst="line">
                <a:avLst/>
              </a:prstGeom>
              <a:noFill/>
              <a:ln w="19050" algn="ctr">
                <a:solidFill>
                  <a:srgbClr val="CC00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37617" name="Rectangle 88"/>
            <p:cNvSpPr>
              <a:spLocks noChangeArrowheads="1"/>
            </p:cNvSpPr>
            <p:nvPr/>
          </p:nvSpPr>
          <p:spPr bwMode="auto">
            <a:xfrm>
              <a:off x="881910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18" name="Rectangle 89"/>
            <p:cNvSpPr>
              <a:spLocks noChangeArrowheads="1"/>
            </p:cNvSpPr>
            <p:nvPr/>
          </p:nvSpPr>
          <p:spPr bwMode="auto">
            <a:xfrm>
              <a:off x="533400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19" name="Rectangle 90"/>
            <p:cNvSpPr>
              <a:spLocks noChangeArrowheads="1"/>
            </p:cNvSpPr>
            <p:nvPr/>
          </p:nvSpPr>
          <p:spPr bwMode="auto">
            <a:xfrm>
              <a:off x="2151774" y="5712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20" name="Rectangle 91"/>
            <p:cNvSpPr>
              <a:spLocks noChangeArrowheads="1"/>
            </p:cNvSpPr>
            <p:nvPr/>
          </p:nvSpPr>
          <p:spPr bwMode="auto">
            <a:xfrm>
              <a:off x="1803264" y="5690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21" name="Rectangle 92"/>
            <p:cNvSpPr>
              <a:spLocks noChangeArrowheads="1"/>
            </p:cNvSpPr>
            <p:nvPr/>
          </p:nvSpPr>
          <p:spPr bwMode="auto">
            <a:xfrm>
              <a:off x="4563894" y="5699831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22" name="Rectangle 93"/>
            <p:cNvSpPr>
              <a:spLocks/>
            </p:cNvSpPr>
            <p:nvPr/>
          </p:nvSpPr>
          <p:spPr bwMode="auto">
            <a:xfrm>
              <a:off x="4215384" y="5678425"/>
              <a:ext cx="694944" cy="499872"/>
            </a:xfrm>
            <a:custGeom>
              <a:avLst/>
              <a:gdLst>
                <a:gd name="T0" fmla="*/ 694944 w 694944"/>
                <a:gd name="T1" fmla="*/ 499872 h 499872"/>
                <a:gd name="T2" fmla="*/ 274434 w 694944"/>
                <a:gd name="T3" fmla="*/ 0 h 499872"/>
                <a:gd name="T4" fmla="*/ 274434 w 694944"/>
                <a:gd name="T5" fmla="*/ 307777 h 499872"/>
                <a:gd name="T6" fmla="*/ 0 w 694944"/>
                <a:gd name="T7" fmla="*/ 307777 h 499872"/>
                <a:gd name="T8" fmla="*/ 694944 w 694944"/>
                <a:gd name="T9" fmla="*/ 499872 h 499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94944"/>
                <a:gd name="T16" fmla="*/ 0 h 499872"/>
                <a:gd name="T17" fmla="*/ 694944 w 694944"/>
                <a:gd name="T18" fmla="*/ 499872 h 499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94944" h="499872">
                  <a:moveTo>
                    <a:pt x="694944" y="499872"/>
                  </a:moveTo>
                  <a:lnTo>
                    <a:pt x="274434" y="0"/>
                  </a:lnTo>
                  <a:lnTo>
                    <a:pt x="274434" y="307777"/>
                  </a:lnTo>
                  <a:lnTo>
                    <a:pt x="0" y="307777"/>
                  </a:lnTo>
                  <a:lnTo>
                    <a:pt x="694944" y="499872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23" name="Rectangle 94"/>
            <p:cNvSpPr>
              <a:spLocks noChangeArrowheads="1"/>
            </p:cNvSpPr>
            <p:nvPr/>
          </p:nvSpPr>
          <p:spPr bwMode="auto">
            <a:xfrm>
              <a:off x="5987310" y="56876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24" name="Rectangle 95"/>
            <p:cNvSpPr>
              <a:spLocks noChangeArrowheads="1"/>
            </p:cNvSpPr>
            <p:nvPr/>
          </p:nvSpPr>
          <p:spPr bwMode="auto">
            <a:xfrm>
              <a:off x="5638800" y="56662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25" name="Rectangle 96"/>
            <p:cNvSpPr>
              <a:spLocks noChangeArrowheads="1"/>
            </p:cNvSpPr>
            <p:nvPr/>
          </p:nvSpPr>
          <p:spPr bwMode="auto">
            <a:xfrm>
              <a:off x="7193166" y="56114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26" name="Rectangle 97"/>
            <p:cNvSpPr>
              <a:spLocks noChangeArrowheads="1"/>
            </p:cNvSpPr>
            <p:nvPr/>
          </p:nvSpPr>
          <p:spPr bwMode="auto">
            <a:xfrm>
              <a:off x="6844656" y="5590032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27" name="Rectangle 98"/>
            <p:cNvSpPr>
              <a:spLocks noChangeArrowheads="1"/>
            </p:cNvSpPr>
            <p:nvPr/>
          </p:nvSpPr>
          <p:spPr bwMode="auto">
            <a:xfrm>
              <a:off x="2264550" y="4974407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28" name="Rectangle 99"/>
            <p:cNvSpPr>
              <a:spLocks noChangeArrowheads="1"/>
            </p:cNvSpPr>
            <p:nvPr/>
          </p:nvSpPr>
          <p:spPr bwMode="auto">
            <a:xfrm>
              <a:off x="1663056" y="49530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29" name="Rectangle 100"/>
            <p:cNvSpPr>
              <a:spLocks noChangeArrowheads="1"/>
            </p:cNvSpPr>
            <p:nvPr/>
          </p:nvSpPr>
          <p:spPr bwMode="auto">
            <a:xfrm>
              <a:off x="3910584" y="4620839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30" name="Rectangle 101"/>
            <p:cNvSpPr>
              <a:spLocks noChangeArrowheads="1"/>
            </p:cNvSpPr>
            <p:nvPr/>
          </p:nvSpPr>
          <p:spPr bwMode="auto">
            <a:xfrm>
              <a:off x="3086472" y="4547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31" name="Rectangle 102"/>
            <p:cNvSpPr>
              <a:spLocks noChangeArrowheads="1"/>
            </p:cNvSpPr>
            <p:nvPr/>
          </p:nvSpPr>
          <p:spPr bwMode="auto">
            <a:xfrm>
              <a:off x="5364366" y="4276415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32" name="Rectangle 103"/>
            <p:cNvSpPr>
              <a:spLocks noChangeArrowheads="1"/>
            </p:cNvSpPr>
            <p:nvPr/>
          </p:nvSpPr>
          <p:spPr bwMode="auto">
            <a:xfrm>
              <a:off x="4534272" y="42428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33" name="Rectangle 104"/>
            <p:cNvSpPr>
              <a:spLocks noChangeArrowheads="1"/>
            </p:cNvSpPr>
            <p:nvPr/>
          </p:nvSpPr>
          <p:spPr bwMode="auto">
            <a:xfrm>
              <a:off x="6888366" y="39594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34" name="Rectangle 105"/>
            <p:cNvSpPr>
              <a:spLocks noChangeArrowheads="1"/>
            </p:cNvSpPr>
            <p:nvPr/>
          </p:nvSpPr>
          <p:spPr bwMode="auto">
            <a:xfrm>
              <a:off x="6058272" y="3886200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35" name="Rectangle 109"/>
            <p:cNvSpPr>
              <a:spLocks noChangeArrowheads="1"/>
            </p:cNvSpPr>
            <p:nvPr/>
          </p:nvSpPr>
          <p:spPr bwMode="auto">
            <a:xfrm>
              <a:off x="5402094" y="5331023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1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36" name="Rectangle 110"/>
            <p:cNvSpPr>
              <a:spLocks noChangeArrowheads="1"/>
            </p:cNvSpPr>
            <p:nvPr/>
          </p:nvSpPr>
          <p:spPr bwMode="auto">
            <a:xfrm>
              <a:off x="4800600" y="5309616"/>
              <a:ext cx="27443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CC00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108" name="Rectangular Callout 107"/>
          <p:cNvSpPr>
            <a:spLocks noChangeArrowheads="1"/>
          </p:cNvSpPr>
          <p:nvPr/>
        </p:nvSpPr>
        <p:spPr bwMode="auto">
          <a:xfrm>
            <a:off x="1447800" y="874713"/>
            <a:ext cx="6148388" cy="954087"/>
          </a:xfrm>
          <a:prstGeom prst="wedgeRectCallout">
            <a:avLst>
              <a:gd name="adj1" fmla="val -49838"/>
              <a:gd name="adj2" fmla="val -62079"/>
            </a:avLst>
          </a:prstGeom>
          <a:noFill/>
          <a:ln w="3175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is the probability of the i</a:t>
            </a:r>
            <a:r>
              <a: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toy.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Symbol" pitchFamily="18" charset="2"/>
              </a:rPr>
              <a:t>L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is the length of the code for the i</a:t>
            </a:r>
            <a:r>
              <a:rPr kumimoji="0" lang="en-US" altLang="en-US" sz="28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toy.</a:t>
            </a:r>
          </a:p>
        </p:txBody>
      </p:sp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8307388" y="4011613"/>
            <a:ext cx="617537" cy="1908175"/>
            <a:chOff x="8307323" y="4011166"/>
            <a:chExt cx="618144" cy="1908050"/>
          </a:xfrm>
        </p:grpSpPr>
        <p:cxnSp>
          <p:nvCxnSpPr>
            <p:cNvPr id="237604" name="Straight Arrow Connector 4"/>
            <p:cNvCxnSpPr>
              <a:cxnSpLocks noChangeShapeType="1"/>
            </p:cNvCxnSpPr>
            <p:nvPr/>
          </p:nvCxnSpPr>
          <p:spPr bwMode="auto">
            <a:xfrm>
              <a:off x="8307323" y="4011166"/>
              <a:ext cx="0" cy="1908050"/>
            </a:xfrm>
            <a:prstGeom prst="straightConnector1">
              <a:avLst/>
            </a:prstGeom>
            <a:noFill/>
            <a:ln w="38100" algn="ctr">
              <a:solidFill>
                <a:srgbClr val="CC00FF"/>
              </a:solidFill>
              <a:round/>
              <a:headEnd type="arrow" w="med" len="med"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37605" name="Rectangle 5"/>
            <p:cNvSpPr>
              <a:spLocks noChangeArrowheads="1"/>
            </p:cNvSpPr>
            <p:nvPr/>
          </p:nvSpPr>
          <p:spPr bwMode="auto">
            <a:xfrm>
              <a:off x="8415391" y="4620839"/>
              <a:ext cx="510076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>
                  <a:ln>
                    <a:noFill/>
                  </a:ln>
                  <a:solidFill>
                    <a:srgbClr val="FF66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  <a:sym typeface="Symbol" pitchFamily="18" charset="2"/>
                </a:rPr>
                <a:t>L</a:t>
              </a:r>
              <a:r>
                <a:rPr kumimoji="0" lang="en-US" altLang="en-US" sz="3200" b="0" i="0" u="none" strike="noStrike" kern="1200" cap="none" spc="0" normalizeH="0" baseline="-25000" noProof="0">
                  <a:ln>
                    <a:noFill/>
                  </a:ln>
                  <a:solidFill>
                    <a:srgbClr val="FF66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i</a:t>
              </a:r>
            </a:p>
          </p:txBody>
        </p:sp>
      </p:grpSp>
      <p:sp>
        <p:nvSpPr>
          <p:cNvPr id="125" name="Rectangular Callout 124"/>
          <p:cNvSpPr>
            <a:spLocks noChangeArrowheads="1"/>
          </p:cNvSpPr>
          <p:nvPr/>
        </p:nvSpPr>
        <p:spPr bwMode="auto">
          <a:xfrm>
            <a:off x="1447800" y="1905000"/>
            <a:ext cx="6148388" cy="954088"/>
          </a:xfrm>
          <a:prstGeom prst="wedgeRectCallout">
            <a:avLst>
              <a:gd name="adj1" fmla="val 60019"/>
              <a:gd name="adj2" fmla="val -73583"/>
            </a:avLst>
          </a:prstGeom>
          <a:noFill/>
          <a:ln w="317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 expected number of bits sent is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Symbol" pitchFamily="18" charset="2"/>
              </a:rPr>
              <a:t>                    = 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Symbol" pitchFamily="18" charset="2"/>
              </a:rPr>
              <a:t>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Symbol" pitchFamily="18" charset="2"/>
              </a:rPr>
              <a:t>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Symbol" pitchFamily="18" charset="2"/>
              </a:rPr>
              <a:t>L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</a:t>
            </a:r>
          </a:p>
        </p:txBody>
      </p:sp>
      <p:grpSp>
        <p:nvGrpSpPr>
          <p:cNvPr id="139" name="Group 138"/>
          <p:cNvGrpSpPr>
            <a:grpSpLocks/>
          </p:cNvGrpSpPr>
          <p:nvPr/>
        </p:nvGrpSpPr>
        <p:grpSpPr bwMode="auto">
          <a:xfrm>
            <a:off x="26988" y="6516688"/>
            <a:ext cx="8704262" cy="344487"/>
            <a:chOff x="56400" y="6516624"/>
            <a:chExt cx="8703797" cy="344353"/>
          </a:xfrm>
        </p:grpSpPr>
        <p:sp>
          <p:nvSpPr>
            <p:cNvPr id="237592" name="Rectangle 139"/>
            <p:cNvSpPr>
              <a:spLocks noChangeArrowheads="1"/>
            </p:cNvSpPr>
            <p:nvPr/>
          </p:nvSpPr>
          <p:spPr bwMode="auto">
            <a:xfrm>
              <a:off x="8171574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0.495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593" name="Rectangle 140"/>
            <p:cNvSpPr>
              <a:spLocks noChangeArrowheads="1"/>
            </p:cNvSpPr>
            <p:nvPr/>
          </p:nvSpPr>
          <p:spPr bwMode="auto">
            <a:xfrm>
              <a:off x="7402938" y="6538031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0.13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594" name="Rectangle 141"/>
            <p:cNvSpPr>
              <a:spLocks noChangeArrowheads="1"/>
            </p:cNvSpPr>
            <p:nvPr/>
          </p:nvSpPr>
          <p:spPr bwMode="auto">
            <a:xfrm>
              <a:off x="6753714" y="6553200"/>
              <a:ext cx="4921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0.11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595" name="Rectangle 142"/>
            <p:cNvSpPr>
              <a:spLocks noChangeArrowheads="1"/>
            </p:cNvSpPr>
            <p:nvPr/>
          </p:nvSpPr>
          <p:spPr bwMode="auto">
            <a:xfrm>
              <a:off x="60960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0.05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596" name="Rectangle 143"/>
            <p:cNvSpPr>
              <a:spLocks noChangeArrowheads="1"/>
            </p:cNvSpPr>
            <p:nvPr/>
          </p:nvSpPr>
          <p:spPr bwMode="auto">
            <a:xfrm>
              <a:off x="5401056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0.031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597" name="Rectangle 144"/>
            <p:cNvSpPr>
              <a:spLocks noChangeArrowheads="1"/>
            </p:cNvSpPr>
            <p:nvPr/>
          </p:nvSpPr>
          <p:spPr bwMode="auto">
            <a:xfrm>
              <a:off x="4722369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0.02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598" name="Rectangle 145"/>
            <p:cNvSpPr>
              <a:spLocks noChangeArrowheads="1"/>
            </p:cNvSpPr>
            <p:nvPr/>
          </p:nvSpPr>
          <p:spPr bwMode="auto">
            <a:xfrm>
              <a:off x="3984753" y="6516624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0.02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599" name="Rectangle 146"/>
            <p:cNvSpPr>
              <a:spLocks noChangeArrowheads="1"/>
            </p:cNvSpPr>
            <p:nvPr/>
          </p:nvSpPr>
          <p:spPr bwMode="auto">
            <a:xfrm>
              <a:off x="3160776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0.08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00" name="Rectangle 147"/>
            <p:cNvSpPr>
              <a:spLocks noChangeArrowheads="1"/>
            </p:cNvSpPr>
            <p:nvPr/>
          </p:nvSpPr>
          <p:spPr bwMode="auto">
            <a:xfrm>
              <a:off x="22098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0.02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01" name="Rectangle 148"/>
            <p:cNvSpPr>
              <a:spLocks noChangeArrowheads="1"/>
            </p:cNvSpPr>
            <p:nvPr/>
          </p:nvSpPr>
          <p:spPr bwMode="auto">
            <a:xfrm>
              <a:off x="1511808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0.02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02" name="Rectangle 149"/>
            <p:cNvSpPr>
              <a:spLocks noChangeArrowheads="1"/>
            </p:cNvSpPr>
            <p:nvPr/>
          </p:nvSpPr>
          <p:spPr bwMode="auto">
            <a:xfrm>
              <a:off x="865632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0.01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7603" name="Rectangle 150"/>
            <p:cNvSpPr>
              <a:spLocks noChangeArrowheads="1"/>
            </p:cNvSpPr>
            <p:nvPr/>
          </p:nvSpPr>
          <p:spPr bwMode="auto">
            <a:xfrm>
              <a:off x="56400" y="6550322"/>
              <a:ext cx="99974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P</a:t>
              </a:r>
              <a:r>
                <a:rPr kumimoji="0" lang="en-US" altLang="en-US" sz="1400" b="0" i="0" u="none" strike="noStrike" kern="1200" cap="none" spc="0" normalizeH="0" baseline="-2500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i </a:t>
              </a: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= 0.01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  <p:sp>
        <p:nvSpPr>
          <p:cNvPr id="92" name="Rectangular Callout 91"/>
          <p:cNvSpPr>
            <a:spLocks noChangeArrowheads="1"/>
          </p:cNvSpPr>
          <p:nvPr/>
        </p:nvSpPr>
        <p:spPr bwMode="auto">
          <a:xfrm>
            <a:off x="381000" y="3035300"/>
            <a:ext cx="7243763" cy="1384300"/>
          </a:xfrm>
          <a:prstGeom prst="wedgeRectCallout">
            <a:avLst>
              <a:gd name="adj1" fmla="val 60019"/>
              <a:gd name="adj2" fmla="val -73583"/>
            </a:avLst>
          </a:prstGeom>
          <a:noFill/>
          <a:ln w="31750">
            <a:solidFill>
              <a:srgbClr val="66FF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We choose the code lengths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sym typeface="Symbol" pitchFamily="18" charset="2"/>
              </a:rPr>
              <a:t>L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i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66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to minimized this.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Then we call it the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Entropy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of </a:t>
            </a:r>
            <a:b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</a:b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 distribution on toys.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75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37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375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37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75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75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75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75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375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375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75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75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375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375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375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375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375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375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375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375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375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375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375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375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375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375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375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375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375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375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37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37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7571" grpId="0"/>
      <p:bldP spid="237585" grpId="0"/>
      <p:bldP spid="108" grpId="0" animBg="1"/>
      <p:bldP spid="125" grpId="0" animBg="1"/>
      <p:bldP spid="92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2"/>
          <p:cNvSpPr>
            <a:spLocks noGrp="1" noChangeAspect="1" noChangeArrowheads="1"/>
          </p:cNvSpPr>
          <p:nvPr>
            <p:ph type="title"/>
          </p:nvPr>
        </p:nvSpPr>
        <p:spPr>
          <a:xfrm>
            <a:off x="457200" y="0"/>
            <a:ext cx="8229600" cy="914400"/>
          </a:xfrm>
        </p:spPr>
        <p:txBody>
          <a:bodyPr/>
          <a:lstStyle/>
          <a:p>
            <a:pPr eaLnBrk="1" hangingPunct="1"/>
            <a:r>
              <a:rPr lang="en-US" altLang="en-US"/>
              <a:t>Communication &amp; Entropy</a:t>
            </a:r>
          </a:p>
        </p:txBody>
      </p:sp>
      <p:sp>
        <p:nvSpPr>
          <p:cNvPr id="139" name="Rectangle 138"/>
          <p:cNvSpPr>
            <a:spLocks noChangeArrowheads="1"/>
          </p:cNvSpPr>
          <p:nvPr/>
        </p:nvSpPr>
        <p:spPr bwMode="auto">
          <a:xfrm>
            <a:off x="520700" y="5470525"/>
            <a:ext cx="5889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0.025</a:t>
            </a:r>
            <a:endParaRPr kumimoji="0" lang="en-US" altLang="en-US" sz="1400" b="0" i="1" u="none" strike="noStrike" kern="1200" cap="none" spc="0" normalizeH="0" baseline="0" noProof="0">
              <a:ln>
                <a:noFill/>
              </a:ln>
              <a:solidFill>
                <a:srgbClr val="66FF66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107" name="Rectangle 106"/>
          <p:cNvSpPr/>
          <p:nvPr/>
        </p:nvSpPr>
        <p:spPr>
          <a:xfrm>
            <a:off x="360363" y="762000"/>
            <a:ext cx="8874125" cy="3108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Greedy Algorithm.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Put the objects in a priority queue sorted by probabilities.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Take the two objects with the smallest probabilities.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They should have the longest codes.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Put them in a little tree.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Join them into one object, with the sum probability.</a:t>
            </a:r>
          </a:p>
          <a:p>
            <a:pPr marL="457200" marR="0" lvl="0" indent="-45720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Repeat.</a:t>
            </a:r>
          </a:p>
        </p:txBody>
      </p:sp>
      <p:grpSp>
        <p:nvGrpSpPr>
          <p:cNvPr id="109" name="Group 108"/>
          <p:cNvGrpSpPr>
            <a:grpSpLocks/>
          </p:cNvGrpSpPr>
          <p:nvPr/>
        </p:nvGrpSpPr>
        <p:grpSpPr bwMode="auto">
          <a:xfrm>
            <a:off x="588963" y="5764213"/>
            <a:ext cx="517525" cy="331787"/>
            <a:chOff x="494573" y="5753100"/>
            <a:chExt cx="883644" cy="352489"/>
          </a:xfrm>
        </p:grpSpPr>
        <p:cxnSp>
          <p:nvCxnSpPr>
            <p:cNvPr id="239650" name="Straight Connector 111"/>
            <p:cNvCxnSpPr>
              <a:cxnSpLocks noChangeShapeType="1"/>
            </p:cNvCxnSpPr>
            <p:nvPr/>
          </p:nvCxnSpPr>
          <p:spPr bwMode="auto">
            <a:xfrm flipV="1">
              <a:off x="494573" y="5762689"/>
              <a:ext cx="447259" cy="34290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9651" name="Straight Connector 112"/>
            <p:cNvCxnSpPr>
              <a:cxnSpLocks noChangeShapeType="1"/>
            </p:cNvCxnSpPr>
            <p:nvPr/>
          </p:nvCxnSpPr>
          <p:spPr bwMode="auto">
            <a:xfrm flipH="1" flipV="1">
              <a:off x="930958" y="5753100"/>
              <a:ext cx="447259" cy="342900"/>
            </a:xfrm>
            <a:prstGeom prst="line">
              <a:avLst/>
            </a:prstGeom>
            <a:noFill/>
            <a:ln w="19050" algn="ctr">
              <a:solidFill>
                <a:srgbClr val="CC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185738" y="5935663"/>
            <a:ext cx="8574087" cy="925512"/>
            <a:chOff x="185569" y="5936372"/>
            <a:chExt cx="8574628" cy="924605"/>
          </a:xfrm>
        </p:grpSpPr>
        <p:pic>
          <p:nvPicPr>
            <p:cNvPr id="239626" name="Picture 4" descr="http://www.actionfigurefury.com/wp-content/uploads/2012/09/IndyToys002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1832" y="6038004"/>
              <a:ext cx="497605" cy="5732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27" name="Picture 12" descr="http://www.toyshopuk.co.uk/assets/gfx/bloco-toys-lion.jp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55080" y="5947717"/>
              <a:ext cx="535152" cy="6269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28" name="Picture 14" descr="http://www.independent.co.uk/incoming/article8458694.ece/ALTERNATES/w460/50-toys3.jp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51432" y="6166204"/>
              <a:ext cx="523160" cy="392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29" name="Picture 16" descr="http://image.made-in-china.com/2f0j00WBfTeqGsfjbd/Ride-on-Car-6V-ELC-B16-1-.jp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116" y="6096000"/>
              <a:ext cx="608914" cy="5152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0" name="Picture 18" descr="http://upload.wikimedia.org/wikipedia/commons/2/26/The_King's_Aeroplane,_Airspeed_Envoy_(Dinky_Toys_62k).jp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16310" y="6027480"/>
              <a:ext cx="586498" cy="5225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1" name="Picture 22" descr="http://www.modeltreinenenmeer.nl/files/7657/editor/images/Dinky-Toys-citroen-2cv-wegenwachtDSC_69091.jp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21608" y="6038004"/>
              <a:ext cx="670078" cy="488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2" name="Picture 24" descr="http://upload.wikimedia.org/wikipedia/commons/b/be/Dinky_Toys_-_Elevator.jpg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48204" y="5936372"/>
              <a:ext cx="601652" cy="6136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3" name="Picture 26" descr="http://upload.wikimedia.org/wikipedia/commons/b/bb/Dinky_Toys_-_Austin_Devon.jpg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5792" y="6121097"/>
              <a:ext cx="789991" cy="4374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4" name="Picture 28" descr="http://www.canada.com/cms/binary/1713166.jp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96184" y="6117144"/>
              <a:ext cx="608913" cy="3928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5" name="Picture 34" descr="http://www.photo-dictionary.com/photofiles/list/2387/3117toy_spring.jpg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15200" y="6101375"/>
              <a:ext cx="682388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9636" name="Picture 36" descr="http://www.photo-dictionary.com/photofiles/list/3965/5315toy_dog.jpg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77200" y="6098825"/>
              <a:ext cx="627125" cy="4703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9637" name="Rectangle 118"/>
            <p:cNvSpPr>
              <a:spLocks noChangeArrowheads="1"/>
            </p:cNvSpPr>
            <p:nvPr/>
          </p:nvSpPr>
          <p:spPr bwMode="auto">
            <a:xfrm>
              <a:off x="8171574" y="6541008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0.495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9638" name="Rectangle 119"/>
            <p:cNvSpPr>
              <a:spLocks noChangeArrowheads="1"/>
            </p:cNvSpPr>
            <p:nvPr/>
          </p:nvSpPr>
          <p:spPr bwMode="auto">
            <a:xfrm>
              <a:off x="7402938" y="6538031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0.13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9639" name="Rectangle 120"/>
            <p:cNvSpPr>
              <a:spLocks noChangeArrowheads="1"/>
            </p:cNvSpPr>
            <p:nvPr/>
          </p:nvSpPr>
          <p:spPr bwMode="auto">
            <a:xfrm>
              <a:off x="6753714" y="6553200"/>
              <a:ext cx="49218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0.11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9640" name="Rectangle 121"/>
            <p:cNvSpPr>
              <a:spLocks noChangeArrowheads="1"/>
            </p:cNvSpPr>
            <p:nvPr/>
          </p:nvSpPr>
          <p:spPr bwMode="auto">
            <a:xfrm>
              <a:off x="5205984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0.05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9641" name="Rectangle 122"/>
            <p:cNvSpPr>
              <a:spLocks noChangeArrowheads="1"/>
            </p:cNvSpPr>
            <p:nvPr/>
          </p:nvSpPr>
          <p:spPr bwMode="auto">
            <a:xfrm>
              <a:off x="4511040" y="6541008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0.03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9642" name="Rectangle 123"/>
            <p:cNvSpPr>
              <a:spLocks noChangeArrowheads="1"/>
            </p:cNvSpPr>
            <p:nvPr/>
          </p:nvSpPr>
          <p:spPr bwMode="auto">
            <a:xfrm>
              <a:off x="3832353" y="6528816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0.02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9643" name="Rectangle 124"/>
            <p:cNvSpPr>
              <a:spLocks noChangeArrowheads="1"/>
            </p:cNvSpPr>
            <p:nvPr/>
          </p:nvSpPr>
          <p:spPr bwMode="auto">
            <a:xfrm>
              <a:off x="3094737" y="6516624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0.02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9644" name="Rectangle 125"/>
            <p:cNvSpPr>
              <a:spLocks noChangeArrowheads="1"/>
            </p:cNvSpPr>
            <p:nvPr/>
          </p:nvSpPr>
          <p:spPr bwMode="auto">
            <a:xfrm>
              <a:off x="5938020" y="653554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0.08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9645" name="Rectangle 126"/>
            <p:cNvSpPr>
              <a:spLocks noChangeArrowheads="1"/>
            </p:cNvSpPr>
            <p:nvPr/>
          </p:nvSpPr>
          <p:spPr bwMode="auto">
            <a:xfrm>
              <a:off x="2209800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0.02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9646" name="Rectangle 127"/>
            <p:cNvSpPr>
              <a:spLocks noChangeArrowheads="1"/>
            </p:cNvSpPr>
            <p:nvPr/>
          </p:nvSpPr>
          <p:spPr bwMode="auto">
            <a:xfrm>
              <a:off x="1511808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0.02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9647" name="Rectangle 128"/>
            <p:cNvSpPr>
              <a:spLocks noChangeArrowheads="1"/>
            </p:cNvSpPr>
            <p:nvPr/>
          </p:nvSpPr>
          <p:spPr bwMode="auto">
            <a:xfrm>
              <a:off x="865632" y="6553200"/>
              <a:ext cx="58862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0.015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9648" name="Rectangle 129"/>
            <p:cNvSpPr>
              <a:spLocks noChangeArrowheads="1"/>
            </p:cNvSpPr>
            <p:nvPr/>
          </p:nvSpPr>
          <p:spPr bwMode="auto">
            <a:xfrm>
              <a:off x="185569" y="6553200"/>
              <a:ext cx="49885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6FF66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Arial" pitchFamily="34" charset="0"/>
                </a:rPr>
                <a:t>0.01</a:t>
              </a:r>
              <a:endParaRPr kumimoji="0" lang="en-US" altLang="en-US" sz="1400" b="0" i="1" u="none" strike="noStrike" kern="1200" cap="none" spc="0" normalizeH="0" baseline="0" noProof="0">
                <a:ln>
                  <a:noFill/>
                </a:ln>
                <a:solidFill>
                  <a:srgbClr val="66FF66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pic>
          <p:nvPicPr>
            <p:cNvPr id="239649" name="Picture 20" descr="http://upload.wikimedia.org/wikipedia/commons/5/55/Dinky_Toys_-_Fire_engine.jpg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6572" y="6066912"/>
              <a:ext cx="681752" cy="4540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1" name="Group 150"/>
          <p:cNvGrpSpPr>
            <a:grpSpLocks/>
          </p:cNvGrpSpPr>
          <p:nvPr/>
        </p:nvGrpSpPr>
        <p:grpSpPr bwMode="auto">
          <a:xfrm>
            <a:off x="152400" y="6527800"/>
            <a:ext cx="1195388" cy="368300"/>
            <a:chOff x="152400" y="6528148"/>
            <a:chExt cx="1195192" cy="368474"/>
          </a:xfrm>
        </p:grpSpPr>
        <p:sp>
          <p:nvSpPr>
            <p:cNvPr id="239624" name="Oval 151"/>
            <p:cNvSpPr>
              <a:spLocks noChangeArrowheads="1"/>
            </p:cNvSpPr>
            <p:nvPr/>
          </p:nvSpPr>
          <p:spPr bwMode="auto">
            <a:xfrm>
              <a:off x="866724" y="6562901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  <p:sp>
          <p:nvSpPr>
            <p:cNvPr id="239625" name="Oval 152"/>
            <p:cNvSpPr>
              <a:spLocks noChangeArrowheads="1"/>
            </p:cNvSpPr>
            <p:nvPr/>
          </p:nvSpPr>
          <p:spPr bwMode="auto">
            <a:xfrm>
              <a:off x="152400" y="6528148"/>
              <a:ext cx="480868" cy="333721"/>
            </a:xfrm>
            <a:prstGeom prst="ellipse">
              <a:avLst/>
            </a:prstGeom>
            <a:noFill/>
            <a:ln w="3175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466" name="Text Box 2"/>
          <p:cNvSpPr txBox="1">
            <a:spLocks noChangeArrowheads="1"/>
          </p:cNvSpPr>
          <p:nvPr/>
        </p:nvSpPr>
        <p:spPr bwMode="auto">
          <a:xfrm>
            <a:off x="533400" y="381000"/>
            <a:ext cx="830580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en-US">
                <a:solidFill>
                  <a:srgbClr val="FF9900"/>
                </a:solidFill>
              </a:rPr>
              <a:t>Instance:</a:t>
            </a:r>
            <a:r>
              <a:rPr lang="en-US" altLang="en-US">
                <a:solidFill>
                  <a:srgbClr val="FFFFFF"/>
                </a:solidFill>
              </a:rPr>
              <a:t>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200">
                <a:solidFill>
                  <a:srgbClr val="FFFFFF"/>
                </a:solidFill>
              </a:rPr>
              <a:t>A </a:t>
            </a:r>
            <a:r>
              <a:rPr lang="en-US" altLang="en-US" sz="3000">
                <a:solidFill>
                  <a:srgbClr val="FFFFFF"/>
                </a:solidFill>
              </a:rPr>
              <a:t>Network is a directed graph </a:t>
            </a:r>
            <a:r>
              <a:rPr lang="en-US" altLang="en-US" sz="3000" i="1">
                <a:solidFill>
                  <a:srgbClr val="FFFFFF"/>
                </a:solidFill>
              </a:rPr>
              <a:t>G</a:t>
            </a:r>
            <a:r>
              <a:rPr lang="en-US" altLang="en-US" sz="3000">
                <a:solidFill>
                  <a:srgbClr val="FFFFFF"/>
                </a:solidFill>
              </a:rPr>
              <a:t>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>
                <a:solidFill>
                  <a:srgbClr val="FFFFFF"/>
                </a:solidFill>
              </a:rPr>
              <a:t>Edges represent pipes that carry flow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>
                <a:solidFill>
                  <a:srgbClr val="FFFFFF"/>
                </a:solidFill>
              </a:rPr>
              <a:t>Each edge &lt;</a:t>
            </a:r>
            <a:r>
              <a:rPr lang="en-US" altLang="en-US" sz="3000" i="1">
                <a:solidFill>
                  <a:srgbClr val="FFFFFF"/>
                </a:solidFill>
              </a:rPr>
              <a:t>u</a:t>
            </a:r>
            <a:r>
              <a:rPr lang="en-US" altLang="en-US" sz="3000">
                <a:solidFill>
                  <a:srgbClr val="FFFFFF"/>
                </a:solidFill>
              </a:rPr>
              <a:t>,</a:t>
            </a:r>
            <a:r>
              <a:rPr lang="en-US" altLang="en-US" sz="3000" i="1">
                <a:solidFill>
                  <a:srgbClr val="FFFFFF"/>
                </a:solidFill>
              </a:rPr>
              <a:t>v</a:t>
            </a:r>
            <a:r>
              <a:rPr lang="en-US" altLang="en-US" sz="3000">
                <a:solidFill>
                  <a:srgbClr val="FFFFFF"/>
                </a:solidFill>
              </a:rPr>
              <a:t>&gt; has a maximum capacity </a:t>
            </a:r>
            <a:r>
              <a:rPr lang="en-US" altLang="en-US" sz="3000" i="1">
                <a:solidFill>
                  <a:srgbClr val="FFFFFF"/>
                </a:solidFill>
              </a:rPr>
              <a:t>c</a:t>
            </a:r>
            <a:r>
              <a:rPr lang="en-US" altLang="en-US" sz="3000" baseline="-25000">
                <a:solidFill>
                  <a:srgbClr val="FFFFFF"/>
                </a:solidFill>
              </a:rPr>
              <a:t>&lt;</a:t>
            </a:r>
            <a:r>
              <a:rPr lang="en-US" altLang="en-US" sz="3000" i="1" baseline="-25000">
                <a:solidFill>
                  <a:srgbClr val="FFFFFF"/>
                </a:solidFill>
              </a:rPr>
              <a:t>u</a:t>
            </a:r>
            <a:r>
              <a:rPr lang="en-US" altLang="en-US" sz="3000" baseline="-25000">
                <a:solidFill>
                  <a:srgbClr val="FFFFFF"/>
                </a:solidFill>
              </a:rPr>
              <a:t>,</a:t>
            </a:r>
            <a:r>
              <a:rPr lang="en-US" altLang="en-US" sz="3000" i="1" baseline="-25000">
                <a:solidFill>
                  <a:srgbClr val="FFFFFF"/>
                </a:solidFill>
              </a:rPr>
              <a:t>v</a:t>
            </a:r>
            <a:r>
              <a:rPr lang="en-US" altLang="en-US" sz="3000" baseline="-25000">
                <a:solidFill>
                  <a:srgbClr val="FFFFFF"/>
                </a:solidFill>
              </a:rPr>
              <a:t>&gt;</a:t>
            </a:r>
            <a:endParaRPr lang="en-US" altLang="en-US" sz="3000">
              <a:solidFill>
                <a:srgbClr val="FFFFFF"/>
              </a:solidFill>
            </a:endParaRP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>
                <a:solidFill>
                  <a:srgbClr val="FFFFFF"/>
                </a:solidFill>
              </a:rPr>
              <a:t>A source node</a:t>
            </a:r>
            <a:r>
              <a:rPr lang="en-US" altLang="en-US" sz="3000" i="1">
                <a:solidFill>
                  <a:srgbClr val="FFFFFF"/>
                </a:solidFill>
              </a:rPr>
              <a:t> s</a:t>
            </a:r>
            <a:r>
              <a:rPr lang="en-US" altLang="en-US" sz="3000">
                <a:solidFill>
                  <a:srgbClr val="FFFFFF"/>
                </a:solidFill>
              </a:rPr>
              <a:t> out of which flow leaves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>
                <a:solidFill>
                  <a:srgbClr val="FFFFFF"/>
                </a:solidFill>
              </a:rPr>
              <a:t>A sink node </a:t>
            </a:r>
            <a:r>
              <a:rPr lang="en-US" altLang="en-US" sz="3000" i="1">
                <a:solidFill>
                  <a:srgbClr val="FFFFFF"/>
                </a:solidFill>
              </a:rPr>
              <a:t>t</a:t>
            </a:r>
            <a:r>
              <a:rPr lang="en-US" altLang="en-US" sz="3000">
                <a:solidFill>
                  <a:srgbClr val="FFFFFF"/>
                </a:solidFill>
              </a:rPr>
              <a:t> into which flow arrives</a:t>
            </a:r>
          </a:p>
        </p:txBody>
      </p:sp>
      <p:pic>
        <p:nvPicPr>
          <p:cNvPr id="830467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0468" name="Picture 4" descr="bd05339_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5105400"/>
            <a:ext cx="2362200" cy="1970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5"/>
          <p:cNvGrpSpPr>
            <a:grpSpLocks/>
          </p:cNvGrpSpPr>
          <p:nvPr/>
        </p:nvGrpSpPr>
        <p:grpSpPr bwMode="auto">
          <a:xfrm>
            <a:off x="228600" y="3581400"/>
            <a:ext cx="2590800" cy="1970088"/>
            <a:chOff x="288" y="2448"/>
            <a:chExt cx="1632" cy="1241"/>
          </a:xfrm>
        </p:grpSpPr>
        <p:grpSp>
          <p:nvGrpSpPr>
            <p:cNvPr id="4106" name="Group 6"/>
            <p:cNvGrpSpPr>
              <a:grpSpLocks/>
            </p:cNvGrpSpPr>
            <p:nvPr/>
          </p:nvGrpSpPr>
          <p:grpSpPr bwMode="auto">
            <a:xfrm flipH="1">
              <a:off x="432" y="2448"/>
              <a:ext cx="1488" cy="1241"/>
              <a:chOff x="192" y="2736"/>
              <a:chExt cx="1488" cy="1241"/>
            </a:xfrm>
          </p:grpSpPr>
          <p:sp>
            <p:nvSpPr>
              <p:cNvPr id="4109" name="AutoShape 7"/>
              <p:cNvSpPr>
                <a:spLocks noChangeAspect="1" noChangeArrowheads="1" noTextEdit="1"/>
              </p:cNvSpPr>
              <p:nvPr/>
            </p:nvSpPr>
            <p:spPr bwMode="auto">
              <a:xfrm>
                <a:off x="192" y="2736"/>
                <a:ext cx="1488" cy="12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110" name="Freeform 8"/>
              <p:cNvSpPr>
                <a:spLocks/>
              </p:cNvSpPr>
              <p:nvPr/>
            </p:nvSpPr>
            <p:spPr bwMode="auto">
              <a:xfrm>
                <a:off x="207" y="2747"/>
                <a:ext cx="1462" cy="1157"/>
              </a:xfrm>
              <a:custGeom>
                <a:avLst/>
                <a:gdLst>
                  <a:gd name="T0" fmla="*/ 4 w 2924"/>
                  <a:gd name="T1" fmla="*/ 1 h 2314"/>
                  <a:gd name="T2" fmla="*/ 4 w 2924"/>
                  <a:gd name="T3" fmla="*/ 1 h 2314"/>
                  <a:gd name="T4" fmla="*/ 3 w 2924"/>
                  <a:gd name="T5" fmla="*/ 1 h 2314"/>
                  <a:gd name="T6" fmla="*/ 3 w 2924"/>
                  <a:gd name="T7" fmla="*/ 1 h 2314"/>
                  <a:gd name="T8" fmla="*/ 3 w 2924"/>
                  <a:gd name="T9" fmla="*/ 1 h 2314"/>
                  <a:gd name="T10" fmla="*/ 2 w 2924"/>
                  <a:gd name="T11" fmla="*/ 1 h 2314"/>
                  <a:gd name="T12" fmla="*/ 2 w 2924"/>
                  <a:gd name="T13" fmla="*/ 1 h 2314"/>
                  <a:gd name="T14" fmla="*/ 1 w 2924"/>
                  <a:gd name="T15" fmla="*/ 1 h 2314"/>
                  <a:gd name="T16" fmla="*/ 1 w 2924"/>
                  <a:gd name="T17" fmla="*/ 1 h 2314"/>
                  <a:gd name="T18" fmla="*/ 1 w 2924"/>
                  <a:gd name="T19" fmla="*/ 2 h 2314"/>
                  <a:gd name="T20" fmla="*/ 1 w 2924"/>
                  <a:gd name="T21" fmla="*/ 2 h 2314"/>
                  <a:gd name="T22" fmla="*/ 1 w 2924"/>
                  <a:gd name="T23" fmla="*/ 3 h 2314"/>
                  <a:gd name="T24" fmla="*/ 1 w 2924"/>
                  <a:gd name="T25" fmla="*/ 3 h 2314"/>
                  <a:gd name="T26" fmla="*/ 1 w 2924"/>
                  <a:gd name="T27" fmla="*/ 3 h 2314"/>
                  <a:gd name="T28" fmla="*/ 1 w 2924"/>
                  <a:gd name="T29" fmla="*/ 4 h 2314"/>
                  <a:gd name="T30" fmla="*/ 1 w 2924"/>
                  <a:gd name="T31" fmla="*/ 5 h 2314"/>
                  <a:gd name="T32" fmla="*/ 1 w 2924"/>
                  <a:gd name="T33" fmla="*/ 5 h 2314"/>
                  <a:gd name="T34" fmla="*/ 1 w 2924"/>
                  <a:gd name="T35" fmla="*/ 5 h 2314"/>
                  <a:gd name="T36" fmla="*/ 1 w 2924"/>
                  <a:gd name="T37" fmla="*/ 6 h 2314"/>
                  <a:gd name="T38" fmla="*/ 1 w 2924"/>
                  <a:gd name="T39" fmla="*/ 7 h 2314"/>
                  <a:gd name="T40" fmla="*/ 1 w 2924"/>
                  <a:gd name="T41" fmla="*/ 7 h 2314"/>
                  <a:gd name="T42" fmla="*/ 1 w 2924"/>
                  <a:gd name="T43" fmla="*/ 8 h 2314"/>
                  <a:gd name="T44" fmla="*/ 1 w 2924"/>
                  <a:gd name="T45" fmla="*/ 9 h 2314"/>
                  <a:gd name="T46" fmla="*/ 2 w 2924"/>
                  <a:gd name="T47" fmla="*/ 9 h 2314"/>
                  <a:gd name="T48" fmla="*/ 2 w 2924"/>
                  <a:gd name="T49" fmla="*/ 9 h 2314"/>
                  <a:gd name="T50" fmla="*/ 3 w 2924"/>
                  <a:gd name="T51" fmla="*/ 9 h 2314"/>
                  <a:gd name="T52" fmla="*/ 3 w 2924"/>
                  <a:gd name="T53" fmla="*/ 9 h 2314"/>
                  <a:gd name="T54" fmla="*/ 3 w 2924"/>
                  <a:gd name="T55" fmla="*/ 9 h 2314"/>
                  <a:gd name="T56" fmla="*/ 5 w 2924"/>
                  <a:gd name="T57" fmla="*/ 9 h 2314"/>
                  <a:gd name="T58" fmla="*/ 6 w 2924"/>
                  <a:gd name="T59" fmla="*/ 9 h 2314"/>
                  <a:gd name="T60" fmla="*/ 6 w 2924"/>
                  <a:gd name="T61" fmla="*/ 9 h 2314"/>
                  <a:gd name="T62" fmla="*/ 7 w 2924"/>
                  <a:gd name="T63" fmla="*/ 9 h 2314"/>
                  <a:gd name="T64" fmla="*/ 8 w 2924"/>
                  <a:gd name="T65" fmla="*/ 9 h 2314"/>
                  <a:gd name="T66" fmla="*/ 9 w 2924"/>
                  <a:gd name="T67" fmla="*/ 9 h 2314"/>
                  <a:gd name="T68" fmla="*/ 9 w 2924"/>
                  <a:gd name="T69" fmla="*/ 9 h 2314"/>
                  <a:gd name="T70" fmla="*/ 10 w 2924"/>
                  <a:gd name="T71" fmla="*/ 9 h 2314"/>
                  <a:gd name="T72" fmla="*/ 11 w 2924"/>
                  <a:gd name="T73" fmla="*/ 9 h 2314"/>
                  <a:gd name="T74" fmla="*/ 11 w 2924"/>
                  <a:gd name="T75" fmla="*/ 9 h 2314"/>
                  <a:gd name="T76" fmla="*/ 11 w 2924"/>
                  <a:gd name="T77" fmla="*/ 9 h 2314"/>
                  <a:gd name="T78" fmla="*/ 11 w 2924"/>
                  <a:gd name="T79" fmla="*/ 8 h 2314"/>
                  <a:gd name="T80" fmla="*/ 11 w 2924"/>
                  <a:gd name="T81" fmla="*/ 7 h 2314"/>
                  <a:gd name="T82" fmla="*/ 11 w 2924"/>
                  <a:gd name="T83" fmla="*/ 7 h 2314"/>
                  <a:gd name="T84" fmla="*/ 12 w 2924"/>
                  <a:gd name="T85" fmla="*/ 7 h 2314"/>
                  <a:gd name="T86" fmla="*/ 12 w 2924"/>
                  <a:gd name="T87" fmla="*/ 7 h 2314"/>
                  <a:gd name="T88" fmla="*/ 12 w 2924"/>
                  <a:gd name="T89" fmla="*/ 6 h 2314"/>
                  <a:gd name="T90" fmla="*/ 12 w 2924"/>
                  <a:gd name="T91" fmla="*/ 5 h 2314"/>
                  <a:gd name="T92" fmla="*/ 12 w 2924"/>
                  <a:gd name="T93" fmla="*/ 5 h 2314"/>
                  <a:gd name="T94" fmla="*/ 12 w 2924"/>
                  <a:gd name="T95" fmla="*/ 5 h 2314"/>
                  <a:gd name="T96" fmla="*/ 11 w 2924"/>
                  <a:gd name="T97" fmla="*/ 4 h 2314"/>
                  <a:gd name="T98" fmla="*/ 11 w 2924"/>
                  <a:gd name="T99" fmla="*/ 3 h 2314"/>
                  <a:gd name="T100" fmla="*/ 10 w 2924"/>
                  <a:gd name="T101" fmla="*/ 3 h 2314"/>
                  <a:gd name="T102" fmla="*/ 9 w 2924"/>
                  <a:gd name="T103" fmla="*/ 3 h 2314"/>
                  <a:gd name="T104" fmla="*/ 8 w 2924"/>
                  <a:gd name="T105" fmla="*/ 3 h 2314"/>
                  <a:gd name="T106" fmla="*/ 7 w 2924"/>
                  <a:gd name="T107" fmla="*/ 3 h 2314"/>
                  <a:gd name="T108" fmla="*/ 7 w 2924"/>
                  <a:gd name="T109" fmla="*/ 3 h 2314"/>
                  <a:gd name="T110" fmla="*/ 7 w 2924"/>
                  <a:gd name="T111" fmla="*/ 2 h 2314"/>
                  <a:gd name="T112" fmla="*/ 6 w 2924"/>
                  <a:gd name="T113" fmla="*/ 2 h 2314"/>
                  <a:gd name="T114" fmla="*/ 6 w 2924"/>
                  <a:gd name="T115" fmla="*/ 1 h 2314"/>
                  <a:gd name="T116" fmla="*/ 6 w 2924"/>
                  <a:gd name="T117" fmla="*/ 1 h 2314"/>
                  <a:gd name="T118" fmla="*/ 5 w 2924"/>
                  <a:gd name="T119" fmla="*/ 1 h 2314"/>
                  <a:gd name="T120" fmla="*/ 5 w 2924"/>
                  <a:gd name="T121" fmla="*/ 1 h 23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24"/>
                  <a:gd name="T184" fmla="*/ 0 h 2314"/>
                  <a:gd name="T185" fmla="*/ 2924 w 2924"/>
                  <a:gd name="T186" fmla="*/ 2314 h 23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24" h="2314">
                    <a:moveTo>
                      <a:pt x="1167" y="80"/>
                    </a:moveTo>
                    <a:lnTo>
                      <a:pt x="1111" y="69"/>
                    </a:lnTo>
                    <a:lnTo>
                      <a:pt x="1064" y="58"/>
                    </a:lnTo>
                    <a:lnTo>
                      <a:pt x="1024" y="47"/>
                    </a:lnTo>
                    <a:lnTo>
                      <a:pt x="993" y="38"/>
                    </a:lnTo>
                    <a:lnTo>
                      <a:pt x="964" y="29"/>
                    </a:lnTo>
                    <a:lnTo>
                      <a:pt x="943" y="22"/>
                    </a:lnTo>
                    <a:lnTo>
                      <a:pt x="925" y="14"/>
                    </a:lnTo>
                    <a:lnTo>
                      <a:pt x="911" y="11"/>
                    </a:lnTo>
                    <a:lnTo>
                      <a:pt x="898" y="6"/>
                    </a:lnTo>
                    <a:lnTo>
                      <a:pt x="885" y="2"/>
                    </a:lnTo>
                    <a:lnTo>
                      <a:pt x="873" y="0"/>
                    </a:lnTo>
                    <a:lnTo>
                      <a:pt x="862" y="0"/>
                    </a:lnTo>
                    <a:lnTo>
                      <a:pt x="848" y="0"/>
                    </a:lnTo>
                    <a:lnTo>
                      <a:pt x="831" y="1"/>
                    </a:lnTo>
                    <a:lnTo>
                      <a:pt x="811" y="5"/>
                    </a:lnTo>
                    <a:lnTo>
                      <a:pt x="788" y="11"/>
                    </a:lnTo>
                    <a:lnTo>
                      <a:pt x="759" y="14"/>
                    </a:lnTo>
                    <a:lnTo>
                      <a:pt x="733" y="19"/>
                    </a:lnTo>
                    <a:lnTo>
                      <a:pt x="706" y="21"/>
                    </a:lnTo>
                    <a:lnTo>
                      <a:pt x="680" y="23"/>
                    </a:lnTo>
                    <a:lnTo>
                      <a:pt x="653" y="24"/>
                    </a:lnTo>
                    <a:lnTo>
                      <a:pt x="628" y="26"/>
                    </a:lnTo>
                    <a:lnTo>
                      <a:pt x="601" y="28"/>
                    </a:lnTo>
                    <a:lnTo>
                      <a:pt x="576" y="31"/>
                    </a:lnTo>
                    <a:lnTo>
                      <a:pt x="550" y="33"/>
                    </a:lnTo>
                    <a:lnTo>
                      <a:pt x="525" y="38"/>
                    </a:lnTo>
                    <a:lnTo>
                      <a:pt x="500" y="43"/>
                    </a:lnTo>
                    <a:lnTo>
                      <a:pt x="474" y="51"/>
                    </a:lnTo>
                    <a:lnTo>
                      <a:pt x="449" y="60"/>
                    </a:lnTo>
                    <a:lnTo>
                      <a:pt x="423" y="72"/>
                    </a:lnTo>
                    <a:lnTo>
                      <a:pt x="398" y="87"/>
                    </a:lnTo>
                    <a:lnTo>
                      <a:pt x="372" y="105"/>
                    </a:lnTo>
                    <a:lnTo>
                      <a:pt x="346" y="124"/>
                    </a:lnTo>
                    <a:lnTo>
                      <a:pt x="324" y="142"/>
                    </a:lnTo>
                    <a:lnTo>
                      <a:pt x="301" y="159"/>
                    </a:lnTo>
                    <a:lnTo>
                      <a:pt x="281" y="177"/>
                    </a:lnTo>
                    <a:lnTo>
                      <a:pt x="262" y="194"/>
                    </a:lnTo>
                    <a:lnTo>
                      <a:pt x="244" y="210"/>
                    </a:lnTo>
                    <a:lnTo>
                      <a:pt x="230" y="228"/>
                    </a:lnTo>
                    <a:lnTo>
                      <a:pt x="217" y="244"/>
                    </a:lnTo>
                    <a:lnTo>
                      <a:pt x="203" y="261"/>
                    </a:lnTo>
                    <a:lnTo>
                      <a:pt x="194" y="278"/>
                    </a:lnTo>
                    <a:lnTo>
                      <a:pt x="186" y="294"/>
                    </a:lnTo>
                    <a:lnTo>
                      <a:pt x="180" y="312"/>
                    </a:lnTo>
                    <a:lnTo>
                      <a:pt x="175" y="331"/>
                    </a:lnTo>
                    <a:lnTo>
                      <a:pt x="173" y="348"/>
                    </a:lnTo>
                    <a:lnTo>
                      <a:pt x="173" y="368"/>
                    </a:lnTo>
                    <a:lnTo>
                      <a:pt x="176" y="389"/>
                    </a:lnTo>
                    <a:lnTo>
                      <a:pt x="176" y="407"/>
                    </a:lnTo>
                    <a:lnTo>
                      <a:pt x="173" y="426"/>
                    </a:lnTo>
                    <a:lnTo>
                      <a:pt x="167" y="441"/>
                    </a:lnTo>
                    <a:lnTo>
                      <a:pt x="158" y="458"/>
                    </a:lnTo>
                    <a:lnTo>
                      <a:pt x="146" y="473"/>
                    </a:lnTo>
                    <a:lnTo>
                      <a:pt x="133" y="488"/>
                    </a:lnTo>
                    <a:lnTo>
                      <a:pt x="118" y="502"/>
                    </a:lnTo>
                    <a:lnTo>
                      <a:pt x="104" y="519"/>
                    </a:lnTo>
                    <a:lnTo>
                      <a:pt x="86" y="533"/>
                    </a:lnTo>
                    <a:lnTo>
                      <a:pt x="72" y="552"/>
                    </a:lnTo>
                    <a:lnTo>
                      <a:pt x="56" y="569"/>
                    </a:lnTo>
                    <a:lnTo>
                      <a:pt x="42" y="592"/>
                    </a:lnTo>
                    <a:lnTo>
                      <a:pt x="29" y="614"/>
                    </a:lnTo>
                    <a:lnTo>
                      <a:pt x="18" y="640"/>
                    </a:lnTo>
                    <a:lnTo>
                      <a:pt x="10" y="670"/>
                    </a:lnTo>
                    <a:lnTo>
                      <a:pt x="4" y="703"/>
                    </a:lnTo>
                    <a:lnTo>
                      <a:pt x="1" y="735"/>
                    </a:lnTo>
                    <a:lnTo>
                      <a:pt x="0" y="768"/>
                    </a:lnTo>
                    <a:lnTo>
                      <a:pt x="1" y="799"/>
                    </a:lnTo>
                    <a:lnTo>
                      <a:pt x="4" y="833"/>
                    </a:lnTo>
                    <a:lnTo>
                      <a:pt x="8" y="861"/>
                    </a:lnTo>
                    <a:lnTo>
                      <a:pt x="14" y="891"/>
                    </a:lnTo>
                    <a:lnTo>
                      <a:pt x="20" y="918"/>
                    </a:lnTo>
                    <a:lnTo>
                      <a:pt x="27" y="946"/>
                    </a:lnTo>
                    <a:lnTo>
                      <a:pt x="34" y="971"/>
                    </a:lnTo>
                    <a:lnTo>
                      <a:pt x="42" y="996"/>
                    </a:lnTo>
                    <a:lnTo>
                      <a:pt x="48" y="1018"/>
                    </a:lnTo>
                    <a:lnTo>
                      <a:pt x="56" y="1042"/>
                    </a:lnTo>
                    <a:lnTo>
                      <a:pt x="61" y="1061"/>
                    </a:lnTo>
                    <a:lnTo>
                      <a:pt x="66" y="1081"/>
                    </a:lnTo>
                    <a:lnTo>
                      <a:pt x="71" y="1100"/>
                    </a:lnTo>
                    <a:lnTo>
                      <a:pt x="73" y="1118"/>
                    </a:lnTo>
                    <a:lnTo>
                      <a:pt x="73" y="1134"/>
                    </a:lnTo>
                    <a:lnTo>
                      <a:pt x="72" y="1155"/>
                    </a:lnTo>
                    <a:lnTo>
                      <a:pt x="71" y="1178"/>
                    </a:lnTo>
                    <a:lnTo>
                      <a:pt x="68" y="1203"/>
                    </a:lnTo>
                    <a:lnTo>
                      <a:pt x="63" y="1227"/>
                    </a:lnTo>
                    <a:lnTo>
                      <a:pt x="60" y="1256"/>
                    </a:lnTo>
                    <a:lnTo>
                      <a:pt x="54" y="1286"/>
                    </a:lnTo>
                    <a:lnTo>
                      <a:pt x="50" y="1319"/>
                    </a:lnTo>
                    <a:lnTo>
                      <a:pt x="44" y="1351"/>
                    </a:lnTo>
                    <a:lnTo>
                      <a:pt x="39" y="1384"/>
                    </a:lnTo>
                    <a:lnTo>
                      <a:pt x="33" y="1420"/>
                    </a:lnTo>
                    <a:lnTo>
                      <a:pt x="29" y="1456"/>
                    </a:lnTo>
                    <a:lnTo>
                      <a:pt x="24" y="1493"/>
                    </a:lnTo>
                    <a:lnTo>
                      <a:pt x="21" y="1529"/>
                    </a:lnTo>
                    <a:lnTo>
                      <a:pt x="18" y="1567"/>
                    </a:lnTo>
                    <a:lnTo>
                      <a:pt x="16" y="1607"/>
                    </a:lnTo>
                    <a:lnTo>
                      <a:pt x="15" y="1644"/>
                    </a:lnTo>
                    <a:lnTo>
                      <a:pt x="19" y="1681"/>
                    </a:lnTo>
                    <a:lnTo>
                      <a:pt x="24" y="1717"/>
                    </a:lnTo>
                    <a:lnTo>
                      <a:pt x="32" y="1755"/>
                    </a:lnTo>
                    <a:lnTo>
                      <a:pt x="40" y="1789"/>
                    </a:lnTo>
                    <a:lnTo>
                      <a:pt x="52" y="1823"/>
                    </a:lnTo>
                    <a:lnTo>
                      <a:pt x="64" y="1855"/>
                    </a:lnTo>
                    <a:lnTo>
                      <a:pt x="77" y="1887"/>
                    </a:lnTo>
                    <a:lnTo>
                      <a:pt x="89" y="1915"/>
                    </a:lnTo>
                    <a:lnTo>
                      <a:pt x="103" y="1943"/>
                    </a:lnTo>
                    <a:lnTo>
                      <a:pt x="115" y="1967"/>
                    </a:lnTo>
                    <a:lnTo>
                      <a:pt x="128" y="1991"/>
                    </a:lnTo>
                    <a:lnTo>
                      <a:pt x="138" y="2011"/>
                    </a:lnTo>
                    <a:lnTo>
                      <a:pt x="147" y="2029"/>
                    </a:lnTo>
                    <a:lnTo>
                      <a:pt x="155" y="2045"/>
                    </a:lnTo>
                    <a:lnTo>
                      <a:pt x="161" y="2059"/>
                    </a:lnTo>
                    <a:lnTo>
                      <a:pt x="166" y="2068"/>
                    </a:lnTo>
                    <a:lnTo>
                      <a:pt x="178" y="2076"/>
                    </a:lnTo>
                    <a:lnTo>
                      <a:pt x="193" y="2084"/>
                    </a:lnTo>
                    <a:lnTo>
                      <a:pt x="212" y="2093"/>
                    </a:lnTo>
                    <a:lnTo>
                      <a:pt x="233" y="2097"/>
                    </a:lnTo>
                    <a:lnTo>
                      <a:pt x="257" y="2104"/>
                    </a:lnTo>
                    <a:lnTo>
                      <a:pt x="284" y="2107"/>
                    </a:lnTo>
                    <a:lnTo>
                      <a:pt x="312" y="2112"/>
                    </a:lnTo>
                    <a:lnTo>
                      <a:pt x="339" y="2114"/>
                    </a:lnTo>
                    <a:lnTo>
                      <a:pt x="369" y="2117"/>
                    </a:lnTo>
                    <a:lnTo>
                      <a:pt x="397" y="2118"/>
                    </a:lnTo>
                    <a:lnTo>
                      <a:pt x="425" y="2119"/>
                    </a:lnTo>
                    <a:lnTo>
                      <a:pt x="451" y="2121"/>
                    </a:lnTo>
                    <a:lnTo>
                      <a:pt x="475" y="2122"/>
                    </a:lnTo>
                    <a:lnTo>
                      <a:pt x="497" y="2122"/>
                    </a:lnTo>
                    <a:lnTo>
                      <a:pt x="517" y="2123"/>
                    </a:lnTo>
                    <a:lnTo>
                      <a:pt x="535" y="2124"/>
                    </a:lnTo>
                    <a:lnTo>
                      <a:pt x="556" y="2131"/>
                    </a:lnTo>
                    <a:lnTo>
                      <a:pt x="579" y="2139"/>
                    </a:lnTo>
                    <a:lnTo>
                      <a:pt x="605" y="2152"/>
                    </a:lnTo>
                    <a:lnTo>
                      <a:pt x="631" y="2164"/>
                    </a:lnTo>
                    <a:lnTo>
                      <a:pt x="661" y="2179"/>
                    </a:lnTo>
                    <a:lnTo>
                      <a:pt x="692" y="2196"/>
                    </a:lnTo>
                    <a:lnTo>
                      <a:pt x="726" y="2212"/>
                    </a:lnTo>
                    <a:lnTo>
                      <a:pt x="762" y="2228"/>
                    </a:lnTo>
                    <a:lnTo>
                      <a:pt x="800" y="2243"/>
                    </a:lnTo>
                    <a:lnTo>
                      <a:pt x="839" y="2258"/>
                    </a:lnTo>
                    <a:lnTo>
                      <a:pt x="883" y="2270"/>
                    </a:lnTo>
                    <a:lnTo>
                      <a:pt x="927" y="2280"/>
                    </a:lnTo>
                    <a:lnTo>
                      <a:pt x="975" y="2288"/>
                    </a:lnTo>
                    <a:lnTo>
                      <a:pt x="1024" y="2291"/>
                    </a:lnTo>
                    <a:lnTo>
                      <a:pt x="1078" y="2292"/>
                    </a:lnTo>
                    <a:lnTo>
                      <a:pt x="1127" y="2285"/>
                    </a:lnTo>
                    <a:lnTo>
                      <a:pt x="1174" y="2278"/>
                    </a:lnTo>
                    <a:lnTo>
                      <a:pt x="1217" y="2267"/>
                    </a:lnTo>
                    <a:lnTo>
                      <a:pt x="1258" y="2255"/>
                    </a:lnTo>
                    <a:lnTo>
                      <a:pt x="1293" y="2241"/>
                    </a:lnTo>
                    <a:lnTo>
                      <a:pt x="1330" y="2227"/>
                    </a:lnTo>
                    <a:lnTo>
                      <a:pt x="1365" y="2212"/>
                    </a:lnTo>
                    <a:lnTo>
                      <a:pt x="1401" y="2201"/>
                    </a:lnTo>
                    <a:lnTo>
                      <a:pt x="1434" y="2190"/>
                    </a:lnTo>
                    <a:lnTo>
                      <a:pt x="1470" y="2183"/>
                    </a:lnTo>
                    <a:lnTo>
                      <a:pt x="1507" y="2178"/>
                    </a:lnTo>
                    <a:lnTo>
                      <a:pt x="1546" y="2178"/>
                    </a:lnTo>
                    <a:lnTo>
                      <a:pt x="1590" y="2183"/>
                    </a:lnTo>
                    <a:lnTo>
                      <a:pt x="1635" y="2192"/>
                    </a:lnTo>
                    <a:lnTo>
                      <a:pt x="1685" y="2209"/>
                    </a:lnTo>
                    <a:lnTo>
                      <a:pt x="1740" y="2233"/>
                    </a:lnTo>
                    <a:lnTo>
                      <a:pt x="1794" y="2258"/>
                    </a:lnTo>
                    <a:lnTo>
                      <a:pt x="1843" y="2276"/>
                    </a:lnTo>
                    <a:lnTo>
                      <a:pt x="1887" y="2291"/>
                    </a:lnTo>
                    <a:lnTo>
                      <a:pt x="1928" y="2303"/>
                    </a:lnTo>
                    <a:lnTo>
                      <a:pt x="1965" y="2310"/>
                    </a:lnTo>
                    <a:lnTo>
                      <a:pt x="2001" y="2314"/>
                    </a:lnTo>
                    <a:lnTo>
                      <a:pt x="2033" y="2314"/>
                    </a:lnTo>
                    <a:lnTo>
                      <a:pt x="2066" y="2314"/>
                    </a:lnTo>
                    <a:lnTo>
                      <a:pt x="2096" y="2309"/>
                    </a:lnTo>
                    <a:lnTo>
                      <a:pt x="2128" y="2304"/>
                    </a:lnTo>
                    <a:lnTo>
                      <a:pt x="2161" y="2295"/>
                    </a:lnTo>
                    <a:lnTo>
                      <a:pt x="2196" y="2288"/>
                    </a:lnTo>
                    <a:lnTo>
                      <a:pt x="2232" y="2279"/>
                    </a:lnTo>
                    <a:lnTo>
                      <a:pt x="2273" y="2270"/>
                    </a:lnTo>
                    <a:lnTo>
                      <a:pt x="2315" y="2260"/>
                    </a:lnTo>
                    <a:lnTo>
                      <a:pt x="2365" y="2253"/>
                    </a:lnTo>
                    <a:lnTo>
                      <a:pt x="2412" y="2247"/>
                    </a:lnTo>
                    <a:lnTo>
                      <a:pt x="2456" y="2242"/>
                    </a:lnTo>
                    <a:lnTo>
                      <a:pt x="2496" y="2240"/>
                    </a:lnTo>
                    <a:lnTo>
                      <a:pt x="2534" y="2241"/>
                    </a:lnTo>
                    <a:lnTo>
                      <a:pt x="2565" y="2241"/>
                    </a:lnTo>
                    <a:lnTo>
                      <a:pt x="2594" y="2244"/>
                    </a:lnTo>
                    <a:lnTo>
                      <a:pt x="2620" y="2246"/>
                    </a:lnTo>
                    <a:lnTo>
                      <a:pt x="2642" y="2247"/>
                    </a:lnTo>
                    <a:lnTo>
                      <a:pt x="2661" y="2247"/>
                    </a:lnTo>
                    <a:lnTo>
                      <a:pt x="2676" y="2243"/>
                    </a:lnTo>
                    <a:lnTo>
                      <a:pt x="2690" y="2237"/>
                    </a:lnTo>
                    <a:lnTo>
                      <a:pt x="2701" y="2230"/>
                    </a:lnTo>
                    <a:lnTo>
                      <a:pt x="2708" y="2217"/>
                    </a:lnTo>
                    <a:lnTo>
                      <a:pt x="2714" y="2200"/>
                    </a:lnTo>
                    <a:lnTo>
                      <a:pt x="2717" y="2179"/>
                    </a:lnTo>
                    <a:lnTo>
                      <a:pt x="2719" y="2154"/>
                    </a:lnTo>
                    <a:lnTo>
                      <a:pt x="2719" y="2123"/>
                    </a:lnTo>
                    <a:lnTo>
                      <a:pt x="2720" y="2096"/>
                    </a:lnTo>
                    <a:lnTo>
                      <a:pt x="2722" y="2073"/>
                    </a:lnTo>
                    <a:lnTo>
                      <a:pt x="2724" y="2050"/>
                    </a:lnTo>
                    <a:lnTo>
                      <a:pt x="2727" y="2028"/>
                    </a:lnTo>
                    <a:lnTo>
                      <a:pt x="2732" y="2009"/>
                    </a:lnTo>
                    <a:lnTo>
                      <a:pt x="2735" y="1991"/>
                    </a:lnTo>
                    <a:lnTo>
                      <a:pt x="2741" y="1975"/>
                    </a:lnTo>
                    <a:lnTo>
                      <a:pt x="2745" y="1957"/>
                    </a:lnTo>
                    <a:lnTo>
                      <a:pt x="2751" y="1943"/>
                    </a:lnTo>
                    <a:lnTo>
                      <a:pt x="2757" y="1926"/>
                    </a:lnTo>
                    <a:lnTo>
                      <a:pt x="2764" y="1911"/>
                    </a:lnTo>
                    <a:lnTo>
                      <a:pt x="2769" y="1895"/>
                    </a:lnTo>
                    <a:lnTo>
                      <a:pt x="2777" y="1880"/>
                    </a:lnTo>
                    <a:lnTo>
                      <a:pt x="2783" y="1863"/>
                    </a:lnTo>
                    <a:lnTo>
                      <a:pt x="2790" y="1846"/>
                    </a:lnTo>
                    <a:lnTo>
                      <a:pt x="2798" y="1829"/>
                    </a:lnTo>
                    <a:lnTo>
                      <a:pt x="2807" y="1813"/>
                    </a:lnTo>
                    <a:lnTo>
                      <a:pt x="2816" y="1798"/>
                    </a:lnTo>
                    <a:lnTo>
                      <a:pt x="2828" y="1783"/>
                    </a:lnTo>
                    <a:lnTo>
                      <a:pt x="2839" y="1768"/>
                    </a:lnTo>
                    <a:lnTo>
                      <a:pt x="2851" y="1754"/>
                    </a:lnTo>
                    <a:lnTo>
                      <a:pt x="2863" y="1737"/>
                    </a:lnTo>
                    <a:lnTo>
                      <a:pt x="2875" y="1723"/>
                    </a:lnTo>
                    <a:lnTo>
                      <a:pt x="2884" y="1704"/>
                    </a:lnTo>
                    <a:lnTo>
                      <a:pt x="2894" y="1686"/>
                    </a:lnTo>
                    <a:lnTo>
                      <a:pt x="2903" y="1665"/>
                    </a:lnTo>
                    <a:lnTo>
                      <a:pt x="2910" y="1643"/>
                    </a:lnTo>
                    <a:lnTo>
                      <a:pt x="2914" y="1618"/>
                    </a:lnTo>
                    <a:lnTo>
                      <a:pt x="2916" y="1590"/>
                    </a:lnTo>
                    <a:lnTo>
                      <a:pt x="2916" y="1560"/>
                    </a:lnTo>
                    <a:lnTo>
                      <a:pt x="2915" y="1527"/>
                    </a:lnTo>
                    <a:lnTo>
                      <a:pt x="2911" y="1490"/>
                    </a:lnTo>
                    <a:lnTo>
                      <a:pt x="2911" y="1457"/>
                    </a:lnTo>
                    <a:lnTo>
                      <a:pt x="2911" y="1424"/>
                    </a:lnTo>
                    <a:lnTo>
                      <a:pt x="2914" y="1392"/>
                    </a:lnTo>
                    <a:lnTo>
                      <a:pt x="2916" y="1360"/>
                    </a:lnTo>
                    <a:lnTo>
                      <a:pt x="2918" y="1331"/>
                    </a:lnTo>
                    <a:lnTo>
                      <a:pt x="2921" y="1300"/>
                    </a:lnTo>
                    <a:lnTo>
                      <a:pt x="2924" y="1274"/>
                    </a:lnTo>
                    <a:lnTo>
                      <a:pt x="2923" y="1244"/>
                    </a:lnTo>
                    <a:lnTo>
                      <a:pt x="2922" y="1216"/>
                    </a:lnTo>
                    <a:lnTo>
                      <a:pt x="2917" y="1190"/>
                    </a:lnTo>
                    <a:lnTo>
                      <a:pt x="2912" y="1163"/>
                    </a:lnTo>
                    <a:lnTo>
                      <a:pt x="2901" y="1136"/>
                    </a:lnTo>
                    <a:lnTo>
                      <a:pt x="2887" y="1111"/>
                    </a:lnTo>
                    <a:lnTo>
                      <a:pt x="2871" y="1087"/>
                    </a:lnTo>
                    <a:lnTo>
                      <a:pt x="2849" y="1063"/>
                    </a:lnTo>
                    <a:lnTo>
                      <a:pt x="2824" y="1037"/>
                    </a:lnTo>
                    <a:lnTo>
                      <a:pt x="2804" y="1015"/>
                    </a:lnTo>
                    <a:lnTo>
                      <a:pt x="2786" y="993"/>
                    </a:lnTo>
                    <a:lnTo>
                      <a:pt x="2768" y="972"/>
                    </a:lnTo>
                    <a:lnTo>
                      <a:pt x="2750" y="952"/>
                    </a:lnTo>
                    <a:lnTo>
                      <a:pt x="2734" y="935"/>
                    </a:lnTo>
                    <a:lnTo>
                      <a:pt x="2714" y="918"/>
                    </a:lnTo>
                    <a:lnTo>
                      <a:pt x="2693" y="903"/>
                    </a:lnTo>
                    <a:lnTo>
                      <a:pt x="2667" y="888"/>
                    </a:lnTo>
                    <a:lnTo>
                      <a:pt x="2641" y="875"/>
                    </a:lnTo>
                    <a:lnTo>
                      <a:pt x="2608" y="861"/>
                    </a:lnTo>
                    <a:lnTo>
                      <a:pt x="2571" y="851"/>
                    </a:lnTo>
                    <a:lnTo>
                      <a:pt x="2528" y="841"/>
                    </a:lnTo>
                    <a:lnTo>
                      <a:pt x="2478" y="834"/>
                    </a:lnTo>
                    <a:lnTo>
                      <a:pt x="2421" y="826"/>
                    </a:lnTo>
                    <a:lnTo>
                      <a:pt x="2357" y="822"/>
                    </a:lnTo>
                    <a:lnTo>
                      <a:pt x="2289" y="814"/>
                    </a:lnTo>
                    <a:lnTo>
                      <a:pt x="2231" y="807"/>
                    </a:lnTo>
                    <a:lnTo>
                      <a:pt x="2175" y="797"/>
                    </a:lnTo>
                    <a:lnTo>
                      <a:pt x="2128" y="787"/>
                    </a:lnTo>
                    <a:lnTo>
                      <a:pt x="2085" y="776"/>
                    </a:lnTo>
                    <a:lnTo>
                      <a:pt x="2047" y="764"/>
                    </a:lnTo>
                    <a:lnTo>
                      <a:pt x="2015" y="750"/>
                    </a:lnTo>
                    <a:lnTo>
                      <a:pt x="1989" y="736"/>
                    </a:lnTo>
                    <a:lnTo>
                      <a:pt x="1963" y="720"/>
                    </a:lnTo>
                    <a:lnTo>
                      <a:pt x="1943" y="705"/>
                    </a:lnTo>
                    <a:lnTo>
                      <a:pt x="1926" y="688"/>
                    </a:lnTo>
                    <a:lnTo>
                      <a:pt x="1912" y="671"/>
                    </a:lnTo>
                    <a:lnTo>
                      <a:pt x="1901" y="654"/>
                    </a:lnTo>
                    <a:lnTo>
                      <a:pt x="1894" y="636"/>
                    </a:lnTo>
                    <a:lnTo>
                      <a:pt x="1887" y="619"/>
                    </a:lnTo>
                    <a:lnTo>
                      <a:pt x="1884" y="603"/>
                    </a:lnTo>
                    <a:lnTo>
                      <a:pt x="1875" y="584"/>
                    </a:lnTo>
                    <a:lnTo>
                      <a:pt x="1860" y="568"/>
                    </a:lnTo>
                    <a:lnTo>
                      <a:pt x="1839" y="554"/>
                    </a:lnTo>
                    <a:lnTo>
                      <a:pt x="1815" y="540"/>
                    </a:lnTo>
                    <a:lnTo>
                      <a:pt x="1785" y="525"/>
                    </a:lnTo>
                    <a:lnTo>
                      <a:pt x="1753" y="512"/>
                    </a:lnTo>
                    <a:lnTo>
                      <a:pt x="1719" y="499"/>
                    </a:lnTo>
                    <a:lnTo>
                      <a:pt x="1685" y="487"/>
                    </a:lnTo>
                    <a:lnTo>
                      <a:pt x="1648" y="472"/>
                    </a:lnTo>
                    <a:lnTo>
                      <a:pt x="1614" y="458"/>
                    </a:lnTo>
                    <a:lnTo>
                      <a:pt x="1581" y="442"/>
                    </a:lnTo>
                    <a:lnTo>
                      <a:pt x="1552" y="428"/>
                    </a:lnTo>
                    <a:lnTo>
                      <a:pt x="1523" y="410"/>
                    </a:lnTo>
                    <a:lnTo>
                      <a:pt x="1501" y="394"/>
                    </a:lnTo>
                    <a:lnTo>
                      <a:pt x="1483" y="374"/>
                    </a:lnTo>
                    <a:lnTo>
                      <a:pt x="1473" y="354"/>
                    </a:lnTo>
                    <a:lnTo>
                      <a:pt x="1461" y="331"/>
                    </a:lnTo>
                    <a:lnTo>
                      <a:pt x="1447" y="309"/>
                    </a:lnTo>
                    <a:lnTo>
                      <a:pt x="1428" y="285"/>
                    </a:lnTo>
                    <a:lnTo>
                      <a:pt x="1407" y="262"/>
                    </a:lnTo>
                    <a:lnTo>
                      <a:pt x="1383" y="238"/>
                    </a:lnTo>
                    <a:lnTo>
                      <a:pt x="1356" y="216"/>
                    </a:lnTo>
                    <a:lnTo>
                      <a:pt x="1330" y="194"/>
                    </a:lnTo>
                    <a:lnTo>
                      <a:pt x="1304" y="174"/>
                    </a:lnTo>
                    <a:lnTo>
                      <a:pt x="1277" y="153"/>
                    </a:lnTo>
                    <a:lnTo>
                      <a:pt x="1251" y="135"/>
                    </a:lnTo>
                    <a:lnTo>
                      <a:pt x="1228" y="118"/>
                    </a:lnTo>
                    <a:lnTo>
                      <a:pt x="1208" y="106"/>
                    </a:lnTo>
                    <a:lnTo>
                      <a:pt x="1190" y="94"/>
                    </a:lnTo>
                    <a:lnTo>
                      <a:pt x="1178" y="86"/>
                    </a:lnTo>
                    <a:lnTo>
                      <a:pt x="1168" y="81"/>
                    </a:lnTo>
                    <a:lnTo>
                      <a:pt x="1167" y="80"/>
                    </a:lnTo>
                    <a:close/>
                  </a:path>
                </a:pathLst>
              </a:custGeom>
              <a:solidFill>
                <a:srgbClr val="D1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111" name="Freeform 9"/>
              <p:cNvSpPr>
                <a:spLocks/>
              </p:cNvSpPr>
              <p:nvPr/>
            </p:nvSpPr>
            <p:spPr bwMode="auto">
              <a:xfrm>
                <a:off x="217" y="3283"/>
                <a:ext cx="1450" cy="506"/>
              </a:xfrm>
              <a:custGeom>
                <a:avLst/>
                <a:gdLst>
                  <a:gd name="T0" fmla="*/ 1 w 2899"/>
                  <a:gd name="T1" fmla="*/ 3 h 1011"/>
                  <a:gd name="T2" fmla="*/ 1 w 2899"/>
                  <a:gd name="T3" fmla="*/ 3 h 1011"/>
                  <a:gd name="T4" fmla="*/ 1 w 2899"/>
                  <a:gd name="T5" fmla="*/ 3 h 1011"/>
                  <a:gd name="T6" fmla="*/ 1 w 2899"/>
                  <a:gd name="T7" fmla="*/ 3 h 1011"/>
                  <a:gd name="T8" fmla="*/ 2 w 2899"/>
                  <a:gd name="T9" fmla="*/ 3 h 1011"/>
                  <a:gd name="T10" fmla="*/ 2 w 2899"/>
                  <a:gd name="T11" fmla="*/ 3 h 1011"/>
                  <a:gd name="T12" fmla="*/ 3 w 2899"/>
                  <a:gd name="T13" fmla="*/ 3 h 1011"/>
                  <a:gd name="T14" fmla="*/ 3 w 2899"/>
                  <a:gd name="T15" fmla="*/ 3 h 1011"/>
                  <a:gd name="T16" fmla="*/ 4 w 2899"/>
                  <a:gd name="T17" fmla="*/ 3 h 1011"/>
                  <a:gd name="T18" fmla="*/ 4 w 2899"/>
                  <a:gd name="T19" fmla="*/ 3 h 1011"/>
                  <a:gd name="T20" fmla="*/ 4 w 2899"/>
                  <a:gd name="T21" fmla="*/ 3 h 1011"/>
                  <a:gd name="T22" fmla="*/ 5 w 2899"/>
                  <a:gd name="T23" fmla="*/ 3 h 1011"/>
                  <a:gd name="T24" fmla="*/ 5 w 2899"/>
                  <a:gd name="T25" fmla="*/ 3 h 1011"/>
                  <a:gd name="T26" fmla="*/ 5 w 2899"/>
                  <a:gd name="T27" fmla="*/ 3 h 1011"/>
                  <a:gd name="T28" fmla="*/ 5 w 2899"/>
                  <a:gd name="T29" fmla="*/ 3 h 1011"/>
                  <a:gd name="T30" fmla="*/ 5 w 2899"/>
                  <a:gd name="T31" fmla="*/ 3 h 1011"/>
                  <a:gd name="T32" fmla="*/ 5 w 2899"/>
                  <a:gd name="T33" fmla="*/ 2 h 1011"/>
                  <a:gd name="T34" fmla="*/ 6 w 2899"/>
                  <a:gd name="T35" fmla="*/ 2 h 1011"/>
                  <a:gd name="T36" fmla="*/ 6 w 2899"/>
                  <a:gd name="T37" fmla="*/ 2 h 1011"/>
                  <a:gd name="T38" fmla="*/ 6 w 2899"/>
                  <a:gd name="T39" fmla="*/ 2 h 1011"/>
                  <a:gd name="T40" fmla="*/ 6 w 2899"/>
                  <a:gd name="T41" fmla="*/ 1 h 1011"/>
                  <a:gd name="T42" fmla="*/ 7 w 2899"/>
                  <a:gd name="T43" fmla="*/ 1 h 1011"/>
                  <a:gd name="T44" fmla="*/ 7 w 2899"/>
                  <a:gd name="T45" fmla="*/ 1 h 1011"/>
                  <a:gd name="T46" fmla="*/ 7 w 2899"/>
                  <a:gd name="T47" fmla="*/ 1 h 1011"/>
                  <a:gd name="T48" fmla="*/ 8 w 2899"/>
                  <a:gd name="T49" fmla="*/ 1 h 1011"/>
                  <a:gd name="T50" fmla="*/ 8 w 2899"/>
                  <a:gd name="T51" fmla="*/ 0 h 1011"/>
                  <a:gd name="T52" fmla="*/ 9 w 2899"/>
                  <a:gd name="T53" fmla="*/ 1 h 1011"/>
                  <a:gd name="T54" fmla="*/ 10 w 2899"/>
                  <a:gd name="T55" fmla="*/ 1 h 1011"/>
                  <a:gd name="T56" fmla="*/ 10 w 2899"/>
                  <a:gd name="T57" fmla="*/ 1 h 1011"/>
                  <a:gd name="T58" fmla="*/ 11 w 2899"/>
                  <a:gd name="T59" fmla="*/ 1 h 1011"/>
                  <a:gd name="T60" fmla="*/ 11 w 2899"/>
                  <a:gd name="T61" fmla="*/ 1 h 1011"/>
                  <a:gd name="T62" fmla="*/ 12 w 2899"/>
                  <a:gd name="T63" fmla="*/ 1 h 1011"/>
                  <a:gd name="T64" fmla="*/ 12 w 2899"/>
                  <a:gd name="T65" fmla="*/ 1 h 1011"/>
                  <a:gd name="T66" fmla="*/ 12 w 2899"/>
                  <a:gd name="T67" fmla="*/ 1 h 1011"/>
                  <a:gd name="T68" fmla="*/ 12 w 2899"/>
                  <a:gd name="T69" fmla="*/ 1 h 1011"/>
                  <a:gd name="T70" fmla="*/ 12 w 2899"/>
                  <a:gd name="T71" fmla="*/ 1 h 1011"/>
                  <a:gd name="T72" fmla="*/ 12 w 2899"/>
                  <a:gd name="T73" fmla="*/ 1 h 1011"/>
                  <a:gd name="T74" fmla="*/ 12 w 2899"/>
                  <a:gd name="T75" fmla="*/ 1 h 1011"/>
                  <a:gd name="T76" fmla="*/ 12 w 2899"/>
                  <a:gd name="T77" fmla="*/ 1 h 1011"/>
                  <a:gd name="T78" fmla="*/ 12 w 2899"/>
                  <a:gd name="T79" fmla="*/ 1 h 1011"/>
                  <a:gd name="T80" fmla="*/ 11 w 2899"/>
                  <a:gd name="T81" fmla="*/ 1 h 1011"/>
                  <a:gd name="T82" fmla="*/ 11 w 2899"/>
                  <a:gd name="T83" fmla="*/ 1 h 1011"/>
                  <a:gd name="T84" fmla="*/ 10 w 2899"/>
                  <a:gd name="T85" fmla="*/ 1 h 1011"/>
                  <a:gd name="T86" fmla="*/ 10 w 2899"/>
                  <a:gd name="T87" fmla="*/ 1 h 1011"/>
                  <a:gd name="T88" fmla="*/ 9 w 2899"/>
                  <a:gd name="T89" fmla="*/ 1 h 1011"/>
                  <a:gd name="T90" fmla="*/ 8 w 2899"/>
                  <a:gd name="T91" fmla="*/ 1 h 1011"/>
                  <a:gd name="T92" fmla="*/ 7 w 2899"/>
                  <a:gd name="T93" fmla="*/ 1 h 1011"/>
                  <a:gd name="T94" fmla="*/ 7 w 2899"/>
                  <a:gd name="T95" fmla="*/ 2 h 1011"/>
                  <a:gd name="T96" fmla="*/ 6 w 2899"/>
                  <a:gd name="T97" fmla="*/ 3 h 1011"/>
                  <a:gd name="T98" fmla="*/ 6 w 2899"/>
                  <a:gd name="T99" fmla="*/ 3 h 1011"/>
                  <a:gd name="T100" fmla="*/ 6 w 2899"/>
                  <a:gd name="T101" fmla="*/ 4 h 1011"/>
                  <a:gd name="T102" fmla="*/ 6 w 2899"/>
                  <a:gd name="T103" fmla="*/ 4 h 1011"/>
                  <a:gd name="T104" fmla="*/ 5 w 2899"/>
                  <a:gd name="T105" fmla="*/ 4 h 1011"/>
                  <a:gd name="T106" fmla="*/ 4 w 2899"/>
                  <a:gd name="T107" fmla="*/ 4 h 1011"/>
                  <a:gd name="T108" fmla="*/ 3 w 2899"/>
                  <a:gd name="T109" fmla="*/ 4 h 1011"/>
                  <a:gd name="T110" fmla="*/ 0 w 2899"/>
                  <a:gd name="T111" fmla="*/ 3 h 101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899"/>
                  <a:gd name="T169" fmla="*/ 0 h 1011"/>
                  <a:gd name="T170" fmla="*/ 2899 w 2899"/>
                  <a:gd name="T171" fmla="*/ 1011 h 101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899" h="1011">
                    <a:moveTo>
                      <a:pt x="0" y="666"/>
                    </a:moveTo>
                    <a:lnTo>
                      <a:pt x="5" y="666"/>
                    </a:lnTo>
                    <a:lnTo>
                      <a:pt x="22" y="667"/>
                    </a:lnTo>
                    <a:lnTo>
                      <a:pt x="48" y="669"/>
                    </a:lnTo>
                    <a:lnTo>
                      <a:pt x="84" y="673"/>
                    </a:lnTo>
                    <a:lnTo>
                      <a:pt x="125" y="675"/>
                    </a:lnTo>
                    <a:lnTo>
                      <a:pt x="174" y="679"/>
                    </a:lnTo>
                    <a:lnTo>
                      <a:pt x="227" y="684"/>
                    </a:lnTo>
                    <a:lnTo>
                      <a:pt x="287" y="689"/>
                    </a:lnTo>
                    <a:lnTo>
                      <a:pt x="347" y="695"/>
                    </a:lnTo>
                    <a:lnTo>
                      <a:pt x="410" y="699"/>
                    </a:lnTo>
                    <a:lnTo>
                      <a:pt x="474" y="706"/>
                    </a:lnTo>
                    <a:lnTo>
                      <a:pt x="537" y="711"/>
                    </a:lnTo>
                    <a:lnTo>
                      <a:pt x="598" y="717"/>
                    </a:lnTo>
                    <a:lnTo>
                      <a:pt x="656" y="723"/>
                    </a:lnTo>
                    <a:lnTo>
                      <a:pt x="711" y="729"/>
                    </a:lnTo>
                    <a:lnTo>
                      <a:pt x="760" y="735"/>
                    </a:lnTo>
                    <a:lnTo>
                      <a:pt x="806" y="738"/>
                    </a:lnTo>
                    <a:lnTo>
                      <a:pt x="851" y="738"/>
                    </a:lnTo>
                    <a:lnTo>
                      <a:pt x="894" y="734"/>
                    </a:lnTo>
                    <a:lnTo>
                      <a:pt x="937" y="727"/>
                    </a:lnTo>
                    <a:lnTo>
                      <a:pt x="977" y="717"/>
                    </a:lnTo>
                    <a:lnTo>
                      <a:pt x="1017" y="705"/>
                    </a:lnTo>
                    <a:lnTo>
                      <a:pt x="1053" y="689"/>
                    </a:lnTo>
                    <a:lnTo>
                      <a:pt x="1089" y="675"/>
                    </a:lnTo>
                    <a:lnTo>
                      <a:pt x="1120" y="655"/>
                    </a:lnTo>
                    <a:lnTo>
                      <a:pt x="1148" y="637"/>
                    </a:lnTo>
                    <a:lnTo>
                      <a:pt x="1175" y="618"/>
                    </a:lnTo>
                    <a:lnTo>
                      <a:pt x="1199" y="597"/>
                    </a:lnTo>
                    <a:lnTo>
                      <a:pt x="1218" y="576"/>
                    </a:lnTo>
                    <a:lnTo>
                      <a:pt x="1235" y="556"/>
                    </a:lnTo>
                    <a:lnTo>
                      <a:pt x="1247" y="536"/>
                    </a:lnTo>
                    <a:lnTo>
                      <a:pt x="1256" y="517"/>
                    </a:lnTo>
                    <a:lnTo>
                      <a:pt x="1263" y="494"/>
                    </a:lnTo>
                    <a:lnTo>
                      <a:pt x="1278" y="466"/>
                    </a:lnTo>
                    <a:lnTo>
                      <a:pt x="1296" y="434"/>
                    </a:lnTo>
                    <a:lnTo>
                      <a:pt x="1320" y="399"/>
                    </a:lnTo>
                    <a:lnTo>
                      <a:pt x="1346" y="360"/>
                    </a:lnTo>
                    <a:lnTo>
                      <a:pt x="1377" y="320"/>
                    </a:lnTo>
                    <a:lnTo>
                      <a:pt x="1411" y="279"/>
                    </a:lnTo>
                    <a:lnTo>
                      <a:pt x="1450" y="238"/>
                    </a:lnTo>
                    <a:lnTo>
                      <a:pt x="1490" y="196"/>
                    </a:lnTo>
                    <a:lnTo>
                      <a:pt x="1532" y="158"/>
                    </a:lnTo>
                    <a:lnTo>
                      <a:pt x="1575" y="121"/>
                    </a:lnTo>
                    <a:lnTo>
                      <a:pt x="1622" y="89"/>
                    </a:lnTo>
                    <a:lnTo>
                      <a:pt x="1667" y="60"/>
                    </a:lnTo>
                    <a:lnTo>
                      <a:pt x="1715" y="37"/>
                    </a:lnTo>
                    <a:lnTo>
                      <a:pt x="1764" y="18"/>
                    </a:lnTo>
                    <a:lnTo>
                      <a:pt x="1812" y="8"/>
                    </a:lnTo>
                    <a:lnTo>
                      <a:pt x="1866" y="3"/>
                    </a:lnTo>
                    <a:lnTo>
                      <a:pt x="1931" y="0"/>
                    </a:lnTo>
                    <a:lnTo>
                      <a:pt x="2005" y="0"/>
                    </a:lnTo>
                    <a:lnTo>
                      <a:pt x="2086" y="3"/>
                    </a:lnTo>
                    <a:lnTo>
                      <a:pt x="2173" y="6"/>
                    </a:lnTo>
                    <a:lnTo>
                      <a:pt x="2263" y="14"/>
                    </a:lnTo>
                    <a:lnTo>
                      <a:pt x="2352" y="22"/>
                    </a:lnTo>
                    <a:lnTo>
                      <a:pt x="2443" y="30"/>
                    </a:lnTo>
                    <a:lnTo>
                      <a:pt x="2529" y="39"/>
                    </a:lnTo>
                    <a:lnTo>
                      <a:pt x="2611" y="48"/>
                    </a:lnTo>
                    <a:lnTo>
                      <a:pt x="2686" y="56"/>
                    </a:lnTo>
                    <a:lnTo>
                      <a:pt x="2752" y="65"/>
                    </a:lnTo>
                    <a:lnTo>
                      <a:pt x="2806" y="71"/>
                    </a:lnTo>
                    <a:lnTo>
                      <a:pt x="2849" y="77"/>
                    </a:lnTo>
                    <a:lnTo>
                      <a:pt x="2874" y="81"/>
                    </a:lnTo>
                    <a:lnTo>
                      <a:pt x="2885" y="84"/>
                    </a:lnTo>
                    <a:lnTo>
                      <a:pt x="2885" y="85"/>
                    </a:lnTo>
                    <a:lnTo>
                      <a:pt x="2886" y="93"/>
                    </a:lnTo>
                    <a:lnTo>
                      <a:pt x="2886" y="98"/>
                    </a:lnTo>
                    <a:lnTo>
                      <a:pt x="2888" y="106"/>
                    </a:lnTo>
                    <a:lnTo>
                      <a:pt x="2890" y="112"/>
                    </a:lnTo>
                    <a:lnTo>
                      <a:pt x="2892" y="121"/>
                    </a:lnTo>
                    <a:lnTo>
                      <a:pt x="2893" y="129"/>
                    </a:lnTo>
                    <a:lnTo>
                      <a:pt x="2894" y="138"/>
                    </a:lnTo>
                    <a:lnTo>
                      <a:pt x="2895" y="147"/>
                    </a:lnTo>
                    <a:lnTo>
                      <a:pt x="2896" y="155"/>
                    </a:lnTo>
                    <a:lnTo>
                      <a:pt x="2897" y="164"/>
                    </a:lnTo>
                    <a:lnTo>
                      <a:pt x="2898" y="173"/>
                    </a:lnTo>
                    <a:lnTo>
                      <a:pt x="2898" y="181"/>
                    </a:lnTo>
                    <a:lnTo>
                      <a:pt x="2899" y="190"/>
                    </a:lnTo>
                    <a:lnTo>
                      <a:pt x="2888" y="186"/>
                    </a:lnTo>
                    <a:lnTo>
                      <a:pt x="2860" y="179"/>
                    </a:lnTo>
                    <a:lnTo>
                      <a:pt x="2813" y="166"/>
                    </a:lnTo>
                    <a:lnTo>
                      <a:pt x="2754" y="154"/>
                    </a:lnTo>
                    <a:lnTo>
                      <a:pt x="2679" y="139"/>
                    </a:lnTo>
                    <a:lnTo>
                      <a:pt x="2598" y="124"/>
                    </a:lnTo>
                    <a:lnTo>
                      <a:pt x="2506" y="112"/>
                    </a:lnTo>
                    <a:lnTo>
                      <a:pt x="2409" y="105"/>
                    </a:lnTo>
                    <a:lnTo>
                      <a:pt x="2307" y="99"/>
                    </a:lnTo>
                    <a:lnTo>
                      <a:pt x="2203" y="101"/>
                    </a:lnTo>
                    <a:lnTo>
                      <a:pt x="2099" y="109"/>
                    </a:lnTo>
                    <a:lnTo>
                      <a:pt x="2000" y="128"/>
                    </a:lnTo>
                    <a:lnTo>
                      <a:pt x="1902" y="154"/>
                    </a:lnTo>
                    <a:lnTo>
                      <a:pt x="1813" y="193"/>
                    </a:lnTo>
                    <a:lnTo>
                      <a:pt x="1731" y="245"/>
                    </a:lnTo>
                    <a:lnTo>
                      <a:pt x="1662" y="310"/>
                    </a:lnTo>
                    <a:lnTo>
                      <a:pt x="1605" y="381"/>
                    </a:lnTo>
                    <a:lnTo>
                      <a:pt x="1560" y="453"/>
                    </a:lnTo>
                    <a:lnTo>
                      <a:pt x="1525" y="522"/>
                    </a:lnTo>
                    <a:lnTo>
                      <a:pt x="1498" y="590"/>
                    </a:lnTo>
                    <a:lnTo>
                      <a:pt x="1472" y="654"/>
                    </a:lnTo>
                    <a:lnTo>
                      <a:pt x="1447" y="716"/>
                    </a:lnTo>
                    <a:lnTo>
                      <a:pt x="1418" y="772"/>
                    </a:lnTo>
                    <a:lnTo>
                      <a:pt x="1383" y="826"/>
                    </a:lnTo>
                    <a:lnTo>
                      <a:pt x="1335" y="873"/>
                    </a:lnTo>
                    <a:lnTo>
                      <a:pt x="1275" y="915"/>
                    </a:lnTo>
                    <a:lnTo>
                      <a:pt x="1199" y="950"/>
                    </a:lnTo>
                    <a:lnTo>
                      <a:pt x="1103" y="978"/>
                    </a:lnTo>
                    <a:lnTo>
                      <a:pt x="984" y="998"/>
                    </a:lnTo>
                    <a:lnTo>
                      <a:pt x="838" y="1010"/>
                    </a:lnTo>
                    <a:lnTo>
                      <a:pt x="662" y="1011"/>
                    </a:lnTo>
                    <a:lnTo>
                      <a:pt x="454" y="1006"/>
                    </a:lnTo>
                    <a:lnTo>
                      <a:pt x="0" y="666"/>
                    </a:lnTo>
                    <a:close/>
                  </a:path>
                </a:pathLst>
              </a:custGeom>
              <a:solidFill>
                <a:srgbClr val="BFA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112" name="Freeform 10"/>
              <p:cNvSpPr>
                <a:spLocks/>
              </p:cNvSpPr>
              <p:nvPr/>
            </p:nvSpPr>
            <p:spPr bwMode="auto">
              <a:xfrm>
                <a:off x="235" y="2748"/>
                <a:ext cx="889" cy="566"/>
              </a:xfrm>
              <a:custGeom>
                <a:avLst/>
                <a:gdLst>
                  <a:gd name="T0" fmla="*/ 3 w 1778"/>
                  <a:gd name="T1" fmla="*/ 1 h 1132"/>
                  <a:gd name="T2" fmla="*/ 4 w 1778"/>
                  <a:gd name="T3" fmla="*/ 1 h 1132"/>
                  <a:gd name="T4" fmla="*/ 4 w 1778"/>
                  <a:gd name="T5" fmla="*/ 1 h 1132"/>
                  <a:gd name="T6" fmla="*/ 5 w 1778"/>
                  <a:gd name="T7" fmla="*/ 1 h 1132"/>
                  <a:gd name="T8" fmla="*/ 5 w 1778"/>
                  <a:gd name="T9" fmla="*/ 1 h 1132"/>
                  <a:gd name="T10" fmla="*/ 4 w 1778"/>
                  <a:gd name="T11" fmla="*/ 1 h 1132"/>
                  <a:gd name="T12" fmla="*/ 4 w 1778"/>
                  <a:gd name="T13" fmla="*/ 2 h 1132"/>
                  <a:gd name="T14" fmla="*/ 3 w 1778"/>
                  <a:gd name="T15" fmla="*/ 2 h 1132"/>
                  <a:gd name="T16" fmla="*/ 3 w 1778"/>
                  <a:gd name="T17" fmla="*/ 2 h 1132"/>
                  <a:gd name="T18" fmla="*/ 3 w 1778"/>
                  <a:gd name="T19" fmla="*/ 2 h 1132"/>
                  <a:gd name="T20" fmla="*/ 3 w 1778"/>
                  <a:gd name="T21" fmla="*/ 2 h 1132"/>
                  <a:gd name="T22" fmla="*/ 3 w 1778"/>
                  <a:gd name="T23" fmla="*/ 3 h 1132"/>
                  <a:gd name="T24" fmla="*/ 5 w 1778"/>
                  <a:gd name="T25" fmla="*/ 3 h 1132"/>
                  <a:gd name="T26" fmla="*/ 6 w 1778"/>
                  <a:gd name="T27" fmla="*/ 3 h 1132"/>
                  <a:gd name="T28" fmla="*/ 6 w 1778"/>
                  <a:gd name="T29" fmla="*/ 3 h 1132"/>
                  <a:gd name="T30" fmla="*/ 7 w 1778"/>
                  <a:gd name="T31" fmla="*/ 3 h 1132"/>
                  <a:gd name="T32" fmla="*/ 6 w 1778"/>
                  <a:gd name="T33" fmla="*/ 4 h 1132"/>
                  <a:gd name="T34" fmla="*/ 4 w 1778"/>
                  <a:gd name="T35" fmla="*/ 4 h 1132"/>
                  <a:gd name="T36" fmla="*/ 2 w 1778"/>
                  <a:gd name="T37" fmla="*/ 5 h 1132"/>
                  <a:gd name="T38" fmla="*/ 1 w 1778"/>
                  <a:gd name="T39" fmla="*/ 5 h 1132"/>
                  <a:gd name="T40" fmla="*/ 1 w 1778"/>
                  <a:gd name="T41" fmla="*/ 5 h 1132"/>
                  <a:gd name="T42" fmla="*/ 3 w 1778"/>
                  <a:gd name="T43" fmla="*/ 5 h 1132"/>
                  <a:gd name="T44" fmla="*/ 5 w 1778"/>
                  <a:gd name="T45" fmla="*/ 5 h 1132"/>
                  <a:gd name="T46" fmla="*/ 7 w 1778"/>
                  <a:gd name="T47" fmla="*/ 4 h 1132"/>
                  <a:gd name="T48" fmla="*/ 7 w 1778"/>
                  <a:gd name="T49" fmla="*/ 4 h 1132"/>
                  <a:gd name="T50" fmla="*/ 7 w 1778"/>
                  <a:gd name="T51" fmla="*/ 3 h 1132"/>
                  <a:gd name="T52" fmla="*/ 6 w 1778"/>
                  <a:gd name="T53" fmla="*/ 3 h 1132"/>
                  <a:gd name="T54" fmla="*/ 5 w 1778"/>
                  <a:gd name="T55" fmla="*/ 3 h 1132"/>
                  <a:gd name="T56" fmla="*/ 4 w 1778"/>
                  <a:gd name="T57" fmla="*/ 2 h 1132"/>
                  <a:gd name="T58" fmla="*/ 3 w 1778"/>
                  <a:gd name="T59" fmla="*/ 2 h 1132"/>
                  <a:gd name="T60" fmla="*/ 3 w 1778"/>
                  <a:gd name="T61" fmla="*/ 2 h 1132"/>
                  <a:gd name="T62" fmla="*/ 4 w 1778"/>
                  <a:gd name="T63" fmla="*/ 2 h 1132"/>
                  <a:gd name="T64" fmla="*/ 4 w 1778"/>
                  <a:gd name="T65" fmla="*/ 2 h 1132"/>
                  <a:gd name="T66" fmla="*/ 4 w 1778"/>
                  <a:gd name="T67" fmla="*/ 2 h 1132"/>
                  <a:gd name="T68" fmla="*/ 5 w 1778"/>
                  <a:gd name="T69" fmla="*/ 1 h 1132"/>
                  <a:gd name="T70" fmla="*/ 5 w 1778"/>
                  <a:gd name="T71" fmla="*/ 1 h 1132"/>
                  <a:gd name="T72" fmla="*/ 5 w 1778"/>
                  <a:gd name="T73" fmla="*/ 1 h 1132"/>
                  <a:gd name="T74" fmla="*/ 5 w 1778"/>
                  <a:gd name="T75" fmla="*/ 1 h 1132"/>
                  <a:gd name="T76" fmla="*/ 5 w 1778"/>
                  <a:gd name="T77" fmla="*/ 1 h 1132"/>
                  <a:gd name="T78" fmla="*/ 5 w 1778"/>
                  <a:gd name="T79" fmla="*/ 1 h 1132"/>
                  <a:gd name="T80" fmla="*/ 4 w 1778"/>
                  <a:gd name="T81" fmla="*/ 1 h 1132"/>
                  <a:gd name="T82" fmla="*/ 4 w 1778"/>
                  <a:gd name="T83" fmla="*/ 1 h 1132"/>
                  <a:gd name="T84" fmla="*/ 4 w 1778"/>
                  <a:gd name="T85" fmla="*/ 1 h 1132"/>
                  <a:gd name="T86" fmla="*/ 4 w 1778"/>
                  <a:gd name="T87" fmla="*/ 1 h 1132"/>
                  <a:gd name="T88" fmla="*/ 4 w 1778"/>
                  <a:gd name="T89" fmla="*/ 0 h 1132"/>
                  <a:gd name="T90" fmla="*/ 3 w 1778"/>
                  <a:gd name="T91" fmla="*/ 1 h 1132"/>
                  <a:gd name="T92" fmla="*/ 3 w 1778"/>
                  <a:gd name="T93" fmla="*/ 1 h 1132"/>
                  <a:gd name="T94" fmla="*/ 3 w 1778"/>
                  <a:gd name="T95" fmla="*/ 1 h 11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78"/>
                  <a:gd name="T145" fmla="*/ 0 h 1132"/>
                  <a:gd name="T146" fmla="*/ 1778 w 1778"/>
                  <a:gd name="T147" fmla="*/ 1132 h 113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78" h="1132">
                    <a:moveTo>
                      <a:pt x="637" y="21"/>
                    </a:moveTo>
                    <a:lnTo>
                      <a:pt x="643" y="21"/>
                    </a:lnTo>
                    <a:lnTo>
                      <a:pt x="657" y="24"/>
                    </a:lnTo>
                    <a:lnTo>
                      <a:pt x="679" y="26"/>
                    </a:lnTo>
                    <a:lnTo>
                      <a:pt x="711" y="31"/>
                    </a:lnTo>
                    <a:lnTo>
                      <a:pt x="746" y="36"/>
                    </a:lnTo>
                    <a:lnTo>
                      <a:pt x="786" y="45"/>
                    </a:lnTo>
                    <a:lnTo>
                      <a:pt x="829" y="53"/>
                    </a:lnTo>
                    <a:lnTo>
                      <a:pt x="875" y="66"/>
                    </a:lnTo>
                    <a:lnTo>
                      <a:pt x="919" y="77"/>
                    </a:lnTo>
                    <a:lnTo>
                      <a:pt x="964" y="90"/>
                    </a:lnTo>
                    <a:lnTo>
                      <a:pt x="1005" y="105"/>
                    </a:lnTo>
                    <a:lnTo>
                      <a:pt x="1044" y="124"/>
                    </a:lnTo>
                    <a:lnTo>
                      <a:pt x="1077" y="145"/>
                    </a:lnTo>
                    <a:lnTo>
                      <a:pt x="1104" y="167"/>
                    </a:lnTo>
                    <a:lnTo>
                      <a:pt x="1122" y="192"/>
                    </a:lnTo>
                    <a:lnTo>
                      <a:pt x="1133" y="218"/>
                    </a:lnTo>
                    <a:lnTo>
                      <a:pt x="1132" y="245"/>
                    </a:lnTo>
                    <a:lnTo>
                      <a:pt x="1122" y="270"/>
                    </a:lnTo>
                    <a:lnTo>
                      <a:pt x="1104" y="293"/>
                    </a:lnTo>
                    <a:lnTo>
                      <a:pt x="1080" y="317"/>
                    </a:lnTo>
                    <a:lnTo>
                      <a:pt x="1050" y="336"/>
                    </a:lnTo>
                    <a:lnTo>
                      <a:pt x="1016" y="357"/>
                    </a:lnTo>
                    <a:lnTo>
                      <a:pt x="979" y="375"/>
                    </a:lnTo>
                    <a:lnTo>
                      <a:pt x="941" y="393"/>
                    </a:lnTo>
                    <a:lnTo>
                      <a:pt x="902" y="407"/>
                    </a:lnTo>
                    <a:lnTo>
                      <a:pt x="864" y="419"/>
                    </a:lnTo>
                    <a:lnTo>
                      <a:pt x="828" y="430"/>
                    </a:lnTo>
                    <a:lnTo>
                      <a:pt x="797" y="440"/>
                    </a:lnTo>
                    <a:lnTo>
                      <a:pt x="770" y="448"/>
                    </a:lnTo>
                    <a:lnTo>
                      <a:pt x="749" y="454"/>
                    </a:lnTo>
                    <a:lnTo>
                      <a:pt x="735" y="457"/>
                    </a:lnTo>
                    <a:lnTo>
                      <a:pt x="732" y="459"/>
                    </a:lnTo>
                    <a:lnTo>
                      <a:pt x="727" y="460"/>
                    </a:lnTo>
                    <a:lnTo>
                      <a:pt x="714" y="466"/>
                    </a:lnTo>
                    <a:lnTo>
                      <a:pt x="696" y="474"/>
                    </a:lnTo>
                    <a:lnTo>
                      <a:pt x="675" y="486"/>
                    </a:lnTo>
                    <a:lnTo>
                      <a:pt x="650" y="499"/>
                    </a:lnTo>
                    <a:lnTo>
                      <a:pt x="627" y="517"/>
                    </a:lnTo>
                    <a:lnTo>
                      <a:pt x="605" y="533"/>
                    </a:lnTo>
                    <a:lnTo>
                      <a:pt x="588" y="554"/>
                    </a:lnTo>
                    <a:lnTo>
                      <a:pt x="576" y="572"/>
                    </a:lnTo>
                    <a:lnTo>
                      <a:pt x="574" y="593"/>
                    </a:lnTo>
                    <a:lnTo>
                      <a:pt x="581" y="613"/>
                    </a:lnTo>
                    <a:lnTo>
                      <a:pt x="601" y="634"/>
                    </a:lnTo>
                    <a:lnTo>
                      <a:pt x="634" y="653"/>
                    </a:lnTo>
                    <a:lnTo>
                      <a:pt x="685" y="671"/>
                    </a:lnTo>
                    <a:lnTo>
                      <a:pt x="752" y="688"/>
                    </a:lnTo>
                    <a:lnTo>
                      <a:pt x="842" y="703"/>
                    </a:lnTo>
                    <a:lnTo>
                      <a:pt x="937" y="716"/>
                    </a:lnTo>
                    <a:lnTo>
                      <a:pt x="1024" y="727"/>
                    </a:lnTo>
                    <a:lnTo>
                      <a:pt x="1105" y="737"/>
                    </a:lnTo>
                    <a:lnTo>
                      <a:pt x="1181" y="747"/>
                    </a:lnTo>
                    <a:lnTo>
                      <a:pt x="1248" y="754"/>
                    </a:lnTo>
                    <a:lnTo>
                      <a:pt x="1309" y="763"/>
                    </a:lnTo>
                    <a:lnTo>
                      <a:pt x="1364" y="773"/>
                    </a:lnTo>
                    <a:lnTo>
                      <a:pt x="1416" y="782"/>
                    </a:lnTo>
                    <a:lnTo>
                      <a:pt x="1459" y="790"/>
                    </a:lnTo>
                    <a:lnTo>
                      <a:pt x="1499" y="800"/>
                    </a:lnTo>
                    <a:lnTo>
                      <a:pt x="1532" y="811"/>
                    </a:lnTo>
                    <a:lnTo>
                      <a:pt x="1561" y="824"/>
                    </a:lnTo>
                    <a:lnTo>
                      <a:pt x="1584" y="838"/>
                    </a:lnTo>
                    <a:lnTo>
                      <a:pt x="1603" y="855"/>
                    </a:lnTo>
                    <a:lnTo>
                      <a:pt x="1619" y="874"/>
                    </a:lnTo>
                    <a:lnTo>
                      <a:pt x="1631" y="896"/>
                    </a:lnTo>
                    <a:lnTo>
                      <a:pt x="1619" y="916"/>
                    </a:lnTo>
                    <a:lnTo>
                      <a:pt x="1573" y="936"/>
                    </a:lnTo>
                    <a:lnTo>
                      <a:pt x="1497" y="951"/>
                    </a:lnTo>
                    <a:lnTo>
                      <a:pt x="1395" y="968"/>
                    </a:lnTo>
                    <a:lnTo>
                      <a:pt x="1273" y="980"/>
                    </a:lnTo>
                    <a:lnTo>
                      <a:pt x="1134" y="992"/>
                    </a:lnTo>
                    <a:lnTo>
                      <a:pt x="986" y="1001"/>
                    </a:lnTo>
                    <a:lnTo>
                      <a:pt x="833" y="1010"/>
                    </a:lnTo>
                    <a:lnTo>
                      <a:pt x="678" y="1015"/>
                    </a:lnTo>
                    <a:lnTo>
                      <a:pt x="528" y="1021"/>
                    </a:lnTo>
                    <a:lnTo>
                      <a:pt x="386" y="1025"/>
                    </a:lnTo>
                    <a:lnTo>
                      <a:pt x="261" y="1029"/>
                    </a:lnTo>
                    <a:lnTo>
                      <a:pt x="153" y="1030"/>
                    </a:lnTo>
                    <a:lnTo>
                      <a:pt x="72" y="1032"/>
                    </a:lnTo>
                    <a:lnTo>
                      <a:pt x="18" y="1033"/>
                    </a:lnTo>
                    <a:lnTo>
                      <a:pt x="0" y="1034"/>
                    </a:lnTo>
                    <a:lnTo>
                      <a:pt x="22" y="1132"/>
                    </a:lnTo>
                    <a:lnTo>
                      <a:pt x="39" y="1132"/>
                    </a:lnTo>
                    <a:lnTo>
                      <a:pt x="90" y="1131"/>
                    </a:lnTo>
                    <a:lnTo>
                      <a:pt x="168" y="1128"/>
                    </a:lnTo>
                    <a:lnTo>
                      <a:pt x="271" y="1126"/>
                    </a:lnTo>
                    <a:lnTo>
                      <a:pt x="393" y="1121"/>
                    </a:lnTo>
                    <a:lnTo>
                      <a:pt x="530" y="1116"/>
                    </a:lnTo>
                    <a:lnTo>
                      <a:pt x="678" y="1109"/>
                    </a:lnTo>
                    <a:lnTo>
                      <a:pt x="833" y="1100"/>
                    </a:lnTo>
                    <a:lnTo>
                      <a:pt x="986" y="1089"/>
                    </a:lnTo>
                    <a:lnTo>
                      <a:pt x="1140" y="1078"/>
                    </a:lnTo>
                    <a:lnTo>
                      <a:pt x="1286" y="1064"/>
                    </a:lnTo>
                    <a:lnTo>
                      <a:pt x="1421" y="1050"/>
                    </a:lnTo>
                    <a:lnTo>
                      <a:pt x="1539" y="1031"/>
                    </a:lnTo>
                    <a:lnTo>
                      <a:pt x="1639" y="1012"/>
                    </a:lnTo>
                    <a:lnTo>
                      <a:pt x="1713" y="990"/>
                    </a:lnTo>
                    <a:lnTo>
                      <a:pt x="1758" y="965"/>
                    </a:lnTo>
                    <a:lnTo>
                      <a:pt x="1777" y="938"/>
                    </a:lnTo>
                    <a:lnTo>
                      <a:pt x="1778" y="912"/>
                    </a:lnTo>
                    <a:lnTo>
                      <a:pt x="1763" y="885"/>
                    </a:lnTo>
                    <a:lnTo>
                      <a:pt x="1736" y="858"/>
                    </a:lnTo>
                    <a:lnTo>
                      <a:pt x="1695" y="832"/>
                    </a:lnTo>
                    <a:lnTo>
                      <a:pt x="1642" y="805"/>
                    </a:lnTo>
                    <a:lnTo>
                      <a:pt x="1581" y="781"/>
                    </a:lnTo>
                    <a:lnTo>
                      <a:pt x="1513" y="758"/>
                    </a:lnTo>
                    <a:lnTo>
                      <a:pt x="1437" y="734"/>
                    </a:lnTo>
                    <a:lnTo>
                      <a:pt x="1358" y="713"/>
                    </a:lnTo>
                    <a:lnTo>
                      <a:pt x="1275" y="694"/>
                    </a:lnTo>
                    <a:lnTo>
                      <a:pt x="1192" y="679"/>
                    </a:lnTo>
                    <a:lnTo>
                      <a:pt x="1109" y="665"/>
                    </a:lnTo>
                    <a:lnTo>
                      <a:pt x="1029" y="654"/>
                    </a:lnTo>
                    <a:lnTo>
                      <a:pt x="952" y="645"/>
                    </a:lnTo>
                    <a:lnTo>
                      <a:pt x="881" y="640"/>
                    </a:lnTo>
                    <a:lnTo>
                      <a:pt x="818" y="635"/>
                    </a:lnTo>
                    <a:lnTo>
                      <a:pt x="771" y="629"/>
                    </a:lnTo>
                    <a:lnTo>
                      <a:pt x="734" y="621"/>
                    </a:lnTo>
                    <a:lnTo>
                      <a:pt x="710" y="612"/>
                    </a:lnTo>
                    <a:lnTo>
                      <a:pt x="693" y="600"/>
                    </a:lnTo>
                    <a:lnTo>
                      <a:pt x="687" y="587"/>
                    </a:lnTo>
                    <a:lnTo>
                      <a:pt x="687" y="576"/>
                    </a:lnTo>
                    <a:lnTo>
                      <a:pt x="694" y="564"/>
                    </a:lnTo>
                    <a:lnTo>
                      <a:pt x="706" y="551"/>
                    </a:lnTo>
                    <a:lnTo>
                      <a:pt x="721" y="539"/>
                    </a:lnTo>
                    <a:lnTo>
                      <a:pt x="739" y="527"/>
                    </a:lnTo>
                    <a:lnTo>
                      <a:pt x="760" y="518"/>
                    </a:lnTo>
                    <a:lnTo>
                      <a:pt x="781" y="508"/>
                    </a:lnTo>
                    <a:lnTo>
                      <a:pt x="801" y="501"/>
                    </a:lnTo>
                    <a:lnTo>
                      <a:pt x="818" y="496"/>
                    </a:lnTo>
                    <a:lnTo>
                      <a:pt x="835" y="496"/>
                    </a:lnTo>
                    <a:lnTo>
                      <a:pt x="850" y="492"/>
                    </a:lnTo>
                    <a:lnTo>
                      <a:pt x="874" y="486"/>
                    </a:lnTo>
                    <a:lnTo>
                      <a:pt x="901" y="477"/>
                    </a:lnTo>
                    <a:lnTo>
                      <a:pt x="934" y="468"/>
                    </a:lnTo>
                    <a:lnTo>
                      <a:pt x="969" y="454"/>
                    </a:lnTo>
                    <a:lnTo>
                      <a:pt x="1007" y="438"/>
                    </a:lnTo>
                    <a:lnTo>
                      <a:pt x="1044" y="422"/>
                    </a:lnTo>
                    <a:lnTo>
                      <a:pt x="1083" y="404"/>
                    </a:lnTo>
                    <a:lnTo>
                      <a:pt x="1118" y="383"/>
                    </a:lnTo>
                    <a:lnTo>
                      <a:pt x="1150" y="362"/>
                    </a:lnTo>
                    <a:lnTo>
                      <a:pt x="1180" y="340"/>
                    </a:lnTo>
                    <a:lnTo>
                      <a:pt x="1204" y="318"/>
                    </a:lnTo>
                    <a:lnTo>
                      <a:pt x="1220" y="293"/>
                    </a:lnTo>
                    <a:lnTo>
                      <a:pt x="1230" y="269"/>
                    </a:lnTo>
                    <a:lnTo>
                      <a:pt x="1231" y="245"/>
                    </a:lnTo>
                    <a:lnTo>
                      <a:pt x="1223" y="221"/>
                    </a:lnTo>
                    <a:lnTo>
                      <a:pt x="1206" y="197"/>
                    </a:lnTo>
                    <a:lnTo>
                      <a:pt x="1192" y="177"/>
                    </a:lnTo>
                    <a:lnTo>
                      <a:pt x="1175" y="160"/>
                    </a:lnTo>
                    <a:lnTo>
                      <a:pt x="1159" y="143"/>
                    </a:lnTo>
                    <a:lnTo>
                      <a:pt x="1142" y="127"/>
                    </a:lnTo>
                    <a:lnTo>
                      <a:pt x="1126" y="115"/>
                    </a:lnTo>
                    <a:lnTo>
                      <a:pt x="1110" y="103"/>
                    </a:lnTo>
                    <a:lnTo>
                      <a:pt x="1096" y="95"/>
                    </a:lnTo>
                    <a:lnTo>
                      <a:pt x="1080" y="87"/>
                    </a:lnTo>
                    <a:lnTo>
                      <a:pt x="1067" y="80"/>
                    </a:lnTo>
                    <a:lnTo>
                      <a:pt x="1055" y="74"/>
                    </a:lnTo>
                    <a:lnTo>
                      <a:pt x="1045" y="71"/>
                    </a:lnTo>
                    <a:lnTo>
                      <a:pt x="1036" y="67"/>
                    </a:lnTo>
                    <a:lnTo>
                      <a:pt x="1032" y="67"/>
                    </a:lnTo>
                    <a:lnTo>
                      <a:pt x="1027" y="66"/>
                    </a:lnTo>
                    <a:lnTo>
                      <a:pt x="1026" y="66"/>
                    </a:lnTo>
                    <a:lnTo>
                      <a:pt x="1024" y="64"/>
                    </a:lnTo>
                    <a:lnTo>
                      <a:pt x="1022" y="62"/>
                    </a:lnTo>
                    <a:lnTo>
                      <a:pt x="1015" y="58"/>
                    </a:lnTo>
                    <a:lnTo>
                      <a:pt x="1010" y="56"/>
                    </a:lnTo>
                    <a:lnTo>
                      <a:pt x="998" y="49"/>
                    </a:lnTo>
                    <a:lnTo>
                      <a:pt x="989" y="45"/>
                    </a:lnTo>
                    <a:lnTo>
                      <a:pt x="975" y="38"/>
                    </a:lnTo>
                    <a:lnTo>
                      <a:pt x="963" y="32"/>
                    </a:lnTo>
                    <a:lnTo>
                      <a:pt x="947" y="27"/>
                    </a:lnTo>
                    <a:lnTo>
                      <a:pt x="930" y="20"/>
                    </a:lnTo>
                    <a:lnTo>
                      <a:pt x="910" y="15"/>
                    </a:lnTo>
                    <a:lnTo>
                      <a:pt x="890" y="10"/>
                    </a:lnTo>
                    <a:lnTo>
                      <a:pt x="868" y="6"/>
                    </a:lnTo>
                    <a:lnTo>
                      <a:pt x="846" y="3"/>
                    </a:lnTo>
                    <a:lnTo>
                      <a:pt x="822" y="0"/>
                    </a:lnTo>
                    <a:lnTo>
                      <a:pt x="798" y="0"/>
                    </a:lnTo>
                    <a:lnTo>
                      <a:pt x="794" y="0"/>
                    </a:lnTo>
                    <a:lnTo>
                      <a:pt x="788" y="0"/>
                    </a:lnTo>
                    <a:lnTo>
                      <a:pt x="780" y="1"/>
                    </a:lnTo>
                    <a:lnTo>
                      <a:pt x="770" y="4"/>
                    </a:lnTo>
                    <a:lnTo>
                      <a:pt x="756" y="5"/>
                    </a:lnTo>
                    <a:lnTo>
                      <a:pt x="743" y="7"/>
                    </a:lnTo>
                    <a:lnTo>
                      <a:pt x="729" y="8"/>
                    </a:lnTo>
                    <a:lnTo>
                      <a:pt x="714" y="10"/>
                    </a:lnTo>
                    <a:lnTo>
                      <a:pt x="700" y="11"/>
                    </a:lnTo>
                    <a:lnTo>
                      <a:pt x="686" y="14"/>
                    </a:lnTo>
                    <a:lnTo>
                      <a:pt x="671" y="16"/>
                    </a:lnTo>
                    <a:lnTo>
                      <a:pt x="660" y="18"/>
                    </a:lnTo>
                    <a:lnTo>
                      <a:pt x="650" y="19"/>
                    </a:lnTo>
                    <a:lnTo>
                      <a:pt x="644" y="20"/>
                    </a:lnTo>
                    <a:lnTo>
                      <a:pt x="638" y="20"/>
                    </a:lnTo>
                    <a:lnTo>
                      <a:pt x="637" y="21"/>
                    </a:lnTo>
                    <a:close/>
                  </a:path>
                </a:pathLst>
              </a:custGeom>
              <a:solidFill>
                <a:srgbClr val="B39F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113" name="Freeform 11"/>
              <p:cNvSpPr>
                <a:spLocks/>
              </p:cNvSpPr>
              <p:nvPr/>
            </p:nvSpPr>
            <p:spPr bwMode="auto">
              <a:xfrm>
                <a:off x="192" y="3529"/>
                <a:ext cx="1325" cy="437"/>
              </a:xfrm>
              <a:custGeom>
                <a:avLst/>
                <a:gdLst>
                  <a:gd name="T0" fmla="*/ 1 w 2650"/>
                  <a:gd name="T1" fmla="*/ 1 h 874"/>
                  <a:gd name="T2" fmla="*/ 1 w 2650"/>
                  <a:gd name="T3" fmla="*/ 1 h 874"/>
                  <a:gd name="T4" fmla="*/ 1 w 2650"/>
                  <a:gd name="T5" fmla="*/ 1 h 874"/>
                  <a:gd name="T6" fmla="*/ 1 w 2650"/>
                  <a:gd name="T7" fmla="*/ 1 h 874"/>
                  <a:gd name="T8" fmla="*/ 2 w 2650"/>
                  <a:gd name="T9" fmla="*/ 2 h 874"/>
                  <a:gd name="T10" fmla="*/ 2 w 2650"/>
                  <a:gd name="T11" fmla="*/ 2 h 874"/>
                  <a:gd name="T12" fmla="*/ 3 w 2650"/>
                  <a:gd name="T13" fmla="*/ 2 h 874"/>
                  <a:gd name="T14" fmla="*/ 3 w 2650"/>
                  <a:gd name="T15" fmla="*/ 2 h 874"/>
                  <a:gd name="T16" fmla="*/ 3 w 2650"/>
                  <a:gd name="T17" fmla="*/ 2 h 874"/>
                  <a:gd name="T18" fmla="*/ 3 w 2650"/>
                  <a:gd name="T19" fmla="*/ 2 h 874"/>
                  <a:gd name="T20" fmla="*/ 3 w 2650"/>
                  <a:gd name="T21" fmla="*/ 3 h 874"/>
                  <a:gd name="T22" fmla="*/ 4 w 2650"/>
                  <a:gd name="T23" fmla="*/ 3 h 874"/>
                  <a:gd name="T24" fmla="*/ 5 w 2650"/>
                  <a:gd name="T25" fmla="*/ 3 h 874"/>
                  <a:gd name="T26" fmla="*/ 5 w 2650"/>
                  <a:gd name="T27" fmla="*/ 3 h 874"/>
                  <a:gd name="T28" fmla="*/ 6 w 2650"/>
                  <a:gd name="T29" fmla="*/ 3 h 874"/>
                  <a:gd name="T30" fmla="*/ 6 w 2650"/>
                  <a:gd name="T31" fmla="*/ 3 h 874"/>
                  <a:gd name="T32" fmla="*/ 7 w 2650"/>
                  <a:gd name="T33" fmla="*/ 3 h 874"/>
                  <a:gd name="T34" fmla="*/ 7 w 2650"/>
                  <a:gd name="T35" fmla="*/ 3 h 874"/>
                  <a:gd name="T36" fmla="*/ 9 w 2650"/>
                  <a:gd name="T37" fmla="*/ 3 h 874"/>
                  <a:gd name="T38" fmla="*/ 9 w 2650"/>
                  <a:gd name="T39" fmla="*/ 3 h 874"/>
                  <a:gd name="T40" fmla="*/ 9 w 2650"/>
                  <a:gd name="T41" fmla="*/ 3 h 874"/>
                  <a:gd name="T42" fmla="*/ 10 w 2650"/>
                  <a:gd name="T43" fmla="*/ 3 h 874"/>
                  <a:gd name="T44" fmla="*/ 10 w 2650"/>
                  <a:gd name="T45" fmla="*/ 3 h 874"/>
                  <a:gd name="T46" fmla="*/ 11 w 2650"/>
                  <a:gd name="T47" fmla="*/ 3 h 874"/>
                  <a:gd name="T48" fmla="*/ 11 w 2650"/>
                  <a:gd name="T49" fmla="*/ 3 h 874"/>
                  <a:gd name="T50" fmla="*/ 11 w 2650"/>
                  <a:gd name="T51" fmla="*/ 3 h 874"/>
                  <a:gd name="T52" fmla="*/ 10 w 2650"/>
                  <a:gd name="T53" fmla="*/ 3 h 874"/>
                  <a:gd name="T54" fmla="*/ 10 w 2650"/>
                  <a:gd name="T55" fmla="*/ 4 h 874"/>
                  <a:gd name="T56" fmla="*/ 9 w 2650"/>
                  <a:gd name="T57" fmla="*/ 4 h 874"/>
                  <a:gd name="T58" fmla="*/ 9 w 2650"/>
                  <a:gd name="T59" fmla="*/ 4 h 874"/>
                  <a:gd name="T60" fmla="*/ 9 w 2650"/>
                  <a:gd name="T61" fmla="*/ 4 h 874"/>
                  <a:gd name="T62" fmla="*/ 8 w 2650"/>
                  <a:gd name="T63" fmla="*/ 4 h 874"/>
                  <a:gd name="T64" fmla="*/ 7 w 2650"/>
                  <a:gd name="T65" fmla="*/ 4 h 874"/>
                  <a:gd name="T66" fmla="*/ 7 w 2650"/>
                  <a:gd name="T67" fmla="*/ 4 h 874"/>
                  <a:gd name="T68" fmla="*/ 6 w 2650"/>
                  <a:gd name="T69" fmla="*/ 4 h 874"/>
                  <a:gd name="T70" fmla="*/ 5 w 2650"/>
                  <a:gd name="T71" fmla="*/ 4 h 874"/>
                  <a:gd name="T72" fmla="*/ 5 w 2650"/>
                  <a:gd name="T73" fmla="*/ 4 h 874"/>
                  <a:gd name="T74" fmla="*/ 5 w 2650"/>
                  <a:gd name="T75" fmla="*/ 4 h 874"/>
                  <a:gd name="T76" fmla="*/ 5 w 2650"/>
                  <a:gd name="T77" fmla="*/ 4 h 874"/>
                  <a:gd name="T78" fmla="*/ 5 w 2650"/>
                  <a:gd name="T79" fmla="*/ 4 h 874"/>
                  <a:gd name="T80" fmla="*/ 3 w 2650"/>
                  <a:gd name="T81" fmla="*/ 4 h 874"/>
                  <a:gd name="T82" fmla="*/ 3 w 2650"/>
                  <a:gd name="T83" fmla="*/ 4 h 874"/>
                  <a:gd name="T84" fmla="*/ 3 w 2650"/>
                  <a:gd name="T85" fmla="*/ 3 h 874"/>
                  <a:gd name="T86" fmla="*/ 3 w 2650"/>
                  <a:gd name="T87" fmla="*/ 3 h 874"/>
                  <a:gd name="T88" fmla="*/ 2 w 2650"/>
                  <a:gd name="T89" fmla="*/ 3 h 874"/>
                  <a:gd name="T90" fmla="*/ 2 w 2650"/>
                  <a:gd name="T91" fmla="*/ 3 h 874"/>
                  <a:gd name="T92" fmla="*/ 2 w 2650"/>
                  <a:gd name="T93" fmla="*/ 3 h 874"/>
                  <a:gd name="T94" fmla="*/ 1 w 2650"/>
                  <a:gd name="T95" fmla="*/ 3 h 874"/>
                  <a:gd name="T96" fmla="*/ 1 w 2650"/>
                  <a:gd name="T97" fmla="*/ 3 h 874"/>
                  <a:gd name="T98" fmla="*/ 1 w 2650"/>
                  <a:gd name="T99" fmla="*/ 2 h 874"/>
                  <a:gd name="T100" fmla="*/ 1 w 2650"/>
                  <a:gd name="T101" fmla="*/ 2 h 874"/>
                  <a:gd name="T102" fmla="*/ 0 w 2650"/>
                  <a:gd name="T103" fmla="*/ 2 h 874"/>
                  <a:gd name="T104" fmla="*/ 0 w 2650"/>
                  <a:gd name="T105" fmla="*/ 1 h 874"/>
                  <a:gd name="T106" fmla="*/ 1 w 2650"/>
                  <a:gd name="T107" fmla="*/ 1 h 874"/>
                  <a:gd name="T108" fmla="*/ 1 w 2650"/>
                  <a:gd name="T109" fmla="*/ 1 h 874"/>
                  <a:gd name="T110" fmla="*/ 1 w 2650"/>
                  <a:gd name="T111" fmla="*/ 1 h 87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50"/>
                  <a:gd name="T169" fmla="*/ 0 h 874"/>
                  <a:gd name="T170" fmla="*/ 2650 w 2650"/>
                  <a:gd name="T171" fmla="*/ 874 h 87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50" h="874">
                    <a:moveTo>
                      <a:pt x="46" y="0"/>
                    </a:moveTo>
                    <a:lnTo>
                      <a:pt x="46" y="2"/>
                    </a:lnTo>
                    <a:lnTo>
                      <a:pt x="46" y="6"/>
                    </a:lnTo>
                    <a:lnTo>
                      <a:pt x="48" y="10"/>
                    </a:lnTo>
                    <a:lnTo>
                      <a:pt x="51" y="20"/>
                    </a:lnTo>
                    <a:lnTo>
                      <a:pt x="53" y="30"/>
                    </a:lnTo>
                    <a:lnTo>
                      <a:pt x="57" y="44"/>
                    </a:lnTo>
                    <a:lnTo>
                      <a:pt x="63" y="57"/>
                    </a:lnTo>
                    <a:lnTo>
                      <a:pt x="71" y="72"/>
                    </a:lnTo>
                    <a:lnTo>
                      <a:pt x="78" y="88"/>
                    </a:lnTo>
                    <a:lnTo>
                      <a:pt x="90" y="106"/>
                    </a:lnTo>
                    <a:lnTo>
                      <a:pt x="103" y="124"/>
                    </a:lnTo>
                    <a:lnTo>
                      <a:pt x="119" y="143"/>
                    </a:lnTo>
                    <a:lnTo>
                      <a:pt x="136" y="162"/>
                    </a:lnTo>
                    <a:lnTo>
                      <a:pt x="158" y="182"/>
                    </a:lnTo>
                    <a:lnTo>
                      <a:pt x="181" y="201"/>
                    </a:lnTo>
                    <a:lnTo>
                      <a:pt x="208" y="220"/>
                    </a:lnTo>
                    <a:lnTo>
                      <a:pt x="235" y="238"/>
                    </a:lnTo>
                    <a:lnTo>
                      <a:pt x="266" y="256"/>
                    </a:lnTo>
                    <a:lnTo>
                      <a:pt x="297" y="271"/>
                    </a:lnTo>
                    <a:lnTo>
                      <a:pt x="331" y="288"/>
                    </a:lnTo>
                    <a:lnTo>
                      <a:pt x="364" y="300"/>
                    </a:lnTo>
                    <a:lnTo>
                      <a:pt x="396" y="313"/>
                    </a:lnTo>
                    <a:lnTo>
                      <a:pt x="428" y="326"/>
                    </a:lnTo>
                    <a:lnTo>
                      <a:pt x="460" y="338"/>
                    </a:lnTo>
                    <a:lnTo>
                      <a:pt x="490" y="347"/>
                    </a:lnTo>
                    <a:lnTo>
                      <a:pt x="517" y="356"/>
                    </a:lnTo>
                    <a:lnTo>
                      <a:pt x="543" y="363"/>
                    </a:lnTo>
                    <a:lnTo>
                      <a:pt x="567" y="371"/>
                    </a:lnTo>
                    <a:lnTo>
                      <a:pt x="586" y="377"/>
                    </a:lnTo>
                    <a:lnTo>
                      <a:pt x="604" y="383"/>
                    </a:lnTo>
                    <a:lnTo>
                      <a:pt x="616" y="387"/>
                    </a:lnTo>
                    <a:lnTo>
                      <a:pt x="625" y="393"/>
                    </a:lnTo>
                    <a:lnTo>
                      <a:pt x="630" y="396"/>
                    </a:lnTo>
                    <a:lnTo>
                      <a:pt x="639" y="405"/>
                    </a:lnTo>
                    <a:lnTo>
                      <a:pt x="650" y="414"/>
                    </a:lnTo>
                    <a:lnTo>
                      <a:pt x="664" y="426"/>
                    </a:lnTo>
                    <a:lnTo>
                      <a:pt x="680" y="437"/>
                    </a:lnTo>
                    <a:lnTo>
                      <a:pt x="698" y="452"/>
                    </a:lnTo>
                    <a:lnTo>
                      <a:pt x="719" y="465"/>
                    </a:lnTo>
                    <a:lnTo>
                      <a:pt x="741" y="480"/>
                    </a:lnTo>
                    <a:lnTo>
                      <a:pt x="764" y="494"/>
                    </a:lnTo>
                    <a:lnTo>
                      <a:pt x="788" y="508"/>
                    </a:lnTo>
                    <a:lnTo>
                      <a:pt x="815" y="520"/>
                    </a:lnTo>
                    <a:lnTo>
                      <a:pt x="845" y="532"/>
                    </a:lnTo>
                    <a:lnTo>
                      <a:pt x="873" y="542"/>
                    </a:lnTo>
                    <a:lnTo>
                      <a:pt x="905" y="551"/>
                    </a:lnTo>
                    <a:lnTo>
                      <a:pt x="937" y="557"/>
                    </a:lnTo>
                    <a:lnTo>
                      <a:pt x="972" y="561"/>
                    </a:lnTo>
                    <a:lnTo>
                      <a:pt x="1008" y="561"/>
                    </a:lnTo>
                    <a:lnTo>
                      <a:pt x="1050" y="562"/>
                    </a:lnTo>
                    <a:lnTo>
                      <a:pt x="1096" y="561"/>
                    </a:lnTo>
                    <a:lnTo>
                      <a:pt x="1146" y="560"/>
                    </a:lnTo>
                    <a:lnTo>
                      <a:pt x="1197" y="558"/>
                    </a:lnTo>
                    <a:lnTo>
                      <a:pt x="1251" y="555"/>
                    </a:lnTo>
                    <a:lnTo>
                      <a:pt x="1306" y="553"/>
                    </a:lnTo>
                    <a:lnTo>
                      <a:pt x="1360" y="551"/>
                    </a:lnTo>
                    <a:lnTo>
                      <a:pt x="1412" y="548"/>
                    </a:lnTo>
                    <a:lnTo>
                      <a:pt x="1463" y="544"/>
                    </a:lnTo>
                    <a:lnTo>
                      <a:pt x="1509" y="543"/>
                    </a:lnTo>
                    <a:lnTo>
                      <a:pt x="1553" y="541"/>
                    </a:lnTo>
                    <a:lnTo>
                      <a:pt x="1592" y="539"/>
                    </a:lnTo>
                    <a:lnTo>
                      <a:pt x="1625" y="539"/>
                    </a:lnTo>
                    <a:lnTo>
                      <a:pt x="1652" y="539"/>
                    </a:lnTo>
                    <a:lnTo>
                      <a:pt x="1670" y="541"/>
                    </a:lnTo>
                    <a:lnTo>
                      <a:pt x="1688" y="543"/>
                    </a:lnTo>
                    <a:lnTo>
                      <a:pt x="1712" y="548"/>
                    </a:lnTo>
                    <a:lnTo>
                      <a:pt x="1743" y="555"/>
                    </a:lnTo>
                    <a:lnTo>
                      <a:pt x="1780" y="564"/>
                    </a:lnTo>
                    <a:lnTo>
                      <a:pt x="1817" y="573"/>
                    </a:lnTo>
                    <a:lnTo>
                      <a:pt x="1859" y="584"/>
                    </a:lnTo>
                    <a:lnTo>
                      <a:pt x="1901" y="595"/>
                    </a:lnTo>
                    <a:lnTo>
                      <a:pt x="1946" y="607"/>
                    </a:lnTo>
                    <a:lnTo>
                      <a:pt x="1987" y="619"/>
                    </a:lnTo>
                    <a:lnTo>
                      <a:pt x="2029" y="630"/>
                    </a:lnTo>
                    <a:lnTo>
                      <a:pt x="2066" y="638"/>
                    </a:lnTo>
                    <a:lnTo>
                      <a:pt x="2102" y="648"/>
                    </a:lnTo>
                    <a:lnTo>
                      <a:pt x="2131" y="657"/>
                    </a:lnTo>
                    <a:lnTo>
                      <a:pt x="2156" y="663"/>
                    </a:lnTo>
                    <a:lnTo>
                      <a:pt x="2172" y="668"/>
                    </a:lnTo>
                    <a:lnTo>
                      <a:pt x="2181" y="672"/>
                    </a:lnTo>
                    <a:lnTo>
                      <a:pt x="2190" y="672"/>
                    </a:lnTo>
                    <a:lnTo>
                      <a:pt x="2207" y="672"/>
                    </a:lnTo>
                    <a:lnTo>
                      <a:pt x="2232" y="672"/>
                    </a:lnTo>
                    <a:lnTo>
                      <a:pt x="2263" y="673"/>
                    </a:lnTo>
                    <a:lnTo>
                      <a:pt x="2298" y="673"/>
                    </a:lnTo>
                    <a:lnTo>
                      <a:pt x="2339" y="674"/>
                    </a:lnTo>
                    <a:lnTo>
                      <a:pt x="2380" y="674"/>
                    </a:lnTo>
                    <a:lnTo>
                      <a:pt x="2423" y="675"/>
                    </a:lnTo>
                    <a:lnTo>
                      <a:pt x="2465" y="675"/>
                    </a:lnTo>
                    <a:lnTo>
                      <a:pt x="2506" y="675"/>
                    </a:lnTo>
                    <a:lnTo>
                      <a:pt x="2544" y="675"/>
                    </a:lnTo>
                    <a:lnTo>
                      <a:pt x="2579" y="675"/>
                    </a:lnTo>
                    <a:lnTo>
                      <a:pt x="2607" y="675"/>
                    </a:lnTo>
                    <a:lnTo>
                      <a:pt x="2629" y="675"/>
                    </a:lnTo>
                    <a:lnTo>
                      <a:pt x="2643" y="675"/>
                    </a:lnTo>
                    <a:lnTo>
                      <a:pt x="2650" y="676"/>
                    </a:lnTo>
                    <a:lnTo>
                      <a:pt x="2647" y="676"/>
                    </a:lnTo>
                    <a:lnTo>
                      <a:pt x="2641" y="678"/>
                    </a:lnTo>
                    <a:lnTo>
                      <a:pt x="2633" y="682"/>
                    </a:lnTo>
                    <a:lnTo>
                      <a:pt x="2622" y="687"/>
                    </a:lnTo>
                    <a:lnTo>
                      <a:pt x="2607" y="693"/>
                    </a:lnTo>
                    <a:lnTo>
                      <a:pt x="2591" y="700"/>
                    </a:lnTo>
                    <a:lnTo>
                      <a:pt x="2571" y="708"/>
                    </a:lnTo>
                    <a:lnTo>
                      <a:pt x="2550" y="718"/>
                    </a:lnTo>
                    <a:lnTo>
                      <a:pt x="2526" y="727"/>
                    </a:lnTo>
                    <a:lnTo>
                      <a:pt x="2501" y="737"/>
                    </a:lnTo>
                    <a:lnTo>
                      <a:pt x="2473" y="747"/>
                    </a:lnTo>
                    <a:lnTo>
                      <a:pt x="2444" y="758"/>
                    </a:lnTo>
                    <a:lnTo>
                      <a:pt x="2413" y="768"/>
                    </a:lnTo>
                    <a:lnTo>
                      <a:pt x="2383" y="778"/>
                    </a:lnTo>
                    <a:lnTo>
                      <a:pt x="2351" y="788"/>
                    </a:lnTo>
                    <a:lnTo>
                      <a:pt x="2319" y="799"/>
                    </a:lnTo>
                    <a:lnTo>
                      <a:pt x="2287" y="809"/>
                    </a:lnTo>
                    <a:lnTo>
                      <a:pt x="2260" y="818"/>
                    </a:lnTo>
                    <a:lnTo>
                      <a:pt x="2233" y="824"/>
                    </a:lnTo>
                    <a:lnTo>
                      <a:pt x="2211" y="833"/>
                    </a:lnTo>
                    <a:lnTo>
                      <a:pt x="2189" y="839"/>
                    </a:lnTo>
                    <a:lnTo>
                      <a:pt x="2170" y="845"/>
                    </a:lnTo>
                    <a:lnTo>
                      <a:pt x="2152" y="851"/>
                    </a:lnTo>
                    <a:lnTo>
                      <a:pt x="2135" y="856"/>
                    </a:lnTo>
                    <a:lnTo>
                      <a:pt x="2117" y="861"/>
                    </a:lnTo>
                    <a:lnTo>
                      <a:pt x="2102" y="865"/>
                    </a:lnTo>
                    <a:lnTo>
                      <a:pt x="2083" y="867"/>
                    </a:lnTo>
                    <a:lnTo>
                      <a:pt x="2066" y="871"/>
                    </a:lnTo>
                    <a:lnTo>
                      <a:pt x="2045" y="872"/>
                    </a:lnTo>
                    <a:lnTo>
                      <a:pt x="2024" y="874"/>
                    </a:lnTo>
                    <a:lnTo>
                      <a:pt x="2001" y="874"/>
                    </a:lnTo>
                    <a:lnTo>
                      <a:pt x="1977" y="874"/>
                    </a:lnTo>
                    <a:lnTo>
                      <a:pt x="1946" y="874"/>
                    </a:lnTo>
                    <a:lnTo>
                      <a:pt x="1910" y="872"/>
                    </a:lnTo>
                    <a:lnTo>
                      <a:pt x="1869" y="867"/>
                    </a:lnTo>
                    <a:lnTo>
                      <a:pt x="1826" y="862"/>
                    </a:lnTo>
                    <a:lnTo>
                      <a:pt x="1778" y="855"/>
                    </a:lnTo>
                    <a:lnTo>
                      <a:pt x="1729" y="848"/>
                    </a:lnTo>
                    <a:lnTo>
                      <a:pt x="1678" y="841"/>
                    </a:lnTo>
                    <a:lnTo>
                      <a:pt x="1630" y="834"/>
                    </a:lnTo>
                    <a:lnTo>
                      <a:pt x="1579" y="824"/>
                    </a:lnTo>
                    <a:lnTo>
                      <a:pt x="1532" y="818"/>
                    </a:lnTo>
                    <a:lnTo>
                      <a:pt x="1488" y="810"/>
                    </a:lnTo>
                    <a:lnTo>
                      <a:pt x="1450" y="804"/>
                    </a:lnTo>
                    <a:lnTo>
                      <a:pt x="1415" y="799"/>
                    </a:lnTo>
                    <a:lnTo>
                      <a:pt x="1385" y="794"/>
                    </a:lnTo>
                    <a:lnTo>
                      <a:pt x="1363" y="791"/>
                    </a:lnTo>
                    <a:lnTo>
                      <a:pt x="1350" y="791"/>
                    </a:lnTo>
                    <a:lnTo>
                      <a:pt x="1339" y="791"/>
                    </a:lnTo>
                    <a:lnTo>
                      <a:pt x="1329" y="791"/>
                    </a:lnTo>
                    <a:lnTo>
                      <a:pt x="1318" y="791"/>
                    </a:lnTo>
                    <a:lnTo>
                      <a:pt x="1307" y="791"/>
                    </a:lnTo>
                    <a:lnTo>
                      <a:pt x="1293" y="791"/>
                    </a:lnTo>
                    <a:lnTo>
                      <a:pt x="1279" y="791"/>
                    </a:lnTo>
                    <a:lnTo>
                      <a:pt x="1264" y="791"/>
                    </a:lnTo>
                    <a:lnTo>
                      <a:pt x="1247" y="791"/>
                    </a:lnTo>
                    <a:lnTo>
                      <a:pt x="1226" y="790"/>
                    </a:lnTo>
                    <a:lnTo>
                      <a:pt x="1205" y="790"/>
                    </a:lnTo>
                    <a:lnTo>
                      <a:pt x="1181" y="790"/>
                    </a:lnTo>
                    <a:lnTo>
                      <a:pt x="1154" y="790"/>
                    </a:lnTo>
                    <a:lnTo>
                      <a:pt x="1124" y="789"/>
                    </a:lnTo>
                    <a:lnTo>
                      <a:pt x="1091" y="788"/>
                    </a:lnTo>
                    <a:lnTo>
                      <a:pt x="1055" y="788"/>
                    </a:lnTo>
                    <a:lnTo>
                      <a:pt x="1016" y="787"/>
                    </a:lnTo>
                    <a:lnTo>
                      <a:pt x="973" y="783"/>
                    </a:lnTo>
                    <a:lnTo>
                      <a:pt x="934" y="783"/>
                    </a:lnTo>
                    <a:lnTo>
                      <a:pt x="895" y="783"/>
                    </a:lnTo>
                    <a:lnTo>
                      <a:pt x="860" y="783"/>
                    </a:lnTo>
                    <a:lnTo>
                      <a:pt x="826" y="782"/>
                    </a:lnTo>
                    <a:lnTo>
                      <a:pt x="794" y="781"/>
                    </a:lnTo>
                    <a:lnTo>
                      <a:pt x="763" y="780"/>
                    </a:lnTo>
                    <a:lnTo>
                      <a:pt x="733" y="780"/>
                    </a:lnTo>
                    <a:lnTo>
                      <a:pt x="705" y="775"/>
                    </a:lnTo>
                    <a:lnTo>
                      <a:pt x="678" y="773"/>
                    </a:lnTo>
                    <a:lnTo>
                      <a:pt x="652" y="767"/>
                    </a:lnTo>
                    <a:lnTo>
                      <a:pt x="629" y="761"/>
                    </a:lnTo>
                    <a:lnTo>
                      <a:pt x="607" y="752"/>
                    </a:lnTo>
                    <a:lnTo>
                      <a:pt x="587" y="741"/>
                    </a:lnTo>
                    <a:lnTo>
                      <a:pt x="568" y="729"/>
                    </a:lnTo>
                    <a:lnTo>
                      <a:pt x="551" y="715"/>
                    </a:lnTo>
                    <a:lnTo>
                      <a:pt x="533" y="697"/>
                    </a:lnTo>
                    <a:lnTo>
                      <a:pt x="515" y="684"/>
                    </a:lnTo>
                    <a:lnTo>
                      <a:pt x="497" y="672"/>
                    </a:lnTo>
                    <a:lnTo>
                      <a:pt x="480" y="663"/>
                    </a:lnTo>
                    <a:lnTo>
                      <a:pt x="461" y="654"/>
                    </a:lnTo>
                    <a:lnTo>
                      <a:pt x="443" y="647"/>
                    </a:lnTo>
                    <a:lnTo>
                      <a:pt x="422" y="641"/>
                    </a:lnTo>
                    <a:lnTo>
                      <a:pt x="404" y="636"/>
                    </a:lnTo>
                    <a:lnTo>
                      <a:pt x="383" y="631"/>
                    </a:lnTo>
                    <a:lnTo>
                      <a:pt x="361" y="626"/>
                    </a:lnTo>
                    <a:lnTo>
                      <a:pt x="339" y="622"/>
                    </a:lnTo>
                    <a:lnTo>
                      <a:pt x="317" y="617"/>
                    </a:lnTo>
                    <a:lnTo>
                      <a:pt x="293" y="612"/>
                    </a:lnTo>
                    <a:lnTo>
                      <a:pt x="269" y="605"/>
                    </a:lnTo>
                    <a:lnTo>
                      <a:pt x="243" y="597"/>
                    </a:lnTo>
                    <a:lnTo>
                      <a:pt x="218" y="590"/>
                    </a:lnTo>
                    <a:lnTo>
                      <a:pt x="191" y="578"/>
                    </a:lnTo>
                    <a:lnTo>
                      <a:pt x="167" y="565"/>
                    </a:lnTo>
                    <a:lnTo>
                      <a:pt x="144" y="550"/>
                    </a:lnTo>
                    <a:lnTo>
                      <a:pt x="124" y="534"/>
                    </a:lnTo>
                    <a:lnTo>
                      <a:pt x="103" y="517"/>
                    </a:lnTo>
                    <a:lnTo>
                      <a:pt x="85" y="498"/>
                    </a:lnTo>
                    <a:lnTo>
                      <a:pt x="69" y="479"/>
                    </a:lnTo>
                    <a:lnTo>
                      <a:pt x="55" y="460"/>
                    </a:lnTo>
                    <a:lnTo>
                      <a:pt x="42" y="441"/>
                    </a:lnTo>
                    <a:lnTo>
                      <a:pt x="31" y="420"/>
                    </a:lnTo>
                    <a:lnTo>
                      <a:pt x="21" y="398"/>
                    </a:lnTo>
                    <a:lnTo>
                      <a:pt x="12" y="380"/>
                    </a:lnTo>
                    <a:lnTo>
                      <a:pt x="6" y="359"/>
                    </a:lnTo>
                    <a:lnTo>
                      <a:pt x="0" y="341"/>
                    </a:lnTo>
                    <a:lnTo>
                      <a:pt x="0" y="323"/>
                    </a:lnTo>
                    <a:lnTo>
                      <a:pt x="0" y="308"/>
                    </a:lnTo>
                    <a:lnTo>
                      <a:pt x="0" y="289"/>
                    </a:lnTo>
                    <a:lnTo>
                      <a:pt x="0" y="268"/>
                    </a:lnTo>
                    <a:lnTo>
                      <a:pt x="0" y="246"/>
                    </a:lnTo>
                    <a:lnTo>
                      <a:pt x="2" y="223"/>
                    </a:lnTo>
                    <a:lnTo>
                      <a:pt x="6" y="196"/>
                    </a:lnTo>
                    <a:lnTo>
                      <a:pt x="10" y="172"/>
                    </a:lnTo>
                    <a:lnTo>
                      <a:pt x="14" y="145"/>
                    </a:lnTo>
                    <a:lnTo>
                      <a:pt x="20" y="121"/>
                    </a:lnTo>
                    <a:lnTo>
                      <a:pt x="23" y="96"/>
                    </a:lnTo>
                    <a:lnTo>
                      <a:pt x="29" y="73"/>
                    </a:lnTo>
                    <a:lnTo>
                      <a:pt x="33" y="54"/>
                    </a:lnTo>
                    <a:lnTo>
                      <a:pt x="38" y="36"/>
                    </a:lnTo>
                    <a:lnTo>
                      <a:pt x="41" y="21"/>
                    </a:lnTo>
                    <a:lnTo>
                      <a:pt x="44" y="10"/>
                    </a:lnTo>
                    <a:lnTo>
                      <a:pt x="45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9E9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114" name="Freeform 12"/>
              <p:cNvSpPr>
                <a:spLocks/>
              </p:cNvSpPr>
              <p:nvPr/>
            </p:nvSpPr>
            <p:spPr bwMode="auto">
              <a:xfrm>
                <a:off x="253" y="2857"/>
                <a:ext cx="946" cy="819"/>
              </a:xfrm>
              <a:custGeom>
                <a:avLst/>
                <a:gdLst>
                  <a:gd name="T0" fmla="*/ 2 w 1891"/>
                  <a:gd name="T1" fmla="*/ 0 h 1639"/>
                  <a:gd name="T2" fmla="*/ 3 w 1891"/>
                  <a:gd name="T3" fmla="*/ 0 h 1639"/>
                  <a:gd name="T4" fmla="*/ 4 w 1891"/>
                  <a:gd name="T5" fmla="*/ 0 h 1639"/>
                  <a:gd name="T6" fmla="*/ 3 w 1891"/>
                  <a:gd name="T7" fmla="*/ 0 h 1639"/>
                  <a:gd name="T8" fmla="*/ 1 w 1891"/>
                  <a:gd name="T9" fmla="*/ 1 h 1639"/>
                  <a:gd name="T10" fmla="*/ 1 w 1891"/>
                  <a:gd name="T11" fmla="*/ 1 h 1639"/>
                  <a:gd name="T12" fmla="*/ 2 w 1891"/>
                  <a:gd name="T13" fmla="*/ 2 h 1639"/>
                  <a:gd name="T14" fmla="*/ 3 w 1891"/>
                  <a:gd name="T15" fmla="*/ 2 h 1639"/>
                  <a:gd name="T16" fmla="*/ 5 w 1891"/>
                  <a:gd name="T17" fmla="*/ 2 h 1639"/>
                  <a:gd name="T18" fmla="*/ 6 w 1891"/>
                  <a:gd name="T19" fmla="*/ 2 h 1639"/>
                  <a:gd name="T20" fmla="*/ 6 w 1891"/>
                  <a:gd name="T21" fmla="*/ 3 h 1639"/>
                  <a:gd name="T22" fmla="*/ 2 w 1891"/>
                  <a:gd name="T23" fmla="*/ 4 h 1639"/>
                  <a:gd name="T24" fmla="*/ 2 w 1891"/>
                  <a:gd name="T25" fmla="*/ 4 h 1639"/>
                  <a:gd name="T26" fmla="*/ 5 w 1891"/>
                  <a:gd name="T27" fmla="*/ 4 h 1639"/>
                  <a:gd name="T28" fmla="*/ 8 w 1891"/>
                  <a:gd name="T29" fmla="*/ 4 h 1639"/>
                  <a:gd name="T30" fmla="*/ 7 w 1891"/>
                  <a:gd name="T31" fmla="*/ 4 h 1639"/>
                  <a:gd name="T32" fmla="*/ 6 w 1891"/>
                  <a:gd name="T33" fmla="*/ 6 h 1639"/>
                  <a:gd name="T34" fmla="*/ 1 w 1891"/>
                  <a:gd name="T35" fmla="*/ 4 h 1639"/>
                  <a:gd name="T36" fmla="*/ 1 w 1891"/>
                  <a:gd name="T37" fmla="*/ 4 h 1639"/>
                  <a:gd name="T38" fmla="*/ 2 w 1891"/>
                  <a:gd name="T39" fmla="*/ 3 h 1639"/>
                  <a:gd name="T40" fmla="*/ 5 w 1891"/>
                  <a:gd name="T41" fmla="*/ 3 h 1639"/>
                  <a:gd name="T42" fmla="*/ 5 w 1891"/>
                  <a:gd name="T43" fmla="*/ 3 h 1639"/>
                  <a:gd name="T44" fmla="*/ 4 w 1891"/>
                  <a:gd name="T45" fmla="*/ 2 h 1639"/>
                  <a:gd name="T46" fmla="*/ 1 w 1891"/>
                  <a:gd name="T47" fmla="*/ 2 h 1639"/>
                  <a:gd name="T48" fmla="*/ 0 w 1891"/>
                  <a:gd name="T49" fmla="*/ 2 h 1639"/>
                  <a:gd name="T50" fmla="*/ 1 w 1891"/>
                  <a:gd name="T51" fmla="*/ 1 h 1639"/>
                  <a:gd name="T52" fmla="*/ 2 w 1891"/>
                  <a:gd name="T53" fmla="*/ 1 h 1639"/>
                  <a:gd name="T54" fmla="*/ 3 w 1891"/>
                  <a:gd name="T55" fmla="*/ 0 h 1639"/>
                  <a:gd name="T56" fmla="*/ 3 w 1891"/>
                  <a:gd name="T57" fmla="*/ 0 h 1639"/>
                  <a:gd name="T58" fmla="*/ 3 w 1891"/>
                  <a:gd name="T59" fmla="*/ 0 h 1639"/>
                  <a:gd name="T60" fmla="*/ 2 w 1891"/>
                  <a:gd name="T61" fmla="*/ 0 h 1639"/>
                  <a:gd name="T62" fmla="*/ 1 w 1891"/>
                  <a:gd name="T63" fmla="*/ 0 h 1639"/>
                  <a:gd name="T64" fmla="*/ 1 w 1891"/>
                  <a:gd name="T65" fmla="*/ 0 h 16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91"/>
                  <a:gd name="T100" fmla="*/ 0 h 1639"/>
                  <a:gd name="T101" fmla="*/ 1891 w 1891"/>
                  <a:gd name="T102" fmla="*/ 1639 h 163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91" h="1639">
                    <a:moveTo>
                      <a:pt x="151" y="0"/>
                    </a:moveTo>
                    <a:lnTo>
                      <a:pt x="303" y="0"/>
                    </a:lnTo>
                    <a:lnTo>
                      <a:pt x="551" y="0"/>
                    </a:lnTo>
                    <a:lnTo>
                      <a:pt x="739" y="6"/>
                    </a:lnTo>
                    <a:lnTo>
                      <a:pt x="831" y="52"/>
                    </a:lnTo>
                    <a:lnTo>
                      <a:pt x="840" y="131"/>
                    </a:lnTo>
                    <a:lnTo>
                      <a:pt x="812" y="187"/>
                    </a:lnTo>
                    <a:lnTo>
                      <a:pt x="749" y="249"/>
                    </a:lnTo>
                    <a:lnTo>
                      <a:pt x="469" y="353"/>
                    </a:lnTo>
                    <a:lnTo>
                      <a:pt x="218" y="422"/>
                    </a:lnTo>
                    <a:lnTo>
                      <a:pt x="174" y="453"/>
                    </a:lnTo>
                    <a:lnTo>
                      <a:pt x="174" y="498"/>
                    </a:lnTo>
                    <a:lnTo>
                      <a:pt x="203" y="541"/>
                    </a:lnTo>
                    <a:lnTo>
                      <a:pt x="279" y="568"/>
                    </a:lnTo>
                    <a:lnTo>
                      <a:pt x="410" y="578"/>
                    </a:lnTo>
                    <a:lnTo>
                      <a:pt x="671" y="603"/>
                    </a:lnTo>
                    <a:lnTo>
                      <a:pt x="967" y="623"/>
                    </a:lnTo>
                    <a:lnTo>
                      <a:pt x="1147" y="656"/>
                    </a:lnTo>
                    <a:lnTo>
                      <a:pt x="1292" y="696"/>
                    </a:lnTo>
                    <a:lnTo>
                      <a:pt x="1343" y="763"/>
                    </a:lnTo>
                    <a:lnTo>
                      <a:pt x="1345" y="853"/>
                    </a:lnTo>
                    <a:lnTo>
                      <a:pt x="1282" y="918"/>
                    </a:lnTo>
                    <a:lnTo>
                      <a:pt x="285" y="1126"/>
                    </a:lnTo>
                    <a:lnTo>
                      <a:pt x="257" y="1141"/>
                    </a:lnTo>
                    <a:lnTo>
                      <a:pt x="261" y="1163"/>
                    </a:lnTo>
                    <a:lnTo>
                      <a:pt x="310" y="1186"/>
                    </a:lnTo>
                    <a:lnTo>
                      <a:pt x="1020" y="1180"/>
                    </a:lnTo>
                    <a:lnTo>
                      <a:pt x="1248" y="1134"/>
                    </a:lnTo>
                    <a:lnTo>
                      <a:pt x="1891" y="1000"/>
                    </a:lnTo>
                    <a:lnTo>
                      <a:pt x="1855" y="1066"/>
                    </a:lnTo>
                    <a:lnTo>
                      <a:pt x="1697" y="1116"/>
                    </a:lnTo>
                    <a:lnTo>
                      <a:pt x="1593" y="1203"/>
                    </a:lnTo>
                    <a:lnTo>
                      <a:pt x="1525" y="1317"/>
                    </a:lnTo>
                    <a:lnTo>
                      <a:pt x="1503" y="1639"/>
                    </a:lnTo>
                    <a:lnTo>
                      <a:pt x="206" y="1330"/>
                    </a:lnTo>
                    <a:lnTo>
                      <a:pt x="45" y="1170"/>
                    </a:lnTo>
                    <a:lnTo>
                      <a:pt x="60" y="1097"/>
                    </a:lnTo>
                    <a:lnTo>
                      <a:pt x="134" y="1031"/>
                    </a:lnTo>
                    <a:lnTo>
                      <a:pt x="191" y="997"/>
                    </a:lnTo>
                    <a:lnTo>
                      <a:pt x="419" y="953"/>
                    </a:lnTo>
                    <a:lnTo>
                      <a:pt x="850" y="878"/>
                    </a:lnTo>
                    <a:lnTo>
                      <a:pt x="1028" y="847"/>
                    </a:lnTo>
                    <a:lnTo>
                      <a:pt x="1075" y="811"/>
                    </a:lnTo>
                    <a:lnTo>
                      <a:pt x="1071" y="785"/>
                    </a:lnTo>
                    <a:lnTo>
                      <a:pt x="989" y="738"/>
                    </a:lnTo>
                    <a:lnTo>
                      <a:pt x="780" y="708"/>
                    </a:lnTo>
                    <a:lnTo>
                      <a:pt x="400" y="670"/>
                    </a:lnTo>
                    <a:lnTo>
                      <a:pt x="211" y="658"/>
                    </a:lnTo>
                    <a:lnTo>
                      <a:pt x="43" y="603"/>
                    </a:lnTo>
                    <a:lnTo>
                      <a:pt x="0" y="531"/>
                    </a:lnTo>
                    <a:lnTo>
                      <a:pt x="6" y="469"/>
                    </a:lnTo>
                    <a:lnTo>
                      <a:pt x="55" y="394"/>
                    </a:lnTo>
                    <a:lnTo>
                      <a:pt x="155" y="333"/>
                    </a:lnTo>
                    <a:lnTo>
                      <a:pt x="309" y="300"/>
                    </a:lnTo>
                    <a:lnTo>
                      <a:pt x="582" y="242"/>
                    </a:lnTo>
                    <a:lnTo>
                      <a:pt x="730" y="185"/>
                    </a:lnTo>
                    <a:lnTo>
                      <a:pt x="768" y="141"/>
                    </a:lnTo>
                    <a:lnTo>
                      <a:pt x="764" y="107"/>
                    </a:lnTo>
                    <a:lnTo>
                      <a:pt x="735" y="68"/>
                    </a:lnTo>
                    <a:lnTo>
                      <a:pt x="674" y="47"/>
                    </a:lnTo>
                    <a:lnTo>
                      <a:pt x="528" y="41"/>
                    </a:lnTo>
                    <a:lnTo>
                      <a:pt x="352" y="37"/>
                    </a:lnTo>
                    <a:lnTo>
                      <a:pt x="196" y="33"/>
                    </a:lnTo>
                    <a:lnTo>
                      <a:pt x="125" y="33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9E9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115" name="Freeform 13"/>
              <p:cNvSpPr>
                <a:spLocks/>
              </p:cNvSpPr>
              <p:nvPr/>
            </p:nvSpPr>
            <p:spPr bwMode="auto">
              <a:xfrm>
                <a:off x="268" y="3383"/>
                <a:ext cx="1170" cy="387"/>
              </a:xfrm>
              <a:custGeom>
                <a:avLst/>
                <a:gdLst>
                  <a:gd name="T0" fmla="*/ 0 w 2342"/>
                  <a:gd name="T1" fmla="*/ 0 h 775"/>
                  <a:gd name="T2" fmla="*/ 0 w 2342"/>
                  <a:gd name="T3" fmla="*/ 0 h 775"/>
                  <a:gd name="T4" fmla="*/ 0 w 2342"/>
                  <a:gd name="T5" fmla="*/ 0 h 775"/>
                  <a:gd name="T6" fmla="*/ 1 w 2342"/>
                  <a:gd name="T7" fmla="*/ 1 h 775"/>
                  <a:gd name="T8" fmla="*/ 1 w 2342"/>
                  <a:gd name="T9" fmla="*/ 1 h 775"/>
                  <a:gd name="T10" fmla="*/ 1 w 2342"/>
                  <a:gd name="T11" fmla="*/ 1 h 775"/>
                  <a:gd name="T12" fmla="*/ 1 w 2342"/>
                  <a:gd name="T13" fmla="*/ 0 h 775"/>
                  <a:gd name="T14" fmla="*/ 1 w 2342"/>
                  <a:gd name="T15" fmla="*/ 0 h 775"/>
                  <a:gd name="T16" fmla="*/ 2 w 2342"/>
                  <a:gd name="T17" fmla="*/ 1 h 775"/>
                  <a:gd name="T18" fmla="*/ 2 w 2342"/>
                  <a:gd name="T19" fmla="*/ 1 h 775"/>
                  <a:gd name="T20" fmla="*/ 1 w 2342"/>
                  <a:gd name="T21" fmla="*/ 0 h 775"/>
                  <a:gd name="T22" fmla="*/ 2 w 2342"/>
                  <a:gd name="T23" fmla="*/ 1 h 775"/>
                  <a:gd name="T24" fmla="*/ 2 w 2342"/>
                  <a:gd name="T25" fmla="*/ 1 h 775"/>
                  <a:gd name="T26" fmla="*/ 2 w 2342"/>
                  <a:gd name="T27" fmla="*/ 1 h 775"/>
                  <a:gd name="T28" fmla="*/ 2 w 2342"/>
                  <a:gd name="T29" fmla="*/ 1 h 775"/>
                  <a:gd name="T30" fmla="*/ 2 w 2342"/>
                  <a:gd name="T31" fmla="*/ 1 h 775"/>
                  <a:gd name="T32" fmla="*/ 3 w 2342"/>
                  <a:gd name="T33" fmla="*/ 1 h 775"/>
                  <a:gd name="T34" fmla="*/ 3 w 2342"/>
                  <a:gd name="T35" fmla="*/ 1 h 775"/>
                  <a:gd name="T36" fmla="*/ 2 w 2342"/>
                  <a:gd name="T37" fmla="*/ 1 h 775"/>
                  <a:gd name="T38" fmla="*/ 2 w 2342"/>
                  <a:gd name="T39" fmla="*/ 1 h 775"/>
                  <a:gd name="T40" fmla="*/ 3 w 2342"/>
                  <a:gd name="T41" fmla="*/ 1 h 775"/>
                  <a:gd name="T42" fmla="*/ 3 w 2342"/>
                  <a:gd name="T43" fmla="*/ 1 h 775"/>
                  <a:gd name="T44" fmla="*/ 3 w 2342"/>
                  <a:gd name="T45" fmla="*/ 1 h 775"/>
                  <a:gd name="T46" fmla="*/ 3 w 2342"/>
                  <a:gd name="T47" fmla="*/ 1 h 775"/>
                  <a:gd name="T48" fmla="*/ 3 w 2342"/>
                  <a:gd name="T49" fmla="*/ 1 h 775"/>
                  <a:gd name="T50" fmla="*/ 4 w 2342"/>
                  <a:gd name="T51" fmla="*/ 1 h 775"/>
                  <a:gd name="T52" fmla="*/ 4 w 2342"/>
                  <a:gd name="T53" fmla="*/ 1 h 775"/>
                  <a:gd name="T54" fmla="*/ 3 w 2342"/>
                  <a:gd name="T55" fmla="*/ 1 h 775"/>
                  <a:gd name="T56" fmla="*/ 4 w 2342"/>
                  <a:gd name="T57" fmla="*/ 1 h 775"/>
                  <a:gd name="T58" fmla="*/ 4 w 2342"/>
                  <a:gd name="T59" fmla="*/ 1 h 775"/>
                  <a:gd name="T60" fmla="*/ 5 w 2342"/>
                  <a:gd name="T61" fmla="*/ 1 h 775"/>
                  <a:gd name="T62" fmla="*/ 5 w 2342"/>
                  <a:gd name="T63" fmla="*/ 1 h 775"/>
                  <a:gd name="T64" fmla="*/ 4 w 2342"/>
                  <a:gd name="T65" fmla="*/ 1 h 775"/>
                  <a:gd name="T66" fmla="*/ 5 w 2342"/>
                  <a:gd name="T67" fmla="*/ 1 h 775"/>
                  <a:gd name="T68" fmla="*/ 5 w 2342"/>
                  <a:gd name="T69" fmla="*/ 1 h 775"/>
                  <a:gd name="T70" fmla="*/ 5 w 2342"/>
                  <a:gd name="T71" fmla="*/ 1 h 775"/>
                  <a:gd name="T72" fmla="*/ 6 w 2342"/>
                  <a:gd name="T73" fmla="*/ 0 h 775"/>
                  <a:gd name="T74" fmla="*/ 6 w 2342"/>
                  <a:gd name="T75" fmla="*/ 0 h 775"/>
                  <a:gd name="T76" fmla="*/ 6 w 2342"/>
                  <a:gd name="T77" fmla="*/ 0 h 775"/>
                  <a:gd name="T78" fmla="*/ 6 w 2342"/>
                  <a:gd name="T79" fmla="*/ 2 h 775"/>
                  <a:gd name="T80" fmla="*/ 6 w 2342"/>
                  <a:gd name="T81" fmla="*/ 2 h 775"/>
                  <a:gd name="T82" fmla="*/ 6 w 2342"/>
                  <a:gd name="T83" fmla="*/ 2 h 775"/>
                  <a:gd name="T84" fmla="*/ 7 w 2342"/>
                  <a:gd name="T85" fmla="*/ 2 h 775"/>
                  <a:gd name="T86" fmla="*/ 8 w 2342"/>
                  <a:gd name="T87" fmla="*/ 2 h 775"/>
                  <a:gd name="T88" fmla="*/ 8 w 2342"/>
                  <a:gd name="T89" fmla="*/ 2 h 775"/>
                  <a:gd name="T90" fmla="*/ 8 w 2342"/>
                  <a:gd name="T91" fmla="*/ 1 h 775"/>
                  <a:gd name="T92" fmla="*/ 9 w 2342"/>
                  <a:gd name="T93" fmla="*/ 1 h 775"/>
                  <a:gd name="T94" fmla="*/ 9 w 2342"/>
                  <a:gd name="T95" fmla="*/ 1 h 775"/>
                  <a:gd name="T96" fmla="*/ 9 w 2342"/>
                  <a:gd name="T97" fmla="*/ 1 h 775"/>
                  <a:gd name="T98" fmla="*/ 8 w 2342"/>
                  <a:gd name="T99" fmla="*/ 2 h 775"/>
                  <a:gd name="T100" fmla="*/ 8 w 2342"/>
                  <a:gd name="T101" fmla="*/ 2 h 775"/>
                  <a:gd name="T102" fmla="*/ 0 w 2342"/>
                  <a:gd name="T103" fmla="*/ 1 h 775"/>
                  <a:gd name="T104" fmla="*/ 0 w 2342"/>
                  <a:gd name="T105" fmla="*/ 1 h 775"/>
                  <a:gd name="T106" fmla="*/ 0 w 2342"/>
                  <a:gd name="T107" fmla="*/ 0 h 775"/>
                  <a:gd name="T108" fmla="*/ 0 w 2342"/>
                  <a:gd name="T109" fmla="*/ 0 h 775"/>
                  <a:gd name="T110" fmla="*/ 0 w 2342"/>
                  <a:gd name="T111" fmla="*/ 0 h 77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342"/>
                  <a:gd name="T169" fmla="*/ 0 h 775"/>
                  <a:gd name="T170" fmla="*/ 2342 w 2342"/>
                  <a:gd name="T171" fmla="*/ 775 h 77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342" h="775">
                    <a:moveTo>
                      <a:pt x="80" y="0"/>
                    </a:moveTo>
                    <a:lnTo>
                      <a:pt x="78" y="0"/>
                    </a:lnTo>
                    <a:lnTo>
                      <a:pt x="76" y="2"/>
                    </a:lnTo>
                    <a:lnTo>
                      <a:pt x="72" y="6"/>
                    </a:lnTo>
                    <a:lnTo>
                      <a:pt x="68" y="14"/>
                    </a:lnTo>
                    <a:lnTo>
                      <a:pt x="62" y="19"/>
                    </a:lnTo>
                    <a:lnTo>
                      <a:pt x="57" y="28"/>
                    </a:lnTo>
                    <a:lnTo>
                      <a:pt x="52" y="37"/>
                    </a:lnTo>
                    <a:lnTo>
                      <a:pt x="49" y="49"/>
                    </a:lnTo>
                    <a:lnTo>
                      <a:pt x="44" y="60"/>
                    </a:lnTo>
                    <a:lnTo>
                      <a:pt x="42" y="72"/>
                    </a:lnTo>
                    <a:lnTo>
                      <a:pt x="41" y="86"/>
                    </a:lnTo>
                    <a:lnTo>
                      <a:pt x="44" y="100"/>
                    </a:lnTo>
                    <a:lnTo>
                      <a:pt x="47" y="113"/>
                    </a:lnTo>
                    <a:lnTo>
                      <a:pt x="54" y="128"/>
                    </a:lnTo>
                    <a:lnTo>
                      <a:pt x="63" y="141"/>
                    </a:lnTo>
                    <a:lnTo>
                      <a:pt x="77" y="154"/>
                    </a:lnTo>
                    <a:lnTo>
                      <a:pt x="92" y="166"/>
                    </a:lnTo>
                    <a:lnTo>
                      <a:pt x="111" y="181"/>
                    </a:lnTo>
                    <a:lnTo>
                      <a:pt x="131" y="193"/>
                    </a:lnTo>
                    <a:lnTo>
                      <a:pt x="153" y="207"/>
                    </a:lnTo>
                    <a:lnTo>
                      <a:pt x="174" y="220"/>
                    </a:lnTo>
                    <a:lnTo>
                      <a:pt x="198" y="233"/>
                    </a:lnTo>
                    <a:lnTo>
                      <a:pt x="220" y="244"/>
                    </a:lnTo>
                    <a:lnTo>
                      <a:pt x="244" y="256"/>
                    </a:lnTo>
                    <a:lnTo>
                      <a:pt x="264" y="265"/>
                    </a:lnTo>
                    <a:lnTo>
                      <a:pt x="283" y="274"/>
                    </a:lnTo>
                    <a:lnTo>
                      <a:pt x="302" y="281"/>
                    </a:lnTo>
                    <a:lnTo>
                      <a:pt x="318" y="290"/>
                    </a:lnTo>
                    <a:lnTo>
                      <a:pt x="331" y="295"/>
                    </a:lnTo>
                    <a:lnTo>
                      <a:pt x="341" y="299"/>
                    </a:lnTo>
                    <a:lnTo>
                      <a:pt x="348" y="301"/>
                    </a:lnTo>
                    <a:lnTo>
                      <a:pt x="351" y="302"/>
                    </a:lnTo>
                    <a:lnTo>
                      <a:pt x="304" y="229"/>
                    </a:lnTo>
                    <a:lnTo>
                      <a:pt x="443" y="315"/>
                    </a:lnTo>
                    <a:lnTo>
                      <a:pt x="442" y="311"/>
                    </a:lnTo>
                    <a:lnTo>
                      <a:pt x="439" y="305"/>
                    </a:lnTo>
                    <a:lnTo>
                      <a:pt x="437" y="300"/>
                    </a:lnTo>
                    <a:lnTo>
                      <a:pt x="435" y="296"/>
                    </a:lnTo>
                    <a:lnTo>
                      <a:pt x="432" y="290"/>
                    </a:lnTo>
                    <a:lnTo>
                      <a:pt x="430" y="285"/>
                    </a:lnTo>
                    <a:lnTo>
                      <a:pt x="425" y="278"/>
                    </a:lnTo>
                    <a:lnTo>
                      <a:pt x="421" y="270"/>
                    </a:lnTo>
                    <a:lnTo>
                      <a:pt x="415" y="264"/>
                    </a:lnTo>
                    <a:lnTo>
                      <a:pt x="409" y="257"/>
                    </a:lnTo>
                    <a:lnTo>
                      <a:pt x="402" y="250"/>
                    </a:lnTo>
                    <a:lnTo>
                      <a:pt x="395" y="244"/>
                    </a:lnTo>
                    <a:lnTo>
                      <a:pt x="386" y="237"/>
                    </a:lnTo>
                    <a:lnTo>
                      <a:pt x="379" y="232"/>
                    </a:lnTo>
                    <a:lnTo>
                      <a:pt x="383" y="232"/>
                    </a:lnTo>
                    <a:lnTo>
                      <a:pt x="387" y="233"/>
                    </a:lnTo>
                    <a:lnTo>
                      <a:pt x="396" y="235"/>
                    </a:lnTo>
                    <a:lnTo>
                      <a:pt x="404" y="238"/>
                    </a:lnTo>
                    <a:lnTo>
                      <a:pt x="415" y="243"/>
                    </a:lnTo>
                    <a:lnTo>
                      <a:pt x="427" y="246"/>
                    </a:lnTo>
                    <a:lnTo>
                      <a:pt x="442" y="253"/>
                    </a:lnTo>
                    <a:lnTo>
                      <a:pt x="454" y="257"/>
                    </a:lnTo>
                    <a:lnTo>
                      <a:pt x="469" y="265"/>
                    </a:lnTo>
                    <a:lnTo>
                      <a:pt x="485" y="273"/>
                    </a:lnTo>
                    <a:lnTo>
                      <a:pt x="499" y="281"/>
                    </a:lnTo>
                    <a:lnTo>
                      <a:pt x="513" y="291"/>
                    </a:lnTo>
                    <a:lnTo>
                      <a:pt x="529" y="302"/>
                    </a:lnTo>
                    <a:lnTo>
                      <a:pt x="543" y="315"/>
                    </a:lnTo>
                    <a:lnTo>
                      <a:pt x="558" y="329"/>
                    </a:lnTo>
                    <a:lnTo>
                      <a:pt x="557" y="326"/>
                    </a:lnTo>
                    <a:lnTo>
                      <a:pt x="554" y="317"/>
                    </a:lnTo>
                    <a:lnTo>
                      <a:pt x="551" y="310"/>
                    </a:lnTo>
                    <a:lnTo>
                      <a:pt x="548" y="304"/>
                    </a:lnTo>
                    <a:lnTo>
                      <a:pt x="545" y="297"/>
                    </a:lnTo>
                    <a:lnTo>
                      <a:pt x="542" y="290"/>
                    </a:lnTo>
                    <a:lnTo>
                      <a:pt x="537" y="281"/>
                    </a:lnTo>
                    <a:lnTo>
                      <a:pt x="532" y="275"/>
                    </a:lnTo>
                    <a:lnTo>
                      <a:pt x="526" y="267"/>
                    </a:lnTo>
                    <a:lnTo>
                      <a:pt x="521" y="260"/>
                    </a:lnTo>
                    <a:lnTo>
                      <a:pt x="513" y="255"/>
                    </a:lnTo>
                    <a:lnTo>
                      <a:pt x="507" y="249"/>
                    </a:lnTo>
                    <a:lnTo>
                      <a:pt x="492" y="243"/>
                    </a:lnTo>
                    <a:lnTo>
                      <a:pt x="501" y="244"/>
                    </a:lnTo>
                    <a:lnTo>
                      <a:pt x="511" y="248"/>
                    </a:lnTo>
                    <a:lnTo>
                      <a:pt x="523" y="254"/>
                    </a:lnTo>
                    <a:lnTo>
                      <a:pt x="533" y="260"/>
                    </a:lnTo>
                    <a:lnTo>
                      <a:pt x="547" y="267"/>
                    </a:lnTo>
                    <a:lnTo>
                      <a:pt x="562" y="276"/>
                    </a:lnTo>
                    <a:lnTo>
                      <a:pt x="576" y="283"/>
                    </a:lnTo>
                    <a:lnTo>
                      <a:pt x="592" y="292"/>
                    </a:lnTo>
                    <a:lnTo>
                      <a:pt x="607" y="302"/>
                    </a:lnTo>
                    <a:lnTo>
                      <a:pt x="624" y="315"/>
                    </a:lnTo>
                    <a:lnTo>
                      <a:pt x="637" y="326"/>
                    </a:lnTo>
                    <a:lnTo>
                      <a:pt x="653" y="339"/>
                    </a:lnTo>
                    <a:lnTo>
                      <a:pt x="667" y="352"/>
                    </a:lnTo>
                    <a:lnTo>
                      <a:pt x="680" y="368"/>
                    </a:lnTo>
                    <a:lnTo>
                      <a:pt x="678" y="363"/>
                    </a:lnTo>
                    <a:lnTo>
                      <a:pt x="675" y="356"/>
                    </a:lnTo>
                    <a:lnTo>
                      <a:pt x="671" y="350"/>
                    </a:lnTo>
                    <a:lnTo>
                      <a:pt x="669" y="343"/>
                    </a:lnTo>
                    <a:lnTo>
                      <a:pt x="665" y="337"/>
                    </a:lnTo>
                    <a:lnTo>
                      <a:pt x="662" y="329"/>
                    </a:lnTo>
                    <a:lnTo>
                      <a:pt x="657" y="320"/>
                    </a:lnTo>
                    <a:lnTo>
                      <a:pt x="652" y="312"/>
                    </a:lnTo>
                    <a:lnTo>
                      <a:pt x="646" y="304"/>
                    </a:lnTo>
                    <a:lnTo>
                      <a:pt x="641" y="296"/>
                    </a:lnTo>
                    <a:lnTo>
                      <a:pt x="633" y="288"/>
                    </a:lnTo>
                    <a:lnTo>
                      <a:pt x="625" y="280"/>
                    </a:lnTo>
                    <a:lnTo>
                      <a:pt x="617" y="275"/>
                    </a:lnTo>
                    <a:lnTo>
                      <a:pt x="611" y="269"/>
                    </a:lnTo>
                    <a:lnTo>
                      <a:pt x="612" y="269"/>
                    </a:lnTo>
                    <a:lnTo>
                      <a:pt x="615" y="271"/>
                    </a:lnTo>
                    <a:lnTo>
                      <a:pt x="623" y="274"/>
                    </a:lnTo>
                    <a:lnTo>
                      <a:pt x="633" y="278"/>
                    </a:lnTo>
                    <a:lnTo>
                      <a:pt x="644" y="281"/>
                    </a:lnTo>
                    <a:lnTo>
                      <a:pt x="657" y="288"/>
                    </a:lnTo>
                    <a:lnTo>
                      <a:pt x="670" y="294"/>
                    </a:lnTo>
                    <a:lnTo>
                      <a:pt x="686" y="302"/>
                    </a:lnTo>
                    <a:lnTo>
                      <a:pt x="701" y="309"/>
                    </a:lnTo>
                    <a:lnTo>
                      <a:pt x="716" y="317"/>
                    </a:lnTo>
                    <a:lnTo>
                      <a:pt x="731" y="326"/>
                    </a:lnTo>
                    <a:lnTo>
                      <a:pt x="747" y="337"/>
                    </a:lnTo>
                    <a:lnTo>
                      <a:pt x="761" y="347"/>
                    </a:lnTo>
                    <a:lnTo>
                      <a:pt x="773" y="358"/>
                    </a:lnTo>
                    <a:lnTo>
                      <a:pt x="784" y="369"/>
                    </a:lnTo>
                    <a:lnTo>
                      <a:pt x="795" y="381"/>
                    </a:lnTo>
                    <a:lnTo>
                      <a:pt x="793" y="377"/>
                    </a:lnTo>
                    <a:lnTo>
                      <a:pt x="790" y="369"/>
                    </a:lnTo>
                    <a:lnTo>
                      <a:pt x="785" y="361"/>
                    </a:lnTo>
                    <a:lnTo>
                      <a:pt x="783" y="356"/>
                    </a:lnTo>
                    <a:lnTo>
                      <a:pt x="779" y="349"/>
                    </a:lnTo>
                    <a:lnTo>
                      <a:pt x="775" y="341"/>
                    </a:lnTo>
                    <a:lnTo>
                      <a:pt x="770" y="332"/>
                    </a:lnTo>
                    <a:lnTo>
                      <a:pt x="764" y="325"/>
                    </a:lnTo>
                    <a:lnTo>
                      <a:pt x="759" y="316"/>
                    </a:lnTo>
                    <a:lnTo>
                      <a:pt x="752" y="309"/>
                    </a:lnTo>
                    <a:lnTo>
                      <a:pt x="746" y="302"/>
                    </a:lnTo>
                    <a:lnTo>
                      <a:pt x="739" y="296"/>
                    </a:lnTo>
                    <a:lnTo>
                      <a:pt x="730" y="290"/>
                    </a:lnTo>
                    <a:lnTo>
                      <a:pt x="723" y="286"/>
                    </a:lnTo>
                    <a:lnTo>
                      <a:pt x="725" y="286"/>
                    </a:lnTo>
                    <a:lnTo>
                      <a:pt x="729" y="288"/>
                    </a:lnTo>
                    <a:lnTo>
                      <a:pt x="737" y="291"/>
                    </a:lnTo>
                    <a:lnTo>
                      <a:pt x="747" y="296"/>
                    </a:lnTo>
                    <a:lnTo>
                      <a:pt x="758" y="301"/>
                    </a:lnTo>
                    <a:lnTo>
                      <a:pt x="772" y="308"/>
                    </a:lnTo>
                    <a:lnTo>
                      <a:pt x="786" y="315"/>
                    </a:lnTo>
                    <a:lnTo>
                      <a:pt x="804" y="325"/>
                    </a:lnTo>
                    <a:lnTo>
                      <a:pt x="819" y="332"/>
                    </a:lnTo>
                    <a:lnTo>
                      <a:pt x="837" y="342"/>
                    </a:lnTo>
                    <a:lnTo>
                      <a:pt x="854" y="352"/>
                    </a:lnTo>
                    <a:lnTo>
                      <a:pt x="870" y="363"/>
                    </a:lnTo>
                    <a:lnTo>
                      <a:pt x="886" y="374"/>
                    </a:lnTo>
                    <a:lnTo>
                      <a:pt x="900" y="386"/>
                    </a:lnTo>
                    <a:lnTo>
                      <a:pt x="914" y="399"/>
                    </a:lnTo>
                    <a:lnTo>
                      <a:pt x="926" y="411"/>
                    </a:lnTo>
                    <a:lnTo>
                      <a:pt x="925" y="409"/>
                    </a:lnTo>
                    <a:lnTo>
                      <a:pt x="922" y="406"/>
                    </a:lnTo>
                    <a:lnTo>
                      <a:pt x="920" y="401"/>
                    </a:lnTo>
                    <a:lnTo>
                      <a:pt x="918" y="396"/>
                    </a:lnTo>
                    <a:lnTo>
                      <a:pt x="912" y="388"/>
                    </a:lnTo>
                    <a:lnTo>
                      <a:pt x="909" y="380"/>
                    </a:lnTo>
                    <a:lnTo>
                      <a:pt x="903" y="371"/>
                    </a:lnTo>
                    <a:lnTo>
                      <a:pt x="898" y="362"/>
                    </a:lnTo>
                    <a:lnTo>
                      <a:pt x="890" y="352"/>
                    </a:lnTo>
                    <a:lnTo>
                      <a:pt x="885" y="342"/>
                    </a:lnTo>
                    <a:lnTo>
                      <a:pt x="877" y="333"/>
                    </a:lnTo>
                    <a:lnTo>
                      <a:pt x="872" y="326"/>
                    </a:lnTo>
                    <a:lnTo>
                      <a:pt x="865" y="316"/>
                    </a:lnTo>
                    <a:lnTo>
                      <a:pt x="858" y="309"/>
                    </a:lnTo>
                    <a:lnTo>
                      <a:pt x="853" y="302"/>
                    </a:lnTo>
                    <a:lnTo>
                      <a:pt x="846" y="299"/>
                    </a:lnTo>
                    <a:lnTo>
                      <a:pt x="848" y="299"/>
                    </a:lnTo>
                    <a:lnTo>
                      <a:pt x="855" y="302"/>
                    </a:lnTo>
                    <a:lnTo>
                      <a:pt x="865" y="308"/>
                    </a:lnTo>
                    <a:lnTo>
                      <a:pt x="880" y="316"/>
                    </a:lnTo>
                    <a:lnTo>
                      <a:pt x="897" y="325"/>
                    </a:lnTo>
                    <a:lnTo>
                      <a:pt x="917" y="336"/>
                    </a:lnTo>
                    <a:lnTo>
                      <a:pt x="937" y="347"/>
                    </a:lnTo>
                    <a:lnTo>
                      <a:pt x="959" y="360"/>
                    </a:lnTo>
                    <a:lnTo>
                      <a:pt x="980" y="372"/>
                    </a:lnTo>
                    <a:lnTo>
                      <a:pt x="1002" y="384"/>
                    </a:lnTo>
                    <a:lnTo>
                      <a:pt x="1022" y="396"/>
                    </a:lnTo>
                    <a:lnTo>
                      <a:pt x="1042" y="411"/>
                    </a:lnTo>
                    <a:lnTo>
                      <a:pt x="1058" y="423"/>
                    </a:lnTo>
                    <a:lnTo>
                      <a:pt x="1074" y="435"/>
                    </a:lnTo>
                    <a:lnTo>
                      <a:pt x="1085" y="446"/>
                    </a:lnTo>
                    <a:lnTo>
                      <a:pt x="1079" y="436"/>
                    </a:lnTo>
                    <a:lnTo>
                      <a:pt x="1072" y="426"/>
                    </a:lnTo>
                    <a:lnTo>
                      <a:pt x="1064" y="416"/>
                    </a:lnTo>
                    <a:lnTo>
                      <a:pt x="1055" y="404"/>
                    </a:lnTo>
                    <a:lnTo>
                      <a:pt x="1047" y="393"/>
                    </a:lnTo>
                    <a:lnTo>
                      <a:pt x="1035" y="380"/>
                    </a:lnTo>
                    <a:lnTo>
                      <a:pt x="1025" y="367"/>
                    </a:lnTo>
                    <a:lnTo>
                      <a:pt x="1014" y="354"/>
                    </a:lnTo>
                    <a:lnTo>
                      <a:pt x="1004" y="344"/>
                    </a:lnTo>
                    <a:lnTo>
                      <a:pt x="993" y="333"/>
                    </a:lnTo>
                    <a:lnTo>
                      <a:pt x="983" y="326"/>
                    </a:lnTo>
                    <a:lnTo>
                      <a:pt x="973" y="318"/>
                    </a:lnTo>
                    <a:lnTo>
                      <a:pt x="964" y="315"/>
                    </a:lnTo>
                    <a:lnTo>
                      <a:pt x="967" y="315"/>
                    </a:lnTo>
                    <a:lnTo>
                      <a:pt x="973" y="318"/>
                    </a:lnTo>
                    <a:lnTo>
                      <a:pt x="984" y="323"/>
                    </a:lnTo>
                    <a:lnTo>
                      <a:pt x="1000" y="330"/>
                    </a:lnTo>
                    <a:lnTo>
                      <a:pt x="1015" y="338"/>
                    </a:lnTo>
                    <a:lnTo>
                      <a:pt x="1035" y="349"/>
                    </a:lnTo>
                    <a:lnTo>
                      <a:pt x="1057" y="360"/>
                    </a:lnTo>
                    <a:lnTo>
                      <a:pt x="1082" y="372"/>
                    </a:lnTo>
                    <a:lnTo>
                      <a:pt x="1104" y="384"/>
                    </a:lnTo>
                    <a:lnTo>
                      <a:pt x="1127" y="398"/>
                    </a:lnTo>
                    <a:lnTo>
                      <a:pt x="1148" y="411"/>
                    </a:lnTo>
                    <a:lnTo>
                      <a:pt x="1170" y="425"/>
                    </a:lnTo>
                    <a:lnTo>
                      <a:pt x="1188" y="438"/>
                    </a:lnTo>
                    <a:lnTo>
                      <a:pt x="1205" y="452"/>
                    </a:lnTo>
                    <a:lnTo>
                      <a:pt x="1219" y="463"/>
                    </a:lnTo>
                    <a:lnTo>
                      <a:pt x="1230" y="475"/>
                    </a:lnTo>
                    <a:lnTo>
                      <a:pt x="1141" y="350"/>
                    </a:lnTo>
                    <a:lnTo>
                      <a:pt x="1371" y="496"/>
                    </a:lnTo>
                    <a:lnTo>
                      <a:pt x="1370" y="494"/>
                    </a:lnTo>
                    <a:lnTo>
                      <a:pt x="1368" y="489"/>
                    </a:lnTo>
                    <a:lnTo>
                      <a:pt x="1365" y="483"/>
                    </a:lnTo>
                    <a:lnTo>
                      <a:pt x="1360" y="475"/>
                    </a:lnTo>
                    <a:lnTo>
                      <a:pt x="1355" y="464"/>
                    </a:lnTo>
                    <a:lnTo>
                      <a:pt x="1348" y="453"/>
                    </a:lnTo>
                    <a:lnTo>
                      <a:pt x="1340" y="441"/>
                    </a:lnTo>
                    <a:lnTo>
                      <a:pt x="1333" y="428"/>
                    </a:lnTo>
                    <a:lnTo>
                      <a:pt x="1324" y="414"/>
                    </a:lnTo>
                    <a:lnTo>
                      <a:pt x="1315" y="402"/>
                    </a:lnTo>
                    <a:lnTo>
                      <a:pt x="1306" y="389"/>
                    </a:lnTo>
                    <a:lnTo>
                      <a:pt x="1298" y="378"/>
                    </a:lnTo>
                    <a:lnTo>
                      <a:pt x="1287" y="367"/>
                    </a:lnTo>
                    <a:lnTo>
                      <a:pt x="1278" y="358"/>
                    </a:lnTo>
                    <a:lnTo>
                      <a:pt x="1270" y="350"/>
                    </a:lnTo>
                    <a:lnTo>
                      <a:pt x="1262" y="347"/>
                    </a:lnTo>
                    <a:lnTo>
                      <a:pt x="1263" y="347"/>
                    </a:lnTo>
                    <a:lnTo>
                      <a:pt x="1268" y="350"/>
                    </a:lnTo>
                    <a:lnTo>
                      <a:pt x="1277" y="352"/>
                    </a:lnTo>
                    <a:lnTo>
                      <a:pt x="1289" y="359"/>
                    </a:lnTo>
                    <a:lnTo>
                      <a:pt x="1303" y="364"/>
                    </a:lnTo>
                    <a:lnTo>
                      <a:pt x="1319" y="372"/>
                    </a:lnTo>
                    <a:lnTo>
                      <a:pt x="1336" y="381"/>
                    </a:lnTo>
                    <a:lnTo>
                      <a:pt x="1355" y="391"/>
                    </a:lnTo>
                    <a:lnTo>
                      <a:pt x="1372" y="400"/>
                    </a:lnTo>
                    <a:lnTo>
                      <a:pt x="1390" y="412"/>
                    </a:lnTo>
                    <a:lnTo>
                      <a:pt x="1409" y="424"/>
                    </a:lnTo>
                    <a:lnTo>
                      <a:pt x="1427" y="436"/>
                    </a:lnTo>
                    <a:lnTo>
                      <a:pt x="1442" y="448"/>
                    </a:lnTo>
                    <a:lnTo>
                      <a:pt x="1456" y="462"/>
                    </a:lnTo>
                    <a:lnTo>
                      <a:pt x="1469" y="474"/>
                    </a:lnTo>
                    <a:lnTo>
                      <a:pt x="1477" y="488"/>
                    </a:lnTo>
                    <a:lnTo>
                      <a:pt x="1475" y="483"/>
                    </a:lnTo>
                    <a:lnTo>
                      <a:pt x="1473" y="469"/>
                    </a:lnTo>
                    <a:lnTo>
                      <a:pt x="1471" y="449"/>
                    </a:lnTo>
                    <a:lnTo>
                      <a:pt x="1470" y="424"/>
                    </a:lnTo>
                    <a:lnTo>
                      <a:pt x="1469" y="393"/>
                    </a:lnTo>
                    <a:lnTo>
                      <a:pt x="1470" y="358"/>
                    </a:lnTo>
                    <a:lnTo>
                      <a:pt x="1476" y="319"/>
                    </a:lnTo>
                    <a:lnTo>
                      <a:pt x="1486" y="280"/>
                    </a:lnTo>
                    <a:lnTo>
                      <a:pt x="1501" y="237"/>
                    </a:lnTo>
                    <a:lnTo>
                      <a:pt x="1522" y="196"/>
                    </a:lnTo>
                    <a:lnTo>
                      <a:pt x="1549" y="154"/>
                    </a:lnTo>
                    <a:lnTo>
                      <a:pt x="1586" y="117"/>
                    </a:lnTo>
                    <a:lnTo>
                      <a:pt x="1630" y="80"/>
                    </a:lnTo>
                    <a:lnTo>
                      <a:pt x="1685" y="47"/>
                    </a:lnTo>
                    <a:lnTo>
                      <a:pt x="1750" y="21"/>
                    </a:lnTo>
                    <a:lnTo>
                      <a:pt x="1829" y="0"/>
                    </a:lnTo>
                    <a:lnTo>
                      <a:pt x="1831" y="17"/>
                    </a:lnTo>
                    <a:lnTo>
                      <a:pt x="1828" y="17"/>
                    </a:lnTo>
                    <a:lnTo>
                      <a:pt x="1819" y="19"/>
                    </a:lnTo>
                    <a:lnTo>
                      <a:pt x="1806" y="22"/>
                    </a:lnTo>
                    <a:lnTo>
                      <a:pt x="1790" y="27"/>
                    </a:lnTo>
                    <a:lnTo>
                      <a:pt x="1769" y="33"/>
                    </a:lnTo>
                    <a:lnTo>
                      <a:pt x="1747" y="42"/>
                    </a:lnTo>
                    <a:lnTo>
                      <a:pt x="1722" y="51"/>
                    </a:lnTo>
                    <a:lnTo>
                      <a:pt x="1697" y="66"/>
                    </a:lnTo>
                    <a:lnTo>
                      <a:pt x="1670" y="80"/>
                    </a:lnTo>
                    <a:lnTo>
                      <a:pt x="1643" y="98"/>
                    </a:lnTo>
                    <a:lnTo>
                      <a:pt x="1618" y="118"/>
                    </a:lnTo>
                    <a:lnTo>
                      <a:pt x="1593" y="142"/>
                    </a:lnTo>
                    <a:lnTo>
                      <a:pt x="1570" y="169"/>
                    </a:lnTo>
                    <a:lnTo>
                      <a:pt x="1550" y="199"/>
                    </a:lnTo>
                    <a:lnTo>
                      <a:pt x="1534" y="232"/>
                    </a:lnTo>
                    <a:lnTo>
                      <a:pt x="1523" y="269"/>
                    </a:lnTo>
                    <a:lnTo>
                      <a:pt x="1581" y="594"/>
                    </a:lnTo>
                    <a:lnTo>
                      <a:pt x="1581" y="595"/>
                    </a:lnTo>
                    <a:lnTo>
                      <a:pt x="1584" y="600"/>
                    </a:lnTo>
                    <a:lnTo>
                      <a:pt x="1588" y="604"/>
                    </a:lnTo>
                    <a:lnTo>
                      <a:pt x="1596" y="614"/>
                    </a:lnTo>
                    <a:lnTo>
                      <a:pt x="1603" y="623"/>
                    </a:lnTo>
                    <a:lnTo>
                      <a:pt x="1613" y="634"/>
                    </a:lnTo>
                    <a:lnTo>
                      <a:pt x="1626" y="646"/>
                    </a:lnTo>
                    <a:lnTo>
                      <a:pt x="1641" y="660"/>
                    </a:lnTo>
                    <a:lnTo>
                      <a:pt x="1655" y="672"/>
                    </a:lnTo>
                    <a:lnTo>
                      <a:pt x="1674" y="684"/>
                    </a:lnTo>
                    <a:lnTo>
                      <a:pt x="1694" y="695"/>
                    </a:lnTo>
                    <a:lnTo>
                      <a:pt x="1716" y="707"/>
                    </a:lnTo>
                    <a:lnTo>
                      <a:pt x="1739" y="716"/>
                    </a:lnTo>
                    <a:lnTo>
                      <a:pt x="1766" y="725"/>
                    </a:lnTo>
                    <a:lnTo>
                      <a:pt x="1792" y="731"/>
                    </a:lnTo>
                    <a:lnTo>
                      <a:pt x="1823" y="736"/>
                    </a:lnTo>
                    <a:lnTo>
                      <a:pt x="2022" y="709"/>
                    </a:lnTo>
                    <a:lnTo>
                      <a:pt x="2022" y="708"/>
                    </a:lnTo>
                    <a:lnTo>
                      <a:pt x="2026" y="708"/>
                    </a:lnTo>
                    <a:lnTo>
                      <a:pt x="2029" y="706"/>
                    </a:lnTo>
                    <a:lnTo>
                      <a:pt x="2035" y="705"/>
                    </a:lnTo>
                    <a:lnTo>
                      <a:pt x="2040" y="702"/>
                    </a:lnTo>
                    <a:lnTo>
                      <a:pt x="2048" y="698"/>
                    </a:lnTo>
                    <a:lnTo>
                      <a:pt x="2054" y="696"/>
                    </a:lnTo>
                    <a:lnTo>
                      <a:pt x="2064" y="694"/>
                    </a:lnTo>
                    <a:lnTo>
                      <a:pt x="2072" y="688"/>
                    </a:lnTo>
                    <a:lnTo>
                      <a:pt x="2080" y="685"/>
                    </a:lnTo>
                    <a:lnTo>
                      <a:pt x="2088" y="681"/>
                    </a:lnTo>
                    <a:lnTo>
                      <a:pt x="2096" y="676"/>
                    </a:lnTo>
                    <a:lnTo>
                      <a:pt x="2102" y="672"/>
                    </a:lnTo>
                    <a:lnTo>
                      <a:pt x="2110" y="667"/>
                    </a:lnTo>
                    <a:lnTo>
                      <a:pt x="2114" y="662"/>
                    </a:lnTo>
                    <a:lnTo>
                      <a:pt x="2120" y="658"/>
                    </a:lnTo>
                    <a:lnTo>
                      <a:pt x="2252" y="534"/>
                    </a:lnTo>
                    <a:lnTo>
                      <a:pt x="2252" y="532"/>
                    </a:lnTo>
                    <a:lnTo>
                      <a:pt x="2256" y="530"/>
                    </a:lnTo>
                    <a:lnTo>
                      <a:pt x="2258" y="526"/>
                    </a:lnTo>
                    <a:lnTo>
                      <a:pt x="2265" y="521"/>
                    </a:lnTo>
                    <a:lnTo>
                      <a:pt x="2270" y="514"/>
                    </a:lnTo>
                    <a:lnTo>
                      <a:pt x="2278" y="506"/>
                    </a:lnTo>
                    <a:lnTo>
                      <a:pt x="2283" y="496"/>
                    </a:lnTo>
                    <a:lnTo>
                      <a:pt x="2292" y="486"/>
                    </a:lnTo>
                    <a:lnTo>
                      <a:pt x="2298" y="473"/>
                    </a:lnTo>
                    <a:lnTo>
                      <a:pt x="2304" y="457"/>
                    </a:lnTo>
                    <a:lnTo>
                      <a:pt x="2310" y="442"/>
                    </a:lnTo>
                    <a:lnTo>
                      <a:pt x="2315" y="424"/>
                    </a:lnTo>
                    <a:lnTo>
                      <a:pt x="2316" y="404"/>
                    </a:lnTo>
                    <a:lnTo>
                      <a:pt x="2319" y="383"/>
                    </a:lnTo>
                    <a:lnTo>
                      <a:pt x="2319" y="361"/>
                    </a:lnTo>
                    <a:lnTo>
                      <a:pt x="2316" y="338"/>
                    </a:lnTo>
                    <a:lnTo>
                      <a:pt x="2342" y="368"/>
                    </a:lnTo>
                    <a:lnTo>
                      <a:pt x="2342" y="369"/>
                    </a:lnTo>
                    <a:lnTo>
                      <a:pt x="2342" y="372"/>
                    </a:lnTo>
                    <a:lnTo>
                      <a:pt x="2342" y="379"/>
                    </a:lnTo>
                    <a:lnTo>
                      <a:pt x="2342" y="389"/>
                    </a:lnTo>
                    <a:lnTo>
                      <a:pt x="2341" y="400"/>
                    </a:lnTo>
                    <a:lnTo>
                      <a:pt x="2341" y="412"/>
                    </a:lnTo>
                    <a:lnTo>
                      <a:pt x="2339" y="425"/>
                    </a:lnTo>
                    <a:lnTo>
                      <a:pt x="2339" y="441"/>
                    </a:lnTo>
                    <a:lnTo>
                      <a:pt x="2334" y="454"/>
                    </a:lnTo>
                    <a:lnTo>
                      <a:pt x="2331" y="468"/>
                    </a:lnTo>
                    <a:lnTo>
                      <a:pt x="2326" y="483"/>
                    </a:lnTo>
                    <a:lnTo>
                      <a:pt x="2321" y="497"/>
                    </a:lnTo>
                    <a:lnTo>
                      <a:pt x="2314" y="509"/>
                    </a:lnTo>
                    <a:lnTo>
                      <a:pt x="2305" y="521"/>
                    </a:lnTo>
                    <a:lnTo>
                      <a:pt x="2295" y="530"/>
                    </a:lnTo>
                    <a:lnTo>
                      <a:pt x="2286" y="539"/>
                    </a:lnTo>
                    <a:lnTo>
                      <a:pt x="2137" y="663"/>
                    </a:lnTo>
                    <a:lnTo>
                      <a:pt x="2136" y="664"/>
                    </a:lnTo>
                    <a:lnTo>
                      <a:pt x="2134" y="669"/>
                    </a:lnTo>
                    <a:lnTo>
                      <a:pt x="2130" y="676"/>
                    </a:lnTo>
                    <a:lnTo>
                      <a:pt x="2122" y="685"/>
                    </a:lnTo>
                    <a:lnTo>
                      <a:pt x="2116" y="689"/>
                    </a:lnTo>
                    <a:lnTo>
                      <a:pt x="2110" y="694"/>
                    </a:lnTo>
                    <a:lnTo>
                      <a:pt x="2103" y="697"/>
                    </a:lnTo>
                    <a:lnTo>
                      <a:pt x="2095" y="703"/>
                    </a:lnTo>
                    <a:lnTo>
                      <a:pt x="2085" y="707"/>
                    </a:lnTo>
                    <a:lnTo>
                      <a:pt x="2074" y="710"/>
                    </a:lnTo>
                    <a:lnTo>
                      <a:pt x="2061" y="714"/>
                    </a:lnTo>
                    <a:lnTo>
                      <a:pt x="2048" y="718"/>
                    </a:lnTo>
                    <a:lnTo>
                      <a:pt x="1944" y="731"/>
                    </a:lnTo>
                    <a:lnTo>
                      <a:pt x="1894" y="754"/>
                    </a:lnTo>
                    <a:lnTo>
                      <a:pt x="1875" y="775"/>
                    </a:lnTo>
                    <a:lnTo>
                      <a:pt x="187" y="302"/>
                    </a:lnTo>
                    <a:lnTo>
                      <a:pt x="185" y="302"/>
                    </a:lnTo>
                    <a:lnTo>
                      <a:pt x="180" y="300"/>
                    </a:lnTo>
                    <a:lnTo>
                      <a:pt x="172" y="297"/>
                    </a:lnTo>
                    <a:lnTo>
                      <a:pt x="163" y="292"/>
                    </a:lnTo>
                    <a:lnTo>
                      <a:pt x="151" y="287"/>
                    </a:lnTo>
                    <a:lnTo>
                      <a:pt x="138" y="280"/>
                    </a:lnTo>
                    <a:lnTo>
                      <a:pt x="123" y="274"/>
                    </a:lnTo>
                    <a:lnTo>
                      <a:pt x="110" y="266"/>
                    </a:lnTo>
                    <a:lnTo>
                      <a:pt x="93" y="256"/>
                    </a:lnTo>
                    <a:lnTo>
                      <a:pt x="78" y="245"/>
                    </a:lnTo>
                    <a:lnTo>
                      <a:pt x="63" y="232"/>
                    </a:lnTo>
                    <a:lnTo>
                      <a:pt x="50" y="220"/>
                    </a:lnTo>
                    <a:lnTo>
                      <a:pt x="36" y="203"/>
                    </a:lnTo>
                    <a:lnTo>
                      <a:pt x="25" y="187"/>
                    </a:lnTo>
                    <a:lnTo>
                      <a:pt x="15" y="170"/>
                    </a:lnTo>
                    <a:lnTo>
                      <a:pt x="8" y="152"/>
                    </a:lnTo>
                    <a:lnTo>
                      <a:pt x="3" y="133"/>
                    </a:lnTo>
                    <a:lnTo>
                      <a:pt x="0" y="116"/>
                    </a:lnTo>
                    <a:lnTo>
                      <a:pt x="0" y="99"/>
                    </a:lnTo>
                    <a:lnTo>
                      <a:pt x="5" y="85"/>
                    </a:lnTo>
                    <a:lnTo>
                      <a:pt x="9" y="70"/>
                    </a:lnTo>
                    <a:lnTo>
                      <a:pt x="16" y="58"/>
                    </a:lnTo>
                    <a:lnTo>
                      <a:pt x="23" y="46"/>
                    </a:lnTo>
                    <a:lnTo>
                      <a:pt x="31" y="36"/>
                    </a:lnTo>
                    <a:lnTo>
                      <a:pt x="40" y="26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5" y="8"/>
                    </a:lnTo>
                    <a:lnTo>
                      <a:pt x="69" y="3"/>
                    </a:lnTo>
                    <a:lnTo>
                      <a:pt x="76" y="2"/>
                    </a:lnTo>
                    <a:lnTo>
                      <a:pt x="78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116" name="Freeform 14"/>
              <p:cNvSpPr>
                <a:spLocks/>
              </p:cNvSpPr>
              <p:nvPr/>
            </p:nvSpPr>
            <p:spPr bwMode="auto">
              <a:xfrm>
                <a:off x="1374" y="3326"/>
                <a:ext cx="75" cy="39"/>
              </a:xfrm>
              <a:custGeom>
                <a:avLst/>
                <a:gdLst>
                  <a:gd name="T0" fmla="*/ 0 w 150"/>
                  <a:gd name="T1" fmla="*/ 1 h 77"/>
                  <a:gd name="T2" fmla="*/ 1 w 150"/>
                  <a:gd name="T3" fmla="*/ 1 h 77"/>
                  <a:gd name="T4" fmla="*/ 1 w 150"/>
                  <a:gd name="T5" fmla="*/ 1 h 77"/>
                  <a:gd name="T6" fmla="*/ 1 w 150"/>
                  <a:gd name="T7" fmla="*/ 1 h 77"/>
                  <a:gd name="T8" fmla="*/ 1 w 150"/>
                  <a:gd name="T9" fmla="*/ 1 h 77"/>
                  <a:gd name="T10" fmla="*/ 1 w 150"/>
                  <a:gd name="T11" fmla="*/ 1 h 77"/>
                  <a:gd name="T12" fmla="*/ 1 w 150"/>
                  <a:gd name="T13" fmla="*/ 1 h 77"/>
                  <a:gd name="T14" fmla="*/ 1 w 150"/>
                  <a:gd name="T15" fmla="*/ 1 h 77"/>
                  <a:gd name="T16" fmla="*/ 1 w 150"/>
                  <a:gd name="T17" fmla="*/ 1 h 77"/>
                  <a:gd name="T18" fmla="*/ 1 w 150"/>
                  <a:gd name="T19" fmla="*/ 1 h 77"/>
                  <a:gd name="T20" fmla="*/ 1 w 150"/>
                  <a:gd name="T21" fmla="*/ 1 h 77"/>
                  <a:gd name="T22" fmla="*/ 1 w 150"/>
                  <a:gd name="T23" fmla="*/ 1 h 77"/>
                  <a:gd name="T24" fmla="*/ 1 w 150"/>
                  <a:gd name="T25" fmla="*/ 1 h 77"/>
                  <a:gd name="T26" fmla="*/ 1 w 150"/>
                  <a:gd name="T27" fmla="*/ 1 h 77"/>
                  <a:gd name="T28" fmla="*/ 1 w 150"/>
                  <a:gd name="T29" fmla="*/ 1 h 77"/>
                  <a:gd name="T30" fmla="*/ 1 w 150"/>
                  <a:gd name="T31" fmla="*/ 1 h 77"/>
                  <a:gd name="T32" fmla="*/ 1 w 150"/>
                  <a:gd name="T33" fmla="*/ 1 h 77"/>
                  <a:gd name="T34" fmla="*/ 1 w 150"/>
                  <a:gd name="T35" fmla="*/ 1 h 77"/>
                  <a:gd name="T36" fmla="*/ 1 w 150"/>
                  <a:gd name="T37" fmla="*/ 1 h 77"/>
                  <a:gd name="T38" fmla="*/ 1 w 150"/>
                  <a:gd name="T39" fmla="*/ 1 h 77"/>
                  <a:gd name="T40" fmla="*/ 1 w 150"/>
                  <a:gd name="T41" fmla="*/ 1 h 77"/>
                  <a:gd name="T42" fmla="*/ 1 w 150"/>
                  <a:gd name="T43" fmla="*/ 1 h 77"/>
                  <a:gd name="T44" fmla="*/ 1 w 150"/>
                  <a:gd name="T45" fmla="*/ 1 h 77"/>
                  <a:gd name="T46" fmla="*/ 1 w 150"/>
                  <a:gd name="T47" fmla="*/ 1 h 77"/>
                  <a:gd name="T48" fmla="*/ 1 w 150"/>
                  <a:gd name="T49" fmla="*/ 1 h 77"/>
                  <a:gd name="T50" fmla="*/ 1 w 150"/>
                  <a:gd name="T51" fmla="*/ 1 h 77"/>
                  <a:gd name="T52" fmla="*/ 1 w 150"/>
                  <a:gd name="T53" fmla="*/ 1 h 77"/>
                  <a:gd name="T54" fmla="*/ 1 w 150"/>
                  <a:gd name="T55" fmla="*/ 1 h 77"/>
                  <a:gd name="T56" fmla="*/ 1 w 150"/>
                  <a:gd name="T57" fmla="*/ 0 h 77"/>
                  <a:gd name="T58" fmla="*/ 1 w 150"/>
                  <a:gd name="T59" fmla="*/ 0 h 77"/>
                  <a:gd name="T60" fmla="*/ 1 w 150"/>
                  <a:gd name="T61" fmla="*/ 1 h 77"/>
                  <a:gd name="T62" fmla="*/ 0 w 150"/>
                  <a:gd name="T63" fmla="*/ 1 h 77"/>
                  <a:gd name="T64" fmla="*/ 0 w 150"/>
                  <a:gd name="T65" fmla="*/ 1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77"/>
                  <a:gd name="T101" fmla="*/ 150 w 150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77">
                    <a:moveTo>
                      <a:pt x="0" y="16"/>
                    </a:moveTo>
                    <a:lnTo>
                      <a:pt x="3" y="16"/>
                    </a:lnTo>
                    <a:lnTo>
                      <a:pt x="8" y="16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3" y="17"/>
                    </a:lnTo>
                    <a:lnTo>
                      <a:pt x="42" y="19"/>
                    </a:lnTo>
                    <a:lnTo>
                      <a:pt x="54" y="22"/>
                    </a:lnTo>
                    <a:lnTo>
                      <a:pt x="65" y="23"/>
                    </a:lnTo>
                    <a:lnTo>
                      <a:pt x="76" y="27"/>
                    </a:lnTo>
                    <a:lnTo>
                      <a:pt x="87" y="33"/>
                    </a:lnTo>
                    <a:lnTo>
                      <a:pt x="99" y="38"/>
                    </a:lnTo>
                    <a:lnTo>
                      <a:pt x="109" y="45"/>
                    </a:lnTo>
                    <a:lnTo>
                      <a:pt x="119" y="55"/>
                    </a:lnTo>
                    <a:lnTo>
                      <a:pt x="128" y="64"/>
                    </a:lnTo>
                    <a:lnTo>
                      <a:pt x="137" y="77"/>
                    </a:lnTo>
                    <a:lnTo>
                      <a:pt x="150" y="57"/>
                    </a:lnTo>
                    <a:lnTo>
                      <a:pt x="148" y="53"/>
                    </a:lnTo>
                    <a:lnTo>
                      <a:pt x="140" y="45"/>
                    </a:lnTo>
                    <a:lnTo>
                      <a:pt x="134" y="40"/>
                    </a:lnTo>
                    <a:lnTo>
                      <a:pt x="128" y="34"/>
                    </a:lnTo>
                    <a:lnTo>
                      <a:pt x="121" y="30"/>
                    </a:lnTo>
                    <a:lnTo>
                      <a:pt x="113" y="24"/>
                    </a:lnTo>
                    <a:lnTo>
                      <a:pt x="102" y="19"/>
                    </a:lnTo>
                    <a:lnTo>
                      <a:pt x="91" y="13"/>
                    </a:lnTo>
                    <a:lnTo>
                      <a:pt x="79" y="9"/>
                    </a:lnTo>
                    <a:lnTo>
                      <a:pt x="66" y="4"/>
                    </a:lnTo>
                    <a:lnTo>
                      <a:pt x="50" y="1"/>
                    </a:lnTo>
                    <a:lnTo>
                      <a:pt x="35" y="0"/>
                    </a:lnTo>
                    <a:lnTo>
                      <a:pt x="18" y="0"/>
                    </a:lnTo>
                    <a:lnTo>
                      <a:pt x="1" y="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117" name="Freeform 15"/>
              <p:cNvSpPr>
                <a:spLocks/>
              </p:cNvSpPr>
              <p:nvPr/>
            </p:nvSpPr>
            <p:spPr bwMode="auto">
              <a:xfrm>
                <a:off x="380" y="3284"/>
                <a:ext cx="525" cy="142"/>
              </a:xfrm>
              <a:custGeom>
                <a:avLst/>
                <a:gdLst>
                  <a:gd name="T0" fmla="*/ 0 w 1050"/>
                  <a:gd name="T1" fmla="*/ 2 h 283"/>
                  <a:gd name="T2" fmla="*/ 0 w 1050"/>
                  <a:gd name="T3" fmla="*/ 2 h 283"/>
                  <a:gd name="T4" fmla="*/ 1 w 1050"/>
                  <a:gd name="T5" fmla="*/ 2 h 283"/>
                  <a:gd name="T6" fmla="*/ 1 w 1050"/>
                  <a:gd name="T7" fmla="*/ 2 h 283"/>
                  <a:gd name="T8" fmla="*/ 1 w 1050"/>
                  <a:gd name="T9" fmla="*/ 2 h 283"/>
                  <a:gd name="T10" fmla="*/ 1 w 1050"/>
                  <a:gd name="T11" fmla="*/ 1 h 283"/>
                  <a:gd name="T12" fmla="*/ 1 w 1050"/>
                  <a:gd name="T13" fmla="*/ 1 h 283"/>
                  <a:gd name="T14" fmla="*/ 1 w 1050"/>
                  <a:gd name="T15" fmla="*/ 1 h 283"/>
                  <a:gd name="T16" fmla="*/ 1 w 1050"/>
                  <a:gd name="T17" fmla="*/ 1 h 283"/>
                  <a:gd name="T18" fmla="*/ 1 w 1050"/>
                  <a:gd name="T19" fmla="*/ 1 h 283"/>
                  <a:gd name="T20" fmla="*/ 1 w 1050"/>
                  <a:gd name="T21" fmla="*/ 1 h 283"/>
                  <a:gd name="T22" fmla="*/ 1 w 1050"/>
                  <a:gd name="T23" fmla="*/ 1 h 283"/>
                  <a:gd name="T24" fmla="*/ 1 w 1050"/>
                  <a:gd name="T25" fmla="*/ 1 h 283"/>
                  <a:gd name="T26" fmla="*/ 1 w 1050"/>
                  <a:gd name="T27" fmla="*/ 1 h 283"/>
                  <a:gd name="T28" fmla="*/ 1 w 1050"/>
                  <a:gd name="T29" fmla="*/ 1 h 283"/>
                  <a:gd name="T30" fmla="*/ 1 w 1050"/>
                  <a:gd name="T31" fmla="*/ 1 h 283"/>
                  <a:gd name="T32" fmla="*/ 1 w 1050"/>
                  <a:gd name="T33" fmla="*/ 1 h 283"/>
                  <a:gd name="T34" fmla="*/ 1 w 1050"/>
                  <a:gd name="T35" fmla="*/ 1 h 283"/>
                  <a:gd name="T36" fmla="*/ 1 w 1050"/>
                  <a:gd name="T37" fmla="*/ 1 h 283"/>
                  <a:gd name="T38" fmla="*/ 1 w 1050"/>
                  <a:gd name="T39" fmla="*/ 1 h 283"/>
                  <a:gd name="T40" fmla="*/ 2 w 1050"/>
                  <a:gd name="T41" fmla="*/ 1 h 283"/>
                  <a:gd name="T42" fmla="*/ 2 w 1050"/>
                  <a:gd name="T43" fmla="*/ 1 h 283"/>
                  <a:gd name="T44" fmla="*/ 3 w 1050"/>
                  <a:gd name="T45" fmla="*/ 1 h 283"/>
                  <a:gd name="T46" fmla="*/ 2 w 1050"/>
                  <a:gd name="T47" fmla="*/ 1 h 283"/>
                  <a:gd name="T48" fmla="*/ 3 w 1050"/>
                  <a:gd name="T49" fmla="*/ 1 h 283"/>
                  <a:gd name="T50" fmla="*/ 3 w 1050"/>
                  <a:gd name="T51" fmla="*/ 1 h 283"/>
                  <a:gd name="T52" fmla="*/ 4 w 1050"/>
                  <a:gd name="T53" fmla="*/ 1 h 283"/>
                  <a:gd name="T54" fmla="*/ 4 w 1050"/>
                  <a:gd name="T55" fmla="*/ 1 h 283"/>
                  <a:gd name="T56" fmla="*/ 4 w 1050"/>
                  <a:gd name="T57" fmla="*/ 0 h 283"/>
                  <a:gd name="T58" fmla="*/ 4 w 1050"/>
                  <a:gd name="T59" fmla="*/ 1 h 283"/>
                  <a:gd name="T60" fmla="*/ 0 w 1050"/>
                  <a:gd name="T61" fmla="*/ 2 h 283"/>
                  <a:gd name="T62" fmla="*/ 0 w 1050"/>
                  <a:gd name="T63" fmla="*/ 2 h 2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50"/>
                  <a:gd name="T97" fmla="*/ 0 h 283"/>
                  <a:gd name="T98" fmla="*/ 1050 w 1050"/>
                  <a:gd name="T99" fmla="*/ 283 h 2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50" h="283">
                    <a:moveTo>
                      <a:pt x="0" y="283"/>
                    </a:moveTo>
                    <a:lnTo>
                      <a:pt x="0" y="281"/>
                    </a:lnTo>
                    <a:lnTo>
                      <a:pt x="4" y="277"/>
                    </a:lnTo>
                    <a:lnTo>
                      <a:pt x="10" y="271"/>
                    </a:lnTo>
                    <a:lnTo>
                      <a:pt x="16" y="264"/>
                    </a:lnTo>
                    <a:lnTo>
                      <a:pt x="24" y="254"/>
                    </a:lnTo>
                    <a:lnTo>
                      <a:pt x="34" y="244"/>
                    </a:lnTo>
                    <a:lnTo>
                      <a:pt x="45" y="233"/>
                    </a:lnTo>
                    <a:lnTo>
                      <a:pt x="56" y="223"/>
                    </a:lnTo>
                    <a:lnTo>
                      <a:pt x="68" y="211"/>
                    </a:lnTo>
                    <a:lnTo>
                      <a:pt x="82" y="201"/>
                    </a:lnTo>
                    <a:lnTo>
                      <a:pt x="95" y="190"/>
                    </a:lnTo>
                    <a:lnTo>
                      <a:pt x="109" y="182"/>
                    </a:lnTo>
                    <a:lnTo>
                      <a:pt x="121" y="173"/>
                    </a:lnTo>
                    <a:lnTo>
                      <a:pt x="135" y="168"/>
                    </a:lnTo>
                    <a:lnTo>
                      <a:pt x="147" y="164"/>
                    </a:lnTo>
                    <a:lnTo>
                      <a:pt x="159" y="163"/>
                    </a:lnTo>
                    <a:lnTo>
                      <a:pt x="103" y="226"/>
                    </a:lnTo>
                    <a:lnTo>
                      <a:pt x="351" y="115"/>
                    </a:lnTo>
                    <a:lnTo>
                      <a:pt x="294" y="171"/>
                    </a:lnTo>
                    <a:lnTo>
                      <a:pt x="506" y="98"/>
                    </a:lnTo>
                    <a:lnTo>
                      <a:pt x="437" y="158"/>
                    </a:lnTo>
                    <a:lnTo>
                      <a:pt x="647" y="63"/>
                    </a:lnTo>
                    <a:lnTo>
                      <a:pt x="586" y="131"/>
                    </a:lnTo>
                    <a:lnTo>
                      <a:pt x="801" y="33"/>
                    </a:lnTo>
                    <a:lnTo>
                      <a:pt x="742" y="103"/>
                    </a:lnTo>
                    <a:lnTo>
                      <a:pt x="945" y="16"/>
                    </a:lnTo>
                    <a:lnTo>
                      <a:pt x="898" y="84"/>
                    </a:lnTo>
                    <a:lnTo>
                      <a:pt x="1050" y="0"/>
                    </a:lnTo>
                    <a:lnTo>
                      <a:pt x="1031" y="56"/>
                    </a:lnTo>
                    <a:lnTo>
                      <a:pt x="0" y="283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118" name="Freeform 16"/>
              <p:cNvSpPr>
                <a:spLocks/>
              </p:cNvSpPr>
              <p:nvPr/>
            </p:nvSpPr>
            <p:spPr bwMode="auto">
              <a:xfrm>
                <a:off x="250" y="2855"/>
                <a:ext cx="941" cy="603"/>
              </a:xfrm>
              <a:custGeom>
                <a:avLst/>
                <a:gdLst>
                  <a:gd name="T0" fmla="*/ 2 w 1883"/>
                  <a:gd name="T1" fmla="*/ 0 h 1207"/>
                  <a:gd name="T2" fmla="*/ 2 w 1883"/>
                  <a:gd name="T3" fmla="*/ 0 h 1207"/>
                  <a:gd name="T4" fmla="*/ 2 w 1883"/>
                  <a:gd name="T5" fmla="*/ 0 h 1207"/>
                  <a:gd name="T6" fmla="*/ 0 w 1883"/>
                  <a:gd name="T7" fmla="*/ 1 h 1207"/>
                  <a:gd name="T8" fmla="*/ 0 w 1883"/>
                  <a:gd name="T9" fmla="*/ 1 h 1207"/>
                  <a:gd name="T10" fmla="*/ 0 w 1883"/>
                  <a:gd name="T11" fmla="*/ 2 h 1207"/>
                  <a:gd name="T12" fmla="*/ 3 w 1883"/>
                  <a:gd name="T13" fmla="*/ 2 h 1207"/>
                  <a:gd name="T14" fmla="*/ 4 w 1883"/>
                  <a:gd name="T15" fmla="*/ 3 h 1207"/>
                  <a:gd name="T16" fmla="*/ 3 w 1883"/>
                  <a:gd name="T17" fmla="*/ 3 h 1207"/>
                  <a:gd name="T18" fmla="*/ 2 w 1883"/>
                  <a:gd name="T19" fmla="*/ 3 h 1207"/>
                  <a:gd name="T20" fmla="*/ 1 w 1883"/>
                  <a:gd name="T21" fmla="*/ 3 h 1207"/>
                  <a:gd name="T22" fmla="*/ 0 w 1883"/>
                  <a:gd name="T23" fmla="*/ 3 h 1207"/>
                  <a:gd name="T24" fmla="*/ 0 w 1883"/>
                  <a:gd name="T25" fmla="*/ 4 h 1207"/>
                  <a:gd name="T26" fmla="*/ 0 w 1883"/>
                  <a:gd name="T27" fmla="*/ 4 h 1207"/>
                  <a:gd name="T28" fmla="*/ 1 w 1883"/>
                  <a:gd name="T29" fmla="*/ 3 h 1207"/>
                  <a:gd name="T30" fmla="*/ 3 w 1883"/>
                  <a:gd name="T31" fmla="*/ 3 h 1207"/>
                  <a:gd name="T32" fmla="*/ 4 w 1883"/>
                  <a:gd name="T33" fmla="*/ 3 h 1207"/>
                  <a:gd name="T34" fmla="*/ 3 w 1883"/>
                  <a:gd name="T35" fmla="*/ 2 h 1207"/>
                  <a:gd name="T36" fmla="*/ 2 w 1883"/>
                  <a:gd name="T37" fmla="*/ 2 h 1207"/>
                  <a:gd name="T38" fmla="*/ 1 w 1883"/>
                  <a:gd name="T39" fmla="*/ 2 h 1207"/>
                  <a:gd name="T40" fmla="*/ 0 w 1883"/>
                  <a:gd name="T41" fmla="*/ 2 h 1207"/>
                  <a:gd name="T42" fmla="*/ 0 w 1883"/>
                  <a:gd name="T43" fmla="*/ 1 h 1207"/>
                  <a:gd name="T44" fmla="*/ 0 w 1883"/>
                  <a:gd name="T45" fmla="*/ 1 h 1207"/>
                  <a:gd name="T46" fmla="*/ 2 w 1883"/>
                  <a:gd name="T47" fmla="*/ 1 h 1207"/>
                  <a:gd name="T48" fmla="*/ 2 w 1883"/>
                  <a:gd name="T49" fmla="*/ 0 h 1207"/>
                  <a:gd name="T50" fmla="*/ 3 w 1883"/>
                  <a:gd name="T51" fmla="*/ 0 h 1207"/>
                  <a:gd name="T52" fmla="*/ 2 w 1883"/>
                  <a:gd name="T53" fmla="*/ 0 h 1207"/>
                  <a:gd name="T54" fmla="*/ 0 w 1883"/>
                  <a:gd name="T55" fmla="*/ 0 h 1207"/>
                  <a:gd name="T56" fmla="*/ 2 w 1883"/>
                  <a:gd name="T57" fmla="*/ 0 h 1207"/>
                  <a:gd name="T58" fmla="*/ 3 w 1883"/>
                  <a:gd name="T59" fmla="*/ 0 h 1207"/>
                  <a:gd name="T60" fmla="*/ 2 w 1883"/>
                  <a:gd name="T61" fmla="*/ 0 h 1207"/>
                  <a:gd name="T62" fmla="*/ 1 w 1883"/>
                  <a:gd name="T63" fmla="*/ 1 h 1207"/>
                  <a:gd name="T64" fmla="*/ 1 w 1883"/>
                  <a:gd name="T65" fmla="*/ 1 h 1207"/>
                  <a:gd name="T66" fmla="*/ 0 w 1883"/>
                  <a:gd name="T67" fmla="*/ 1 h 1207"/>
                  <a:gd name="T68" fmla="*/ 0 w 1883"/>
                  <a:gd name="T69" fmla="*/ 2 h 1207"/>
                  <a:gd name="T70" fmla="*/ 3 w 1883"/>
                  <a:gd name="T71" fmla="*/ 2 h 1207"/>
                  <a:gd name="T72" fmla="*/ 4 w 1883"/>
                  <a:gd name="T73" fmla="*/ 2 h 1207"/>
                  <a:gd name="T74" fmla="*/ 5 w 1883"/>
                  <a:gd name="T75" fmla="*/ 3 h 1207"/>
                  <a:gd name="T76" fmla="*/ 5 w 1883"/>
                  <a:gd name="T77" fmla="*/ 3 h 1207"/>
                  <a:gd name="T78" fmla="*/ 4 w 1883"/>
                  <a:gd name="T79" fmla="*/ 3 h 1207"/>
                  <a:gd name="T80" fmla="*/ 0 w 1883"/>
                  <a:gd name="T81" fmla="*/ 4 h 1207"/>
                  <a:gd name="T82" fmla="*/ 1 w 1883"/>
                  <a:gd name="T83" fmla="*/ 4 h 1207"/>
                  <a:gd name="T84" fmla="*/ 4 w 1883"/>
                  <a:gd name="T85" fmla="*/ 4 h 1207"/>
                  <a:gd name="T86" fmla="*/ 5 w 1883"/>
                  <a:gd name="T87" fmla="*/ 4 h 1207"/>
                  <a:gd name="T88" fmla="*/ 3 w 1883"/>
                  <a:gd name="T89" fmla="*/ 4 h 1207"/>
                  <a:gd name="T90" fmla="*/ 1 w 1883"/>
                  <a:gd name="T91" fmla="*/ 4 h 1207"/>
                  <a:gd name="T92" fmla="*/ 1 w 1883"/>
                  <a:gd name="T93" fmla="*/ 4 h 1207"/>
                  <a:gd name="T94" fmla="*/ 4 w 1883"/>
                  <a:gd name="T95" fmla="*/ 3 h 1207"/>
                  <a:gd name="T96" fmla="*/ 5 w 1883"/>
                  <a:gd name="T97" fmla="*/ 3 h 1207"/>
                  <a:gd name="T98" fmla="*/ 4 w 1883"/>
                  <a:gd name="T99" fmla="*/ 2 h 1207"/>
                  <a:gd name="T100" fmla="*/ 4 w 1883"/>
                  <a:gd name="T101" fmla="*/ 2 h 1207"/>
                  <a:gd name="T102" fmla="*/ 3 w 1883"/>
                  <a:gd name="T103" fmla="*/ 2 h 1207"/>
                  <a:gd name="T104" fmla="*/ 1 w 1883"/>
                  <a:gd name="T105" fmla="*/ 2 h 1207"/>
                  <a:gd name="T106" fmla="*/ 0 w 1883"/>
                  <a:gd name="T107" fmla="*/ 2 h 1207"/>
                  <a:gd name="T108" fmla="*/ 0 w 1883"/>
                  <a:gd name="T109" fmla="*/ 1 h 1207"/>
                  <a:gd name="T110" fmla="*/ 1 w 1883"/>
                  <a:gd name="T111" fmla="*/ 1 h 1207"/>
                  <a:gd name="T112" fmla="*/ 1 w 1883"/>
                  <a:gd name="T113" fmla="*/ 1 h 1207"/>
                  <a:gd name="T114" fmla="*/ 2 w 1883"/>
                  <a:gd name="T115" fmla="*/ 1 h 1207"/>
                  <a:gd name="T116" fmla="*/ 3 w 1883"/>
                  <a:gd name="T117" fmla="*/ 0 h 1207"/>
                  <a:gd name="T118" fmla="*/ 3 w 1883"/>
                  <a:gd name="T119" fmla="*/ 0 h 1207"/>
                  <a:gd name="T120" fmla="*/ 2 w 1883"/>
                  <a:gd name="T121" fmla="*/ 0 h 1207"/>
                  <a:gd name="T122" fmla="*/ 2 w 1883"/>
                  <a:gd name="T123" fmla="*/ 0 h 1207"/>
                  <a:gd name="T124" fmla="*/ 0 w 1883"/>
                  <a:gd name="T125" fmla="*/ 0 h 120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83"/>
                  <a:gd name="T190" fmla="*/ 0 h 1207"/>
                  <a:gd name="T191" fmla="*/ 1883 w 1883"/>
                  <a:gd name="T192" fmla="*/ 1207 h 120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83" h="1207">
                    <a:moveTo>
                      <a:pt x="156" y="0"/>
                    </a:moveTo>
                    <a:lnTo>
                      <a:pt x="122" y="41"/>
                    </a:lnTo>
                    <a:lnTo>
                      <a:pt x="659" y="55"/>
                    </a:lnTo>
                    <a:lnTo>
                      <a:pt x="663" y="55"/>
                    </a:lnTo>
                    <a:lnTo>
                      <a:pt x="669" y="55"/>
                    </a:lnTo>
                    <a:lnTo>
                      <a:pt x="677" y="57"/>
                    </a:lnTo>
                    <a:lnTo>
                      <a:pt x="684" y="58"/>
                    </a:lnTo>
                    <a:lnTo>
                      <a:pt x="694" y="62"/>
                    </a:lnTo>
                    <a:lnTo>
                      <a:pt x="705" y="63"/>
                    </a:lnTo>
                    <a:lnTo>
                      <a:pt x="716" y="68"/>
                    </a:lnTo>
                    <a:lnTo>
                      <a:pt x="726" y="72"/>
                    </a:lnTo>
                    <a:lnTo>
                      <a:pt x="736" y="77"/>
                    </a:lnTo>
                    <a:lnTo>
                      <a:pt x="744" y="84"/>
                    </a:lnTo>
                    <a:lnTo>
                      <a:pt x="753" y="91"/>
                    </a:lnTo>
                    <a:lnTo>
                      <a:pt x="760" y="98"/>
                    </a:lnTo>
                    <a:lnTo>
                      <a:pt x="764" y="108"/>
                    </a:lnTo>
                    <a:lnTo>
                      <a:pt x="767" y="119"/>
                    </a:lnTo>
                    <a:lnTo>
                      <a:pt x="768" y="131"/>
                    </a:lnTo>
                    <a:lnTo>
                      <a:pt x="764" y="142"/>
                    </a:lnTo>
                    <a:lnTo>
                      <a:pt x="758" y="153"/>
                    </a:lnTo>
                    <a:lnTo>
                      <a:pt x="748" y="164"/>
                    </a:lnTo>
                    <a:lnTo>
                      <a:pt x="737" y="175"/>
                    </a:lnTo>
                    <a:lnTo>
                      <a:pt x="722" y="184"/>
                    </a:lnTo>
                    <a:lnTo>
                      <a:pt x="706" y="194"/>
                    </a:lnTo>
                    <a:lnTo>
                      <a:pt x="691" y="202"/>
                    </a:lnTo>
                    <a:lnTo>
                      <a:pt x="674" y="211"/>
                    </a:lnTo>
                    <a:lnTo>
                      <a:pt x="657" y="216"/>
                    </a:lnTo>
                    <a:lnTo>
                      <a:pt x="640" y="223"/>
                    </a:lnTo>
                    <a:lnTo>
                      <a:pt x="626" y="227"/>
                    </a:lnTo>
                    <a:lnTo>
                      <a:pt x="613" y="233"/>
                    </a:lnTo>
                    <a:lnTo>
                      <a:pt x="600" y="235"/>
                    </a:lnTo>
                    <a:lnTo>
                      <a:pt x="592" y="238"/>
                    </a:lnTo>
                    <a:lnTo>
                      <a:pt x="586" y="241"/>
                    </a:lnTo>
                    <a:lnTo>
                      <a:pt x="585" y="242"/>
                    </a:lnTo>
                    <a:lnTo>
                      <a:pt x="191" y="321"/>
                    </a:lnTo>
                    <a:lnTo>
                      <a:pt x="189" y="321"/>
                    </a:lnTo>
                    <a:lnTo>
                      <a:pt x="182" y="324"/>
                    </a:lnTo>
                    <a:lnTo>
                      <a:pt x="173" y="327"/>
                    </a:lnTo>
                    <a:lnTo>
                      <a:pt x="160" y="331"/>
                    </a:lnTo>
                    <a:lnTo>
                      <a:pt x="145" y="337"/>
                    </a:lnTo>
                    <a:lnTo>
                      <a:pt x="128" y="345"/>
                    </a:lnTo>
                    <a:lnTo>
                      <a:pt x="111" y="353"/>
                    </a:lnTo>
                    <a:lnTo>
                      <a:pt x="93" y="367"/>
                    </a:lnTo>
                    <a:lnTo>
                      <a:pt x="75" y="379"/>
                    </a:lnTo>
                    <a:lnTo>
                      <a:pt x="56" y="394"/>
                    </a:lnTo>
                    <a:lnTo>
                      <a:pt x="41" y="411"/>
                    </a:lnTo>
                    <a:lnTo>
                      <a:pt x="27" y="432"/>
                    </a:lnTo>
                    <a:lnTo>
                      <a:pt x="14" y="453"/>
                    </a:lnTo>
                    <a:lnTo>
                      <a:pt x="6" y="477"/>
                    </a:lnTo>
                    <a:lnTo>
                      <a:pt x="0" y="503"/>
                    </a:lnTo>
                    <a:lnTo>
                      <a:pt x="0" y="534"/>
                    </a:lnTo>
                    <a:lnTo>
                      <a:pt x="6" y="560"/>
                    </a:lnTo>
                    <a:lnTo>
                      <a:pt x="20" y="586"/>
                    </a:lnTo>
                    <a:lnTo>
                      <a:pt x="42" y="606"/>
                    </a:lnTo>
                    <a:lnTo>
                      <a:pt x="70" y="624"/>
                    </a:lnTo>
                    <a:lnTo>
                      <a:pt x="102" y="640"/>
                    </a:lnTo>
                    <a:lnTo>
                      <a:pt x="138" y="652"/>
                    </a:lnTo>
                    <a:lnTo>
                      <a:pt x="177" y="661"/>
                    </a:lnTo>
                    <a:lnTo>
                      <a:pt x="217" y="670"/>
                    </a:lnTo>
                    <a:lnTo>
                      <a:pt x="255" y="675"/>
                    </a:lnTo>
                    <a:lnTo>
                      <a:pt x="294" y="679"/>
                    </a:lnTo>
                    <a:lnTo>
                      <a:pt x="330" y="681"/>
                    </a:lnTo>
                    <a:lnTo>
                      <a:pt x="363" y="683"/>
                    </a:lnTo>
                    <a:lnTo>
                      <a:pt x="389" y="683"/>
                    </a:lnTo>
                    <a:lnTo>
                      <a:pt x="410" y="684"/>
                    </a:lnTo>
                    <a:lnTo>
                      <a:pt x="425" y="684"/>
                    </a:lnTo>
                    <a:lnTo>
                      <a:pt x="430" y="685"/>
                    </a:lnTo>
                    <a:lnTo>
                      <a:pt x="930" y="736"/>
                    </a:lnTo>
                    <a:lnTo>
                      <a:pt x="932" y="736"/>
                    </a:lnTo>
                    <a:lnTo>
                      <a:pt x="938" y="737"/>
                    </a:lnTo>
                    <a:lnTo>
                      <a:pt x="946" y="739"/>
                    </a:lnTo>
                    <a:lnTo>
                      <a:pt x="960" y="744"/>
                    </a:lnTo>
                    <a:lnTo>
                      <a:pt x="974" y="746"/>
                    </a:lnTo>
                    <a:lnTo>
                      <a:pt x="989" y="751"/>
                    </a:lnTo>
                    <a:lnTo>
                      <a:pt x="1005" y="756"/>
                    </a:lnTo>
                    <a:lnTo>
                      <a:pt x="1023" y="764"/>
                    </a:lnTo>
                    <a:lnTo>
                      <a:pt x="1037" y="769"/>
                    </a:lnTo>
                    <a:lnTo>
                      <a:pt x="1050" y="776"/>
                    </a:lnTo>
                    <a:lnTo>
                      <a:pt x="1061" y="782"/>
                    </a:lnTo>
                    <a:lnTo>
                      <a:pt x="1070" y="791"/>
                    </a:lnTo>
                    <a:lnTo>
                      <a:pt x="1072" y="799"/>
                    </a:lnTo>
                    <a:lnTo>
                      <a:pt x="1072" y="807"/>
                    </a:lnTo>
                    <a:lnTo>
                      <a:pt x="1067" y="816"/>
                    </a:lnTo>
                    <a:lnTo>
                      <a:pt x="1057" y="826"/>
                    </a:lnTo>
                    <a:lnTo>
                      <a:pt x="1037" y="833"/>
                    </a:lnTo>
                    <a:lnTo>
                      <a:pt x="1013" y="841"/>
                    </a:lnTo>
                    <a:lnTo>
                      <a:pt x="982" y="850"/>
                    </a:lnTo>
                    <a:lnTo>
                      <a:pt x="947" y="860"/>
                    </a:lnTo>
                    <a:lnTo>
                      <a:pt x="910" y="868"/>
                    </a:lnTo>
                    <a:lnTo>
                      <a:pt x="869" y="875"/>
                    </a:lnTo>
                    <a:lnTo>
                      <a:pt x="828" y="884"/>
                    </a:lnTo>
                    <a:lnTo>
                      <a:pt x="786" y="892"/>
                    </a:lnTo>
                    <a:lnTo>
                      <a:pt x="745" y="897"/>
                    </a:lnTo>
                    <a:lnTo>
                      <a:pt x="706" y="904"/>
                    </a:lnTo>
                    <a:lnTo>
                      <a:pt x="670" y="908"/>
                    </a:lnTo>
                    <a:lnTo>
                      <a:pt x="640" y="915"/>
                    </a:lnTo>
                    <a:lnTo>
                      <a:pt x="614" y="918"/>
                    </a:lnTo>
                    <a:lnTo>
                      <a:pt x="593" y="922"/>
                    </a:lnTo>
                    <a:lnTo>
                      <a:pt x="580" y="924"/>
                    </a:lnTo>
                    <a:lnTo>
                      <a:pt x="577" y="925"/>
                    </a:lnTo>
                    <a:lnTo>
                      <a:pt x="572" y="925"/>
                    </a:lnTo>
                    <a:lnTo>
                      <a:pt x="562" y="927"/>
                    </a:lnTo>
                    <a:lnTo>
                      <a:pt x="545" y="929"/>
                    </a:lnTo>
                    <a:lnTo>
                      <a:pt x="523" y="934"/>
                    </a:lnTo>
                    <a:lnTo>
                      <a:pt x="498" y="937"/>
                    </a:lnTo>
                    <a:lnTo>
                      <a:pt x="468" y="943"/>
                    </a:lnTo>
                    <a:lnTo>
                      <a:pt x="437" y="949"/>
                    </a:lnTo>
                    <a:lnTo>
                      <a:pt x="405" y="955"/>
                    </a:lnTo>
                    <a:lnTo>
                      <a:pt x="370" y="960"/>
                    </a:lnTo>
                    <a:lnTo>
                      <a:pt x="338" y="966"/>
                    </a:lnTo>
                    <a:lnTo>
                      <a:pt x="306" y="973"/>
                    </a:lnTo>
                    <a:lnTo>
                      <a:pt x="279" y="978"/>
                    </a:lnTo>
                    <a:lnTo>
                      <a:pt x="251" y="984"/>
                    </a:lnTo>
                    <a:lnTo>
                      <a:pt x="230" y="988"/>
                    </a:lnTo>
                    <a:lnTo>
                      <a:pt x="213" y="992"/>
                    </a:lnTo>
                    <a:lnTo>
                      <a:pt x="203" y="997"/>
                    </a:lnTo>
                    <a:lnTo>
                      <a:pt x="195" y="999"/>
                    </a:lnTo>
                    <a:lnTo>
                      <a:pt x="187" y="1001"/>
                    </a:lnTo>
                    <a:lnTo>
                      <a:pt x="179" y="1006"/>
                    </a:lnTo>
                    <a:lnTo>
                      <a:pt x="170" y="1011"/>
                    </a:lnTo>
                    <a:lnTo>
                      <a:pt x="161" y="1016"/>
                    </a:lnTo>
                    <a:lnTo>
                      <a:pt x="153" y="1022"/>
                    </a:lnTo>
                    <a:lnTo>
                      <a:pt x="144" y="1028"/>
                    </a:lnTo>
                    <a:lnTo>
                      <a:pt x="135" y="1035"/>
                    </a:lnTo>
                    <a:lnTo>
                      <a:pt x="126" y="1041"/>
                    </a:lnTo>
                    <a:lnTo>
                      <a:pt x="117" y="1047"/>
                    </a:lnTo>
                    <a:lnTo>
                      <a:pt x="110" y="1053"/>
                    </a:lnTo>
                    <a:lnTo>
                      <a:pt x="102" y="1060"/>
                    </a:lnTo>
                    <a:lnTo>
                      <a:pt x="94" y="1065"/>
                    </a:lnTo>
                    <a:lnTo>
                      <a:pt x="89" y="1071"/>
                    </a:lnTo>
                    <a:lnTo>
                      <a:pt x="82" y="1078"/>
                    </a:lnTo>
                    <a:lnTo>
                      <a:pt x="77" y="1083"/>
                    </a:lnTo>
                    <a:lnTo>
                      <a:pt x="80" y="1109"/>
                    </a:lnTo>
                    <a:lnTo>
                      <a:pt x="81" y="1104"/>
                    </a:lnTo>
                    <a:lnTo>
                      <a:pt x="89" y="1096"/>
                    </a:lnTo>
                    <a:lnTo>
                      <a:pt x="92" y="1090"/>
                    </a:lnTo>
                    <a:lnTo>
                      <a:pt x="98" y="1083"/>
                    </a:lnTo>
                    <a:lnTo>
                      <a:pt x="105" y="1077"/>
                    </a:lnTo>
                    <a:lnTo>
                      <a:pt x="114" y="1070"/>
                    </a:lnTo>
                    <a:lnTo>
                      <a:pt x="122" y="1060"/>
                    </a:lnTo>
                    <a:lnTo>
                      <a:pt x="133" y="1052"/>
                    </a:lnTo>
                    <a:lnTo>
                      <a:pt x="143" y="1044"/>
                    </a:lnTo>
                    <a:lnTo>
                      <a:pt x="156" y="1037"/>
                    </a:lnTo>
                    <a:lnTo>
                      <a:pt x="168" y="1029"/>
                    </a:lnTo>
                    <a:lnTo>
                      <a:pt x="181" y="1023"/>
                    </a:lnTo>
                    <a:lnTo>
                      <a:pt x="196" y="1016"/>
                    </a:lnTo>
                    <a:lnTo>
                      <a:pt x="212" y="1011"/>
                    </a:lnTo>
                    <a:lnTo>
                      <a:pt x="234" y="1005"/>
                    </a:lnTo>
                    <a:lnTo>
                      <a:pt x="270" y="998"/>
                    </a:lnTo>
                    <a:lnTo>
                      <a:pt x="316" y="988"/>
                    </a:lnTo>
                    <a:lnTo>
                      <a:pt x="373" y="977"/>
                    </a:lnTo>
                    <a:lnTo>
                      <a:pt x="433" y="965"/>
                    </a:lnTo>
                    <a:lnTo>
                      <a:pt x="501" y="954"/>
                    </a:lnTo>
                    <a:lnTo>
                      <a:pt x="572" y="941"/>
                    </a:lnTo>
                    <a:lnTo>
                      <a:pt x="645" y="928"/>
                    </a:lnTo>
                    <a:lnTo>
                      <a:pt x="714" y="915"/>
                    </a:lnTo>
                    <a:lnTo>
                      <a:pt x="783" y="903"/>
                    </a:lnTo>
                    <a:lnTo>
                      <a:pt x="846" y="891"/>
                    </a:lnTo>
                    <a:lnTo>
                      <a:pt x="903" y="882"/>
                    </a:lnTo>
                    <a:lnTo>
                      <a:pt x="952" y="872"/>
                    </a:lnTo>
                    <a:lnTo>
                      <a:pt x="991" y="865"/>
                    </a:lnTo>
                    <a:lnTo>
                      <a:pt x="1016" y="861"/>
                    </a:lnTo>
                    <a:lnTo>
                      <a:pt x="1029" y="859"/>
                    </a:lnTo>
                    <a:lnTo>
                      <a:pt x="1035" y="855"/>
                    </a:lnTo>
                    <a:lnTo>
                      <a:pt x="1041" y="852"/>
                    </a:lnTo>
                    <a:lnTo>
                      <a:pt x="1049" y="848"/>
                    </a:lnTo>
                    <a:lnTo>
                      <a:pt x="1059" y="843"/>
                    </a:lnTo>
                    <a:lnTo>
                      <a:pt x="1067" y="838"/>
                    </a:lnTo>
                    <a:lnTo>
                      <a:pt x="1076" y="831"/>
                    </a:lnTo>
                    <a:lnTo>
                      <a:pt x="1082" y="824"/>
                    </a:lnTo>
                    <a:lnTo>
                      <a:pt x="1088" y="817"/>
                    </a:lnTo>
                    <a:lnTo>
                      <a:pt x="1090" y="808"/>
                    </a:lnTo>
                    <a:lnTo>
                      <a:pt x="1089" y="799"/>
                    </a:lnTo>
                    <a:lnTo>
                      <a:pt x="1085" y="789"/>
                    </a:lnTo>
                    <a:lnTo>
                      <a:pt x="1077" y="780"/>
                    </a:lnTo>
                    <a:lnTo>
                      <a:pt x="1062" y="768"/>
                    </a:lnTo>
                    <a:lnTo>
                      <a:pt x="1045" y="758"/>
                    </a:lnTo>
                    <a:lnTo>
                      <a:pt x="1020" y="747"/>
                    </a:lnTo>
                    <a:lnTo>
                      <a:pt x="991" y="736"/>
                    </a:lnTo>
                    <a:lnTo>
                      <a:pt x="985" y="735"/>
                    </a:lnTo>
                    <a:lnTo>
                      <a:pt x="974" y="734"/>
                    </a:lnTo>
                    <a:lnTo>
                      <a:pt x="955" y="729"/>
                    </a:lnTo>
                    <a:lnTo>
                      <a:pt x="931" y="726"/>
                    </a:lnTo>
                    <a:lnTo>
                      <a:pt x="900" y="721"/>
                    </a:lnTo>
                    <a:lnTo>
                      <a:pt x="865" y="715"/>
                    </a:lnTo>
                    <a:lnTo>
                      <a:pt x="826" y="709"/>
                    </a:lnTo>
                    <a:lnTo>
                      <a:pt x="785" y="704"/>
                    </a:lnTo>
                    <a:lnTo>
                      <a:pt x="740" y="698"/>
                    </a:lnTo>
                    <a:lnTo>
                      <a:pt x="692" y="692"/>
                    </a:lnTo>
                    <a:lnTo>
                      <a:pt x="642" y="686"/>
                    </a:lnTo>
                    <a:lnTo>
                      <a:pt x="594" y="681"/>
                    </a:lnTo>
                    <a:lnTo>
                      <a:pt x="545" y="675"/>
                    </a:lnTo>
                    <a:lnTo>
                      <a:pt x="496" y="673"/>
                    </a:lnTo>
                    <a:lnTo>
                      <a:pt x="449" y="670"/>
                    </a:lnTo>
                    <a:lnTo>
                      <a:pt x="406" y="670"/>
                    </a:lnTo>
                    <a:lnTo>
                      <a:pt x="400" y="669"/>
                    </a:lnTo>
                    <a:lnTo>
                      <a:pt x="389" y="669"/>
                    </a:lnTo>
                    <a:lnTo>
                      <a:pt x="372" y="667"/>
                    </a:lnTo>
                    <a:lnTo>
                      <a:pt x="348" y="666"/>
                    </a:lnTo>
                    <a:lnTo>
                      <a:pt x="320" y="664"/>
                    </a:lnTo>
                    <a:lnTo>
                      <a:pt x="290" y="661"/>
                    </a:lnTo>
                    <a:lnTo>
                      <a:pt x="255" y="656"/>
                    </a:lnTo>
                    <a:lnTo>
                      <a:pt x="222" y="652"/>
                    </a:lnTo>
                    <a:lnTo>
                      <a:pt x="187" y="644"/>
                    </a:lnTo>
                    <a:lnTo>
                      <a:pt x="153" y="635"/>
                    </a:lnTo>
                    <a:lnTo>
                      <a:pt x="121" y="625"/>
                    </a:lnTo>
                    <a:lnTo>
                      <a:pt x="91" y="613"/>
                    </a:lnTo>
                    <a:lnTo>
                      <a:pt x="65" y="598"/>
                    </a:lnTo>
                    <a:lnTo>
                      <a:pt x="44" y="581"/>
                    </a:lnTo>
                    <a:lnTo>
                      <a:pt x="30" y="560"/>
                    </a:lnTo>
                    <a:lnTo>
                      <a:pt x="22" y="539"/>
                    </a:lnTo>
                    <a:lnTo>
                      <a:pt x="20" y="515"/>
                    </a:lnTo>
                    <a:lnTo>
                      <a:pt x="20" y="494"/>
                    </a:lnTo>
                    <a:lnTo>
                      <a:pt x="26" y="474"/>
                    </a:lnTo>
                    <a:lnTo>
                      <a:pt x="33" y="455"/>
                    </a:lnTo>
                    <a:lnTo>
                      <a:pt x="43" y="438"/>
                    </a:lnTo>
                    <a:lnTo>
                      <a:pt x="54" y="421"/>
                    </a:lnTo>
                    <a:lnTo>
                      <a:pt x="69" y="407"/>
                    </a:lnTo>
                    <a:lnTo>
                      <a:pt x="84" y="394"/>
                    </a:lnTo>
                    <a:lnTo>
                      <a:pt x="100" y="381"/>
                    </a:lnTo>
                    <a:lnTo>
                      <a:pt x="115" y="371"/>
                    </a:lnTo>
                    <a:lnTo>
                      <a:pt x="131" y="361"/>
                    </a:lnTo>
                    <a:lnTo>
                      <a:pt x="146" y="353"/>
                    </a:lnTo>
                    <a:lnTo>
                      <a:pt x="160" y="347"/>
                    </a:lnTo>
                    <a:lnTo>
                      <a:pt x="174" y="341"/>
                    </a:lnTo>
                    <a:lnTo>
                      <a:pt x="185" y="338"/>
                    </a:lnTo>
                    <a:lnTo>
                      <a:pt x="194" y="337"/>
                    </a:lnTo>
                    <a:lnTo>
                      <a:pt x="203" y="334"/>
                    </a:lnTo>
                    <a:lnTo>
                      <a:pt x="221" y="330"/>
                    </a:lnTo>
                    <a:lnTo>
                      <a:pt x="243" y="326"/>
                    </a:lnTo>
                    <a:lnTo>
                      <a:pt x="271" y="320"/>
                    </a:lnTo>
                    <a:lnTo>
                      <a:pt x="301" y="315"/>
                    </a:lnTo>
                    <a:lnTo>
                      <a:pt x="334" y="308"/>
                    </a:lnTo>
                    <a:lnTo>
                      <a:pt x="368" y="302"/>
                    </a:lnTo>
                    <a:lnTo>
                      <a:pt x="404" y="295"/>
                    </a:lnTo>
                    <a:lnTo>
                      <a:pt x="437" y="288"/>
                    </a:lnTo>
                    <a:lnTo>
                      <a:pt x="470" y="282"/>
                    </a:lnTo>
                    <a:lnTo>
                      <a:pt x="500" y="275"/>
                    </a:lnTo>
                    <a:lnTo>
                      <a:pt x="529" y="271"/>
                    </a:lnTo>
                    <a:lnTo>
                      <a:pt x="552" y="266"/>
                    </a:lnTo>
                    <a:lnTo>
                      <a:pt x="568" y="263"/>
                    </a:lnTo>
                    <a:lnTo>
                      <a:pt x="580" y="261"/>
                    </a:lnTo>
                    <a:lnTo>
                      <a:pt x="585" y="261"/>
                    </a:lnTo>
                    <a:lnTo>
                      <a:pt x="587" y="260"/>
                    </a:lnTo>
                    <a:lnTo>
                      <a:pt x="593" y="258"/>
                    </a:lnTo>
                    <a:lnTo>
                      <a:pt x="603" y="256"/>
                    </a:lnTo>
                    <a:lnTo>
                      <a:pt x="615" y="254"/>
                    </a:lnTo>
                    <a:lnTo>
                      <a:pt x="629" y="248"/>
                    </a:lnTo>
                    <a:lnTo>
                      <a:pt x="647" y="244"/>
                    </a:lnTo>
                    <a:lnTo>
                      <a:pt x="664" y="237"/>
                    </a:lnTo>
                    <a:lnTo>
                      <a:pt x="683" y="232"/>
                    </a:lnTo>
                    <a:lnTo>
                      <a:pt x="702" y="223"/>
                    </a:lnTo>
                    <a:lnTo>
                      <a:pt x="720" y="213"/>
                    </a:lnTo>
                    <a:lnTo>
                      <a:pt x="736" y="202"/>
                    </a:lnTo>
                    <a:lnTo>
                      <a:pt x="752" y="191"/>
                    </a:lnTo>
                    <a:lnTo>
                      <a:pt x="764" y="178"/>
                    </a:lnTo>
                    <a:lnTo>
                      <a:pt x="774" y="164"/>
                    </a:lnTo>
                    <a:lnTo>
                      <a:pt x="781" y="149"/>
                    </a:lnTo>
                    <a:lnTo>
                      <a:pt x="784" y="132"/>
                    </a:lnTo>
                    <a:lnTo>
                      <a:pt x="781" y="115"/>
                    </a:lnTo>
                    <a:lnTo>
                      <a:pt x="775" y="100"/>
                    </a:lnTo>
                    <a:lnTo>
                      <a:pt x="767" y="87"/>
                    </a:lnTo>
                    <a:lnTo>
                      <a:pt x="758" y="77"/>
                    </a:lnTo>
                    <a:lnTo>
                      <a:pt x="746" y="67"/>
                    </a:lnTo>
                    <a:lnTo>
                      <a:pt x="734" y="61"/>
                    </a:lnTo>
                    <a:lnTo>
                      <a:pt x="721" y="54"/>
                    </a:lnTo>
                    <a:lnTo>
                      <a:pt x="708" y="51"/>
                    </a:lnTo>
                    <a:lnTo>
                      <a:pt x="694" y="46"/>
                    </a:lnTo>
                    <a:lnTo>
                      <a:pt x="681" y="43"/>
                    </a:lnTo>
                    <a:lnTo>
                      <a:pt x="669" y="41"/>
                    </a:lnTo>
                    <a:lnTo>
                      <a:pt x="659" y="39"/>
                    </a:lnTo>
                    <a:lnTo>
                      <a:pt x="648" y="38"/>
                    </a:lnTo>
                    <a:lnTo>
                      <a:pt x="641" y="38"/>
                    </a:lnTo>
                    <a:lnTo>
                      <a:pt x="637" y="38"/>
                    </a:lnTo>
                    <a:lnTo>
                      <a:pt x="637" y="39"/>
                    </a:lnTo>
                    <a:lnTo>
                      <a:pt x="140" y="31"/>
                    </a:lnTo>
                    <a:lnTo>
                      <a:pt x="157" y="13"/>
                    </a:lnTo>
                    <a:lnTo>
                      <a:pt x="161" y="12"/>
                    </a:lnTo>
                    <a:lnTo>
                      <a:pt x="180" y="11"/>
                    </a:lnTo>
                    <a:lnTo>
                      <a:pt x="208" y="10"/>
                    </a:lnTo>
                    <a:lnTo>
                      <a:pt x="245" y="10"/>
                    </a:lnTo>
                    <a:lnTo>
                      <a:pt x="288" y="9"/>
                    </a:lnTo>
                    <a:lnTo>
                      <a:pt x="337" y="7"/>
                    </a:lnTo>
                    <a:lnTo>
                      <a:pt x="390" y="7"/>
                    </a:lnTo>
                    <a:lnTo>
                      <a:pt x="447" y="9"/>
                    </a:lnTo>
                    <a:lnTo>
                      <a:pt x="502" y="9"/>
                    </a:lnTo>
                    <a:lnTo>
                      <a:pt x="557" y="10"/>
                    </a:lnTo>
                    <a:lnTo>
                      <a:pt x="610" y="11"/>
                    </a:lnTo>
                    <a:lnTo>
                      <a:pt x="660" y="14"/>
                    </a:lnTo>
                    <a:lnTo>
                      <a:pt x="704" y="16"/>
                    </a:lnTo>
                    <a:lnTo>
                      <a:pt x="741" y="22"/>
                    </a:lnTo>
                    <a:lnTo>
                      <a:pt x="770" y="27"/>
                    </a:lnTo>
                    <a:lnTo>
                      <a:pt x="789" y="36"/>
                    </a:lnTo>
                    <a:lnTo>
                      <a:pt x="800" y="44"/>
                    </a:lnTo>
                    <a:lnTo>
                      <a:pt x="812" y="53"/>
                    </a:lnTo>
                    <a:lnTo>
                      <a:pt x="819" y="63"/>
                    </a:lnTo>
                    <a:lnTo>
                      <a:pt x="828" y="75"/>
                    </a:lnTo>
                    <a:lnTo>
                      <a:pt x="833" y="86"/>
                    </a:lnTo>
                    <a:lnTo>
                      <a:pt x="836" y="99"/>
                    </a:lnTo>
                    <a:lnTo>
                      <a:pt x="838" y="112"/>
                    </a:lnTo>
                    <a:lnTo>
                      <a:pt x="839" y="127"/>
                    </a:lnTo>
                    <a:lnTo>
                      <a:pt x="836" y="140"/>
                    </a:lnTo>
                    <a:lnTo>
                      <a:pt x="831" y="153"/>
                    </a:lnTo>
                    <a:lnTo>
                      <a:pt x="826" y="167"/>
                    </a:lnTo>
                    <a:lnTo>
                      <a:pt x="819" y="181"/>
                    </a:lnTo>
                    <a:lnTo>
                      <a:pt x="808" y="194"/>
                    </a:lnTo>
                    <a:lnTo>
                      <a:pt x="797" y="208"/>
                    </a:lnTo>
                    <a:lnTo>
                      <a:pt x="782" y="220"/>
                    </a:lnTo>
                    <a:lnTo>
                      <a:pt x="766" y="233"/>
                    </a:lnTo>
                    <a:lnTo>
                      <a:pt x="746" y="244"/>
                    </a:lnTo>
                    <a:lnTo>
                      <a:pt x="724" y="256"/>
                    </a:lnTo>
                    <a:lnTo>
                      <a:pt x="698" y="268"/>
                    </a:lnTo>
                    <a:lnTo>
                      <a:pt x="671" y="281"/>
                    </a:lnTo>
                    <a:lnTo>
                      <a:pt x="642" y="290"/>
                    </a:lnTo>
                    <a:lnTo>
                      <a:pt x="614" y="302"/>
                    </a:lnTo>
                    <a:lnTo>
                      <a:pt x="583" y="311"/>
                    </a:lnTo>
                    <a:lnTo>
                      <a:pt x="555" y="321"/>
                    </a:lnTo>
                    <a:lnTo>
                      <a:pt x="525" y="329"/>
                    </a:lnTo>
                    <a:lnTo>
                      <a:pt x="500" y="338"/>
                    </a:lnTo>
                    <a:lnTo>
                      <a:pt x="477" y="344"/>
                    </a:lnTo>
                    <a:lnTo>
                      <a:pt x="454" y="351"/>
                    </a:lnTo>
                    <a:lnTo>
                      <a:pt x="437" y="356"/>
                    </a:lnTo>
                    <a:lnTo>
                      <a:pt x="425" y="360"/>
                    </a:lnTo>
                    <a:lnTo>
                      <a:pt x="416" y="362"/>
                    </a:lnTo>
                    <a:lnTo>
                      <a:pt x="414" y="362"/>
                    </a:lnTo>
                    <a:lnTo>
                      <a:pt x="410" y="362"/>
                    </a:lnTo>
                    <a:lnTo>
                      <a:pt x="404" y="362"/>
                    </a:lnTo>
                    <a:lnTo>
                      <a:pt x="391" y="363"/>
                    </a:lnTo>
                    <a:lnTo>
                      <a:pt x="377" y="367"/>
                    </a:lnTo>
                    <a:lnTo>
                      <a:pt x="359" y="370"/>
                    </a:lnTo>
                    <a:lnTo>
                      <a:pt x="341" y="373"/>
                    </a:lnTo>
                    <a:lnTo>
                      <a:pt x="320" y="378"/>
                    </a:lnTo>
                    <a:lnTo>
                      <a:pt x="299" y="386"/>
                    </a:lnTo>
                    <a:lnTo>
                      <a:pt x="275" y="391"/>
                    </a:lnTo>
                    <a:lnTo>
                      <a:pt x="254" y="399"/>
                    </a:lnTo>
                    <a:lnTo>
                      <a:pt x="233" y="409"/>
                    </a:lnTo>
                    <a:lnTo>
                      <a:pt x="216" y="420"/>
                    </a:lnTo>
                    <a:lnTo>
                      <a:pt x="199" y="431"/>
                    </a:lnTo>
                    <a:lnTo>
                      <a:pt x="186" y="444"/>
                    </a:lnTo>
                    <a:lnTo>
                      <a:pt x="176" y="460"/>
                    </a:lnTo>
                    <a:lnTo>
                      <a:pt x="170" y="477"/>
                    </a:lnTo>
                    <a:lnTo>
                      <a:pt x="168" y="492"/>
                    </a:lnTo>
                    <a:lnTo>
                      <a:pt x="170" y="507"/>
                    </a:lnTo>
                    <a:lnTo>
                      <a:pt x="177" y="519"/>
                    </a:lnTo>
                    <a:lnTo>
                      <a:pt x="186" y="531"/>
                    </a:lnTo>
                    <a:lnTo>
                      <a:pt x="196" y="540"/>
                    </a:lnTo>
                    <a:lnTo>
                      <a:pt x="209" y="550"/>
                    </a:lnTo>
                    <a:lnTo>
                      <a:pt x="224" y="558"/>
                    </a:lnTo>
                    <a:lnTo>
                      <a:pt x="239" y="565"/>
                    </a:lnTo>
                    <a:lnTo>
                      <a:pt x="254" y="570"/>
                    </a:lnTo>
                    <a:lnTo>
                      <a:pt x="270" y="573"/>
                    </a:lnTo>
                    <a:lnTo>
                      <a:pt x="283" y="577"/>
                    </a:lnTo>
                    <a:lnTo>
                      <a:pt x="296" y="581"/>
                    </a:lnTo>
                    <a:lnTo>
                      <a:pt x="306" y="582"/>
                    </a:lnTo>
                    <a:lnTo>
                      <a:pt x="316" y="583"/>
                    </a:lnTo>
                    <a:lnTo>
                      <a:pt x="321" y="583"/>
                    </a:lnTo>
                    <a:lnTo>
                      <a:pt x="324" y="585"/>
                    </a:lnTo>
                    <a:lnTo>
                      <a:pt x="933" y="633"/>
                    </a:lnTo>
                    <a:lnTo>
                      <a:pt x="935" y="633"/>
                    </a:lnTo>
                    <a:lnTo>
                      <a:pt x="946" y="634"/>
                    </a:lnTo>
                    <a:lnTo>
                      <a:pt x="963" y="635"/>
                    </a:lnTo>
                    <a:lnTo>
                      <a:pt x="985" y="639"/>
                    </a:lnTo>
                    <a:lnTo>
                      <a:pt x="1011" y="641"/>
                    </a:lnTo>
                    <a:lnTo>
                      <a:pt x="1040" y="645"/>
                    </a:lnTo>
                    <a:lnTo>
                      <a:pt x="1071" y="651"/>
                    </a:lnTo>
                    <a:lnTo>
                      <a:pt x="1106" y="656"/>
                    </a:lnTo>
                    <a:lnTo>
                      <a:pt x="1139" y="662"/>
                    </a:lnTo>
                    <a:lnTo>
                      <a:pt x="1172" y="669"/>
                    </a:lnTo>
                    <a:lnTo>
                      <a:pt x="1204" y="675"/>
                    </a:lnTo>
                    <a:lnTo>
                      <a:pt x="1234" y="684"/>
                    </a:lnTo>
                    <a:lnTo>
                      <a:pt x="1259" y="692"/>
                    </a:lnTo>
                    <a:lnTo>
                      <a:pt x="1282" y="701"/>
                    </a:lnTo>
                    <a:lnTo>
                      <a:pt x="1300" y="711"/>
                    </a:lnTo>
                    <a:lnTo>
                      <a:pt x="1312" y="723"/>
                    </a:lnTo>
                    <a:lnTo>
                      <a:pt x="1320" y="733"/>
                    </a:lnTo>
                    <a:lnTo>
                      <a:pt x="1327" y="745"/>
                    </a:lnTo>
                    <a:lnTo>
                      <a:pt x="1332" y="756"/>
                    </a:lnTo>
                    <a:lnTo>
                      <a:pt x="1338" y="769"/>
                    </a:lnTo>
                    <a:lnTo>
                      <a:pt x="1341" y="781"/>
                    </a:lnTo>
                    <a:lnTo>
                      <a:pt x="1344" y="796"/>
                    </a:lnTo>
                    <a:lnTo>
                      <a:pt x="1344" y="809"/>
                    </a:lnTo>
                    <a:lnTo>
                      <a:pt x="1345" y="823"/>
                    </a:lnTo>
                    <a:lnTo>
                      <a:pt x="1343" y="836"/>
                    </a:lnTo>
                    <a:lnTo>
                      <a:pt x="1340" y="848"/>
                    </a:lnTo>
                    <a:lnTo>
                      <a:pt x="1334" y="859"/>
                    </a:lnTo>
                    <a:lnTo>
                      <a:pt x="1329" y="871"/>
                    </a:lnTo>
                    <a:lnTo>
                      <a:pt x="1320" y="881"/>
                    </a:lnTo>
                    <a:lnTo>
                      <a:pt x="1310" y="891"/>
                    </a:lnTo>
                    <a:lnTo>
                      <a:pt x="1299" y="899"/>
                    </a:lnTo>
                    <a:lnTo>
                      <a:pt x="1287" y="907"/>
                    </a:lnTo>
                    <a:lnTo>
                      <a:pt x="1269" y="913"/>
                    </a:lnTo>
                    <a:lnTo>
                      <a:pt x="1249" y="918"/>
                    </a:lnTo>
                    <a:lnTo>
                      <a:pt x="1227" y="925"/>
                    </a:lnTo>
                    <a:lnTo>
                      <a:pt x="1204" y="932"/>
                    </a:lnTo>
                    <a:lnTo>
                      <a:pt x="1177" y="937"/>
                    </a:lnTo>
                    <a:lnTo>
                      <a:pt x="1152" y="943"/>
                    </a:lnTo>
                    <a:lnTo>
                      <a:pt x="1125" y="948"/>
                    </a:lnTo>
                    <a:lnTo>
                      <a:pt x="1101" y="954"/>
                    </a:lnTo>
                    <a:lnTo>
                      <a:pt x="1075" y="958"/>
                    </a:lnTo>
                    <a:lnTo>
                      <a:pt x="1051" y="963"/>
                    </a:lnTo>
                    <a:lnTo>
                      <a:pt x="1030" y="965"/>
                    </a:lnTo>
                    <a:lnTo>
                      <a:pt x="1013" y="969"/>
                    </a:lnTo>
                    <a:lnTo>
                      <a:pt x="997" y="971"/>
                    </a:lnTo>
                    <a:lnTo>
                      <a:pt x="985" y="974"/>
                    </a:lnTo>
                    <a:lnTo>
                      <a:pt x="978" y="975"/>
                    </a:lnTo>
                    <a:lnTo>
                      <a:pt x="976" y="976"/>
                    </a:lnTo>
                    <a:lnTo>
                      <a:pt x="269" y="1137"/>
                    </a:lnTo>
                    <a:lnTo>
                      <a:pt x="264" y="1137"/>
                    </a:lnTo>
                    <a:lnTo>
                      <a:pt x="259" y="1142"/>
                    </a:lnTo>
                    <a:lnTo>
                      <a:pt x="255" y="1145"/>
                    </a:lnTo>
                    <a:lnTo>
                      <a:pt x="254" y="1151"/>
                    </a:lnTo>
                    <a:lnTo>
                      <a:pt x="254" y="1158"/>
                    </a:lnTo>
                    <a:lnTo>
                      <a:pt x="258" y="1168"/>
                    </a:lnTo>
                    <a:lnTo>
                      <a:pt x="260" y="1173"/>
                    </a:lnTo>
                    <a:lnTo>
                      <a:pt x="264" y="1177"/>
                    </a:lnTo>
                    <a:lnTo>
                      <a:pt x="271" y="1182"/>
                    </a:lnTo>
                    <a:lnTo>
                      <a:pt x="281" y="1185"/>
                    </a:lnTo>
                    <a:lnTo>
                      <a:pt x="290" y="1188"/>
                    </a:lnTo>
                    <a:lnTo>
                      <a:pt x="301" y="1191"/>
                    </a:lnTo>
                    <a:lnTo>
                      <a:pt x="312" y="1195"/>
                    </a:lnTo>
                    <a:lnTo>
                      <a:pt x="324" y="1197"/>
                    </a:lnTo>
                    <a:lnTo>
                      <a:pt x="334" y="1198"/>
                    </a:lnTo>
                    <a:lnTo>
                      <a:pt x="345" y="1200"/>
                    </a:lnTo>
                    <a:lnTo>
                      <a:pt x="354" y="1201"/>
                    </a:lnTo>
                    <a:lnTo>
                      <a:pt x="364" y="1204"/>
                    </a:lnTo>
                    <a:lnTo>
                      <a:pt x="372" y="1205"/>
                    </a:lnTo>
                    <a:lnTo>
                      <a:pt x="377" y="1206"/>
                    </a:lnTo>
                    <a:lnTo>
                      <a:pt x="381" y="1206"/>
                    </a:lnTo>
                    <a:lnTo>
                      <a:pt x="384" y="1207"/>
                    </a:lnTo>
                    <a:lnTo>
                      <a:pt x="1024" y="1191"/>
                    </a:lnTo>
                    <a:lnTo>
                      <a:pt x="1869" y="1030"/>
                    </a:lnTo>
                    <a:lnTo>
                      <a:pt x="1883" y="999"/>
                    </a:lnTo>
                    <a:lnTo>
                      <a:pt x="1873" y="1000"/>
                    </a:lnTo>
                    <a:lnTo>
                      <a:pt x="1848" y="1006"/>
                    </a:lnTo>
                    <a:lnTo>
                      <a:pt x="1811" y="1014"/>
                    </a:lnTo>
                    <a:lnTo>
                      <a:pt x="1761" y="1025"/>
                    </a:lnTo>
                    <a:lnTo>
                      <a:pt x="1701" y="1037"/>
                    </a:lnTo>
                    <a:lnTo>
                      <a:pt x="1636" y="1052"/>
                    </a:lnTo>
                    <a:lnTo>
                      <a:pt x="1564" y="1068"/>
                    </a:lnTo>
                    <a:lnTo>
                      <a:pt x="1490" y="1084"/>
                    </a:lnTo>
                    <a:lnTo>
                      <a:pt x="1413" y="1100"/>
                    </a:lnTo>
                    <a:lnTo>
                      <a:pt x="1338" y="1116"/>
                    </a:lnTo>
                    <a:lnTo>
                      <a:pt x="1265" y="1130"/>
                    </a:lnTo>
                    <a:lnTo>
                      <a:pt x="1198" y="1144"/>
                    </a:lnTo>
                    <a:lnTo>
                      <a:pt x="1139" y="1154"/>
                    </a:lnTo>
                    <a:lnTo>
                      <a:pt x="1088" y="1163"/>
                    </a:lnTo>
                    <a:lnTo>
                      <a:pt x="1048" y="1169"/>
                    </a:lnTo>
                    <a:lnTo>
                      <a:pt x="1024" y="1173"/>
                    </a:lnTo>
                    <a:lnTo>
                      <a:pt x="999" y="1173"/>
                    </a:lnTo>
                    <a:lnTo>
                      <a:pt x="967" y="1173"/>
                    </a:lnTo>
                    <a:lnTo>
                      <a:pt x="928" y="1174"/>
                    </a:lnTo>
                    <a:lnTo>
                      <a:pt x="883" y="1175"/>
                    </a:lnTo>
                    <a:lnTo>
                      <a:pt x="831" y="1176"/>
                    </a:lnTo>
                    <a:lnTo>
                      <a:pt x="778" y="1178"/>
                    </a:lnTo>
                    <a:lnTo>
                      <a:pt x="722" y="1180"/>
                    </a:lnTo>
                    <a:lnTo>
                      <a:pt x="667" y="1183"/>
                    </a:lnTo>
                    <a:lnTo>
                      <a:pt x="609" y="1184"/>
                    </a:lnTo>
                    <a:lnTo>
                      <a:pt x="554" y="1185"/>
                    </a:lnTo>
                    <a:lnTo>
                      <a:pt x="500" y="1185"/>
                    </a:lnTo>
                    <a:lnTo>
                      <a:pt x="453" y="1185"/>
                    </a:lnTo>
                    <a:lnTo>
                      <a:pt x="408" y="1185"/>
                    </a:lnTo>
                    <a:lnTo>
                      <a:pt x="373" y="1185"/>
                    </a:lnTo>
                    <a:lnTo>
                      <a:pt x="343" y="1183"/>
                    </a:lnTo>
                    <a:lnTo>
                      <a:pt x="324" y="1180"/>
                    </a:lnTo>
                    <a:lnTo>
                      <a:pt x="309" y="1176"/>
                    </a:lnTo>
                    <a:lnTo>
                      <a:pt x="297" y="1174"/>
                    </a:lnTo>
                    <a:lnTo>
                      <a:pt x="289" y="1169"/>
                    </a:lnTo>
                    <a:lnTo>
                      <a:pt x="283" y="1166"/>
                    </a:lnTo>
                    <a:lnTo>
                      <a:pt x="275" y="1161"/>
                    </a:lnTo>
                    <a:lnTo>
                      <a:pt x="274" y="1155"/>
                    </a:lnTo>
                    <a:lnTo>
                      <a:pt x="275" y="1149"/>
                    </a:lnTo>
                    <a:lnTo>
                      <a:pt x="281" y="1146"/>
                    </a:lnTo>
                    <a:lnTo>
                      <a:pt x="284" y="1144"/>
                    </a:lnTo>
                    <a:lnTo>
                      <a:pt x="286" y="1144"/>
                    </a:lnTo>
                    <a:lnTo>
                      <a:pt x="1187" y="970"/>
                    </a:lnTo>
                    <a:lnTo>
                      <a:pt x="1188" y="969"/>
                    </a:lnTo>
                    <a:lnTo>
                      <a:pt x="1195" y="969"/>
                    </a:lnTo>
                    <a:lnTo>
                      <a:pt x="1203" y="967"/>
                    </a:lnTo>
                    <a:lnTo>
                      <a:pt x="1215" y="965"/>
                    </a:lnTo>
                    <a:lnTo>
                      <a:pt x="1228" y="962"/>
                    </a:lnTo>
                    <a:lnTo>
                      <a:pt x="1243" y="958"/>
                    </a:lnTo>
                    <a:lnTo>
                      <a:pt x="1259" y="953"/>
                    </a:lnTo>
                    <a:lnTo>
                      <a:pt x="1277" y="946"/>
                    </a:lnTo>
                    <a:lnTo>
                      <a:pt x="1292" y="936"/>
                    </a:lnTo>
                    <a:lnTo>
                      <a:pt x="1309" y="926"/>
                    </a:lnTo>
                    <a:lnTo>
                      <a:pt x="1322" y="913"/>
                    </a:lnTo>
                    <a:lnTo>
                      <a:pt x="1338" y="900"/>
                    </a:lnTo>
                    <a:lnTo>
                      <a:pt x="1349" y="882"/>
                    </a:lnTo>
                    <a:lnTo>
                      <a:pt x="1358" y="862"/>
                    </a:lnTo>
                    <a:lnTo>
                      <a:pt x="1363" y="841"/>
                    </a:lnTo>
                    <a:lnTo>
                      <a:pt x="1366" y="817"/>
                    </a:lnTo>
                    <a:lnTo>
                      <a:pt x="1364" y="791"/>
                    </a:lnTo>
                    <a:lnTo>
                      <a:pt x="1359" y="769"/>
                    </a:lnTo>
                    <a:lnTo>
                      <a:pt x="1350" y="750"/>
                    </a:lnTo>
                    <a:lnTo>
                      <a:pt x="1341" y="734"/>
                    </a:lnTo>
                    <a:lnTo>
                      <a:pt x="1328" y="718"/>
                    </a:lnTo>
                    <a:lnTo>
                      <a:pt x="1315" y="706"/>
                    </a:lnTo>
                    <a:lnTo>
                      <a:pt x="1299" y="696"/>
                    </a:lnTo>
                    <a:lnTo>
                      <a:pt x="1286" y="687"/>
                    </a:lnTo>
                    <a:lnTo>
                      <a:pt x="1270" y="680"/>
                    </a:lnTo>
                    <a:lnTo>
                      <a:pt x="1255" y="675"/>
                    </a:lnTo>
                    <a:lnTo>
                      <a:pt x="1242" y="670"/>
                    </a:lnTo>
                    <a:lnTo>
                      <a:pt x="1230" y="667"/>
                    </a:lnTo>
                    <a:lnTo>
                      <a:pt x="1218" y="664"/>
                    </a:lnTo>
                    <a:lnTo>
                      <a:pt x="1211" y="664"/>
                    </a:lnTo>
                    <a:lnTo>
                      <a:pt x="1206" y="664"/>
                    </a:lnTo>
                    <a:lnTo>
                      <a:pt x="1205" y="664"/>
                    </a:lnTo>
                    <a:lnTo>
                      <a:pt x="1202" y="663"/>
                    </a:lnTo>
                    <a:lnTo>
                      <a:pt x="1196" y="661"/>
                    </a:lnTo>
                    <a:lnTo>
                      <a:pt x="1184" y="658"/>
                    </a:lnTo>
                    <a:lnTo>
                      <a:pt x="1170" y="655"/>
                    </a:lnTo>
                    <a:lnTo>
                      <a:pt x="1151" y="651"/>
                    </a:lnTo>
                    <a:lnTo>
                      <a:pt x="1129" y="646"/>
                    </a:lnTo>
                    <a:lnTo>
                      <a:pt x="1101" y="641"/>
                    </a:lnTo>
                    <a:lnTo>
                      <a:pt x="1071" y="638"/>
                    </a:lnTo>
                    <a:lnTo>
                      <a:pt x="1037" y="631"/>
                    </a:lnTo>
                    <a:lnTo>
                      <a:pt x="1001" y="627"/>
                    </a:lnTo>
                    <a:lnTo>
                      <a:pt x="960" y="621"/>
                    </a:lnTo>
                    <a:lnTo>
                      <a:pt x="918" y="618"/>
                    </a:lnTo>
                    <a:lnTo>
                      <a:pt x="871" y="612"/>
                    </a:lnTo>
                    <a:lnTo>
                      <a:pt x="821" y="608"/>
                    </a:lnTo>
                    <a:lnTo>
                      <a:pt x="771" y="606"/>
                    </a:lnTo>
                    <a:lnTo>
                      <a:pt x="716" y="603"/>
                    </a:lnTo>
                    <a:lnTo>
                      <a:pt x="661" y="599"/>
                    </a:lnTo>
                    <a:lnTo>
                      <a:pt x="610" y="596"/>
                    </a:lnTo>
                    <a:lnTo>
                      <a:pt x="562" y="592"/>
                    </a:lnTo>
                    <a:lnTo>
                      <a:pt x="516" y="589"/>
                    </a:lnTo>
                    <a:lnTo>
                      <a:pt x="474" y="585"/>
                    </a:lnTo>
                    <a:lnTo>
                      <a:pt x="435" y="581"/>
                    </a:lnTo>
                    <a:lnTo>
                      <a:pt x="398" y="577"/>
                    </a:lnTo>
                    <a:lnTo>
                      <a:pt x="365" y="572"/>
                    </a:lnTo>
                    <a:lnTo>
                      <a:pt x="335" y="568"/>
                    </a:lnTo>
                    <a:lnTo>
                      <a:pt x="307" y="562"/>
                    </a:lnTo>
                    <a:lnTo>
                      <a:pt x="284" y="558"/>
                    </a:lnTo>
                    <a:lnTo>
                      <a:pt x="265" y="555"/>
                    </a:lnTo>
                    <a:lnTo>
                      <a:pt x="249" y="549"/>
                    </a:lnTo>
                    <a:lnTo>
                      <a:pt x="237" y="546"/>
                    </a:lnTo>
                    <a:lnTo>
                      <a:pt x="227" y="543"/>
                    </a:lnTo>
                    <a:lnTo>
                      <a:pt x="222" y="539"/>
                    </a:lnTo>
                    <a:lnTo>
                      <a:pt x="213" y="533"/>
                    </a:lnTo>
                    <a:lnTo>
                      <a:pt x="203" y="525"/>
                    </a:lnTo>
                    <a:lnTo>
                      <a:pt x="195" y="516"/>
                    </a:lnTo>
                    <a:lnTo>
                      <a:pt x="190" y="507"/>
                    </a:lnTo>
                    <a:lnTo>
                      <a:pt x="187" y="502"/>
                    </a:lnTo>
                    <a:lnTo>
                      <a:pt x="185" y="495"/>
                    </a:lnTo>
                    <a:lnTo>
                      <a:pt x="184" y="489"/>
                    </a:lnTo>
                    <a:lnTo>
                      <a:pt x="185" y="484"/>
                    </a:lnTo>
                    <a:lnTo>
                      <a:pt x="185" y="478"/>
                    </a:lnTo>
                    <a:lnTo>
                      <a:pt x="188" y="472"/>
                    </a:lnTo>
                    <a:lnTo>
                      <a:pt x="191" y="466"/>
                    </a:lnTo>
                    <a:lnTo>
                      <a:pt x="197" y="460"/>
                    </a:lnTo>
                    <a:lnTo>
                      <a:pt x="202" y="452"/>
                    </a:lnTo>
                    <a:lnTo>
                      <a:pt x="213" y="445"/>
                    </a:lnTo>
                    <a:lnTo>
                      <a:pt x="226" y="438"/>
                    </a:lnTo>
                    <a:lnTo>
                      <a:pt x="242" y="432"/>
                    </a:lnTo>
                    <a:lnTo>
                      <a:pt x="259" y="424"/>
                    </a:lnTo>
                    <a:lnTo>
                      <a:pt x="276" y="419"/>
                    </a:lnTo>
                    <a:lnTo>
                      <a:pt x="295" y="412"/>
                    </a:lnTo>
                    <a:lnTo>
                      <a:pt x="316" y="407"/>
                    </a:lnTo>
                    <a:lnTo>
                      <a:pt x="334" y="400"/>
                    </a:lnTo>
                    <a:lnTo>
                      <a:pt x="352" y="395"/>
                    </a:lnTo>
                    <a:lnTo>
                      <a:pt x="368" y="390"/>
                    </a:lnTo>
                    <a:lnTo>
                      <a:pt x="384" y="387"/>
                    </a:lnTo>
                    <a:lnTo>
                      <a:pt x="396" y="384"/>
                    </a:lnTo>
                    <a:lnTo>
                      <a:pt x="405" y="382"/>
                    </a:lnTo>
                    <a:lnTo>
                      <a:pt x="410" y="381"/>
                    </a:lnTo>
                    <a:lnTo>
                      <a:pt x="414" y="381"/>
                    </a:lnTo>
                    <a:lnTo>
                      <a:pt x="417" y="379"/>
                    </a:lnTo>
                    <a:lnTo>
                      <a:pt x="426" y="377"/>
                    </a:lnTo>
                    <a:lnTo>
                      <a:pt x="439" y="373"/>
                    </a:lnTo>
                    <a:lnTo>
                      <a:pt x="459" y="368"/>
                    </a:lnTo>
                    <a:lnTo>
                      <a:pt x="481" y="361"/>
                    </a:lnTo>
                    <a:lnTo>
                      <a:pt x="508" y="353"/>
                    </a:lnTo>
                    <a:lnTo>
                      <a:pt x="535" y="345"/>
                    </a:lnTo>
                    <a:lnTo>
                      <a:pt x="567" y="337"/>
                    </a:lnTo>
                    <a:lnTo>
                      <a:pt x="597" y="326"/>
                    </a:lnTo>
                    <a:lnTo>
                      <a:pt x="627" y="316"/>
                    </a:lnTo>
                    <a:lnTo>
                      <a:pt x="657" y="305"/>
                    </a:lnTo>
                    <a:lnTo>
                      <a:pt x="687" y="293"/>
                    </a:lnTo>
                    <a:lnTo>
                      <a:pt x="713" y="282"/>
                    </a:lnTo>
                    <a:lnTo>
                      <a:pt x="737" y="271"/>
                    </a:lnTo>
                    <a:lnTo>
                      <a:pt x="756" y="258"/>
                    </a:lnTo>
                    <a:lnTo>
                      <a:pt x="774" y="246"/>
                    </a:lnTo>
                    <a:lnTo>
                      <a:pt x="785" y="235"/>
                    </a:lnTo>
                    <a:lnTo>
                      <a:pt x="797" y="224"/>
                    </a:lnTo>
                    <a:lnTo>
                      <a:pt x="807" y="212"/>
                    </a:lnTo>
                    <a:lnTo>
                      <a:pt x="817" y="202"/>
                    </a:lnTo>
                    <a:lnTo>
                      <a:pt x="825" y="192"/>
                    </a:lnTo>
                    <a:lnTo>
                      <a:pt x="831" y="182"/>
                    </a:lnTo>
                    <a:lnTo>
                      <a:pt x="838" y="172"/>
                    </a:lnTo>
                    <a:lnTo>
                      <a:pt x="845" y="163"/>
                    </a:lnTo>
                    <a:lnTo>
                      <a:pt x="848" y="153"/>
                    </a:lnTo>
                    <a:lnTo>
                      <a:pt x="852" y="143"/>
                    </a:lnTo>
                    <a:lnTo>
                      <a:pt x="854" y="133"/>
                    </a:lnTo>
                    <a:lnTo>
                      <a:pt x="856" y="125"/>
                    </a:lnTo>
                    <a:lnTo>
                      <a:pt x="855" y="114"/>
                    </a:lnTo>
                    <a:lnTo>
                      <a:pt x="855" y="104"/>
                    </a:lnTo>
                    <a:lnTo>
                      <a:pt x="852" y="94"/>
                    </a:lnTo>
                    <a:lnTo>
                      <a:pt x="850" y="84"/>
                    </a:lnTo>
                    <a:lnTo>
                      <a:pt x="845" y="72"/>
                    </a:lnTo>
                    <a:lnTo>
                      <a:pt x="840" y="62"/>
                    </a:lnTo>
                    <a:lnTo>
                      <a:pt x="833" y="53"/>
                    </a:lnTo>
                    <a:lnTo>
                      <a:pt x="827" y="46"/>
                    </a:lnTo>
                    <a:lnTo>
                      <a:pt x="818" y="37"/>
                    </a:lnTo>
                    <a:lnTo>
                      <a:pt x="809" y="33"/>
                    </a:lnTo>
                    <a:lnTo>
                      <a:pt x="800" y="26"/>
                    </a:lnTo>
                    <a:lnTo>
                      <a:pt x="792" y="23"/>
                    </a:lnTo>
                    <a:lnTo>
                      <a:pt x="781" y="17"/>
                    </a:lnTo>
                    <a:lnTo>
                      <a:pt x="770" y="14"/>
                    </a:lnTo>
                    <a:lnTo>
                      <a:pt x="758" y="11"/>
                    </a:lnTo>
                    <a:lnTo>
                      <a:pt x="748" y="9"/>
                    </a:lnTo>
                    <a:lnTo>
                      <a:pt x="736" y="5"/>
                    </a:lnTo>
                    <a:lnTo>
                      <a:pt x="726" y="4"/>
                    </a:lnTo>
                    <a:lnTo>
                      <a:pt x="715" y="3"/>
                    </a:lnTo>
                    <a:lnTo>
                      <a:pt x="705" y="3"/>
                    </a:lnTo>
                    <a:lnTo>
                      <a:pt x="688" y="2"/>
                    </a:lnTo>
                    <a:lnTo>
                      <a:pt x="663" y="1"/>
                    </a:lnTo>
                    <a:lnTo>
                      <a:pt x="631" y="0"/>
                    </a:lnTo>
                    <a:lnTo>
                      <a:pt x="594" y="0"/>
                    </a:lnTo>
                    <a:lnTo>
                      <a:pt x="551" y="0"/>
                    </a:lnTo>
                    <a:lnTo>
                      <a:pt x="504" y="0"/>
                    </a:lnTo>
                    <a:lnTo>
                      <a:pt x="456" y="0"/>
                    </a:lnTo>
                    <a:lnTo>
                      <a:pt x="408" y="0"/>
                    </a:lnTo>
                    <a:lnTo>
                      <a:pt x="358" y="0"/>
                    </a:lnTo>
                    <a:lnTo>
                      <a:pt x="313" y="0"/>
                    </a:lnTo>
                    <a:lnTo>
                      <a:pt x="270" y="0"/>
                    </a:lnTo>
                    <a:lnTo>
                      <a:pt x="232" y="0"/>
                    </a:lnTo>
                    <a:lnTo>
                      <a:pt x="200" y="0"/>
                    </a:lnTo>
                    <a:lnTo>
                      <a:pt x="176" y="0"/>
                    </a:lnTo>
                    <a:lnTo>
                      <a:pt x="160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119" name="Freeform 17"/>
              <p:cNvSpPr>
                <a:spLocks/>
              </p:cNvSpPr>
              <p:nvPr/>
            </p:nvSpPr>
            <p:spPr bwMode="auto">
              <a:xfrm>
                <a:off x="431" y="3129"/>
                <a:ext cx="24" cy="208"/>
              </a:xfrm>
              <a:custGeom>
                <a:avLst/>
                <a:gdLst>
                  <a:gd name="T0" fmla="*/ 1 w 47"/>
                  <a:gd name="T1" fmla="*/ 2 h 416"/>
                  <a:gd name="T2" fmla="*/ 1 w 47"/>
                  <a:gd name="T3" fmla="*/ 1 h 416"/>
                  <a:gd name="T4" fmla="*/ 1 w 47"/>
                  <a:gd name="T5" fmla="*/ 1 h 416"/>
                  <a:gd name="T6" fmla="*/ 1 w 47"/>
                  <a:gd name="T7" fmla="*/ 1 h 416"/>
                  <a:gd name="T8" fmla="*/ 1 w 47"/>
                  <a:gd name="T9" fmla="*/ 1 h 416"/>
                  <a:gd name="T10" fmla="*/ 1 w 47"/>
                  <a:gd name="T11" fmla="*/ 1 h 416"/>
                  <a:gd name="T12" fmla="*/ 1 w 47"/>
                  <a:gd name="T13" fmla="*/ 1 h 416"/>
                  <a:gd name="T14" fmla="*/ 1 w 47"/>
                  <a:gd name="T15" fmla="*/ 1 h 416"/>
                  <a:gd name="T16" fmla="*/ 1 w 47"/>
                  <a:gd name="T17" fmla="*/ 1 h 416"/>
                  <a:gd name="T18" fmla="*/ 1 w 47"/>
                  <a:gd name="T19" fmla="*/ 1 h 416"/>
                  <a:gd name="T20" fmla="*/ 0 w 47"/>
                  <a:gd name="T21" fmla="*/ 1 h 416"/>
                  <a:gd name="T22" fmla="*/ 0 w 47"/>
                  <a:gd name="T23" fmla="*/ 1 h 416"/>
                  <a:gd name="T24" fmla="*/ 0 w 47"/>
                  <a:gd name="T25" fmla="*/ 1 h 416"/>
                  <a:gd name="T26" fmla="*/ 1 w 47"/>
                  <a:gd name="T27" fmla="*/ 1 h 416"/>
                  <a:gd name="T28" fmla="*/ 1 w 47"/>
                  <a:gd name="T29" fmla="*/ 1 h 416"/>
                  <a:gd name="T30" fmla="*/ 1 w 47"/>
                  <a:gd name="T31" fmla="*/ 1 h 416"/>
                  <a:gd name="T32" fmla="*/ 1 w 47"/>
                  <a:gd name="T33" fmla="*/ 1 h 416"/>
                  <a:gd name="T34" fmla="*/ 1 w 47"/>
                  <a:gd name="T35" fmla="*/ 0 h 416"/>
                  <a:gd name="T36" fmla="*/ 1 w 47"/>
                  <a:gd name="T37" fmla="*/ 0 h 416"/>
                  <a:gd name="T38" fmla="*/ 1 w 47"/>
                  <a:gd name="T39" fmla="*/ 1 h 416"/>
                  <a:gd name="T40" fmla="*/ 1 w 47"/>
                  <a:gd name="T41" fmla="*/ 1 h 416"/>
                  <a:gd name="T42" fmla="*/ 1 w 47"/>
                  <a:gd name="T43" fmla="*/ 1 h 416"/>
                  <a:gd name="T44" fmla="*/ 1 w 47"/>
                  <a:gd name="T45" fmla="*/ 1 h 416"/>
                  <a:gd name="T46" fmla="*/ 1 w 47"/>
                  <a:gd name="T47" fmla="*/ 1 h 416"/>
                  <a:gd name="T48" fmla="*/ 1 w 47"/>
                  <a:gd name="T49" fmla="*/ 1 h 416"/>
                  <a:gd name="T50" fmla="*/ 1 w 47"/>
                  <a:gd name="T51" fmla="*/ 1 h 416"/>
                  <a:gd name="T52" fmla="*/ 1 w 47"/>
                  <a:gd name="T53" fmla="*/ 1 h 416"/>
                  <a:gd name="T54" fmla="*/ 1 w 47"/>
                  <a:gd name="T55" fmla="*/ 1 h 416"/>
                  <a:gd name="T56" fmla="*/ 1 w 47"/>
                  <a:gd name="T57" fmla="*/ 1 h 416"/>
                  <a:gd name="T58" fmla="*/ 1 w 47"/>
                  <a:gd name="T59" fmla="*/ 1 h 416"/>
                  <a:gd name="T60" fmla="*/ 1 w 47"/>
                  <a:gd name="T61" fmla="*/ 1 h 416"/>
                  <a:gd name="T62" fmla="*/ 1 w 47"/>
                  <a:gd name="T63" fmla="*/ 1 h 416"/>
                  <a:gd name="T64" fmla="*/ 1 w 47"/>
                  <a:gd name="T65" fmla="*/ 1 h 416"/>
                  <a:gd name="T66" fmla="*/ 1 w 47"/>
                  <a:gd name="T67" fmla="*/ 1 h 416"/>
                  <a:gd name="T68" fmla="*/ 1 w 47"/>
                  <a:gd name="T69" fmla="*/ 2 h 416"/>
                  <a:gd name="T70" fmla="*/ 1 w 47"/>
                  <a:gd name="T71" fmla="*/ 2 h 416"/>
                  <a:gd name="T72" fmla="*/ 1 w 47"/>
                  <a:gd name="T73" fmla="*/ 2 h 4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7"/>
                  <a:gd name="T112" fmla="*/ 0 h 416"/>
                  <a:gd name="T113" fmla="*/ 47 w 47"/>
                  <a:gd name="T114" fmla="*/ 416 h 41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7" h="416">
                    <a:moveTo>
                      <a:pt x="6" y="416"/>
                    </a:moveTo>
                    <a:lnTo>
                      <a:pt x="11" y="139"/>
                    </a:lnTo>
                    <a:lnTo>
                      <a:pt x="10" y="138"/>
                    </a:lnTo>
                    <a:lnTo>
                      <a:pt x="8" y="134"/>
                    </a:lnTo>
                    <a:lnTo>
                      <a:pt x="6" y="127"/>
                    </a:lnTo>
                    <a:lnTo>
                      <a:pt x="5" y="118"/>
                    </a:lnTo>
                    <a:lnTo>
                      <a:pt x="3" y="107"/>
                    </a:lnTo>
                    <a:lnTo>
                      <a:pt x="2" y="97"/>
                    </a:lnTo>
                    <a:lnTo>
                      <a:pt x="1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0" y="46"/>
                    </a:lnTo>
                    <a:lnTo>
                      <a:pt x="0" y="34"/>
                    </a:lnTo>
                    <a:lnTo>
                      <a:pt x="2" y="24"/>
                    </a:lnTo>
                    <a:lnTo>
                      <a:pt x="4" y="14"/>
                    </a:lnTo>
                    <a:lnTo>
                      <a:pt x="10" y="8"/>
                    </a:lnTo>
                    <a:lnTo>
                      <a:pt x="15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5" y="3"/>
                    </a:lnTo>
                    <a:lnTo>
                      <a:pt x="39" y="10"/>
                    </a:lnTo>
                    <a:lnTo>
                      <a:pt x="44" y="19"/>
                    </a:lnTo>
                    <a:lnTo>
                      <a:pt x="45" y="29"/>
                    </a:lnTo>
                    <a:lnTo>
                      <a:pt x="46" y="41"/>
                    </a:lnTo>
                    <a:lnTo>
                      <a:pt x="46" y="54"/>
                    </a:lnTo>
                    <a:lnTo>
                      <a:pt x="47" y="69"/>
                    </a:lnTo>
                    <a:lnTo>
                      <a:pt x="46" y="81"/>
                    </a:lnTo>
                    <a:lnTo>
                      <a:pt x="45" y="95"/>
                    </a:lnTo>
                    <a:lnTo>
                      <a:pt x="44" y="107"/>
                    </a:lnTo>
                    <a:lnTo>
                      <a:pt x="43" y="119"/>
                    </a:lnTo>
                    <a:lnTo>
                      <a:pt x="40" y="128"/>
                    </a:lnTo>
                    <a:lnTo>
                      <a:pt x="39" y="137"/>
                    </a:lnTo>
                    <a:lnTo>
                      <a:pt x="39" y="142"/>
                    </a:lnTo>
                    <a:lnTo>
                      <a:pt x="39" y="144"/>
                    </a:lnTo>
                    <a:lnTo>
                      <a:pt x="36" y="410"/>
                    </a:lnTo>
                    <a:lnTo>
                      <a:pt x="6" y="416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120" name="Freeform 18"/>
              <p:cNvSpPr>
                <a:spLocks/>
              </p:cNvSpPr>
              <p:nvPr/>
            </p:nvSpPr>
            <p:spPr bwMode="auto">
              <a:xfrm>
                <a:off x="711" y="3159"/>
                <a:ext cx="45" cy="126"/>
              </a:xfrm>
              <a:custGeom>
                <a:avLst/>
                <a:gdLst>
                  <a:gd name="T0" fmla="*/ 1 w 90"/>
                  <a:gd name="T1" fmla="*/ 1 h 252"/>
                  <a:gd name="T2" fmla="*/ 1 w 90"/>
                  <a:gd name="T3" fmla="*/ 1 h 252"/>
                  <a:gd name="T4" fmla="*/ 1 w 90"/>
                  <a:gd name="T5" fmla="*/ 1 h 252"/>
                  <a:gd name="T6" fmla="*/ 1 w 90"/>
                  <a:gd name="T7" fmla="*/ 1 h 252"/>
                  <a:gd name="T8" fmla="*/ 1 w 90"/>
                  <a:gd name="T9" fmla="*/ 1 h 252"/>
                  <a:gd name="T10" fmla="*/ 1 w 90"/>
                  <a:gd name="T11" fmla="*/ 1 h 252"/>
                  <a:gd name="T12" fmla="*/ 1 w 90"/>
                  <a:gd name="T13" fmla="*/ 1 h 252"/>
                  <a:gd name="T14" fmla="*/ 1 w 90"/>
                  <a:gd name="T15" fmla="*/ 1 h 252"/>
                  <a:gd name="T16" fmla="*/ 1 w 90"/>
                  <a:gd name="T17" fmla="*/ 1 h 252"/>
                  <a:gd name="T18" fmla="*/ 1 w 90"/>
                  <a:gd name="T19" fmla="*/ 1 h 252"/>
                  <a:gd name="T20" fmla="*/ 0 w 90"/>
                  <a:gd name="T21" fmla="*/ 1 h 252"/>
                  <a:gd name="T22" fmla="*/ 1 w 90"/>
                  <a:gd name="T23" fmla="*/ 1 h 252"/>
                  <a:gd name="T24" fmla="*/ 1 w 90"/>
                  <a:gd name="T25" fmla="*/ 1 h 252"/>
                  <a:gd name="T26" fmla="*/ 1 w 90"/>
                  <a:gd name="T27" fmla="*/ 1 h 252"/>
                  <a:gd name="T28" fmla="*/ 1 w 90"/>
                  <a:gd name="T29" fmla="*/ 1 h 252"/>
                  <a:gd name="T30" fmla="*/ 1 w 90"/>
                  <a:gd name="T31" fmla="*/ 1 h 252"/>
                  <a:gd name="T32" fmla="*/ 1 w 90"/>
                  <a:gd name="T33" fmla="*/ 1 h 252"/>
                  <a:gd name="T34" fmla="*/ 1 w 90"/>
                  <a:gd name="T35" fmla="*/ 1 h 252"/>
                  <a:gd name="T36" fmla="*/ 1 w 90"/>
                  <a:gd name="T37" fmla="*/ 0 h 252"/>
                  <a:gd name="T38" fmla="*/ 1 w 90"/>
                  <a:gd name="T39" fmla="*/ 0 h 252"/>
                  <a:gd name="T40" fmla="*/ 1 w 90"/>
                  <a:gd name="T41" fmla="*/ 1 h 252"/>
                  <a:gd name="T42" fmla="*/ 1 w 90"/>
                  <a:gd name="T43" fmla="*/ 1 h 252"/>
                  <a:gd name="T44" fmla="*/ 1 w 90"/>
                  <a:gd name="T45" fmla="*/ 1 h 252"/>
                  <a:gd name="T46" fmla="*/ 1 w 90"/>
                  <a:gd name="T47" fmla="*/ 1 h 252"/>
                  <a:gd name="T48" fmla="*/ 1 w 90"/>
                  <a:gd name="T49" fmla="*/ 1 h 252"/>
                  <a:gd name="T50" fmla="*/ 1 w 90"/>
                  <a:gd name="T51" fmla="*/ 1 h 252"/>
                  <a:gd name="T52" fmla="*/ 1 w 90"/>
                  <a:gd name="T53" fmla="*/ 1 h 252"/>
                  <a:gd name="T54" fmla="*/ 1 w 90"/>
                  <a:gd name="T55" fmla="*/ 1 h 252"/>
                  <a:gd name="T56" fmla="*/ 1 w 90"/>
                  <a:gd name="T57" fmla="*/ 1 h 252"/>
                  <a:gd name="T58" fmla="*/ 1 w 90"/>
                  <a:gd name="T59" fmla="*/ 1 h 252"/>
                  <a:gd name="T60" fmla="*/ 1 w 90"/>
                  <a:gd name="T61" fmla="*/ 1 h 252"/>
                  <a:gd name="T62" fmla="*/ 1 w 90"/>
                  <a:gd name="T63" fmla="*/ 1 h 252"/>
                  <a:gd name="T64" fmla="*/ 1 w 90"/>
                  <a:gd name="T65" fmla="*/ 1 h 252"/>
                  <a:gd name="T66" fmla="*/ 1 w 90"/>
                  <a:gd name="T67" fmla="*/ 1 h 252"/>
                  <a:gd name="T68" fmla="*/ 1 w 90"/>
                  <a:gd name="T69" fmla="*/ 1 h 252"/>
                  <a:gd name="T70" fmla="*/ 1 w 90"/>
                  <a:gd name="T71" fmla="*/ 1 h 252"/>
                  <a:gd name="T72" fmla="*/ 1 w 90"/>
                  <a:gd name="T73" fmla="*/ 1 h 252"/>
                  <a:gd name="T74" fmla="*/ 1 w 90"/>
                  <a:gd name="T75" fmla="*/ 1 h 252"/>
                  <a:gd name="T76" fmla="*/ 1 w 90"/>
                  <a:gd name="T77" fmla="*/ 1 h 252"/>
                  <a:gd name="T78" fmla="*/ 1 w 90"/>
                  <a:gd name="T79" fmla="*/ 1 h 252"/>
                  <a:gd name="T80" fmla="*/ 1 w 90"/>
                  <a:gd name="T81" fmla="*/ 1 h 252"/>
                  <a:gd name="T82" fmla="*/ 1 w 90"/>
                  <a:gd name="T83" fmla="*/ 1 h 252"/>
                  <a:gd name="T84" fmla="*/ 1 w 90"/>
                  <a:gd name="T85" fmla="*/ 1 h 252"/>
                  <a:gd name="T86" fmla="*/ 1 w 90"/>
                  <a:gd name="T87" fmla="*/ 1 h 252"/>
                  <a:gd name="T88" fmla="*/ 1 w 90"/>
                  <a:gd name="T89" fmla="*/ 1 h 252"/>
                  <a:gd name="T90" fmla="*/ 1 w 90"/>
                  <a:gd name="T91" fmla="*/ 1 h 252"/>
                  <a:gd name="T92" fmla="*/ 1 w 90"/>
                  <a:gd name="T93" fmla="*/ 1 h 252"/>
                  <a:gd name="T94" fmla="*/ 1 w 90"/>
                  <a:gd name="T95" fmla="*/ 1 h 252"/>
                  <a:gd name="T96" fmla="*/ 1 w 90"/>
                  <a:gd name="T97" fmla="*/ 1 h 25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0"/>
                  <a:gd name="T148" fmla="*/ 0 h 252"/>
                  <a:gd name="T149" fmla="*/ 90 w 90"/>
                  <a:gd name="T150" fmla="*/ 252 h 25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0" h="252">
                    <a:moveTo>
                      <a:pt x="16" y="252"/>
                    </a:moveTo>
                    <a:lnTo>
                      <a:pt x="18" y="145"/>
                    </a:lnTo>
                    <a:lnTo>
                      <a:pt x="17" y="142"/>
                    </a:lnTo>
                    <a:lnTo>
                      <a:pt x="14" y="137"/>
                    </a:lnTo>
                    <a:lnTo>
                      <a:pt x="12" y="130"/>
                    </a:lnTo>
                    <a:lnTo>
                      <a:pt x="10" y="121"/>
                    </a:lnTo>
                    <a:lnTo>
                      <a:pt x="7" y="109"/>
                    </a:lnTo>
                    <a:lnTo>
                      <a:pt x="4" y="98"/>
                    </a:lnTo>
                    <a:lnTo>
                      <a:pt x="1" y="85"/>
                    </a:lnTo>
                    <a:lnTo>
                      <a:pt x="1" y="73"/>
                    </a:lnTo>
                    <a:lnTo>
                      <a:pt x="0" y="58"/>
                    </a:lnTo>
                    <a:lnTo>
                      <a:pt x="1" y="45"/>
                    </a:lnTo>
                    <a:lnTo>
                      <a:pt x="3" y="33"/>
                    </a:lnTo>
                    <a:lnTo>
                      <a:pt x="10" y="23"/>
                    </a:lnTo>
                    <a:lnTo>
                      <a:pt x="16" y="13"/>
                    </a:lnTo>
                    <a:lnTo>
                      <a:pt x="24" y="8"/>
                    </a:lnTo>
                    <a:lnTo>
                      <a:pt x="37" y="2"/>
                    </a:lnTo>
                    <a:lnTo>
                      <a:pt x="53" y="1"/>
                    </a:lnTo>
                    <a:lnTo>
                      <a:pt x="58" y="0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2" y="3"/>
                    </a:lnTo>
                    <a:lnTo>
                      <a:pt x="79" y="6"/>
                    </a:lnTo>
                    <a:lnTo>
                      <a:pt x="83" y="10"/>
                    </a:lnTo>
                    <a:lnTo>
                      <a:pt x="87" y="18"/>
                    </a:lnTo>
                    <a:lnTo>
                      <a:pt x="90" y="21"/>
                    </a:lnTo>
                    <a:lnTo>
                      <a:pt x="87" y="21"/>
                    </a:lnTo>
                    <a:lnTo>
                      <a:pt x="85" y="25"/>
                    </a:lnTo>
                    <a:lnTo>
                      <a:pt x="82" y="30"/>
                    </a:lnTo>
                    <a:lnTo>
                      <a:pt x="80" y="36"/>
                    </a:lnTo>
                    <a:lnTo>
                      <a:pt x="74" y="43"/>
                    </a:lnTo>
                    <a:lnTo>
                      <a:pt x="70" y="53"/>
                    </a:lnTo>
                    <a:lnTo>
                      <a:pt x="65" y="62"/>
                    </a:lnTo>
                    <a:lnTo>
                      <a:pt x="62" y="73"/>
                    </a:lnTo>
                    <a:lnTo>
                      <a:pt x="58" y="83"/>
                    </a:lnTo>
                    <a:lnTo>
                      <a:pt x="55" y="93"/>
                    </a:lnTo>
                    <a:lnTo>
                      <a:pt x="53" y="103"/>
                    </a:lnTo>
                    <a:lnTo>
                      <a:pt x="54" y="114"/>
                    </a:lnTo>
                    <a:lnTo>
                      <a:pt x="55" y="123"/>
                    </a:lnTo>
                    <a:lnTo>
                      <a:pt x="59" y="130"/>
                    </a:lnTo>
                    <a:lnTo>
                      <a:pt x="65" y="137"/>
                    </a:lnTo>
                    <a:lnTo>
                      <a:pt x="74" y="145"/>
                    </a:lnTo>
                    <a:lnTo>
                      <a:pt x="72" y="147"/>
                    </a:lnTo>
                    <a:lnTo>
                      <a:pt x="65" y="154"/>
                    </a:lnTo>
                    <a:lnTo>
                      <a:pt x="56" y="158"/>
                    </a:lnTo>
                    <a:lnTo>
                      <a:pt x="53" y="160"/>
                    </a:lnTo>
                    <a:lnTo>
                      <a:pt x="53" y="244"/>
                    </a:lnTo>
                    <a:lnTo>
                      <a:pt x="16" y="252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121" name="Freeform 19"/>
              <p:cNvSpPr>
                <a:spLocks/>
              </p:cNvSpPr>
              <p:nvPr/>
            </p:nvSpPr>
            <p:spPr bwMode="auto">
              <a:xfrm>
                <a:off x="628" y="3291"/>
                <a:ext cx="46" cy="153"/>
              </a:xfrm>
              <a:custGeom>
                <a:avLst/>
                <a:gdLst>
                  <a:gd name="T0" fmla="*/ 0 w 92"/>
                  <a:gd name="T1" fmla="*/ 1 h 306"/>
                  <a:gd name="T2" fmla="*/ 0 w 92"/>
                  <a:gd name="T3" fmla="*/ 1 h 306"/>
                  <a:gd name="T4" fmla="*/ 1 w 92"/>
                  <a:gd name="T5" fmla="*/ 1 h 306"/>
                  <a:gd name="T6" fmla="*/ 1 w 92"/>
                  <a:gd name="T7" fmla="*/ 1 h 306"/>
                  <a:gd name="T8" fmla="*/ 1 w 92"/>
                  <a:gd name="T9" fmla="*/ 1 h 306"/>
                  <a:gd name="T10" fmla="*/ 1 w 92"/>
                  <a:gd name="T11" fmla="*/ 1 h 306"/>
                  <a:gd name="T12" fmla="*/ 1 w 92"/>
                  <a:gd name="T13" fmla="*/ 1 h 306"/>
                  <a:gd name="T14" fmla="*/ 1 w 92"/>
                  <a:gd name="T15" fmla="*/ 0 h 306"/>
                  <a:gd name="T16" fmla="*/ 1 w 92"/>
                  <a:gd name="T17" fmla="*/ 0 h 306"/>
                  <a:gd name="T18" fmla="*/ 1 w 92"/>
                  <a:gd name="T19" fmla="*/ 0 h 306"/>
                  <a:gd name="T20" fmla="*/ 1 w 92"/>
                  <a:gd name="T21" fmla="*/ 1 h 306"/>
                  <a:gd name="T22" fmla="*/ 1 w 92"/>
                  <a:gd name="T23" fmla="*/ 1 h 306"/>
                  <a:gd name="T24" fmla="*/ 1 w 92"/>
                  <a:gd name="T25" fmla="*/ 1 h 306"/>
                  <a:gd name="T26" fmla="*/ 1 w 92"/>
                  <a:gd name="T27" fmla="*/ 1 h 306"/>
                  <a:gd name="T28" fmla="*/ 1 w 92"/>
                  <a:gd name="T29" fmla="*/ 1 h 306"/>
                  <a:gd name="T30" fmla="*/ 1 w 92"/>
                  <a:gd name="T31" fmla="*/ 1 h 306"/>
                  <a:gd name="T32" fmla="*/ 1 w 92"/>
                  <a:gd name="T33" fmla="*/ 1 h 306"/>
                  <a:gd name="T34" fmla="*/ 1 w 92"/>
                  <a:gd name="T35" fmla="*/ 1 h 306"/>
                  <a:gd name="T36" fmla="*/ 1 w 92"/>
                  <a:gd name="T37" fmla="*/ 1 h 306"/>
                  <a:gd name="T38" fmla="*/ 1 w 92"/>
                  <a:gd name="T39" fmla="*/ 1 h 306"/>
                  <a:gd name="T40" fmla="*/ 1 w 92"/>
                  <a:gd name="T41" fmla="*/ 1 h 306"/>
                  <a:gd name="T42" fmla="*/ 1 w 92"/>
                  <a:gd name="T43" fmla="*/ 1 h 306"/>
                  <a:gd name="T44" fmla="*/ 1 w 92"/>
                  <a:gd name="T45" fmla="*/ 1 h 306"/>
                  <a:gd name="T46" fmla="*/ 1 w 92"/>
                  <a:gd name="T47" fmla="*/ 1 h 306"/>
                  <a:gd name="T48" fmla="*/ 1 w 92"/>
                  <a:gd name="T49" fmla="*/ 1 h 306"/>
                  <a:gd name="T50" fmla="*/ 1 w 92"/>
                  <a:gd name="T51" fmla="*/ 1 h 306"/>
                  <a:gd name="T52" fmla="*/ 1 w 92"/>
                  <a:gd name="T53" fmla="*/ 1 h 306"/>
                  <a:gd name="T54" fmla="*/ 1 w 92"/>
                  <a:gd name="T55" fmla="*/ 1 h 306"/>
                  <a:gd name="T56" fmla="*/ 1 w 92"/>
                  <a:gd name="T57" fmla="*/ 1 h 306"/>
                  <a:gd name="T58" fmla="*/ 1 w 92"/>
                  <a:gd name="T59" fmla="*/ 1 h 306"/>
                  <a:gd name="T60" fmla="*/ 1 w 92"/>
                  <a:gd name="T61" fmla="*/ 1 h 306"/>
                  <a:gd name="T62" fmla="*/ 1 w 92"/>
                  <a:gd name="T63" fmla="*/ 1 h 306"/>
                  <a:gd name="T64" fmla="*/ 1 w 92"/>
                  <a:gd name="T65" fmla="*/ 1 h 306"/>
                  <a:gd name="T66" fmla="*/ 1 w 92"/>
                  <a:gd name="T67" fmla="*/ 1 h 306"/>
                  <a:gd name="T68" fmla="*/ 1 w 92"/>
                  <a:gd name="T69" fmla="*/ 1 h 306"/>
                  <a:gd name="T70" fmla="*/ 1 w 92"/>
                  <a:gd name="T71" fmla="*/ 1 h 306"/>
                  <a:gd name="T72" fmla="*/ 1 w 92"/>
                  <a:gd name="T73" fmla="*/ 1 h 306"/>
                  <a:gd name="T74" fmla="*/ 1 w 92"/>
                  <a:gd name="T75" fmla="*/ 1 h 306"/>
                  <a:gd name="T76" fmla="*/ 1 w 92"/>
                  <a:gd name="T77" fmla="*/ 1 h 306"/>
                  <a:gd name="T78" fmla="*/ 1 w 92"/>
                  <a:gd name="T79" fmla="*/ 1 h 306"/>
                  <a:gd name="T80" fmla="*/ 1 w 92"/>
                  <a:gd name="T81" fmla="*/ 1 h 306"/>
                  <a:gd name="T82" fmla="*/ 1 w 92"/>
                  <a:gd name="T83" fmla="*/ 1 h 306"/>
                  <a:gd name="T84" fmla="*/ 1 w 92"/>
                  <a:gd name="T85" fmla="*/ 1 h 306"/>
                  <a:gd name="T86" fmla="*/ 1 w 92"/>
                  <a:gd name="T87" fmla="*/ 1 h 306"/>
                  <a:gd name="T88" fmla="*/ 1 w 92"/>
                  <a:gd name="T89" fmla="*/ 1 h 306"/>
                  <a:gd name="T90" fmla="*/ 1 w 92"/>
                  <a:gd name="T91" fmla="*/ 1 h 306"/>
                  <a:gd name="T92" fmla="*/ 1 w 92"/>
                  <a:gd name="T93" fmla="*/ 1 h 306"/>
                  <a:gd name="T94" fmla="*/ 1 w 92"/>
                  <a:gd name="T95" fmla="*/ 1 h 306"/>
                  <a:gd name="T96" fmla="*/ 1 w 92"/>
                  <a:gd name="T97" fmla="*/ 1 h 306"/>
                  <a:gd name="T98" fmla="*/ 1 w 92"/>
                  <a:gd name="T99" fmla="*/ 1 h 306"/>
                  <a:gd name="T100" fmla="*/ 1 w 92"/>
                  <a:gd name="T101" fmla="*/ 1 h 306"/>
                  <a:gd name="T102" fmla="*/ 1 w 92"/>
                  <a:gd name="T103" fmla="*/ 1 h 306"/>
                  <a:gd name="T104" fmla="*/ 1 w 92"/>
                  <a:gd name="T105" fmla="*/ 1 h 306"/>
                  <a:gd name="T106" fmla="*/ 1 w 92"/>
                  <a:gd name="T107" fmla="*/ 1 h 306"/>
                  <a:gd name="T108" fmla="*/ 1 w 92"/>
                  <a:gd name="T109" fmla="*/ 1 h 306"/>
                  <a:gd name="T110" fmla="*/ 0 w 92"/>
                  <a:gd name="T111" fmla="*/ 1 h 306"/>
                  <a:gd name="T112" fmla="*/ 0 w 92"/>
                  <a:gd name="T113" fmla="*/ 1 h 3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2"/>
                  <a:gd name="T172" fmla="*/ 0 h 306"/>
                  <a:gd name="T173" fmla="*/ 92 w 92"/>
                  <a:gd name="T174" fmla="*/ 306 h 3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2" h="306">
                    <a:moveTo>
                      <a:pt x="0" y="24"/>
                    </a:moveTo>
                    <a:lnTo>
                      <a:pt x="0" y="23"/>
                    </a:lnTo>
                    <a:lnTo>
                      <a:pt x="4" y="19"/>
                    </a:lnTo>
                    <a:lnTo>
                      <a:pt x="7" y="13"/>
                    </a:lnTo>
                    <a:lnTo>
                      <a:pt x="15" y="10"/>
                    </a:lnTo>
                    <a:lnTo>
                      <a:pt x="22" y="3"/>
                    </a:lnTo>
                    <a:lnTo>
                      <a:pt x="32" y="1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51" y="0"/>
                    </a:lnTo>
                    <a:lnTo>
                      <a:pt x="59" y="3"/>
                    </a:lnTo>
                    <a:lnTo>
                      <a:pt x="64" y="6"/>
                    </a:lnTo>
                    <a:lnTo>
                      <a:pt x="71" y="12"/>
                    </a:lnTo>
                    <a:lnTo>
                      <a:pt x="75" y="20"/>
                    </a:lnTo>
                    <a:lnTo>
                      <a:pt x="81" y="31"/>
                    </a:lnTo>
                    <a:lnTo>
                      <a:pt x="84" y="43"/>
                    </a:lnTo>
                    <a:lnTo>
                      <a:pt x="88" y="57"/>
                    </a:lnTo>
                    <a:lnTo>
                      <a:pt x="90" y="71"/>
                    </a:lnTo>
                    <a:lnTo>
                      <a:pt x="92" y="86"/>
                    </a:lnTo>
                    <a:lnTo>
                      <a:pt x="92" y="101"/>
                    </a:lnTo>
                    <a:lnTo>
                      <a:pt x="92" y="116"/>
                    </a:lnTo>
                    <a:lnTo>
                      <a:pt x="91" y="129"/>
                    </a:lnTo>
                    <a:lnTo>
                      <a:pt x="90" y="143"/>
                    </a:lnTo>
                    <a:lnTo>
                      <a:pt x="86" y="154"/>
                    </a:lnTo>
                    <a:lnTo>
                      <a:pt x="85" y="164"/>
                    </a:lnTo>
                    <a:lnTo>
                      <a:pt x="81" y="171"/>
                    </a:lnTo>
                    <a:lnTo>
                      <a:pt x="77" y="176"/>
                    </a:lnTo>
                    <a:lnTo>
                      <a:pt x="71" y="306"/>
                    </a:lnTo>
                    <a:lnTo>
                      <a:pt x="32" y="306"/>
                    </a:lnTo>
                    <a:lnTo>
                      <a:pt x="30" y="186"/>
                    </a:lnTo>
                    <a:lnTo>
                      <a:pt x="6" y="181"/>
                    </a:lnTo>
                    <a:lnTo>
                      <a:pt x="6" y="179"/>
                    </a:lnTo>
                    <a:lnTo>
                      <a:pt x="10" y="174"/>
                    </a:lnTo>
                    <a:lnTo>
                      <a:pt x="12" y="169"/>
                    </a:lnTo>
                    <a:lnTo>
                      <a:pt x="16" y="165"/>
                    </a:lnTo>
                    <a:lnTo>
                      <a:pt x="18" y="160"/>
                    </a:lnTo>
                    <a:lnTo>
                      <a:pt x="22" y="155"/>
                    </a:lnTo>
                    <a:lnTo>
                      <a:pt x="25" y="148"/>
                    </a:lnTo>
                    <a:lnTo>
                      <a:pt x="28" y="140"/>
                    </a:lnTo>
                    <a:lnTo>
                      <a:pt x="30" y="133"/>
                    </a:lnTo>
                    <a:lnTo>
                      <a:pt x="32" y="126"/>
                    </a:lnTo>
                    <a:lnTo>
                      <a:pt x="33" y="116"/>
                    </a:lnTo>
                    <a:lnTo>
                      <a:pt x="35" y="108"/>
                    </a:lnTo>
                    <a:lnTo>
                      <a:pt x="33" y="99"/>
                    </a:lnTo>
                    <a:lnTo>
                      <a:pt x="33" y="92"/>
                    </a:lnTo>
                    <a:lnTo>
                      <a:pt x="30" y="82"/>
                    </a:lnTo>
                    <a:lnTo>
                      <a:pt x="29" y="74"/>
                    </a:lnTo>
                    <a:lnTo>
                      <a:pt x="27" y="66"/>
                    </a:lnTo>
                    <a:lnTo>
                      <a:pt x="25" y="60"/>
                    </a:lnTo>
                    <a:lnTo>
                      <a:pt x="21" y="53"/>
                    </a:lnTo>
                    <a:lnTo>
                      <a:pt x="18" y="48"/>
                    </a:lnTo>
                    <a:lnTo>
                      <a:pt x="16" y="43"/>
                    </a:lnTo>
                    <a:lnTo>
                      <a:pt x="14" y="40"/>
                    </a:lnTo>
                    <a:lnTo>
                      <a:pt x="7" y="32"/>
                    </a:lnTo>
                    <a:lnTo>
                      <a:pt x="4" y="28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122" name="Freeform 20"/>
              <p:cNvSpPr>
                <a:spLocks/>
              </p:cNvSpPr>
              <p:nvPr/>
            </p:nvSpPr>
            <p:spPr bwMode="auto">
              <a:xfrm>
                <a:off x="822" y="3403"/>
                <a:ext cx="121" cy="525"/>
              </a:xfrm>
              <a:custGeom>
                <a:avLst/>
                <a:gdLst>
                  <a:gd name="T0" fmla="*/ 0 w 243"/>
                  <a:gd name="T1" fmla="*/ 0 h 1051"/>
                  <a:gd name="T2" fmla="*/ 0 w 243"/>
                  <a:gd name="T3" fmla="*/ 0 h 1051"/>
                  <a:gd name="T4" fmla="*/ 0 w 243"/>
                  <a:gd name="T5" fmla="*/ 0 h 1051"/>
                  <a:gd name="T6" fmla="*/ 0 w 243"/>
                  <a:gd name="T7" fmla="*/ 0 h 1051"/>
                  <a:gd name="T8" fmla="*/ 0 w 243"/>
                  <a:gd name="T9" fmla="*/ 0 h 1051"/>
                  <a:gd name="T10" fmla="*/ 0 w 243"/>
                  <a:gd name="T11" fmla="*/ 0 h 1051"/>
                  <a:gd name="T12" fmla="*/ 0 w 243"/>
                  <a:gd name="T13" fmla="*/ 0 h 1051"/>
                  <a:gd name="T14" fmla="*/ 0 w 243"/>
                  <a:gd name="T15" fmla="*/ 0 h 1051"/>
                  <a:gd name="T16" fmla="*/ 0 w 243"/>
                  <a:gd name="T17" fmla="*/ 1 h 1051"/>
                  <a:gd name="T18" fmla="*/ 0 w 243"/>
                  <a:gd name="T19" fmla="*/ 1 h 1051"/>
                  <a:gd name="T20" fmla="*/ 0 w 243"/>
                  <a:gd name="T21" fmla="*/ 1 h 1051"/>
                  <a:gd name="T22" fmla="*/ 0 w 243"/>
                  <a:gd name="T23" fmla="*/ 1 h 1051"/>
                  <a:gd name="T24" fmla="*/ 0 w 243"/>
                  <a:gd name="T25" fmla="*/ 2 h 1051"/>
                  <a:gd name="T26" fmla="*/ 0 w 243"/>
                  <a:gd name="T27" fmla="*/ 2 h 1051"/>
                  <a:gd name="T28" fmla="*/ 0 w 243"/>
                  <a:gd name="T29" fmla="*/ 2 h 1051"/>
                  <a:gd name="T30" fmla="*/ 0 w 243"/>
                  <a:gd name="T31" fmla="*/ 2 h 1051"/>
                  <a:gd name="T32" fmla="*/ 0 w 243"/>
                  <a:gd name="T33" fmla="*/ 4 h 1051"/>
                  <a:gd name="T34" fmla="*/ 0 w 243"/>
                  <a:gd name="T35" fmla="*/ 2 h 1051"/>
                  <a:gd name="T36" fmla="*/ 0 w 243"/>
                  <a:gd name="T37" fmla="*/ 2 h 1051"/>
                  <a:gd name="T38" fmla="*/ 0 w 243"/>
                  <a:gd name="T39" fmla="*/ 2 h 1051"/>
                  <a:gd name="T40" fmla="*/ 0 w 243"/>
                  <a:gd name="T41" fmla="*/ 1 h 1051"/>
                  <a:gd name="T42" fmla="*/ 0 w 243"/>
                  <a:gd name="T43" fmla="*/ 1 h 1051"/>
                  <a:gd name="T44" fmla="*/ 0 w 243"/>
                  <a:gd name="T45" fmla="*/ 1 h 1051"/>
                  <a:gd name="T46" fmla="*/ 0 w 243"/>
                  <a:gd name="T47" fmla="*/ 1 h 1051"/>
                  <a:gd name="T48" fmla="*/ 0 w 243"/>
                  <a:gd name="T49" fmla="*/ 1 h 1051"/>
                  <a:gd name="T50" fmla="*/ 0 w 243"/>
                  <a:gd name="T51" fmla="*/ 0 h 1051"/>
                  <a:gd name="T52" fmla="*/ 0 w 243"/>
                  <a:gd name="T53" fmla="*/ 0 h 1051"/>
                  <a:gd name="T54" fmla="*/ 0 w 243"/>
                  <a:gd name="T55" fmla="*/ 0 h 1051"/>
                  <a:gd name="T56" fmla="*/ 0 w 243"/>
                  <a:gd name="T57" fmla="*/ 0 h 1051"/>
                  <a:gd name="T58" fmla="*/ 0 w 243"/>
                  <a:gd name="T59" fmla="*/ 0 h 1051"/>
                  <a:gd name="T60" fmla="*/ 0 w 243"/>
                  <a:gd name="T61" fmla="*/ 0 h 1051"/>
                  <a:gd name="T62" fmla="*/ 0 w 243"/>
                  <a:gd name="T63" fmla="*/ 0 h 1051"/>
                  <a:gd name="T64" fmla="*/ 0 w 243"/>
                  <a:gd name="T65" fmla="*/ 0 h 1051"/>
                  <a:gd name="T66" fmla="*/ 0 w 243"/>
                  <a:gd name="T67" fmla="*/ 0 h 105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43"/>
                  <a:gd name="T103" fmla="*/ 0 h 1051"/>
                  <a:gd name="T104" fmla="*/ 243 w 243"/>
                  <a:gd name="T105" fmla="*/ 1051 h 105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43" h="1051">
                    <a:moveTo>
                      <a:pt x="243" y="10"/>
                    </a:moveTo>
                    <a:lnTo>
                      <a:pt x="240" y="8"/>
                    </a:lnTo>
                    <a:lnTo>
                      <a:pt x="233" y="7"/>
                    </a:lnTo>
                    <a:lnTo>
                      <a:pt x="222" y="5"/>
                    </a:lnTo>
                    <a:lnTo>
                      <a:pt x="208" y="3"/>
                    </a:lnTo>
                    <a:lnTo>
                      <a:pt x="190" y="0"/>
                    </a:lnTo>
                    <a:lnTo>
                      <a:pt x="172" y="2"/>
                    </a:lnTo>
                    <a:lnTo>
                      <a:pt x="151" y="4"/>
                    </a:lnTo>
                    <a:lnTo>
                      <a:pt x="131" y="9"/>
                    </a:lnTo>
                    <a:lnTo>
                      <a:pt x="109" y="18"/>
                    </a:lnTo>
                    <a:lnTo>
                      <a:pt x="87" y="31"/>
                    </a:lnTo>
                    <a:lnTo>
                      <a:pt x="65" y="48"/>
                    </a:lnTo>
                    <a:lnTo>
                      <a:pt x="49" y="72"/>
                    </a:lnTo>
                    <a:lnTo>
                      <a:pt x="31" y="101"/>
                    </a:lnTo>
                    <a:lnTo>
                      <a:pt x="19" y="136"/>
                    </a:lnTo>
                    <a:lnTo>
                      <a:pt x="8" y="181"/>
                    </a:lnTo>
                    <a:lnTo>
                      <a:pt x="3" y="233"/>
                    </a:lnTo>
                    <a:lnTo>
                      <a:pt x="0" y="286"/>
                    </a:lnTo>
                    <a:lnTo>
                      <a:pt x="0" y="332"/>
                    </a:lnTo>
                    <a:lnTo>
                      <a:pt x="2" y="373"/>
                    </a:lnTo>
                    <a:lnTo>
                      <a:pt x="7" y="411"/>
                    </a:lnTo>
                    <a:lnTo>
                      <a:pt x="10" y="442"/>
                    </a:lnTo>
                    <a:lnTo>
                      <a:pt x="17" y="469"/>
                    </a:lnTo>
                    <a:lnTo>
                      <a:pt x="23" y="492"/>
                    </a:lnTo>
                    <a:lnTo>
                      <a:pt x="31" y="512"/>
                    </a:lnTo>
                    <a:lnTo>
                      <a:pt x="39" y="528"/>
                    </a:lnTo>
                    <a:lnTo>
                      <a:pt x="45" y="540"/>
                    </a:lnTo>
                    <a:lnTo>
                      <a:pt x="53" y="549"/>
                    </a:lnTo>
                    <a:lnTo>
                      <a:pt x="61" y="557"/>
                    </a:lnTo>
                    <a:lnTo>
                      <a:pt x="65" y="561"/>
                    </a:lnTo>
                    <a:lnTo>
                      <a:pt x="71" y="564"/>
                    </a:lnTo>
                    <a:lnTo>
                      <a:pt x="73" y="566"/>
                    </a:lnTo>
                    <a:lnTo>
                      <a:pt x="75" y="568"/>
                    </a:lnTo>
                    <a:lnTo>
                      <a:pt x="83" y="1048"/>
                    </a:lnTo>
                    <a:lnTo>
                      <a:pt x="152" y="1051"/>
                    </a:lnTo>
                    <a:lnTo>
                      <a:pt x="156" y="564"/>
                    </a:lnTo>
                    <a:lnTo>
                      <a:pt x="155" y="562"/>
                    </a:lnTo>
                    <a:lnTo>
                      <a:pt x="153" y="557"/>
                    </a:lnTo>
                    <a:lnTo>
                      <a:pt x="147" y="548"/>
                    </a:lnTo>
                    <a:lnTo>
                      <a:pt x="143" y="537"/>
                    </a:lnTo>
                    <a:lnTo>
                      <a:pt x="135" y="521"/>
                    </a:lnTo>
                    <a:lnTo>
                      <a:pt x="128" y="503"/>
                    </a:lnTo>
                    <a:lnTo>
                      <a:pt x="122" y="484"/>
                    </a:lnTo>
                    <a:lnTo>
                      <a:pt x="115" y="461"/>
                    </a:lnTo>
                    <a:lnTo>
                      <a:pt x="109" y="436"/>
                    </a:lnTo>
                    <a:lnTo>
                      <a:pt x="102" y="411"/>
                    </a:lnTo>
                    <a:lnTo>
                      <a:pt x="96" y="382"/>
                    </a:lnTo>
                    <a:lnTo>
                      <a:pt x="93" y="353"/>
                    </a:lnTo>
                    <a:lnTo>
                      <a:pt x="90" y="321"/>
                    </a:lnTo>
                    <a:lnTo>
                      <a:pt x="91" y="290"/>
                    </a:lnTo>
                    <a:lnTo>
                      <a:pt x="93" y="257"/>
                    </a:lnTo>
                    <a:lnTo>
                      <a:pt x="99" y="225"/>
                    </a:lnTo>
                    <a:lnTo>
                      <a:pt x="104" y="192"/>
                    </a:lnTo>
                    <a:lnTo>
                      <a:pt x="113" y="163"/>
                    </a:lnTo>
                    <a:lnTo>
                      <a:pt x="122" y="135"/>
                    </a:lnTo>
                    <a:lnTo>
                      <a:pt x="134" y="113"/>
                    </a:lnTo>
                    <a:lnTo>
                      <a:pt x="145" y="93"/>
                    </a:lnTo>
                    <a:lnTo>
                      <a:pt x="157" y="77"/>
                    </a:lnTo>
                    <a:lnTo>
                      <a:pt x="169" y="61"/>
                    </a:lnTo>
                    <a:lnTo>
                      <a:pt x="183" y="49"/>
                    </a:lnTo>
                    <a:lnTo>
                      <a:pt x="194" y="38"/>
                    </a:lnTo>
                    <a:lnTo>
                      <a:pt x="205" y="30"/>
                    </a:lnTo>
                    <a:lnTo>
                      <a:pt x="215" y="23"/>
                    </a:lnTo>
                    <a:lnTo>
                      <a:pt x="225" y="18"/>
                    </a:lnTo>
                    <a:lnTo>
                      <a:pt x="232" y="14"/>
                    </a:lnTo>
                    <a:lnTo>
                      <a:pt x="238" y="11"/>
                    </a:lnTo>
                    <a:lnTo>
                      <a:pt x="241" y="10"/>
                    </a:lnTo>
                    <a:lnTo>
                      <a:pt x="243" y="10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123" name="Freeform 21"/>
              <p:cNvSpPr>
                <a:spLocks/>
              </p:cNvSpPr>
              <p:nvPr/>
            </p:nvSpPr>
            <p:spPr bwMode="auto">
              <a:xfrm>
                <a:off x="392" y="3434"/>
                <a:ext cx="54" cy="332"/>
              </a:xfrm>
              <a:custGeom>
                <a:avLst/>
                <a:gdLst>
                  <a:gd name="T0" fmla="*/ 1 w 108"/>
                  <a:gd name="T1" fmla="*/ 1 h 664"/>
                  <a:gd name="T2" fmla="*/ 1 w 108"/>
                  <a:gd name="T3" fmla="*/ 1 h 664"/>
                  <a:gd name="T4" fmla="*/ 1 w 108"/>
                  <a:gd name="T5" fmla="*/ 1 h 664"/>
                  <a:gd name="T6" fmla="*/ 1 w 108"/>
                  <a:gd name="T7" fmla="*/ 1 h 664"/>
                  <a:gd name="T8" fmla="*/ 1 w 108"/>
                  <a:gd name="T9" fmla="*/ 0 h 664"/>
                  <a:gd name="T10" fmla="*/ 1 w 108"/>
                  <a:gd name="T11" fmla="*/ 1 h 664"/>
                  <a:gd name="T12" fmla="*/ 1 w 108"/>
                  <a:gd name="T13" fmla="*/ 1 h 664"/>
                  <a:gd name="T14" fmla="*/ 1 w 108"/>
                  <a:gd name="T15" fmla="*/ 1 h 664"/>
                  <a:gd name="T16" fmla="*/ 1 w 108"/>
                  <a:gd name="T17" fmla="*/ 1 h 664"/>
                  <a:gd name="T18" fmla="*/ 1 w 108"/>
                  <a:gd name="T19" fmla="*/ 1 h 664"/>
                  <a:gd name="T20" fmla="*/ 0 w 108"/>
                  <a:gd name="T21" fmla="*/ 1 h 664"/>
                  <a:gd name="T22" fmla="*/ 0 w 108"/>
                  <a:gd name="T23" fmla="*/ 1 h 664"/>
                  <a:gd name="T24" fmla="*/ 1 w 108"/>
                  <a:gd name="T25" fmla="*/ 1 h 664"/>
                  <a:gd name="T26" fmla="*/ 1 w 108"/>
                  <a:gd name="T27" fmla="*/ 1 h 664"/>
                  <a:gd name="T28" fmla="*/ 1 w 108"/>
                  <a:gd name="T29" fmla="*/ 1 h 664"/>
                  <a:gd name="T30" fmla="*/ 1 w 108"/>
                  <a:gd name="T31" fmla="*/ 3 h 664"/>
                  <a:gd name="T32" fmla="*/ 1 w 108"/>
                  <a:gd name="T33" fmla="*/ 2 h 664"/>
                  <a:gd name="T34" fmla="*/ 1 w 108"/>
                  <a:gd name="T35" fmla="*/ 1 h 664"/>
                  <a:gd name="T36" fmla="*/ 1 w 108"/>
                  <a:gd name="T37" fmla="*/ 1 h 664"/>
                  <a:gd name="T38" fmla="*/ 1 w 108"/>
                  <a:gd name="T39" fmla="*/ 1 h 664"/>
                  <a:gd name="T40" fmla="*/ 1 w 108"/>
                  <a:gd name="T41" fmla="*/ 1 h 664"/>
                  <a:gd name="T42" fmla="*/ 1 w 108"/>
                  <a:gd name="T43" fmla="*/ 1 h 664"/>
                  <a:gd name="T44" fmla="*/ 1 w 108"/>
                  <a:gd name="T45" fmla="*/ 1 h 664"/>
                  <a:gd name="T46" fmla="*/ 1 w 108"/>
                  <a:gd name="T47" fmla="*/ 1 h 664"/>
                  <a:gd name="T48" fmla="*/ 1 w 108"/>
                  <a:gd name="T49" fmla="*/ 1 h 664"/>
                  <a:gd name="T50" fmla="*/ 1 w 108"/>
                  <a:gd name="T51" fmla="*/ 1 h 664"/>
                  <a:gd name="T52" fmla="*/ 1 w 108"/>
                  <a:gd name="T53" fmla="*/ 1 h 664"/>
                  <a:gd name="T54" fmla="*/ 1 w 108"/>
                  <a:gd name="T55" fmla="*/ 1 h 664"/>
                  <a:gd name="T56" fmla="*/ 1 w 108"/>
                  <a:gd name="T57" fmla="*/ 1 h 664"/>
                  <a:gd name="T58" fmla="*/ 1 w 108"/>
                  <a:gd name="T59" fmla="*/ 1 h 664"/>
                  <a:gd name="T60" fmla="*/ 1 w 108"/>
                  <a:gd name="T61" fmla="*/ 1 h 664"/>
                  <a:gd name="T62" fmla="*/ 1 w 108"/>
                  <a:gd name="T63" fmla="*/ 1 h 66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664"/>
                  <a:gd name="T98" fmla="*/ 108 w 108"/>
                  <a:gd name="T99" fmla="*/ 664 h 66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664">
                    <a:moveTo>
                      <a:pt x="108" y="27"/>
                    </a:moveTo>
                    <a:lnTo>
                      <a:pt x="108" y="24"/>
                    </a:lnTo>
                    <a:lnTo>
                      <a:pt x="104" y="17"/>
                    </a:lnTo>
                    <a:lnTo>
                      <a:pt x="100" y="14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85" y="5"/>
                    </a:lnTo>
                    <a:lnTo>
                      <a:pt x="77" y="3"/>
                    </a:lnTo>
                    <a:lnTo>
                      <a:pt x="71" y="0"/>
                    </a:lnTo>
                    <a:lnTo>
                      <a:pt x="63" y="0"/>
                    </a:lnTo>
                    <a:lnTo>
                      <a:pt x="58" y="1"/>
                    </a:lnTo>
                    <a:lnTo>
                      <a:pt x="49" y="3"/>
                    </a:lnTo>
                    <a:lnTo>
                      <a:pt x="42" y="6"/>
                    </a:lnTo>
                    <a:lnTo>
                      <a:pt x="34" y="11"/>
                    </a:lnTo>
                    <a:lnTo>
                      <a:pt x="29" y="19"/>
                    </a:lnTo>
                    <a:lnTo>
                      <a:pt x="22" y="28"/>
                    </a:lnTo>
                    <a:lnTo>
                      <a:pt x="17" y="40"/>
                    </a:lnTo>
                    <a:lnTo>
                      <a:pt x="11" y="53"/>
                    </a:lnTo>
                    <a:lnTo>
                      <a:pt x="8" y="70"/>
                    </a:lnTo>
                    <a:lnTo>
                      <a:pt x="3" y="85"/>
                    </a:lnTo>
                    <a:lnTo>
                      <a:pt x="1" y="104"/>
                    </a:lnTo>
                    <a:lnTo>
                      <a:pt x="0" y="123"/>
                    </a:lnTo>
                    <a:lnTo>
                      <a:pt x="0" y="143"/>
                    </a:lnTo>
                    <a:lnTo>
                      <a:pt x="0" y="161"/>
                    </a:lnTo>
                    <a:lnTo>
                      <a:pt x="0" y="178"/>
                    </a:lnTo>
                    <a:lnTo>
                      <a:pt x="2" y="196"/>
                    </a:lnTo>
                    <a:lnTo>
                      <a:pt x="6" y="213"/>
                    </a:lnTo>
                    <a:lnTo>
                      <a:pt x="9" y="227"/>
                    </a:lnTo>
                    <a:lnTo>
                      <a:pt x="13" y="241"/>
                    </a:lnTo>
                    <a:lnTo>
                      <a:pt x="19" y="251"/>
                    </a:lnTo>
                    <a:lnTo>
                      <a:pt x="26" y="260"/>
                    </a:lnTo>
                    <a:lnTo>
                      <a:pt x="21" y="664"/>
                    </a:lnTo>
                    <a:lnTo>
                      <a:pt x="64" y="664"/>
                    </a:lnTo>
                    <a:lnTo>
                      <a:pt x="59" y="268"/>
                    </a:lnTo>
                    <a:lnTo>
                      <a:pt x="90" y="242"/>
                    </a:lnTo>
                    <a:lnTo>
                      <a:pt x="87" y="241"/>
                    </a:lnTo>
                    <a:lnTo>
                      <a:pt x="83" y="240"/>
                    </a:lnTo>
                    <a:lnTo>
                      <a:pt x="79" y="236"/>
                    </a:lnTo>
                    <a:lnTo>
                      <a:pt x="73" y="229"/>
                    </a:lnTo>
                    <a:lnTo>
                      <a:pt x="70" y="223"/>
                    </a:lnTo>
                    <a:lnTo>
                      <a:pt x="69" y="214"/>
                    </a:lnTo>
                    <a:lnTo>
                      <a:pt x="66" y="204"/>
                    </a:lnTo>
                    <a:lnTo>
                      <a:pt x="66" y="192"/>
                    </a:lnTo>
                    <a:lnTo>
                      <a:pt x="65" y="177"/>
                    </a:lnTo>
                    <a:lnTo>
                      <a:pt x="66" y="160"/>
                    </a:lnTo>
                    <a:lnTo>
                      <a:pt x="69" y="140"/>
                    </a:lnTo>
                    <a:lnTo>
                      <a:pt x="72" y="118"/>
                    </a:lnTo>
                    <a:lnTo>
                      <a:pt x="72" y="115"/>
                    </a:lnTo>
                    <a:lnTo>
                      <a:pt x="72" y="113"/>
                    </a:lnTo>
                    <a:lnTo>
                      <a:pt x="72" y="108"/>
                    </a:lnTo>
                    <a:lnTo>
                      <a:pt x="74" y="103"/>
                    </a:lnTo>
                    <a:lnTo>
                      <a:pt x="75" y="97"/>
                    </a:lnTo>
                    <a:lnTo>
                      <a:pt x="77" y="90"/>
                    </a:lnTo>
                    <a:lnTo>
                      <a:pt x="80" y="82"/>
                    </a:lnTo>
                    <a:lnTo>
                      <a:pt x="82" y="74"/>
                    </a:lnTo>
                    <a:lnTo>
                      <a:pt x="84" y="66"/>
                    </a:lnTo>
                    <a:lnTo>
                      <a:pt x="86" y="58"/>
                    </a:lnTo>
                    <a:lnTo>
                      <a:pt x="90" y="50"/>
                    </a:lnTo>
                    <a:lnTo>
                      <a:pt x="93" y="45"/>
                    </a:lnTo>
                    <a:lnTo>
                      <a:pt x="96" y="38"/>
                    </a:lnTo>
                    <a:lnTo>
                      <a:pt x="100" y="32"/>
                    </a:lnTo>
                    <a:lnTo>
                      <a:pt x="103" y="29"/>
                    </a:lnTo>
                    <a:lnTo>
                      <a:pt x="108" y="27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124" name="Freeform 22"/>
              <p:cNvSpPr>
                <a:spLocks/>
              </p:cNvSpPr>
              <p:nvPr/>
            </p:nvSpPr>
            <p:spPr bwMode="auto">
              <a:xfrm>
                <a:off x="507" y="2972"/>
                <a:ext cx="29" cy="168"/>
              </a:xfrm>
              <a:custGeom>
                <a:avLst/>
                <a:gdLst>
                  <a:gd name="T0" fmla="*/ 0 w 59"/>
                  <a:gd name="T1" fmla="*/ 2 h 335"/>
                  <a:gd name="T2" fmla="*/ 0 w 59"/>
                  <a:gd name="T3" fmla="*/ 1 h 335"/>
                  <a:gd name="T4" fmla="*/ 0 w 59"/>
                  <a:gd name="T5" fmla="*/ 1 h 335"/>
                  <a:gd name="T6" fmla="*/ 0 w 59"/>
                  <a:gd name="T7" fmla="*/ 1 h 335"/>
                  <a:gd name="T8" fmla="*/ 0 w 59"/>
                  <a:gd name="T9" fmla="*/ 1 h 335"/>
                  <a:gd name="T10" fmla="*/ 0 w 59"/>
                  <a:gd name="T11" fmla="*/ 1 h 335"/>
                  <a:gd name="T12" fmla="*/ 0 w 59"/>
                  <a:gd name="T13" fmla="*/ 1 h 335"/>
                  <a:gd name="T14" fmla="*/ 0 w 59"/>
                  <a:gd name="T15" fmla="*/ 1 h 335"/>
                  <a:gd name="T16" fmla="*/ 0 w 59"/>
                  <a:gd name="T17" fmla="*/ 1 h 335"/>
                  <a:gd name="T18" fmla="*/ 0 w 59"/>
                  <a:gd name="T19" fmla="*/ 1 h 335"/>
                  <a:gd name="T20" fmla="*/ 0 w 59"/>
                  <a:gd name="T21" fmla="*/ 1 h 335"/>
                  <a:gd name="T22" fmla="*/ 0 w 59"/>
                  <a:gd name="T23" fmla="*/ 1 h 335"/>
                  <a:gd name="T24" fmla="*/ 0 w 59"/>
                  <a:gd name="T25" fmla="*/ 1 h 335"/>
                  <a:gd name="T26" fmla="*/ 0 w 59"/>
                  <a:gd name="T27" fmla="*/ 1 h 335"/>
                  <a:gd name="T28" fmla="*/ 0 w 59"/>
                  <a:gd name="T29" fmla="*/ 1 h 335"/>
                  <a:gd name="T30" fmla="*/ 0 w 59"/>
                  <a:gd name="T31" fmla="*/ 1 h 335"/>
                  <a:gd name="T32" fmla="*/ 0 w 59"/>
                  <a:gd name="T33" fmla="*/ 1 h 335"/>
                  <a:gd name="T34" fmla="*/ 0 w 59"/>
                  <a:gd name="T35" fmla="*/ 1 h 335"/>
                  <a:gd name="T36" fmla="*/ 0 w 59"/>
                  <a:gd name="T37" fmla="*/ 0 h 335"/>
                  <a:gd name="T38" fmla="*/ 0 w 59"/>
                  <a:gd name="T39" fmla="*/ 1 h 335"/>
                  <a:gd name="T40" fmla="*/ 0 w 59"/>
                  <a:gd name="T41" fmla="*/ 1 h 335"/>
                  <a:gd name="T42" fmla="*/ 0 w 59"/>
                  <a:gd name="T43" fmla="*/ 1 h 335"/>
                  <a:gd name="T44" fmla="*/ 0 w 59"/>
                  <a:gd name="T45" fmla="*/ 1 h 335"/>
                  <a:gd name="T46" fmla="*/ 0 w 59"/>
                  <a:gd name="T47" fmla="*/ 1 h 335"/>
                  <a:gd name="T48" fmla="*/ 0 w 59"/>
                  <a:gd name="T49" fmla="*/ 1 h 335"/>
                  <a:gd name="T50" fmla="*/ 0 w 59"/>
                  <a:gd name="T51" fmla="*/ 1 h 335"/>
                  <a:gd name="T52" fmla="*/ 0 w 59"/>
                  <a:gd name="T53" fmla="*/ 1 h 335"/>
                  <a:gd name="T54" fmla="*/ 0 w 59"/>
                  <a:gd name="T55" fmla="*/ 1 h 335"/>
                  <a:gd name="T56" fmla="*/ 0 w 59"/>
                  <a:gd name="T57" fmla="*/ 1 h 335"/>
                  <a:gd name="T58" fmla="*/ 0 w 59"/>
                  <a:gd name="T59" fmla="*/ 1 h 335"/>
                  <a:gd name="T60" fmla="*/ 0 w 59"/>
                  <a:gd name="T61" fmla="*/ 1 h 335"/>
                  <a:gd name="T62" fmla="*/ 0 w 59"/>
                  <a:gd name="T63" fmla="*/ 1 h 335"/>
                  <a:gd name="T64" fmla="*/ 0 w 59"/>
                  <a:gd name="T65" fmla="*/ 1 h 335"/>
                  <a:gd name="T66" fmla="*/ 0 w 59"/>
                  <a:gd name="T67" fmla="*/ 1 h 335"/>
                  <a:gd name="T68" fmla="*/ 0 w 59"/>
                  <a:gd name="T69" fmla="*/ 1 h 335"/>
                  <a:gd name="T70" fmla="*/ 0 w 59"/>
                  <a:gd name="T71" fmla="*/ 1 h 335"/>
                  <a:gd name="T72" fmla="*/ 0 w 59"/>
                  <a:gd name="T73" fmla="*/ 1 h 335"/>
                  <a:gd name="T74" fmla="*/ 0 w 59"/>
                  <a:gd name="T75" fmla="*/ 1 h 335"/>
                  <a:gd name="T76" fmla="*/ 0 w 59"/>
                  <a:gd name="T77" fmla="*/ 1 h 335"/>
                  <a:gd name="T78" fmla="*/ 0 w 59"/>
                  <a:gd name="T79" fmla="*/ 1 h 335"/>
                  <a:gd name="T80" fmla="*/ 0 w 59"/>
                  <a:gd name="T81" fmla="*/ 2 h 335"/>
                  <a:gd name="T82" fmla="*/ 0 w 59"/>
                  <a:gd name="T83" fmla="*/ 2 h 335"/>
                  <a:gd name="T84" fmla="*/ 0 w 59"/>
                  <a:gd name="T85" fmla="*/ 2 h 3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"/>
                  <a:gd name="T130" fmla="*/ 0 h 335"/>
                  <a:gd name="T131" fmla="*/ 59 w 59"/>
                  <a:gd name="T132" fmla="*/ 335 h 33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" h="335">
                    <a:moveTo>
                      <a:pt x="20" y="335"/>
                    </a:moveTo>
                    <a:lnTo>
                      <a:pt x="20" y="116"/>
                    </a:lnTo>
                    <a:lnTo>
                      <a:pt x="18" y="112"/>
                    </a:lnTo>
                    <a:lnTo>
                      <a:pt x="13" y="104"/>
                    </a:lnTo>
                    <a:lnTo>
                      <a:pt x="10" y="97"/>
                    </a:lnTo>
                    <a:lnTo>
                      <a:pt x="8" y="92"/>
                    </a:lnTo>
                    <a:lnTo>
                      <a:pt x="6" y="84"/>
                    </a:lnTo>
                    <a:lnTo>
                      <a:pt x="5" y="77"/>
                    </a:lnTo>
                    <a:lnTo>
                      <a:pt x="1" y="69"/>
                    </a:lnTo>
                    <a:lnTo>
                      <a:pt x="1" y="60"/>
                    </a:lnTo>
                    <a:lnTo>
                      <a:pt x="0" y="51"/>
                    </a:lnTo>
                    <a:lnTo>
                      <a:pt x="2" y="43"/>
                    </a:lnTo>
                    <a:lnTo>
                      <a:pt x="5" y="34"/>
                    </a:lnTo>
                    <a:lnTo>
                      <a:pt x="9" y="24"/>
                    </a:lnTo>
                    <a:lnTo>
                      <a:pt x="15" y="17"/>
                    </a:lnTo>
                    <a:lnTo>
                      <a:pt x="22" y="11"/>
                    </a:lnTo>
                    <a:lnTo>
                      <a:pt x="30" y="4"/>
                    </a:lnTo>
                    <a:lnTo>
                      <a:pt x="37" y="1"/>
                    </a:lnTo>
                    <a:lnTo>
                      <a:pt x="43" y="0"/>
                    </a:lnTo>
                    <a:lnTo>
                      <a:pt x="49" y="1"/>
                    </a:lnTo>
                    <a:lnTo>
                      <a:pt x="55" y="6"/>
                    </a:lnTo>
                    <a:lnTo>
                      <a:pt x="59" y="9"/>
                    </a:lnTo>
                    <a:lnTo>
                      <a:pt x="57" y="11"/>
                    </a:lnTo>
                    <a:lnTo>
                      <a:pt x="52" y="20"/>
                    </a:lnTo>
                    <a:lnTo>
                      <a:pt x="48" y="24"/>
                    </a:lnTo>
                    <a:lnTo>
                      <a:pt x="44" y="32"/>
                    </a:lnTo>
                    <a:lnTo>
                      <a:pt x="42" y="39"/>
                    </a:lnTo>
                    <a:lnTo>
                      <a:pt x="40" y="48"/>
                    </a:lnTo>
                    <a:lnTo>
                      <a:pt x="37" y="56"/>
                    </a:lnTo>
                    <a:lnTo>
                      <a:pt x="34" y="64"/>
                    </a:lnTo>
                    <a:lnTo>
                      <a:pt x="33" y="72"/>
                    </a:lnTo>
                    <a:lnTo>
                      <a:pt x="34" y="81"/>
                    </a:lnTo>
                    <a:lnTo>
                      <a:pt x="34" y="86"/>
                    </a:lnTo>
                    <a:lnTo>
                      <a:pt x="39" y="94"/>
                    </a:lnTo>
                    <a:lnTo>
                      <a:pt x="43" y="98"/>
                    </a:lnTo>
                    <a:lnTo>
                      <a:pt x="50" y="104"/>
                    </a:lnTo>
                    <a:lnTo>
                      <a:pt x="50" y="106"/>
                    </a:lnTo>
                    <a:lnTo>
                      <a:pt x="45" y="113"/>
                    </a:lnTo>
                    <a:lnTo>
                      <a:pt x="41" y="117"/>
                    </a:lnTo>
                    <a:lnTo>
                      <a:pt x="40" y="118"/>
                    </a:lnTo>
                    <a:lnTo>
                      <a:pt x="41" y="333"/>
                    </a:lnTo>
                    <a:lnTo>
                      <a:pt x="20" y="335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125" name="Freeform 23"/>
              <p:cNvSpPr>
                <a:spLocks/>
              </p:cNvSpPr>
              <p:nvPr/>
            </p:nvSpPr>
            <p:spPr bwMode="auto">
              <a:xfrm>
                <a:off x="603" y="2855"/>
                <a:ext cx="28" cy="93"/>
              </a:xfrm>
              <a:custGeom>
                <a:avLst/>
                <a:gdLst>
                  <a:gd name="T0" fmla="*/ 0 w 57"/>
                  <a:gd name="T1" fmla="*/ 0 h 187"/>
                  <a:gd name="T2" fmla="*/ 0 w 57"/>
                  <a:gd name="T3" fmla="*/ 0 h 187"/>
                  <a:gd name="T4" fmla="*/ 0 w 57"/>
                  <a:gd name="T5" fmla="*/ 0 h 187"/>
                  <a:gd name="T6" fmla="*/ 0 w 57"/>
                  <a:gd name="T7" fmla="*/ 0 h 187"/>
                  <a:gd name="T8" fmla="*/ 0 w 57"/>
                  <a:gd name="T9" fmla="*/ 0 h 187"/>
                  <a:gd name="T10" fmla="*/ 0 w 57"/>
                  <a:gd name="T11" fmla="*/ 0 h 187"/>
                  <a:gd name="T12" fmla="*/ 0 w 57"/>
                  <a:gd name="T13" fmla="*/ 0 h 187"/>
                  <a:gd name="T14" fmla="*/ 0 w 57"/>
                  <a:gd name="T15" fmla="*/ 0 h 187"/>
                  <a:gd name="T16" fmla="*/ 0 w 57"/>
                  <a:gd name="T17" fmla="*/ 0 h 187"/>
                  <a:gd name="T18" fmla="*/ 0 w 57"/>
                  <a:gd name="T19" fmla="*/ 0 h 187"/>
                  <a:gd name="T20" fmla="*/ 0 w 57"/>
                  <a:gd name="T21" fmla="*/ 0 h 187"/>
                  <a:gd name="T22" fmla="*/ 0 w 57"/>
                  <a:gd name="T23" fmla="*/ 0 h 187"/>
                  <a:gd name="T24" fmla="*/ 0 w 57"/>
                  <a:gd name="T25" fmla="*/ 0 h 187"/>
                  <a:gd name="T26" fmla="*/ 0 w 57"/>
                  <a:gd name="T27" fmla="*/ 0 h 187"/>
                  <a:gd name="T28" fmla="*/ 0 w 57"/>
                  <a:gd name="T29" fmla="*/ 0 h 187"/>
                  <a:gd name="T30" fmla="*/ 0 w 57"/>
                  <a:gd name="T31" fmla="*/ 0 h 187"/>
                  <a:gd name="T32" fmla="*/ 0 w 57"/>
                  <a:gd name="T33" fmla="*/ 0 h 187"/>
                  <a:gd name="T34" fmla="*/ 0 w 57"/>
                  <a:gd name="T35" fmla="*/ 0 h 187"/>
                  <a:gd name="T36" fmla="*/ 0 w 57"/>
                  <a:gd name="T37" fmla="*/ 0 h 187"/>
                  <a:gd name="T38" fmla="*/ 0 w 57"/>
                  <a:gd name="T39" fmla="*/ 0 h 187"/>
                  <a:gd name="T40" fmla="*/ 0 w 57"/>
                  <a:gd name="T41" fmla="*/ 0 h 187"/>
                  <a:gd name="T42" fmla="*/ 0 w 57"/>
                  <a:gd name="T43" fmla="*/ 0 h 187"/>
                  <a:gd name="T44" fmla="*/ 0 w 57"/>
                  <a:gd name="T45" fmla="*/ 0 h 187"/>
                  <a:gd name="T46" fmla="*/ 0 w 57"/>
                  <a:gd name="T47" fmla="*/ 0 h 187"/>
                  <a:gd name="T48" fmla="*/ 0 w 57"/>
                  <a:gd name="T49" fmla="*/ 0 h 187"/>
                  <a:gd name="T50" fmla="*/ 0 w 57"/>
                  <a:gd name="T51" fmla="*/ 0 h 187"/>
                  <a:gd name="T52" fmla="*/ 0 w 57"/>
                  <a:gd name="T53" fmla="*/ 0 h 187"/>
                  <a:gd name="T54" fmla="*/ 0 w 57"/>
                  <a:gd name="T55" fmla="*/ 0 h 187"/>
                  <a:gd name="T56" fmla="*/ 0 w 57"/>
                  <a:gd name="T57" fmla="*/ 0 h 187"/>
                  <a:gd name="T58" fmla="*/ 0 w 57"/>
                  <a:gd name="T59" fmla="*/ 0 h 187"/>
                  <a:gd name="T60" fmla="*/ 0 w 57"/>
                  <a:gd name="T61" fmla="*/ 0 h 187"/>
                  <a:gd name="T62" fmla="*/ 0 w 57"/>
                  <a:gd name="T63" fmla="*/ 0 h 187"/>
                  <a:gd name="T64" fmla="*/ 0 w 57"/>
                  <a:gd name="T65" fmla="*/ 0 h 187"/>
                  <a:gd name="T66" fmla="*/ 0 w 57"/>
                  <a:gd name="T67" fmla="*/ 0 h 187"/>
                  <a:gd name="T68" fmla="*/ 0 w 57"/>
                  <a:gd name="T69" fmla="*/ 0 h 187"/>
                  <a:gd name="T70" fmla="*/ 0 w 57"/>
                  <a:gd name="T71" fmla="*/ 0 h 1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7"/>
                  <a:gd name="T109" fmla="*/ 0 h 187"/>
                  <a:gd name="T110" fmla="*/ 57 w 57"/>
                  <a:gd name="T111" fmla="*/ 187 h 1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7" h="187">
                    <a:moveTo>
                      <a:pt x="33" y="79"/>
                    </a:moveTo>
                    <a:lnTo>
                      <a:pt x="31" y="76"/>
                    </a:lnTo>
                    <a:lnTo>
                      <a:pt x="31" y="68"/>
                    </a:lnTo>
                    <a:lnTo>
                      <a:pt x="30" y="62"/>
                    </a:lnTo>
                    <a:lnTo>
                      <a:pt x="30" y="57"/>
                    </a:lnTo>
                    <a:lnTo>
                      <a:pt x="30" y="51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0" y="33"/>
                    </a:lnTo>
                    <a:lnTo>
                      <a:pt x="31" y="26"/>
                    </a:lnTo>
                    <a:lnTo>
                      <a:pt x="34" y="23"/>
                    </a:lnTo>
                    <a:lnTo>
                      <a:pt x="39" y="15"/>
                    </a:lnTo>
                    <a:lnTo>
                      <a:pt x="47" y="12"/>
                    </a:lnTo>
                    <a:lnTo>
                      <a:pt x="57" y="13"/>
                    </a:lnTo>
                    <a:lnTo>
                      <a:pt x="55" y="10"/>
                    </a:lnTo>
                    <a:lnTo>
                      <a:pt x="46" y="4"/>
                    </a:lnTo>
                    <a:lnTo>
                      <a:pt x="40" y="1"/>
                    </a:lnTo>
                    <a:lnTo>
                      <a:pt x="35" y="0"/>
                    </a:lnTo>
                    <a:lnTo>
                      <a:pt x="28" y="0"/>
                    </a:lnTo>
                    <a:lnTo>
                      <a:pt x="21" y="3"/>
                    </a:lnTo>
                    <a:lnTo>
                      <a:pt x="12" y="9"/>
                    </a:lnTo>
                    <a:lnTo>
                      <a:pt x="7" y="17"/>
                    </a:lnTo>
                    <a:lnTo>
                      <a:pt x="4" y="23"/>
                    </a:lnTo>
                    <a:lnTo>
                      <a:pt x="3" y="28"/>
                    </a:lnTo>
                    <a:lnTo>
                      <a:pt x="2" y="35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58"/>
                    </a:lnTo>
                    <a:lnTo>
                      <a:pt x="4" y="63"/>
                    </a:lnTo>
                    <a:lnTo>
                      <a:pt x="6" y="72"/>
                    </a:lnTo>
                    <a:lnTo>
                      <a:pt x="12" y="76"/>
                    </a:lnTo>
                    <a:lnTo>
                      <a:pt x="16" y="187"/>
                    </a:lnTo>
                    <a:lnTo>
                      <a:pt x="37" y="173"/>
                    </a:lnTo>
                    <a:lnTo>
                      <a:pt x="33" y="79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126" name="Freeform 24"/>
              <p:cNvSpPr>
                <a:spLocks/>
              </p:cNvSpPr>
              <p:nvPr/>
            </p:nvSpPr>
            <p:spPr bwMode="auto">
              <a:xfrm>
                <a:off x="460" y="2849"/>
                <a:ext cx="24" cy="106"/>
              </a:xfrm>
              <a:custGeom>
                <a:avLst/>
                <a:gdLst>
                  <a:gd name="T0" fmla="*/ 0 w 50"/>
                  <a:gd name="T1" fmla="*/ 1 h 212"/>
                  <a:gd name="T2" fmla="*/ 0 w 50"/>
                  <a:gd name="T3" fmla="*/ 1 h 212"/>
                  <a:gd name="T4" fmla="*/ 0 w 50"/>
                  <a:gd name="T5" fmla="*/ 1 h 212"/>
                  <a:gd name="T6" fmla="*/ 0 w 50"/>
                  <a:gd name="T7" fmla="*/ 1 h 212"/>
                  <a:gd name="T8" fmla="*/ 0 w 50"/>
                  <a:gd name="T9" fmla="*/ 1 h 212"/>
                  <a:gd name="T10" fmla="*/ 0 w 50"/>
                  <a:gd name="T11" fmla="*/ 1 h 212"/>
                  <a:gd name="T12" fmla="*/ 0 w 50"/>
                  <a:gd name="T13" fmla="*/ 1 h 212"/>
                  <a:gd name="T14" fmla="*/ 0 w 50"/>
                  <a:gd name="T15" fmla="*/ 1 h 212"/>
                  <a:gd name="T16" fmla="*/ 0 w 50"/>
                  <a:gd name="T17" fmla="*/ 1 h 212"/>
                  <a:gd name="T18" fmla="*/ 0 w 50"/>
                  <a:gd name="T19" fmla="*/ 1 h 212"/>
                  <a:gd name="T20" fmla="*/ 0 w 50"/>
                  <a:gd name="T21" fmla="*/ 1 h 212"/>
                  <a:gd name="T22" fmla="*/ 0 w 50"/>
                  <a:gd name="T23" fmla="*/ 1 h 212"/>
                  <a:gd name="T24" fmla="*/ 0 w 50"/>
                  <a:gd name="T25" fmla="*/ 1 h 212"/>
                  <a:gd name="T26" fmla="*/ 0 w 50"/>
                  <a:gd name="T27" fmla="*/ 1 h 212"/>
                  <a:gd name="T28" fmla="*/ 0 w 50"/>
                  <a:gd name="T29" fmla="*/ 0 h 212"/>
                  <a:gd name="T30" fmla="*/ 0 w 50"/>
                  <a:gd name="T31" fmla="*/ 1 h 212"/>
                  <a:gd name="T32" fmla="*/ 0 w 50"/>
                  <a:gd name="T33" fmla="*/ 1 h 212"/>
                  <a:gd name="T34" fmla="*/ 0 w 50"/>
                  <a:gd name="T35" fmla="*/ 1 h 212"/>
                  <a:gd name="T36" fmla="*/ 0 w 50"/>
                  <a:gd name="T37" fmla="*/ 1 h 212"/>
                  <a:gd name="T38" fmla="*/ 0 w 50"/>
                  <a:gd name="T39" fmla="*/ 1 h 212"/>
                  <a:gd name="T40" fmla="*/ 0 w 50"/>
                  <a:gd name="T41" fmla="*/ 1 h 212"/>
                  <a:gd name="T42" fmla="*/ 0 w 50"/>
                  <a:gd name="T43" fmla="*/ 1 h 212"/>
                  <a:gd name="T44" fmla="*/ 0 w 50"/>
                  <a:gd name="T45" fmla="*/ 1 h 212"/>
                  <a:gd name="T46" fmla="*/ 0 w 50"/>
                  <a:gd name="T47" fmla="*/ 1 h 212"/>
                  <a:gd name="T48" fmla="*/ 0 w 50"/>
                  <a:gd name="T49" fmla="*/ 1 h 212"/>
                  <a:gd name="T50" fmla="*/ 0 w 50"/>
                  <a:gd name="T51" fmla="*/ 1 h 212"/>
                  <a:gd name="T52" fmla="*/ 0 w 50"/>
                  <a:gd name="T53" fmla="*/ 1 h 212"/>
                  <a:gd name="T54" fmla="*/ 0 w 50"/>
                  <a:gd name="T55" fmla="*/ 1 h 212"/>
                  <a:gd name="T56" fmla="*/ 0 w 50"/>
                  <a:gd name="T57" fmla="*/ 1 h 212"/>
                  <a:gd name="T58" fmla="*/ 0 w 50"/>
                  <a:gd name="T59" fmla="*/ 1 h 212"/>
                  <a:gd name="T60" fmla="*/ 0 w 50"/>
                  <a:gd name="T61" fmla="*/ 1 h 212"/>
                  <a:gd name="T62" fmla="*/ 0 w 50"/>
                  <a:gd name="T63" fmla="*/ 1 h 21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"/>
                  <a:gd name="T97" fmla="*/ 0 h 212"/>
                  <a:gd name="T98" fmla="*/ 50 w 50"/>
                  <a:gd name="T99" fmla="*/ 212 h 21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" h="212">
                    <a:moveTo>
                      <a:pt x="12" y="212"/>
                    </a:moveTo>
                    <a:lnTo>
                      <a:pt x="11" y="63"/>
                    </a:lnTo>
                    <a:lnTo>
                      <a:pt x="9" y="59"/>
                    </a:lnTo>
                    <a:lnTo>
                      <a:pt x="6" y="51"/>
                    </a:lnTo>
                    <a:lnTo>
                      <a:pt x="2" y="43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6" y="6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24" y="1"/>
                    </a:lnTo>
                    <a:lnTo>
                      <a:pt x="31" y="0"/>
                    </a:lnTo>
                    <a:lnTo>
                      <a:pt x="37" y="1"/>
                    </a:lnTo>
                    <a:lnTo>
                      <a:pt x="41" y="3"/>
                    </a:lnTo>
                    <a:lnTo>
                      <a:pt x="45" y="6"/>
                    </a:lnTo>
                    <a:lnTo>
                      <a:pt x="46" y="9"/>
                    </a:lnTo>
                    <a:lnTo>
                      <a:pt x="49" y="16"/>
                    </a:lnTo>
                    <a:lnTo>
                      <a:pt x="49" y="22"/>
                    </a:lnTo>
                    <a:lnTo>
                      <a:pt x="50" y="27"/>
                    </a:lnTo>
                    <a:lnTo>
                      <a:pt x="49" y="34"/>
                    </a:lnTo>
                    <a:lnTo>
                      <a:pt x="48" y="39"/>
                    </a:lnTo>
                    <a:lnTo>
                      <a:pt x="46" y="45"/>
                    </a:lnTo>
                    <a:lnTo>
                      <a:pt x="46" y="50"/>
                    </a:lnTo>
                    <a:lnTo>
                      <a:pt x="44" y="58"/>
                    </a:lnTo>
                    <a:lnTo>
                      <a:pt x="44" y="63"/>
                    </a:lnTo>
                    <a:lnTo>
                      <a:pt x="39" y="67"/>
                    </a:lnTo>
                    <a:lnTo>
                      <a:pt x="41" y="211"/>
                    </a:lnTo>
                    <a:lnTo>
                      <a:pt x="12" y="212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127" name="Freeform 25"/>
              <p:cNvSpPr>
                <a:spLocks/>
              </p:cNvSpPr>
              <p:nvPr/>
            </p:nvSpPr>
            <p:spPr bwMode="auto">
              <a:xfrm>
                <a:off x="358" y="2851"/>
                <a:ext cx="21" cy="87"/>
              </a:xfrm>
              <a:custGeom>
                <a:avLst/>
                <a:gdLst>
                  <a:gd name="T0" fmla="*/ 1 w 42"/>
                  <a:gd name="T1" fmla="*/ 1 h 174"/>
                  <a:gd name="T2" fmla="*/ 1 w 42"/>
                  <a:gd name="T3" fmla="*/ 1 h 174"/>
                  <a:gd name="T4" fmla="*/ 1 w 42"/>
                  <a:gd name="T5" fmla="*/ 1 h 174"/>
                  <a:gd name="T6" fmla="*/ 1 w 42"/>
                  <a:gd name="T7" fmla="*/ 1 h 174"/>
                  <a:gd name="T8" fmla="*/ 1 w 42"/>
                  <a:gd name="T9" fmla="*/ 1 h 174"/>
                  <a:gd name="T10" fmla="*/ 1 w 42"/>
                  <a:gd name="T11" fmla="*/ 1 h 174"/>
                  <a:gd name="T12" fmla="*/ 1 w 42"/>
                  <a:gd name="T13" fmla="*/ 1 h 174"/>
                  <a:gd name="T14" fmla="*/ 1 w 42"/>
                  <a:gd name="T15" fmla="*/ 1 h 174"/>
                  <a:gd name="T16" fmla="*/ 1 w 42"/>
                  <a:gd name="T17" fmla="*/ 1 h 174"/>
                  <a:gd name="T18" fmla="*/ 1 w 42"/>
                  <a:gd name="T19" fmla="*/ 1 h 174"/>
                  <a:gd name="T20" fmla="*/ 1 w 42"/>
                  <a:gd name="T21" fmla="*/ 1 h 174"/>
                  <a:gd name="T22" fmla="*/ 1 w 42"/>
                  <a:gd name="T23" fmla="*/ 1 h 174"/>
                  <a:gd name="T24" fmla="*/ 1 w 42"/>
                  <a:gd name="T25" fmla="*/ 0 h 174"/>
                  <a:gd name="T26" fmla="*/ 1 w 42"/>
                  <a:gd name="T27" fmla="*/ 1 h 174"/>
                  <a:gd name="T28" fmla="*/ 1 w 42"/>
                  <a:gd name="T29" fmla="*/ 1 h 174"/>
                  <a:gd name="T30" fmla="*/ 1 w 42"/>
                  <a:gd name="T31" fmla="*/ 1 h 174"/>
                  <a:gd name="T32" fmla="*/ 1 w 42"/>
                  <a:gd name="T33" fmla="*/ 1 h 174"/>
                  <a:gd name="T34" fmla="*/ 1 w 42"/>
                  <a:gd name="T35" fmla="*/ 1 h 174"/>
                  <a:gd name="T36" fmla="*/ 0 w 42"/>
                  <a:gd name="T37" fmla="*/ 1 h 174"/>
                  <a:gd name="T38" fmla="*/ 1 w 42"/>
                  <a:gd name="T39" fmla="*/ 1 h 174"/>
                  <a:gd name="T40" fmla="*/ 1 w 42"/>
                  <a:gd name="T41" fmla="*/ 1 h 174"/>
                  <a:gd name="T42" fmla="*/ 1 w 42"/>
                  <a:gd name="T43" fmla="*/ 1 h 174"/>
                  <a:gd name="T44" fmla="*/ 1 w 42"/>
                  <a:gd name="T45" fmla="*/ 1 h 174"/>
                  <a:gd name="T46" fmla="*/ 1 w 42"/>
                  <a:gd name="T47" fmla="*/ 1 h 174"/>
                  <a:gd name="T48" fmla="*/ 1 w 42"/>
                  <a:gd name="T49" fmla="*/ 1 h 17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174"/>
                  <a:gd name="T77" fmla="*/ 42 w 42"/>
                  <a:gd name="T78" fmla="*/ 174 h 17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174">
                    <a:moveTo>
                      <a:pt x="32" y="169"/>
                    </a:moveTo>
                    <a:lnTo>
                      <a:pt x="32" y="53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38" y="35"/>
                    </a:lnTo>
                    <a:lnTo>
                      <a:pt x="41" y="30"/>
                    </a:lnTo>
                    <a:lnTo>
                      <a:pt x="41" y="23"/>
                    </a:lnTo>
                    <a:lnTo>
                      <a:pt x="42" y="18"/>
                    </a:lnTo>
                    <a:lnTo>
                      <a:pt x="40" y="11"/>
                    </a:lnTo>
                    <a:lnTo>
                      <a:pt x="37" y="7"/>
                    </a:lnTo>
                    <a:lnTo>
                      <a:pt x="33" y="2"/>
                    </a:lnTo>
                    <a:lnTo>
                      <a:pt x="31" y="1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2" y="14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1" y="34"/>
                    </a:lnTo>
                    <a:lnTo>
                      <a:pt x="3" y="42"/>
                    </a:lnTo>
                    <a:lnTo>
                      <a:pt x="7" y="49"/>
                    </a:lnTo>
                    <a:lnTo>
                      <a:pt x="7" y="174"/>
                    </a:lnTo>
                    <a:lnTo>
                      <a:pt x="32" y="169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128" name="Freeform 26"/>
              <p:cNvSpPr>
                <a:spLocks/>
              </p:cNvSpPr>
              <p:nvPr/>
            </p:nvSpPr>
            <p:spPr bwMode="auto">
              <a:xfrm>
                <a:off x="289" y="3099"/>
                <a:ext cx="59" cy="185"/>
              </a:xfrm>
              <a:custGeom>
                <a:avLst/>
                <a:gdLst>
                  <a:gd name="T0" fmla="*/ 0 w 120"/>
                  <a:gd name="T1" fmla="*/ 0 h 372"/>
                  <a:gd name="T2" fmla="*/ 0 w 120"/>
                  <a:gd name="T3" fmla="*/ 0 h 372"/>
                  <a:gd name="T4" fmla="*/ 0 w 120"/>
                  <a:gd name="T5" fmla="*/ 0 h 372"/>
                  <a:gd name="T6" fmla="*/ 0 w 120"/>
                  <a:gd name="T7" fmla="*/ 0 h 372"/>
                  <a:gd name="T8" fmla="*/ 0 w 120"/>
                  <a:gd name="T9" fmla="*/ 0 h 372"/>
                  <a:gd name="T10" fmla="*/ 0 w 120"/>
                  <a:gd name="T11" fmla="*/ 0 h 372"/>
                  <a:gd name="T12" fmla="*/ 0 w 120"/>
                  <a:gd name="T13" fmla="*/ 0 h 372"/>
                  <a:gd name="T14" fmla="*/ 0 w 120"/>
                  <a:gd name="T15" fmla="*/ 0 h 372"/>
                  <a:gd name="T16" fmla="*/ 0 w 120"/>
                  <a:gd name="T17" fmla="*/ 0 h 372"/>
                  <a:gd name="T18" fmla="*/ 0 w 120"/>
                  <a:gd name="T19" fmla="*/ 0 h 372"/>
                  <a:gd name="T20" fmla="*/ 0 w 120"/>
                  <a:gd name="T21" fmla="*/ 0 h 372"/>
                  <a:gd name="T22" fmla="*/ 0 w 120"/>
                  <a:gd name="T23" fmla="*/ 0 h 372"/>
                  <a:gd name="T24" fmla="*/ 0 w 120"/>
                  <a:gd name="T25" fmla="*/ 0 h 372"/>
                  <a:gd name="T26" fmla="*/ 0 w 120"/>
                  <a:gd name="T27" fmla="*/ 0 h 372"/>
                  <a:gd name="T28" fmla="*/ 0 w 120"/>
                  <a:gd name="T29" fmla="*/ 0 h 372"/>
                  <a:gd name="T30" fmla="*/ 0 w 120"/>
                  <a:gd name="T31" fmla="*/ 0 h 372"/>
                  <a:gd name="T32" fmla="*/ 0 w 120"/>
                  <a:gd name="T33" fmla="*/ 0 h 372"/>
                  <a:gd name="T34" fmla="*/ 0 w 120"/>
                  <a:gd name="T35" fmla="*/ 0 h 372"/>
                  <a:gd name="T36" fmla="*/ 0 w 120"/>
                  <a:gd name="T37" fmla="*/ 0 h 372"/>
                  <a:gd name="T38" fmla="*/ 0 w 120"/>
                  <a:gd name="T39" fmla="*/ 0 h 372"/>
                  <a:gd name="T40" fmla="*/ 0 w 120"/>
                  <a:gd name="T41" fmla="*/ 0 h 372"/>
                  <a:gd name="T42" fmla="*/ 0 w 120"/>
                  <a:gd name="T43" fmla="*/ 0 h 372"/>
                  <a:gd name="T44" fmla="*/ 0 w 120"/>
                  <a:gd name="T45" fmla="*/ 0 h 372"/>
                  <a:gd name="T46" fmla="*/ 0 w 120"/>
                  <a:gd name="T47" fmla="*/ 0 h 372"/>
                  <a:gd name="T48" fmla="*/ 0 w 120"/>
                  <a:gd name="T49" fmla="*/ 0 h 372"/>
                  <a:gd name="T50" fmla="*/ 0 w 120"/>
                  <a:gd name="T51" fmla="*/ 1 h 372"/>
                  <a:gd name="T52" fmla="*/ 0 w 120"/>
                  <a:gd name="T53" fmla="*/ 1 h 372"/>
                  <a:gd name="T54" fmla="*/ 0 w 120"/>
                  <a:gd name="T55" fmla="*/ 0 h 372"/>
                  <a:gd name="T56" fmla="*/ 0 w 120"/>
                  <a:gd name="T57" fmla="*/ 0 h 372"/>
                  <a:gd name="T58" fmla="*/ 0 w 120"/>
                  <a:gd name="T59" fmla="*/ 0 h 372"/>
                  <a:gd name="T60" fmla="*/ 0 w 120"/>
                  <a:gd name="T61" fmla="*/ 0 h 372"/>
                  <a:gd name="T62" fmla="*/ 0 w 120"/>
                  <a:gd name="T63" fmla="*/ 0 h 372"/>
                  <a:gd name="T64" fmla="*/ 0 w 120"/>
                  <a:gd name="T65" fmla="*/ 0 h 372"/>
                  <a:gd name="T66" fmla="*/ 0 w 120"/>
                  <a:gd name="T67" fmla="*/ 0 h 372"/>
                  <a:gd name="T68" fmla="*/ 0 w 120"/>
                  <a:gd name="T69" fmla="*/ 0 h 372"/>
                  <a:gd name="T70" fmla="*/ 0 w 120"/>
                  <a:gd name="T71" fmla="*/ 0 h 372"/>
                  <a:gd name="T72" fmla="*/ 0 w 120"/>
                  <a:gd name="T73" fmla="*/ 0 h 372"/>
                  <a:gd name="T74" fmla="*/ 0 w 120"/>
                  <a:gd name="T75" fmla="*/ 0 h 372"/>
                  <a:gd name="T76" fmla="*/ 0 w 120"/>
                  <a:gd name="T77" fmla="*/ 0 h 372"/>
                  <a:gd name="T78" fmla="*/ 0 w 120"/>
                  <a:gd name="T79" fmla="*/ 0 h 372"/>
                  <a:gd name="T80" fmla="*/ 0 w 120"/>
                  <a:gd name="T81" fmla="*/ 0 h 372"/>
                  <a:gd name="T82" fmla="*/ 0 w 120"/>
                  <a:gd name="T83" fmla="*/ 0 h 372"/>
                  <a:gd name="T84" fmla="*/ 0 w 120"/>
                  <a:gd name="T85" fmla="*/ 0 h 372"/>
                  <a:gd name="T86" fmla="*/ 0 w 120"/>
                  <a:gd name="T87" fmla="*/ 0 h 372"/>
                  <a:gd name="T88" fmla="*/ 0 w 120"/>
                  <a:gd name="T89" fmla="*/ 0 h 372"/>
                  <a:gd name="T90" fmla="*/ 0 w 120"/>
                  <a:gd name="T91" fmla="*/ 0 h 372"/>
                  <a:gd name="T92" fmla="*/ 0 w 120"/>
                  <a:gd name="T93" fmla="*/ 0 h 372"/>
                  <a:gd name="T94" fmla="*/ 0 w 120"/>
                  <a:gd name="T95" fmla="*/ 0 h 372"/>
                  <a:gd name="T96" fmla="*/ 0 w 120"/>
                  <a:gd name="T97" fmla="*/ 0 h 372"/>
                  <a:gd name="T98" fmla="*/ 0 w 120"/>
                  <a:gd name="T99" fmla="*/ 0 h 372"/>
                  <a:gd name="T100" fmla="*/ 0 w 120"/>
                  <a:gd name="T101" fmla="*/ 0 h 372"/>
                  <a:gd name="T102" fmla="*/ 0 w 120"/>
                  <a:gd name="T103" fmla="*/ 0 h 372"/>
                  <a:gd name="T104" fmla="*/ 0 w 120"/>
                  <a:gd name="T105" fmla="*/ 0 h 372"/>
                  <a:gd name="T106" fmla="*/ 0 w 120"/>
                  <a:gd name="T107" fmla="*/ 0 h 372"/>
                  <a:gd name="T108" fmla="*/ 0 w 120"/>
                  <a:gd name="T109" fmla="*/ 0 h 372"/>
                  <a:gd name="T110" fmla="*/ 0 w 120"/>
                  <a:gd name="T111" fmla="*/ 0 h 372"/>
                  <a:gd name="T112" fmla="*/ 0 w 120"/>
                  <a:gd name="T113" fmla="*/ 0 h 37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0"/>
                  <a:gd name="T172" fmla="*/ 0 h 372"/>
                  <a:gd name="T173" fmla="*/ 120 w 120"/>
                  <a:gd name="T174" fmla="*/ 372 h 37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0" h="372">
                    <a:moveTo>
                      <a:pt x="120" y="31"/>
                    </a:moveTo>
                    <a:lnTo>
                      <a:pt x="118" y="30"/>
                    </a:lnTo>
                    <a:lnTo>
                      <a:pt x="114" y="30"/>
                    </a:lnTo>
                    <a:lnTo>
                      <a:pt x="108" y="30"/>
                    </a:lnTo>
                    <a:lnTo>
                      <a:pt x="100" y="32"/>
                    </a:lnTo>
                    <a:lnTo>
                      <a:pt x="90" y="33"/>
                    </a:lnTo>
                    <a:lnTo>
                      <a:pt x="80" y="37"/>
                    </a:lnTo>
                    <a:lnTo>
                      <a:pt x="70" y="39"/>
                    </a:lnTo>
                    <a:lnTo>
                      <a:pt x="61" y="46"/>
                    </a:lnTo>
                    <a:lnTo>
                      <a:pt x="51" y="50"/>
                    </a:lnTo>
                    <a:lnTo>
                      <a:pt x="44" y="59"/>
                    </a:lnTo>
                    <a:lnTo>
                      <a:pt x="35" y="69"/>
                    </a:lnTo>
                    <a:lnTo>
                      <a:pt x="31" y="82"/>
                    </a:lnTo>
                    <a:lnTo>
                      <a:pt x="27" y="95"/>
                    </a:lnTo>
                    <a:lnTo>
                      <a:pt x="27" y="112"/>
                    </a:lnTo>
                    <a:lnTo>
                      <a:pt x="30" y="131"/>
                    </a:lnTo>
                    <a:lnTo>
                      <a:pt x="38" y="154"/>
                    </a:lnTo>
                    <a:lnTo>
                      <a:pt x="39" y="156"/>
                    </a:lnTo>
                    <a:lnTo>
                      <a:pt x="44" y="158"/>
                    </a:lnTo>
                    <a:lnTo>
                      <a:pt x="48" y="161"/>
                    </a:lnTo>
                    <a:lnTo>
                      <a:pt x="55" y="164"/>
                    </a:lnTo>
                    <a:lnTo>
                      <a:pt x="59" y="165"/>
                    </a:lnTo>
                    <a:lnTo>
                      <a:pt x="65" y="165"/>
                    </a:lnTo>
                    <a:lnTo>
                      <a:pt x="68" y="166"/>
                    </a:lnTo>
                    <a:lnTo>
                      <a:pt x="69" y="167"/>
                    </a:lnTo>
                    <a:lnTo>
                      <a:pt x="69" y="372"/>
                    </a:lnTo>
                    <a:lnTo>
                      <a:pt x="40" y="372"/>
                    </a:lnTo>
                    <a:lnTo>
                      <a:pt x="38" y="166"/>
                    </a:lnTo>
                    <a:lnTo>
                      <a:pt x="34" y="164"/>
                    </a:lnTo>
                    <a:lnTo>
                      <a:pt x="27" y="155"/>
                    </a:lnTo>
                    <a:lnTo>
                      <a:pt x="23" y="148"/>
                    </a:lnTo>
                    <a:lnTo>
                      <a:pt x="17" y="142"/>
                    </a:lnTo>
                    <a:lnTo>
                      <a:pt x="12" y="135"/>
                    </a:lnTo>
                    <a:lnTo>
                      <a:pt x="9" y="127"/>
                    </a:lnTo>
                    <a:lnTo>
                      <a:pt x="4" y="117"/>
                    </a:lnTo>
                    <a:lnTo>
                      <a:pt x="2" y="106"/>
                    </a:lnTo>
                    <a:lnTo>
                      <a:pt x="0" y="95"/>
                    </a:lnTo>
                    <a:lnTo>
                      <a:pt x="0" y="84"/>
                    </a:lnTo>
                    <a:lnTo>
                      <a:pt x="3" y="72"/>
                    </a:lnTo>
                    <a:lnTo>
                      <a:pt x="8" y="60"/>
                    </a:lnTo>
                    <a:lnTo>
                      <a:pt x="15" y="47"/>
                    </a:lnTo>
                    <a:lnTo>
                      <a:pt x="25" y="33"/>
                    </a:lnTo>
                    <a:lnTo>
                      <a:pt x="35" y="21"/>
                    </a:lnTo>
                    <a:lnTo>
                      <a:pt x="46" y="12"/>
                    </a:lnTo>
                    <a:lnTo>
                      <a:pt x="56" y="5"/>
                    </a:lnTo>
                    <a:lnTo>
                      <a:pt x="66" y="2"/>
                    </a:lnTo>
                    <a:lnTo>
                      <a:pt x="72" y="0"/>
                    </a:lnTo>
                    <a:lnTo>
                      <a:pt x="80" y="0"/>
                    </a:lnTo>
                    <a:lnTo>
                      <a:pt x="88" y="2"/>
                    </a:lnTo>
                    <a:lnTo>
                      <a:pt x="94" y="5"/>
                    </a:lnTo>
                    <a:lnTo>
                      <a:pt x="100" y="8"/>
                    </a:lnTo>
                    <a:lnTo>
                      <a:pt x="104" y="12"/>
                    </a:lnTo>
                    <a:lnTo>
                      <a:pt x="109" y="16"/>
                    </a:lnTo>
                    <a:lnTo>
                      <a:pt x="113" y="21"/>
                    </a:lnTo>
                    <a:lnTo>
                      <a:pt x="118" y="27"/>
                    </a:lnTo>
                    <a:lnTo>
                      <a:pt x="120" y="31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129" name="Freeform 27"/>
              <p:cNvSpPr>
                <a:spLocks/>
              </p:cNvSpPr>
              <p:nvPr/>
            </p:nvSpPr>
            <p:spPr bwMode="auto">
              <a:xfrm>
                <a:off x="1331" y="3338"/>
                <a:ext cx="99" cy="36"/>
              </a:xfrm>
              <a:custGeom>
                <a:avLst/>
                <a:gdLst>
                  <a:gd name="T0" fmla="*/ 1 w 197"/>
                  <a:gd name="T1" fmla="*/ 1 h 72"/>
                  <a:gd name="T2" fmla="*/ 0 w 197"/>
                  <a:gd name="T3" fmla="*/ 1 h 72"/>
                  <a:gd name="T4" fmla="*/ 1 w 197"/>
                  <a:gd name="T5" fmla="*/ 1 h 72"/>
                  <a:gd name="T6" fmla="*/ 1 w 197"/>
                  <a:gd name="T7" fmla="*/ 1 h 72"/>
                  <a:gd name="T8" fmla="*/ 1 w 197"/>
                  <a:gd name="T9" fmla="*/ 1 h 72"/>
                  <a:gd name="T10" fmla="*/ 1 w 197"/>
                  <a:gd name="T11" fmla="*/ 1 h 72"/>
                  <a:gd name="T12" fmla="*/ 1 w 197"/>
                  <a:gd name="T13" fmla="*/ 1 h 72"/>
                  <a:gd name="T14" fmla="*/ 1 w 197"/>
                  <a:gd name="T15" fmla="*/ 1 h 72"/>
                  <a:gd name="T16" fmla="*/ 1 w 197"/>
                  <a:gd name="T17" fmla="*/ 1 h 72"/>
                  <a:gd name="T18" fmla="*/ 1 w 197"/>
                  <a:gd name="T19" fmla="*/ 0 h 72"/>
                  <a:gd name="T20" fmla="*/ 1 w 197"/>
                  <a:gd name="T21" fmla="*/ 1 h 72"/>
                  <a:gd name="T22" fmla="*/ 1 w 197"/>
                  <a:gd name="T23" fmla="*/ 1 h 72"/>
                  <a:gd name="T24" fmla="*/ 1 w 197"/>
                  <a:gd name="T25" fmla="*/ 1 h 72"/>
                  <a:gd name="T26" fmla="*/ 1 w 197"/>
                  <a:gd name="T27" fmla="*/ 1 h 72"/>
                  <a:gd name="T28" fmla="*/ 1 w 197"/>
                  <a:gd name="T29" fmla="*/ 1 h 72"/>
                  <a:gd name="T30" fmla="*/ 1 w 197"/>
                  <a:gd name="T31" fmla="*/ 1 h 72"/>
                  <a:gd name="T32" fmla="*/ 1 w 197"/>
                  <a:gd name="T33" fmla="*/ 1 h 72"/>
                  <a:gd name="T34" fmla="*/ 1 w 197"/>
                  <a:gd name="T35" fmla="*/ 1 h 72"/>
                  <a:gd name="T36" fmla="*/ 1 w 197"/>
                  <a:gd name="T37" fmla="*/ 1 h 72"/>
                  <a:gd name="T38" fmla="*/ 1 w 197"/>
                  <a:gd name="T39" fmla="*/ 1 h 72"/>
                  <a:gd name="T40" fmla="*/ 1 w 197"/>
                  <a:gd name="T41" fmla="*/ 1 h 72"/>
                  <a:gd name="T42" fmla="*/ 1 w 197"/>
                  <a:gd name="T43" fmla="*/ 1 h 72"/>
                  <a:gd name="T44" fmla="*/ 1 w 197"/>
                  <a:gd name="T45" fmla="*/ 1 h 72"/>
                  <a:gd name="T46" fmla="*/ 1 w 197"/>
                  <a:gd name="T47" fmla="*/ 1 h 72"/>
                  <a:gd name="T48" fmla="*/ 1 w 197"/>
                  <a:gd name="T49" fmla="*/ 1 h 72"/>
                  <a:gd name="T50" fmla="*/ 1 w 197"/>
                  <a:gd name="T51" fmla="*/ 1 h 72"/>
                  <a:gd name="T52" fmla="*/ 1 w 197"/>
                  <a:gd name="T53" fmla="*/ 1 h 72"/>
                  <a:gd name="T54" fmla="*/ 1 w 197"/>
                  <a:gd name="T55" fmla="*/ 1 h 72"/>
                  <a:gd name="T56" fmla="*/ 1 w 197"/>
                  <a:gd name="T57" fmla="*/ 1 h 72"/>
                  <a:gd name="T58" fmla="*/ 1 w 197"/>
                  <a:gd name="T59" fmla="*/ 1 h 72"/>
                  <a:gd name="T60" fmla="*/ 1 w 197"/>
                  <a:gd name="T61" fmla="*/ 1 h 72"/>
                  <a:gd name="T62" fmla="*/ 1 w 197"/>
                  <a:gd name="T63" fmla="*/ 1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7"/>
                  <a:gd name="T97" fmla="*/ 0 h 72"/>
                  <a:gd name="T98" fmla="*/ 197 w 197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7" h="72">
                    <a:moveTo>
                      <a:pt x="5" y="43"/>
                    </a:moveTo>
                    <a:lnTo>
                      <a:pt x="0" y="18"/>
                    </a:lnTo>
                    <a:lnTo>
                      <a:pt x="10" y="18"/>
                    </a:lnTo>
                    <a:lnTo>
                      <a:pt x="11" y="38"/>
                    </a:lnTo>
                    <a:lnTo>
                      <a:pt x="36" y="35"/>
                    </a:lnTo>
                    <a:lnTo>
                      <a:pt x="34" y="8"/>
                    </a:lnTo>
                    <a:lnTo>
                      <a:pt x="44" y="5"/>
                    </a:lnTo>
                    <a:lnTo>
                      <a:pt x="45" y="31"/>
                    </a:lnTo>
                    <a:lnTo>
                      <a:pt x="62" y="30"/>
                    </a:lnTo>
                    <a:lnTo>
                      <a:pt x="62" y="0"/>
                    </a:lnTo>
                    <a:lnTo>
                      <a:pt x="74" y="4"/>
                    </a:lnTo>
                    <a:lnTo>
                      <a:pt x="72" y="33"/>
                    </a:lnTo>
                    <a:lnTo>
                      <a:pt x="93" y="38"/>
                    </a:lnTo>
                    <a:lnTo>
                      <a:pt x="96" y="10"/>
                    </a:lnTo>
                    <a:lnTo>
                      <a:pt x="110" y="14"/>
                    </a:lnTo>
                    <a:lnTo>
                      <a:pt x="103" y="39"/>
                    </a:lnTo>
                    <a:lnTo>
                      <a:pt x="125" y="48"/>
                    </a:lnTo>
                    <a:lnTo>
                      <a:pt x="131" y="21"/>
                    </a:lnTo>
                    <a:lnTo>
                      <a:pt x="145" y="25"/>
                    </a:lnTo>
                    <a:lnTo>
                      <a:pt x="133" y="49"/>
                    </a:lnTo>
                    <a:lnTo>
                      <a:pt x="149" y="54"/>
                    </a:lnTo>
                    <a:lnTo>
                      <a:pt x="156" y="31"/>
                    </a:lnTo>
                    <a:lnTo>
                      <a:pt x="168" y="35"/>
                    </a:lnTo>
                    <a:lnTo>
                      <a:pt x="154" y="57"/>
                    </a:lnTo>
                    <a:lnTo>
                      <a:pt x="175" y="64"/>
                    </a:lnTo>
                    <a:lnTo>
                      <a:pt x="182" y="41"/>
                    </a:lnTo>
                    <a:lnTo>
                      <a:pt x="197" y="51"/>
                    </a:lnTo>
                    <a:lnTo>
                      <a:pt x="180" y="72"/>
                    </a:lnTo>
                    <a:lnTo>
                      <a:pt x="120" y="54"/>
                    </a:lnTo>
                    <a:lnTo>
                      <a:pt x="59" y="43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130" name="Freeform 28"/>
              <p:cNvSpPr>
                <a:spLocks/>
              </p:cNvSpPr>
              <p:nvPr/>
            </p:nvSpPr>
            <p:spPr bwMode="auto">
              <a:xfrm>
                <a:off x="1311" y="3381"/>
                <a:ext cx="88" cy="58"/>
              </a:xfrm>
              <a:custGeom>
                <a:avLst/>
                <a:gdLst>
                  <a:gd name="T0" fmla="*/ 1 w 175"/>
                  <a:gd name="T1" fmla="*/ 1 h 115"/>
                  <a:gd name="T2" fmla="*/ 1 w 175"/>
                  <a:gd name="T3" fmla="*/ 1 h 115"/>
                  <a:gd name="T4" fmla="*/ 1 w 175"/>
                  <a:gd name="T5" fmla="*/ 1 h 115"/>
                  <a:gd name="T6" fmla="*/ 1 w 175"/>
                  <a:gd name="T7" fmla="*/ 1 h 115"/>
                  <a:gd name="T8" fmla="*/ 1 w 175"/>
                  <a:gd name="T9" fmla="*/ 1 h 115"/>
                  <a:gd name="T10" fmla="*/ 1 w 175"/>
                  <a:gd name="T11" fmla="*/ 1 h 115"/>
                  <a:gd name="T12" fmla="*/ 1 w 175"/>
                  <a:gd name="T13" fmla="*/ 1 h 115"/>
                  <a:gd name="T14" fmla="*/ 1 w 175"/>
                  <a:gd name="T15" fmla="*/ 1 h 115"/>
                  <a:gd name="T16" fmla="*/ 1 w 175"/>
                  <a:gd name="T17" fmla="*/ 1 h 115"/>
                  <a:gd name="T18" fmla="*/ 1 w 175"/>
                  <a:gd name="T19" fmla="*/ 1 h 115"/>
                  <a:gd name="T20" fmla="*/ 1 w 175"/>
                  <a:gd name="T21" fmla="*/ 1 h 115"/>
                  <a:gd name="T22" fmla="*/ 1 w 175"/>
                  <a:gd name="T23" fmla="*/ 1 h 115"/>
                  <a:gd name="T24" fmla="*/ 1 w 175"/>
                  <a:gd name="T25" fmla="*/ 1 h 115"/>
                  <a:gd name="T26" fmla="*/ 1 w 175"/>
                  <a:gd name="T27" fmla="*/ 1 h 115"/>
                  <a:gd name="T28" fmla="*/ 1 w 175"/>
                  <a:gd name="T29" fmla="*/ 1 h 115"/>
                  <a:gd name="T30" fmla="*/ 1 w 175"/>
                  <a:gd name="T31" fmla="*/ 1 h 115"/>
                  <a:gd name="T32" fmla="*/ 1 w 175"/>
                  <a:gd name="T33" fmla="*/ 1 h 115"/>
                  <a:gd name="T34" fmla="*/ 1 w 175"/>
                  <a:gd name="T35" fmla="*/ 1 h 115"/>
                  <a:gd name="T36" fmla="*/ 1 w 175"/>
                  <a:gd name="T37" fmla="*/ 1 h 115"/>
                  <a:gd name="T38" fmla="*/ 1 w 175"/>
                  <a:gd name="T39" fmla="*/ 1 h 115"/>
                  <a:gd name="T40" fmla="*/ 1 w 175"/>
                  <a:gd name="T41" fmla="*/ 1 h 115"/>
                  <a:gd name="T42" fmla="*/ 1 w 175"/>
                  <a:gd name="T43" fmla="*/ 1 h 115"/>
                  <a:gd name="T44" fmla="*/ 1 w 175"/>
                  <a:gd name="T45" fmla="*/ 1 h 115"/>
                  <a:gd name="T46" fmla="*/ 1 w 175"/>
                  <a:gd name="T47" fmla="*/ 1 h 115"/>
                  <a:gd name="T48" fmla="*/ 1 w 175"/>
                  <a:gd name="T49" fmla="*/ 1 h 115"/>
                  <a:gd name="T50" fmla="*/ 1 w 175"/>
                  <a:gd name="T51" fmla="*/ 1 h 115"/>
                  <a:gd name="T52" fmla="*/ 0 w 175"/>
                  <a:gd name="T53" fmla="*/ 1 h 115"/>
                  <a:gd name="T54" fmla="*/ 1 w 175"/>
                  <a:gd name="T55" fmla="*/ 0 h 115"/>
                  <a:gd name="T56" fmla="*/ 1 w 175"/>
                  <a:gd name="T57" fmla="*/ 1 h 115"/>
                  <a:gd name="T58" fmla="*/ 1 w 175"/>
                  <a:gd name="T59" fmla="*/ 1 h 115"/>
                  <a:gd name="T60" fmla="*/ 1 w 175"/>
                  <a:gd name="T61" fmla="*/ 1 h 115"/>
                  <a:gd name="T62" fmla="*/ 1 w 175"/>
                  <a:gd name="T63" fmla="*/ 1 h 1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5"/>
                  <a:gd name="T97" fmla="*/ 0 h 115"/>
                  <a:gd name="T98" fmla="*/ 175 w 175"/>
                  <a:gd name="T99" fmla="*/ 115 h 11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5" h="115">
                    <a:moveTo>
                      <a:pt x="175" y="92"/>
                    </a:moveTo>
                    <a:lnTo>
                      <a:pt x="171" y="115"/>
                    </a:lnTo>
                    <a:lnTo>
                      <a:pt x="161" y="111"/>
                    </a:lnTo>
                    <a:lnTo>
                      <a:pt x="166" y="93"/>
                    </a:lnTo>
                    <a:lnTo>
                      <a:pt x="145" y="85"/>
                    </a:lnTo>
                    <a:lnTo>
                      <a:pt x="137" y="113"/>
                    </a:lnTo>
                    <a:lnTo>
                      <a:pt x="127" y="110"/>
                    </a:lnTo>
                    <a:lnTo>
                      <a:pt x="136" y="86"/>
                    </a:lnTo>
                    <a:lnTo>
                      <a:pt x="118" y="83"/>
                    </a:lnTo>
                    <a:lnTo>
                      <a:pt x="109" y="109"/>
                    </a:lnTo>
                    <a:lnTo>
                      <a:pt x="97" y="100"/>
                    </a:lnTo>
                    <a:lnTo>
                      <a:pt x="110" y="75"/>
                    </a:lnTo>
                    <a:lnTo>
                      <a:pt x="91" y="63"/>
                    </a:lnTo>
                    <a:lnTo>
                      <a:pt x="80" y="86"/>
                    </a:lnTo>
                    <a:lnTo>
                      <a:pt x="67" y="78"/>
                    </a:lnTo>
                    <a:lnTo>
                      <a:pt x="84" y="59"/>
                    </a:lnTo>
                    <a:lnTo>
                      <a:pt x="66" y="43"/>
                    </a:lnTo>
                    <a:lnTo>
                      <a:pt x="50" y="64"/>
                    </a:lnTo>
                    <a:lnTo>
                      <a:pt x="38" y="57"/>
                    </a:lnTo>
                    <a:lnTo>
                      <a:pt x="58" y="39"/>
                    </a:lnTo>
                    <a:lnTo>
                      <a:pt x="46" y="27"/>
                    </a:lnTo>
                    <a:lnTo>
                      <a:pt x="30" y="47"/>
                    </a:lnTo>
                    <a:lnTo>
                      <a:pt x="21" y="37"/>
                    </a:lnTo>
                    <a:lnTo>
                      <a:pt x="40" y="21"/>
                    </a:lnTo>
                    <a:lnTo>
                      <a:pt x="25" y="8"/>
                    </a:lnTo>
                    <a:lnTo>
                      <a:pt x="11" y="29"/>
                    </a:lnTo>
                    <a:lnTo>
                      <a:pt x="0" y="13"/>
                    </a:lnTo>
                    <a:lnTo>
                      <a:pt x="23" y="0"/>
                    </a:lnTo>
                    <a:lnTo>
                      <a:pt x="74" y="37"/>
                    </a:lnTo>
                    <a:lnTo>
                      <a:pt x="127" y="72"/>
                    </a:lnTo>
                    <a:lnTo>
                      <a:pt x="175" y="92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4131" name="Freeform 29"/>
              <p:cNvSpPr>
                <a:spLocks/>
              </p:cNvSpPr>
              <p:nvPr/>
            </p:nvSpPr>
            <p:spPr bwMode="auto">
              <a:xfrm>
                <a:off x="953" y="3802"/>
                <a:ext cx="604" cy="164"/>
              </a:xfrm>
              <a:custGeom>
                <a:avLst/>
                <a:gdLst>
                  <a:gd name="T0" fmla="*/ 1 w 1209"/>
                  <a:gd name="T1" fmla="*/ 1 h 328"/>
                  <a:gd name="T2" fmla="*/ 1 w 1209"/>
                  <a:gd name="T3" fmla="*/ 1 h 328"/>
                  <a:gd name="T4" fmla="*/ 1 w 1209"/>
                  <a:gd name="T5" fmla="*/ 1 h 328"/>
                  <a:gd name="T6" fmla="*/ 1 w 1209"/>
                  <a:gd name="T7" fmla="*/ 1 h 328"/>
                  <a:gd name="T8" fmla="*/ 0 w 1209"/>
                  <a:gd name="T9" fmla="*/ 2 h 328"/>
                  <a:gd name="T10" fmla="*/ 0 w 1209"/>
                  <a:gd name="T11" fmla="*/ 2 h 328"/>
                  <a:gd name="T12" fmla="*/ 1 w 1209"/>
                  <a:gd name="T13" fmla="*/ 2 h 328"/>
                  <a:gd name="T14" fmla="*/ 1 w 1209"/>
                  <a:gd name="T15" fmla="*/ 2 h 328"/>
                  <a:gd name="T16" fmla="*/ 1 w 1209"/>
                  <a:gd name="T17" fmla="*/ 2 h 328"/>
                  <a:gd name="T18" fmla="*/ 1 w 1209"/>
                  <a:gd name="T19" fmla="*/ 2 h 328"/>
                  <a:gd name="T20" fmla="*/ 2 w 1209"/>
                  <a:gd name="T21" fmla="*/ 2 h 328"/>
                  <a:gd name="T22" fmla="*/ 2 w 1209"/>
                  <a:gd name="T23" fmla="*/ 2 h 328"/>
                  <a:gd name="T24" fmla="*/ 2 w 1209"/>
                  <a:gd name="T25" fmla="*/ 2 h 328"/>
                  <a:gd name="T26" fmla="*/ 3 w 1209"/>
                  <a:gd name="T27" fmla="*/ 2 h 328"/>
                  <a:gd name="T28" fmla="*/ 3 w 1209"/>
                  <a:gd name="T29" fmla="*/ 2 h 328"/>
                  <a:gd name="T30" fmla="*/ 3 w 1209"/>
                  <a:gd name="T31" fmla="*/ 2 h 328"/>
                  <a:gd name="T32" fmla="*/ 4 w 1209"/>
                  <a:gd name="T33" fmla="*/ 1 h 328"/>
                  <a:gd name="T34" fmla="*/ 4 w 1209"/>
                  <a:gd name="T35" fmla="*/ 1 h 328"/>
                  <a:gd name="T36" fmla="*/ 4 w 1209"/>
                  <a:gd name="T37" fmla="*/ 1 h 328"/>
                  <a:gd name="T38" fmla="*/ 4 w 1209"/>
                  <a:gd name="T39" fmla="*/ 1 h 328"/>
                  <a:gd name="T40" fmla="*/ 4 w 1209"/>
                  <a:gd name="T41" fmla="*/ 1 h 328"/>
                  <a:gd name="T42" fmla="*/ 4 w 1209"/>
                  <a:gd name="T43" fmla="*/ 1 h 328"/>
                  <a:gd name="T44" fmla="*/ 4 w 1209"/>
                  <a:gd name="T45" fmla="*/ 1 h 328"/>
                  <a:gd name="T46" fmla="*/ 4 w 1209"/>
                  <a:gd name="T47" fmla="*/ 1 h 328"/>
                  <a:gd name="T48" fmla="*/ 3 w 1209"/>
                  <a:gd name="T49" fmla="*/ 1 h 328"/>
                  <a:gd name="T50" fmla="*/ 3 w 1209"/>
                  <a:gd name="T51" fmla="*/ 1 h 328"/>
                  <a:gd name="T52" fmla="*/ 3 w 1209"/>
                  <a:gd name="T53" fmla="*/ 1 h 328"/>
                  <a:gd name="T54" fmla="*/ 2 w 1209"/>
                  <a:gd name="T55" fmla="*/ 1 h 328"/>
                  <a:gd name="T56" fmla="*/ 2 w 1209"/>
                  <a:gd name="T57" fmla="*/ 1 h 328"/>
                  <a:gd name="T58" fmla="*/ 2 w 1209"/>
                  <a:gd name="T59" fmla="*/ 1 h 328"/>
                  <a:gd name="T60" fmla="*/ 2 w 1209"/>
                  <a:gd name="T61" fmla="*/ 1 h 328"/>
                  <a:gd name="T62" fmla="*/ 1 w 1209"/>
                  <a:gd name="T63" fmla="*/ 1 h 328"/>
                  <a:gd name="T64" fmla="*/ 1 w 1209"/>
                  <a:gd name="T65" fmla="*/ 1 h 328"/>
                  <a:gd name="T66" fmla="*/ 1 w 1209"/>
                  <a:gd name="T67" fmla="*/ 1 h 328"/>
                  <a:gd name="T68" fmla="*/ 0 w 1209"/>
                  <a:gd name="T69" fmla="*/ 1 h 328"/>
                  <a:gd name="T70" fmla="*/ 0 w 1209"/>
                  <a:gd name="T71" fmla="*/ 1 h 328"/>
                  <a:gd name="T72" fmla="*/ 0 w 1209"/>
                  <a:gd name="T73" fmla="*/ 0 h 32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209"/>
                  <a:gd name="T112" fmla="*/ 0 h 328"/>
                  <a:gd name="T113" fmla="*/ 1209 w 1209"/>
                  <a:gd name="T114" fmla="*/ 328 h 32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209" h="328">
                    <a:moveTo>
                      <a:pt x="134" y="0"/>
                    </a:moveTo>
                    <a:lnTo>
                      <a:pt x="384" y="120"/>
                    </a:lnTo>
                    <a:lnTo>
                      <a:pt x="82" y="81"/>
                    </a:lnTo>
                    <a:lnTo>
                      <a:pt x="353" y="163"/>
                    </a:lnTo>
                    <a:lnTo>
                      <a:pt x="6" y="120"/>
                    </a:lnTo>
                    <a:lnTo>
                      <a:pt x="315" y="202"/>
                    </a:lnTo>
                    <a:lnTo>
                      <a:pt x="33" y="172"/>
                    </a:lnTo>
                    <a:lnTo>
                      <a:pt x="269" y="241"/>
                    </a:lnTo>
                    <a:lnTo>
                      <a:pt x="0" y="210"/>
                    </a:lnTo>
                    <a:lnTo>
                      <a:pt x="210" y="297"/>
                    </a:lnTo>
                    <a:lnTo>
                      <a:pt x="213" y="297"/>
                    </a:lnTo>
                    <a:lnTo>
                      <a:pt x="221" y="299"/>
                    </a:lnTo>
                    <a:lnTo>
                      <a:pt x="236" y="300"/>
                    </a:lnTo>
                    <a:lnTo>
                      <a:pt x="256" y="305"/>
                    </a:lnTo>
                    <a:lnTo>
                      <a:pt x="279" y="308"/>
                    </a:lnTo>
                    <a:lnTo>
                      <a:pt x="308" y="312"/>
                    </a:lnTo>
                    <a:lnTo>
                      <a:pt x="339" y="318"/>
                    </a:lnTo>
                    <a:lnTo>
                      <a:pt x="375" y="322"/>
                    </a:lnTo>
                    <a:lnTo>
                      <a:pt x="412" y="327"/>
                    </a:lnTo>
                    <a:lnTo>
                      <a:pt x="452" y="328"/>
                    </a:lnTo>
                    <a:lnTo>
                      <a:pt x="493" y="328"/>
                    </a:lnTo>
                    <a:lnTo>
                      <a:pt x="536" y="328"/>
                    </a:lnTo>
                    <a:lnTo>
                      <a:pt x="580" y="328"/>
                    </a:lnTo>
                    <a:lnTo>
                      <a:pt x="625" y="328"/>
                    </a:lnTo>
                    <a:lnTo>
                      <a:pt x="669" y="328"/>
                    </a:lnTo>
                    <a:lnTo>
                      <a:pt x="713" y="328"/>
                    </a:lnTo>
                    <a:lnTo>
                      <a:pt x="755" y="328"/>
                    </a:lnTo>
                    <a:lnTo>
                      <a:pt x="798" y="320"/>
                    </a:lnTo>
                    <a:lnTo>
                      <a:pt x="842" y="307"/>
                    </a:lnTo>
                    <a:lnTo>
                      <a:pt x="887" y="293"/>
                    </a:lnTo>
                    <a:lnTo>
                      <a:pt x="928" y="275"/>
                    </a:lnTo>
                    <a:lnTo>
                      <a:pt x="969" y="257"/>
                    </a:lnTo>
                    <a:lnTo>
                      <a:pt x="1008" y="238"/>
                    </a:lnTo>
                    <a:lnTo>
                      <a:pt x="1046" y="220"/>
                    </a:lnTo>
                    <a:lnTo>
                      <a:pt x="1079" y="200"/>
                    </a:lnTo>
                    <a:lnTo>
                      <a:pt x="1111" y="182"/>
                    </a:lnTo>
                    <a:lnTo>
                      <a:pt x="1139" y="164"/>
                    </a:lnTo>
                    <a:lnTo>
                      <a:pt x="1162" y="150"/>
                    </a:lnTo>
                    <a:lnTo>
                      <a:pt x="1182" y="137"/>
                    </a:lnTo>
                    <a:lnTo>
                      <a:pt x="1195" y="128"/>
                    </a:lnTo>
                    <a:lnTo>
                      <a:pt x="1205" y="122"/>
                    </a:lnTo>
                    <a:lnTo>
                      <a:pt x="1209" y="120"/>
                    </a:lnTo>
                    <a:lnTo>
                      <a:pt x="1203" y="119"/>
                    </a:lnTo>
                    <a:lnTo>
                      <a:pt x="1186" y="119"/>
                    </a:lnTo>
                    <a:lnTo>
                      <a:pt x="1161" y="119"/>
                    </a:lnTo>
                    <a:lnTo>
                      <a:pt x="1130" y="119"/>
                    </a:lnTo>
                    <a:lnTo>
                      <a:pt x="1091" y="119"/>
                    </a:lnTo>
                    <a:lnTo>
                      <a:pt x="1048" y="119"/>
                    </a:lnTo>
                    <a:lnTo>
                      <a:pt x="1002" y="119"/>
                    </a:lnTo>
                    <a:lnTo>
                      <a:pt x="955" y="119"/>
                    </a:lnTo>
                    <a:lnTo>
                      <a:pt x="905" y="118"/>
                    </a:lnTo>
                    <a:lnTo>
                      <a:pt x="857" y="117"/>
                    </a:lnTo>
                    <a:lnTo>
                      <a:pt x="811" y="116"/>
                    </a:lnTo>
                    <a:lnTo>
                      <a:pt x="770" y="116"/>
                    </a:lnTo>
                    <a:lnTo>
                      <a:pt x="731" y="115"/>
                    </a:lnTo>
                    <a:lnTo>
                      <a:pt x="701" y="113"/>
                    </a:lnTo>
                    <a:lnTo>
                      <a:pt x="678" y="113"/>
                    </a:lnTo>
                    <a:lnTo>
                      <a:pt x="665" y="112"/>
                    </a:lnTo>
                    <a:lnTo>
                      <a:pt x="650" y="108"/>
                    </a:lnTo>
                    <a:lnTo>
                      <a:pt x="627" y="103"/>
                    </a:lnTo>
                    <a:lnTo>
                      <a:pt x="597" y="97"/>
                    </a:lnTo>
                    <a:lnTo>
                      <a:pt x="561" y="90"/>
                    </a:lnTo>
                    <a:lnTo>
                      <a:pt x="519" y="79"/>
                    </a:lnTo>
                    <a:lnTo>
                      <a:pt x="475" y="70"/>
                    </a:lnTo>
                    <a:lnTo>
                      <a:pt x="427" y="60"/>
                    </a:lnTo>
                    <a:lnTo>
                      <a:pt x="381" y="51"/>
                    </a:lnTo>
                    <a:lnTo>
                      <a:pt x="332" y="42"/>
                    </a:lnTo>
                    <a:lnTo>
                      <a:pt x="288" y="32"/>
                    </a:lnTo>
                    <a:lnTo>
                      <a:pt x="246" y="22"/>
                    </a:lnTo>
                    <a:lnTo>
                      <a:pt x="209" y="15"/>
                    </a:lnTo>
                    <a:lnTo>
                      <a:pt x="177" y="8"/>
                    </a:lnTo>
                    <a:lnTo>
                      <a:pt x="154" y="4"/>
                    </a:lnTo>
                    <a:lnTo>
                      <a:pt x="138" y="0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7D7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pic>
          <p:nvPicPr>
            <p:cNvPr id="4107" name="Picture 30" descr="hm00385_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400000" flipH="1" flipV="1">
              <a:off x="449" y="3007"/>
              <a:ext cx="397" cy="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08" name="Picture 31" descr="hm00385_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400000" flipH="1" flipV="1">
              <a:off x="545" y="2863"/>
              <a:ext cx="397" cy="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830496" name="Picture 32" descr="j0198735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6100" y="4800600"/>
            <a:ext cx="1138238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0497" name="Picture 33" descr="j0295190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362450" y="3722688"/>
            <a:ext cx="1200150" cy="9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0498" name="Text Box 34"/>
          <p:cNvSpPr txBox="1">
            <a:spLocks noChangeArrowheads="1"/>
          </p:cNvSpPr>
          <p:nvPr/>
        </p:nvSpPr>
        <p:spPr bwMode="auto">
          <a:xfrm>
            <a:off x="6858000" y="4098925"/>
            <a:ext cx="20462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0000"/>
                </a:solidFill>
              </a:rPr>
              <a:t>Goal: </a:t>
            </a:r>
            <a:br>
              <a:rPr lang="en-US" altLang="en-US" sz="3000">
                <a:solidFill>
                  <a:srgbClr val="FF0000"/>
                </a:solidFill>
              </a:rPr>
            </a:br>
            <a:r>
              <a:rPr lang="en-US" altLang="en-US" sz="3000">
                <a:solidFill>
                  <a:srgbClr val="FF0000"/>
                </a:solidFill>
              </a:rPr>
              <a:t>   Max Flow</a:t>
            </a:r>
          </a:p>
        </p:txBody>
      </p:sp>
      <p:sp>
        <p:nvSpPr>
          <p:cNvPr id="37" name="Rectangle 6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</p:spTree>
    <p:extLst>
      <p:ext uri="{BB962C8B-B14F-4D97-AF65-F5344CB8AC3E}">
        <p14:creationId xmlns:p14="http://schemas.microsoft.com/office/powerpoint/2010/main" val="1298973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04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04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304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304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304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304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304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304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304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304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304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304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30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30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304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304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304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3046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30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30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4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8304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8304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049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42" name="Text Box 2"/>
          <p:cNvSpPr txBox="1">
            <a:spLocks noChangeArrowheads="1"/>
          </p:cNvSpPr>
          <p:nvPr/>
        </p:nvSpPr>
        <p:spPr bwMode="auto">
          <a:xfrm>
            <a:off x="381000" y="1541463"/>
            <a:ext cx="8534400" cy="4965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en-US">
                <a:solidFill>
                  <a:srgbClr val="FF9900"/>
                </a:solidFill>
              </a:rPr>
              <a:t>Ingredients: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200">
                <a:solidFill>
                  <a:srgbClr val="FF9900"/>
                </a:solidFill>
              </a:rPr>
              <a:t>Instances:</a:t>
            </a:r>
            <a:r>
              <a:rPr lang="en-US" altLang="en-US" sz="3200">
                <a:solidFill>
                  <a:srgbClr val="FFFFFF"/>
                </a:solidFill>
              </a:rPr>
              <a:t> The possible inputs to the problem. </a:t>
            </a:r>
            <a:r>
              <a:rPr lang="en-US" altLang="en-US" sz="3200">
                <a:solidFill>
                  <a:srgbClr val="00FFFF"/>
                </a:solidFill>
              </a:rPr>
              <a:t>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200">
                <a:solidFill>
                  <a:srgbClr val="FF9900"/>
                </a:solidFill>
              </a:rPr>
              <a:t>Solutions for Instance:</a:t>
            </a:r>
            <a:r>
              <a:rPr lang="en-US" altLang="en-US" sz="3200">
                <a:solidFill>
                  <a:srgbClr val="FFFFFF"/>
                </a:solidFill>
              </a:rPr>
              <a:t> Each instance has an exponentially large set of solutions. </a:t>
            </a:r>
            <a:r>
              <a:rPr lang="en-US" altLang="en-US" sz="3200">
                <a:solidFill>
                  <a:srgbClr val="00FFFF"/>
                </a:solidFill>
              </a:rPr>
              <a:t>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200">
                <a:solidFill>
                  <a:srgbClr val="FF9900"/>
                </a:solidFill>
              </a:rPr>
              <a:t>Cost of Solution:</a:t>
            </a:r>
            <a:r>
              <a:rPr lang="en-US" altLang="en-US" sz="3200">
                <a:solidFill>
                  <a:srgbClr val="FFFFFF"/>
                </a:solidFill>
              </a:rPr>
              <a:t> Each solution has an easy to compute cost or value.  </a:t>
            </a:r>
          </a:p>
          <a:p>
            <a:pPr algn="l" eaLnBrk="1" hangingPunct="1">
              <a:spcBef>
                <a:spcPct val="0"/>
              </a:spcBef>
            </a:pPr>
            <a:r>
              <a:rPr lang="en-US" altLang="en-US">
                <a:solidFill>
                  <a:srgbClr val="FF9900"/>
                </a:solidFill>
              </a:rPr>
              <a:t>Specification</a:t>
            </a:r>
            <a:r>
              <a:rPr lang="en-US" altLang="en-US">
                <a:solidFill>
                  <a:srgbClr val="FFFFFF"/>
                </a:solidFill>
              </a:rPr>
              <a:t>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200">
                <a:solidFill>
                  <a:srgbClr val="FF9900"/>
                </a:solidFill>
              </a:rPr>
              <a:t>&lt;preCond&gt;:</a:t>
            </a:r>
            <a:r>
              <a:rPr lang="en-US" altLang="en-US" sz="3200">
                <a:solidFill>
                  <a:srgbClr val="FFFFFF"/>
                </a:solidFill>
              </a:rPr>
              <a:t> The input is one instance.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200">
                <a:solidFill>
                  <a:srgbClr val="FF9900"/>
                </a:solidFill>
              </a:rPr>
              <a:t>&lt;postCond&gt;:</a:t>
            </a:r>
            <a:r>
              <a:rPr lang="en-US" altLang="en-US" sz="3200">
                <a:solidFill>
                  <a:srgbClr val="FFFFFF"/>
                </a:solidFill>
              </a:rPr>
              <a:t> A valid solution with optimal cost. (minimum or maximum)</a:t>
            </a:r>
          </a:p>
        </p:txBody>
      </p:sp>
      <p:sp>
        <p:nvSpPr>
          <p:cNvPr id="3075" name="Rectangle 3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rgbClr val="FFFF00"/>
                </a:solidFill>
              </a:rPr>
              <a:t>Optimization Problems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5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5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758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758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758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7584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758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7584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758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7584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758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7584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58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758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7584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5842" grpId="0" build="p" bldLvl="2" autoUpdateAnimBg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ext Box 2"/>
          <p:cNvSpPr txBox="1">
            <a:spLocks noChangeArrowheads="1"/>
          </p:cNvSpPr>
          <p:nvPr/>
        </p:nvSpPr>
        <p:spPr bwMode="auto">
          <a:xfrm>
            <a:off x="533400" y="381000"/>
            <a:ext cx="822960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en-US">
                <a:solidFill>
                  <a:srgbClr val="FF9900"/>
                </a:solidFill>
              </a:rPr>
              <a:t>Instance:</a:t>
            </a:r>
            <a:r>
              <a:rPr lang="en-US" altLang="en-US">
                <a:solidFill>
                  <a:srgbClr val="FFFFFF"/>
                </a:solidFill>
              </a:rPr>
              <a:t>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200">
                <a:solidFill>
                  <a:srgbClr val="FFFFFF"/>
                </a:solidFill>
              </a:rPr>
              <a:t>A </a:t>
            </a:r>
            <a:r>
              <a:rPr lang="en-US" altLang="en-US" sz="3000">
                <a:solidFill>
                  <a:srgbClr val="FFFFFF"/>
                </a:solidFill>
              </a:rPr>
              <a:t>Network is a directed graph </a:t>
            </a:r>
            <a:r>
              <a:rPr lang="en-US" altLang="en-US" sz="3000" i="1">
                <a:solidFill>
                  <a:srgbClr val="FFFFFF"/>
                </a:solidFill>
              </a:rPr>
              <a:t>G</a:t>
            </a:r>
            <a:r>
              <a:rPr lang="en-US" altLang="en-US" sz="3000">
                <a:solidFill>
                  <a:srgbClr val="FFFFFF"/>
                </a:solidFill>
              </a:rPr>
              <a:t>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>
                <a:solidFill>
                  <a:srgbClr val="FFFFFF"/>
                </a:solidFill>
              </a:rPr>
              <a:t>Edges represent pipes that carry flow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>
                <a:solidFill>
                  <a:srgbClr val="FFFFFF"/>
                </a:solidFill>
              </a:rPr>
              <a:t>Each edge &lt;</a:t>
            </a:r>
            <a:r>
              <a:rPr lang="en-US" altLang="en-US" sz="3000" i="1">
                <a:solidFill>
                  <a:srgbClr val="FFFFFF"/>
                </a:solidFill>
              </a:rPr>
              <a:t>u</a:t>
            </a:r>
            <a:r>
              <a:rPr lang="en-US" altLang="en-US" sz="3000">
                <a:solidFill>
                  <a:srgbClr val="FFFFFF"/>
                </a:solidFill>
              </a:rPr>
              <a:t>,</a:t>
            </a:r>
            <a:r>
              <a:rPr lang="en-US" altLang="en-US" sz="3000" i="1">
                <a:solidFill>
                  <a:srgbClr val="FFFFFF"/>
                </a:solidFill>
              </a:rPr>
              <a:t>v</a:t>
            </a:r>
            <a:r>
              <a:rPr lang="en-US" altLang="en-US" sz="3000">
                <a:solidFill>
                  <a:srgbClr val="FFFFFF"/>
                </a:solidFill>
              </a:rPr>
              <a:t>&gt; has a maximum capacity </a:t>
            </a:r>
            <a:r>
              <a:rPr lang="en-US" altLang="en-US" sz="3000" i="1">
                <a:solidFill>
                  <a:srgbClr val="FFFFFF"/>
                </a:solidFill>
              </a:rPr>
              <a:t>c</a:t>
            </a:r>
            <a:r>
              <a:rPr lang="en-US" altLang="en-US" sz="3000" baseline="-25000">
                <a:solidFill>
                  <a:srgbClr val="FFFFFF"/>
                </a:solidFill>
              </a:rPr>
              <a:t>&lt;</a:t>
            </a:r>
            <a:r>
              <a:rPr lang="en-US" altLang="en-US" sz="3000" i="1" baseline="-25000">
                <a:solidFill>
                  <a:srgbClr val="FFFFFF"/>
                </a:solidFill>
              </a:rPr>
              <a:t>u</a:t>
            </a:r>
            <a:r>
              <a:rPr lang="en-US" altLang="en-US" sz="3000" baseline="-25000">
                <a:solidFill>
                  <a:srgbClr val="FFFFFF"/>
                </a:solidFill>
              </a:rPr>
              <a:t>,</a:t>
            </a:r>
            <a:r>
              <a:rPr lang="en-US" altLang="en-US" sz="3000" i="1" baseline="-25000">
                <a:solidFill>
                  <a:srgbClr val="FFFFFF"/>
                </a:solidFill>
              </a:rPr>
              <a:t>v</a:t>
            </a:r>
            <a:r>
              <a:rPr lang="en-US" altLang="en-US" sz="3000" baseline="-25000">
                <a:solidFill>
                  <a:srgbClr val="FFFFFF"/>
                </a:solidFill>
              </a:rPr>
              <a:t>&gt;</a:t>
            </a:r>
            <a:r>
              <a:rPr lang="en-US" altLang="en-US" sz="3000">
                <a:solidFill>
                  <a:srgbClr val="FFFFFF"/>
                </a:solidFill>
              </a:rPr>
              <a:t>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>
                <a:solidFill>
                  <a:srgbClr val="FFFFFF"/>
                </a:solidFill>
              </a:rPr>
              <a:t>A source node </a:t>
            </a:r>
            <a:r>
              <a:rPr lang="en-US" altLang="en-US" sz="3000" i="1">
                <a:solidFill>
                  <a:srgbClr val="FFFFFF"/>
                </a:solidFill>
              </a:rPr>
              <a:t>s </a:t>
            </a:r>
            <a:r>
              <a:rPr lang="en-US" altLang="en-US" sz="3000">
                <a:solidFill>
                  <a:srgbClr val="FFFFFF"/>
                </a:solidFill>
              </a:rPr>
              <a:t>out of which flow leaves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>
                <a:solidFill>
                  <a:srgbClr val="FFFFFF"/>
                </a:solidFill>
              </a:rPr>
              <a:t>A sink node </a:t>
            </a:r>
            <a:r>
              <a:rPr lang="en-US" altLang="en-US" sz="3000" i="1">
                <a:solidFill>
                  <a:srgbClr val="FFFFFF"/>
                </a:solidFill>
              </a:rPr>
              <a:t>t</a:t>
            </a:r>
            <a:r>
              <a:rPr lang="en-US" altLang="en-US" sz="3000">
                <a:solidFill>
                  <a:srgbClr val="FFFFFF"/>
                </a:solidFill>
              </a:rPr>
              <a:t> into which flow arrives</a:t>
            </a:r>
          </a:p>
        </p:txBody>
      </p:sp>
      <p:sp>
        <p:nvSpPr>
          <p:cNvPr id="5123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5124" name="Picture 7" descr="03-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581400"/>
            <a:ext cx="3486150" cy="265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125" name="Straight Arrow Connector 5"/>
          <p:cNvCxnSpPr>
            <a:cxnSpLocks noChangeShapeType="1"/>
          </p:cNvCxnSpPr>
          <p:nvPr/>
        </p:nvCxnSpPr>
        <p:spPr bwMode="auto">
          <a:xfrm>
            <a:off x="5700713" y="4919663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6" name="Straight Arrow Connector 8"/>
          <p:cNvCxnSpPr>
            <a:cxnSpLocks noChangeShapeType="1"/>
          </p:cNvCxnSpPr>
          <p:nvPr/>
        </p:nvCxnSpPr>
        <p:spPr bwMode="auto">
          <a:xfrm rot="10800000">
            <a:off x="5305425" y="5057775"/>
            <a:ext cx="290513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 descr="in00202_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886200"/>
            <a:ext cx="2971800" cy="289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3539" name="Picture 3" descr="j0283790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886200"/>
            <a:ext cx="2895600" cy="281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3540" name="Text Box 4"/>
          <p:cNvSpPr txBox="1">
            <a:spLocks noChangeArrowheads="1"/>
          </p:cNvSpPr>
          <p:nvPr/>
        </p:nvSpPr>
        <p:spPr bwMode="auto">
          <a:xfrm>
            <a:off x="0" y="381000"/>
            <a:ext cx="9372600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en-US" dirty="0">
                <a:solidFill>
                  <a:srgbClr val="FF9900"/>
                </a:solidFill>
              </a:rPr>
              <a:t>Solution:</a:t>
            </a:r>
            <a:r>
              <a:rPr lang="en-US" altLang="en-US" dirty="0">
                <a:solidFill>
                  <a:srgbClr val="FFFFFF"/>
                </a:solidFill>
              </a:rPr>
              <a:t>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200" dirty="0">
                <a:solidFill>
                  <a:srgbClr val="FFFFFF"/>
                </a:solidFill>
              </a:rPr>
              <a:t>The amount of flow </a:t>
            </a:r>
            <a:r>
              <a:rPr lang="en-US" altLang="en-US" sz="3000" i="1" dirty="0">
                <a:solidFill>
                  <a:srgbClr val="FFFFFF"/>
                </a:solidFill>
              </a:rPr>
              <a:t>F</a:t>
            </a:r>
            <a:r>
              <a:rPr lang="en-US" altLang="en-US" sz="3000" baseline="-25000" dirty="0">
                <a:solidFill>
                  <a:srgbClr val="FFFFFF"/>
                </a:solidFill>
              </a:rPr>
              <a:t>&lt;</a:t>
            </a:r>
            <a:r>
              <a:rPr lang="en-US" altLang="en-US" sz="3000" i="1" baseline="-25000" dirty="0" err="1">
                <a:solidFill>
                  <a:srgbClr val="FFFFFF"/>
                </a:solidFill>
              </a:rPr>
              <a:t>u</a:t>
            </a:r>
            <a:r>
              <a:rPr lang="en-US" altLang="en-US" sz="3000" baseline="-25000" dirty="0" err="1">
                <a:solidFill>
                  <a:srgbClr val="FFFFFF"/>
                </a:solidFill>
              </a:rPr>
              <a:t>,</a:t>
            </a:r>
            <a:r>
              <a:rPr lang="en-US" altLang="en-US" sz="3000" i="1" baseline="-25000" dirty="0" err="1">
                <a:solidFill>
                  <a:srgbClr val="FFFFFF"/>
                </a:solidFill>
              </a:rPr>
              <a:t>v</a:t>
            </a:r>
            <a:r>
              <a:rPr lang="en-US" altLang="en-US" sz="3000" baseline="-25000" dirty="0">
                <a:solidFill>
                  <a:srgbClr val="FFFFFF"/>
                </a:solidFill>
              </a:rPr>
              <a:t>&gt;</a:t>
            </a:r>
            <a:r>
              <a:rPr lang="en-US" altLang="en-US" sz="3000" dirty="0">
                <a:solidFill>
                  <a:srgbClr val="FFFFFF"/>
                </a:solidFill>
              </a:rPr>
              <a:t> through each edge.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dirty="0">
                <a:solidFill>
                  <a:srgbClr val="FFFFFF"/>
                </a:solidFill>
              </a:rPr>
              <a:t>Flow </a:t>
            </a:r>
            <a:r>
              <a:rPr lang="en-US" altLang="en-US" sz="3000" i="1" dirty="0">
                <a:solidFill>
                  <a:srgbClr val="FFFFFF"/>
                </a:solidFill>
              </a:rPr>
              <a:t>F</a:t>
            </a:r>
            <a:r>
              <a:rPr lang="en-US" altLang="en-US" sz="3000" baseline="-25000" dirty="0">
                <a:solidFill>
                  <a:srgbClr val="FFFFFF"/>
                </a:solidFill>
              </a:rPr>
              <a:t>&lt;</a:t>
            </a:r>
            <a:r>
              <a:rPr lang="en-US" altLang="en-US" sz="3000" i="1" baseline="-25000" dirty="0" err="1">
                <a:solidFill>
                  <a:srgbClr val="FFFFFF"/>
                </a:solidFill>
              </a:rPr>
              <a:t>u</a:t>
            </a:r>
            <a:r>
              <a:rPr lang="en-US" altLang="en-US" sz="3000" baseline="-25000" dirty="0" err="1">
                <a:solidFill>
                  <a:srgbClr val="FFFFFF"/>
                </a:solidFill>
              </a:rPr>
              <a:t>,</a:t>
            </a:r>
            <a:r>
              <a:rPr lang="en-US" altLang="en-US" sz="3000" i="1" baseline="-25000" dirty="0" err="1">
                <a:solidFill>
                  <a:srgbClr val="FFFFFF"/>
                </a:solidFill>
              </a:rPr>
              <a:t>v</a:t>
            </a:r>
            <a:r>
              <a:rPr lang="en-US" altLang="en-US" sz="3000" baseline="-25000" dirty="0">
                <a:solidFill>
                  <a:srgbClr val="FFFFFF"/>
                </a:solidFill>
              </a:rPr>
              <a:t>&gt;</a:t>
            </a:r>
            <a:r>
              <a:rPr lang="en-US" altLang="en-US" sz="3000" dirty="0">
                <a:solidFill>
                  <a:srgbClr val="FFFFFF"/>
                </a:solidFill>
              </a:rPr>
              <a:t> can’t exceed capacity </a:t>
            </a:r>
            <a:r>
              <a:rPr lang="en-US" altLang="en-US" sz="3000" i="1" dirty="0">
                <a:solidFill>
                  <a:srgbClr val="FFFFFF"/>
                </a:solidFill>
              </a:rPr>
              <a:t>c</a:t>
            </a:r>
            <a:r>
              <a:rPr lang="en-US" altLang="en-US" sz="3000" baseline="-25000" dirty="0">
                <a:solidFill>
                  <a:srgbClr val="FFFFFF"/>
                </a:solidFill>
              </a:rPr>
              <a:t>&lt;</a:t>
            </a:r>
            <a:r>
              <a:rPr lang="en-US" altLang="en-US" sz="3000" i="1" baseline="-25000" dirty="0" err="1">
                <a:solidFill>
                  <a:srgbClr val="FFFFFF"/>
                </a:solidFill>
              </a:rPr>
              <a:t>u</a:t>
            </a:r>
            <a:r>
              <a:rPr lang="en-US" altLang="en-US" sz="3000" baseline="-25000" dirty="0" err="1">
                <a:solidFill>
                  <a:srgbClr val="FFFFFF"/>
                </a:solidFill>
              </a:rPr>
              <a:t>,</a:t>
            </a:r>
            <a:r>
              <a:rPr lang="en-US" altLang="en-US" sz="3000" i="1" baseline="-25000" dirty="0" err="1">
                <a:solidFill>
                  <a:srgbClr val="FFFFFF"/>
                </a:solidFill>
              </a:rPr>
              <a:t>v</a:t>
            </a:r>
            <a:r>
              <a:rPr lang="en-US" altLang="en-US" sz="3000" baseline="-25000" dirty="0">
                <a:solidFill>
                  <a:srgbClr val="FFFFFF"/>
                </a:solidFill>
              </a:rPr>
              <a:t>&gt;</a:t>
            </a:r>
            <a:r>
              <a:rPr lang="en-US" altLang="en-US" sz="3000" dirty="0">
                <a:solidFill>
                  <a:srgbClr val="FFFFFF"/>
                </a:solidFill>
              </a:rPr>
              <a:t>.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dirty="0">
                <a:solidFill>
                  <a:srgbClr val="FFFFFF"/>
                </a:solidFill>
              </a:rPr>
              <a:t>Unidirectional flow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dirty="0">
                <a:solidFill>
                  <a:srgbClr val="FFFFFF"/>
                </a:solidFill>
              </a:rPr>
              <a:t>No leaks, no extra flow.</a:t>
            </a:r>
          </a:p>
        </p:txBody>
      </p:sp>
      <p:sp>
        <p:nvSpPr>
          <p:cNvPr id="12293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35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35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335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335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335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335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335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335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 descr="in00202_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886200"/>
            <a:ext cx="2971800" cy="289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5300" name="Text Box 4"/>
          <p:cNvSpPr txBox="1">
            <a:spLocks noChangeArrowheads="1"/>
          </p:cNvSpPr>
          <p:nvPr/>
        </p:nvSpPr>
        <p:spPr bwMode="auto">
          <a:xfrm>
            <a:off x="0" y="381000"/>
            <a:ext cx="8229600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en-US">
                <a:solidFill>
                  <a:srgbClr val="FF9900"/>
                </a:solidFill>
              </a:rPr>
              <a:t>Solution:</a:t>
            </a:r>
            <a:r>
              <a:rPr lang="en-US" altLang="en-US">
                <a:solidFill>
                  <a:srgbClr val="FFFFFF"/>
                </a:solidFill>
              </a:rPr>
              <a:t>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200">
                <a:solidFill>
                  <a:srgbClr val="FFFFFF"/>
                </a:solidFill>
              </a:rPr>
              <a:t>The amount of flow </a:t>
            </a:r>
            <a:r>
              <a:rPr lang="en-US" altLang="en-US" sz="3000" i="1">
                <a:solidFill>
                  <a:srgbClr val="FFFFFF"/>
                </a:solidFill>
              </a:rPr>
              <a:t>F</a:t>
            </a:r>
            <a:r>
              <a:rPr lang="en-US" altLang="en-US" sz="3000" baseline="-25000">
                <a:solidFill>
                  <a:srgbClr val="FFFFFF"/>
                </a:solidFill>
              </a:rPr>
              <a:t>&lt;</a:t>
            </a:r>
            <a:r>
              <a:rPr lang="en-US" altLang="en-US" sz="3000" i="1" baseline="-25000">
                <a:solidFill>
                  <a:srgbClr val="FFFFFF"/>
                </a:solidFill>
              </a:rPr>
              <a:t>u</a:t>
            </a:r>
            <a:r>
              <a:rPr lang="en-US" altLang="en-US" sz="3000" baseline="-25000">
                <a:solidFill>
                  <a:srgbClr val="FFFFFF"/>
                </a:solidFill>
              </a:rPr>
              <a:t>,</a:t>
            </a:r>
            <a:r>
              <a:rPr lang="en-US" altLang="en-US" sz="3000" i="1" baseline="-25000">
                <a:solidFill>
                  <a:srgbClr val="FFFFFF"/>
                </a:solidFill>
              </a:rPr>
              <a:t>v</a:t>
            </a:r>
            <a:r>
              <a:rPr lang="en-US" altLang="en-US" sz="3000" baseline="-25000">
                <a:solidFill>
                  <a:srgbClr val="FFFFFF"/>
                </a:solidFill>
              </a:rPr>
              <a:t>&gt;</a:t>
            </a:r>
            <a:r>
              <a:rPr lang="en-US" altLang="en-US" sz="3000">
                <a:solidFill>
                  <a:srgbClr val="FFFFFF"/>
                </a:solidFill>
              </a:rPr>
              <a:t> through each edge.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>
                <a:solidFill>
                  <a:srgbClr val="FFFFFF"/>
                </a:solidFill>
              </a:rPr>
              <a:t>Flow </a:t>
            </a:r>
            <a:r>
              <a:rPr lang="en-US" altLang="en-US" sz="3000" i="1">
                <a:solidFill>
                  <a:srgbClr val="FFFFFF"/>
                </a:solidFill>
              </a:rPr>
              <a:t>F</a:t>
            </a:r>
            <a:r>
              <a:rPr lang="en-US" altLang="en-US" sz="3000" baseline="-25000">
                <a:solidFill>
                  <a:srgbClr val="FFFFFF"/>
                </a:solidFill>
              </a:rPr>
              <a:t>&lt;</a:t>
            </a:r>
            <a:r>
              <a:rPr lang="en-US" altLang="en-US" sz="3000" i="1" baseline="-25000">
                <a:solidFill>
                  <a:srgbClr val="FFFFFF"/>
                </a:solidFill>
              </a:rPr>
              <a:t>u</a:t>
            </a:r>
            <a:r>
              <a:rPr lang="en-US" altLang="en-US" sz="3000" baseline="-25000">
                <a:solidFill>
                  <a:srgbClr val="FFFFFF"/>
                </a:solidFill>
              </a:rPr>
              <a:t>,</a:t>
            </a:r>
            <a:r>
              <a:rPr lang="en-US" altLang="en-US" sz="3000" i="1" baseline="-25000">
                <a:solidFill>
                  <a:srgbClr val="FFFFFF"/>
                </a:solidFill>
              </a:rPr>
              <a:t>v</a:t>
            </a:r>
            <a:r>
              <a:rPr lang="en-US" altLang="en-US" sz="3000" baseline="-25000">
                <a:solidFill>
                  <a:srgbClr val="FFFFFF"/>
                </a:solidFill>
              </a:rPr>
              <a:t>&gt;</a:t>
            </a:r>
            <a:r>
              <a:rPr lang="en-US" altLang="en-US" sz="3000">
                <a:solidFill>
                  <a:srgbClr val="FFFFFF"/>
                </a:solidFill>
              </a:rPr>
              <a:t> can’t exceed capacity </a:t>
            </a:r>
            <a:r>
              <a:rPr lang="en-US" altLang="en-US" sz="3000" i="1">
                <a:solidFill>
                  <a:srgbClr val="FFFFFF"/>
                </a:solidFill>
              </a:rPr>
              <a:t>c</a:t>
            </a:r>
            <a:r>
              <a:rPr lang="en-US" altLang="en-US" sz="3000" baseline="-25000">
                <a:solidFill>
                  <a:srgbClr val="FFFFFF"/>
                </a:solidFill>
              </a:rPr>
              <a:t>&lt;</a:t>
            </a:r>
            <a:r>
              <a:rPr lang="en-US" altLang="en-US" sz="3000" i="1" baseline="-25000">
                <a:solidFill>
                  <a:srgbClr val="FFFFFF"/>
                </a:solidFill>
              </a:rPr>
              <a:t>u</a:t>
            </a:r>
            <a:r>
              <a:rPr lang="en-US" altLang="en-US" sz="3000" baseline="-25000">
                <a:solidFill>
                  <a:srgbClr val="FFFFFF"/>
                </a:solidFill>
              </a:rPr>
              <a:t>,</a:t>
            </a:r>
            <a:r>
              <a:rPr lang="en-US" altLang="en-US" sz="3000" i="1" baseline="-25000">
                <a:solidFill>
                  <a:srgbClr val="FFFFFF"/>
                </a:solidFill>
              </a:rPr>
              <a:t>v</a:t>
            </a:r>
            <a:r>
              <a:rPr lang="en-US" altLang="en-US" sz="3000" baseline="-25000">
                <a:solidFill>
                  <a:srgbClr val="FFFFFF"/>
                </a:solidFill>
              </a:rPr>
              <a:t>&gt;</a:t>
            </a:r>
            <a:r>
              <a:rPr lang="en-US" altLang="en-US" sz="3000">
                <a:solidFill>
                  <a:srgbClr val="FFFFFF"/>
                </a:solidFill>
              </a:rPr>
              <a:t>.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>
                <a:solidFill>
                  <a:srgbClr val="FFFFFF"/>
                </a:solidFill>
              </a:rPr>
              <a:t>Unidirectional flow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>
                <a:solidFill>
                  <a:srgbClr val="FFFFFF"/>
                </a:solidFill>
              </a:rPr>
              <a:t>No leaks, no extra flow.</a:t>
            </a:r>
          </a:p>
          <a:p>
            <a:pPr lvl="2" algn="l" eaLnBrk="1" hangingPunct="1">
              <a:spcBef>
                <a:spcPct val="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  For each node </a:t>
            </a:r>
            <a:r>
              <a:rPr lang="en-US" altLang="en-US" sz="3000" i="1">
                <a:solidFill>
                  <a:srgbClr val="FFFFFF"/>
                </a:solidFill>
              </a:rPr>
              <a:t>v</a:t>
            </a:r>
            <a:r>
              <a:rPr lang="en-US" altLang="en-US" sz="3000">
                <a:solidFill>
                  <a:srgbClr val="FFFFFF"/>
                </a:solidFill>
              </a:rPr>
              <a:t>: flow in = flow out</a:t>
            </a:r>
          </a:p>
          <a:p>
            <a:pPr lvl="1" algn="l" eaLnBrk="1" hangingPunct="1">
              <a:spcBef>
                <a:spcPct val="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  <a:sym typeface="Symbol" pitchFamily="18" charset="2"/>
              </a:rPr>
              <a:t>              </a:t>
            </a:r>
            <a:r>
              <a:rPr lang="en-US" altLang="en-US" sz="3000" i="1" baseline="-25000">
                <a:solidFill>
                  <a:srgbClr val="FFFFFF"/>
                </a:solidFill>
              </a:rPr>
              <a:t>u</a:t>
            </a:r>
            <a:r>
              <a:rPr lang="en-US" altLang="en-US" sz="3000" i="1">
                <a:solidFill>
                  <a:srgbClr val="FFFFFF"/>
                </a:solidFill>
              </a:rPr>
              <a:t> F</a:t>
            </a:r>
            <a:r>
              <a:rPr lang="en-US" altLang="en-US" sz="3000" baseline="-25000">
                <a:solidFill>
                  <a:srgbClr val="FFFFFF"/>
                </a:solidFill>
              </a:rPr>
              <a:t>&lt;</a:t>
            </a:r>
            <a:r>
              <a:rPr lang="en-US" altLang="en-US" sz="3000" i="1" baseline="-25000">
                <a:solidFill>
                  <a:srgbClr val="FFFFFF"/>
                </a:solidFill>
              </a:rPr>
              <a:t>u</a:t>
            </a:r>
            <a:r>
              <a:rPr lang="en-US" altLang="en-US" sz="3000" baseline="-25000">
                <a:solidFill>
                  <a:srgbClr val="FFFFFF"/>
                </a:solidFill>
              </a:rPr>
              <a:t>,</a:t>
            </a:r>
            <a:r>
              <a:rPr lang="en-US" altLang="en-US" sz="3000" i="1" baseline="-25000">
                <a:solidFill>
                  <a:srgbClr val="FFFFFF"/>
                </a:solidFill>
              </a:rPr>
              <a:t>v</a:t>
            </a:r>
            <a:r>
              <a:rPr lang="en-US" altLang="en-US" sz="3000" baseline="-25000">
                <a:solidFill>
                  <a:srgbClr val="FFFFFF"/>
                </a:solidFill>
              </a:rPr>
              <a:t>&gt;</a:t>
            </a:r>
            <a:r>
              <a:rPr lang="en-US" altLang="en-US" sz="3000">
                <a:solidFill>
                  <a:srgbClr val="FFFFFF"/>
                </a:solidFill>
              </a:rPr>
              <a:t> = </a:t>
            </a:r>
            <a:r>
              <a:rPr lang="en-US" altLang="en-US" sz="3000">
                <a:solidFill>
                  <a:srgbClr val="FFFFFF"/>
                </a:solidFill>
                <a:sym typeface="Symbol" pitchFamily="18" charset="2"/>
              </a:rPr>
              <a:t></a:t>
            </a:r>
            <a:r>
              <a:rPr lang="en-US" altLang="en-US" sz="3000" i="1" baseline="-25000">
                <a:solidFill>
                  <a:srgbClr val="FFFFFF"/>
                </a:solidFill>
              </a:rPr>
              <a:t>w</a:t>
            </a:r>
            <a:r>
              <a:rPr lang="en-US" altLang="en-US" sz="3000">
                <a:solidFill>
                  <a:srgbClr val="FFFFFF"/>
                </a:solidFill>
              </a:rPr>
              <a:t> </a:t>
            </a:r>
            <a:r>
              <a:rPr lang="en-US" altLang="en-US" sz="3000" i="1">
                <a:solidFill>
                  <a:srgbClr val="FFFFFF"/>
                </a:solidFill>
              </a:rPr>
              <a:t>F</a:t>
            </a:r>
            <a:r>
              <a:rPr lang="en-US" altLang="en-US" sz="3000" baseline="-25000">
                <a:solidFill>
                  <a:srgbClr val="FFFFFF"/>
                </a:solidFill>
              </a:rPr>
              <a:t>&lt;</a:t>
            </a:r>
            <a:r>
              <a:rPr lang="en-US" altLang="en-US" sz="3000" i="1" baseline="-25000">
                <a:solidFill>
                  <a:srgbClr val="FFFFFF"/>
                </a:solidFill>
              </a:rPr>
              <a:t>v</a:t>
            </a:r>
            <a:r>
              <a:rPr lang="en-US" altLang="en-US" sz="3000" baseline="-25000">
                <a:solidFill>
                  <a:srgbClr val="FFFFFF"/>
                </a:solidFill>
              </a:rPr>
              <a:t>,</a:t>
            </a:r>
            <a:r>
              <a:rPr lang="en-US" altLang="en-US" sz="3000" i="1" baseline="-25000">
                <a:solidFill>
                  <a:srgbClr val="FFFFFF"/>
                </a:solidFill>
              </a:rPr>
              <a:t>w</a:t>
            </a:r>
            <a:r>
              <a:rPr lang="en-US" altLang="en-US" sz="3000" baseline="-25000">
                <a:solidFill>
                  <a:srgbClr val="FFFFFF"/>
                </a:solidFill>
              </a:rPr>
              <a:t>&gt;</a:t>
            </a:r>
          </a:p>
        </p:txBody>
      </p:sp>
      <p:sp>
        <p:nvSpPr>
          <p:cNvPr id="13316" name="Line 6"/>
          <p:cNvSpPr>
            <a:spLocks noChangeShapeType="1"/>
          </p:cNvSpPr>
          <p:nvPr/>
        </p:nvSpPr>
        <p:spPr bwMode="auto">
          <a:xfrm>
            <a:off x="4140200" y="4267200"/>
            <a:ext cx="0" cy="457200"/>
          </a:xfrm>
          <a:prstGeom prst="line">
            <a:avLst/>
          </a:prstGeom>
          <a:noFill/>
          <a:ln w="508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grpSp>
        <p:nvGrpSpPr>
          <p:cNvPr id="2" name="Group 37"/>
          <p:cNvGrpSpPr>
            <a:grpSpLocks/>
          </p:cNvGrpSpPr>
          <p:nvPr/>
        </p:nvGrpSpPr>
        <p:grpSpPr bwMode="auto">
          <a:xfrm>
            <a:off x="533400" y="3717925"/>
            <a:ext cx="8305800" cy="2835275"/>
            <a:chOff x="336" y="2342"/>
            <a:chExt cx="5232" cy="1786"/>
          </a:xfrm>
        </p:grpSpPr>
        <p:pic>
          <p:nvPicPr>
            <p:cNvPr id="13319" name="Picture 7" descr="bd05339_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0" y="2887"/>
              <a:ext cx="1488" cy="1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3320" name="Group 8"/>
            <p:cNvGrpSpPr>
              <a:grpSpLocks/>
            </p:cNvGrpSpPr>
            <p:nvPr/>
          </p:nvGrpSpPr>
          <p:grpSpPr bwMode="auto">
            <a:xfrm>
              <a:off x="336" y="2695"/>
              <a:ext cx="1632" cy="1241"/>
              <a:chOff x="288" y="2448"/>
              <a:chExt cx="1632" cy="1241"/>
            </a:xfrm>
          </p:grpSpPr>
          <p:grpSp>
            <p:nvGrpSpPr>
              <p:cNvPr id="13322" name="Group 9"/>
              <p:cNvGrpSpPr>
                <a:grpSpLocks/>
              </p:cNvGrpSpPr>
              <p:nvPr/>
            </p:nvGrpSpPr>
            <p:grpSpPr bwMode="auto">
              <a:xfrm flipH="1">
                <a:off x="432" y="2448"/>
                <a:ext cx="1488" cy="1241"/>
                <a:chOff x="192" y="2736"/>
                <a:chExt cx="1488" cy="1241"/>
              </a:xfrm>
            </p:grpSpPr>
            <p:sp>
              <p:nvSpPr>
                <p:cNvPr id="13325" name="AutoShape 10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92" y="2736"/>
                  <a:ext cx="1488" cy="124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326" name="Freeform 11"/>
                <p:cNvSpPr>
                  <a:spLocks/>
                </p:cNvSpPr>
                <p:nvPr/>
              </p:nvSpPr>
              <p:spPr bwMode="auto">
                <a:xfrm>
                  <a:off x="207" y="2747"/>
                  <a:ext cx="1462" cy="1157"/>
                </a:xfrm>
                <a:custGeom>
                  <a:avLst/>
                  <a:gdLst>
                    <a:gd name="T0" fmla="*/ 4 w 2924"/>
                    <a:gd name="T1" fmla="*/ 1 h 2314"/>
                    <a:gd name="T2" fmla="*/ 4 w 2924"/>
                    <a:gd name="T3" fmla="*/ 1 h 2314"/>
                    <a:gd name="T4" fmla="*/ 3 w 2924"/>
                    <a:gd name="T5" fmla="*/ 1 h 2314"/>
                    <a:gd name="T6" fmla="*/ 3 w 2924"/>
                    <a:gd name="T7" fmla="*/ 1 h 2314"/>
                    <a:gd name="T8" fmla="*/ 3 w 2924"/>
                    <a:gd name="T9" fmla="*/ 1 h 2314"/>
                    <a:gd name="T10" fmla="*/ 2 w 2924"/>
                    <a:gd name="T11" fmla="*/ 1 h 2314"/>
                    <a:gd name="T12" fmla="*/ 2 w 2924"/>
                    <a:gd name="T13" fmla="*/ 1 h 2314"/>
                    <a:gd name="T14" fmla="*/ 1 w 2924"/>
                    <a:gd name="T15" fmla="*/ 1 h 2314"/>
                    <a:gd name="T16" fmla="*/ 1 w 2924"/>
                    <a:gd name="T17" fmla="*/ 1 h 2314"/>
                    <a:gd name="T18" fmla="*/ 1 w 2924"/>
                    <a:gd name="T19" fmla="*/ 2 h 2314"/>
                    <a:gd name="T20" fmla="*/ 1 w 2924"/>
                    <a:gd name="T21" fmla="*/ 2 h 2314"/>
                    <a:gd name="T22" fmla="*/ 1 w 2924"/>
                    <a:gd name="T23" fmla="*/ 3 h 2314"/>
                    <a:gd name="T24" fmla="*/ 1 w 2924"/>
                    <a:gd name="T25" fmla="*/ 3 h 2314"/>
                    <a:gd name="T26" fmla="*/ 1 w 2924"/>
                    <a:gd name="T27" fmla="*/ 3 h 2314"/>
                    <a:gd name="T28" fmla="*/ 1 w 2924"/>
                    <a:gd name="T29" fmla="*/ 4 h 2314"/>
                    <a:gd name="T30" fmla="*/ 1 w 2924"/>
                    <a:gd name="T31" fmla="*/ 5 h 2314"/>
                    <a:gd name="T32" fmla="*/ 1 w 2924"/>
                    <a:gd name="T33" fmla="*/ 5 h 2314"/>
                    <a:gd name="T34" fmla="*/ 1 w 2924"/>
                    <a:gd name="T35" fmla="*/ 5 h 2314"/>
                    <a:gd name="T36" fmla="*/ 1 w 2924"/>
                    <a:gd name="T37" fmla="*/ 6 h 2314"/>
                    <a:gd name="T38" fmla="*/ 1 w 2924"/>
                    <a:gd name="T39" fmla="*/ 7 h 2314"/>
                    <a:gd name="T40" fmla="*/ 1 w 2924"/>
                    <a:gd name="T41" fmla="*/ 7 h 2314"/>
                    <a:gd name="T42" fmla="*/ 1 w 2924"/>
                    <a:gd name="T43" fmla="*/ 8 h 2314"/>
                    <a:gd name="T44" fmla="*/ 1 w 2924"/>
                    <a:gd name="T45" fmla="*/ 9 h 2314"/>
                    <a:gd name="T46" fmla="*/ 2 w 2924"/>
                    <a:gd name="T47" fmla="*/ 9 h 2314"/>
                    <a:gd name="T48" fmla="*/ 2 w 2924"/>
                    <a:gd name="T49" fmla="*/ 9 h 2314"/>
                    <a:gd name="T50" fmla="*/ 3 w 2924"/>
                    <a:gd name="T51" fmla="*/ 9 h 2314"/>
                    <a:gd name="T52" fmla="*/ 3 w 2924"/>
                    <a:gd name="T53" fmla="*/ 9 h 2314"/>
                    <a:gd name="T54" fmla="*/ 3 w 2924"/>
                    <a:gd name="T55" fmla="*/ 9 h 2314"/>
                    <a:gd name="T56" fmla="*/ 5 w 2924"/>
                    <a:gd name="T57" fmla="*/ 9 h 2314"/>
                    <a:gd name="T58" fmla="*/ 6 w 2924"/>
                    <a:gd name="T59" fmla="*/ 9 h 2314"/>
                    <a:gd name="T60" fmla="*/ 6 w 2924"/>
                    <a:gd name="T61" fmla="*/ 9 h 2314"/>
                    <a:gd name="T62" fmla="*/ 7 w 2924"/>
                    <a:gd name="T63" fmla="*/ 9 h 2314"/>
                    <a:gd name="T64" fmla="*/ 8 w 2924"/>
                    <a:gd name="T65" fmla="*/ 9 h 2314"/>
                    <a:gd name="T66" fmla="*/ 9 w 2924"/>
                    <a:gd name="T67" fmla="*/ 9 h 2314"/>
                    <a:gd name="T68" fmla="*/ 9 w 2924"/>
                    <a:gd name="T69" fmla="*/ 9 h 2314"/>
                    <a:gd name="T70" fmla="*/ 10 w 2924"/>
                    <a:gd name="T71" fmla="*/ 9 h 2314"/>
                    <a:gd name="T72" fmla="*/ 11 w 2924"/>
                    <a:gd name="T73" fmla="*/ 9 h 2314"/>
                    <a:gd name="T74" fmla="*/ 11 w 2924"/>
                    <a:gd name="T75" fmla="*/ 9 h 2314"/>
                    <a:gd name="T76" fmla="*/ 11 w 2924"/>
                    <a:gd name="T77" fmla="*/ 9 h 2314"/>
                    <a:gd name="T78" fmla="*/ 11 w 2924"/>
                    <a:gd name="T79" fmla="*/ 8 h 2314"/>
                    <a:gd name="T80" fmla="*/ 11 w 2924"/>
                    <a:gd name="T81" fmla="*/ 7 h 2314"/>
                    <a:gd name="T82" fmla="*/ 11 w 2924"/>
                    <a:gd name="T83" fmla="*/ 7 h 2314"/>
                    <a:gd name="T84" fmla="*/ 12 w 2924"/>
                    <a:gd name="T85" fmla="*/ 7 h 2314"/>
                    <a:gd name="T86" fmla="*/ 12 w 2924"/>
                    <a:gd name="T87" fmla="*/ 7 h 2314"/>
                    <a:gd name="T88" fmla="*/ 12 w 2924"/>
                    <a:gd name="T89" fmla="*/ 6 h 2314"/>
                    <a:gd name="T90" fmla="*/ 12 w 2924"/>
                    <a:gd name="T91" fmla="*/ 5 h 2314"/>
                    <a:gd name="T92" fmla="*/ 12 w 2924"/>
                    <a:gd name="T93" fmla="*/ 5 h 2314"/>
                    <a:gd name="T94" fmla="*/ 12 w 2924"/>
                    <a:gd name="T95" fmla="*/ 5 h 2314"/>
                    <a:gd name="T96" fmla="*/ 11 w 2924"/>
                    <a:gd name="T97" fmla="*/ 4 h 2314"/>
                    <a:gd name="T98" fmla="*/ 11 w 2924"/>
                    <a:gd name="T99" fmla="*/ 3 h 2314"/>
                    <a:gd name="T100" fmla="*/ 10 w 2924"/>
                    <a:gd name="T101" fmla="*/ 3 h 2314"/>
                    <a:gd name="T102" fmla="*/ 9 w 2924"/>
                    <a:gd name="T103" fmla="*/ 3 h 2314"/>
                    <a:gd name="T104" fmla="*/ 8 w 2924"/>
                    <a:gd name="T105" fmla="*/ 3 h 2314"/>
                    <a:gd name="T106" fmla="*/ 7 w 2924"/>
                    <a:gd name="T107" fmla="*/ 3 h 2314"/>
                    <a:gd name="T108" fmla="*/ 7 w 2924"/>
                    <a:gd name="T109" fmla="*/ 3 h 2314"/>
                    <a:gd name="T110" fmla="*/ 7 w 2924"/>
                    <a:gd name="T111" fmla="*/ 2 h 2314"/>
                    <a:gd name="T112" fmla="*/ 6 w 2924"/>
                    <a:gd name="T113" fmla="*/ 2 h 2314"/>
                    <a:gd name="T114" fmla="*/ 6 w 2924"/>
                    <a:gd name="T115" fmla="*/ 1 h 2314"/>
                    <a:gd name="T116" fmla="*/ 6 w 2924"/>
                    <a:gd name="T117" fmla="*/ 1 h 2314"/>
                    <a:gd name="T118" fmla="*/ 5 w 2924"/>
                    <a:gd name="T119" fmla="*/ 1 h 2314"/>
                    <a:gd name="T120" fmla="*/ 5 w 2924"/>
                    <a:gd name="T121" fmla="*/ 1 h 231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924"/>
                    <a:gd name="T184" fmla="*/ 0 h 2314"/>
                    <a:gd name="T185" fmla="*/ 2924 w 2924"/>
                    <a:gd name="T186" fmla="*/ 2314 h 2314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924" h="2314">
                      <a:moveTo>
                        <a:pt x="1167" y="80"/>
                      </a:moveTo>
                      <a:lnTo>
                        <a:pt x="1111" y="69"/>
                      </a:lnTo>
                      <a:lnTo>
                        <a:pt x="1064" y="58"/>
                      </a:lnTo>
                      <a:lnTo>
                        <a:pt x="1024" y="47"/>
                      </a:lnTo>
                      <a:lnTo>
                        <a:pt x="993" y="38"/>
                      </a:lnTo>
                      <a:lnTo>
                        <a:pt x="964" y="29"/>
                      </a:lnTo>
                      <a:lnTo>
                        <a:pt x="943" y="22"/>
                      </a:lnTo>
                      <a:lnTo>
                        <a:pt x="925" y="14"/>
                      </a:lnTo>
                      <a:lnTo>
                        <a:pt x="911" y="11"/>
                      </a:lnTo>
                      <a:lnTo>
                        <a:pt x="898" y="6"/>
                      </a:lnTo>
                      <a:lnTo>
                        <a:pt x="885" y="2"/>
                      </a:lnTo>
                      <a:lnTo>
                        <a:pt x="873" y="0"/>
                      </a:lnTo>
                      <a:lnTo>
                        <a:pt x="862" y="0"/>
                      </a:lnTo>
                      <a:lnTo>
                        <a:pt x="848" y="0"/>
                      </a:lnTo>
                      <a:lnTo>
                        <a:pt x="831" y="1"/>
                      </a:lnTo>
                      <a:lnTo>
                        <a:pt x="811" y="5"/>
                      </a:lnTo>
                      <a:lnTo>
                        <a:pt x="788" y="11"/>
                      </a:lnTo>
                      <a:lnTo>
                        <a:pt x="759" y="14"/>
                      </a:lnTo>
                      <a:lnTo>
                        <a:pt x="733" y="19"/>
                      </a:lnTo>
                      <a:lnTo>
                        <a:pt x="706" y="21"/>
                      </a:lnTo>
                      <a:lnTo>
                        <a:pt x="680" y="23"/>
                      </a:lnTo>
                      <a:lnTo>
                        <a:pt x="653" y="24"/>
                      </a:lnTo>
                      <a:lnTo>
                        <a:pt x="628" y="26"/>
                      </a:lnTo>
                      <a:lnTo>
                        <a:pt x="601" y="28"/>
                      </a:lnTo>
                      <a:lnTo>
                        <a:pt x="576" y="31"/>
                      </a:lnTo>
                      <a:lnTo>
                        <a:pt x="550" y="33"/>
                      </a:lnTo>
                      <a:lnTo>
                        <a:pt x="525" y="38"/>
                      </a:lnTo>
                      <a:lnTo>
                        <a:pt x="500" y="43"/>
                      </a:lnTo>
                      <a:lnTo>
                        <a:pt x="474" y="51"/>
                      </a:lnTo>
                      <a:lnTo>
                        <a:pt x="449" y="60"/>
                      </a:lnTo>
                      <a:lnTo>
                        <a:pt x="423" y="72"/>
                      </a:lnTo>
                      <a:lnTo>
                        <a:pt x="398" y="87"/>
                      </a:lnTo>
                      <a:lnTo>
                        <a:pt x="372" y="105"/>
                      </a:lnTo>
                      <a:lnTo>
                        <a:pt x="346" y="124"/>
                      </a:lnTo>
                      <a:lnTo>
                        <a:pt x="324" y="142"/>
                      </a:lnTo>
                      <a:lnTo>
                        <a:pt x="301" y="159"/>
                      </a:lnTo>
                      <a:lnTo>
                        <a:pt x="281" y="177"/>
                      </a:lnTo>
                      <a:lnTo>
                        <a:pt x="262" y="194"/>
                      </a:lnTo>
                      <a:lnTo>
                        <a:pt x="244" y="210"/>
                      </a:lnTo>
                      <a:lnTo>
                        <a:pt x="230" y="228"/>
                      </a:lnTo>
                      <a:lnTo>
                        <a:pt x="217" y="244"/>
                      </a:lnTo>
                      <a:lnTo>
                        <a:pt x="203" y="261"/>
                      </a:lnTo>
                      <a:lnTo>
                        <a:pt x="194" y="278"/>
                      </a:lnTo>
                      <a:lnTo>
                        <a:pt x="186" y="294"/>
                      </a:lnTo>
                      <a:lnTo>
                        <a:pt x="180" y="312"/>
                      </a:lnTo>
                      <a:lnTo>
                        <a:pt x="175" y="331"/>
                      </a:lnTo>
                      <a:lnTo>
                        <a:pt x="173" y="348"/>
                      </a:lnTo>
                      <a:lnTo>
                        <a:pt x="173" y="368"/>
                      </a:lnTo>
                      <a:lnTo>
                        <a:pt x="176" y="389"/>
                      </a:lnTo>
                      <a:lnTo>
                        <a:pt x="176" y="407"/>
                      </a:lnTo>
                      <a:lnTo>
                        <a:pt x="173" y="426"/>
                      </a:lnTo>
                      <a:lnTo>
                        <a:pt x="167" y="441"/>
                      </a:lnTo>
                      <a:lnTo>
                        <a:pt x="158" y="458"/>
                      </a:lnTo>
                      <a:lnTo>
                        <a:pt x="146" y="473"/>
                      </a:lnTo>
                      <a:lnTo>
                        <a:pt x="133" y="488"/>
                      </a:lnTo>
                      <a:lnTo>
                        <a:pt x="118" y="502"/>
                      </a:lnTo>
                      <a:lnTo>
                        <a:pt x="104" y="519"/>
                      </a:lnTo>
                      <a:lnTo>
                        <a:pt x="86" y="533"/>
                      </a:lnTo>
                      <a:lnTo>
                        <a:pt x="72" y="552"/>
                      </a:lnTo>
                      <a:lnTo>
                        <a:pt x="56" y="569"/>
                      </a:lnTo>
                      <a:lnTo>
                        <a:pt x="42" y="592"/>
                      </a:lnTo>
                      <a:lnTo>
                        <a:pt x="29" y="614"/>
                      </a:lnTo>
                      <a:lnTo>
                        <a:pt x="18" y="640"/>
                      </a:lnTo>
                      <a:lnTo>
                        <a:pt x="10" y="670"/>
                      </a:lnTo>
                      <a:lnTo>
                        <a:pt x="4" y="703"/>
                      </a:lnTo>
                      <a:lnTo>
                        <a:pt x="1" y="735"/>
                      </a:lnTo>
                      <a:lnTo>
                        <a:pt x="0" y="768"/>
                      </a:lnTo>
                      <a:lnTo>
                        <a:pt x="1" y="799"/>
                      </a:lnTo>
                      <a:lnTo>
                        <a:pt x="4" y="833"/>
                      </a:lnTo>
                      <a:lnTo>
                        <a:pt x="8" y="861"/>
                      </a:lnTo>
                      <a:lnTo>
                        <a:pt x="14" y="891"/>
                      </a:lnTo>
                      <a:lnTo>
                        <a:pt x="20" y="918"/>
                      </a:lnTo>
                      <a:lnTo>
                        <a:pt x="27" y="946"/>
                      </a:lnTo>
                      <a:lnTo>
                        <a:pt x="34" y="971"/>
                      </a:lnTo>
                      <a:lnTo>
                        <a:pt x="42" y="996"/>
                      </a:lnTo>
                      <a:lnTo>
                        <a:pt x="48" y="1018"/>
                      </a:lnTo>
                      <a:lnTo>
                        <a:pt x="56" y="1042"/>
                      </a:lnTo>
                      <a:lnTo>
                        <a:pt x="61" y="1061"/>
                      </a:lnTo>
                      <a:lnTo>
                        <a:pt x="66" y="1081"/>
                      </a:lnTo>
                      <a:lnTo>
                        <a:pt x="71" y="1100"/>
                      </a:lnTo>
                      <a:lnTo>
                        <a:pt x="73" y="1118"/>
                      </a:lnTo>
                      <a:lnTo>
                        <a:pt x="73" y="1134"/>
                      </a:lnTo>
                      <a:lnTo>
                        <a:pt x="72" y="1155"/>
                      </a:lnTo>
                      <a:lnTo>
                        <a:pt x="71" y="1178"/>
                      </a:lnTo>
                      <a:lnTo>
                        <a:pt x="68" y="1203"/>
                      </a:lnTo>
                      <a:lnTo>
                        <a:pt x="63" y="1227"/>
                      </a:lnTo>
                      <a:lnTo>
                        <a:pt x="60" y="1256"/>
                      </a:lnTo>
                      <a:lnTo>
                        <a:pt x="54" y="1286"/>
                      </a:lnTo>
                      <a:lnTo>
                        <a:pt x="50" y="1319"/>
                      </a:lnTo>
                      <a:lnTo>
                        <a:pt x="44" y="1351"/>
                      </a:lnTo>
                      <a:lnTo>
                        <a:pt x="39" y="1384"/>
                      </a:lnTo>
                      <a:lnTo>
                        <a:pt x="33" y="1420"/>
                      </a:lnTo>
                      <a:lnTo>
                        <a:pt x="29" y="1456"/>
                      </a:lnTo>
                      <a:lnTo>
                        <a:pt x="24" y="1493"/>
                      </a:lnTo>
                      <a:lnTo>
                        <a:pt x="21" y="1529"/>
                      </a:lnTo>
                      <a:lnTo>
                        <a:pt x="18" y="1567"/>
                      </a:lnTo>
                      <a:lnTo>
                        <a:pt x="16" y="1607"/>
                      </a:lnTo>
                      <a:lnTo>
                        <a:pt x="15" y="1644"/>
                      </a:lnTo>
                      <a:lnTo>
                        <a:pt x="19" y="1681"/>
                      </a:lnTo>
                      <a:lnTo>
                        <a:pt x="24" y="1717"/>
                      </a:lnTo>
                      <a:lnTo>
                        <a:pt x="32" y="1755"/>
                      </a:lnTo>
                      <a:lnTo>
                        <a:pt x="40" y="1789"/>
                      </a:lnTo>
                      <a:lnTo>
                        <a:pt x="52" y="1823"/>
                      </a:lnTo>
                      <a:lnTo>
                        <a:pt x="64" y="1855"/>
                      </a:lnTo>
                      <a:lnTo>
                        <a:pt x="77" y="1887"/>
                      </a:lnTo>
                      <a:lnTo>
                        <a:pt x="89" y="1915"/>
                      </a:lnTo>
                      <a:lnTo>
                        <a:pt x="103" y="1943"/>
                      </a:lnTo>
                      <a:lnTo>
                        <a:pt x="115" y="1967"/>
                      </a:lnTo>
                      <a:lnTo>
                        <a:pt x="128" y="1991"/>
                      </a:lnTo>
                      <a:lnTo>
                        <a:pt x="138" y="2011"/>
                      </a:lnTo>
                      <a:lnTo>
                        <a:pt x="147" y="2029"/>
                      </a:lnTo>
                      <a:lnTo>
                        <a:pt x="155" y="2045"/>
                      </a:lnTo>
                      <a:lnTo>
                        <a:pt x="161" y="2059"/>
                      </a:lnTo>
                      <a:lnTo>
                        <a:pt x="166" y="2068"/>
                      </a:lnTo>
                      <a:lnTo>
                        <a:pt x="178" y="2076"/>
                      </a:lnTo>
                      <a:lnTo>
                        <a:pt x="193" y="2084"/>
                      </a:lnTo>
                      <a:lnTo>
                        <a:pt x="212" y="2093"/>
                      </a:lnTo>
                      <a:lnTo>
                        <a:pt x="233" y="2097"/>
                      </a:lnTo>
                      <a:lnTo>
                        <a:pt x="257" y="2104"/>
                      </a:lnTo>
                      <a:lnTo>
                        <a:pt x="284" y="2107"/>
                      </a:lnTo>
                      <a:lnTo>
                        <a:pt x="312" y="2112"/>
                      </a:lnTo>
                      <a:lnTo>
                        <a:pt x="339" y="2114"/>
                      </a:lnTo>
                      <a:lnTo>
                        <a:pt x="369" y="2117"/>
                      </a:lnTo>
                      <a:lnTo>
                        <a:pt x="397" y="2118"/>
                      </a:lnTo>
                      <a:lnTo>
                        <a:pt x="425" y="2119"/>
                      </a:lnTo>
                      <a:lnTo>
                        <a:pt x="451" y="2121"/>
                      </a:lnTo>
                      <a:lnTo>
                        <a:pt x="475" y="2122"/>
                      </a:lnTo>
                      <a:lnTo>
                        <a:pt x="497" y="2122"/>
                      </a:lnTo>
                      <a:lnTo>
                        <a:pt x="517" y="2123"/>
                      </a:lnTo>
                      <a:lnTo>
                        <a:pt x="535" y="2124"/>
                      </a:lnTo>
                      <a:lnTo>
                        <a:pt x="556" y="2131"/>
                      </a:lnTo>
                      <a:lnTo>
                        <a:pt x="579" y="2139"/>
                      </a:lnTo>
                      <a:lnTo>
                        <a:pt x="605" y="2152"/>
                      </a:lnTo>
                      <a:lnTo>
                        <a:pt x="631" y="2164"/>
                      </a:lnTo>
                      <a:lnTo>
                        <a:pt x="661" y="2179"/>
                      </a:lnTo>
                      <a:lnTo>
                        <a:pt x="692" y="2196"/>
                      </a:lnTo>
                      <a:lnTo>
                        <a:pt x="726" y="2212"/>
                      </a:lnTo>
                      <a:lnTo>
                        <a:pt x="762" y="2228"/>
                      </a:lnTo>
                      <a:lnTo>
                        <a:pt x="800" y="2243"/>
                      </a:lnTo>
                      <a:lnTo>
                        <a:pt x="839" y="2258"/>
                      </a:lnTo>
                      <a:lnTo>
                        <a:pt x="883" y="2270"/>
                      </a:lnTo>
                      <a:lnTo>
                        <a:pt x="927" y="2280"/>
                      </a:lnTo>
                      <a:lnTo>
                        <a:pt x="975" y="2288"/>
                      </a:lnTo>
                      <a:lnTo>
                        <a:pt x="1024" y="2291"/>
                      </a:lnTo>
                      <a:lnTo>
                        <a:pt x="1078" y="2292"/>
                      </a:lnTo>
                      <a:lnTo>
                        <a:pt x="1127" y="2285"/>
                      </a:lnTo>
                      <a:lnTo>
                        <a:pt x="1174" y="2278"/>
                      </a:lnTo>
                      <a:lnTo>
                        <a:pt x="1217" y="2267"/>
                      </a:lnTo>
                      <a:lnTo>
                        <a:pt x="1258" y="2255"/>
                      </a:lnTo>
                      <a:lnTo>
                        <a:pt x="1293" y="2241"/>
                      </a:lnTo>
                      <a:lnTo>
                        <a:pt x="1330" y="2227"/>
                      </a:lnTo>
                      <a:lnTo>
                        <a:pt x="1365" y="2212"/>
                      </a:lnTo>
                      <a:lnTo>
                        <a:pt x="1401" y="2201"/>
                      </a:lnTo>
                      <a:lnTo>
                        <a:pt x="1434" y="2190"/>
                      </a:lnTo>
                      <a:lnTo>
                        <a:pt x="1470" y="2183"/>
                      </a:lnTo>
                      <a:lnTo>
                        <a:pt x="1507" y="2178"/>
                      </a:lnTo>
                      <a:lnTo>
                        <a:pt x="1546" y="2178"/>
                      </a:lnTo>
                      <a:lnTo>
                        <a:pt x="1590" y="2183"/>
                      </a:lnTo>
                      <a:lnTo>
                        <a:pt x="1635" y="2192"/>
                      </a:lnTo>
                      <a:lnTo>
                        <a:pt x="1685" y="2209"/>
                      </a:lnTo>
                      <a:lnTo>
                        <a:pt x="1740" y="2233"/>
                      </a:lnTo>
                      <a:lnTo>
                        <a:pt x="1794" y="2258"/>
                      </a:lnTo>
                      <a:lnTo>
                        <a:pt x="1843" y="2276"/>
                      </a:lnTo>
                      <a:lnTo>
                        <a:pt x="1887" y="2291"/>
                      </a:lnTo>
                      <a:lnTo>
                        <a:pt x="1928" y="2303"/>
                      </a:lnTo>
                      <a:lnTo>
                        <a:pt x="1965" y="2310"/>
                      </a:lnTo>
                      <a:lnTo>
                        <a:pt x="2001" y="2314"/>
                      </a:lnTo>
                      <a:lnTo>
                        <a:pt x="2033" y="2314"/>
                      </a:lnTo>
                      <a:lnTo>
                        <a:pt x="2066" y="2314"/>
                      </a:lnTo>
                      <a:lnTo>
                        <a:pt x="2096" y="2309"/>
                      </a:lnTo>
                      <a:lnTo>
                        <a:pt x="2128" y="2304"/>
                      </a:lnTo>
                      <a:lnTo>
                        <a:pt x="2161" y="2295"/>
                      </a:lnTo>
                      <a:lnTo>
                        <a:pt x="2196" y="2288"/>
                      </a:lnTo>
                      <a:lnTo>
                        <a:pt x="2232" y="2279"/>
                      </a:lnTo>
                      <a:lnTo>
                        <a:pt x="2273" y="2270"/>
                      </a:lnTo>
                      <a:lnTo>
                        <a:pt x="2315" y="2260"/>
                      </a:lnTo>
                      <a:lnTo>
                        <a:pt x="2365" y="2253"/>
                      </a:lnTo>
                      <a:lnTo>
                        <a:pt x="2412" y="2247"/>
                      </a:lnTo>
                      <a:lnTo>
                        <a:pt x="2456" y="2242"/>
                      </a:lnTo>
                      <a:lnTo>
                        <a:pt x="2496" y="2240"/>
                      </a:lnTo>
                      <a:lnTo>
                        <a:pt x="2534" y="2241"/>
                      </a:lnTo>
                      <a:lnTo>
                        <a:pt x="2565" y="2241"/>
                      </a:lnTo>
                      <a:lnTo>
                        <a:pt x="2594" y="2244"/>
                      </a:lnTo>
                      <a:lnTo>
                        <a:pt x="2620" y="2246"/>
                      </a:lnTo>
                      <a:lnTo>
                        <a:pt x="2642" y="2247"/>
                      </a:lnTo>
                      <a:lnTo>
                        <a:pt x="2661" y="2247"/>
                      </a:lnTo>
                      <a:lnTo>
                        <a:pt x="2676" y="2243"/>
                      </a:lnTo>
                      <a:lnTo>
                        <a:pt x="2690" y="2237"/>
                      </a:lnTo>
                      <a:lnTo>
                        <a:pt x="2701" y="2230"/>
                      </a:lnTo>
                      <a:lnTo>
                        <a:pt x="2708" y="2217"/>
                      </a:lnTo>
                      <a:lnTo>
                        <a:pt x="2714" y="2200"/>
                      </a:lnTo>
                      <a:lnTo>
                        <a:pt x="2717" y="2179"/>
                      </a:lnTo>
                      <a:lnTo>
                        <a:pt x="2719" y="2154"/>
                      </a:lnTo>
                      <a:lnTo>
                        <a:pt x="2719" y="2123"/>
                      </a:lnTo>
                      <a:lnTo>
                        <a:pt x="2720" y="2096"/>
                      </a:lnTo>
                      <a:lnTo>
                        <a:pt x="2722" y="2073"/>
                      </a:lnTo>
                      <a:lnTo>
                        <a:pt x="2724" y="2050"/>
                      </a:lnTo>
                      <a:lnTo>
                        <a:pt x="2727" y="2028"/>
                      </a:lnTo>
                      <a:lnTo>
                        <a:pt x="2732" y="2009"/>
                      </a:lnTo>
                      <a:lnTo>
                        <a:pt x="2735" y="1991"/>
                      </a:lnTo>
                      <a:lnTo>
                        <a:pt x="2741" y="1975"/>
                      </a:lnTo>
                      <a:lnTo>
                        <a:pt x="2745" y="1957"/>
                      </a:lnTo>
                      <a:lnTo>
                        <a:pt x="2751" y="1943"/>
                      </a:lnTo>
                      <a:lnTo>
                        <a:pt x="2757" y="1926"/>
                      </a:lnTo>
                      <a:lnTo>
                        <a:pt x="2764" y="1911"/>
                      </a:lnTo>
                      <a:lnTo>
                        <a:pt x="2769" y="1895"/>
                      </a:lnTo>
                      <a:lnTo>
                        <a:pt x="2777" y="1880"/>
                      </a:lnTo>
                      <a:lnTo>
                        <a:pt x="2783" y="1863"/>
                      </a:lnTo>
                      <a:lnTo>
                        <a:pt x="2790" y="1846"/>
                      </a:lnTo>
                      <a:lnTo>
                        <a:pt x="2798" y="1829"/>
                      </a:lnTo>
                      <a:lnTo>
                        <a:pt x="2807" y="1813"/>
                      </a:lnTo>
                      <a:lnTo>
                        <a:pt x="2816" y="1798"/>
                      </a:lnTo>
                      <a:lnTo>
                        <a:pt x="2828" y="1783"/>
                      </a:lnTo>
                      <a:lnTo>
                        <a:pt x="2839" y="1768"/>
                      </a:lnTo>
                      <a:lnTo>
                        <a:pt x="2851" y="1754"/>
                      </a:lnTo>
                      <a:lnTo>
                        <a:pt x="2863" y="1737"/>
                      </a:lnTo>
                      <a:lnTo>
                        <a:pt x="2875" y="1723"/>
                      </a:lnTo>
                      <a:lnTo>
                        <a:pt x="2884" y="1704"/>
                      </a:lnTo>
                      <a:lnTo>
                        <a:pt x="2894" y="1686"/>
                      </a:lnTo>
                      <a:lnTo>
                        <a:pt x="2903" y="1665"/>
                      </a:lnTo>
                      <a:lnTo>
                        <a:pt x="2910" y="1643"/>
                      </a:lnTo>
                      <a:lnTo>
                        <a:pt x="2914" y="1618"/>
                      </a:lnTo>
                      <a:lnTo>
                        <a:pt x="2916" y="1590"/>
                      </a:lnTo>
                      <a:lnTo>
                        <a:pt x="2916" y="1560"/>
                      </a:lnTo>
                      <a:lnTo>
                        <a:pt x="2915" y="1527"/>
                      </a:lnTo>
                      <a:lnTo>
                        <a:pt x="2911" y="1490"/>
                      </a:lnTo>
                      <a:lnTo>
                        <a:pt x="2911" y="1457"/>
                      </a:lnTo>
                      <a:lnTo>
                        <a:pt x="2911" y="1424"/>
                      </a:lnTo>
                      <a:lnTo>
                        <a:pt x="2914" y="1392"/>
                      </a:lnTo>
                      <a:lnTo>
                        <a:pt x="2916" y="1360"/>
                      </a:lnTo>
                      <a:lnTo>
                        <a:pt x="2918" y="1331"/>
                      </a:lnTo>
                      <a:lnTo>
                        <a:pt x="2921" y="1300"/>
                      </a:lnTo>
                      <a:lnTo>
                        <a:pt x="2924" y="1274"/>
                      </a:lnTo>
                      <a:lnTo>
                        <a:pt x="2923" y="1244"/>
                      </a:lnTo>
                      <a:lnTo>
                        <a:pt x="2922" y="1216"/>
                      </a:lnTo>
                      <a:lnTo>
                        <a:pt x="2917" y="1190"/>
                      </a:lnTo>
                      <a:lnTo>
                        <a:pt x="2912" y="1163"/>
                      </a:lnTo>
                      <a:lnTo>
                        <a:pt x="2901" y="1136"/>
                      </a:lnTo>
                      <a:lnTo>
                        <a:pt x="2887" y="1111"/>
                      </a:lnTo>
                      <a:lnTo>
                        <a:pt x="2871" y="1087"/>
                      </a:lnTo>
                      <a:lnTo>
                        <a:pt x="2849" y="1063"/>
                      </a:lnTo>
                      <a:lnTo>
                        <a:pt x="2824" y="1037"/>
                      </a:lnTo>
                      <a:lnTo>
                        <a:pt x="2804" y="1015"/>
                      </a:lnTo>
                      <a:lnTo>
                        <a:pt x="2786" y="993"/>
                      </a:lnTo>
                      <a:lnTo>
                        <a:pt x="2768" y="972"/>
                      </a:lnTo>
                      <a:lnTo>
                        <a:pt x="2750" y="952"/>
                      </a:lnTo>
                      <a:lnTo>
                        <a:pt x="2734" y="935"/>
                      </a:lnTo>
                      <a:lnTo>
                        <a:pt x="2714" y="918"/>
                      </a:lnTo>
                      <a:lnTo>
                        <a:pt x="2693" y="903"/>
                      </a:lnTo>
                      <a:lnTo>
                        <a:pt x="2667" y="888"/>
                      </a:lnTo>
                      <a:lnTo>
                        <a:pt x="2641" y="875"/>
                      </a:lnTo>
                      <a:lnTo>
                        <a:pt x="2608" y="861"/>
                      </a:lnTo>
                      <a:lnTo>
                        <a:pt x="2571" y="851"/>
                      </a:lnTo>
                      <a:lnTo>
                        <a:pt x="2528" y="841"/>
                      </a:lnTo>
                      <a:lnTo>
                        <a:pt x="2478" y="834"/>
                      </a:lnTo>
                      <a:lnTo>
                        <a:pt x="2421" y="826"/>
                      </a:lnTo>
                      <a:lnTo>
                        <a:pt x="2357" y="822"/>
                      </a:lnTo>
                      <a:lnTo>
                        <a:pt x="2289" y="814"/>
                      </a:lnTo>
                      <a:lnTo>
                        <a:pt x="2231" y="807"/>
                      </a:lnTo>
                      <a:lnTo>
                        <a:pt x="2175" y="797"/>
                      </a:lnTo>
                      <a:lnTo>
                        <a:pt x="2128" y="787"/>
                      </a:lnTo>
                      <a:lnTo>
                        <a:pt x="2085" y="776"/>
                      </a:lnTo>
                      <a:lnTo>
                        <a:pt x="2047" y="764"/>
                      </a:lnTo>
                      <a:lnTo>
                        <a:pt x="2015" y="750"/>
                      </a:lnTo>
                      <a:lnTo>
                        <a:pt x="1989" y="736"/>
                      </a:lnTo>
                      <a:lnTo>
                        <a:pt x="1963" y="720"/>
                      </a:lnTo>
                      <a:lnTo>
                        <a:pt x="1943" y="705"/>
                      </a:lnTo>
                      <a:lnTo>
                        <a:pt x="1926" y="688"/>
                      </a:lnTo>
                      <a:lnTo>
                        <a:pt x="1912" y="671"/>
                      </a:lnTo>
                      <a:lnTo>
                        <a:pt x="1901" y="654"/>
                      </a:lnTo>
                      <a:lnTo>
                        <a:pt x="1894" y="636"/>
                      </a:lnTo>
                      <a:lnTo>
                        <a:pt x="1887" y="619"/>
                      </a:lnTo>
                      <a:lnTo>
                        <a:pt x="1884" y="603"/>
                      </a:lnTo>
                      <a:lnTo>
                        <a:pt x="1875" y="584"/>
                      </a:lnTo>
                      <a:lnTo>
                        <a:pt x="1860" y="568"/>
                      </a:lnTo>
                      <a:lnTo>
                        <a:pt x="1839" y="554"/>
                      </a:lnTo>
                      <a:lnTo>
                        <a:pt x="1815" y="540"/>
                      </a:lnTo>
                      <a:lnTo>
                        <a:pt x="1785" y="525"/>
                      </a:lnTo>
                      <a:lnTo>
                        <a:pt x="1753" y="512"/>
                      </a:lnTo>
                      <a:lnTo>
                        <a:pt x="1719" y="499"/>
                      </a:lnTo>
                      <a:lnTo>
                        <a:pt x="1685" y="487"/>
                      </a:lnTo>
                      <a:lnTo>
                        <a:pt x="1648" y="472"/>
                      </a:lnTo>
                      <a:lnTo>
                        <a:pt x="1614" y="458"/>
                      </a:lnTo>
                      <a:lnTo>
                        <a:pt x="1581" y="442"/>
                      </a:lnTo>
                      <a:lnTo>
                        <a:pt x="1552" y="428"/>
                      </a:lnTo>
                      <a:lnTo>
                        <a:pt x="1523" y="410"/>
                      </a:lnTo>
                      <a:lnTo>
                        <a:pt x="1501" y="394"/>
                      </a:lnTo>
                      <a:lnTo>
                        <a:pt x="1483" y="374"/>
                      </a:lnTo>
                      <a:lnTo>
                        <a:pt x="1473" y="354"/>
                      </a:lnTo>
                      <a:lnTo>
                        <a:pt x="1461" y="331"/>
                      </a:lnTo>
                      <a:lnTo>
                        <a:pt x="1447" y="309"/>
                      </a:lnTo>
                      <a:lnTo>
                        <a:pt x="1428" y="285"/>
                      </a:lnTo>
                      <a:lnTo>
                        <a:pt x="1407" y="262"/>
                      </a:lnTo>
                      <a:lnTo>
                        <a:pt x="1383" y="238"/>
                      </a:lnTo>
                      <a:lnTo>
                        <a:pt x="1356" y="216"/>
                      </a:lnTo>
                      <a:lnTo>
                        <a:pt x="1330" y="194"/>
                      </a:lnTo>
                      <a:lnTo>
                        <a:pt x="1304" y="174"/>
                      </a:lnTo>
                      <a:lnTo>
                        <a:pt x="1277" y="153"/>
                      </a:lnTo>
                      <a:lnTo>
                        <a:pt x="1251" y="135"/>
                      </a:lnTo>
                      <a:lnTo>
                        <a:pt x="1228" y="118"/>
                      </a:lnTo>
                      <a:lnTo>
                        <a:pt x="1208" y="106"/>
                      </a:lnTo>
                      <a:lnTo>
                        <a:pt x="1190" y="94"/>
                      </a:lnTo>
                      <a:lnTo>
                        <a:pt x="1178" y="86"/>
                      </a:lnTo>
                      <a:lnTo>
                        <a:pt x="1168" y="81"/>
                      </a:lnTo>
                      <a:lnTo>
                        <a:pt x="1167" y="80"/>
                      </a:lnTo>
                      <a:close/>
                    </a:path>
                  </a:pathLst>
                </a:custGeom>
                <a:solidFill>
                  <a:srgbClr val="D1C4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327" name="Freeform 12"/>
                <p:cNvSpPr>
                  <a:spLocks/>
                </p:cNvSpPr>
                <p:nvPr/>
              </p:nvSpPr>
              <p:spPr bwMode="auto">
                <a:xfrm>
                  <a:off x="217" y="3283"/>
                  <a:ext cx="1450" cy="506"/>
                </a:xfrm>
                <a:custGeom>
                  <a:avLst/>
                  <a:gdLst>
                    <a:gd name="T0" fmla="*/ 1 w 2899"/>
                    <a:gd name="T1" fmla="*/ 3 h 1011"/>
                    <a:gd name="T2" fmla="*/ 1 w 2899"/>
                    <a:gd name="T3" fmla="*/ 3 h 1011"/>
                    <a:gd name="T4" fmla="*/ 1 w 2899"/>
                    <a:gd name="T5" fmla="*/ 3 h 1011"/>
                    <a:gd name="T6" fmla="*/ 1 w 2899"/>
                    <a:gd name="T7" fmla="*/ 3 h 1011"/>
                    <a:gd name="T8" fmla="*/ 2 w 2899"/>
                    <a:gd name="T9" fmla="*/ 3 h 1011"/>
                    <a:gd name="T10" fmla="*/ 2 w 2899"/>
                    <a:gd name="T11" fmla="*/ 3 h 1011"/>
                    <a:gd name="T12" fmla="*/ 3 w 2899"/>
                    <a:gd name="T13" fmla="*/ 3 h 1011"/>
                    <a:gd name="T14" fmla="*/ 3 w 2899"/>
                    <a:gd name="T15" fmla="*/ 3 h 1011"/>
                    <a:gd name="T16" fmla="*/ 4 w 2899"/>
                    <a:gd name="T17" fmla="*/ 3 h 1011"/>
                    <a:gd name="T18" fmla="*/ 4 w 2899"/>
                    <a:gd name="T19" fmla="*/ 3 h 1011"/>
                    <a:gd name="T20" fmla="*/ 4 w 2899"/>
                    <a:gd name="T21" fmla="*/ 3 h 1011"/>
                    <a:gd name="T22" fmla="*/ 5 w 2899"/>
                    <a:gd name="T23" fmla="*/ 3 h 1011"/>
                    <a:gd name="T24" fmla="*/ 5 w 2899"/>
                    <a:gd name="T25" fmla="*/ 3 h 1011"/>
                    <a:gd name="T26" fmla="*/ 5 w 2899"/>
                    <a:gd name="T27" fmla="*/ 3 h 1011"/>
                    <a:gd name="T28" fmla="*/ 5 w 2899"/>
                    <a:gd name="T29" fmla="*/ 3 h 1011"/>
                    <a:gd name="T30" fmla="*/ 5 w 2899"/>
                    <a:gd name="T31" fmla="*/ 3 h 1011"/>
                    <a:gd name="T32" fmla="*/ 5 w 2899"/>
                    <a:gd name="T33" fmla="*/ 2 h 1011"/>
                    <a:gd name="T34" fmla="*/ 6 w 2899"/>
                    <a:gd name="T35" fmla="*/ 2 h 1011"/>
                    <a:gd name="T36" fmla="*/ 6 w 2899"/>
                    <a:gd name="T37" fmla="*/ 2 h 1011"/>
                    <a:gd name="T38" fmla="*/ 6 w 2899"/>
                    <a:gd name="T39" fmla="*/ 2 h 1011"/>
                    <a:gd name="T40" fmla="*/ 6 w 2899"/>
                    <a:gd name="T41" fmla="*/ 1 h 1011"/>
                    <a:gd name="T42" fmla="*/ 7 w 2899"/>
                    <a:gd name="T43" fmla="*/ 1 h 1011"/>
                    <a:gd name="T44" fmla="*/ 7 w 2899"/>
                    <a:gd name="T45" fmla="*/ 1 h 1011"/>
                    <a:gd name="T46" fmla="*/ 7 w 2899"/>
                    <a:gd name="T47" fmla="*/ 1 h 1011"/>
                    <a:gd name="T48" fmla="*/ 8 w 2899"/>
                    <a:gd name="T49" fmla="*/ 1 h 1011"/>
                    <a:gd name="T50" fmla="*/ 8 w 2899"/>
                    <a:gd name="T51" fmla="*/ 0 h 1011"/>
                    <a:gd name="T52" fmla="*/ 9 w 2899"/>
                    <a:gd name="T53" fmla="*/ 1 h 1011"/>
                    <a:gd name="T54" fmla="*/ 10 w 2899"/>
                    <a:gd name="T55" fmla="*/ 1 h 1011"/>
                    <a:gd name="T56" fmla="*/ 10 w 2899"/>
                    <a:gd name="T57" fmla="*/ 1 h 1011"/>
                    <a:gd name="T58" fmla="*/ 11 w 2899"/>
                    <a:gd name="T59" fmla="*/ 1 h 1011"/>
                    <a:gd name="T60" fmla="*/ 11 w 2899"/>
                    <a:gd name="T61" fmla="*/ 1 h 1011"/>
                    <a:gd name="T62" fmla="*/ 12 w 2899"/>
                    <a:gd name="T63" fmla="*/ 1 h 1011"/>
                    <a:gd name="T64" fmla="*/ 12 w 2899"/>
                    <a:gd name="T65" fmla="*/ 1 h 1011"/>
                    <a:gd name="T66" fmla="*/ 12 w 2899"/>
                    <a:gd name="T67" fmla="*/ 1 h 1011"/>
                    <a:gd name="T68" fmla="*/ 12 w 2899"/>
                    <a:gd name="T69" fmla="*/ 1 h 1011"/>
                    <a:gd name="T70" fmla="*/ 12 w 2899"/>
                    <a:gd name="T71" fmla="*/ 1 h 1011"/>
                    <a:gd name="T72" fmla="*/ 12 w 2899"/>
                    <a:gd name="T73" fmla="*/ 1 h 1011"/>
                    <a:gd name="T74" fmla="*/ 12 w 2899"/>
                    <a:gd name="T75" fmla="*/ 1 h 1011"/>
                    <a:gd name="T76" fmla="*/ 12 w 2899"/>
                    <a:gd name="T77" fmla="*/ 1 h 1011"/>
                    <a:gd name="T78" fmla="*/ 12 w 2899"/>
                    <a:gd name="T79" fmla="*/ 1 h 1011"/>
                    <a:gd name="T80" fmla="*/ 11 w 2899"/>
                    <a:gd name="T81" fmla="*/ 1 h 1011"/>
                    <a:gd name="T82" fmla="*/ 11 w 2899"/>
                    <a:gd name="T83" fmla="*/ 1 h 1011"/>
                    <a:gd name="T84" fmla="*/ 10 w 2899"/>
                    <a:gd name="T85" fmla="*/ 1 h 1011"/>
                    <a:gd name="T86" fmla="*/ 10 w 2899"/>
                    <a:gd name="T87" fmla="*/ 1 h 1011"/>
                    <a:gd name="T88" fmla="*/ 9 w 2899"/>
                    <a:gd name="T89" fmla="*/ 1 h 1011"/>
                    <a:gd name="T90" fmla="*/ 8 w 2899"/>
                    <a:gd name="T91" fmla="*/ 1 h 1011"/>
                    <a:gd name="T92" fmla="*/ 7 w 2899"/>
                    <a:gd name="T93" fmla="*/ 1 h 1011"/>
                    <a:gd name="T94" fmla="*/ 7 w 2899"/>
                    <a:gd name="T95" fmla="*/ 2 h 1011"/>
                    <a:gd name="T96" fmla="*/ 6 w 2899"/>
                    <a:gd name="T97" fmla="*/ 3 h 1011"/>
                    <a:gd name="T98" fmla="*/ 6 w 2899"/>
                    <a:gd name="T99" fmla="*/ 3 h 1011"/>
                    <a:gd name="T100" fmla="*/ 6 w 2899"/>
                    <a:gd name="T101" fmla="*/ 4 h 1011"/>
                    <a:gd name="T102" fmla="*/ 6 w 2899"/>
                    <a:gd name="T103" fmla="*/ 4 h 1011"/>
                    <a:gd name="T104" fmla="*/ 5 w 2899"/>
                    <a:gd name="T105" fmla="*/ 4 h 1011"/>
                    <a:gd name="T106" fmla="*/ 4 w 2899"/>
                    <a:gd name="T107" fmla="*/ 4 h 1011"/>
                    <a:gd name="T108" fmla="*/ 3 w 2899"/>
                    <a:gd name="T109" fmla="*/ 4 h 1011"/>
                    <a:gd name="T110" fmla="*/ 0 w 2899"/>
                    <a:gd name="T111" fmla="*/ 3 h 101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899"/>
                    <a:gd name="T169" fmla="*/ 0 h 1011"/>
                    <a:gd name="T170" fmla="*/ 2899 w 2899"/>
                    <a:gd name="T171" fmla="*/ 1011 h 101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899" h="1011">
                      <a:moveTo>
                        <a:pt x="0" y="666"/>
                      </a:moveTo>
                      <a:lnTo>
                        <a:pt x="5" y="666"/>
                      </a:lnTo>
                      <a:lnTo>
                        <a:pt x="22" y="667"/>
                      </a:lnTo>
                      <a:lnTo>
                        <a:pt x="48" y="669"/>
                      </a:lnTo>
                      <a:lnTo>
                        <a:pt x="84" y="673"/>
                      </a:lnTo>
                      <a:lnTo>
                        <a:pt x="125" y="675"/>
                      </a:lnTo>
                      <a:lnTo>
                        <a:pt x="174" y="679"/>
                      </a:lnTo>
                      <a:lnTo>
                        <a:pt x="227" y="684"/>
                      </a:lnTo>
                      <a:lnTo>
                        <a:pt x="287" y="689"/>
                      </a:lnTo>
                      <a:lnTo>
                        <a:pt x="347" y="695"/>
                      </a:lnTo>
                      <a:lnTo>
                        <a:pt x="410" y="699"/>
                      </a:lnTo>
                      <a:lnTo>
                        <a:pt x="474" y="706"/>
                      </a:lnTo>
                      <a:lnTo>
                        <a:pt x="537" y="711"/>
                      </a:lnTo>
                      <a:lnTo>
                        <a:pt x="598" y="717"/>
                      </a:lnTo>
                      <a:lnTo>
                        <a:pt x="656" y="723"/>
                      </a:lnTo>
                      <a:lnTo>
                        <a:pt x="711" y="729"/>
                      </a:lnTo>
                      <a:lnTo>
                        <a:pt x="760" y="735"/>
                      </a:lnTo>
                      <a:lnTo>
                        <a:pt x="806" y="738"/>
                      </a:lnTo>
                      <a:lnTo>
                        <a:pt x="851" y="738"/>
                      </a:lnTo>
                      <a:lnTo>
                        <a:pt x="894" y="734"/>
                      </a:lnTo>
                      <a:lnTo>
                        <a:pt x="937" y="727"/>
                      </a:lnTo>
                      <a:lnTo>
                        <a:pt x="977" y="717"/>
                      </a:lnTo>
                      <a:lnTo>
                        <a:pt x="1017" y="705"/>
                      </a:lnTo>
                      <a:lnTo>
                        <a:pt x="1053" y="689"/>
                      </a:lnTo>
                      <a:lnTo>
                        <a:pt x="1089" y="675"/>
                      </a:lnTo>
                      <a:lnTo>
                        <a:pt x="1120" y="655"/>
                      </a:lnTo>
                      <a:lnTo>
                        <a:pt x="1148" y="637"/>
                      </a:lnTo>
                      <a:lnTo>
                        <a:pt x="1175" y="618"/>
                      </a:lnTo>
                      <a:lnTo>
                        <a:pt x="1199" y="597"/>
                      </a:lnTo>
                      <a:lnTo>
                        <a:pt x="1218" y="576"/>
                      </a:lnTo>
                      <a:lnTo>
                        <a:pt x="1235" y="556"/>
                      </a:lnTo>
                      <a:lnTo>
                        <a:pt x="1247" y="536"/>
                      </a:lnTo>
                      <a:lnTo>
                        <a:pt x="1256" y="517"/>
                      </a:lnTo>
                      <a:lnTo>
                        <a:pt x="1263" y="494"/>
                      </a:lnTo>
                      <a:lnTo>
                        <a:pt x="1278" y="466"/>
                      </a:lnTo>
                      <a:lnTo>
                        <a:pt x="1296" y="434"/>
                      </a:lnTo>
                      <a:lnTo>
                        <a:pt x="1320" y="399"/>
                      </a:lnTo>
                      <a:lnTo>
                        <a:pt x="1346" y="360"/>
                      </a:lnTo>
                      <a:lnTo>
                        <a:pt x="1377" y="320"/>
                      </a:lnTo>
                      <a:lnTo>
                        <a:pt x="1411" y="279"/>
                      </a:lnTo>
                      <a:lnTo>
                        <a:pt x="1450" y="238"/>
                      </a:lnTo>
                      <a:lnTo>
                        <a:pt x="1490" y="196"/>
                      </a:lnTo>
                      <a:lnTo>
                        <a:pt x="1532" y="158"/>
                      </a:lnTo>
                      <a:lnTo>
                        <a:pt x="1575" y="121"/>
                      </a:lnTo>
                      <a:lnTo>
                        <a:pt x="1622" y="89"/>
                      </a:lnTo>
                      <a:lnTo>
                        <a:pt x="1667" y="60"/>
                      </a:lnTo>
                      <a:lnTo>
                        <a:pt x="1715" y="37"/>
                      </a:lnTo>
                      <a:lnTo>
                        <a:pt x="1764" y="18"/>
                      </a:lnTo>
                      <a:lnTo>
                        <a:pt x="1812" y="8"/>
                      </a:lnTo>
                      <a:lnTo>
                        <a:pt x="1866" y="3"/>
                      </a:lnTo>
                      <a:lnTo>
                        <a:pt x="1931" y="0"/>
                      </a:lnTo>
                      <a:lnTo>
                        <a:pt x="2005" y="0"/>
                      </a:lnTo>
                      <a:lnTo>
                        <a:pt x="2086" y="3"/>
                      </a:lnTo>
                      <a:lnTo>
                        <a:pt x="2173" y="6"/>
                      </a:lnTo>
                      <a:lnTo>
                        <a:pt x="2263" y="14"/>
                      </a:lnTo>
                      <a:lnTo>
                        <a:pt x="2352" y="22"/>
                      </a:lnTo>
                      <a:lnTo>
                        <a:pt x="2443" y="30"/>
                      </a:lnTo>
                      <a:lnTo>
                        <a:pt x="2529" y="39"/>
                      </a:lnTo>
                      <a:lnTo>
                        <a:pt x="2611" y="48"/>
                      </a:lnTo>
                      <a:lnTo>
                        <a:pt x="2686" y="56"/>
                      </a:lnTo>
                      <a:lnTo>
                        <a:pt x="2752" y="65"/>
                      </a:lnTo>
                      <a:lnTo>
                        <a:pt x="2806" y="71"/>
                      </a:lnTo>
                      <a:lnTo>
                        <a:pt x="2849" y="77"/>
                      </a:lnTo>
                      <a:lnTo>
                        <a:pt x="2874" y="81"/>
                      </a:lnTo>
                      <a:lnTo>
                        <a:pt x="2885" y="84"/>
                      </a:lnTo>
                      <a:lnTo>
                        <a:pt x="2885" y="85"/>
                      </a:lnTo>
                      <a:lnTo>
                        <a:pt x="2886" y="93"/>
                      </a:lnTo>
                      <a:lnTo>
                        <a:pt x="2886" y="98"/>
                      </a:lnTo>
                      <a:lnTo>
                        <a:pt x="2888" y="106"/>
                      </a:lnTo>
                      <a:lnTo>
                        <a:pt x="2890" y="112"/>
                      </a:lnTo>
                      <a:lnTo>
                        <a:pt x="2892" y="121"/>
                      </a:lnTo>
                      <a:lnTo>
                        <a:pt x="2893" y="129"/>
                      </a:lnTo>
                      <a:lnTo>
                        <a:pt x="2894" y="138"/>
                      </a:lnTo>
                      <a:lnTo>
                        <a:pt x="2895" y="147"/>
                      </a:lnTo>
                      <a:lnTo>
                        <a:pt x="2896" y="155"/>
                      </a:lnTo>
                      <a:lnTo>
                        <a:pt x="2897" y="164"/>
                      </a:lnTo>
                      <a:lnTo>
                        <a:pt x="2898" y="173"/>
                      </a:lnTo>
                      <a:lnTo>
                        <a:pt x="2898" y="181"/>
                      </a:lnTo>
                      <a:lnTo>
                        <a:pt x="2899" y="190"/>
                      </a:lnTo>
                      <a:lnTo>
                        <a:pt x="2888" y="186"/>
                      </a:lnTo>
                      <a:lnTo>
                        <a:pt x="2860" y="179"/>
                      </a:lnTo>
                      <a:lnTo>
                        <a:pt x="2813" y="166"/>
                      </a:lnTo>
                      <a:lnTo>
                        <a:pt x="2754" y="154"/>
                      </a:lnTo>
                      <a:lnTo>
                        <a:pt x="2679" y="139"/>
                      </a:lnTo>
                      <a:lnTo>
                        <a:pt x="2598" y="124"/>
                      </a:lnTo>
                      <a:lnTo>
                        <a:pt x="2506" y="112"/>
                      </a:lnTo>
                      <a:lnTo>
                        <a:pt x="2409" y="105"/>
                      </a:lnTo>
                      <a:lnTo>
                        <a:pt x="2307" y="99"/>
                      </a:lnTo>
                      <a:lnTo>
                        <a:pt x="2203" y="101"/>
                      </a:lnTo>
                      <a:lnTo>
                        <a:pt x="2099" y="109"/>
                      </a:lnTo>
                      <a:lnTo>
                        <a:pt x="2000" y="128"/>
                      </a:lnTo>
                      <a:lnTo>
                        <a:pt x="1902" y="154"/>
                      </a:lnTo>
                      <a:lnTo>
                        <a:pt x="1813" y="193"/>
                      </a:lnTo>
                      <a:lnTo>
                        <a:pt x="1731" y="245"/>
                      </a:lnTo>
                      <a:lnTo>
                        <a:pt x="1662" y="310"/>
                      </a:lnTo>
                      <a:lnTo>
                        <a:pt x="1605" y="381"/>
                      </a:lnTo>
                      <a:lnTo>
                        <a:pt x="1560" y="453"/>
                      </a:lnTo>
                      <a:lnTo>
                        <a:pt x="1525" y="522"/>
                      </a:lnTo>
                      <a:lnTo>
                        <a:pt x="1498" y="590"/>
                      </a:lnTo>
                      <a:lnTo>
                        <a:pt x="1472" y="654"/>
                      </a:lnTo>
                      <a:lnTo>
                        <a:pt x="1447" y="716"/>
                      </a:lnTo>
                      <a:lnTo>
                        <a:pt x="1418" y="772"/>
                      </a:lnTo>
                      <a:lnTo>
                        <a:pt x="1383" y="826"/>
                      </a:lnTo>
                      <a:lnTo>
                        <a:pt x="1335" y="873"/>
                      </a:lnTo>
                      <a:lnTo>
                        <a:pt x="1275" y="915"/>
                      </a:lnTo>
                      <a:lnTo>
                        <a:pt x="1199" y="950"/>
                      </a:lnTo>
                      <a:lnTo>
                        <a:pt x="1103" y="978"/>
                      </a:lnTo>
                      <a:lnTo>
                        <a:pt x="984" y="998"/>
                      </a:lnTo>
                      <a:lnTo>
                        <a:pt x="838" y="1010"/>
                      </a:lnTo>
                      <a:lnTo>
                        <a:pt x="662" y="1011"/>
                      </a:lnTo>
                      <a:lnTo>
                        <a:pt x="454" y="1006"/>
                      </a:lnTo>
                      <a:lnTo>
                        <a:pt x="0" y="666"/>
                      </a:lnTo>
                      <a:close/>
                    </a:path>
                  </a:pathLst>
                </a:custGeom>
                <a:solidFill>
                  <a:srgbClr val="BFAD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328" name="Freeform 13"/>
                <p:cNvSpPr>
                  <a:spLocks/>
                </p:cNvSpPr>
                <p:nvPr/>
              </p:nvSpPr>
              <p:spPr bwMode="auto">
                <a:xfrm>
                  <a:off x="235" y="2748"/>
                  <a:ext cx="889" cy="566"/>
                </a:xfrm>
                <a:custGeom>
                  <a:avLst/>
                  <a:gdLst>
                    <a:gd name="T0" fmla="*/ 3 w 1778"/>
                    <a:gd name="T1" fmla="*/ 1 h 1132"/>
                    <a:gd name="T2" fmla="*/ 4 w 1778"/>
                    <a:gd name="T3" fmla="*/ 1 h 1132"/>
                    <a:gd name="T4" fmla="*/ 4 w 1778"/>
                    <a:gd name="T5" fmla="*/ 1 h 1132"/>
                    <a:gd name="T6" fmla="*/ 5 w 1778"/>
                    <a:gd name="T7" fmla="*/ 1 h 1132"/>
                    <a:gd name="T8" fmla="*/ 5 w 1778"/>
                    <a:gd name="T9" fmla="*/ 1 h 1132"/>
                    <a:gd name="T10" fmla="*/ 4 w 1778"/>
                    <a:gd name="T11" fmla="*/ 1 h 1132"/>
                    <a:gd name="T12" fmla="*/ 4 w 1778"/>
                    <a:gd name="T13" fmla="*/ 2 h 1132"/>
                    <a:gd name="T14" fmla="*/ 3 w 1778"/>
                    <a:gd name="T15" fmla="*/ 2 h 1132"/>
                    <a:gd name="T16" fmla="*/ 3 w 1778"/>
                    <a:gd name="T17" fmla="*/ 2 h 1132"/>
                    <a:gd name="T18" fmla="*/ 3 w 1778"/>
                    <a:gd name="T19" fmla="*/ 2 h 1132"/>
                    <a:gd name="T20" fmla="*/ 3 w 1778"/>
                    <a:gd name="T21" fmla="*/ 2 h 1132"/>
                    <a:gd name="T22" fmla="*/ 3 w 1778"/>
                    <a:gd name="T23" fmla="*/ 3 h 1132"/>
                    <a:gd name="T24" fmla="*/ 5 w 1778"/>
                    <a:gd name="T25" fmla="*/ 3 h 1132"/>
                    <a:gd name="T26" fmla="*/ 6 w 1778"/>
                    <a:gd name="T27" fmla="*/ 3 h 1132"/>
                    <a:gd name="T28" fmla="*/ 6 w 1778"/>
                    <a:gd name="T29" fmla="*/ 3 h 1132"/>
                    <a:gd name="T30" fmla="*/ 7 w 1778"/>
                    <a:gd name="T31" fmla="*/ 3 h 1132"/>
                    <a:gd name="T32" fmla="*/ 6 w 1778"/>
                    <a:gd name="T33" fmla="*/ 4 h 1132"/>
                    <a:gd name="T34" fmla="*/ 4 w 1778"/>
                    <a:gd name="T35" fmla="*/ 4 h 1132"/>
                    <a:gd name="T36" fmla="*/ 2 w 1778"/>
                    <a:gd name="T37" fmla="*/ 5 h 1132"/>
                    <a:gd name="T38" fmla="*/ 1 w 1778"/>
                    <a:gd name="T39" fmla="*/ 5 h 1132"/>
                    <a:gd name="T40" fmla="*/ 1 w 1778"/>
                    <a:gd name="T41" fmla="*/ 5 h 1132"/>
                    <a:gd name="T42" fmla="*/ 3 w 1778"/>
                    <a:gd name="T43" fmla="*/ 5 h 1132"/>
                    <a:gd name="T44" fmla="*/ 5 w 1778"/>
                    <a:gd name="T45" fmla="*/ 5 h 1132"/>
                    <a:gd name="T46" fmla="*/ 7 w 1778"/>
                    <a:gd name="T47" fmla="*/ 4 h 1132"/>
                    <a:gd name="T48" fmla="*/ 7 w 1778"/>
                    <a:gd name="T49" fmla="*/ 4 h 1132"/>
                    <a:gd name="T50" fmla="*/ 7 w 1778"/>
                    <a:gd name="T51" fmla="*/ 3 h 1132"/>
                    <a:gd name="T52" fmla="*/ 6 w 1778"/>
                    <a:gd name="T53" fmla="*/ 3 h 1132"/>
                    <a:gd name="T54" fmla="*/ 5 w 1778"/>
                    <a:gd name="T55" fmla="*/ 3 h 1132"/>
                    <a:gd name="T56" fmla="*/ 4 w 1778"/>
                    <a:gd name="T57" fmla="*/ 2 h 1132"/>
                    <a:gd name="T58" fmla="*/ 3 w 1778"/>
                    <a:gd name="T59" fmla="*/ 2 h 1132"/>
                    <a:gd name="T60" fmla="*/ 3 w 1778"/>
                    <a:gd name="T61" fmla="*/ 2 h 1132"/>
                    <a:gd name="T62" fmla="*/ 4 w 1778"/>
                    <a:gd name="T63" fmla="*/ 2 h 1132"/>
                    <a:gd name="T64" fmla="*/ 4 w 1778"/>
                    <a:gd name="T65" fmla="*/ 2 h 1132"/>
                    <a:gd name="T66" fmla="*/ 4 w 1778"/>
                    <a:gd name="T67" fmla="*/ 2 h 1132"/>
                    <a:gd name="T68" fmla="*/ 5 w 1778"/>
                    <a:gd name="T69" fmla="*/ 1 h 1132"/>
                    <a:gd name="T70" fmla="*/ 5 w 1778"/>
                    <a:gd name="T71" fmla="*/ 1 h 1132"/>
                    <a:gd name="T72" fmla="*/ 5 w 1778"/>
                    <a:gd name="T73" fmla="*/ 1 h 1132"/>
                    <a:gd name="T74" fmla="*/ 5 w 1778"/>
                    <a:gd name="T75" fmla="*/ 1 h 1132"/>
                    <a:gd name="T76" fmla="*/ 5 w 1778"/>
                    <a:gd name="T77" fmla="*/ 1 h 1132"/>
                    <a:gd name="T78" fmla="*/ 5 w 1778"/>
                    <a:gd name="T79" fmla="*/ 1 h 1132"/>
                    <a:gd name="T80" fmla="*/ 4 w 1778"/>
                    <a:gd name="T81" fmla="*/ 1 h 1132"/>
                    <a:gd name="T82" fmla="*/ 4 w 1778"/>
                    <a:gd name="T83" fmla="*/ 1 h 1132"/>
                    <a:gd name="T84" fmla="*/ 4 w 1778"/>
                    <a:gd name="T85" fmla="*/ 1 h 1132"/>
                    <a:gd name="T86" fmla="*/ 4 w 1778"/>
                    <a:gd name="T87" fmla="*/ 1 h 1132"/>
                    <a:gd name="T88" fmla="*/ 4 w 1778"/>
                    <a:gd name="T89" fmla="*/ 0 h 1132"/>
                    <a:gd name="T90" fmla="*/ 3 w 1778"/>
                    <a:gd name="T91" fmla="*/ 1 h 1132"/>
                    <a:gd name="T92" fmla="*/ 3 w 1778"/>
                    <a:gd name="T93" fmla="*/ 1 h 1132"/>
                    <a:gd name="T94" fmla="*/ 3 w 1778"/>
                    <a:gd name="T95" fmla="*/ 1 h 1132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778"/>
                    <a:gd name="T145" fmla="*/ 0 h 1132"/>
                    <a:gd name="T146" fmla="*/ 1778 w 1778"/>
                    <a:gd name="T147" fmla="*/ 1132 h 1132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778" h="1132">
                      <a:moveTo>
                        <a:pt x="637" y="21"/>
                      </a:moveTo>
                      <a:lnTo>
                        <a:pt x="643" y="21"/>
                      </a:lnTo>
                      <a:lnTo>
                        <a:pt x="657" y="24"/>
                      </a:lnTo>
                      <a:lnTo>
                        <a:pt x="679" y="26"/>
                      </a:lnTo>
                      <a:lnTo>
                        <a:pt x="711" y="31"/>
                      </a:lnTo>
                      <a:lnTo>
                        <a:pt x="746" y="36"/>
                      </a:lnTo>
                      <a:lnTo>
                        <a:pt x="786" y="45"/>
                      </a:lnTo>
                      <a:lnTo>
                        <a:pt x="829" y="53"/>
                      </a:lnTo>
                      <a:lnTo>
                        <a:pt x="875" y="66"/>
                      </a:lnTo>
                      <a:lnTo>
                        <a:pt x="919" y="77"/>
                      </a:lnTo>
                      <a:lnTo>
                        <a:pt x="964" y="90"/>
                      </a:lnTo>
                      <a:lnTo>
                        <a:pt x="1005" y="105"/>
                      </a:lnTo>
                      <a:lnTo>
                        <a:pt x="1044" y="124"/>
                      </a:lnTo>
                      <a:lnTo>
                        <a:pt x="1077" y="145"/>
                      </a:lnTo>
                      <a:lnTo>
                        <a:pt x="1104" y="167"/>
                      </a:lnTo>
                      <a:lnTo>
                        <a:pt x="1122" y="192"/>
                      </a:lnTo>
                      <a:lnTo>
                        <a:pt x="1133" y="218"/>
                      </a:lnTo>
                      <a:lnTo>
                        <a:pt x="1132" y="245"/>
                      </a:lnTo>
                      <a:lnTo>
                        <a:pt x="1122" y="270"/>
                      </a:lnTo>
                      <a:lnTo>
                        <a:pt x="1104" y="293"/>
                      </a:lnTo>
                      <a:lnTo>
                        <a:pt x="1080" y="317"/>
                      </a:lnTo>
                      <a:lnTo>
                        <a:pt x="1050" y="336"/>
                      </a:lnTo>
                      <a:lnTo>
                        <a:pt x="1016" y="357"/>
                      </a:lnTo>
                      <a:lnTo>
                        <a:pt x="979" y="375"/>
                      </a:lnTo>
                      <a:lnTo>
                        <a:pt x="941" y="393"/>
                      </a:lnTo>
                      <a:lnTo>
                        <a:pt x="902" y="407"/>
                      </a:lnTo>
                      <a:lnTo>
                        <a:pt x="864" y="419"/>
                      </a:lnTo>
                      <a:lnTo>
                        <a:pt x="828" y="430"/>
                      </a:lnTo>
                      <a:lnTo>
                        <a:pt x="797" y="440"/>
                      </a:lnTo>
                      <a:lnTo>
                        <a:pt x="770" y="448"/>
                      </a:lnTo>
                      <a:lnTo>
                        <a:pt x="749" y="454"/>
                      </a:lnTo>
                      <a:lnTo>
                        <a:pt x="735" y="457"/>
                      </a:lnTo>
                      <a:lnTo>
                        <a:pt x="732" y="459"/>
                      </a:lnTo>
                      <a:lnTo>
                        <a:pt x="727" y="460"/>
                      </a:lnTo>
                      <a:lnTo>
                        <a:pt x="714" y="466"/>
                      </a:lnTo>
                      <a:lnTo>
                        <a:pt x="696" y="474"/>
                      </a:lnTo>
                      <a:lnTo>
                        <a:pt x="675" y="486"/>
                      </a:lnTo>
                      <a:lnTo>
                        <a:pt x="650" y="499"/>
                      </a:lnTo>
                      <a:lnTo>
                        <a:pt x="627" y="517"/>
                      </a:lnTo>
                      <a:lnTo>
                        <a:pt x="605" y="533"/>
                      </a:lnTo>
                      <a:lnTo>
                        <a:pt x="588" y="554"/>
                      </a:lnTo>
                      <a:lnTo>
                        <a:pt x="576" y="572"/>
                      </a:lnTo>
                      <a:lnTo>
                        <a:pt x="574" y="593"/>
                      </a:lnTo>
                      <a:lnTo>
                        <a:pt x="581" y="613"/>
                      </a:lnTo>
                      <a:lnTo>
                        <a:pt x="601" y="634"/>
                      </a:lnTo>
                      <a:lnTo>
                        <a:pt x="634" y="653"/>
                      </a:lnTo>
                      <a:lnTo>
                        <a:pt x="685" y="671"/>
                      </a:lnTo>
                      <a:lnTo>
                        <a:pt x="752" y="688"/>
                      </a:lnTo>
                      <a:lnTo>
                        <a:pt x="842" y="703"/>
                      </a:lnTo>
                      <a:lnTo>
                        <a:pt x="937" y="716"/>
                      </a:lnTo>
                      <a:lnTo>
                        <a:pt x="1024" y="727"/>
                      </a:lnTo>
                      <a:lnTo>
                        <a:pt x="1105" y="737"/>
                      </a:lnTo>
                      <a:lnTo>
                        <a:pt x="1181" y="747"/>
                      </a:lnTo>
                      <a:lnTo>
                        <a:pt x="1248" y="754"/>
                      </a:lnTo>
                      <a:lnTo>
                        <a:pt x="1309" y="763"/>
                      </a:lnTo>
                      <a:lnTo>
                        <a:pt x="1364" y="773"/>
                      </a:lnTo>
                      <a:lnTo>
                        <a:pt x="1416" y="782"/>
                      </a:lnTo>
                      <a:lnTo>
                        <a:pt x="1459" y="790"/>
                      </a:lnTo>
                      <a:lnTo>
                        <a:pt x="1499" y="800"/>
                      </a:lnTo>
                      <a:lnTo>
                        <a:pt x="1532" y="811"/>
                      </a:lnTo>
                      <a:lnTo>
                        <a:pt x="1561" y="824"/>
                      </a:lnTo>
                      <a:lnTo>
                        <a:pt x="1584" y="838"/>
                      </a:lnTo>
                      <a:lnTo>
                        <a:pt x="1603" y="855"/>
                      </a:lnTo>
                      <a:lnTo>
                        <a:pt x="1619" y="874"/>
                      </a:lnTo>
                      <a:lnTo>
                        <a:pt x="1631" y="896"/>
                      </a:lnTo>
                      <a:lnTo>
                        <a:pt x="1619" y="916"/>
                      </a:lnTo>
                      <a:lnTo>
                        <a:pt x="1573" y="936"/>
                      </a:lnTo>
                      <a:lnTo>
                        <a:pt x="1497" y="951"/>
                      </a:lnTo>
                      <a:lnTo>
                        <a:pt x="1395" y="968"/>
                      </a:lnTo>
                      <a:lnTo>
                        <a:pt x="1273" y="980"/>
                      </a:lnTo>
                      <a:lnTo>
                        <a:pt x="1134" y="992"/>
                      </a:lnTo>
                      <a:lnTo>
                        <a:pt x="986" y="1001"/>
                      </a:lnTo>
                      <a:lnTo>
                        <a:pt x="833" y="1010"/>
                      </a:lnTo>
                      <a:lnTo>
                        <a:pt x="678" y="1015"/>
                      </a:lnTo>
                      <a:lnTo>
                        <a:pt x="528" y="1021"/>
                      </a:lnTo>
                      <a:lnTo>
                        <a:pt x="386" y="1025"/>
                      </a:lnTo>
                      <a:lnTo>
                        <a:pt x="261" y="1029"/>
                      </a:lnTo>
                      <a:lnTo>
                        <a:pt x="153" y="1030"/>
                      </a:lnTo>
                      <a:lnTo>
                        <a:pt x="72" y="1032"/>
                      </a:lnTo>
                      <a:lnTo>
                        <a:pt x="18" y="1033"/>
                      </a:lnTo>
                      <a:lnTo>
                        <a:pt x="0" y="1034"/>
                      </a:lnTo>
                      <a:lnTo>
                        <a:pt x="22" y="1132"/>
                      </a:lnTo>
                      <a:lnTo>
                        <a:pt x="39" y="1132"/>
                      </a:lnTo>
                      <a:lnTo>
                        <a:pt x="90" y="1131"/>
                      </a:lnTo>
                      <a:lnTo>
                        <a:pt x="168" y="1128"/>
                      </a:lnTo>
                      <a:lnTo>
                        <a:pt x="271" y="1126"/>
                      </a:lnTo>
                      <a:lnTo>
                        <a:pt x="393" y="1121"/>
                      </a:lnTo>
                      <a:lnTo>
                        <a:pt x="530" y="1116"/>
                      </a:lnTo>
                      <a:lnTo>
                        <a:pt x="678" y="1109"/>
                      </a:lnTo>
                      <a:lnTo>
                        <a:pt x="833" y="1100"/>
                      </a:lnTo>
                      <a:lnTo>
                        <a:pt x="986" y="1089"/>
                      </a:lnTo>
                      <a:lnTo>
                        <a:pt x="1140" y="1078"/>
                      </a:lnTo>
                      <a:lnTo>
                        <a:pt x="1286" y="1064"/>
                      </a:lnTo>
                      <a:lnTo>
                        <a:pt x="1421" y="1050"/>
                      </a:lnTo>
                      <a:lnTo>
                        <a:pt x="1539" y="1031"/>
                      </a:lnTo>
                      <a:lnTo>
                        <a:pt x="1639" y="1012"/>
                      </a:lnTo>
                      <a:lnTo>
                        <a:pt x="1713" y="990"/>
                      </a:lnTo>
                      <a:lnTo>
                        <a:pt x="1758" y="965"/>
                      </a:lnTo>
                      <a:lnTo>
                        <a:pt x="1777" y="938"/>
                      </a:lnTo>
                      <a:lnTo>
                        <a:pt x="1778" y="912"/>
                      </a:lnTo>
                      <a:lnTo>
                        <a:pt x="1763" y="885"/>
                      </a:lnTo>
                      <a:lnTo>
                        <a:pt x="1736" y="858"/>
                      </a:lnTo>
                      <a:lnTo>
                        <a:pt x="1695" y="832"/>
                      </a:lnTo>
                      <a:lnTo>
                        <a:pt x="1642" y="805"/>
                      </a:lnTo>
                      <a:lnTo>
                        <a:pt x="1581" y="781"/>
                      </a:lnTo>
                      <a:lnTo>
                        <a:pt x="1513" y="758"/>
                      </a:lnTo>
                      <a:lnTo>
                        <a:pt x="1437" y="734"/>
                      </a:lnTo>
                      <a:lnTo>
                        <a:pt x="1358" y="713"/>
                      </a:lnTo>
                      <a:lnTo>
                        <a:pt x="1275" y="694"/>
                      </a:lnTo>
                      <a:lnTo>
                        <a:pt x="1192" y="679"/>
                      </a:lnTo>
                      <a:lnTo>
                        <a:pt x="1109" y="665"/>
                      </a:lnTo>
                      <a:lnTo>
                        <a:pt x="1029" y="654"/>
                      </a:lnTo>
                      <a:lnTo>
                        <a:pt x="952" y="645"/>
                      </a:lnTo>
                      <a:lnTo>
                        <a:pt x="881" y="640"/>
                      </a:lnTo>
                      <a:lnTo>
                        <a:pt x="818" y="635"/>
                      </a:lnTo>
                      <a:lnTo>
                        <a:pt x="771" y="629"/>
                      </a:lnTo>
                      <a:lnTo>
                        <a:pt x="734" y="621"/>
                      </a:lnTo>
                      <a:lnTo>
                        <a:pt x="710" y="612"/>
                      </a:lnTo>
                      <a:lnTo>
                        <a:pt x="693" y="600"/>
                      </a:lnTo>
                      <a:lnTo>
                        <a:pt x="687" y="587"/>
                      </a:lnTo>
                      <a:lnTo>
                        <a:pt x="687" y="576"/>
                      </a:lnTo>
                      <a:lnTo>
                        <a:pt x="694" y="564"/>
                      </a:lnTo>
                      <a:lnTo>
                        <a:pt x="706" y="551"/>
                      </a:lnTo>
                      <a:lnTo>
                        <a:pt x="721" y="539"/>
                      </a:lnTo>
                      <a:lnTo>
                        <a:pt x="739" y="527"/>
                      </a:lnTo>
                      <a:lnTo>
                        <a:pt x="760" y="518"/>
                      </a:lnTo>
                      <a:lnTo>
                        <a:pt x="781" y="508"/>
                      </a:lnTo>
                      <a:lnTo>
                        <a:pt x="801" y="501"/>
                      </a:lnTo>
                      <a:lnTo>
                        <a:pt x="818" y="496"/>
                      </a:lnTo>
                      <a:lnTo>
                        <a:pt x="835" y="496"/>
                      </a:lnTo>
                      <a:lnTo>
                        <a:pt x="850" y="492"/>
                      </a:lnTo>
                      <a:lnTo>
                        <a:pt x="874" y="486"/>
                      </a:lnTo>
                      <a:lnTo>
                        <a:pt x="901" y="477"/>
                      </a:lnTo>
                      <a:lnTo>
                        <a:pt x="934" y="468"/>
                      </a:lnTo>
                      <a:lnTo>
                        <a:pt x="969" y="454"/>
                      </a:lnTo>
                      <a:lnTo>
                        <a:pt x="1007" y="438"/>
                      </a:lnTo>
                      <a:lnTo>
                        <a:pt x="1044" y="422"/>
                      </a:lnTo>
                      <a:lnTo>
                        <a:pt x="1083" y="404"/>
                      </a:lnTo>
                      <a:lnTo>
                        <a:pt x="1118" y="383"/>
                      </a:lnTo>
                      <a:lnTo>
                        <a:pt x="1150" y="362"/>
                      </a:lnTo>
                      <a:lnTo>
                        <a:pt x="1180" y="340"/>
                      </a:lnTo>
                      <a:lnTo>
                        <a:pt x="1204" y="318"/>
                      </a:lnTo>
                      <a:lnTo>
                        <a:pt x="1220" y="293"/>
                      </a:lnTo>
                      <a:lnTo>
                        <a:pt x="1230" y="269"/>
                      </a:lnTo>
                      <a:lnTo>
                        <a:pt x="1231" y="245"/>
                      </a:lnTo>
                      <a:lnTo>
                        <a:pt x="1223" y="221"/>
                      </a:lnTo>
                      <a:lnTo>
                        <a:pt x="1206" y="197"/>
                      </a:lnTo>
                      <a:lnTo>
                        <a:pt x="1192" y="177"/>
                      </a:lnTo>
                      <a:lnTo>
                        <a:pt x="1175" y="160"/>
                      </a:lnTo>
                      <a:lnTo>
                        <a:pt x="1159" y="143"/>
                      </a:lnTo>
                      <a:lnTo>
                        <a:pt x="1142" y="127"/>
                      </a:lnTo>
                      <a:lnTo>
                        <a:pt x="1126" y="115"/>
                      </a:lnTo>
                      <a:lnTo>
                        <a:pt x="1110" y="103"/>
                      </a:lnTo>
                      <a:lnTo>
                        <a:pt x="1096" y="95"/>
                      </a:lnTo>
                      <a:lnTo>
                        <a:pt x="1080" y="87"/>
                      </a:lnTo>
                      <a:lnTo>
                        <a:pt x="1067" y="80"/>
                      </a:lnTo>
                      <a:lnTo>
                        <a:pt x="1055" y="74"/>
                      </a:lnTo>
                      <a:lnTo>
                        <a:pt x="1045" y="71"/>
                      </a:lnTo>
                      <a:lnTo>
                        <a:pt x="1036" y="67"/>
                      </a:lnTo>
                      <a:lnTo>
                        <a:pt x="1032" y="67"/>
                      </a:lnTo>
                      <a:lnTo>
                        <a:pt x="1027" y="66"/>
                      </a:lnTo>
                      <a:lnTo>
                        <a:pt x="1026" y="66"/>
                      </a:lnTo>
                      <a:lnTo>
                        <a:pt x="1024" y="64"/>
                      </a:lnTo>
                      <a:lnTo>
                        <a:pt x="1022" y="62"/>
                      </a:lnTo>
                      <a:lnTo>
                        <a:pt x="1015" y="58"/>
                      </a:lnTo>
                      <a:lnTo>
                        <a:pt x="1010" y="56"/>
                      </a:lnTo>
                      <a:lnTo>
                        <a:pt x="998" y="49"/>
                      </a:lnTo>
                      <a:lnTo>
                        <a:pt x="989" y="45"/>
                      </a:lnTo>
                      <a:lnTo>
                        <a:pt x="975" y="38"/>
                      </a:lnTo>
                      <a:lnTo>
                        <a:pt x="963" y="32"/>
                      </a:lnTo>
                      <a:lnTo>
                        <a:pt x="947" y="27"/>
                      </a:lnTo>
                      <a:lnTo>
                        <a:pt x="930" y="20"/>
                      </a:lnTo>
                      <a:lnTo>
                        <a:pt x="910" y="15"/>
                      </a:lnTo>
                      <a:lnTo>
                        <a:pt x="890" y="10"/>
                      </a:lnTo>
                      <a:lnTo>
                        <a:pt x="868" y="6"/>
                      </a:lnTo>
                      <a:lnTo>
                        <a:pt x="846" y="3"/>
                      </a:lnTo>
                      <a:lnTo>
                        <a:pt x="822" y="0"/>
                      </a:lnTo>
                      <a:lnTo>
                        <a:pt x="798" y="0"/>
                      </a:lnTo>
                      <a:lnTo>
                        <a:pt x="794" y="0"/>
                      </a:lnTo>
                      <a:lnTo>
                        <a:pt x="788" y="0"/>
                      </a:lnTo>
                      <a:lnTo>
                        <a:pt x="780" y="1"/>
                      </a:lnTo>
                      <a:lnTo>
                        <a:pt x="770" y="4"/>
                      </a:lnTo>
                      <a:lnTo>
                        <a:pt x="756" y="5"/>
                      </a:lnTo>
                      <a:lnTo>
                        <a:pt x="743" y="7"/>
                      </a:lnTo>
                      <a:lnTo>
                        <a:pt x="729" y="8"/>
                      </a:lnTo>
                      <a:lnTo>
                        <a:pt x="714" y="10"/>
                      </a:lnTo>
                      <a:lnTo>
                        <a:pt x="700" y="11"/>
                      </a:lnTo>
                      <a:lnTo>
                        <a:pt x="686" y="14"/>
                      </a:lnTo>
                      <a:lnTo>
                        <a:pt x="671" y="16"/>
                      </a:lnTo>
                      <a:lnTo>
                        <a:pt x="660" y="18"/>
                      </a:lnTo>
                      <a:lnTo>
                        <a:pt x="650" y="19"/>
                      </a:lnTo>
                      <a:lnTo>
                        <a:pt x="644" y="20"/>
                      </a:lnTo>
                      <a:lnTo>
                        <a:pt x="638" y="20"/>
                      </a:lnTo>
                      <a:lnTo>
                        <a:pt x="637" y="21"/>
                      </a:lnTo>
                      <a:close/>
                    </a:path>
                  </a:pathLst>
                </a:custGeom>
                <a:solidFill>
                  <a:srgbClr val="B39F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329" name="Freeform 14"/>
                <p:cNvSpPr>
                  <a:spLocks/>
                </p:cNvSpPr>
                <p:nvPr/>
              </p:nvSpPr>
              <p:spPr bwMode="auto">
                <a:xfrm>
                  <a:off x="192" y="3529"/>
                  <a:ext cx="1325" cy="437"/>
                </a:xfrm>
                <a:custGeom>
                  <a:avLst/>
                  <a:gdLst>
                    <a:gd name="T0" fmla="*/ 1 w 2650"/>
                    <a:gd name="T1" fmla="*/ 1 h 874"/>
                    <a:gd name="T2" fmla="*/ 1 w 2650"/>
                    <a:gd name="T3" fmla="*/ 1 h 874"/>
                    <a:gd name="T4" fmla="*/ 1 w 2650"/>
                    <a:gd name="T5" fmla="*/ 1 h 874"/>
                    <a:gd name="T6" fmla="*/ 1 w 2650"/>
                    <a:gd name="T7" fmla="*/ 1 h 874"/>
                    <a:gd name="T8" fmla="*/ 2 w 2650"/>
                    <a:gd name="T9" fmla="*/ 2 h 874"/>
                    <a:gd name="T10" fmla="*/ 2 w 2650"/>
                    <a:gd name="T11" fmla="*/ 2 h 874"/>
                    <a:gd name="T12" fmla="*/ 3 w 2650"/>
                    <a:gd name="T13" fmla="*/ 2 h 874"/>
                    <a:gd name="T14" fmla="*/ 3 w 2650"/>
                    <a:gd name="T15" fmla="*/ 2 h 874"/>
                    <a:gd name="T16" fmla="*/ 3 w 2650"/>
                    <a:gd name="T17" fmla="*/ 2 h 874"/>
                    <a:gd name="T18" fmla="*/ 3 w 2650"/>
                    <a:gd name="T19" fmla="*/ 2 h 874"/>
                    <a:gd name="T20" fmla="*/ 3 w 2650"/>
                    <a:gd name="T21" fmla="*/ 3 h 874"/>
                    <a:gd name="T22" fmla="*/ 4 w 2650"/>
                    <a:gd name="T23" fmla="*/ 3 h 874"/>
                    <a:gd name="T24" fmla="*/ 5 w 2650"/>
                    <a:gd name="T25" fmla="*/ 3 h 874"/>
                    <a:gd name="T26" fmla="*/ 5 w 2650"/>
                    <a:gd name="T27" fmla="*/ 3 h 874"/>
                    <a:gd name="T28" fmla="*/ 6 w 2650"/>
                    <a:gd name="T29" fmla="*/ 3 h 874"/>
                    <a:gd name="T30" fmla="*/ 6 w 2650"/>
                    <a:gd name="T31" fmla="*/ 3 h 874"/>
                    <a:gd name="T32" fmla="*/ 7 w 2650"/>
                    <a:gd name="T33" fmla="*/ 3 h 874"/>
                    <a:gd name="T34" fmla="*/ 7 w 2650"/>
                    <a:gd name="T35" fmla="*/ 3 h 874"/>
                    <a:gd name="T36" fmla="*/ 9 w 2650"/>
                    <a:gd name="T37" fmla="*/ 3 h 874"/>
                    <a:gd name="T38" fmla="*/ 9 w 2650"/>
                    <a:gd name="T39" fmla="*/ 3 h 874"/>
                    <a:gd name="T40" fmla="*/ 9 w 2650"/>
                    <a:gd name="T41" fmla="*/ 3 h 874"/>
                    <a:gd name="T42" fmla="*/ 10 w 2650"/>
                    <a:gd name="T43" fmla="*/ 3 h 874"/>
                    <a:gd name="T44" fmla="*/ 10 w 2650"/>
                    <a:gd name="T45" fmla="*/ 3 h 874"/>
                    <a:gd name="T46" fmla="*/ 11 w 2650"/>
                    <a:gd name="T47" fmla="*/ 3 h 874"/>
                    <a:gd name="T48" fmla="*/ 11 w 2650"/>
                    <a:gd name="T49" fmla="*/ 3 h 874"/>
                    <a:gd name="T50" fmla="*/ 11 w 2650"/>
                    <a:gd name="T51" fmla="*/ 3 h 874"/>
                    <a:gd name="T52" fmla="*/ 10 w 2650"/>
                    <a:gd name="T53" fmla="*/ 3 h 874"/>
                    <a:gd name="T54" fmla="*/ 10 w 2650"/>
                    <a:gd name="T55" fmla="*/ 4 h 874"/>
                    <a:gd name="T56" fmla="*/ 9 w 2650"/>
                    <a:gd name="T57" fmla="*/ 4 h 874"/>
                    <a:gd name="T58" fmla="*/ 9 w 2650"/>
                    <a:gd name="T59" fmla="*/ 4 h 874"/>
                    <a:gd name="T60" fmla="*/ 9 w 2650"/>
                    <a:gd name="T61" fmla="*/ 4 h 874"/>
                    <a:gd name="T62" fmla="*/ 8 w 2650"/>
                    <a:gd name="T63" fmla="*/ 4 h 874"/>
                    <a:gd name="T64" fmla="*/ 7 w 2650"/>
                    <a:gd name="T65" fmla="*/ 4 h 874"/>
                    <a:gd name="T66" fmla="*/ 7 w 2650"/>
                    <a:gd name="T67" fmla="*/ 4 h 874"/>
                    <a:gd name="T68" fmla="*/ 6 w 2650"/>
                    <a:gd name="T69" fmla="*/ 4 h 874"/>
                    <a:gd name="T70" fmla="*/ 5 w 2650"/>
                    <a:gd name="T71" fmla="*/ 4 h 874"/>
                    <a:gd name="T72" fmla="*/ 5 w 2650"/>
                    <a:gd name="T73" fmla="*/ 4 h 874"/>
                    <a:gd name="T74" fmla="*/ 5 w 2650"/>
                    <a:gd name="T75" fmla="*/ 4 h 874"/>
                    <a:gd name="T76" fmla="*/ 5 w 2650"/>
                    <a:gd name="T77" fmla="*/ 4 h 874"/>
                    <a:gd name="T78" fmla="*/ 5 w 2650"/>
                    <a:gd name="T79" fmla="*/ 4 h 874"/>
                    <a:gd name="T80" fmla="*/ 3 w 2650"/>
                    <a:gd name="T81" fmla="*/ 4 h 874"/>
                    <a:gd name="T82" fmla="*/ 3 w 2650"/>
                    <a:gd name="T83" fmla="*/ 4 h 874"/>
                    <a:gd name="T84" fmla="*/ 3 w 2650"/>
                    <a:gd name="T85" fmla="*/ 3 h 874"/>
                    <a:gd name="T86" fmla="*/ 3 w 2650"/>
                    <a:gd name="T87" fmla="*/ 3 h 874"/>
                    <a:gd name="T88" fmla="*/ 2 w 2650"/>
                    <a:gd name="T89" fmla="*/ 3 h 874"/>
                    <a:gd name="T90" fmla="*/ 2 w 2650"/>
                    <a:gd name="T91" fmla="*/ 3 h 874"/>
                    <a:gd name="T92" fmla="*/ 2 w 2650"/>
                    <a:gd name="T93" fmla="*/ 3 h 874"/>
                    <a:gd name="T94" fmla="*/ 1 w 2650"/>
                    <a:gd name="T95" fmla="*/ 3 h 874"/>
                    <a:gd name="T96" fmla="*/ 1 w 2650"/>
                    <a:gd name="T97" fmla="*/ 3 h 874"/>
                    <a:gd name="T98" fmla="*/ 1 w 2650"/>
                    <a:gd name="T99" fmla="*/ 2 h 874"/>
                    <a:gd name="T100" fmla="*/ 1 w 2650"/>
                    <a:gd name="T101" fmla="*/ 2 h 874"/>
                    <a:gd name="T102" fmla="*/ 0 w 2650"/>
                    <a:gd name="T103" fmla="*/ 2 h 874"/>
                    <a:gd name="T104" fmla="*/ 0 w 2650"/>
                    <a:gd name="T105" fmla="*/ 1 h 874"/>
                    <a:gd name="T106" fmla="*/ 1 w 2650"/>
                    <a:gd name="T107" fmla="*/ 1 h 874"/>
                    <a:gd name="T108" fmla="*/ 1 w 2650"/>
                    <a:gd name="T109" fmla="*/ 1 h 874"/>
                    <a:gd name="T110" fmla="*/ 1 w 2650"/>
                    <a:gd name="T111" fmla="*/ 1 h 87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650"/>
                    <a:gd name="T169" fmla="*/ 0 h 874"/>
                    <a:gd name="T170" fmla="*/ 2650 w 2650"/>
                    <a:gd name="T171" fmla="*/ 874 h 87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650" h="874">
                      <a:moveTo>
                        <a:pt x="46" y="0"/>
                      </a:moveTo>
                      <a:lnTo>
                        <a:pt x="46" y="2"/>
                      </a:lnTo>
                      <a:lnTo>
                        <a:pt x="46" y="6"/>
                      </a:lnTo>
                      <a:lnTo>
                        <a:pt x="48" y="10"/>
                      </a:lnTo>
                      <a:lnTo>
                        <a:pt x="51" y="20"/>
                      </a:lnTo>
                      <a:lnTo>
                        <a:pt x="53" y="30"/>
                      </a:lnTo>
                      <a:lnTo>
                        <a:pt x="57" y="44"/>
                      </a:lnTo>
                      <a:lnTo>
                        <a:pt x="63" y="57"/>
                      </a:lnTo>
                      <a:lnTo>
                        <a:pt x="71" y="72"/>
                      </a:lnTo>
                      <a:lnTo>
                        <a:pt x="78" y="88"/>
                      </a:lnTo>
                      <a:lnTo>
                        <a:pt x="90" y="106"/>
                      </a:lnTo>
                      <a:lnTo>
                        <a:pt x="103" y="124"/>
                      </a:lnTo>
                      <a:lnTo>
                        <a:pt x="119" y="143"/>
                      </a:lnTo>
                      <a:lnTo>
                        <a:pt x="136" y="162"/>
                      </a:lnTo>
                      <a:lnTo>
                        <a:pt x="158" y="182"/>
                      </a:lnTo>
                      <a:lnTo>
                        <a:pt x="181" y="201"/>
                      </a:lnTo>
                      <a:lnTo>
                        <a:pt x="208" y="220"/>
                      </a:lnTo>
                      <a:lnTo>
                        <a:pt x="235" y="238"/>
                      </a:lnTo>
                      <a:lnTo>
                        <a:pt x="266" y="256"/>
                      </a:lnTo>
                      <a:lnTo>
                        <a:pt x="297" y="271"/>
                      </a:lnTo>
                      <a:lnTo>
                        <a:pt x="331" y="288"/>
                      </a:lnTo>
                      <a:lnTo>
                        <a:pt x="364" y="300"/>
                      </a:lnTo>
                      <a:lnTo>
                        <a:pt x="396" y="313"/>
                      </a:lnTo>
                      <a:lnTo>
                        <a:pt x="428" y="326"/>
                      </a:lnTo>
                      <a:lnTo>
                        <a:pt x="460" y="338"/>
                      </a:lnTo>
                      <a:lnTo>
                        <a:pt x="490" y="347"/>
                      </a:lnTo>
                      <a:lnTo>
                        <a:pt x="517" y="356"/>
                      </a:lnTo>
                      <a:lnTo>
                        <a:pt x="543" y="363"/>
                      </a:lnTo>
                      <a:lnTo>
                        <a:pt x="567" y="371"/>
                      </a:lnTo>
                      <a:lnTo>
                        <a:pt x="586" y="377"/>
                      </a:lnTo>
                      <a:lnTo>
                        <a:pt x="604" y="383"/>
                      </a:lnTo>
                      <a:lnTo>
                        <a:pt x="616" y="387"/>
                      </a:lnTo>
                      <a:lnTo>
                        <a:pt x="625" y="393"/>
                      </a:lnTo>
                      <a:lnTo>
                        <a:pt x="630" y="396"/>
                      </a:lnTo>
                      <a:lnTo>
                        <a:pt x="639" y="405"/>
                      </a:lnTo>
                      <a:lnTo>
                        <a:pt x="650" y="414"/>
                      </a:lnTo>
                      <a:lnTo>
                        <a:pt x="664" y="426"/>
                      </a:lnTo>
                      <a:lnTo>
                        <a:pt x="680" y="437"/>
                      </a:lnTo>
                      <a:lnTo>
                        <a:pt x="698" y="452"/>
                      </a:lnTo>
                      <a:lnTo>
                        <a:pt x="719" y="465"/>
                      </a:lnTo>
                      <a:lnTo>
                        <a:pt x="741" y="480"/>
                      </a:lnTo>
                      <a:lnTo>
                        <a:pt x="764" y="494"/>
                      </a:lnTo>
                      <a:lnTo>
                        <a:pt x="788" y="508"/>
                      </a:lnTo>
                      <a:lnTo>
                        <a:pt x="815" y="520"/>
                      </a:lnTo>
                      <a:lnTo>
                        <a:pt x="845" y="532"/>
                      </a:lnTo>
                      <a:lnTo>
                        <a:pt x="873" y="542"/>
                      </a:lnTo>
                      <a:lnTo>
                        <a:pt x="905" y="551"/>
                      </a:lnTo>
                      <a:lnTo>
                        <a:pt x="937" y="557"/>
                      </a:lnTo>
                      <a:lnTo>
                        <a:pt x="972" y="561"/>
                      </a:lnTo>
                      <a:lnTo>
                        <a:pt x="1008" y="561"/>
                      </a:lnTo>
                      <a:lnTo>
                        <a:pt x="1050" y="562"/>
                      </a:lnTo>
                      <a:lnTo>
                        <a:pt x="1096" y="561"/>
                      </a:lnTo>
                      <a:lnTo>
                        <a:pt x="1146" y="560"/>
                      </a:lnTo>
                      <a:lnTo>
                        <a:pt x="1197" y="558"/>
                      </a:lnTo>
                      <a:lnTo>
                        <a:pt x="1251" y="555"/>
                      </a:lnTo>
                      <a:lnTo>
                        <a:pt x="1306" y="553"/>
                      </a:lnTo>
                      <a:lnTo>
                        <a:pt x="1360" y="551"/>
                      </a:lnTo>
                      <a:lnTo>
                        <a:pt x="1412" y="548"/>
                      </a:lnTo>
                      <a:lnTo>
                        <a:pt x="1463" y="544"/>
                      </a:lnTo>
                      <a:lnTo>
                        <a:pt x="1509" y="543"/>
                      </a:lnTo>
                      <a:lnTo>
                        <a:pt x="1553" y="541"/>
                      </a:lnTo>
                      <a:lnTo>
                        <a:pt x="1592" y="539"/>
                      </a:lnTo>
                      <a:lnTo>
                        <a:pt x="1625" y="539"/>
                      </a:lnTo>
                      <a:lnTo>
                        <a:pt x="1652" y="539"/>
                      </a:lnTo>
                      <a:lnTo>
                        <a:pt x="1670" y="541"/>
                      </a:lnTo>
                      <a:lnTo>
                        <a:pt x="1688" y="543"/>
                      </a:lnTo>
                      <a:lnTo>
                        <a:pt x="1712" y="548"/>
                      </a:lnTo>
                      <a:lnTo>
                        <a:pt x="1743" y="555"/>
                      </a:lnTo>
                      <a:lnTo>
                        <a:pt x="1780" y="564"/>
                      </a:lnTo>
                      <a:lnTo>
                        <a:pt x="1817" y="573"/>
                      </a:lnTo>
                      <a:lnTo>
                        <a:pt x="1859" y="584"/>
                      </a:lnTo>
                      <a:lnTo>
                        <a:pt x="1901" y="595"/>
                      </a:lnTo>
                      <a:lnTo>
                        <a:pt x="1946" y="607"/>
                      </a:lnTo>
                      <a:lnTo>
                        <a:pt x="1987" y="619"/>
                      </a:lnTo>
                      <a:lnTo>
                        <a:pt x="2029" y="630"/>
                      </a:lnTo>
                      <a:lnTo>
                        <a:pt x="2066" y="638"/>
                      </a:lnTo>
                      <a:lnTo>
                        <a:pt x="2102" y="648"/>
                      </a:lnTo>
                      <a:lnTo>
                        <a:pt x="2131" y="657"/>
                      </a:lnTo>
                      <a:lnTo>
                        <a:pt x="2156" y="663"/>
                      </a:lnTo>
                      <a:lnTo>
                        <a:pt x="2172" y="668"/>
                      </a:lnTo>
                      <a:lnTo>
                        <a:pt x="2181" y="672"/>
                      </a:lnTo>
                      <a:lnTo>
                        <a:pt x="2190" y="672"/>
                      </a:lnTo>
                      <a:lnTo>
                        <a:pt x="2207" y="672"/>
                      </a:lnTo>
                      <a:lnTo>
                        <a:pt x="2232" y="672"/>
                      </a:lnTo>
                      <a:lnTo>
                        <a:pt x="2263" y="673"/>
                      </a:lnTo>
                      <a:lnTo>
                        <a:pt x="2298" y="673"/>
                      </a:lnTo>
                      <a:lnTo>
                        <a:pt x="2339" y="674"/>
                      </a:lnTo>
                      <a:lnTo>
                        <a:pt x="2380" y="674"/>
                      </a:lnTo>
                      <a:lnTo>
                        <a:pt x="2423" y="675"/>
                      </a:lnTo>
                      <a:lnTo>
                        <a:pt x="2465" y="675"/>
                      </a:lnTo>
                      <a:lnTo>
                        <a:pt x="2506" y="675"/>
                      </a:lnTo>
                      <a:lnTo>
                        <a:pt x="2544" y="675"/>
                      </a:lnTo>
                      <a:lnTo>
                        <a:pt x="2579" y="675"/>
                      </a:lnTo>
                      <a:lnTo>
                        <a:pt x="2607" y="675"/>
                      </a:lnTo>
                      <a:lnTo>
                        <a:pt x="2629" y="675"/>
                      </a:lnTo>
                      <a:lnTo>
                        <a:pt x="2643" y="675"/>
                      </a:lnTo>
                      <a:lnTo>
                        <a:pt x="2650" y="676"/>
                      </a:lnTo>
                      <a:lnTo>
                        <a:pt x="2647" y="676"/>
                      </a:lnTo>
                      <a:lnTo>
                        <a:pt x="2641" y="678"/>
                      </a:lnTo>
                      <a:lnTo>
                        <a:pt x="2633" y="682"/>
                      </a:lnTo>
                      <a:lnTo>
                        <a:pt x="2622" y="687"/>
                      </a:lnTo>
                      <a:lnTo>
                        <a:pt x="2607" y="693"/>
                      </a:lnTo>
                      <a:lnTo>
                        <a:pt x="2591" y="700"/>
                      </a:lnTo>
                      <a:lnTo>
                        <a:pt x="2571" y="708"/>
                      </a:lnTo>
                      <a:lnTo>
                        <a:pt x="2550" y="718"/>
                      </a:lnTo>
                      <a:lnTo>
                        <a:pt x="2526" y="727"/>
                      </a:lnTo>
                      <a:lnTo>
                        <a:pt x="2501" y="737"/>
                      </a:lnTo>
                      <a:lnTo>
                        <a:pt x="2473" y="747"/>
                      </a:lnTo>
                      <a:lnTo>
                        <a:pt x="2444" y="758"/>
                      </a:lnTo>
                      <a:lnTo>
                        <a:pt x="2413" y="768"/>
                      </a:lnTo>
                      <a:lnTo>
                        <a:pt x="2383" y="778"/>
                      </a:lnTo>
                      <a:lnTo>
                        <a:pt x="2351" y="788"/>
                      </a:lnTo>
                      <a:lnTo>
                        <a:pt x="2319" y="799"/>
                      </a:lnTo>
                      <a:lnTo>
                        <a:pt x="2287" y="809"/>
                      </a:lnTo>
                      <a:lnTo>
                        <a:pt x="2260" y="818"/>
                      </a:lnTo>
                      <a:lnTo>
                        <a:pt x="2233" y="824"/>
                      </a:lnTo>
                      <a:lnTo>
                        <a:pt x="2211" y="833"/>
                      </a:lnTo>
                      <a:lnTo>
                        <a:pt x="2189" y="839"/>
                      </a:lnTo>
                      <a:lnTo>
                        <a:pt x="2170" y="845"/>
                      </a:lnTo>
                      <a:lnTo>
                        <a:pt x="2152" y="851"/>
                      </a:lnTo>
                      <a:lnTo>
                        <a:pt x="2135" y="856"/>
                      </a:lnTo>
                      <a:lnTo>
                        <a:pt x="2117" y="861"/>
                      </a:lnTo>
                      <a:lnTo>
                        <a:pt x="2102" y="865"/>
                      </a:lnTo>
                      <a:lnTo>
                        <a:pt x="2083" y="867"/>
                      </a:lnTo>
                      <a:lnTo>
                        <a:pt x="2066" y="871"/>
                      </a:lnTo>
                      <a:lnTo>
                        <a:pt x="2045" y="872"/>
                      </a:lnTo>
                      <a:lnTo>
                        <a:pt x="2024" y="874"/>
                      </a:lnTo>
                      <a:lnTo>
                        <a:pt x="2001" y="874"/>
                      </a:lnTo>
                      <a:lnTo>
                        <a:pt x="1977" y="874"/>
                      </a:lnTo>
                      <a:lnTo>
                        <a:pt x="1946" y="874"/>
                      </a:lnTo>
                      <a:lnTo>
                        <a:pt x="1910" y="872"/>
                      </a:lnTo>
                      <a:lnTo>
                        <a:pt x="1869" y="867"/>
                      </a:lnTo>
                      <a:lnTo>
                        <a:pt x="1826" y="862"/>
                      </a:lnTo>
                      <a:lnTo>
                        <a:pt x="1778" y="855"/>
                      </a:lnTo>
                      <a:lnTo>
                        <a:pt x="1729" y="848"/>
                      </a:lnTo>
                      <a:lnTo>
                        <a:pt x="1678" y="841"/>
                      </a:lnTo>
                      <a:lnTo>
                        <a:pt x="1630" y="834"/>
                      </a:lnTo>
                      <a:lnTo>
                        <a:pt x="1579" y="824"/>
                      </a:lnTo>
                      <a:lnTo>
                        <a:pt x="1532" y="818"/>
                      </a:lnTo>
                      <a:lnTo>
                        <a:pt x="1488" y="810"/>
                      </a:lnTo>
                      <a:lnTo>
                        <a:pt x="1450" y="804"/>
                      </a:lnTo>
                      <a:lnTo>
                        <a:pt x="1415" y="799"/>
                      </a:lnTo>
                      <a:lnTo>
                        <a:pt x="1385" y="794"/>
                      </a:lnTo>
                      <a:lnTo>
                        <a:pt x="1363" y="791"/>
                      </a:lnTo>
                      <a:lnTo>
                        <a:pt x="1350" y="791"/>
                      </a:lnTo>
                      <a:lnTo>
                        <a:pt x="1339" y="791"/>
                      </a:lnTo>
                      <a:lnTo>
                        <a:pt x="1329" y="791"/>
                      </a:lnTo>
                      <a:lnTo>
                        <a:pt x="1318" y="791"/>
                      </a:lnTo>
                      <a:lnTo>
                        <a:pt x="1307" y="791"/>
                      </a:lnTo>
                      <a:lnTo>
                        <a:pt x="1293" y="791"/>
                      </a:lnTo>
                      <a:lnTo>
                        <a:pt x="1279" y="791"/>
                      </a:lnTo>
                      <a:lnTo>
                        <a:pt x="1264" y="791"/>
                      </a:lnTo>
                      <a:lnTo>
                        <a:pt x="1247" y="791"/>
                      </a:lnTo>
                      <a:lnTo>
                        <a:pt x="1226" y="790"/>
                      </a:lnTo>
                      <a:lnTo>
                        <a:pt x="1205" y="790"/>
                      </a:lnTo>
                      <a:lnTo>
                        <a:pt x="1181" y="790"/>
                      </a:lnTo>
                      <a:lnTo>
                        <a:pt x="1154" y="790"/>
                      </a:lnTo>
                      <a:lnTo>
                        <a:pt x="1124" y="789"/>
                      </a:lnTo>
                      <a:lnTo>
                        <a:pt x="1091" y="788"/>
                      </a:lnTo>
                      <a:lnTo>
                        <a:pt x="1055" y="788"/>
                      </a:lnTo>
                      <a:lnTo>
                        <a:pt x="1016" y="787"/>
                      </a:lnTo>
                      <a:lnTo>
                        <a:pt x="973" y="783"/>
                      </a:lnTo>
                      <a:lnTo>
                        <a:pt x="934" y="783"/>
                      </a:lnTo>
                      <a:lnTo>
                        <a:pt x="895" y="783"/>
                      </a:lnTo>
                      <a:lnTo>
                        <a:pt x="860" y="783"/>
                      </a:lnTo>
                      <a:lnTo>
                        <a:pt x="826" y="782"/>
                      </a:lnTo>
                      <a:lnTo>
                        <a:pt x="794" y="781"/>
                      </a:lnTo>
                      <a:lnTo>
                        <a:pt x="763" y="780"/>
                      </a:lnTo>
                      <a:lnTo>
                        <a:pt x="733" y="780"/>
                      </a:lnTo>
                      <a:lnTo>
                        <a:pt x="705" y="775"/>
                      </a:lnTo>
                      <a:lnTo>
                        <a:pt x="678" y="773"/>
                      </a:lnTo>
                      <a:lnTo>
                        <a:pt x="652" y="767"/>
                      </a:lnTo>
                      <a:lnTo>
                        <a:pt x="629" y="761"/>
                      </a:lnTo>
                      <a:lnTo>
                        <a:pt x="607" y="752"/>
                      </a:lnTo>
                      <a:lnTo>
                        <a:pt x="587" y="741"/>
                      </a:lnTo>
                      <a:lnTo>
                        <a:pt x="568" y="729"/>
                      </a:lnTo>
                      <a:lnTo>
                        <a:pt x="551" y="715"/>
                      </a:lnTo>
                      <a:lnTo>
                        <a:pt x="533" y="697"/>
                      </a:lnTo>
                      <a:lnTo>
                        <a:pt x="515" y="684"/>
                      </a:lnTo>
                      <a:lnTo>
                        <a:pt x="497" y="672"/>
                      </a:lnTo>
                      <a:lnTo>
                        <a:pt x="480" y="663"/>
                      </a:lnTo>
                      <a:lnTo>
                        <a:pt x="461" y="654"/>
                      </a:lnTo>
                      <a:lnTo>
                        <a:pt x="443" y="647"/>
                      </a:lnTo>
                      <a:lnTo>
                        <a:pt x="422" y="641"/>
                      </a:lnTo>
                      <a:lnTo>
                        <a:pt x="404" y="636"/>
                      </a:lnTo>
                      <a:lnTo>
                        <a:pt x="383" y="631"/>
                      </a:lnTo>
                      <a:lnTo>
                        <a:pt x="361" y="626"/>
                      </a:lnTo>
                      <a:lnTo>
                        <a:pt x="339" y="622"/>
                      </a:lnTo>
                      <a:lnTo>
                        <a:pt x="317" y="617"/>
                      </a:lnTo>
                      <a:lnTo>
                        <a:pt x="293" y="612"/>
                      </a:lnTo>
                      <a:lnTo>
                        <a:pt x="269" y="605"/>
                      </a:lnTo>
                      <a:lnTo>
                        <a:pt x="243" y="597"/>
                      </a:lnTo>
                      <a:lnTo>
                        <a:pt x="218" y="590"/>
                      </a:lnTo>
                      <a:lnTo>
                        <a:pt x="191" y="578"/>
                      </a:lnTo>
                      <a:lnTo>
                        <a:pt x="167" y="565"/>
                      </a:lnTo>
                      <a:lnTo>
                        <a:pt x="144" y="550"/>
                      </a:lnTo>
                      <a:lnTo>
                        <a:pt x="124" y="534"/>
                      </a:lnTo>
                      <a:lnTo>
                        <a:pt x="103" y="517"/>
                      </a:lnTo>
                      <a:lnTo>
                        <a:pt x="85" y="498"/>
                      </a:lnTo>
                      <a:lnTo>
                        <a:pt x="69" y="479"/>
                      </a:lnTo>
                      <a:lnTo>
                        <a:pt x="55" y="460"/>
                      </a:lnTo>
                      <a:lnTo>
                        <a:pt x="42" y="441"/>
                      </a:lnTo>
                      <a:lnTo>
                        <a:pt x="31" y="420"/>
                      </a:lnTo>
                      <a:lnTo>
                        <a:pt x="21" y="398"/>
                      </a:lnTo>
                      <a:lnTo>
                        <a:pt x="12" y="380"/>
                      </a:lnTo>
                      <a:lnTo>
                        <a:pt x="6" y="359"/>
                      </a:lnTo>
                      <a:lnTo>
                        <a:pt x="0" y="341"/>
                      </a:lnTo>
                      <a:lnTo>
                        <a:pt x="0" y="323"/>
                      </a:lnTo>
                      <a:lnTo>
                        <a:pt x="0" y="308"/>
                      </a:lnTo>
                      <a:lnTo>
                        <a:pt x="0" y="289"/>
                      </a:lnTo>
                      <a:lnTo>
                        <a:pt x="0" y="268"/>
                      </a:lnTo>
                      <a:lnTo>
                        <a:pt x="0" y="246"/>
                      </a:lnTo>
                      <a:lnTo>
                        <a:pt x="2" y="223"/>
                      </a:lnTo>
                      <a:lnTo>
                        <a:pt x="6" y="196"/>
                      </a:lnTo>
                      <a:lnTo>
                        <a:pt x="10" y="172"/>
                      </a:lnTo>
                      <a:lnTo>
                        <a:pt x="14" y="145"/>
                      </a:lnTo>
                      <a:lnTo>
                        <a:pt x="20" y="121"/>
                      </a:lnTo>
                      <a:lnTo>
                        <a:pt x="23" y="96"/>
                      </a:lnTo>
                      <a:lnTo>
                        <a:pt x="29" y="73"/>
                      </a:lnTo>
                      <a:lnTo>
                        <a:pt x="33" y="54"/>
                      </a:lnTo>
                      <a:lnTo>
                        <a:pt x="38" y="36"/>
                      </a:lnTo>
                      <a:lnTo>
                        <a:pt x="41" y="21"/>
                      </a:lnTo>
                      <a:lnTo>
                        <a:pt x="44" y="10"/>
                      </a:lnTo>
                      <a:lnTo>
                        <a:pt x="45" y="3"/>
                      </a:lnTo>
                      <a:lnTo>
                        <a:pt x="46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330" name="Freeform 15"/>
                <p:cNvSpPr>
                  <a:spLocks/>
                </p:cNvSpPr>
                <p:nvPr/>
              </p:nvSpPr>
              <p:spPr bwMode="auto">
                <a:xfrm>
                  <a:off x="253" y="2857"/>
                  <a:ext cx="946" cy="819"/>
                </a:xfrm>
                <a:custGeom>
                  <a:avLst/>
                  <a:gdLst>
                    <a:gd name="T0" fmla="*/ 2 w 1891"/>
                    <a:gd name="T1" fmla="*/ 0 h 1639"/>
                    <a:gd name="T2" fmla="*/ 3 w 1891"/>
                    <a:gd name="T3" fmla="*/ 0 h 1639"/>
                    <a:gd name="T4" fmla="*/ 4 w 1891"/>
                    <a:gd name="T5" fmla="*/ 0 h 1639"/>
                    <a:gd name="T6" fmla="*/ 3 w 1891"/>
                    <a:gd name="T7" fmla="*/ 0 h 1639"/>
                    <a:gd name="T8" fmla="*/ 1 w 1891"/>
                    <a:gd name="T9" fmla="*/ 1 h 1639"/>
                    <a:gd name="T10" fmla="*/ 1 w 1891"/>
                    <a:gd name="T11" fmla="*/ 1 h 1639"/>
                    <a:gd name="T12" fmla="*/ 2 w 1891"/>
                    <a:gd name="T13" fmla="*/ 2 h 1639"/>
                    <a:gd name="T14" fmla="*/ 3 w 1891"/>
                    <a:gd name="T15" fmla="*/ 2 h 1639"/>
                    <a:gd name="T16" fmla="*/ 5 w 1891"/>
                    <a:gd name="T17" fmla="*/ 2 h 1639"/>
                    <a:gd name="T18" fmla="*/ 6 w 1891"/>
                    <a:gd name="T19" fmla="*/ 2 h 1639"/>
                    <a:gd name="T20" fmla="*/ 6 w 1891"/>
                    <a:gd name="T21" fmla="*/ 3 h 1639"/>
                    <a:gd name="T22" fmla="*/ 2 w 1891"/>
                    <a:gd name="T23" fmla="*/ 4 h 1639"/>
                    <a:gd name="T24" fmla="*/ 2 w 1891"/>
                    <a:gd name="T25" fmla="*/ 4 h 1639"/>
                    <a:gd name="T26" fmla="*/ 5 w 1891"/>
                    <a:gd name="T27" fmla="*/ 4 h 1639"/>
                    <a:gd name="T28" fmla="*/ 8 w 1891"/>
                    <a:gd name="T29" fmla="*/ 4 h 1639"/>
                    <a:gd name="T30" fmla="*/ 7 w 1891"/>
                    <a:gd name="T31" fmla="*/ 4 h 1639"/>
                    <a:gd name="T32" fmla="*/ 6 w 1891"/>
                    <a:gd name="T33" fmla="*/ 6 h 1639"/>
                    <a:gd name="T34" fmla="*/ 1 w 1891"/>
                    <a:gd name="T35" fmla="*/ 4 h 1639"/>
                    <a:gd name="T36" fmla="*/ 1 w 1891"/>
                    <a:gd name="T37" fmla="*/ 4 h 1639"/>
                    <a:gd name="T38" fmla="*/ 2 w 1891"/>
                    <a:gd name="T39" fmla="*/ 3 h 1639"/>
                    <a:gd name="T40" fmla="*/ 5 w 1891"/>
                    <a:gd name="T41" fmla="*/ 3 h 1639"/>
                    <a:gd name="T42" fmla="*/ 5 w 1891"/>
                    <a:gd name="T43" fmla="*/ 3 h 1639"/>
                    <a:gd name="T44" fmla="*/ 4 w 1891"/>
                    <a:gd name="T45" fmla="*/ 2 h 1639"/>
                    <a:gd name="T46" fmla="*/ 1 w 1891"/>
                    <a:gd name="T47" fmla="*/ 2 h 1639"/>
                    <a:gd name="T48" fmla="*/ 0 w 1891"/>
                    <a:gd name="T49" fmla="*/ 2 h 1639"/>
                    <a:gd name="T50" fmla="*/ 1 w 1891"/>
                    <a:gd name="T51" fmla="*/ 1 h 1639"/>
                    <a:gd name="T52" fmla="*/ 2 w 1891"/>
                    <a:gd name="T53" fmla="*/ 1 h 1639"/>
                    <a:gd name="T54" fmla="*/ 3 w 1891"/>
                    <a:gd name="T55" fmla="*/ 0 h 1639"/>
                    <a:gd name="T56" fmla="*/ 3 w 1891"/>
                    <a:gd name="T57" fmla="*/ 0 h 1639"/>
                    <a:gd name="T58" fmla="*/ 3 w 1891"/>
                    <a:gd name="T59" fmla="*/ 0 h 1639"/>
                    <a:gd name="T60" fmla="*/ 2 w 1891"/>
                    <a:gd name="T61" fmla="*/ 0 h 1639"/>
                    <a:gd name="T62" fmla="*/ 1 w 1891"/>
                    <a:gd name="T63" fmla="*/ 0 h 1639"/>
                    <a:gd name="T64" fmla="*/ 1 w 1891"/>
                    <a:gd name="T65" fmla="*/ 0 h 163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891"/>
                    <a:gd name="T100" fmla="*/ 0 h 1639"/>
                    <a:gd name="T101" fmla="*/ 1891 w 1891"/>
                    <a:gd name="T102" fmla="*/ 1639 h 163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891" h="1639">
                      <a:moveTo>
                        <a:pt x="151" y="0"/>
                      </a:moveTo>
                      <a:lnTo>
                        <a:pt x="303" y="0"/>
                      </a:lnTo>
                      <a:lnTo>
                        <a:pt x="551" y="0"/>
                      </a:lnTo>
                      <a:lnTo>
                        <a:pt x="739" y="6"/>
                      </a:lnTo>
                      <a:lnTo>
                        <a:pt x="831" y="52"/>
                      </a:lnTo>
                      <a:lnTo>
                        <a:pt x="840" y="131"/>
                      </a:lnTo>
                      <a:lnTo>
                        <a:pt x="812" y="187"/>
                      </a:lnTo>
                      <a:lnTo>
                        <a:pt x="749" y="249"/>
                      </a:lnTo>
                      <a:lnTo>
                        <a:pt x="469" y="353"/>
                      </a:lnTo>
                      <a:lnTo>
                        <a:pt x="218" y="422"/>
                      </a:lnTo>
                      <a:lnTo>
                        <a:pt x="174" y="453"/>
                      </a:lnTo>
                      <a:lnTo>
                        <a:pt x="174" y="498"/>
                      </a:lnTo>
                      <a:lnTo>
                        <a:pt x="203" y="541"/>
                      </a:lnTo>
                      <a:lnTo>
                        <a:pt x="279" y="568"/>
                      </a:lnTo>
                      <a:lnTo>
                        <a:pt x="410" y="578"/>
                      </a:lnTo>
                      <a:lnTo>
                        <a:pt x="671" y="603"/>
                      </a:lnTo>
                      <a:lnTo>
                        <a:pt x="967" y="623"/>
                      </a:lnTo>
                      <a:lnTo>
                        <a:pt x="1147" y="656"/>
                      </a:lnTo>
                      <a:lnTo>
                        <a:pt x="1292" y="696"/>
                      </a:lnTo>
                      <a:lnTo>
                        <a:pt x="1343" y="763"/>
                      </a:lnTo>
                      <a:lnTo>
                        <a:pt x="1345" y="853"/>
                      </a:lnTo>
                      <a:lnTo>
                        <a:pt x="1282" y="918"/>
                      </a:lnTo>
                      <a:lnTo>
                        <a:pt x="285" y="1126"/>
                      </a:lnTo>
                      <a:lnTo>
                        <a:pt x="257" y="1141"/>
                      </a:lnTo>
                      <a:lnTo>
                        <a:pt x="261" y="1163"/>
                      </a:lnTo>
                      <a:lnTo>
                        <a:pt x="310" y="1186"/>
                      </a:lnTo>
                      <a:lnTo>
                        <a:pt x="1020" y="1180"/>
                      </a:lnTo>
                      <a:lnTo>
                        <a:pt x="1248" y="1134"/>
                      </a:lnTo>
                      <a:lnTo>
                        <a:pt x="1891" y="1000"/>
                      </a:lnTo>
                      <a:lnTo>
                        <a:pt x="1855" y="1066"/>
                      </a:lnTo>
                      <a:lnTo>
                        <a:pt x="1697" y="1116"/>
                      </a:lnTo>
                      <a:lnTo>
                        <a:pt x="1593" y="1203"/>
                      </a:lnTo>
                      <a:lnTo>
                        <a:pt x="1525" y="1317"/>
                      </a:lnTo>
                      <a:lnTo>
                        <a:pt x="1503" y="1639"/>
                      </a:lnTo>
                      <a:lnTo>
                        <a:pt x="206" y="1330"/>
                      </a:lnTo>
                      <a:lnTo>
                        <a:pt x="45" y="1170"/>
                      </a:lnTo>
                      <a:lnTo>
                        <a:pt x="60" y="1097"/>
                      </a:lnTo>
                      <a:lnTo>
                        <a:pt x="134" y="1031"/>
                      </a:lnTo>
                      <a:lnTo>
                        <a:pt x="191" y="997"/>
                      </a:lnTo>
                      <a:lnTo>
                        <a:pt x="419" y="953"/>
                      </a:lnTo>
                      <a:lnTo>
                        <a:pt x="850" y="878"/>
                      </a:lnTo>
                      <a:lnTo>
                        <a:pt x="1028" y="847"/>
                      </a:lnTo>
                      <a:lnTo>
                        <a:pt x="1075" y="811"/>
                      </a:lnTo>
                      <a:lnTo>
                        <a:pt x="1071" y="785"/>
                      </a:lnTo>
                      <a:lnTo>
                        <a:pt x="989" y="738"/>
                      </a:lnTo>
                      <a:lnTo>
                        <a:pt x="780" y="708"/>
                      </a:lnTo>
                      <a:lnTo>
                        <a:pt x="400" y="670"/>
                      </a:lnTo>
                      <a:lnTo>
                        <a:pt x="211" y="658"/>
                      </a:lnTo>
                      <a:lnTo>
                        <a:pt x="43" y="603"/>
                      </a:lnTo>
                      <a:lnTo>
                        <a:pt x="0" y="531"/>
                      </a:lnTo>
                      <a:lnTo>
                        <a:pt x="6" y="469"/>
                      </a:lnTo>
                      <a:lnTo>
                        <a:pt x="55" y="394"/>
                      </a:lnTo>
                      <a:lnTo>
                        <a:pt x="155" y="333"/>
                      </a:lnTo>
                      <a:lnTo>
                        <a:pt x="309" y="300"/>
                      </a:lnTo>
                      <a:lnTo>
                        <a:pt x="582" y="242"/>
                      </a:lnTo>
                      <a:lnTo>
                        <a:pt x="730" y="185"/>
                      </a:lnTo>
                      <a:lnTo>
                        <a:pt x="768" y="141"/>
                      </a:lnTo>
                      <a:lnTo>
                        <a:pt x="764" y="107"/>
                      </a:lnTo>
                      <a:lnTo>
                        <a:pt x="735" y="68"/>
                      </a:lnTo>
                      <a:lnTo>
                        <a:pt x="674" y="47"/>
                      </a:lnTo>
                      <a:lnTo>
                        <a:pt x="528" y="41"/>
                      </a:lnTo>
                      <a:lnTo>
                        <a:pt x="352" y="37"/>
                      </a:lnTo>
                      <a:lnTo>
                        <a:pt x="196" y="33"/>
                      </a:lnTo>
                      <a:lnTo>
                        <a:pt x="125" y="33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rgbClr val="9E9E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331" name="Freeform 16"/>
                <p:cNvSpPr>
                  <a:spLocks/>
                </p:cNvSpPr>
                <p:nvPr/>
              </p:nvSpPr>
              <p:spPr bwMode="auto">
                <a:xfrm>
                  <a:off x="268" y="3383"/>
                  <a:ext cx="1170" cy="387"/>
                </a:xfrm>
                <a:custGeom>
                  <a:avLst/>
                  <a:gdLst>
                    <a:gd name="T0" fmla="*/ 0 w 2342"/>
                    <a:gd name="T1" fmla="*/ 0 h 775"/>
                    <a:gd name="T2" fmla="*/ 0 w 2342"/>
                    <a:gd name="T3" fmla="*/ 0 h 775"/>
                    <a:gd name="T4" fmla="*/ 0 w 2342"/>
                    <a:gd name="T5" fmla="*/ 0 h 775"/>
                    <a:gd name="T6" fmla="*/ 1 w 2342"/>
                    <a:gd name="T7" fmla="*/ 1 h 775"/>
                    <a:gd name="T8" fmla="*/ 1 w 2342"/>
                    <a:gd name="T9" fmla="*/ 1 h 775"/>
                    <a:gd name="T10" fmla="*/ 1 w 2342"/>
                    <a:gd name="T11" fmla="*/ 1 h 775"/>
                    <a:gd name="T12" fmla="*/ 1 w 2342"/>
                    <a:gd name="T13" fmla="*/ 0 h 775"/>
                    <a:gd name="T14" fmla="*/ 1 w 2342"/>
                    <a:gd name="T15" fmla="*/ 0 h 775"/>
                    <a:gd name="T16" fmla="*/ 2 w 2342"/>
                    <a:gd name="T17" fmla="*/ 1 h 775"/>
                    <a:gd name="T18" fmla="*/ 2 w 2342"/>
                    <a:gd name="T19" fmla="*/ 1 h 775"/>
                    <a:gd name="T20" fmla="*/ 1 w 2342"/>
                    <a:gd name="T21" fmla="*/ 0 h 775"/>
                    <a:gd name="T22" fmla="*/ 2 w 2342"/>
                    <a:gd name="T23" fmla="*/ 1 h 775"/>
                    <a:gd name="T24" fmla="*/ 2 w 2342"/>
                    <a:gd name="T25" fmla="*/ 1 h 775"/>
                    <a:gd name="T26" fmla="*/ 2 w 2342"/>
                    <a:gd name="T27" fmla="*/ 1 h 775"/>
                    <a:gd name="T28" fmla="*/ 2 w 2342"/>
                    <a:gd name="T29" fmla="*/ 1 h 775"/>
                    <a:gd name="T30" fmla="*/ 2 w 2342"/>
                    <a:gd name="T31" fmla="*/ 1 h 775"/>
                    <a:gd name="T32" fmla="*/ 3 w 2342"/>
                    <a:gd name="T33" fmla="*/ 1 h 775"/>
                    <a:gd name="T34" fmla="*/ 3 w 2342"/>
                    <a:gd name="T35" fmla="*/ 1 h 775"/>
                    <a:gd name="T36" fmla="*/ 2 w 2342"/>
                    <a:gd name="T37" fmla="*/ 1 h 775"/>
                    <a:gd name="T38" fmla="*/ 2 w 2342"/>
                    <a:gd name="T39" fmla="*/ 1 h 775"/>
                    <a:gd name="T40" fmla="*/ 3 w 2342"/>
                    <a:gd name="T41" fmla="*/ 1 h 775"/>
                    <a:gd name="T42" fmla="*/ 3 w 2342"/>
                    <a:gd name="T43" fmla="*/ 1 h 775"/>
                    <a:gd name="T44" fmla="*/ 3 w 2342"/>
                    <a:gd name="T45" fmla="*/ 1 h 775"/>
                    <a:gd name="T46" fmla="*/ 3 w 2342"/>
                    <a:gd name="T47" fmla="*/ 1 h 775"/>
                    <a:gd name="T48" fmla="*/ 3 w 2342"/>
                    <a:gd name="T49" fmla="*/ 1 h 775"/>
                    <a:gd name="T50" fmla="*/ 4 w 2342"/>
                    <a:gd name="T51" fmla="*/ 1 h 775"/>
                    <a:gd name="T52" fmla="*/ 4 w 2342"/>
                    <a:gd name="T53" fmla="*/ 1 h 775"/>
                    <a:gd name="T54" fmla="*/ 3 w 2342"/>
                    <a:gd name="T55" fmla="*/ 1 h 775"/>
                    <a:gd name="T56" fmla="*/ 4 w 2342"/>
                    <a:gd name="T57" fmla="*/ 1 h 775"/>
                    <a:gd name="T58" fmla="*/ 4 w 2342"/>
                    <a:gd name="T59" fmla="*/ 1 h 775"/>
                    <a:gd name="T60" fmla="*/ 5 w 2342"/>
                    <a:gd name="T61" fmla="*/ 1 h 775"/>
                    <a:gd name="T62" fmla="*/ 5 w 2342"/>
                    <a:gd name="T63" fmla="*/ 1 h 775"/>
                    <a:gd name="T64" fmla="*/ 4 w 2342"/>
                    <a:gd name="T65" fmla="*/ 1 h 775"/>
                    <a:gd name="T66" fmla="*/ 5 w 2342"/>
                    <a:gd name="T67" fmla="*/ 1 h 775"/>
                    <a:gd name="T68" fmla="*/ 5 w 2342"/>
                    <a:gd name="T69" fmla="*/ 1 h 775"/>
                    <a:gd name="T70" fmla="*/ 5 w 2342"/>
                    <a:gd name="T71" fmla="*/ 1 h 775"/>
                    <a:gd name="T72" fmla="*/ 6 w 2342"/>
                    <a:gd name="T73" fmla="*/ 0 h 775"/>
                    <a:gd name="T74" fmla="*/ 6 w 2342"/>
                    <a:gd name="T75" fmla="*/ 0 h 775"/>
                    <a:gd name="T76" fmla="*/ 6 w 2342"/>
                    <a:gd name="T77" fmla="*/ 0 h 775"/>
                    <a:gd name="T78" fmla="*/ 6 w 2342"/>
                    <a:gd name="T79" fmla="*/ 2 h 775"/>
                    <a:gd name="T80" fmla="*/ 6 w 2342"/>
                    <a:gd name="T81" fmla="*/ 2 h 775"/>
                    <a:gd name="T82" fmla="*/ 6 w 2342"/>
                    <a:gd name="T83" fmla="*/ 2 h 775"/>
                    <a:gd name="T84" fmla="*/ 7 w 2342"/>
                    <a:gd name="T85" fmla="*/ 2 h 775"/>
                    <a:gd name="T86" fmla="*/ 8 w 2342"/>
                    <a:gd name="T87" fmla="*/ 2 h 775"/>
                    <a:gd name="T88" fmla="*/ 8 w 2342"/>
                    <a:gd name="T89" fmla="*/ 2 h 775"/>
                    <a:gd name="T90" fmla="*/ 8 w 2342"/>
                    <a:gd name="T91" fmla="*/ 1 h 775"/>
                    <a:gd name="T92" fmla="*/ 9 w 2342"/>
                    <a:gd name="T93" fmla="*/ 1 h 775"/>
                    <a:gd name="T94" fmla="*/ 9 w 2342"/>
                    <a:gd name="T95" fmla="*/ 1 h 775"/>
                    <a:gd name="T96" fmla="*/ 9 w 2342"/>
                    <a:gd name="T97" fmla="*/ 1 h 775"/>
                    <a:gd name="T98" fmla="*/ 8 w 2342"/>
                    <a:gd name="T99" fmla="*/ 2 h 775"/>
                    <a:gd name="T100" fmla="*/ 8 w 2342"/>
                    <a:gd name="T101" fmla="*/ 2 h 775"/>
                    <a:gd name="T102" fmla="*/ 0 w 2342"/>
                    <a:gd name="T103" fmla="*/ 1 h 775"/>
                    <a:gd name="T104" fmla="*/ 0 w 2342"/>
                    <a:gd name="T105" fmla="*/ 1 h 775"/>
                    <a:gd name="T106" fmla="*/ 0 w 2342"/>
                    <a:gd name="T107" fmla="*/ 0 h 775"/>
                    <a:gd name="T108" fmla="*/ 0 w 2342"/>
                    <a:gd name="T109" fmla="*/ 0 h 775"/>
                    <a:gd name="T110" fmla="*/ 0 w 2342"/>
                    <a:gd name="T111" fmla="*/ 0 h 77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2342"/>
                    <a:gd name="T169" fmla="*/ 0 h 775"/>
                    <a:gd name="T170" fmla="*/ 2342 w 2342"/>
                    <a:gd name="T171" fmla="*/ 775 h 77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2342" h="775">
                      <a:moveTo>
                        <a:pt x="80" y="0"/>
                      </a:moveTo>
                      <a:lnTo>
                        <a:pt x="78" y="0"/>
                      </a:lnTo>
                      <a:lnTo>
                        <a:pt x="76" y="2"/>
                      </a:lnTo>
                      <a:lnTo>
                        <a:pt x="72" y="6"/>
                      </a:lnTo>
                      <a:lnTo>
                        <a:pt x="68" y="14"/>
                      </a:lnTo>
                      <a:lnTo>
                        <a:pt x="62" y="19"/>
                      </a:lnTo>
                      <a:lnTo>
                        <a:pt x="57" y="28"/>
                      </a:lnTo>
                      <a:lnTo>
                        <a:pt x="52" y="37"/>
                      </a:lnTo>
                      <a:lnTo>
                        <a:pt x="49" y="49"/>
                      </a:lnTo>
                      <a:lnTo>
                        <a:pt x="44" y="60"/>
                      </a:lnTo>
                      <a:lnTo>
                        <a:pt x="42" y="72"/>
                      </a:lnTo>
                      <a:lnTo>
                        <a:pt x="41" y="86"/>
                      </a:lnTo>
                      <a:lnTo>
                        <a:pt x="44" y="100"/>
                      </a:lnTo>
                      <a:lnTo>
                        <a:pt x="47" y="113"/>
                      </a:lnTo>
                      <a:lnTo>
                        <a:pt x="54" y="128"/>
                      </a:lnTo>
                      <a:lnTo>
                        <a:pt x="63" y="141"/>
                      </a:lnTo>
                      <a:lnTo>
                        <a:pt x="77" y="154"/>
                      </a:lnTo>
                      <a:lnTo>
                        <a:pt x="92" y="166"/>
                      </a:lnTo>
                      <a:lnTo>
                        <a:pt x="111" y="181"/>
                      </a:lnTo>
                      <a:lnTo>
                        <a:pt x="131" y="193"/>
                      </a:lnTo>
                      <a:lnTo>
                        <a:pt x="153" y="207"/>
                      </a:lnTo>
                      <a:lnTo>
                        <a:pt x="174" y="220"/>
                      </a:lnTo>
                      <a:lnTo>
                        <a:pt x="198" y="233"/>
                      </a:lnTo>
                      <a:lnTo>
                        <a:pt x="220" y="244"/>
                      </a:lnTo>
                      <a:lnTo>
                        <a:pt x="244" y="256"/>
                      </a:lnTo>
                      <a:lnTo>
                        <a:pt x="264" y="265"/>
                      </a:lnTo>
                      <a:lnTo>
                        <a:pt x="283" y="274"/>
                      </a:lnTo>
                      <a:lnTo>
                        <a:pt x="302" y="281"/>
                      </a:lnTo>
                      <a:lnTo>
                        <a:pt x="318" y="290"/>
                      </a:lnTo>
                      <a:lnTo>
                        <a:pt x="331" y="295"/>
                      </a:lnTo>
                      <a:lnTo>
                        <a:pt x="341" y="299"/>
                      </a:lnTo>
                      <a:lnTo>
                        <a:pt x="348" y="301"/>
                      </a:lnTo>
                      <a:lnTo>
                        <a:pt x="351" y="302"/>
                      </a:lnTo>
                      <a:lnTo>
                        <a:pt x="304" y="229"/>
                      </a:lnTo>
                      <a:lnTo>
                        <a:pt x="443" y="315"/>
                      </a:lnTo>
                      <a:lnTo>
                        <a:pt x="442" y="311"/>
                      </a:lnTo>
                      <a:lnTo>
                        <a:pt x="439" y="305"/>
                      </a:lnTo>
                      <a:lnTo>
                        <a:pt x="437" y="300"/>
                      </a:lnTo>
                      <a:lnTo>
                        <a:pt x="435" y="296"/>
                      </a:lnTo>
                      <a:lnTo>
                        <a:pt x="432" y="290"/>
                      </a:lnTo>
                      <a:lnTo>
                        <a:pt x="430" y="285"/>
                      </a:lnTo>
                      <a:lnTo>
                        <a:pt x="425" y="278"/>
                      </a:lnTo>
                      <a:lnTo>
                        <a:pt x="421" y="270"/>
                      </a:lnTo>
                      <a:lnTo>
                        <a:pt x="415" y="264"/>
                      </a:lnTo>
                      <a:lnTo>
                        <a:pt x="409" y="257"/>
                      </a:lnTo>
                      <a:lnTo>
                        <a:pt x="402" y="250"/>
                      </a:lnTo>
                      <a:lnTo>
                        <a:pt x="395" y="244"/>
                      </a:lnTo>
                      <a:lnTo>
                        <a:pt x="386" y="237"/>
                      </a:lnTo>
                      <a:lnTo>
                        <a:pt x="379" y="232"/>
                      </a:lnTo>
                      <a:lnTo>
                        <a:pt x="383" y="232"/>
                      </a:lnTo>
                      <a:lnTo>
                        <a:pt x="387" y="233"/>
                      </a:lnTo>
                      <a:lnTo>
                        <a:pt x="396" y="235"/>
                      </a:lnTo>
                      <a:lnTo>
                        <a:pt x="404" y="238"/>
                      </a:lnTo>
                      <a:lnTo>
                        <a:pt x="415" y="243"/>
                      </a:lnTo>
                      <a:lnTo>
                        <a:pt x="427" y="246"/>
                      </a:lnTo>
                      <a:lnTo>
                        <a:pt x="442" y="253"/>
                      </a:lnTo>
                      <a:lnTo>
                        <a:pt x="454" y="257"/>
                      </a:lnTo>
                      <a:lnTo>
                        <a:pt x="469" y="265"/>
                      </a:lnTo>
                      <a:lnTo>
                        <a:pt x="485" y="273"/>
                      </a:lnTo>
                      <a:lnTo>
                        <a:pt x="499" y="281"/>
                      </a:lnTo>
                      <a:lnTo>
                        <a:pt x="513" y="291"/>
                      </a:lnTo>
                      <a:lnTo>
                        <a:pt x="529" y="302"/>
                      </a:lnTo>
                      <a:lnTo>
                        <a:pt x="543" y="315"/>
                      </a:lnTo>
                      <a:lnTo>
                        <a:pt x="558" y="329"/>
                      </a:lnTo>
                      <a:lnTo>
                        <a:pt x="557" y="326"/>
                      </a:lnTo>
                      <a:lnTo>
                        <a:pt x="554" y="317"/>
                      </a:lnTo>
                      <a:lnTo>
                        <a:pt x="551" y="310"/>
                      </a:lnTo>
                      <a:lnTo>
                        <a:pt x="548" y="304"/>
                      </a:lnTo>
                      <a:lnTo>
                        <a:pt x="545" y="297"/>
                      </a:lnTo>
                      <a:lnTo>
                        <a:pt x="542" y="290"/>
                      </a:lnTo>
                      <a:lnTo>
                        <a:pt x="537" y="281"/>
                      </a:lnTo>
                      <a:lnTo>
                        <a:pt x="532" y="275"/>
                      </a:lnTo>
                      <a:lnTo>
                        <a:pt x="526" y="267"/>
                      </a:lnTo>
                      <a:lnTo>
                        <a:pt x="521" y="260"/>
                      </a:lnTo>
                      <a:lnTo>
                        <a:pt x="513" y="255"/>
                      </a:lnTo>
                      <a:lnTo>
                        <a:pt x="507" y="249"/>
                      </a:lnTo>
                      <a:lnTo>
                        <a:pt x="492" y="243"/>
                      </a:lnTo>
                      <a:lnTo>
                        <a:pt x="501" y="244"/>
                      </a:lnTo>
                      <a:lnTo>
                        <a:pt x="511" y="248"/>
                      </a:lnTo>
                      <a:lnTo>
                        <a:pt x="523" y="254"/>
                      </a:lnTo>
                      <a:lnTo>
                        <a:pt x="533" y="260"/>
                      </a:lnTo>
                      <a:lnTo>
                        <a:pt x="547" y="267"/>
                      </a:lnTo>
                      <a:lnTo>
                        <a:pt x="562" y="276"/>
                      </a:lnTo>
                      <a:lnTo>
                        <a:pt x="576" y="283"/>
                      </a:lnTo>
                      <a:lnTo>
                        <a:pt x="592" y="292"/>
                      </a:lnTo>
                      <a:lnTo>
                        <a:pt x="607" y="302"/>
                      </a:lnTo>
                      <a:lnTo>
                        <a:pt x="624" y="315"/>
                      </a:lnTo>
                      <a:lnTo>
                        <a:pt x="637" y="326"/>
                      </a:lnTo>
                      <a:lnTo>
                        <a:pt x="653" y="339"/>
                      </a:lnTo>
                      <a:lnTo>
                        <a:pt x="667" y="352"/>
                      </a:lnTo>
                      <a:lnTo>
                        <a:pt x="680" y="368"/>
                      </a:lnTo>
                      <a:lnTo>
                        <a:pt x="678" y="363"/>
                      </a:lnTo>
                      <a:lnTo>
                        <a:pt x="675" y="356"/>
                      </a:lnTo>
                      <a:lnTo>
                        <a:pt x="671" y="350"/>
                      </a:lnTo>
                      <a:lnTo>
                        <a:pt x="669" y="343"/>
                      </a:lnTo>
                      <a:lnTo>
                        <a:pt x="665" y="337"/>
                      </a:lnTo>
                      <a:lnTo>
                        <a:pt x="662" y="329"/>
                      </a:lnTo>
                      <a:lnTo>
                        <a:pt x="657" y="320"/>
                      </a:lnTo>
                      <a:lnTo>
                        <a:pt x="652" y="312"/>
                      </a:lnTo>
                      <a:lnTo>
                        <a:pt x="646" y="304"/>
                      </a:lnTo>
                      <a:lnTo>
                        <a:pt x="641" y="296"/>
                      </a:lnTo>
                      <a:lnTo>
                        <a:pt x="633" y="288"/>
                      </a:lnTo>
                      <a:lnTo>
                        <a:pt x="625" y="280"/>
                      </a:lnTo>
                      <a:lnTo>
                        <a:pt x="617" y="275"/>
                      </a:lnTo>
                      <a:lnTo>
                        <a:pt x="611" y="269"/>
                      </a:lnTo>
                      <a:lnTo>
                        <a:pt x="612" y="269"/>
                      </a:lnTo>
                      <a:lnTo>
                        <a:pt x="615" y="271"/>
                      </a:lnTo>
                      <a:lnTo>
                        <a:pt x="623" y="274"/>
                      </a:lnTo>
                      <a:lnTo>
                        <a:pt x="633" y="278"/>
                      </a:lnTo>
                      <a:lnTo>
                        <a:pt x="644" y="281"/>
                      </a:lnTo>
                      <a:lnTo>
                        <a:pt x="657" y="288"/>
                      </a:lnTo>
                      <a:lnTo>
                        <a:pt x="670" y="294"/>
                      </a:lnTo>
                      <a:lnTo>
                        <a:pt x="686" y="302"/>
                      </a:lnTo>
                      <a:lnTo>
                        <a:pt x="701" y="309"/>
                      </a:lnTo>
                      <a:lnTo>
                        <a:pt x="716" y="317"/>
                      </a:lnTo>
                      <a:lnTo>
                        <a:pt x="731" y="326"/>
                      </a:lnTo>
                      <a:lnTo>
                        <a:pt x="747" y="337"/>
                      </a:lnTo>
                      <a:lnTo>
                        <a:pt x="761" y="347"/>
                      </a:lnTo>
                      <a:lnTo>
                        <a:pt x="773" y="358"/>
                      </a:lnTo>
                      <a:lnTo>
                        <a:pt x="784" y="369"/>
                      </a:lnTo>
                      <a:lnTo>
                        <a:pt x="795" y="381"/>
                      </a:lnTo>
                      <a:lnTo>
                        <a:pt x="793" y="377"/>
                      </a:lnTo>
                      <a:lnTo>
                        <a:pt x="790" y="369"/>
                      </a:lnTo>
                      <a:lnTo>
                        <a:pt x="785" y="361"/>
                      </a:lnTo>
                      <a:lnTo>
                        <a:pt x="783" y="356"/>
                      </a:lnTo>
                      <a:lnTo>
                        <a:pt x="779" y="349"/>
                      </a:lnTo>
                      <a:lnTo>
                        <a:pt x="775" y="341"/>
                      </a:lnTo>
                      <a:lnTo>
                        <a:pt x="770" y="332"/>
                      </a:lnTo>
                      <a:lnTo>
                        <a:pt x="764" y="325"/>
                      </a:lnTo>
                      <a:lnTo>
                        <a:pt x="759" y="316"/>
                      </a:lnTo>
                      <a:lnTo>
                        <a:pt x="752" y="309"/>
                      </a:lnTo>
                      <a:lnTo>
                        <a:pt x="746" y="302"/>
                      </a:lnTo>
                      <a:lnTo>
                        <a:pt x="739" y="296"/>
                      </a:lnTo>
                      <a:lnTo>
                        <a:pt x="730" y="290"/>
                      </a:lnTo>
                      <a:lnTo>
                        <a:pt x="723" y="286"/>
                      </a:lnTo>
                      <a:lnTo>
                        <a:pt x="725" y="286"/>
                      </a:lnTo>
                      <a:lnTo>
                        <a:pt x="729" y="288"/>
                      </a:lnTo>
                      <a:lnTo>
                        <a:pt x="737" y="291"/>
                      </a:lnTo>
                      <a:lnTo>
                        <a:pt x="747" y="296"/>
                      </a:lnTo>
                      <a:lnTo>
                        <a:pt x="758" y="301"/>
                      </a:lnTo>
                      <a:lnTo>
                        <a:pt x="772" y="308"/>
                      </a:lnTo>
                      <a:lnTo>
                        <a:pt x="786" y="315"/>
                      </a:lnTo>
                      <a:lnTo>
                        <a:pt x="804" y="325"/>
                      </a:lnTo>
                      <a:lnTo>
                        <a:pt x="819" y="332"/>
                      </a:lnTo>
                      <a:lnTo>
                        <a:pt x="837" y="342"/>
                      </a:lnTo>
                      <a:lnTo>
                        <a:pt x="854" y="352"/>
                      </a:lnTo>
                      <a:lnTo>
                        <a:pt x="870" y="363"/>
                      </a:lnTo>
                      <a:lnTo>
                        <a:pt x="886" y="374"/>
                      </a:lnTo>
                      <a:lnTo>
                        <a:pt x="900" y="386"/>
                      </a:lnTo>
                      <a:lnTo>
                        <a:pt x="914" y="399"/>
                      </a:lnTo>
                      <a:lnTo>
                        <a:pt x="926" y="411"/>
                      </a:lnTo>
                      <a:lnTo>
                        <a:pt x="925" y="409"/>
                      </a:lnTo>
                      <a:lnTo>
                        <a:pt x="922" y="406"/>
                      </a:lnTo>
                      <a:lnTo>
                        <a:pt x="920" y="401"/>
                      </a:lnTo>
                      <a:lnTo>
                        <a:pt x="918" y="396"/>
                      </a:lnTo>
                      <a:lnTo>
                        <a:pt x="912" y="388"/>
                      </a:lnTo>
                      <a:lnTo>
                        <a:pt x="909" y="380"/>
                      </a:lnTo>
                      <a:lnTo>
                        <a:pt x="903" y="371"/>
                      </a:lnTo>
                      <a:lnTo>
                        <a:pt x="898" y="362"/>
                      </a:lnTo>
                      <a:lnTo>
                        <a:pt x="890" y="352"/>
                      </a:lnTo>
                      <a:lnTo>
                        <a:pt x="885" y="342"/>
                      </a:lnTo>
                      <a:lnTo>
                        <a:pt x="877" y="333"/>
                      </a:lnTo>
                      <a:lnTo>
                        <a:pt x="872" y="326"/>
                      </a:lnTo>
                      <a:lnTo>
                        <a:pt x="865" y="316"/>
                      </a:lnTo>
                      <a:lnTo>
                        <a:pt x="858" y="309"/>
                      </a:lnTo>
                      <a:lnTo>
                        <a:pt x="853" y="302"/>
                      </a:lnTo>
                      <a:lnTo>
                        <a:pt x="846" y="299"/>
                      </a:lnTo>
                      <a:lnTo>
                        <a:pt x="848" y="299"/>
                      </a:lnTo>
                      <a:lnTo>
                        <a:pt x="855" y="302"/>
                      </a:lnTo>
                      <a:lnTo>
                        <a:pt x="865" y="308"/>
                      </a:lnTo>
                      <a:lnTo>
                        <a:pt x="880" y="316"/>
                      </a:lnTo>
                      <a:lnTo>
                        <a:pt x="897" y="325"/>
                      </a:lnTo>
                      <a:lnTo>
                        <a:pt x="917" y="336"/>
                      </a:lnTo>
                      <a:lnTo>
                        <a:pt x="937" y="347"/>
                      </a:lnTo>
                      <a:lnTo>
                        <a:pt x="959" y="360"/>
                      </a:lnTo>
                      <a:lnTo>
                        <a:pt x="980" y="372"/>
                      </a:lnTo>
                      <a:lnTo>
                        <a:pt x="1002" y="384"/>
                      </a:lnTo>
                      <a:lnTo>
                        <a:pt x="1022" y="396"/>
                      </a:lnTo>
                      <a:lnTo>
                        <a:pt x="1042" y="411"/>
                      </a:lnTo>
                      <a:lnTo>
                        <a:pt x="1058" y="423"/>
                      </a:lnTo>
                      <a:lnTo>
                        <a:pt x="1074" y="435"/>
                      </a:lnTo>
                      <a:lnTo>
                        <a:pt x="1085" y="446"/>
                      </a:lnTo>
                      <a:lnTo>
                        <a:pt x="1079" y="436"/>
                      </a:lnTo>
                      <a:lnTo>
                        <a:pt x="1072" y="426"/>
                      </a:lnTo>
                      <a:lnTo>
                        <a:pt x="1064" y="416"/>
                      </a:lnTo>
                      <a:lnTo>
                        <a:pt x="1055" y="404"/>
                      </a:lnTo>
                      <a:lnTo>
                        <a:pt x="1047" y="393"/>
                      </a:lnTo>
                      <a:lnTo>
                        <a:pt x="1035" y="380"/>
                      </a:lnTo>
                      <a:lnTo>
                        <a:pt x="1025" y="367"/>
                      </a:lnTo>
                      <a:lnTo>
                        <a:pt x="1014" y="354"/>
                      </a:lnTo>
                      <a:lnTo>
                        <a:pt x="1004" y="344"/>
                      </a:lnTo>
                      <a:lnTo>
                        <a:pt x="993" y="333"/>
                      </a:lnTo>
                      <a:lnTo>
                        <a:pt x="983" y="326"/>
                      </a:lnTo>
                      <a:lnTo>
                        <a:pt x="973" y="318"/>
                      </a:lnTo>
                      <a:lnTo>
                        <a:pt x="964" y="315"/>
                      </a:lnTo>
                      <a:lnTo>
                        <a:pt x="967" y="315"/>
                      </a:lnTo>
                      <a:lnTo>
                        <a:pt x="973" y="318"/>
                      </a:lnTo>
                      <a:lnTo>
                        <a:pt x="984" y="323"/>
                      </a:lnTo>
                      <a:lnTo>
                        <a:pt x="1000" y="330"/>
                      </a:lnTo>
                      <a:lnTo>
                        <a:pt x="1015" y="338"/>
                      </a:lnTo>
                      <a:lnTo>
                        <a:pt x="1035" y="349"/>
                      </a:lnTo>
                      <a:lnTo>
                        <a:pt x="1057" y="360"/>
                      </a:lnTo>
                      <a:lnTo>
                        <a:pt x="1082" y="372"/>
                      </a:lnTo>
                      <a:lnTo>
                        <a:pt x="1104" y="384"/>
                      </a:lnTo>
                      <a:lnTo>
                        <a:pt x="1127" y="398"/>
                      </a:lnTo>
                      <a:lnTo>
                        <a:pt x="1148" y="411"/>
                      </a:lnTo>
                      <a:lnTo>
                        <a:pt x="1170" y="425"/>
                      </a:lnTo>
                      <a:lnTo>
                        <a:pt x="1188" y="438"/>
                      </a:lnTo>
                      <a:lnTo>
                        <a:pt x="1205" y="452"/>
                      </a:lnTo>
                      <a:lnTo>
                        <a:pt x="1219" y="463"/>
                      </a:lnTo>
                      <a:lnTo>
                        <a:pt x="1230" y="475"/>
                      </a:lnTo>
                      <a:lnTo>
                        <a:pt x="1141" y="350"/>
                      </a:lnTo>
                      <a:lnTo>
                        <a:pt x="1371" y="496"/>
                      </a:lnTo>
                      <a:lnTo>
                        <a:pt x="1370" y="494"/>
                      </a:lnTo>
                      <a:lnTo>
                        <a:pt x="1368" y="489"/>
                      </a:lnTo>
                      <a:lnTo>
                        <a:pt x="1365" y="483"/>
                      </a:lnTo>
                      <a:lnTo>
                        <a:pt x="1360" y="475"/>
                      </a:lnTo>
                      <a:lnTo>
                        <a:pt x="1355" y="464"/>
                      </a:lnTo>
                      <a:lnTo>
                        <a:pt x="1348" y="453"/>
                      </a:lnTo>
                      <a:lnTo>
                        <a:pt x="1340" y="441"/>
                      </a:lnTo>
                      <a:lnTo>
                        <a:pt x="1333" y="428"/>
                      </a:lnTo>
                      <a:lnTo>
                        <a:pt x="1324" y="414"/>
                      </a:lnTo>
                      <a:lnTo>
                        <a:pt x="1315" y="402"/>
                      </a:lnTo>
                      <a:lnTo>
                        <a:pt x="1306" y="389"/>
                      </a:lnTo>
                      <a:lnTo>
                        <a:pt x="1298" y="378"/>
                      </a:lnTo>
                      <a:lnTo>
                        <a:pt x="1287" y="367"/>
                      </a:lnTo>
                      <a:lnTo>
                        <a:pt x="1278" y="358"/>
                      </a:lnTo>
                      <a:lnTo>
                        <a:pt x="1270" y="350"/>
                      </a:lnTo>
                      <a:lnTo>
                        <a:pt x="1262" y="347"/>
                      </a:lnTo>
                      <a:lnTo>
                        <a:pt x="1263" y="347"/>
                      </a:lnTo>
                      <a:lnTo>
                        <a:pt x="1268" y="350"/>
                      </a:lnTo>
                      <a:lnTo>
                        <a:pt x="1277" y="352"/>
                      </a:lnTo>
                      <a:lnTo>
                        <a:pt x="1289" y="359"/>
                      </a:lnTo>
                      <a:lnTo>
                        <a:pt x="1303" y="364"/>
                      </a:lnTo>
                      <a:lnTo>
                        <a:pt x="1319" y="372"/>
                      </a:lnTo>
                      <a:lnTo>
                        <a:pt x="1336" y="381"/>
                      </a:lnTo>
                      <a:lnTo>
                        <a:pt x="1355" y="391"/>
                      </a:lnTo>
                      <a:lnTo>
                        <a:pt x="1372" y="400"/>
                      </a:lnTo>
                      <a:lnTo>
                        <a:pt x="1390" y="412"/>
                      </a:lnTo>
                      <a:lnTo>
                        <a:pt x="1409" y="424"/>
                      </a:lnTo>
                      <a:lnTo>
                        <a:pt x="1427" y="436"/>
                      </a:lnTo>
                      <a:lnTo>
                        <a:pt x="1442" y="448"/>
                      </a:lnTo>
                      <a:lnTo>
                        <a:pt x="1456" y="462"/>
                      </a:lnTo>
                      <a:lnTo>
                        <a:pt x="1469" y="474"/>
                      </a:lnTo>
                      <a:lnTo>
                        <a:pt x="1477" y="488"/>
                      </a:lnTo>
                      <a:lnTo>
                        <a:pt x="1475" y="483"/>
                      </a:lnTo>
                      <a:lnTo>
                        <a:pt x="1473" y="469"/>
                      </a:lnTo>
                      <a:lnTo>
                        <a:pt x="1471" y="449"/>
                      </a:lnTo>
                      <a:lnTo>
                        <a:pt x="1470" y="424"/>
                      </a:lnTo>
                      <a:lnTo>
                        <a:pt x="1469" y="393"/>
                      </a:lnTo>
                      <a:lnTo>
                        <a:pt x="1470" y="358"/>
                      </a:lnTo>
                      <a:lnTo>
                        <a:pt x="1476" y="319"/>
                      </a:lnTo>
                      <a:lnTo>
                        <a:pt x="1486" y="280"/>
                      </a:lnTo>
                      <a:lnTo>
                        <a:pt x="1501" y="237"/>
                      </a:lnTo>
                      <a:lnTo>
                        <a:pt x="1522" y="196"/>
                      </a:lnTo>
                      <a:lnTo>
                        <a:pt x="1549" y="154"/>
                      </a:lnTo>
                      <a:lnTo>
                        <a:pt x="1586" y="117"/>
                      </a:lnTo>
                      <a:lnTo>
                        <a:pt x="1630" y="80"/>
                      </a:lnTo>
                      <a:lnTo>
                        <a:pt x="1685" y="47"/>
                      </a:lnTo>
                      <a:lnTo>
                        <a:pt x="1750" y="21"/>
                      </a:lnTo>
                      <a:lnTo>
                        <a:pt x="1829" y="0"/>
                      </a:lnTo>
                      <a:lnTo>
                        <a:pt x="1831" y="17"/>
                      </a:lnTo>
                      <a:lnTo>
                        <a:pt x="1828" y="17"/>
                      </a:lnTo>
                      <a:lnTo>
                        <a:pt x="1819" y="19"/>
                      </a:lnTo>
                      <a:lnTo>
                        <a:pt x="1806" y="22"/>
                      </a:lnTo>
                      <a:lnTo>
                        <a:pt x="1790" y="27"/>
                      </a:lnTo>
                      <a:lnTo>
                        <a:pt x="1769" y="33"/>
                      </a:lnTo>
                      <a:lnTo>
                        <a:pt x="1747" y="42"/>
                      </a:lnTo>
                      <a:lnTo>
                        <a:pt x="1722" y="51"/>
                      </a:lnTo>
                      <a:lnTo>
                        <a:pt x="1697" y="66"/>
                      </a:lnTo>
                      <a:lnTo>
                        <a:pt x="1670" y="80"/>
                      </a:lnTo>
                      <a:lnTo>
                        <a:pt x="1643" y="98"/>
                      </a:lnTo>
                      <a:lnTo>
                        <a:pt x="1618" y="118"/>
                      </a:lnTo>
                      <a:lnTo>
                        <a:pt x="1593" y="142"/>
                      </a:lnTo>
                      <a:lnTo>
                        <a:pt x="1570" y="169"/>
                      </a:lnTo>
                      <a:lnTo>
                        <a:pt x="1550" y="199"/>
                      </a:lnTo>
                      <a:lnTo>
                        <a:pt x="1534" y="232"/>
                      </a:lnTo>
                      <a:lnTo>
                        <a:pt x="1523" y="269"/>
                      </a:lnTo>
                      <a:lnTo>
                        <a:pt x="1581" y="594"/>
                      </a:lnTo>
                      <a:lnTo>
                        <a:pt x="1581" y="595"/>
                      </a:lnTo>
                      <a:lnTo>
                        <a:pt x="1584" y="600"/>
                      </a:lnTo>
                      <a:lnTo>
                        <a:pt x="1588" y="604"/>
                      </a:lnTo>
                      <a:lnTo>
                        <a:pt x="1596" y="614"/>
                      </a:lnTo>
                      <a:lnTo>
                        <a:pt x="1603" y="623"/>
                      </a:lnTo>
                      <a:lnTo>
                        <a:pt x="1613" y="634"/>
                      </a:lnTo>
                      <a:lnTo>
                        <a:pt x="1626" y="646"/>
                      </a:lnTo>
                      <a:lnTo>
                        <a:pt x="1641" y="660"/>
                      </a:lnTo>
                      <a:lnTo>
                        <a:pt x="1655" y="672"/>
                      </a:lnTo>
                      <a:lnTo>
                        <a:pt x="1674" y="684"/>
                      </a:lnTo>
                      <a:lnTo>
                        <a:pt x="1694" y="695"/>
                      </a:lnTo>
                      <a:lnTo>
                        <a:pt x="1716" y="707"/>
                      </a:lnTo>
                      <a:lnTo>
                        <a:pt x="1739" y="716"/>
                      </a:lnTo>
                      <a:lnTo>
                        <a:pt x="1766" y="725"/>
                      </a:lnTo>
                      <a:lnTo>
                        <a:pt x="1792" y="731"/>
                      </a:lnTo>
                      <a:lnTo>
                        <a:pt x="1823" y="736"/>
                      </a:lnTo>
                      <a:lnTo>
                        <a:pt x="2022" y="709"/>
                      </a:lnTo>
                      <a:lnTo>
                        <a:pt x="2022" y="708"/>
                      </a:lnTo>
                      <a:lnTo>
                        <a:pt x="2026" y="708"/>
                      </a:lnTo>
                      <a:lnTo>
                        <a:pt x="2029" y="706"/>
                      </a:lnTo>
                      <a:lnTo>
                        <a:pt x="2035" y="705"/>
                      </a:lnTo>
                      <a:lnTo>
                        <a:pt x="2040" y="702"/>
                      </a:lnTo>
                      <a:lnTo>
                        <a:pt x="2048" y="698"/>
                      </a:lnTo>
                      <a:lnTo>
                        <a:pt x="2054" y="696"/>
                      </a:lnTo>
                      <a:lnTo>
                        <a:pt x="2064" y="694"/>
                      </a:lnTo>
                      <a:lnTo>
                        <a:pt x="2072" y="688"/>
                      </a:lnTo>
                      <a:lnTo>
                        <a:pt x="2080" y="685"/>
                      </a:lnTo>
                      <a:lnTo>
                        <a:pt x="2088" y="681"/>
                      </a:lnTo>
                      <a:lnTo>
                        <a:pt x="2096" y="676"/>
                      </a:lnTo>
                      <a:lnTo>
                        <a:pt x="2102" y="672"/>
                      </a:lnTo>
                      <a:lnTo>
                        <a:pt x="2110" y="667"/>
                      </a:lnTo>
                      <a:lnTo>
                        <a:pt x="2114" y="662"/>
                      </a:lnTo>
                      <a:lnTo>
                        <a:pt x="2120" y="658"/>
                      </a:lnTo>
                      <a:lnTo>
                        <a:pt x="2252" y="534"/>
                      </a:lnTo>
                      <a:lnTo>
                        <a:pt x="2252" y="532"/>
                      </a:lnTo>
                      <a:lnTo>
                        <a:pt x="2256" y="530"/>
                      </a:lnTo>
                      <a:lnTo>
                        <a:pt x="2258" y="526"/>
                      </a:lnTo>
                      <a:lnTo>
                        <a:pt x="2265" y="521"/>
                      </a:lnTo>
                      <a:lnTo>
                        <a:pt x="2270" y="514"/>
                      </a:lnTo>
                      <a:lnTo>
                        <a:pt x="2278" y="506"/>
                      </a:lnTo>
                      <a:lnTo>
                        <a:pt x="2283" y="496"/>
                      </a:lnTo>
                      <a:lnTo>
                        <a:pt x="2292" y="486"/>
                      </a:lnTo>
                      <a:lnTo>
                        <a:pt x="2298" y="473"/>
                      </a:lnTo>
                      <a:lnTo>
                        <a:pt x="2304" y="457"/>
                      </a:lnTo>
                      <a:lnTo>
                        <a:pt x="2310" y="442"/>
                      </a:lnTo>
                      <a:lnTo>
                        <a:pt x="2315" y="424"/>
                      </a:lnTo>
                      <a:lnTo>
                        <a:pt x="2316" y="404"/>
                      </a:lnTo>
                      <a:lnTo>
                        <a:pt x="2319" y="383"/>
                      </a:lnTo>
                      <a:lnTo>
                        <a:pt x="2319" y="361"/>
                      </a:lnTo>
                      <a:lnTo>
                        <a:pt x="2316" y="338"/>
                      </a:lnTo>
                      <a:lnTo>
                        <a:pt x="2342" y="368"/>
                      </a:lnTo>
                      <a:lnTo>
                        <a:pt x="2342" y="369"/>
                      </a:lnTo>
                      <a:lnTo>
                        <a:pt x="2342" y="372"/>
                      </a:lnTo>
                      <a:lnTo>
                        <a:pt x="2342" y="379"/>
                      </a:lnTo>
                      <a:lnTo>
                        <a:pt x="2342" y="389"/>
                      </a:lnTo>
                      <a:lnTo>
                        <a:pt x="2341" y="400"/>
                      </a:lnTo>
                      <a:lnTo>
                        <a:pt x="2341" y="412"/>
                      </a:lnTo>
                      <a:lnTo>
                        <a:pt x="2339" y="425"/>
                      </a:lnTo>
                      <a:lnTo>
                        <a:pt x="2339" y="441"/>
                      </a:lnTo>
                      <a:lnTo>
                        <a:pt x="2334" y="454"/>
                      </a:lnTo>
                      <a:lnTo>
                        <a:pt x="2331" y="468"/>
                      </a:lnTo>
                      <a:lnTo>
                        <a:pt x="2326" y="483"/>
                      </a:lnTo>
                      <a:lnTo>
                        <a:pt x="2321" y="497"/>
                      </a:lnTo>
                      <a:lnTo>
                        <a:pt x="2314" y="509"/>
                      </a:lnTo>
                      <a:lnTo>
                        <a:pt x="2305" y="521"/>
                      </a:lnTo>
                      <a:lnTo>
                        <a:pt x="2295" y="530"/>
                      </a:lnTo>
                      <a:lnTo>
                        <a:pt x="2286" y="539"/>
                      </a:lnTo>
                      <a:lnTo>
                        <a:pt x="2137" y="663"/>
                      </a:lnTo>
                      <a:lnTo>
                        <a:pt x="2136" y="664"/>
                      </a:lnTo>
                      <a:lnTo>
                        <a:pt x="2134" y="669"/>
                      </a:lnTo>
                      <a:lnTo>
                        <a:pt x="2130" y="676"/>
                      </a:lnTo>
                      <a:lnTo>
                        <a:pt x="2122" y="685"/>
                      </a:lnTo>
                      <a:lnTo>
                        <a:pt x="2116" y="689"/>
                      </a:lnTo>
                      <a:lnTo>
                        <a:pt x="2110" y="694"/>
                      </a:lnTo>
                      <a:lnTo>
                        <a:pt x="2103" y="697"/>
                      </a:lnTo>
                      <a:lnTo>
                        <a:pt x="2095" y="703"/>
                      </a:lnTo>
                      <a:lnTo>
                        <a:pt x="2085" y="707"/>
                      </a:lnTo>
                      <a:lnTo>
                        <a:pt x="2074" y="710"/>
                      </a:lnTo>
                      <a:lnTo>
                        <a:pt x="2061" y="714"/>
                      </a:lnTo>
                      <a:lnTo>
                        <a:pt x="2048" y="718"/>
                      </a:lnTo>
                      <a:lnTo>
                        <a:pt x="1944" y="731"/>
                      </a:lnTo>
                      <a:lnTo>
                        <a:pt x="1894" y="754"/>
                      </a:lnTo>
                      <a:lnTo>
                        <a:pt x="1875" y="775"/>
                      </a:lnTo>
                      <a:lnTo>
                        <a:pt x="187" y="302"/>
                      </a:lnTo>
                      <a:lnTo>
                        <a:pt x="185" y="302"/>
                      </a:lnTo>
                      <a:lnTo>
                        <a:pt x="180" y="300"/>
                      </a:lnTo>
                      <a:lnTo>
                        <a:pt x="172" y="297"/>
                      </a:lnTo>
                      <a:lnTo>
                        <a:pt x="163" y="292"/>
                      </a:lnTo>
                      <a:lnTo>
                        <a:pt x="151" y="287"/>
                      </a:lnTo>
                      <a:lnTo>
                        <a:pt x="138" y="280"/>
                      </a:lnTo>
                      <a:lnTo>
                        <a:pt x="123" y="274"/>
                      </a:lnTo>
                      <a:lnTo>
                        <a:pt x="110" y="266"/>
                      </a:lnTo>
                      <a:lnTo>
                        <a:pt x="93" y="256"/>
                      </a:lnTo>
                      <a:lnTo>
                        <a:pt x="78" y="245"/>
                      </a:lnTo>
                      <a:lnTo>
                        <a:pt x="63" y="232"/>
                      </a:lnTo>
                      <a:lnTo>
                        <a:pt x="50" y="220"/>
                      </a:lnTo>
                      <a:lnTo>
                        <a:pt x="36" y="203"/>
                      </a:lnTo>
                      <a:lnTo>
                        <a:pt x="25" y="187"/>
                      </a:lnTo>
                      <a:lnTo>
                        <a:pt x="15" y="170"/>
                      </a:lnTo>
                      <a:lnTo>
                        <a:pt x="8" y="152"/>
                      </a:lnTo>
                      <a:lnTo>
                        <a:pt x="3" y="133"/>
                      </a:lnTo>
                      <a:lnTo>
                        <a:pt x="0" y="116"/>
                      </a:lnTo>
                      <a:lnTo>
                        <a:pt x="0" y="99"/>
                      </a:lnTo>
                      <a:lnTo>
                        <a:pt x="5" y="85"/>
                      </a:lnTo>
                      <a:lnTo>
                        <a:pt x="9" y="70"/>
                      </a:lnTo>
                      <a:lnTo>
                        <a:pt x="16" y="58"/>
                      </a:lnTo>
                      <a:lnTo>
                        <a:pt x="23" y="46"/>
                      </a:lnTo>
                      <a:lnTo>
                        <a:pt x="31" y="36"/>
                      </a:lnTo>
                      <a:lnTo>
                        <a:pt x="40" y="26"/>
                      </a:lnTo>
                      <a:lnTo>
                        <a:pt x="48" y="19"/>
                      </a:lnTo>
                      <a:lnTo>
                        <a:pt x="56" y="13"/>
                      </a:lnTo>
                      <a:lnTo>
                        <a:pt x="65" y="8"/>
                      </a:lnTo>
                      <a:lnTo>
                        <a:pt x="69" y="3"/>
                      </a:lnTo>
                      <a:lnTo>
                        <a:pt x="76" y="2"/>
                      </a:lnTo>
                      <a:lnTo>
                        <a:pt x="78" y="0"/>
                      </a:ln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332" name="Freeform 17"/>
                <p:cNvSpPr>
                  <a:spLocks/>
                </p:cNvSpPr>
                <p:nvPr/>
              </p:nvSpPr>
              <p:spPr bwMode="auto">
                <a:xfrm>
                  <a:off x="1374" y="3326"/>
                  <a:ext cx="75" cy="39"/>
                </a:xfrm>
                <a:custGeom>
                  <a:avLst/>
                  <a:gdLst>
                    <a:gd name="T0" fmla="*/ 0 w 150"/>
                    <a:gd name="T1" fmla="*/ 1 h 77"/>
                    <a:gd name="T2" fmla="*/ 1 w 150"/>
                    <a:gd name="T3" fmla="*/ 1 h 77"/>
                    <a:gd name="T4" fmla="*/ 1 w 150"/>
                    <a:gd name="T5" fmla="*/ 1 h 77"/>
                    <a:gd name="T6" fmla="*/ 1 w 150"/>
                    <a:gd name="T7" fmla="*/ 1 h 77"/>
                    <a:gd name="T8" fmla="*/ 1 w 150"/>
                    <a:gd name="T9" fmla="*/ 1 h 77"/>
                    <a:gd name="T10" fmla="*/ 1 w 150"/>
                    <a:gd name="T11" fmla="*/ 1 h 77"/>
                    <a:gd name="T12" fmla="*/ 1 w 150"/>
                    <a:gd name="T13" fmla="*/ 1 h 77"/>
                    <a:gd name="T14" fmla="*/ 1 w 150"/>
                    <a:gd name="T15" fmla="*/ 1 h 77"/>
                    <a:gd name="T16" fmla="*/ 1 w 150"/>
                    <a:gd name="T17" fmla="*/ 1 h 77"/>
                    <a:gd name="T18" fmla="*/ 1 w 150"/>
                    <a:gd name="T19" fmla="*/ 1 h 77"/>
                    <a:gd name="T20" fmla="*/ 1 w 150"/>
                    <a:gd name="T21" fmla="*/ 1 h 77"/>
                    <a:gd name="T22" fmla="*/ 1 w 150"/>
                    <a:gd name="T23" fmla="*/ 1 h 77"/>
                    <a:gd name="T24" fmla="*/ 1 w 150"/>
                    <a:gd name="T25" fmla="*/ 1 h 77"/>
                    <a:gd name="T26" fmla="*/ 1 w 150"/>
                    <a:gd name="T27" fmla="*/ 1 h 77"/>
                    <a:gd name="T28" fmla="*/ 1 w 150"/>
                    <a:gd name="T29" fmla="*/ 1 h 77"/>
                    <a:gd name="T30" fmla="*/ 1 w 150"/>
                    <a:gd name="T31" fmla="*/ 1 h 77"/>
                    <a:gd name="T32" fmla="*/ 1 w 150"/>
                    <a:gd name="T33" fmla="*/ 1 h 77"/>
                    <a:gd name="T34" fmla="*/ 1 w 150"/>
                    <a:gd name="T35" fmla="*/ 1 h 77"/>
                    <a:gd name="T36" fmla="*/ 1 w 150"/>
                    <a:gd name="T37" fmla="*/ 1 h 77"/>
                    <a:gd name="T38" fmla="*/ 1 w 150"/>
                    <a:gd name="T39" fmla="*/ 1 h 77"/>
                    <a:gd name="T40" fmla="*/ 1 w 150"/>
                    <a:gd name="T41" fmla="*/ 1 h 77"/>
                    <a:gd name="T42" fmla="*/ 1 w 150"/>
                    <a:gd name="T43" fmla="*/ 1 h 77"/>
                    <a:gd name="T44" fmla="*/ 1 w 150"/>
                    <a:gd name="T45" fmla="*/ 1 h 77"/>
                    <a:gd name="T46" fmla="*/ 1 w 150"/>
                    <a:gd name="T47" fmla="*/ 1 h 77"/>
                    <a:gd name="T48" fmla="*/ 1 w 150"/>
                    <a:gd name="T49" fmla="*/ 1 h 77"/>
                    <a:gd name="T50" fmla="*/ 1 w 150"/>
                    <a:gd name="T51" fmla="*/ 1 h 77"/>
                    <a:gd name="T52" fmla="*/ 1 w 150"/>
                    <a:gd name="T53" fmla="*/ 1 h 77"/>
                    <a:gd name="T54" fmla="*/ 1 w 150"/>
                    <a:gd name="T55" fmla="*/ 1 h 77"/>
                    <a:gd name="T56" fmla="*/ 1 w 150"/>
                    <a:gd name="T57" fmla="*/ 0 h 77"/>
                    <a:gd name="T58" fmla="*/ 1 w 150"/>
                    <a:gd name="T59" fmla="*/ 0 h 77"/>
                    <a:gd name="T60" fmla="*/ 1 w 150"/>
                    <a:gd name="T61" fmla="*/ 1 h 77"/>
                    <a:gd name="T62" fmla="*/ 0 w 150"/>
                    <a:gd name="T63" fmla="*/ 1 h 77"/>
                    <a:gd name="T64" fmla="*/ 0 w 150"/>
                    <a:gd name="T65" fmla="*/ 1 h 7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50"/>
                    <a:gd name="T100" fmla="*/ 0 h 77"/>
                    <a:gd name="T101" fmla="*/ 150 w 150"/>
                    <a:gd name="T102" fmla="*/ 77 h 7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50" h="77">
                      <a:moveTo>
                        <a:pt x="0" y="16"/>
                      </a:moveTo>
                      <a:lnTo>
                        <a:pt x="3" y="16"/>
                      </a:lnTo>
                      <a:lnTo>
                        <a:pt x="8" y="16"/>
                      </a:lnTo>
                      <a:lnTo>
                        <a:pt x="15" y="16"/>
                      </a:lnTo>
                      <a:lnTo>
                        <a:pt x="23" y="16"/>
                      </a:lnTo>
                      <a:lnTo>
                        <a:pt x="33" y="17"/>
                      </a:lnTo>
                      <a:lnTo>
                        <a:pt x="42" y="19"/>
                      </a:lnTo>
                      <a:lnTo>
                        <a:pt x="54" y="22"/>
                      </a:lnTo>
                      <a:lnTo>
                        <a:pt x="65" y="23"/>
                      </a:lnTo>
                      <a:lnTo>
                        <a:pt x="76" y="27"/>
                      </a:lnTo>
                      <a:lnTo>
                        <a:pt x="87" y="33"/>
                      </a:lnTo>
                      <a:lnTo>
                        <a:pt x="99" y="38"/>
                      </a:lnTo>
                      <a:lnTo>
                        <a:pt x="109" y="45"/>
                      </a:lnTo>
                      <a:lnTo>
                        <a:pt x="119" y="55"/>
                      </a:lnTo>
                      <a:lnTo>
                        <a:pt x="128" y="64"/>
                      </a:lnTo>
                      <a:lnTo>
                        <a:pt x="137" y="77"/>
                      </a:lnTo>
                      <a:lnTo>
                        <a:pt x="150" y="57"/>
                      </a:lnTo>
                      <a:lnTo>
                        <a:pt x="148" y="53"/>
                      </a:lnTo>
                      <a:lnTo>
                        <a:pt x="140" y="45"/>
                      </a:lnTo>
                      <a:lnTo>
                        <a:pt x="134" y="40"/>
                      </a:lnTo>
                      <a:lnTo>
                        <a:pt x="128" y="34"/>
                      </a:lnTo>
                      <a:lnTo>
                        <a:pt x="121" y="30"/>
                      </a:lnTo>
                      <a:lnTo>
                        <a:pt x="113" y="24"/>
                      </a:lnTo>
                      <a:lnTo>
                        <a:pt x="102" y="19"/>
                      </a:lnTo>
                      <a:lnTo>
                        <a:pt x="91" y="13"/>
                      </a:lnTo>
                      <a:lnTo>
                        <a:pt x="79" y="9"/>
                      </a:lnTo>
                      <a:lnTo>
                        <a:pt x="66" y="4"/>
                      </a:lnTo>
                      <a:lnTo>
                        <a:pt x="50" y="1"/>
                      </a:lnTo>
                      <a:lnTo>
                        <a:pt x="35" y="0"/>
                      </a:lnTo>
                      <a:lnTo>
                        <a:pt x="18" y="0"/>
                      </a:lnTo>
                      <a:lnTo>
                        <a:pt x="1" y="2"/>
                      </a:lnTo>
                      <a:lnTo>
                        <a:pt x="0" y="16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333" name="Freeform 18"/>
                <p:cNvSpPr>
                  <a:spLocks/>
                </p:cNvSpPr>
                <p:nvPr/>
              </p:nvSpPr>
              <p:spPr bwMode="auto">
                <a:xfrm>
                  <a:off x="380" y="3284"/>
                  <a:ext cx="525" cy="142"/>
                </a:xfrm>
                <a:custGeom>
                  <a:avLst/>
                  <a:gdLst>
                    <a:gd name="T0" fmla="*/ 0 w 1050"/>
                    <a:gd name="T1" fmla="*/ 2 h 283"/>
                    <a:gd name="T2" fmla="*/ 0 w 1050"/>
                    <a:gd name="T3" fmla="*/ 2 h 283"/>
                    <a:gd name="T4" fmla="*/ 1 w 1050"/>
                    <a:gd name="T5" fmla="*/ 2 h 283"/>
                    <a:gd name="T6" fmla="*/ 1 w 1050"/>
                    <a:gd name="T7" fmla="*/ 2 h 283"/>
                    <a:gd name="T8" fmla="*/ 1 w 1050"/>
                    <a:gd name="T9" fmla="*/ 2 h 283"/>
                    <a:gd name="T10" fmla="*/ 1 w 1050"/>
                    <a:gd name="T11" fmla="*/ 1 h 283"/>
                    <a:gd name="T12" fmla="*/ 1 w 1050"/>
                    <a:gd name="T13" fmla="*/ 1 h 283"/>
                    <a:gd name="T14" fmla="*/ 1 w 1050"/>
                    <a:gd name="T15" fmla="*/ 1 h 283"/>
                    <a:gd name="T16" fmla="*/ 1 w 1050"/>
                    <a:gd name="T17" fmla="*/ 1 h 283"/>
                    <a:gd name="T18" fmla="*/ 1 w 1050"/>
                    <a:gd name="T19" fmla="*/ 1 h 283"/>
                    <a:gd name="T20" fmla="*/ 1 w 1050"/>
                    <a:gd name="T21" fmla="*/ 1 h 283"/>
                    <a:gd name="T22" fmla="*/ 1 w 1050"/>
                    <a:gd name="T23" fmla="*/ 1 h 283"/>
                    <a:gd name="T24" fmla="*/ 1 w 1050"/>
                    <a:gd name="T25" fmla="*/ 1 h 283"/>
                    <a:gd name="T26" fmla="*/ 1 w 1050"/>
                    <a:gd name="T27" fmla="*/ 1 h 283"/>
                    <a:gd name="T28" fmla="*/ 1 w 1050"/>
                    <a:gd name="T29" fmla="*/ 1 h 283"/>
                    <a:gd name="T30" fmla="*/ 1 w 1050"/>
                    <a:gd name="T31" fmla="*/ 1 h 283"/>
                    <a:gd name="T32" fmla="*/ 1 w 1050"/>
                    <a:gd name="T33" fmla="*/ 1 h 283"/>
                    <a:gd name="T34" fmla="*/ 1 w 1050"/>
                    <a:gd name="T35" fmla="*/ 1 h 283"/>
                    <a:gd name="T36" fmla="*/ 1 w 1050"/>
                    <a:gd name="T37" fmla="*/ 1 h 283"/>
                    <a:gd name="T38" fmla="*/ 1 w 1050"/>
                    <a:gd name="T39" fmla="*/ 1 h 283"/>
                    <a:gd name="T40" fmla="*/ 2 w 1050"/>
                    <a:gd name="T41" fmla="*/ 1 h 283"/>
                    <a:gd name="T42" fmla="*/ 2 w 1050"/>
                    <a:gd name="T43" fmla="*/ 1 h 283"/>
                    <a:gd name="T44" fmla="*/ 3 w 1050"/>
                    <a:gd name="T45" fmla="*/ 1 h 283"/>
                    <a:gd name="T46" fmla="*/ 2 w 1050"/>
                    <a:gd name="T47" fmla="*/ 1 h 283"/>
                    <a:gd name="T48" fmla="*/ 3 w 1050"/>
                    <a:gd name="T49" fmla="*/ 1 h 283"/>
                    <a:gd name="T50" fmla="*/ 3 w 1050"/>
                    <a:gd name="T51" fmla="*/ 1 h 283"/>
                    <a:gd name="T52" fmla="*/ 4 w 1050"/>
                    <a:gd name="T53" fmla="*/ 1 h 283"/>
                    <a:gd name="T54" fmla="*/ 4 w 1050"/>
                    <a:gd name="T55" fmla="*/ 1 h 283"/>
                    <a:gd name="T56" fmla="*/ 4 w 1050"/>
                    <a:gd name="T57" fmla="*/ 0 h 283"/>
                    <a:gd name="T58" fmla="*/ 4 w 1050"/>
                    <a:gd name="T59" fmla="*/ 1 h 283"/>
                    <a:gd name="T60" fmla="*/ 0 w 1050"/>
                    <a:gd name="T61" fmla="*/ 2 h 283"/>
                    <a:gd name="T62" fmla="*/ 0 w 1050"/>
                    <a:gd name="T63" fmla="*/ 2 h 283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50"/>
                    <a:gd name="T97" fmla="*/ 0 h 283"/>
                    <a:gd name="T98" fmla="*/ 1050 w 1050"/>
                    <a:gd name="T99" fmla="*/ 283 h 283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50" h="283">
                      <a:moveTo>
                        <a:pt x="0" y="283"/>
                      </a:moveTo>
                      <a:lnTo>
                        <a:pt x="0" y="281"/>
                      </a:lnTo>
                      <a:lnTo>
                        <a:pt x="4" y="277"/>
                      </a:lnTo>
                      <a:lnTo>
                        <a:pt x="10" y="271"/>
                      </a:lnTo>
                      <a:lnTo>
                        <a:pt x="16" y="264"/>
                      </a:lnTo>
                      <a:lnTo>
                        <a:pt x="24" y="254"/>
                      </a:lnTo>
                      <a:lnTo>
                        <a:pt x="34" y="244"/>
                      </a:lnTo>
                      <a:lnTo>
                        <a:pt x="45" y="233"/>
                      </a:lnTo>
                      <a:lnTo>
                        <a:pt x="56" y="223"/>
                      </a:lnTo>
                      <a:lnTo>
                        <a:pt x="68" y="211"/>
                      </a:lnTo>
                      <a:lnTo>
                        <a:pt x="82" y="201"/>
                      </a:lnTo>
                      <a:lnTo>
                        <a:pt x="95" y="190"/>
                      </a:lnTo>
                      <a:lnTo>
                        <a:pt x="109" y="182"/>
                      </a:lnTo>
                      <a:lnTo>
                        <a:pt x="121" y="173"/>
                      </a:lnTo>
                      <a:lnTo>
                        <a:pt x="135" y="168"/>
                      </a:lnTo>
                      <a:lnTo>
                        <a:pt x="147" y="164"/>
                      </a:lnTo>
                      <a:lnTo>
                        <a:pt x="159" y="163"/>
                      </a:lnTo>
                      <a:lnTo>
                        <a:pt x="103" y="226"/>
                      </a:lnTo>
                      <a:lnTo>
                        <a:pt x="351" y="115"/>
                      </a:lnTo>
                      <a:lnTo>
                        <a:pt x="294" y="171"/>
                      </a:lnTo>
                      <a:lnTo>
                        <a:pt x="506" y="98"/>
                      </a:lnTo>
                      <a:lnTo>
                        <a:pt x="437" y="158"/>
                      </a:lnTo>
                      <a:lnTo>
                        <a:pt x="647" y="63"/>
                      </a:lnTo>
                      <a:lnTo>
                        <a:pt x="586" y="131"/>
                      </a:lnTo>
                      <a:lnTo>
                        <a:pt x="801" y="33"/>
                      </a:lnTo>
                      <a:lnTo>
                        <a:pt x="742" y="103"/>
                      </a:lnTo>
                      <a:lnTo>
                        <a:pt x="945" y="16"/>
                      </a:lnTo>
                      <a:lnTo>
                        <a:pt x="898" y="84"/>
                      </a:lnTo>
                      <a:lnTo>
                        <a:pt x="1050" y="0"/>
                      </a:lnTo>
                      <a:lnTo>
                        <a:pt x="1031" y="56"/>
                      </a:lnTo>
                      <a:lnTo>
                        <a:pt x="0" y="283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334" name="Freeform 19"/>
                <p:cNvSpPr>
                  <a:spLocks/>
                </p:cNvSpPr>
                <p:nvPr/>
              </p:nvSpPr>
              <p:spPr bwMode="auto">
                <a:xfrm>
                  <a:off x="250" y="2855"/>
                  <a:ext cx="941" cy="603"/>
                </a:xfrm>
                <a:custGeom>
                  <a:avLst/>
                  <a:gdLst>
                    <a:gd name="T0" fmla="*/ 2 w 1883"/>
                    <a:gd name="T1" fmla="*/ 0 h 1207"/>
                    <a:gd name="T2" fmla="*/ 2 w 1883"/>
                    <a:gd name="T3" fmla="*/ 0 h 1207"/>
                    <a:gd name="T4" fmla="*/ 2 w 1883"/>
                    <a:gd name="T5" fmla="*/ 0 h 1207"/>
                    <a:gd name="T6" fmla="*/ 0 w 1883"/>
                    <a:gd name="T7" fmla="*/ 1 h 1207"/>
                    <a:gd name="T8" fmla="*/ 0 w 1883"/>
                    <a:gd name="T9" fmla="*/ 1 h 1207"/>
                    <a:gd name="T10" fmla="*/ 0 w 1883"/>
                    <a:gd name="T11" fmla="*/ 2 h 1207"/>
                    <a:gd name="T12" fmla="*/ 3 w 1883"/>
                    <a:gd name="T13" fmla="*/ 2 h 1207"/>
                    <a:gd name="T14" fmla="*/ 4 w 1883"/>
                    <a:gd name="T15" fmla="*/ 3 h 1207"/>
                    <a:gd name="T16" fmla="*/ 3 w 1883"/>
                    <a:gd name="T17" fmla="*/ 3 h 1207"/>
                    <a:gd name="T18" fmla="*/ 2 w 1883"/>
                    <a:gd name="T19" fmla="*/ 3 h 1207"/>
                    <a:gd name="T20" fmla="*/ 1 w 1883"/>
                    <a:gd name="T21" fmla="*/ 3 h 1207"/>
                    <a:gd name="T22" fmla="*/ 0 w 1883"/>
                    <a:gd name="T23" fmla="*/ 3 h 1207"/>
                    <a:gd name="T24" fmla="*/ 0 w 1883"/>
                    <a:gd name="T25" fmla="*/ 4 h 1207"/>
                    <a:gd name="T26" fmla="*/ 0 w 1883"/>
                    <a:gd name="T27" fmla="*/ 4 h 1207"/>
                    <a:gd name="T28" fmla="*/ 1 w 1883"/>
                    <a:gd name="T29" fmla="*/ 3 h 1207"/>
                    <a:gd name="T30" fmla="*/ 3 w 1883"/>
                    <a:gd name="T31" fmla="*/ 3 h 1207"/>
                    <a:gd name="T32" fmla="*/ 4 w 1883"/>
                    <a:gd name="T33" fmla="*/ 3 h 1207"/>
                    <a:gd name="T34" fmla="*/ 3 w 1883"/>
                    <a:gd name="T35" fmla="*/ 2 h 1207"/>
                    <a:gd name="T36" fmla="*/ 2 w 1883"/>
                    <a:gd name="T37" fmla="*/ 2 h 1207"/>
                    <a:gd name="T38" fmla="*/ 1 w 1883"/>
                    <a:gd name="T39" fmla="*/ 2 h 1207"/>
                    <a:gd name="T40" fmla="*/ 0 w 1883"/>
                    <a:gd name="T41" fmla="*/ 2 h 1207"/>
                    <a:gd name="T42" fmla="*/ 0 w 1883"/>
                    <a:gd name="T43" fmla="*/ 1 h 1207"/>
                    <a:gd name="T44" fmla="*/ 0 w 1883"/>
                    <a:gd name="T45" fmla="*/ 1 h 1207"/>
                    <a:gd name="T46" fmla="*/ 2 w 1883"/>
                    <a:gd name="T47" fmla="*/ 1 h 1207"/>
                    <a:gd name="T48" fmla="*/ 2 w 1883"/>
                    <a:gd name="T49" fmla="*/ 0 h 1207"/>
                    <a:gd name="T50" fmla="*/ 3 w 1883"/>
                    <a:gd name="T51" fmla="*/ 0 h 1207"/>
                    <a:gd name="T52" fmla="*/ 2 w 1883"/>
                    <a:gd name="T53" fmla="*/ 0 h 1207"/>
                    <a:gd name="T54" fmla="*/ 0 w 1883"/>
                    <a:gd name="T55" fmla="*/ 0 h 1207"/>
                    <a:gd name="T56" fmla="*/ 2 w 1883"/>
                    <a:gd name="T57" fmla="*/ 0 h 1207"/>
                    <a:gd name="T58" fmla="*/ 3 w 1883"/>
                    <a:gd name="T59" fmla="*/ 0 h 1207"/>
                    <a:gd name="T60" fmla="*/ 2 w 1883"/>
                    <a:gd name="T61" fmla="*/ 0 h 1207"/>
                    <a:gd name="T62" fmla="*/ 1 w 1883"/>
                    <a:gd name="T63" fmla="*/ 1 h 1207"/>
                    <a:gd name="T64" fmla="*/ 1 w 1883"/>
                    <a:gd name="T65" fmla="*/ 1 h 1207"/>
                    <a:gd name="T66" fmla="*/ 0 w 1883"/>
                    <a:gd name="T67" fmla="*/ 1 h 1207"/>
                    <a:gd name="T68" fmla="*/ 0 w 1883"/>
                    <a:gd name="T69" fmla="*/ 2 h 1207"/>
                    <a:gd name="T70" fmla="*/ 3 w 1883"/>
                    <a:gd name="T71" fmla="*/ 2 h 1207"/>
                    <a:gd name="T72" fmla="*/ 4 w 1883"/>
                    <a:gd name="T73" fmla="*/ 2 h 1207"/>
                    <a:gd name="T74" fmla="*/ 5 w 1883"/>
                    <a:gd name="T75" fmla="*/ 3 h 1207"/>
                    <a:gd name="T76" fmla="*/ 5 w 1883"/>
                    <a:gd name="T77" fmla="*/ 3 h 1207"/>
                    <a:gd name="T78" fmla="*/ 4 w 1883"/>
                    <a:gd name="T79" fmla="*/ 3 h 1207"/>
                    <a:gd name="T80" fmla="*/ 0 w 1883"/>
                    <a:gd name="T81" fmla="*/ 4 h 1207"/>
                    <a:gd name="T82" fmla="*/ 1 w 1883"/>
                    <a:gd name="T83" fmla="*/ 4 h 1207"/>
                    <a:gd name="T84" fmla="*/ 4 w 1883"/>
                    <a:gd name="T85" fmla="*/ 4 h 1207"/>
                    <a:gd name="T86" fmla="*/ 5 w 1883"/>
                    <a:gd name="T87" fmla="*/ 4 h 1207"/>
                    <a:gd name="T88" fmla="*/ 3 w 1883"/>
                    <a:gd name="T89" fmla="*/ 4 h 1207"/>
                    <a:gd name="T90" fmla="*/ 1 w 1883"/>
                    <a:gd name="T91" fmla="*/ 4 h 1207"/>
                    <a:gd name="T92" fmla="*/ 1 w 1883"/>
                    <a:gd name="T93" fmla="*/ 4 h 1207"/>
                    <a:gd name="T94" fmla="*/ 4 w 1883"/>
                    <a:gd name="T95" fmla="*/ 3 h 1207"/>
                    <a:gd name="T96" fmla="*/ 5 w 1883"/>
                    <a:gd name="T97" fmla="*/ 3 h 1207"/>
                    <a:gd name="T98" fmla="*/ 4 w 1883"/>
                    <a:gd name="T99" fmla="*/ 2 h 1207"/>
                    <a:gd name="T100" fmla="*/ 4 w 1883"/>
                    <a:gd name="T101" fmla="*/ 2 h 1207"/>
                    <a:gd name="T102" fmla="*/ 3 w 1883"/>
                    <a:gd name="T103" fmla="*/ 2 h 1207"/>
                    <a:gd name="T104" fmla="*/ 1 w 1883"/>
                    <a:gd name="T105" fmla="*/ 2 h 1207"/>
                    <a:gd name="T106" fmla="*/ 0 w 1883"/>
                    <a:gd name="T107" fmla="*/ 2 h 1207"/>
                    <a:gd name="T108" fmla="*/ 0 w 1883"/>
                    <a:gd name="T109" fmla="*/ 1 h 1207"/>
                    <a:gd name="T110" fmla="*/ 1 w 1883"/>
                    <a:gd name="T111" fmla="*/ 1 h 1207"/>
                    <a:gd name="T112" fmla="*/ 1 w 1883"/>
                    <a:gd name="T113" fmla="*/ 1 h 1207"/>
                    <a:gd name="T114" fmla="*/ 2 w 1883"/>
                    <a:gd name="T115" fmla="*/ 1 h 1207"/>
                    <a:gd name="T116" fmla="*/ 3 w 1883"/>
                    <a:gd name="T117" fmla="*/ 0 h 1207"/>
                    <a:gd name="T118" fmla="*/ 3 w 1883"/>
                    <a:gd name="T119" fmla="*/ 0 h 1207"/>
                    <a:gd name="T120" fmla="*/ 2 w 1883"/>
                    <a:gd name="T121" fmla="*/ 0 h 1207"/>
                    <a:gd name="T122" fmla="*/ 2 w 1883"/>
                    <a:gd name="T123" fmla="*/ 0 h 1207"/>
                    <a:gd name="T124" fmla="*/ 0 w 1883"/>
                    <a:gd name="T125" fmla="*/ 0 h 120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883"/>
                    <a:gd name="T190" fmla="*/ 0 h 1207"/>
                    <a:gd name="T191" fmla="*/ 1883 w 1883"/>
                    <a:gd name="T192" fmla="*/ 1207 h 120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883" h="1207">
                      <a:moveTo>
                        <a:pt x="156" y="0"/>
                      </a:moveTo>
                      <a:lnTo>
                        <a:pt x="122" y="41"/>
                      </a:lnTo>
                      <a:lnTo>
                        <a:pt x="659" y="55"/>
                      </a:lnTo>
                      <a:lnTo>
                        <a:pt x="663" y="55"/>
                      </a:lnTo>
                      <a:lnTo>
                        <a:pt x="669" y="55"/>
                      </a:lnTo>
                      <a:lnTo>
                        <a:pt x="677" y="57"/>
                      </a:lnTo>
                      <a:lnTo>
                        <a:pt x="684" y="58"/>
                      </a:lnTo>
                      <a:lnTo>
                        <a:pt x="694" y="62"/>
                      </a:lnTo>
                      <a:lnTo>
                        <a:pt x="705" y="63"/>
                      </a:lnTo>
                      <a:lnTo>
                        <a:pt x="716" y="68"/>
                      </a:lnTo>
                      <a:lnTo>
                        <a:pt x="726" y="72"/>
                      </a:lnTo>
                      <a:lnTo>
                        <a:pt x="736" y="77"/>
                      </a:lnTo>
                      <a:lnTo>
                        <a:pt x="744" y="84"/>
                      </a:lnTo>
                      <a:lnTo>
                        <a:pt x="753" y="91"/>
                      </a:lnTo>
                      <a:lnTo>
                        <a:pt x="760" y="98"/>
                      </a:lnTo>
                      <a:lnTo>
                        <a:pt x="764" y="108"/>
                      </a:lnTo>
                      <a:lnTo>
                        <a:pt x="767" y="119"/>
                      </a:lnTo>
                      <a:lnTo>
                        <a:pt x="768" y="131"/>
                      </a:lnTo>
                      <a:lnTo>
                        <a:pt x="764" y="142"/>
                      </a:lnTo>
                      <a:lnTo>
                        <a:pt x="758" y="153"/>
                      </a:lnTo>
                      <a:lnTo>
                        <a:pt x="748" y="164"/>
                      </a:lnTo>
                      <a:lnTo>
                        <a:pt x="737" y="175"/>
                      </a:lnTo>
                      <a:lnTo>
                        <a:pt x="722" y="184"/>
                      </a:lnTo>
                      <a:lnTo>
                        <a:pt x="706" y="194"/>
                      </a:lnTo>
                      <a:lnTo>
                        <a:pt x="691" y="202"/>
                      </a:lnTo>
                      <a:lnTo>
                        <a:pt x="674" y="211"/>
                      </a:lnTo>
                      <a:lnTo>
                        <a:pt x="657" y="216"/>
                      </a:lnTo>
                      <a:lnTo>
                        <a:pt x="640" y="223"/>
                      </a:lnTo>
                      <a:lnTo>
                        <a:pt x="626" y="227"/>
                      </a:lnTo>
                      <a:lnTo>
                        <a:pt x="613" y="233"/>
                      </a:lnTo>
                      <a:lnTo>
                        <a:pt x="600" y="235"/>
                      </a:lnTo>
                      <a:lnTo>
                        <a:pt x="592" y="238"/>
                      </a:lnTo>
                      <a:lnTo>
                        <a:pt x="586" y="241"/>
                      </a:lnTo>
                      <a:lnTo>
                        <a:pt x="585" y="242"/>
                      </a:lnTo>
                      <a:lnTo>
                        <a:pt x="191" y="321"/>
                      </a:lnTo>
                      <a:lnTo>
                        <a:pt x="189" y="321"/>
                      </a:lnTo>
                      <a:lnTo>
                        <a:pt x="182" y="324"/>
                      </a:lnTo>
                      <a:lnTo>
                        <a:pt x="173" y="327"/>
                      </a:lnTo>
                      <a:lnTo>
                        <a:pt x="160" y="331"/>
                      </a:lnTo>
                      <a:lnTo>
                        <a:pt x="145" y="337"/>
                      </a:lnTo>
                      <a:lnTo>
                        <a:pt x="128" y="345"/>
                      </a:lnTo>
                      <a:lnTo>
                        <a:pt x="111" y="353"/>
                      </a:lnTo>
                      <a:lnTo>
                        <a:pt x="93" y="367"/>
                      </a:lnTo>
                      <a:lnTo>
                        <a:pt x="75" y="379"/>
                      </a:lnTo>
                      <a:lnTo>
                        <a:pt x="56" y="394"/>
                      </a:lnTo>
                      <a:lnTo>
                        <a:pt x="41" y="411"/>
                      </a:lnTo>
                      <a:lnTo>
                        <a:pt x="27" y="432"/>
                      </a:lnTo>
                      <a:lnTo>
                        <a:pt x="14" y="453"/>
                      </a:lnTo>
                      <a:lnTo>
                        <a:pt x="6" y="477"/>
                      </a:lnTo>
                      <a:lnTo>
                        <a:pt x="0" y="503"/>
                      </a:lnTo>
                      <a:lnTo>
                        <a:pt x="0" y="534"/>
                      </a:lnTo>
                      <a:lnTo>
                        <a:pt x="6" y="560"/>
                      </a:lnTo>
                      <a:lnTo>
                        <a:pt x="20" y="586"/>
                      </a:lnTo>
                      <a:lnTo>
                        <a:pt x="42" y="606"/>
                      </a:lnTo>
                      <a:lnTo>
                        <a:pt x="70" y="624"/>
                      </a:lnTo>
                      <a:lnTo>
                        <a:pt x="102" y="640"/>
                      </a:lnTo>
                      <a:lnTo>
                        <a:pt x="138" y="652"/>
                      </a:lnTo>
                      <a:lnTo>
                        <a:pt x="177" y="661"/>
                      </a:lnTo>
                      <a:lnTo>
                        <a:pt x="217" y="670"/>
                      </a:lnTo>
                      <a:lnTo>
                        <a:pt x="255" y="675"/>
                      </a:lnTo>
                      <a:lnTo>
                        <a:pt x="294" y="679"/>
                      </a:lnTo>
                      <a:lnTo>
                        <a:pt x="330" y="681"/>
                      </a:lnTo>
                      <a:lnTo>
                        <a:pt x="363" y="683"/>
                      </a:lnTo>
                      <a:lnTo>
                        <a:pt x="389" y="683"/>
                      </a:lnTo>
                      <a:lnTo>
                        <a:pt x="410" y="684"/>
                      </a:lnTo>
                      <a:lnTo>
                        <a:pt x="425" y="684"/>
                      </a:lnTo>
                      <a:lnTo>
                        <a:pt x="430" y="685"/>
                      </a:lnTo>
                      <a:lnTo>
                        <a:pt x="930" y="736"/>
                      </a:lnTo>
                      <a:lnTo>
                        <a:pt x="932" y="736"/>
                      </a:lnTo>
                      <a:lnTo>
                        <a:pt x="938" y="737"/>
                      </a:lnTo>
                      <a:lnTo>
                        <a:pt x="946" y="739"/>
                      </a:lnTo>
                      <a:lnTo>
                        <a:pt x="960" y="744"/>
                      </a:lnTo>
                      <a:lnTo>
                        <a:pt x="974" y="746"/>
                      </a:lnTo>
                      <a:lnTo>
                        <a:pt x="989" y="751"/>
                      </a:lnTo>
                      <a:lnTo>
                        <a:pt x="1005" y="756"/>
                      </a:lnTo>
                      <a:lnTo>
                        <a:pt x="1023" y="764"/>
                      </a:lnTo>
                      <a:lnTo>
                        <a:pt x="1037" y="769"/>
                      </a:lnTo>
                      <a:lnTo>
                        <a:pt x="1050" y="776"/>
                      </a:lnTo>
                      <a:lnTo>
                        <a:pt x="1061" y="782"/>
                      </a:lnTo>
                      <a:lnTo>
                        <a:pt x="1070" y="791"/>
                      </a:lnTo>
                      <a:lnTo>
                        <a:pt x="1072" y="799"/>
                      </a:lnTo>
                      <a:lnTo>
                        <a:pt x="1072" y="807"/>
                      </a:lnTo>
                      <a:lnTo>
                        <a:pt x="1067" y="816"/>
                      </a:lnTo>
                      <a:lnTo>
                        <a:pt x="1057" y="826"/>
                      </a:lnTo>
                      <a:lnTo>
                        <a:pt x="1037" y="833"/>
                      </a:lnTo>
                      <a:lnTo>
                        <a:pt x="1013" y="841"/>
                      </a:lnTo>
                      <a:lnTo>
                        <a:pt x="982" y="850"/>
                      </a:lnTo>
                      <a:lnTo>
                        <a:pt x="947" y="860"/>
                      </a:lnTo>
                      <a:lnTo>
                        <a:pt x="910" y="868"/>
                      </a:lnTo>
                      <a:lnTo>
                        <a:pt x="869" y="875"/>
                      </a:lnTo>
                      <a:lnTo>
                        <a:pt x="828" y="884"/>
                      </a:lnTo>
                      <a:lnTo>
                        <a:pt x="786" y="892"/>
                      </a:lnTo>
                      <a:lnTo>
                        <a:pt x="745" y="897"/>
                      </a:lnTo>
                      <a:lnTo>
                        <a:pt x="706" y="904"/>
                      </a:lnTo>
                      <a:lnTo>
                        <a:pt x="670" y="908"/>
                      </a:lnTo>
                      <a:lnTo>
                        <a:pt x="640" y="915"/>
                      </a:lnTo>
                      <a:lnTo>
                        <a:pt x="614" y="918"/>
                      </a:lnTo>
                      <a:lnTo>
                        <a:pt x="593" y="922"/>
                      </a:lnTo>
                      <a:lnTo>
                        <a:pt x="580" y="924"/>
                      </a:lnTo>
                      <a:lnTo>
                        <a:pt x="577" y="925"/>
                      </a:lnTo>
                      <a:lnTo>
                        <a:pt x="572" y="925"/>
                      </a:lnTo>
                      <a:lnTo>
                        <a:pt x="562" y="927"/>
                      </a:lnTo>
                      <a:lnTo>
                        <a:pt x="545" y="929"/>
                      </a:lnTo>
                      <a:lnTo>
                        <a:pt x="523" y="934"/>
                      </a:lnTo>
                      <a:lnTo>
                        <a:pt x="498" y="937"/>
                      </a:lnTo>
                      <a:lnTo>
                        <a:pt x="468" y="943"/>
                      </a:lnTo>
                      <a:lnTo>
                        <a:pt x="437" y="949"/>
                      </a:lnTo>
                      <a:lnTo>
                        <a:pt x="405" y="955"/>
                      </a:lnTo>
                      <a:lnTo>
                        <a:pt x="370" y="960"/>
                      </a:lnTo>
                      <a:lnTo>
                        <a:pt x="338" y="966"/>
                      </a:lnTo>
                      <a:lnTo>
                        <a:pt x="306" y="973"/>
                      </a:lnTo>
                      <a:lnTo>
                        <a:pt x="279" y="978"/>
                      </a:lnTo>
                      <a:lnTo>
                        <a:pt x="251" y="984"/>
                      </a:lnTo>
                      <a:lnTo>
                        <a:pt x="230" y="988"/>
                      </a:lnTo>
                      <a:lnTo>
                        <a:pt x="213" y="992"/>
                      </a:lnTo>
                      <a:lnTo>
                        <a:pt x="203" y="997"/>
                      </a:lnTo>
                      <a:lnTo>
                        <a:pt x="195" y="999"/>
                      </a:lnTo>
                      <a:lnTo>
                        <a:pt x="187" y="1001"/>
                      </a:lnTo>
                      <a:lnTo>
                        <a:pt x="179" y="1006"/>
                      </a:lnTo>
                      <a:lnTo>
                        <a:pt x="170" y="1011"/>
                      </a:lnTo>
                      <a:lnTo>
                        <a:pt x="161" y="1016"/>
                      </a:lnTo>
                      <a:lnTo>
                        <a:pt x="153" y="1022"/>
                      </a:lnTo>
                      <a:lnTo>
                        <a:pt x="144" y="1028"/>
                      </a:lnTo>
                      <a:lnTo>
                        <a:pt x="135" y="1035"/>
                      </a:lnTo>
                      <a:lnTo>
                        <a:pt x="126" y="1041"/>
                      </a:lnTo>
                      <a:lnTo>
                        <a:pt x="117" y="1047"/>
                      </a:lnTo>
                      <a:lnTo>
                        <a:pt x="110" y="1053"/>
                      </a:lnTo>
                      <a:lnTo>
                        <a:pt x="102" y="1060"/>
                      </a:lnTo>
                      <a:lnTo>
                        <a:pt x="94" y="1065"/>
                      </a:lnTo>
                      <a:lnTo>
                        <a:pt x="89" y="1071"/>
                      </a:lnTo>
                      <a:lnTo>
                        <a:pt x="82" y="1078"/>
                      </a:lnTo>
                      <a:lnTo>
                        <a:pt x="77" y="1083"/>
                      </a:lnTo>
                      <a:lnTo>
                        <a:pt x="80" y="1109"/>
                      </a:lnTo>
                      <a:lnTo>
                        <a:pt x="81" y="1104"/>
                      </a:lnTo>
                      <a:lnTo>
                        <a:pt x="89" y="1096"/>
                      </a:lnTo>
                      <a:lnTo>
                        <a:pt x="92" y="1090"/>
                      </a:lnTo>
                      <a:lnTo>
                        <a:pt x="98" y="1083"/>
                      </a:lnTo>
                      <a:lnTo>
                        <a:pt x="105" y="1077"/>
                      </a:lnTo>
                      <a:lnTo>
                        <a:pt x="114" y="1070"/>
                      </a:lnTo>
                      <a:lnTo>
                        <a:pt x="122" y="1060"/>
                      </a:lnTo>
                      <a:lnTo>
                        <a:pt x="133" y="1052"/>
                      </a:lnTo>
                      <a:lnTo>
                        <a:pt x="143" y="1044"/>
                      </a:lnTo>
                      <a:lnTo>
                        <a:pt x="156" y="1037"/>
                      </a:lnTo>
                      <a:lnTo>
                        <a:pt x="168" y="1029"/>
                      </a:lnTo>
                      <a:lnTo>
                        <a:pt x="181" y="1023"/>
                      </a:lnTo>
                      <a:lnTo>
                        <a:pt x="196" y="1016"/>
                      </a:lnTo>
                      <a:lnTo>
                        <a:pt x="212" y="1011"/>
                      </a:lnTo>
                      <a:lnTo>
                        <a:pt x="234" y="1005"/>
                      </a:lnTo>
                      <a:lnTo>
                        <a:pt x="270" y="998"/>
                      </a:lnTo>
                      <a:lnTo>
                        <a:pt x="316" y="988"/>
                      </a:lnTo>
                      <a:lnTo>
                        <a:pt x="373" y="977"/>
                      </a:lnTo>
                      <a:lnTo>
                        <a:pt x="433" y="965"/>
                      </a:lnTo>
                      <a:lnTo>
                        <a:pt x="501" y="954"/>
                      </a:lnTo>
                      <a:lnTo>
                        <a:pt x="572" y="941"/>
                      </a:lnTo>
                      <a:lnTo>
                        <a:pt x="645" y="928"/>
                      </a:lnTo>
                      <a:lnTo>
                        <a:pt x="714" y="915"/>
                      </a:lnTo>
                      <a:lnTo>
                        <a:pt x="783" y="903"/>
                      </a:lnTo>
                      <a:lnTo>
                        <a:pt x="846" y="891"/>
                      </a:lnTo>
                      <a:lnTo>
                        <a:pt x="903" y="882"/>
                      </a:lnTo>
                      <a:lnTo>
                        <a:pt x="952" y="872"/>
                      </a:lnTo>
                      <a:lnTo>
                        <a:pt x="991" y="865"/>
                      </a:lnTo>
                      <a:lnTo>
                        <a:pt x="1016" y="861"/>
                      </a:lnTo>
                      <a:lnTo>
                        <a:pt x="1029" y="859"/>
                      </a:lnTo>
                      <a:lnTo>
                        <a:pt x="1035" y="855"/>
                      </a:lnTo>
                      <a:lnTo>
                        <a:pt x="1041" y="852"/>
                      </a:lnTo>
                      <a:lnTo>
                        <a:pt x="1049" y="848"/>
                      </a:lnTo>
                      <a:lnTo>
                        <a:pt x="1059" y="843"/>
                      </a:lnTo>
                      <a:lnTo>
                        <a:pt x="1067" y="838"/>
                      </a:lnTo>
                      <a:lnTo>
                        <a:pt x="1076" y="831"/>
                      </a:lnTo>
                      <a:lnTo>
                        <a:pt x="1082" y="824"/>
                      </a:lnTo>
                      <a:lnTo>
                        <a:pt x="1088" y="817"/>
                      </a:lnTo>
                      <a:lnTo>
                        <a:pt x="1090" y="808"/>
                      </a:lnTo>
                      <a:lnTo>
                        <a:pt x="1089" y="799"/>
                      </a:lnTo>
                      <a:lnTo>
                        <a:pt x="1085" y="789"/>
                      </a:lnTo>
                      <a:lnTo>
                        <a:pt x="1077" y="780"/>
                      </a:lnTo>
                      <a:lnTo>
                        <a:pt x="1062" y="768"/>
                      </a:lnTo>
                      <a:lnTo>
                        <a:pt x="1045" y="758"/>
                      </a:lnTo>
                      <a:lnTo>
                        <a:pt x="1020" y="747"/>
                      </a:lnTo>
                      <a:lnTo>
                        <a:pt x="991" y="736"/>
                      </a:lnTo>
                      <a:lnTo>
                        <a:pt x="985" y="735"/>
                      </a:lnTo>
                      <a:lnTo>
                        <a:pt x="974" y="734"/>
                      </a:lnTo>
                      <a:lnTo>
                        <a:pt x="955" y="729"/>
                      </a:lnTo>
                      <a:lnTo>
                        <a:pt x="931" y="726"/>
                      </a:lnTo>
                      <a:lnTo>
                        <a:pt x="900" y="721"/>
                      </a:lnTo>
                      <a:lnTo>
                        <a:pt x="865" y="715"/>
                      </a:lnTo>
                      <a:lnTo>
                        <a:pt x="826" y="709"/>
                      </a:lnTo>
                      <a:lnTo>
                        <a:pt x="785" y="704"/>
                      </a:lnTo>
                      <a:lnTo>
                        <a:pt x="740" y="698"/>
                      </a:lnTo>
                      <a:lnTo>
                        <a:pt x="692" y="692"/>
                      </a:lnTo>
                      <a:lnTo>
                        <a:pt x="642" y="686"/>
                      </a:lnTo>
                      <a:lnTo>
                        <a:pt x="594" y="681"/>
                      </a:lnTo>
                      <a:lnTo>
                        <a:pt x="545" y="675"/>
                      </a:lnTo>
                      <a:lnTo>
                        <a:pt x="496" y="673"/>
                      </a:lnTo>
                      <a:lnTo>
                        <a:pt x="449" y="670"/>
                      </a:lnTo>
                      <a:lnTo>
                        <a:pt x="406" y="670"/>
                      </a:lnTo>
                      <a:lnTo>
                        <a:pt x="400" y="669"/>
                      </a:lnTo>
                      <a:lnTo>
                        <a:pt x="389" y="669"/>
                      </a:lnTo>
                      <a:lnTo>
                        <a:pt x="372" y="667"/>
                      </a:lnTo>
                      <a:lnTo>
                        <a:pt x="348" y="666"/>
                      </a:lnTo>
                      <a:lnTo>
                        <a:pt x="320" y="664"/>
                      </a:lnTo>
                      <a:lnTo>
                        <a:pt x="290" y="661"/>
                      </a:lnTo>
                      <a:lnTo>
                        <a:pt x="255" y="656"/>
                      </a:lnTo>
                      <a:lnTo>
                        <a:pt x="222" y="652"/>
                      </a:lnTo>
                      <a:lnTo>
                        <a:pt x="187" y="644"/>
                      </a:lnTo>
                      <a:lnTo>
                        <a:pt x="153" y="635"/>
                      </a:lnTo>
                      <a:lnTo>
                        <a:pt x="121" y="625"/>
                      </a:lnTo>
                      <a:lnTo>
                        <a:pt x="91" y="613"/>
                      </a:lnTo>
                      <a:lnTo>
                        <a:pt x="65" y="598"/>
                      </a:lnTo>
                      <a:lnTo>
                        <a:pt x="44" y="581"/>
                      </a:lnTo>
                      <a:lnTo>
                        <a:pt x="30" y="560"/>
                      </a:lnTo>
                      <a:lnTo>
                        <a:pt x="22" y="539"/>
                      </a:lnTo>
                      <a:lnTo>
                        <a:pt x="20" y="515"/>
                      </a:lnTo>
                      <a:lnTo>
                        <a:pt x="20" y="494"/>
                      </a:lnTo>
                      <a:lnTo>
                        <a:pt x="26" y="474"/>
                      </a:lnTo>
                      <a:lnTo>
                        <a:pt x="33" y="455"/>
                      </a:lnTo>
                      <a:lnTo>
                        <a:pt x="43" y="438"/>
                      </a:lnTo>
                      <a:lnTo>
                        <a:pt x="54" y="421"/>
                      </a:lnTo>
                      <a:lnTo>
                        <a:pt x="69" y="407"/>
                      </a:lnTo>
                      <a:lnTo>
                        <a:pt x="84" y="394"/>
                      </a:lnTo>
                      <a:lnTo>
                        <a:pt x="100" y="381"/>
                      </a:lnTo>
                      <a:lnTo>
                        <a:pt x="115" y="371"/>
                      </a:lnTo>
                      <a:lnTo>
                        <a:pt x="131" y="361"/>
                      </a:lnTo>
                      <a:lnTo>
                        <a:pt x="146" y="353"/>
                      </a:lnTo>
                      <a:lnTo>
                        <a:pt x="160" y="347"/>
                      </a:lnTo>
                      <a:lnTo>
                        <a:pt x="174" y="341"/>
                      </a:lnTo>
                      <a:lnTo>
                        <a:pt x="185" y="338"/>
                      </a:lnTo>
                      <a:lnTo>
                        <a:pt x="194" y="337"/>
                      </a:lnTo>
                      <a:lnTo>
                        <a:pt x="203" y="334"/>
                      </a:lnTo>
                      <a:lnTo>
                        <a:pt x="221" y="330"/>
                      </a:lnTo>
                      <a:lnTo>
                        <a:pt x="243" y="326"/>
                      </a:lnTo>
                      <a:lnTo>
                        <a:pt x="271" y="320"/>
                      </a:lnTo>
                      <a:lnTo>
                        <a:pt x="301" y="315"/>
                      </a:lnTo>
                      <a:lnTo>
                        <a:pt x="334" y="308"/>
                      </a:lnTo>
                      <a:lnTo>
                        <a:pt x="368" y="302"/>
                      </a:lnTo>
                      <a:lnTo>
                        <a:pt x="404" y="295"/>
                      </a:lnTo>
                      <a:lnTo>
                        <a:pt x="437" y="288"/>
                      </a:lnTo>
                      <a:lnTo>
                        <a:pt x="470" y="282"/>
                      </a:lnTo>
                      <a:lnTo>
                        <a:pt x="500" y="275"/>
                      </a:lnTo>
                      <a:lnTo>
                        <a:pt x="529" y="271"/>
                      </a:lnTo>
                      <a:lnTo>
                        <a:pt x="552" y="266"/>
                      </a:lnTo>
                      <a:lnTo>
                        <a:pt x="568" y="263"/>
                      </a:lnTo>
                      <a:lnTo>
                        <a:pt x="580" y="261"/>
                      </a:lnTo>
                      <a:lnTo>
                        <a:pt x="585" y="261"/>
                      </a:lnTo>
                      <a:lnTo>
                        <a:pt x="587" y="260"/>
                      </a:lnTo>
                      <a:lnTo>
                        <a:pt x="593" y="258"/>
                      </a:lnTo>
                      <a:lnTo>
                        <a:pt x="603" y="256"/>
                      </a:lnTo>
                      <a:lnTo>
                        <a:pt x="615" y="254"/>
                      </a:lnTo>
                      <a:lnTo>
                        <a:pt x="629" y="248"/>
                      </a:lnTo>
                      <a:lnTo>
                        <a:pt x="647" y="244"/>
                      </a:lnTo>
                      <a:lnTo>
                        <a:pt x="664" y="237"/>
                      </a:lnTo>
                      <a:lnTo>
                        <a:pt x="683" y="232"/>
                      </a:lnTo>
                      <a:lnTo>
                        <a:pt x="702" y="223"/>
                      </a:lnTo>
                      <a:lnTo>
                        <a:pt x="720" y="213"/>
                      </a:lnTo>
                      <a:lnTo>
                        <a:pt x="736" y="202"/>
                      </a:lnTo>
                      <a:lnTo>
                        <a:pt x="752" y="191"/>
                      </a:lnTo>
                      <a:lnTo>
                        <a:pt x="764" y="178"/>
                      </a:lnTo>
                      <a:lnTo>
                        <a:pt x="774" y="164"/>
                      </a:lnTo>
                      <a:lnTo>
                        <a:pt x="781" y="149"/>
                      </a:lnTo>
                      <a:lnTo>
                        <a:pt x="784" y="132"/>
                      </a:lnTo>
                      <a:lnTo>
                        <a:pt x="781" y="115"/>
                      </a:lnTo>
                      <a:lnTo>
                        <a:pt x="775" y="100"/>
                      </a:lnTo>
                      <a:lnTo>
                        <a:pt x="767" y="87"/>
                      </a:lnTo>
                      <a:lnTo>
                        <a:pt x="758" y="77"/>
                      </a:lnTo>
                      <a:lnTo>
                        <a:pt x="746" y="67"/>
                      </a:lnTo>
                      <a:lnTo>
                        <a:pt x="734" y="61"/>
                      </a:lnTo>
                      <a:lnTo>
                        <a:pt x="721" y="54"/>
                      </a:lnTo>
                      <a:lnTo>
                        <a:pt x="708" y="51"/>
                      </a:lnTo>
                      <a:lnTo>
                        <a:pt x="694" y="46"/>
                      </a:lnTo>
                      <a:lnTo>
                        <a:pt x="681" y="43"/>
                      </a:lnTo>
                      <a:lnTo>
                        <a:pt x="669" y="41"/>
                      </a:lnTo>
                      <a:lnTo>
                        <a:pt x="659" y="39"/>
                      </a:lnTo>
                      <a:lnTo>
                        <a:pt x="648" y="38"/>
                      </a:lnTo>
                      <a:lnTo>
                        <a:pt x="641" y="38"/>
                      </a:lnTo>
                      <a:lnTo>
                        <a:pt x="637" y="38"/>
                      </a:lnTo>
                      <a:lnTo>
                        <a:pt x="637" y="39"/>
                      </a:lnTo>
                      <a:lnTo>
                        <a:pt x="140" y="31"/>
                      </a:lnTo>
                      <a:lnTo>
                        <a:pt x="157" y="13"/>
                      </a:lnTo>
                      <a:lnTo>
                        <a:pt x="161" y="12"/>
                      </a:lnTo>
                      <a:lnTo>
                        <a:pt x="180" y="11"/>
                      </a:lnTo>
                      <a:lnTo>
                        <a:pt x="208" y="10"/>
                      </a:lnTo>
                      <a:lnTo>
                        <a:pt x="245" y="10"/>
                      </a:lnTo>
                      <a:lnTo>
                        <a:pt x="288" y="9"/>
                      </a:lnTo>
                      <a:lnTo>
                        <a:pt x="337" y="7"/>
                      </a:lnTo>
                      <a:lnTo>
                        <a:pt x="390" y="7"/>
                      </a:lnTo>
                      <a:lnTo>
                        <a:pt x="447" y="9"/>
                      </a:lnTo>
                      <a:lnTo>
                        <a:pt x="502" y="9"/>
                      </a:lnTo>
                      <a:lnTo>
                        <a:pt x="557" y="10"/>
                      </a:lnTo>
                      <a:lnTo>
                        <a:pt x="610" y="11"/>
                      </a:lnTo>
                      <a:lnTo>
                        <a:pt x="660" y="14"/>
                      </a:lnTo>
                      <a:lnTo>
                        <a:pt x="704" y="16"/>
                      </a:lnTo>
                      <a:lnTo>
                        <a:pt x="741" y="22"/>
                      </a:lnTo>
                      <a:lnTo>
                        <a:pt x="770" y="27"/>
                      </a:lnTo>
                      <a:lnTo>
                        <a:pt x="789" y="36"/>
                      </a:lnTo>
                      <a:lnTo>
                        <a:pt x="800" y="44"/>
                      </a:lnTo>
                      <a:lnTo>
                        <a:pt x="812" y="53"/>
                      </a:lnTo>
                      <a:lnTo>
                        <a:pt x="819" y="63"/>
                      </a:lnTo>
                      <a:lnTo>
                        <a:pt x="828" y="75"/>
                      </a:lnTo>
                      <a:lnTo>
                        <a:pt x="833" y="86"/>
                      </a:lnTo>
                      <a:lnTo>
                        <a:pt x="836" y="99"/>
                      </a:lnTo>
                      <a:lnTo>
                        <a:pt x="838" y="112"/>
                      </a:lnTo>
                      <a:lnTo>
                        <a:pt x="839" y="127"/>
                      </a:lnTo>
                      <a:lnTo>
                        <a:pt x="836" y="140"/>
                      </a:lnTo>
                      <a:lnTo>
                        <a:pt x="831" y="153"/>
                      </a:lnTo>
                      <a:lnTo>
                        <a:pt x="826" y="167"/>
                      </a:lnTo>
                      <a:lnTo>
                        <a:pt x="819" y="181"/>
                      </a:lnTo>
                      <a:lnTo>
                        <a:pt x="808" y="194"/>
                      </a:lnTo>
                      <a:lnTo>
                        <a:pt x="797" y="208"/>
                      </a:lnTo>
                      <a:lnTo>
                        <a:pt x="782" y="220"/>
                      </a:lnTo>
                      <a:lnTo>
                        <a:pt x="766" y="233"/>
                      </a:lnTo>
                      <a:lnTo>
                        <a:pt x="746" y="244"/>
                      </a:lnTo>
                      <a:lnTo>
                        <a:pt x="724" y="256"/>
                      </a:lnTo>
                      <a:lnTo>
                        <a:pt x="698" y="268"/>
                      </a:lnTo>
                      <a:lnTo>
                        <a:pt x="671" y="281"/>
                      </a:lnTo>
                      <a:lnTo>
                        <a:pt x="642" y="290"/>
                      </a:lnTo>
                      <a:lnTo>
                        <a:pt x="614" y="302"/>
                      </a:lnTo>
                      <a:lnTo>
                        <a:pt x="583" y="311"/>
                      </a:lnTo>
                      <a:lnTo>
                        <a:pt x="555" y="321"/>
                      </a:lnTo>
                      <a:lnTo>
                        <a:pt x="525" y="329"/>
                      </a:lnTo>
                      <a:lnTo>
                        <a:pt x="500" y="338"/>
                      </a:lnTo>
                      <a:lnTo>
                        <a:pt x="477" y="344"/>
                      </a:lnTo>
                      <a:lnTo>
                        <a:pt x="454" y="351"/>
                      </a:lnTo>
                      <a:lnTo>
                        <a:pt x="437" y="356"/>
                      </a:lnTo>
                      <a:lnTo>
                        <a:pt x="425" y="360"/>
                      </a:lnTo>
                      <a:lnTo>
                        <a:pt x="416" y="362"/>
                      </a:lnTo>
                      <a:lnTo>
                        <a:pt x="414" y="362"/>
                      </a:lnTo>
                      <a:lnTo>
                        <a:pt x="410" y="362"/>
                      </a:lnTo>
                      <a:lnTo>
                        <a:pt x="404" y="362"/>
                      </a:lnTo>
                      <a:lnTo>
                        <a:pt x="391" y="363"/>
                      </a:lnTo>
                      <a:lnTo>
                        <a:pt x="377" y="367"/>
                      </a:lnTo>
                      <a:lnTo>
                        <a:pt x="359" y="370"/>
                      </a:lnTo>
                      <a:lnTo>
                        <a:pt x="341" y="373"/>
                      </a:lnTo>
                      <a:lnTo>
                        <a:pt x="320" y="378"/>
                      </a:lnTo>
                      <a:lnTo>
                        <a:pt x="299" y="386"/>
                      </a:lnTo>
                      <a:lnTo>
                        <a:pt x="275" y="391"/>
                      </a:lnTo>
                      <a:lnTo>
                        <a:pt x="254" y="399"/>
                      </a:lnTo>
                      <a:lnTo>
                        <a:pt x="233" y="409"/>
                      </a:lnTo>
                      <a:lnTo>
                        <a:pt x="216" y="420"/>
                      </a:lnTo>
                      <a:lnTo>
                        <a:pt x="199" y="431"/>
                      </a:lnTo>
                      <a:lnTo>
                        <a:pt x="186" y="444"/>
                      </a:lnTo>
                      <a:lnTo>
                        <a:pt x="176" y="460"/>
                      </a:lnTo>
                      <a:lnTo>
                        <a:pt x="170" y="477"/>
                      </a:lnTo>
                      <a:lnTo>
                        <a:pt x="168" y="492"/>
                      </a:lnTo>
                      <a:lnTo>
                        <a:pt x="170" y="507"/>
                      </a:lnTo>
                      <a:lnTo>
                        <a:pt x="177" y="519"/>
                      </a:lnTo>
                      <a:lnTo>
                        <a:pt x="186" y="531"/>
                      </a:lnTo>
                      <a:lnTo>
                        <a:pt x="196" y="540"/>
                      </a:lnTo>
                      <a:lnTo>
                        <a:pt x="209" y="550"/>
                      </a:lnTo>
                      <a:lnTo>
                        <a:pt x="224" y="558"/>
                      </a:lnTo>
                      <a:lnTo>
                        <a:pt x="239" y="565"/>
                      </a:lnTo>
                      <a:lnTo>
                        <a:pt x="254" y="570"/>
                      </a:lnTo>
                      <a:lnTo>
                        <a:pt x="270" y="573"/>
                      </a:lnTo>
                      <a:lnTo>
                        <a:pt x="283" y="577"/>
                      </a:lnTo>
                      <a:lnTo>
                        <a:pt x="296" y="581"/>
                      </a:lnTo>
                      <a:lnTo>
                        <a:pt x="306" y="582"/>
                      </a:lnTo>
                      <a:lnTo>
                        <a:pt x="316" y="583"/>
                      </a:lnTo>
                      <a:lnTo>
                        <a:pt x="321" y="583"/>
                      </a:lnTo>
                      <a:lnTo>
                        <a:pt x="324" y="585"/>
                      </a:lnTo>
                      <a:lnTo>
                        <a:pt x="933" y="633"/>
                      </a:lnTo>
                      <a:lnTo>
                        <a:pt x="935" y="633"/>
                      </a:lnTo>
                      <a:lnTo>
                        <a:pt x="946" y="634"/>
                      </a:lnTo>
                      <a:lnTo>
                        <a:pt x="963" y="635"/>
                      </a:lnTo>
                      <a:lnTo>
                        <a:pt x="985" y="639"/>
                      </a:lnTo>
                      <a:lnTo>
                        <a:pt x="1011" y="641"/>
                      </a:lnTo>
                      <a:lnTo>
                        <a:pt x="1040" y="645"/>
                      </a:lnTo>
                      <a:lnTo>
                        <a:pt x="1071" y="651"/>
                      </a:lnTo>
                      <a:lnTo>
                        <a:pt x="1106" y="656"/>
                      </a:lnTo>
                      <a:lnTo>
                        <a:pt x="1139" y="662"/>
                      </a:lnTo>
                      <a:lnTo>
                        <a:pt x="1172" y="669"/>
                      </a:lnTo>
                      <a:lnTo>
                        <a:pt x="1204" y="675"/>
                      </a:lnTo>
                      <a:lnTo>
                        <a:pt x="1234" y="684"/>
                      </a:lnTo>
                      <a:lnTo>
                        <a:pt x="1259" y="692"/>
                      </a:lnTo>
                      <a:lnTo>
                        <a:pt x="1282" y="701"/>
                      </a:lnTo>
                      <a:lnTo>
                        <a:pt x="1300" y="711"/>
                      </a:lnTo>
                      <a:lnTo>
                        <a:pt x="1312" y="723"/>
                      </a:lnTo>
                      <a:lnTo>
                        <a:pt x="1320" y="733"/>
                      </a:lnTo>
                      <a:lnTo>
                        <a:pt x="1327" y="745"/>
                      </a:lnTo>
                      <a:lnTo>
                        <a:pt x="1332" y="756"/>
                      </a:lnTo>
                      <a:lnTo>
                        <a:pt x="1338" y="769"/>
                      </a:lnTo>
                      <a:lnTo>
                        <a:pt x="1341" y="781"/>
                      </a:lnTo>
                      <a:lnTo>
                        <a:pt x="1344" y="796"/>
                      </a:lnTo>
                      <a:lnTo>
                        <a:pt x="1344" y="809"/>
                      </a:lnTo>
                      <a:lnTo>
                        <a:pt x="1345" y="823"/>
                      </a:lnTo>
                      <a:lnTo>
                        <a:pt x="1343" y="836"/>
                      </a:lnTo>
                      <a:lnTo>
                        <a:pt x="1340" y="848"/>
                      </a:lnTo>
                      <a:lnTo>
                        <a:pt x="1334" y="859"/>
                      </a:lnTo>
                      <a:lnTo>
                        <a:pt x="1329" y="871"/>
                      </a:lnTo>
                      <a:lnTo>
                        <a:pt x="1320" y="881"/>
                      </a:lnTo>
                      <a:lnTo>
                        <a:pt x="1310" y="891"/>
                      </a:lnTo>
                      <a:lnTo>
                        <a:pt x="1299" y="899"/>
                      </a:lnTo>
                      <a:lnTo>
                        <a:pt x="1287" y="907"/>
                      </a:lnTo>
                      <a:lnTo>
                        <a:pt x="1269" y="913"/>
                      </a:lnTo>
                      <a:lnTo>
                        <a:pt x="1249" y="918"/>
                      </a:lnTo>
                      <a:lnTo>
                        <a:pt x="1227" y="925"/>
                      </a:lnTo>
                      <a:lnTo>
                        <a:pt x="1204" y="932"/>
                      </a:lnTo>
                      <a:lnTo>
                        <a:pt x="1177" y="937"/>
                      </a:lnTo>
                      <a:lnTo>
                        <a:pt x="1152" y="943"/>
                      </a:lnTo>
                      <a:lnTo>
                        <a:pt x="1125" y="948"/>
                      </a:lnTo>
                      <a:lnTo>
                        <a:pt x="1101" y="954"/>
                      </a:lnTo>
                      <a:lnTo>
                        <a:pt x="1075" y="958"/>
                      </a:lnTo>
                      <a:lnTo>
                        <a:pt x="1051" y="963"/>
                      </a:lnTo>
                      <a:lnTo>
                        <a:pt x="1030" y="965"/>
                      </a:lnTo>
                      <a:lnTo>
                        <a:pt x="1013" y="969"/>
                      </a:lnTo>
                      <a:lnTo>
                        <a:pt x="997" y="971"/>
                      </a:lnTo>
                      <a:lnTo>
                        <a:pt x="985" y="974"/>
                      </a:lnTo>
                      <a:lnTo>
                        <a:pt x="978" y="975"/>
                      </a:lnTo>
                      <a:lnTo>
                        <a:pt x="976" y="976"/>
                      </a:lnTo>
                      <a:lnTo>
                        <a:pt x="269" y="1137"/>
                      </a:lnTo>
                      <a:lnTo>
                        <a:pt x="264" y="1137"/>
                      </a:lnTo>
                      <a:lnTo>
                        <a:pt x="259" y="1142"/>
                      </a:lnTo>
                      <a:lnTo>
                        <a:pt x="255" y="1145"/>
                      </a:lnTo>
                      <a:lnTo>
                        <a:pt x="254" y="1151"/>
                      </a:lnTo>
                      <a:lnTo>
                        <a:pt x="254" y="1158"/>
                      </a:lnTo>
                      <a:lnTo>
                        <a:pt x="258" y="1168"/>
                      </a:lnTo>
                      <a:lnTo>
                        <a:pt x="260" y="1173"/>
                      </a:lnTo>
                      <a:lnTo>
                        <a:pt x="264" y="1177"/>
                      </a:lnTo>
                      <a:lnTo>
                        <a:pt x="271" y="1182"/>
                      </a:lnTo>
                      <a:lnTo>
                        <a:pt x="281" y="1185"/>
                      </a:lnTo>
                      <a:lnTo>
                        <a:pt x="290" y="1188"/>
                      </a:lnTo>
                      <a:lnTo>
                        <a:pt x="301" y="1191"/>
                      </a:lnTo>
                      <a:lnTo>
                        <a:pt x="312" y="1195"/>
                      </a:lnTo>
                      <a:lnTo>
                        <a:pt x="324" y="1197"/>
                      </a:lnTo>
                      <a:lnTo>
                        <a:pt x="334" y="1198"/>
                      </a:lnTo>
                      <a:lnTo>
                        <a:pt x="345" y="1200"/>
                      </a:lnTo>
                      <a:lnTo>
                        <a:pt x="354" y="1201"/>
                      </a:lnTo>
                      <a:lnTo>
                        <a:pt x="364" y="1204"/>
                      </a:lnTo>
                      <a:lnTo>
                        <a:pt x="372" y="1205"/>
                      </a:lnTo>
                      <a:lnTo>
                        <a:pt x="377" y="1206"/>
                      </a:lnTo>
                      <a:lnTo>
                        <a:pt x="381" y="1206"/>
                      </a:lnTo>
                      <a:lnTo>
                        <a:pt x="384" y="1207"/>
                      </a:lnTo>
                      <a:lnTo>
                        <a:pt x="1024" y="1191"/>
                      </a:lnTo>
                      <a:lnTo>
                        <a:pt x="1869" y="1030"/>
                      </a:lnTo>
                      <a:lnTo>
                        <a:pt x="1883" y="999"/>
                      </a:lnTo>
                      <a:lnTo>
                        <a:pt x="1873" y="1000"/>
                      </a:lnTo>
                      <a:lnTo>
                        <a:pt x="1848" y="1006"/>
                      </a:lnTo>
                      <a:lnTo>
                        <a:pt x="1811" y="1014"/>
                      </a:lnTo>
                      <a:lnTo>
                        <a:pt x="1761" y="1025"/>
                      </a:lnTo>
                      <a:lnTo>
                        <a:pt x="1701" y="1037"/>
                      </a:lnTo>
                      <a:lnTo>
                        <a:pt x="1636" y="1052"/>
                      </a:lnTo>
                      <a:lnTo>
                        <a:pt x="1564" y="1068"/>
                      </a:lnTo>
                      <a:lnTo>
                        <a:pt x="1490" y="1084"/>
                      </a:lnTo>
                      <a:lnTo>
                        <a:pt x="1413" y="1100"/>
                      </a:lnTo>
                      <a:lnTo>
                        <a:pt x="1338" y="1116"/>
                      </a:lnTo>
                      <a:lnTo>
                        <a:pt x="1265" y="1130"/>
                      </a:lnTo>
                      <a:lnTo>
                        <a:pt x="1198" y="1144"/>
                      </a:lnTo>
                      <a:lnTo>
                        <a:pt x="1139" y="1154"/>
                      </a:lnTo>
                      <a:lnTo>
                        <a:pt x="1088" y="1163"/>
                      </a:lnTo>
                      <a:lnTo>
                        <a:pt x="1048" y="1169"/>
                      </a:lnTo>
                      <a:lnTo>
                        <a:pt x="1024" y="1173"/>
                      </a:lnTo>
                      <a:lnTo>
                        <a:pt x="999" y="1173"/>
                      </a:lnTo>
                      <a:lnTo>
                        <a:pt x="967" y="1173"/>
                      </a:lnTo>
                      <a:lnTo>
                        <a:pt x="928" y="1174"/>
                      </a:lnTo>
                      <a:lnTo>
                        <a:pt x="883" y="1175"/>
                      </a:lnTo>
                      <a:lnTo>
                        <a:pt x="831" y="1176"/>
                      </a:lnTo>
                      <a:lnTo>
                        <a:pt x="778" y="1178"/>
                      </a:lnTo>
                      <a:lnTo>
                        <a:pt x="722" y="1180"/>
                      </a:lnTo>
                      <a:lnTo>
                        <a:pt x="667" y="1183"/>
                      </a:lnTo>
                      <a:lnTo>
                        <a:pt x="609" y="1184"/>
                      </a:lnTo>
                      <a:lnTo>
                        <a:pt x="554" y="1185"/>
                      </a:lnTo>
                      <a:lnTo>
                        <a:pt x="500" y="1185"/>
                      </a:lnTo>
                      <a:lnTo>
                        <a:pt x="453" y="1185"/>
                      </a:lnTo>
                      <a:lnTo>
                        <a:pt x="408" y="1185"/>
                      </a:lnTo>
                      <a:lnTo>
                        <a:pt x="373" y="1185"/>
                      </a:lnTo>
                      <a:lnTo>
                        <a:pt x="343" y="1183"/>
                      </a:lnTo>
                      <a:lnTo>
                        <a:pt x="324" y="1180"/>
                      </a:lnTo>
                      <a:lnTo>
                        <a:pt x="309" y="1176"/>
                      </a:lnTo>
                      <a:lnTo>
                        <a:pt x="297" y="1174"/>
                      </a:lnTo>
                      <a:lnTo>
                        <a:pt x="289" y="1169"/>
                      </a:lnTo>
                      <a:lnTo>
                        <a:pt x="283" y="1166"/>
                      </a:lnTo>
                      <a:lnTo>
                        <a:pt x="275" y="1161"/>
                      </a:lnTo>
                      <a:lnTo>
                        <a:pt x="274" y="1155"/>
                      </a:lnTo>
                      <a:lnTo>
                        <a:pt x="275" y="1149"/>
                      </a:lnTo>
                      <a:lnTo>
                        <a:pt x="281" y="1146"/>
                      </a:lnTo>
                      <a:lnTo>
                        <a:pt x="284" y="1144"/>
                      </a:lnTo>
                      <a:lnTo>
                        <a:pt x="286" y="1144"/>
                      </a:lnTo>
                      <a:lnTo>
                        <a:pt x="1187" y="970"/>
                      </a:lnTo>
                      <a:lnTo>
                        <a:pt x="1188" y="969"/>
                      </a:lnTo>
                      <a:lnTo>
                        <a:pt x="1195" y="969"/>
                      </a:lnTo>
                      <a:lnTo>
                        <a:pt x="1203" y="967"/>
                      </a:lnTo>
                      <a:lnTo>
                        <a:pt x="1215" y="965"/>
                      </a:lnTo>
                      <a:lnTo>
                        <a:pt x="1228" y="962"/>
                      </a:lnTo>
                      <a:lnTo>
                        <a:pt x="1243" y="958"/>
                      </a:lnTo>
                      <a:lnTo>
                        <a:pt x="1259" y="953"/>
                      </a:lnTo>
                      <a:lnTo>
                        <a:pt x="1277" y="946"/>
                      </a:lnTo>
                      <a:lnTo>
                        <a:pt x="1292" y="936"/>
                      </a:lnTo>
                      <a:lnTo>
                        <a:pt x="1309" y="926"/>
                      </a:lnTo>
                      <a:lnTo>
                        <a:pt x="1322" y="913"/>
                      </a:lnTo>
                      <a:lnTo>
                        <a:pt x="1338" y="900"/>
                      </a:lnTo>
                      <a:lnTo>
                        <a:pt x="1349" y="882"/>
                      </a:lnTo>
                      <a:lnTo>
                        <a:pt x="1358" y="862"/>
                      </a:lnTo>
                      <a:lnTo>
                        <a:pt x="1363" y="841"/>
                      </a:lnTo>
                      <a:lnTo>
                        <a:pt x="1366" y="817"/>
                      </a:lnTo>
                      <a:lnTo>
                        <a:pt x="1364" y="791"/>
                      </a:lnTo>
                      <a:lnTo>
                        <a:pt x="1359" y="769"/>
                      </a:lnTo>
                      <a:lnTo>
                        <a:pt x="1350" y="750"/>
                      </a:lnTo>
                      <a:lnTo>
                        <a:pt x="1341" y="734"/>
                      </a:lnTo>
                      <a:lnTo>
                        <a:pt x="1328" y="718"/>
                      </a:lnTo>
                      <a:lnTo>
                        <a:pt x="1315" y="706"/>
                      </a:lnTo>
                      <a:lnTo>
                        <a:pt x="1299" y="696"/>
                      </a:lnTo>
                      <a:lnTo>
                        <a:pt x="1286" y="687"/>
                      </a:lnTo>
                      <a:lnTo>
                        <a:pt x="1270" y="680"/>
                      </a:lnTo>
                      <a:lnTo>
                        <a:pt x="1255" y="675"/>
                      </a:lnTo>
                      <a:lnTo>
                        <a:pt x="1242" y="670"/>
                      </a:lnTo>
                      <a:lnTo>
                        <a:pt x="1230" y="667"/>
                      </a:lnTo>
                      <a:lnTo>
                        <a:pt x="1218" y="664"/>
                      </a:lnTo>
                      <a:lnTo>
                        <a:pt x="1211" y="664"/>
                      </a:lnTo>
                      <a:lnTo>
                        <a:pt x="1206" y="664"/>
                      </a:lnTo>
                      <a:lnTo>
                        <a:pt x="1205" y="664"/>
                      </a:lnTo>
                      <a:lnTo>
                        <a:pt x="1202" y="663"/>
                      </a:lnTo>
                      <a:lnTo>
                        <a:pt x="1196" y="661"/>
                      </a:lnTo>
                      <a:lnTo>
                        <a:pt x="1184" y="658"/>
                      </a:lnTo>
                      <a:lnTo>
                        <a:pt x="1170" y="655"/>
                      </a:lnTo>
                      <a:lnTo>
                        <a:pt x="1151" y="651"/>
                      </a:lnTo>
                      <a:lnTo>
                        <a:pt x="1129" y="646"/>
                      </a:lnTo>
                      <a:lnTo>
                        <a:pt x="1101" y="641"/>
                      </a:lnTo>
                      <a:lnTo>
                        <a:pt x="1071" y="638"/>
                      </a:lnTo>
                      <a:lnTo>
                        <a:pt x="1037" y="631"/>
                      </a:lnTo>
                      <a:lnTo>
                        <a:pt x="1001" y="627"/>
                      </a:lnTo>
                      <a:lnTo>
                        <a:pt x="960" y="621"/>
                      </a:lnTo>
                      <a:lnTo>
                        <a:pt x="918" y="618"/>
                      </a:lnTo>
                      <a:lnTo>
                        <a:pt x="871" y="612"/>
                      </a:lnTo>
                      <a:lnTo>
                        <a:pt x="821" y="608"/>
                      </a:lnTo>
                      <a:lnTo>
                        <a:pt x="771" y="606"/>
                      </a:lnTo>
                      <a:lnTo>
                        <a:pt x="716" y="603"/>
                      </a:lnTo>
                      <a:lnTo>
                        <a:pt x="661" y="599"/>
                      </a:lnTo>
                      <a:lnTo>
                        <a:pt x="610" y="596"/>
                      </a:lnTo>
                      <a:lnTo>
                        <a:pt x="562" y="592"/>
                      </a:lnTo>
                      <a:lnTo>
                        <a:pt x="516" y="589"/>
                      </a:lnTo>
                      <a:lnTo>
                        <a:pt x="474" y="585"/>
                      </a:lnTo>
                      <a:lnTo>
                        <a:pt x="435" y="581"/>
                      </a:lnTo>
                      <a:lnTo>
                        <a:pt x="398" y="577"/>
                      </a:lnTo>
                      <a:lnTo>
                        <a:pt x="365" y="572"/>
                      </a:lnTo>
                      <a:lnTo>
                        <a:pt x="335" y="568"/>
                      </a:lnTo>
                      <a:lnTo>
                        <a:pt x="307" y="562"/>
                      </a:lnTo>
                      <a:lnTo>
                        <a:pt x="284" y="558"/>
                      </a:lnTo>
                      <a:lnTo>
                        <a:pt x="265" y="555"/>
                      </a:lnTo>
                      <a:lnTo>
                        <a:pt x="249" y="549"/>
                      </a:lnTo>
                      <a:lnTo>
                        <a:pt x="237" y="546"/>
                      </a:lnTo>
                      <a:lnTo>
                        <a:pt x="227" y="543"/>
                      </a:lnTo>
                      <a:lnTo>
                        <a:pt x="222" y="539"/>
                      </a:lnTo>
                      <a:lnTo>
                        <a:pt x="213" y="533"/>
                      </a:lnTo>
                      <a:lnTo>
                        <a:pt x="203" y="525"/>
                      </a:lnTo>
                      <a:lnTo>
                        <a:pt x="195" y="516"/>
                      </a:lnTo>
                      <a:lnTo>
                        <a:pt x="190" y="507"/>
                      </a:lnTo>
                      <a:lnTo>
                        <a:pt x="187" y="502"/>
                      </a:lnTo>
                      <a:lnTo>
                        <a:pt x="185" y="495"/>
                      </a:lnTo>
                      <a:lnTo>
                        <a:pt x="184" y="489"/>
                      </a:lnTo>
                      <a:lnTo>
                        <a:pt x="185" y="484"/>
                      </a:lnTo>
                      <a:lnTo>
                        <a:pt x="185" y="478"/>
                      </a:lnTo>
                      <a:lnTo>
                        <a:pt x="188" y="472"/>
                      </a:lnTo>
                      <a:lnTo>
                        <a:pt x="191" y="466"/>
                      </a:lnTo>
                      <a:lnTo>
                        <a:pt x="197" y="460"/>
                      </a:lnTo>
                      <a:lnTo>
                        <a:pt x="202" y="452"/>
                      </a:lnTo>
                      <a:lnTo>
                        <a:pt x="213" y="445"/>
                      </a:lnTo>
                      <a:lnTo>
                        <a:pt x="226" y="438"/>
                      </a:lnTo>
                      <a:lnTo>
                        <a:pt x="242" y="432"/>
                      </a:lnTo>
                      <a:lnTo>
                        <a:pt x="259" y="424"/>
                      </a:lnTo>
                      <a:lnTo>
                        <a:pt x="276" y="419"/>
                      </a:lnTo>
                      <a:lnTo>
                        <a:pt x="295" y="412"/>
                      </a:lnTo>
                      <a:lnTo>
                        <a:pt x="316" y="407"/>
                      </a:lnTo>
                      <a:lnTo>
                        <a:pt x="334" y="400"/>
                      </a:lnTo>
                      <a:lnTo>
                        <a:pt x="352" y="395"/>
                      </a:lnTo>
                      <a:lnTo>
                        <a:pt x="368" y="390"/>
                      </a:lnTo>
                      <a:lnTo>
                        <a:pt x="384" y="387"/>
                      </a:lnTo>
                      <a:lnTo>
                        <a:pt x="396" y="384"/>
                      </a:lnTo>
                      <a:lnTo>
                        <a:pt x="405" y="382"/>
                      </a:lnTo>
                      <a:lnTo>
                        <a:pt x="410" y="381"/>
                      </a:lnTo>
                      <a:lnTo>
                        <a:pt x="414" y="381"/>
                      </a:lnTo>
                      <a:lnTo>
                        <a:pt x="417" y="379"/>
                      </a:lnTo>
                      <a:lnTo>
                        <a:pt x="426" y="377"/>
                      </a:lnTo>
                      <a:lnTo>
                        <a:pt x="439" y="373"/>
                      </a:lnTo>
                      <a:lnTo>
                        <a:pt x="459" y="368"/>
                      </a:lnTo>
                      <a:lnTo>
                        <a:pt x="481" y="361"/>
                      </a:lnTo>
                      <a:lnTo>
                        <a:pt x="508" y="353"/>
                      </a:lnTo>
                      <a:lnTo>
                        <a:pt x="535" y="345"/>
                      </a:lnTo>
                      <a:lnTo>
                        <a:pt x="567" y="337"/>
                      </a:lnTo>
                      <a:lnTo>
                        <a:pt x="597" y="326"/>
                      </a:lnTo>
                      <a:lnTo>
                        <a:pt x="627" y="316"/>
                      </a:lnTo>
                      <a:lnTo>
                        <a:pt x="657" y="305"/>
                      </a:lnTo>
                      <a:lnTo>
                        <a:pt x="687" y="293"/>
                      </a:lnTo>
                      <a:lnTo>
                        <a:pt x="713" y="282"/>
                      </a:lnTo>
                      <a:lnTo>
                        <a:pt x="737" y="271"/>
                      </a:lnTo>
                      <a:lnTo>
                        <a:pt x="756" y="258"/>
                      </a:lnTo>
                      <a:lnTo>
                        <a:pt x="774" y="246"/>
                      </a:lnTo>
                      <a:lnTo>
                        <a:pt x="785" y="235"/>
                      </a:lnTo>
                      <a:lnTo>
                        <a:pt x="797" y="224"/>
                      </a:lnTo>
                      <a:lnTo>
                        <a:pt x="807" y="212"/>
                      </a:lnTo>
                      <a:lnTo>
                        <a:pt x="817" y="202"/>
                      </a:lnTo>
                      <a:lnTo>
                        <a:pt x="825" y="192"/>
                      </a:lnTo>
                      <a:lnTo>
                        <a:pt x="831" y="182"/>
                      </a:lnTo>
                      <a:lnTo>
                        <a:pt x="838" y="172"/>
                      </a:lnTo>
                      <a:lnTo>
                        <a:pt x="845" y="163"/>
                      </a:lnTo>
                      <a:lnTo>
                        <a:pt x="848" y="153"/>
                      </a:lnTo>
                      <a:lnTo>
                        <a:pt x="852" y="143"/>
                      </a:lnTo>
                      <a:lnTo>
                        <a:pt x="854" y="133"/>
                      </a:lnTo>
                      <a:lnTo>
                        <a:pt x="856" y="125"/>
                      </a:lnTo>
                      <a:lnTo>
                        <a:pt x="855" y="114"/>
                      </a:lnTo>
                      <a:lnTo>
                        <a:pt x="855" y="104"/>
                      </a:lnTo>
                      <a:lnTo>
                        <a:pt x="852" y="94"/>
                      </a:lnTo>
                      <a:lnTo>
                        <a:pt x="850" y="84"/>
                      </a:lnTo>
                      <a:lnTo>
                        <a:pt x="845" y="72"/>
                      </a:lnTo>
                      <a:lnTo>
                        <a:pt x="840" y="62"/>
                      </a:lnTo>
                      <a:lnTo>
                        <a:pt x="833" y="53"/>
                      </a:lnTo>
                      <a:lnTo>
                        <a:pt x="827" y="46"/>
                      </a:lnTo>
                      <a:lnTo>
                        <a:pt x="818" y="37"/>
                      </a:lnTo>
                      <a:lnTo>
                        <a:pt x="809" y="33"/>
                      </a:lnTo>
                      <a:lnTo>
                        <a:pt x="800" y="26"/>
                      </a:lnTo>
                      <a:lnTo>
                        <a:pt x="792" y="23"/>
                      </a:lnTo>
                      <a:lnTo>
                        <a:pt x="781" y="17"/>
                      </a:lnTo>
                      <a:lnTo>
                        <a:pt x="770" y="14"/>
                      </a:lnTo>
                      <a:lnTo>
                        <a:pt x="758" y="11"/>
                      </a:lnTo>
                      <a:lnTo>
                        <a:pt x="748" y="9"/>
                      </a:lnTo>
                      <a:lnTo>
                        <a:pt x="736" y="5"/>
                      </a:lnTo>
                      <a:lnTo>
                        <a:pt x="726" y="4"/>
                      </a:lnTo>
                      <a:lnTo>
                        <a:pt x="715" y="3"/>
                      </a:lnTo>
                      <a:lnTo>
                        <a:pt x="705" y="3"/>
                      </a:lnTo>
                      <a:lnTo>
                        <a:pt x="688" y="2"/>
                      </a:lnTo>
                      <a:lnTo>
                        <a:pt x="663" y="1"/>
                      </a:lnTo>
                      <a:lnTo>
                        <a:pt x="631" y="0"/>
                      </a:lnTo>
                      <a:lnTo>
                        <a:pt x="594" y="0"/>
                      </a:lnTo>
                      <a:lnTo>
                        <a:pt x="551" y="0"/>
                      </a:lnTo>
                      <a:lnTo>
                        <a:pt x="504" y="0"/>
                      </a:lnTo>
                      <a:lnTo>
                        <a:pt x="456" y="0"/>
                      </a:lnTo>
                      <a:lnTo>
                        <a:pt x="408" y="0"/>
                      </a:lnTo>
                      <a:lnTo>
                        <a:pt x="358" y="0"/>
                      </a:lnTo>
                      <a:lnTo>
                        <a:pt x="313" y="0"/>
                      </a:lnTo>
                      <a:lnTo>
                        <a:pt x="270" y="0"/>
                      </a:lnTo>
                      <a:lnTo>
                        <a:pt x="232" y="0"/>
                      </a:lnTo>
                      <a:lnTo>
                        <a:pt x="200" y="0"/>
                      </a:lnTo>
                      <a:lnTo>
                        <a:pt x="176" y="0"/>
                      </a:lnTo>
                      <a:lnTo>
                        <a:pt x="160" y="0"/>
                      </a:lnTo>
                      <a:lnTo>
                        <a:pt x="156" y="0"/>
                      </a:lnTo>
                      <a:close/>
                    </a:path>
                  </a:pathLst>
                </a:custGeom>
                <a:solidFill>
                  <a:srgbClr val="5C5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335" name="Freeform 20"/>
                <p:cNvSpPr>
                  <a:spLocks/>
                </p:cNvSpPr>
                <p:nvPr/>
              </p:nvSpPr>
              <p:spPr bwMode="auto">
                <a:xfrm>
                  <a:off x="431" y="3129"/>
                  <a:ext cx="24" cy="208"/>
                </a:xfrm>
                <a:custGeom>
                  <a:avLst/>
                  <a:gdLst>
                    <a:gd name="T0" fmla="*/ 1 w 47"/>
                    <a:gd name="T1" fmla="*/ 2 h 416"/>
                    <a:gd name="T2" fmla="*/ 1 w 47"/>
                    <a:gd name="T3" fmla="*/ 1 h 416"/>
                    <a:gd name="T4" fmla="*/ 1 w 47"/>
                    <a:gd name="T5" fmla="*/ 1 h 416"/>
                    <a:gd name="T6" fmla="*/ 1 w 47"/>
                    <a:gd name="T7" fmla="*/ 1 h 416"/>
                    <a:gd name="T8" fmla="*/ 1 w 47"/>
                    <a:gd name="T9" fmla="*/ 1 h 416"/>
                    <a:gd name="T10" fmla="*/ 1 w 47"/>
                    <a:gd name="T11" fmla="*/ 1 h 416"/>
                    <a:gd name="T12" fmla="*/ 1 w 47"/>
                    <a:gd name="T13" fmla="*/ 1 h 416"/>
                    <a:gd name="T14" fmla="*/ 1 w 47"/>
                    <a:gd name="T15" fmla="*/ 1 h 416"/>
                    <a:gd name="T16" fmla="*/ 1 w 47"/>
                    <a:gd name="T17" fmla="*/ 1 h 416"/>
                    <a:gd name="T18" fmla="*/ 1 w 47"/>
                    <a:gd name="T19" fmla="*/ 1 h 416"/>
                    <a:gd name="T20" fmla="*/ 0 w 47"/>
                    <a:gd name="T21" fmla="*/ 1 h 416"/>
                    <a:gd name="T22" fmla="*/ 0 w 47"/>
                    <a:gd name="T23" fmla="*/ 1 h 416"/>
                    <a:gd name="T24" fmla="*/ 0 w 47"/>
                    <a:gd name="T25" fmla="*/ 1 h 416"/>
                    <a:gd name="T26" fmla="*/ 1 w 47"/>
                    <a:gd name="T27" fmla="*/ 1 h 416"/>
                    <a:gd name="T28" fmla="*/ 1 w 47"/>
                    <a:gd name="T29" fmla="*/ 1 h 416"/>
                    <a:gd name="T30" fmla="*/ 1 w 47"/>
                    <a:gd name="T31" fmla="*/ 1 h 416"/>
                    <a:gd name="T32" fmla="*/ 1 w 47"/>
                    <a:gd name="T33" fmla="*/ 1 h 416"/>
                    <a:gd name="T34" fmla="*/ 1 w 47"/>
                    <a:gd name="T35" fmla="*/ 0 h 416"/>
                    <a:gd name="T36" fmla="*/ 1 w 47"/>
                    <a:gd name="T37" fmla="*/ 0 h 416"/>
                    <a:gd name="T38" fmla="*/ 1 w 47"/>
                    <a:gd name="T39" fmla="*/ 1 h 416"/>
                    <a:gd name="T40" fmla="*/ 1 w 47"/>
                    <a:gd name="T41" fmla="*/ 1 h 416"/>
                    <a:gd name="T42" fmla="*/ 1 w 47"/>
                    <a:gd name="T43" fmla="*/ 1 h 416"/>
                    <a:gd name="T44" fmla="*/ 1 w 47"/>
                    <a:gd name="T45" fmla="*/ 1 h 416"/>
                    <a:gd name="T46" fmla="*/ 1 w 47"/>
                    <a:gd name="T47" fmla="*/ 1 h 416"/>
                    <a:gd name="T48" fmla="*/ 1 w 47"/>
                    <a:gd name="T49" fmla="*/ 1 h 416"/>
                    <a:gd name="T50" fmla="*/ 1 w 47"/>
                    <a:gd name="T51" fmla="*/ 1 h 416"/>
                    <a:gd name="T52" fmla="*/ 1 w 47"/>
                    <a:gd name="T53" fmla="*/ 1 h 416"/>
                    <a:gd name="T54" fmla="*/ 1 w 47"/>
                    <a:gd name="T55" fmla="*/ 1 h 416"/>
                    <a:gd name="T56" fmla="*/ 1 w 47"/>
                    <a:gd name="T57" fmla="*/ 1 h 416"/>
                    <a:gd name="T58" fmla="*/ 1 w 47"/>
                    <a:gd name="T59" fmla="*/ 1 h 416"/>
                    <a:gd name="T60" fmla="*/ 1 w 47"/>
                    <a:gd name="T61" fmla="*/ 1 h 416"/>
                    <a:gd name="T62" fmla="*/ 1 w 47"/>
                    <a:gd name="T63" fmla="*/ 1 h 416"/>
                    <a:gd name="T64" fmla="*/ 1 w 47"/>
                    <a:gd name="T65" fmla="*/ 1 h 416"/>
                    <a:gd name="T66" fmla="*/ 1 w 47"/>
                    <a:gd name="T67" fmla="*/ 1 h 416"/>
                    <a:gd name="T68" fmla="*/ 1 w 47"/>
                    <a:gd name="T69" fmla="*/ 2 h 416"/>
                    <a:gd name="T70" fmla="*/ 1 w 47"/>
                    <a:gd name="T71" fmla="*/ 2 h 416"/>
                    <a:gd name="T72" fmla="*/ 1 w 47"/>
                    <a:gd name="T73" fmla="*/ 2 h 41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47"/>
                    <a:gd name="T112" fmla="*/ 0 h 416"/>
                    <a:gd name="T113" fmla="*/ 47 w 47"/>
                    <a:gd name="T114" fmla="*/ 416 h 41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47" h="416">
                      <a:moveTo>
                        <a:pt x="6" y="416"/>
                      </a:moveTo>
                      <a:lnTo>
                        <a:pt x="11" y="139"/>
                      </a:lnTo>
                      <a:lnTo>
                        <a:pt x="10" y="138"/>
                      </a:lnTo>
                      <a:lnTo>
                        <a:pt x="8" y="134"/>
                      </a:lnTo>
                      <a:lnTo>
                        <a:pt x="6" y="127"/>
                      </a:lnTo>
                      <a:lnTo>
                        <a:pt x="5" y="118"/>
                      </a:lnTo>
                      <a:lnTo>
                        <a:pt x="3" y="107"/>
                      </a:lnTo>
                      <a:lnTo>
                        <a:pt x="2" y="97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60"/>
                      </a:lnTo>
                      <a:lnTo>
                        <a:pt x="0" y="46"/>
                      </a:lnTo>
                      <a:lnTo>
                        <a:pt x="0" y="34"/>
                      </a:lnTo>
                      <a:lnTo>
                        <a:pt x="2" y="24"/>
                      </a:lnTo>
                      <a:lnTo>
                        <a:pt x="4" y="14"/>
                      </a:lnTo>
                      <a:lnTo>
                        <a:pt x="10" y="8"/>
                      </a:lnTo>
                      <a:lnTo>
                        <a:pt x="15" y="2"/>
                      </a:lnTo>
                      <a:lnTo>
                        <a:pt x="24" y="0"/>
                      </a:lnTo>
                      <a:lnTo>
                        <a:pt x="29" y="0"/>
                      </a:lnTo>
                      <a:lnTo>
                        <a:pt x="35" y="3"/>
                      </a:lnTo>
                      <a:lnTo>
                        <a:pt x="39" y="10"/>
                      </a:lnTo>
                      <a:lnTo>
                        <a:pt x="44" y="19"/>
                      </a:lnTo>
                      <a:lnTo>
                        <a:pt x="45" y="29"/>
                      </a:lnTo>
                      <a:lnTo>
                        <a:pt x="46" y="41"/>
                      </a:lnTo>
                      <a:lnTo>
                        <a:pt x="46" y="54"/>
                      </a:lnTo>
                      <a:lnTo>
                        <a:pt x="47" y="69"/>
                      </a:lnTo>
                      <a:lnTo>
                        <a:pt x="46" y="81"/>
                      </a:lnTo>
                      <a:lnTo>
                        <a:pt x="45" y="95"/>
                      </a:lnTo>
                      <a:lnTo>
                        <a:pt x="44" y="107"/>
                      </a:lnTo>
                      <a:lnTo>
                        <a:pt x="43" y="119"/>
                      </a:lnTo>
                      <a:lnTo>
                        <a:pt x="40" y="128"/>
                      </a:lnTo>
                      <a:lnTo>
                        <a:pt x="39" y="137"/>
                      </a:lnTo>
                      <a:lnTo>
                        <a:pt x="39" y="142"/>
                      </a:lnTo>
                      <a:lnTo>
                        <a:pt x="39" y="144"/>
                      </a:lnTo>
                      <a:lnTo>
                        <a:pt x="36" y="410"/>
                      </a:lnTo>
                      <a:lnTo>
                        <a:pt x="6" y="416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336" name="Freeform 21"/>
                <p:cNvSpPr>
                  <a:spLocks/>
                </p:cNvSpPr>
                <p:nvPr/>
              </p:nvSpPr>
              <p:spPr bwMode="auto">
                <a:xfrm>
                  <a:off x="711" y="3159"/>
                  <a:ext cx="45" cy="126"/>
                </a:xfrm>
                <a:custGeom>
                  <a:avLst/>
                  <a:gdLst>
                    <a:gd name="T0" fmla="*/ 1 w 90"/>
                    <a:gd name="T1" fmla="*/ 1 h 252"/>
                    <a:gd name="T2" fmla="*/ 1 w 90"/>
                    <a:gd name="T3" fmla="*/ 1 h 252"/>
                    <a:gd name="T4" fmla="*/ 1 w 90"/>
                    <a:gd name="T5" fmla="*/ 1 h 252"/>
                    <a:gd name="T6" fmla="*/ 1 w 90"/>
                    <a:gd name="T7" fmla="*/ 1 h 252"/>
                    <a:gd name="T8" fmla="*/ 1 w 90"/>
                    <a:gd name="T9" fmla="*/ 1 h 252"/>
                    <a:gd name="T10" fmla="*/ 1 w 90"/>
                    <a:gd name="T11" fmla="*/ 1 h 252"/>
                    <a:gd name="T12" fmla="*/ 1 w 90"/>
                    <a:gd name="T13" fmla="*/ 1 h 252"/>
                    <a:gd name="T14" fmla="*/ 1 w 90"/>
                    <a:gd name="T15" fmla="*/ 1 h 252"/>
                    <a:gd name="T16" fmla="*/ 1 w 90"/>
                    <a:gd name="T17" fmla="*/ 1 h 252"/>
                    <a:gd name="T18" fmla="*/ 1 w 90"/>
                    <a:gd name="T19" fmla="*/ 1 h 252"/>
                    <a:gd name="T20" fmla="*/ 0 w 90"/>
                    <a:gd name="T21" fmla="*/ 1 h 252"/>
                    <a:gd name="T22" fmla="*/ 1 w 90"/>
                    <a:gd name="T23" fmla="*/ 1 h 252"/>
                    <a:gd name="T24" fmla="*/ 1 w 90"/>
                    <a:gd name="T25" fmla="*/ 1 h 252"/>
                    <a:gd name="T26" fmla="*/ 1 w 90"/>
                    <a:gd name="T27" fmla="*/ 1 h 252"/>
                    <a:gd name="T28" fmla="*/ 1 w 90"/>
                    <a:gd name="T29" fmla="*/ 1 h 252"/>
                    <a:gd name="T30" fmla="*/ 1 w 90"/>
                    <a:gd name="T31" fmla="*/ 1 h 252"/>
                    <a:gd name="T32" fmla="*/ 1 w 90"/>
                    <a:gd name="T33" fmla="*/ 1 h 252"/>
                    <a:gd name="T34" fmla="*/ 1 w 90"/>
                    <a:gd name="T35" fmla="*/ 1 h 252"/>
                    <a:gd name="T36" fmla="*/ 1 w 90"/>
                    <a:gd name="T37" fmla="*/ 0 h 252"/>
                    <a:gd name="T38" fmla="*/ 1 w 90"/>
                    <a:gd name="T39" fmla="*/ 0 h 252"/>
                    <a:gd name="T40" fmla="*/ 1 w 90"/>
                    <a:gd name="T41" fmla="*/ 1 h 252"/>
                    <a:gd name="T42" fmla="*/ 1 w 90"/>
                    <a:gd name="T43" fmla="*/ 1 h 252"/>
                    <a:gd name="T44" fmla="*/ 1 w 90"/>
                    <a:gd name="T45" fmla="*/ 1 h 252"/>
                    <a:gd name="T46" fmla="*/ 1 w 90"/>
                    <a:gd name="T47" fmla="*/ 1 h 252"/>
                    <a:gd name="T48" fmla="*/ 1 w 90"/>
                    <a:gd name="T49" fmla="*/ 1 h 252"/>
                    <a:gd name="T50" fmla="*/ 1 w 90"/>
                    <a:gd name="T51" fmla="*/ 1 h 252"/>
                    <a:gd name="T52" fmla="*/ 1 w 90"/>
                    <a:gd name="T53" fmla="*/ 1 h 252"/>
                    <a:gd name="T54" fmla="*/ 1 w 90"/>
                    <a:gd name="T55" fmla="*/ 1 h 252"/>
                    <a:gd name="T56" fmla="*/ 1 w 90"/>
                    <a:gd name="T57" fmla="*/ 1 h 252"/>
                    <a:gd name="T58" fmla="*/ 1 w 90"/>
                    <a:gd name="T59" fmla="*/ 1 h 252"/>
                    <a:gd name="T60" fmla="*/ 1 w 90"/>
                    <a:gd name="T61" fmla="*/ 1 h 252"/>
                    <a:gd name="T62" fmla="*/ 1 w 90"/>
                    <a:gd name="T63" fmla="*/ 1 h 252"/>
                    <a:gd name="T64" fmla="*/ 1 w 90"/>
                    <a:gd name="T65" fmla="*/ 1 h 252"/>
                    <a:gd name="T66" fmla="*/ 1 w 90"/>
                    <a:gd name="T67" fmla="*/ 1 h 252"/>
                    <a:gd name="T68" fmla="*/ 1 w 90"/>
                    <a:gd name="T69" fmla="*/ 1 h 252"/>
                    <a:gd name="T70" fmla="*/ 1 w 90"/>
                    <a:gd name="T71" fmla="*/ 1 h 252"/>
                    <a:gd name="T72" fmla="*/ 1 w 90"/>
                    <a:gd name="T73" fmla="*/ 1 h 252"/>
                    <a:gd name="T74" fmla="*/ 1 w 90"/>
                    <a:gd name="T75" fmla="*/ 1 h 252"/>
                    <a:gd name="T76" fmla="*/ 1 w 90"/>
                    <a:gd name="T77" fmla="*/ 1 h 252"/>
                    <a:gd name="T78" fmla="*/ 1 w 90"/>
                    <a:gd name="T79" fmla="*/ 1 h 252"/>
                    <a:gd name="T80" fmla="*/ 1 w 90"/>
                    <a:gd name="T81" fmla="*/ 1 h 252"/>
                    <a:gd name="T82" fmla="*/ 1 w 90"/>
                    <a:gd name="T83" fmla="*/ 1 h 252"/>
                    <a:gd name="T84" fmla="*/ 1 w 90"/>
                    <a:gd name="T85" fmla="*/ 1 h 252"/>
                    <a:gd name="T86" fmla="*/ 1 w 90"/>
                    <a:gd name="T87" fmla="*/ 1 h 252"/>
                    <a:gd name="T88" fmla="*/ 1 w 90"/>
                    <a:gd name="T89" fmla="*/ 1 h 252"/>
                    <a:gd name="T90" fmla="*/ 1 w 90"/>
                    <a:gd name="T91" fmla="*/ 1 h 252"/>
                    <a:gd name="T92" fmla="*/ 1 w 90"/>
                    <a:gd name="T93" fmla="*/ 1 h 252"/>
                    <a:gd name="T94" fmla="*/ 1 w 90"/>
                    <a:gd name="T95" fmla="*/ 1 h 252"/>
                    <a:gd name="T96" fmla="*/ 1 w 90"/>
                    <a:gd name="T97" fmla="*/ 1 h 252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90"/>
                    <a:gd name="T148" fmla="*/ 0 h 252"/>
                    <a:gd name="T149" fmla="*/ 90 w 90"/>
                    <a:gd name="T150" fmla="*/ 252 h 252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90" h="252">
                      <a:moveTo>
                        <a:pt x="16" y="252"/>
                      </a:moveTo>
                      <a:lnTo>
                        <a:pt x="18" y="145"/>
                      </a:lnTo>
                      <a:lnTo>
                        <a:pt x="17" y="142"/>
                      </a:lnTo>
                      <a:lnTo>
                        <a:pt x="14" y="137"/>
                      </a:lnTo>
                      <a:lnTo>
                        <a:pt x="12" y="130"/>
                      </a:lnTo>
                      <a:lnTo>
                        <a:pt x="10" y="121"/>
                      </a:lnTo>
                      <a:lnTo>
                        <a:pt x="7" y="109"/>
                      </a:lnTo>
                      <a:lnTo>
                        <a:pt x="4" y="98"/>
                      </a:lnTo>
                      <a:lnTo>
                        <a:pt x="1" y="85"/>
                      </a:lnTo>
                      <a:lnTo>
                        <a:pt x="1" y="73"/>
                      </a:lnTo>
                      <a:lnTo>
                        <a:pt x="0" y="58"/>
                      </a:lnTo>
                      <a:lnTo>
                        <a:pt x="1" y="45"/>
                      </a:lnTo>
                      <a:lnTo>
                        <a:pt x="3" y="33"/>
                      </a:lnTo>
                      <a:lnTo>
                        <a:pt x="10" y="23"/>
                      </a:lnTo>
                      <a:lnTo>
                        <a:pt x="16" y="13"/>
                      </a:lnTo>
                      <a:lnTo>
                        <a:pt x="24" y="8"/>
                      </a:lnTo>
                      <a:lnTo>
                        <a:pt x="37" y="2"/>
                      </a:lnTo>
                      <a:lnTo>
                        <a:pt x="53" y="1"/>
                      </a:lnTo>
                      <a:lnTo>
                        <a:pt x="58" y="0"/>
                      </a:lnTo>
                      <a:lnTo>
                        <a:pt x="63" y="0"/>
                      </a:lnTo>
                      <a:lnTo>
                        <a:pt x="67" y="1"/>
                      </a:lnTo>
                      <a:lnTo>
                        <a:pt x="72" y="3"/>
                      </a:lnTo>
                      <a:lnTo>
                        <a:pt x="79" y="6"/>
                      </a:lnTo>
                      <a:lnTo>
                        <a:pt x="83" y="10"/>
                      </a:lnTo>
                      <a:lnTo>
                        <a:pt x="87" y="18"/>
                      </a:lnTo>
                      <a:lnTo>
                        <a:pt x="90" y="21"/>
                      </a:lnTo>
                      <a:lnTo>
                        <a:pt x="87" y="21"/>
                      </a:lnTo>
                      <a:lnTo>
                        <a:pt x="85" y="25"/>
                      </a:lnTo>
                      <a:lnTo>
                        <a:pt x="82" y="30"/>
                      </a:lnTo>
                      <a:lnTo>
                        <a:pt x="80" y="36"/>
                      </a:lnTo>
                      <a:lnTo>
                        <a:pt x="74" y="43"/>
                      </a:lnTo>
                      <a:lnTo>
                        <a:pt x="70" y="53"/>
                      </a:lnTo>
                      <a:lnTo>
                        <a:pt x="65" y="62"/>
                      </a:lnTo>
                      <a:lnTo>
                        <a:pt x="62" y="73"/>
                      </a:lnTo>
                      <a:lnTo>
                        <a:pt x="58" y="83"/>
                      </a:lnTo>
                      <a:lnTo>
                        <a:pt x="55" y="93"/>
                      </a:lnTo>
                      <a:lnTo>
                        <a:pt x="53" y="103"/>
                      </a:lnTo>
                      <a:lnTo>
                        <a:pt x="54" y="114"/>
                      </a:lnTo>
                      <a:lnTo>
                        <a:pt x="55" y="123"/>
                      </a:lnTo>
                      <a:lnTo>
                        <a:pt x="59" y="130"/>
                      </a:lnTo>
                      <a:lnTo>
                        <a:pt x="65" y="137"/>
                      </a:lnTo>
                      <a:lnTo>
                        <a:pt x="74" y="145"/>
                      </a:lnTo>
                      <a:lnTo>
                        <a:pt x="72" y="147"/>
                      </a:lnTo>
                      <a:lnTo>
                        <a:pt x="65" y="154"/>
                      </a:lnTo>
                      <a:lnTo>
                        <a:pt x="56" y="158"/>
                      </a:lnTo>
                      <a:lnTo>
                        <a:pt x="53" y="160"/>
                      </a:lnTo>
                      <a:lnTo>
                        <a:pt x="53" y="244"/>
                      </a:lnTo>
                      <a:lnTo>
                        <a:pt x="16" y="25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337" name="Freeform 22"/>
                <p:cNvSpPr>
                  <a:spLocks/>
                </p:cNvSpPr>
                <p:nvPr/>
              </p:nvSpPr>
              <p:spPr bwMode="auto">
                <a:xfrm>
                  <a:off x="628" y="3291"/>
                  <a:ext cx="46" cy="153"/>
                </a:xfrm>
                <a:custGeom>
                  <a:avLst/>
                  <a:gdLst>
                    <a:gd name="T0" fmla="*/ 0 w 92"/>
                    <a:gd name="T1" fmla="*/ 1 h 306"/>
                    <a:gd name="T2" fmla="*/ 0 w 92"/>
                    <a:gd name="T3" fmla="*/ 1 h 306"/>
                    <a:gd name="T4" fmla="*/ 1 w 92"/>
                    <a:gd name="T5" fmla="*/ 1 h 306"/>
                    <a:gd name="T6" fmla="*/ 1 w 92"/>
                    <a:gd name="T7" fmla="*/ 1 h 306"/>
                    <a:gd name="T8" fmla="*/ 1 w 92"/>
                    <a:gd name="T9" fmla="*/ 1 h 306"/>
                    <a:gd name="T10" fmla="*/ 1 w 92"/>
                    <a:gd name="T11" fmla="*/ 1 h 306"/>
                    <a:gd name="T12" fmla="*/ 1 w 92"/>
                    <a:gd name="T13" fmla="*/ 1 h 306"/>
                    <a:gd name="T14" fmla="*/ 1 w 92"/>
                    <a:gd name="T15" fmla="*/ 0 h 306"/>
                    <a:gd name="T16" fmla="*/ 1 w 92"/>
                    <a:gd name="T17" fmla="*/ 0 h 306"/>
                    <a:gd name="T18" fmla="*/ 1 w 92"/>
                    <a:gd name="T19" fmla="*/ 0 h 306"/>
                    <a:gd name="T20" fmla="*/ 1 w 92"/>
                    <a:gd name="T21" fmla="*/ 1 h 306"/>
                    <a:gd name="T22" fmla="*/ 1 w 92"/>
                    <a:gd name="T23" fmla="*/ 1 h 306"/>
                    <a:gd name="T24" fmla="*/ 1 w 92"/>
                    <a:gd name="T25" fmla="*/ 1 h 306"/>
                    <a:gd name="T26" fmla="*/ 1 w 92"/>
                    <a:gd name="T27" fmla="*/ 1 h 306"/>
                    <a:gd name="T28" fmla="*/ 1 w 92"/>
                    <a:gd name="T29" fmla="*/ 1 h 306"/>
                    <a:gd name="T30" fmla="*/ 1 w 92"/>
                    <a:gd name="T31" fmla="*/ 1 h 306"/>
                    <a:gd name="T32" fmla="*/ 1 w 92"/>
                    <a:gd name="T33" fmla="*/ 1 h 306"/>
                    <a:gd name="T34" fmla="*/ 1 w 92"/>
                    <a:gd name="T35" fmla="*/ 1 h 306"/>
                    <a:gd name="T36" fmla="*/ 1 w 92"/>
                    <a:gd name="T37" fmla="*/ 1 h 306"/>
                    <a:gd name="T38" fmla="*/ 1 w 92"/>
                    <a:gd name="T39" fmla="*/ 1 h 306"/>
                    <a:gd name="T40" fmla="*/ 1 w 92"/>
                    <a:gd name="T41" fmla="*/ 1 h 306"/>
                    <a:gd name="T42" fmla="*/ 1 w 92"/>
                    <a:gd name="T43" fmla="*/ 1 h 306"/>
                    <a:gd name="T44" fmla="*/ 1 w 92"/>
                    <a:gd name="T45" fmla="*/ 1 h 306"/>
                    <a:gd name="T46" fmla="*/ 1 w 92"/>
                    <a:gd name="T47" fmla="*/ 1 h 306"/>
                    <a:gd name="T48" fmla="*/ 1 w 92"/>
                    <a:gd name="T49" fmla="*/ 1 h 306"/>
                    <a:gd name="T50" fmla="*/ 1 w 92"/>
                    <a:gd name="T51" fmla="*/ 1 h 306"/>
                    <a:gd name="T52" fmla="*/ 1 w 92"/>
                    <a:gd name="T53" fmla="*/ 1 h 306"/>
                    <a:gd name="T54" fmla="*/ 1 w 92"/>
                    <a:gd name="T55" fmla="*/ 1 h 306"/>
                    <a:gd name="T56" fmla="*/ 1 w 92"/>
                    <a:gd name="T57" fmla="*/ 1 h 306"/>
                    <a:gd name="T58" fmla="*/ 1 w 92"/>
                    <a:gd name="T59" fmla="*/ 1 h 306"/>
                    <a:gd name="T60" fmla="*/ 1 w 92"/>
                    <a:gd name="T61" fmla="*/ 1 h 306"/>
                    <a:gd name="T62" fmla="*/ 1 w 92"/>
                    <a:gd name="T63" fmla="*/ 1 h 306"/>
                    <a:gd name="T64" fmla="*/ 1 w 92"/>
                    <a:gd name="T65" fmla="*/ 1 h 306"/>
                    <a:gd name="T66" fmla="*/ 1 w 92"/>
                    <a:gd name="T67" fmla="*/ 1 h 306"/>
                    <a:gd name="T68" fmla="*/ 1 w 92"/>
                    <a:gd name="T69" fmla="*/ 1 h 306"/>
                    <a:gd name="T70" fmla="*/ 1 w 92"/>
                    <a:gd name="T71" fmla="*/ 1 h 306"/>
                    <a:gd name="T72" fmla="*/ 1 w 92"/>
                    <a:gd name="T73" fmla="*/ 1 h 306"/>
                    <a:gd name="T74" fmla="*/ 1 w 92"/>
                    <a:gd name="T75" fmla="*/ 1 h 306"/>
                    <a:gd name="T76" fmla="*/ 1 w 92"/>
                    <a:gd name="T77" fmla="*/ 1 h 306"/>
                    <a:gd name="T78" fmla="*/ 1 w 92"/>
                    <a:gd name="T79" fmla="*/ 1 h 306"/>
                    <a:gd name="T80" fmla="*/ 1 w 92"/>
                    <a:gd name="T81" fmla="*/ 1 h 306"/>
                    <a:gd name="T82" fmla="*/ 1 w 92"/>
                    <a:gd name="T83" fmla="*/ 1 h 306"/>
                    <a:gd name="T84" fmla="*/ 1 w 92"/>
                    <a:gd name="T85" fmla="*/ 1 h 306"/>
                    <a:gd name="T86" fmla="*/ 1 w 92"/>
                    <a:gd name="T87" fmla="*/ 1 h 306"/>
                    <a:gd name="T88" fmla="*/ 1 w 92"/>
                    <a:gd name="T89" fmla="*/ 1 h 306"/>
                    <a:gd name="T90" fmla="*/ 1 w 92"/>
                    <a:gd name="T91" fmla="*/ 1 h 306"/>
                    <a:gd name="T92" fmla="*/ 1 w 92"/>
                    <a:gd name="T93" fmla="*/ 1 h 306"/>
                    <a:gd name="T94" fmla="*/ 1 w 92"/>
                    <a:gd name="T95" fmla="*/ 1 h 306"/>
                    <a:gd name="T96" fmla="*/ 1 w 92"/>
                    <a:gd name="T97" fmla="*/ 1 h 306"/>
                    <a:gd name="T98" fmla="*/ 1 w 92"/>
                    <a:gd name="T99" fmla="*/ 1 h 306"/>
                    <a:gd name="T100" fmla="*/ 1 w 92"/>
                    <a:gd name="T101" fmla="*/ 1 h 306"/>
                    <a:gd name="T102" fmla="*/ 1 w 92"/>
                    <a:gd name="T103" fmla="*/ 1 h 306"/>
                    <a:gd name="T104" fmla="*/ 1 w 92"/>
                    <a:gd name="T105" fmla="*/ 1 h 306"/>
                    <a:gd name="T106" fmla="*/ 1 w 92"/>
                    <a:gd name="T107" fmla="*/ 1 h 306"/>
                    <a:gd name="T108" fmla="*/ 1 w 92"/>
                    <a:gd name="T109" fmla="*/ 1 h 306"/>
                    <a:gd name="T110" fmla="*/ 0 w 92"/>
                    <a:gd name="T111" fmla="*/ 1 h 306"/>
                    <a:gd name="T112" fmla="*/ 0 w 92"/>
                    <a:gd name="T113" fmla="*/ 1 h 30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92"/>
                    <a:gd name="T172" fmla="*/ 0 h 306"/>
                    <a:gd name="T173" fmla="*/ 92 w 92"/>
                    <a:gd name="T174" fmla="*/ 306 h 306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92" h="306">
                      <a:moveTo>
                        <a:pt x="0" y="24"/>
                      </a:moveTo>
                      <a:lnTo>
                        <a:pt x="0" y="23"/>
                      </a:lnTo>
                      <a:lnTo>
                        <a:pt x="4" y="19"/>
                      </a:lnTo>
                      <a:lnTo>
                        <a:pt x="7" y="13"/>
                      </a:lnTo>
                      <a:lnTo>
                        <a:pt x="15" y="10"/>
                      </a:lnTo>
                      <a:lnTo>
                        <a:pt x="22" y="3"/>
                      </a:lnTo>
                      <a:lnTo>
                        <a:pt x="32" y="1"/>
                      </a:lnTo>
                      <a:lnTo>
                        <a:pt x="39" y="0"/>
                      </a:lnTo>
                      <a:lnTo>
                        <a:pt x="44" y="0"/>
                      </a:lnTo>
                      <a:lnTo>
                        <a:pt x="51" y="0"/>
                      </a:lnTo>
                      <a:lnTo>
                        <a:pt x="59" y="3"/>
                      </a:lnTo>
                      <a:lnTo>
                        <a:pt x="64" y="6"/>
                      </a:lnTo>
                      <a:lnTo>
                        <a:pt x="71" y="12"/>
                      </a:lnTo>
                      <a:lnTo>
                        <a:pt x="75" y="20"/>
                      </a:lnTo>
                      <a:lnTo>
                        <a:pt x="81" y="31"/>
                      </a:lnTo>
                      <a:lnTo>
                        <a:pt x="84" y="43"/>
                      </a:lnTo>
                      <a:lnTo>
                        <a:pt x="88" y="57"/>
                      </a:lnTo>
                      <a:lnTo>
                        <a:pt x="90" y="71"/>
                      </a:lnTo>
                      <a:lnTo>
                        <a:pt x="92" y="86"/>
                      </a:lnTo>
                      <a:lnTo>
                        <a:pt x="92" y="101"/>
                      </a:lnTo>
                      <a:lnTo>
                        <a:pt x="92" y="116"/>
                      </a:lnTo>
                      <a:lnTo>
                        <a:pt x="91" y="129"/>
                      </a:lnTo>
                      <a:lnTo>
                        <a:pt x="90" y="143"/>
                      </a:lnTo>
                      <a:lnTo>
                        <a:pt x="86" y="154"/>
                      </a:lnTo>
                      <a:lnTo>
                        <a:pt x="85" y="164"/>
                      </a:lnTo>
                      <a:lnTo>
                        <a:pt x="81" y="171"/>
                      </a:lnTo>
                      <a:lnTo>
                        <a:pt x="77" y="176"/>
                      </a:lnTo>
                      <a:lnTo>
                        <a:pt x="71" y="306"/>
                      </a:lnTo>
                      <a:lnTo>
                        <a:pt x="32" y="306"/>
                      </a:lnTo>
                      <a:lnTo>
                        <a:pt x="30" y="186"/>
                      </a:lnTo>
                      <a:lnTo>
                        <a:pt x="6" y="181"/>
                      </a:lnTo>
                      <a:lnTo>
                        <a:pt x="6" y="179"/>
                      </a:lnTo>
                      <a:lnTo>
                        <a:pt x="10" y="174"/>
                      </a:lnTo>
                      <a:lnTo>
                        <a:pt x="12" y="169"/>
                      </a:lnTo>
                      <a:lnTo>
                        <a:pt x="16" y="165"/>
                      </a:lnTo>
                      <a:lnTo>
                        <a:pt x="18" y="160"/>
                      </a:lnTo>
                      <a:lnTo>
                        <a:pt x="22" y="155"/>
                      </a:lnTo>
                      <a:lnTo>
                        <a:pt x="25" y="148"/>
                      </a:lnTo>
                      <a:lnTo>
                        <a:pt x="28" y="140"/>
                      </a:lnTo>
                      <a:lnTo>
                        <a:pt x="30" y="133"/>
                      </a:lnTo>
                      <a:lnTo>
                        <a:pt x="32" y="126"/>
                      </a:lnTo>
                      <a:lnTo>
                        <a:pt x="33" y="116"/>
                      </a:lnTo>
                      <a:lnTo>
                        <a:pt x="35" y="108"/>
                      </a:lnTo>
                      <a:lnTo>
                        <a:pt x="33" y="99"/>
                      </a:lnTo>
                      <a:lnTo>
                        <a:pt x="33" y="92"/>
                      </a:lnTo>
                      <a:lnTo>
                        <a:pt x="30" y="82"/>
                      </a:lnTo>
                      <a:lnTo>
                        <a:pt x="29" y="74"/>
                      </a:lnTo>
                      <a:lnTo>
                        <a:pt x="27" y="66"/>
                      </a:lnTo>
                      <a:lnTo>
                        <a:pt x="25" y="60"/>
                      </a:lnTo>
                      <a:lnTo>
                        <a:pt x="21" y="53"/>
                      </a:lnTo>
                      <a:lnTo>
                        <a:pt x="18" y="48"/>
                      </a:lnTo>
                      <a:lnTo>
                        <a:pt x="16" y="43"/>
                      </a:lnTo>
                      <a:lnTo>
                        <a:pt x="14" y="40"/>
                      </a:lnTo>
                      <a:lnTo>
                        <a:pt x="7" y="32"/>
                      </a:lnTo>
                      <a:lnTo>
                        <a:pt x="4" y="28"/>
                      </a:lnTo>
                      <a:lnTo>
                        <a:pt x="0" y="24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338" name="Freeform 23"/>
                <p:cNvSpPr>
                  <a:spLocks/>
                </p:cNvSpPr>
                <p:nvPr/>
              </p:nvSpPr>
              <p:spPr bwMode="auto">
                <a:xfrm>
                  <a:off x="822" y="3403"/>
                  <a:ext cx="121" cy="525"/>
                </a:xfrm>
                <a:custGeom>
                  <a:avLst/>
                  <a:gdLst>
                    <a:gd name="T0" fmla="*/ 0 w 243"/>
                    <a:gd name="T1" fmla="*/ 0 h 1051"/>
                    <a:gd name="T2" fmla="*/ 0 w 243"/>
                    <a:gd name="T3" fmla="*/ 0 h 1051"/>
                    <a:gd name="T4" fmla="*/ 0 w 243"/>
                    <a:gd name="T5" fmla="*/ 0 h 1051"/>
                    <a:gd name="T6" fmla="*/ 0 w 243"/>
                    <a:gd name="T7" fmla="*/ 0 h 1051"/>
                    <a:gd name="T8" fmla="*/ 0 w 243"/>
                    <a:gd name="T9" fmla="*/ 0 h 1051"/>
                    <a:gd name="T10" fmla="*/ 0 w 243"/>
                    <a:gd name="T11" fmla="*/ 0 h 1051"/>
                    <a:gd name="T12" fmla="*/ 0 w 243"/>
                    <a:gd name="T13" fmla="*/ 0 h 1051"/>
                    <a:gd name="T14" fmla="*/ 0 w 243"/>
                    <a:gd name="T15" fmla="*/ 0 h 1051"/>
                    <a:gd name="T16" fmla="*/ 0 w 243"/>
                    <a:gd name="T17" fmla="*/ 1 h 1051"/>
                    <a:gd name="T18" fmla="*/ 0 w 243"/>
                    <a:gd name="T19" fmla="*/ 1 h 1051"/>
                    <a:gd name="T20" fmla="*/ 0 w 243"/>
                    <a:gd name="T21" fmla="*/ 1 h 1051"/>
                    <a:gd name="T22" fmla="*/ 0 w 243"/>
                    <a:gd name="T23" fmla="*/ 1 h 1051"/>
                    <a:gd name="T24" fmla="*/ 0 w 243"/>
                    <a:gd name="T25" fmla="*/ 2 h 1051"/>
                    <a:gd name="T26" fmla="*/ 0 w 243"/>
                    <a:gd name="T27" fmla="*/ 2 h 1051"/>
                    <a:gd name="T28" fmla="*/ 0 w 243"/>
                    <a:gd name="T29" fmla="*/ 2 h 1051"/>
                    <a:gd name="T30" fmla="*/ 0 w 243"/>
                    <a:gd name="T31" fmla="*/ 2 h 1051"/>
                    <a:gd name="T32" fmla="*/ 0 w 243"/>
                    <a:gd name="T33" fmla="*/ 4 h 1051"/>
                    <a:gd name="T34" fmla="*/ 0 w 243"/>
                    <a:gd name="T35" fmla="*/ 2 h 1051"/>
                    <a:gd name="T36" fmla="*/ 0 w 243"/>
                    <a:gd name="T37" fmla="*/ 2 h 1051"/>
                    <a:gd name="T38" fmla="*/ 0 w 243"/>
                    <a:gd name="T39" fmla="*/ 2 h 1051"/>
                    <a:gd name="T40" fmla="*/ 0 w 243"/>
                    <a:gd name="T41" fmla="*/ 1 h 1051"/>
                    <a:gd name="T42" fmla="*/ 0 w 243"/>
                    <a:gd name="T43" fmla="*/ 1 h 1051"/>
                    <a:gd name="T44" fmla="*/ 0 w 243"/>
                    <a:gd name="T45" fmla="*/ 1 h 1051"/>
                    <a:gd name="T46" fmla="*/ 0 w 243"/>
                    <a:gd name="T47" fmla="*/ 1 h 1051"/>
                    <a:gd name="T48" fmla="*/ 0 w 243"/>
                    <a:gd name="T49" fmla="*/ 1 h 1051"/>
                    <a:gd name="T50" fmla="*/ 0 w 243"/>
                    <a:gd name="T51" fmla="*/ 0 h 1051"/>
                    <a:gd name="T52" fmla="*/ 0 w 243"/>
                    <a:gd name="T53" fmla="*/ 0 h 1051"/>
                    <a:gd name="T54" fmla="*/ 0 w 243"/>
                    <a:gd name="T55" fmla="*/ 0 h 1051"/>
                    <a:gd name="T56" fmla="*/ 0 w 243"/>
                    <a:gd name="T57" fmla="*/ 0 h 1051"/>
                    <a:gd name="T58" fmla="*/ 0 w 243"/>
                    <a:gd name="T59" fmla="*/ 0 h 1051"/>
                    <a:gd name="T60" fmla="*/ 0 w 243"/>
                    <a:gd name="T61" fmla="*/ 0 h 1051"/>
                    <a:gd name="T62" fmla="*/ 0 w 243"/>
                    <a:gd name="T63" fmla="*/ 0 h 1051"/>
                    <a:gd name="T64" fmla="*/ 0 w 243"/>
                    <a:gd name="T65" fmla="*/ 0 h 1051"/>
                    <a:gd name="T66" fmla="*/ 0 w 243"/>
                    <a:gd name="T67" fmla="*/ 0 h 105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243"/>
                    <a:gd name="T103" fmla="*/ 0 h 1051"/>
                    <a:gd name="T104" fmla="*/ 243 w 243"/>
                    <a:gd name="T105" fmla="*/ 1051 h 105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243" h="1051">
                      <a:moveTo>
                        <a:pt x="243" y="10"/>
                      </a:moveTo>
                      <a:lnTo>
                        <a:pt x="240" y="8"/>
                      </a:lnTo>
                      <a:lnTo>
                        <a:pt x="233" y="7"/>
                      </a:lnTo>
                      <a:lnTo>
                        <a:pt x="222" y="5"/>
                      </a:lnTo>
                      <a:lnTo>
                        <a:pt x="208" y="3"/>
                      </a:lnTo>
                      <a:lnTo>
                        <a:pt x="190" y="0"/>
                      </a:lnTo>
                      <a:lnTo>
                        <a:pt x="172" y="2"/>
                      </a:lnTo>
                      <a:lnTo>
                        <a:pt x="151" y="4"/>
                      </a:lnTo>
                      <a:lnTo>
                        <a:pt x="131" y="9"/>
                      </a:lnTo>
                      <a:lnTo>
                        <a:pt x="109" y="18"/>
                      </a:lnTo>
                      <a:lnTo>
                        <a:pt x="87" y="31"/>
                      </a:lnTo>
                      <a:lnTo>
                        <a:pt x="65" y="48"/>
                      </a:lnTo>
                      <a:lnTo>
                        <a:pt x="49" y="72"/>
                      </a:lnTo>
                      <a:lnTo>
                        <a:pt x="31" y="101"/>
                      </a:lnTo>
                      <a:lnTo>
                        <a:pt x="19" y="136"/>
                      </a:lnTo>
                      <a:lnTo>
                        <a:pt x="8" y="181"/>
                      </a:lnTo>
                      <a:lnTo>
                        <a:pt x="3" y="233"/>
                      </a:lnTo>
                      <a:lnTo>
                        <a:pt x="0" y="286"/>
                      </a:lnTo>
                      <a:lnTo>
                        <a:pt x="0" y="332"/>
                      </a:lnTo>
                      <a:lnTo>
                        <a:pt x="2" y="373"/>
                      </a:lnTo>
                      <a:lnTo>
                        <a:pt x="7" y="411"/>
                      </a:lnTo>
                      <a:lnTo>
                        <a:pt x="10" y="442"/>
                      </a:lnTo>
                      <a:lnTo>
                        <a:pt x="17" y="469"/>
                      </a:lnTo>
                      <a:lnTo>
                        <a:pt x="23" y="492"/>
                      </a:lnTo>
                      <a:lnTo>
                        <a:pt x="31" y="512"/>
                      </a:lnTo>
                      <a:lnTo>
                        <a:pt x="39" y="528"/>
                      </a:lnTo>
                      <a:lnTo>
                        <a:pt x="45" y="540"/>
                      </a:lnTo>
                      <a:lnTo>
                        <a:pt x="53" y="549"/>
                      </a:lnTo>
                      <a:lnTo>
                        <a:pt x="61" y="557"/>
                      </a:lnTo>
                      <a:lnTo>
                        <a:pt x="65" y="561"/>
                      </a:lnTo>
                      <a:lnTo>
                        <a:pt x="71" y="564"/>
                      </a:lnTo>
                      <a:lnTo>
                        <a:pt x="73" y="566"/>
                      </a:lnTo>
                      <a:lnTo>
                        <a:pt x="75" y="568"/>
                      </a:lnTo>
                      <a:lnTo>
                        <a:pt x="83" y="1048"/>
                      </a:lnTo>
                      <a:lnTo>
                        <a:pt x="152" y="1051"/>
                      </a:lnTo>
                      <a:lnTo>
                        <a:pt x="156" y="564"/>
                      </a:lnTo>
                      <a:lnTo>
                        <a:pt x="155" y="562"/>
                      </a:lnTo>
                      <a:lnTo>
                        <a:pt x="153" y="557"/>
                      </a:lnTo>
                      <a:lnTo>
                        <a:pt x="147" y="548"/>
                      </a:lnTo>
                      <a:lnTo>
                        <a:pt x="143" y="537"/>
                      </a:lnTo>
                      <a:lnTo>
                        <a:pt x="135" y="521"/>
                      </a:lnTo>
                      <a:lnTo>
                        <a:pt x="128" y="503"/>
                      </a:lnTo>
                      <a:lnTo>
                        <a:pt x="122" y="484"/>
                      </a:lnTo>
                      <a:lnTo>
                        <a:pt x="115" y="461"/>
                      </a:lnTo>
                      <a:lnTo>
                        <a:pt x="109" y="436"/>
                      </a:lnTo>
                      <a:lnTo>
                        <a:pt x="102" y="411"/>
                      </a:lnTo>
                      <a:lnTo>
                        <a:pt x="96" y="382"/>
                      </a:lnTo>
                      <a:lnTo>
                        <a:pt x="93" y="353"/>
                      </a:lnTo>
                      <a:lnTo>
                        <a:pt x="90" y="321"/>
                      </a:lnTo>
                      <a:lnTo>
                        <a:pt x="91" y="290"/>
                      </a:lnTo>
                      <a:lnTo>
                        <a:pt x="93" y="257"/>
                      </a:lnTo>
                      <a:lnTo>
                        <a:pt x="99" y="225"/>
                      </a:lnTo>
                      <a:lnTo>
                        <a:pt x="104" y="192"/>
                      </a:lnTo>
                      <a:lnTo>
                        <a:pt x="113" y="163"/>
                      </a:lnTo>
                      <a:lnTo>
                        <a:pt x="122" y="135"/>
                      </a:lnTo>
                      <a:lnTo>
                        <a:pt x="134" y="113"/>
                      </a:lnTo>
                      <a:lnTo>
                        <a:pt x="145" y="93"/>
                      </a:lnTo>
                      <a:lnTo>
                        <a:pt x="157" y="77"/>
                      </a:lnTo>
                      <a:lnTo>
                        <a:pt x="169" y="61"/>
                      </a:lnTo>
                      <a:lnTo>
                        <a:pt x="183" y="49"/>
                      </a:lnTo>
                      <a:lnTo>
                        <a:pt x="194" y="38"/>
                      </a:lnTo>
                      <a:lnTo>
                        <a:pt x="205" y="30"/>
                      </a:lnTo>
                      <a:lnTo>
                        <a:pt x="215" y="23"/>
                      </a:lnTo>
                      <a:lnTo>
                        <a:pt x="225" y="18"/>
                      </a:lnTo>
                      <a:lnTo>
                        <a:pt x="232" y="14"/>
                      </a:lnTo>
                      <a:lnTo>
                        <a:pt x="238" y="11"/>
                      </a:lnTo>
                      <a:lnTo>
                        <a:pt x="241" y="10"/>
                      </a:lnTo>
                      <a:lnTo>
                        <a:pt x="243" y="10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339" name="Freeform 24"/>
                <p:cNvSpPr>
                  <a:spLocks/>
                </p:cNvSpPr>
                <p:nvPr/>
              </p:nvSpPr>
              <p:spPr bwMode="auto">
                <a:xfrm>
                  <a:off x="392" y="3434"/>
                  <a:ext cx="54" cy="332"/>
                </a:xfrm>
                <a:custGeom>
                  <a:avLst/>
                  <a:gdLst>
                    <a:gd name="T0" fmla="*/ 1 w 108"/>
                    <a:gd name="T1" fmla="*/ 1 h 664"/>
                    <a:gd name="T2" fmla="*/ 1 w 108"/>
                    <a:gd name="T3" fmla="*/ 1 h 664"/>
                    <a:gd name="T4" fmla="*/ 1 w 108"/>
                    <a:gd name="T5" fmla="*/ 1 h 664"/>
                    <a:gd name="T6" fmla="*/ 1 w 108"/>
                    <a:gd name="T7" fmla="*/ 1 h 664"/>
                    <a:gd name="T8" fmla="*/ 1 w 108"/>
                    <a:gd name="T9" fmla="*/ 0 h 664"/>
                    <a:gd name="T10" fmla="*/ 1 w 108"/>
                    <a:gd name="T11" fmla="*/ 1 h 664"/>
                    <a:gd name="T12" fmla="*/ 1 w 108"/>
                    <a:gd name="T13" fmla="*/ 1 h 664"/>
                    <a:gd name="T14" fmla="*/ 1 w 108"/>
                    <a:gd name="T15" fmla="*/ 1 h 664"/>
                    <a:gd name="T16" fmla="*/ 1 w 108"/>
                    <a:gd name="T17" fmla="*/ 1 h 664"/>
                    <a:gd name="T18" fmla="*/ 1 w 108"/>
                    <a:gd name="T19" fmla="*/ 1 h 664"/>
                    <a:gd name="T20" fmla="*/ 0 w 108"/>
                    <a:gd name="T21" fmla="*/ 1 h 664"/>
                    <a:gd name="T22" fmla="*/ 0 w 108"/>
                    <a:gd name="T23" fmla="*/ 1 h 664"/>
                    <a:gd name="T24" fmla="*/ 1 w 108"/>
                    <a:gd name="T25" fmla="*/ 1 h 664"/>
                    <a:gd name="T26" fmla="*/ 1 w 108"/>
                    <a:gd name="T27" fmla="*/ 1 h 664"/>
                    <a:gd name="T28" fmla="*/ 1 w 108"/>
                    <a:gd name="T29" fmla="*/ 1 h 664"/>
                    <a:gd name="T30" fmla="*/ 1 w 108"/>
                    <a:gd name="T31" fmla="*/ 3 h 664"/>
                    <a:gd name="T32" fmla="*/ 1 w 108"/>
                    <a:gd name="T33" fmla="*/ 2 h 664"/>
                    <a:gd name="T34" fmla="*/ 1 w 108"/>
                    <a:gd name="T35" fmla="*/ 1 h 664"/>
                    <a:gd name="T36" fmla="*/ 1 w 108"/>
                    <a:gd name="T37" fmla="*/ 1 h 664"/>
                    <a:gd name="T38" fmla="*/ 1 w 108"/>
                    <a:gd name="T39" fmla="*/ 1 h 664"/>
                    <a:gd name="T40" fmla="*/ 1 w 108"/>
                    <a:gd name="T41" fmla="*/ 1 h 664"/>
                    <a:gd name="T42" fmla="*/ 1 w 108"/>
                    <a:gd name="T43" fmla="*/ 1 h 664"/>
                    <a:gd name="T44" fmla="*/ 1 w 108"/>
                    <a:gd name="T45" fmla="*/ 1 h 664"/>
                    <a:gd name="T46" fmla="*/ 1 w 108"/>
                    <a:gd name="T47" fmla="*/ 1 h 664"/>
                    <a:gd name="T48" fmla="*/ 1 w 108"/>
                    <a:gd name="T49" fmla="*/ 1 h 664"/>
                    <a:gd name="T50" fmla="*/ 1 w 108"/>
                    <a:gd name="T51" fmla="*/ 1 h 664"/>
                    <a:gd name="T52" fmla="*/ 1 w 108"/>
                    <a:gd name="T53" fmla="*/ 1 h 664"/>
                    <a:gd name="T54" fmla="*/ 1 w 108"/>
                    <a:gd name="T55" fmla="*/ 1 h 664"/>
                    <a:gd name="T56" fmla="*/ 1 w 108"/>
                    <a:gd name="T57" fmla="*/ 1 h 664"/>
                    <a:gd name="T58" fmla="*/ 1 w 108"/>
                    <a:gd name="T59" fmla="*/ 1 h 664"/>
                    <a:gd name="T60" fmla="*/ 1 w 108"/>
                    <a:gd name="T61" fmla="*/ 1 h 664"/>
                    <a:gd name="T62" fmla="*/ 1 w 108"/>
                    <a:gd name="T63" fmla="*/ 1 h 66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08"/>
                    <a:gd name="T97" fmla="*/ 0 h 664"/>
                    <a:gd name="T98" fmla="*/ 108 w 108"/>
                    <a:gd name="T99" fmla="*/ 664 h 664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08" h="664">
                      <a:moveTo>
                        <a:pt x="108" y="27"/>
                      </a:moveTo>
                      <a:lnTo>
                        <a:pt x="108" y="24"/>
                      </a:lnTo>
                      <a:lnTo>
                        <a:pt x="104" y="17"/>
                      </a:lnTo>
                      <a:lnTo>
                        <a:pt x="100" y="14"/>
                      </a:lnTo>
                      <a:lnTo>
                        <a:pt x="95" y="10"/>
                      </a:lnTo>
                      <a:lnTo>
                        <a:pt x="91" y="7"/>
                      </a:lnTo>
                      <a:lnTo>
                        <a:pt x="85" y="5"/>
                      </a:lnTo>
                      <a:lnTo>
                        <a:pt x="77" y="3"/>
                      </a:lnTo>
                      <a:lnTo>
                        <a:pt x="71" y="0"/>
                      </a:lnTo>
                      <a:lnTo>
                        <a:pt x="63" y="0"/>
                      </a:lnTo>
                      <a:lnTo>
                        <a:pt x="58" y="1"/>
                      </a:lnTo>
                      <a:lnTo>
                        <a:pt x="49" y="3"/>
                      </a:lnTo>
                      <a:lnTo>
                        <a:pt x="42" y="6"/>
                      </a:lnTo>
                      <a:lnTo>
                        <a:pt x="34" y="11"/>
                      </a:lnTo>
                      <a:lnTo>
                        <a:pt x="29" y="19"/>
                      </a:lnTo>
                      <a:lnTo>
                        <a:pt x="22" y="28"/>
                      </a:lnTo>
                      <a:lnTo>
                        <a:pt x="17" y="40"/>
                      </a:lnTo>
                      <a:lnTo>
                        <a:pt x="11" y="53"/>
                      </a:lnTo>
                      <a:lnTo>
                        <a:pt x="8" y="70"/>
                      </a:lnTo>
                      <a:lnTo>
                        <a:pt x="3" y="85"/>
                      </a:lnTo>
                      <a:lnTo>
                        <a:pt x="1" y="104"/>
                      </a:lnTo>
                      <a:lnTo>
                        <a:pt x="0" y="123"/>
                      </a:lnTo>
                      <a:lnTo>
                        <a:pt x="0" y="143"/>
                      </a:lnTo>
                      <a:lnTo>
                        <a:pt x="0" y="161"/>
                      </a:lnTo>
                      <a:lnTo>
                        <a:pt x="0" y="178"/>
                      </a:lnTo>
                      <a:lnTo>
                        <a:pt x="2" y="196"/>
                      </a:lnTo>
                      <a:lnTo>
                        <a:pt x="6" y="213"/>
                      </a:lnTo>
                      <a:lnTo>
                        <a:pt x="9" y="227"/>
                      </a:lnTo>
                      <a:lnTo>
                        <a:pt x="13" y="241"/>
                      </a:lnTo>
                      <a:lnTo>
                        <a:pt x="19" y="251"/>
                      </a:lnTo>
                      <a:lnTo>
                        <a:pt x="26" y="260"/>
                      </a:lnTo>
                      <a:lnTo>
                        <a:pt x="21" y="664"/>
                      </a:lnTo>
                      <a:lnTo>
                        <a:pt x="64" y="664"/>
                      </a:lnTo>
                      <a:lnTo>
                        <a:pt x="59" y="268"/>
                      </a:lnTo>
                      <a:lnTo>
                        <a:pt x="90" y="242"/>
                      </a:lnTo>
                      <a:lnTo>
                        <a:pt x="87" y="241"/>
                      </a:lnTo>
                      <a:lnTo>
                        <a:pt x="83" y="240"/>
                      </a:lnTo>
                      <a:lnTo>
                        <a:pt x="79" y="236"/>
                      </a:lnTo>
                      <a:lnTo>
                        <a:pt x="73" y="229"/>
                      </a:lnTo>
                      <a:lnTo>
                        <a:pt x="70" y="223"/>
                      </a:lnTo>
                      <a:lnTo>
                        <a:pt x="69" y="214"/>
                      </a:lnTo>
                      <a:lnTo>
                        <a:pt x="66" y="204"/>
                      </a:lnTo>
                      <a:lnTo>
                        <a:pt x="66" y="192"/>
                      </a:lnTo>
                      <a:lnTo>
                        <a:pt x="65" y="177"/>
                      </a:lnTo>
                      <a:lnTo>
                        <a:pt x="66" y="160"/>
                      </a:lnTo>
                      <a:lnTo>
                        <a:pt x="69" y="140"/>
                      </a:lnTo>
                      <a:lnTo>
                        <a:pt x="72" y="118"/>
                      </a:lnTo>
                      <a:lnTo>
                        <a:pt x="72" y="115"/>
                      </a:lnTo>
                      <a:lnTo>
                        <a:pt x="72" y="113"/>
                      </a:lnTo>
                      <a:lnTo>
                        <a:pt x="72" y="108"/>
                      </a:lnTo>
                      <a:lnTo>
                        <a:pt x="74" y="103"/>
                      </a:lnTo>
                      <a:lnTo>
                        <a:pt x="75" y="97"/>
                      </a:lnTo>
                      <a:lnTo>
                        <a:pt x="77" y="90"/>
                      </a:lnTo>
                      <a:lnTo>
                        <a:pt x="80" y="82"/>
                      </a:lnTo>
                      <a:lnTo>
                        <a:pt x="82" y="74"/>
                      </a:lnTo>
                      <a:lnTo>
                        <a:pt x="84" y="66"/>
                      </a:lnTo>
                      <a:lnTo>
                        <a:pt x="86" y="58"/>
                      </a:lnTo>
                      <a:lnTo>
                        <a:pt x="90" y="50"/>
                      </a:lnTo>
                      <a:lnTo>
                        <a:pt x="93" y="45"/>
                      </a:lnTo>
                      <a:lnTo>
                        <a:pt x="96" y="38"/>
                      </a:lnTo>
                      <a:lnTo>
                        <a:pt x="100" y="32"/>
                      </a:lnTo>
                      <a:lnTo>
                        <a:pt x="103" y="29"/>
                      </a:lnTo>
                      <a:lnTo>
                        <a:pt x="108" y="27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340" name="Freeform 25"/>
                <p:cNvSpPr>
                  <a:spLocks/>
                </p:cNvSpPr>
                <p:nvPr/>
              </p:nvSpPr>
              <p:spPr bwMode="auto">
                <a:xfrm>
                  <a:off x="507" y="2972"/>
                  <a:ext cx="29" cy="168"/>
                </a:xfrm>
                <a:custGeom>
                  <a:avLst/>
                  <a:gdLst>
                    <a:gd name="T0" fmla="*/ 0 w 59"/>
                    <a:gd name="T1" fmla="*/ 2 h 335"/>
                    <a:gd name="T2" fmla="*/ 0 w 59"/>
                    <a:gd name="T3" fmla="*/ 1 h 335"/>
                    <a:gd name="T4" fmla="*/ 0 w 59"/>
                    <a:gd name="T5" fmla="*/ 1 h 335"/>
                    <a:gd name="T6" fmla="*/ 0 w 59"/>
                    <a:gd name="T7" fmla="*/ 1 h 335"/>
                    <a:gd name="T8" fmla="*/ 0 w 59"/>
                    <a:gd name="T9" fmla="*/ 1 h 335"/>
                    <a:gd name="T10" fmla="*/ 0 w 59"/>
                    <a:gd name="T11" fmla="*/ 1 h 335"/>
                    <a:gd name="T12" fmla="*/ 0 w 59"/>
                    <a:gd name="T13" fmla="*/ 1 h 335"/>
                    <a:gd name="T14" fmla="*/ 0 w 59"/>
                    <a:gd name="T15" fmla="*/ 1 h 335"/>
                    <a:gd name="T16" fmla="*/ 0 w 59"/>
                    <a:gd name="T17" fmla="*/ 1 h 335"/>
                    <a:gd name="T18" fmla="*/ 0 w 59"/>
                    <a:gd name="T19" fmla="*/ 1 h 335"/>
                    <a:gd name="T20" fmla="*/ 0 w 59"/>
                    <a:gd name="T21" fmla="*/ 1 h 335"/>
                    <a:gd name="T22" fmla="*/ 0 w 59"/>
                    <a:gd name="T23" fmla="*/ 1 h 335"/>
                    <a:gd name="T24" fmla="*/ 0 w 59"/>
                    <a:gd name="T25" fmla="*/ 1 h 335"/>
                    <a:gd name="T26" fmla="*/ 0 w 59"/>
                    <a:gd name="T27" fmla="*/ 1 h 335"/>
                    <a:gd name="T28" fmla="*/ 0 w 59"/>
                    <a:gd name="T29" fmla="*/ 1 h 335"/>
                    <a:gd name="T30" fmla="*/ 0 w 59"/>
                    <a:gd name="T31" fmla="*/ 1 h 335"/>
                    <a:gd name="T32" fmla="*/ 0 w 59"/>
                    <a:gd name="T33" fmla="*/ 1 h 335"/>
                    <a:gd name="T34" fmla="*/ 0 w 59"/>
                    <a:gd name="T35" fmla="*/ 1 h 335"/>
                    <a:gd name="T36" fmla="*/ 0 w 59"/>
                    <a:gd name="T37" fmla="*/ 0 h 335"/>
                    <a:gd name="T38" fmla="*/ 0 w 59"/>
                    <a:gd name="T39" fmla="*/ 1 h 335"/>
                    <a:gd name="T40" fmla="*/ 0 w 59"/>
                    <a:gd name="T41" fmla="*/ 1 h 335"/>
                    <a:gd name="T42" fmla="*/ 0 w 59"/>
                    <a:gd name="T43" fmla="*/ 1 h 335"/>
                    <a:gd name="T44" fmla="*/ 0 w 59"/>
                    <a:gd name="T45" fmla="*/ 1 h 335"/>
                    <a:gd name="T46" fmla="*/ 0 w 59"/>
                    <a:gd name="T47" fmla="*/ 1 h 335"/>
                    <a:gd name="T48" fmla="*/ 0 w 59"/>
                    <a:gd name="T49" fmla="*/ 1 h 335"/>
                    <a:gd name="T50" fmla="*/ 0 w 59"/>
                    <a:gd name="T51" fmla="*/ 1 h 335"/>
                    <a:gd name="T52" fmla="*/ 0 w 59"/>
                    <a:gd name="T53" fmla="*/ 1 h 335"/>
                    <a:gd name="T54" fmla="*/ 0 w 59"/>
                    <a:gd name="T55" fmla="*/ 1 h 335"/>
                    <a:gd name="T56" fmla="*/ 0 w 59"/>
                    <a:gd name="T57" fmla="*/ 1 h 335"/>
                    <a:gd name="T58" fmla="*/ 0 w 59"/>
                    <a:gd name="T59" fmla="*/ 1 h 335"/>
                    <a:gd name="T60" fmla="*/ 0 w 59"/>
                    <a:gd name="T61" fmla="*/ 1 h 335"/>
                    <a:gd name="T62" fmla="*/ 0 w 59"/>
                    <a:gd name="T63" fmla="*/ 1 h 335"/>
                    <a:gd name="T64" fmla="*/ 0 w 59"/>
                    <a:gd name="T65" fmla="*/ 1 h 335"/>
                    <a:gd name="T66" fmla="*/ 0 w 59"/>
                    <a:gd name="T67" fmla="*/ 1 h 335"/>
                    <a:gd name="T68" fmla="*/ 0 w 59"/>
                    <a:gd name="T69" fmla="*/ 1 h 335"/>
                    <a:gd name="T70" fmla="*/ 0 w 59"/>
                    <a:gd name="T71" fmla="*/ 1 h 335"/>
                    <a:gd name="T72" fmla="*/ 0 w 59"/>
                    <a:gd name="T73" fmla="*/ 1 h 335"/>
                    <a:gd name="T74" fmla="*/ 0 w 59"/>
                    <a:gd name="T75" fmla="*/ 1 h 335"/>
                    <a:gd name="T76" fmla="*/ 0 w 59"/>
                    <a:gd name="T77" fmla="*/ 1 h 335"/>
                    <a:gd name="T78" fmla="*/ 0 w 59"/>
                    <a:gd name="T79" fmla="*/ 1 h 335"/>
                    <a:gd name="T80" fmla="*/ 0 w 59"/>
                    <a:gd name="T81" fmla="*/ 2 h 335"/>
                    <a:gd name="T82" fmla="*/ 0 w 59"/>
                    <a:gd name="T83" fmla="*/ 2 h 335"/>
                    <a:gd name="T84" fmla="*/ 0 w 59"/>
                    <a:gd name="T85" fmla="*/ 2 h 33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59"/>
                    <a:gd name="T130" fmla="*/ 0 h 335"/>
                    <a:gd name="T131" fmla="*/ 59 w 59"/>
                    <a:gd name="T132" fmla="*/ 335 h 33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59" h="335">
                      <a:moveTo>
                        <a:pt x="20" y="335"/>
                      </a:moveTo>
                      <a:lnTo>
                        <a:pt x="20" y="116"/>
                      </a:lnTo>
                      <a:lnTo>
                        <a:pt x="18" y="112"/>
                      </a:lnTo>
                      <a:lnTo>
                        <a:pt x="13" y="104"/>
                      </a:lnTo>
                      <a:lnTo>
                        <a:pt x="10" y="97"/>
                      </a:lnTo>
                      <a:lnTo>
                        <a:pt x="8" y="92"/>
                      </a:lnTo>
                      <a:lnTo>
                        <a:pt x="6" y="84"/>
                      </a:lnTo>
                      <a:lnTo>
                        <a:pt x="5" y="77"/>
                      </a:lnTo>
                      <a:lnTo>
                        <a:pt x="1" y="69"/>
                      </a:lnTo>
                      <a:lnTo>
                        <a:pt x="1" y="60"/>
                      </a:lnTo>
                      <a:lnTo>
                        <a:pt x="0" y="51"/>
                      </a:lnTo>
                      <a:lnTo>
                        <a:pt x="2" y="43"/>
                      </a:lnTo>
                      <a:lnTo>
                        <a:pt x="5" y="34"/>
                      </a:lnTo>
                      <a:lnTo>
                        <a:pt x="9" y="24"/>
                      </a:lnTo>
                      <a:lnTo>
                        <a:pt x="15" y="17"/>
                      </a:lnTo>
                      <a:lnTo>
                        <a:pt x="22" y="11"/>
                      </a:lnTo>
                      <a:lnTo>
                        <a:pt x="30" y="4"/>
                      </a:lnTo>
                      <a:lnTo>
                        <a:pt x="37" y="1"/>
                      </a:lnTo>
                      <a:lnTo>
                        <a:pt x="43" y="0"/>
                      </a:lnTo>
                      <a:lnTo>
                        <a:pt x="49" y="1"/>
                      </a:lnTo>
                      <a:lnTo>
                        <a:pt x="55" y="6"/>
                      </a:lnTo>
                      <a:lnTo>
                        <a:pt x="59" y="9"/>
                      </a:lnTo>
                      <a:lnTo>
                        <a:pt x="57" y="11"/>
                      </a:lnTo>
                      <a:lnTo>
                        <a:pt x="52" y="20"/>
                      </a:lnTo>
                      <a:lnTo>
                        <a:pt x="48" y="24"/>
                      </a:lnTo>
                      <a:lnTo>
                        <a:pt x="44" y="32"/>
                      </a:lnTo>
                      <a:lnTo>
                        <a:pt x="42" y="39"/>
                      </a:lnTo>
                      <a:lnTo>
                        <a:pt x="40" y="48"/>
                      </a:lnTo>
                      <a:lnTo>
                        <a:pt x="37" y="56"/>
                      </a:lnTo>
                      <a:lnTo>
                        <a:pt x="34" y="64"/>
                      </a:lnTo>
                      <a:lnTo>
                        <a:pt x="33" y="72"/>
                      </a:lnTo>
                      <a:lnTo>
                        <a:pt x="34" y="81"/>
                      </a:lnTo>
                      <a:lnTo>
                        <a:pt x="34" y="86"/>
                      </a:lnTo>
                      <a:lnTo>
                        <a:pt x="39" y="94"/>
                      </a:lnTo>
                      <a:lnTo>
                        <a:pt x="43" y="98"/>
                      </a:lnTo>
                      <a:lnTo>
                        <a:pt x="50" y="104"/>
                      </a:lnTo>
                      <a:lnTo>
                        <a:pt x="50" y="106"/>
                      </a:lnTo>
                      <a:lnTo>
                        <a:pt x="45" y="113"/>
                      </a:lnTo>
                      <a:lnTo>
                        <a:pt x="41" y="117"/>
                      </a:lnTo>
                      <a:lnTo>
                        <a:pt x="40" y="118"/>
                      </a:lnTo>
                      <a:lnTo>
                        <a:pt x="41" y="333"/>
                      </a:lnTo>
                      <a:lnTo>
                        <a:pt x="20" y="335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341" name="Freeform 26"/>
                <p:cNvSpPr>
                  <a:spLocks/>
                </p:cNvSpPr>
                <p:nvPr/>
              </p:nvSpPr>
              <p:spPr bwMode="auto">
                <a:xfrm>
                  <a:off x="603" y="2855"/>
                  <a:ext cx="28" cy="93"/>
                </a:xfrm>
                <a:custGeom>
                  <a:avLst/>
                  <a:gdLst>
                    <a:gd name="T0" fmla="*/ 0 w 57"/>
                    <a:gd name="T1" fmla="*/ 0 h 187"/>
                    <a:gd name="T2" fmla="*/ 0 w 57"/>
                    <a:gd name="T3" fmla="*/ 0 h 187"/>
                    <a:gd name="T4" fmla="*/ 0 w 57"/>
                    <a:gd name="T5" fmla="*/ 0 h 187"/>
                    <a:gd name="T6" fmla="*/ 0 w 57"/>
                    <a:gd name="T7" fmla="*/ 0 h 187"/>
                    <a:gd name="T8" fmla="*/ 0 w 57"/>
                    <a:gd name="T9" fmla="*/ 0 h 187"/>
                    <a:gd name="T10" fmla="*/ 0 w 57"/>
                    <a:gd name="T11" fmla="*/ 0 h 187"/>
                    <a:gd name="T12" fmla="*/ 0 w 57"/>
                    <a:gd name="T13" fmla="*/ 0 h 187"/>
                    <a:gd name="T14" fmla="*/ 0 w 57"/>
                    <a:gd name="T15" fmla="*/ 0 h 187"/>
                    <a:gd name="T16" fmla="*/ 0 w 57"/>
                    <a:gd name="T17" fmla="*/ 0 h 187"/>
                    <a:gd name="T18" fmla="*/ 0 w 57"/>
                    <a:gd name="T19" fmla="*/ 0 h 187"/>
                    <a:gd name="T20" fmla="*/ 0 w 57"/>
                    <a:gd name="T21" fmla="*/ 0 h 187"/>
                    <a:gd name="T22" fmla="*/ 0 w 57"/>
                    <a:gd name="T23" fmla="*/ 0 h 187"/>
                    <a:gd name="T24" fmla="*/ 0 w 57"/>
                    <a:gd name="T25" fmla="*/ 0 h 187"/>
                    <a:gd name="T26" fmla="*/ 0 w 57"/>
                    <a:gd name="T27" fmla="*/ 0 h 187"/>
                    <a:gd name="T28" fmla="*/ 0 w 57"/>
                    <a:gd name="T29" fmla="*/ 0 h 187"/>
                    <a:gd name="T30" fmla="*/ 0 w 57"/>
                    <a:gd name="T31" fmla="*/ 0 h 187"/>
                    <a:gd name="T32" fmla="*/ 0 w 57"/>
                    <a:gd name="T33" fmla="*/ 0 h 187"/>
                    <a:gd name="T34" fmla="*/ 0 w 57"/>
                    <a:gd name="T35" fmla="*/ 0 h 187"/>
                    <a:gd name="T36" fmla="*/ 0 w 57"/>
                    <a:gd name="T37" fmla="*/ 0 h 187"/>
                    <a:gd name="T38" fmla="*/ 0 w 57"/>
                    <a:gd name="T39" fmla="*/ 0 h 187"/>
                    <a:gd name="T40" fmla="*/ 0 w 57"/>
                    <a:gd name="T41" fmla="*/ 0 h 187"/>
                    <a:gd name="T42" fmla="*/ 0 w 57"/>
                    <a:gd name="T43" fmla="*/ 0 h 187"/>
                    <a:gd name="T44" fmla="*/ 0 w 57"/>
                    <a:gd name="T45" fmla="*/ 0 h 187"/>
                    <a:gd name="T46" fmla="*/ 0 w 57"/>
                    <a:gd name="T47" fmla="*/ 0 h 187"/>
                    <a:gd name="T48" fmla="*/ 0 w 57"/>
                    <a:gd name="T49" fmla="*/ 0 h 187"/>
                    <a:gd name="T50" fmla="*/ 0 w 57"/>
                    <a:gd name="T51" fmla="*/ 0 h 187"/>
                    <a:gd name="T52" fmla="*/ 0 w 57"/>
                    <a:gd name="T53" fmla="*/ 0 h 187"/>
                    <a:gd name="T54" fmla="*/ 0 w 57"/>
                    <a:gd name="T55" fmla="*/ 0 h 187"/>
                    <a:gd name="T56" fmla="*/ 0 w 57"/>
                    <a:gd name="T57" fmla="*/ 0 h 187"/>
                    <a:gd name="T58" fmla="*/ 0 w 57"/>
                    <a:gd name="T59" fmla="*/ 0 h 187"/>
                    <a:gd name="T60" fmla="*/ 0 w 57"/>
                    <a:gd name="T61" fmla="*/ 0 h 187"/>
                    <a:gd name="T62" fmla="*/ 0 w 57"/>
                    <a:gd name="T63" fmla="*/ 0 h 187"/>
                    <a:gd name="T64" fmla="*/ 0 w 57"/>
                    <a:gd name="T65" fmla="*/ 0 h 187"/>
                    <a:gd name="T66" fmla="*/ 0 w 57"/>
                    <a:gd name="T67" fmla="*/ 0 h 187"/>
                    <a:gd name="T68" fmla="*/ 0 w 57"/>
                    <a:gd name="T69" fmla="*/ 0 h 187"/>
                    <a:gd name="T70" fmla="*/ 0 w 57"/>
                    <a:gd name="T71" fmla="*/ 0 h 187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57"/>
                    <a:gd name="T109" fmla="*/ 0 h 187"/>
                    <a:gd name="T110" fmla="*/ 57 w 57"/>
                    <a:gd name="T111" fmla="*/ 187 h 187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57" h="187">
                      <a:moveTo>
                        <a:pt x="33" y="79"/>
                      </a:moveTo>
                      <a:lnTo>
                        <a:pt x="31" y="76"/>
                      </a:lnTo>
                      <a:lnTo>
                        <a:pt x="31" y="68"/>
                      </a:lnTo>
                      <a:lnTo>
                        <a:pt x="30" y="62"/>
                      </a:lnTo>
                      <a:lnTo>
                        <a:pt x="30" y="57"/>
                      </a:lnTo>
                      <a:lnTo>
                        <a:pt x="30" y="51"/>
                      </a:lnTo>
                      <a:lnTo>
                        <a:pt x="30" y="46"/>
                      </a:lnTo>
                      <a:lnTo>
                        <a:pt x="30" y="38"/>
                      </a:lnTo>
                      <a:lnTo>
                        <a:pt x="30" y="33"/>
                      </a:lnTo>
                      <a:lnTo>
                        <a:pt x="31" y="26"/>
                      </a:lnTo>
                      <a:lnTo>
                        <a:pt x="34" y="23"/>
                      </a:lnTo>
                      <a:lnTo>
                        <a:pt x="39" y="15"/>
                      </a:lnTo>
                      <a:lnTo>
                        <a:pt x="47" y="12"/>
                      </a:lnTo>
                      <a:lnTo>
                        <a:pt x="57" y="13"/>
                      </a:lnTo>
                      <a:lnTo>
                        <a:pt x="55" y="10"/>
                      </a:lnTo>
                      <a:lnTo>
                        <a:pt x="46" y="4"/>
                      </a:lnTo>
                      <a:lnTo>
                        <a:pt x="40" y="1"/>
                      </a:lnTo>
                      <a:lnTo>
                        <a:pt x="35" y="0"/>
                      </a:lnTo>
                      <a:lnTo>
                        <a:pt x="28" y="0"/>
                      </a:lnTo>
                      <a:lnTo>
                        <a:pt x="21" y="3"/>
                      </a:lnTo>
                      <a:lnTo>
                        <a:pt x="12" y="9"/>
                      </a:lnTo>
                      <a:lnTo>
                        <a:pt x="7" y="17"/>
                      </a:lnTo>
                      <a:lnTo>
                        <a:pt x="4" y="23"/>
                      </a:lnTo>
                      <a:lnTo>
                        <a:pt x="3" y="28"/>
                      </a:lnTo>
                      <a:lnTo>
                        <a:pt x="2" y="35"/>
                      </a:lnTo>
                      <a:lnTo>
                        <a:pt x="2" y="42"/>
                      </a:lnTo>
                      <a:lnTo>
                        <a:pt x="0" y="47"/>
                      </a:lnTo>
                      <a:lnTo>
                        <a:pt x="0" y="53"/>
                      </a:lnTo>
                      <a:lnTo>
                        <a:pt x="2" y="58"/>
                      </a:lnTo>
                      <a:lnTo>
                        <a:pt x="4" y="63"/>
                      </a:lnTo>
                      <a:lnTo>
                        <a:pt x="6" y="72"/>
                      </a:lnTo>
                      <a:lnTo>
                        <a:pt x="12" y="76"/>
                      </a:lnTo>
                      <a:lnTo>
                        <a:pt x="16" y="187"/>
                      </a:lnTo>
                      <a:lnTo>
                        <a:pt x="37" y="173"/>
                      </a:lnTo>
                      <a:lnTo>
                        <a:pt x="33" y="7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342" name="Freeform 27"/>
                <p:cNvSpPr>
                  <a:spLocks/>
                </p:cNvSpPr>
                <p:nvPr/>
              </p:nvSpPr>
              <p:spPr bwMode="auto">
                <a:xfrm>
                  <a:off x="460" y="2849"/>
                  <a:ext cx="24" cy="106"/>
                </a:xfrm>
                <a:custGeom>
                  <a:avLst/>
                  <a:gdLst>
                    <a:gd name="T0" fmla="*/ 0 w 50"/>
                    <a:gd name="T1" fmla="*/ 1 h 212"/>
                    <a:gd name="T2" fmla="*/ 0 w 50"/>
                    <a:gd name="T3" fmla="*/ 1 h 212"/>
                    <a:gd name="T4" fmla="*/ 0 w 50"/>
                    <a:gd name="T5" fmla="*/ 1 h 212"/>
                    <a:gd name="T6" fmla="*/ 0 w 50"/>
                    <a:gd name="T7" fmla="*/ 1 h 212"/>
                    <a:gd name="T8" fmla="*/ 0 w 50"/>
                    <a:gd name="T9" fmla="*/ 1 h 212"/>
                    <a:gd name="T10" fmla="*/ 0 w 50"/>
                    <a:gd name="T11" fmla="*/ 1 h 212"/>
                    <a:gd name="T12" fmla="*/ 0 w 50"/>
                    <a:gd name="T13" fmla="*/ 1 h 212"/>
                    <a:gd name="T14" fmla="*/ 0 w 50"/>
                    <a:gd name="T15" fmla="*/ 1 h 212"/>
                    <a:gd name="T16" fmla="*/ 0 w 50"/>
                    <a:gd name="T17" fmla="*/ 1 h 212"/>
                    <a:gd name="T18" fmla="*/ 0 w 50"/>
                    <a:gd name="T19" fmla="*/ 1 h 212"/>
                    <a:gd name="T20" fmla="*/ 0 w 50"/>
                    <a:gd name="T21" fmla="*/ 1 h 212"/>
                    <a:gd name="T22" fmla="*/ 0 w 50"/>
                    <a:gd name="T23" fmla="*/ 1 h 212"/>
                    <a:gd name="T24" fmla="*/ 0 w 50"/>
                    <a:gd name="T25" fmla="*/ 1 h 212"/>
                    <a:gd name="T26" fmla="*/ 0 w 50"/>
                    <a:gd name="T27" fmla="*/ 1 h 212"/>
                    <a:gd name="T28" fmla="*/ 0 w 50"/>
                    <a:gd name="T29" fmla="*/ 0 h 212"/>
                    <a:gd name="T30" fmla="*/ 0 w 50"/>
                    <a:gd name="T31" fmla="*/ 1 h 212"/>
                    <a:gd name="T32" fmla="*/ 0 w 50"/>
                    <a:gd name="T33" fmla="*/ 1 h 212"/>
                    <a:gd name="T34" fmla="*/ 0 w 50"/>
                    <a:gd name="T35" fmla="*/ 1 h 212"/>
                    <a:gd name="T36" fmla="*/ 0 w 50"/>
                    <a:gd name="T37" fmla="*/ 1 h 212"/>
                    <a:gd name="T38" fmla="*/ 0 w 50"/>
                    <a:gd name="T39" fmla="*/ 1 h 212"/>
                    <a:gd name="T40" fmla="*/ 0 w 50"/>
                    <a:gd name="T41" fmla="*/ 1 h 212"/>
                    <a:gd name="T42" fmla="*/ 0 w 50"/>
                    <a:gd name="T43" fmla="*/ 1 h 212"/>
                    <a:gd name="T44" fmla="*/ 0 w 50"/>
                    <a:gd name="T45" fmla="*/ 1 h 212"/>
                    <a:gd name="T46" fmla="*/ 0 w 50"/>
                    <a:gd name="T47" fmla="*/ 1 h 212"/>
                    <a:gd name="T48" fmla="*/ 0 w 50"/>
                    <a:gd name="T49" fmla="*/ 1 h 212"/>
                    <a:gd name="T50" fmla="*/ 0 w 50"/>
                    <a:gd name="T51" fmla="*/ 1 h 212"/>
                    <a:gd name="T52" fmla="*/ 0 w 50"/>
                    <a:gd name="T53" fmla="*/ 1 h 212"/>
                    <a:gd name="T54" fmla="*/ 0 w 50"/>
                    <a:gd name="T55" fmla="*/ 1 h 212"/>
                    <a:gd name="T56" fmla="*/ 0 w 50"/>
                    <a:gd name="T57" fmla="*/ 1 h 212"/>
                    <a:gd name="T58" fmla="*/ 0 w 50"/>
                    <a:gd name="T59" fmla="*/ 1 h 212"/>
                    <a:gd name="T60" fmla="*/ 0 w 50"/>
                    <a:gd name="T61" fmla="*/ 1 h 212"/>
                    <a:gd name="T62" fmla="*/ 0 w 50"/>
                    <a:gd name="T63" fmla="*/ 1 h 21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50"/>
                    <a:gd name="T97" fmla="*/ 0 h 212"/>
                    <a:gd name="T98" fmla="*/ 50 w 50"/>
                    <a:gd name="T99" fmla="*/ 212 h 21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50" h="212">
                      <a:moveTo>
                        <a:pt x="12" y="212"/>
                      </a:moveTo>
                      <a:lnTo>
                        <a:pt x="11" y="63"/>
                      </a:lnTo>
                      <a:lnTo>
                        <a:pt x="9" y="59"/>
                      </a:lnTo>
                      <a:lnTo>
                        <a:pt x="6" y="51"/>
                      </a:lnTo>
                      <a:lnTo>
                        <a:pt x="2" y="43"/>
                      </a:lnTo>
                      <a:lnTo>
                        <a:pt x="0" y="33"/>
                      </a:lnTo>
                      <a:lnTo>
                        <a:pt x="0" y="27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2" y="12"/>
                      </a:lnTo>
                      <a:lnTo>
                        <a:pt x="6" y="6"/>
                      </a:lnTo>
                      <a:lnTo>
                        <a:pt x="11" y="4"/>
                      </a:lnTo>
                      <a:lnTo>
                        <a:pt x="16" y="1"/>
                      </a:lnTo>
                      <a:lnTo>
                        <a:pt x="24" y="1"/>
                      </a:lnTo>
                      <a:lnTo>
                        <a:pt x="31" y="0"/>
                      </a:lnTo>
                      <a:lnTo>
                        <a:pt x="37" y="1"/>
                      </a:lnTo>
                      <a:lnTo>
                        <a:pt x="41" y="3"/>
                      </a:lnTo>
                      <a:lnTo>
                        <a:pt x="45" y="6"/>
                      </a:lnTo>
                      <a:lnTo>
                        <a:pt x="46" y="9"/>
                      </a:lnTo>
                      <a:lnTo>
                        <a:pt x="49" y="16"/>
                      </a:lnTo>
                      <a:lnTo>
                        <a:pt x="49" y="22"/>
                      </a:lnTo>
                      <a:lnTo>
                        <a:pt x="50" y="27"/>
                      </a:lnTo>
                      <a:lnTo>
                        <a:pt x="49" y="34"/>
                      </a:lnTo>
                      <a:lnTo>
                        <a:pt x="48" y="39"/>
                      </a:lnTo>
                      <a:lnTo>
                        <a:pt x="46" y="45"/>
                      </a:lnTo>
                      <a:lnTo>
                        <a:pt x="46" y="50"/>
                      </a:lnTo>
                      <a:lnTo>
                        <a:pt x="44" y="58"/>
                      </a:lnTo>
                      <a:lnTo>
                        <a:pt x="44" y="63"/>
                      </a:lnTo>
                      <a:lnTo>
                        <a:pt x="39" y="67"/>
                      </a:lnTo>
                      <a:lnTo>
                        <a:pt x="41" y="211"/>
                      </a:lnTo>
                      <a:lnTo>
                        <a:pt x="12" y="212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343" name="Freeform 28"/>
                <p:cNvSpPr>
                  <a:spLocks/>
                </p:cNvSpPr>
                <p:nvPr/>
              </p:nvSpPr>
              <p:spPr bwMode="auto">
                <a:xfrm>
                  <a:off x="358" y="2851"/>
                  <a:ext cx="21" cy="87"/>
                </a:xfrm>
                <a:custGeom>
                  <a:avLst/>
                  <a:gdLst>
                    <a:gd name="T0" fmla="*/ 1 w 42"/>
                    <a:gd name="T1" fmla="*/ 1 h 174"/>
                    <a:gd name="T2" fmla="*/ 1 w 42"/>
                    <a:gd name="T3" fmla="*/ 1 h 174"/>
                    <a:gd name="T4" fmla="*/ 1 w 42"/>
                    <a:gd name="T5" fmla="*/ 1 h 174"/>
                    <a:gd name="T6" fmla="*/ 1 w 42"/>
                    <a:gd name="T7" fmla="*/ 1 h 174"/>
                    <a:gd name="T8" fmla="*/ 1 w 42"/>
                    <a:gd name="T9" fmla="*/ 1 h 174"/>
                    <a:gd name="T10" fmla="*/ 1 w 42"/>
                    <a:gd name="T11" fmla="*/ 1 h 174"/>
                    <a:gd name="T12" fmla="*/ 1 w 42"/>
                    <a:gd name="T13" fmla="*/ 1 h 174"/>
                    <a:gd name="T14" fmla="*/ 1 w 42"/>
                    <a:gd name="T15" fmla="*/ 1 h 174"/>
                    <a:gd name="T16" fmla="*/ 1 w 42"/>
                    <a:gd name="T17" fmla="*/ 1 h 174"/>
                    <a:gd name="T18" fmla="*/ 1 w 42"/>
                    <a:gd name="T19" fmla="*/ 1 h 174"/>
                    <a:gd name="T20" fmla="*/ 1 w 42"/>
                    <a:gd name="T21" fmla="*/ 1 h 174"/>
                    <a:gd name="T22" fmla="*/ 1 w 42"/>
                    <a:gd name="T23" fmla="*/ 1 h 174"/>
                    <a:gd name="T24" fmla="*/ 1 w 42"/>
                    <a:gd name="T25" fmla="*/ 0 h 174"/>
                    <a:gd name="T26" fmla="*/ 1 w 42"/>
                    <a:gd name="T27" fmla="*/ 1 h 174"/>
                    <a:gd name="T28" fmla="*/ 1 w 42"/>
                    <a:gd name="T29" fmla="*/ 1 h 174"/>
                    <a:gd name="T30" fmla="*/ 1 w 42"/>
                    <a:gd name="T31" fmla="*/ 1 h 174"/>
                    <a:gd name="T32" fmla="*/ 1 w 42"/>
                    <a:gd name="T33" fmla="*/ 1 h 174"/>
                    <a:gd name="T34" fmla="*/ 1 w 42"/>
                    <a:gd name="T35" fmla="*/ 1 h 174"/>
                    <a:gd name="T36" fmla="*/ 0 w 42"/>
                    <a:gd name="T37" fmla="*/ 1 h 174"/>
                    <a:gd name="T38" fmla="*/ 1 w 42"/>
                    <a:gd name="T39" fmla="*/ 1 h 174"/>
                    <a:gd name="T40" fmla="*/ 1 w 42"/>
                    <a:gd name="T41" fmla="*/ 1 h 174"/>
                    <a:gd name="T42" fmla="*/ 1 w 42"/>
                    <a:gd name="T43" fmla="*/ 1 h 174"/>
                    <a:gd name="T44" fmla="*/ 1 w 42"/>
                    <a:gd name="T45" fmla="*/ 1 h 174"/>
                    <a:gd name="T46" fmla="*/ 1 w 42"/>
                    <a:gd name="T47" fmla="*/ 1 h 174"/>
                    <a:gd name="T48" fmla="*/ 1 w 42"/>
                    <a:gd name="T49" fmla="*/ 1 h 174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2"/>
                    <a:gd name="T76" fmla="*/ 0 h 174"/>
                    <a:gd name="T77" fmla="*/ 42 w 42"/>
                    <a:gd name="T78" fmla="*/ 174 h 174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2" h="174">
                      <a:moveTo>
                        <a:pt x="32" y="169"/>
                      </a:moveTo>
                      <a:lnTo>
                        <a:pt x="32" y="53"/>
                      </a:lnTo>
                      <a:lnTo>
                        <a:pt x="32" y="49"/>
                      </a:lnTo>
                      <a:lnTo>
                        <a:pt x="36" y="42"/>
                      </a:lnTo>
                      <a:lnTo>
                        <a:pt x="38" y="35"/>
                      </a:lnTo>
                      <a:lnTo>
                        <a:pt x="41" y="30"/>
                      </a:lnTo>
                      <a:lnTo>
                        <a:pt x="41" y="23"/>
                      </a:lnTo>
                      <a:lnTo>
                        <a:pt x="42" y="18"/>
                      </a:lnTo>
                      <a:lnTo>
                        <a:pt x="40" y="11"/>
                      </a:lnTo>
                      <a:lnTo>
                        <a:pt x="37" y="7"/>
                      </a:lnTo>
                      <a:lnTo>
                        <a:pt x="33" y="2"/>
                      </a:lnTo>
                      <a:lnTo>
                        <a:pt x="31" y="1"/>
                      </a:lnTo>
                      <a:lnTo>
                        <a:pt x="21" y="0"/>
                      </a:lnTo>
                      <a:lnTo>
                        <a:pt x="11" y="2"/>
                      </a:lnTo>
                      <a:lnTo>
                        <a:pt x="7" y="4"/>
                      </a:lnTo>
                      <a:lnTo>
                        <a:pt x="4" y="9"/>
                      </a:lnTo>
                      <a:lnTo>
                        <a:pt x="2" y="14"/>
                      </a:lnTo>
                      <a:lnTo>
                        <a:pt x="1" y="21"/>
                      </a:lnTo>
                      <a:lnTo>
                        <a:pt x="0" y="26"/>
                      </a:lnTo>
                      <a:lnTo>
                        <a:pt x="1" y="34"/>
                      </a:lnTo>
                      <a:lnTo>
                        <a:pt x="3" y="42"/>
                      </a:lnTo>
                      <a:lnTo>
                        <a:pt x="7" y="49"/>
                      </a:lnTo>
                      <a:lnTo>
                        <a:pt x="7" y="174"/>
                      </a:lnTo>
                      <a:lnTo>
                        <a:pt x="32" y="169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344" name="Freeform 29"/>
                <p:cNvSpPr>
                  <a:spLocks/>
                </p:cNvSpPr>
                <p:nvPr/>
              </p:nvSpPr>
              <p:spPr bwMode="auto">
                <a:xfrm>
                  <a:off x="289" y="3099"/>
                  <a:ext cx="59" cy="185"/>
                </a:xfrm>
                <a:custGeom>
                  <a:avLst/>
                  <a:gdLst>
                    <a:gd name="T0" fmla="*/ 0 w 120"/>
                    <a:gd name="T1" fmla="*/ 0 h 372"/>
                    <a:gd name="T2" fmla="*/ 0 w 120"/>
                    <a:gd name="T3" fmla="*/ 0 h 372"/>
                    <a:gd name="T4" fmla="*/ 0 w 120"/>
                    <a:gd name="T5" fmla="*/ 0 h 372"/>
                    <a:gd name="T6" fmla="*/ 0 w 120"/>
                    <a:gd name="T7" fmla="*/ 0 h 372"/>
                    <a:gd name="T8" fmla="*/ 0 w 120"/>
                    <a:gd name="T9" fmla="*/ 0 h 372"/>
                    <a:gd name="T10" fmla="*/ 0 w 120"/>
                    <a:gd name="T11" fmla="*/ 0 h 372"/>
                    <a:gd name="T12" fmla="*/ 0 w 120"/>
                    <a:gd name="T13" fmla="*/ 0 h 372"/>
                    <a:gd name="T14" fmla="*/ 0 w 120"/>
                    <a:gd name="T15" fmla="*/ 0 h 372"/>
                    <a:gd name="T16" fmla="*/ 0 w 120"/>
                    <a:gd name="T17" fmla="*/ 0 h 372"/>
                    <a:gd name="T18" fmla="*/ 0 w 120"/>
                    <a:gd name="T19" fmla="*/ 0 h 372"/>
                    <a:gd name="T20" fmla="*/ 0 w 120"/>
                    <a:gd name="T21" fmla="*/ 0 h 372"/>
                    <a:gd name="T22" fmla="*/ 0 w 120"/>
                    <a:gd name="T23" fmla="*/ 0 h 372"/>
                    <a:gd name="T24" fmla="*/ 0 w 120"/>
                    <a:gd name="T25" fmla="*/ 0 h 372"/>
                    <a:gd name="T26" fmla="*/ 0 w 120"/>
                    <a:gd name="T27" fmla="*/ 0 h 372"/>
                    <a:gd name="T28" fmla="*/ 0 w 120"/>
                    <a:gd name="T29" fmla="*/ 0 h 372"/>
                    <a:gd name="T30" fmla="*/ 0 w 120"/>
                    <a:gd name="T31" fmla="*/ 0 h 372"/>
                    <a:gd name="T32" fmla="*/ 0 w 120"/>
                    <a:gd name="T33" fmla="*/ 0 h 372"/>
                    <a:gd name="T34" fmla="*/ 0 w 120"/>
                    <a:gd name="T35" fmla="*/ 0 h 372"/>
                    <a:gd name="T36" fmla="*/ 0 w 120"/>
                    <a:gd name="T37" fmla="*/ 0 h 372"/>
                    <a:gd name="T38" fmla="*/ 0 w 120"/>
                    <a:gd name="T39" fmla="*/ 0 h 372"/>
                    <a:gd name="T40" fmla="*/ 0 w 120"/>
                    <a:gd name="T41" fmla="*/ 0 h 372"/>
                    <a:gd name="T42" fmla="*/ 0 w 120"/>
                    <a:gd name="T43" fmla="*/ 0 h 372"/>
                    <a:gd name="T44" fmla="*/ 0 w 120"/>
                    <a:gd name="T45" fmla="*/ 0 h 372"/>
                    <a:gd name="T46" fmla="*/ 0 w 120"/>
                    <a:gd name="T47" fmla="*/ 0 h 372"/>
                    <a:gd name="T48" fmla="*/ 0 w 120"/>
                    <a:gd name="T49" fmla="*/ 0 h 372"/>
                    <a:gd name="T50" fmla="*/ 0 w 120"/>
                    <a:gd name="T51" fmla="*/ 1 h 372"/>
                    <a:gd name="T52" fmla="*/ 0 w 120"/>
                    <a:gd name="T53" fmla="*/ 1 h 372"/>
                    <a:gd name="T54" fmla="*/ 0 w 120"/>
                    <a:gd name="T55" fmla="*/ 0 h 372"/>
                    <a:gd name="T56" fmla="*/ 0 w 120"/>
                    <a:gd name="T57" fmla="*/ 0 h 372"/>
                    <a:gd name="T58" fmla="*/ 0 w 120"/>
                    <a:gd name="T59" fmla="*/ 0 h 372"/>
                    <a:gd name="T60" fmla="*/ 0 w 120"/>
                    <a:gd name="T61" fmla="*/ 0 h 372"/>
                    <a:gd name="T62" fmla="*/ 0 w 120"/>
                    <a:gd name="T63" fmla="*/ 0 h 372"/>
                    <a:gd name="T64" fmla="*/ 0 w 120"/>
                    <a:gd name="T65" fmla="*/ 0 h 372"/>
                    <a:gd name="T66" fmla="*/ 0 w 120"/>
                    <a:gd name="T67" fmla="*/ 0 h 372"/>
                    <a:gd name="T68" fmla="*/ 0 w 120"/>
                    <a:gd name="T69" fmla="*/ 0 h 372"/>
                    <a:gd name="T70" fmla="*/ 0 w 120"/>
                    <a:gd name="T71" fmla="*/ 0 h 372"/>
                    <a:gd name="T72" fmla="*/ 0 w 120"/>
                    <a:gd name="T73" fmla="*/ 0 h 372"/>
                    <a:gd name="T74" fmla="*/ 0 w 120"/>
                    <a:gd name="T75" fmla="*/ 0 h 372"/>
                    <a:gd name="T76" fmla="*/ 0 w 120"/>
                    <a:gd name="T77" fmla="*/ 0 h 372"/>
                    <a:gd name="T78" fmla="*/ 0 w 120"/>
                    <a:gd name="T79" fmla="*/ 0 h 372"/>
                    <a:gd name="T80" fmla="*/ 0 w 120"/>
                    <a:gd name="T81" fmla="*/ 0 h 372"/>
                    <a:gd name="T82" fmla="*/ 0 w 120"/>
                    <a:gd name="T83" fmla="*/ 0 h 372"/>
                    <a:gd name="T84" fmla="*/ 0 w 120"/>
                    <a:gd name="T85" fmla="*/ 0 h 372"/>
                    <a:gd name="T86" fmla="*/ 0 w 120"/>
                    <a:gd name="T87" fmla="*/ 0 h 372"/>
                    <a:gd name="T88" fmla="*/ 0 w 120"/>
                    <a:gd name="T89" fmla="*/ 0 h 372"/>
                    <a:gd name="T90" fmla="*/ 0 w 120"/>
                    <a:gd name="T91" fmla="*/ 0 h 372"/>
                    <a:gd name="T92" fmla="*/ 0 w 120"/>
                    <a:gd name="T93" fmla="*/ 0 h 372"/>
                    <a:gd name="T94" fmla="*/ 0 w 120"/>
                    <a:gd name="T95" fmla="*/ 0 h 372"/>
                    <a:gd name="T96" fmla="*/ 0 w 120"/>
                    <a:gd name="T97" fmla="*/ 0 h 372"/>
                    <a:gd name="T98" fmla="*/ 0 w 120"/>
                    <a:gd name="T99" fmla="*/ 0 h 372"/>
                    <a:gd name="T100" fmla="*/ 0 w 120"/>
                    <a:gd name="T101" fmla="*/ 0 h 372"/>
                    <a:gd name="T102" fmla="*/ 0 w 120"/>
                    <a:gd name="T103" fmla="*/ 0 h 372"/>
                    <a:gd name="T104" fmla="*/ 0 w 120"/>
                    <a:gd name="T105" fmla="*/ 0 h 372"/>
                    <a:gd name="T106" fmla="*/ 0 w 120"/>
                    <a:gd name="T107" fmla="*/ 0 h 372"/>
                    <a:gd name="T108" fmla="*/ 0 w 120"/>
                    <a:gd name="T109" fmla="*/ 0 h 372"/>
                    <a:gd name="T110" fmla="*/ 0 w 120"/>
                    <a:gd name="T111" fmla="*/ 0 h 372"/>
                    <a:gd name="T112" fmla="*/ 0 w 120"/>
                    <a:gd name="T113" fmla="*/ 0 h 37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20"/>
                    <a:gd name="T172" fmla="*/ 0 h 372"/>
                    <a:gd name="T173" fmla="*/ 120 w 120"/>
                    <a:gd name="T174" fmla="*/ 372 h 372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20" h="372">
                      <a:moveTo>
                        <a:pt x="120" y="31"/>
                      </a:moveTo>
                      <a:lnTo>
                        <a:pt x="118" y="30"/>
                      </a:lnTo>
                      <a:lnTo>
                        <a:pt x="114" y="30"/>
                      </a:lnTo>
                      <a:lnTo>
                        <a:pt x="108" y="30"/>
                      </a:lnTo>
                      <a:lnTo>
                        <a:pt x="100" y="32"/>
                      </a:lnTo>
                      <a:lnTo>
                        <a:pt x="90" y="33"/>
                      </a:lnTo>
                      <a:lnTo>
                        <a:pt x="80" y="37"/>
                      </a:lnTo>
                      <a:lnTo>
                        <a:pt x="70" y="39"/>
                      </a:lnTo>
                      <a:lnTo>
                        <a:pt x="61" y="46"/>
                      </a:lnTo>
                      <a:lnTo>
                        <a:pt x="51" y="50"/>
                      </a:lnTo>
                      <a:lnTo>
                        <a:pt x="44" y="59"/>
                      </a:lnTo>
                      <a:lnTo>
                        <a:pt x="35" y="69"/>
                      </a:lnTo>
                      <a:lnTo>
                        <a:pt x="31" y="82"/>
                      </a:lnTo>
                      <a:lnTo>
                        <a:pt x="27" y="95"/>
                      </a:lnTo>
                      <a:lnTo>
                        <a:pt x="27" y="112"/>
                      </a:lnTo>
                      <a:lnTo>
                        <a:pt x="30" y="131"/>
                      </a:lnTo>
                      <a:lnTo>
                        <a:pt x="38" y="154"/>
                      </a:lnTo>
                      <a:lnTo>
                        <a:pt x="39" y="156"/>
                      </a:lnTo>
                      <a:lnTo>
                        <a:pt x="44" y="158"/>
                      </a:lnTo>
                      <a:lnTo>
                        <a:pt x="48" y="161"/>
                      </a:lnTo>
                      <a:lnTo>
                        <a:pt x="55" y="164"/>
                      </a:lnTo>
                      <a:lnTo>
                        <a:pt x="59" y="165"/>
                      </a:lnTo>
                      <a:lnTo>
                        <a:pt x="65" y="165"/>
                      </a:lnTo>
                      <a:lnTo>
                        <a:pt x="68" y="166"/>
                      </a:lnTo>
                      <a:lnTo>
                        <a:pt x="69" y="167"/>
                      </a:lnTo>
                      <a:lnTo>
                        <a:pt x="69" y="372"/>
                      </a:lnTo>
                      <a:lnTo>
                        <a:pt x="40" y="372"/>
                      </a:lnTo>
                      <a:lnTo>
                        <a:pt x="38" y="166"/>
                      </a:lnTo>
                      <a:lnTo>
                        <a:pt x="34" y="164"/>
                      </a:lnTo>
                      <a:lnTo>
                        <a:pt x="27" y="155"/>
                      </a:lnTo>
                      <a:lnTo>
                        <a:pt x="23" y="148"/>
                      </a:lnTo>
                      <a:lnTo>
                        <a:pt x="17" y="142"/>
                      </a:lnTo>
                      <a:lnTo>
                        <a:pt x="12" y="135"/>
                      </a:lnTo>
                      <a:lnTo>
                        <a:pt x="9" y="127"/>
                      </a:lnTo>
                      <a:lnTo>
                        <a:pt x="4" y="117"/>
                      </a:lnTo>
                      <a:lnTo>
                        <a:pt x="2" y="106"/>
                      </a:lnTo>
                      <a:lnTo>
                        <a:pt x="0" y="95"/>
                      </a:lnTo>
                      <a:lnTo>
                        <a:pt x="0" y="84"/>
                      </a:lnTo>
                      <a:lnTo>
                        <a:pt x="3" y="72"/>
                      </a:lnTo>
                      <a:lnTo>
                        <a:pt x="8" y="60"/>
                      </a:lnTo>
                      <a:lnTo>
                        <a:pt x="15" y="47"/>
                      </a:lnTo>
                      <a:lnTo>
                        <a:pt x="25" y="33"/>
                      </a:lnTo>
                      <a:lnTo>
                        <a:pt x="35" y="21"/>
                      </a:lnTo>
                      <a:lnTo>
                        <a:pt x="46" y="12"/>
                      </a:lnTo>
                      <a:lnTo>
                        <a:pt x="56" y="5"/>
                      </a:lnTo>
                      <a:lnTo>
                        <a:pt x="66" y="2"/>
                      </a:lnTo>
                      <a:lnTo>
                        <a:pt x="72" y="0"/>
                      </a:lnTo>
                      <a:lnTo>
                        <a:pt x="80" y="0"/>
                      </a:lnTo>
                      <a:lnTo>
                        <a:pt x="88" y="2"/>
                      </a:lnTo>
                      <a:lnTo>
                        <a:pt x="94" y="5"/>
                      </a:lnTo>
                      <a:lnTo>
                        <a:pt x="100" y="8"/>
                      </a:lnTo>
                      <a:lnTo>
                        <a:pt x="104" y="12"/>
                      </a:lnTo>
                      <a:lnTo>
                        <a:pt x="109" y="16"/>
                      </a:lnTo>
                      <a:lnTo>
                        <a:pt x="113" y="21"/>
                      </a:lnTo>
                      <a:lnTo>
                        <a:pt x="118" y="27"/>
                      </a:lnTo>
                      <a:lnTo>
                        <a:pt x="120" y="31"/>
                      </a:lnTo>
                      <a:close/>
                    </a:path>
                  </a:pathLst>
                </a:custGeom>
                <a:solidFill>
                  <a:srgbClr val="B34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345" name="Freeform 30"/>
                <p:cNvSpPr>
                  <a:spLocks/>
                </p:cNvSpPr>
                <p:nvPr/>
              </p:nvSpPr>
              <p:spPr bwMode="auto">
                <a:xfrm>
                  <a:off x="1331" y="3338"/>
                  <a:ext cx="99" cy="36"/>
                </a:xfrm>
                <a:custGeom>
                  <a:avLst/>
                  <a:gdLst>
                    <a:gd name="T0" fmla="*/ 1 w 197"/>
                    <a:gd name="T1" fmla="*/ 1 h 72"/>
                    <a:gd name="T2" fmla="*/ 0 w 197"/>
                    <a:gd name="T3" fmla="*/ 1 h 72"/>
                    <a:gd name="T4" fmla="*/ 1 w 197"/>
                    <a:gd name="T5" fmla="*/ 1 h 72"/>
                    <a:gd name="T6" fmla="*/ 1 w 197"/>
                    <a:gd name="T7" fmla="*/ 1 h 72"/>
                    <a:gd name="T8" fmla="*/ 1 w 197"/>
                    <a:gd name="T9" fmla="*/ 1 h 72"/>
                    <a:gd name="T10" fmla="*/ 1 w 197"/>
                    <a:gd name="T11" fmla="*/ 1 h 72"/>
                    <a:gd name="T12" fmla="*/ 1 w 197"/>
                    <a:gd name="T13" fmla="*/ 1 h 72"/>
                    <a:gd name="T14" fmla="*/ 1 w 197"/>
                    <a:gd name="T15" fmla="*/ 1 h 72"/>
                    <a:gd name="T16" fmla="*/ 1 w 197"/>
                    <a:gd name="T17" fmla="*/ 1 h 72"/>
                    <a:gd name="T18" fmla="*/ 1 w 197"/>
                    <a:gd name="T19" fmla="*/ 0 h 72"/>
                    <a:gd name="T20" fmla="*/ 1 w 197"/>
                    <a:gd name="T21" fmla="*/ 1 h 72"/>
                    <a:gd name="T22" fmla="*/ 1 w 197"/>
                    <a:gd name="T23" fmla="*/ 1 h 72"/>
                    <a:gd name="T24" fmla="*/ 1 w 197"/>
                    <a:gd name="T25" fmla="*/ 1 h 72"/>
                    <a:gd name="T26" fmla="*/ 1 w 197"/>
                    <a:gd name="T27" fmla="*/ 1 h 72"/>
                    <a:gd name="T28" fmla="*/ 1 w 197"/>
                    <a:gd name="T29" fmla="*/ 1 h 72"/>
                    <a:gd name="T30" fmla="*/ 1 w 197"/>
                    <a:gd name="T31" fmla="*/ 1 h 72"/>
                    <a:gd name="T32" fmla="*/ 1 w 197"/>
                    <a:gd name="T33" fmla="*/ 1 h 72"/>
                    <a:gd name="T34" fmla="*/ 1 w 197"/>
                    <a:gd name="T35" fmla="*/ 1 h 72"/>
                    <a:gd name="T36" fmla="*/ 1 w 197"/>
                    <a:gd name="T37" fmla="*/ 1 h 72"/>
                    <a:gd name="T38" fmla="*/ 1 w 197"/>
                    <a:gd name="T39" fmla="*/ 1 h 72"/>
                    <a:gd name="T40" fmla="*/ 1 w 197"/>
                    <a:gd name="T41" fmla="*/ 1 h 72"/>
                    <a:gd name="T42" fmla="*/ 1 w 197"/>
                    <a:gd name="T43" fmla="*/ 1 h 72"/>
                    <a:gd name="T44" fmla="*/ 1 w 197"/>
                    <a:gd name="T45" fmla="*/ 1 h 72"/>
                    <a:gd name="T46" fmla="*/ 1 w 197"/>
                    <a:gd name="T47" fmla="*/ 1 h 72"/>
                    <a:gd name="T48" fmla="*/ 1 w 197"/>
                    <a:gd name="T49" fmla="*/ 1 h 72"/>
                    <a:gd name="T50" fmla="*/ 1 w 197"/>
                    <a:gd name="T51" fmla="*/ 1 h 72"/>
                    <a:gd name="T52" fmla="*/ 1 w 197"/>
                    <a:gd name="T53" fmla="*/ 1 h 72"/>
                    <a:gd name="T54" fmla="*/ 1 w 197"/>
                    <a:gd name="T55" fmla="*/ 1 h 72"/>
                    <a:gd name="T56" fmla="*/ 1 w 197"/>
                    <a:gd name="T57" fmla="*/ 1 h 72"/>
                    <a:gd name="T58" fmla="*/ 1 w 197"/>
                    <a:gd name="T59" fmla="*/ 1 h 72"/>
                    <a:gd name="T60" fmla="*/ 1 w 197"/>
                    <a:gd name="T61" fmla="*/ 1 h 72"/>
                    <a:gd name="T62" fmla="*/ 1 w 197"/>
                    <a:gd name="T63" fmla="*/ 1 h 72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97"/>
                    <a:gd name="T97" fmla="*/ 0 h 72"/>
                    <a:gd name="T98" fmla="*/ 197 w 197"/>
                    <a:gd name="T99" fmla="*/ 72 h 72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97" h="72">
                      <a:moveTo>
                        <a:pt x="5" y="43"/>
                      </a:moveTo>
                      <a:lnTo>
                        <a:pt x="0" y="18"/>
                      </a:lnTo>
                      <a:lnTo>
                        <a:pt x="10" y="18"/>
                      </a:lnTo>
                      <a:lnTo>
                        <a:pt x="11" y="38"/>
                      </a:lnTo>
                      <a:lnTo>
                        <a:pt x="36" y="35"/>
                      </a:lnTo>
                      <a:lnTo>
                        <a:pt x="34" y="8"/>
                      </a:lnTo>
                      <a:lnTo>
                        <a:pt x="44" y="5"/>
                      </a:lnTo>
                      <a:lnTo>
                        <a:pt x="45" y="31"/>
                      </a:lnTo>
                      <a:lnTo>
                        <a:pt x="62" y="30"/>
                      </a:lnTo>
                      <a:lnTo>
                        <a:pt x="62" y="0"/>
                      </a:lnTo>
                      <a:lnTo>
                        <a:pt x="74" y="4"/>
                      </a:lnTo>
                      <a:lnTo>
                        <a:pt x="72" y="33"/>
                      </a:lnTo>
                      <a:lnTo>
                        <a:pt x="93" y="38"/>
                      </a:lnTo>
                      <a:lnTo>
                        <a:pt x="96" y="10"/>
                      </a:lnTo>
                      <a:lnTo>
                        <a:pt x="110" y="14"/>
                      </a:lnTo>
                      <a:lnTo>
                        <a:pt x="103" y="39"/>
                      </a:lnTo>
                      <a:lnTo>
                        <a:pt x="125" y="48"/>
                      </a:lnTo>
                      <a:lnTo>
                        <a:pt x="131" y="21"/>
                      </a:lnTo>
                      <a:lnTo>
                        <a:pt x="145" y="25"/>
                      </a:lnTo>
                      <a:lnTo>
                        <a:pt x="133" y="49"/>
                      </a:lnTo>
                      <a:lnTo>
                        <a:pt x="149" y="54"/>
                      </a:lnTo>
                      <a:lnTo>
                        <a:pt x="156" y="31"/>
                      </a:lnTo>
                      <a:lnTo>
                        <a:pt x="168" y="35"/>
                      </a:lnTo>
                      <a:lnTo>
                        <a:pt x="154" y="57"/>
                      </a:lnTo>
                      <a:lnTo>
                        <a:pt x="175" y="64"/>
                      </a:lnTo>
                      <a:lnTo>
                        <a:pt x="182" y="41"/>
                      </a:lnTo>
                      <a:lnTo>
                        <a:pt x="197" y="51"/>
                      </a:lnTo>
                      <a:lnTo>
                        <a:pt x="180" y="72"/>
                      </a:lnTo>
                      <a:lnTo>
                        <a:pt x="120" y="54"/>
                      </a:lnTo>
                      <a:lnTo>
                        <a:pt x="59" y="43"/>
                      </a:lnTo>
                      <a:lnTo>
                        <a:pt x="5" y="43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346" name="Freeform 31"/>
                <p:cNvSpPr>
                  <a:spLocks/>
                </p:cNvSpPr>
                <p:nvPr/>
              </p:nvSpPr>
              <p:spPr bwMode="auto">
                <a:xfrm>
                  <a:off x="1311" y="3381"/>
                  <a:ext cx="88" cy="58"/>
                </a:xfrm>
                <a:custGeom>
                  <a:avLst/>
                  <a:gdLst>
                    <a:gd name="T0" fmla="*/ 1 w 175"/>
                    <a:gd name="T1" fmla="*/ 1 h 115"/>
                    <a:gd name="T2" fmla="*/ 1 w 175"/>
                    <a:gd name="T3" fmla="*/ 1 h 115"/>
                    <a:gd name="T4" fmla="*/ 1 w 175"/>
                    <a:gd name="T5" fmla="*/ 1 h 115"/>
                    <a:gd name="T6" fmla="*/ 1 w 175"/>
                    <a:gd name="T7" fmla="*/ 1 h 115"/>
                    <a:gd name="T8" fmla="*/ 1 w 175"/>
                    <a:gd name="T9" fmla="*/ 1 h 115"/>
                    <a:gd name="T10" fmla="*/ 1 w 175"/>
                    <a:gd name="T11" fmla="*/ 1 h 115"/>
                    <a:gd name="T12" fmla="*/ 1 w 175"/>
                    <a:gd name="T13" fmla="*/ 1 h 115"/>
                    <a:gd name="T14" fmla="*/ 1 w 175"/>
                    <a:gd name="T15" fmla="*/ 1 h 115"/>
                    <a:gd name="T16" fmla="*/ 1 w 175"/>
                    <a:gd name="T17" fmla="*/ 1 h 115"/>
                    <a:gd name="T18" fmla="*/ 1 w 175"/>
                    <a:gd name="T19" fmla="*/ 1 h 115"/>
                    <a:gd name="T20" fmla="*/ 1 w 175"/>
                    <a:gd name="T21" fmla="*/ 1 h 115"/>
                    <a:gd name="T22" fmla="*/ 1 w 175"/>
                    <a:gd name="T23" fmla="*/ 1 h 115"/>
                    <a:gd name="T24" fmla="*/ 1 w 175"/>
                    <a:gd name="T25" fmla="*/ 1 h 115"/>
                    <a:gd name="T26" fmla="*/ 1 w 175"/>
                    <a:gd name="T27" fmla="*/ 1 h 115"/>
                    <a:gd name="T28" fmla="*/ 1 w 175"/>
                    <a:gd name="T29" fmla="*/ 1 h 115"/>
                    <a:gd name="T30" fmla="*/ 1 w 175"/>
                    <a:gd name="T31" fmla="*/ 1 h 115"/>
                    <a:gd name="T32" fmla="*/ 1 w 175"/>
                    <a:gd name="T33" fmla="*/ 1 h 115"/>
                    <a:gd name="T34" fmla="*/ 1 w 175"/>
                    <a:gd name="T35" fmla="*/ 1 h 115"/>
                    <a:gd name="T36" fmla="*/ 1 w 175"/>
                    <a:gd name="T37" fmla="*/ 1 h 115"/>
                    <a:gd name="T38" fmla="*/ 1 w 175"/>
                    <a:gd name="T39" fmla="*/ 1 h 115"/>
                    <a:gd name="T40" fmla="*/ 1 w 175"/>
                    <a:gd name="T41" fmla="*/ 1 h 115"/>
                    <a:gd name="T42" fmla="*/ 1 w 175"/>
                    <a:gd name="T43" fmla="*/ 1 h 115"/>
                    <a:gd name="T44" fmla="*/ 1 w 175"/>
                    <a:gd name="T45" fmla="*/ 1 h 115"/>
                    <a:gd name="T46" fmla="*/ 1 w 175"/>
                    <a:gd name="T47" fmla="*/ 1 h 115"/>
                    <a:gd name="T48" fmla="*/ 1 w 175"/>
                    <a:gd name="T49" fmla="*/ 1 h 115"/>
                    <a:gd name="T50" fmla="*/ 1 w 175"/>
                    <a:gd name="T51" fmla="*/ 1 h 115"/>
                    <a:gd name="T52" fmla="*/ 0 w 175"/>
                    <a:gd name="T53" fmla="*/ 1 h 115"/>
                    <a:gd name="T54" fmla="*/ 1 w 175"/>
                    <a:gd name="T55" fmla="*/ 0 h 115"/>
                    <a:gd name="T56" fmla="*/ 1 w 175"/>
                    <a:gd name="T57" fmla="*/ 1 h 115"/>
                    <a:gd name="T58" fmla="*/ 1 w 175"/>
                    <a:gd name="T59" fmla="*/ 1 h 115"/>
                    <a:gd name="T60" fmla="*/ 1 w 175"/>
                    <a:gd name="T61" fmla="*/ 1 h 115"/>
                    <a:gd name="T62" fmla="*/ 1 w 175"/>
                    <a:gd name="T63" fmla="*/ 1 h 115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75"/>
                    <a:gd name="T97" fmla="*/ 0 h 115"/>
                    <a:gd name="T98" fmla="*/ 175 w 175"/>
                    <a:gd name="T99" fmla="*/ 115 h 115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75" h="115">
                      <a:moveTo>
                        <a:pt x="175" y="92"/>
                      </a:moveTo>
                      <a:lnTo>
                        <a:pt x="171" y="115"/>
                      </a:lnTo>
                      <a:lnTo>
                        <a:pt x="161" y="111"/>
                      </a:lnTo>
                      <a:lnTo>
                        <a:pt x="166" y="93"/>
                      </a:lnTo>
                      <a:lnTo>
                        <a:pt x="145" y="85"/>
                      </a:lnTo>
                      <a:lnTo>
                        <a:pt x="137" y="113"/>
                      </a:lnTo>
                      <a:lnTo>
                        <a:pt x="127" y="110"/>
                      </a:lnTo>
                      <a:lnTo>
                        <a:pt x="136" y="86"/>
                      </a:lnTo>
                      <a:lnTo>
                        <a:pt x="118" y="83"/>
                      </a:lnTo>
                      <a:lnTo>
                        <a:pt x="109" y="109"/>
                      </a:lnTo>
                      <a:lnTo>
                        <a:pt x="97" y="100"/>
                      </a:lnTo>
                      <a:lnTo>
                        <a:pt x="110" y="75"/>
                      </a:lnTo>
                      <a:lnTo>
                        <a:pt x="91" y="63"/>
                      </a:lnTo>
                      <a:lnTo>
                        <a:pt x="80" y="86"/>
                      </a:lnTo>
                      <a:lnTo>
                        <a:pt x="67" y="78"/>
                      </a:lnTo>
                      <a:lnTo>
                        <a:pt x="84" y="59"/>
                      </a:lnTo>
                      <a:lnTo>
                        <a:pt x="66" y="43"/>
                      </a:lnTo>
                      <a:lnTo>
                        <a:pt x="50" y="64"/>
                      </a:lnTo>
                      <a:lnTo>
                        <a:pt x="38" y="57"/>
                      </a:lnTo>
                      <a:lnTo>
                        <a:pt x="58" y="39"/>
                      </a:lnTo>
                      <a:lnTo>
                        <a:pt x="46" y="27"/>
                      </a:lnTo>
                      <a:lnTo>
                        <a:pt x="30" y="47"/>
                      </a:lnTo>
                      <a:lnTo>
                        <a:pt x="21" y="37"/>
                      </a:lnTo>
                      <a:lnTo>
                        <a:pt x="40" y="21"/>
                      </a:lnTo>
                      <a:lnTo>
                        <a:pt x="25" y="8"/>
                      </a:lnTo>
                      <a:lnTo>
                        <a:pt x="11" y="29"/>
                      </a:lnTo>
                      <a:lnTo>
                        <a:pt x="0" y="13"/>
                      </a:lnTo>
                      <a:lnTo>
                        <a:pt x="23" y="0"/>
                      </a:lnTo>
                      <a:lnTo>
                        <a:pt x="74" y="37"/>
                      </a:lnTo>
                      <a:lnTo>
                        <a:pt x="127" y="72"/>
                      </a:lnTo>
                      <a:lnTo>
                        <a:pt x="175" y="92"/>
                      </a:lnTo>
                      <a:close/>
                    </a:path>
                  </a:pathLst>
                </a:custGeom>
                <a:solidFill>
                  <a:srgbClr val="4D361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13347" name="Freeform 32"/>
                <p:cNvSpPr>
                  <a:spLocks/>
                </p:cNvSpPr>
                <p:nvPr/>
              </p:nvSpPr>
              <p:spPr bwMode="auto">
                <a:xfrm>
                  <a:off x="953" y="3802"/>
                  <a:ext cx="604" cy="164"/>
                </a:xfrm>
                <a:custGeom>
                  <a:avLst/>
                  <a:gdLst>
                    <a:gd name="T0" fmla="*/ 1 w 1209"/>
                    <a:gd name="T1" fmla="*/ 1 h 328"/>
                    <a:gd name="T2" fmla="*/ 1 w 1209"/>
                    <a:gd name="T3" fmla="*/ 1 h 328"/>
                    <a:gd name="T4" fmla="*/ 1 w 1209"/>
                    <a:gd name="T5" fmla="*/ 1 h 328"/>
                    <a:gd name="T6" fmla="*/ 1 w 1209"/>
                    <a:gd name="T7" fmla="*/ 1 h 328"/>
                    <a:gd name="T8" fmla="*/ 0 w 1209"/>
                    <a:gd name="T9" fmla="*/ 2 h 328"/>
                    <a:gd name="T10" fmla="*/ 0 w 1209"/>
                    <a:gd name="T11" fmla="*/ 2 h 328"/>
                    <a:gd name="T12" fmla="*/ 1 w 1209"/>
                    <a:gd name="T13" fmla="*/ 2 h 328"/>
                    <a:gd name="T14" fmla="*/ 1 w 1209"/>
                    <a:gd name="T15" fmla="*/ 2 h 328"/>
                    <a:gd name="T16" fmla="*/ 1 w 1209"/>
                    <a:gd name="T17" fmla="*/ 2 h 328"/>
                    <a:gd name="T18" fmla="*/ 1 w 1209"/>
                    <a:gd name="T19" fmla="*/ 2 h 328"/>
                    <a:gd name="T20" fmla="*/ 2 w 1209"/>
                    <a:gd name="T21" fmla="*/ 2 h 328"/>
                    <a:gd name="T22" fmla="*/ 2 w 1209"/>
                    <a:gd name="T23" fmla="*/ 2 h 328"/>
                    <a:gd name="T24" fmla="*/ 2 w 1209"/>
                    <a:gd name="T25" fmla="*/ 2 h 328"/>
                    <a:gd name="T26" fmla="*/ 3 w 1209"/>
                    <a:gd name="T27" fmla="*/ 2 h 328"/>
                    <a:gd name="T28" fmla="*/ 3 w 1209"/>
                    <a:gd name="T29" fmla="*/ 2 h 328"/>
                    <a:gd name="T30" fmla="*/ 3 w 1209"/>
                    <a:gd name="T31" fmla="*/ 2 h 328"/>
                    <a:gd name="T32" fmla="*/ 4 w 1209"/>
                    <a:gd name="T33" fmla="*/ 1 h 328"/>
                    <a:gd name="T34" fmla="*/ 4 w 1209"/>
                    <a:gd name="T35" fmla="*/ 1 h 328"/>
                    <a:gd name="T36" fmla="*/ 4 w 1209"/>
                    <a:gd name="T37" fmla="*/ 1 h 328"/>
                    <a:gd name="T38" fmla="*/ 4 w 1209"/>
                    <a:gd name="T39" fmla="*/ 1 h 328"/>
                    <a:gd name="T40" fmla="*/ 4 w 1209"/>
                    <a:gd name="T41" fmla="*/ 1 h 328"/>
                    <a:gd name="T42" fmla="*/ 4 w 1209"/>
                    <a:gd name="T43" fmla="*/ 1 h 328"/>
                    <a:gd name="T44" fmla="*/ 4 w 1209"/>
                    <a:gd name="T45" fmla="*/ 1 h 328"/>
                    <a:gd name="T46" fmla="*/ 4 w 1209"/>
                    <a:gd name="T47" fmla="*/ 1 h 328"/>
                    <a:gd name="T48" fmla="*/ 3 w 1209"/>
                    <a:gd name="T49" fmla="*/ 1 h 328"/>
                    <a:gd name="T50" fmla="*/ 3 w 1209"/>
                    <a:gd name="T51" fmla="*/ 1 h 328"/>
                    <a:gd name="T52" fmla="*/ 3 w 1209"/>
                    <a:gd name="T53" fmla="*/ 1 h 328"/>
                    <a:gd name="T54" fmla="*/ 2 w 1209"/>
                    <a:gd name="T55" fmla="*/ 1 h 328"/>
                    <a:gd name="T56" fmla="*/ 2 w 1209"/>
                    <a:gd name="T57" fmla="*/ 1 h 328"/>
                    <a:gd name="T58" fmla="*/ 2 w 1209"/>
                    <a:gd name="T59" fmla="*/ 1 h 328"/>
                    <a:gd name="T60" fmla="*/ 2 w 1209"/>
                    <a:gd name="T61" fmla="*/ 1 h 328"/>
                    <a:gd name="T62" fmla="*/ 1 w 1209"/>
                    <a:gd name="T63" fmla="*/ 1 h 328"/>
                    <a:gd name="T64" fmla="*/ 1 w 1209"/>
                    <a:gd name="T65" fmla="*/ 1 h 328"/>
                    <a:gd name="T66" fmla="*/ 1 w 1209"/>
                    <a:gd name="T67" fmla="*/ 1 h 328"/>
                    <a:gd name="T68" fmla="*/ 0 w 1209"/>
                    <a:gd name="T69" fmla="*/ 1 h 328"/>
                    <a:gd name="T70" fmla="*/ 0 w 1209"/>
                    <a:gd name="T71" fmla="*/ 1 h 328"/>
                    <a:gd name="T72" fmla="*/ 0 w 1209"/>
                    <a:gd name="T73" fmla="*/ 0 h 32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1209"/>
                    <a:gd name="T112" fmla="*/ 0 h 328"/>
                    <a:gd name="T113" fmla="*/ 1209 w 1209"/>
                    <a:gd name="T114" fmla="*/ 328 h 328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1209" h="328">
                      <a:moveTo>
                        <a:pt x="134" y="0"/>
                      </a:moveTo>
                      <a:lnTo>
                        <a:pt x="384" y="120"/>
                      </a:lnTo>
                      <a:lnTo>
                        <a:pt x="82" y="81"/>
                      </a:lnTo>
                      <a:lnTo>
                        <a:pt x="353" y="163"/>
                      </a:lnTo>
                      <a:lnTo>
                        <a:pt x="6" y="120"/>
                      </a:lnTo>
                      <a:lnTo>
                        <a:pt x="315" y="202"/>
                      </a:lnTo>
                      <a:lnTo>
                        <a:pt x="33" y="172"/>
                      </a:lnTo>
                      <a:lnTo>
                        <a:pt x="269" y="241"/>
                      </a:lnTo>
                      <a:lnTo>
                        <a:pt x="0" y="210"/>
                      </a:lnTo>
                      <a:lnTo>
                        <a:pt x="210" y="297"/>
                      </a:lnTo>
                      <a:lnTo>
                        <a:pt x="213" y="297"/>
                      </a:lnTo>
                      <a:lnTo>
                        <a:pt x="221" y="299"/>
                      </a:lnTo>
                      <a:lnTo>
                        <a:pt x="236" y="300"/>
                      </a:lnTo>
                      <a:lnTo>
                        <a:pt x="256" y="305"/>
                      </a:lnTo>
                      <a:lnTo>
                        <a:pt x="279" y="308"/>
                      </a:lnTo>
                      <a:lnTo>
                        <a:pt x="308" y="312"/>
                      </a:lnTo>
                      <a:lnTo>
                        <a:pt x="339" y="318"/>
                      </a:lnTo>
                      <a:lnTo>
                        <a:pt x="375" y="322"/>
                      </a:lnTo>
                      <a:lnTo>
                        <a:pt x="412" y="327"/>
                      </a:lnTo>
                      <a:lnTo>
                        <a:pt x="452" y="328"/>
                      </a:lnTo>
                      <a:lnTo>
                        <a:pt x="493" y="328"/>
                      </a:lnTo>
                      <a:lnTo>
                        <a:pt x="536" y="328"/>
                      </a:lnTo>
                      <a:lnTo>
                        <a:pt x="580" y="328"/>
                      </a:lnTo>
                      <a:lnTo>
                        <a:pt x="625" y="328"/>
                      </a:lnTo>
                      <a:lnTo>
                        <a:pt x="669" y="328"/>
                      </a:lnTo>
                      <a:lnTo>
                        <a:pt x="713" y="328"/>
                      </a:lnTo>
                      <a:lnTo>
                        <a:pt x="755" y="328"/>
                      </a:lnTo>
                      <a:lnTo>
                        <a:pt x="798" y="320"/>
                      </a:lnTo>
                      <a:lnTo>
                        <a:pt x="842" y="307"/>
                      </a:lnTo>
                      <a:lnTo>
                        <a:pt x="887" y="293"/>
                      </a:lnTo>
                      <a:lnTo>
                        <a:pt x="928" y="275"/>
                      </a:lnTo>
                      <a:lnTo>
                        <a:pt x="969" y="257"/>
                      </a:lnTo>
                      <a:lnTo>
                        <a:pt x="1008" y="238"/>
                      </a:lnTo>
                      <a:lnTo>
                        <a:pt x="1046" y="220"/>
                      </a:lnTo>
                      <a:lnTo>
                        <a:pt x="1079" y="200"/>
                      </a:lnTo>
                      <a:lnTo>
                        <a:pt x="1111" y="182"/>
                      </a:lnTo>
                      <a:lnTo>
                        <a:pt x="1139" y="164"/>
                      </a:lnTo>
                      <a:lnTo>
                        <a:pt x="1162" y="150"/>
                      </a:lnTo>
                      <a:lnTo>
                        <a:pt x="1182" y="137"/>
                      </a:lnTo>
                      <a:lnTo>
                        <a:pt x="1195" y="128"/>
                      </a:lnTo>
                      <a:lnTo>
                        <a:pt x="1205" y="122"/>
                      </a:lnTo>
                      <a:lnTo>
                        <a:pt x="1209" y="120"/>
                      </a:lnTo>
                      <a:lnTo>
                        <a:pt x="1203" y="119"/>
                      </a:lnTo>
                      <a:lnTo>
                        <a:pt x="1186" y="119"/>
                      </a:lnTo>
                      <a:lnTo>
                        <a:pt x="1161" y="119"/>
                      </a:lnTo>
                      <a:lnTo>
                        <a:pt x="1130" y="119"/>
                      </a:lnTo>
                      <a:lnTo>
                        <a:pt x="1091" y="119"/>
                      </a:lnTo>
                      <a:lnTo>
                        <a:pt x="1048" y="119"/>
                      </a:lnTo>
                      <a:lnTo>
                        <a:pt x="1002" y="119"/>
                      </a:lnTo>
                      <a:lnTo>
                        <a:pt x="955" y="119"/>
                      </a:lnTo>
                      <a:lnTo>
                        <a:pt x="905" y="118"/>
                      </a:lnTo>
                      <a:lnTo>
                        <a:pt x="857" y="117"/>
                      </a:lnTo>
                      <a:lnTo>
                        <a:pt x="811" y="116"/>
                      </a:lnTo>
                      <a:lnTo>
                        <a:pt x="770" y="116"/>
                      </a:lnTo>
                      <a:lnTo>
                        <a:pt x="731" y="115"/>
                      </a:lnTo>
                      <a:lnTo>
                        <a:pt x="701" y="113"/>
                      </a:lnTo>
                      <a:lnTo>
                        <a:pt x="678" y="113"/>
                      </a:lnTo>
                      <a:lnTo>
                        <a:pt x="665" y="112"/>
                      </a:lnTo>
                      <a:lnTo>
                        <a:pt x="650" y="108"/>
                      </a:lnTo>
                      <a:lnTo>
                        <a:pt x="627" y="103"/>
                      </a:lnTo>
                      <a:lnTo>
                        <a:pt x="597" y="97"/>
                      </a:lnTo>
                      <a:lnTo>
                        <a:pt x="561" y="90"/>
                      </a:lnTo>
                      <a:lnTo>
                        <a:pt x="519" y="79"/>
                      </a:lnTo>
                      <a:lnTo>
                        <a:pt x="475" y="70"/>
                      </a:lnTo>
                      <a:lnTo>
                        <a:pt x="427" y="60"/>
                      </a:lnTo>
                      <a:lnTo>
                        <a:pt x="381" y="51"/>
                      </a:lnTo>
                      <a:lnTo>
                        <a:pt x="332" y="42"/>
                      </a:lnTo>
                      <a:lnTo>
                        <a:pt x="288" y="32"/>
                      </a:lnTo>
                      <a:lnTo>
                        <a:pt x="246" y="22"/>
                      </a:lnTo>
                      <a:lnTo>
                        <a:pt x="209" y="15"/>
                      </a:lnTo>
                      <a:lnTo>
                        <a:pt x="177" y="8"/>
                      </a:lnTo>
                      <a:lnTo>
                        <a:pt x="154" y="4"/>
                      </a:lnTo>
                      <a:lnTo>
                        <a:pt x="138" y="0"/>
                      </a:lnTo>
                      <a:lnTo>
                        <a:pt x="134" y="0"/>
                      </a:lnTo>
                      <a:close/>
                    </a:path>
                  </a:pathLst>
                </a:custGeom>
                <a:solidFill>
                  <a:srgbClr val="7D7D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pic>
            <p:nvPicPr>
              <p:cNvPr id="13323" name="Picture 33" descr="hm00385_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449" y="3007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324" name="Picture 34" descr="hm00385_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-5400000" flipH="1" flipV="1">
                <a:off x="545" y="2863"/>
                <a:ext cx="397" cy="7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3321" name="Text Box 36"/>
            <p:cNvSpPr txBox="1">
              <a:spLocks noChangeArrowheads="1"/>
            </p:cNvSpPr>
            <p:nvPr/>
          </p:nvSpPr>
          <p:spPr bwMode="auto">
            <a:xfrm>
              <a:off x="3697" y="2342"/>
              <a:ext cx="187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>
                <a:buFontTx/>
                <a:buNone/>
              </a:pPr>
              <a:r>
                <a:rPr lang="en-US" altLang="en-US" sz="3000">
                  <a:solidFill>
                    <a:srgbClr val="FFFFFF"/>
                  </a:solidFill>
                </a:rPr>
                <a:t>Except for </a:t>
              </a:r>
              <a:r>
                <a:rPr lang="en-US" altLang="en-US" sz="3000" i="1">
                  <a:solidFill>
                    <a:srgbClr val="FFFFFF"/>
                  </a:solidFill>
                </a:rPr>
                <a:t>s</a:t>
              </a:r>
              <a:r>
                <a:rPr lang="en-US" altLang="en-US" sz="3000">
                  <a:solidFill>
                    <a:srgbClr val="FFFFFF"/>
                  </a:solidFill>
                </a:rPr>
                <a:t> and </a:t>
              </a:r>
              <a:r>
                <a:rPr lang="en-US" altLang="en-US" sz="3000" i="1">
                  <a:solidFill>
                    <a:srgbClr val="FFFFFF"/>
                  </a:solidFill>
                </a:rPr>
                <a:t>t</a:t>
              </a:r>
              <a:r>
                <a:rPr lang="en-US" altLang="en-US" sz="3000">
                  <a:solidFill>
                    <a:srgbClr val="FFFFFF"/>
                  </a:solidFill>
                </a:rPr>
                <a:t>.</a:t>
              </a:r>
            </a:p>
          </p:txBody>
        </p:sp>
      </p:grpSp>
      <p:sp>
        <p:nvSpPr>
          <p:cNvPr id="13318" name="Rectangle 39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5300">
                                            <p:txEl>
                                              <p:charRg st="142" end="18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95300">
                                            <p:txEl>
                                              <p:charRg st="142" end="18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95300">
                                            <p:txEl>
                                              <p:charRg st="142" end="18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5300">
                                            <p:txEl>
                                              <p:charRg st="180" end="2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95300">
                                            <p:txEl>
                                              <p:charRg st="180" end="2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95300">
                                            <p:txEl>
                                              <p:charRg st="180" end="2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 descr="in00202_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886200"/>
            <a:ext cx="2971800" cy="289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323" name="Text Box 3"/>
          <p:cNvSpPr txBox="1">
            <a:spLocks noChangeArrowheads="1"/>
          </p:cNvSpPr>
          <p:nvPr/>
        </p:nvSpPr>
        <p:spPr bwMode="auto">
          <a:xfrm>
            <a:off x="0" y="381000"/>
            <a:ext cx="9372600" cy="1877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en-US" dirty="0">
                <a:solidFill>
                  <a:srgbClr val="FF9900"/>
                </a:solidFill>
              </a:rPr>
              <a:t>Value of Solution:</a:t>
            </a:r>
            <a:r>
              <a:rPr lang="en-US" altLang="en-US" dirty="0">
                <a:solidFill>
                  <a:srgbClr val="FFFFFF"/>
                </a:solidFill>
              </a:rPr>
              <a:t>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200" dirty="0">
                <a:solidFill>
                  <a:srgbClr val="FFFFFF"/>
                </a:solidFill>
              </a:rPr>
              <a:t>Flow from </a:t>
            </a:r>
            <a:r>
              <a:rPr lang="en-US" altLang="en-US" sz="3200" i="1" dirty="0">
                <a:solidFill>
                  <a:srgbClr val="FFFFFF"/>
                </a:solidFill>
              </a:rPr>
              <a:t>s</a:t>
            </a:r>
            <a:r>
              <a:rPr lang="en-US" altLang="en-US" sz="3200" dirty="0">
                <a:solidFill>
                  <a:srgbClr val="FFFFFF"/>
                </a:solidFill>
              </a:rPr>
              <a:t> into the network</a:t>
            </a:r>
          </a:p>
          <a:p>
            <a:pPr lvl="1" algn="l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>
                <a:solidFill>
                  <a:srgbClr val="FFFFFF"/>
                </a:solidFill>
              </a:rPr>
              <a:t>      rate(</a:t>
            </a:r>
            <a:r>
              <a:rPr lang="en-US" altLang="en-US" sz="3200" i="1" dirty="0">
                <a:solidFill>
                  <a:srgbClr val="FFFFFF"/>
                </a:solidFill>
              </a:rPr>
              <a:t>F</a:t>
            </a:r>
            <a:r>
              <a:rPr lang="en-US" altLang="en-US" sz="3200" dirty="0">
                <a:solidFill>
                  <a:srgbClr val="FFFFFF"/>
                </a:solidFill>
              </a:rPr>
              <a:t>) = </a:t>
            </a:r>
            <a:r>
              <a:rPr lang="en-US" altLang="en-US" sz="3000" dirty="0">
                <a:solidFill>
                  <a:srgbClr val="FFFFFF"/>
                </a:solidFill>
                <a:sym typeface="Symbol" pitchFamily="18" charset="2"/>
              </a:rPr>
              <a:t></a:t>
            </a:r>
            <a:r>
              <a:rPr lang="en-US" altLang="en-US" sz="3000" i="1" baseline="-25000" dirty="0">
                <a:solidFill>
                  <a:srgbClr val="FFFFFF"/>
                </a:solidFill>
              </a:rPr>
              <a:t>u</a:t>
            </a:r>
            <a:r>
              <a:rPr lang="en-US" altLang="en-US" sz="3000" i="1" dirty="0">
                <a:solidFill>
                  <a:srgbClr val="FFFFFF"/>
                </a:solidFill>
              </a:rPr>
              <a:t> F</a:t>
            </a:r>
            <a:r>
              <a:rPr lang="en-US" altLang="en-US" sz="3000" baseline="-25000" dirty="0">
                <a:solidFill>
                  <a:srgbClr val="FFFFFF"/>
                </a:solidFill>
              </a:rPr>
              <a:t>&lt;</a:t>
            </a:r>
            <a:r>
              <a:rPr lang="en-US" altLang="en-US" sz="3000" i="1" baseline="-25000" dirty="0" err="1">
                <a:solidFill>
                  <a:srgbClr val="FFFFFF"/>
                </a:solidFill>
              </a:rPr>
              <a:t>s</a:t>
            </a:r>
            <a:r>
              <a:rPr lang="en-US" altLang="en-US" sz="3000" baseline="-25000" dirty="0" err="1">
                <a:solidFill>
                  <a:srgbClr val="FFFFFF"/>
                </a:solidFill>
              </a:rPr>
              <a:t>,</a:t>
            </a:r>
            <a:r>
              <a:rPr lang="en-US" altLang="en-US" sz="3000" i="1" baseline="-25000" dirty="0" err="1">
                <a:solidFill>
                  <a:srgbClr val="FFFFFF"/>
                </a:solidFill>
              </a:rPr>
              <a:t>u</a:t>
            </a:r>
            <a:r>
              <a:rPr lang="en-US" altLang="en-US" sz="3000" baseline="-25000" dirty="0">
                <a:solidFill>
                  <a:srgbClr val="FFFFFF"/>
                </a:solidFill>
              </a:rPr>
              <a:t>&gt;</a:t>
            </a:r>
          </a:p>
          <a:p>
            <a:pPr lvl="1" algn="l" eaLnBrk="1" hangingPunct="1">
              <a:spcBef>
                <a:spcPct val="0"/>
              </a:spcBef>
              <a:buFontTx/>
              <a:buNone/>
            </a:pPr>
            <a:endParaRPr lang="en-US" altLang="en-US" sz="3000" baseline="-25000" dirty="0">
              <a:solidFill>
                <a:srgbClr val="FFFFFF"/>
              </a:solidFill>
            </a:endParaRPr>
          </a:p>
        </p:txBody>
      </p:sp>
      <p:sp>
        <p:nvSpPr>
          <p:cNvPr id="14340" name="Line 5"/>
          <p:cNvSpPr>
            <a:spLocks noChangeShapeType="1"/>
          </p:cNvSpPr>
          <p:nvPr/>
        </p:nvSpPr>
        <p:spPr bwMode="auto">
          <a:xfrm>
            <a:off x="4140200" y="4267200"/>
            <a:ext cx="0" cy="457200"/>
          </a:xfrm>
          <a:prstGeom prst="line">
            <a:avLst/>
          </a:prstGeom>
          <a:noFill/>
          <a:ln w="508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533400" y="4278313"/>
            <a:ext cx="2590800" cy="1970087"/>
            <a:chOff x="288" y="2448"/>
            <a:chExt cx="1632" cy="1241"/>
          </a:xfrm>
        </p:grpSpPr>
        <p:grpSp>
          <p:nvGrpSpPr>
            <p:cNvPr id="14370" name="Group 9"/>
            <p:cNvGrpSpPr>
              <a:grpSpLocks/>
            </p:cNvGrpSpPr>
            <p:nvPr/>
          </p:nvGrpSpPr>
          <p:grpSpPr bwMode="auto">
            <a:xfrm flipH="1">
              <a:off x="432" y="2448"/>
              <a:ext cx="1488" cy="1241"/>
              <a:chOff x="192" y="2736"/>
              <a:chExt cx="1488" cy="1241"/>
            </a:xfrm>
          </p:grpSpPr>
          <p:sp>
            <p:nvSpPr>
              <p:cNvPr id="14373" name="AutoShape 10"/>
              <p:cNvSpPr>
                <a:spLocks noChangeAspect="1" noChangeArrowheads="1" noTextEdit="1"/>
              </p:cNvSpPr>
              <p:nvPr/>
            </p:nvSpPr>
            <p:spPr bwMode="auto">
              <a:xfrm>
                <a:off x="192" y="2736"/>
                <a:ext cx="1488" cy="12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4374" name="Freeform 11"/>
              <p:cNvSpPr>
                <a:spLocks/>
              </p:cNvSpPr>
              <p:nvPr/>
            </p:nvSpPr>
            <p:spPr bwMode="auto">
              <a:xfrm>
                <a:off x="207" y="2747"/>
                <a:ext cx="1462" cy="1157"/>
              </a:xfrm>
              <a:custGeom>
                <a:avLst/>
                <a:gdLst>
                  <a:gd name="T0" fmla="*/ 4 w 2924"/>
                  <a:gd name="T1" fmla="*/ 1 h 2314"/>
                  <a:gd name="T2" fmla="*/ 4 w 2924"/>
                  <a:gd name="T3" fmla="*/ 1 h 2314"/>
                  <a:gd name="T4" fmla="*/ 3 w 2924"/>
                  <a:gd name="T5" fmla="*/ 1 h 2314"/>
                  <a:gd name="T6" fmla="*/ 3 w 2924"/>
                  <a:gd name="T7" fmla="*/ 1 h 2314"/>
                  <a:gd name="T8" fmla="*/ 3 w 2924"/>
                  <a:gd name="T9" fmla="*/ 1 h 2314"/>
                  <a:gd name="T10" fmla="*/ 2 w 2924"/>
                  <a:gd name="T11" fmla="*/ 1 h 2314"/>
                  <a:gd name="T12" fmla="*/ 2 w 2924"/>
                  <a:gd name="T13" fmla="*/ 1 h 2314"/>
                  <a:gd name="T14" fmla="*/ 1 w 2924"/>
                  <a:gd name="T15" fmla="*/ 1 h 2314"/>
                  <a:gd name="T16" fmla="*/ 1 w 2924"/>
                  <a:gd name="T17" fmla="*/ 1 h 2314"/>
                  <a:gd name="T18" fmla="*/ 1 w 2924"/>
                  <a:gd name="T19" fmla="*/ 2 h 2314"/>
                  <a:gd name="T20" fmla="*/ 1 w 2924"/>
                  <a:gd name="T21" fmla="*/ 2 h 2314"/>
                  <a:gd name="T22" fmla="*/ 1 w 2924"/>
                  <a:gd name="T23" fmla="*/ 3 h 2314"/>
                  <a:gd name="T24" fmla="*/ 1 w 2924"/>
                  <a:gd name="T25" fmla="*/ 3 h 2314"/>
                  <a:gd name="T26" fmla="*/ 1 w 2924"/>
                  <a:gd name="T27" fmla="*/ 3 h 2314"/>
                  <a:gd name="T28" fmla="*/ 1 w 2924"/>
                  <a:gd name="T29" fmla="*/ 4 h 2314"/>
                  <a:gd name="T30" fmla="*/ 1 w 2924"/>
                  <a:gd name="T31" fmla="*/ 5 h 2314"/>
                  <a:gd name="T32" fmla="*/ 1 w 2924"/>
                  <a:gd name="T33" fmla="*/ 5 h 2314"/>
                  <a:gd name="T34" fmla="*/ 1 w 2924"/>
                  <a:gd name="T35" fmla="*/ 5 h 2314"/>
                  <a:gd name="T36" fmla="*/ 1 w 2924"/>
                  <a:gd name="T37" fmla="*/ 6 h 2314"/>
                  <a:gd name="T38" fmla="*/ 1 w 2924"/>
                  <a:gd name="T39" fmla="*/ 7 h 2314"/>
                  <a:gd name="T40" fmla="*/ 1 w 2924"/>
                  <a:gd name="T41" fmla="*/ 7 h 2314"/>
                  <a:gd name="T42" fmla="*/ 1 w 2924"/>
                  <a:gd name="T43" fmla="*/ 8 h 2314"/>
                  <a:gd name="T44" fmla="*/ 1 w 2924"/>
                  <a:gd name="T45" fmla="*/ 9 h 2314"/>
                  <a:gd name="T46" fmla="*/ 2 w 2924"/>
                  <a:gd name="T47" fmla="*/ 9 h 2314"/>
                  <a:gd name="T48" fmla="*/ 2 w 2924"/>
                  <a:gd name="T49" fmla="*/ 9 h 2314"/>
                  <a:gd name="T50" fmla="*/ 3 w 2924"/>
                  <a:gd name="T51" fmla="*/ 9 h 2314"/>
                  <a:gd name="T52" fmla="*/ 3 w 2924"/>
                  <a:gd name="T53" fmla="*/ 9 h 2314"/>
                  <a:gd name="T54" fmla="*/ 3 w 2924"/>
                  <a:gd name="T55" fmla="*/ 9 h 2314"/>
                  <a:gd name="T56" fmla="*/ 5 w 2924"/>
                  <a:gd name="T57" fmla="*/ 9 h 2314"/>
                  <a:gd name="T58" fmla="*/ 6 w 2924"/>
                  <a:gd name="T59" fmla="*/ 9 h 2314"/>
                  <a:gd name="T60" fmla="*/ 6 w 2924"/>
                  <a:gd name="T61" fmla="*/ 9 h 2314"/>
                  <a:gd name="T62" fmla="*/ 7 w 2924"/>
                  <a:gd name="T63" fmla="*/ 9 h 2314"/>
                  <a:gd name="T64" fmla="*/ 8 w 2924"/>
                  <a:gd name="T65" fmla="*/ 9 h 2314"/>
                  <a:gd name="T66" fmla="*/ 9 w 2924"/>
                  <a:gd name="T67" fmla="*/ 9 h 2314"/>
                  <a:gd name="T68" fmla="*/ 9 w 2924"/>
                  <a:gd name="T69" fmla="*/ 9 h 2314"/>
                  <a:gd name="T70" fmla="*/ 10 w 2924"/>
                  <a:gd name="T71" fmla="*/ 9 h 2314"/>
                  <a:gd name="T72" fmla="*/ 11 w 2924"/>
                  <a:gd name="T73" fmla="*/ 9 h 2314"/>
                  <a:gd name="T74" fmla="*/ 11 w 2924"/>
                  <a:gd name="T75" fmla="*/ 9 h 2314"/>
                  <a:gd name="T76" fmla="*/ 11 w 2924"/>
                  <a:gd name="T77" fmla="*/ 9 h 2314"/>
                  <a:gd name="T78" fmla="*/ 11 w 2924"/>
                  <a:gd name="T79" fmla="*/ 8 h 2314"/>
                  <a:gd name="T80" fmla="*/ 11 w 2924"/>
                  <a:gd name="T81" fmla="*/ 7 h 2314"/>
                  <a:gd name="T82" fmla="*/ 11 w 2924"/>
                  <a:gd name="T83" fmla="*/ 7 h 2314"/>
                  <a:gd name="T84" fmla="*/ 12 w 2924"/>
                  <a:gd name="T85" fmla="*/ 7 h 2314"/>
                  <a:gd name="T86" fmla="*/ 12 w 2924"/>
                  <a:gd name="T87" fmla="*/ 7 h 2314"/>
                  <a:gd name="T88" fmla="*/ 12 w 2924"/>
                  <a:gd name="T89" fmla="*/ 6 h 2314"/>
                  <a:gd name="T90" fmla="*/ 12 w 2924"/>
                  <a:gd name="T91" fmla="*/ 5 h 2314"/>
                  <a:gd name="T92" fmla="*/ 12 w 2924"/>
                  <a:gd name="T93" fmla="*/ 5 h 2314"/>
                  <a:gd name="T94" fmla="*/ 12 w 2924"/>
                  <a:gd name="T95" fmla="*/ 5 h 2314"/>
                  <a:gd name="T96" fmla="*/ 11 w 2924"/>
                  <a:gd name="T97" fmla="*/ 4 h 2314"/>
                  <a:gd name="T98" fmla="*/ 11 w 2924"/>
                  <a:gd name="T99" fmla="*/ 3 h 2314"/>
                  <a:gd name="T100" fmla="*/ 10 w 2924"/>
                  <a:gd name="T101" fmla="*/ 3 h 2314"/>
                  <a:gd name="T102" fmla="*/ 9 w 2924"/>
                  <a:gd name="T103" fmla="*/ 3 h 2314"/>
                  <a:gd name="T104" fmla="*/ 8 w 2924"/>
                  <a:gd name="T105" fmla="*/ 3 h 2314"/>
                  <a:gd name="T106" fmla="*/ 7 w 2924"/>
                  <a:gd name="T107" fmla="*/ 3 h 2314"/>
                  <a:gd name="T108" fmla="*/ 7 w 2924"/>
                  <a:gd name="T109" fmla="*/ 3 h 2314"/>
                  <a:gd name="T110" fmla="*/ 7 w 2924"/>
                  <a:gd name="T111" fmla="*/ 2 h 2314"/>
                  <a:gd name="T112" fmla="*/ 6 w 2924"/>
                  <a:gd name="T113" fmla="*/ 2 h 2314"/>
                  <a:gd name="T114" fmla="*/ 6 w 2924"/>
                  <a:gd name="T115" fmla="*/ 1 h 2314"/>
                  <a:gd name="T116" fmla="*/ 6 w 2924"/>
                  <a:gd name="T117" fmla="*/ 1 h 2314"/>
                  <a:gd name="T118" fmla="*/ 5 w 2924"/>
                  <a:gd name="T119" fmla="*/ 1 h 2314"/>
                  <a:gd name="T120" fmla="*/ 5 w 2924"/>
                  <a:gd name="T121" fmla="*/ 1 h 231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924"/>
                  <a:gd name="T184" fmla="*/ 0 h 2314"/>
                  <a:gd name="T185" fmla="*/ 2924 w 2924"/>
                  <a:gd name="T186" fmla="*/ 2314 h 231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924" h="2314">
                    <a:moveTo>
                      <a:pt x="1167" y="80"/>
                    </a:moveTo>
                    <a:lnTo>
                      <a:pt x="1111" y="69"/>
                    </a:lnTo>
                    <a:lnTo>
                      <a:pt x="1064" y="58"/>
                    </a:lnTo>
                    <a:lnTo>
                      <a:pt x="1024" y="47"/>
                    </a:lnTo>
                    <a:lnTo>
                      <a:pt x="993" y="38"/>
                    </a:lnTo>
                    <a:lnTo>
                      <a:pt x="964" y="29"/>
                    </a:lnTo>
                    <a:lnTo>
                      <a:pt x="943" y="22"/>
                    </a:lnTo>
                    <a:lnTo>
                      <a:pt x="925" y="14"/>
                    </a:lnTo>
                    <a:lnTo>
                      <a:pt x="911" y="11"/>
                    </a:lnTo>
                    <a:lnTo>
                      <a:pt x="898" y="6"/>
                    </a:lnTo>
                    <a:lnTo>
                      <a:pt x="885" y="2"/>
                    </a:lnTo>
                    <a:lnTo>
                      <a:pt x="873" y="0"/>
                    </a:lnTo>
                    <a:lnTo>
                      <a:pt x="862" y="0"/>
                    </a:lnTo>
                    <a:lnTo>
                      <a:pt x="848" y="0"/>
                    </a:lnTo>
                    <a:lnTo>
                      <a:pt x="831" y="1"/>
                    </a:lnTo>
                    <a:lnTo>
                      <a:pt x="811" y="5"/>
                    </a:lnTo>
                    <a:lnTo>
                      <a:pt x="788" y="11"/>
                    </a:lnTo>
                    <a:lnTo>
                      <a:pt x="759" y="14"/>
                    </a:lnTo>
                    <a:lnTo>
                      <a:pt x="733" y="19"/>
                    </a:lnTo>
                    <a:lnTo>
                      <a:pt x="706" y="21"/>
                    </a:lnTo>
                    <a:lnTo>
                      <a:pt x="680" y="23"/>
                    </a:lnTo>
                    <a:lnTo>
                      <a:pt x="653" y="24"/>
                    </a:lnTo>
                    <a:lnTo>
                      <a:pt x="628" y="26"/>
                    </a:lnTo>
                    <a:lnTo>
                      <a:pt x="601" y="28"/>
                    </a:lnTo>
                    <a:lnTo>
                      <a:pt x="576" y="31"/>
                    </a:lnTo>
                    <a:lnTo>
                      <a:pt x="550" y="33"/>
                    </a:lnTo>
                    <a:lnTo>
                      <a:pt x="525" y="38"/>
                    </a:lnTo>
                    <a:lnTo>
                      <a:pt x="500" y="43"/>
                    </a:lnTo>
                    <a:lnTo>
                      <a:pt x="474" y="51"/>
                    </a:lnTo>
                    <a:lnTo>
                      <a:pt x="449" y="60"/>
                    </a:lnTo>
                    <a:lnTo>
                      <a:pt x="423" y="72"/>
                    </a:lnTo>
                    <a:lnTo>
                      <a:pt x="398" y="87"/>
                    </a:lnTo>
                    <a:lnTo>
                      <a:pt x="372" y="105"/>
                    </a:lnTo>
                    <a:lnTo>
                      <a:pt x="346" y="124"/>
                    </a:lnTo>
                    <a:lnTo>
                      <a:pt x="324" y="142"/>
                    </a:lnTo>
                    <a:lnTo>
                      <a:pt x="301" y="159"/>
                    </a:lnTo>
                    <a:lnTo>
                      <a:pt x="281" y="177"/>
                    </a:lnTo>
                    <a:lnTo>
                      <a:pt x="262" y="194"/>
                    </a:lnTo>
                    <a:lnTo>
                      <a:pt x="244" y="210"/>
                    </a:lnTo>
                    <a:lnTo>
                      <a:pt x="230" y="228"/>
                    </a:lnTo>
                    <a:lnTo>
                      <a:pt x="217" y="244"/>
                    </a:lnTo>
                    <a:lnTo>
                      <a:pt x="203" y="261"/>
                    </a:lnTo>
                    <a:lnTo>
                      <a:pt x="194" y="278"/>
                    </a:lnTo>
                    <a:lnTo>
                      <a:pt x="186" y="294"/>
                    </a:lnTo>
                    <a:lnTo>
                      <a:pt x="180" y="312"/>
                    </a:lnTo>
                    <a:lnTo>
                      <a:pt x="175" y="331"/>
                    </a:lnTo>
                    <a:lnTo>
                      <a:pt x="173" y="348"/>
                    </a:lnTo>
                    <a:lnTo>
                      <a:pt x="173" y="368"/>
                    </a:lnTo>
                    <a:lnTo>
                      <a:pt x="176" y="389"/>
                    </a:lnTo>
                    <a:lnTo>
                      <a:pt x="176" y="407"/>
                    </a:lnTo>
                    <a:lnTo>
                      <a:pt x="173" y="426"/>
                    </a:lnTo>
                    <a:lnTo>
                      <a:pt x="167" y="441"/>
                    </a:lnTo>
                    <a:lnTo>
                      <a:pt x="158" y="458"/>
                    </a:lnTo>
                    <a:lnTo>
                      <a:pt x="146" y="473"/>
                    </a:lnTo>
                    <a:lnTo>
                      <a:pt x="133" y="488"/>
                    </a:lnTo>
                    <a:lnTo>
                      <a:pt x="118" y="502"/>
                    </a:lnTo>
                    <a:lnTo>
                      <a:pt x="104" y="519"/>
                    </a:lnTo>
                    <a:lnTo>
                      <a:pt x="86" y="533"/>
                    </a:lnTo>
                    <a:lnTo>
                      <a:pt x="72" y="552"/>
                    </a:lnTo>
                    <a:lnTo>
                      <a:pt x="56" y="569"/>
                    </a:lnTo>
                    <a:lnTo>
                      <a:pt x="42" y="592"/>
                    </a:lnTo>
                    <a:lnTo>
                      <a:pt x="29" y="614"/>
                    </a:lnTo>
                    <a:lnTo>
                      <a:pt x="18" y="640"/>
                    </a:lnTo>
                    <a:lnTo>
                      <a:pt x="10" y="670"/>
                    </a:lnTo>
                    <a:lnTo>
                      <a:pt x="4" y="703"/>
                    </a:lnTo>
                    <a:lnTo>
                      <a:pt x="1" y="735"/>
                    </a:lnTo>
                    <a:lnTo>
                      <a:pt x="0" y="768"/>
                    </a:lnTo>
                    <a:lnTo>
                      <a:pt x="1" y="799"/>
                    </a:lnTo>
                    <a:lnTo>
                      <a:pt x="4" y="833"/>
                    </a:lnTo>
                    <a:lnTo>
                      <a:pt x="8" y="861"/>
                    </a:lnTo>
                    <a:lnTo>
                      <a:pt x="14" y="891"/>
                    </a:lnTo>
                    <a:lnTo>
                      <a:pt x="20" y="918"/>
                    </a:lnTo>
                    <a:lnTo>
                      <a:pt x="27" y="946"/>
                    </a:lnTo>
                    <a:lnTo>
                      <a:pt x="34" y="971"/>
                    </a:lnTo>
                    <a:lnTo>
                      <a:pt x="42" y="996"/>
                    </a:lnTo>
                    <a:lnTo>
                      <a:pt x="48" y="1018"/>
                    </a:lnTo>
                    <a:lnTo>
                      <a:pt x="56" y="1042"/>
                    </a:lnTo>
                    <a:lnTo>
                      <a:pt x="61" y="1061"/>
                    </a:lnTo>
                    <a:lnTo>
                      <a:pt x="66" y="1081"/>
                    </a:lnTo>
                    <a:lnTo>
                      <a:pt x="71" y="1100"/>
                    </a:lnTo>
                    <a:lnTo>
                      <a:pt x="73" y="1118"/>
                    </a:lnTo>
                    <a:lnTo>
                      <a:pt x="73" y="1134"/>
                    </a:lnTo>
                    <a:lnTo>
                      <a:pt x="72" y="1155"/>
                    </a:lnTo>
                    <a:lnTo>
                      <a:pt x="71" y="1178"/>
                    </a:lnTo>
                    <a:lnTo>
                      <a:pt x="68" y="1203"/>
                    </a:lnTo>
                    <a:lnTo>
                      <a:pt x="63" y="1227"/>
                    </a:lnTo>
                    <a:lnTo>
                      <a:pt x="60" y="1256"/>
                    </a:lnTo>
                    <a:lnTo>
                      <a:pt x="54" y="1286"/>
                    </a:lnTo>
                    <a:lnTo>
                      <a:pt x="50" y="1319"/>
                    </a:lnTo>
                    <a:lnTo>
                      <a:pt x="44" y="1351"/>
                    </a:lnTo>
                    <a:lnTo>
                      <a:pt x="39" y="1384"/>
                    </a:lnTo>
                    <a:lnTo>
                      <a:pt x="33" y="1420"/>
                    </a:lnTo>
                    <a:lnTo>
                      <a:pt x="29" y="1456"/>
                    </a:lnTo>
                    <a:lnTo>
                      <a:pt x="24" y="1493"/>
                    </a:lnTo>
                    <a:lnTo>
                      <a:pt x="21" y="1529"/>
                    </a:lnTo>
                    <a:lnTo>
                      <a:pt x="18" y="1567"/>
                    </a:lnTo>
                    <a:lnTo>
                      <a:pt x="16" y="1607"/>
                    </a:lnTo>
                    <a:lnTo>
                      <a:pt x="15" y="1644"/>
                    </a:lnTo>
                    <a:lnTo>
                      <a:pt x="19" y="1681"/>
                    </a:lnTo>
                    <a:lnTo>
                      <a:pt x="24" y="1717"/>
                    </a:lnTo>
                    <a:lnTo>
                      <a:pt x="32" y="1755"/>
                    </a:lnTo>
                    <a:lnTo>
                      <a:pt x="40" y="1789"/>
                    </a:lnTo>
                    <a:lnTo>
                      <a:pt x="52" y="1823"/>
                    </a:lnTo>
                    <a:lnTo>
                      <a:pt x="64" y="1855"/>
                    </a:lnTo>
                    <a:lnTo>
                      <a:pt x="77" y="1887"/>
                    </a:lnTo>
                    <a:lnTo>
                      <a:pt x="89" y="1915"/>
                    </a:lnTo>
                    <a:lnTo>
                      <a:pt x="103" y="1943"/>
                    </a:lnTo>
                    <a:lnTo>
                      <a:pt x="115" y="1967"/>
                    </a:lnTo>
                    <a:lnTo>
                      <a:pt x="128" y="1991"/>
                    </a:lnTo>
                    <a:lnTo>
                      <a:pt x="138" y="2011"/>
                    </a:lnTo>
                    <a:lnTo>
                      <a:pt x="147" y="2029"/>
                    </a:lnTo>
                    <a:lnTo>
                      <a:pt x="155" y="2045"/>
                    </a:lnTo>
                    <a:lnTo>
                      <a:pt x="161" y="2059"/>
                    </a:lnTo>
                    <a:lnTo>
                      <a:pt x="166" y="2068"/>
                    </a:lnTo>
                    <a:lnTo>
                      <a:pt x="178" y="2076"/>
                    </a:lnTo>
                    <a:lnTo>
                      <a:pt x="193" y="2084"/>
                    </a:lnTo>
                    <a:lnTo>
                      <a:pt x="212" y="2093"/>
                    </a:lnTo>
                    <a:lnTo>
                      <a:pt x="233" y="2097"/>
                    </a:lnTo>
                    <a:lnTo>
                      <a:pt x="257" y="2104"/>
                    </a:lnTo>
                    <a:lnTo>
                      <a:pt x="284" y="2107"/>
                    </a:lnTo>
                    <a:lnTo>
                      <a:pt x="312" y="2112"/>
                    </a:lnTo>
                    <a:lnTo>
                      <a:pt x="339" y="2114"/>
                    </a:lnTo>
                    <a:lnTo>
                      <a:pt x="369" y="2117"/>
                    </a:lnTo>
                    <a:lnTo>
                      <a:pt x="397" y="2118"/>
                    </a:lnTo>
                    <a:lnTo>
                      <a:pt x="425" y="2119"/>
                    </a:lnTo>
                    <a:lnTo>
                      <a:pt x="451" y="2121"/>
                    </a:lnTo>
                    <a:lnTo>
                      <a:pt x="475" y="2122"/>
                    </a:lnTo>
                    <a:lnTo>
                      <a:pt x="497" y="2122"/>
                    </a:lnTo>
                    <a:lnTo>
                      <a:pt x="517" y="2123"/>
                    </a:lnTo>
                    <a:lnTo>
                      <a:pt x="535" y="2124"/>
                    </a:lnTo>
                    <a:lnTo>
                      <a:pt x="556" y="2131"/>
                    </a:lnTo>
                    <a:lnTo>
                      <a:pt x="579" y="2139"/>
                    </a:lnTo>
                    <a:lnTo>
                      <a:pt x="605" y="2152"/>
                    </a:lnTo>
                    <a:lnTo>
                      <a:pt x="631" y="2164"/>
                    </a:lnTo>
                    <a:lnTo>
                      <a:pt x="661" y="2179"/>
                    </a:lnTo>
                    <a:lnTo>
                      <a:pt x="692" y="2196"/>
                    </a:lnTo>
                    <a:lnTo>
                      <a:pt x="726" y="2212"/>
                    </a:lnTo>
                    <a:lnTo>
                      <a:pt x="762" y="2228"/>
                    </a:lnTo>
                    <a:lnTo>
                      <a:pt x="800" y="2243"/>
                    </a:lnTo>
                    <a:lnTo>
                      <a:pt x="839" y="2258"/>
                    </a:lnTo>
                    <a:lnTo>
                      <a:pt x="883" y="2270"/>
                    </a:lnTo>
                    <a:lnTo>
                      <a:pt x="927" y="2280"/>
                    </a:lnTo>
                    <a:lnTo>
                      <a:pt x="975" y="2288"/>
                    </a:lnTo>
                    <a:lnTo>
                      <a:pt x="1024" y="2291"/>
                    </a:lnTo>
                    <a:lnTo>
                      <a:pt x="1078" y="2292"/>
                    </a:lnTo>
                    <a:lnTo>
                      <a:pt x="1127" y="2285"/>
                    </a:lnTo>
                    <a:lnTo>
                      <a:pt x="1174" y="2278"/>
                    </a:lnTo>
                    <a:lnTo>
                      <a:pt x="1217" y="2267"/>
                    </a:lnTo>
                    <a:lnTo>
                      <a:pt x="1258" y="2255"/>
                    </a:lnTo>
                    <a:lnTo>
                      <a:pt x="1293" y="2241"/>
                    </a:lnTo>
                    <a:lnTo>
                      <a:pt x="1330" y="2227"/>
                    </a:lnTo>
                    <a:lnTo>
                      <a:pt x="1365" y="2212"/>
                    </a:lnTo>
                    <a:lnTo>
                      <a:pt x="1401" y="2201"/>
                    </a:lnTo>
                    <a:lnTo>
                      <a:pt x="1434" y="2190"/>
                    </a:lnTo>
                    <a:lnTo>
                      <a:pt x="1470" y="2183"/>
                    </a:lnTo>
                    <a:lnTo>
                      <a:pt x="1507" y="2178"/>
                    </a:lnTo>
                    <a:lnTo>
                      <a:pt x="1546" y="2178"/>
                    </a:lnTo>
                    <a:lnTo>
                      <a:pt x="1590" y="2183"/>
                    </a:lnTo>
                    <a:lnTo>
                      <a:pt x="1635" y="2192"/>
                    </a:lnTo>
                    <a:lnTo>
                      <a:pt x="1685" y="2209"/>
                    </a:lnTo>
                    <a:lnTo>
                      <a:pt x="1740" y="2233"/>
                    </a:lnTo>
                    <a:lnTo>
                      <a:pt x="1794" y="2258"/>
                    </a:lnTo>
                    <a:lnTo>
                      <a:pt x="1843" y="2276"/>
                    </a:lnTo>
                    <a:lnTo>
                      <a:pt x="1887" y="2291"/>
                    </a:lnTo>
                    <a:lnTo>
                      <a:pt x="1928" y="2303"/>
                    </a:lnTo>
                    <a:lnTo>
                      <a:pt x="1965" y="2310"/>
                    </a:lnTo>
                    <a:lnTo>
                      <a:pt x="2001" y="2314"/>
                    </a:lnTo>
                    <a:lnTo>
                      <a:pt x="2033" y="2314"/>
                    </a:lnTo>
                    <a:lnTo>
                      <a:pt x="2066" y="2314"/>
                    </a:lnTo>
                    <a:lnTo>
                      <a:pt x="2096" y="2309"/>
                    </a:lnTo>
                    <a:lnTo>
                      <a:pt x="2128" y="2304"/>
                    </a:lnTo>
                    <a:lnTo>
                      <a:pt x="2161" y="2295"/>
                    </a:lnTo>
                    <a:lnTo>
                      <a:pt x="2196" y="2288"/>
                    </a:lnTo>
                    <a:lnTo>
                      <a:pt x="2232" y="2279"/>
                    </a:lnTo>
                    <a:lnTo>
                      <a:pt x="2273" y="2270"/>
                    </a:lnTo>
                    <a:lnTo>
                      <a:pt x="2315" y="2260"/>
                    </a:lnTo>
                    <a:lnTo>
                      <a:pt x="2365" y="2253"/>
                    </a:lnTo>
                    <a:lnTo>
                      <a:pt x="2412" y="2247"/>
                    </a:lnTo>
                    <a:lnTo>
                      <a:pt x="2456" y="2242"/>
                    </a:lnTo>
                    <a:lnTo>
                      <a:pt x="2496" y="2240"/>
                    </a:lnTo>
                    <a:lnTo>
                      <a:pt x="2534" y="2241"/>
                    </a:lnTo>
                    <a:lnTo>
                      <a:pt x="2565" y="2241"/>
                    </a:lnTo>
                    <a:lnTo>
                      <a:pt x="2594" y="2244"/>
                    </a:lnTo>
                    <a:lnTo>
                      <a:pt x="2620" y="2246"/>
                    </a:lnTo>
                    <a:lnTo>
                      <a:pt x="2642" y="2247"/>
                    </a:lnTo>
                    <a:lnTo>
                      <a:pt x="2661" y="2247"/>
                    </a:lnTo>
                    <a:lnTo>
                      <a:pt x="2676" y="2243"/>
                    </a:lnTo>
                    <a:lnTo>
                      <a:pt x="2690" y="2237"/>
                    </a:lnTo>
                    <a:lnTo>
                      <a:pt x="2701" y="2230"/>
                    </a:lnTo>
                    <a:lnTo>
                      <a:pt x="2708" y="2217"/>
                    </a:lnTo>
                    <a:lnTo>
                      <a:pt x="2714" y="2200"/>
                    </a:lnTo>
                    <a:lnTo>
                      <a:pt x="2717" y="2179"/>
                    </a:lnTo>
                    <a:lnTo>
                      <a:pt x="2719" y="2154"/>
                    </a:lnTo>
                    <a:lnTo>
                      <a:pt x="2719" y="2123"/>
                    </a:lnTo>
                    <a:lnTo>
                      <a:pt x="2720" y="2096"/>
                    </a:lnTo>
                    <a:lnTo>
                      <a:pt x="2722" y="2073"/>
                    </a:lnTo>
                    <a:lnTo>
                      <a:pt x="2724" y="2050"/>
                    </a:lnTo>
                    <a:lnTo>
                      <a:pt x="2727" y="2028"/>
                    </a:lnTo>
                    <a:lnTo>
                      <a:pt x="2732" y="2009"/>
                    </a:lnTo>
                    <a:lnTo>
                      <a:pt x="2735" y="1991"/>
                    </a:lnTo>
                    <a:lnTo>
                      <a:pt x="2741" y="1975"/>
                    </a:lnTo>
                    <a:lnTo>
                      <a:pt x="2745" y="1957"/>
                    </a:lnTo>
                    <a:lnTo>
                      <a:pt x="2751" y="1943"/>
                    </a:lnTo>
                    <a:lnTo>
                      <a:pt x="2757" y="1926"/>
                    </a:lnTo>
                    <a:lnTo>
                      <a:pt x="2764" y="1911"/>
                    </a:lnTo>
                    <a:lnTo>
                      <a:pt x="2769" y="1895"/>
                    </a:lnTo>
                    <a:lnTo>
                      <a:pt x="2777" y="1880"/>
                    </a:lnTo>
                    <a:lnTo>
                      <a:pt x="2783" y="1863"/>
                    </a:lnTo>
                    <a:lnTo>
                      <a:pt x="2790" y="1846"/>
                    </a:lnTo>
                    <a:lnTo>
                      <a:pt x="2798" y="1829"/>
                    </a:lnTo>
                    <a:lnTo>
                      <a:pt x="2807" y="1813"/>
                    </a:lnTo>
                    <a:lnTo>
                      <a:pt x="2816" y="1798"/>
                    </a:lnTo>
                    <a:lnTo>
                      <a:pt x="2828" y="1783"/>
                    </a:lnTo>
                    <a:lnTo>
                      <a:pt x="2839" y="1768"/>
                    </a:lnTo>
                    <a:lnTo>
                      <a:pt x="2851" y="1754"/>
                    </a:lnTo>
                    <a:lnTo>
                      <a:pt x="2863" y="1737"/>
                    </a:lnTo>
                    <a:lnTo>
                      <a:pt x="2875" y="1723"/>
                    </a:lnTo>
                    <a:lnTo>
                      <a:pt x="2884" y="1704"/>
                    </a:lnTo>
                    <a:lnTo>
                      <a:pt x="2894" y="1686"/>
                    </a:lnTo>
                    <a:lnTo>
                      <a:pt x="2903" y="1665"/>
                    </a:lnTo>
                    <a:lnTo>
                      <a:pt x="2910" y="1643"/>
                    </a:lnTo>
                    <a:lnTo>
                      <a:pt x="2914" y="1618"/>
                    </a:lnTo>
                    <a:lnTo>
                      <a:pt x="2916" y="1590"/>
                    </a:lnTo>
                    <a:lnTo>
                      <a:pt x="2916" y="1560"/>
                    </a:lnTo>
                    <a:lnTo>
                      <a:pt x="2915" y="1527"/>
                    </a:lnTo>
                    <a:lnTo>
                      <a:pt x="2911" y="1490"/>
                    </a:lnTo>
                    <a:lnTo>
                      <a:pt x="2911" y="1457"/>
                    </a:lnTo>
                    <a:lnTo>
                      <a:pt x="2911" y="1424"/>
                    </a:lnTo>
                    <a:lnTo>
                      <a:pt x="2914" y="1392"/>
                    </a:lnTo>
                    <a:lnTo>
                      <a:pt x="2916" y="1360"/>
                    </a:lnTo>
                    <a:lnTo>
                      <a:pt x="2918" y="1331"/>
                    </a:lnTo>
                    <a:lnTo>
                      <a:pt x="2921" y="1300"/>
                    </a:lnTo>
                    <a:lnTo>
                      <a:pt x="2924" y="1274"/>
                    </a:lnTo>
                    <a:lnTo>
                      <a:pt x="2923" y="1244"/>
                    </a:lnTo>
                    <a:lnTo>
                      <a:pt x="2922" y="1216"/>
                    </a:lnTo>
                    <a:lnTo>
                      <a:pt x="2917" y="1190"/>
                    </a:lnTo>
                    <a:lnTo>
                      <a:pt x="2912" y="1163"/>
                    </a:lnTo>
                    <a:lnTo>
                      <a:pt x="2901" y="1136"/>
                    </a:lnTo>
                    <a:lnTo>
                      <a:pt x="2887" y="1111"/>
                    </a:lnTo>
                    <a:lnTo>
                      <a:pt x="2871" y="1087"/>
                    </a:lnTo>
                    <a:lnTo>
                      <a:pt x="2849" y="1063"/>
                    </a:lnTo>
                    <a:lnTo>
                      <a:pt x="2824" y="1037"/>
                    </a:lnTo>
                    <a:lnTo>
                      <a:pt x="2804" y="1015"/>
                    </a:lnTo>
                    <a:lnTo>
                      <a:pt x="2786" y="993"/>
                    </a:lnTo>
                    <a:lnTo>
                      <a:pt x="2768" y="972"/>
                    </a:lnTo>
                    <a:lnTo>
                      <a:pt x="2750" y="952"/>
                    </a:lnTo>
                    <a:lnTo>
                      <a:pt x="2734" y="935"/>
                    </a:lnTo>
                    <a:lnTo>
                      <a:pt x="2714" y="918"/>
                    </a:lnTo>
                    <a:lnTo>
                      <a:pt x="2693" y="903"/>
                    </a:lnTo>
                    <a:lnTo>
                      <a:pt x="2667" y="888"/>
                    </a:lnTo>
                    <a:lnTo>
                      <a:pt x="2641" y="875"/>
                    </a:lnTo>
                    <a:lnTo>
                      <a:pt x="2608" y="861"/>
                    </a:lnTo>
                    <a:lnTo>
                      <a:pt x="2571" y="851"/>
                    </a:lnTo>
                    <a:lnTo>
                      <a:pt x="2528" y="841"/>
                    </a:lnTo>
                    <a:lnTo>
                      <a:pt x="2478" y="834"/>
                    </a:lnTo>
                    <a:lnTo>
                      <a:pt x="2421" y="826"/>
                    </a:lnTo>
                    <a:lnTo>
                      <a:pt x="2357" y="822"/>
                    </a:lnTo>
                    <a:lnTo>
                      <a:pt x="2289" y="814"/>
                    </a:lnTo>
                    <a:lnTo>
                      <a:pt x="2231" y="807"/>
                    </a:lnTo>
                    <a:lnTo>
                      <a:pt x="2175" y="797"/>
                    </a:lnTo>
                    <a:lnTo>
                      <a:pt x="2128" y="787"/>
                    </a:lnTo>
                    <a:lnTo>
                      <a:pt x="2085" y="776"/>
                    </a:lnTo>
                    <a:lnTo>
                      <a:pt x="2047" y="764"/>
                    </a:lnTo>
                    <a:lnTo>
                      <a:pt x="2015" y="750"/>
                    </a:lnTo>
                    <a:lnTo>
                      <a:pt x="1989" y="736"/>
                    </a:lnTo>
                    <a:lnTo>
                      <a:pt x="1963" y="720"/>
                    </a:lnTo>
                    <a:lnTo>
                      <a:pt x="1943" y="705"/>
                    </a:lnTo>
                    <a:lnTo>
                      <a:pt x="1926" y="688"/>
                    </a:lnTo>
                    <a:lnTo>
                      <a:pt x="1912" y="671"/>
                    </a:lnTo>
                    <a:lnTo>
                      <a:pt x="1901" y="654"/>
                    </a:lnTo>
                    <a:lnTo>
                      <a:pt x="1894" y="636"/>
                    </a:lnTo>
                    <a:lnTo>
                      <a:pt x="1887" y="619"/>
                    </a:lnTo>
                    <a:lnTo>
                      <a:pt x="1884" y="603"/>
                    </a:lnTo>
                    <a:lnTo>
                      <a:pt x="1875" y="584"/>
                    </a:lnTo>
                    <a:lnTo>
                      <a:pt x="1860" y="568"/>
                    </a:lnTo>
                    <a:lnTo>
                      <a:pt x="1839" y="554"/>
                    </a:lnTo>
                    <a:lnTo>
                      <a:pt x="1815" y="540"/>
                    </a:lnTo>
                    <a:lnTo>
                      <a:pt x="1785" y="525"/>
                    </a:lnTo>
                    <a:lnTo>
                      <a:pt x="1753" y="512"/>
                    </a:lnTo>
                    <a:lnTo>
                      <a:pt x="1719" y="499"/>
                    </a:lnTo>
                    <a:lnTo>
                      <a:pt x="1685" y="487"/>
                    </a:lnTo>
                    <a:lnTo>
                      <a:pt x="1648" y="472"/>
                    </a:lnTo>
                    <a:lnTo>
                      <a:pt x="1614" y="458"/>
                    </a:lnTo>
                    <a:lnTo>
                      <a:pt x="1581" y="442"/>
                    </a:lnTo>
                    <a:lnTo>
                      <a:pt x="1552" y="428"/>
                    </a:lnTo>
                    <a:lnTo>
                      <a:pt x="1523" y="410"/>
                    </a:lnTo>
                    <a:lnTo>
                      <a:pt x="1501" y="394"/>
                    </a:lnTo>
                    <a:lnTo>
                      <a:pt x="1483" y="374"/>
                    </a:lnTo>
                    <a:lnTo>
                      <a:pt x="1473" y="354"/>
                    </a:lnTo>
                    <a:lnTo>
                      <a:pt x="1461" y="331"/>
                    </a:lnTo>
                    <a:lnTo>
                      <a:pt x="1447" y="309"/>
                    </a:lnTo>
                    <a:lnTo>
                      <a:pt x="1428" y="285"/>
                    </a:lnTo>
                    <a:lnTo>
                      <a:pt x="1407" y="262"/>
                    </a:lnTo>
                    <a:lnTo>
                      <a:pt x="1383" y="238"/>
                    </a:lnTo>
                    <a:lnTo>
                      <a:pt x="1356" y="216"/>
                    </a:lnTo>
                    <a:lnTo>
                      <a:pt x="1330" y="194"/>
                    </a:lnTo>
                    <a:lnTo>
                      <a:pt x="1304" y="174"/>
                    </a:lnTo>
                    <a:lnTo>
                      <a:pt x="1277" y="153"/>
                    </a:lnTo>
                    <a:lnTo>
                      <a:pt x="1251" y="135"/>
                    </a:lnTo>
                    <a:lnTo>
                      <a:pt x="1228" y="118"/>
                    </a:lnTo>
                    <a:lnTo>
                      <a:pt x="1208" y="106"/>
                    </a:lnTo>
                    <a:lnTo>
                      <a:pt x="1190" y="94"/>
                    </a:lnTo>
                    <a:lnTo>
                      <a:pt x="1178" y="86"/>
                    </a:lnTo>
                    <a:lnTo>
                      <a:pt x="1168" y="81"/>
                    </a:lnTo>
                    <a:lnTo>
                      <a:pt x="1167" y="80"/>
                    </a:lnTo>
                    <a:close/>
                  </a:path>
                </a:pathLst>
              </a:custGeom>
              <a:solidFill>
                <a:srgbClr val="D1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4375" name="Freeform 12"/>
              <p:cNvSpPr>
                <a:spLocks/>
              </p:cNvSpPr>
              <p:nvPr/>
            </p:nvSpPr>
            <p:spPr bwMode="auto">
              <a:xfrm>
                <a:off x="217" y="3283"/>
                <a:ext cx="1450" cy="506"/>
              </a:xfrm>
              <a:custGeom>
                <a:avLst/>
                <a:gdLst>
                  <a:gd name="T0" fmla="*/ 1 w 2899"/>
                  <a:gd name="T1" fmla="*/ 3 h 1011"/>
                  <a:gd name="T2" fmla="*/ 1 w 2899"/>
                  <a:gd name="T3" fmla="*/ 3 h 1011"/>
                  <a:gd name="T4" fmla="*/ 1 w 2899"/>
                  <a:gd name="T5" fmla="*/ 3 h 1011"/>
                  <a:gd name="T6" fmla="*/ 1 w 2899"/>
                  <a:gd name="T7" fmla="*/ 3 h 1011"/>
                  <a:gd name="T8" fmla="*/ 2 w 2899"/>
                  <a:gd name="T9" fmla="*/ 3 h 1011"/>
                  <a:gd name="T10" fmla="*/ 2 w 2899"/>
                  <a:gd name="T11" fmla="*/ 3 h 1011"/>
                  <a:gd name="T12" fmla="*/ 3 w 2899"/>
                  <a:gd name="T13" fmla="*/ 3 h 1011"/>
                  <a:gd name="T14" fmla="*/ 3 w 2899"/>
                  <a:gd name="T15" fmla="*/ 3 h 1011"/>
                  <a:gd name="T16" fmla="*/ 4 w 2899"/>
                  <a:gd name="T17" fmla="*/ 3 h 1011"/>
                  <a:gd name="T18" fmla="*/ 4 w 2899"/>
                  <a:gd name="T19" fmla="*/ 3 h 1011"/>
                  <a:gd name="T20" fmla="*/ 4 w 2899"/>
                  <a:gd name="T21" fmla="*/ 3 h 1011"/>
                  <a:gd name="T22" fmla="*/ 5 w 2899"/>
                  <a:gd name="T23" fmla="*/ 3 h 1011"/>
                  <a:gd name="T24" fmla="*/ 5 w 2899"/>
                  <a:gd name="T25" fmla="*/ 3 h 1011"/>
                  <a:gd name="T26" fmla="*/ 5 w 2899"/>
                  <a:gd name="T27" fmla="*/ 3 h 1011"/>
                  <a:gd name="T28" fmla="*/ 5 w 2899"/>
                  <a:gd name="T29" fmla="*/ 3 h 1011"/>
                  <a:gd name="T30" fmla="*/ 5 w 2899"/>
                  <a:gd name="T31" fmla="*/ 3 h 1011"/>
                  <a:gd name="T32" fmla="*/ 5 w 2899"/>
                  <a:gd name="T33" fmla="*/ 2 h 1011"/>
                  <a:gd name="T34" fmla="*/ 6 w 2899"/>
                  <a:gd name="T35" fmla="*/ 2 h 1011"/>
                  <a:gd name="T36" fmla="*/ 6 w 2899"/>
                  <a:gd name="T37" fmla="*/ 2 h 1011"/>
                  <a:gd name="T38" fmla="*/ 6 w 2899"/>
                  <a:gd name="T39" fmla="*/ 2 h 1011"/>
                  <a:gd name="T40" fmla="*/ 6 w 2899"/>
                  <a:gd name="T41" fmla="*/ 1 h 1011"/>
                  <a:gd name="T42" fmla="*/ 7 w 2899"/>
                  <a:gd name="T43" fmla="*/ 1 h 1011"/>
                  <a:gd name="T44" fmla="*/ 7 w 2899"/>
                  <a:gd name="T45" fmla="*/ 1 h 1011"/>
                  <a:gd name="T46" fmla="*/ 7 w 2899"/>
                  <a:gd name="T47" fmla="*/ 1 h 1011"/>
                  <a:gd name="T48" fmla="*/ 8 w 2899"/>
                  <a:gd name="T49" fmla="*/ 1 h 1011"/>
                  <a:gd name="T50" fmla="*/ 8 w 2899"/>
                  <a:gd name="T51" fmla="*/ 0 h 1011"/>
                  <a:gd name="T52" fmla="*/ 9 w 2899"/>
                  <a:gd name="T53" fmla="*/ 1 h 1011"/>
                  <a:gd name="T54" fmla="*/ 10 w 2899"/>
                  <a:gd name="T55" fmla="*/ 1 h 1011"/>
                  <a:gd name="T56" fmla="*/ 10 w 2899"/>
                  <a:gd name="T57" fmla="*/ 1 h 1011"/>
                  <a:gd name="T58" fmla="*/ 11 w 2899"/>
                  <a:gd name="T59" fmla="*/ 1 h 1011"/>
                  <a:gd name="T60" fmla="*/ 11 w 2899"/>
                  <a:gd name="T61" fmla="*/ 1 h 1011"/>
                  <a:gd name="T62" fmla="*/ 12 w 2899"/>
                  <a:gd name="T63" fmla="*/ 1 h 1011"/>
                  <a:gd name="T64" fmla="*/ 12 w 2899"/>
                  <a:gd name="T65" fmla="*/ 1 h 1011"/>
                  <a:gd name="T66" fmla="*/ 12 w 2899"/>
                  <a:gd name="T67" fmla="*/ 1 h 1011"/>
                  <a:gd name="T68" fmla="*/ 12 w 2899"/>
                  <a:gd name="T69" fmla="*/ 1 h 1011"/>
                  <a:gd name="T70" fmla="*/ 12 w 2899"/>
                  <a:gd name="T71" fmla="*/ 1 h 1011"/>
                  <a:gd name="T72" fmla="*/ 12 w 2899"/>
                  <a:gd name="T73" fmla="*/ 1 h 1011"/>
                  <a:gd name="T74" fmla="*/ 12 w 2899"/>
                  <a:gd name="T75" fmla="*/ 1 h 1011"/>
                  <a:gd name="T76" fmla="*/ 12 w 2899"/>
                  <a:gd name="T77" fmla="*/ 1 h 1011"/>
                  <a:gd name="T78" fmla="*/ 12 w 2899"/>
                  <a:gd name="T79" fmla="*/ 1 h 1011"/>
                  <a:gd name="T80" fmla="*/ 11 w 2899"/>
                  <a:gd name="T81" fmla="*/ 1 h 1011"/>
                  <a:gd name="T82" fmla="*/ 11 w 2899"/>
                  <a:gd name="T83" fmla="*/ 1 h 1011"/>
                  <a:gd name="T84" fmla="*/ 10 w 2899"/>
                  <a:gd name="T85" fmla="*/ 1 h 1011"/>
                  <a:gd name="T86" fmla="*/ 10 w 2899"/>
                  <a:gd name="T87" fmla="*/ 1 h 1011"/>
                  <a:gd name="T88" fmla="*/ 9 w 2899"/>
                  <a:gd name="T89" fmla="*/ 1 h 1011"/>
                  <a:gd name="T90" fmla="*/ 8 w 2899"/>
                  <a:gd name="T91" fmla="*/ 1 h 1011"/>
                  <a:gd name="T92" fmla="*/ 7 w 2899"/>
                  <a:gd name="T93" fmla="*/ 1 h 1011"/>
                  <a:gd name="T94" fmla="*/ 7 w 2899"/>
                  <a:gd name="T95" fmla="*/ 2 h 1011"/>
                  <a:gd name="T96" fmla="*/ 6 w 2899"/>
                  <a:gd name="T97" fmla="*/ 3 h 1011"/>
                  <a:gd name="T98" fmla="*/ 6 w 2899"/>
                  <a:gd name="T99" fmla="*/ 3 h 1011"/>
                  <a:gd name="T100" fmla="*/ 6 w 2899"/>
                  <a:gd name="T101" fmla="*/ 4 h 1011"/>
                  <a:gd name="T102" fmla="*/ 6 w 2899"/>
                  <a:gd name="T103" fmla="*/ 4 h 1011"/>
                  <a:gd name="T104" fmla="*/ 5 w 2899"/>
                  <a:gd name="T105" fmla="*/ 4 h 1011"/>
                  <a:gd name="T106" fmla="*/ 4 w 2899"/>
                  <a:gd name="T107" fmla="*/ 4 h 1011"/>
                  <a:gd name="T108" fmla="*/ 3 w 2899"/>
                  <a:gd name="T109" fmla="*/ 4 h 1011"/>
                  <a:gd name="T110" fmla="*/ 0 w 2899"/>
                  <a:gd name="T111" fmla="*/ 3 h 101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899"/>
                  <a:gd name="T169" fmla="*/ 0 h 1011"/>
                  <a:gd name="T170" fmla="*/ 2899 w 2899"/>
                  <a:gd name="T171" fmla="*/ 1011 h 101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899" h="1011">
                    <a:moveTo>
                      <a:pt x="0" y="666"/>
                    </a:moveTo>
                    <a:lnTo>
                      <a:pt x="5" y="666"/>
                    </a:lnTo>
                    <a:lnTo>
                      <a:pt x="22" y="667"/>
                    </a:lnTo>
                    <a:lnTo>
                      <a:pt x="48" y="669"/>
                    </a:lnTo>
                    <a:lnTo>
                      <a:pt x="84" y="673"/>
                    </a:lnTo>
                    <a:lnTo>
                      <a:pt x="125" y="675"/>
                    </a:lnTo>
                    <a:lnTo>
                      <a:pt x="174" y="679"/>
                    </a:lnTo>
                    <a:lnTo>
                      <a:pt x="227" y="684"/>
                    </a:lnTo>
                    <a:lnTo>
                      <a:pt x="287" y="689"/>
                    </a:lnTo>
                    <a:lnTo>
                      <a:pt x="347" y="695"/>
                    </a:lnTo>
                    <a:lnTo>
                      <a:pt x="410" y="699"/>
                    </a:lnTo>
                    <a:lnTo>
                      <a:pt x="474" y="706"/>
                    </a:lnTo>
                    <a:lnTo>
                      <a:pt x="537" y="711"/>
                    </a:lnTo>
                    <a:lnTo>
                      <a:pt x="598" y="717"/>
                    </a:lnTo>
                    <a:lnTo>
                      <a:pt x="656" y="723"/>
                    </a:lnTo>
                    <a:lnTo>
                      <a:pt x="711" y="729"/>
                    </a:lnTo>
                    <a:lnTo>
                      <a:pt x="760" y="735"/>
                    </a:lnTo>
                    <a:lnTo>
                      <a:pt x="806" y="738"/>
                    </a:lnTo>
                    <a:lnTo>
                      <a:pt x="851" y="738"/>
                    </a:lnTo>
                    <a:lnTo>
                      <a:pt x="894" y="734"/>
                    </a:lnTo>
                    <a:lnTo>
                      <a:pt x="937" y="727"/>
                    </a:lnTo>
                    <a:lnTo>
                      <a:pt x="977" y="717"/>
                    </a:lnTo>
                    <a:lnTo>
                      <a:pt x="1017" y="705"/>
                    </a:lnTo>
                    <a:lnTo>
                      <a:pt x="1053" y="689"/>
                    </a:lnTo>
                    <a:lnTo>
                      <a:pt x="1089" y="675"/>
                    </a:lnTo>
                    <a:lnTo>
                      <a:pt x="1120" y="655"/>
                    </a:lnTo>
                    <a:lnTo>
                      <a:pt x="1148" y="637"/>
                    </a:lnTo>
                    <a:lnTo>
                      <a:pt x="1175" y="618"/>
                    </a:lnTo>
                    <a:lnTo>
                      <a:pt x="1199" y="597"/>
                    </a:lnTo>
                    <a:lnTo>
                      <a:pt x="1218" y="576"/>
                    </a:lnTo>
                    <a:lnTo>
                      <a:pt x="1235" y="556"/>
                    </a:lnTo>
                    <a:lnTo>
                      <a:pt x="1247" y="536"/>
                    </a:lnTo>
                    <a:lnTo>
                      <a:pt x="1256" y="517"/>
                    </a:lnTo>
                    <a:lnTo>
                      <a:pt x="1263" y="494"/>
                    </a:lnTo>
                    <a:lnTo>
                      <a:pt x="1278" y="466"/>
                    </a:lnTo>
                    <a:lnTo>
                      <a:pt x="1296" y="434"/>
                    </a:lnTo>
                    <a:lnTo>
                      <a:pt x="1320" y="399"/>
                    </a:lnTo>
                    <a:lnTo>
                      <a:pt x="1346" y="360"/>
                    </a:lnTo>
                    <a:lnTo>
                      <a:pt x="1377" y="320"/>
                    </a:lnTo>
                    <a:lnTo>
                      <a:pt x="1411" y="279"/>
                    </a:lnTo>
                    <a:lnTo>
                      <a:pt x="1450" y="238"/>
                    </a:lnTo>
                    <a:lnTo>
                      <a:pt x="1490" y="196"/>
                    </a:lnTo>
                    <a:lnTo>
                      <a:pt x="1532" y="158"/>
                    </a:lnTo>
                    <a:lnTo>
                      <a:pt x="1575" y="121"/>
                    </a:lnTo>
                    <a:lnTo>
                      <a:pt x="1622" y="89"/>
                    </a:lnTo>
                    <a:lnTo>
                      <a:pt x="1667" y="60"/>
                    </a:lnTo>
                    <a:lnTo>
                      <a:pt x="1715" y="37"/>
                    </a:lnTo>
                    <a:lnTo>
                      <a:pt x="1764" y="18"/>
                    </a:lnTo>
                    <a:lnTo>
                      <a:pt x="1812" y="8"/>
                    </a:lnTo>
                    <a:lnTo>
                      <a:pt x="1866" y="3"/>
                    </a:lnTo>
                    <a:lnTo>
                      <a:pt x="1931" y="0"/>
                    </a:lnTo>
                    <a:lnTo>
                      <a:pt x="2005" y="0"/>
                    </a:lnTo>
                    <a:lnTo>
                      <a:pt x="2086" y="3"/>
                    </a:lnTo>
                    <a:lnTo>
                      <a:pt x="2173" y="6"/>
                    </a:lnTo>
                    <a:lnTo>
                      <a:pt x="2263" y="14"/>
                    </a:lnTo>
                    <a:lnTo>
                      <a:pt x="2352" y="22"/>
                    </a:lnTo>
                    <a:lnTo>
                      <a:pt x="2443" y="30"/>
                    </a:lnTo>
                    <a:lnTo>
                      <a:pt x="2529" y="39"/>
                    </a:lnTo>
                    <a:lnTo>
                      <a:pt x="2611" y="48"/>
                    </a:lnTo>
                    <a:lnTo>
                      <a:pt x="2686" y="56"/>
                    </a:lnTo>
                    <a:lnTo>
                      <a:pt x="2752" y="65"/>
                    </a:lnTo>
                    <a:lnTo>
                      <a:pt x="2806" y="71"/>
                    </a:lnTo>
                    <a:lnTo>
                      <a:pt x="2849" y="77"/>
                    </a:lnTo>
                    <a:lnTo>
                      <a:pt x="2874" y="81"/>
                    </a:lnTo>
                    <a:lnTo>
                      <a:pt x="2885" y="84"/>
                    </a:lnTo>
                    <a:lnTo>
                      <a:pt x="2885" y="85"/>
                    </a:lnTo>
                    <a:lnTo>
                      <a:pt x="2886" y="93"/>
                    </a:lnTo>
                    <a:lnTo>
                      <a:pt x="2886" y="98"/>
                    </a:lnTo>
                    <a:lnTo>
                      <a:pt x="2888" y="106"/>
                    </a:lnTo>
                    <a:lnTo>
                      <a:pt x="2890" y="112"/>
                    </a:lnTo>
                    <a:lnTo>
                      <a:pt x="2892" y="121"/>
                    </a:lnTo>
                    <a:lnTo>
                      <a:pt x="2893" y="129"/>
                    </a:lnTo>
                    <a:lnTo>
                      <a:pt x="2894" y="138"/>
                    </a:lnTo>
                    <a:lnTo>
                      <a:pt x="2895" y="147"/>
                    </a:lnTo>
                    <a:lnTo>
                      <a:pt x="2896" y="155"/>
                    </a:lnTo>
                    <a:lnTo>
                      <a:pt x="2897" y="164"/>
                    </a:lnTo>
                    <a:lnTo>
                      <a:pt x="2898" y="173"/>
                    </a:lnTo>
                    <a:lnTo>
                      <a:pt x="2898" y="181"/>
                    </a:lnTo>
                    <a:lnTo>
                      <a:pt x="2899" y="190"/>
                    </a:lnTo>
                    <a:lnTo>
                      <a:pt x="2888" y="186"/>
                    </a:lnTo>
                    <a:lnTo>
                      <a:pt x="2860" y="179"/>
                    </a:lnTo>
                    <a:lnTo>
                      <a:pt x="2813" y="166"/>
                    </a:lnTo>
                    <a:lnTo>
                      <a:pt x="2754" y="154"/>
                    </a:lnTo>
                    <a:lnTo>
                      <a:pt x="2679" y="139"/>
                    </a:lnTo>
                    <a:lnTo>
                      <a:pt x="2598" y="124"/>
                    </a:lnTo>
                    <a:lnTo>
                      <a:pt x="2506" y="112"/>
                    </a:lnTo>
                    <a:lnTo>
                      <a:pt x="2409" y="105"/>
                    </a:lnTo>
                    <a:lnTo>
                      <a:pt x="2307" y="99"/>
                    </a:lnTo>
                    <a:lnTo>
                      <a:pt x="2203" y="101"/>
                    </a:lnTo>
                    <a:lnTo>
                      <a:pt x="2099" y="109"/>
                    </a:lnTo>
                    <a:lnTo>
                      <a:pt x="2000" y="128"/>
                    </a:lnTo>
                    <a:lnTo>
                      <a:pt x="1902" y="154"/>
                    </a:lnTo>
                    <a:lnTo>
                      <a:pt x="1813" y="193"/>
                    </a:lnTo>
                    <a:lnTo>
                      <a:pt x="1731" y="245"/>
                    </a:lnTo>
                    <a:lnTo>
                      <a:pt x="1662" y="310"/>
                    </a:lnTo>
                    <a:lnTo>
                      <a:pt x="1605" y="381"/>
                    </a:lnTo>
                    <a:lnTo>
                      <a:pt x="1560" y="453"/>
                    </a:lnTo>
                    <a:lnTo>
                      <a:pt x="1525" y="522"/>
                    </a:lnTo>
                    <a:lnTo>
                      <a:pt x="1498" y="590"/>
                    </a:lnTo>
                    <a:lnTo>
                      <a:pt x="1472" y="654"/>
                    </a:lnTo>
                    <a:lnTo>
                      <a:pt x="1447" y="716"/>
                    </a:lnTo>
                    <a:lnTo>
                      <a:pt x="1418" y="772"/>
                    </a:lnTo>
                    <a:lnTo>
                      <a:pt x="1383" y="826"/>
                    </a:lnTo>
                    <a:lnTo>
                      <a:pt x="1335" y="873"/>
                    </a:lnTo>
                    <a:lnTo>
                      <a:pt x="1275" y="915"/>
                    </a:lnTo>
                    <a:lnTo>
                      <a:pt x="1199" y="950"/>
                    </a:lnTo>
                    <a:lnTo>
                      <a:pt x="1103" y="978"/>
                    </a:lnTo>
                    <a:lnTo>
                      <a:pt x="984" y="998"/>
                    </a:lnTo>
                    <a:lnTo>
                      <a:pt x="838" y="1010"/>
                    </a:lnTo>
                    <a:lnTo>
                      <a:pt x="662" y="1011"/>
                    </a:lnTo>
                    <a:lnTo>
                      <a:pt x="454" y="1006"/>
                    </a:lnTo>
                    <a:lnTo>
                      <a:pt x="0" y="666"/>
                    </a:lnTo>
                    <a:close/>
                  </a:path>
                </a:pathLst>
              </a:custGeom>
              <a:solidFill>
                <a:srgbClr val="BFA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4376" name="Freeform 13"/>
              <p:cNvSpPr>
                <a:spLocks/>
              </p:cNvSpPr>
              <p:nvPr/>
            </p:nvSpPr>
            <p:spPr bwMode="auto">
              <a:xfrm>
                <a:off x="235" y="2748"/>
                <a:ext cx="889" cy="566"/>
              </a:xfrm>
              <a:custGeom>
                <a:avLst/>
                <a:gdLst>
                  <a:gd name="T0" fmla="*/ 3 w 1778"/>
                  <a:gd name="T1" fmla="*/ 1 h 1132"/>
                  <a:gd name="T2" fmla="*/ 4 w 1778"/>
                  <a:gd name="T3" fmla="*/ 1 h 1132"/>
                  <a:gd name="T4" fmla="*/ 4 w 1778"/>
                  <a:gd name="T5" fmla="*/ 1 h 1132"/>
                  <a:gd name="T6" fmla="*/ 5 w 1778"/>
                  <a:gd name="T7" fmla="*/ 1 h 1132"/>
                  <a:gd name="T8" fmla="*/ 5 w 1778"/>
                  <a:gd name="T9" fmla="*/ 1 h 1132"/>
                  <a:gd name="T10" fmla="*/ 4 w 1778"/>
                  <a:gd name="T11" fmla="*/ 1 h 1132"/>
                  <a:gd name="T12" fmla="*/ 4 w 1778"/>
                  <a:gd name="T13" fmla="*/ 2 h 1132"/>
                  <a:gd name="T14" fmla="*/ 3 w 1778"/>
                  <a:gd name="T15" fmla="*/ 2 h 1132"/>
                  <a:gd name="T16" fmla="*/ 3 w 1778"/>
                  <a:gd name="T17" fmla="*/ 2 h 1132"/>
                  <a:gd name="T18" fmla="*/ 3 w 1778"/>
                  <a:gd name="T19" fmla="*/ 2 h 1132"/>
                  <a:gd name="T20" fmla="*/ 3 w 1778"/>
                  <a:gd name="T21" fmla="*/ 2 h 1132"/>
                  <a:gd name="T22" fmla="*/ 3 w 1778"/>
                  <a:gd name="T23" fmla="*/ 3 h 1132"/>
                  <a:gd name="T24" fmla="*/ 5 w 1778"/>
                  <a:gd name="T25" fmla="*/ 3 h 1132"/>
                  <a:gd name="T26" fmla="*/ 6 w 1778"/>
                  <a:gd name="T27" fmla="*/ 3 h 1132"/>
                  <a:gd name="T28" fmla="*/ 6 w 1778"/>
                  <a:gd name="T29" fmla="*/ 3 h 1132"/>
                  <a:gd name="T30" fmla="*/ 7 w 1778"/>
                  <a:gd name="T31" fmla="*/ 3 h 1132"/>
                  <a:gd name="T32" fmla="*/ 6 w 1778"/>
                  <a:gd name="T33" fmla="*/ 4 h 1132"/>
                  <a:gd name="T34" fmla="*/ 4 w 1778"/>
                  <a:gd name="T35" fmla="*/ 4 h 1132"/>
                  <a:gd name="T36" fmla="*/ 2 w 1778"/>
                  <a:gd name="T37" fmla="*/ 5 h 1132"/>
                  <a:gd name="T38" fmla="*/ 1 w 1778"/>
                  <a:gd name="T39" fmla="*/ 5 h 1132"/>
                  <a:gd name="T40" fmla="*/ 1 w 1778"/>
                  <a:gd name="T41" fmla="*/ 5 h 1132"/>
                  <a:gd name="T42" fmla="*/ 3 w 1778"/>
                  <a:gd name="T43" fmla="*/ 5 h 1132"/>
                  <a:gd name="T44" fmla="*/ 5 w 1778"/>
                  <a:gd name="T45" fmla="*/ 5 h 1132"/>
                  <a:gd name="T46" fmla="*/ 7 w 1778"/>
                  <a:gd name="T47" fmla="*/ 4 h 1132"/>
                  <a:gd name="T48" fmla="*/ 7 w 1778"/>
                  <a:gd name="T49" fmla="*/ 4 h 1132"/>
                  <a:gd name="T50" fmla="*/ 7 w 1778"/>
                  <a:gd name="T51" fmla="*/ 3 h 1132"/>
                  <a:gd name="T52" fmla="*/ 6 w 1778"/>
                  <a:gd name="T53" fmla="*/ 3 h 1132"/>
                  <a:gd name="T54" fmla="*/ 5 w 1778"/>
                  <a:gd name="T55" fmla="*/ 3 h 1132"/>
                  <a:gd name="T56" fmla="*/ 4 w 1778"/>
                  <a:gd name="T57" fmla="*/ 2 h 1132"/>
                  <a:gd name="T58" fmla="*/ 3 w 1778"/>
                  <a:gd name="T59" fmla="*/ 2 h 1132"/>
                  <a:gd name="T60" fmla="*/ 3 w 1778"/>
                  <a:gd name="T61" fmla="*/ 2 h 1132"/>
                  <a:gd name="T62" fmla="*/ 4 w 1778"/>
                  <a:gd name="T63" fmla="*/ 2 h 1132"/>
                  <a:gd name="T64" fmla="*/ 4 w 1778"/>
                  <a:gd name="T65" fmla="*/ 2 h 1132"/>
                  <a:gd name="T66" fmla="*/ 4 w 1778"/>
                  <a:gd name="T67" fmla="*/ 2 h 1132"/>
                  <a:gd name="T68" fmla="*/ 5 w 1778"/>
                  <a:gd name="T69" fmla="*/ 1 h 1132"/>
                  <a:gd name="T70" fmla="*/ 5 w 1778"/>
                  <a:gd name="T71" fmla="*/ 1 h 1132"/>
                  <a:gd name="T72" fmla="*/ 5 w 1778"/>
                  <a:gd name="T73" fmla="*/ 1 h 1132"/>
                  <a:gd name="T74" fmla="*/ 5 w 1778"/>
                  <a:gd name="T75" fmla="*/ 1 h 1132"/>
                  <a:gd name="T76" fmla="*/ 5 w 1778"/>
                  <a:gd name="T77" fmla="*/ 1 h 1132"/>
                  <a:gd name="T78" fmla="*/ 5 w 1778"/>
                  <a:gd name="T79" fmla="*/ 1 h 1132"/>
                  <a:gd name="T80" fmla="*/ 4 w 1778"/>
                  <a:gd name="T81" fmla="*/ 1 h 1132"/>
                  <a:gd name="T82" fmla="*/ 4 w 1778"/>
                  <a:gd name="T83" fmla="*/ 1 h 1132"/>
                  <a:gd name="T84" fmla="*/ 4 w 1778"/>
                  <a:gd name="T85" fmla="*/ 1 h 1132"/>
                  <a:gd name="T86" fmla="*/ 4 w 1778"/>
                  <a:gd name="T87" fmla="*/ 1 h 1132"/>
                  <a:gd name="T88" fmla="*/ 4 w 1778"/>
                  <a:gd name="T89" fmla="*/ 0 h 1132"/>
                  <a:gd name="T90" fmla="*/ 3 w 1778"/>
                  <a:gd name="T91" fmla="*/ 1 h 1132"/>
                  <a:gd name="T92" fmla="*/ 3 w 1778"/>
                  <a:gd name="T93" fmla="*/ 1 h 1132"/>
                  <a:gd name="T94" fmla="*/ 3 w 1778"/>
                  <a:gd name="T95" fmla="*/ 1 h 11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78"/>
                  <a:gd name="T145" fmla="*/ 0 h 1132"/>
                  <a:gd name="T146" fmla="*/ 1778 w 1778"/>
                  <a:gd name="T147" fmla="*/ 1132 h 113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78" h="1132">
                    <a:moveTo>
                      <a:pt x="637" y="21"/>
                    </a:moveTo>
                    <a:lnTo>
                      <a:pt x="643" y="21"/>
                    </a:lnTo>
                    <a:lnTo>
                      <a:pt x="657" y="24"/>
                    </a:lnTo>
                    <a:lnTo>
                      <a:pt x="679" y="26"/>
                    </a:lnTo>
                    <a:lnTo>
                      <a:pt x="711" y="31"/>
                    </a:lnTo>
                    <a:lnTo>
                      <a:pt x="746" y="36"/>
                    </a:lnTo>
                    <a:lnTo>
                      <a:pt x="786" y="45"/>
                    </a:lnTo>
                    <a:lnTo>
                      <a:pt x="829" y="53"/>
                    </a:lnTo>
                    <a:lnTo>
                      <a:pt x="875" y="66"/>
                    </a:lnTo>
                    <a:lnTo>
                      <a:pt x="919" y="77"/>
                    </a:lnTo>
                    <a:lnTo>
                      <a:pt x="964" y="90"/>
                    </a:lnTo>
                    <a:lnTo>
                      <a:pt x="1005" y="105"/>
                    </a:lnTo>
                    <a:lnTo>
                      <a:pt x="1044" y="124"/>
                    </a:lnTo>
                    <a:lnTo>
                      <a:pt x="1077" y="145"/>
                    </a:lnTo>
                    <a:lnTo>
                      <a:pt x="1104" y="167"/>
                    </a:lnTo>
                    <a:lnTo>
                      <a:pt x="1122" y="192"/>
                    </a:lnTo>
                    <a:lnTo>
                      <a:pt x="1133" y="218"/>
                    </a:lnTo>
                    <a:lnTo>
                      <a:pt x="1132" y="245"/>
                    </a:lnTo>
                    <a:lnTo>
                      <a:pt x="1122" y="270"/>
                    </a:lnTo>
                    <a:lnTo>
                      <a:pt x="1104" y="293"/>
                    </a:lnTo>
                    <a:lnTo>
                      <a:pt x="1080" y="317"/>
                    </a:lnTo>
                    <a:lnTo>
                      <a:pt x="1050" y="336"/>
                    </a:lnTo>
                    <a:lnTo>
                      <a:pt x="1016" y="357"/>
                    </a:lnTo>
                    <a:lnTo>
                      <a:pt x="979" y="375"/>
                    </a:lnTo>
                    <a:lnTo>
                      <a:pt x="941" y="393"/>
                    </a:lnTo>
                    <a:lnTo>
                      <a:pt x="902" y="407"/>
                    </a:lnTo>
                    <a:lnTo>
                      <a:pt x="864" y="419"/>
                    </a:lnTo>
                    <a:lnTo>
                      <a:pt x="828" y="430"/>
                    </a:lnTo>
                    <a:lnTo>
                      <a:pt x="797" y="440"/>
                    </a:lnTo>
                    <a:lnTo>
                      <a:pt x="770" y="448"/>
                    </a:lnTo>
                    <a:lnTo>
                      <a:pt x="749" y="454"/>
                    </a:lnTo>
                    <a:lnTo>
                      <a:pt x="735" y="457"/>
                    </a:lnTo>
                    <a:lnTo>
                      <a:pt x="732" y="459"/>
                    </a:lnTo>
                    <a:lnTo>
                      <a:pt x="727" y="460"/>
                    </a:lnTo>
                    <a:lnTo>
                      <a:pt x="714" y="466"/>
                    </a:lnTo>
                    <a:lnTo>
                      <a:pt x="696" y="474"/>
                    </a:lnTo>
                    <a:lnTo>
                      <a:pt x="675" y="486"/>
                    </a:lnTo>
                    <a:lnTo>
                      <a:pt x="650" y="499"/>
                    </a:lnTo>
                    <a:lnTo>
                      <a:pt x="627" y="517"/>
                    </a:lnTo>
                    <a:lnTo>
                      <a:pt x="605" y="533"/>
                    </a:lnTo>
                    <a:lnTo>
                      <a:pt x="588" y="554"/>
                    </a:lnTo>
                    <a:lnTo>
                      <a:pt x="576" y="572"/>
                    </a:lnTo>
                    <a:lnTo>
                      <a:pt x="574" y="593"/>
                    </a:lnTo>
                    <a:lnTo>
                      <a:pt x="581" y="613"/>
                    </a:lnTo>
                    <a:lnTo>
                      <a:pt x="601" y="634"/>
                    </a:lnTo>
                    <a:lnTo>
                      <a:pt x="634" y="653"/>
                    </a:lnTo>
                    <a:lnTo>
                      <a:pt x="685" y="671"/>
                    </a:lnTo>
                    <a:lnTo>
                      <a:pt x="752" y="688"/>
                    </a:lnTo>
                    <a:lnTo>
                      <a:pt x="842" y="703"/>
                    </a:lnTo>
                    <a:lnTo>
                      <a:pt x="937" y="716"/>
                    </a:lnTo>
                    <a:lnTo>
                      <a:pt x="1024" y="727"/>
                    </a:lnTo>
                    <a:lnTo>
                      <a:pt x="1105" y="737"/>
                    </a:lnTo>
                    <a:lnTo>
                      <a:pt x="1181" y="747"/>
                    </a:lnTo>
                    <a:lnTo>
                      <a:pt x="1248" y="754"/>
                    </a:lnTo>
                    <a:lnTo>
                      <a:pt x="1309" y="763"/>
                    </a:lnTo>
                    <a:lnTo>
                      <a:pt x="1364" y="773"/>
                    </a:lnTo>
                    <a:lnTo>
                      <a:pt x="1416" y="782"/>
                    </a:lnTo>
                    <a:lnTo>
                      <a:pt x="1459" y="790"/>
                    </a:lnTo>
                    <a:lnTo>
                      <a:pt x="1499" y="800"/>
                    </a:lnTo>
                    <a:lnTo>
                      <a:pt x="1532" y="811"/>
                    </a:lnTo>
                    <a:lnTo>
                      <a:pt x="1561" y="824"/>
                    </a:lnTo>
                    <a:lnTo>
                      <a:pt x="1584" y="838"/>
                    </a:lnTo>
                    <a:lnTo>
                      <a:pt x="1603" y="855"/>
                    </a:lnTo>
                    <a:lnTo>
                      <a:pt x="1619" y="874"/>
                    </a:lnTo>
                    <a:lnTo>
                      <a:pt x="1631" y="896"/>
                    </a:lnTo>
                    <a:lnTo>
                      <a:pt x="1619" y="916"/>
                    </a:lnTo>
                    <a:lnTo>
                      <a:pt x="1573" y="936"/>
                    </a:lnTo>
                    <a:lnTo>
                      <a:pt x="1497" y="951"/>
                    </a:lnTo>
                    <a:lnTo>
                      <a:pt x="1395" y="968"/>
                    </a:lnTo>
                    <a:lnTo>
                      <a:pt x="1273" y="980"/>
                    </a:lnTo>
                    <a:lnTo>
                      <a:pt x="1134" y="992"/>
                    </a:lnTo>
                    <a:lnTo>
                      <a:pt x="986" y="1001"/>
                    </a:lnTo>
                    <a:lnTo>
                      <a:pt x="833" y="1010"/>
                    </a:lnTo>
                    <a:lnTo>
                      <a:pt x="678" y="1015"/>
                    </a:lnTo>
                    <a:lnTo>
                      <a:pt x="528" y="1021"/>
                    </a:lnTo>
                    <a:lnTo>
                      <a:pt x="386" y="1025"/>
                    </a:lnTo>
                    <a:lnTo>
                      <a:pt x="261" y="1029"/>
                    </a:lnTo>
                    <a:lnTo>
                      <a:pt x="153" y="1030"/>
                    </a:lnTo>
                    <a:lnTo>
                      <a:pt x="72" y="1032"/>
                    </a:lnTo>
                    <a:lnTo>
                      <a:pt x="18" y="1033"/>
                    </a:lnTo>
                    <a:lnTo>
                      <a:pt x="0" y="1034"/>
                    </a:lnTo>
                    <a:lnTo>
                      <a:pt x="22" y="1132"/>
                    </a:lnTo>
                    <a:lnTo>
                      <a:pt x="39" y="1132"/>
                    </a:lnTo>
                    <a:lnTo>
                      <a:pt x="90" y="1131"/>
                    </a:lnTo>
                    <a:lnTo>
                      <a:pt x="168" y="1128"/>
                    </a:lnTo>
                    <a:lnTo>
                      <a:pt x="271" y="1126"/>
                    </a:lnTo>
                    <a:lnTo>
                      <a:pt x="393" y="1121"/>
                    </a:lnTo>
                    <a:lnTo>
                      <a:pt x="530" y="1116"/>
                    </a:lnTo>
                    <a:lnTo>
                      <a:pt x="678" y="1109"/>
                    </a:lnTo>
                    <a:lnTo>
                      <a:pt x="833" y="1100"/>
                    </a:lnTo>
                    <a:lnTo>
                      <a:pt x="986" y="1089"/>
                    </a:lnTo>
                    <a:lnTo>
                      <a:pt x="1140" y="1078"/>
                    </a:lnTo>
                    <a:lnTo>
                      <a:pt x="1286" y="1064"/>
                    </a:lnTo>
                    <a:lnTo>
                      <a:pt x="1421" y="1050"/>
                    </a:lnTo>
                    <a:lnTo>
                      <a:pt x="1539" y="1031"/>
                    </a:lnTo>
                    <a:lnTo>
                      <a:pt x="1639" y="1012"/>
                    </a:lnTo>
                    <a:lnTo>
                      <a:pt x="1713" y="990"/>
                    </a:lnTo>
                    <a:lnTo>
                      <a:pt x="1758" y="965"/>
                    </a:lnTo>
                    <a:lnTo>
                      <a:pt x="1777" y="938"/>
                    </a:lnTo>
                    <a:lnTo>
                      <a:pt x="1778" y="912"/>
                    </a:lnTo>
                    <a:lnTo>
                      <a:pt x="1763" y="885"/>
                    </a:lnTo>
                    <a:lnTo>
                      <a:pt x="1736" y="858"/>
                    </a:lnTo>
                    <a:lnTo>
                      <a:pt x="1695" y="832"/>
                    </a:lnTo>
                    <a:lnTo>
                      <a:pt x="1642" y="805"/>
                    </a:lnTo>
                    <a:lnTo>
                      <a:pt x="1581" y="781"/>
                    </a:lnTo>
                    <a:lnTo>
                      <a:pt x="1513" y="758"/>
                    </a:lnTo>
                    <a:lnTo>
                      <a:pt x="1437" y="734"/>
                    </a:lnTo>
                    <a:lnTo>
                      <a:pt x="1358" y="713"/>
                    </a:lnTo>
                    <a:lnTo>
                      <a:pt x="1275" y="694"/>
                    </a:lnTo>
                    <a:lnTo>
                      <a:pt x="1192" y="679"/>
                    </a:lnTo>
                    <a:lnTo>
                      <a:pt x="1109" y="665"/>
                    </a:lnTo>
                    <a:lnTo>
                      <a:pt x="1029" y="654"/>
                    </a:lnTo>
                    <a:lnTo>
                      <a:pt x="952" y="645"/>
                    </a:lnTo>
                    <a:lnTo>
                      <a:pt x="881" y="640"/>
                    </a:lnTo>
                    <a:lnTo>
                      <a:pt x="818" y="635"/>
                    </a:lnTo>
                    <a:lnTo>
                      <a:pt x="771" y="629"/>
                    </a:lnTo>
                    <a:lnTo>
                      <a:pt x="734" y="621"/>
                    </a:lnTo>
                    <a:lnTo>
                      <a:pt x="710" y="612"/>
                    </a:lnTo>
                    <a:lnTo>
                      <a:pt x="693" y="600"/>
                    </a:lnTo>
                    <a:lnTo>
                      <a:pt x="687" y="587"/>
                    </a:lnTo>
                    <a:lnTo>
                      <a:pt x="687" y="576"/>
                    </a:lnTo>
                    <a:lnTo>
                      <a:pt x="694" y="564"/>
                    </a:lnTo>
                    <a:lnTo>
                      <a:pt x="706" y="551"/>
                    </a:lnTo>
                    <a:lnTo>
                      <a:pt x="721" y="539"/>
                    </a:lnTo>
                    <a:lnTo>
                      <a:pt x="739" y="527"/>
                    </a:lnTo>
                    <a:lnTo>
                      <a:pt x="760" y="518"/>
                    </a:lnTo>
                    <a:lnTo>
                      <a:pt x="781" y="508"/>
                    </a:lnTo>
                    <a:lnTo>
                      <a:pt x="801" y="501"/>
                    </a:lnTo>
                    <a:lnTo>
                      <a:pt x="818" y="496"/>
                    </a:lnTo>
                    <a:lnTo>
                      <a:pt x="835" y="496"/>
                    </a:lnTo>
                    <a:lnTo>
                      <a:pt x="850" y="492"/>
                    </a:lnTo>
                    <a:lnTo>
                      <a:pt x="874" y="486"/>
                    </a:lnTo>
                    <a:lnTo>
                      <a:pt x="901" y="477"/>
                    </a:lnTo>
                    <a:lnTo>
                      <a:pt x="934" y="468"/>
                    </a:lnTo>
                    <a:lnTo>
                      <a:pt x="969" y="454"/>
                    </a:lnTo>
                    <a:lnTo>
                      <a:pt x="1007" y="438"/>
                    </a:lnTo>
                    <a:lnTo>
                      <a:pt x="1044" y="422"/>
                    </a:lnTo>
                    <a:lnTo>
                      <a:pt x="1083" y="404"/>
                    </a:lnTo>
                    <a:lnTo>
                      <a:pt x="1118" y="383"/>
                    </a:lnTo>
                    <a:lnTo>
                      <a:pt x="1150" y="362"/>
                    </a:lnTo>
                    <a:lnTo>
                      <a:pt x="1180" y="340"/>
                    </a:lnTo>
                    <a:lnTo>
                      <a:pt x="1204" y="318"/>
                    </a:lnTo>
                    <a:lnTo>
                      <a:pt x="1220" y="293"/>
                    </a:lnTo>
                    <a:lnTo>
                      <a:pt x="1230" y="269"/>
                    </a:lnTo>
                    <a:lnTo>
                      <a:pt x="1231" y="245"/>
                    </a:lnTo>
                    <a:lnTo>
                      <a:pt x="1223" y="221"/>
                    </a:lnTo>
                    <a:lnTo>
                      <a:pt x="1206" y="197"/>
                    </a:lnTo>
                    <a:lnTo>
                      <a:pt x="1192" y="177"/>
                    </a:lnTo>
                    <a:lnTo>
                      <a:pt x="1175" y="160"/>
                    </a:lnTo>
                    <a:lnTo>
                      <a:pt x="1159" y="143"/>
                    </a:lnTo>
                    <a:lnTo>
                      <a:pt x="1142" y="127"/>
                    </a:lnTo>
                    <a:lnTo>
                      <a:pt x="1126" y="115"/>
                    </a:lnTo>
                    <a:lnTo>
                      <a:pt x="1110" y="103"/>
                    </a:lnTo>
                    <a:lnTo>
                      <a:pt x="1096" y="95"/>
                    </a:lnTo>
                    <a:lnTo>
                      <a:pt x="1080" y="87"/>
                    </a:lnTo>
                    <a:lnTo>
                      <a:pt x="1067" y="80"/>
                    </a:lnTo>
                    <a:lnTo>
                      <a:pt x="1055" y="74"/>
                    </a:lnTo>
                    <a:lnTo>
                      <a:pt x="1045" y="71"/>
                    </a:lnTo>
                    <a:lnTo>
                      <a:pt x="1036" y="67"/>
                    </a:lnTo>
                    <a:lnTo>
                      <a:pt x="1032" y="67"/>
                    </a:lnTo>
                    <a:lnTo>
                      <a:pt x="1027" y="66"/>
                    </a:lnTo>
                    <a:lnTo>
                      <a:pt x="1026" y="66"/>
                    </a:lnTo>
                    <a:lnTo>
                      <a:pt x="1024" y="64"/>
                    </a:lnTo>
                    <a:lnTo>
                      <a:pt x="1022" y="62"/>
                    </a:lnTo>
                    <a:lnTo>
                      <a:pt x="1015" y="58"/>
                    </a:lnTo>
                    <a:lnTo>
                      <a:pt x="1010" y="56"/>
                    </a:lnTo>
                    <a:lnTo>
                      <a:pt x="998" y="49"/>
                    </a:lnTo>
                    <a:lnTo>
                      <a:pt x="989" y="45"/>
                    </a:lnTo>
                    <a:lnTo>
                      <a:pt x="975" y="38"/>
                    </a:lnTo>
                    <a:lnTo>
                      <a:pt x="963" y="32"/>
                    </a:lnTo>
                    <a:lnTo>
                      <a:pt x="947" y="27"/>
                    </a:lnTo>
                    <a:lnTo>
                      <a:pt x="930" y="20"/>
                    </a:lnTo>
                    <a:lnTo>
                      <a:pt x="910" y="15"/>
                    </a:lnTo>
                    <a:lnTo>
                      <a:pt x="890" y="10"/>
                    </a:lnTo>
                    <a:lnTo>
                      <a:pt x="868" y="6"/>
                    </a:lnTo>
                    <a:lnTo>
                      <a:pt x="846" y="3"/>
                    </a:lnTo>
                    <a:lnTo>
                      <a:pt x="822" y="0"/>
                    </a:lnTo>
                    <a:lnTo>
                      <a:pt x="798" y="0"/>
                    </a:lnTo>
                    <a:lnTo>
                      <a:pt x="794" y="0"/>
                    </a:lnTo>
                    <a:lnTo>
                      <a:pt x="788" y="0"/>
                    </a:lnTo>
                    <a:lnTo>
                      <a:pt x="780" y="1"/>
                    </a:lnTo>
                    <a:lnTo>
                      <a:pt x="770" y="4"/>
                    </a:lnTo>
                    <a:lnTo>
                      <a:pt x="756" y="5"/>
                    </a:lnTo>
                    <a:lnTo>
                      <a:pt x="743" y="7"/>
                    </a:lnTo>
                    <a:lnTo>
                      <a:pt x="729" y="8"/>
                    </a:lnTo>
                    <a:lnTo>
                      <a:pt x="714" y="10"/>
                    </a:lnTo>
                    <a:lnTo>
                      <a:pt x="700" y="11"/>
                    </a:lnTo>
                    <a:lnTo>
                      <a:pt x="686" y="14"/>
                    </a:lnTo>
                    <a:lnTo>
                      <a:pt x="671" y="16"/>
                    </a:lnTo>
                    <a:lnTo>
                      <a:pt x="660" y="18"/>
                    </a:lnTo>
                    <a:lnTo>
                      <a:pt x="650" y="19"/>
                    </a:lnTo>
                    <a:lnTo>
                      <a:pt x="644" y="20"/>
                    </a:lnTo>
                    <a:lnTo>
                      <a:pt x="638" y="20"/>
                    </a:lnTo>
                    <a:lnTo>
                      <a:pt x="637" y="21"/>
                    </a:lnTo>
                    <a:close/>
                  </a:path>
                </a:pathLst>
              </a:custGeom>
              <a:solidFill>
                <a:srgbClr val="B39F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4377" name="Freeform 14"/>
              <p:cNvSpPr>
                <a:spLocks/>
              </p:cNvSpPr>
              <p:nvPr/>
            </p:nvSpPr>
            <p:spPr bwMode="auto">
              <a:xfrm>
                <a:off x="192" y="3529"/>
                <a:ext cx="1325" cy="437"/>
              </a:xfrm>
              <a:custGeom>
                <a:avLst/>
                <a:gdLst>
                  <a:gd name="T0" fmla="*/ 1 w 2650"/>
                  <a:gd name="T1" fmla="*/ 1 h 874"/>
                  <a:gd name="T2" fmla="*/ 1 w 2650"/>
                  <a:gd name="T3" fmla="*/ 1 h 874"/>
                  <a:gd name="T4" fmla="*/ 1 w 2650"/>
                  <a:gd name="T5" fmla="*/ 1 h 874"/>
                  <a:gd name="T6" fmla="*/ 1 w 2650"/>
                  <a:gd name="T7" fmla="*/ 1 h 874"/>
                  <a:gd name="T8" fmla="*/ 2 w 2650"/>
                  <a:gd name="T9" fmla="*/ 2 h 874"/>
                  <a:gd name="T10" fmla="*/ 2 w 2650"/>
                  <a:gd name="T11" fmla="*/ 2 h 874"/>
                  <a:gd name="T12" fmla="*/ 3 w 2650"/>
                  <a:gd name="T13" fmla="*/ 2 h 874"/>
                  <a:gd name="T14" fmla="*/ 3 w 2650"/>
                  <a:gd name="T15" fmla="*/ 2 h 874"/>
                  <a:gd name="T16" fmla="*/ 3 w 2650"/>
                  <a:gd name="T17" fmla="*/ 2 h 874"/>
                  <a:gd name="T18" fmla="*/ 3 w 2650"/>
                  <a:gd name="T19" fmla="*/ 2 h 874"/>
                  <a:gd name="T20" fmla="*/ 3 w 2650"/>
                  <a:gd name="T21" fmla="*/ 3 h 874"/>
                  <a:gd name="T22" fmla="*/ 4 w 2650"/>
                  <a:gd name="T23" fmla="*/ 3 h 874"/>
                  <a:gd name="T24" fmla="*/ 5 w 2650"/>
                  <a:gd name="T25" fmla="*/ 3 h 874"/>
                  <a:gd name="T26" fmla="*/ 5 w 2650"/>
                  <a:gd name="T27" fmla="*/ 3 h 874"/>
                  <a:gd name="T28" fmla="*/ 6 w 2650"/>
                  <a:gd name="T29" fmla="*/ 3 h 874"/>
                  <a:gd name="T30" fmla="*/ 6 w 2650"/>
                  <a:gd name="T31" fmla="*/ 3 h 874"/>
                  <a:gd name="T32" fmla="*/ 7 w 2650"/>
                  <a:gd name="T33" fmla="*/ 3 h 874"/>
                  <a:gd name="T34" fmla="*/ 7 w 2650"/>
                  <a:gd name="T35" fmla="*/ 3 h 874"/>
                  <a:gd name="T36" fmla="*/ 9 w 2650"/>
                  <a:gd name="T37" fmla="*/ 3 h 874"/>
                  <a:gd name="T38" fmla="*/ 9 w 2650"/>
                  <a:gd name="T39" fmla="*/ 3 h 874"/>
                  <a:gd name="T40" fmla="*/ 9 w 2650"/>
                  <a:gd name="T41" fmla="*/ 3 h 874"/>
                  <a:gd name="T42" fmla="*/ 10 w 2650"/>
                  <a:gd name="T43" fmla="*/ 3 h 874"/>
                  <a:gd name="T44" fmla="*/ 10 w 2650"/>
                  <a:gd name="T45" fmla="*/ 3 h 874"/>
                  <a:gd name="T46" fmla="*/ 11 w 2650"/>
                  <a:gd name="T47" fmla="*/ 3 h 874"/>
                  <a:gd name="T48" fmla="*/ 11 w 2650"/>
                  <a:gd name="T49" fmla="*/ 3 h 874"/>
                  <a:gd name="T50" fmla="*/ 11 w 2650"/>
                  <a:gd name="T51" fmla="*/ 3 h 874"/>
                  <a:gd name="T52" fmla="*/ 10 w 2650"/>
                  <a:gd name="T53" fmla="*/ 3 h 874"/>
                  <a:gd name="T54" fmla="*/ 10 w 2650"/>
                  <a:gd name="T55" fmla="*/ 4 h 874"/>
                  <a:gd name="T56" fmla="*/ 9 w 2650"/>
                  <a:gd name="T57" fmla="*/ 4 h 874"/>
                  <a:gd name="T58" fmla="*/ 9 w 2650"/>
                  <a:gd name="T59" fmla="*/ 4 h 874"/>
                  <a:gd name="T60" fmla="*/ 9 w 2650"/>
                  <a:gd name="T61" fmla="*/ 4 h 874"/>
                  <a:gd name="T62" fmla="*/ 8 w 2650"/>
                  <a:gd name="T63" fmla="*/ 4 h 874"/>
                  <a:gd name="T64" fmla="*/ 7 w 2650"/>
                  <a:gd name="T65" fmla="*/ 4 h 874"/>
                  <a:gd name="T66" fmla="*/ 7 w 2650"/>
                  <a:gd name="T67" fmla="*/ 4 h 874"/>
                  <a:gd name="T68" fmla="*/ 6 w 2650"/>
                  <a:gd name="T69" fmla="*/ 4 h 874"/>
                  <a:gd name="T70" fmla="*/ 5 w 2650"/>
                  <a:gd name="T71" fmla="*/ 4 h 874"/>
                  <a:gd name="T72" fmla="*/ 5 w 2650"/>
                  <a:gd name="T73" fmla="*/ 4 h 874"/>
                  <a:gd name="T74" fmla="*/ 5 w 2650"/>
                  <a:gd name="T75" fmla="*/ 4 h 874"/>
                  <a:gd name="T76" fmla="*/ 5 w 2650"/>
                  <a:gd name="T77" fmla="*/ 4 h 874"/>
                  <a:gd name="T78" fmla="*/ 5 w 2650"/>
                  <a:gd name="T79" fmla="*/ 4 h 874"/>
                  <a:gd name="T80" fmla="*/ 3 w 2650"/>
                  <a:gd name="T81" fmla="*/ 4 h 874"/>
                  <a:gd name="T82" fmla="*/ 3 w 2650"/>
                  <a:gd name="T83" fmla="*/ 4 h 874"/>
                  <a:gd name="T84" fmla="*/ 3 w 2650"/>
                  <a:gd name="T85" fmla="*/ 3 h 874"/>
                  <a:gd name="T86" fmla="*/ 3 w 2650"/>
                  <a:gd name="T87" fmla="*/ 3 h 874"/>
                  <a:gd name="T88" fmla="*/ 2 w 2650"/>
                  <a:gd name="T89" fmla="*/ 3 h 874"/>
                  <a:gd name="T90" fmla="*/ 2 w 2650"/>
                  <a:gd name="T91" fmla="*/ 3 h 874"/>
                  <a:gd name="T92" fmla="*/ 2 w 2650"/>
                  <a:gd name="T93" fmla="*/ 3 h 874"/>
                  <a:gd name="T94" fmla="*/ 1 w 2650"/>
                  <a:gd name="T95" fmla="*/ 3 h 874"/>
                  <a:gd name="T96" fmla="*/ 1 w 2650"/>
                  <a:gd name="T97" fmla="*/ 3 h 874"/>
                  <a:gd name="T98" fmla="*/ 1 w 2650"/>
                  <a:gd name="T99" fmla="*/ 2 h 874"/>
                  <a:gd name="T100" fmla="*/ 1 w 2650"/>
                  <a:gd name="T101" fmla="*/ 2 h 874"/>
                  <a:gd name="T102" fmla="*/ 0 w 2650"/>
                  <a:gd name="T103" fmla="*/ 2 h 874"/>
                  <a:gd name="T104" fmla="*/ 0 w 2650"/>
                  <a:gd name="T105" fmla="*/ 1 h 874"/>
                  <a:gd name="T106" fmla="*/ 1 w 2650"/>
                  <a:gd name="T107" fmla="*/ 1 h 874"/>
                  <a:gd name="T108" fmla="*/ 1 w 2650"/>
                  <a:gd name="T109" fmla="*/ 1 h 874"/>
                  <a:gd name="T110" fmla="*/ 1 w 2650"/>
                  <a:gd name="T111" fmla="*/ 1 h 87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650"/>
                  <a:gd name="T169" fmla="*/ 0 h 874"/>
                  <a:gd name="T170" fmla="*/ 2650 w 2650"/>
                  <a:gd name="T171" fmla="*/ 874 h 87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650" h="874">
                    <a:moveTo>
                      <a:pt x="46" y="0"/>
                    </a:moveTo>
                    <a:lnTo>
                      <a:pt x="46" y="2"/>
                    </a:lnTo>
                    <a:lnTo>
                      <a:pt x="46" y="6"/>
                    </a:lnTo>
                    <a:lnTo>
                      <a:pt x="48" y="10"/>
                    </a:lnTo>
                    <a:lnTo>
                      <a:pt x="51" y="20"/>
                    </a:lnTo>
                    <a:lnTo>
                      <a:pt x="53" y="30"/>
                    </a:lnTo>
                    <a:lnTo>
                      <a:pt x="57" y="44"/>
                    </a:lnTo>
                    <a:lnTo>
                      <a:pt x="63" y="57"/>
                    </a:lnTo>
                    <a:lnTo>
                      <a:pt x="71" y="72"/>
                    </a:lnTo>
                    <a:lnTo>
                      <a:pt x="78" y="88"/>
                    </a:lnTo>
                    <a:lnTo>
                      <a:pt x="90" y="106"/>
                    </a:lnTo>
                    <a:lnTo>
                      <a:pt x="103" y="124"/>
                    </a:lnTo>
                    <a:lnTo>
                      <a:pt x="119" y="143"/>
                    </a:lnTo>
                    <a:lnTo>
                      <a:pt x="136" y="162"/>
                    </a:lnTo>
                    <a:lnTo>
                      <a:pt x="158" y="182"/>
                    </a:lnTo>
                    <a:lnTo>
                      <a:pt x="181" y="201"/>
                    </a:lnTo>
                    <a:lnTo>
                      <a:pt x="208" y="220"/>
                    </a:lnTo>
                    <a:lnTo>
                      <a:pt x="235" y="238"/>
                    </a:lnTo>
                    <a:lnTo>
                      <a:pt x="266" y="256"/>
                    </a:lnTo>
                    <a:lnTo>
                      <a:pt x="297" y="271"/>
                    </a:lnTo>
                    <a:lnTo>
                      <a:pt x="331" y="288"/>
                    </a:lnTo>
                    <a:lnTo>
                      <a:pt x="364" y="300"/>
                    </a:lnTo>
                    <a:lnTo>
                      <a:pt x="396" y="313"/>
                    </a:lnTo>
                    <a:lnTo>
                      <a:pt x="428" y="326"/>
                    </a:lnTo>
                    <a:lnTo>
                      <a:pt x="460" y="338"/>
                    </a:lnTo>
                    <a:lnTo>
                      <a:pt x="490" y="347"/>
                    </a:lnTo>
                    <a:lnTo>
                      <a:pt x="517" y="356"/>
                    </a:lnTo>
                    <a:lnTo>
                      <a:pt x="543" y="363"/>
                    </a:lnTo>
                    <a:lnTo>
                      <a:pt x="567" y="371"/>
                    </a:lnTo>
                    <a:lnTo>
                      <a:pt x="586" y="377"/>
                    </a:lnTo>
                    <a:lnTo>
                      <a:pt x="604" y="383"/>
                    </a:lnTo>
                    <a:lnTo>
                      <a:pt x="616" y="387"/>
                    </a:lnTo>
                    <a:lnTo>
                      <a:pt x="625" y="393"/>
                    </a:lnTo>
                    <a:lnTo>
                      <a:pt x="630" y="396"/>
                    </a:lnTo>
                    <a:lnTo>
                      <a:pt x="639" y="405"/>
                    </a:lnTo>
                    <a:lnTo>
                      <a:pt x="650" y="414"/>
                    </a:lnTo>
                    <a:lnTo>
                      <a:pt x="664" y="426"/>
                    </a:lnTo>
                    <a:lnTo>
                      <a:pt x="680" y="437"/>
                    </a:lnTo>
                    <a:lnTo>
                      <a:pt x="698" y="452"/>
                    </a:lnTo>
                    <a:lnTo>
                      <a:pt x="719" y="465"/>
                    </a:lnTo>
                    <a:lnTo>
                      <a:pt x="741" y="480"/>
                    </a:lnTo>
                    <a:lnTo>
                      <a:pt x="764" y="494"/>
                    </a:lnTo>
                    <a:lnTo>
                      <a:pt x="788" y="508"/>
                    </a:lnTo>
                    <a:lnTo>
                      <a:pt x="815" y="520"/>
                    </a:lnTo>
                    <a:lnTo>
                      <a:pt x="845" y="532"/>
                    </a:lnTo>
                    <a:lnTo>
                      <a:pt x="873" y="542"/>
                    </a:lnTo>
                    <a:lnTo>
                      <a:pt x="905" y="551"/>
                    </a:lnTo>
                    <a:lnTo>
                      <a:pt x="937" y="557"/>
                    </a:lnTo>
                    <a:lnTo>
                      <a:pt x="972" y="561"/>
                    </a:lnTo>
                    <a:lnTo>
                      <a:pt x="1008" y="561"/>
                    </a:lnTo>
                    <a:lnTo>
                      <a:pt x="1050" y="562"/>
                    </a:lnTo>
                    <a:lnTo>
                      <a:pt x="1096" y="561"/>
                    </a:lnTo>
                    <a:lnTo>
                      <a:pt x="1146" y="560"/>
                    </a:lnTo>
                    <a:lnTo>
                      <a:pt x="1197" y="558"/>
                    </a:lnTo>
                    <a:lnTo>
                      <a:pt x="1251" y="555"/>
                    </a:lnTo>
                    <a:lnTo>
                      <a:pt x="1306" y="553"/>
                    </a:lnTo>
                    <a:lnTo>
                      <a:pt x="1360" y="551"/>
                    </a:lnTo>
                    <a:lnTo>
                      <a:pt x="1412" y="548"/>
                    </a:lnTo>
                    <a:lnTo>
                      <a:pt x="1463" y="544"/>
                    </a:lnTo>
                    <a:lnTo>
                      <a:pt x="1509" y="543"/>
                    </a:lnTo>
                    <a:lnTo>
                      <a:pt x="1553" y="541"/>
                    </a:lnTo>
                    <a:lnTo>
                      <a:pt x="1592" y="539"/>
                    </a:lnTo>
                    <a:lnTo>
                      <a:pt x="1625" y="539"/>
                    </a:lnTo>
                    <a:lnTo>
                      <a:pt x="1652" y="539"/>
                    </a:lnTo>
                    <a:lnTo>
                      <a:pt x="1670" y="541"/>
                    </a:lnTo>
                    <a:lnTo>
                      <a:pt x="1688" y="543"/>
                    </a:lnTo>
                    <a:lnTo>
                      <a:pt x="1712" y="548"/>
                    </a:lnTo>
                    <a:lnTo>
                      <a:pt x="1743" y="555"/>
                    </a:lnTo>
                    <a:lnTo>
                      <a:pt x="1780" y="564"/>
                    </a:lnTo>
                    <a:lnTo>
                      <a:pt x="1817" y="573"/>
                    </a:lnTo>
                    <a:lnTo>
                      <a:pt x="1859" y="584"/>
                    </a:lnTo>
                    <a:lnTo>
                      <a:pt x="1901" y="595"/>
                    </a:lnTo>
                    <a:lnTo>
                      <a:pt x="1946" y="607"/>
                    </a:lnTo>
                    <a:lnTo>
                      <a:pt x="1987" y="619"/>
                    </a:lnTo>
                    <a:lnTo>
                      <a:pt x="2029" y="630"/>
                    </a:lnTo>
                    <a:lnTo>
                      <a:pt x="2066" y="638"/>
                    </a:lnTo>
                    <a:lnTo>
                      <a:pt x="2102" y="648"/>
                    </a:lnTo>
                    <a:lnTo>
                      <a:pt x="2131" y="657"/>
                    </a:lnTo>
                    <a:lnTo>
                      <a:pt x="2156" y="663"/>
                    </a:lnTo>
                    <a:lnTo>
                      <a:pt x="2172" y="668"/>
                    </a:lnTo>
                    <a:lnTo>
                      <a:pt x="2181" y="672"/>
                    </a:lnTo>
                    <a:lnTo>
                      <a:pt x="2190" y="672"/>
                    </a:lnTo>
                    <a:lnTo>
                      <a:pt x="2207" y="672"/>
                    </a:lnTo>
                    <a:lnTo>
                      <a:pt x="2232" y="672"/>
                    </a:lnTo>
                    <a:lnTo>
                      <a:pt x="2263" y="673"/>
                    </a:lnTo>
                    <a:lnTo>
                      <a:pt x="2298" y="673"/>
                    </a:lnTo>
                    <a:lnTo>
                      <a:pt x="2339" y="674"/>
                    </a:lnTo>
                    <a:lnTo>
                      <a:pt x="2380" y="674"/>
                    </a:lnTo>
                    <a:lnTo>
                      <a:pt x="2423" y="675"/>
                    </a:lnTo>
                    <a:lnTo>
                      <a:pt x="2465" y="675"/>
                    </a:lnTo>
                    <a:lnTo>
                      <a:pt x="2506" y="675"/>
                    </a:lnTo>
                    <a:lnTo>
                      <a:pt x="2544" y="675"/>
                    </a:lnTo>
                    <a:lnTo>
                      <a:pt x="2579" y="675"/>
                    </a:lnTo>
                    <a:lnTo>
                      <a:pt x="2607" y="675"/>
                    </a:lnTo>
                    <a:lnTo>
                      <a:pt x="2629" y="675"/>
                    </a:lnTo>
                    <a:lnTo>
                      <a:pt x="2643" y="675"/>
                    </a:lnTo>
                    <a:lnTo>
                      <a:pt x="2650" y="676"/>
                    </a:lnTo>
                    <a:lnTo>
                      <a:pt x="2647" y="676"/>
                    </a:lnTo>
                    <a:lnTo>
                      <a:pt x="2641" y="678"/>
                    </a:lnTo>
                    <a:lnTo>
                      <a:pt x="2633" y="682"/>
                    </a:lnTo>
                    <a:lnTo>
                      <a:pt x="2622" y="687"/>
                    </a:lnTo>
                    <a:lnTo>
                      <a:pt x="2607" y="693"/>
                    </a:lnTo>
                    <a:lnTo>
                      <a:pt x="2591" y="700"/>
                    </a:lnTo>
                    <a:lnTo>
                      <a:pt x="2571" y="708"/>
                    </a:lnTo>
                    <a:lnTo>
                      <a:pt x="2550" y="718"/>
                    </a:lnTo>
                    <a:lnTo>
                      <a:pt x="2526" y="727"/>
                    </a:lnTo>
                    <a:lnTo>
                      <a:pt x="2501" y="737"/>
                    </a:lnTo>
                    <a:lnTo>
                      <a:pt x="2473" y="747"/>
                    </a:lnTo>
                    <a:lnTo>
                      <a:pt x="2444" y="758"/>
                    </a:lnTo>
                    <a:lnTo>
                      <a:pt x="2413" y="768"/>
                    </a:lnTo>
                    <a:lnTo>
                      <a:pt x="2383" y="778"/>
                    </a:lnTo>
                    <a:lnTo>
                      <a:pt x="2351" y="788"/>
                    </a:lnTo>
                    <a:lnTo>
                      <a:pt x="2319" y="799"/>
                    </a:lnTo>
                    <a:lnTo>
                      <a:pt x="2287" y="809"/>
                    </a:lnTo>
                    <a:lnTo>
                      <a:pt x="2260" y="818"/>
                    </a:lnTo>
                    <a:lnTo>
                      <a:pt x="2233" y="824"/>
                    </a:lnTo>
                    <a:lnTo>
                      <a:pt x="2211" y="833"/>
                    </a:lnTo>
                    <a:lnTo>
                      <a:pt x="2189" y="839"/>
                    </a:lnTo>
                    <a:lnTo>
                      <a:pt x="2170" y="845"/>
                    </a:lnTo>
                    <a:lnTo>
                      <a:pt x="2152" y="851"/>
                    </a:lnTo>
                    <a:lnTo>
                      <a:pt x="2135" y="856"/>
                    </a:lnTo>
                    <a:lnTo>
                      <a:pt x="2117" y="861"/>
                    </a:lnTo>
                    <a:lnTo>
                      <a:pt x="2102" y="865"/>
                    </a:lnTo>
                    <a:lnTo>
                      <a:pt x="2083" y="867"/>
                    </a:lnTo>
                    <a:lnTo>
                      <a:pt x="2066" y="871"/>
                    </a:lnTo>
                    <a:lnTo>
                      <a:pt x="2045" y="872"/>
                    </a:lnTo>
                    <a:lnTo>
                      <a:pt x="2024" y="874"/>
                    </a:lnTo>
                    <a:lnTo>
                      <a:pt x="2001" y="874"/>
                    </a:lnTo>
                    <a:lnTo>
                      <a:pt x="1977" y="874"/>
                    </a:lnTo>
                    <a:lnTo>
                      <a:pt x="1946" y="874"/>
                    </a:lnTo>
                    <a:lnTo>
                      <a:pt x="1910" y="872"/>
                    </a:lnTo>
                    <a:lnTo>
                      <a:pt x="1869" y="867"/>
                    </a:lnTo>
                    <a:lnTo>
                      <a:pt x="1826" y="862"/>
                    </a:lnTo>
                    <a:lnTo>
                      <a:pt x="1778" y="855"/>
                    </a:lnTo>
                    <a:lnTo>
                      <a:pt x="1729" y="848"/>
                    </a:lnTo>
                    <a:lnTo>
                      <a:pt x="1678" y="841"/>
                    </a:lnTo>
                    <a:lnTo>
                      <a:pt x="1630" y="834"/>
                    </a:lnTo>
                    <a:lnTo>
                      <a:pt x="1579" y="824"/>
                    </a:lnTo>
                    <a:lnTo>
                      <a:pt x="1532" y="818"/>
                    </a:lnTo>
                    <a:lnTo>
                      <a:pt x="1488" y="810"/>
                    </a:lnTo>
                    <a:lnTo>
                      <a:pt x="1450" y="804"/>
                    </a:lnTo>
                    <a:lnTo>
                      <a:pt x="1415" y="799"/>
                    </a:lnTo>
                    <a:lnTo>
                      <a:pt x="1385" y="794"/>
                    </a:lnTo>
                    <a:lnTo>
                      <a:pt x="1363" y="791"/>
                    </a:lnTo>
                    <a:lnTo>
                      <a:pt x="1350" y="791"/>
                    </a:lnTo>
                    <a:lnTo>
                      <a:pt x="1339" y="791"/>
                    </a:lnTo>
                    <a:lnTo>
                      <a:pt x="1329" y="791"/>
                    </a:lnTo>
                    <a:lnTo>
                      <a:pt x="1318" y="791"/>
                    </a:lnTo>
                    <a:lnTo>
                      <a:pt x="1307" y="791"/>
                    </a:lnTo>
                    <a:lnTo>
                      <a:pt x="1293" y="791"/>
                    </a:lnTo>
                    <a:lnTo>
                      <a:pt x="1279" y="791"/>
                    </a:lnTo>
                    <a:lnTo>
                      <a:pt x="1264" y="791"/>
                    </a:lnTo>
                    <a:lnTo>
                      <a:pt x="1247" y="791"/>
                    </a:lnTo>
                    <a:lnTo>
                      <a:pt x="1226" y="790"/>
                    </a:lnTo>
                    <a:lnTo>
                      <a:pt x="1205" y="790"/>
                    </a:lnTo>
                    <a:lnTo>
                      <a:pt x="1181" y="790"/>
                    </a:lnTo>
                    <a:lnTo>
                      <a:pt x="1154" y="790"/>
                    </a:lnTo>
                    <a:lnTo>
                      <a:pt x="1124" y="789"/>
                    </a:lnTo>
                    <a:lnTo>
                      <a:pt x="1091" y="788"/>
                    </a:lnTo>
                    <a:lnTo>
                      <a:pt x="1055" y="788"/>
                    </a:lnTo>
                    <a:lnTo>
                      <a:pt x="1016" y="787"/>
                    </a:lnTo>
                    <a:lnTo>
                      <a:pt x="973" y="783"/>
                    </a:lnTo>
                    <a:lnTo>
                      <a:pt x="934" y="783"/>
                    </a:lnTo>
                    <a:lnTo>
                      <a:pt x="895" y="783"/>
                    </a:lnTo>
                    <a:lnTo>
                      <a:pt x="860" y="783"/>
                    </a:lnTo>
                    <a:lnTo>
                      <a:pt x="826" y="782"/>
                    </a:lnTo>
                    <a:lnTo>
                      <a:pt x="794" y="781"/>
                    </a:lnTo>
                    <a:lnTo>
                      <a:pt x="763" y="780"/>
                    </a:lnTo>
                    <a:lnTo>
                      <a:pt x="733" y="780"/>
                    </a:lnTo>
                    <a:lnTo>
                      <a:pt x="705" y="775"/>
                    </a:lnTo>
                    <a:lnTo>
                      <a:pt x="678" y="773"/>
                    </a:lnTo>
                    <a:lnTo>
                      <a:pt x="652" y="767"/>
                    </a:lnTo>
                    <a:lnTo>
                      <a:pt x="629" y="761"/>
                    </a:lnTo>
                    <a:lnTo>
                      <a:pt x="607" y="752"/>
                    </a:lnTo>
                    <a:lnTo>
                      <a:pt x="587" y="741"/>
                    </a:lnTo>
                    <a:lnTo>
                      <a:pt x="568" y="729"/>
                    </a:lnTo>
                    <a:lnTo>
                      <a:pt x="551" y="715"/>
                    </a:lnTo>
                    <a:lnTo>
                      <a:pt x="533" y="697"/>
                    </a:lnTo>
                    <a:lnTo>
                      <a:pt x="515" y="684"/>
                    </a:lnTo>
                    <a:lnTo>
                      <a:pt x="497" y="672"/>
                    </a:lnTo>
                    <a:lnTo>
                      <a:pt x="480" y="663"/>
                    </a:lnTo>
                    <a:lnTo>
                      <a:pt x="461" y="654"/>
                    </a:lnTo>
                    <a:lnTo>
                      <a:pt x="443" y="647"/>
                    </a:lnTo>
                    <a:lnTo>
                      <a:pt x="422" y="641"/>
                    </a:lnTo>
                    <a:lnTo>
                      <a:pt x="404" y="636"/>
                    </a:lnTo>
                    <a:lnTo>
                      <a:pt x="383" y="631"/>
                    </a:lnTo>
                    <a:lnTo>
                      <a:pt x="361" y="626"/>
                    </a:lnTo>
                    <a:lnTo>
                      <a:pt x="339" y="622"/>
                    </a:lnTo>
                    <a:lnTo>
                      <a:pt x="317" y="617"/>
                    </a:lnTo>
                    <a:lnTo>
                      <a:pt x="293" y="612"/>
                    </a:lnTo>
                    <a:lnTo>
                      <a:pt x="269" y="605"/>
                    </a:lnTo>
                    <a:lnTo>
                      <a:pt x="243" y="597"/>
                    </a:lnTo>
                    <a:lnTo>
                      <a:pt x="218" y="590"/>
                    </a:lnTo>
                    <a:lnTo>
                      <a:pt x="191" y="578"/>
                    </a:lnTo>
                    <a:lnTo>
                      <a:pt x="167" y="565"/>
                    </a:lnTo>
                    <a:lnTo>
                      <a:pt x="144" y="550"/>
                    </a:lnTo>
                    <a:lnTo>
                      <a:pt x="124" y="534"/>
                    </a:lnTo>
                    <a:lnTo>
                      <a:pt x="103" y="517"/>
                    </a:lnTo>
                    <a:lnTo>
                      <a:pt x="85" y="498"/>
                    </a:lnTo>
                    <a:lnTo>
                      <a:pt x="69" y="479"/>
                    </a:lnTo>
                    <a:lnTo>
                      <a:pt x="55" y="460"/>
                    </a:lnTo>
                    <a:lnTo>
                      <a:pt x="42" y="441"/>
                    </a:lnTo>
                    <a:lnTo>
                      <a:pt x="31" y="420"/>
                    </a:lnTo>
                    <a:lnTo>
                      <a:pt x="21" y="398"/>
                    </a:lnTo>
                    <a:lnTo>
                      <a:pt x="12" y="380"/>
                    </a:lnTo>
                    <a:lnTo>
                      <a:pt x="6" y="359"/>
                    </a:lnTo>
                    <a:lnTo>
                      <a:pt x="0" y="341"/>
                    </a:lnTo>
                    <a:lnTo>
                      <a:pt x="0" y="323"/>
                    </a:lnTo>
                    <a:lnTo>
                      <a:pt x="0" y="308"/>
                    </a:lnTo>
                    <a:lnTo>
                      <a:pt x="0" y="289"/>
                    </a:lnTo>
                    <a:lnTo>
                      <a:pt x="0" y="268"/>
                    </a:lnTo>
                    <a:lnTo>
                      <a:pt x="0" y="246"/>
                    </a:lnTo>
                    <a:lnTo>
                      <a:pt x="2" y="223"/>
                    </a:lnTo>
                    <a:lnTo>
                      <a:pt x="6" y="196"/>
                    </a:lnTo>
                    <a:lnTo>
                      <a:pt x="10" y="172"/>
                    </a:lnTo>
                    <a:lnTo>
                      <a:pt x="14" y="145"/>
                    </a:lnTo>
                    <a:lnTo>
                      <a:pt x="20" y="121"/>
                    </a:lnTo>
                    <a:lnTo>
                      <a:pt x="23" y="96"/>
                    </a:lnTo>
                    <a:lnTo>
                      <a:pt x="29" y="73"/>
                    </a:lnTo>
                    <a:lnTo>
                      <a:pt x="33" y="54"/>
                    </a:lnTo>
                    <a:lnTo>
                      <a:pt x="38" y="36"/>
                    </a:lnTo>
                    <a:lnTo>
                      <a:pt x="41" y="21"/>
                    </a:lnTo>
                    <a:lnTo>
                      <a:pt x="44" y="10"/>
                    </a:lnTo>
                    <a:lnTo>
                      <a:pt x="45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9E9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4378" name="Freeform 15"/>
              <p:cNvSpPr>
                <a:spLocks/>
              </p:cNvSpPr>
              <p:nvPr/>
            </p:nvSpPr>
            <p:spPr bwMode="auto">
              <a:xfrm>
                <a:off x="253" y="2857"/>
                <a:ext cx="946" cy="819"/>
              </a:xfrm>
              <a:custGeom>
                <a:avLst/>
                <a:gdLst>
                  <a:gd name="T0" fmla="*/ 2 w 1891"/>
                  <a:gd name="T1" fmla="*/ 0 h 1639"/>
                  <a:gd name="T2" fmla="*/ 3 w 1891"/>
                  <a:gd name="T3" fmla="*/ 0 h 1639"/>
                  <a:gd name="T4" fmla="*/ 4 w 1891"/>
                  <a:gd name="T5" fmla="*/ 0 h 1639"/>
                  <a:gd name="T6" fmla="*/ 3 w 1891"/>
                  <a:gd name="T7" fmla="*/ 0 h 1639"/>
                  <a:gd name="T8" fmla="*/ 1 w 1891"/>
                  <a:gd name="T9" fmla="*/ 1 h 1639"/>
                  <a:gd name="T10" fmla="*/ 1 w 1891"/>
                  <a:gd name="T11" fmla="*/ 1 h 1639"/>
                  <a:gd name="T12" fmla="*/ 2 w 1891"/>
                  <a:gd name="T13" fmla="*/ 2 h 1639"/>
                  <a:gd name="T14" fmla="*/ 3 w 1891"/>
                  <a:gd name="T15" fmla="*/ 2 h 1639"/>
                  <a:gd name="T16" fmla="*/ 5 w 1891"/>
                  <a:gd name="T17" fmla="*/ 2 h 1639"/>
                  <a:gd name="T18" fmla="*/ 6 w 1891"/>
                  <a:gd name="T19" fmla="*/ 2 h 1639"/>
                  <a:gd name="T20" fmla="*/ 6 w 1891"/>
                  <a:gd name="T21" fmla="*/ 3 h 1639"/>
                  <a:gd name="T22" fmla="*/ 2 w 1891"/>
                  <a:gd name="T23" fmla="*/ 4 h 1639"/>
                  <a:gd name="T24" fmla="*/ 2 w 1891"/>
                  <a:gd name="T25" fmla="*/ 4 h 1639"/>
                  <a:gd name="T26" fmla="*/ 5 w 1891"/>
                  <a:gd name="T27" fmla="*/ 4 h 1639"/>
                  <a:gd name="T28" fmla="*/ 8 w 1891"/>
                  <a:gd name="T29" fmla="*/ 4 h 1639"/>
                  <a:gd name="T30" fmla="*/ 7 w 1891"/>
                  <a:gd name="T31" fmla="*/ 4 h 1639"/>
                  <a:gd name="T32" fmla="*/ 6 w 1891"/>
                  <a:gd name="T33" fmla="*/ 6 h 1639"/>
                  <a:gd name="T34" fmla="*/ 1 w 1891"/>
                  <a:gd name="T35" fmla="*/ 4 h 1639"/>
                  <a:gd name="T36" fmla="*/ 1 w 1891"/>
                  <a:gd name="T37" fmla="*/ 4 h 1639"/>
                  <a:gd name="T38" fmla="*/ 2 w 1891"/>
                  <a:gd name="T39" fmla="*/ 3 h 1639"/>
                  <a:gd name="T40" fmla="*/ 5 w 1891"/>
                  <a:gd name="T41" fmla="*/ 3 h 1639"/>
                  <a:gd name="T42" fmla="*/ 5 w 1891"/>
                  <a:gd name="T43" fmla="*/ 3 h 1639"/>
                  <a:gd name="T44" fmla="*/ 4 w 1891"/>
                  <a:gd name="T45" fmla="*/ 2 h 1639"/>
                  <a:gd name="T46" fmla="*/ 1 w 1891"/>
                  <a:gd name="T47" fmla="*/ 2 h 1639"/>
                  <a:gd name="T48" fmla="*/ 0 w 1891"/>
                  <a:gd name="T49" fmla="*/ 2 h 1639"/>
                  <a:gd name="T50" fmla="*/ 1 w 1891"/>
                  <a:gd name="T51" fmla="*/ 1 h 1639"/>
                  <a:gd name="T52" fmla="*/ 2 w 1891"/>
                  <a:gd name="T53" fmla="*/ 1 h 1639"/>
                  <a:gd name="T54" fmla="*/ 3 w 1891"/>
                  <a:gd name="T55" fmla="*/ 0 h 1639"/>
                  <a:gd name="T56" fmla="*/ 3 w 1891"/>
                  <a:gd name="T57" fmla="*/ 0 h 1639"/>
                  <a:gd name="T58" fmla="*/ 3 w 1891"/>
                  <a:gd name="T59" fmla="*/ 0 h 1639"/>
                  <a:gd name="T60" fmla="*/ 2 w 1891"/>
                  <a:gd name="T61" fmla="*/ 0 h 1639"/>
                  <a:gd name="T62" fmla="*/ 1 w 1891"/>
                  <a:gd name="T63" fmla="*/ 0 h 1639"/>
                  <a:gd name="T64" fmla="*/ 1 w 1891"/>
                  <a:gd name="T65" fmla="*/ 0 h 16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891"/>
                  <a:gd name="T100" fmla="*/ 0 h 1639"/>
                  <a:gd name="T101" fmla="*/ 1891 w 1891"/>
                  <a:gd name="T102" fmla="*/ 1639 h 163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891" h="1639">
                    <a:moveTo>
                      <a:pt x="151" y="0"/>
                    </a:moveTo>
                    <a:lnTo>
                      <a:pt x="303" y="0"/>
                    </a:lnTo>
                    <a:lnTo>
                      <a:pt x="551" y="0"/>
                    </a:lnTo>
                    <a:lnTo>
                      <a:pt x="739" y="6"/>
                    </a:lnTo>
                    <a:lnTo>
                      <a:pt x="831" y="52"/>
                    </a:lnTo>
                    <a:lnTo>
                      <a:pt x="840" y="131"/>
                    </a:lnTo>
                    <a:lnTo>
                      <a:pt x="812" y="187"/>
                    </a:lnTo>
                    <a:lnTo>
                      <a:pt x="749" y="249"/>
                    </a:lnTo>
                    <a:lnTo>
                      <a:pt x="469" y="353"/>
                    </a:lnTo>
                    <a:lnTo>
                      <a:pt x="218" y="422"/>
                    </a:lnTo>
                    <a:lnTo>
                      <a:pt x="174" y="453"/>
                    </a:lnTo>
                    <a:lnTo>
                      <a:pt x="174" y="498"/>
                    </a:lnTo>
                    <a:lnTo>
                      <a:pt x="203" y="541"/>
                    </a:lnTo>
                    <a:lnTo>
                      <a:pt x="279" y="568"/>
                    </a:lnTo>
                    <a:lnTo>
                      <a:pt x="410" y="578"/>
                    </a:lnTo>
                    <a:lnTo>
                      <a:pt x="671" y="603"/>
                    </a:lnTo>
                    <a:lnTo>
                      <a:pt x="967" y="623"/>
                    </a:lnTo>
                    <a:lnTo>
                      <a:pt x="1147" y="656"/>
                    </a:lnTo>
                    <a:lnTo>
                      <a:pt x="1292" y="696"/>
                    </a:lnTo>
                    <a:lnTo>
                      <a:pt x="1343" y="763"/>
                    </a:lnTo>
                    <a:lnTo>
                      <a:pt x="1345" y="853"/>
                    </a:lnTo>
                    <a:lnTo>
                      <a:pt x="1282" y="918"/>
                    </a:lnTo>
                    <a:lnTo>
                      <a:pt x="285" y="1126"/>
                    </a:lnTo>
                    <a:lnTo>
                      <a:pt x="257" y="1141"/>
                    </a:lnTo>
                    <a:lnTo>
                      <a:pt x="261" y="1163"/>
                    </a:lnTo>
                    <a:lnTo>
                      <a:pt x="310" y="1186"/>
                    </a:lnTo>
                    <a:lnTo>
                      <a:pt x="1020" y="1180"/>
                    </a:lnTo>
                    <a:lnTo>
                      <a:pt x="1248" y="1134"/>
                    </a:lnTo>
                    <a:lnTo>
                      <a:pt x="1891" y="1000"/>
                    </a:lnTo>
                    <a:lnTo>
                      <a:pt x="1855" y="1066"/>
                    </a:lnTo>
                    <a:lnTo>
                      <a:pt x="1697" y="1116"/>
                    </a:lnTo>
                    <a:lnTo>
                      <a:pt x="1593" y="1203"/>
                    </a:lnTo>
                    <a:lnTo>
                      <a:pt x="1525" y="1317"/>
                    </a:lnTo>
                    <a:lnTo>
                      <a:pt x="1503" y="1639"/>
                    </a:lnTo>
                    <a:lnTo>
                      <a:pt x="206" y="1330"/>
                    </a:lnTo>
                    <a:lnTo>
                      <a:pt x="45" y="1170"/>
                    </a:lnTo>
                    <a:lnTo>
                      <a:pt x="60" y="1097"/>
                    </a:lnTo>
                    <a:lnTo>
                      <a:pt x="134" y="1031"/>
                    </a:lnTo>
                    <a:lnTo>
                      <a:pt x="191" y="997"/>
                    </a:lnTo>
                    <a:lnTo>
                      <a:pt x="419" y="953"/>
                    </a:lnTo>
                    <a:lnTo>
                      <a:pt x="850" y="878"/>
                    </a:lnTo>
                    <a:lnTo>
                      <a:pt x="1028" y="847"/>
                    </a:lnTo>
                    <a:lnTo>
                      <a:pt x="1075" y="811"/>
                    </a:lnTo>
                    <a:lnTo>
                      <a:pt x="1071" y="785"/>
                    </a:lnTo>
                    <a:lnTo>
                      <a:pt x="989" y="738"/>
                    </a:lnTo>
                    <a:lnTo>
                      <a:pt x="780" y="708"/>
                    </a:lnTo>
                    <a:lnTo>
                      <a:pt x="400" y="670"/>
                    </a:lnTo>
                    <a:lnTo>
                      <a:pt x="211" y="658"/>
                    </a:lnTo>
                    <a:lnTo>
                      <a:pt x="43" y="603"/>
                    </a:lnTo>
                    <a:lnTo>
                      <a:pt x="0" y="531"/>
                    </a:lnTo>
                    <a:lnTo>
                      <a:pt x="6" y="469"/>
                    </a:lnTo>
                    <a:lnTo>
                      <a:pt x="55" y="394"/>
                    </a:lnTo>
                    <a:lnTo>
                      <a:pt x="155" y="333"/>
                    </a:lnTo>
                    <a:lnTo>
                      <a:pt x="309" y="300"/>
                    </a:lnTo>
                    <a:lnTo>
                      <a:pt x="582" y="242"/>
                    </a:lnTo>
                    <a:lnTo>
                      <a:pt x="730" y="185"/>
                    </a:lnTo>
                    <a:lnTo>
                      <a:pt x="768" y="141"/>
                    </a:lnTo>
                    <a:lnTo>
                      <a:pt x="764" y="107"/>
                    </a:lnTo>
                    <a:lnTo>
                      <a:pt x="735" y="68"/>
                    </a:lnTo>
                    <a:lnTo>
                      <a:pt x="674" y="47"/>
                    </a:lnTo>
                    <a:lnTo>
                      <a:pt x="528" y="41"/>
                    </a:lnTo>
                    <a:lnTo>
                      <a:pt x="352" y="37"/>
                    </a:lnTo>
                    <a:lnTo>
                      <a:pt x="196" y="33"/>
                    </a:lnTo>
                    <a:lnTo>
                      <a:pt x="125" y="33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rgbClr val="9E9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4379" name="Freeform 16"/>
              <p:cNvSpPr>
                <a:spLocks/>
              </p:cNvSpPr>
              <p:nvPr/>
            </p:nvSpPr>
            <p:spPr bwMode="auto">
              <a:xfrm>
                <a:off x="268" y="3383"/>
                <a:ext cx="1170" cy="387"/>
              </a:xfrm>
              <a:custGeom>
                <a:avLst/>
                <a:gdLst>
                  <a:gd name="T0" fmla="*/ 0 w 2342"/>
                  <a:gd name="T1" fmla="*/ 0 h 775"/>
                  <a:gd name="T2" fmla="*/ 0 w 2342"/>
                  <a:gd name="T3" fmla="*/ 0 h 775"/>
                  <a:gd name="T4" fmla="*/ 0 w 2342"/>
                  <a:gd name="T5" fmla="*/ 0 h 775"/>
                  <a:gd name="T6" fmla="*/ 1 w 2342"/>
                  <a:gd name="T7" fmla="*/ 1 h 775"/>
                  <a:gd name="T8" fmla="*/ 1 w 2342"/>
                  <a:gd name="T9" fmla="*/ 1 h 775"/>
                  <a:gd name="T10" fmla="*/ 1 w 2342"/>
                  <a:gd name="T11" fmla="*/ 1 h 775"/>
                  <a:gd name="T12" fmla="*/ 1 w 2342"/>
                  <a:gd name="T13" fmla="*/ 0 h 775"/>
                  <a:gd name="T14" fmla="*/ 1 w 2342"/>
                  <a:gd name="T15" fmla="*/ 0 h 775"/>
                  <a:gd name="T16" fmla="*/ 2 w 2342"/>
                  <a:gd name="T17" fmla="*/ 1 h 775"/>
                  <a:gd name="T18" fmla="*/ 2 w 2342"/>
                  <a:gd name="T19" fmla="*/ 1 h 775"/>
                  <a:gd name="T20" fmla="*/ 1 w 2342"/>
                  <a:gd name="T21" fmla="*/ 0 h 775"/>
                  <a:gd name="T22" fmla="*/ 2 w 2342"/>
                  <a:gd name="T23" fmla="*/ 1 h 775"/>
                  <a:gd name="T24" fmla="*/ 2 w 2342"/>
                  <a:gd name="T25" fmla="*/ 1 h 775"/>
                  <a:gd name="T26" fmla="*/ 2 w 2342"/>
                  <a:gd name="T27" fmla="*/ 1 h 775"/>
                  <a:gd name="T28" fmla="*/ 2 w 2342"/>
                  <a:gd name="T29" fmla="*/ 1 h 775"/>
                  <a:gd name="T30" fmla="*/ 2 w 2342"/>
                  <a:gd name="T31" fmla="*/ 1 h 775"/>
                  <a:gd name="T32" fmla="*/ 3 w 2342"/>
                  <a:gd name="T33" fmla="*/ 1 h 775"/>
                  <a:gd name="T34" fmla="*/ 3 w 2342"/>
                  <a:gd name="T35" fmla="*/ 1 h 775"/>
                  <a:gd name="T36" fmla="*/ 2 w 2342"/>
                  <a:gd name="T37" fmla="*/ 1 h 775"/>
                  <a:gd name="T38" fmla="*/ 2 w 2342"/>
                  <a:gd name="T39" fmla="*/ 1 h 775"/>
                  <a:gd name="T40" fmla="*/ 3 w 2342"/>
                  <a:gd name="T41" fmla="*/ 1 h 775"/>
                  <a:gd name="T42" fmla="*/ 3 w 2342"/>
                  <a:gd name="T43" fmla="*/ 1 h 775"/>
                  <a:gd name="T44" fmla="*/ 3 w 2342"/>
                  <a:gd name="T45" fmla="*/ 1 h 775"/>
                  <a:gd name="T46" fmla="*/ 3 w 2342"/>
                  <a:gd name="T47" fmla="*/ 1 h 775"/>
                  <a:gd name="T48" fmla="*/ 3 w 2342"/>
                  <a:gd name="T49" fmla="*/ 1 h 775"/>
                  <a:gd name="T50" fmla="*/ 4 w 2342"/>
                  <a:gd name="T51" fmla="*/ 1 h 775"/>
                  <a:gd name="T52" fmla="*/ 4 w 2342"/>
                  <a:gd name="T53" fmla="*/ 1 h 775"/>
                  <a:gd name="T54" fmla="*/ 3 w 2342"/>
                  <a:gd name="T55" fmla="*/ 1 h 775"/>
                  <a:gd name="T56" fmla="*/ 4 w 2342"/>
                  <a:gd name="T57" fmla="*/ 1 h 775"/>
                  <a:gd name="T58" fmla="*/ 4 w 2342"/>
                  <a:gd name="T59" fmla="*/ 1 h 775"/>
                  <a:gd name="T60" fmla="*/ 5 w 2342"/>
                  <a:gd name="T61" fmla="*/ 1 h 775"/>
                  <a:gd name="T62" fmla="*/ 5 w 2342"/>
                  <a:gd name="T63" fmla="*/ 1 h 775"/>
                  <a:gd name="T64" fmla="*/ 4 w 2342"/>
                  <a:gd name="T65" fmla="*/ 1 h 775"/>
                  <a:gd name="T66" fmla="*/ 5 w 2342"/>
                  <a:gd name="T67" fmla="*/ 1 h 775"/>
                  <a:gd name="T68" fmla="*/ 5 w 2342"/>
                  <a:gd name="T69" fmla="*/ 1 h 775"/>
                  <a:gd name="T70" fmla="*/ 5 w 2342"/>
                  <a:gd name="T71" fmla="*/ 1 h 775"/>
                  <a:gd name="T72" fmla="*/ 6 w 2342"/>
                  <a:gd name="T73" fmla="*/ 0 h 775"/>
                  <a:gd name="T74" fmla="*/ 6 w 2342"/>
                  <a:gd name="T75" fmla="*/ 0 h 775"/>
                  <a:gd name="T76" fmla="*/ 6 w 2342"/>
                  <a:gd name="T77" fmla="*/ 0 h 775"/>
                  <a:gd name="T78" fmla="*/ 6 w 2342"/>
                  <a:gd name="T79" fmla="*/ 2 h 775"/>
                  <a:gd name="T80" fmla="*/ 6 w 2342"/>
                  <a:gd name="T81" fmla="*/ 2 h 775"/>
                  <a:gd name="T82" fmla="*/ 6 w 2342"/>
                  <a:gd name="T83" fmla="*/ 2 h 775"/>
                  <a:gd name="T84" fmla="*/ 7 w 2342"/>
                  <a:gd name="T85" fmla="*/ 2 h 775"/>
                  <a:gd name="T86" fmla="*/ 8 w 2342"/>
                  <a:gd name="T87" fmla="*/ 2 h 775"/>
                  <a:gd name="T88" fmla="*/ 8 w 2342"/>
                  <a:gd name="T89" fmla="*/ 2 h 775"/>
                  <a:gd name="T90" fmla="*/ 8 w 2342"/>
                  <a:gd name="T91" fmla="*/ 1 h 775"/>
                  <a:gd name="T92" fmla="*/ 9 w 2342"/>
                  <a:gd name="T93" fmla="*/ 1 h 775"/>
                  <a:gd name="T94" fmla="*/ 9 w 2342"/>
                  <a:gd name="T95" fmla="*/ 1 h 775"/>
                  <a:gd name="T96" fmla="*/ 9 w 2342"/>
                  <a:gd name="T97" fmla="*/ 1 h 775"/>
                  <a:gd name="T98" fmla="*/ 8 w 2342"/>
                  <a:gd name="T99" fmla="*/ 2 h 775"/>
                  <a:gd name="T100" fmla="*/ 8 w 2342"/>
                  <a:gd name="T101" fmla="*/ 2 h 775"/>
                  <a:gd name="T102" fmla="*/ 0 w 2342"/>
                  <a:gd name="T103" fmla="*/ 1 h 775"/>
                  <a:gd name="T104" fmla="*/ 0 w 2342"/>
                  <a:gd name="T105" fmla="*/ 1 h 775"/>
                  <a:gd name="T106" fmla="*/ 0 w 2342"/>
                  <a:gd name="T107" fmla="*/ 0 h 775"/>
                  <a:gd name="T108" fmla="*/ 0 w 2342"/>
                  <a:gd name="T109" fmla="*/ 0 h 775"/>
                  <a:gd name="T110" fmla="*/ 0 w 2342"/>
                  <a:gd name="T111" fmla="*/ 0 h 77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342"/>
                  <a:gd name="T169" fmla="*/ 0 h 775"/>
                  <a:gd name="T170" fmla="*/ 2342 w 2342"/>
                  <a:gd name="T171" fmla="*/ 775 h 77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342" h="775">
                    <a:moveTo>
                      <a:pt x="80" y="0"/>
                    </a:moveTo>
                    <a:lnTo>
                      <a:pt x="78" y="0"/>
                    </a:lnTo>
                    <a:lnTo>
                      <a:pt x="76" y="2"/>
                    </a:lnTo>
                    <a:lnTo>
                      <a:pt x="72" y="6"/>
                    </a:lnTo>
                    <a:lnTo>
                      <a:pt x="68" y="14"/>
                    </a:lnTo>
                    <a:lnTo>
                      <a:pt x="62" y="19"/>
                    </a:lnTo>
                    <a:lnTo>
                      <a:pt x="57" y="28"/>
                    </a:lnTo>
                    <a:lnTo>
                      <a:pt x="52" y="37"/>
                    </a:lnTo>
                    <a:lnTo>
                      <a:pt x="49" y="49"/>
                    </a:lnTo>
                    <a:lnTo>
                      <a:pt x="44" y="60"/>
                    </a:lnTo>
                    <a:lnTo>
                      <a:pt x="42" y="72"/>
                    </a:lnTo>
                    <a:lnTo>
                      <a:pt x="41" y="86"/>
                    </a:lnTo>
                    <a:lnTo>
                      <a:pt x="44" y="100"/>
                    </a:lnTo>
                    <a:lnTo>
                      <a:pt x="47" y="113"/>
                    </a:lnTo>
                    <a:lnTo>
                      <a:pt x="54" y="128"/>
                    </a:lnTo>
                    <a:lnTo>
                      <a:pt x="63" y="141"/>
                    </a:lnTo>
                    <a:lnTo>
                      <a:pt x="77" y="154"/>
                    </a:lnTo>
                    <a:lnTo>
                      <a:pt x="92" y="166"/>
                    </a:lnTo>
                    <a:lnTo>
                      <a:pt x="111" y="181"/>
                    </a:lnTo>
                    <a:lnTo>
                      <a:pt x="131" y="193"/>
                    </a:lnTo>
                    <a:lnTo>
                      <a:pt x="153" y="207"/>
                    </a:lnTo>
                    <a:lnTo>
                      <a:pt x="174" y="220"/>
                    </a:lnTo>
                    <a:lnTo>
                      <a:pt x="198" y="233"/>
                    </a:lnTo>
                    <a:lnTo>
                      <a:pt x="220" y="244"/>
                    </a:lnTo>
                    <a:lnTo>
                      <a:pt x="244" y="256"/>
                    </a:lnTo>
                    <a:lnTo>
                      <a:pt x="264" y="265"/>
                    </a:lnTo>
                    <a:lnTo>
                      <a:pt x="283" y="274"/>
                    </a:lnTo>
                    <a:lnTo>
                      <a:pt x="302" y="281"/>
                    </a:lnTo>
                    <a:lnTo>
                      <a:pt x="318" y="290"/>
                    </a:lnTo>
                    <a:lnTo>
                      <a:pt x="331" y="295"/>
                    </a:lnTo>
                    <a:lnTo>
                      <a:pt x="341" y="299"/>
                    </a:lnTo>
                    <a:lnTo>
                      <a:pt x="348" y="301"/>
                    </a:lnTo>
                    <a:lnTo>
                      <a:pt x="351" y="302"/>
                    </a:lnTo>
                    <a:lnTo>
                      <a:pt x="304" y="229"/>
                    </a:lnTo>
                    <a:lnTo>
                      <a:pt x="443" y="315"/>
                    </a:lnTo>
                    <a:lnTo>
                      <a:pt x="442" y="311"/>
                    </a:lnTo>
                    <a:lnTo>
                      <a:pt x="439" y="305"/>
                    </a:lnTo>
                    <a:lnTo>
                      <a:pt x="437" y="300"/>
                    </a:lnTo>
                    <a:lnTo>
                      <a:pt x="435" y="296"/>
                    </a:lnTo>
                    <a:lnTo>
                      <a:pt x="432" y="290"/>
                    </a:lnTo>
                    <a:lnTo>
                      <a:pt x="430" y="285"/>
                    </a:lnTo>
                    <a:lnTo>
                      <a:pt x="425" y="278"/>
                    </a:lnTo>
                    <a:lnTo>
                      <a:pt x="421" y="270"/>
                    </a:lnTo>
                    <a:lnTo>
                      <a:pt x="415" y="264"/>
                    </a:lnTo>
                    <a:lnTo>
                      <a:pt x="409" y="257"/>
                    </a:lnTo>
                    <a:lnTo>
                      <a:pt x="402" y="250"/>
                    </a:lnTo>
                    <a:lnTo>
                      <a:pt x="395" y="244"/>
                    </a:lnTo>
                    <a:lnTo>
                      <a:pt x="386" y="237"/>
                    </a:lnTo>
                    <a:lnTo>
                      <a:pt x="379" y="232"/>
                    </a:lnTo>
                    <a:lnTo>
                      <a:pt x="383" y="232"/>
                    </a:lnTo>
                    <a:lnTo>
                      <a:pt x="387" y="233"/>
                    </a:lnTo>
                    <a:lnTo>
                      <a:pt x="396" y="235"/>
                    </a:lnTo>
                    <a:lnTo>
                      <a:pt x="404" y="238"/>
                    </a:lnTo>
                    <a:lnTo>
                      <a:pt x="415" y="243"/>
                    </a:lnTo>
                    <a:lnTo>
                      <a:pt x="427" y="246"/>
                    </a:lnTo>
                    <a:lnTo>
                      <a:pt x="442" y="253"/>
                    </a:lnTo>
                    <a:lnTo>
                      <a:pt x="454" y="257"/>
                    </a:lnTo>
                    <a:lnTo>
                      <a:pt x="469" y="265"/>
                    </a:lnTo>
                    <a:lnTo>
                      <a:pt x="485" y="273"/>
                    </a:lnTo>
                    <a:lnTo>
                      <a:pt x="499" y="281"/>
                    </a:lnTo>
                    <a:lnTo>
                      <a:pt x="513" y="291"/>
                    </a:lnTo>
                    <a:lnTo>
                      <a:pt x="529" y="302"/>
                    </a:lnTo>
                    <a:lnTo>
                      <a:pt x="543" y="315"/>
                    </a:lnTo>
                    <a:lnTo>
                      <a:pt x="558" y="329"/>
                    </a:lnTo>
                    <a:lnTo>
                      <a:pt x="557" y="326"/>
                    </a:lnTo>
                    <a:lnTo>
                      <a:pt x="554" y="317"/>
                    </a:lnTo>
                    <a:lnTo>
                      <a:pt x="551" y="310"/>
                    </a:lnTo>
                    <a:lnTo>
                      <a:pt x="548" y="304"/>
                    </a:lnTo>
                    <a:lnTo>
                      <a:pt x="545" y="297"/>
                    </a:lnTo>
                    <a:lnTo>
                      <a:pt x="542" y="290"/>
                    </a:lnTo>
                    <a:lnTo>
                      <a:pt x="537" y="281"/>
                    </a:lnTo>
                    <a:lnTo>
                      <a:pt x="532" y="275"/>
                    </a:lnTo>
                    <a:lnTo>
                      <a:pt x="526" y="267"/>
                    </a:lnTo>
                    <a:lnTo>
                      <a:pt x="521" y="260"/>
                    </a:lnTo>
                    <a:lnTo>
                      <a:pt x="513" y="255"/>
                    </a:lnTo>
                    <a:lnTo>
                      <a:pt x="507" y="249"/>
                    </a:lnTo>
                    <a:lnTo>
                      <a:pt x="492" y="243"/>
                    </a:lnTo>
                    <a:lnTo>
                      <a:pt x="501" y="244"/>
                    </a:lnTo>
                    <a:lnTo>
                      <a:pt x="511" y="248"/>
                    </a:lnTo>
                    <a:lnTo>
                      <a:pt x="523" y="254"/>
                    </a:lnTo>
                    <a:lnTo>
                      <a:pt x="533" y="260"/>
                    </a:lnTo>
                    <a:lnTo>
                      <a:pt x="547" y="267"/>
                    </a:lnTo>
                    <a:lnTo>
                      <a:pt x="562" y="276"/>
                    </a:lnTo>
                    <a:lnTo>
                      <a:pt x="576" y="283"/>
                    </a:lnTo>
                    <a:lnTo>
                      <a:pt x="592" y="292"/>
                    </a:lnTo>
                    <a:lnTo>
                      <a:pt x="607" y="302"/>
                    </a:lnTo>
                    <a:lnTo>
                      <a:pt x="624" y="315"/>
                    </a:lnTo>
                    <a:lnTo>
                      <a:pt x="637" y="326"/>
                    </a:lnTo>
                    <a:lnTo>
                      <a:pt x="653" y="339"/>
                    </a:lnTo>
                    <a:lnTo>
                      <a:pt x="667" y="352"/>
                    </a:lnTo>
                    <a:lnTo>
                      <a:pt x="680" y="368"/>
                    </a:lnTo>
                    <a:lnTo>
                      <a:pt x="678" y="363"/>
                    </a:lnTo>
                    <a:lnTo>
                      <a:pt x="675" y="356"/>
                    </a:lnTo>
                    <a:lnTo>
                      <a:pt x="671" y="350"/>
                    </a:lnTo>
                    <a:lnTo>
                      <a:pt x="669" y="343"/>
                    </a:lnTo>
                    <a:lnTo>
                      <a:pt x="665" y="337"/>
                    </a:lnTo>
                    <a:lnTo>
                      <a:pt x="662" y="329"/>
                    </a:lnTo>
                    <a:lnTo>
                      <a:pt x="657" y="320"/>
                    </a:lnTo>
                    <a:lnTo>
                      <a:pt x="652" y="312"/>
                    </a:lnTo>
                    <a:lnTo>
                      <a:pt x="646" y="304"/>
                    </a:lnTo>
                    <a:lnTo>
                      <a:pt x="641" y="296"/>
                    </a:lnTo>
                    <a:lnTo>
                      <a:pt x="633" y="288"/>
                    </a:lnTo>
                    <a:lnTo>
                      <a:pt x="625" y="280"/>
                    </a:lnTo>
                    <a:lnTo>
                      <a:pt x="617" y="275"/>
                    </a:lnTo>
                    <a:lnTo>
                      <a:pt x="611" y="269"/>
                    </a:lnTo>
                    <a:lnTo>
                      <a:pt x="612" y="269"/>
                    </a:lnTo>
                    <a:lnTo>
                      <a:pt x="615" y="271"/>
                    </a:lnTo>
                    <a:lnTo>
                      <a:pt x="623" y="274"/>
                    </a:lnTo>
                    <a:lnTo>
                      <a:pt x="633" y="278"/>
                    </a:lnTo>
                    <a:lnTo>
                      <a:pt x="644" y="281"/>
                    </a:lnTo>
                    <a:lnTo>
                      <a:pt x="657" y="288"/>
                    </a:lnTo>
                    <a:lnTo>
                      <a:pt x="670" y="294"/>
                    </a:lnTo>
                    <a:lnTo>
                      <a:pt x="686" y="302"/>
                    </a:lnTo>
                    <a:lnTo>
                      <a:pt x="701" y="309"/>
                    </a:lnTo>
                    <a:lnTo>
                      <a:pt x="716" y="317"/>
                    </a:lnTo>
                    <a:lnTo>
                      <a:pt x="731" y="326"/>
                    </a:lnTo>
                    <a:lnTo>
                      <a:pt x="747" y="337"/>
                    </a:lnTo>
                    <a:lnTo>
                      <a:pt x="761" y="347"/>
                    </a:lnTo>
                    <a:lnTo>
                      <a:pt x="773" y="358"/>
                    </a:lnTo>
                    <a:lnTo>
                      <a:pt x="784" y="369"/>
                    </a:lnTo>
                    <a:lnTo>
                      <a:pt x="795" y="381"/>
                    </a:lnTo>
                    <a:lnTo>
                      <a:pt x="793" y="377"/>
                    </a:lnTo>
                    <a:lnTo>
                      <a:pt x="790" y="369"/>
                    </a:lnTo>
                    <a:lnTo>
                      <a:pt x="785" y="361"/>
                    </a:lnTo>
                    <a:lnTo>
                      <a:pt x="783" y="356"/>
                    </a:lnTo>
                    <a:lnTo>
                      <a:pt x="779" y="349"/>
                    </a:lnTo>
                    <a:lnTo>
                      <a:pt x="775" y="341"/>
                    </a:lnTo>
                    <a:lnTo>
                      <a:pt x="770" y="332"/>
                    </a:lnTo>
                    <a:lnTo>
                      <a:pt x="764" y="325"/>
                    </a:lnTo>
                    <a:lnTo>
                      <a:pt x="759" y="316"/>
                    </a:lnTo>
                    <a:lnTo>
                      <a:pt x="752" y="309"/>
                    </a:lnTo>
                    <a:lnTo>
                      <a:pt x="746" y="302"/>
                    </a:lnTo>
                    <a:lnTo>
                      <a:pt x="739" y="296"/>
                    </a:lnTo>
                    <a:lnTo>
                      <a:pt x="730" y="290"/>
                    </a:lnTo>
                    <a:lnTo>
                      <a:pt x="723" y="286"/>
                    </a:lnTo>
                    <a:lnTo>
                      <a:pt x="725" y="286"/>
                    </a:lnTo>
                    <a:lnTo>
                      <a:pt x="729" y="288"/>
                    </a:lnTo>
                    <a:lnTo>
                      <a:pt x="737" y="291"/>
                    </a:lnTo>
                    <a:lnTo>
                      <a:pt x="747" y="296"/>
                    </a:lnTo>
                    <a:lnTo>
                      <a:pt x="758" y="301"/>
                    </a:lnTo>
                    <a:lnTo>
                      <a:pt x="772" y="308"/>
                    </a:lnTo>
                    <a:lnTo>
                      <a:pt x="786" y="315"/>
                    </a:lnTo>
                    <a:lnTo>
                      <a:pt x="804" y="325"/>
                    </a:lnTo>
                    <a:lnTo>
                      <a:pt x="819" y="332"/>
                    </a:lnTo>
                    <a:lnTo>
                      <a:pt x="837" y="342"/>
                    </a:lnTo>
                    <a:lnTo>
                      <a:pt x="854" y="352"/>
                    </a:lnTo>
                    <a:lnTo>
                      <a:pt x="870" y="363"/>
                    </a:lnTo>
                    <a:lnTo>
                      <a:pt x="886" y="374"/>
                    </a:lnTo>
                    <a:lnTo>
                      <a:pt x="900" y="386"/>
                    </a:lnTo>
                    <a:lnTo>
                      <a:pt x="914" y="399"/>
                    </a:lnTo>
                    <a:lnTo>
                      <a:pt x="926" y="411"/>
                    </a:lnTo>
                    <a:lnTo>
                      <a:pt x="925" y="409"/>
                    </a:lnTo>
                    <a:lnTo>
                      <a:pt x="922" y="406"/>
                    </a:lnTo>
                    <a:lnTo>
                      <a:pt x="920" y="401"/>
                    </a:lnTo>
                    <a:lnTo>
                      <a:pt x="918" y="396"/>
                    </a:lnTo>
                    <a:lnTo>
                      <a:pt x="912" y="388"/>
                    </a:lnTo>
                    <a:lnTo>
                      <a:pt x="909" y="380"/>
                    </a:lnTo>
                    <a:lnTo>
                      <a:pt x="903" y="371"/>
                    </a:lnTo>
                    <a:lnTo>
                      <a:pt x="898" y="362"/>
                    </a:lnTo>
                    <a:lnTo>
                      <a:pt x="890" y="352"/>
                    </a:lnTo>
                    <a:lnTo>
                      <a:pt x="885" y="342"/>
                    </a:lnTo>
                    <a:lnTo>
                      <a:pt x="877" y="333"/>
                    </a:lnTo>
                    <a:lnTo>
                      <a:pt x="872" y="326"/>
                    </a:lnTo>
                    <a:lnTo>
                      <a:pt x="865" y="316"/>
                    </a:lnTo>
                    <a:lnTo>
                      <a:pt x="858" y="309"/>
                    </a:lnTo>
                    <a:lnTo>
                      <a:pt x="853" y="302"/>
                    </a:lnTo>
                    <a:lnTo>
                      <a:pt x="846" y="299"/>
                    </a:lnTo>
                    <a:lnTo>
                      <a:pt x="848" y="299"/>
                    </a:lnTo>
                    <a:lnTo>
                      <a:pt x="855" y="302"/>
                    </a:lnTo>
                    <a:lnTo>
                      <a:pt x="865" y="308"/>
                    </a:lnTo>
                    <a:lnTo>
                      <a:pt x="880" y="316"/>
                    </a:lnTo>
                    <a:lnTo>
                      <a:pt x="897" y="325"/>
                    </a:lnTo>
                    <a:lnTo>
                      <a:pt x="917" y="336"/>
                    </a:lnTo>
                    <a:lnTo>
                      <a:pt x="937" y="347"/>
                    </a:lnTo>
                    <a:lnTo>
                      <a:pt x="959" y="360"/>
                    </a:lnTo>
                    <a:lnTo>
                      <a:pt x="980" y="372"/>
                    </a:lnTo>
                    <a:lnTo>
                      <a:pt x="1002" y="384"/>
                    </a:lnTo>
                    <a:lnTo>
                      <a:pt x="1022" y="396"/>
                    </a:lnTo>
                    <a:lnTo>
                      <a:pt x="1042" y="411"/>
                    </a:lnTo>
                    <a:lnTo>
                      <a:pt x="1058" y="423"/>
                    </a:lnTo>
                    <a:lnTo>
                      <a:pt x="1074" y="435"/>
                    </a:lnTo>
                    <a:lnTo>
                      <a:pt x="1085" y="446"/>
                    </a:lnTo>
                    <a:lnTo>
                      <a:pt x="1079" y="436"/>
                    </a:lnTo>
                    <a:lnTo>
                      <a:pt x="1072" y="426"/>
                    </a:lnTo>
                    <a:lnTo>
                      <a:pt x="1064" y="416"/>
                    </a:lnTo>
                    <a:lnTo>
                      <a:pt x="1055" y="404"/>
                    </a:lnTo>
                    <a:lnTo>
                      <a:pt x="1047" y="393"/>
                    </a:lnTo>
                    <a:lnTo>
                      <a:pt x="1035" y="380"/>
                    </a:lnTo>
                    <a:lnTo>
                      <a:pt x="1025" y="367"/>
                    </a:lnTo>
                    <a:lnTo>
                      <a:pt x="1014" y="354"/>
                    </a:lnTo>
                    <a:lnTo>
                      <a:pt x="1004" y="344"/>
                    </a:lnTo>
                    <a:lnTo>
                      <a:pt x="993" y="333"/>
                    </a:lnTo>
                    <a:lnTo>
                      <a:pt x="983" y="326"/>
                    </a:lnTo>
                    <a:lnTo>
                      <a:pt x="973" y="318"/>
                    </a:lnTo>
                    <a:lnTo>
                      <a:pt x="964" y="315"/>
                    </a:lnTo>
                    <a:lnTo>
                      <a:pt x="967" y="315"/>
                    </a:lnTo>
                    <a:lnTo>
                      <a:pt x="973" y="318"/>
                    </a:lnTo>
                    <a:lnTo>
                      <a:pt x="984" y="323"/>
                    </a:lnTo>
                    <a:lnTo>
                      <a:pt x="1000" y="330"/>
                    </a:lnTo>
                    <a:lnTo>
                      <a:pt x="1015" y="338"/>
                    </a:lnTo>
                    <a:lnTo>
                      <a:pt x="1035" y="349"/>
                    </a:lnTo>
                    <a:lnTo>
                      <a:pt x="1057" y="360"/>
                    </a:lnTo>
                    <a:lnTo>
                      <a:pt x="1082" y="372"/>
                    </a:lnTo>
                    <a:lnTo>
                      <a:pt x="1104" y="384"/>
                    </a:lnTo>
                    <a:lnTo>
                      <a:pt x="1127" y="398"/>
                    </a:lnTo>
                    <a:lnTo>
                      <a:pt x="1148" y="411"/>
                    </a:lnTo>
                    <a:lnTo>
                      <a:pt x="1170" y="425"/>
                    </a:lnTo>
                    <a:lnTo>
                      <a:pt x="1188" y="438"/>
                    </a:lnTo>
                    <a:lnTo>
                      <a:pt x="1205" y="452"/>
                    </a:lnTo>
                    <a:lnTo>
                      <a:pt x="1219" y="463"/>
                    </a:lnTo>
                    <a:lnTo>
                      <a:pt x="1230" y="475"/>
                    </a:lnTo>
                    <a:lnTo>
                      <a:pt x="1141" y="350"/>
                    </a:lnTo>
                    <a:lnTo>
                      <a:pt x="1371" y="496"/>
                    </a:lnTo>
                    <a:lnTo>
                      <a:pt x="1370" y="494"/>
                    </a:lnTo>
                    <a:lnTo>
                      <a:pt x="1368" y="489"/>
                    </a:lnTo>
                    <a:lnTo>
                      <a:pt x="1365" y="483"/>
                    </a:lnTo>
                    <a:lnTo>
                      <a:pt x="1360" y="475"/>
                    </a:lnTo>
                    <a:lnTo>
                      <a:pt x="1355" y="464"/>
                    </a:lnTo>
                    <a:lnTo>
                      <a:pt x="1348" y="453"/>
                    </a:lnTo>
                    <a:lnTo>
                      <a:pt x="1340" y="441"/>
                    </a:lnTo>
                    <a:lnTo>
                      <a:pt x="1333" y="428"/>
                    </a:lnTo>
                    <a:lnTo>
                      <a:pt x="1324" y="414"/>
                    </a:lnTo>
                    <a:lnTo>
                      <a:pt x="1315" y="402"/>
                    </a:lnTo>
                    <a:lnTo>
                      <a:pt x="1306" y="389"/>
                    </a:lnTo>
                    <a:lnTo>
                      <a:pt x="1298" y="378"/>
                    </a:lnTo>
                    <a:lnTo>
                      <a:pt x="1287" y="367"/>
                    </a:lnTo>
                    <a:lnTo>
                      <a:pt x="1278" y="358"/>
                    </a:lnTo>
                    <a:lnTo>
                      <a:pt x="1270" y="350"/>
                    </a:lnTo>
                    <a:lnTo>
                      <a:pt x="1262" y="347"/>
                    </a:lnTo>
                    <a:lnTo>
                      <a:pt x="1263" y="347"/>
                    </a:lnTo>
                    <a:lnTo>
                      <a:pt x="1268" y="350"/>
                    </a:lnTo>
                    <a:lnTo>
                      <a:pt x="1277" y="352"/>
                    </a:lnTo>
                    <a:lnTo>
                      <a:pt x="1289" y="359"/>
                    </a:lnTo>
                    <a:lnTo>
                      <a:pt x="1303" y="364"/>
                    </a:lnTo>
                    <a:lnTo>
                      <a:pt x="1319" y="372"/>
                    </a:lnTo>
                    <a:lnTo>
                      <a:pt x="1336" y="381"/>
                    </a:lnTo>
                    <a:lnTo>
                      <a:pt x="1355" y="391"/>
                    </a:lnTo>
                    <a:lnTo>
                      <a:pt x="1372" y="400"/>
                    </a:lnTo>
                    <a:lnTo>
                      <a:pt x="1390" y="412"/>
                    </a:lnTo>
                    <a:lnTo>
                      <a:pt x="1409" y="424"/>
                    </a:lnTo>
                    <a:lnTo>
                      <a:pt x="1427" y="436"/>
                    </a:lnTo>
                    <a:lnTo>
                      <a:pt x="1442" y="448"/>
                    </a:lnTo>
                    <a:lnTo>
                      <a:pt x="1456" y="462"/>
                    </a:lnTo>
                    <a:lnTo>
                      <a:pt x="1469" y="474"/>
                    </a:lnTo>
                    <a:lnTo>
                      <a:pt x="1477" y="488"/>
                    </a:lnTo>
                    <a:lnTo>
                      <a:pt x="1475" y="483"/>
                    </a:lnTo>
                    <a:lnTo>
                      <a:pt x="1473" y="469"/>
                    </a:lnTo>
                    <a:lnTo>
                      <a:pt x="1471" y="449"/>
                    </a:lnTo>
                    <a:lnTo>
                      <a:pt x="1470" y="424"/>
                    </a:lnTo>
                    <a:lnTo>
                      <a:pt x="1469" y="393"/>
                    </a:lnTo>
                    <a:lnTo>
                      <a:pt x="1470" y="358"/>
                    </a:lnTo>
                    <a:lnTo>
                      <a:pt x="1476" y="319"/>
                    </a:lnTo>
                    <a:lnTo>
                      <a:pt x="1486" y="280"/>
                    </a:lnTo>
                    <a:lnTo>
                      <a:pt x="1501" y="237"/>
                    </a:lnTo>
                    <a:lnTo>
                      <a:pt x="1522" y="196"/>
                    </a:lnTo>
                    <a:lnTo>
                      <a:pt x="1549" y="154"/>
                    </a:lnTo>
                    <a:lnTo>
                      <a:pt x="1586" y="117"/>
                    </a:lnTo>
                    <a:lnTo>
                      <a:pt x="1630" y="80"/>
                    </a:lnTo>
                    <a:lnTo>
                      <a:pt x="1685" y="47"/>
                    </a:lnTo>
                    <a:lnTo>
                      <a:pt x="1750" y="21"/>
                    </a:lnTo>
                    <a:lnTo>
                      <a:pt x="1829" y="0"/>
                    </a:lnTo>
                    <a:lnTo>
                      <a:pt x="1831" y="17"/>
                    </a:lnTo>
                    <a:lnTo>
                      <a:pt x="1828" y="17"/>
                    </a:lnTo>
                    <a:lnTo>
                      <a:pt x="1819" y="19"/>
                    </a:lnTo>
                    <a:lnTo>
                      <a:pt x="1806" y="22"/>
                    </a:lnTo>
                    <a:lnTo>
                      <a:pt x="1790" y="27"/>
                    </a:lnTo>
                    <a:lnTo>
                      <a:pt x="1769" y="33"/>
                    </a:lnTo>
                    <a:lnTo>
                      <a:pt x="1747" y="42"/>
                    </a:lnTo>
                    <a:lnTo>
                      <a:pt x="1722" y="51"/>
                    </a:lnTo>
                    <a:lnTo>
                      <a:pt x="1697" y="66"/>
                    </a:lnTo>
                    <a:lnTo>
                      <a:pt x="1670" y="80"/>
                    </a:lnTo>
                    <a:lnTo>
                      <a:pt x="1643" y="98"/>
                    </a:lnTo>
                    <a:lnTo>
                      <a:pt x="1618" y="118"/>
                    </a:lnTo>
                    <a:lnTo>
                      <a:pt x="1593" y="142"/>
                    </a:lnTo>
                    <a:lnTo>
                      <a:pt x="1570" y="169"/>
                    </a:lnTo>
                    <a:lnTo>
                      <a:pt x="1550" y="199"/>
                    </a:lnTo>
                    <a:lnTo>
                      <a:pt x="1534" y="232"/>
                    </a:lnTo>
                    <a:lnTo>
                      <a:pt x="1523" y="269"/>
                    </a:lnTo>
                    <a:lnTo>
                      <a:pt x="1581" y="594"/>
                    </a:lnTo>
                    <a:lnTo>
                      <a:pt x="1581" y="595"/>
                    </a:lnTo>
                    <a:lnTo>
                      <a:pt x="1584" y="600"/>
                    </a:lnTo>
                    <a:lnTo>
                      <a:pt x="1588" y="604"/>
                    </a:lnTo>
                    <a:lnTo>
                      <a:pt x="1596" y="614"/>
                    </a:lnTo>
                    <a:lnTo>
                      <a:pt x="1603" y="623"/>
                    </a:lnTo>
                    <a:lnTo>
                      <a:pt x="1613" y="634"/>
                    </a:lnTo>
                    <a:lnTo>
                      <a:pt x="1626" y="646"/>
                    </a:lnTo>
                    <a:lnTo>
                      <a:pt x="1641" y="660"/>
                    </a:lnTo>
                    <a:lnTo>
                      <a:pt x="1655" y="672"/>
                    </a:lnTo>
                    <a:lnTo>
                      <a:pt x="1674" y="684"/>
                    </a:lnTo>
                    <a:lnTo>
                      <a:pt x="1694" y="695"/>
                    </a:lnTo>
                    <a:lnTo>
                      <a:pt x="1716" y="707"/>
                    </a:lnTo>
                    <a:lnTo>
                      <a:pt x="1739" y="716"/>
                    </a:lnTo>
                    <a:lnTo>
                      <a:pt x="1766" y="725"/>
                    </a:lnTo>
                    <a:lnTo>
                      <a:pt x="1792" y="731"/>
                    </a:lnTo>
                    <a:lnTo>
                      <a:pt x="1823" y="736"/>
                    </a:lnTo>
                    <a:lnTo>
                      <a:pt x="2022" y="709"/>
                    </a:lnTo>
                    <a:lnTo>
                      <a:pt x="2022" y="708"/>
                    </a:lnTo>
                    <a:lnTo>
                      <a:pt x="2026" y="708"/>
                    </a:lnTo>
                    <a:lnTo>
                      <a:pt x="2029" y="706"/>
                    </a:lnTo>
                    <a:lnTo>
                      <a:pt x="2035" y="705"/>
                    </a:lnTo>
                    <a:lnTo>
                      <a:pt x="2040" y="702"/>
                    </a:lnTo>
                    <a:lnTo>
                      <a:pt x="2048" y="698"/>
                    </a:lnTo>
                    <a:lnTo>
                      <a:pt x="2054" y="696"/>
                    </a:lnTo>
                    <a:lnTo>
                      <a:pt x="2064" y="694"/>
                    </a:lnTo>
                    <a:lnTo>
                      <a:pt x="2072" y="688"/>
                    </a:lnTo>
                    <a:lnTo>
                      <a:pt x="2080" y="685"/>
                    </a:lnTo>
                    <a:lnTo>
                      <a:pt x="2088" y="681"/>
                    </a:lnTo>
                    <a:lnTo>
                      <a:pt x="2096" y="676"/>
                    </a:lnTo>
                    <a:lnTo>
                      <a:pt x="2102" y="672"/>
                    </a:lnTo>
                    <a:lnTo>
                      <a:pt x="2110" y="667"/>
                    </a:lnTo>
                    <a:lnTo>
                      <a:pt x="2114" y="662"/>
                    </a:lnTo>
                    <a:lnTo>
                      <a:pt x="2120" y="658"/>
                    </a:lnTo>
                    <a:lnTo>
                      <a:pt x="2252" y="534"/>
                    </a:lnTo>
                    <a:lnTo>
                      <a:pt x="2252" y="532"/>
                    </a:lnTo>
                    <a:lnTo>
                      <a:pt x="2256" y="530"/>
                    </a:lnTo>
                    <a:lnTo>
                      <a:pt x="2258" y="526"/>
                    </a:lnTo>
                    <a:lnTo>
                      <a:pt x="2265" y="521"/>
                    </a:lnTo>
                    <a:lnTo>
                      <a:pt x="2270" y="514"/>
                    </a:lnTo>
                    <a:lnTo>
                      <a:pt x="2278" y="506"/>
                    </a:lnTo>
                    <a:lnTo>
                      <a:pt x="2283" y="496"/>
                    </a:lnTo>
                    <a:lnTo>
                      <a:pt x="2292" y="486"/>
                    </a:lnTo>
                    <a:lnTo>
                      <a:pt x="2298" y="473"/>
                    </a:lnTo>
                    <a:lnTo>
                      <a:pt x="2304" y="457"/>
                    </a:lnTo>
                    <a:lnTo>
                      <a:pt x="2310" y="442"/>
                    </a:lnTo>
                    <a:lnTo>
                      <a:pt x="2315" y="424"/>
                    </a:lnTo>
                    <a:lnTo>
                      <a:pt x="2316" y="404"/>
                    </a:lnTo>
                    <a:lnTo>
                      <a:pt x="2319" y="383"/>
                    </a:lnTo>
                    <a:lnTo>
                      <a:pt x="2319" y="361"/>
                    </a:lnTo>
                    <a:lnTo>
                      <a:pt x="2316" y="338"/>
                    </a:lnTo>
                    <a:lnTo>
                      <a:pt x="2342" y="368"/>
                    </a:lnTo>
                    <a:lnTo>
                      <a:pt x="2342" y="369"/>
                    </a:lnTo>
                    <a:lnTo>
                      <a:pt x="2342" y="372"/>
                    </a:lnTo>
                    <a:lnTo>
                      <a:pt x="2342" y="379"/>
                    </a:lnTo>
                    <a:lnTo>
                      <a:pt x="2342" y="389"/>
                    </a:lnTo>
                    <a:lnTo>
                      <a:pt x="2341" y="400"/>
                    </a:lnTo>
                    <a:lnTo>
                      <a:pt x="2341" y="412"/>
                    </a:lnTo>
                    <a:lnTo>
                      <a:pt x="2339" y="425"/>
                    </a:lnTo>
                    <a:lnTo>
                      <a:pt x="2339" y="441"/>
                    </a:lnTo>
                    <a:lnTo>
                      <a:pt x="2334" y="454"/>
                    </a:lnTo>
                    <a:lnTo>
                      <a:pt x="2331" y="468"/>
                    </a:lnTo>
                    <a:lnTo>
                      <a:pt x="2326" y="483"/>
                    </a:lnTo>
                    <a:lnTo>
                      <a:pt x="2321" y="497"/>
                    </a:lnTo>
                    <a:lnTo>
                      <a:pt x="2314" y="509"/>
                    </a:lnTo>
                    <a:lnTo>
                      <a:pt x="2305" y="521"/>
                    </a:lnTo>
                    <a:lnTo>
                      <a:pt x="2295" y="530"/>
                    </a:lnTo>
                    <a:lnTo>
                      <a:pt x="2286" y="539"/>
                    </a:lnTo>
                    <a:lnTo>
                      <a:pt x="2137" y="663"/>
                    </a:lnTo>
                    <a:lnTo>
                      <a:pt x="2136" y="664"/>
                    </a:lnTo>
                    <a:lnTo>
                      <a:pt x="2134" y="669"/>
                    </a:lnTo>
                    <a:lnTo>
                      <a:pt x="2130" y="676"/>
                    </a:lnTo>
                    <a:lnTo>
                      <a:pt x="2122" y="685"/>
                    </a:lnTo>
                    <a:lnTo>
                      <a:pt x="2116" y="689"/>
                    </a:lnTo>
                    <a:lnTo>
                      <a:pt x="2110" y="694"/>
                    </a:lnTo>
                    <a:lnTo>
                      <a:pt x="2103" y="697"/>
                    </a:lnTo>
                    <a:lnTo>
                      <a:pt x="2095" y="703"/>
                    </a:lnTo>
                    <a:lnTo>
                      <a:pt x="2085" y="707"/>
                    </a:lnTo>
                    <a:lnTo>
                      <a:pt x="2074" y="710"/>
                    </a:lnTo>
                    <a:lnTo>
                      <a:pt x="2061" y="714"/>
                    </a:lnTo>
                    <a:lnTo>
                      <a:pt x="2048" y="718"/>
                    </a:lnTo>
                    <a:lnTo>
                      <a:pt x="1944" y="731"/>
                    </a:lnTo>
                    <a:lnTo>
                      <a:pt x="1894" y="754"/>
                    </a:lnTo>
                    <a:lnTo>
                      <a:pt x="1875" y="775"/>
                    </a:lnTo>
                    <a:lnTo>
                      <a:pt x="187" y="302"/>
                    </a:lnTo>
                    <a:lnTo>
                      <a:pt x="185" y="302"/>
                    </a:lnTo>
                    <a:lnTo>
                      <a:pt x="180" y="300"/>
                    </a:lnTo>
                    <a:lnTo>
                      <a:pt x="172" y="297"/>
                    </a:lnTo>
                    <a:lnTo>
                      <a:pt x="163" y="292"/>
                    </a:lnTo>
                    <a:lnTo>
                      <a:pt x="151" y="287"/>
                    </a:lnTo>
                    <a:lnTo>
                      <a:pt x="138" y="280"/>
                    </a:lnTo>
                    <a:lnTo>
                      <a:pt x="123" y="274"/>
                    </a:lnTo>
                    <a:lnTo>
                      <a:pt x="110" y="266"/>
                    </a:lnTo>
                    <a:lnTo>
                      <a:pt x="93" y="256"/>
                    </a:lnTo>
                    <a:lnTo>
                      <a:pt x="78" y="245"/>
                    </a:lnTo>
                    <a:lnTo>
                      <a:pt x="63" y="232"/>
                    </a:lnTo>
                    <a:lnTo>
                      <a:pt x="50" y="220"/>
                    </a:lnTo>
                    <a:lnTo>
                      <a:pt x="36" y="203"/>
                    </a:lnTo>
                    <a:lnTo>
                      <a:pt x="25" y="187"/>
                    </a:lnTo>
                    <a:lnTo>
                      <a:pt x="15" y="170"/>
                    </a:lnTo>
                    <a:lnTo>
                      <a:pt x="8" y="152"/>
                    </a:lnTo>
                    <a:lnTo>
                      <a:pt x="3" y="133"/>
                    </a:lnTo>
                    <a:lnTo>
                      <a:pt x="0" y="116"/>
                    </a:lnTo>
                    <a:lnTo>
                      <a:pt x="0" y="99"/>
                    </a:lnTo>
                    <a:lnTo>
                      <a:pt x="5" y="85"/>
                    </a:lnTo>
                    <a:lnTo>
                      <a:pt x="9" y="70"/>
                    </a:lnTo>
                    <a:lnTo>
                      <a:pt x="16" y="58"/>
                    </a:lnTo>
                    <a:lnTo>
                      <a:pt x="23" y="46"/>
                    </a:lnTo>
                    <a:lnTo>
                      <a:pt x="31" y="36"/>
                    </a:lnTo>
                    <a:lnTo>
                      <a:pt x="40" y="26"/>
                    </a:lnTo>
                    <a:lnTo>
                      <a:pt x="48" y="19"/>
                    </a:lnTo>
                    <a:lnTo>
                      <a:pt x="56" y="13"/>
                    </a:lnTo>
                    <a:lnTo>
                      <a:pt x="65" y="8"/>
                    </a:lnTo>
                    <a:lnTo>
                      <a:pt x="69" y="3"/>
                    </a:lnTo>
                    <a:lnTo>
                      <a:pt x="76" y="2"/>
                    </a:lnTo>
                    <a:lnTo>
                      <a:pt x="78" y="0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4380" name="Freeform 17"/>
              <p:cNvSpPr>
                <a:spLocks/>
              </p:cNvSpPr>
              <p:nvPr/>
            </p:nvSpPr>
            <p:spPr bwMode="auto">
              <a:xfrm>
                <a:off x="1374" y="3326"/>
                <a:ext cx="75" cy="39"/>
              </a:xfrm>
              <a:custGeom>
                <a:avLst/>
                <a:gdLst>
                  <a:gd name="T0" fmla="*/ 0 w 150"/>
                  <a:gd name="T1" fmla="*/ 1 h 77"/>
                  <a:gd name="T2" fmla="*/ 1 w 150"/>
                  <a:gd name="T3" fmla="*/ 1 h 77"/>
                  <a:gd name="T4" fmla="*/ 1 w 150"/>
                  <a:gd name="T5" fmla="*/ 1 h 77"/>
                  <a:gd name="T6" fmla="*/ 1 w 150"/>
                  <a:gd name="T7" fmla="*/ 1 h 77"/>
                  <a:gd name="T8" fmla="*/ 1 w 150"/>
                  <a:gd name="T9" fmla="*/ 1 h 77"/>
                  <a:gd name="T10" fmla="*/ 1 w 150"/>
                  <a:gd name="T11" fmla="*/ 1 h 77"/>
                  <a:gd name="T12" fmla="*/ 1 w 150"/>
                  <a:gd name="T13" fmla="*/ 1 h 77"/>
                  <a:gd name="T14" fmla="*/ 1 w 150"/>
                  <a:gd name="T15" fmla="*/ 1 h 77"/>
                  <a:gd name="T16" fmla="*/ 1 w 150"/>
                  <a:gd name="T17" fmla="*/ 1 h 77"/>
                  <a:gd name="T18" fmla="*/ 1 w 150"/>
                  <a:gd name="T19" fmla="*/ 1 h 77"/>
                  <a:gd name="T20" fmla="*/ 1 w 150"/>
                  <a:gd name="T21" fmla="*/ 1 h 77"/>
                  <a:gd name="T22" fmla="*/ 1 w 150"/>
                  <a:gd name="T23" fmla="*/ 1 h 77"/>
                  <a:gd name="T24" fmla="*/ 1 w 150"/>
                  <a:gd name="T25" fmla="*/ 1 h 77"/>
                  <a:gd name="T26" fmla="*/ 1 w 150"/>
                  <a:gd name="T27" fmla="*/ 1 h 77"/>
                  <a:gd name="T28" fmla="*/ 1 w 150"/>
                  <a:gd name="T29" fmla="*/ 1 h 77"/>
                  <a:gd name="T30" fmla="*/ 1 w 150"/>
                  <a:gd name="T31" fmla="*/ 1 h 77"/>
                  <a:gd name="T32" fmla="*/ 1 w 150"/>
                  <a:gd name="T33" fmla="*/ 1 h 77"/>
                  <a:gd name="T34" fmla="*/ 1 w 150"/>
                  <a:gd name="T35" fmla="*/ 1 h 77"/>
                  <a:gd name="T36" fmla="*/ 1 w 150"/>
                  <a:gd name="T37" fmla="*/ 1 h 77"/>
                  <a:gd name="T38" fmla="*/ 1 w 150"/>
                  <a:gd name="T39" fmla="*/ 1 h 77"/>
                  <a:gd name="T40" fmla="*/ 1 w 150"/>
                  <a:gd name="T41" fmla="*/ 1 h 77"/>
                  <a:gd name="T42" fmla="*/ 1 w 150"/>
                  <a:gd name="T43" fmla="*/ 1 h 77"/>
                  <a:gd name="T44" fmla="*/ 1 w 150"/>
                  <a:gd name="T45" fmla="*/ 1 h 77"/>
                  <a:gd name="T46" fmla="*/ 1 w 150"/>
                  <a:gd name="T47" fmla="*/ 1 h 77"/>
                  <a:gd name="T48" fmla="*/ 1 w 150"/>
                  <a:gd name="T49" fmla="*/ 1 h 77"/>
                  <a:gd name="T50" fmla="*/ 1 w 150"/>
                  <a:gd name="T51" fmla="*/ 1 h 77"/>
                  <a:gd name="T52" fmla="*/ 1 w 150"/>
                  <a:gd name="T53" fmla="*/ 1 h 77"/>
                  <a:gd name="T54" fmla="*/ 1 w 150"/>
                  <a:gd name="T55" fmla="*/ 1 h 77"/>
                  <a:gd name="T56" fmla="*/ 1 w 150"/>
                  <a:gd name="T57" fmla="*/ 0 h 77"/>
                  <a:gd name="T58" fmla="*/ 1 w 150"/>
                  <a:gd name="T59" fmla="*/ 0 h 77"/>
                  <a:gd name="T60" fmla="*/ 1 w 150"/>
                  <a:gd name="T61" fmla="*/ 1 h 77"/>
                  <a:gd name="T62" fmla="*/ 0 w 150"/>
                  <a:gd name="T63" fmla="*/ 1 h 77"/>
                  <a:gd name="T64" fmla="*/ 0 w 150"/>
                  <a:gd name="T65" fmla="*/ 1 h 7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0"/>
                  <a:gd name="T100" fmla="*/ 0 h 77"/>
                  <a:gd name="T101" fmla="*/ 150 w 150"/>
                  <a:gd name="T102" fmla="*/ 77 h 7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0" h="77">
                    <a:moveTo>
                      <a:pt x="0" y="16"/>
                    </a:moveTo>
                    <a:lnTo>
                      <a:pt x="3" y="16"/>
                    </a:lnTo>
                    <a:lnTo>
                      <a:pt x="8" y="16"/>
                    </a:lnTo>
                    <a:lnTo>
                      <a:pt x="15" y="16"/>
                    </a:lnTo>
                    <a:lnTo>
                      <a:pt x="23" y="16"/>
                    </a:lnTo>
                    <a:lnTo>
                      <a:pt x="33" y="17"/>
                    </a:lnTo>
                    <a:lnTo>
                      <a:pt x="42" y="19"/>
                    </a:lnTo>
                    <a:lnTo>
                      <a:pt x="54" y="22"/>
                    </a:lnTo>
                    <a:lnTo>
                      <a:pt x="65" y="23"/>
                    </a:lnTo>
                    <a:lnTo>
                      <a:pt x="76" y="27"/>
                    </a:lnTo>
                    <a:lnTo>
                      <a:pt x="87" y="33"/>
                    </a:lnTo>
                    <a:lnTo>
                      <a:pt x="99" y="38"/>
                    </a:lnTo>
                    <a:lnTo>
                      <a:pt x="109" y="45"/>
                    </a:lnTo>
                    <a:lnTo>
                      <a:pt x="119" y="55"/>
                    </a:lnTo>
                    <a:lnTo>
                      <a:pt x="128" y="64"/>
                    </a:lnTo>
                    <a:lnTo>
                      <a:pt x="137" y="77"/>
                    </a:lnTo>
                    <a:lnTo>
                      <a:pt x="150" y="57"/>
                    </a:lnTo>
                    <a:lnTo>
                      <a:pt x="148" y="53"/>
                    </a:lnTo>
                    <a:lnTo>
                      <a:pt x="140" y="45"/>
                    </a:lnTo>
                    <a:lnTo>
                      <a:pt x="134" y="40"/>
                    </a:lnTo>
                    <a:lnTo>
                      <a:pt x="128" y="34"/>
                    </a:lnTo>
                    <a:lnTo>
                      <a:pt x="121" y="30"/>
                    </a:lnTo>
                    <a:lnTo>
                      <a:pt x="113" y="24"/>
                    </a:lnTo>
                    <a:lnTo>
                      <a:pt x="102" y="19"/>
                    </a:lnTo>
                    <a:lnTo>
                      <a:pt x="91" y="13"/>
                    </a:lnTo>
                    <a:lnTo>
                      <a:pt x="79" y="9"/>
                    </a:lnTo>
                    <a:lnTo>
                      <a:pt x="66" y="4"/>
                    </a:lnTo>
                    <a:lnTo>
                      <a:pt x="50" y="1"/>
                    </a:lnTo>
                    <a:lnTo>
                      <a:pt x="35" y="0"/>
                    </a:lnTo>
                    <a:lnTo>
                      <a:pt x="18" y="0"/>
                    </a:lnTo>
                    <a:lnTo>
                      <a:pt x="1" y="2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4381" name="Freeform 18"/>
              <p:cNvSpPr>
                <a:spLocks/>
              </p:cNvSpPr>
              <p:nvPr/>
            </p:nvSpPr>
            <p:spPr bwMode="auto">
              <a:xfrm>
                <a:off x="380" y="3284"/>
                <a:ext cx="525" cy="142"/>
              </a:xfrm>
              <a:custGeom>
                <a:avLst/>
                <a:gdLst>
                  <a:gd name="T0" fmla="*/ 0 w 1050"/>
                  <a:gd name="T1" fmla="*/ 2 h 283"/>
                  <a:gd name="T2" fmla="*/ 0 w 1050"/>
                  <a:gd name="T3" fmla="*/ 2 h 283"/>
                  <a:gd name="T4" fmla="*/ 1 w 1050"/>
                  <a:gd name="T5" fmla="*/ 2 h 283"/>
                  <a:gd name="T6" fmla="*/ 1 w 1050"/>
                  <a:gd name="T7" fmla="*/ 2 h 283"/>
                  <a:gd name="T8" fmla="*/ 1 w 1050"/>
                  <a:gd name="T9" fmla="*/ 2 h 283"/>
                  <a:gd name="T10" fmla="*/ 1 w 1050"/>
                  <a:gd name="T11" fmla="*/ 1 h 283"/>
                  <a:gd name="T12" fmla="*/ 1 w 1050"/>
                  <a:gd name="T13" fmla="*/ 1 h 283"/>
                  <a:gd name="T14" fmla="*/ 1 w 1050"/>
                  <a:gd name="T15" fmla="*/ 1 h 283"/>
                  <a:gd name="T16" fmla="*/ 1 w 1050"/>
                  <a:gd name="T17" fmla="*/ 1 h 283"/>
                  <a:gd name="T18" fmla="*/ 1 w 1050"/>
                  <a:gd name="T19" fmla="*/ 1 h 283"/>
                  <a:gd name="T20" fmla="*/ 1 w 1050"/>
                  <a:gd name="T21" fmla="*/ 1 h 283"/>
                  <a:gd name="T22" fmla="*/ 1 w 1050"/>
                  <a:gd name="T23" fmla="*/ 1 h 283"/>
                  <a:gd name="T24" fmla="*/ 1 w 1050"/>
                  <a:gd name="T25" fmla="*/ 1 h 283"/>
                  <a:gd name="T26" fmla="*/ 1 w 1050"/>
                  <a:gd name="T27" fmla="*/ 1 h 283"/>
                  <a:gd name="T28" fmla="*/ 1 w 1050"/>
                  <a:gd name="T29" fmla="*/ 1 h 283"/>
                  <a:gd name="T30" fmla="*/ 1 w 1050"/>
                  <a:gd name="T31" fmla="*/ 1 h 283"/>
                  <a:gd name="T32" fmla="*/ 1 w 1050"/>
                  <a:gd name="T33" fmla="*/ 1 h 283"/>
                  <a:gd name="T34" fmla="*/ 1 w 1050"/>
                  <a:gd name="T35" fmla="*/ 1 h 283"/>
                  <a:gd name="T36" fmla="*/ 1 w 1050"/>
                  <a:gd name="T37" fmla="*/ 1 h 283"/>
                  <a:gd name="T38" fmla="*/ 1 w 1050"/>
                  <a:gd name="T39" fmla="*/ 1 h 283"/>
                  <a:gd name="T40" fmla="*/ 2 w 1050"/>
                  <a:gd name="T41" fmla="*/ 1 h 283"/>
                  <a:gd name="T42" fmla="*/ 2 w 1050"/>
                  <a:gd name="T43" fmla="*/ 1 h 283"/>
                  <a:gd name="T44" fmla="*/ 3 w 1050"/>
                  <a:gd name="T45" fmla="*/ 1 h 283"/>
                  <a:gd name="T46" fmla="*/ 2 w 1050"/>
                  <a:gd name="T47" fmla="*/ 1 h 283"/>
                  <a:gd name="T48" fmla="*/ 3 w 1050"/>
                  <a:gd name="T49" fmla="*/ 1 h 283"/>
                  <a:gd name="T50" fmla="*/ 3 w 1050"/>
                  <a:gd name="T51" fmla="*/ 1 h 283"/>
                  <a:gd name="T52" fmla="*/ 4 w 1050"/>
                  <a:gd name="T53" fmla="*/ 1 h 283"/>
                  <a:gd name="T54" fmla="*/ 4 w 1050"/>
                  <a:gd name="T55" fmla="*/ 1 h 283"/>
                  <a:gd name="T56" fmla="*/ 4 w 1050"/>
                  <a:gd name="T57" fmla="*/ 0 h 283"/>
                  <a:gd name="T58" fmla="*/ 4 w 1050"/>
                  <a:gd name="T59" fmla="*/ 1 h 283"/>
                  <a:gd name="T60" fmla="*/ 0 w 1050"/>
                  <a:gd name="T61" fmla="*/ 2 h 283"/>
                  <a:gd name="T62" fmla="*/ 0 w 1050"/>
                  <a:gd name="T63" fmla="*/ 2 h 28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50"/>
                  <a:gd name="T97" fmla="*/ 0 h 283"/>
                  <a:gd name="T98" fmla="*/ 1050 w 1050"/>
                  <a:gd name="T99" fmla="*/ 283 h 28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50" h="283">
                    <a:moveTo>
                      <a:pt x="0" y="283"/>
                    </a:moveTo>
                    <a:lnTo>
                      <a:pt x="0" y="281"/>
                    </a:lnTo>
                    <a:lnTo>
                      <a:pt x="4" y="277"/>
                    </a:lnTo>
                    <a:lnTo>
                      <a:pt x="10" y="271"/>
                    </a:lnTo>
                    <a:lnTo>
                      <a:pt x="16" y="264"/>
                    </a:lnTo>
                    <a:lnTo>
                      <a:pt x="24" y="254"/>
                    </a:lnTo>
                    <a:lnTo>
                      <a:pt x="34" y="244"/>
                    </a:lnTo>
                    <a:lnTo>
                      <a:pt x="45" y="233"/>
                    </a:lnTo>
                    <a:lnTo>
                      <a:pt x="56" y="223"/>
                    </a:lnTo>
                    <a:lnTo>
                      <a:pt x="68" y="211"/>
                    </a:lnTo>
                    <a:lnTo>
                      <a:pt x="82" y="201"/>
                    </a:lnTo>
                    <a:lnTo>
                      <a:pt x="95" y="190"/>
                    </a:lnTo>
                    <a:lnTo>
                      <a:pt x="109" y="182"/>
                    </a:lnTo>
                    <a:lnTo>
                      <a:pt x="121" y="173"/>
                    </a:lnTo>
                    <a:lnTo>
                      <a:pt x="135" y="168"/>
                    </a:lnTo>
                    <a:lnTo>
                      <a:pt x="147" y="164"/>
                    </a:lnTo>
                    <a:lnTo>
                      <a:pt x="159" y="163"/>
                    </a:lnTo>
                    <a:lnTo>
                      <a:pt x="103" y="226"/>
                    </a:lnTo>
                    <a:lnTo>
                      <a:pt x="351" y="115"/>
                    </a:lnTo>
                    <a:lnTo>
                      <a:pt x="294" y="171"/>
                    </a:lnTo>
                    <a:lnTo>
                      <a:pt x="506" y="98"/>
                    </a:lnTo>
                    <a:lnTo>
                      <a:pt x="437" y="158"/>
                    </a:lnTo>
                    <a:lnTo>
                      <a:pt x="647" y="63"/>
                    </a:lnTo>
                    <a:lnTo>
                      <a:pt x="586" y="131"/>
                    </a:lnTo>
                    <a:lnTo>
                      <a:pt x="801" y="33"/>
                    </a:lnTo>
                    <a:lnTo>
                      <a:pt x="742" y="103"/>
                    </a:lnTo>
                    <a:lnTo>
                      <a:pt x="945" y="16"/>
                    </a:lnTo>
                    <a:lnTo>
                      <a:pt x="898" y="84"/>
                    </a:lnTo>
                    <a:lnTo>
                      <a:pt x="1050" y="0"/>
                    </a:lnTo>
                    <a:lnTo>
                      <a:pt x="1031" y="56"/>
                    </a:lnTo>
                    <a:lnTo>
                      <a:pt x="0" y="283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4382" name="Freeform 19"/>
              <p:cNvSpPr>
                <a:spLocks/>
              </p:cNvSpPr>
              <p:nvPr/>
            </p:nvSpPr>
            <p:spPr bwMode="auto">
              <a:xfrm>
                <a:off x="250" y="2855"/>
                <a:ext cx="941" cy="603"/>
              </a:xfrm>
              <a:custGeom>
                <a:avLst/>
                <a:gdLst>
                  <a:gd name="T0" fmla="*/ 2 w 1883"/>
                  <a:gd name="T1" fmla="*/ 0 h 1207"/>
                  <a:gd name="T2" fmla="*/ 2 w 1883"/>
                  <a:gd name="T3" fmla="*/ 0 h 1207"/>
                  <a:gd name="T4" fmla="*/ 2 w 1883"/>
                  <a:gd name="T5" fmla="*/ 0 h 1207"/>
                  <a:gd name="T6" fmla="*/ 0 w 1883"/>
                  <a:gd name="T7" fmla="*/ 1 h 1207"/>
                  <a:gd name="T8" fmla="*/ 0 w 1883"/>
                  <a:gd name="T9" fmla="*/ 1 h 1207"/>
                  <a:gd name="T10" fmla="*/ 0 w 1883"/>
                  <a:gd name="T11" fmla="*/ 2 h 1207"/>
                  <a:gd name="T12" fmla="*/ 3 w 1883"/>
                  <a:gd name="T13" fmla="*/ 2 h 1207"/>
                  <a:gd name="T14" fmla="*/ 4 w 1883"/>
                  <a:gd name="T15" fmla="*/ 3 h 1207"/>
                  <a:gd name="T16" fmla="*/ 3 w 1883"/>
                  <a:gd name="T17" fmla="*/ 3 h 1207"/>
                  <a:gd name="T18" fmla="*/ 2 w 1883"/>
                  <a:gd name="T19" fmla="*/ 3 h 1207"/>
                  <a:gd name="T20" fmla="*/ 1 w 1883"/>
                  <a:gd name="T21" fmla="*/ 3 h 1207"/>
                  <a:gd name="T22" fmla="*/ 0 w 1883"/>
                  <a:gd name="T23" fmla="*/ 3 h 1207"/>
                  <a:gd name="T24" fmla="*/ 0 w 1883"/>
                  <a:gd name="T25" fmla="*/ 4 h 1207"/>
                  <a:gd name="T26" fmla="*/ 0 w 1883"/>
                  <a:gd name="T27" fmla="*/ 4 h 1207"/>
                  <a:gd name="T28" fmla="*/ 1 w 1883"/>
                  <a:gd name="T29" fmla="*/ 3 h 1207"/>
                  <a:gd name="T30" fmla="*/ 3 w 1883"/>
                  <a:gd name="T31" fmla="*/ 3 h 1207"/>
                  <a:gd name="T32" fmla="*/ 4 w 1883"/>
                  <a:gd name="T33" fmla="*/ 3 h 1207"/>
                  <a:gd name="T34" fmla="*/ 3 w 1883"/>
                  <a:gd name="T35" fmla="*/ 2 h 1207"/>
                  <a:gd name="T36" fmla="*/ 2 w 1883"/>
                  <a:gd name="T37" fmla="*/ 2 h 1207"/>
                  <a:gd name="T38" fmla="*/ 1 w 1883"/>
                  <a:gd name="T39" fmla="*/ 2 h 1207"/>
                  <a:gd name="T40" fmla="*/ 0 w 1883"/>
                  <a:gd name="T41" fmla="*/ 2 h 1207"/>
                  <a:gd name="T42" fmla="*/ 0 w 1883"/>
                  <a:gd name="T43" fmla="*/ 1 h 1207"/>
                  <a:gd name="T44" fmla="*/ 0 w 1883"/>
                  <a:gd name="T45" fmla="*/ 1 h 1207"/>
                  <a:gd name="T46" fmla="*/ 2 w 1883"/>
                  <a:gd name="T47" fmla="*/ 1 h 1207"/>
                  <a:gd name="T48" fmla="*/ 2 w 1883"/>
                  <a:gd name="T49" fmla="*/ 0 h 1207"/>
                  <a:gd name="T50" fmla="*/ 3 w 1883"/>
                  <a:gd name="T51" fmla="*/ 0 h 1207"/>
                  <a:gd name="T52" fmla="*/ 2 w 1883"/>
                  <a:gd name="T53" fmla="*/ 0 h 1207"/>
                  <a:gd name="T54" fmla="*/ 0 w 1883"/>
                  <a:gd name="T55" fmla="*/ 0 h 1207"/>
                  <a:gd name="T56" fmla="*/ 2 w 1883"/>
                  <a:gd name="T57" fmla="*/ 0 h 1207"/>
                  <a:gd name="T58" fmla="*/ 3 w 1883"/>
                  <a:gd name="T59" fmla="*/ 0 h 1207"/>
                  <a:gd name="T60" fmla="*/ 2 w 1883"/>
                  <a:gd name="T61" fmla="*/ 0 h 1207"/>
                  <a:gd name="T62" fmla="*/ 1 w 1883"/>
                  <a:gd name="T63" fmla="*/ 1 h 1207"/>
                  <a:gd name="T64" fmla="*/ 1 w 1883"/>
                  <a:gd name="T65" fmla="*/ 1 h 1207"/>
                  <a:gd name="T66" fmla="*/ 0 w 1883"/>
                  <a:gd name="T67" fmla="*/ 1 h 1207"/>
                  <a:gd name="T68" fmla="*/ 0 w 1883"/>
                  <a:gd name="T69" fmla="*/ 2 h 1207"/>
                  <a:gd name="T70" fmla="*/ 3 w 1883"/>
                  <a:gd name="T71" fmla="*/ 2 h 1207"/>
                  <a:gd name="T72" fmla="*/ 4 w 1883"/>
                  <a:gd name="T73" fmla="*/ 2 h 1207"/>
                  <a:gd name="T74" fmla="*/ 5 w 1883"/>
                  <a:gd name="T75" fmla="*/ 3 h 1207"/>
                  <a:gd name="T76" fmla="*/ 5 w 1883"/>
                  <a:gd name="T77" fmla="*/ 3 h 1207"/>
                  <a:gd name="T78" fmla="*/ 4 w 1883"/>
                  <a:gd name="T79" fmla="*/ 3 h 1207"/>
                  <a:gd name="T80" fmla="*/ 0 w 1883"/>
                  <a:gd name="T81" fmla="*/ 4 h 1207"/>
                  <a:gd name="T82" fmla="*/ 1 w 1883"/>
                  <a:gd name="T83" fmla="*/ 4 h 1207"/>
                  <a:gd name="T84" fmla="*/ 4 w 1883"/>
                  <a:gd name="T85" fmla="*/ 4 h 1207"/>
                  <a:gd name="T86" fmla="*/ 5 w 1883"/>
                  <a:gd name="T87" fmla="*/ 4 h 1207"/>
                  <a:gd name="T88" fmla="*/ 3 w 1883"/>
                  <a:gd name="T89" fmla="*/ 4 h 1207"/>
                  <a:gd name="T90" fmla="*/ 1 w 1883"/>
                  <a:gd name="T91" fmla="*/ 4 h 1207"/>
                  <a:gd name="T92" fmla="*/ 1 w 1883"/>
                  <a:gd name="T93" fmla="*/ 4 h 1207"/>
                  <a:gd name="T94" fmla="*/ 4 w 1883"/>
                  <a:gd name="T95" fmla="*/ 3 h 1207"/>
                  <a:gd name="T96" fmla="*/ 5 w 1883"/>
                  <a:gd name="T97" fmla="*/ 3 h 1207"/>
                  <a:gd name="T98" fmla="*/ 4 w 1883"/>
                  <a:gd name="T99" fmla="*/ 2 h 1207"/>
                  <a:gd name="T100" fmla="*/ 4 w 1883"/>
                  <a:gd name="T101" fmla="*/ 2 h 1207"/>
                  <a:gd name="T102" fmla="*/ 3 w 1883"/>
                  <a:gd name="T103" fmla="*/ 2 h 1207"/>
                  <a:gd name="T104" fmla="*/ 1 w 1883"/>
                  <a:gd name="T105" fmla="*/ 2 h 1207"/>
                  <a:gd name="T106" fmla="*/ 0 w 1883"/>
                  <a:gd name="T107" fmla="*/ 2 h 1207"/>
                  <a:gd name="T108" fmla="*/ 0 w 1883"/>
                  <a:gd name="T109" fmla="*/ 1 h 1207"/>
                  <a:gd name="T110" fmla="*/ 1 w 1883"/>
                  <a:gd name="T111" fmla="*/ 1 h 1207"/>
                  <a:gd name="T112" fmla="*/ 1 w 1883"/>
                  <a:gd name="T113" fmla="*/ 1 h 1207"/>
                  <a:gd name="T114" fmla="*/ 2 w 1883"/>
                  <a:gd name="T115" fmla="*/ 1 h 1207"/>
                  <a:gd name="T116" fmla="*/ 3 w 1883"/>
                  <a:gd name="T117" fmla="*/ 0 h 1207"/>
                  <a:gd name="T118" fmla="*/ 3 w 1883"/>
                  <a:gd name="T119" fmla="*/ 0 h 1207"/>
                  <a:gd name="T120" fmla="*/ 2 w 1883"/>
                  <a:gd name="T121" fmla="*/ 0 h 1207"/>
                  <a:gd name="T122" fmla="*/ 2 w 1883"/>
                  <a:gd name="T123" fmla="*/ 0 h 1207"/>
                  <a:gd name="T124" fmla="*/ 0 w 1883"/>
                  <a:gd name="T125" fmla="*/ 0 h 120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883"/>
                  <a:gd name="T190" fmla="*/ 0 h 1207"/>
                  <a:gd name="T191" fmla="*/ 1883 w 1883"/>
                  <a:gd name="T192" fmla="*/ 1207 h 120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883" h="1207">
                    <a:moveTo>
                      <a:pt x="156" y="0"/>
                    </a:moveTo>
                    <a:lnTo>
                      <a:pt x="122" y="41"/>
                    </a:lnTo>
                    <a:lnTo>
                      <a:pt x="659" y="55"/>
                    </a:lnTo>
                    <a:lnTo>
                      <a:pt x="663" y="55"/>
                    </a:lnTo>
                    <a:lnTo>
                      <a:pt x="669" y="55"/>
                    </a:lnTo>
                    <a:lnTo>
                      <a:pt x="677" y="57"/>
                    </a:lnTo>
                    <a:lnTo>
                      <a:pt x="684" y="58"/>
                    </a:lnTo>
                    <a:lnTo>
                      <a:pt x="694" y="62"/>
                    </a:lnTo>
                    <a:lnTo>
                      <a:pt x="705" y="63"/>
                    </a:lnTo>
                    <a:lnTo>
                      <a:pt x="716" y="68"/>
                    </a:lnTo>
                    <a:lnTo>
                      <a:pt x="726" y="72"/>
                    </a:lnTo>
                    <a:lnTo>
                      <a:pt x="736" y="77"/>
                    </a:lnTo>
                    <a:lnTo>
                      <a:pt x="744" y="84"/>
                    </a:lnTo>
                    <a:lnTo>
                      <a:pt x="753" y="91"/>
                    </a:lnTo>
                    <a:lnTo>
                      <a:pt x="760" y="98"/>
                    </a:lnTo>
                    <a:lnTo>
                      <a:pt x="764" y="108"/>
                    </a:lnTo>
                    <a:lnTo>
                      <a:pt x="767" y="119"/>
                    </a:lnTo>
                    <a:lnTo>
                      <a:pt x="768" y="131"/>
                    </a:lnTo>
                    <a:lnTo>
                      <a:pt x="764" y="142"/>
                    </a:lnTo>
                    <a:lnTo>
                      <a:pt x="758" y="153"/>
                    </a:lnTo>
                    <a:lnTo>
                      <a:pt x="748" y="164"/>
                    </a:lnTo>
                    <a:lnTo>
                      <a:pt x="737" y="175"/>
                    </a:lnTo>
                    <a:lnTo>
                      <a:pt x="722" y="184"/>
                    </a:lnTo>
                    <a:lnTo>
                      <a:pt x="706" y="194"/>
                    </a:lnTo>
                    <a:lnTo>
                      <a:pt x="691" y="202"/>
                    </a:lnTo>
                    <a:lnTo>
                      <a:pt x="674" y="211"/>
                    </a:lnTo>
                    <a:lnTo>
                      <a:pt x="657" y="216"/>
                    </a:lnTo>
                    <a:lnTo>
                      <a:pt x="640" y="223"/>
                    </a:lnTo>
                    <a:lnTo>
                      <a:pt x="626" y="227"/>
                    </a:lnTo>
                    <a:lnTo>
                      <a:pt x="613" y="233"/>
                    </a:lnTo>
                    <a:lnTo>
                      <a:pt x="600" y="235"/>
                    </a:lnTo>
                    <a:lnTo>
                      <a:pt x="592" y="238"/>
                    </a:lnTo>
                    <a:lnTo>
                      <a:pt x="586" y="241"/>
                    </a:lnTo>
                    <a:lnTo>
                      <a:pt x="585" y="242"/>
                    </a:lnTo>
                    <a:lnTo>
                      <a:pt x="191" y="321"/>
                    </a:lnTo>
                    <a:lnTo>
                      <a:pt x="189" y="321"/>
                    </a:lnTo>
                    <a:lnTo>
                      <a:pt x="182" y="324"/>
                    </a:lnTo>
                    <a:lnTo>
                      <a:pt x="173" y="327"/>
                    </a:lnTo>
                    <a:lnTo>
                      <a:pt x="160" y="331"/>
                    </a:lnTo>
                    <a:lnTo>
                      <a:pt x="145" y="337"/>
                    </a:lnTo>
                    <a:lnTo>
                      <a:pt x="128" y="345"/>
                    </a:lnTo>
                    <a:lnTo>
                      <a:pt x="111" y="353"/>
                    </a:lnTo>
                    <a:lnTo>
                      <a:pt x="93" y="367"/>
                    </a:lnTo>
                    <a:lnTo>
                      <a:pt x="75" y="379"/>
                    </a:lnTo>
                    <a:lnTo>
                      <a:pt x="56" y="394"/>
                    </a:lnTo>
                    <a:lnTo>
                      <a:pt x="41" y="411"/>
                    </a:lnTo>
                    <a:lnTo>
                      <a:pt x="27" y="432"/>
                    </a:lnTo>
                    <a:lnTo>
                      <a:pt x="14" y="453"/>
                    </a:lnTo>
                    <a:lnTo>
                      <a:pt x="6" y="477"/>
                    </a:lnTo>
                    <a:lnTo>
                      <a:pt x="0" y="503"/>
                    </a:lnTo>
                    <a:lnTo>
                      <a:pt x="0" y="534"/>
                    </a:lnTo>
                    <a:lnTo>
                      <a:pt x="6" y="560"/>
                    </a:lnTo>
                    <a:lnTo>
                      <a:pt x="20" y="586"/>
                    </a:lnTo>
                    <a:lnTo>
                      <a:pt x="42" y="606"/>
                    </a:lnTo>
                    <a:lnTo>
                      <a:pt x="70" y="624"/>
                    </a:lnTo>
                    <a:lnTo>
                      <a:pt x="102" y="640"/>
                    </a:lnTo>
                    <a:lnTo>
                      <a:pt x="138" y="652"/>
                    </a:lnTo>
                    <a:lnTo>
                      <a:pt x="177" y="661"/>
                    </a:lnTo>
                    <a:lnTo>
                      <a:pt x="217" y="670"/>
                    </a:lnTo>
                    <a:lnTo>
                      <a:pt x="255" y="675"/>
                    </a:lnTo>
                    <a:lnTo>
                      <a:pt x="294" y="679"/>
                    </a:lnTo>
                    <a:lnTo>
                      <a:pt x="330" y="681"/>
                    </a:lnTo>
                    <a:lnTo>
                      <a:pt x="363" y="683"/>
                    </a:lnTo>
                    <a:lnTo>
                      <a:pt x="389" y="683"/>
                    </a:lnTo>
                    <a:lnTo>
                      <a:pt x="410" y="684"/>
                    </a:lnTo>
                    <a:lnTo>
                      <a:pt x="425" y="684"/>
                    </a:lnTo>
                    <a:lnTo>
                      <a:pt x="430" y="685"/>
                    </a:lnTo>
                    <a:lnTo>
                      <a:pt x="930" y="736"/>
                    </a:lnTo>
                    <a:lnTo>
                      <a:pt x="932" y="736"/>
                    </a:lnTo>
                    <a:lnTo>
                      <a:pt x="938" y="737"/>
                    </a:lnTo>
                    <a:lnTo>
                      <a:pt x="946" y="739"/>
                    </a:lnTo>
                    <a:lnTo>
                      <a:pt x="960" y="744"/>
                    </a:lnTo>
                    <a:lnTo>
                      <a:pt x="974" y="746"/>
                    </a:lnTo>
                    <a:lnTo>
                      <a:pt x="989" y="751"/>
                    </a:lnTo>
                    <a:lnTo>
                      <a:pt x="1005" y="756"/>
                    </a:lnTo>
                    <a:lnTo>
                      <a:pt x="1023" y="764"/>
                    </a:lnTo>
                    <a:lnTo>
                      <a:pt x="1037" y="769"/>
                    </a:lnTo>
                    <a:lnTo>
                      <a:pt x="1050" y="776"/>
                    </a:lnTo>
                    <a:lnTo>
                      <a:pt x="1061" y="782"/>
                    </a:lnTo>
                    <a:lnTo>
                      <a:pt x="1070" y="791"/>
                    </a:lnTo>
                    <a:lnTo>
                      <a:pt x="1072" y="799"/>
                    </a:lnTo>
                    <a:lnTo>
                      <a:pt x="1072" y="807"/>
                    </a:lnTo>
                    <a:lnTo>
                      <a:pt x="1067" y="816"/>
                    </a:lnTo>
                    <a:lnTo>
                      <a:pt x="1057" y="826"/>
                    </a:lnTo>
                    <a:lnTo>
                      <a:pt x="1037" y="833"/>
                    </a:lnTo>
                    <a:lnTo>
                      <a:pt x="1013" y="841"/>
                    </a:lnTo>
                    <a:lnTo>
                      <a:pt x="982" y="850"/>
                    </a:lnTo>
                    <a:lnTo>
                      <a:pt x="947" y="860"/>
                    </a:lnTo>
                    <a:lnTo>
                      <a:pt x="910" y="868"/>
                    </a:lnTo>
                    <a:lnTo>
                      <a:pt x="869" y="875"/>
                    </a:lnTo>
                    <a:lnTo>
                      <a:pt x="828" y="884"/>
                    </a:lnTo>
                    <a:lnTo>
                      <a:pt x="786" y="892"/>
                    </a:lnTo>
                    <a:lnTo>
                      <a:pt x="745" y="897"/>
                    </a:lnTo>
                    <a:lnTo>
                      <a:pt x="706" y="904"/>
                    </a:lnTo>
                    <a:lnTo>
                      <a:pt x="670" y="908"/>
                    </a:lnTo>
                    <a:lnTo>
                      <a:pt x="640" y="915"/>
                    </a:lnTo>
                    <a:lnTo>
                      <a:pt x="614" y="918"/>
                    </a:lnTo>
                    <a:lnTo>
                      <a:pt x="593" y="922"/>
                    </a:lnTo>
                    <a:lnTo>
                      <a:pt x="580" y="924"/>
                    </a:lnTo>
                    <a:lnTo>
                      <a:pt x="577" y="925"/>
                    </a:lnTo>
                    <a:lnTo>
                      <a:pt x="572" y="925"/>
                    </a:lnTo>
                    <a:lnTo>
                      <a:pt x="562" y="927"/>
                    </a:lnTo>
                    <a:lnTo>
                      <a:pt x="545" y="929"/>
                    </a:lnTo>
                    <a:lnTo>
                      <a:pt x="523" y="934"/>
                    </a:lnTo>
                    <a:lnTo>
                      <a:pt x="498" y="937"/>
                    </a:lnTo>
                    <a:lnTo>
                      <a:pt x="468" y="943"/>
                    </a:lnTo>
                    <a:lnTo>
                      <a:pt x="437" y="949"/>
                    </a:lnTo>
                    <a:lnTo>
                      <a:pt x="405" y="955"/>
                    </a:lnTo>
                    <a:lnTo>
                      <a:pt x="370" y="960"/>
                    </a:lnTo>
                    <a:lnTo>
                      <a:pt x="338" y="966"/>
                    </a:lnTo>
                    <a:lnTo>
                      <a:pt x="306" y="973"/>
                    </a:lnTo>
                    <a:lnTo>
                      <a:pt x="279" y="978"/>
                    </a:lnTo>
                    <a:lnTo>
                      <a:pt x="251" y="984"/>
                    </a:lnTo>
                    <a:lnTo>
                      <a:pt x="230" y="988"/>
                    </a:lnTo>
                    <a:lnTo>
                      <a:pt x="213" y="992"/>
                    </a:lnTo>
                    <a:lnTo>
                      <a:pt x="203" y="997"/>
                    </a:lnTo>
                    <a:lnTo>
                      <a:pt x="195" y="999"/>
                    </a:lnTo>
                    <a:lnTo>
                      <a:pt x="187" y="1001"/>
                    </a:lnTo>
                    <a:lnTo>
                      <a:pt x="179" y="1006"/>
                    </a:lnTo>
                    <a:lnTo>
                      <a:pt x="170" y="1011"/>
                    </a:lnTo>
                    <a:lnTo>
                      <a:pt x="161" y="1016"/>
                    </a:lnTo>
                    <a:lnTo>
                      <a:pt x="153" y="1022"/>
                    </a:lnTo>
                    <a:lnTo>
                      <a:pt x="144" y="1028"/>
                    </a:lnTo>
                    <a:lnTo>
                      <a:pt x="135" y="1035"/>
                    </a:lnTo>
                    <a:lnTo>
                      <a:pt x="126" y="1041"/>
                    </a:lnTo>
                    <a:lnTo>
                      <a:pt x="117" y="1047"/>
                    </a:lnTo>
                    <a:lnTo>
                      <a:pt x="110" y="1053"/>
                    </a:lnTo>
                    <a:lnTo>
                      <a:pt x="102" y="1060"/>
                    </a:lnTo>
                    <a:lnTo>
                      <a:pt x="94" y="1065"/>
                    </a:lnTo>
                    <a:lnTo>
                      <a:pt x="89" y="1071"/>
                    </a:lnTo>
                    <a:lnTo>
                      <a:pt x="82" y="1078"/>
                    </a:lnTo>
                    <a:lnTo>
                      <a:pt x="77" y="1083"/>
                    </a:lnTo>
                    <a:lnTo>
                      <a:pt x="80" y="1109"/>
                    </a:lnTo>
                    <a:lnTo>
                      <a:pt x="81" y="1104"/>
                    </a:lnTo>
                    <a:lnTo>
                      <a:pt x="89" y="1096"/>
                    </a:lnTo>
                    <a:lnTo>
                      <a:pt x="92" y="1090"/>
                    </a:lnTo>
                    <a:lnTo>
                      <a:pt x="98" y="1083"/>
                    </a:lnTo>
                    <a:lnTo>
                      <a:pt x="105" y="1077"/>
                    </a:lnTo>
                    <a:lnTo>
                      <a:pt x="114" y="1070"/>
                    </a:lnTo>
                    <a:lnTo>
                      <a:pt x="122" y="1060"/>
                    </a:lnTo>
                    <a:lnTo>
                      <a:pt x="133" y="1052"/>
                    </a:lnTo>
                    <a:lnTo>
                      <a:pt x="143" y="1044"/>
                    </a:lnTo>
                    <a:lnTo>
                      <a:pt x="156" y="1037"/>
                    </a:lnTo>
                    <a:lnTo>
                      <a:pt x="168" y="1029"/>
                    </a:lnTo>
                    <a:lnTo>
                      <a:pt x="181" y="1023"/>
                    </a:lnTo>
                    <a:lnTo>
                      <a:pt x="196" y="1016"/>
                    </a:lnTo>
                    <a:lnTo>
                      <a:pt x="212" y="1011"/>
                    </a:lnTo>
                    <a:lnTo>
                      <a:pt x="234" y="1005"/>
                    </a:lnTo>
                    <a:lnTo>
                      <a:pt x="270" y="998"/>
                    </a:lnTo>
                    <a:lnTo>
                      <a:pt x="316" y="988"/>
                    </a:lnTo>
                    <a:lnTo>
                      <a:pt x="373" y="977"/>
                    </a:lnTo>
                    <a:lnTo>
                      <a:pt x="433" y="965"/>
                    </a:lnTo>
                    <a:lnTo>
                      <a:pt x="501" y="954"/>
                    </a:lnTo>
                    <a:lnTo>
                      <a:pt x="572" y="941"/>
                    </a:lnTo>
                    <a:lnTo>
                      <a:pt x="645" y="928"/>
                    </a:lnTo>
                    <a:lnTo>
                      <a:pt x="714" y="915"/>
                    </a:lnTo>
                    <a:lnTo>
                      <a:pt x="783" y="903"/>
                    </a:lnTo>
                    <a:lnTo>
                      <a:pt x="846" y="891"/>
                    </a:lnTo>
                    <a:lnTo>
                      <a:pt x="903" y="882"/>
                    </a:lnTo>
                    <a:lnTo>
                      <a:pt x="952" y="872"/>
                    </a:lnTo>
                    <a:lnTo>
                      <a:pt x="991" y="865"/>
                    </a:lnTo>
                    <a:lnTo>
                      <a:pt x="1016" y="861"/>
                    </a:lnTo>
                    <a:lnTo>
                      <a:pt x="1029" y="859"/>
                    </a:lnTo>
                    <a:lnTo>
                      <a:pt x="1035" y="855"/>
                    </a:lnTo>
                    <a:lnTo>
                      <a:pt x="1041" y="852"/>
                    </a:lnTo>
                    <a:lnTo>
                      <a:pt x="1049" y="848"/>
                    </a:lnTo>
                    <a:lnTo>
                      <a:pt x="1059" y="843"/>
                    </a:lnTo>
                    <a:lnTo>
                      <a:pt x="1067" y="838"/>
                    </a:lnTo>
                    <a:lnTo>
                      <a:pt x="1076" y="831"/>
                    </a:lnTo>
                    <a:lnTo>
                      <a:pt x="1082" y="824"/>
                    </a:lnTo>
                    <a:lnTo>
                      <a:pt x="1088" y="817"/>
                    </a:lnTo>
                    <a:lnTo>
                      <a:pt x="1090" y="808"/>
                    </a:lnTo>
                    <a:lnTo>
                      <a:pt x="1089" y="799"/>
                    </a:lnTo>
                    <a:lnTo>
                      <a:pt x="1085" y="789"/>
                    </a:lnTo>
                    <a:lnTo>
                      <a:pt x="1077" y="780"/>
                    </a:lnTo>
                    <a:lnTo>
                      <a:pt x="1062" y="768"/>
                    </a:lnTo>
                    <a:lnTo>
                      <a:pt x="1045" y="758"/>
                    </a:lnTo>
                    <a:lnTo>
                      <a:pt x="1020" y="747"/>
                    </a:lnTo>
                    <a:lnTo>
                      <a:pt x="991" y="736"/>
                    </a:lnTo>
                    <a:lnTo>
                      <a:pt x="985" y="735"/>
                    </a:lnTo>
                    <a:lnTo>
                      <a:pt x="974" y="734"/>
                    </a:lnTo>
                    <a:lnTo>
                      <a:pt x="955" y="729"/>
                    </a:lnTo>
                    <a:lnTo>
                      <a:pt x="931" y="726"/>
                    </a:lnTo>
                    <a:lnTo>
                      <a:pt x="900" y="721"/>
                    </a:lnTo>
                    <a:lnTo>
                      <a:pt x="865" y="715"/>
                    </a:lnTo>
                    <a:lnTo>
                      <a:pt x="826" y="709"/>
                    </a:lnTo>
                    <a:lnTo>
                      <a:pt x="785" y="704"/>
                    </a:lnTo>
                    <a:lnTo>
                      <a:pt x="740" y="698"/>
                    </a:lnTo>
                    <a:lnTo>
                      <a:pt x="692" y="692"/>
                    </a:lnTo>
                    <a:lnTo>
                      <a:pt x="642" y="686"/>
                    </a:lnTo>
                    <a:lnTo>
                      <a:pt x="594" y="681"/>
                    </a:lnTo>
                    <a:lnTo>
                      <a:pt x="545" y="675"/>
                    </a:lnTo>
                    <a:lnTo>
                      <a:pt x="496" y="673"/>
                    </a:lnTo>
                    <a:lnTo>
                      <a:pt x="449" y="670"/>
                    </a:lnTo>
                    <a:lnTo>
                      <a:pt x="406" y="670"/>
                    </a:lnTo>
                    <a:lnTo>
                      <a:pt x="400" y="669"/>
                    </a:lnTo>
                    <a:lnTo>
                      <a:pt x="389" y="669"/>
                    </a:lnTo>
                    <a:lnTo>
                      <a:pt x="372" y="667"/>
                    </a:lnTo>
                    <a:lnTo>
                      <a:pt x="348" y="666"/>
                    </a:lnTo>
                    <a:lnTo>
                      <a:pt x="320" y="664"/>
                    </a:lnTo>
                    <a:lnTo>
                      <a:pt x="290" y="661"/>
                    </a:lnTo>
                    <a:lnTo>
                      <a:pt x="255" y="656"/>
                    </a:lnTo>
                    <a:lnTo>
                      <a:pt x="222" y="652"/>
                    </a:lnTo>
                    <a:lnTo>
                      <a:pt x="187" y="644"/>
                    </a:lnTo>
                    <a:lnTo>
                      <a:pt x="153" y="635"/>
                    </a:lnTo>
                    <a:lnTo>
                      <a:pt x="121" y="625"/>
                    </a:lnTo>
                    <a:lnTo>
                      <a:pt x="91" y="613"/>
                    </a:lnTo>
                    <a:lnTo>
                      <a:pt x="65" y="598"/>
                    </a:lnTo>
                    <a:lnTo>
                      <a:pt x="44" y="581"/>
                    </a:lnTo>
                    <a:lnTo>
                      <a:pt x="30" y="560"/>
                    </a:lnTo>
                    <a:lnTo>
                      <a:pt x="22" y="539"/>
                    </a:lnTo>
                    <a:lnTo>
                      <a:pt x="20" y="515"/>
                    </a:lnTo>
                    <a:lnTo>
                      <a:pt x="20" y="494"/>
                    </a:lnTo>
                    <a:lnTo>
                      <a:pt x="26" y="474"/>
                    </a:lnTo>
                    <a:lnTo>
                      <a:pt x="33" y="455"/>
                    </a:lnTo>
                    <a:lnTo>
                      <a:pt x="43" y="438"/>
                    </a:lnTo>
                    <a:lnTo>
                      <a:pt x="54" y="421"/>
                    </a:lnTo>
                    <a:lnTo>
                      <a:pt x="69" y="407"/>
                    </a:lnTo>
                    <a:lnTo>
                      <a:pt x="84" y="394"/>
                    </a:lnTo>
                    <a:lnTo>
                      <a:pt x="100" y="381"/>
                    </a:lnTo>
                    <a:lnTo>
                      <a:pt x="115" y="371"/>
                    </a:lnTo>
                    <a:lnTo>
                      <a:pt x="131" y="361"/>
                    </a:lnTo>
                    <a:lnTo>
                      <a:pt x="146" y="353"/>
                    </a:lnTo>
                    <a:lnTo>
                      <a:pt x="160" y="347"/>
                    </a:lnTo>
                    <a:lnTo>
                      <a:pt x="174" y="341"/>
                    </a:lnTo>
                    <a:lnTo>
                      <a:pt x="185" y="338"/>
                    </a:lnTo>
                    <a:lnTo>
                      <a:pt x="194" y="337"/>
                    </a:lnTo>
                    <a:lnTo>
                      <a:pt x="203" y="334"/>
                    </a:lnTo>
                    <a:lnTo>
                      <a:pt x="221" y="330"/>
                    </a:lnTo>
                    <a:lnTo>
                      <a:pt x="243" y="326"/>
                    </a:lnTo>
                    <a:lnTo>
                      <a:pt x="271" y="320"/>
                    </a:lnTo>
                    <a:lnTo>
                      <a:pt x="301" y="315"/>
                    </a:lnTo>
                    <a:lnTo>
                      <a:pt x="334" y="308"/>
                    </a:lnTo>
                    <a:lnTo>
                      <a:pt x="368" y="302"/>
                    </a:lnTo>
                    <a:lnTo>
                      <a:pt x="404" y="295"/>
                    </a:lnTo>
                    <a:lnTo>
                      <a:pt x="437" y="288"/>
                    </a:lnTo>
                    <a:lnTo>
                      <a:pt x="470" y="282"/>
                    </a:lnTo>
                    <a:lnTo>
                      <a:pt x="500" y="275"/>
                    </a:lnTo>
                    <a:lnTo>
                      <a:pt x="529" y="271"/>
                    </a:lnTo>
                    <a:lnTo>
                      <a:pt x="552" y="266"/>
                    </a:lnTo>
                    <a:lnTo>
                      <a:pt x="568" y="263"/>
                    </a:lnTo>
                    <a:lnTo>
                      <a:pt x="580" y="261"/>
                    </a:lnTo>
                    <a:lnTo>
                      <a:pt x="585" y="261"/>
                    </a:lnTo>
                    <a:lnTo>
                      <a:pt x="587" y="260"/>
                    </a:lnTo>
                    <a:lnTo>
                      <a:pt x="593" y="258"/>
                    </a:lnTo>
                    <a:lnTo>
                      <a:pt x="603" y="256"/>
                    </a:lnTo>
                    <a:lnTo>
                      <a:pt x="615" y="254"/>
                    </a:lnTo>
                    <a:lnTo>
                      <a:pt x="629" y="248"/>
                    </a:lnTo>
                    <a:lnTo>
                      <a:pt x="647" y="244"/>
                    </a:lnTo>
                    <a:lnTo>
                      <a:pt x="664" y="237"/>
                    </a:lnTo>
                    <a:lnTo>
                      <a:pt x="683" y="232"/>
                    </a:lnTo>
                    <a:lnTo>
                      <a:pt x="702" y="223"/>
                    </a:lnTo>
                    <a:lnTo>
                      <a:pt x="720" y="213"/>
                    </a:lnTo>
                    <a:lnTo>
                      <a:pt x="736" y="202"/>
                    </a:lnTo>
                    <a:lnTo>
                      <a:pt x="752" y="191"/>
                    </a:lnTo>
                    <a:lnTo>
                      <a:pt x="764" y="178"/>
                    </a:lnTo>
                    <a:lnTo>
                      <a:pt x="774" y="164"/>
                    </a:lnTo>
                    <a:lnTo>
                      <a:pt x="781" y="149"/>
                    </a:lnTo>
                    <a:lnTo>
                      <a:pt x="784" y="132"/>
                    </a:lnTo>
                    <a:lnTo>
                      <a:pt x="781" y="115"/>
                    </a:lnTo>
                    <a:lnTo>
                      <a:pt x="775" y="100"/>
                    </a:lnTo>
                    <a:lnTo>
                      <a:pt x="767" y="87"/>
                    </a:lnTo>
                    <a:lnTo>
                      <a:pt x="758" y="77"/>
                    </a:lnTo>
                    <a:lnTo>
                      <a:pt x="746" y="67"/>
                    </a:lnTo>
                    <a:lnTo>
                      <a:pt x="734" y="61"/>
                    </a:lnTo>
                    <a:lnTo>
                      <a:pt x="721" y="54"/>
                    </a:lnTo>
                    <a:lnTo>
                      <a:pt x="708" y="51"/>
                    </a:lnTo>
                    <a:lnTo>
                      <a:pt x="694" y="46"/>
                    </a:lnTo>
                    <a:lnTo>
                      <a:pt x="681" y="43"/>
                    </a:lnTo>
                    <a:lnTo>
                      <a:pt x="669" y="41"/>
                    </a:lnTo>
                    <a:lnTo>
                      <a:pt x="659" y="39"/>
                    </a:lnTo>
                    <a:lnTo>
                      <a:pt x="648" y="38"/>
                    </a:lnTo>
                    <a:lnTo>
                      <a:pt x="641" y="38"/>
                    </a:lnTo>
                    <a:lnTo>
                      <a:pt x="637" y="38"/>
                    </a:lnTo>
                    <a:lnTo>
                      <a:pt x="637" y="39"/>
                    </a:lnTo>
                    <a:lnTo>
                      <a:pt x="140" y="31"/>
                    </a:lnTo>
                    <a:lnTo>
                      <a:pt x="157" y="13"/>
                    </a:lnTo>
                    <a:lnTo>
                      <a:pt x="161" y="12"/>
                    </a:lnTo>
                    <a:lnTo>
                      <a:pt x="180" y="11"/>
                    </a:lnTo>
                    <a:lnTo>
                      <a:pt x="208" y="10"/>
                    </a:lnTo>
                    <a:lnTo>
                      <a:pt x="245" y="10"/>
                    </a:lnTo>
                    <a:lnTo>
                      <a:pt x="288" y="9"/>
                    </a:lnTo>
                    <a:lnTo>
                      <a:pt x="337" y="7"/>
                    </a:lnTo>
                    <a:lnTo>
                      <a:pt x="390" y="7"/>
                    </a:lnTo>
                    <a:lnTo>
                      <a:pt x="447" y="9"/>
                    </a:lnTo>
                    <a:lnTo>
                      <a:pt x="502" y="9"/>
                    </a:lnTo>
                    <a:lnTo>
                      <a:pt x="557" y="10"/>
                    </a:lnTo>
                    <a:lnTo>
                      <a:pt x="610" y="11"/>
                    </a:lnTo>
                    <a:lnTo>
                      <a:pt x="660" y="14"/>
                    </a:lnTo>
                    <a:lnTo>
                      <a:pt x="704" y="16"/>
                    </a:lnTo>
                    <a:lnTo>
                      <a:pt x="741" y="22"/>
                    </a:lnTo>
                    <a:lnTo>
                      <a:pt x="770" y="27"/>
                    </a:lnTo>
                    <a:lnTo>
                      <a:pt x="789" y="36"/>
                    </a:lnTo>
                    <a:lnTo>
                      <a:pt x="800" y="44"/>
                    </a:lnTo>
                    <a:lnTo>
                      <a:pt x="812" y="53"/>
                    </a:lnTo>
                    <a:lnTo>
                      <a:pt x="819" y="63"/>
                    </a:lnTo>
                    <a:lnTo>
                      <a:pt x="828" y="75"/>
                    </a:lnTo>
                    <a:lnTo>
                      <a:pt x="833" y="86"/>
                    </a:lnTo>
                    <a:lnTo>
                      <a:pt x="836" y="99"/>
                    </a:lnTo>
                    <a:lnTo>
                      <a:pt x="838" y="112"/>
                    </a:lnTo>
                    <a:lnTo>
                      <a:pt x="839" y="127"/>
                    </a:lnTo>
                    <a:lnTo>
                      <a:pt x="836" y="140"/>
                    </a:lnTo>
                    <a:lnTo>
                      <a:pt x="831" y="153"/>
                    </a:lnTo>
                    <a:lnTo>
                      <a:pt x="826" y="167"/>
                    </a:lnTo>
                    <a:lnTo>
                      <a:pt x="819" y="181"/>
                    </a:lnTo>
                    <a:lnTo>
                      <a:pt x="808" y="194"/>
                    </a:lnTo>
                    <a:lnTo>
                      <a:pt x="797" y="208"/>
                    </a:lnTo>
                    <a:lnTo>
                      <a:pt x="782" y="220"/>
                    </a:lnTo>
                    <a:lnTo>
                      <a:pt x="766" y="233"/>
                    </a:lnTo>
                    <a:lnTo>
                      <a:pt x="746" y="244"/>
                    </a:lnTo>
                    <a:lnTo>
                      <a:pt x="724" y="256"/>
                    </a:lnTo>
                    <a:lnTo>
                      <a:pt x="698" y="268"/>
                    </a:lnTo>
                    <a:lnTo>
                      <a:pt x="671" y="281"/>
                    </a:lnTo>
                    <a:lnTo>
                      <a:pt x="642" y="290"/>
                    </a:lnTo>
                    <a:lnTo>
                      <a:pt x="614" y="302"/>
                    </a:lnTo>
                    <a:lnTo>
                      <a:pt x="583" y="311"/>
                    </a:lnTo>
                    <a:lnTo>
                      <a:pt x="555" y="321"/>
                    </a:lnTo>
                    <a:lnTo>
                      <a:pt x="525" y="329"/>
                    </a:lnTo>
                    <a:lnTo>
                      <a:pt x="500" y="338"/>
                    </a:lnTo>
                    <a:lnTo>
                      <a:pt x="477" y="344"/>
                    </a:lnTo>
                    <a:lnTo>
                      <a:pt x="454" y="351"/>
                    </a:lnTo>
                    <a:lnTo>
                      <a:pt x="437" y="356"/>
                    </a:lnTo>
                    <a:lnTo>
                      <a:pt x="425" y="360"/>
                    </a:lnTo>
                    <a:lnTo>
                      <a:pt x="416" y="362"/>
                    </a:lnTo>
                    <a:lnTo>
                      <a:pt x="414" y="362"/>
                    </a:lnTo>
                    <a:lnTo>
                      <a:pt x="410" y="362"/>
                    </a:lnTo>
                    <a:lnTo>
                      <a:pt x="404" y="362"/>
                    </a:lnTo>
                    <a:lnTo>
                      <a:pt x="391" y="363"/>
                    </a:lnTo>
                    <a:lnTo>
                      <a:pt x="377" y="367"/>
                    </a:lnTo>
                    <a:lnTo>
                      <a:pt x="359" y="370"/>
                    </a:lnTo>
                    <a:lnTo>
                      <a:pt x="341" y="373"/>
                    </a:lnTo>
                    <a:lnTo>
                      <a:pt x="320" y="378"/>
                    </a:lnTo>
                    <a:lnTo>
                      <a:pt x="299" y="386"/>
                    </a:lnTo>
                    <a:lnTo>
                      <a:pt x="275" y="391"/>
                    </a:lnTo>
                    <a:lnTo>
                      <a:pt x="254" y="399"/>
                    </a:lnTo>
                    <a:lnTo>
                      <a:pt x="233" y="409"/>
                    </a:lnTo>
                    <a:lnTo>
                      <a:pt x="216" y="420"/>
                    </a:lnTo>
                    <a:lnTo>
                      <a:pt x="199" y="431"/>
                    </a:lnTo>
                    <a:lnTo>
                      <a:pt x="186" y="444"/>
                    </a:lnTo>
                    <a:lnTo>
                      <a:pt x="176" y="460"/>
                    </a:lnTo>
                    <a:lnTo>
                      <a:pt x="170" y="477"/>
                    </a:lnTo>
                    <a:lnTo>
                      <a:pt x="168" y="492"/>
                    </a:lnTo>
                    <a:lnTo>
                      <a:pt x="170" y="507"/>
                    </a:lnTo>
                    <a:lnTo>
                      <a:pt x="177" y="519"/>
                    </a:lnTo>
                    <a:lnTo>
                      <a:pt x="186" y="531"/>
                    </a:lnTo>
                    <a:lnTo>
                      <a:pt x="196" y="540"/>
                    </a:lnTo>
                    <a:lnTo>
                      <a:pt x="209" y="550"/>
                    </a:lnTo>
                    <a:lnTo>
                      <a:pt x="224" y="558"/>
                    </a:lnTo>
                    <a:lnTo>
                      <a:pt x="239" y="565"/>
                    </a:lnTo>
                    <a:lnTo>
                      <a:pt x="254" y="570"/>
                    </a:lnTo>
                    <a:lnTo>
                      <a:pt x="270" y="573"/>
                    </a:lnTo>
                    <a:lnTo>
                      <a:pt x="283" y="577"/>
                    </a:lnTo>
                    <a:lnTo>
                      <a:pt x="296" y="581"/>
                    </a:lnTo>
                    <a:lnTo>
                      <a:pt x="306" y="582"/>
                    </a:lnTo>
                    <a:lnTo>
                      <a:pt x="316" y="583"/>
                    </a:lnTo>
                    <a:lnTo>
                      <a:pt x="321" y="583"/>
                    </a:lnTo>
                    <a:lnTo>
                      <a:pt x="324" y="585"/>
                    </a:lnTo>
                    <a:lnTo>
                      <a:pt x="933" y="633"/>
                    </a:lnTo>
                    <a:lnTo>
                      <a:pt x="935" y="633"/>
                    </a:lnTo>
                    <a:lnTo>
                      <a:pt x="946" y="634"/>
                    </a:lnTo>
                    <a:lnTo>
                      <a:pt x="963" y="635"/>
                    </a:lnTo>
                    <a:lnTo>
                      <a:pt x="985" y="639"/>
                    </a:lnTo>
                    <a:lnTo>
                      <a:pt x="1011" y="641"/>
                    </a:lnTo>
                    <a:lnTo>
                      <a:pt x="1040" y="645"/>
                    </a:lnTo>
                    <a:lnTo>
                      <a:pt x="1071" y="651"/>
                    </a:lnTo>
                    <a:lnTo>
                      <a:pt x="1106" y="656"/>
                    </a:lnTo>
                    <a:lnTo>
                      <a:pt x="1139" y="662"/>
                    </a:lnTo>
                    <a:lnTo>
                      <a:pt x="1172" y="669"/>
                    </a:lnTo>
                    <a:lnTo>
                      <a:pt x="1204" y="675"/>
                    </a:lnTo>
                    <a:lnTo>
                      <a:pt x="1234" y="684"/>
                    </a:lnTo>
                    <a:lnTo>
                      <a:pt x="1259" y="692"/>
                    </a:lnTo>
                    <a:lnTo>
                      <a:pt x="1282" y="701"/>
                    </a:lnTo>
                    <a:lnTo>
                      <a:pt x="1300" y="711"/>
                    </a:lnTo>
                    <a:lnTo>
                      <a:pt x="1312" y="723"/>
                    </a:lnTo>
                    <a:lnTo>
                      <a:pt x="1320" y="733"/>
                    </a:lnTo>
                    <a:lnTo>
                      <a:pt x="1327" y="745"/>
                    </a:lnTo>
                    <a:lnTo>
                      <a:pt x="1332" y="756"/>
                    </a:lnTo>
                    <a:lnTo>
                      <a:pt x="1338" y="769"/>
                    </a:lnTo>
                    <a:lnTo>
                      <a:pt x="1341" y="781"/>
                    </a:lnTo>
                    <a:lnTo>
                      <a:pt x="1344" y="796"/>
                    </a:lnTo>
                    <a:lnTo>
                      <a:pt x="1344" y="809"/>
                    </a:lnTo>
                    <a:lnTo>
                      <a:pt x="1345" y="823"/>
                    </a:lnTo>
                    <a:lnTo>
                      <a:pt x="1343" y="836"/>
                    </a:lnTo>
                    <a:lnTo>
                      <a:pt x="1340" y="848"/>
                    </a:lnTo>
                    <a:lnTo>
                      <a:pt x="1334" y="859"/>
                    </a:lnTo>
                    <a:lnTo>
                      <a:pt x="1329" y="871"/>
                    </a:lnTo>
                    <a:lnTo>
                      <a:pt x="1320" y="881"/>
                    </a:lnTo>
                    <a:lnTo>
                      <a:pt x="1310" y="891"/>
                    </a:lnTo>
                    <a:lnTo>
                      <a:pt x="1299" y="899"/>
                    </a:lnTo>
                    <a:lnTo>
                      <a:pt x="1287" y="907"/>
                    </a:lnTo>
                    <a:lnTo>
                      <a:pt x="1269" y="913"/>
                    </a:lnTo>
                    <a:lnTo>
                      <a:pt x="1249" y="918"/>
                    </a:lnTo>
                    <a:lnTo>
                      <a:pt x="1227" y="925"/>
                    </a:lnTo>
                    <a:lnTo>
                      <a:pt x="1204" y="932"/>
                    </a:lnTo>
                    <a:lnTo>
                      <a:pt x="1177" y="937"/>
                    </a:lnTo>
                    <a:lnTo>
                      <a:pt x="1152" y="943"/>
                    </a:lnTo>
                    <a:lnTo>
                      <a:pt x="1125" y="948"/>
                    </a:lnTo>
                    <a:lnTo>
                      <a:pt x="1101" y="954"/>
                    </a:lnTo>
                    <a:lnTo>
                      <a:pt x="1075" y="958"/>
                    </a:lnTo>
                    <a:lnTo>
                      <a:pt x="1051" y="963"/>
                    </a:lnTo>
                    <a:lnTo>
                      <a:pt x="1030" y="965"/>
                    </a:lnTo>
                    <a:lnTo>
                      <a:pt x="1013" y="969"/>
                    </a:lnTo>
                    <a:lnTo>
                      <a:pt x="997" y="971"/>
                    </a:lnTo>
                    <a:lnTo>
                      <a:pt x="985" y="974"/>
                    </a:lnTo>
                    <a:lnTo>
                      <a:pt x="978" y="975"/>
                    </a:lnTo>
                    <a:lnTo>
                      <a:pt x="976" y="976"/>
                    </a:lnTo>
                    <a:lnTo>
                      <a:pt x="269" y="1137"/>
                    </a:lnTo>
                    <a:lnTo>
                      <a:pt x="264" y="1137"/>
                    </a:lnTo>
                    <a:lnTo>
                      <a:pt x="259" y="1142"/>
                    </a:lnTo>
                    <a:lnTo>
                      <a:pt x="255" y="1145"/>
                    </a:lnTo>
                    <a:lnTo>
                      <a:pt x="254" y="1151"/>
                    </a:lnTo>
                    <a:lnTo>
                      <a:pt x="254" y="1158"/>
                    </a:lnTo>
                    <a:lnTo>
                      <a:pt x="258" y="1168"/>
                    </a:lnTo>
                    <a:lnTo>
                      <a:pt x="260" y="1173"/>
                    </a:lnTo>
                    <a:lnTo>
                      <a:pt x="264" y="1177"/>
                    </a:lnTo>
                    <a:lnTo>
                      <a:pt x="271" y="1182"/>
                    </a:lnTo>
                    <a:lnTo>
                      <a:pt x="281" y="1185"/>
                    </a:lnTo>
                    <a:lnTo>
                      <a:pt x="290" y="1188"/>
                    </a:lnTo>
                    <a:lnTo>
                      <a:pt x="301" y="1191"/>
                    </a:lnTo>
                    <a:lnTo>
                      <a:pt x="312" y="1195"/>
                    </a:lnTo>
                    <a:lnTo>
                      <a:pt x="324" y="1197"/>
                    </a:lnTo>
                    <a:lnTo>
                      <a:pt x="334" y="1198"/>
                    </a:lnTo>
                    <a:lnTo>
                      <a:pt x="345" y="1200"/>
                    </a:lnTo>
                    <a:lnTo>
                      <a:pt x="354" y="1201"/>
                    </a:lnTo>
                    <a:lnTo>
                      <a:pt x="364" y="1204"/>
                    </a:lnTo>
                    <a:lnTo>
                      <a:pt x="372" y="1205"/>
                    </a:lnTo>
                    <a:lnTo>
                      <a:pt x="377" y="1206"/>
                    </a:lnTo>
                    <a:lnTo>
                      <a:pt x="381" y="1206"/>
                    </a:lnTo>
                    <a:lnTo>
                      <a:pt x="384" y="1207"/>
                    </a:lnTo>
                    <a:lnTo>
                      <a:pt x="1024" y="1191"/>
                    </a:lnTo>
                    <a:lnTo>
                      <a:pt x="1869" y="1030"/>
                    </a:lnTo>
                    <a:lnTo>
                      <a:pt x="1883" y="999"/>
                    </a:lnTo>
                    <a:lnTo>
                      <a:pt x="1873" y="1000"/>
                    </a:lnTo>
                    <a:lnTo>
                      <a:pt x="1848" y="1006"/>
                    </a:lnTo>
                    <a:lnTo>
                      <a:pt x="1811" y="1014"/>
                    </a:lnTo>
                    <a:lnTo>
                      <a:pt x="1761" y="1025"/>
                    </a:lnTo>
                    <a:lnTo>
                      <a:pt x="1701" y="1037"/>
                    </a:lnTo>
                    <a:lnTo>
                      <a:pt x="1636" y="1052"/>
                    </a:lnTo>
                    <a:lnTo>
                      <a:pt x="1564" y="1068"/>
                    </a:lnTo>
                    <a:lnTo>
                      <a:pt x="1490" y="1084"/>
                    </a:lnTo>
                    <a:lnTo>
                      <a:pt x="1413" y="1100"/>
                    </a:lnTo>
                    <a:lnTo>
                      <a:pt x="1338" y="1116"/>
                    </a:lnTo>
                    <a:lnTo>
                      <a:pt x="1265" y="1130"/>
                    </a:lnTo>
                    <a:lnTo>
                      <a:pt x="1198" y="1144"/>
                    </a:lnTo>
                    <a:lnTo>
                      <a:pt x="1139" y="1154"/>
                    </a:lnTo>
                    <a:lnTo>
                      <a:pt x="1088" y="1163"/>
                    </a:lnTo>
                    <a:lnTo>
                      <a:pt x="1048" y="1169"/>
                    </a:lnTo>
                    <a:lnTo>
                      <a:pt x="1024" y="1173"/>
                    </a:lnTo>
                    <a:lnTo>
                      <a:pt x="999" y="1173"/>
                    </a:lnTo>
                    <a:lnTo>
                      <a:pt x="967" y="1173"/>
                    </a:lnTo>
                    <a:lnTo>
                      <a:pt x="928" y="1174"/>
                    </a:lnTo>
                    <a:lnTo>
                      <a:pt x="883" y="1175"/>
                    </a:lnTo>
                    <a:lnTo>
                      <a:pt x="831" y="1176"/>
                    </a:lnTo>
                    <a:lnTo>
                      <a:pt x="778" y="1178"/>
                    </a:lnTo>
                    <a:lnTo>
                      <a:pt x="722" y="1180"/>
                    </a:lnTo>
                    <a:lnTo>
                      <a:pt x="667" y="1183"/>
                    </a:lnTo>
                    <a:lnTo>
                      <a:pt x="609" y="1184"/>
                    </a:lnTo>
                    <a:lnTo>
                      <a:pt x="554" y="1185"/>
                    </a:lnTo>
                    <a:lnTo>
                      <a:pt x="500" y="1185"/>
                    </a:lnTo>
                    <a:lnTo>
                      <a:pt x="453" y="1185"/>
                    </a:lnTo>
                    <a:lnTo>
                      <a:pt x="408" y="1185"/>
                    </a:lnTo>
                    <a:lnTo>
                      <a:pt x="373" y="1185"/>
                    </a:lnTo>
                    <a:lnTo>
                      <a:pt x="343" y="1183"/>
                    </a:lnTo>
                    <a:lnTo>
                      <a:pt x="324" y="1180"/>
                    </a:lnTo>
                    <a:lnTo>
                      <a:pt x="309" y="1176"/>
                    </a:lnTo>
                    <a:lnTo>
                      <a:pt x="297" y="1174"/>
                    </a:lnTo>
                    <a:lnTo>
                      <a:pt x="289" y="1169"/>
                    </a:lnTo>
                    <a:lnTo>
                      <a:pt x="283" y="1166"/>
                    </a:lnTo>
                    <a:lnTo>
                      <a:pt x="275" y="1161"/>
                    </a:lnTo>
                    <a:lnTo>
                      <a:pt x="274" y="1155"/>
                    </a:lnTo>
                    <a:lnTo>
                      <a:pt x="275" y="1149"/>
                    </a:lnTo>
                    <a:lnTo>
                      <a:pt x="281" y="1146"/>
                    </a:lnTo>
                    <a:lnTo>
                      <a:pt x="284" y="1144"/>
                    </a:lnTo>
                    <a:lnTo>
                      <a:pt x="286" y="1144"/>
                    </a:lnTo>
                    <a:lnTo>
                      <a:pt x="1187" y="970"/>
                    </a:lnTo>
                    <a:lnTo>
                      <a:pt x="1188" y="969"/>
                    </a:lnTo>
                    <a:lnTo>
                      <a:pt x="1195" y="969"/>
                    </a:lnTo>
                    <a:lnTo>
                      <a:pt x="1203" y="967"/>
                    </a:lnTo>
                    <a:lnTo>
                      <a:pt x="1215" y="965"/>
                    </a:lnTo>
                    <a:lnTo>
                      <a:pt x="1228" y="962"/>
                    </a:lnTo>
                    <a:lnTo>
                      <a:pt x="1243" y="958"/>
                    </a:lnTo>
                    <a:lnTo>
                      <a:pt x="1259" y="953"/>
                    </a:lnTo>
                    <a:lnTo>
                      <a:pt x="1277" y="946"/>
                    </a:lnTo>
                    <a:lnTo>
                      <a:pt x="1292" y="936"/>
                    </a:lnTo>
                    <a:lnTo>
                      <a:pt x="1309" y="926"/>
                    </a:lnTo>
                    <a:lnTo>
                      <a:pt x="1322" y="913"/>
                    </a:lnTo>
                    <a:lnTo>
                      <a:pt x="1338" y="900"/>
                    </a:lnTo>
                    <a:lnTo>
                      <a:pt x="1349" y="882"/>
                    </a:lnTo>
                    <a:lnTo>
                      <a:pt x="1358" y="862"/>
                    </a:lnTo>
                    <a:lnTo>
                      <a:pt x="1363" y="841"/>
                    </a:lnTo>
                    <a:lnTo>
                      <a:pt x="1366" y="817"/>
                    </a:lnTo>
                    <a:lnTo>
                      <a:pt x="1364" y="791"/>
                    </a:lnTo>
                    <a:lnTo>
                      <a:pt x="1359" y="769"/>
                    </a:lnTo>
                    <a:lnTo>
                      <a:pt x="1350" y="750"/>
                    </a:lnTo>
                    <a:lnTo>
                      <a:pt x="1341" y="734"/>
                    </a:lnTo>
                    <a:lnTo>
                      <a:pt x="1328" y="718"/>
                    </a:lnTo>
                    <a:lnTo>
                      <a:pt x="1315" y="706"/>
                    </a:lnTo>
                    <a:lnTo>
                      <a:pt x="1299" y="696"/>
                    </a:lnTo>
                    <a:lnTo>
                      <a:pt x="1286" y="687"/>
                    </a:lnTo>
                    <a:lnTo>
                      <a:pt x="1270" y="680"/>
                    </a:lnTo>
                    <a:lnTo>
                      <a:pt x="1255" y="675"/>
                    </a:lnTo>
                    <a:lnTo>
                      <a:pt x="1242" y="670"/>
                    </a:lnTo>
                    <a:lnTo>
                      <a:pt x="1230" y="667"/>
                    </a:lnTo>
                    <a:lnTo>
                      <a:pt x="1218" y="664"/>
                    </a:lnTo>
                    <a:lnTo>
                      <a:pt x="1211" y="664"/>
                    </a:lnTo>
                    <a:lnTo>
                      <a:pt x="1206" y="664"/>
                    </a:lnTo>
                    <a:lnTo>
                      <a:pt x="1205" y="664"/>
                    </a:lnTo>
                    <a:lnTo>
                      <a:pt x="1202" y="663"/>
                    </a:lnTo>
                    <a:lnTo>
                      <a:pt x="1196" y="661"/>
                    </a:lnTo>
                    <a:lnTo>
                      <a:pt x="1184" y="658"/>
                    </a:lnTo>
                    <a:lnTo>
                      <a:pt x="1170" y="655"/>
                    </a:lnTo>
                    <a:lnTo>
                      <a:pt x="1151" y="651"/>
                    </a:lnTo>
                    <a:lnTo>
                      <a:pt x="1129" y="646"/>
                    </a:lnTo>
                    <a:lnTo>
                      <a:pt x="1101" y="641"/>
                    </a:lnTo>
                    <a:lnTo>
                      <a:pt x="1071" y="638"/>
                    </a:lnTo>
                    <a:lnTo>
                      <a:pt x="1037" y="631"/>
                    </a:lnTo>
                    <a:lnTo>
                      <a:pt x="1001" y="627"/>
                    </a:lnTo>
                    <a:lnTo>
                      <a:pt x="960" y="621"/>
                    </a:lnTo>
                    <a:lnTo>
                      <a:pt x="918" y="618"/>
                    </a:lnTo>
                    <a:lnTo>
                      <a:pt x="871" y="612"/>
                    </a:lnTo>
                    <a:lnTo>
                      <a:pt x="821" y="608"/>
                    </a:lnTo>
                    <a:lnTo>
                      <a:pt x="771" y="606"/>
                    </a:lnTo>
                    <a:lnTo>
                      <a:pt x="716" y="603"/>
                    </a:lnTo>
                    <a:lnTo>
                      <a:pt x="661" y="599"/>
                    </a:lnTo>
                    <a:lnTo>
                      <a:pt x="610" y="596"/>
                    </a:lnTo>
                    <a:lnTo>
                      <a:pt x="562" y="592"/>
                    </a:lnTo>
                    <a:lnTo>
                      <a:pt x="516" y="589"/>
                    </a:lnTo>
                    <a:lnTo>
                      <a:pt x="474" y="585"/>
                    </a:lnTo>
                    <a:lnTo>
                      <a:pt x="435" y="581"/>
                    </a:lnTo>
                    <a:lnTo>
                      <a:pt x="398" y="577"/>
                    </a:lnTo>
                    <a:lnTo>
                      <a:pt x="365" y="572"/>
                    </a:lnTo>
                    <a:lnTo>
                      <a:pt x="335" y="568"/>
                    </a:lnTo>
                    <a:lnTo>
                      <a:pt x="307" y="562"/>
                    </a:lnTo>
                    <a:lnTo>
                      <a:pt x="284" y="558"/>
                    </a:lnTo>
                    <a:lnTo>
                      <a:pt x="265" y="555"/>
                    </a:lnTo>
                    <a:lnTo>
                      <a:pt x="249" y="549"/>
                    </a:lnTo>
                    <a:lnTo>
                      <a:pt x="237" y="546"/>
                    </a:lnTo>
                    <a:lnTo>
                      <a:pt x="227" y="543"/>
                    </a:lnTo>
                    <a:lnTo>
                      <a:pt x="222" y="539"/>
                    </a:lnTo>
                    <a:lnTo>
                      <a:pt x="213" y="533"/>
                    </a:lnTo>
                    <a:lnTo>
                      <a:pt x="203" y="525"/>
                    </a:lnTo>
                    <a:lnTo>
                      <a:pt x="195" y="516"/>
                    </a:lnTo>
                    <a:lnTo>
                      <a:pt x="190" y="507"/>
                    </a:lnTo>
                    <a:lnTo>
                      <a:pt x="187" y="502"/>
                    </a:lnTo>
                    <a:lnTo>
                      <a:pt x="185" y="495"/>
                    </a:lnTo>
                    <a:lnTo>
                      <a:pt x="184" y="489"/>
                    </a:lnTo>
                    <a:lnTo>
                      <a:pt x="185" y="484"/>
                    </a:lnTo>
                    <a:lnTo>
                      <a:pt x="185" y="478"/>
                    </a:lnTo>
                    <a:lnTo>
                      <a:pt x="188" y="472"/>
                    </a:lnTo>
                    <a:lnTo>
                      <a:pt x="191" y="466"/>
                    </a:lnTo>
                    <a:lnTo>
                      <a:pt x="197" y="460"/>
                    </a:lnTo>
                    <a:lnTo>
                      <a:pt x="202" y="452"/>
                    </a:lnTo>
                    <a:lnTo>
                      <a:pt x="213" y="445"/>
                    </a:lnTo>
                    <a:lnTo>
                      <a:pt x="226" y="438"/>
                    </a:lnTo>
                    <a:lnTo>
                      <a:pt x="242" y="432"/>
                    </a:lnTo>
                    <a:lnTo>
                      <a:pt x="259" y="424"/>
                    </a:lnTo>
                    <a:lnTo>
                      <a:pt x="276" y="419"/>
                    </a:lnTo>
                    <a:lnTo>
                      <a:pt x="295" y="412"/>
                    </a:lnTo>
                    <a:lnTo>
                      <a:pt x="316" y="407"/>
                    </a:lnTo>
                    <a:lnTo>
                      <a:pt x="334" y="400"/>
                    </a:lnTo>
                    <a:lnTo>
                      <a:pt x="352" y="395"/>
                    </a:lnTo>
                    <a:lnTo>
                      <a:pt x="368" y="390"/>
                    </a:lnTo>
                    <a:lnTo>
                      <a:pt x="384" y="387"/>
                    </a:lnTo>
                    <a:lnTo>
                      <a:pt x="396" y="384"/>
                    </a:lnTo>
                    <a:lnTo>
                      <a:pt x="405" y="382"/>
                    </a:lnTo>
                    <a:lnTo>
                      <a:pt x="410" y="381"/>
                    </a:lnTo>
                    <a:lnTo>
                      <a:pt x="414" y="381"/>
                    </a:lnTo>
                    <a:lnTo>
                      <a:pt x="417" y="379"/>
                    </a:lnTo>
                    <a:lnTo>
                      <a:pt x="426" y="377"/>
                    </a:lnTo>
                    <a:lnTo>
                      <a:pt x="439" y="373"/>
                    </a:lnTo>
                    <a:lnTo>
                      <a:pt x="459" y="368"/>
                    </a:lnTo>
                    <a:lnTo>
                      <a:pt x="481" y="361"/>
                    </a:lnTo>
                    <a:lnTo>
                      <a:pt x="508" y="353"/>
                    </a:lnTo>
                    <a:lnTo>
                      <a:pt x="535" y="345"/>
                    </a:lnTo>
                    <a:lnTo>
                      <a:pt x="567" y="337"/>
                    </a:lnTo>
                    <a:lnTo>
                      <a:pt x="597" y="326"/>
                    </a:lnTo>
                    <a:lnTo>
                      <a:pt x="627" y="316"/>
                    </a:lnTo>
                    <a:lnTo>
                      <a:pt x="657" y="305"/>
                    </a:lnTo>
                    <a:lnTo>
                      <a:pt x="687" y="293"/>
                    </a:lnTo>
                    <a:lnTo>
                      <a:pt x="713" y="282"/>
                    </a:lnTo>
                    <a:lnTo>
                      <a:pt x="737" y="271"/>
                    </a:lnTo>
                    <a:lnTo>
                      <a:pt x="756" y="258"/>
                    </a:lnTo>
                    <a:lnTo>
                      <a:pt x="774" y="246"/>
                    </a:lnTo>
                    <a:lnTo>
                      <a:pt x="785" y="235"/>
                    </a:lnTo>
                    <a:lnTo>
                      <a:pt x="797" y="224"/>
                    </a:lnTo>
                    <a:lnTo>
                      <a:pt x="807" y="212"/>
                    </a:lnTo>
                    <a:lnTo>
                      <a:pt x="817" y="202"/>
                    </a:lnTo>
                    <a:lnTo>
                      <a:pt x="825" y="192"/>
                    </a:lnTo>
                    <a:lnTo>
                      <a:pt x="831" y="182"/>
                    </a:lnTo>
                    <a:lnTo>
                      <a:pt x="838" y="172"/>
                    </a:lnTo>
                    <a:lnTo>
                      <a:pt x="845" y="163"/>
                    </a:lnTo>
                    <a:lnTo>
                      <a:pt x="848" y="153"/>
                    </a:lnTo>
                    <a:lnTo>
                      <a:pt x="852" y="143"/>
                    </a:lnTo>
                    <a:lnTo>
                      <a:pt x="854" y="133"/>
                    </a:lnTo>
                    <a:lnTo>
                      <a:pt x="856" y="125"/>
                    </a:lnTo>
                    <a:lnTo>
                      <a:pt x="855" y="114"/>
                    </a:lnTo>
                    <a:lnTo>
                      <a:pt x="855" y="104"/>
                    </a:lnTo>
                    <a:lnTo>
                      <a:pt x="852" y="94"/>
                    </a:lnTo>
                    <a:lnTo>
                      <a:pt x="850" y="84"/>
                    </a:lnTo>
                    <a:lnTo>
                      <a:pt x="845" y="72"/>
                    </a:lnTo>
                    <a:lnTo>
                      <a:pt x="840" y="62"/>
                    </a:lnTo>
                    <a:lnTo>
                      <a:pt x="833" y="53"/>
                    </a:lnTo>
                    <a:lnTo>
                      <a:pt x="827" y="46"/>
                    </a:lnTo>
                    <a:lnTo>
                      <a:pt x="818" y="37"/>
                    </a:lnTo>
                    <a:lnTo>
                      <a:pt x="809" y="33"/>
                    </a:lnTo>
                    <a:lnTo>
                      <a:pt x="800" y="26"/>
                    </a:lnTo>
                    <a:lnTo>
                      <a:pt x="792" y="23"/>
                    </a:lnTo>
                    <a:lnTo>
                      <a:pt x="781" y="17"/>
                    </a:lnTo>
                    <a:lnTo>
                      <a:pt x="770" y="14"/>
                    </a:lnTo>
                    <a:lnTo>
                      <a:pt x="758" y="11"/>
                    </a:lnTo>
                    <a:lnTo>
                      <a:pt x="748" y="9"/>
                    </a:lnTo>
                    <a:lnTo>
                      <a:pt x="736" y="5"/>
                    </a:lnTo>
                    <a:lnTo>
                      <a:pt x="726" y="4"/>
                    </a:lnTo>
                    <a:lnTo>
                      <a:pt x="715" y="3"/>
                    </a:lnTo>
                    <a:lnTo>
                      <a:pt x="705" y="3"/>
                    </a:lnTo>
                    <a:lnTo>
                      <a:pt x="688" y="2"/>
                    </a:lnTo>
                    <a:lnTo>
                      <a:pt x="663" y="1"/>
                    </a:lnTo>
                    <a:lnTo>
                      <a:pt x="631" y="0"/>
                    </a:lnTo>
                    <a:lnTo>
                      <a:pt x="594" y="0"/>
                    </a:lnTo>
                    <a:lnTo>
                      <a:pt x="551" y="0"/>
                    </a:lnTo>
                    <a:lnTo>
                      <a:pt x="504" y="0"/>
                    </a:lnTo>
                    <a:lnTo>
                      <a:pt x="456" y="0"/>
                    </a:lnTo>
                    <a:lnTo>
                      <a:pt x="408" y="0"/>
                    </a:lnTo>
                    <a:lnTo>
                      <a:pt x="358" y="0"/>
                    </a:lnTo>
                    <a:lnTo>
                      <a:pt x="313" y="0"/>
                    </a:lnTo>
                    <a:lnTo>
                      <a:pt x="270" y="0"/>
                    </a:lnTo>
                    <a:lnTo>
                      <a:pt x="232" y="0"/>
                    </a:lnTo>
                    <a:lnTo>
                      <a:pt x="200" y="0"/>
                    </a:lnTo>
                    <a:lnTo>
                      <a:pt x="176" y="0"/>
                    </a:lnTo>
                    <a:lnTo>
                      <a:pt x="160" y="0"/>
                    </a:lnTo>
                    <a:lnTo>
                      <a:pt x="156" y="0"/>
                    </a:lnTo>
                    <a:close/>
                  </a:path>
                </a:pathLst>
              </a:custGeom>
              <a:solidFill>
                <a:srgbClr val="5C5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4383" name="Freeform 20"/>
              <p:cNvSpPr>
                <a:spLocks/>
              </p:cNvSpPr>
              <p:nvPr/>
            </p:nvSpPr>
            <p:spPr bwMode="auto">
              <a:xfrm>
                <a:off x="431" y="3129"/>
                <a:ext cx="24" cy="208"/>
              </a:xfrm>
              <a:custGeom>
                <a:avLst/>
                <a:gdLst>
                  <a:gd name="T0" fmla="*/ 1 w 47"/>
                  <a:gd name="T1" fmla="*/ 2 h 416"/>
                  <a:gd name="T2" fmla="*/ 1 w 47"/>
                  <a:gd name="T3" fmla="*/ 1 h 416"/>
                  <a:gd name="T4" fmla="*/ 1 w 47"/>
                  <a:gd name="T5" fmla="*/ 1 h 416"/>
                  <a:gd name="T6" fmla="*/ 1 w 47"/>
                  <a:gd name="T7" fmla="*/ 1 h 416"/>
                  <a:gd name="T8" fmla="*/ 1 w 47"/>
                  <a:gd name="T9" fmla="*/ 1 h 416"/>
                  <a:gd name="T10" fmla="*/ 1 w 47"/>
                  <a:gd name="T11" fmla="*/ 1 h 416"/>
                  <a:gd name="T12" fmla="*/ 1 w 47"/>
                  <a:gd name="T13" fmla="*/ 1 h 416"/>
                  <a:gd name="T14" fmla="*/ 1 w 47"/>
                  <a:gd name="T15" fmla="*/ 1 h 416"/>
                  <a:gd name="T16" fmla="*/ 1 w 47"/>
                  <a:gd name="T17" fmla="*/ 1 h 416"/>
                  <a:gd name="T18" fmla="*/ 1 w 47"/>
                  <a:gd name="T19" fmla="*/ 1 h 416"/>
                  <a:gd name="T20" fmla="*/ 0 w 47"/>
                  <a:gd name="T21" fmla="*/ 1 h 416"/>
                  <a:gd name="T22" fmla="*/ 0 w 47"/>
                  <a:gd name="T23" fmla="*/ 1 h 416"/>
                  <a:gd name="T24" fmla="*/ 0 w 47"/>
                  <a:gd name="T25" fmla="*/ 1 h 416"/>
                  <a:gd name="T26" fmla="*/ 1 w 47"/>
                  <a:gd name="T27" fmla="*/ 1 h 416"/>
                  <a:gd name="T28" fmla="*/ 1 w 47"/>
                  <a:gd name="T29" fmla="*/ 1 h 416"/>
                  <a:gd name="T30" fmla="*/ 1 w 47"/>
                  <a:gd name="T31" fmla="*/ 1 h 416"/>
                  <a:gd name="T32" fmla="*/ 1 w 47"/>
                  <a:gd name="T33" fmla="*/ 1 h 416"/>
                  <a:gd name="T34" fmla="*/ 1 w 47"/>
                  <a:gd name="T35" fmla="*/ 0 h 416"/>
                  <a:gd name="T36" fmla="*/ 1 w 47"/>
                  <a:gd name="T37" fmla="*/ 0 h 416"/>
                  <a:gd name="T38" fmla="*/ 1 w 47"/>
                  <a:gd name="T39" fmla="*/ 1 h 416"/>
                  <a:gd name="T40" fmla="*/ 1 w 47"/>
                  <a:gd name="T41" fmla="*/ 1 h 416"/>
                  <a:gd name="T42" fmla="*/ 1 w 47"/>
                  <a:gd name="T43" fmla="*/ 1 h 416"/>
                  <a:gd name="T44" fmla="*/ 1 w 47"/>
                  <a:gd name="T45" fmla="*/ 1 h 416"/>
                  <a:gd name="T46" fmla="*/ 1 w 47"/>
                  <a:gd name="T47" fmla="*/ 1 h 416"/>
                  <a:gd name="T48" fmla="*/ 1 w 47"/>
                  <a:gd name="T49" fmla="*/ 1 h 416"/>
                  <a:gd name="T50" fmla="*/ 1 w 47"/>
                  <a:gd name="T51" fmla="*/ 1 h 416"/>
                  <a:gd name="T52" fmla="*/ 1 w 47"/>
                  <a:gd name="T53" fmla="*/ 1 h 416"/>
                  <a:gd name="T54" fmla="*/ 1 w 47"/>
                  <a:gd name="T55" fmla="*/ 1 h 416"/>
                  <a:gd name="T56" fmla="*/ 1 w 47"/>
                  <a:gd name="T57" fmla="*/ 1 h 416"/>
                  <a:gd name="T58" fmla="*/ 1 w 47"/>
                  <a:gd name="T59" fmla="*/ 1 h 416"/>
                  <a:gd name="T60" fmla="*/ 1 w 47"/>
                  <a:gd name="T61" fmla="*/ 1 h 416"/>
                  <a:gd name="T62" fmla="*/ 1 w 47"/>
                  <a:gd name="T63" fmla="*/ 1 h 416"/>
                  <a:gd name="T64" fmla="*/ 1 w 47"/>
                  <a:gd name="T65" fmla="*/ 1 h 416"/>
                  <a:gd name="T66" fmla="*/ 1 w 47"/>
                  <a:gd name="T67" fmla="*/ 1 h 416"/>
                  <a:gd name="T68" fmla="*/ 1 w 47"/>
                  <a:gd name="T69" fmla="*/ 2 h 416"/>
                  <a:gd name="T70" fmla="*/ 1 w 47"/>
                  <a:gd name="T71" fmla="*/ 2 h 416"/>
                  <a:gd name="T72" fmla="*/ 1 w 47"/>
                  <a:gd name="T73" fmla="*/ 2 h 41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7"/>
                  <a:gd name="T112" fmla="*/ 0 h 416"/>
                  <a:gd name="T113" fmla="*/ 47 w 47"/>
                  <a:gd name="T114" fmla="*/ 416 h 41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7" h="416">
                    <a:moveTo>
                      <a:pt x="6" y="416"/>
                    </a:moveTo>
                    <a:lnTo>
                      <a:pt x="11" y="139"/>
                    </a:lnTo>
                    <a:lnTo>
                      <a:pt x="10" y="138"/>
                    </a:lnTo>
                    <a:lnTo>
                      <a:pt x="8" y="134"/>
                    </a:lnTo>
                    <a:lnTo>
                      <a:pt x="6" y="127"/>
                    </a:lnTo>
                    <a:lnTo>
                      <a:pt x="5" y="118"/>
                    </a:lnTo>
                    <a:lnTo>
                      <a:pt x="3" y="107"/>
                    </a:lnTo>
                    <a:lnTo>
                      <a:pt x="2" y="97"/>
                    </a:lnTo>
                    <a:lnTo>
                      <a:pt x="1" y="85"/>
                    </a:lnTo>
                    <a:lnTo>
                      <a:pt x="1" y="73"/>
                    </a:lnTo>
                    <a:lnTo>
                      <a:pt x="0" y="60"/>
                    </a:lnTo>
                    <a:lnTo>
                      <a:pt x="0" y="46"/>
                    </a:lnTo>
                    <a:lnTo>
                      <a:pt x="0" y="34"/>
                    </a:lnTo>
                    <a:lnTo>
                      <a:pt x="2" y="24"/>
                    </a:lnTo>
                    <a:lnTo>
                      <a:pt x="4" y="14"/>
                    </a:lnTo>
                    <a:lnTo>
                      <a:pt x="10" y="8"/>
                    </a:lnTo>
                    <a:lnTo>
                      <a:pt x="15" y="2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5" y="3"/>
                    </a:lnTo>
                    <a:lnTo>
                      <a:pt x="39" y="10"/>
                    </a:lnTo>
                    <a:lnTo>
                      <a:pt x="44" y="19"/>
                    </a:lnTo>
                    <a:lnTo>
                      <a:pt x="45" y="29"/>
                    </a:lnTo>
                    <a:lnTo>
                      <a:pt x="46" y="41"/>
                    </a:lnTo>
                    <a:lnTo>
                      <a:pt x="46" y="54"/>
                    </a:lnTo>
                    <a:lnTo>
                      <a:pt x="47" y="69"/>
                    </a:lnTo>
                    <a:lnTo>
                      <a:pt x="46" y="81"/>
                    </a:lnTo>
                    <a:lnTo>
                      <a:pt x="45" y="95"/>
                    </a:lnTo>
                    <a:lnTo>
                      <a:pt x="44" y="107"/>
                    </a:lnTo>
                    <a:lnTo>
                      <a:pt x="43" y="119"/>
                    </a:lnTo>
                    <a:lnTo>
                      <a:pt x="40" y="128"/>
                    </a:lnTo>
                    <a:lnTo>
                      <a:pt x="39" y="137"/>
                    </a:lnTo>
                    <a:lnTo>
                      <a:pt x="39" y="142"/>
                    </a:lnTo>
                    <a:lnTo>
                      <a:pt x="39" y="144"/>
                    </a:lnTo>
                    <a:lnTo>
                      <a:pt x="36" y="410"/>
                    </a:lnTo>
                    <a:lnTo>
                      <a:pt x="6" y="416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4384" name="Freeform 21"/>
              <p:cNvSpPr>
                <a:spLocks/>
              </p:cNvSpPr>
              <p:nvPr/>
            </p:nvSpPr>
            <p:spPr bwMode="auto">
              <a:xfrm>
                <a:off x="711" y="3159"/>
                <a:ext cx="45" cy="126"/>
              </a:xfrm>
              <a:custGeom>
                <a:avLst/>
                <a:gdLst>
                  <a:gd name="T0" fmla="*/ 1 w 90"/>
                  <a:gd name="T1" fmla="*/ 1 h 252"/>
                  <a:gd name="T2" fmla="*/ 1 w 90"/>
                  <a:gd name="T3" fmla="*/ 1 h 252"/>
                  <a:gd name="T4" fmla="*/ 1 w 90"/>
                  <a:gd name="T5" fmla="*/ 1 h 252"/>
                  <a:gd name="T6" fmla="*/ 1 w 90"/>
                  <a:gd name="T7" fmla="*/ 1 h 252"/>
                  <a:gd name="T8" fmla="*/ 1 w 90"/>
                  <a:gd name="T9" fmla="*/ 1 h 252"/>
                  <a:gd name="T10" fmla="*/ 1 w 90"/>
                  <a:gd name="T11" fmla="*/ 1 h 252"/>
                  <a:gd name="T12" fmla="*/ 1 w 90"/>
                  <a:gd name="T13" fmla="*/ 1 h 252"/>
                  <a:gd name="T14" fmla="*/ 1 w 90"/>
                  <a:gd name="T15" fmla="*/ 1 h 252"/>
                  <a:gd name="T16" fmla="*/ 1 w 90"/>
                  <a:gd name="T17" fmla="*/ 1 h 252"/>
                  <a:gd name="T18" fmla="*/ 1 w 90"/>
                  <a:gd name="T19" fmla="*/ 1 h 252"/>
                  <a:gd name="T20" fmla="*/ 0 w 90"/>
                  <a:gd name="T21" fmla="*/ 1 h 252"/>
                  <a:gd name="T22" fmla="*/ 1 w 90"/>
                  <a:gd name="T23" fmla="*/ 1 h 252"/>
                  <a:gd name="T24" fmla="*/ 1 w 90"/>
                  <a:gd name="T25" fmla="*/ 1 h 252"/>
                  <a:gd name="T26" fmla="*/ 1 w 90"/>
                  <a:gd name="T27" fmla="*/ 1 h 252"/>
                  <a:gd name="T28" fmla="*/ 1 w 90"/>
                  <a:gd name="T29" fmla="*/ 1 h 252"/>
                  <a:gd name="T30" fmla="*/ 1 w 90"/>
                  <a:gd name="T31" fmla="*/ 1 h 252"/>
                  <a:gd name="T32" fmla="*/ 1 w 90"/>
                  <a:gd name="T33" fmla="*/ 1 h 252"/>
                  <a:gd name="T34" fmla="*/ 1 w 90"/>
                  <a:gd name="T35" fmla="*/ 1 h 252"/>
                  <a:gd name="T36" fmla="*/ 1 w 90"/>
                  <a:gd name="T37" fmla="*/ 0 h 252"/>
                  <a:gd name="T38" fmla="*/ 1 w 90"/>
                  <a:gd name="T39" fmla="*/ 0 h 252"/>
                  <a:gd name="T40" fmla="*/ 1 w 90"/>
                  <a:gd name="T41" fmla="*/ 1 h 252"/>
                  <a:gd name="T42" fmla="*/ 1 w 90"/>
                  <a:gd name="T43" fmla="*/ 1 h 252"/>
                  <a:gd name="T44" fmla="*/ 1 w 90"/>
                  <a:gd name="T45" fmla="*/ 1 h 252"/>
                  <a:gd name="T46" fmla="*/ 1 w 90"/>
                  <a:gd name="T47" fmla="*/ 1 h 252"/>
                  <a:gd name="T48" fmla="*/ 1 w 90"/>
                  <a:gd name="T49" fmla="*/ 1 h 252"/>
                  <a:gd name="T50" fmla="*/ 1 w 90"/>
                  <a:gd name="T51" fmla="*/ 1 h 252"/>
                  <a:gd name="T52" fmla="*/ 1 w 90"/>
                  <a:gd name="T53" fmla="*/ 1 h 252"/>
                  <a:gd name="T54" fmla="*/ 1 w 90"/>
                  <a:gd name="T55" fmla="*/ 1 h 252"/>
                  <a:gd name="T56" fmla="*/ 1 w 90"/>
                  <a:gd name="T57" fmla="*/ 1 h 252"/>
                  <a:gd name="T58" fmla="*/ 1 w 90"/>
                  <a:gd name="T59" fmla="*/ 1 h 252"/>
                  <a:gd name="T60" fmla="*/ 1 w 90"/>
                  <a:gd name="T61" fmla="*/ 1 h 252"/>
                  <a:gd name="T62" fmla="*/ 1 w 90"/>
                  <a:gd name="T63" fmla="*/ 1 h 252"/>
                  <a:gd name="T64" fmla="*/ 1 w 90"/>
                  <a:gd name="T65" fmla="*/ 1 h 252"/>
                  <a:gd name="T66" fmla="*/ 1 w 90"/>
                  <a:gd name="T67" fmla="*/ 1 h 252"/>
                  <a:gd name="T68" fmla="*/ 1 w 90"/>
                  <a:gd name="T69" fmla="*/ 1 h 252"/>
                  <a:gd name="T70" fmla="*/ 1 w 90"/>
                  <a:gd name="T71" fmla="*/ 1 h 252"/>
                  <a:gd name="T72" fmla="*/ 1 w 90"/>
                  <a:gd name="T73" fmla="*/ 1 h 252"/>
                  <a:gd name="T74" fmla="*/ 1 w 90"/>
                  <a:gd name="T75" fmla="*/ 1 h 252"/>
                  <a:gd name="T76" fmla="*/ 1 w 90"/>
                  <a:gd name="T77" fmla="*/ 1 h 252"/>
                  <a:gd name="T78" fmla="*/ 1 w 90"/>
                  <a:gd name="T79" fmla="*/ 1 h 252"/>
                  <a:gd name="T80" fmla="*/ 1 w 90"/>
                  <a:gd name="T81" fmla="*/ 1 h 252"/>
                  <a:gd name="T82" fmla="*/ 1 w 90"/>
                  <a:gd name="T83" fmla="*/ 1 h 252"/>
                  <a:gd name="T84" fmla="*/ 1 w 90"/>
                  <a:gd name="T85" fmla="*/ 1 h 252"/>
                  <a:gd name="T86" fmla="*/ 1 w 90"/>
                  <a:gd name="T87" fmla="*/ 1 h 252"/>
                  <a:gd name="T88" fmla="*/ 1 w 90"/>
                  <a:gd name="T89" fmla="*/ 1 h 252"/>
                  <a:gd name="T90" fmla="*/ 1 w 90"/>
                  <a:gd name="T91" fmla="*/ 1 h 252"/>
                  <a:gd name="T92" fmla="*/ 1 w 90"/>
                  <a:gd name="T93" fmla="*/ 1 h 252"/>
                  <a:gd name="T94" fmla="*/ 1 w 90"/>
                  <a:gd name="T95" fmla="*/ 1 h 252"/>
                  <a:gd name="T96" fmla="*/ 1 w 90"/>
                  <a:gd name="T97" fmla="*/ 1 h 25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0"/>
                  <a:gd name="T148" fmla="*/ 0 h 252"/>
                  <a:gd name="T149" fmla="*/ 90 w 90"/>
                  <a:gd name="T150" fmla="*/ 252 h 25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0" h="252">
                    <a:moveTo>
                      <a:pt x="16" y="252"/>
                    </a:moveTo>
                    <a:lnTo>
                      <a:pt x="18" y="145"/>
                    </a:lnTo>
                    <a:lnTo>
                      <a:pt x="17" y="142"/>
                    </a:lnTo>
                    <a:lnTo>
                      <a:pt x="14" y="137"/>
                    </a:lnTo>
                    <a:lnTo>
                      <a:pt x="12" y="130"/>
                    </a:lnTo>
                    <a:lnTo>
                      <a:pt x="10" y="121"/>
                    </a:lnTo>
                    <a:lnTo>
                      <a:pt x="7" y="109"/>
                    </a:lnTo>
                    <a:lnTo>
                      <a:pt x="4" y="98"/>
                    </a:lnTo>
                    <a:lnTo>
                      <a:pt x="1" y="85"/>
                    </a:lnTo>
                    <a:lnTo>
                      <a:pt x="1" y="73"/>
                    </a:lnTo>
                    <a:lnTo>
                      <a:pt x="0" y="58"/>
                    </a:lnTo>
                    <a:lnTo>
                      <a:pt x="1" y="45"/>
                    </a:lnTo>
                    <a:lnTo>
                      <a:pt x="3" y="33"/>
                    </a:lnTo>
                    <a:lnTo>
                      <a:pt x="10" y="23"/>
                    </a:lnTo>
                    <a:lnTo>
                      <a:pt x="16" y="13"/>
                    </a:lnTo>
                    <a:lnTo>
                      <a:pt x="24" y="8"/>
                    </a:lnTo>
                    <a:lnTo>
                      <a:pt x="37" y="2"/>
                    </a:lnTo>
                    <a:lnTo>
                      <a:pt x="53" y="1"/>
                    </a:lnTo>
                    <a:lnTo>
                      <a:pt x="58" y="0"/>
                    </a:lnTo>
                    <a:lnTo>
                      <a:pt x="63" y="0"/>
                    </a:lnTo>
                    <a:lnTo>
                      <a:pt x="67" y="1"/>
                    </a:lnTo>
                    <a:lnTo>
                      <a:pt x="72" y="3"/>
                    </a:lnTo>
                    <a:lnTo>
                      <a:pt x="79" y="6"/>
                    </a:lnTo>
                    <a:lnTo>
                      <a:pt x="83" y="10"/>
                    </a:lnTo>
                    <a:lnTo>
                      <a:pt x="87" y="18"/>
                    </a:lnTo>
                    <a:lnTo>
                      <a:pt x="90" y="21"/>
                    </a:lnTo>
                    <a:lnTo>
                      <a:pt x="87" y="21"/>
                    </a:lnTo>
                    <a:lnTo>
                      <a:pt x="85" y="25"/>
                    </a:lnTo>
                    <a:lnTo>
                      <a:pt x="82" y="30"/>
                    </a:lnTo>
                    <a:lnTo>
                      <a:pt x="80" y="36"/>
                    </a:lnTo>
                    <a:lnTo>
                      <a:pt x="74" y="43"/>
                    </a:lnTo>
                    <a:lnTo>
                      <a:pt x="70" y="53"/>
                    </a:lnTo>
                    <a:lnTo>
                      <a:pt x="65" y="62"/>
                    </a:lnTo>
                    <a:lnTo>
                      <a:pt x="62" y="73"/>
                    </a:lnTo>
                    <a:lnTo>
                      <a:pt x="58" y="83"/>
                    </a:lnTo>
                    <a:lnTo>
                      <a:pt x="55" y="93"/>
                    </a:lnTo>
                    <a:lnTo>
                      <a:pt x="53" y="103"/>
                    </a:lnTo>
                    <a:lnTo>
                      <a:pt x="54" y="114"/>
                    </a:lnTo>
                    <a:lnTo>
                      <a:pt x="55" y="123"/>
                    </a:lnTo>
                    <a:lnTo>
                      <a:pt x="59" y="130"/>
                    </a:lnTo>
                    <a:lnTo>
                      <a:pt x="65" y="137"/>
                    </a:lnTo>
                    <a:lnTo>
                      <a:pt x="74" y="145"/>
                    </a:lnTo>
                    <a:lnTo>
                      <a:pt x="72" y="147"/>
                    </a:lnTo>
                    <a:lnTo>
                      <a:pt x="65" y="154"/>
                    </a:lnTo>
                    <a:lnTo>
                      <a:pt x="56" y="158"/>
                    </a:lnTo>
                    <a:lnTo>
                      <a:pt x="53" y="160"/>
                    </a:lnTo>
                    <a:lnTo>
                      <a:pt x="53" y="244"/>
                    </a:lnTo>
                    <a:lnTo>
                      <a:pt x="16" y="252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4385" name="Freeform 22"/>
              <p:cNvSpPr>
                <a:spLocks/>
              </p:cNvSpPr>
              <p:nvPr/>
            </p:nvSpPr>
            <p:spPr bwMode="auto">
              <a:xfrm>
                <a:off x="628" y="3291"/>
                <a:ext cx="46" cy="153"/>
              </a:xfrm>
              <a:custGeom>
                <a:avLst/>
                <a:gdLst>
                  <a:gd name="T0" fmla="*/ 0 w 92"/>
                  <a:gd name="T1" fmla="*/ 1 h 306"/>
                  <a:gd name="T2" fmla="*/ 0 w 92"/>
                  <a:gd name="T3" fmla="*/ 1 h 306"/>
                  <a:gd name="T4" fmla="*/ 1 w 92"/>
                  <a:gd name="T5" fmla="*/ 1 h 306"/>
                  <a:gd name="T6" fmla="*/ 1 w 92"/>
                  <a:gd name="T7" fmla="*/ 1 h 306"/>
                  <a:gd name="T8" fmla="*/ 1 w 92"/>
                  <a:gd name="T9" fmla="*/ 1 h 306"/>
                  <a:gd name="T10" fmla="*/ 1 w 92"/>
                  <a:gd name="T11" fmla="*/ 1 h 306"/>
                  <a:gd name="T12" fmla="*/ 1 w 92"/>
                  <a:gd name="T13" fmla="*/ 1 h 306"/>
                  <a:gd name="T14" fmla="*/ 1 w 92"/>
                  <a:gd name="T15" fmla="*/ 0 h 306"/>
                  <a:gd name="T16" fmla="*/ 1 w 92"/>
                  <a:gd name="T17" fmla="*/ 0 h 306"/>
                  <a:gd name="T18" fmla="*/ 1 w 92"/>
                  <a:gd name="T19" fmla="*/ 0 h 306"/>
                  <a:gd name="T20" fmla="*/ 1 w 92"/>
                  <a:gd name="T21" fmla="*/ 1 h 306"/>
                  <a:gd name="T22" fmla="*/ 1 w 92"/>
                  <a:gd name="T23" fmla="*/ 1 h 306"/>
                  <a:gd name="T24" fmla="*/ 1 w 92"/>
                  <a:gd name="T25" fmla="*/ 1 h 306"/>
                  <a:gd name="T26" fmla="*/ 1 w 92"/>
                  <a:gd name="T27" fmla="*/ 1 h 306"/>
                  <a:gd name="T28" fmla="*/ 1 w 92"/>
                  <a:gd name="T29" fmla="*/ 1 h 306"/>
                  <a:gd name="T30" fmla="*/ 1 w 92"/>
                  <a:gd name="T31" fmla="*/ 1 h 306"/>
                  <a:gd name="T32" fmla="*/ 1 w 92"/>
                  <a:gd name="T33" fmla="*/ 1 h 306"/>
                  <a:gd name="T34" fmla="*/ 1 w 92"/>
                  <a:gd name="T35" fmla="*/ 1 h 306"/>
                  <a:gd name="T36" fmla="*/ 1 w 92"/>
                  <a:gd name="T37" fmla="*/ 1 h 306"/>
                  <a:gd name="T38" fmla="*/ 1 w 92"/>
                  <a:gd name="T39" fmla="*/ 1 h 306"/>
                  <a:gd name="T40" fmla="*/ 1 w 92"/>
                  <a:gd name="T41" fmla="*/ 1 h 306"/>
                  <a:gd name="T42" fmla="*/ 1 w 92"/>
                  <a:gd name="T43" fmla="*/ 1 h 306"/>
                  <a:gd name="T44" fmla="*/ 1 w 92"/>
                  <a:gd name="T45" fmla="*/ 1 h 306"/>
                  <a:gd name="T46" fmla="*/ 1 w 92"/>
                  <a:gd name="T47" fmla="*/ 1 h 306"/>
                  <a:gd name="T48" fmla="*/ 1 w 92"/>
                  <a:gd name="T49" fmla="*/ 1 h 306"/>
                  <a:gd name="T50" fmla="*/ 1 w 92"/>
                  <a:gd name="T51" fmla="*/ 1 h 306"/>
                  <a:gd name="T52" fmla="*/ 1 w 92"/>
                  <a:gd name="T53" fmla="*/ 1 h 306"/>
                  <a:gd name="T54" fmla="*/ 1 w 92"/>
                  <a:gd name="T55" fmla="*/ 1 h 306"/>
                  <a:gd name="T56" fmla="*/ 1 w 92"/>
                  <a:gd name="T57" fmla="*/ 1 h 306"/>
                  <a:gd name="T58" fmla="*/ 1 w 92"/>
                  <a:gd name="T59" fmla="*/ 1 h 306"/>
                  <a:gd name="T60" fmla="*/ 1 w 92"/>
                  <a:gd name="T61" fmla="*/ 1 h 306"/>
                  <a:gd name="T62" fmla="*/ 1 w 92"/>
                  <a:gd name="T63" fmla="*/ 1 h 306"/>
                  <a:gd name="T64" fmla="*/ 1 w 92"/>
                  <a:gd name="T65" fmla="*/ 1 h 306"/>
                  <a:gd name="T66" fmla="*/ 1 w 92"/>
                  <a:gd name="T67" fmla="*/ 1 h 306"/>
                  <a:gd name="T68" fmla="*/ 1 w 92"/>
                  <a:gd name="T69" fmla="*/ 1 h 306"/>
                  <a:gd name="T70" fmla="*/ 1 w 92"/>
                  <a:gd name="T71" fmla="*/ 1 h 306"/>
                  <a:gd name="T72" fmla="*/ 1 w 92"/>
                  <a:gd name="T73" fmla="*/ 1 h 306"/>
                  <a:gd name="T74" fmla="*/ 1 w 92"/>
                  <a:gd name="T75" fmla="*/ 1 h 306"/>
                  <a:gd name="T76" fmla="*/ 1 w 92"/>
                  <a:gd name="T77" fmla="*/ 1 h 306"/>
                  <a:gd name="T78" fmla="*/ 1 w 92"/>
                  <a:gd name="T79" fmla="*/ 1 h 306"/>
                  <a:gd name="T80" fmla="*/ 1 w 92"/>
                  <a:gd name="T81" fmla="*/ 1 h 306"/>
                  <a:gd name="T82" fmla="*/ 1 w 92"/>
                  <a:gd name="T83" fmla="*/ 1 h 306"/>
                  <a:gd name="T84" fmla="*/ 1 w 92"/>
                  <a:gd name="T85" fmla="*/ 1 h 306"/>
                  <a:gd name="T86" fmla="*/ 1 w 92"/>
                  <a:gd name="T87" fmla="*/ 1 h 306"/>
                  <a:gd name="T88" fmla="*/ 1 w 92"/>
                  <a:gd name="T89" fmla="*/ 1 h 306"/>
                  <a:gd name="T90" fmla="*/ 1 w 92"/>
                  <a:gd name="T91" fmla="*/ 1 h 306"/>
                  <a:gd name="T92" fmla="*/ 1 w 92"/>
                  <a:gd name="T93" fmla="*/ 1 h 306"/>
                  <a:gd name="T94" fmla="*/ 1 w 92"/>
                  <a:gd name="T95" fmla="*/ 1 h 306"/>
                  <a:gd name="T96" fmla="*/ 1 w 92"/>
                  <a:gd name="T97" fmla="*/ 1 h 306"/>
                  <a:gd name="T98" fmla="*/ 1 w 92"/>
                  <a:gd name="T99" fmla="*/ 1 h 306"/>
                  <a:gd name="T100" fmla="*/ 1 w 92"/>
                  <a:gd name="T101" fmla="*/ 1 h 306"/>
                  <a:gd name="T102" fmla="*/ 1 w 92"/>
                  <a:gd name="T103" fmla="*/ 1 h 306"/>
                  <a:gd name="T104" fmla="*/ 1 w 92"/>
                  <a:gd name="T105" fmla="*/ 1 h 306"/>
                  <a:gd name="T106" fmla="*/ 1 w 92"/>
                  <a:gd name="T107" fmla="*/ 1 h 306"/>
                  <a:gd name="T108" fmla="*/ 1 w 92"/>
                  <a:gd name="T109" fmla="*/ 1 h 306"/>
                  <a:gd name="T110" fmla="*/ 0 w 92"/>
                  <a:gd name="T111" fmla="*/ 1 h 306"/>
                  <a:gd name="T112" fmla="*/ 0 w 92"/>
                  <a:gd name="T113" fmla="*/ 1 h 3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2"/>
                  <a:gd name="T172" fmla="*/ 0 h 306"/>
                  <a:gd name="T173" fmla="*/ 92 w 92"/>
                  <a:gd name="T174" fmla="*/ 306 h 30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2" h="306">
                    <a:moveTo>
                      <a:pt x="0" y="24"/>
                    </a:moveTo>
                    <a:lnTo>
                      <a:pt x="0" y="23"/>
                    </a:lnTo>
                    <a:lnTo>
                      <a:pt x="4" y="19"/>
                    </a:lnTo>
                    <a:lnTo>
                      <a:pt x="7" y="13"/>
                    </a:lnTo>
                    <a:lnTo>
                      <a:pt x="15" y="10"/>
                    </a:lnTo>
                    <a:lnTo>
                      <a:pt x="22" y="3"/>
                    </a:lnTo>
                    <a:lnTo>
                      <a:pt x="32" y="1"/>
                    </a:lnTo>
                    <a:lnTo>
                      <a:pt x="39" y="0"/>
                    </a:lnTo>
                    <a:lnTo>
                      <a:pt x="44" y="0"/>
                    </a:lnTo>
                    <a:lnTo>
                      <a:pt x="51" y="0"/>
                    </a:lnTo>
                    <a:lnTo>
                      <a:pt x="59" y="3"/>
                    </a:lnTo>
                    <a:lnTo>
                      <a:pt x="64" y="6"/>
                    </a:lnTo>
                    <a:lnTo>
                      <a:pt x="71" y="12"/>
                    </a:lnTo>
                    <a:lnTo>
                      <a:pt x="75" y="20"/>
                    </a:lnTo>
                    <a:lnTo>
                      <a:pt x="81" y="31"/>
                    </a:lnTo>
                    <a:lnTo>
                      <a:pt x="84" y="43"/>
                    </a:lnTo>
                    <a:lnTo>
                      <a:pt x="88" y="57"/>
                    </a:lnTo>
                    <a:lnTo>
                      <a:pt x="90" y="71"/>
                    </a:lnTo>
                    <a:lnTo>
                      <a:pt x="92" y="86"/>
                    </a:lnTo>
                    <a:lnTo>
                      <a:pt x="92" y="101"/>
                    </a:lnTo>
                    <a:lnTo>
                      <a:pt x="92" y="116"/>
                    </a:lnTo>
                    <a:lnTo>
                      <a:pt x="91" y="129"/>
                    </a:lnTo>
                    <a:lnTo>
                      <a:pt x="90" y="143"/>
                    </a:lnTo>
                    <a:lnTo>
                      <a:pt x="86" y="154"/>
                    </a:lnTo>
                    <a:lnTo>
                      <a:pt x="85" y="164"/>
                    </a:lnTo>
                    <a:lnTo>
                      <a:pt x="81" y="171"/>
                    </a:lnTo>
                    <a:lnTo>
                      <a:pt x="77" y="176"/>
                    </a:lnTo>
                    <a:lnTo>
                      <a:pt x="71" y="306"/>
                    </a:lnTo>
                    <a:lnTo>
                      <a:pt x="32" y="306"/>
                    </a:lnTo>
                    <a:lnTo>
                      <a:pt x="30" y="186"/>
                    </a:lnTo>
                    <a:lnTo>
                      <a:pt x="6" y="181"/>
                    </a:lnTo>
                    <a:lnTo>
                      <a:pt x="6" y="179"/>
                    </a:lnTo>
                    <a:lnTo>
                      <a:pt x="10" y="174"/>
                    </a:lnTo>
                    <a:lnTo>
                      <a:pt x="12" y="169"/>
                    </a:lnTo>
                    <a:lnTo>
                      <a:pt x="16" y="165"/>
                    </a:lnTo>
                    <a:lnTo>
                      <a:pt x="18" y="160"/>
                    </a:lnTo>
                    <a:lnTo>
                      <a:pt x="22" y="155"/>
                    </a:lnTo>
                    <a:lnTo>
                      <a:pt x="25" y="148"/>
                    </a:lnTo>
                    <a:lnTo>
                      <a:pt x="28" y="140"/>
                    </a:lnTo>
                    <a:lnTo>
                      <a:pt x="30" y="133"/>
                    </a:lnTo>
                    <a:lnTo>
                      <a:pt x="32" y="126"/>
                    </a:lnTo>
                    <a:lnTo>
                      <a:pt x="33" y="116"/>
                    </a:lnTo>
                    <a:lnTo>
                      <a:pt x="35" y="108"/>
                    </a:lnTo>
                    <a:lnTo>
                      <a:pt x="33" y="99"/>
                    </a:lnTo>
                    <a:lnTo>
                      <a:pt x="33" y="92"/>
                    </a:lnTo>
                    <a:lnTo>
                      <a:pt x="30" y="82"/>
                    </a:lnTo>
                    <a:lnTo>
                      <a:pt x="29" y="74"/>
                    </a:lnTo>
                    <a:lnTo>
                      <a:pt x="27" y="66"/>
                    </a:lnTo>
                    <a:lnTo>
                      <a:pt x="25" y="60"/>
                    </a:lnTo>
                    <a:lnTo>
                      <a:pt x="21" y="53"/>
                    </a:lnTo>
                    <a:lnTo>
                      <a:pt x="18" y="48"/>
                    </a:lnTo>
                    <a:lnTo>
                      <a:pt x="16" y="43"/>
                    </a:lnTo>
                    <a:lnTo>
                      <a:pt x="14" y="40"/>
                    </a:lnTo>
                    <a:lnTo>
                      <a:pt x="7" y="32"/>
                    </a:lnTo>
                    <a:lnTo>
                      <a:pt x="4" y="28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4386" name="Freeform 23"/>
              <p:cNvSpPr>
                <a:spLocks/>
              </p:cNvSpPr>
              <p:nvPr/>
            </p:nvSpPr>
            <p:spPr bwMode="auto">
              <a:xfrm>
                <a:off x="822" y="3403"/>
                <a:ext cx="121" cy="525"/>
              </a:xfrm>
              <a:custGeom>
                <a:avLst/>
                <a:gdLst>
                  <a:gd name="T0" fmla="*/ 0 w 243"/>
                  <a:gd name="T1" fmla="*/ 0 h 1051"/>
                  <a:gd name="T2" fmla="*/ 0 w 243"/>
                  <a:gd name="T3" fmla="*/ 0 h 1051"/>
                  <a:gd name="T4" fmla="*/ 0 w 243"/>
                  <a:gd name="T5" fmla="*/ 0 h 1051"/>
                  <a:gd name="T6" fmla="*/ 0 w 243"/>
                  <a:gd name="T7" fmla="*/ 0 h 1051"/>
                  <a:gd name="T8" fmla="*/ 0 w 243"/>
                  <a:gd name="T9" fmla="*/ 0 h 1051"/>
                  <a:gd name="T10" fmla="*/ 0 w 243"/>
                  <a:gd name="T11" fmla="*/ 0 h 1051"/>
                  <a:gd name="T12" fmla="*/ 0 w 243"/>
                  <a:gd name="T13" fmla="*/ 0 h 1051"/>
                  <a:gd name="T14" fmla="*/ 0 w 243"/>
                  <a:gd name="T15" fmla="*/ 0 h 1051"/>
                  <a:gd name="T16" fmla="*/ 0 w 243"/>
                  <a:gd name="T17" fmla="*/ 1 h 1051"/>
                  <a:gd name="T18" fmla="*/ 0 w 243"/>
                  <a:gd name="T19" fmla="*/ 1 h 1051"/>
                  <a:gd name="T20" fmla="*/ 0 w 243"/>
                  <a:gd name="T21" fmla="*/ 1 h 1051"/>
                  <a:gd name="T22" fmla="*/ 0 w 243"/>
                  <a:gd name="T23" fmla="*/ 1 h 1051"/>
                  <a:gd name="T24" fmla="*/ 0 w 243"/>
                  <a:gd name="T25" fmla="*/ 2 h 1051"/>
                  <a:gd name="T26" fmla="*/ 0 w 243"/>
                  <a:gd name="T27" fmla="*/ 2 h 1051"/>
                  <a:gd name="T28" fmla="*/ 0 w 243"/>
                  <a:gd name="T29" fmla="*/ 2 h 1051"/>
                  <a:gd name="T30" fmla="*/ 0 w 243"/>
                  <a:gd name="T31" fmla="*/ 2 h 1051"/>
                  <a:gd name="T32" fmla="*/ 0 w 243"/>
                  <a:gd name="T33" fmla="*/ 4 h 1051"/>
                  <a:gd name="T34" fmla="*/ 0 w 243"/>
                  <a:gd name="T35" fmla="*/ 2 h 1051"/>
                  <a:gd name="T36" fmla="*/ 0 w 243"/>
                  <a:gd name="T37" fmla="*/ 2 h 1051"/>
                  <a:gd name="T38" fmla="*/ 0 w 243"/>
                  <a:gd name="T39" fmla="*/ 2 h 1051"/>
                  <a:gd name="T40" fmla="*/ 0 w 243"/>
                  <a:gd name="T41" fmla="*/ 1 h 1051"/>
                  <a:gd name="T42" fmla="*/ 0 w 243"/>
                  <a:gd name="T43" fmla="*/ 1 h 1051"/>
                  <a:gd name="T44" fmla="*/ 0 w 243"/>
                  <a:gd name="T45" fmla="*/ 1 h 1051"/>
                  <a:gd name="T46" fmla="*/ 0 w 243"/>
                  <a:gd name="T47" fmla="*/ 1 h 1051"/>
                  <a:gd name="T48" fmla="*/ 0 w 243"/>
                  <a:gd name="T49" fmla="*/ 1 h 1051"/>
                  <a:gd name="T50" fmla="*/ 0 w 243"/>
                  <a:gd name="T51" fmla="*/ 0 h 1051"/>
                  <a:gd name="T52" fmla="*/ 0 w 243"/>
                  <a:gd name="T53" fmla="*/ 0 h 1051"/>
                  <a:gd name="T54" fmla="*/ 0 w 243"/>
                  <a:gd name="T55" fmla="*/ 0 h 1051"/>
                  <a:gd name="T56" fmla="*/ 0 w 243"/>
                  <a:gd name="T57" fmla="*/ 0 h 1051"/>
                  <a:gd name="T58" fmla="*/ 0 w 243"/>
                  <a:gd name="T59" fmla="*/ 0 h 1051"/>
                  <a:gd name="T60" fmla="*/ 0 w 243"/>
                  <a:gd name="T61" fmla="*/ 0 h 1051"/>
                  <a:gd name="T62" fmla="*/ 0 w 243"/>
                  <a:gd name="T63" fmla="*/ 0 h 1051"/>
                  <a:gd name="T64" fmla="*/ 0 w 243"/>
                  <a:gd name="T65" fmla="*/ 0 h 1051"/>
                  <a:gd name="T66" fmla="*/ 0 w 243"/>
                  <a:gd name="T67" fmla="*/ 0 h 105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43"/>
                  <a:gd name="T103" fmla="*/ 0 h 1051"/>
                  <a:gd name="T104" fmla="*/ 243 w 243"/>
                  <a:gd name="T105" fmla="*/ 1051 h 105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43" h="1051">
                    <a:moveTo>
                      <a:pt x="243" y="10"/>
                    </a:moveTo>
                    <a:lnTo>
                      <a:pt x="240" y="8"/>
                    </a:lnTo>
                    <a:lnTo>
                      <a:pt x="233" y="7"/>
                    </a:lnTo>
                    <a:lnTo>
                      <a:pt x="222" y="5"/>
                    </a:lnTo>
                    <a:lnTo>
                      <a:pt x="208" y="3"/>
                    </a:lnTo>
                    <a:lnTo>
                      <a:pt x="190" y="0"/>
                    </a:lnTo>
                    <a:lnTo>
                      <a:pt x="172" y="2"/>
                    </a:lnTo>
                    <a:lnTo>
                      <a:pt x="151" y="4"/>
                    </a:lnTo>
                    <a:lnTo>
                      <a:pt x="131" y="9"/>
                    </a:lnTo>
                    <a:lnTo>
                      <a:pt x="109" y="18"/>
                    </a:lnTo>
                    <a:lnTo>
                      <a:pt x="87" y="31"/>
                    </a:lnTo>
                    <a:lnTo>
                      <a:pt x="65" y="48"/>
                    </a:lnTo>
                    <a:lnTo>
                      <a:pt x="49" y="72"/>
                    </a:lnTo>
                    <a:lnTo>
                      <a:pt x="31" y="101"/>
                    </a:lnTo>
                    <a:lnTo>
                      <a:pt x="19" y="136"/>
                    </a:lnTo>
                    <a:lnTo>
                      <a:pt x="8" y="181"/>
                    </a:lnTo>
                    <a:lnTo>
                      <a:pt x="3" y="233"/>
                    </a:lnTo>
                    <a:lnTo>
                      <a:pt x="0" y="286"/>
                    </a:lnTo>
                    <a:lnTo>
                      <a:pt x="0" y="332"/>
                    </a:lnTo>
                    <a:lnTo>
                      <a:pt x="2" y="373"/>
                    </a:lnTo>
                    <a:lnTo>
                      <a:pt x="7" y="411"/>
                    </a:lnTo>
                    <a:lnTo>
                      <a:pt x="10" y="442"/>
                    </a:lnTo>
                    <a:lnTo>
                      <a:pt x="17" y="469"/>
                    </a:lnTo>
                    <a:lnTo>
                      <a:pt x="23" y="492"/>
                    </a:lnTo>
                    <a:lnTo>
                      <a:pt x="31" y="512"/>
                    </a:lnTo>
                    <a:lnTo>
                      <a:pt x="39" y="528"/>
                    </a:lnTo>
                    <a:lnTo>
                      <a:pt x="45" y="540"/>
                    </a:lnTo>
                    <a:lnTo>
                      <a:pt x="53" y="549"/>
                    </a:lnTo>
                    <a:lnTo>
                      <a:pt x="61" y="557"/>
                    </a:lnTo>
                    <a:lnTo>
                      <a:pt x="65" y="561"/>
                    </a:lnTo>
                    <a:lnTo>
                      <a:pt x="71" y="564"/>
                    </a:lnTo>
                    <a:lnTo>
                      <a:pt x="73" y="566"/>
                    </a:lnTo>
                    <a:lnTo>
                      <a:pt x="75" y="568"/>
                    </a:lnTo>
                    <a:lnTo>
                      <a:pt x="83" y="1048"/>
                    </a:lnTo>
                    <a:lnTo>
                      <a:pt x="152" y="1051"/>
                    </a:lnTo>
                    <a:lnTo>
                      <a:pt x="156" y="564"/>
                    </a:lnTo>
                    <a:lnTo>
                      <a:pt x="155" y="562"/>
                    </a:lnTo>
                    <a:lnTo>
                      <a:pt x="153" y="557"/>
                    </a:lnTo>
                    <a:lnTo>
                      <a:pt x="147" y="548"/>
                    </a:lnTo>
                    <a:lnTo>
                      <a:pt x="143" y="537"/>
                    </a:lnTo>
                    <a:lnTo>
                      <a:pt x="135" y="521"/>
                    </a:lnTo>
                    <a:lnTo>
                      <a:pt x="128" y="503"/>
                    </a:lnTo>
                    <a:lnTo>
                      <a:pt x="122" y="484"/>
                    </a:lnTo>
                    <a:lnTo>
                      <a:pt x="115" y="461"/>
                    </a:lnTo>
                    <a:lnTo>
                      <a:pt x="109" y="436"/>
                    </a:lnTo>
                    <a:lnTo>
                      <a:pt x="102" y="411"/>
                    </a:lnTo>
                    <a:lnTo>
                      <a:pt x="96" y="382"/>
                    </a:lnTo>
                    <a:lnTo>
                      <a:pt x="93" y="353"/>
                    </a:lnTo>
                    <a:lnTo>
                      <a:pt x="90" y="321"/>
                    </a:lnTo>
                    <a:lnTo>
                      <a:pt x="91" y="290"/>
                    </a:lnTo>
                    <a:lnTo>
                      <a:pt x="93" y="257"/>
                    </a:lnTo>
                    <a:lnTo>
                      <a:pt x="99" y="225"/>
                    </a:lnTo>
                    <a:lnTo>
                      <a:pt x="104" y="192"/>
                    </a:lnTo>
                    <a:lnTo>
                      <a:pt x="113" y="163"/>
                    </a:lnTo>
                    <a:lnTo>
                      <a:pt x="122" y="135"/>
                    </a:lnTo>
                    <a:lnTo>
                      <a:pt x="134" y="113"/>
                    </a:lnTo>
                    <a:lnTo>
                      <a:pt x="145" y="93"/>
                    </a:lnTo>
                    <a:lnTo>
                      <a:pt x="157" y="77"/>
                    </a:lnTo>
                    <a:lnTo>
                      <a:pt x="169" y="61"/>
                    </a:lnTo>
                    <a:lnTo>
                      <a:pt x="183" y="49"/>
                    </a:lnTo>
                    <a:lnTo>
                      <a:pt x="194" y="38"/>
                    </a:lnTo>
                    <a:lnTo>
                      <a:pt x="205" y="30"/>
                    </a:lnTo>
                    <a:lnTo>
                      <a:pt x="215" y="23"/>
                    </a:lnTo>
                    <a:lnTo>
                      <a:pt x="225" y="18"/>
                    </a:lnTo>
                    <a:lnTo>
                      <a:pt x="232" y="14"/>
                    </a:lnTo>
                    <a:lnTo>
                      <a:pt x="238" y="11"/>
                    </a:lnTo>
                    <a:lnTo>
                      <a:pt x="241" y="10"/>
                    </a:lnTo>
                    <a:lnTo>
                      <a:pt x="243" y="10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4387" name="Freeform 24"/>
              <p:cNvSpPr>
                <a:spLocks/>
              </p:cNvSpPr>
              <p:nvPr/>
            </p:nvSpPr>
            <p:spPr bwMode="auto">
              <a:xfrm>
                <a:off x="392" y="3434"/>
                <a:ext cx="54" cy="332"/>
              </a:xfrm>
              <a:custGeom>
                <a:avLst/>
                <a:gdLst>
                  <a:gd name="T0" fmla="*/ 1 w 108"/>
                  <a:gd name="T1" fmla="*/ 1 h 664"/>
                  <a:gd name="T2" fmla="*/ 1 w 108"/>
                  <a:gd name="T3" fmla="*/ 1 h 664"/>
                  <a:gd name="T4" fmla="*/ 1 w 108"/>
                  <a:gd name="T5" fmla="*/ 1 h 664"/>
                  <a:gd name="T6" fmla="*/ 1 w 108"/>
                  <a:gd name="T7" fmla="*/ 1 h 664"/>
                  <a:gd name="T8" fmla="*/ 1 w 108"/>
                  <a:gd name="T9" fmla="*/ 0 h 664"/>
                  <a:gd name="T10" fmla="*/ 1 w 108"/>
                  <a:gd name="T11" fmla="*/ 1 h 664"/>
                  <a:gd name="T12" fmla="*/ 1 w 108"/>
                  <a:gd name="T13" fmla="*/ 1 h 664"/>
                  <a:gd name="T14" fmla="*/ 1 w 108"/>
                  <a:gd name="T15" fmla="*/ 1 h 664"/>
                  <a:gd name="T16" fmla="*/ 1 w 108"/>
                  <a:gd name="T17" fmla="*/ 1 h 664"/>
                  <a:gd name="T18" fmla="*/ 1 w 108"/>
                  <a:gd name="T19" fmla="*/ 1 h 664"/>
                  <a:gd name="T20" fmla="*/ 0 w 108"/>
                  <a:gd name="T21" fmla="*/ 1 h 664"/>
                  <a:gd name="T22" fmla="*/ 0 w 108"/>
                  <a:gd name="T23" fmla="*/ 1 h 664"/>
                  <a:gd name="T24" fmla="*/ 1 w 108"/>
                  <a:gd name="T25" fmla="*/ 1 h 664"/>
                  <a:gd name="T26" fmla="*/ 1 w 108"/>
                  <a:gd name="T27" fmla="*/ 1 h 664"/>
                  <a:gd name="T28" fmla="*/ 1 w 108"/>
                  <a:gd name="T29" fmla="*/ 1 h 664"/>
                  <a:gd name="T30" fmla="*/ 1 w 108"/>
                  <a:gd name="T31" fmla="*/ 3 h 664"/>
                  <a:gd name="T32" fmla="*/ 1 w 108"/>
                  <a:gd name="T33" fmla="*/ 2 h 664"/>
                  <a:gd name="T34" fmla="*/ 1 w 108"/>
                  <a:gd name="T35" fmla="*/ 1 h 664"/>
                  <a:gd name="T36" fmla="*/ 1 w 108"/>
                  <a:gd name="T37" fmla="*/ 1 h 664"/>
                  <a:gd name="T38" fmla="*/ 1 w 108"/>
                  <a:gd name="T39" fmla="*/ 1 h 664"/>
                  <a:gd name="T40" fmla="*/ 1 w 108"/>
                  <a:gd name="T41" fmla="*/ 1 h 664"/>
                  <a:gd name="T42" fmla="*/ 1 w 108"/>
                  <a:gd name="T43" fmla="*/ 1 h 664"/>
                  <a:gd name="T44" fmla="*/ 1 w 108"/>
                  <a:gd name="T45" fmla="*/ 1 h 664"/>
                  <a:gd name="T46" fmla="*/ 1 w 108"/>
                  <a:gd name="T47" fmla="*/ 1 h 664"/>
                  <a:gd name="T48" fmla="*/ 1 w 108"/>
                  <a:gd name="T49" fmla="*/ 1 h 664"/>
                  <a:gd name="T50" fmla="*/ 1 w 108"/>
                  <a:gd name="T51" fmla="*/ 1 h 664"/>
                  <a:gd name="T52" fmla="*/ 1 w 108"/>
                  <a:gd name="T53" fmla="*/ 1 h 664"/>
                  <a:gd name="T54" fmla="*/ 1 w 108"/>
                  <a:gd name="T55" fmla="*/ 1 h 664"/>
                  <a:gd name="T56" fmla="*/ 1 w 108"/>
                  <a:gd name="T57" fmla="*/ 1 h 664"/>
                  <a:gd name="T58" fmla="*/ 1 w 108"/>
                  <a:gd name="T59" fmla="*/ 1 h 664"/>
                  <a:gd name="T60" fmla="*/ 1 w 108"/>
                  <a:gd name="T61" fmla="*/ 1 h 664"/>
                  <a:gd name="T62" fmla="*/ 1 w 108"/>
                  <a:gd name="T63" fmla="*/ 1 h 66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664"/>
                  <a:gd name="T98" fmla="*/ 108 w 108"/>
                  <a:gd name="T99" fmla="*/ 664 h 66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664">
                    <a:moveTo>
                      <a:pt x="108" y="27"/>
                    </a:moveTo>
                    <a:lnTo>
                      <a:pt x="108" y="24"/>
                    </a:lnTo>
                    <a:lnTo>
                      <a:pt x="104" y="17"/>
                    </a:lnTo>
                    <a:lnTo>
                      <a:pt x="100" y="14"/>
                    </a:lnTo>
                    <a:lnTo>
                      <a:pt x="95" y="10"/>
                    </a:lnTo>
                    <a:lnTo>
                      <a:pt x="91" y="7"/>
                    </a:lnTo>
                    <a:lnTo>
                      <a:pt x="85" y="5"/>
                    </a:lnTo>
                    <a:lnTo>
                      <a:pt x="77" y="3"/>
                    </a:lnTo>
                    <a:lnTo>
                      <a:pt x="71" y="0"/>
                    </a:lnTo>
                    <a:lnTo>
                      <a:pt x="63" y="0"/>
                    </a:lnTo>
                    <a:lnTo>
                      <a:pt x="58" y="1"/>
                    </a:lnTo>
                    <a:lnTo>
                      <a:pt x="49" y="3"/>
                    </a:lnTo>
                    <a:lnTo>
                      <a:pt x="42" y="6"/>
                    </a:lnTo>
                    <a:lnTo>
                      <a:pt x="34" y="11"/>
                    </a:lnTo>
                    <a:lnTo>
                      <a:pt x="29" y="19"/>
                    </a:lnTo>
                    <a:lnTo>
                      <a:pt x="22" y="28"/>
                    </a:lnTo>
                    <a:lnTo>
                      <a:pt x="17" y="40"/>
                    </a:lnTo>
                    <a:lnTo>
                      <a:pt x="11" y="53"/>
                    </a:lnTo>
                    <a:lnTo>
                      <a:pt x="8" y="70"/>
                    </a:lnTo>
                    <a:lnTo>
                      <a:pt x="3" y="85"/>
                    </a:lnTo>
                    <a:lnTo>
                      <a:pt x="1" y="104"/>
                    </a:lnTo>
                    <a:lnTo>
                      <a:pt x="0" y="123"/>
                    </a:lnTo>
                    <a:lnTo>
                      <a:pt x="0" y="143"/>
                    </a:lnTo>
                    <a:lnTo>
                      <a:pt x="0" y="161"/>
                    </a:lnTo>
                    <a:lnTo>
                      <a:pt x="0" y="178"/>
                    </a:lnTo>
                    <a:lnTo>
                      <a:pt x="2" y="196"/>
                    </a:lnTo>
                    <a:lnTo>
                      <a:pt x="6" y="213"/>
                    </a:lnTo>
                    <a:lnTo>
                      <a:pt x="9" y="227"/>
                    </a:lnTo>
                    <a:lnTo>
                      <a:pt x="13" y="241"/>
                    </a:lnTo>
                    <a:lnTo>
                      <a:pt x="19" y="251"/>
                    </a:lnTo>
                    <a:lnTo>
                      <a:pt x="26" y="260"/>
                    </a:lnTo>
                    <a:lnTo>
                      <a:pt x="21" y="664"/>
                    </a:lnTo>
                    <a:lnTo>
                      <a:pt x="64" y="664"/>
                    </a:lnTo>
                    <a:lnTo>
                      <a:pt x="59" y="268"/>
                    </a:lnTo>
                    <a:lnTo>
                      <a:pt x="90" y="242"/>
                    </a:lnTo>
                    <a:lnTo>
                      <a:pt x="87" y="241"/>
                    </a:lnTo>
                    <a:lnTo>
                      <a:pt x="83" y="240"/>
                    </a:lnTo>
                    <a:lnTo>
                      <a:pt x="79" y="236"/>
                    </a:lnTo>
                    <a:lnTo>
                      <a:pt x="73" y="229"/>
                    </a:lnTo>
                    <a:lnTo>
                      <a:pt x="70" y="223"/>
                    </a:lnTo>
                    <a:lnTo>
                      <a:pt x="69" y="214"/>
                    </a:lnTo>
                    <a:lnTo>
                      <a:pt x="66" y="204"/>
                    </a:lnTo>
                    <a:lnTo>
                      <a:pt x="66" y="192"/>
                    </a:lnTo>
                    <a:lnTo>
                      <a:pt x="65" y="177"/>
                    </a:lnTo>
                    <a:lnTo>
                      <a:pt x="66" y="160"/>
                    </a:lnTo>
                    <a:lnTo>
                      <a:pt x="69" y="140"/>
                    </a:lnTo>
                    <a:lnTo>
                      <a:pt x="72" y="118"/>
                    </a:lnTo>
                    <a:lnTo>
                      <a:pt x="72" y="115"/>
                    </a:lnTo>
                    <a:lnTo>
                      <a:pt x="72" y="113"/>
                    </a:lnTo>
                    <a:lnTo>
                      <a:pt x="72" y="108"/>
                    </a:lnTo>
                    <a:lnTo>
                      <a:pt x="74" y="103"/>
                    </a:lnTo>
                    <a:lnTo>
                      <a:pt x="75" y="97"/>
                    </a:lnTo>
                    <a:lnTo>
                      <a:pt x="77" y="90"/>
                    </a:lnTo>
                    <a:lnTo>
                      <a:pt x="80" y="82"/>
                    </a:lnTo>
                    <a:lnTo>
                      <a:pt x="82" y="74"/>
                    </a:lnTo>
                    <a:lnTo>
                      <a:pt x="84" y="66"/>
                    </a:lnTo>
                    <a:lnTo>
                      <a:pt x="86" y="58"/>
                    </a:lnTo>
                    <a:lnTo>
                      <a:pt x="90" y="50"/>
                    </a:lnTo>
                    <a:lnTo>
                      <a:pt x="93" y="45"/>
                    </a:lnTo>
                    <a:lnTo>
                      <a:pt x="96" y="38"/>
                    </a:lnTo>
                    <a:lnTo>
                      <a:pt x="100" y="32"/>
                    </a:lnTo>
                    <a:lnTo>
                      <a:pt x="103" y="29"/>
                    </a:lnTo>
                    <a:lnTo>
                      <a:pt x="108" y="27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4388" name="Freeform 25"/>
              <p:cNvSpPr>
                <a:spLocks/>
              </p:cNvSpPr>
              <p:nvPr/>
            </p:nvSpPr>
            <p:spPr bwMode="auto">
              <a:xfrm>
                <a:off x="507" y="2972"/>
                <a:ext cx="29" cy="168"/>
              </a:xfrm>
              <a:custGeom>
                <a:avLst/>
                <a:gdLst>
                  <a:gd name="T0" fmla="*/ 0 w 59"/>
                  <a:gd name="T1" fmla="*/ 2 h 335"/>
                  <a:gd name="T2" fmla="*/ 0 w 59"/>
                  <a:gd name="T3" fmla="*/ 1 h 335"/>
                  <a:gd name="T4" fmla="*/ 0 w 59"/>
                  <a:gd name="T5" fmla="*/ 1 h 335"/>
                  <a:gd name="T6" fmla="*/ 0 w 59"/>
                  <a:gd name="T7" fmla="*/ 1 h 335"/>
                  <a:gd name="T8" fmla="*/ 0 w 59"/>
                  <a:gd name="T9" fmla="*/ 1 h 335"/>
                  <a:gd name="T10" fmla="*/ 0 w 59"/>
                  <a:gd name="T11" fmla="*/ 1 h 335"/>
                  <a:gd name="T12" fmla="*/ 0 w 59"/>
                  <a:gd name="T13" fmla="*/ 1 h 335"/>
                  <a:gd name="T14" fmla="*/ 0 w 59"/>
                  <a:gd name="T15" fmla="*/ 1 h 335"/>
                  <a:gd name="T16" fmla="*/ 0 w 59"/>
                  <a:gd name="T17" fmla="*/ 1 h 335"/>
                  <a:gd name="T18" fmla="*/ 0 w 59"/>
                  <a:gd name="T19" fmla="*/ 1 h 335"/>
                  <a:gd name="T20" fmla="*/ 0 w 59"/>
                  <a:gd name="T21" fmla="*/ 1 h 335"/>
                  <a:gd name="T22" fmla="*/ 0 w 59"/>
                  <a:gd name="T23" fmla="*/ 1 h 335"/>
                  <a:gd name="T24" fmla="*/ 0 w 59"/>
                  <a:gd name="T25" fmla="*/ 1 h 335"/>
                  <a:gd name="T26" fmla="*/ 0 w 59"/>
                  <a:gd name="T27" fmla="*/ 1 h 335"/>
                  <a:gd name="T28" fmla="*/ 0 w 59"/>
                  <a:gd name="T29" fmla="*/ 1 h 335"/>
                  <a:gd name="T30" fmla="*/ 0 w 59"/>
                  <a:gd name="T31" fmla="*/ 1 h 335"/>
                  <a:gd name="T32" fmla="*/ 0 w 59"/>
                  <a:gd name="T33" fmla="*/ 1 h 335"/>
                  <a:gd name="T34" fmla="*/ 0 w 59"/>
                  <a:gd name="T35" fmla="*/ 1 h 335"/>
                  <a:gd name="T36" fmla="*/ 0 w 59"/>
                  <a:gd name="T37" fmla="*/ 0 h 335"/>
                  <a:gd name="T38" fmla="*/ 0 w 59"/>
                  <a:gd name="T39" fmla="*/ 1 h 335"/>
                  <a:gd name="T40" fmla="*/ 0 w 59"/>
                  <a:gd name="T41" fmla="*/ 1 h 335"/>
                  <a:gd name="T42" fmla="*/ 0 w 59"/>
                  <a:gd name="T43" fmla="*/ 1 h 335"/>
                  <a:gd name="T44" fmla="*/ 0 w 59"/>
                  <a:gd name="T45" fmla="*/ 1 h 335"/>
                  <a:gd name="T46" fmla="*/ 0 w 59"/>
                  <a:gd name="T47" fmla="*/ 1 h 335"/>
                  <a:gd name="T48" fmla="*/ 0 w 59"/>
                  <a:gd name="T49" fmla="*/ 1 h 335"/>
                  <a:gd name="T50" fmla="*/ 0 w 59"/>
                  <a:gd name="T51" fmla="*/ 1 h 335"/>
                  <a:gd name="T52" fmla="*/ 0 w 59"/>
                  <a:gd name="T53" fmla="*/ 1 h 335"/>
                  <a:gd name="T54" fmla="*/ 0 w 59"/>
                  <a:gd name="T55" fmla="*/ 1 h 335"/>
                  <a:gd name="T56" fmla="*/ 0 w 59"/>
                  <a:gd name="T57" fmla="*/ 1 h 335"/>
                  <a:gd name="T58" fmla="*/ 0 w 59"/>
                  <a:gd name="T59" fmla="*/ 1 h 335"/>
                  <a:gd name="T60" fmla="*/ 0 w 59"/>
                  <a:gd name="T61" fmla="*/ 1 h 335"/>
                  <a:gd name="T62" fmla="*/ 0 w 59"/>
                  <a:gd name="T63" fmla="*/ 1 h 335"/>
                  <a:gd name="T64" fmla="*/ 0 w 59"/>
                  <a:gd name="T65" fmla="*/ 1 h 335"/>
                  <a:gd name="T66" fmla="*/ 0 w 59"/>
                  <a:gd name="T67" fmla="*/ 1 h 335"/>
                  <a:gd name="T68" fmla="*/ 0 w 59"/>
                  <a:gd name="T69" fmla="*/ 1 h 335"/>
                  <a:gd name="T70" fmla="*/ 0 w 59"/>
                  <a:gd name="T71" fmla="*/ 1 h 335"/>
                  <a:gd name="T72" fmla="*/ 0 w 59"/>
                  <a:gd name="T73" fmla="*/ 1 h 335"/>
                  <a:gd name="T74" fmla="*/ 0 w 59"/>
                  <a:gd name="T75" fmla="*/ 1 h 335"/>
                  <a:gd name="T76" fmla="*/ 0 w 59"/>
                  <a:gd name="T77" fmla="*/ 1 h 335"/>
                  <a:gd name="T78" fmla="*/ 0 w 59"/>
                  <a:gd name="T79" fmla="*/ 1 h 335"/>
                  <a:gd name="T80" fmla="*/ 0 w 59"/>
                  <a:gd name="T81" fmla="*/ 2 h 335"/>
                  <a:gd name="T82" fmla="*/ 0 w 59"/>
                  <a:gd name="T83" fmla="*/ 2 h 335"/>
                  <a:gd name="T84" fmla="*/ 0 w 59"/>
                  <a:gd name="T85" fmla="*/ 2 h 33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"/>
                  <a:gd name="T130" fmla="*/ 0 h 335"/>
                  <a:gd name="T131" fmla="*/ 59 w 59"/>
                  <a:gd name="T132" fmla="*/ 335 h 33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" h="335">
                    <a:moveTo>
                      <a:pt x="20" y="335"/>
                    </a:moveTo>
                    <a:lnTo>
                      <a:pt x="20" y="116"/>
                    </a:lnTo>
                    <a:lnTo>
                      <a:pt x="18" y="112"/>
                    </a:lnTo>
                    <a:lnTo>
                      <a:pt x="13" y="104"/>
                    </a:lnTo>
                    <a:lnTo>
                      <a:pt x="10" y="97"/>
                    </a:lnTo>
                    <a:lnTo>
                      <a:pt x="8" y="92"/>
                    </a:lnTo>
                    <a:lnTo>
                      <a:pt x="6" y="84"/>
                    </a:lnTo>
                    <a:lnTo>
                      <a:pt x="5" y="77"/>
                    </a:lnTo>
                    <a:lnTo>
                      <a:pt x="1" y="69"/>
                    </a:lnTo>
                    <a:lnTo>
                      <a:pt x="1" y="60"/>
                    </a:lnTo>
                    <a:lnTo>
                      <a:pt x="0" y="51"/>
                    </a:lnTo>
                    <a:lnTo>
                      <a:pt x="2" y="43"/>
                    </a:lnTo>
                    <a:lnTo>
                      <a:pt x="5" y="34"/>
                    </a:lnTo>
                    <a:lnTo>
                      <a:pt x="9" y="24"/>
                    </a:lnTo>
                    <a:lnTo>
                      <a:pt x="15" y="17"/>
                    </a:lnTo>
                    <a:lnTo>
                      <a:pt x="22" y="11"/>
                    </a:lnTo>
                    <a:lnTo>
                      <a:pt x="30" y="4"/>
                    </a:lnTo>
                    <a:lnTo>
                      <a:pt x="37" y="1"/>
                    </a:lnTo>
                    <a:lnTo>
                      <a:pt x="43" y="0"/>
                    </a:lnTo>
                    <a:lnTo>
                      <a:pt x="49" y="1"/>
                    </a:lnTo>
                    <a:lnTo>
                      <a:pt x="55" y="6"/>
                    </a:lnTo>
                    <a:lnTo>
                      <a:pt x="59" y="9"/>
                    </a:lnTo>
                    <a:lnTo>
                      <a:pt x="57" y="11"/>
                    </a:lnTo>
                    <a:lnTo>
                      <a:pt x="52" y="20"/>
                    </a:lnTo>
                    <a:lnTo>
                      <a:pt x="48" y="24"/>
                    </a:lnTo>
                    <a:lnTo>
                      <a:pt x="44" y="32"/>
                    </a:lnTo>
                    <a:lnTo>
                      <a:pt x="42" y="39"/>
                    </a:lnTo>
                    <a:lnTo>
                      <a:pt x="40" y="48"/>
                    </a:lnTo>
                    <a:lnTo>
                      <a:pt x="37" y="56"/>
                    </a:lnTo>
                    <a:lnTo>
                      <a:pt x="34" y="64"/>
                    </a:lnTo>
                    <a:lnTo>
                      <a:pt x="33" y="72"/>
                    </a:lnTo>
                    <a:lnTo>
                      <a:pt x="34" y="81"/>
                    </a:lnTo>
                    <a:lnTo>
                      <a:pt x="34" y="86"/>
                    </a:lnTo>
                    <a:lnTo>
                      <a:pt x="39" y="94"/>
                    </a:lnTo>
                    <a:lnTo>
                      <a:pt x="43" y="98"/>
                    </a:lnTo>
                    <a:lnTo>
                      <a:pt x="50" y="104"/>
                    </a:lnTo>
                    <a:lnTo>
                      <a:pt x="50" y="106"/>
                    </a:lnTo>
                    <a:lnTo>
                      <a:pt x="45" y="113"/>
                    </a:lnTo>
                    <a:lnTo>
                      <a:pt x="41" y="117"/>
                    </a:lnTo>
                    <a:lnTo>
                      <a:pt x="40" y="118"/>
                    </a:lnTo>
                    <a:lnTo>
                      <a:pt x="41" y="333"/>
                    </a:lnTo>
                    <a:lnTo>
                      <a:pt x="20" y="335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4389" name="Freeform 26"/>
              <p:cNvSpPr>
                <a:spLocks/>
              </p:cNvSpPr>
              <p:nvPr/>
            </p:nvSpPr>
            <p:spPr bwMode="auto">
              <a:xfrm>
                <a:off x="603" y="2855"/>
                <a:ext cx="28" cy="93"/>
              </a:xfrm>
              <a:custGeom>
                <a:avLst/>
                <a:gdLst>
                  <a:gd name="T0" fmla="*/ 0 w 57"/>
                  <a:gd name="T1" fmla="*/ 0 h 187"/>
                  <a:gd name="T2" fmla="*/ 0 w 57"/>
                  <a:gd name="T3" fmla="*/ 0 h 187"/>
                  <a:gd name="T4" fmla="*/ 0 w 57"/>
                  <a:gd name="T5" fmla="*/ 0 h 187"/>
                  <a:gd name="T6" fmla="*/ 0 w 57"/>
                  <a:gd name="T7" fmla="*/ 0 h 187"/>
                  <a:gd name="T8" fmla="*/ 0 w 57"/>
                  <a:gd name="T9" fmla="*/ 0 h 187"/>
                  <a:gd name="T10" fmla="*/ 0 w 57"/>
                  <a:gd name="T11" fmla="*/ 0 h 187"/>
                  <a:gd name="T12" fmla="*/ 0 w 57"/>
                  <a:gd name="T13" fmla="*/ 0 h 187"/>
                  <a:gd name="T14" fmla="*/ 0 w 57"/>
                  <a:gd name="T15" fmla="*/ 0 h 187"/>
                  <a:gd name="T16" fmla="*/ 0 w 57"/>
                  <a:gd name="T17" fmla="*/ 0 h 187"/>
                  <a:gd name="T18" fmla="*/ 0 w 57"/>
                  <a:gd name="T19" fmla="*/ 0 h 187"/>
                  <a:gd name="T20" fmla="*/ 0 w 57"/>
                  <a:gd name="T21" fmla="*/ 0 h 187"/>
                  <a:gd name="T22" fmla="*/ 0 w 57"/>
                  <a:gd name="T23" fmla="*/ 0 h 187"/>
                  <a:gd name="T24" fmla="*/ 0 w 57"/>
                  <a:gd name="T25" fmla="*/ 0 h 187"/>
                  <a:gd name="T26" fmla="*/ 0 w 57"/>
                  <a:gd name="T27" fmla="*/ 0 h 187"/>
                  <a:gd name="T28" fmla="*/ 0 w 57"/>
                  <a:gd name="T29" fmla="*/ 0 h 187"/>
                  <a:gd name="T30" fmla="*/ 0 w 57"/>
                  <a:gd name="T31" fmla="*/ 0 h 187"/>
                  <a:gd name="T32" fmla="*/ 0 w 57"/>
                  <a:gd name="T33" fmla="*/ 0 h 187"/>
                  <a:gd name="T34" fmla="*/ 0 w 57"/>
                  <a:gd name="T35" fmla="*/ 0 h 187"/>
                  <a:gd name="T36" fmla="*/ 0 w 57"/>
                  <a:gd name="T37" fmla="*/ 0 h 187"/>
                  <a:gd name="T38" fmla="*/ 0 w 57"/>
                  <a:gd name="T39" fmla="*/ 0 h 187"/>
                  <a:gd name="T40" fmla="*/ 0 w 57"/>
                  <a:gd name="T41" fmla="*/ 0 h 187"/>
                  <a:gd name="T42" fmla="*/ 0 w 57"/>
                  <a:gd name="T43" fmla="*/ 0 h 187"/>
                  <a:gd name="T44" fmla="*/ 0 w 57"/>
                  <a:gd name="T45" fmla="*/ 0 h 187"/>
                  <a:gd name="T46" fmla="*/ 0 w 57"/>
                  <a:gd name="T47" fmla="*/ 0 h 187"/>
                  <a:gd name="T48" fmla="*/ 0 w 57"/>
                  <a:gd name="T49" fmla="*/ 0 h 187"/>
                  <a:gd name="T50" fmla="*/ 0 w 57"/>
                  <a:gd name="T51" fmla="*/ 0 h 187"/>
                  <a:gd name="T52" fmla="*/ 0 w 57"/>
                  <a:gd name="T53" fmla="*/ 0 h 187"/>
                  <a:gd name="T54" fmla="*/ 0 w 57"/>
                  <a:gd name="T55" fmla="*/ 0 h 187"/>
                  <a:gd name="T56" fmla="*/ 0 w 57"/>
                  <a:gd name="T57" fmla="*/ 0 h 187"/>
                  <a:gd name="T58" fmla="*/ 0 w 57"/>
                  <a:gd name="T59" fmla="*/ 0 h 187"/>
                  <a:gd name="T60" fmla="*/ 0 w 57"/>
                  <a:gd name="T61" fmla="*/ 0 h 187"/>
                  <a:gd name="T62" fmla="*/ 0 w 57"/>
                  <a:gd name="T63" fmla="*/ 0 h 187"/>
                  <a:gd name="T64" fmla="*/ 0 w 57"/>
                  <a:gd name="T65" fmla="*/ 0 h 187"/>
                  <a:gd name="T66" fmla="*/ 0 w 57"/>
                  <a:gd name="T67" fmla="*/ 0 h 187"/>
                  <a:gd name="T68" fmla="*/ 0 w 57"/>
                  <a:gd name="T69" fmla="*/ 0 h 187"/>
                  <a:gd name="T70" fmla="*/ 0 w 57"/>
                  <a:gd name="T71" fmla="*/ 0 h 1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7"/>
                  <a:gd name="T109" fmla="*/ 0 h 187"/>
                  <a:gd name="T110" fmla="*/ 57 w 57"/>
                  <a:gd name="T111" fmla="*/ 187 h 1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7" h="187">
                    <a:moveTo>
                      <a:pt x="33" y="79"/>
                    </a:moveTo>
                    <a:lnTo>
                      <a:pt x="31" y="76"/>
                    </a:lnTo>
                    <a:lnTo>
                      <a:pt x="31" y="68"/>
                    </a:lnTo>
                    <a:lnTo>
                      <a:pt x="30" y="62"/>
                    </a:lnTo>
                    <a:lnTo>
                      <a:pt x="30" y="57"/>
                    </a:lnTo>
                    <a:lnTo>
                      <a:pt x="30" y="51"/>
                    </a:lnTo>
                    <a:lnTo>
                      <a:pt x="30" y="46"/>
                    </a:lnTo>
                    <a:lnTo>
                      <a:pt x="30" y="38"/>
                    </a:lnTo>
                    <a:lnTo>
                      <a:pt x="30" y="33"/>
                    </a:lnTo>
                    <a:lnTo>
                      <a:pt x="31" y="26"/>
                    </a:lnTo>
                    <a:lnTo>
                      <a:pt x="34" y="23"/>
                    </a:lnTo>
                    <a:lnTo>
                      <a:pt x="39" y="15"/>
                    </a:lnTo>
                    <a:lnTo>
                      <a:pt x="47" y="12"/>
                    </a:lnTo>
                    <a:lnTo>
                      <a:pt x="57" y="13"/>
                    </a:lnTo>
                    <a:lnTo>
                      <a:pt x="55" y="10"/>
                    </a:lnTo>
                    <a:lnTo>
                      <a:pt x="46" y="4"/>
                    </a:lnTo>
                    <a:lnTo>
                      <a:pt x="40" y="1"/>
                    </a:lnTo>
                    <a:lnTo>
                      <a:pt x="35" y="0"/>
                    </a:lnTo>
                    <a:lnTo>
                      <a:pt x="28" y="0"/>
                    </a:lnTo>
                    <a:lnTo>
                      <a:pt x="21" y="3"/>
                    </a:lnTo>
                    <a:lnTo>
                      <a:pt x="12" y="9"/>
                    </a:lnTo>
                    <a:lnTo>
                      <a:pt x="7" y="17"/>
                    </a:lnTo>
                    <a:lnTo>
                      <a:pt x="4" y="23"/>
                    </a:lnTo>
                    <a:lnTo>
                      <a:pt x="3" y="28"/>
                    </a:lnTo>
                    <a:lnTo>
                      <a:pt x="2" y="35"/>
                    </a:lnTo>
                    <a:lnTo>
                      <a:pt x="2" y="42"/>
                    </a:lnTo>
                    <a:lnTo>
                      <a:pt x="0" y="47"/>
                    </a:lnTo>
                    <a:lnTo>
                      <a:pt x="0" y="53"/>
                    </a:lnTo>
                    <a:lnTo>
                      <a:pt x="2" y="58"/>
                    </a:lnTo>
                    <a:lnTo>
                      <a:pt x="4" y="63"/>
                    </a:lnTo>
                    <a:lnTo>
                      <a:pt x="6" y="72"/>
                    </a:lnTo>
                    <a:lnTo>
                      <a:pt x="12" y="76"/>
                    </a:lnTo>
                    <a:lnTo>
                      <a:pt x="16" y="187"/>
                    </a:lnTo>
                    <a:lnTo>
                      <a:pt x="37" y="173"/>
                    </a:lnTo>
                    <a:lnTo>
                      <a:pt x="33" y="79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4390" name="Freeform 27"/>
              <p:cNvSpPr>
                <a:spLocks/>
              </p:cNvSpPr>
              <p:nvPr/>
            </p:nvSpPr>
            <p:spPr bwMode="auto">
              <a:xfrm>
                <a:off x="460" y="2849"/>
                <a:ext cx="24" cy="106"/>
              </a:xfrm>
              <a:custGeom>
                <a:avLst/>
                <a:gdLst>
                  <a:gd name="T0" fmla="*/ 0 w 50"/>
                  <a:gd name="T1" fmla="*/ 1 h 212"/>
                  <a:gd name="T2" fmla="*/ 0 w 50"/>
                  <a:gd name="T3" fmla="*/ 1 h 212"/>
                  <a:gd name="T4" fmla="*/ 0 w 50"/>
                  <a:gd name="T5" fmla="*/ 1 h 212"/>
                  <a:gd name="T6" fmla="*/ 0 w 50"/>
                  <a:gd name="T7" fmla="*/ 1 h 212"/>
                  <a:gd name="T8" fmla="*/ 0 w 50"/>
                  <a:gd name="T9" fmla="*/ 1 h 212"/>
                  <a:gd name="T10" fmla="*/ 0 w 50"/>
                  <a:gd name="T11" fmla="*/ 1 h 212"/>
                  <a:gd name="T12" fmla="*/ 0 w 50"/>
                  <a:gd name="T13" fmla="*/ 1 h 212"/>
                  <a:gd name="T14" fmla="*/ 0 w 50"/>
                  <a:gd name="T15" fmla="*/ 1 h 212"/>
                  <a:gd name="T16" fmla="*/ 0 w 50"/>
                  <a:gd name="T17" fmla="*/ 1 h 212"/>
                  <a:gd name="T18" fmla="*/ 0 w 50"/>
                  <a:gd name="T19" fmla="*/ 1 h 212"/>
                  <a:gd name="T20" fmla="*/ 0 w 50"/>
                  <a:gd name="T21" fmla="*/ 1 h 212"/>
                  <a:gd name="T22" fmla="*/ 0 w 50"/>
                  <a:gd name="T23" fmla="*/ 1 h 212"/>
                  <a:gd name="T24" fmla="*/ 0 w 50"/>
                  <a:gd name="T25" fmla="*/ 1 h 212"/>
                  <a:gd name="T26" fmla="*/ 0 w 50"/>
                  <a:gd name="T27" fmla="*/ 1 h 212"/>
                  <a:gd name="T28" fmla="*/ 0 w 50"/>
                  <a:gd name="T29" fmla="*/ 0 h 212"/>
                  <a:gd name="T30" fmla="*/ 0 w 50"/>
                  <a:gd name="T31" fmla="*/ 1 h 212"/>
                  <a:gd name="T32" fmla="*/ 0 w 50"/>
                  <a:gd name="T33" fmla="*/ 1 h 212"/>
                  <a:gd name="T34" fmla="*/ 0 w 50"/>
                  <a:gd name="T35" fmla="*/ 1 h 212"/>
                  <a:gd name="T36" fmla="*/ 0 w 50"/>
                  <a:gd name="T37" fmla="*/ 1 h 212"/>
                  <a:gd name="T38" fmla="*/ 0 w 50"/>
                  <a:gd name="T39" fmla="*/ 1 h 212"/>
                  <a:gd name="T40" fmla="*/ 0 w 50"/>
                  <a:gd name="T41" fmla="*/ 1 h 212"/>
                  <a:gd name="T42" fmla="*/ 0 w 50"/>
                  <a:gd name="T43" fmla="*/ 1 h 212"/>
                  <a:gd name="T44" fmla="*/ 0 w 50"/>
                  <a:gd name="T45" fmla="*/ 1 h 212"/>
                  <a:gd name="T46" fmla="*/ 0 w 50"/>
                  <a:gd name="T47" fmla="*/ 1 h 212"/>
                  <a:gd name="T48" fmla="*/ 0 w 50"/>
                  <a:gd name="T49" fmla="*/ 1 h 212"/>
                  <a:gd name="T50" fmla="*/ 0 w 50"/>
                  <a:gd name="T51" fmla="*/ 1 h 212"/>
                  <a:gd name="T52" fmla="*/ 0 w 50"/>
                  <a:gd name="T53" fmla="*/ 1 h 212"/>
                  <a:gd name="T54" fmla="*/ 0 w 50"/>
                  <a:gd name="T55" fmla="*/ 1 h 212"/>
                  <a:gd name="T56" fmla="*/ 0 w 50"/>
                  <a:gd name="T57" fmla="*/ 1 h 212"/>
                  <a:gd name="T58" fmla="*/ 0 w 50"/>
                  <a:gd name="T59" fmla="*/ 1 h 212"/>
                  <a:gd name="T60" fmla="*/ 0 w 50"/>
                  <a:gd name="T61" fmla="*/ 1 h 212"/>
                  <a:gd name="T62" fmla="*/ 0 w 50"/>
                  <a:gd name="T63" fmla="*/ 1 h 21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"/>
                  <a:gd name="T97" fmla="*/ 0 h 212"/>
                  <a:gd name="T98" fmla="*/ 50 w 50"/>
                  <a:gd name="T99" fmla="*/ 212 h 21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" h="212">
                    <a:moveTo>
                      <a:pt x="12" y="212"/>
                    </a:moveTo>
                    <a:lnTo>
                      <a:pt x="11" y="63"/>
                    </a:lnTo>
                    <a:lnTo>
                      <a:pt x="9" y="59"/>
                    </a:lnTo>
                    <a:lnTo>
                      <a:pt x="6" y="51"/>
                    </a:lnTo>
                    <a:lnTo>
                      <a:pt x="2" y="43"/>
                    </a:lnTo>
                    <a:lnTo>
                      <a:pt x="0" y="33"/>
                    </a:lnTo>
                    <a:lnTo>
                      <a:pt x="0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6" y="6"/>
                    </a:lnTo>
                    <a:lnTo>
                      <a:pt x="11" y="4"/>
                    </a:lnTo>
                    <a:lnTo>
                      <a:pt x="16" y="1"/>
                    </a:lnTo>
                    <a:lnTo>
                      <a:pt x="24" y="1"/>
                    </a:lnTo>
                    <a:lnTo>
                      <a:pt x="31" y="0"/>
                    </a:lnTo>
                    <a:lnTo>
                      <a:pt x="37" y="1"/>
                    </a:lnTo>
                    <a:lnTo>
                      <a:pt x="41" y="3"/>
                    </a:lnTo>
                    <a:lnTo>
                      <a:pt x="45" y="6"/>
                    </a:lnTo>
                    <a:lnTo>
                      <a:pt x="46" y="9"/>
                    </a:lnTo>
                    <a:lnTo>
                      <a:pt x="49" y="16"/>
                    </a:lnTo>
                    <a:lnTo>
                      <a:pt x="49" y="22"/>
                    </a:lnTo>
                    <a:lnTo>
                      <a:pt x="50" y="27"/>
                    </a:lnTo>
                    <a:lnTo>
                      <a:pt x="49" y="34"/>
                    </a:lnTo>
                    <a:lnTo>
                      <a:pt x="48" y="39"/>
                    </a:lnTo>
                    <a:lnTo>
                      <a:pt x="46" y="45"/>
                    </a:lnTo>
                    <a:lnTo>
                      <a:pt x="46" y="50"/>
                    </a:lnTo>
                    <a:lnTo>
                      <a:pt x="44" y="58"/>
                    </a:lnTo>
                    <a:lnTo>
                      <a:pt x="44" y="63"/>
                    </a:lnTo>
                    <a:lnTo>
                      <a:pt x="39" y="67"/>
                    </a:lnTo>
                    <a:lnTo>
                      <a:pt x="41" y="211"/>
                    </a:lnTo>
                    <a:lnTo>
                      <a:pt x="12" y="212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4391" name="Freeform 28"/>
              <p:cNvSpPr>
                <a:spLocks/>
              </p:cNvSpPr>
              <p:nvPr/>
            </p:nvSpPr>
            <p:spPr bwMode="auto">
              <a:xfrm>
                <a:off x="358" y="2851"/>
                <a:ext cx="21" cy="87"/>
              </a:xfrm>
              <a:custGeom>
                <a:avLst/>
                <a:gdLst>
                  <a:gd name="T0" fmla="*/ 1 w 42"/>
                  <a:gd name="T1" fmla="*/ 1 h 174"/>
                  <a:gd name="T2" fmla="*/ 1 w 42"/>
                  <a:gd name="T3" fmla="*/ 1 h 174"/>
                  <a:gd name="T4" fmla="*/ 1 w 42"/>
                  <a:gd name="T5" fmla="*/ 1 h 174"/>
                  <a:gd name="T6" fmla="*/ 1 w 42"/>
                  <a:gd name="T7" fmla="*/ 1 h 174"/>
                  <a:gd name="T8" fmla="*/ 1 w 42"/>
                  <a:gd name="T9" fmla="*/ 1 h 174"/>
                  <a:gd name="T10" fmla="*/ 1 w 42"/>
                  <a:gd name="T11" fmla="*/ 1 h 174"/>
                  <a:gd name="T12" fmla="*/ 1 w 42"/>
                  <a:gd name="T13" fmla="*/ 1 h 174"/>
                  <a:gd name="T14" fmla="*/ 1 w 42"/>
                  <a:gd name="T15" fmla="*/ 1 h 174"/>
                  <a:gd name="T16" fmla="*/ 1 w 42"/>
                  <a:gd name="T17" fmla="*/ 1 h 174"/>
                  <a:gd name="T18" fmla="*/ 1 w 42"/>
                  <a:gd name="T19" fmla="*/ 1 h 174"/>
                  <a:gd name="T20" fmla="*/ 1 w 42"/>
                  <a:gd name="T21" fmla="*/ 1 h 174"/>
                  <a:gd name="T22" fmla="*/ 1 w 42"/>
                  <a:gd name="T23" fmla="*/ 1 h 174"/>
                  <a:gd name="T24" fmla="*/ 1 w 42"/>
                  <a:gd name="T25" fmla="*/ 0 h 174"/>
                  <a:gd name="T26" fmla="*/ 1 w 42"/>
                  <a:gd name="T27" fmla="*/ 1 h 174"/>
                  <a:gd name="T28" fmla="*/ 1 w 42"/>
                  <a:gd name="T29" fmla="*/ 1 h 174"/>
                  <a:gd name="T30" fmla="*/ 1 w 42"/>
                  <a:gd name="T31" fmla="*/ 1 h 174"/>
                  <a:gd name="T32" fmla="*/ 1 w 42"/>
                  <a:gd name="T33" fmla="*/ 1 h 174"/>
                  <a:gd name="T34" fmla="*/ 1 w 42"/>
                  <a:gd name="T35" fmla="*/ 1 h 174"/>
                  <a:gd name="T36" fmla="*/ 0 w 42"/>
                  <a:gd name="T37" fmla="*/ 1 h 174"/>
                  <a:gd name="T38" fmla="*/ 1 w 42"/>
                  <a:gd name="T39" fmla="*/ 1 h 174"/>
                  <a:gd name="T40" fmla="*/ 1 w 42"/>
                  <a:gd name="T41" fmla="*/ 1 h 174"/>
                  <a:gd name="T42" fmla="*/ 1 w 42"/>
                  <a:gd name="T43" fmla="*/ 1 h 174"/>
                  <a:gd name="T44" fmla="*/ 1 w 42"/>
                  <a:gd name="T45" fmla="*/ 1 h 174"/>
                  <a:gd name="T46" fmla="*/ 1 w 42"/>
                  <a:gd name="T47" fmla="*/ 1 h 174"/>
                  <a:gd name="T48" fmla="*/ 1 w 42"/>
                  <a:gd name="T49" fmla="*/ 1 h 17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174"/>
                  <a:gd name="T77" fmla="*/ 42 w 42"/>
                  <a:gd name="T78" fmla="*/ 174 h 17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174">
                    <a:moveTo>
                      <a:pt x="32" y="169"/>
                    </a:moveTo>
                    <a:lnTo>
                      <a:pt x="32" y="53"/>
                    </a:lnTo>
                    <a:lnTo>
                      <a:pt x="32" y="49"/>
                    </a:lnTo>
                    <a:lnTo>
                      <a:pt x="36" y="42"/>
                    </a:lnTo>
                    <a:lnTo>
                      <a:pt x="38" y="35"/>
                    </a:lnTo>
                    <a:lnTo>
                      <a:pt x="41" y="30"/>
                    </a:lnTo>
                    <a:lnTo>
                      <a:pt x="41" y="23"/>
                    </a:lnTo>
                    <a:lnTo>
                      <a:pt x="42" y="18"/>
                    </a:lnTo>
                    <a:lnTo>
                      <a:pt x="40" y="11"/>
                    </a:lnTo>
                    <a:lnTo>
                      <a:pt x="37" y="7"/>
                    </a:lnTo>
                    <a:lnTo>
                      <a:pt x="33" y="2"/>
                    </a:lnTo>
                    <a:lnTo>
                      <a:pt x="31" y="1"/>
                    </a:lnTo>
                    <a:lnTo>
                      <a:pt x="21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2" y="14"/>
                    </a:lnTo>
                    <a:lnTo>
                      <a:pt x="1" y="21"/>
                    </a:lnTo>
                    <a:lnTo>
                      <a:pt x="0" y="26"/>
                    </a:lnTo>
                    <a:lnTo>
                      <a:pt x="1" y="34"/>
                    </a:lnTo>
                    <a:lnTo>
                      <a:pt x="3" y="42"/>
                    </a:lnTo>
                    <a:lnTo>
                      <a:pt x="7" y="49"/>
                    </a:lnTo>
                    <a:lnTo>
                      <a:pt x="7" y="174"/>
                    </a:lnTo>
                    <a:lnTo>
                      <a:pt x="32" y="169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4392" name="Freeform 29"/>
              <p:cNvSpPr>
                <a:spLocks/>
              </p:cNvSpPr>
              <p:nvPr/>
            </p:nvSpPr>
            <p:spPr bwMode="auto">
              <a:xfrm>
                <a:off x="289" y="3099"/>
                <a:ext cx="59" cy="185"/>
              </a:xfrm>
              <a:custGeom>
                <a:avLst/>
                <a:gdLst>
                  <a:gd name="T0" fmla="*/ 0 w 120"/>
                  <a:gd name="T1" fmla="*/ 0 h 372"/>
                  <a:gd name="T2" fmla="*/ 0 w 120"/>
                  <a:gd name="T3" fmla="*/ 0 h 372"/>
                  <a:gd name="T4" fmla="*/ 0 w 120"/>
                  <a:gd name="T5" fmla="*/ 0 h 372"/>
                  <a:gd name="T6" fmla="*/ 0 w 120"/>
                  <a:gd name="T7" fmla="*/ 0 h 372"/>
                  <a:gd name="T8" fmla="*/ 0 w 120"/>
                  <a:gd name="T9" fmla="*/ 0 h 372"/>
                  <a:gd name="T10" fmla="*/ 0 w 120"/>
                  <a:gd name="T11" fmla="*/ 0 h 372"/>
                  <a:gd name="T12" fmla="*/ 0 w 120"/>
                  <a:gd name="T13" fmla="*/ 0 h 372"/>
                  <a:gd name="T14" fmla="*/ 0 w 120"/>
                  <a:gd name="T15" fmla="*/ 0 h 372"/>
                  <a:gd name="T16" fmla="*/ 0 w 120"/>
                  <a:gd name="T17" fmla="*/ 0 h 372"/>
                  <a:gd name="T18" fmla="*/ 0 w 120"/>
                  <a:gd name="T19" fmla="*/ 0 h 372"/>
                  <a:gd name="T20" fmla="*/ 0 w 120"/>
                  <a:gd name="T21" fmla="*/ 0 h 372"/>
                  <a:gd name="T22" fmla="*/ 0 w 120"/>
                  <a:gd name="T23" fmla="*/ 0 h 372"/>
                  <a:gd name="T24" fmla="*/ 0 w 120"/>
                  <a:gd name="T25" fmla="*/ 0 h 372"/>
                  <a:gd name="T26" fmla="*/ 0 w 120"/>
                  <a:gd name="T27" fmla="*/ 0 h 372"/>
                  <a:gd name="T28" fmla="*/ 0 w 120"/>
                  <a:gd name="T29" fmla="*/ 0 h 372"/>
                  <a:gd name="T30" fmla="*/ 0 w 120"/>
                  <a:gd name="T31" fmla="*/ 0 h 372"/>
                  <a:gd name="T32" fmla="*/ 0 w 120"/>
                  <a:gd name="T33" fmla="*/ 0 h 372"/>
                  <a:gd name="T34" fmla="*/ 0 w 120"/>
                  <a:gd name="T35" fmla="*/ 0 h 372"/>
                  <a:gd name="T36" fmla="*/ 0 w 120"/>
                  <a:gd name="T37" fmla="*/ 0 h 372"/>
                  <a:gd name="T38" fmla="*/ 0 w 120"/>
                  <a:gd name="T39" fmla="*/ 0 h 372"/>
                  <a:gd name="T40" fmla="*/ 0 w 120"/>
                  <a:gd name="T41" fmla="*/ 0 h 372"/>
                  <a:gd name="T42" fmla="*/ 0 w 120"/>
                  <a:gd name="T43" fmla="*/ 0 h 372"/>
                  <a:gd name="T44" fmla="*/ 0 w 120"/>
                  <a:gd name="T45" fmla="*/ 0 h 372"/>
                  <a:gd name="T46" fmla="*/ 0 w 120"/>
                  <a:gd name="T47" fmla="*/ 0 h 372"/>
                  <a:gd name="T48" fmla="*/ 0 w 120"/>
                  <a:gd name="T49" fmla="*/ 0 h 372"/>
                  <a:gd name="T50" fmla="*/ 0 w 120"/>
                  <a:gd name="T51" fmla="*/ 1 h 372"/>
                  <a:gd name="T52" fmla="*/ 0 w 120"/>
                  <a:gd name="T53" fmla="*/ 1 h 372"/>
                  <a:gd name="T54" fmla="*/ 0 w 120"/>
                  <a:gd name="T55" fmla="*/ 0 h 372"/>
                  <a:gd name="T56" fmla="*/ 0 w 120"/>
                  <a:gd name="T57" fmla="*/ 0 h 372"/>
                  <a:gd name="T58" fmla="*/ 0 w 120"/>
                  <a:gd name="T59" fmla="*/ 0 h 372"/>
                  <a:gd name="T60" fmla="*/ 0 w 120"/>
                  <a:gd name="T61" fmla="*/ 0 h 372"/>
                  <a:gd name="T62" fmla="*/ 0 w 120"/>
                  <a:gd name="T63" fmla="*/ 0 h 372"/>
                  <a:gd name="T64" fmla="*/ 0 w 120"/>
                  <a:gd name="T65" fmla="*/ 0 h 372"/>
                  <a:gd name="T66" fmla="*/ 0 w 120"/>
                  <a:gd name="T67" fmla="*/ 0 h 372"/>
                  <a:gd name="T68" fmla="*/ 0 w 120"/>
                  <a:gd name="T69" fmla="*/ 0 h 372"/>
                  <a:gd name="T70" fmla="*/ 0 w 120"/>
                  <a:gd name="T71" fmla="*/ 0 h 372"/>
                  <a:gd name="T72" fmla="*/ 0 w 120"/>
                  <a:gd name="T73" fmla="*/ 0 h 372"/>
                  <a:gd name="T74" fmla="*/ 0 w 120"/>
                  <a:gd name="T75" fmla="*/ 0 h 372"/>
                  <a:gd name="T76" fmla="*/ 0 w 120"/>
                  <a:gd name="T77" fmla="*/ 0 h 372"/>
                  <a:gd name="T78" fmla="*/ 0 w 120"/>
                  <a:gd name="T79" fmla="*/ 0 h 372"/>
                  <a:gd name="T80" fmla="*/ 0 w 120"/>
                  <a:gd name="T81" fmla="*/ 0 h 372"/>
                  <a:gd name="T82" fmla="*/ 0 w 120"/>
                  <a:gd name="T83" fmla="*/ 0 h 372"/>
                  <a:gd name="T84" fmla="*/ 0 w 120"/>
                  <a:gd name="T85" fmla="*/ 0 h 372"/>
                  <a:gd name="T86" fmla="*/ 0 w 120"/>
                  <a:gd name="T87" fmla="*/ 0 h 372"/>
                  <a:gd name="T88" fmla="*/ 0 w 120"/>
                  <a:gd name="T89" fmla="*/ 0 h 372"/>
                  <a:gd name="T90" fmla="*/ 0 w 120"/>
                  <a:gd name="T91" fmla="*/ 0 h 372"/>
                  <a:gd name="T92" fmla="*/ 0 w 120"/>
                  <a:gd name="T93" fmla="*/ 0 h 372"/>
                  <a:gd name="T94" fmla="*/ 0 w 120"/>
                  <a:gd name="T95" fmla="*/ 0 h 372"/>
                  <a:gd name="T96" fmla="*/ 0 w 120"/>
                  <a:gd name="T97" fmla="*/ 0 h 372"/>
                  <a:gd name="T98" fmla="*/ 0 w 120"/>
                  <a:gd name="T99" fmla="*/ 0 h 372"/>
                  <a:gd name="T100" fmla="*/ 0 w 120"/>
                  <a:gd name="T101" fmla="*/ 0 h 372"/>
                  <a:gd name="T102" fmla="*/ 0 w 120"/>
                  <a:gd name="T103" fmla="*/ 0 h 372"/>
                  <a:gd name="T104" fmla="*/ 0 w 120"/>
                  <a:gd name="T105" fmla="*/ 0 h 372"/>
                  <a:gd name="T106" fmla="*/ 0 w 120"/>
                  <a:gd name="T107" fmla="*/ 0 h 372"/>
                  <a:gd name="T108" fmla="*/ 0 w 120"/>
                  <a:gd name="T109" fmla="*/ 0 h 372"/>
                  <a:gd name="T110" fmla="*/ 0 w 120"/>
                  <a:gd name="T111" fmla="*/ 0 h 372"/>
                  <a:gd name="T112" fmla="*/ 0 w 120"/>
                  <a:gd name="T113" fmla="*/ 0 h 37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0"/>
                  <a:gd name="T172" fmla="*/ 0 h 372"/>
                  <a:gd name="T173" fmla="*/ 120 w 120"/>
                  <a:gd name="T174" fmla="*/ 372 h 37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0" h="372">
                    <a:moveTo>
                      <a:pt x="120" y="31"/>
                    </a:moveTo>
                    <a:lnTo>
                      <a:pt x="118" y="30"/>
                    </a:lnTo>
                    <a:lnTo>
                      <a:pt x="114" y="30"/>
                    </a:lnTo>
                    <a:lnTo>
                      <a:pt x="108" y="30"/>
                    </a:lnTo>
                    <a:lnTo>
                      <a:pt x="100" y="32"/>
                    </a:lnTo>
                    <a:lnTo>
                      <a:pt x="90" y="33"/>
                    </a:lnTo>
                    <a:lnTo>
                      <a:pt x="80" y="37"/>
                    </a:lnTo>
                    <a:lnTo>
                      <a:pt x="70" y="39"/>
                    </a:lnTo>
                    <a:lnTo>
                      <a:pt x="61" y="46"/>
                    </a:lnTo>
                    <a:lnTo>
                      <a:pt x="51" y="50"/>
                    </a:lnTo>
                    <a:lnTo>
                      <a:pt x="44" y="59"/>
                    </a:lnTo>
                    <a:lnTo>
                      <a:pt x="35" y="69"/>
                    </a:lnTo>
                    <a:lnTo>
                      <a:pt x="31" y="82"/>
                    </a:lnTo>
                    <a:lnTo>
                      <a:pt x="27" y="95"/>
                    </a:lnTo>
                    <a:lnTo>
                      <a:pt x="27" y="112"/>
                    </a:lnTo>
                    <a:lnTo>
                      <a:pt x="30" y="131"/>
                    </a:lnTo>
                    <a:lnTo>
                      <a:pt x="38" y="154"/>
                    </a:lnTo>
                    <a:lnTo>
                      <a:pt x="39" y="156"/>
                    </a:lnTo>
                    <a:lnTo>
                      <a:pt x="44" y="158"/>
                    </a:lnTo>
                    <a:lnTo>
                      <a:pt x="48" y="161"/>
                    </a:lnTo>
                    <a:lnTo>
                      <a:pt x="55" y="164"/>
                    </a:lnTo>
                    <a:lnTo>
                      <a:pt x="59" y="165"/>
                    </a:lnTo>
                    <a:lnTo>
                      <a:pt x="65" y="165"/>
                    </a:lnTo>
                    <a:lnTo>
                      <a:pt x="68" y="166"/>
                    </a:lnTo>
                    <a:lnTo>
                      <a:pt x="69" y="167"/>
                    </a:lnTo>
                    <a:lnTo>
                      <a:pt x="69" y="372"/>
                    </a:lnTo>
                    <a:lnTo>
                      <a:pt x="40" y="372"/>
                    </a:lnTo>
                    <a:lnTo>
                      <a:pt x="38" y="166"/>
                    </a:lnTo>
                    <a:lnTo>
                      <a:pt x="34" y="164"/>
                    </a:lnTo>
                    <a:lnTo>
                      <a:pt x="27" y="155"/>
                    </a:lnTo>
                    <a:lnTo>
                      <a:pt x="23" y="148"/>
                    </a:lnTo>
                    <a:lnTo>
                      <a:pt x="17" y="142"/>
                    </a:lnTo>
                    <a:lnTo>
                      <a:pt x="12" y="135"/>
                    </a:lnTo>
                    <a:lnTo>
                      <a:pt x="9" y="127"/>
                    </a:lnTo>
                    <a:lnTo>
                      <a:pt x="4" y="117"/>
                    </a:lnTo>
                    <a:lnTo>
                      <a:pt x="2" y="106"/>
                    </a:lnTo>
                    <a:lnTo>
                      <a:pt x="0" y="95"/>
                    </a:lnTo>
                    <a:lnTo>
                      <a:pt x="0" y="84"/>
                    </a:lnTo>
                    <a:lnTo>
                      <a:pt x="3" y="72"/>
                    </a:lnTo>
                    <a:lnTo>
                      <a:pt x="8" y="60"/>
                    </a:lnTo>
                    <a:lnTo>
                      <a:pt x="15" y="47"/>
                    </a:lnTo>
                    <a:lnTo>
                      <a:pt x="25" y="33"/>
                    </a:lnTo>
                    <a:lnTo>
                      <a:pt x="35" y="21"/>
                    </a:lnTo>
                    <a:lnTo>
                      <a:pt x="46" y="12"/>
                    </a:lnTo>
                    <a:lnTo>
                      <a:pt x="56" y="5"/>
                    </a:lnTo>
                    <a:lnTo>
                      <a:pt x="66" y="2"/>
                    </a:lnTo>
                    <a:lnTo>
                      <a:pt x="72" y="0"/>
                    </a:lnTo>
                    <a:lnTo>
                      <a:pt x="80" y="0"/>
                    </a:lnTo>
                    <a:lnTo>
                      <a:pt x="88" y="2"/>
                    </a:lnTo>
                    <a:lnTo>
                      <a:pt x="94" y="5"/>
                    </a:lnTo>
                    <a:lnTo>
                      <a:pt x="100" y="8"/>
                    </a:lnTo>
                    <a:lnTo>
                      <a:pt x="104" y="12"/>
                    </a:lnTo>
                    <a:lnTo>
                      <a:pt x="109" y="16"/>
                    </a:lnTo>
                    <a:lnTo>
                      <a:pt x="113" y="21"/>
                    </a:lnTo>
                    <a:lnTo>
                      <a:pt x="118" y="27"/>
                    </a:lnTo>
                    <a:lnTo>
                      <a:pt x="120" y="31"/>
                    </a:lnTo>
                    <a:close/>
                  </a:path>
                </a:pathLst>
              </a:custGeom>
              <a:solidFill>
                <a:srgbClr val="B34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4393" name="Freeform 30"/>
              <p:cNvSpPr>
                <a:spLocks/>
              </p:cNvSpPr>
              <p:nvPr/>
            </p:nvSpPr>
            <p:spPr bwMode="auto">
              <a:xfrm>
                <a:off x="1331" y="3338"/>
                <a:ext cx="99" cy="36"/>
              </a:xfrm>
              <a:custGeom>
                <a:avLst/>
                <a:gdLst>
                  <a:gd name="T0" fmla="*/ 1 w 197"/>
                  <a:gd name="T1" fmla="*/ 1 h 72"/>
                  <a:gd name="T2" fmla="*/ 0 w 197"/>
                  <a:gd name="T3" fmla="*/ 1 h 72"/>
                  <a:gd name="T4" fmla="*/ 1 w 197"/>
                  <a:gd name="T5" fmla="*/ 1 h 72"/>
                  <a:gd name="T6" fmla="*/ 1 w 197"/>
                  <a:gd name="T7" fmla="*/ 1 h 72"/>
                  <a:gd name="T8" fmla="*/ 1 w 197"/>
                  <a:gd name="T9" fmla="*/ 1 h 72"/>
                  <a:gd name="T10" fmla="*/ 1 w 197"/>
                  <a:gd name="T11" fmla="*/ 1 h 72"/>
                  <a:gd name="T12" fmla="*/ 1 w 197"/>
                  <a:gd name="T13" fmla="*/ 1 h 72"/>
                  <a:gd name="T14" fmla="*/ 1 w 197"/>
                  <a:gd name="T15" fmla="*/ 1 h 72"/>
                  <a:gd name="T16" fmla="*/ 1 w 197"/>
                  <a:gd name="T17" fmla="*/ 1 h 72"/>
                  <a:gd name="T18" fmla="*/ 1 w 197"/>
                  <a:gd name="T19" fmla="*/ 0 h 72"/>
                  <a:gd name="T20" fmla="*/ 1 w 197"/>
                  <a:gd name="T21" fmla="*/ 1 h 72"/>
                  <a:gd name="T22" fmla="*/ 1 w 197"/>
                  <a:gd name="T23" fmla="*/ 1 h 72"/>
                  <a:gd name="T24" fmla="*/ 1 w 197"/>
                  <a:gd name="T25" fmla="*/ 1 h 72"/>
                  <a:gd name="T26" fmla="*/ 1 w 197"/>
                  <a:gd name="T27" fmla="*/ 1 h 72"/>
                  <a:gd name="T28" fmla="*/ 1 w 197"/>
                  <a:gd name="T29" fmla="*/ 1 h 72"/>
                  <a:gd name="T30" fmla="*/ 1 w 197"/>
                  <a:gd name="T31" fmla="*/ 1 h 72"/>
                  <a:gd name="T32" fmla="*/ 1 w 197"/>
                  <a:gd name="T33" fmla="*/ 1 h 72"/>
                  <a:gd name="T34" fmla="*/ 1 w 197"/>
                  <a:gd name="T35" fmla="*/ 1 h 72"/>
                  <a:gd name="T36" fmla="*/ 1 w 197"/>
                  <a:gd name="T37" fmla="*/ 1 h 72"/>
                  <a:gd name="T38" fmla="*/ 1 w 197"/>
                  <a:gd name="T39" fmla="*/ 1 h 72"/>
                  <a:gd name="T40" fmla="*/ 1 w 197"/>
                  <a:gd name="T41" fmla="*/ 1 h 72"/>
                  <a:gd name="T42" fmla="*/ 1 w 197"/>
                  <a:gd name="T43" fmla="*/ 1 h 72"/>
                  <a:gd name="T44" fmla="*/ 1 w 197"/>
                  <a:gd name="T45" fmla="*/ 1 h 72"/>
                  <a:gd name="T46" fmla="*/ 1 w 197"/>
                  <a:gd name="T47" fmla="*/ 1 h 72"/>
                  <a:gd name="T48" fmla="*/ 1 w 197"/>
                  <a:gd name="T49" fmla="*/ 1 h 72"/>
                  <a:gd name="T50" fmla="*/ 1 w 197"/>
                  <a:gd name="T51" fmla="*/ 1 h 72"/>
                  <a:gd name="T52" fmla="*/ 1 w 197"/>
                  <a:gd name="T53" fmla="*/ 1 h 72"/>
                  <a:gd name="T54" fmla="*/ 1 w 197"/>
                  <a:gd name="T55" fmla="*/ 1 h 72"/>
                  <a:gd name="T56" fmla="*/ 1 w 197"/>
                  <a:gd name="T57" fmla="*/ 1 h 72"/>
                  <a:gd name="T58" fmla="*/ 1 w 197"/>
                  <a:gd name="T59" fmla="*/ 1 h 72"/>
                  <a:gd name="T60" fmla="*/ 1 w 197"/>
                  <a:gd name="T61" fmla="*/ 1 h 72"/>
                  <a:gd name="T62" fmla="*/ 1 w 197"/>
                  <a:gd name="T63" fmla="*/ 1 h 7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7"/>
                  <a:gd name="T97" fmla="*/ 0 h 72"/>
                  <a:gd name="T98" fmla="*/ 197 w 197"/>
                  <a:gd name="T99" fmla="*/ 72 h 7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7" h="72">
                    <a:moveTo>
                      <a:pt x="5" y="43"/>
                    </a:moveTo>
                    <a:lnTo>
                      <a:pt x="0" y="18"/>
                    </a:lnTo>
                    <a:lnTo>
                      <a:pt x="10" y="18"/>
                    </a:lnTo>
                    <a:lnTo>
                      <a:pt x="11" y="38"/>
                    </a:lnTo>
                    <a:lnTo>
                      <a:pt x="36" y="35"/>
                    </a:lnTo>
                    <a:lnTo>
                      <a:pt x="34" y="8"/>
                    </a:lnTo>
                    <a:lnTo>
                      <a:pt x="44" y="5"/>
                    </a:lnTo>
                    <a:lnTo>
                      <a:pt x="45" y="31"/>
                    </a:lnTo>
                    <a:lnTo>
                      <a:pt x="62" y="30"/>
                    </a:lnTo>
                    <a:lnTo>
                      <a:pt x="62" y="0"/>
                    </a:lnTo>
                    <a:lnTo>
                      <a:pt x="74" y="4"/>
                    </a:lnTo>
                    <a:lnTo>
                      <a:pt x="72" y="33"/>
                    </a:lnTo>
                    <a:lnTo>
                      <a:pt x="93" y="38"/>
                    </a:lnTo>
                    <a:lnTo>
                      <a:pt x="96" y="10"/>
                    </a:lnTo>
                    <a:lnTo>
                      <a:pt x="110" y="14"/>
                    </a:lnTo>
                    <a:lnTo>
                      <a:pt x="103" y="39"/>
                    </a:lnTo>
                    <a:lnTo>
                      <a:pt x="125" y="48"/>
                    </a:lnTo>
                    <a:lnTo>
                      <a:pt x="131" y="21"/>
                    </a:lnTo>
                    <a:lnTo>
                      <a:pt x="145" y="25"/>
                    </a:lnTo>
                    <a:lnTo>
                      <a:pt x="133" y="49"/>
                    </a:lnTo>
                    <a:lnTo>
                      <a:pt x="149" y="54"/>
                    </a:lnTo>
                    <a:lnTo>
                      <a:pt x="156" y="31"/>
                    </a:lnTo>
                    <a:lnTo>
                      <a:pt x="168" y="35"/>
                    </a:lnTo>
                    <a:lnTo>
                      <a:pt x="154" y="57"/>
                    </a:lnTo>
                    <a:lnTo>
                      <a:pt x="175" y="64"/>
                    </a:lnTo>
                    <a:lnTo>
                      <a:pt x="182" y="41"/>
                    </a:lnTo>
                    <a:lnTo>
                      <a:pt x="197" y="51"/>
                    </a:lnTo>
                    <a:lnTo>
                      <a:pt x="180" y="72"/>
                    </a:lnTo>
                    <a:lnTo>
                      <a:pt x="120" y="54"/>
                    </a:lnTo>
                    <a:lnTo>
                      <a:pt x="59" y="43"/>
                    </a:lnTo>
                    <a:lnTo>
                      <a:pt x="5" y="43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4394" name="Freeform 31"/>
              <p:cNvSpPr>
                <a:spLocks/>
              </p:cNvSpPr>
              <p:nvPr/>
            </p:nvSpPr>
            <p:spPr bwMode="auto">
              <a:xfrm>
                <a:off x="1311" y="3381"/>
                <a:ext cx="88" cy="58"/>
              </a:xfrm>
              <a:custGeom>
                <a:avLst/>
                <a:gdLst>
                  <a:gd name="T0" fmla="*/ 1 w 175"/>
                  <a:gd name="T1" fmla="*/ 1 h 115"/>
                  <a:gd name="T2" fmla="*/ 1 w 175"/>
                  <a:gd name="T3" fmla="*/ 1 h 115"/>
                  <a:gd name="T4" fmla="*/ 1 w 175"/>
                  <a:gd name="T5" fmla="*/ 1 h 115"/>
                  <a:gd name="T6" fmla="*/ 1 w 175"/>
                  <a:gd name="T7" fmla="*/ 1 h 115"/>
                  <a:gd name="T8" fmla="*/ 1 w 175"/>
                  <a:gd name="T9" fmla="*/ 1 h 115"/>
                  <a:gd name="T10" fmla="*/ 1 w 175"/>
                  <a:gd name="T11" fmla="*/ 1 h 115"/>
                  <a:gd name="T12" fmla="*/ 1 w 175"/>
                  <a:gd name="T13" fmla="*/ 1 h 115"/>
                  <a:gd name="T14" fmla="*/ 1 w 175"/>
                  <a:gd name="T15" fmla="*/ 1 h 115"/>
                  <a:gd name="T16" fmla="*/ 1 w 175"/>
                  <a:gd name="T17" fmla="*/ 1 h 115"/>
                  <a:gd name="T18" fmla="*/ 1 w 175"/>
                  <a:gd name="T19" fmla="*/ 1 h 115"/>
                  <a:gd name="T20" fmla="*/ 1 w 175"/>
                  <a:gd name="T21" fmla="*/ 1 h 115"/>
                  <a:gd name="T22" fmla="*/ 1 w 175"/>
                  <a:gd name="T23" fmla="*/ 1 h 115"/>
                  <a:gd name="T24" fmla="*/ 1 w 175"/>
                  <a:gd name="T25" fmla="*/ 1 h 115"/>
                  <a:gd name="T26" fmla="*/ 1 w 175"/>
                  <a:gd name="T27" fmla="*/ 1 h 115"/>
                  <a:gd name="T28" fmla="*/ 1 w 175"/>
                  <a:gd name="T29" fmla="*/ 1 h 115"/>
                  <a:gd name="T30" fmla="*/ 1 w 175"/>
                  <a:gd name="T31" fmla="*/ 1 h 115"/>
                  <a:gd name="T32" fmla="*/ 1 w 175"/>
                  <a:gd name="T33" fmla="*/ 1 h 115"/>
                  <a:gd name="T34" fmla="*/ 1 w 175"/>
                  <a:gd name="T35" fmla="*/ 1 h 115"/>
                  <a:gd name="T36" fmla="*/ 1 w 175"/>
                  <a:gd name="T37" fmla="*/ 1 h 115"/>
                  <a:gd name="T38" fmla="*/ 1 w 175"/>
                  <a:gd name="T39" fmla="*/ 1 h 115"/>
                  <a:gd name="T40" fmla="*/ 1 w 175"/>
                  <a:gd name="T41" fmla="*/ 1 h 115"/>
                  <a:gd name="T42" fmla="*/ 1 w 175"/>
                  <a:gd name="T43" fmla="*/ 1 h 115"/>
                  <a:gd name="T44" fmla="*/ 1 w 175"/>
                  <a:gd name="T45" fmla="*/ 1 h 115"/>
                  <a:gd name="T46" fmla="*/ 1 w 175"/>
                  <a:gd name="T47" fmla="*/ 1 h 115"/>
                  <a:gd name="T48" fmla="*/ 1 w 175"/>
                  <a:gd name="T49" fmla="*/ 1 h 115"/>
                  <a:gd name="T50" fmla="*/ 1 w 175"/>
                  <a:gd name="T51" fmla="*/ 1 h 115"/>
                  <a:gd name="T52" fmla="*/ 0 w 175"/>
                  <a:gd name="T53" fmla="*/ 1 h 115"/>
                  <a:gd name="T54" fmla="*/ 1 w 175"/>
                  <a:gd name="T55" fmla="*/ 0 h 115"/>
                  <a:gd name="T56" fmla="*/ 1 w 175"/>
                  <a:gd name="T57" fmla="*/ 1 h 115"/>
                  <a:gd name="T58" fmla="*/ 1 w 175"/>
                  <a:gd name="T59" fmla="*/ 1 h 115"/>
                  <a:gd name="T60" fmla="*/ 1 w 175"/>
                  <a:gd name="T61" fmla="*/ 1 h 115"/>
                  <a:gd name="T62" fmla="*/ 1 w 175"/>
                  <a:gd name="T63" fmla="*/ 1 h 11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75"/>
                  <a:gd name="T97" fmla="*/ 0 h 115"/>
                  <a:gd name="T98" fmla="*/ 175 w 175"/>
                  <a:gd name="T99" fmla="*/ 115 h 11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75" h="115">
                    <a:moveTo>
                      <a:pt x="175" y="92"/>
                    </a:moveTo>
                    <a:lnTo>
                      <a:pt x="171" y="115"/>
                    </a:lnTo>
                    <a:lnTo>
                      <a:pt x="161" y="111"/>
                    </a:lnTo>
                    <a:lnTo>
                      <a:pt x="166" y="93"/>
                    </a:lnTo>
                    <a:lnTo>
                      <a:pt x="145" y="85"/>
                    </a:lnTo>
                    <a:lnTo>
                      <a:pt x="137" y="113"/>
                    </a:lnTo>
                    <a:lnTo>
                      <a:pt x="127" y="110"/>
                    </a:lnTo>
                    <a:lnTo>
                      <a:pt x="136" y="86"/>
                    </a:lnTo>
                    <a:lnTo>
                      <a:pt x="118" y="83"/>
                    </a:lnTo>
                    <a:lnTo>
                      <a:pt x="109" y="109"/>
                    </a:lnTo>
                    <a:lnTo>
                      <a:pt x="97" y="100"/>
                    </a:lnTo>
                    <a:lnTo>
                      <a:pt x="110" y="75"/>
                    </a:lnTo>
                    <a:lnTo>
                      <a:pt x="91" y="63"/>
                    </a:lnTo>
                    <a:lnTo>
                      <a:pt x="80" y="86"/>
                    </a:lnTo>
                    <a:lnTo>
                      <a:pt x="67" y="78"/>
                    </a:lnTo>
                    <a:lnTo>
                      <a:pt x="84" y="59"/>
                    </a:lnTo>
                    <a:lnTo>
                      <a:pt x="66" y="43"/>
                    </a:lnTo>
                    <a:lnTo>
                      <a:pt x="50" y="64"/>
                    </a:lnTo>
                    <a:lnTo>
                      <a:pt x="38" y="57"/>
                    </a:lnTo>
                    <a:lnTo>
                      <a:pt x="58" y="39"/>
                    </a:lnTo>
                    <a:lnTo>
                      <a:pt x="46" y="27"/>
                    </a:lnTo>
                    <a:lnTo>
                      <a:pt x="30" y="47"/>
                    </a:lnTo>
                    <a:lnTo>
                      <a:pt x="21" y="37"/>
                    </a:lnTo>
                    <a:lnTo>
                      <a:pt x="40" y="21"/>
                    </a:lnTo>
                    <a:lnTo>
                      <a:pt x="25" y="8"/>
                    </a:lnTo>
                    <a:lnTo>
                      <a:pt x="11" y="29"/>
                    </a:lnTo>
                    <a:lnTo>
                      <a:pt x="0" y="13"/>
                    </a:lnTo>
                    <a:lnTo>
                      <a:pt x="23" y="0"/>
                    </a:lnTo>
                    <a:lnTo>
                      <a:pt x="74" y="37"/>
                    </a:lnTo>
                    <a:lnTo>
                      <a:pt x="127" y="72"/>
                    </a:lnTo>
                    <a:lnTo>
                      <a:pt x="175" y="92"/>
                    </a:lnTo>
                    <a:close/>
                  </a:path>
                </a:pathLst>
              </a:custGeom>
              <a:solidFill>
                <a:srgbClr val="4D3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14395" name="Freeform 32"/>
              <p:cNvSpPr>
                <a:spLocks/>
              </p:cNvSpPr>
              <p:nvPr/>
            </p:nvSpPr>
            <p:spPr bwMode="auto">
              <a:xfrm>
                <a:off x="953" y="3802"/>
                <a:ext cx="604" cy="164"/>
              </a:xfrm>
              <a:custGeom>
                <a:avLst/>
                <a:gdLst>
                  <a:gd name="T0" fmla="*/ 1 w 1209"/>
                  <a:gd name="T1" fmla="*/ 1 h 328"/>
                  <a:gd name="T2" fmla="*/ 1 w 1209"/>
                  <a:gd name="T3" fmla="*/ 1 h 328"/>
                  <a:gd name="T4" fmla="*/ 1 w 1209"/>
                  <a:gd name="T5" fmla="*/ 1 h 328"/>
                  <a:gd name="T6" fmla="*/ 1 w 1209"/>
                  <a:gd name="T7" fmla="*/ 1 h 328"/>
                  <a:gd name="T8" fmla="*/ 0 w 1209"/>
                  <a:gd name="T9" fmla="*/ 2 h 328"/>
                  <a:gd name="T10" fmla="*/ 0 w 1209"/>
                  <a:gd name="T11" fmla="*/ 2 h 328"/>
                  <a:gd name="T12" fmla="*/ 1 w 1209"/>
                  <a:gd name="T13" fmla="*/ 2 h 328"/>
                  <a:gd name="T14" fmla="*/ 1 w 1209"/>
                  <a:gd name="T15" fmla="*/ 2 h 328"/>
                  <a:gd name="T16" fmla="*/ 1 w 1209"/>
                  <a:gd name="T17" fmla="*/ 2 h 328"/>
                  <a:gd name="T18" fmla="*/ 1 w 1209"/>
                  <a:gd name="T19" fmla="*/ 2 h 328"/>
                  <a:gd name="T20" fmla="*/ 2 w 1209"/>
                  <a:gd name="T21" fmla="*/ 2 h 328"/>
                  <a:gd name="T22" fmla="*/ 2 w 1209"/>
                  <a:gd name="T23" fmla="*/ 2 h 328"/>
                  <a:gd name="T24" fmla="*/ 2 w 1209"/>
                  <a:gd name="T25" fmla="*/ 2 h 328"/>
                  <a:gd name="T26" fmla="*/ 3 w 1209"/>
                  <a:gd name="T27" fmla="*/ 2 h 328"/>
                  <a:gd name="T28" fmla="*/ 3 w 1209"/>
                  <a:gd name="T29" fmla="*/ 2 h 328"/>
                  <a:gd name="T30" fmla="*/ 3 w 1209"/>
                  <a:gd name="T31" fmla="*/ 2 h 328"/>
                  <a:gd name="T32" fmla="*/ 4 w 1209"/>
                  <a:gd name="T33" fmla="*/ 1 h 328"/>
                  <a:gd name="T34" fmla="*/ 4 w 1209"/>
                  <a:gd name="T35" fmla="*/ 1 h 328"/>
                  <a:gd name="T36" fmla="*/ 4 w 1209"/>
                  <a:gd name="T37" fmla="*/ 1 h 328"/>
                  <a:gd name="T38" fmla="*/ 4 w 1209"/>
                  <a:gd name="T39" fmla="*/ 1 h 328"/>
                  <a:gd name="T40" fmla="*/ 4 w 1209"/>
                  <a:gd name="T41" fmla="*/ 1 h 328"/>
                  <a:gd name="T42" fmla="*/ 4 w 1209"/>
                  <a:gd name="T43" fmla="*/ 1 h 328"/>
                  <a:gd name="T44" fmla="*/ 4 w 1209"/>
                  <a:gd name="T45" fmla="*/ 1 h 328"/>
                  <a:gd name="T46" fmla="*/ 4 w 1209"/>
                  <a:gd name="T47" fmla="*/ 1 h 328"/>
                  <a:gd name="T48" fmla="*/ 3 w 1209"/>
                  <a:gd name="T49" fmla="*/ 1 h 328"/>
                  <a:gd name="T50" fmla="*/ 3 w 1209"/>
                  <a:gd name="T51" fmla="*/ 1 h 328"/>
                  <a:gd name="T52" fmla="*/ 3 w 1209"/>
                  <a:gd name="T53" fmla="*/ 1 h 328"/>
                  <a:gd name="T54" fmla="*/ 2 w 1209"/>
                  <a:gd name="T55" fmla="*/ 1 h 328"/>
                  <a:gd name="T56" fmla="*/ 2 w 1209"/>
                  <a:gd name="T57" fmla="*/ 1 h 328"/>
                  <a:gd name="T58" fmla="*/ 2 w 1209"/>
                  <a:gd name="T59" fmla="*/ 1 h 328"/>
                  <a:gd name="T60" fmla="*/ 2 w 1209"/>
                  <a:gd name="T61" fmla="*/ 1 h 328"/>
                  <a:gd name="T62" fmla="*/ 1 w 1209"/>
                  <a:gd name="T63" fmla="*/ 1 h 328"/>
                  <a:gd name="T64" fmla="*/ 1 w 1209"/>
                  <a:gd name="T65" fmla="*/ 1 h 328"/>
                  <a:gd name="T66" fmla="*/ 1 w 1209"/>
                  <a:gd name="T67" fmla="*/ 1 h 328"/>
                  <a:gd name="T68" fmla="*/ 0 w 1209"/>
                  <a:gd name="T69" fmla="*/ 1 h 328"/>
                  <a:gd name="T70" fmla="*/ 0 w 1209"/>
                  <a:gd name="T71" fmla="*/ 1 h 328"/>
                  <a:gd name="T72" fmla="*/ 0 w 1209"/>
                  <a:gd name="T73" fmla="*/ 0 h 32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209"/>
                  <a:gd name="T112" fmla="*/ 0 h 328"/>
                  <a:gd name="T113" fmla="*/ 1209 w 1209"/>
                  <a:gd name="T114" fmla="*/ 328 h 32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209" h="328">
                    <a:moveTo>
                      <a:pt x="134" y="0"/>
                    </a:moveTo>
                    <a:lnTo>
                      <a:pt x="384" y="120"/>
                    </a:lnTo>
                    <a:lnTo>
                      <a:pt x="82" y="81"/>
                    </a:lnTo>
                    <a:lnTo>
                      <a:pt x="353" y="163"/>
                    </a:lnTo>
                    <a:lnTo>
                      <a:pt x="6" y="120"/>
                    </a:lnTo>
                    <a:lnTo>
                      <a:pt x="315" y="202"/>
                    </a:lnTo>
                    <a:lnTo>
                      <a:pt x="33" y="172"/>
                    </a:lnTo>
                    <a:lnTo>
                      <a:pt x="269" y="241"/>
                    </a:lnTo>
                    <a:lnTo>
                      <a:pt x="0" y="210"/>
                    </a:lnTo>
                    <a:lnTo>
                      <a:pt x="210" y="297"/>
                    </a:lnTo>
                    <a:lnTo>
                      <a:pt x="213" y="297"/>
                    </a:lnTo>
                    <a:lnTo>
                      <a:pt x="221" y="299"/>
                    </a:lnTo>
                    <a:lnTo>
                      <a:pt x="236" y="300"/>
                    </a:lnTo>
                    <a:lnTo>
                      <a:pt x="256" y="305"/>
                    </a:lnTo>
                    <a:lnTo>
                      <a:pt x="279" y="308"/>
                    </a:lnTo>
                    <a:lnTo>
                      <a:pt x="308" y="312"/>
                    </a:lnTo>
                    <a:lnTo>
                      <a:pt x="339" y="318"/>
                    </a:lnTo>
                    <a:lnTo>
                      <a:pt x="375" y="322"/>
                    </a:lnTo>
                    <a:lnTo>
                      <a:pt x="412" y="327"/>
                    </a:lnTo>
                    <a:lnTo>
                      <a:pt x="452" y="328"/>
                    </a:lnTo>
                    <a:lnTo>
                      <a:pt x="493" y="328"/>
                    </a:lnTo>
                    <a:lnTo>
                      <a:pt x="536" y="328"/>
                    </a:lnTo>
                    <a:lnTo>
                      <a:pt x="580" y="328"/>
                    </a:lnTo>
                    <a:lnTo>
                      <a:pt x="625" y="328"/>
                    </a:lnTo>
                    <a:lnTo>
                      <a:pt x="669" y="328"/>
                    </a:lnTo>
                    <a:lnTo>
                      <a:pt x="713" y="328"/>
                    </a:lnTo>
                    <a:lnTo>
                      <a:pt x="755" y="328"/>
                    </a:lnTo>
                    <a:lnTo>
                      <a:pt x="798" y="320"/>
                    </a:lnTo>
                    <a:lnTo>
                      <a:pt x="842" y="307"/>
                    </a:lnTo>
                    <a:lnTo>
                      <a:pt x="887" y="293"/>
                    </a:lnTo>
                    <a:lnTo>
                      <a:pt x="928" y="275"/>
                    </a:lnTo>
                    <a:lnTo>
                      <a:pt x="969" y="257"/>
                    </a:lnTo>
                    <a:lnTo>
                      <a:pt x="1008" y="238"/>
                    </a:lnTo>
                    <a:lnTo>
                      <a:pt x="1046" y="220"/>
                    </a:lnTo>
                    <a:lnTo>
                      <a:pt x="1079" y="200"/>
                    </a:lnTo>
                    <a:lnTo>
                      <a:pt x="1111" y="182"/>
                    </a:lnTo>
                    <a:lnTo>
                      <a:pt x="1139" y="164"/>
                    </a:lnTo>
                    <a:lnTo>
                      <a:pt x="1162" y="150"/>
                    </a:lnTo>
                    <a:lnTo>
                      <a:pt x="1182" y="137"/>
                    </a:lnTo>
                    <a:lnTo>
                      <a:pt x="1195" y="128"/>
                    </a:lnTo>
                    <a:lnTo>
                      <a:pt x="1205" y="122"/>
                    </a:lnTo>
                    <a:lnTo>
                      <a:pt x="1209" y="120"/>
                    </a:lnTo>
                    <a:lnTo>
                      <a:pt x="1203" y="119"/>
                    </a:lnTo>
                    <a:lnTo>
                      <a:pt x="1186" y="119"/>
                    </a:lnTo>
                    <a:lnTo>
                      <a:pt x="1161" y="119"/>
                    </a:lnTo>
                    <a:lnTo>
                      <a:pt x="1130" y="119"/>
                    </a:lnTo>
                    <a:lnTo>
                      <a:pt x="1091" y="119"/>
                    </a:lnTo>
                    <a:lnTo>
                      <a:pt x="1048" y="119"/>
                    </a:lnTo>
                    <a:lnTo>
                      <a:pt x="1002" y="119"/>
                    </a:lnTo>
                    <a:lnTo>
                      <a:pt x="955" y="119"/>
                    </a:lnTo>
                    <a:lnTo>
                      <a:pt x="905" y="118"/>
                    </a:lnTo>
                    <a:lnTo>
                      <a:pt x="857" y="117"/>
                    </a:lnTo>
                    <a:lnTo>
                      <a:pt x="811" y="116"/>
                    </a:lnTo>
                    <a:lnTo>
                      <a:pt x="770" y="116"/>
                    </a:lnTo>
                    <a:lnTo>
                      <a:pt x="731" y="115"/>
                    </a:lnTo>
                    <a:lnTo>
                      <a:pt x="701" y="113"/>
                    </a:lnTo>
                    <a:lnTo>
                      <a:pt x="678" y="113"/>
                    </a:lnTo>
                    <a:lnTo>
                      <a:pt x="665" y="112"/>
                    </a:lnTo>
                    <a:lnTo>
                      <a:pt x="650" y="108"/>
                    </a:lnTo>
                    <a:lnTo>
                      <a:pt x="627" y="103"/>
                    </a:lnTo>
                    <a:lnTo>
                      <a:pt x="597" y="97"/>
                    </a:lnTo>
                    <a:lnTo>
                      <a:pt x="561" y="90"/>
                    </a:lnTo>
                    <a:lnTo>
                      <a:pt x="519" y="79"/>
                    </a:lnTo>
                    <a:lnTo>
                      <a:pt x="475" y="70"/>
                    </a:lnTo>
                    <a:lnTo>
                      <a:pt x="427" y="60"/>
                    </a:lnTo>
                    <a:lnTo>
                      <a:pt x="381" y="51"/>
                    </a:lnTo>
                    <a:lnTo>
                      <a:pt x="332" y="42"/>
                    </a:lnTo>
                    <a:lnTo>
                      <a:pt x="288" y="32"/>
                    </a:lnTo>
                    <a:lnTo>
                      <a:pt x="246" y="22"/>
                    </a:lnTo>
                    <a:lnTo>
                      <a:pt x="209" y="15"/>
                    </a:lnTo>
                    <a:lnTo>
                      <a:pt x="177" y="8"/>
                    </a:lnTo>
                    <a:lnTo>
                      <a:pt x="154" y="4"/>
                    </a:lnTo>
                    <a:lnTo>
                      <a:pt x="138" y="0"/>
                    </a:ln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7D7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pic>
          <p:nvPicPr>
            <p:cNvPr id="14371" name="Picture 33" descr="hm00385_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400000" flipH="1" flipV="1">
              <a:off x="449" y="3007"/>
              <a:ext cx="397" cy="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72" name="Picture 34" descr="hm00385_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5400000" flipH="1" flipV="1">
              <a:off x="545" y="2863"/>
              <a:ext cx="397" cy="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" name="Group 134"/>
          <p:cNvGrpSpPr>
            <a:grpSpLocks/>
          </p:cNvGrpSpPr>
          <p:nvPr/>
        </p:nvGrpSpPr>
        <p:grpSpPr bwMode="auto">
          <a:xfrm>
            <a:off x="5334000" y="4583113"/>
            <a:ext cx="2362200" cy="1970087"/>
            <a:chOff x="3360" y="2887"/>
            <a:chExt cx="1488" cy="1241"/>
          </a:xfrm>
        </p:grpSpPr>
        <p:pic>
          <p:nvPicPr>
            <p:cNvPr id="14356" name="Picture 7" descr="bd05339_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0" y="2887"/>
              <a:ext cx="1488" cy="12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58" name="Picture 131" descr="hm00385_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5400000" flipV="1">
              <a:off x="4195" y="3761"/>
              <a:ext cx="256" cy="3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Group 138"/>
          <p:cNvGrpSpPr>
            <a:grpSpLocks/>
          </p:cNvGrpSpPr>
          <p:nvPr/>
        </p:nvGrpSpPr>
        <p:grpSpPr bwMode="auto">
          <a:xfrm>
            <a:off x="2971800" y="4267200"/>
            <a:ext cx="304800" cy="457200"/>
            <a:chOff x="1872" y="2688"/>
            <a:chExt cx="192" cy="288"/>
          </a:xfrm>
        </p:grpSpPr>
        <p:sp>
          <p:nvSpPr>
            <p:cNvPr id="14353" name="Line 135"/>
            <p:cNvSpPr>
              <a:spLocks noChangeShapeType="1"/>
            </p:cNvSpPr>
            <p:nvPr/>
          </p:nvSpPr>
          <p:spPr bwMode="auto">
            <a:xfrm flipV="1">
              <a:off x="1872" y="2688"/>
              <a:ext cx="19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4354" name="Line 136"/>
            <p:cNvSpPr>
              <a:spLocks noChangeShapeType="1"/>
            </p:cNvSpPr>
            <p:nvPr/>
          </p:nvSpPr>
          <p:spPr bwMode="auto">
            <a:xfrm>
              <a:off x="1872" y="2832"/>
              <a:ext cx="19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4355" name="Line 137"/>
            <p:cNvSpPr>
              <a:spLocks noChangeShapeType="1"/>
            </p:cNvSpPr>
            <p:nvPr/>
          </p:nvSpPr>
          <p:spPr bwMode="auto">
            <a:xfrm>
              <a:off x="1872" y="2832"/>
              <a:ext cx="19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grpSp>
        <p:nvGrpSpPr>
          <p:cNvPr id="8" name="Group 143"/>
          <p:cNvGrpSpPr>
            <a:grpSpLocks/>
          </p:cNvGrpSpPr>
          <p:nvPr/>
        </p:nvGrpSpPr>
        <p:grpSpPr bwMode="auto">
          <a:xfrm>
            <a:off x="2997200" y="4241800"/>
            <a:ext cx="304800" cy="558800"/>
            <a:chOff x="2448" y="1984"/>
            <a:chExt cx="192" cy="352"/>
          </a:xfrm>
        </p:grpSpPr>
        <p:sp>
          <p:nvSpPr>
            <p:cNvPr id="14350" name="Line 140"/>
            <p:cNvSpPr>
              <a:spLocks noChangeShapeType="1"/>
            </p:cNvSpPr>
            <p:nvPr/>
          </p:nvSpPr>
          <p:spPr bwMode="auto">
            <a:xfrm flipV="1">
              <a:off x="2448" y="1984"/>
              <a:ext cx="19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4351" name="Line 141"/>
            <p:cNvSpPr>
              <a:spLocks noChangeShapeType="1"/>
            </p:cNvSpPr>
            <p:nvPr/>
          </p:nvSpPr>
          <p:spPr bwMode="auto">
            <a:xfrm>
              <a:off x="2448" y="2160"/>
              <a:ext cx="19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14352" name="Line 142"/>
            <p:cNvSpPr>
              <a:spLocks noChangeShapeType="1"/>
            </p:cNvSpPr>
            <p:nvPr/>
          </p:nvSpPr>
          <p:spPr bwMode="auto">
            <a:xfrm>
              <a:off x="2448" y="2192"/>
              <a:ext cx="192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696464" name="Text Box 144"/>
          <p:cNvSpPr txBox="1">
            <a:spLocks noChangeArrowheads="1"/>
          </p:cNvSpPr>
          <p:nvPr/>
        </p:nvSpPr>
        <p:spPr bwMode="auto">
          <a:xfrm>
            <a:off x="6945313" y="3946525"/>
            <a:ext cx="204628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0000"/>
                </a:solidFill>
              </a:rPr>
              <a:t>Goal: </a:t>
            </a:r>
            <a:br>
              <a:rPr lang="en-US" altLang="en-US" sz="3000">
                <a:solidFill>
                  <a:srgbClr val="FF0000"/>
                </a:solidFill>
              </a:rPr>
            </a:br>
            <a:r>
              <a:rPr lang="en-US" altLang="en-US" sz="3000">
                <a:solidFill>
                  <a:srgbClr val="FF0000"/>
                </a:solidFill>
              </a:rPr>
              <a:t>   Max Flow</a:t>
            </a:r>
          </a:p>
        </p:txBody>
      </p:sp>
      <p:sp>
        <p:nvSpPr>
          <p:cNvPr id="14349" name="Rectangle 14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96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963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96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63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96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963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964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964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6464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  <p:graphicFrame>
        <p:nvGraphicFramePr>
          <p:cNvPr id="796675" name="Group 3"/>
          <p:cNvGraphicFramePr>
            <a:graphicFrameLocks noGrp="1"/>
          </p:cNvGraphicFramePr>
          <p:nvPr/>
        </p:nvGraphicFramePr>
        <p:xfrm>
          <a:off x="2414588" y="685800"/>
          <a:ext cx="3048000" cy="3048001"/>
        </p:xfrm>
        <a:graphic>
          <a:graphicData uri="http://schemas.openxmlformats.org/drawingml/2006/table">
            <a:tbl>
              <a:tblPr/>
              <a:tblGrid>
                <a:gridCol w="152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24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Sam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Mary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Bob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Beth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8581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John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Sue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40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Fred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Ann</a:t>
                      </a:r>
                      <a:endParaRPr kumimoji="0" lang="en-CA" sz="2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anchorCtr="1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21516" name="Group 24"/>
          <p:cNvGrpSpPr>
            <a:grpSpLocks/>
          </p:cNvGrpSpPr>
          <p:nvPr/>
        </p:nvGrpSpPr>
        <p:grpSpPr bwMode="auto">
          <a:xfrm>
            <a:off x="2133600" y="762000"/>
            <a:ext cx="3857625" cy="3124200"/>
            <a:chOff x="240" y="1728"/>
            <a:chExt cx="2430" cy="1968"/>
          </a:xfrm>
        </p:grpSpPr>
        <p:pic>
          <p:nvPicPr>
            <p:cNvPr id="21538" name="Picture 25" descr="j019845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2688"/>
              <a:ext cx="398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39" name="Picture 26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0" name="Picture 27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6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1" name="Picture 28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2" name="Picture 29" descr="j023290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3" name="Picture 30" descr="j023213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4" name="Picture 31" descr="j039751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45" name="Picture 32" descr="j033422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Group 33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1104" y="1920"/>
            <a:chExt cx="528" cy="1440"/>
          </a:xfrm>
        </p:grpSpPr>
        <p:sp>
          <p:nvSpPr>
            <p:cNvPr id="21531" name="Line 34"/>
            <p:cNvSpPr>
              <a:spLocks noChangeShapeType="1"/>
            </p:cNvSpPr>
            <p:nvPr/>
          </p:nvSpPr>
          <p:spPr bwMode="auto">
            <a:xfrm>
              <a:off x="1152" y="1920"/>
              <a:ext cx="336" cy="100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1532" name="Line 35"/>
            <p:cNvSpPr>
              <a:spLocks noChangeShapeType="1"/>
            </p:cNvSpPr>
            <p:nvPr/>
          </p:nvSpPr>
          <p:spPr bwMode="auto">
            <a:xfrm>
              <a:off x="1104" y="2400"/>
              <a:ext cx="384" cy="52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1533" name="Line 36"/>
            <p:cNvSpPr>
              <a:spLocks noChangeShapeType="1"/>
            </p:cNvSpPr>
            <p:nvPr/>
          </p:nvSpPr>
          <p:spPr bwMode="auto">
            <a:xfrm flipV="1">
              <a:off x="1152" y="1968"/>
              <a:ext cx="432" cy="9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1534" name="Line 37"/>
            <p:cNvSpPr>
              <a:spLocks noChangeShapeType="1"/>
            </p:cNvSpPr>
            <p:nvPr/>
          </p:nvSpPr>
          <p:spPr bwMode="auto">
            <a:xfrm flipV="1">
              <a:off x="1200" y="3360"/>
              <a:ext cx="432" cy="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1535" name="Line 38"/>
            <p:cNvSpPr>
              <a:spLocks noChangeShapeType="1"/>
            </p:cNvSpPr>
            <p:nvPr/>
          </p:nvSpPr>
          <p:spPr bwMode="auto">
            <a:xfrm>
              <a:off x="1152" y="1920"/>
              <a:ext cx="480" cy="528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1536" name="Line 39"/>
            <p:cNvSpPr>
              <a:spLocks noChangeShapeType="1"/>
            </p:cNvSpPr>
            <p:nvPr/>
          </p:nvSpPr>
          <p:spPr bwMode="auto">
            <a:xfrm>
              <a:off x="1104" y="2400"/>
              <a:ext cx="528" cy="960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1537" name="Line 40"/>
            <p:cNvSpPr>
              <a:spLocks noChangeShapeType="1"/>
            </p:cNvSpPr>
            <p:nvPr/>
          </p:nvSpPr>
          <p:spPr bwMode="auto">
            <a:xfrm flipV="1">
              <a:off x="1200" y="1968"/>
              <a:ext cx="384" cy="1392"/>
            </a:xfrm>
            <a:prstGeom prst="line">
              <a:avLst/>
            </a:prstGeom>
            <a:noFill/>
            <a:ln w="38100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grpSp>
        <p:nvGrpSpPr>
          <p:cNvPr id="4" name="Group 41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3168" y="2016"/>
            <a:chExt cx="528" cy="1440"/>
          </a:xfrm>
        </p:grpSpPr>
        <p:sp>
          <p:nvSpPr>
            <p:cNvPr id="21527" name="Line 42"/>
            <p:cNvSpPr>
              <a:spLocks noChangeShapeType="1"/>
            </p:cNvSpPr>
            <p:nvPr/>
          </p:nvSpPr>
          <p:spPr bwMode="auto">
            <a:xfrm>
              <a:off x="3168" y="2496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1528" name="Line 43"/>
            <p:cNvSpPr>
              <a:spLocks noChangeShapeType="1"/>
            </p:cNvSpPr>
            <p:nvPr/>
          </p:nvSpPr>
          <p:spPr bwMode="auto">
            <a:xfrm flipV="1">
              <a:off x="3216" y="2064"/>
              <a:ext cx="432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1529" name="Line 44"/>
            <p:cNvSpPr>
              <a:spLocks noChangeShapeType="1"/>
            </p:cNvSpPr>
            <p:nvPr/>
          </p:nvSpPr>
          <p:spPr bwMode="auto">
            <a:xfrm flipV="1">
              <a:off x="3264" y="3456"/>
              <a:ext cx="43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1530" name="Line 45"/>
            <p:cNvSpPr>
              <a:spLocks noChangeShapeType="1"/>
            </p:cNvSpPr>
            <p:nvPr/>
          </p:nvSpPr>
          <p:spPr bwMode="auto">
            <a:xfrm>
              <a:off x="3216" y="2016"/>
              <a:ext cx="480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796718" name="Text Box 46"/>
          <p:cNvSpPr txBox="1">
            <a:spLocks noChangeArrowheads="1"/>
          </p:cNvSpPr>
          <p:nvPr/>
        </p:nvSpPr>
        <p:spPr bwMode="auto">
          <a:xfrm>
            <a:off x="2871788" y="3648075"/>
            <a:ext cx="27797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>
                <a:solidFill>
                  <a:srgbClr val="FFFFFF"/>
                </a:solidFill>
              </a:rPr>
              <a:t>Who loves whom.</a:t>
            </a:r>
          </a:p>
        </p:txBody>
      </p:sp>
      <p:sp>
        <p:nvSpPr>
          <p:cNvPr id="796719" name="Text Box 47"/>
          <p:cNvSpPr txBox="1">
            <a:spLocks noChangeArrowheads="1"/>
          </p:cNvSpPr>
          <p:nvPr/>
        </p:nvSpPr>
        <p:spPr bwMode="auto">
          <a:xfrm>
            <a:off x="1601788" y="4129088"/>
            <a:ext cx="5324475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>
                <a:solidFill>
                  <a:srgbClr val="FFFFFF"/>
                </a:solidFill>
              </a:rPr>
              <a:t>Who should be matched with whom</a:t>
            </a:r>
            <a:br>
              <a:rPr lang="en-US" altLang="en-US" sz="2800">
                <a:solidFill>
                  <a:srgbClr val="FFFFFF"/>
                </a:solidFill>
              </a:rPr>
            </a:br>
            <a:r>
              <a:rPr lang="en-US" altLang="en-US" sz="2800">
                <a:solidFill>
                  <a:srgbClr val="FFFFFF"/>
                </a:solidFill>
              </a:rPr>
              <a:t>so as many as possible matched</a:t>
            </a:r>
            <a:br>
              <a:rPr lang="en-US" altLang="en-US" sz="2800">
                <a:solidFill>
                  <a:srgbClr val="FFFFFF"/>
                </a:solidFill>
              </a:rPr>
            </a:br>
            <a:r>
              <a:rPr lang="en-US" altLang="en-US" sz="2800">
                <a:solidFill>
                  <a:srgbClr val="FFFFFF"/>
                </a:solidFill>
              </a:rPr>
              <a:t>and nobody matched twice?</a:t>
            </a:r>
          </a:p>
        </p:txBody>
      </p:sp>
      <p:grpSp>
        <p:nvGrpSpPr>
          <p:cNvPr id="5" name="Group 48"/>
          <p:cNvGrpSpPr>
            <a:grpSpLocks/>
          </p:cNvGrpSpPr>
          <p:nvPr/>
        </p:nvGrpSpPr>
        <p:grpSpPr bwMode="auto">
          <a:xfrm>
            <a:off x="3479800" y="1066800"/>
            <a:ext cx="838200" cy="2286000"/>
            <a:chOff x="3936" y="768"/>
            <a:chExt cx="528" cy="1440"/>
          </a:xfrm>
        </p:grpSpPr>
        <p:sp>
          <p:nvSpPr>
            <p:cNvPr id="21524" name="Line 49"/>
            <p:cNvSpPr>
              <a:spLocks noChangeShapeType="1"/>
            </p:cNvSpPr>
            <p:nvPr/>
          </p:nvSpPr>
          <p:spPr bwMode="auto">
            <a:xfrm>
              <a:off x="3984" y="768"/>
              <a:ext cx="336" cy="100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1525" name="Line 50"/>
            <p:cNvSpPr>
              <a:spLocks noChangeShapeType="1"/>
            </p:cNvSpPr>
            <p:nvPr/>
          </p:nvSpPr>
          <p:spPr bwMode="auto">
            <a:xfrm>
              <a:off x="3936" y="1248"/>
              <a:ext cx="528" cy="9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1526" name="Line 51"/>
            <p:cNvSpPr>
              <a:spLocks noChangeShapeType="1"/>
            </p:cNvSpPr>
            <p:nvPr/>
          </p:nvSpPr>
          <p:spPr bwMode="auto">
            <a:xfrm flipV="1">
              <a:off x="4032" y="816"/>
              <a:ext cx="384" cy="139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796724" name="Text Box 52"/>
          <p:cNvSpPr txBox="1">
            <a:spLocks noChangeArrowheads="1"/>
          </p:cNvSpPr>
          <p:nvPr/>
        </p:nvSpPr>
        <p:spPr bwMode="auto">
          <a:xfrm>
            <a:off x="6175375" y="1514475"/>
            <a:ext cx="2935288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2800">
                <a:solidFill>
                  <a:srgbClr val="FFFFFF"/>
                </a:solidFill>
              </a:rPr>
              <a:t>3 matches</a:t>
            </a:r>
            <a:br>
              <a:rPr lang="en-US" altLang="en-US" sz="2800">
                <a:solidFill>
                  <a:srgbClr val="FFFFFF"/>
                </a:solidFill>
              </a:rPr>
            </a:br>
            <a:r>
              <a:rPr lang="en-US" altLang="en-US" sz="2800">
                <a:solidFill>
                  <a:srgbClr val="FFFFFF"/>
                </a:solidFill>
              </a:rPr>
              <a:t>  Can we do better?</a:t>
            </a:r>
          </a:p>
        </p:txBody>
      </p:sp>
      <p:sp>
        <p:nvSpPr>
          <p:cNvPr id="796725" name="Text Box 53"/>
          <p:cNvSpPr txBox="1">
            <a:spLocks noChangeArrowheads="1"/>
          </p:cNvSpPr>
          <p:nvPr/>
        </p:nvSpPr>
        <p:spPr bwMode="auto">
          <a:xfrm>
            <a:off x="6172200" y="2438400"/>
            <a:ext cx="16129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2800">
                <a:solidFill>
                  <a:srgbClr val="FFFFFF"/>
                </a:solidFill>
              </a:rPr>
              <a:t>4 matches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96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96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967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967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967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967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967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967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6718" grpId="0"/>
      <p:bldP spid="796719" grpId="0"/>
      <p:bldP spid="796724" grpId="0"/>
      <p:bldP spid="796724" grpId="1"/>
      <p:bldP spid="796725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An Application: Matching</a:t>
            </a:r>
            <a:endParaRPr lang="en-CA" altLang="en-US"/>
          </a:p>
        </p:txBody>
      </p:sp>
      <p:sp>
        <p:nvSpPr>
          <p:cNvPr id="22531" name="Freeform 3"/>
          <p:cNvSpPr>
            <a:spLocks/>
          </p:cNvSpPr>
          <p:nvPr/>
        </p:nvSpPr>
        <p:spPr bwMode="auto">
          <a:xfrm>
            <a:off x="3492500" y="1206500"/>
            <a:ext cx="812800" cy="1422400"/>
          </a:xfrm>
          <a:custGeom>
            <a:avLst/>
            <a:gdLst>
              <a:gd name="T0" fmla="*/ 0 w 512"/>
              <a:gd name="T1" fmla="*/ 0 h 896"/>
              <a:gd name="T2" fmla="*/ 2147483647 w 512"/>
              <a:gd name="T3" fmla="*/ 2147483647 h 896"/>
              <a:gd name="T4" fmla="*/ 0 60000 65536"/>
              <a:gd name="T5" fmla="*/ 0 60000 65536"/>
              <a:gd name="T6" fmla="*/ 0 w 512"/>
              <a:gd name="T7" fmla="*/ 0 h 896"/>
              <a:gd name="T8" fmla="*/ 512 w 512"/>
              <a:gd name="T9" fmla="*/ 896 h 89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12" h="896">
                <a:moveTo>
                  <a:pt x="0" y="0"/>
                </a:moveTo>
                <a:lnTo>
                  <a:pt x="512" y="896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22532" name="Freeform 4"/>
          <p:cNvSpPr>
            <a:spLocks/>
          </p:cNvSpPr>
          <p:nvPr/>
        </p:nvSpPr>
        <p:spPr bwMode="auto">
          <a:xfrm>
            <a:off x="3543300" y="1892300"/>
            <a:ext cx="736600" cy="774700"/>
          </a:xfrm>
          <a:custGeom>
            <a:avLst/>
            <a:gdLst>
              <a:gd name="T0" fmla="*/ 0 w 464"/>
              <a:gd name="T1" fmla="*/ 0 h 488"/>
              <a:gd name="T2" fmla="*/ 2147483647 w 464"/>
              <a:gd name="T3" fmla="*/ 2147483647 h 488"/>
              <a:gd name="T4" fmla="*/ 2147483647 w 464"/>
              <a:gd name="T5" fmla="*/ 2147483647 h 488"/>
              <a:gd name="T6" fmla="*/ 0 60000 65536"/>
              <a:gd name="T7" fmla="*/ 0 60000 65536"/>
              <a:gd name="T8" fmla="*/ 0 60000 65536"/>
              <a:gd name="T9" fmla="*/ 0 w 464"/>
              <a:gd name="T10" fmla="*/ 0 h 488"/>
              <a:gd name="T11" fmla="*/ 464 w 464"/>
              <a:gd name="T12" fmla="*/ 488 h 4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64" h="488">
                <a:moveTo>
                  <a:pt x="0" y="0"/>
                </a:moveTo>
                <a:lnTo>
                  <a:pt x="464" y="464"/>
                </a:lnTo>
                <a:lnTo>
                  <a:pt x="456" y="488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22533" name="Freeform 5"/>
          <p:cNvSpPr>
            <a:spLocks/>
          </p:cNvSpPr>
          <p:nvPr/>
        </p:nvSpPr>
        <p:spPr bwMode="auto">
          <a:xfrm>
            <a:off x="3517900" y="1168400"/>
            <a:ext cx="762000" cy="1447800"/>
          </a:xfrm>
          <a:custGeom>
            <a:avLst/>
            <a:gdLst>
              <a:gd name="T0" fmla="*/ 0 w 480"/>
              <a:gd name="T1" fmla="*/ 2147483647 h 912"/>
              <a:gd name="T2" fmla="*/ 2147483647 w 480"/>
              <a:gd name="T3" fmla="*/ 0 h 912"/>
              <a:gd name="T4" fmla="*/ 0 60000 65536"/>
              <a:gd name="T5" fmla="*/ 0 60000 65536"/>
              <a:gd name="T6" fmla="*/ 0 w 480"/>
              <a:gd name="T7" fmla="*/ 0 h 912"/>
              <a:gd name="T8" fmla="*/ 480 w 480"/>
              <a:gd name="T9" fmla="*/ 912 h 91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80" h="912">
                <a:moveTo>
                  <a:pt x="0" y="912"/>
                </a:moveTo>
                <a:lnTo>
                  <a:pt x="48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22534" name="Line 6"/>
          <p:cNvSpPr>
            <a:spLocks noChangeShapeType="1"/>
          </p:cNvSpPr>
          <p:nvPr/>
        </p:nvSpPr>
        <p:spPr bwMode="auto">
          <a:xfrm flipV="1">
            <a:off x="3632200" y="3352800"/>
            <a:ext cx="685800" cy="0"/>
          </a:xfrm>
          <a:prstGeom prst="line">
            <a:avLst/>
          </a:pr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22535" name="Freeform 7"/>
          <p:cNvSpPr>
            <a:spLocks/>
          </p:cNvSpPr>
          <p:nvPr/>
        </p:nvSpPr>
        <p:spPr bwMode="auto">
          <a:xfrm>
            <a:off x="3556000" y="1168400"/>
            <a:ext cx="723900" cy="685800"/>
          </a:xfrm>
          <a:custGeom>
            <a:avLst/>
            <a:gdLst>
              <a:gd name="T0" fmla="*/ 0 w 456"/>
              <a:gd name="T1" fmla="*/ 0 h 432"/>
              <a:gd name="T2" fmla="*/ 2147483647 w 456"/>
              <a:gd name="T3" fmla="*/ 2147483647 h 432"/>
              <a:gd name="T4" fmla="*/ 0 60000 65536"/>
              <a:gd name="T5" fmla="*/ 0 60000 65536"/>
              <a:gd name="T6" fmla="*/ 0 w 456"/>
              <a:gd name="T7" fmla="*/ 0 h 432"/>
              <a:gd name="T8" fmla="*/ 456 w 456"/>
              <a:gd name="T9" fmla="*/ 432 h 4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56" h="432">
                <a:moveTo>
                  <a:pt x="0" y="0"/>
                </a:moveTo>
                <a:lnTo>
                  <a:pt x="456" y="43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22536" name="Freeform 8"/>
          <p:cNvSpPr>
            <a:spLocks/>
          </p:cNvSpPr>
          <p:nvPr/>
        </p:nvSpPr>
        <p:spPr bwMode="auto">
          <a:xfrm>
            <a:off x="3492500" y="1968500"/>
            <a:ext cx="850900" cy="1333500"/>
          </a:xfrm>
          <a:custGeom>
            <a:avLst/>
            <a:gdLst>
              <a:gd name="T0" fmla="*/ 0 w 536"/>
              <a:gd name="T1" fmla="*/ 0 h 840"/>
              <a:gd name="T2" fmla="*/ 2147483647 w 536"/>
              <a:gd name="T3" fmla="*/ 2147483647 h 840"/>
              <a:gd name="T4" fmla="*/ 0 60000 65536"/>
              <a:gd name="T5" fmla="*/ 0 60000 65536"/>
              <a:gd name="T6" fmla="*/ 0 w 536"/>
              <a:gd name="T7" fmla="*/ 0 h 840"/>
              <a:gd name="T8" fmla="*/ 536 w 536"/>
              <a:gd name="T9" fmla="*/ 840 h 84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36" h="840">
                <a:moveTo>
                  <a:pt x="0" y="0"/>
                </a:moveTo>
                <a:lnTo>
                  <a:pt x="536" y="84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22537" name="Freeform 9"/>
          <p:cNvSpPr>
            <a:spLocks/>
          </p:cNvSpPr>
          <p:nvPr/>
        </p:nvSpPr>
        <p:spPr bwMode="auto">
          <a:xfrm>
            <a:off x="3632200" y="1206500"/>
            <a:ext cx="685800" cy="2146300"/>
          </a:xfrm>
          <a:custGeom>
            <a:avLst/>
            <a:gdLst>
              <a:gd name="T0" fmla="*/ 0 w 432"/>
              <a:gd name="T1" fmla="*/ 2147483647 h 1352"/>
              <a:gd name="T2" fmla="*/ 2147483647 w 432"/>
              <a:gd name="T3" fmla="*/ 0 h 1352"/>
              <a:gd name="T4" fmla="*/ 0 60000 65536"/>
              <a:gd name="T5" fmla="*/ 0 60000 65536"/>
              <a:gd name="T6" fmla="*/ 0 w 432"/>
              <a:gd name="T7" fmla="*/ 0 h 1352"/>
              <a:gd name="T8" fmla="*/ 432 w 432"/>
              <a:gd name="T9" fmla="*/ 1352 h 135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1352">
                <a:moveTo>
                  <a:pt x="0" y="1352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22538" name="Oval 10"/>
          <p:cNvSpPr>
            <a:spLocks noChangeArrowheads="1"/>
          </p:cNvSpPr>
          <p:nvPr/>
        </p:nvSpPr>
        <p:spPr bwMode="auto">
          <a:xfrm>
            <a:off x="3467100" y="32639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endParaRPr lang="en-US" altLang="en-US" sz="2800">
              <a:solidFill>
                <a:srgbClr val="FFFFFF"/>
              </a:solidFill>
            </a:endParaRPr>
          </a:p>
        </p:txBody>
      </p:sp>
      <p:sp>
        <p:nvSpPr>
          <p:cNvPr id="22539" name="Oval 11"/>
          <p:cNvSpPr>
            <a:spLocks noChangeArrowheads="1"/>
          </p:cNvSpPr>
          <p:nvPr/>
        </p:nvSpPr>
        <p:spPr bwMode="auto">
          <a:xfrm>
            <a:off x="4318000" y="32639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endParaRPr lang="en-US" altLang="en-US" sz="2800">
              <a:solidFill>
                <a:srgbClr val="FFFFFF"/>
              </a:solidFill>
            </a:endParaRPr>
          </a:p>
        </p:txBody>
      </p:sp>
      <p:sp>
        <p:nvSpPr>
          <p:cNvPr id="22540" name="Oval 12"/>
          <p:cNvSpPr>
            <a:spLocks noChangeArrowheads="1"/>
          </p:cNvSpPr>
          <p:nvPr/>
        </p:nvSpPr>
        <p:spPr bwMode="auto">
          <a:xfrm>
            <a:off x="3416300" y="2590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endParaRPr lang="en-US" altLang="en-US" sz="2800">
              <a:solidFill>
                <a:srgbClr val="FFFFFF"/>
              </a:solidFill>
            </a:endParaRPr>
          </a:p>
        </p:txBody>
      </p:sp>
      <p:sp>
        <p:nvSpPr>
          <p:cNvPr id="22541" name="Oval 13"/>
          <p:cNvSpPr>
            <a:spLocks noChangeArrowheads="1"/>
          </p:cNvSpPr>
          <p:nvPr/>
        </p:nvSpPr>
        <p:spPr bwMode="auto">
          <a:xfrm>
            <a:off x="4267200" y="2590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endParaRPr lang="en-US" altLang="en-US" sz="2800">
              <a:solidFill>
                <a:srgbClr val="FFFFFF"/>
              </a:solidFill>
            </a:endParaRPr>
          </a:p>
        </p:txBody>
      </p:sp>
      <p:sp>
        <p:nvSpPr>
          <p:cNvPr id="22542" name="Oval 14"/>
          <p:cNvSpPr>
            <a:spLocks noChangeArrowheads="1"/>
          </p:cNvSpPr>
          <p:nvPr/>
        </p:nvSpPr>
        <p:spPr bwMode="auto">
          <a:xfrm>
            <a:off x="3416300" y="1828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endParaRPr lang="en-US" altLang="en-US" sz="2800">
              <a:solidFill>
                <a:srgbClr val="FFFFFF"/>
              </a:solidFill>
            </a:endParaRPr>
          </a:p>
        </p:txBody>
      </p:sp>
      <p:sp>
        <p:nvSpPr>
          <p:cNvPr id="22543" name="Oval 15"/>
          <p:cNvSpPr>
            <a:spLocks noChangeArrowheads="1"/>
          </p:cNvSpPr>
          <p:nvPr/>
        </p:nvSpPr>
        <p:spPr bwMode="auto">
          <a:xfrm>
            <a:off x="4267200" y="1828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endParaRPr lang="en-US" altLang="en-US" sz="2800">
              <a:solidFill>
                <a:srgbClr val="FFFFFF"/>
              </a:solidFill>
            </a:endParaRPr>
          </a:p>
        </p:txBody>
      </p:sp>
      <p:sp>
        <p:nvSpPr>
          <p:cNvPr id="22544" name="Oval 16"/>
          <p:cNvSpPr>
            <a:spLocks noChangeArrowheads="1"/>
          </p:cNvSpPr>
          <p:nvPr/>
        </p:nvSpPr>
        <p:spPr bwMode="auto">
          <a:xfrm>
            <a:off x="3416300" y="1066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endParaRPr lang="en-US" altLang="en-US" sz="2800">
              <a:solidFill>
                <a:srgbClr val="FFFFFF"/>
              </a:solidFill>
            </a:endParaRPr>
          </a:p>
        </p:txBody>
      </p:sp>
      <p:sp>
        <p:nvSpPr>
          <p:cNvPr id="22545" name="Oval 17"/>
          <p:cNvSpPr>
            <a:spLocks noChangeArrowheads="1"/>
          </p:cNvSpPr>
          <p:nvPr/>
        </p:nvSpPr>
        <p:spPr bwMode="auto">
          <a:xfrm>
            <a:off x="4267200" y="10668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endParaRPr lang="en-US" altLang="en-US" sz="2800">
              <a:solidFill>
                <a:srgbClr val="FFFFFF"/>
              </a:solidFill>
            </a:endParaRPr>
          </a:p>
        </p:txBody>
      </p:sp>
      <p:sp>
        <p:nvSpPr>
          <p:cNvPr id="22546" name="Oval 18"/>
          <p:cNvSpPr>
            <a:spLocks noChangeArrowheads="1"/>
          </p:cNvSpPr>
          <p:nvPr/>
        </p:nvSpPr>
        <p:spPr bwMode="auto">
          <a:xfrm>
            <a:off x="2286000" y="21336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endParaRPr lang="en-US" altLang="en-US" sz="2800">
              <a:solidFill>
                <a:srgbClr val="FFFFFF"/>
              </a:solidFill>
            </a:endParaRPr>
          </a:p>
        </p:txBody>
      </p:sp>
      <p:sp>
        <p:nvSpPr>
          <p:cNvPr id="22547" name="Oval 19"/>
          <p:cNvSpPr>
            <a:spLocks noChangeArrowheads="1"/>
          </p:cNvSpPr>
          <p:nvPr/>
        </p:nvSpPr>
        <p:spPr bwMode="auto">
          <a:xfrm>
            <a:off x="5486400" y="2133600"/>
            <a:ext cx="152400" cy="152400"/>
          </a:xfrm>
          <a:prstGeom prst="ellipse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endParaRPr lang="en-US" altLang="en-US" sz="2800">
              <a:solidFill>
                <a:srgbClr val="FFFFFF"/>
              </a:solidFill>
            </a:endParaRPr>
          </a:p>
        </p:txBody>
      </p:sp>
      <p:sp>
        <p:nvSpPr>
          <p:cNvPr id="22548" name="Text Box 20"/>
          <p:cNvSpPr txBox="1">
            <a:spLocks noChangeArrowheads="1"/>
          </p:cNvSpPr>
          <p:nvPr/>
        </p:nvSpPr>
        <p:spPr bwMode="auto">
          <a:xfrm>
            <a:off x="2039938" y="1919288"/>
            <a:ext cx="322262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1">
                <a:solidFill>
                  <a:srgbClr val="00FFFF"/>
                </a:solidFill>
              </a:rPr>
              <a:t>s</a:t>
            </a:r>
          </a:p>
        </p:txBody>
      </p:sp>
      <p:sp>
        <p:nvSpPr>
          <p:cNvPr id="22549" name="Text Box 21"/>
          <p:cNvSpPr txBox="1">
            <a:spLocks noChangeArrowheads="1"/>
          </p:cNvSpPr>
          <p:nvPr/>
        </p:nvSpPr>
        <p:spPr bwMode="auto">
          <a:xfrm>
            <a:off x="5594350" y="1919288"/>
            <a:ext cx="282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1">
                <a:solidFill>
                  <a:srgbClr val="00FFFF"/>
                </a:solidFill>
              </a:rPr>
              <a:t>t</a:t>
            </a:r>
          </a:p>
        </p:txBody>
      </p:sp>
      <p:sp>
        <p:nvSpPr>
          <p:cNvPr id="22550" name="Freeform 22"/>
          <p:cNvSpPr>
            <a:spLocks/>
          </p:cNvSpPr>
          <p:nvPr/>
        </p:nvSpPr>
        <p:spPr bwMode="auto">
          <a:xfrm>
            <a:off x="2438400" y="22479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22551" name="Freeform 23"/>
          <p:cNvSpPr>
            <a:spLocks/>
          </p:cNvSpPr>
          <p:nvPr/>
        </p:nvSpPr>
        <p:spPr bwMode="auto">
          <a:xfrm>
            <a:off x="2438400" y="22098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22552" name="Freeform 24"/>
          <p:cNvSpPr>
            <a:spLocks/>
          </p:cNvSpPr>
          <p:nvPr/>
        </p:nvSpPr>
        <p:spPr bwMode="auto">
          <a:xfrm>
            <a:off x="2438400" y="19177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22553" name="Freeform 25"/>
          <p:cNvSpPr>
            <a:spLocks/>
          </p:cNvSpPr>
          <p:nvPr/>
        </p:nvSpPr>
        <p:spPr bwMode="auto">
          <a:xfrm>
            <a:off x="2413000" y="11938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22554" name="Freeform 26"/>
          <p:cNvSpPr>
            <a:spLocks/>
          </p:cNvSpPr>
          <p:nvPr/>
        </p:nvSpPr>
        <p:spPr bwMode="auto">
          <a:xfrm flipH="1">
            <a:off x="4445000" y="2209800"/>
            <a:ext cx="1028700" cy="1066800"/>
          </a:xfrm>
          <a:custGeom>
            <a:avLst/>
            <a:gdLst>
              <a:gd name="T0" fmla="*/ 0 w 648"/>
              <a:gd name="T1" fmla="*/ 0 h 672"/>
              <a:gd name="T2" fmla="*/ 2147483647 w 648"/>
              <a:gd name="T3" fmla="*/ 2147483647 h 672"/>
              <a:gd name="T4" fmla="*/ 0 60000 65536"/>
              <a:gd name="T5" fmla="*/ 0 60000 65536"/>
              <a:gd name="T6" fmla="*/ 0 w 648"/>
              <a:gd name="T7" fmla="*/ 0 h 672"/>
              <a:gd name="T8" fmla="*/ 648 w 648"/>
              <a:gd name="T9" fmla="*/ 672 h 67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8" h="672">
                <a:moveTo>
                  <a:pt x="0" y="0"/>
                </a:moveTo>
                <a:lnTo>
                  <a:pt x="648" y="672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22555" name="Freeform 27"/>
          <p:cNvSpPr>
            <a:spLocks/>
          </p:cNvSpPr>
          <p:nvPr/>
        </p:nvSpPr>
        <p:spPr bwMode="auto">
          <a:xfrm flipH="1">
            <a:off x="4445000" y="2171700"/>
            <a:ext cx="990600" cy="444500"/>
          </a:xfrm>
          <a:custGeom>
            <a:avLst/>
            <a:gdLst>
              <a:gd name="T0" fmla="*/ 0 w 624"/>
              <a:gd name="T1" fmla="*/ 0 h 280"/>
              <a:gd name="T2" fmla="*/ 2147483647 w 624"/>
              <a:gd name="T3" fmla="*/ 2147483647 h 280"/>
              <a:gd name="T4" fmla="*/ 0 60000 65536"/>
              <a:gd name="T5" fmla="*/ 0 60000 65536"/>
              <a:gd name="T6" fmla="*/ 0 w 624"/>
              <a:gd name="T7" fmla="*/ 0 h 280"/>
              <a:gd name="T8" fmla="*/ 624 w 624"/>
              <a:gd name="T9" fmla="*/ 280 h 28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24" h="280">
                <a:moveTo>
                  <a:pt x="0" y="0"/>
                </a:moveTo>
                <a:lnTo>
                  <a:pt x="624" y="28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22556" name="Freeform 28"/>
          <p:cNvSpPr>
            <a:spLocks/>
          </p:cNvSpPr>
          <p:nvPr/>
        </p:nvSpPr>
        <p:spPr bwMode="auto">
          <a:xfrm flipH="1">
            <a:off x="4445000" y="1879600"/>
            <a:ext cx="1003300" cy="254000"/>
          </a:xfrm>
          <a:custGeom>
            <a:avLst/>
            <a:gdLst>
              <a:gd name="T0" fmla="*/ 0 w 632"/>
              <a:gd name="T1" fmla="*/ 2147483647 h 160"/>
              <a:gd name="T2" fmla="*/ 2147483647 w 632"/>
              <a:gd name="T3" fmla="*/ 0 h 160"/>
              <a:gd name="T4" fmla="*/ 0 60000 65536"/>
              <a:gd name="T5" fmla="*/ 0 60000 65536"/>
              <a:gd name="T6" fmla="*/ 0 w 632"/>
              <a:gd name="T7" fmla="*/ 0 h 160"/>
              <a:gd name="T8" fmla="*/ 632 w 632"/>
              <a:gd name="T9" fmla="*/ 160 h 16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2" h="160">
                <a:moveTo>
                  <a:pt x="0" y="160"/>
                </a:moveTo>
                <a:lnTo>
                  <a:pt x="632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22557" name="Freeform 29"/>
          <p:cNvSpPr>
            <a:spLocks/>
          </p:cNvSpPr>
          <p:nvPr/>
        </p:nvSpPr>
        <p:spPr bwMode="auto">
          <a:xfrm flipH="1">
            <a:off x="4419600" y="1155700"/>
            <a:ext cx="1016000" cy="965200"/>
          </a:xfrm>
          <a:custGeom>
            <a:avLst/>
            <a:gdLst>
              <a:gd name="T0" fmla="*/ 0 w 640"/>
              <a:gd name="T1" fmla="*/ 2147483647 h 608"/>
              <a:gd name="T2" fmla="*/ 2147483647 w 640"/>
              <a:gd name="T3" fmla="*/ 0 h 608"/>
              <a:gd name="T4" fmla="*/ 0 60000 65536"/>
              <a:gd name="T5" fmla="*/ 0 60000 65536"/>
              <a:gd name="T6" fmla="*/ 0 w 640"/>
              <a:gd name="T7" fmla="*/ 0 h 608"/>
              <a:gd name="T8" fmla="*/ 640 w 640"/>
              <a:gd name="T9" fmla="*/ 608 h 60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40" h="608">
                <a:moveTo>
                  <a:pt x="0" y="608"/>
                </a:moveTo>
                <a:lnTo>
                  <a:pt x="640" y="0"/>
                </a:lnTo>
              </a:path>
            </a:pathLst>
          </a:custGeom>
          <a:noFill/>
          <a:ln w="38100">
            <a:solidFill>
              <a:schemeClr val="accent2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797726" name="Text Box 30"/>
          <p:cNvSpPr txBox="1">
            <a:spLocks noChangeArrowheads="1"/>
          </p:cNvSpPr>
          <p:nvPr/>
        </p:nvSpPr>
        <p:spPr bwMode="auto">
          <a:xfrm>
            <a:off x="1524000" y="3657600"/>
            <a:ext cx="5935663" cy="1373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rgbClr val="FFFFFF"/>
                </a:solidFill>
              </a:rPr>
              <a:t>c</a:t>
            </a:r>
            <a:r>
              <a:rPr lang="en-US" altLang="en-US" sz="2800" baseline="-25000">
                <a:solidFill>
                  <a:srgbClr val="FFFFFF"/>
                </a:solidFill>
              </a:rPr>
              <a:t>&lt;</a:t>
            </a:r>
            <a:r>
              <a:rPr lang="en-US" altLang="en-US" sz="2800" i="1" baseline="-25000">
                <a:solidFill>
                  <a:srgbClr val="FFFFFF"/>
                </a:solidFill>
              </a:rPr>
              <a:t>s</a:t>
            </a:r>
            <a:r>
              <a:rPr lang="en-US" altLang="en-US" sz="2800" baseline="-25000">
                <a:solidFill>
                  <a:srgbClr val="FFFFFF"/>
                </a:solidFill>
              </a:rPr>
              <a:t>,</a:t>
            </a:r>
            <a:r>
              <a:rPr lang="en-US" altLang="en-US" sz="2800" i="1" baseline="-25000">
                <a:solidFill>
                  <a:srgbClr val="FFFFFF"/>
                </a:solidFill>
              </a:rPr>
              <a:t>u</a:t>
            </a:r>
            <a:r>
              <a:rPr lang="en-US" altLang="en-US" sz="2800" baseline="-25000">
                <a:solidFill>
                  <a:srgbClr val="FFFFFF"/>
                </a:solidFill>
              </a:rPr>
              <a:t>&gt;</a:t>
            </a:r>
            <a:r>
              <a:rPr lang="en-US" altLang="en-US" sz="2800">
                <a:solidFill>
                  <a:srgbClr val="FFFFFF"/>
                </a:solidFill>
              </a:rPr>
              <a:t> = 1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Total flow out of </a:t>
            </a:r>
            <a:r>
              <a:rPr lang="en-US" altLang="en-US" i="1">
                <a:solidFill>
                  <a:srgbClr val="FFFFFF"/>
                </a:solidFill>
              </a:rPr>
              <a:t>u</a:t>
            </a:r>
            <a:r>
              <a:rPr lang="en-US" altLang="en-US">
                <a:solidFill>
                  <a:srgbClr val="FFFFFF"/>
                </a:solidFill>
              </a:rPr>
              <a:t> </a:t>
            </a:r>
            <a:r>
              <a:rPr lang="en-US" altLang="en-US">
                <a:solidFill>
                  <a:srgbClr val="FFFFFF"/>
                </a:solidFill>
                <a:latin typeface="Symbol" pitchFamily="18" charset="2"/>
                <a:sym typeface="Symbol" pitchFamily="18" charset="2"/>
              </a:rPr>
              <a:t>=</a:t>
            </a:r>
            <a:r>
              <a:rPr lang="en-US" altLang="en-US">
                <a:solidFill>
                  <a:srgbClr val="FFFFFF"/>
                </a:solidFill>
              </a:rPr>
              <a:t> flow into </a:t>
            </a:r>
            <a:r>
              <a:rPr lang="en-US" altLang="en-US" i="1">
                <a:solidFill>
                  <a:srgbClr val="FFFFFF"/>
                </a:solidFill>
              </a:rPr>
              <a:t>u</a:t>
            </a:r>
            <a:r>
              <a:rPr lang="en-US" altLang="en-US">
                <a:solidFill>
                  <a:srgbClr val="FFFFFF"/>
                </a:solidFill>
              </a:rPr>
              <a:t> </a:t>
            </a:r>
            <a:r>
              <a:rPr lang="en-US" altLang="en-US">
                <a:solidFill>
                  <a:srgbClr val="FFFFFF"/>
                </a:solidFill>
                <a:latin typeface="Symbol" pitchFamily="18" charset="2"/>
                <a:sym typeface="Symbol" pitchFamily="18" charset="2"/>
              </a:rPr>
              <a:t></a:t>
            </a:r>
            <a:r>
              <a:rPr lang="en-US" altLang="en-US">
                <a:solidFill>
                  <a:srgbClr val="FFFFFF"/>
                </a:solidFill>
              </a:rPr>
              <a:t> 1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Boy </a:t>
            </a:r>
            <a:r>
              <a:rPr lang="en-US" altLang="en-US" i="1">
                <a:solidFill>
                  <a:srgbClr val="FFFFFF"/>
                </a:solidFill>
              </a:rPr>
              <a:t>u</a:t>
            </a:r>
            <a:r>
              <a:rPr lang="en-US" altLang="en-US">
                <a:solidFill>
                  <a:srgbClr val="FFFFFF"/>
                </a:solidFill>
              </a:rPr>
              <a:t> matched to at most one girl.</a:t>
            </a:r>
          </a:p>
        </p:txBody>
      </p:sp>
      <p:sp>
        <p:nvSpPr>
          <p:cNvPr id="797727" name="Text Box 31"/>
          <p:cNvSpPr txBox="1">
            <a:spLocks noChangeArrowheads="1"/>
          </p:cNvSpPr>
          <p:nvPr/>
        </p:nvSpPr>
        <p:spPr bwMode="auto">
          <a:xfrm>
            <a:off x="2562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>
                <a:solidFill>
                  <a:srgbClr val="FFFFFF"/>
                </a:solidFill>
              </a:rPr>
              <a:t>1</a:t>
            </a:r>
          </a:p>
        </p:txBody>
      </p:sp>
      <p:sp>
        <p:nvSpPr>
          <p:cNvPr id="797728" name="Text Box 32"/>
          <p:cNvSpPr txBox="1">
            <a:spLocks noChangeArrowheads="1"/>
          </p:cNvSpPr>
          <p:nvPr/>
        </p:nvSpPr>
        <p:spPr bwMode="auto">
          <a:xfrm>
            <a:off x="1524000" y="5027613"/>
            <a:ext cx="5899150" cy="137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rgbClr val="FFFFFF"/>
                </a:solidFill>
              </a:rPr>
              <a:t>c</a:t>
            </a:r>
            <a:r>
              <a:rPr lang="en-US" altLang="en-US" sz="2800" baseline="-25000">
                <a:solidFill>
                  <a:srgbClr val="FFFFFF"/>
                </a:solidFill>
              </a:rPr>
              <a:t>&lt;</a:t>
            </a:r>
            <a:r>
              <a:rPr lang="en-US" altLang="en-US" sz="2800" i="1" baseline="-25000">
                <a:solidFill>
                  <a:srgbClr val="FFFFFF"/>
                </a:solidFill>
              </a:rPr>
              <a:t>v</a:t>
            </a:r>
            <a:r>
              <a:rPr lang="en-US" altLang="en-US" sz="2800" baseline="-25000">
                <a:solidFill>
                  <a:srgbClr val="FFFFFF"/>
                </a:solidFill>
              </a:rPr>
              <a:t>,</a:t>
            </a:r>
            <a:r>
              <a:rPr lang="en-US" altLang="en-US" sz="2800" i="1" baseline="-25000">
                <a:solidFill>
                  <a:srgbClr val="FFFFFF"/>
                </a:solidFill>
              </a:rPr>
              <a:t>t</a:t>
            </a:r>
            <a:r>
              <a:rPr lang="en-US" altLang="en-US" sz="2800" baseline="-25000">
                <a:solidFill>
                  <a:srgbClr val="FFFFFF"/>
                </a:solidFill>
              </a:rPr>
              <a:t>&gt;</a:t>
            </a:r>
            <a:r>
              <a:rPr lang="en-US" altLang="en-US" sz="2800">
                <a:solidFill>
                  <a:srgbClr val="FFFFFF"/>
                </a:solidFill>
              </a:rPr>
              <a:t> = 1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Total flow into </a:t>
            </a:r>
            <a:r>
              <a:rPr lang="en-US" altLang="en-US" i="1">
                <a:solidFill>
                  <a:srgbClr val="FFFFFF"/>
                </a:solidFill>
              </a:rPr>
              <a:t>v</a:t>
            </a:r>
            <a:r>
              <a:rPr lang="en-US" altLang="en-US">
                <a:solidFill>
                  <a:srgbClr val="FFFFFF"/>
                </a:solidFill>
              </a:rPr>
              <a:t> </a:t>
            </a:r>
            <a:r>
              <a:rPr lang="en-US" altLang="en-US">
                <a:solidFill>
                  <a:srgbClr val="FFFFFF"/>
                </a:solidFill>
                <a:sym typeface="Symbol" pitchFamily="18" charset="2"/>
              </a:rPr>
              <a:t>=</a:t>
            </a:r>
            <a:r>
              <a:rPr lang="en-US" altLang="en-US">
                <a:solidFill>
                  <a:srgbClr val="FFFFFF"/>
                </a:solidFill>
              </a:rPr>
              <a:t> flow out of </a:t>
            </a:r>
            <a:r>
              <a:rPr lang="en-US" altLang="en-US" i="1">
                <a:solidFill>
                  <a:srgbClr val="FFFFFF"/>
                </a:solidFill>
              </a:rPr>
              <a:t>v</a:t>
            </a:r>
            <a:r>
              <a:rPr lang="en-US" altLang="en-US">
                <a:solidFill>
                  <a:srgbClr val="FFFFFF"/>
                </a:solidFill>
              </a:rPr>
              <a:t> </a:t>
            </a:r>
            <a:r>
              <a:rPr lang="en-US" altLang="en-US">
                <a:solidFill>
                  <a:srgbClr val="FFFFFF"/>
                </a:solidFill>
                <a:latin typeface="Symbol" pitchFamily="18" charset="2"/>
                <a:sym typeface="Symbol" pitchFamily="18" charset="2"/>
              </a:rPr>
              <a:t></a:t>
            </a:r>
            <a:r>
              <a:rPr lang="en-US" altLang="en-US">
                <a:solidFill>
                  <a:srgbClr val="FFFFFF"/>
                </a:solidFill>
              </a:rPr>
              <a:t> 1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Girl </a:t>
            </a:r>
            <a:r>
              <a:rPr lang="en-US" altLang="en-US" i="1">
                <a:solidFill>
                  <a:srgbClr val="FFFFFF"/>
                </a:solidFill>
              </a:rPr>
              <a:t>v </a:t>
            </a:r>
            <a:r>
              <a:rPr lang="en-US" altLang="en-US">
                <a:solidFill>
                  <a:srgbClr val="FFFFFF"/>
                </a:solidFill>
              </a:rPr>
              <a:t>matched to at most one boy.</a:t>
            </a:r>
          </a:p>
        </p:txBody>
      </p:sp>
      <p:sp>
        <p:nvSpPr>
          <p:cNvPr id="797729" name="Text Box 33"/>
          <p:cNvSpPr txBox="1">
            <a:spLocks noChangeArrowheads="1"/>
          </p:cNvSpPr>
          <p:nvPr/>
        </p:nvSpPr>
        <p:spPr bwMode="auto">
          <a:xfrm>
            <a:off x="5105400" y="26670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>
                <a:solidFill>
                  <a:srgbClr val="FFFFFF"/>
                </a:solidFill>
              </a:rPr>
              <a:t>1</a:t>
            </a:r>
          </a:p>
        </p:txBody>
      </p:sp>
      <p:sp>
        <p:nvSpPr>
          <p:cNvPr id="22562" name="Text Box 34"/>
          <p:cNvSpPr txBox="1">
            <a:spLocks noChangeArrowheads="1"/>
          </p:cNvSpPr>
          <p:nvPr/>
        </p:nvSpPr>
        <p:spPr bwMode="auto">
          <a:xfrm>
            <a:off x="3171825" y="3114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1">
                <a:solidFill>
                  <a:srgbClr val="FFFFFF"/>
                </a:solidFill>
              </a:rPr>
              <a:t>u</a:t>
            </a:r>
          </a:p>
        </p:txBody>
      </p:sp>
      <p:sp>
        <p:nvSpPr>
          <p:cNvPr id="22563" name="Text Box 35"/>
          <p:cNvSpPr txBox="1">
            <a:spLocks noChangeArrowheads="1"/>
          </p:cNvSpPr>
          <p:nvPr/>
        </p:nvSpPr>
        <p:spPr bwMode="auto">
          <a:xfrm>
            <a:off x="4448175" y="3124200"/>
            <a:ext cx="3413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 i="1">
                <a:solidFill>
                  <a:srgbClr val="FFFFFF"/>
                </a:solidFill>
              </a:rPr>
              <a:t>v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7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77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97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97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977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977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977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977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97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977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977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977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977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977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7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977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977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7727" grpId="0"/>
      <p:bldP spid="797729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994" name="Text Box 2"/>
          <p:cNvSpPr txBox="1">
            <a:spLocks noChangeArrowheads="1"/>
          </p:cNvSpPr>
          <p:nvPr/>
        </p:nvSpPr>
        <p:spPr bwMode="auto">
          <a:xfrm>
            <a:off x="533400" y="381000"/>
            <a:ext cx="7772400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en-US" sz="2800">
                <a:solidFill>
                  <a:srgbClr val="FF9900"/>
                </a:solidFill>
              </a:rPr>
              <a:t>Instance:</a:t>
            </a:r>
            <a:r>
              <a:rPr lang="en-US" altLang="en-US" sz="2800">
                <a:solidFill>
                  <a:srgbClr val="FFFFFF"/>
                </a:solidFill>
              </a:rPr>
              <a:t>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A Network is a directed graph </a:t>
            </a:r>
            <a:r>
              <a:rPr lang="en-US" altLang="en-US" i="1">
                <a:solidFill>
                  <a:srgbClr val="FFFFFF"/>
                </a:solidFill>
              </a:rPr>
              <a:t>G</a:t>
            </a:r>
            <a:r>
              <a:rPr lang="en-US" altLang="en-US">
                <a:solidFill>
                  <a:srgbClr val="FFFFFF"/>
                </a:solidFill>
              </a:rPr>
              <a:t>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Special nodes </a:t>
            </a:r>
            <a:r>
              <a:rPr lang="en-US" altLang="en-US" i="1">
                <a:solidFill>
                  <a:srgbClr val="FFFFFF"/>
                </a:solidFill>
              </a:rPr>
              <a:t>s</a:t>
            </a:r>
            <a:r>
              <a:rPr lang="en-US" altLang="en-US">
                <a:solidFill>
                  <a:srgbClr val="FFFFFF"/>
                </a:solidFill>
              </a:rPr>
              <a:t> and </a:t>
            </a:r>
            <a:r>
              <a:rPr lang="en-US" altLang="en-US" i="1">
                <a:solidFill>
                  <a:srgbClr val="FFFFFF"/>
                </a:solidFill>
              </a:rPr>
              <a:t>t</a:t>
            </a:r>
            <a:r>
              <a:rPr lang="en-US" altLang="en-US">
                <a:solidFill>
                  <a:srgbClr val="FFFFFF"/>
                </a:solidFill>
              </a:rPr>
              <a:t>.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Edges represent pipes that carry flow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Each edge &lt;</a:t>
            </a:r>
            <a:r>
              <a:rPr lang="en-US" altLang="en-US" i="1">
                <a:solidFill>
                  <a:srgbClr val="FFFFFF"/>
                </a:solidFill>
              </a:rPr>
              <a:t>u</a:t>
            </a:r>
            <a:r>
              <a:rPr lang="en-US" altLang="en-US">
                <a:solidFill>
                  <a:srgbClr val="FFFFFF"/>
                </a:solidFill>
              </a:rPr>
              <a:t>,</a:t>
            </a:r>
            <a:r>
              <a:rPr lang="en-US" altLang="en-US" i="1">
                <a:solidFill>
                  <a:srgbClr val="FFFFFF"/>
                </a:solidFill>
              </a:rPr>
              <a:t>v</a:t>
            </a:r>
            <a:r>
              <a:rPr lang="en-US" altLang="en-US">
                <a:solidFill>
                  <a:srgbClr val="FFFFFF"/>
                </a:solidFill>
              </a:rPr>
              <a:t>&gt; has a maximum capacity </a:t>
            </a:r>
            <a:r>
              <a:rPr lang="en-US" altLang="en-US" i="1">
                <a:solidFill>
                  <a:srgbClr val="FFFFFF"/>
                </a:solidFill>
              </a:rPr>
              <a:t>c</a:t>
            </a:r>
            <a:r>
              <a:rPr lang="en-US" altLang="en-US" baseline="-25000">
                <a:solidFill>
                  <a:srgbClr val="FFFFFF"/>
                </a:solidFill>
              </a:rPr>
              <a:t>&lt;</a:t>
            </a:r>
            <a:r>
              <a:rPr lang="en-US" altLang="en-US" i="1" baseline="-25000">
                <a:solidFill>
                  <a:srgbClr val="FFFFFF"/>
                </a:solidFill>
              </a:rPr>
              <a:t>u</a:t>
            </a:r>
            <a:r>
              <a:rPr lang="en-US" altLang="en-US" baseline="-25000">
                <a:solidFill>
                  <a:srgbClr val="FFFFFF"/>
                </a:solidFill>
              </a:rPr>
              <a:t>,</a:t>
            </a:r>
            <a:r>
              <a:rPr lang="en-US" altLang="en-US" i="1" baseline="-25000">
                <a:solidFill>
                  <a:srgbClr val="FFFFFF"/>
                </a:solidFill>
              </a:rPr>
              <a:t>v</a:t>
            </a:r>
            <a:r>
              <a:rPr lang="en-US" altLang="en-US" baseline="-25000">
                <a:solidFill>
                  <a:srgbClr val="FFFFFF"/>
                </a:solidFill>
              </a:rPr>
              <a:t>&gt;</a:t>
            </a:r>
            <a:r>
              <a:rPr lang="en-US" altLang="en-US">
                <a:solidFill>
                  <a:srgbClr val="FFFFFF"/>
                </a:solidFill>
              </a:rPr>
              <a:t> </a:t>
            </a:r>
          </a:p>
        </p:txBody>
      </p:sp>
      <p:pic>
        <p:nvPicPr>
          <p:cNvPr id="724995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5024" name="Picture 32" descr="j0198735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6100" y="4800600"/>
            <a:ext cx="1138238" cy="129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5025" name="Picture 33" descr="j0295190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362450" y="3722688"/>
            <a:ext cx="1200150" cy="9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10" name="Rectangle 3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grpSp>
        <p:nvGrpSpPr>
          <p:cNvPr id="2" name="Group 38"/>
          <p:cNvGrpSpPr>
            <a:grpSpLocks/>
          </p:cNvGrpSpPr>
          <p:nvPr/>
        </p:nvGrpSpPr>
        <p:grpSpPr bwMode="auto">
          <a:xfrm>
            <a:off x="2335213" y="3276600"/>
            <a:ext cx="4598987" cy="3673475"/>
            <a:chOff x="1471" y="2064"/>
            <a:chExt cx="2897" cy="2314"/>
          </a:xfrm>
        </p:grpSpPr>
        <p:sp>
          <p:nvSpPr>
            <p:cNvPr id="72712" name="Text Box 36"/>
            <p:cNvSpPr txBox="1">
              <a:spLocks noChangeArrowheads="1"/>
            </p:cNvSpPr>
            <p:nvPr/>
          </p:nvSpPr>
          <p:spPr bwMode="auto">
            <a:xfrm>
              <a:off x="1471" y="2064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000">
                  <a:solidFill>
                    <a:srgbClr val="00FFFF"/>
                  </a:solidFill>
                </a:rPr>
                <a:t>s</a:t>
              </a:r>
            </a:p>
          </p:txBody>
        </p:sp>
        <p:sp>
          <p:nvSpPr>
            <p:cNvPr id="72713" name="Text Box 37"/>
            <p:cNvSpPr txBox="1">
              <a:spLocks noChangeArrowheads="1"/>
            </p:cNvSpPr>
            <p:nvPr/>
          </p:nvSpPr>
          <p:spPr bwMode="auto">
            <a:xfrm>
              <a:off x="4185" y="4032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000">
                  <a:solidFill>
                    <a:srgbClr val="00FFFF"/>
                  </a:solidFill>
                </a:rPr>
                <a:t>t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249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2499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249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2499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249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249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249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2499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9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2499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2499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250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250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49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249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2499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5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250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250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Text Box 2"/>
          <p:cNvSpPr txBox="1">
            <a:spLocks noChangeArrowheads="1"/>
          </p:cNvSpPr>
          <p:nvPr/>
        </p:nvSpPr>
        <p:spPr bwMode="auto">
          <a:xfrm>
            <a:off x="533400" y="381000"/>
            <a:ext cx="7924800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en-US" sz="2800">
                <a:solidFill>
                  <a:srgbClr val="FF9900"/>
                </a:solidFill>
              </a:rPr>
              <a:t>Instance:</a:t>
            </a:r>
            <a:r>
              <a:rPr lang="en-US" altLang="en-US" sz="2800">
                <a:solidFill>
                  <a:srgbClr val="FFFFFF"/>
                </a:solidFill>
              </a:rPr>
              <a:t>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A Network is a directed graph </a:t>
            </a:r>
            <a:r>
              <a:rPr lang="en-US" altLang="en-US" i="1">
                <a:solidFill>
                  <a:srgbClr val="FFFFFF"/>
                </a:solidFill>
              </a:rPr>
              <a:t>G</a:t>
            </a:r>
            <a:r>
              <a:rPr lang="en-US" altLang="en-US">
                <a:solidFill>
                  <a:srgbClr val="FFFFFF"/>
                </a:solidFill>
              </a:rPr>
              <a:t>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Special nodes </a:t>
            </a:r>
            <a:r>
              <a:rPr lang="en-US" altLang="en-US" i="1">
                <a:solidFill>
                  <a:srgbClr val="FFFFFF"/>
                </a:solidFill>
              </a:rPr>
              <a:t>s</a:t>
            </a:r>
            <a:r>
              <a:rPr lang="en-US" altLang="en-US">
                <a:solidFill>
                  <a:srgbClr val="FFFFFF"/>
                </a:solidFill>
              </a:rPr>
              <a:t> and </a:t>
            </a:r>
            <a:r>
              <a:rPr lang="en-US" altLang="en-US" i="1">
                <a:solidFill>
                  <a:srgbClr val="FFFFFF"/>
                </a:solidFill>
              </a:rPr>
              <a:t>t</a:t>
            </a:r>
            <a:r>
              <a:rPr lang="en-US" altLang="en-US">
                <a:solidFill>
                  <a:srgbClr val="FFFFFF"/>
                </a:solidFill>
              </a:rPr>
              <a:t>.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Edges represent pipes that carry flow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>
                <a:solidFill>
                  <a:srgbClr val="FFFFFF"/>
                </a:solidFill>
              </a:rPr>
              <a:t>Each edge &lt;</a:t>
            </a:r>
            <a:r>
              <a:rPr lang="en-US" altLang="en-US" i="1">
                <a:solidFill>
                  <a:srgbClr val="FFFFFF"/>
                </a:solidFill>
              </a:rPr>
              <a:t>u</a:t>
            </a:r>
            <a:r>
              <a:rPr lang="en-US" altLang="en-US">
                <a:solidFill>
                  <a:srgbClr val="FFFFFF"/>
                </a:solidFill>
              </a:rPr>
              <a:t>,</a:t>
            </a:r>
            <a:r>
              <a:rPr lang="en-US" altLang="en-US" i="1">
                <a:solidFill>
                  <a:srgbClr val="FFFFFF"/>
                </a:solidFill>
              </a:rPr>
              <a:t>v</a:t>
            </a:r>
            <a:r>
              <a:rPr lang="en-US" altLang="en-US">
                <a:solidFill>
                  <a:srgbClr val="FFFFFF"/>
                </a:solidFill>
              </a:rPr>
              <a:t>&gt; has a maximum capacity </a:t>
            </a:r>
            <a:r>
              <a:rPr lang="en-US" altLang="en-US" i="1">
                <a:solidFill>
                  <a:srgbClr val="FFFFFF"/>
                </a:solidFill>
              </a:rPr>
              <a:t>c</a:t>
            </a:r>
            <a:r>
              <a:rPr lang="en-US" altLang="en-US" baseline="-25000">
                <a:solidFill>
                  <a:srgbClr val="FFFFFF"/>
                </a:solidFill>
              </a:rPr>
              <a:t>&lt;</a:t>
            </a:r>
            <a:r>
              <a:rPr lang="en-US" altLang="en-US" i="1" baseline="-25000">
                <a:solidFill>
                  <a:srgbClr val="FFFFFF"/>
                </a:solidFill>
              </a:rPr>
              <a:t>u</a:t>
            </a:r>
            <a:r>
              <a:rPr lang="en-US" altLang="en-US" baseline="-25000">
                <a:solidFill>
                  <a:srgbClr val="FFFFFF"/>
                </a:solidFill>
              </a:rPr>
              <a:t>,</a:t>
            </a:r>
            <a:r>
              <a:rPr lang="en-US" altLang="en-US" i="1" baseline="-25000">
                <a:solidFill>
                  <a:srgbClr val="FFFFFF"/>
                </a:solidFill>
              </a:rPr>
              <a:t>v</a:t>
            </a:r>
            <a:r>
              <a:rPr lang="en-US" altLang="en-US" baseline="-25000">
                <a:solidFill>
                  <a:srgbClr val="FFFFFF"/>
                </a:solidFill>
              </a:rPr>
              <a:t>&gt;</a:t>
            </a:r>
            <a:r>
              <a:rPr lang="en-US" altLang="en-US">
                <a:solidFill>
                  <a:srgbClr val="FFFFFF"/>
                </a:solidFill>
              </a:rPr>
              <a:t> </a:t>
            </a:r>
          </a:p>
        </p:txBody>
      </p:sp>
      <p:sp>
        <p:nvSpPr>
          <p:cNvPr id="73731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pic>
        <p:nvPicPr>
          <p:cNvPr id="73732" name="Picture 14" descr="03-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95600" y="3429000"/>
            <a:ext cx="3486150" cy="265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162" name="Text Box 2"/>
          <p:cNvSpPr txBox="1">
            <a:spLocks noChangeArrowheads="1"/>
          </p:cNvSpPr>
          <p:nvPr/>
        </p:nvSpPr>
        <p:spPr bwMode="auto">
          <a:xfrm>
            <a:off x="533400" y="381000"/>
            <a:ext cx="7467600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en-US">
                <a:solidFill>
                  <a:srgbClr val="FF9900"/>
                </a:solidFill>
              </a:rPr>
              <a:t>Solution:</a:t>
            </a:r>
            <a:r>
              <a:rPr lang="en-US" altLang="en-US">
                <a:solidFill>
                  <a:srgbClr val="FFFFFF"/>
                </a:solidFill>
              </a:rPr>
              <a:t> 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US" altLang="en-US" sz="3000" i="1">
                <a:solidFill>
                  <a:srgbClr val="FFFFFF"/>
                </a:solidFill>
              </a:rPr>
              <a:t>C</a:t>
            </a:r>
            <a:r>
              <a:rPr lang="en-US" altLang="en-US" sz="3000">
                <a:solidFill>
                  <a:srgbClr val="FFFFFF"/>
                </a:solidFill>
              </a:rPr>
              <a:t> = partition of nodes &lt;</a:t>
            </a:r>
            <a:r>
              <a:rPr lang="en-US" altLang="en-US" sz="3000" i="1">
                <a:solidFill>
                  <a:srgbClr val="FFFFFF"/>
                </a:solidFill>
              </a:rPr>
              <a:t>U</a:t>
            </a:r>
            <a:r>
              <a:rPr lang="en-US" altLang="en-US" sz="3000">
                <a:solidFill>
                  <a:srgbClr val="FFFFFF"/>
                </a:solidFill>
              </a:rPr>
              <a:t>,</a:t>
            </a:r>
            <a:r>
              <a:rPr lang="en-US" altLang="en-US" sz="3000" i="1">
                <a:solidFill>
                  <a:srgbClr val="FFFFFF"/>
                </a:solidFill>
              </a:rPr>
              <a:t>V</a:t>
            </a:r>
            <a:r>
              <a:rPr lang="en-US" altLang="en-US" sz="3000">
                <a:solidFill>
                  <a:srgbClr val="FFFFFF"/>
                </a:solidFill>
              </a:rPr>
              <a:t>&gt; with </a:t>
            </a:r>
            <a:r>
              <a:rPr lang="en-US" altLang="en-US" sz="3000" i="1">
                <a:solidFill>
                  <a:srgbClr val="FFFFFF"/>
                </a:solidFill>
              </a:rPr>
              <a:t>s</a:t>
            </a:r>
            <a:r>
              <a:rPr lang="en-US" altLang="en-US" sz="3000">
                <a:solidFill>
                  <a:srgbClr val="FFFFFF"/>
                </a:solidFill>
                <a:sym typeface="Symbol" pitchFamily="18" charset="2"/>
              </a:rPr>
              <a:t></a:t>
            </a:r>
            <a:r>
              <a:rPr lang="en-US" altLang="en-US" sz="3000" i="1">
                <a:solidFill>
                  <a:srgbClr val="FFFFFF"/>
                </a:solidFill>
              </a:rPr>
              <a:t>U</a:t>
            </a:r>
            <a:r>
              <a:rPr lang="en-US" altLang="en-US" sz="3000">
                <a:solidFill>
                  <a:srgbClr val="FFFFFF"/>
                </a:solidFill>
              </a:rPr>
              <a:t>, </a:t>
            </a:r>
            <a:r>
              <a:rPr lang="en-US" altLang="en-US" sz="3000" i="1">
                <a:solidFill>
                  <a:srgbClr val="FFFFFF"/>
                </a:solidFill>
              </a:rPr>
              <a:t>t</a:t>
            </a:r>
            <a:r>
              <a:rPr lang="en-US" altLang="en-US" sz="3000">
                <a:solidFill>
                  <a:srgbClr val="FFFFFF"/>
                </a:solidFill>
                <a:sym typeface="Symbol" pitchFamily="18" charset="2"/>
              </a:rPr>
              <a:t></a:t>
            </a:r>
            <a:r>
              <a:rPr lang="en-US" altLang="en-US" sz="3000" i="1">
                <a:solidFill>
                  <a:srgbClr val="FFFFFF"/>
                </a:solidFill>
              </a:rPr>
              <a:t>V</a:t>
            </a:r>
            <a:r>
              <a:rPr lang="en-US" altLang="en-US" sz="3000">
                <a:solidFill>
                  <a:srgbClr val="FFFFFF"/>
                </a:solidFill>
              </a:rPr>
              <a:t>.    </a:t>
            </a:r>
          </a:p>
        </p:txBody>
      </p:sp>
      <p:pic>
        <p:nvPicPr>
          <p:cNvPr id="74755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6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grpSp>
        <p:nvGrpSpPr>
          <p:cNvPr id="74757" name="Group 7"/>
          <p:cNvGrpSpPr>
            <a:grpSpLocks/>
          </p:cNvGrpSpPr>
          <p:nvPr/>
        </p:nvGrpSpPr>
        <p:grpSpPr bwMode="auto">
          <a:xfrm>
            <a:off x="2335213" y="3276600"/>
            <a:ext cx="4598987" cy="3673475"/>
            <a:chOff x="1471" y="2064"/>
            <a:chExt cx="2897" cy="2314"/>
          </a:xfrm>
        </p:grpSpPr>
        <p:sp>
          <p:nvSpPr>
            <p:cNvPr id="74772" name="Text Box 8"/>
            <p:cNvSpPr txBox="1">
              <a:spLocks noChangeArrowheads="1"/>
            </p:cNvSpPr>
            <p:nvPr/>
          </p:nvSpPr>
          <p:spPr bwMode="auto">
            <a:xfrm>
              <a:off x="1471" y="2064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000" i="1">
                  <a:solidFill>
                    <a:srgbClr val="FFFFFF"/>
                  </a:solidFill>
                </a:rPr>
                <a:t>s</a:t>
              </a:r>
            </a:p>
          </p:txBody>
        </p:sp>
        <p:sp>
          <p:nvSpPr>
            <p:cNvPr id="74773" name="Text Box 9"/>
            <p:cNvSpPr txBox="1">
              <a:spLocks noChangeArrowheads="1"/>
            </p:cNvSpPr>
            <p:nvPr/>
          </p:nvSpPr>
          <p:spPr bwMode="auto">
            <a:xfrm>
              <a:off x="4185" y="4032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000" i="1">
                  <a:solidFill>
                    <a:srgbClr val="FFFFFF"/>
                  </a:solidFill>
                </a:rPr>
                <a:t>t</a:t>
              </a:r>
            </a:p>
          </p:txBody>
        </p:sp>
      </p:grpSp>
      <p:grpSp>
        <p:nvGrpSpPr>
          <p:cNvPr id="3" name="Group 65"/>
          <p:cNvGrpSpPr>
            <a:grpSpLocks/>
          </p:cNvGrpSpPr>
          <p:nvPr/>
        </p:nvGrpSpPr>
        <p:grpSpPr bwMode="auto">
          <a:xfrm>
            <a:off x="2133600" y="2625725"/>
            <a:ext cx="5237163" cy="4079875"/>
            <a:chOff x="1344" y="1654"/>
            <a:chExt cx="3299" cy="2570"/>
          </a:xfrm>
        </p:grpSpPr>
        <p:sp>
          <p:nvSpPr>
            <p:cNvPr id="74769" name="Freeform 24"/>
            <p:cNvSpPr>
              <a:spLocks/>
            </p:cNvSpPr>
            <p:nvPr/>
          </p:nvSpPr>
          <p:spPr bwMode="auto">
            <a:xfrm>
              <a:off x="1344" y="1920"/>
              <a:ext cx="3216" cy="2304"/>
            </a:xfrm>
            <a:custGeom>
              <a:avLst/>
              <a:gdLst>
                <a:gd name="T0" fmla="*/ 0 w 3216"/>
                <a:gd name="T1" fmla="*/ 2304 h 2304"/>
                <a:gd name="T2" fmla="*/ 1248 w 3216"/>
                <a:gd name="T3" fmla="*/ 1648 h 2304"/>
                <a:gd name="T4" fmla="*/ 1720 w 3216"/>
                <a:gd name="T5" fmla="*/ 736 h 2304"/>
                <a:gd name="T6" fmla="*/ 3216 w 3216"/>
                <a:gd name="T7" fmla="*/ 0 h 23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16"/>
                <a:gd name="T13" fmla="*/ 0 h 2304"/>
                <a:gd name="T14" fmla="*/ 3216 w 3216"/>
                <a:gd name="T15" fmla="*/ 2304 h 23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16" h="2304">
                  <a:moveTo>
                    <a:pt x="0" y="2304"/>
                  </a:moveTo>
                  <a:cubicBezTo>
                    <a:pt x="208" y="2195"/>
                    <a:pt x="961" y="1909"/>
                    <a:pt x="1248" y="1648"/>
                  </a:cubicBezTo>
                  <a:cubicBezTo>
                    <a:pt x="1535" y="1387"/>
                    <a:pt x="1392" y="1011"/>
                    <a:pt x="1720" y="736"/>
                  </a:cubicBezTo>
                  <a:cubicBezTo>
                    <a:pt x="2048" y="461"/>
                    <a:pt x="2904" y="153"/>
                    <a:pt x="3216" y="0"/>
                  </a:cubicBezTo>
                </a:path>
              </a:pathLst>
            </a:cu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74770" name="Text Box 37"/>
            <p:cNvSpPr txBox="1">
              <a:spLocks noChangeArrowheads="1"/>
            </p:cNvSpPr>
            <p:nvPr/>
          </p:nvSpPr>
          <p:spPr bwMode="auto">
            <a:xfrm>
              <a:off x="3648" y="1654"/>
              <a:ext cx="28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000" i="1">
                  <a:solidFill>
                    <a:srgbClr val="FFFFFF"/>
                  </a:solidFill>
                </a:rPr>
                <a:t>U</a:t>
              </a:r>
            </a:p>
          </p:txBody>
        </p:sp>
        <p:sp>
          <p:nvSpPr>
            <p:cNvPr id="74771" name="Text Box 38"/>
            <p:cNvSpPr txBox="1">
              <a:spLocks noChangeArrowheads="1"/>
            </p:cNvSpPr>
            <p:nvPr/>
          </p:nvSpPr>
          <p:spPr bwMode="auto">
            <a:xfrm>
              <a:off x="4380" y="2006"/>
              <a:ext cx="2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000" i="1">
                  <a:solidFill>
                    <a:srgbClr val="FFFFFF"/>
                  </a:solidFill>
                </a:rPr>
                <a:t>V</a:t>
              </a:r>
            </a:p>
          </p:txBody>
        </p:sp>
      </p:grpSp>
      <p:grpSp>
        <p:nvGrpSpPr>
          <p:cNvPr id="4" name="Group 54"/>
          <p:cNvGrpSpPr>
            <a:grpSpLocks/>
          </p:cNvGrpSpPr>
          <p:nvPr/>
        </p:nvGrpSpPr>
        <p:grpSpPr bwMode="auto">
          <a:xfrm>
            <a:off x="1524000" y="2895600"/>
            <a:ext cx="6851650" cy="3962400"/>
            <a:chOff x="960" y="1824"/>
            <a:chExt cx="4316" cy="2496"/>
          </a:xfrm>
        </p:grpSpPr>
        <p:grpSp>
          <p:nvGrpSpPr>
            <p:cNvPr id="74763" name="Group 55"/>
            <p:cNvGrpSpPr>
              <a:grpSpLocks/>
            </p:cNvGrpSpPr>
            <p:nvPr/>
          </p:nvGrpSpPr>
          <p:grpSpPr bwMode="auto">
            <a:xfrm>
              <a:off x="960" y="1824"/>
              <a:ext cx="599" cy="732"/>
              <a:chOff x="1609" y="1380"/>
              <a:chExt cx="599" cy="732"/>
            </a:xfrm>
          </p:grpSpPr>
          <p:pic>
            <p:nvPicPr>
              <p:cNvPr id="74767" name="Picture 56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09" y="1380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4768" name="Text Box 57"/>
              <p:cNvSpPr txBox="1">
                <a:spLocks noChangeArrowheads="1"/>
              </p:cNvSpPr>
              <p:nvPr/>
            </p:nvSpPr>
            <p:spPr bwMode="auto">
              <a:xfrm>
                <a:off x="1632" y="1862"/>
                <a:ext cx="44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000">
                    <a:solidFill>
                      <a:srgbClr val="FFFFFF"/>
                    </a:solidFill>
                  </a:rPr>
                  <a:t>York</a:t>
                </a:r>
              </a:p>
            </p:txBody>
          </p:sp>
        </p:grpSp>
        <p:grpSp>
          <p:nvGrpSpPr>
            <p:cNvPr id="74764" name="Group 58"/>
            <p:cNvGrpSpPr>
              <a:grpSpLocks/>
            </p:cNvGrpSpPr>
            <p:nvPr/>
          </p:nvGrpSpPr>
          <p:grpSpPr bwMode="auto">
            <a:xfrm>
              <a:off x="4320" y="3589"/>
              <a:ext cx="956" cy="731"/>
              <a:chOff x="4512" y="3408"/>
              <a:chExt cx="956" cy="731"/>
            </a:xfrm>
          </p:grpSpPr>
          <p:pic>
            <p:nvPicPr>
              <p:cNvPr id="74765" name="Picture 59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96" y="3408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4766" name="Text Box 60"/>
              <p:cNvSpPr txBox="1">
                <a:spLocks noChangeArrowheads="1"/>
              </p:cNvSpPr>
              <p:nvPr/>
            </p:nvSpPr>
            <p:spPr bwMode="auto">
              <a:xfrm>
                <a:off x="4512" y="3889"/>
                <a:ext cx="95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000">
                    <a:solidFill>
                      <a:srgbClr val="FFFFFF"/>
                    </a:solidFill>
                  </a:rPr>
                  <a:t>UC Berkeley</a:t>
                </a:r>
              </a:p>
            </p:txBody>
          </p:sp>
        </p:grpSp>
      </p:grpSp>
      <p:grpSp>
        <p:nvGrpSpPr>
          <p:cNvPr id="7" name="Group 64"/>
          <p:cNvGrpSpPr>
            <a:grpSpLocks/>
          </p:cNvGrpSpPr>
          <p:nvPr/>
        </p:nvGrpSpPr>
        <p:grpSpPr bwMode="auto">
          <a:xfrm>
            <a:off x="6084888" y="2651125"/>
            <a:ext cx="2408237" cy="1098550"/>
            <a:chOff x="3833" y="1670"/>
            <a:chExt cx="1517" cy="692"/>
          </a:xfrm>
        </p:grpSpPr>
        <p:sp>
          <p:nvSpPr>
            <p:cNvPr id="74761" name="Text Box 62"/>
            <p:cNvSpPr txBox="1">
              <a:spLocks noChangeArrowheads="1"/>
            </p:cNvSpPr>
            <p:nvPr/>
          </p:nvSpPr>
          <p:spPr bwMode="auto">
            <a:xfrm>
              <a:off x="3833" y="1670"/>
              <a:ext cx="103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000">
                  <a:solidFill>
                    <a:srgbClr val="FFFFFF"/>
                  </a:solidFill>
                </a:rPr>
                <a:t>= Canada</a:t>
              </a:r>
            </a:p>
          </p:txBody>
        </p:sp>
        <p:sp>
          <p:nvSpPr>
            <p:cNvPr id="74762" name="Text Box 63"/>
            <p:cNvSpPr txBox="1">
              <a:spLocks noChangeArrowheads="1"/>
            </p:cNvSpPr>
            <p:nvPr/>
          </p:nvSpPr>
          <p:spPr bwMode="auto">
            <a:xfrm>
              <a:off x="4560" y="2016"/>
              <a:ext cx="79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000">
                  <a:solidFill>
                    <a:srgbClr val="FFFFFF"/>
                  </a:solidFill>
                </a:rPr>
                <a:t>= USA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2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2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1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21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321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0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1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grpSp>
        <p:nvGrpSpPr>
          <p:cNvPr id="78852" name="Group 5"/>
          <p:cNvGrpSpPr>
            <a:grpSpLocks/>
          </p:cNvGrpSpPr>
          <p:nvPr/>
        </p:nvGrpSpPr>
        <p:grpSpPr bwMode="auto">
          <a:xfrm>
            <a:off x="2335213" y="3276600"/>
            <a:ext cx="4598987" cy="3673475"/>
            <a:chOff x="1471" y="2064"/>
            <a:chExt cx="2897" cy="2314"/>
          </a:xfrm>
        </p:grpSpPr>
        <p:sp>
          <p:nvSpPr>
            <p:cNvPr id="78864" name="Text Box 6"/>
            <p:cNvSpPr txBox="1">
              <a:spLocks noChangeArrowheads="1"/>
            </p:cNvSpPr>
            <p:nvPr/>
          </p:nvSpPr>
          <p:spPr bwMode="auto">
            <a:xfrm>
              <a:off x="1471" y="2064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000" i="1">
                  <a:solidFill>
                    <a:srgbClr val="FFFFFF"/>
                  </a:solidFill>
                </a:rPr>
                <a:t>s</a:t>
              </a:r>
            </a:p>
          </p:txBody>
        </p:sp>
        <p:sp>
          <p:nvSpPr>
            <p:cNvPr id="78865" name="Text Box 7"/>
            <p:cNvSpPr txBox="1">
              <a:spLocks noChangeArrowheads="1"/>
            </p:cNvSpPr>
            <p:nvPr/>
          </p:nvSpPr>
          <p:spPr bwMode="auto">
            <a:xfrm>
              <a:off x="4185" y="4032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000" i="1">
                  <a:solidFill>
                    <a:srgbClr val="FFFFFF"/>
                  </a:solidFill>
                </a:rPr>
                <a:t>t</a:t>
              </a:r>
            </a:p>
          </p:txBody>
        </p:sp>
      </p:grpSp>
      <p:grpSp>
        <p:nvGrpSpPr>
          <p:cNvPr id="78853" name="Group 8"/>
          <p:cNvGrpSpPr>
            <a:grpSpLocks/>
          </p:cNvGrpSpPr>
          <p:nvPr/>
        </p:nvGrpSpPr>
        <p:grpSpPr bwMode="auto">
          <a:xfrm>
            <a:off x="1524000" y="2895600"/>
            <a:ext cx="6851650" cy="3962400"/>
            <a:chOff x="960" y="1824"/>
            <a:chExt cx="4316" cy="2496"/>
          </a:xfrm>
        </p:grpSpPr>
        <p:grpSp>
          <p:nvGrpSpPr>
            <p:cNvPr id="78858" name="Group 9"/>
            <p:cNvGrpSpPr>
              <a:grpSpLocks/>
            </p:cNvGrpSpPr>
            <p:nvPr/>
          </p:nvGrpSpPr>
          <p:grpSpPr bwMode="auto">
            <a:xfrm>
              <a:off x="960" y="1824"/>
              <a:ext cx="599" cy="732"/>
              <a:chOff x="1609" y="1380"/>
              <a:chExt cx="599" cy="732"/>
            </a:xfrm>
          </p:grpSpPr>
          <p:pic>
            <p:nvPicPr>
              <p:cNvPr id="78862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09" y="1380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8863" name="Text Box 11"/>
              <p:cNvSpPr txBox="1">
                <a:spLocks noChangeArrowheads="1"/>
              </p:cNvSpPr>
              <p:nvPr/>
            </p:nvSpPr>
            <p:spPr bwMode="auto">
              <a:xfrm>
                <a:off x="1632" y="1862"/>
                <a:ext cx="44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000">
                    <a:solidFill>
                      <a:srgbClr val="FFFFFF"/>
                    </a:solidFill>
                  </a:rPr>
                  <a:t>York</a:t>
                </a:r>
              </a:p>
            </p:txBody>
          </p:sp>
        </p:grpSp>
        <p:grpSp>
          <p:nvGrpSpPr>
            <p:cNvPr id="78859" name="Group 12"/>
            <p:cNvGrpSpPr>
              <a:grpSpLocks/>
            </p:cNvGrpSpPr>
            <p:nvPr/>
          </p:nvGrpSpPr>
          <p:grpSpPr bwMode="auto">
            <a:xfrm>
              <a:off x="4320" y="3589"/>
              <a:ext cx="956" cy="731"/>
              <a:chOff x="4512" y="3408"/>
              <a:chExt cx="956" cy="731"/>
            </a:xfrm>
          </p:grpSpPr>
          <p:pic>
            <p:nvPicPr>
              <p:cNvPr id="78860" name="Picture 1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96" y="3408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8861" name="Text Box 14"/>
              <p:cNvSpPr txBox="1">
                <a:spLocks noChangeArrowheads="1"/>
              </p:cNvSpPr>
              <p:nvPr/>
            </p:nvSpPr>
            <p:spPr bwMode="auto">
              <a:xfrm>
                <a:off x="4512" y="3889"/>
                <a:ext cx="95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000">
                    <a:solidFill>
                      <a:srgbClr val="FFFFFF"/>
                    </a:solidFill>
                  </a:rPr>
                  <a:t>UC Berkeley</a:t>
                </a:r>
              </a:p>
            </p:txBody>
          </p:sp>
        </p:grpSp>
      </p:grpSp>
      <p:grpSp>
        <p:nvGrpSpPr>
          <p:cNvPr id="6" name="Group 15"/>
          <p:cNvGrpSpPr>
            <a:grpSpLocks/>
          </p:cNvGrpSpPr>
          <p:nvPr/>
        </p:nvGrpSpPr>
        <p:grpSpPr bwMode="auto">
          <a:xfrm>
            <a:off x="6934200" y="5499100"/>
            <a:ext cx="2033588" cy="1358900"/>
            <a:chOff x="816" y="1728"/>
            <a:chExt cx="1281" cy="856"/>
          </a:xfrm>
        </p:grpSpPr>
        <p:sp>
          <p:nvSpPr>
            <p:cNvPr id="78856" name="Oval 16"/>
            <p:cNvSpPr>
              <a:spLocks noChangeArrowheads="1"/>
            </p:cNvSpPr>
            <p:nvPr/>
          </p:nvSpPr>
          <p:spPr bwMode="auto">
            <a:xfrm>
              <a:off x="816" y="1864"/>
              <a:ext cx="768" cy="720"/>
            </a:xfrm>
            <a:prstGeom prst="ellipse">
              <a:avLst/>
            </a:prstGeom>
            <a:noFill/>
            <a:ln w="38100" algn="ctr">
              <a:solidFill>
                <a:srgbClr val="CC00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>
                <a:buFontTx/>
                <a:buNone/>
              </a:pPr>
              <a:endParaRPr lang="en-US" altLang="en-US" sz="2800">
                <a:solidFill>
                  <a:srgbClr val="FF0000"/>
                </a:solidFill>
              </a:endParaRPr>
            </a:p>
          </p:txBody>
        </p:sp>
        <p:sp>
          <p:nvSpPr>
            <p:cNvPr id="78857" name="Text Box 17"/>
            <p:cNvSpPr txBox="1">
              <a:spLocks noChangeArrowheads="1"/>
            </p:cNvSpPr>
            <p:nvPr/>
          </p:nvSpPr>
          <p:spPr bwMode="auto">
            <a:xfrm>
              <a:off x="1488" y="1728"/>
              <a:ext cx="6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000">
                  <a:solidFill>
                    <a:srgbClr val="FFFFFF"/>
                  </a:solidFill>
                </a:rPr>
                <a:t>UCB</a:t>
              </a:r>
            </a:p>
          </p:txBody>
        </p:sp>
      </p:grpSp>
      <p:sp>
        <p:nvSpPr>
          <p:cNvPr id="740371" name="Text Box 19"/>
          <p:cNvSpPr txBox="1">
            <a:spLocks noChangeArrowheads="1"/>
          </p:cNvSpPr>
          <p:nvPr/>
        </p:nvSpPr>
        <p:spPr bwMode="auto">
          <a:xfrm>
            <a:off x="533400" y="381000"/>
            <a:ext cx="7467600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en-US">
                <a:solidFill>
                  <a:srgbClr val="FF9900"/>
                </a:solidFill>
              </a:rPr>
              <a:t>Solution:</a:t>
            </a:r>
            <a:r>
              <a:rPr lang="en-US" altLang="en-US">
                <a:solidFill>
                  <a:srgbClr val="FFFFFF"/>
                </a:solidFill>
              </a:rPr>
              <a:t> 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US" altLang="en-US" sz="3000" i="1">
                <a:solidFill>
                  <a:srgbClr val="FFFFFF"/>
                </a:solidFill>
              </a:rPr>
              <a:t>C</a:t>
            </a:r>
            <a:r>
              <a:rPr lang="en-US" altLang="en-US" sz="3000">
                <a:solidFill>
                  <a:srgbClr val="FFFFFF"/>
                </a:solidFill>
              </a:rPr>
              <a:t> = partition of nodes &lt;</a:t>
            </a:r>
            <a:r>
              <a:rPr lang="en-US" altLang="en-US" sz="3000" i="1">
                <a:solidFill>
                  <a:srgbClr val="FFFFFF"/>
                </a:solidFill>
              </a:rPr>
              <a:t>U</a:t>
            </a:r>
            <a:r>
              <a:rPr lang="en-US" altLang="en-US" sz="3000">
                <a:solidFill>
                  <a:srgbClr val="FFFFFF"/>
                </a:solidFill>
              </a:rPr>
              <a:t>,</a:t>
            </a:r>
            <a:r>
              <a:rPr lang="en-US" altLang="en-US" sz="3000" i="1">
                <a:solidFill>
                  <a:srgbClr val="FFFFFF"/>
                </a:solidFill>
              </a:rPr>
              <a:t>V</a:t>
            </a:r>
            <a:r>
              <a:rPr lang="en-US" altLang="en-US" sz="3000">
                <a:solidFill>
                  <a:srgbClr val="FFFFFF"/>
                </a:solidFill>
              </a:rPr>
              <a:t>&gt; with </a:t>
            </a:r>
            <a:r>
              <a:rPr lang="en-US" altLang="en-US" sz="3000" i="1">
                <a:solidFill>
                  <a:srgbClr val="FFFFFF"/>
                </a:solidFill>
              </a:rPr>
              <a:t>s</a:t>
            </a:r>
            <a:r>
              <a:rPr lang="en-US" altLang="en-US" sz="3000">
                <a:solidFill>
                  <a:srgbClr val="FFFFFF"/>
                </a:solidFill>
                <a:sym typeface="Symbol" pitchFamily="18" charset="2"/>
              </a:rPr>
              <a:t></a:t>
            </a:r>
            <a:r>
              <a:rPr lang="en-US" altLang="en-US" sz="3000" i="1">
                <a:solidFill>
                  <a:srgbClr val="FFFFFF"/>
                </a:solidFill>
              </a:rPr>
              <a:t>U</a:t>
            </a:r>
            <a:r>
              <a:rPr lang="en-US" altLang="en-US" sz="3000">
                <a:solidFill>
                  <a:srgbClr val="FFFFFF"/>
                </a:solidFill>
              </a:rPr>
              <a:t>, </a:t>
            </a:r>
            <a:r>
              <a:rPr lang="en-US" altLang="en-US" sz="3000" i="1">
                <a:solidFill>
                  <a:srgbClr val="FFFFFF"/>
                </a:solidFill>
              </a:rPr>
              <a:t>t</a:t>
            </a:r>
            <a:r>
              <a:rPr lang="en-US" altLang="en-US" sz="3000">
                <a:solidFill>
                  <a:srgbClr val="FFFFFF"/>
                </a:solidFill>
                <a:sym typeface="Symbol" pitchFamily="18" charset="2"/>
              </a:rPr>
              <a:t></a:t>
            </a:r>
            <a:r>
              <a:rPr lang="en-US" altLang="en-US" sz="3000" i="1">
                <a:solidFill>
                  <a:srgbClr val="FFFFFF"/>
                </a:solidFill>
              </a:rPr>
              <a:t>V</a:t>
            </a:r>
            <a:r>
              <a:rPr lang="en-US" altLang="en-US" sz="3000">
                <a:solidFill>
                  <a:srgbClr val="FFFFFF"/>
                </a:solidFill>
              </a:rPr>
              <a:t>.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3048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4800"/>
              <a:t>The Brute Force Algorithm</a:t>
            </a:r>
          </a:p>
        </p:txBody>
      </p:sp>
      <p:sp>
        <p:nvSpPr>
          <p:cNvPr id="104857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2057400" y="2895600"/>
            <a:ext cx="5486400" cy="1371600"/>
          </a:xfrm>
        </p:spPr>
        <p:txBody>
          <a:bodyPr/>
          <a:lstStyle/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Exponential Time, </a:t>
            </a:r>
            <a:br>
              <a:rPr lang="en-US" altLang="en-US"/>
            </a:br>
            <a:r>
              <a:rPr lang="en-US" altLang="en-US"/>
              <a:t>because exponentially many</a:t>
            </a:r>
          </a:p>
        </p:txBody>
      </p:sp>
      <p:sp>
        <p:nvSpPr>
          <p:cNvPr id="8196" name="Rectangle 4"/>
          <p:cNvSpPr>
            <a:spLocks noChangeArrowheads="1"/>
          </p:cNvSpPr>
          <p:nvPr/>
        </p:nvSpPr>
        <p:spPr bwMode="auto">
          <a:xfrm>
            <a:off x="2714625" y="1752600"/>
            <a:ext cx="37147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600">
                <a:solidFill>
                  <a:srgbClr val="FFFFFF"/>
                </a:solidFill>
                <a:cs typeface="Arial" pitchFamily="34" charset="0"/>
              </a:rPr>
              <a:t>Try every solution!</a:t>
            </a:r>
          </a:p>
        </p:txBody>
      </p:sp>
    </p:spTree>
    <p:extLst>
      <p:ext uri="{BB962C8B-B14F-4D97-AF65-F5344CB8AC3E}">
        <p14:creationId xmlns:p14="http://schemas.microsoft.com/office/powerpoint/2010/main" val="2105679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5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485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485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485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485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8579" grpId="0" build="p" autoUpdateAnimBg="0"/>
      <p:bldP spid="8196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8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899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grpSp>
        <p:nvGrpSpPr>
          <p:cNvPr id="80900" name="Group 5"/>
          <p:cNvGrpSpPr>
            <a:grpSpLocks/>
          </p:cNvGrpSpPr>
          <p:nvPr/>
        </p:nvGrpSpPr>
        <p:grpSpPr bwMode="auto">
          <a:xfrm>
            <a:off x="2335213" y="3276600"/>
            <a:ext cx="4598987" cy="3673475"/>
            <a:chOff x="1471" y="2064"/>
            <a:chExt cx="2897" cy="2314"/>
          </a:xfrm>
        </p:grpSpPr>
        <p:sp>
          <p:nvSpPr>
            <p:cNvPr id="80913" name="Text Box 6"/>
            <p:cNvSpPr txBox="1">
              <a:spLocks noChangeArrowheads="1"/>
            </p:cNvSpPr>
            <p:nvPr/>
          </p:nvSpPr>
          <p:spPr bwMode="auto">
            <a:xfrm>
              <a:off x="1471" y="2064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000" i="1">
                  <a:solidFill>
                    <a:srgbClr val="FFFFFF"/>
                  </a:solidFill>
                </a:rPr>
                <a:t>s</a:t>
              </a:r>
            </a:p>
          </p:txBody>
        </p:sp>
        <p:sp>
          <p:nvSpPr>
            <p:cNvPr id="80914" name="Text Box 7"/>
            <p:cNvSpPr txBox="1">
              <a:spLocks noChangeArrowheads="1"/>
            </p:cNvSpPr>
            <p:nvPr/>
          </p:nvSpPr>
          <p:spPr bwMode="auto">
            <a:xfrm>
              <a:off x="4185" y="4032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000" i="1">
                  <a:solidFill>
                    <a:srgbClr val="FFFFFF"/>
                  </a:solidFill>
                </a:rPr>
                <a:t>t</a:t>
              </a:r>
            </a:p>
          </p:txBody>
        </p:sp>
      </p:grpSp>
      <p:grpSp>
        <p:nvGrpSpPr>
          <p:cNvPr id="80901" name="Group 8"/>
          <p:cNvGrpSpPr>
            <a:grpSpLocks/>
          </p:cNvGrpSpPr>
          <p:nvPr/>
        </p:nvGrpSpPr>
        <p:grpSpPr bwMode="auto">
          <a:xfrm>
            <a:off x="1524000" y="2895600"/>
            <a:ext cx="6851650" cy="3962400"/>
            <a:chOff x="960" y="1824"/>
            <a:chExt cx="4316" cy="2496"/>
          </a:xfrm>
        </p:grpSpPr>
        <p:grpSp>
          <p:nvGrpSpPr>
            <p:cNvPr id="80907" name="Group 9"/>
            <p:cNvGrpSpPr>
              <a:grpSpLocks/>
            </p:cNvGrpSpPr>
            <p:nvPr/>
          </p:nvGrpSpPr>
          <p:grpSpPr bwMode="auto">
            <a:xfrm>
              <a:off x="960" y="1824"/>
              <a:ext cx="599" cy="732"/>
              <a:chOff x="1609" y="1380"/>
              <a:chExt cx="599" cy="732"/>
            </a:xfrm>
          </p:grpSpPr>
          <p:pic>
            <p:nvPicPr>
              <p:cNvPr id="80911" name="Picture 1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609" y="1380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0912" name="Text Box 11"/>
              <p:cNvSpPr txBox="1">
                <a:spLocks noChangeArrowheads="1"/>
              </p:cNvSpPr>
              <p:nvPr/>
            </p:nvSpPr>
            <p:spPr bwMode="auto">
              <a:xfrm>
                <a:off x="1632" y="1862"/>
                <a:ext cx="445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000">
                    <a:solidFill>
                      <a:srgbClr val="FFFFFF"/>
                    </a:solidFill>
                  </a:rPr>
                  <a:t>York</a:t>
                </a:r>
              </a:p>
            </p:txBody>
          </p:sp>
        </p:grpSp>
        <p:grpSp>
          <p:nvGrpSpPr>
            <p:cNvPr id="80908" name="Group 12"/>
            <p:cNvGrpSpPr>
              <a:grpSpLocks/>
            </p:cNvGrpSpPr>
            <p:nvPr/>
          </p:nvGrpSpPr>
          <p:grpSpPr bwMode="auto">
            <a:xfrm>
              <a:off x="4320" y="3589"/>
              <a:ext cx="956" cy="731"/>
              <a:chOff x="4512" y="3408"/>
              <a:chExt cx="956" cy="731"/>
            </a:xfrm>
          </p:grpSpPr>
          <p:pic>
            <p:nvPicPr>
              <p:cNvPr id="80909" name="Picture 1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696" y="3408"/>
                <a:ext cx="599" cy="5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80910" name="Text Box 14"/>
              <p:cNvSpPr txBox="1">
                <a:spLocks noChangeArrowheads="1"/>
              </p:cNvSpPr>
              <p:nvPr/>
            </p:nvSpPr>
            <p:spPr bwMode="auto">
              <a:xfrm>
                <a:off x="4512" y="3889"/>
                <a:ext cx="95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000">
                    <a:solidFill>
                      <a:srgbClr val="FFFFFF"/>
                    </a:solidFill>
                  </a:rPr>
                  <a:t>UC Berkeley</a:t>
                </a:r>
              </a:p>
            </p:txBody>
          </p:sp>
        </p:grpSp>
      </p:grpSp>
      <p:grpSp>
        <p:nvGrpSpPr>
          <p:cNvPr id="6" name="Group 22"/>
          <p:cNvGrpSpPr>
            <a:grpSpLocks/>
          </p:cNvGrpSpPr>
          <p:nvPr/>
        </p:nvGrpSpPr>
        <p:grpSpPr bwMode="auto">
          <a:xfrm>
            <a:off x="2235200" y="2625725"/>
            <a:ext cx="6299200" cy="4232275"/>
            <a:chOff x="1408" y="1654"/>
            <a:chExt cx="3968" cy="2666"/>
          </a:xfrm>
        </p:grpSpPr>
        <p:sp>
          <p:nvSpPr>
            <p:cNvPr id="80904" name="Freeform 19"/>
            <p:cNvSpPr>
              <a:spLocks/>
            </p:cNvSpPr>
            <p:nvPr/>
          </p:nvSpPr>
          <p:spPr bwMode="auto">
            <a:xfrm>
              <a:off x="1408" y="2159"/>
              <a:ext cx="3968" cy="2068"/>
            </a:xfrm>
            <a:custGeom>
              <a:avLst/>
              <a:gdLst>
                <a:gd name="T0" fmla="*/ 0 w 3968"/>
                <a:gd name="T1" fmla="*/ 377 h 2068"/>
                <a:gd name="T2" fmla="*/ 448 w 3968"/>
                <a:gd name="T3" fmla="*/ 777 h 2068"/>
                <a:gd name="T4" fmla="*/ 448 w 3968"/>
                <a:gd name="T5" fmla="*/ 369 h 2068"/>
                <a:gd name="T6" fmla="*/ 824 w 3968"/>
                <a:gd name="T7" fmla="*/ 897 h 2068"/>
                <a:gd name="T8" fmla="*/ 384 w 3968"/>
                <a:gd name="T9" fmla="*/ 1073 h 2068"/>
                <a:gd name="T10" fmla="*/ 480 w 3968"/>
                <a:gd name="T11" fmla="*/ 1665 h 2068"/>
                <a:gd name="T12" fmla="*/ 696 w 3968"/>
                <a:gd name="T13" fmla="*/ 1209 h 2068"/>
                <a:gd name="T14" fmla="*/ 744 w 3968"/>
                <a:gd name="T15" fmla="*/ 1937 h 2068"/>
                <a:gd name="T16" fmla="*/ 1024 w 3968"/>
                <a:gd name="T17" fmla="*/ 1993 h 2068"/>
                <a:gd name="T18" fmla="*/ 896 w 3968"/>
                <a:gd name="T19" fmla="*/ 1569 h 2068"/>
                <a:gd name="T20" fmla="*/ 1184 w 3968"/>
                <a:gd name="T21" fmla="*/ 1409 h 2068"/>
                <a:gd name="T22" fmla="*/ 1400 w 3968"/>
                <a:gd name="T23" fmla="*/ 1953 h 2068"/>
                <a:gd name="T24" fmla="*/ 1744 w 3968"/>
                <a:gd name="T25" fmla="*/ 1761 h 2068"/>
                <a:gd name="T26" fmla="*/ 1584 w 3968"/>
                <a:gd name="T27" fmla="*/ 1089 h 2068"/>
                <a:gd name="T28" fmla="*/ 704 w 3968"/>
                <a:gd name="T29" fmla="*/ 201 h 2068"/>
                <a:gd name="T30" fmla="*/ 1496 w 3968"/>
                <a:gd name="T31" fmla="*/ 49 h 2068"/>
                <a:gd name="T32" fmla="*/ 1656 w 3968"/>
                <a:gd name="T33" fmla="*/ 497 h 2068"/>
                <a:gd name="T34" fmla="*/ 2544 w 3968"/>
                <a:gd name="T35" fmla="*/ 345 h 2068"/>
                <a:gd name="T36" fmla="*/ 2080 w 3968"/>
                <a:gd name="T37" fmla="*/ 1129 h 2068"/>
                <a:gd name="T38" fmla="*/ 2432 w 3968"/>
                <a:gd name="T39" fmla="*/ 1905 h 2068"/>
                <a:gd name="T40" fmla="*/ 2600 w 3968"/>
                <a:gd name="T41" fmla="*/ 1593 h 2068"/>
                <a:gd name="T42" fmla="*/ 2448 w 3968"/>
                <a:gd name="T43" fmla="*/ 865 h 2068"/>
                <a:gd name="T44" fmla="*/ 3968 w 3968"/>
                <a:gd name="T45" fmla="*/ 1521 h 206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968"/>
                <a:gd name="T70" fmla="*/ 0 h 2068"/>
                <a:gd name="T71" fmla="*/ 3968 w 3968"/>
                <a:gd name="T72" fmla="*/ 2068 h 206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968" h="2068">
                  <a:moveTo>
                    <a:pt x="0" y="377"/>
                  </a:moveTo>
                  <a:cubicBezTo>
                    <a:pt x="75" y="444"/>
                    <a:pt x="373" y="778"/>
                    <a:pt x="448" y="777"/>
                  </a:cubicBezTo>
                  <a:cubicBezTo>
                    <a:pt x="523" y="776"/>
                    <a:pt x="385" y="349"/>
                    <a:pt x="448" y="369"/>
                  </a:cubicBezTo>
                  <a:cubicBezTo>
                    <a:pt x="511" y="389"/>
                    <a:pt x="835" y="780"/>
                    <a:pt x="824" y="897"/>
                  </a:cubicBezTo>
                  <a:cubicBezTo>
                    <a:pt x="813" y="1014"/>
                    <a:pt x="441" y="945"/>
                    <a:pt x="384" y="1073"/>
                  </a:cubicBezTo>
                  <a:cubicBezTo>
                    <a:pt x="327" y="1201"/>
                    <a:pt x="428" y="1642"/>
                    <a:pt x="480" y="1665"/>
                  </a:cubicBezTo>
                  <a:cubicBezTo>
                    <a:pt x="532" y="1688"/>
                    <a:pt x="652" y="1164"/>
                    <a:pt x="696" y="1209"/>
                  </a:cubicBezTo>
                  <a:cubicBezTo>
                    <a:pt x="740" y="1254"/>
                    <a:pt x="689" y="1806"/>
                    <a:pt x="744" y="1937"/>
                  </a:cubicBezTo>
                  <a:cubicBezTo>
                    <a:pt x="799" y="2068"/>
                    <a:pt x="999" y="2054"/>
                    <a:pt x="1024" y="1993"/>
                  </a:cubicBezTo>
                  <a:cubicBezTo>
                    <a:pt x="1049" y="1932"/>
                    <a:pt x="869" y="1666"/>
                    <a:pt x="896" y="1569"/>
                  </a:cubicBezTo>
                  <a:cubicBezTo>
                    <a:pt x="923" y="1472"/>
                    <a:pt x="1100" y="1345"/>
                    <a:pt x="1184" y="1409"/>
                  </a:cubicBezTo>
                  <a:cubicBezTo>
                    <a:pt x="1268" y="1473"/>
                    <a:pt x="1307" y="1894"/>
                    <a:pt x="1400" y="1953"/>
                  </a:cubicBezTo>
                  <a:cubicBezTo>
                    <a:pt x="1493" y="2012"/>
                    <a:pt x="1713" y="1905"/>
                    <a:pt x="1744" y="1761"/>
                  </a:cubicBezTo>
                  <a:cubicBezTo>
                    <a:pt x="1775" y="1617"/>
                    <a:pt x="1757" y="1349"/>
                    <a:pt x="1584" y="1089"/>
                  </a:cubicBezTo>
                  <a:cubicBezTo>
                    <a:pt x="1411" y="829"/>
                    <a:pt x="719" y="374"/>
                    <a:pt x="704" y="201"/>
                  </a:cubicBezTo>
                  <a:cubicBezTo>
                    <a:pt x="689" y="28"/>
                    <a:pt x="1337" y="0"/>
                    <a:pt x="1496" y="49"/>
                  </a:cubicBezTo>
                  <a:cubicBezTo>
                    <a:pt x="1655" y="98"/>
                    <a:pt x="1481" y="448"/>
                    <a:pt x="1656" y="497"/>
                  </a:cubicBezTo>
                  <a:cubicBezTo>
                    <a:pt x="1831" y="546"/>
                    <a:pt x="2473" y="240"/>
                    <a:pt x="2544" y="345"/>
                  </a:cubicBezTo>
                  <a:cubicBezTo>
                    <a:pt x="2615" y="450"/>
                    <a:pt x="2099" y="869"/>
                    <a:pt x="2080" y="1129"/>
                  </a:cubicBezTo>
                  <a:cubicBezTo>
                    <a:pt x="2061" y="1389"/>
                    <a:pt x="2345" y="1828"/>
                    <a:pt x="2432" y="1905"/>
                  </a:cubicBezTo>
                  <a:cubicBezTo>
                    <a:pt x="2519" y="1982"/>
                    <a:pt x="2597" y="1766"/>
                    <a:pt x="2600" y="1593"/>
                  </a:cubicBezTo>
                  <a:cubicBezTo>
                    <a:pt x="2603" y="1420"/>
                    <a:pt x="2220" y="877"/>
                    <a:pt x="2448" y="865"/>
                  </a:cubicBezTo>
                  <a:cubicBezTo>
                    <a:pt x="2676" y="853"/>
                    <a:pt x="3651" y="1384"/>
                    <a:pt x="3968" y="1521"/>
                  </a:cubicBezTo>
                </a:path>
              </a:pathLst>
            </a:cu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80905" name="Text Box 20"/>
            <p:cNvSpPr txBox="1">
              <a:spLocks noChangeArrowheads="1"/>
            </p:cNvSpPr>
            <p:nvPr/>
          </p:nvSpPr>
          <p:spPr bwMode="auto">
            <a:xfrm>
              <a:off x="3648" y="1654"/>
              <a:ext cx="28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000" i="1">
                  <a:solidFill>
                    <a:srgbClr val="FFFFFF"/>
                  </a:solidFill>
                </a:rPr>
                <a:t>U</a:t>
              </a:r>
            </a:p>
          </p:txBody>
        </p:sp>
        <p:sp>
          <p:nvSpPr>
            <p:cNvPr id="80906" name="Text Box 21"/>
            <p:cNvSpPr txBox="1">
              <a:spLocks noChangeArrowheads="1"/>
            </p:cNvSpPr>
            <p:nvPr/>
          </p:nvSpPr>
          <p:spPr bwMode="auto">
            <a:xfrm>
              <a:off x="3277" y="3974"/>
              <a:ext cx="2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000" i="1">
                  <a:solidFill>
                    <a:srgbClr val="FFFFFF"/>
                  </a:solidFill>
                </a:rPr>
                <a:t>V</a:t>
              </a:r>
            </a:p>
          </p:txBody>
        </p:sp>
      </p:grpSp>
      <p:sp>
        <p:nvSpPr>
          <p:cNvPr id="743448" name="Text Box 24"/>
          <p:cNvSpPr txBox="1">
            <a:spLocks noChangeArrowheads="1"/>
          </p:cNvSpPr>
          <p:nvPr/>
        </p:nvSpPr>
        <p:spPr bwMode="auto">
          <a:xfrm>
            <a:off x="533400" y="381000"/>
            <a:ext cx="7467600" cy="1036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en-US">
                <a:solidFill>
                  <a:srgbClr val="FF9900"/>
                </a:solidFill>
              </a:rPr>
              <a:t>Solution:</a:t>
            </a:r>
            <a:r>
              <a:rPr lang="en-US" altLang="en-US">
                <a:solidFill>
                  <a:srgbClr val="FFFFFF"/>
                </a:solidFill>
              </a:rPr>
              <a:t> 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US" altLang="en-US" sz="3000" i="1">
                <a:solidFill>
                  <a:srgbClr val="FFFFFF"/>
                </a:solidFill>
              </a:rPr>
              <a:t>C</a:t>
            </a:r>
            <a:r>
              <a:rPr lang="en-US" altLang="en-US" sz="3000">
                <a:solidFill>
                  <a:srgbClr val="FFFFFF"/>
                </a:solidFill>
              </a:rPr>
              <a:t> = partition of nodes &lt;</a:t>
            </a:r>
            <a:r>
              <a:rPr lang="en-US" altLang="en-US" sz="3000" i="1">
                <a:solidFill>
                  <a:srgbClr val="FFFFFF"/>
                </a:solidFill>
              </a:rPr>
              <a:t>U</a:t>
            </a:r>
            <a:r>
              <a:rPr lang="en-US" altLang="en-US" sz="3000">
                <a:solidFill>
                  <a:srgbClr val="FFFFFF"/>
                </a:solidFill>
              </a:rPr>
              <a:t>,</a:t>
            </a:r>
            <a:r>
              <a:rPr lang="en-US" altLang="en-US" sz="3000" i="1">
                <a:solidFill>
                  <a:srgbClr val="FFFFFF"/>
                </a:solidFill>
              </a:rPr>
              <a:t>V</a:t>
            </a:r>
            <a:r>
              <a:rPr lang="en-US" altLang="en-US" sz="3000">
                <a:solidFill>
                  <a:srgbClr val="FFFFFF"/>
                </a:solidFill>
              </a:rPr>
              <a:t>&gt; with </a:t>
            </a:r>
            <a:r>
              <a:rPr lang="en-US" altLang="en-US" sz="3000" i="1">
                <a:solidFill>
                  <a:srgbClr val="FFFFFF"/>
                </a:solidFill>
              </a:rPr>
              <a:t>s</a:t>
            </a:r>
            <a:r>
              <a:rPr lang="en-US" altLang="en-US" sz="3000">
                <a:solidFill>
                  <a:srgbClr val="FFFFFF"/>
                </a:solidFill>
                <a:sym typeface="Symbol" pitchFamily="18" charset="2"/>
              </a:rPr>
              <a:t></a:t>
            </a:r>
            <a:r>
              <a:rPr lang="en-US" altLang="en-US" sz="3000" i="1">
                <a:solidFill>
                  <a:srgbClr val="FFFFFF"/>
                </a:solidFill>
              </a:rPr>
              <a:t>U</a:t>
            </a:r>
            <a:r>
              <a:rPr lang="en-US" altLang="en-US" sz="3000">
                <a:solidFill>
                  <a:srgbClr val="FFFFFF"/>
                </a:solidFill>
              </a:rPr>
              <a:t>, </a:t>
            </a:r>
            <a:r>
              <a:rPr lang="en-US" altLang="en-US" sz="3000" i="1">
                <a:solidFill>
                  <a:srgbClr val="FFFFFF"/>
                </a:solidFill>
              </a:rPr>
              <a:t>t</a:t>
            </a:r>
            <a:r>
              <a:rPr lang="en-US" altLang="en-US" sz="3000">
                <a:solidFill>
                  <a:srgbClr val="FFFFFF"/>
                </a:solidFill>
                <a:sym typeface="Symbol" pitchFamily="18" charset="2"/>
              </a:rPr>
              <a:t></a:t>
            </a:r>
            <a:r>
              <a:rPr lang="en-US" altLang="en-US" sz="3000" i="1">
                <a:solidFill>
                  <a:srgbClr val="FFFFFF"/>
                </a:solidFill>
              </a:rPr>
              <a:t>V</a:t>
            </a:r>
            <a:r>
              <a:rPr lang="en-US" altLang="en-US" sz="3000">
                <a:solidFill>
                  <a:srgbClr val="FFFFFF"/>
                </a:solidFill>
              </a:rPr>
              <a:t>.  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402" name="Text Box 2"/>
          <p:cNvSpPr txBox="1">
            <a:spLocks noChangeArrowheads="1"/>
          </p:cNvSpPr>
          <p:nvPr/>
        </p:nvSpPr>
        <p:spPr bwMode="auto">
          <a:xfrm>
            <a:off x="533400" y="609600"/>
            <a:ext cx="6934200" cy="1493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en-US">
                <a:solidFill>
                  <a:srgbClr val="FF9900"/>
                </a:solidFill>
              </a:rPr>
              <a:t>Value Solution </a:t>
            </a:r>
            <a:r>
              <a:rPr lang="en-US" altLang="en-US" i="1">
                <a:solidFill>
                  <a:srgbClr val="FFFFFF"/>
                </a:solidFill>
              </a:rPr>
              <a:t>C</a:t>
            </a:r>
            <a:r>
              <a:rPr lang="en-US" altLang="en-US">
                <a:solidFill>
                  <a:srgbClr val="FFFFFF"/>
                </a:solidFill>
              </a:rPr>
              <a:t>=&lt;</a:t>
            </a:r>
            <a:r>
              <a:rPr lang="en-US" altLang="en-US" i="1">
                <a:solidFill>
                  <a:srgbClr val="FFFFFF"/>
                </a:solidFill>
              </a:rPr>
              <a:t>U</a:t>
            </a:r>
            <a:r>
              <a:rPr lang="en-US" altLang="en-US">
                <a:solidFill>
                  <a:srgbClr val="FFFFFF"/>
                </a:solidFill>
              </a:rPr>
              <a:t>,</a:t>
            </a:r>
            <a:r>
              <a:rPr lang="en-US" altLang="en-US" i="1">
                <a:solidFill>
                  <a:srgbClr val="FFFFFF"/>
                </a:solidFill>
              </a:rPr>
              <a:t>V</a:t>
            </a:r>
            <a:r>
              <a:rPr lang="en-US" altLang="en-US">
                <a:solidFill>
                  <a:srgbClr val="FFFFFF"/>
                </a:solidFill>
              </a:rPr>
              <a:t>&gt;: 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cap(</a:t>
            </a:r>
            <a:r>
              <a:rPr lang="en-US" altLang="en-US" sz="3000" i="1">
                <a:solidFill>
                  <a:srgbClr val="FFFFFF"/>
                </a:solidFill>
              </a:rPr>
              <a:t>C</a:t>
            </a:r>
            <a:r>
              <a:rPr lang="en-US" altLang="en-US" sz="3000">
                <a:solidFill>
                  <a:srgbClr val="FFFFFF"/>
                </a:solidFill>
              </a:rPr>
              <a:t>) = how much can flow from </a:t>
            </a:r>
            <a:r>
              <a:rPr lang="en-US" altLang="en-US" sz="3000" i="1">
                <a:solidFill>
                  <a:srgbClr val="FFFFFF"/>
                </a:solidFill>
              </a:rPr>
              <a:t>U</a:t>
            </a:r>
            <a:r>
              <a:rPr lang="en-US" altLang="en-US" sz="3000">
                <a:solidFill>
                  <a:srgbClr val="FFFFFF"/>
                </a:solidFill>
              </a:rPr>
              <a:t> to </a:t>
            </a:r>
            <a:r>
              <a:rPr lang="en-US" altLang="en-US" sz="3000" i="1">
                <a:solidFill>
                  <a:srgbClr val="FFFFFF"/>
                </a:solidFill>
              </a:rPr>
              <a:t>V</a:t>
            </a:r>
          </a:p>
          <a:p>
            <a:pPr algn="l" eaLnBrk="1" hangingPunct="1">
              <a:spcBef>
                <a:spcPct val="0"/>
              </a:spcBef>
              <a:buFontTx/>
              <a:buNone/>
            </a:pPr>
            <a:r>
              <a:rPr lang="en-US" altLang="en-US" sz="3000">
                <a:solidFill>
                  <a:srgbClr val="FFFFFF"/>
                </a:solidFill>
                <a:sym typeface="Symbol" pitchFamily="18" charset="2"/>
              </a:rPr>
              <a:t>            = </a:t>
            </a:r>
            <a:r>
              <a:rPr lang="en-US" altLang="en-US" sz="3000" i="1" baseline="-25000">
                <a:solidFill>
                  <a:srgbClr val="FFFFFF"/>
                </a:solidFill>
              </a:rPr>
              <a:t>u</a:t>
            </a:r>
            <a:r>
              <a:rPr lang="en-US" altLang="en-US" sz="3000" baseline="-25000">
                <a:solidFill>
                  <a:srgbClr val="FFFFFF"/>
                </a:solidFill>
                <a:sym typeface="Symbol" pitchFamily="18" charset="2"/>
              </a:rPr>
              <a:t></a:t>
            </a:r>
            <a:r>
              <a:rPr lang="en-US" altLang="en-US" sz="3000" i="1" baseline="-25000">
                <a:solidFill>
                  <a:srgbClr val="FFFFFF"/>
                </a:solidFill>
              </a:rPr>
              <a:t>U</a:t>
            </a:r>
            <a:r>
              <a:rPr lang="en-US" altLang="en-US" sz="3000" baseline="-25000">
                <a:solidFill>
                  <a:srgbClr val="FFFFFF"/>
                </a:solidFill>
              </a:rPr>
              <a:t>,</a:t>
            </a:r>
            <a:r>
              <a:rPr lang="en-US" altLang="en-US" sz="3000" i="1" baseline="-25000">
                <a:solidFill>
                  <a:srgbClr val="FFFFFF"/>
                </a:solidFill>
              </a:rPr>
              <a:t>v</a:t>
            </a:r>
            <a:r>
              <a:rPr lang="en-US" altLang="en-US" sz="3000" baseline="-25000">
                <a:solidFill>
                  <a:srgbClr val="FFFFFF"/>
                </a:solidFill>
                <a:sym typeface="Symbol" pitchFamily="18" charset="2"/>
              </a:rPr>
              <a:t></a:t>
            </a:r>
            <a:r>
              <a:rPr lang="en-US" altLang="en-US" sz="3000" i="1" baseline="-25000">
                <a:solidFill>
                  <a:srgbClr val="FFFFFF"/>
                </a:solidFill>
              </a:rPr>
              <a:t>V</a:t>
            </a:r>
            <a:r>
              <a:rPr lang="en-US" altLang="en-US" sz="3000">
                <a:solidFill>
                  <a:srgbClr val="FFFFFF"/>
                </a:solidFill>
                <a:sym typeface="Symbol" pitchFamily="18" charset="2"/>
              </a:rPr>
              <a:t> </a:t>
            </a:r>
            <a:r>
              <a:rPr lang="en-US" altLang="en-US" sz="3000" i="1">
                <a:solidFill>
                  <a:srgbClr val="FFFFFF"/>
                </a:solidFill>
              </a:rPr>
              <a:t>c</a:t>
            </a:r>
            <a:r>
              <a:rPr lang="en-US" altLang="en-US" sz="3000" baseline="-25000">
                <a:solidFill>
                  <a:srgbClr val="FFFFFF"/>
                </a:solidFill>
              </a:rPr>
              <a:t>&lt;</a:t>
            </a:r>
            <a:r>
              <a:rPr lang="en-US" altLang="en-US" sz="3000" i="1" baseline="-25000">
                <a:solidFill>
                  <a:srgbClr val="FFFFFF"/>
                </a:solidFill>
              </a:rPr>
              <a:t>u</a:t>
            </a:r>
            <a:r>
              <a:rPr lang="en-US" altLang="en-US" sz="3000" baseline="-25000">
                <a:solidFill>
                  <a:srgbClr val="FFFFFF"/>
                </a:solidFill>
              </a:rPr>
              <a:t>,</a:t>
            </a:r>
            <a:r>
              <a:rPr lang="en-US" altLang="en-US" sz="3000" i="1" baseline="-25000">
                <a:solidFill>
                  <a:srgbClr val="FFFFFF"/>
                </a:solidFill>
              </a:rPr>
              <a:t>v</a:t>
            </a:r>
            <a:r>
              <a:rPr lang="en-US" altLang="en-US" sz="3000" baseline="-25000">
                <a:solidFill>
                  <a:srgbClr val="FFFFFF"/>
                </a:solidFill>
              </a:rPr>
              <a:t>&gt;</a:t>
            </a:r>
            <a:endParaRPr lang="en-US" altLang="en-US" sz="3000">
              <a:solidFill>
                <a:srgbClr val="FFFFFF"/>
              </a:solidFill>
            </a:endParaRPr>
          </a:p>
        </p:txBody>
      </p:sp>
      <p:pic>
        <p:nvPicPr>
          <p:cNvPr id="81923" name="Picture 3" descr="j009954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2829719" y="2829719"/>
            <a:ext cx="3560762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4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Min Cut</a:t>
            </a:r>
          </a:p>
        </p:txBody>
      </p:sp>
      <p:sp>
        <p:nvSpPr>
          <p:cNvPr id="81925" name="Text Box 6"/>
          <p:cNvSpPr txBox="1">
            <a:spLocks noChangeArrowheads="1"/>
          </p:cNvSpPr>
          <p:nvPr/>
        </p:nvSpPr>
        <p:spPr bwMode="auto">
          <a:xfrm>
            <a:off x="2335213" y="3276600"/>
            <a:ext cx="331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 i="1">
                <a:solidFill>
                  <a:srgbClr val="FFFFFF"/>
                </a:solidFill>
              </a:rPr>
              <a:t>s</a:t>
            </a:r>
          </a:p>
        </p:txBody>
      </p:sp>
      <p:sp>
        <p:nvSpPr>
          <p:cNvPr id="81926" name="Text Box 7"/>
          <p:cNvSpPr txBox="1">
            <a:spLocks noChangeArrowheads="1"/>
          </p:cNvSpPr>
          <p:nvPr/>
        </p:nvSpPr>
        <p:spPr bwMode="auto">
          <a:xfrm>
            <a:off x="6643688" y="64008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 i="1">
                <a:solidFill>
                  <a:srgbClr val="FFFFFF"/>
                </a:solidFill>
              </a:rPr>
              <a:t>t</a:t>
            </a:r>
          </a:p>
        </p:txBody>
      </p:sp>
      <p:grpSp>
        <p:nvGrpSpPr>
          <p:cNvPr id="81927" name="Group 8"/>
          <p:cNvGrpSpPr>
            <a:grpSpLocks/>
          </p:cNvGrpSpPr>
          <p:nvPr/>
        </p:nvGrpSpPr>
        <p:grpSpPr bwMode="auto">
          <a:xfrm>
            <a:off x="2133600" y="2625725"/>
            <a:ext cx="5237163" cy="4079875"/>
            <a:chOff x="1344" y="1654"/>
            <a:chExt cx="3299" cy="2570"/>
          </a:xfrm>
        </p:grpSpPr>
        <p:sp>
          <p:nvSpPr>
            <p:cNvPr id="81937" name="Freeform 9"/>
            <p:cNvSpPr>
              <a:spLocks/>
            </p:cNvSpPr>
            <p:nvPr/>
          </p:nvSpPr>
          <p:spPr bwMode="auto">
            <a:xfrm>
              <a:off x="1344" y="1920"/>
              <a:ext cx="3216" cy="2304"/>
            </a:xfrm>
            <a:custGeom>
              <a:avLst/>
              <a:gdLst>
                <a:gd name="T0" fmla="*/ 0 w 3216"/>
                <a:gd name="T1" fmla="*/ 2304 h 2304"/>
                <a:gd name="T2" fmla="*/ 1248 w 3216"/>
                <a:gd name="T3" fmla="*/ 1648 h 2304"/>
                <a:gd name="T4" fmla="*/ 1720 w 3216"/>
                <a:gd name="T5" fmla="*/ 736 h 2304"/>
                <a:gd name="T6" fmla="*/ 3216 w 3216"/>
                <a:gd name="T7" fmla="*/ 0 h 23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16"/>
                <a:gd name="T13" fmla="*/ 0 h 2304"/>
                <a:gd name="T14" fmla="*/ 3216 w 3216"/>
                <a:gd name="T15" fmla="*/ 2304 h 23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16" h="2304">
                  <a:moveTo>
                    <a:pt x="0" y="2304"/>
                  </a:moveTo>
                  <a:cubicBezTo>
                    <a:pt x="208" y="2195"/>
                    <a:pt x="961" y="1909"/>
                    <a:pt x="1248" y="1648"/>
                  </a:cubicBezTo>
                  <a:cubicBezTo>
                    <a:pt x="1535" y="1387"/>
                    <a:pt x="1392" y="1011"/>
                    <a:pt x="1720" y="736"/>
                  </a:cubicBezTo>
                  <a:cubicBezTo>
                    <a:pt x="2048" y="461"/>
                    <a:pt x="2904" y="153"/>
                    <a:pt x="3216" y="0"/>
                  </a:cubicBezTo>
                </a:path>
              </a:pathLst>
            </a:cu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81938" name="Text Box 10"/>
            <p:cNvSpPr txBox="1">
              <a:spLocks noChangeArrowheads="1"/>
            </p:cNvSpPr>
            <p:nvPr/>
          </p:nvSpPr>
          <p:spPr bwMode="auto">
            <a:xfrm>
              <a:off x="3648" y="1654"/>
              <a:ext cx="28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000" i="1">
                  <a:solidFill>
                    <a:srgbClr val="FFFFFF"/>
                  </a:solidFill>
                </a:rPr>
                <a:t>U</a:t>
              </a:r>
            </a:p>
          </p:txBody>
        </p:sp>
        <p:sp>
          <p:nvSpPr>
            <p:cNvPr id="81939" name="Text Box 11"/>
            <p:cNvSpPr txBox="1">
              <a:spLocks noChangeArrowheads="1"/>
            </p:cNvSpPr>
            <p:nvPr/>
          </p:nvSpPr>
          <p:spPr bwMode="auto">
            <a:xfrm>
              <a:off x="4380" y="2006"/>
              <a:ext cx="26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000" i="1">
                  <a:solidFill>
                    <a:srgbClr val="FFFFFF"/>
                  </a:solidFill>
                </a:rPr>
                <a:t>V</a:t>
              </a:r>
            </a:p>
          </p:txBody>
        </p:sp>
      </p:grpSp>
      <p:grpSp>
        <p:nvGrpSpPr>
          <p:cNvPr id="3" name="Group 29"/>
          <p:cNvGrpSpPr>
            <a:grpSpLocks/>
          </p:cNvGrpSpPr>
          <p:nvPr/>
        </p:nvGrpSpPr>
        <p:grpSpPr bwMode="auto">
          <a:xfrm>
            <a:off x="3657600" y="4114800"/>
            <a:ext cx="1600200" cy="1981200"/>
            <a:chOff x="2304" y="2592"/>
            <a:chExt cx="1008" cy="1248"/>
          </a:xfrm>
        </p:grpSpPr>
        <p:sp>
          <p:nvSpPr>
            <p:cNvPr id="81930" name="Line 22"/>
            <p:cNvSpPr>
              <a:spLocks noChangeShapeType="1"/>
            </p:cNvSpPr>
            <p:nvPr/>
          </p:nvSpPr>
          <p:spPr bwMode="auto">
            <a:xfrm>
              <a:off x="2304" y="3504"/>
              <a:ext cx="336" cy="336"/>
            </a:xfrm>
            <a:prstGeom prst="line">
              <a:avLst/>
            </a:prstGeom>
            <a:noFill/>
            <a:ln w="38100">
              <a:solidFill>
                <a:srgbClr val="CCFF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81931" name="Line 23"/>
            <p:cNvSpPr>
              <a:spLocks noChangeShapeType="1"/>
            </p:cNvSpPr>
            <p:nvPr/>
          </p:nvSpPr>
          <p:spPr bwMode="auto">
            <a:xfrm>
              <a:off x="2496" y="3360"/>
              <a:ext cx="336" cy="336"/>
            </a:xfrm>
            <a:prstGeom prst="line">
              <a:avLst/>
            </a:prstGeom>
            <a:noFill/>
            <a:ln w="38100">
              <a:solidFill>
                <a:srgbClr val="CCFF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81932" name="Line 24"/>
            <p:cNvSpPr>
              <a:spLocks noChangeShapeType="1"/>
            </p:cNvSpPr>
            <p:nvPr/>
          </p:nvSpPr>
          <p:spPr bwMode="auto">
            <a:xfrm>
              <a:off x="2640" y="3120"/>
              <a:ext cx="336" cy="336"/>
            </a:xfrm>
            <a:prstGeom prst="line">
              <a:avLst/>
            </a:prstGeom>
            <a:noFill/>
            <a:ln w="38100">
              <a:solidFill>
                <a:srgbClr val="CCFF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81933" name="Line 25"/>
            <p:cNvSpPr>
              <a:spLocks noChangeShapeType="1"/>
            </p:cNvSpPr>
            <p:nvPr/>
          </p:nvSpPr>
          <p:spPr bwMode="auto">
            <a:xfrm>
              <a:off x="2736" y="2784"/>
              <a:ext cx="336" cy="336"/>
            </a:xfrm>
            <a:prstGeom prst="line">
              <a:avLst/>
            </a:prstGeom>
            <a:noFill/>
            <a:ln w="38100">
              <a:solidFill>
                <a:srgbClr val="CCFF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81934" name="Line 26"/>
            <p:cNvSpPr>
              <a:spLocks noChangeShapeType="1"/>
            </p:cNvSpPr>
            <p:nvPr/>
          </p:nvSpPr>
          <p:spPr bwMode="auto">
            <a:xfrm>
              <a:off x="2976" y="2592"/>
              <a:ext cx="336" cy="336"/>
            </a:xfrm>
            <a:prstGeom prst="line">
              <a:avLst/>
            </a:prstGeom>
            <a:noFill/>
            <a:ln w="38100">
              <a:solidFill>
                <a:srgbClr val="CCFFCC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81935" name="Text Box 27"/>
            <p:cNvSpPr txBox="1">
              <a:spLocks noChangeArrowheads="1"/>
            </p:cNvSpPr>
            <p:nvPr/>
          </p:nvSpPr>
          <p:spPr bwMode="auto">
            <a:xfrm>
              <a:off x="2426" y="2859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000">
                  <a:solidFill>
                    <a:srgbClr val="00FFFF"/>
                  </a:solidFill>
                </a:rPr>
                <a:t>u</a:t>
              </a:r>
            </a:p>
          </p:txBody>
        </p:sp>
        <p:sp>
          <p:nvSpPr>
            <p:cNvPr id="81936" name="Text Box 28"/>
            <p:cNvSpPr txBox="1">
              <a:spLocks noChangeArrowheads="1"/>
            </p:cNvSpPr>
            <p:nvPr/>
          </p:nvSpPr>
          <p:spPr bwMode="auto">
            <a:xfrm>
              <a:off x="2976" y="3312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000">
                  <a:solidFill>
                    <a:srgbClr val="00FFFF"/>
                  </a:solidFill>
                </a:rPr>
                <a:t>v</a:t>
              </a:r>
            </a:p>
          </p:txBody>
        </p:sp>
      </p:grpSp>
      <p:sp>
        <p:nvSpPr>
          <p:cNvPr id="742430" name="Text Box 30"/>
          <p:cNvSpPr txBox="1">
            <a:spLocks noChangeArrowheads="1"/>
          </p:cNvSpPr>
          <p:nvPr/>
        </p:nvSpPr>
        <p:spPr bwMode="auto">
          <a:xfrm>
            <a:off x="762000" y="2209800"/>
            <a:ext cx="1751013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0000"/>
                </a:solidFill>
              </a:rPr>
              <a:t>Goal: </a:t>
            </a:r>
            <a:br>
              <a:rPr lang="en-US" altLang="en-US" sz="3000">
                <a:solidFill>
                  <a:srgbClr val="FF0000"/>
                </a:solidFill>
              </a:rPr>
            </a:br>
            <a:r>
              <a:rPr lang="en-US" altLang="en-US" sz="3000">
                <a:solidFill>
                  <a:srgbClr val="FF0000"/>
                </a:solidFill>
              </a:rPr>
              <a:t>   Min Cut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424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424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24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424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424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4240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424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424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2430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457200" y="533400"/>
            <a:ext cx="1181100" cy="1066800"/>
            <a:chOff x="1224" y="2539"/>
            <a:chExt cx="2280" cy="1785"/>
          </a:xfrm>
        </p:grpSpPr>
        <p:sp>
          <p:nvSpPr>
            <p:cNvPr id="28754" name="Freeform 5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grpSp>
          <p:nvGrpSpPr>
            <p:cNvPr id="28755" name="Group 6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8756" name="Group 7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8761" name="Freeform 8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8762" name="Freeform 9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8763" name="Freeform 10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8764" name="Freeform 11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8765" name="Freeform 12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8766" name="Freeform 13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8757" name="Group 14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8758" name="Freeform 15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8759" name="Freeform 16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8760" name="Freeform 17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</p:grpSp>
      <p:sp>
        <p:nvSpPr>
          <p:cNvPr id="656402" name="Freeform 18"/>
          <p:cNvSpPr>
            <a:spLocks/>
          </p:cNvSpPr>
          <p:nvPr/>
        </p:nvSpPr>
        <p:spPr bwMode="auto">
          <a:xfrm>
            <a:off x="6172200" y="3810000"/>
            <a:ext cx="5410200" cy="2895600"/>
          </a:xfrm>
          <a:custGeom>
            <a:avLst/>
            <a:gdLst>
              <a:gd name="T0" fmla="*/ 0 w 4224"/>
              <a:gd name="T1" fmla="*/ 2147483647 h 1973"/>
              <a:gd name="T2" fmla="*/ 2147483647 w 4224"/>
              <a:gd name="T3" fmla="*/ 2147483647 h 1973"/>
              <a:gd name="T4" fmla="*/ 2147483647 w 4224"/>
              <a:gd name="T5" fmla="*/ 2147483647 h 1973"/>
              <a:gd name="T6" fmla="*/ 2147483647 w 4224"/>
              <a:gd name="T7" fmla="*/ 2147483647 h 1973"/>
              <a:gd name="T8" fmla="*/ 2147483647 w 4224"/>
              <a:gd name="T9" fmla="*/ 2147483647 h 1973"/>
              <a:gd name="T10" fmla="*/ 2147483647 w 4224"/>
              <a:gd name="T11" fmla="*/ 2147483647 h 1973"/>
              <a:gd name="T12" fmla="*/ 2147483647 w 4224"/>
              <a:gd name="T13" fmla="*/ 2147483647 h 19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24"/>
              <a:gd name="T22" fmla="*/ 0 h 1973"/>
              <a:gd name="T23" fmla="*/ 4224 w 4224"/>
              <a:gd name="T24" fmla="*/ 1973 h 197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24" h="1973">
                <a:moveTo>
                  <a:pt x="0" y="1925"/>
                </a:moveTo>
                <a:cubicBezTo>
                  <a:pt x="248" y="1949"/>
                  <a:pt x="496" y="1973"/>
                  <a:pt x="720" y="1733"/>
                </a:cubicBezTo>
                <a:cubicBezTo>
                  <a:pt x="944" y="1493"/>
                  <a:pt x="1115" y="772"/>
                  <a:pt x="1344" y="485"/>
                </a:cubicBezTo>
                <a:cubicBezTo>
                  <a:pt x="1573" y="198"/>
                  <a:pt x="1848" y="0"/>
                  <a:pt x="2096" y="13"/>
                </a:cubicBezTo>
                <a:cubicBezTo>
                  <a:pt x="2344" y="26"/>
                  <a:pt x="2573" y="278"/>
                  <a:pt x="2832" y="565"/>
                </a:cubicBezTo>
                <a:cubicBezTo>
                  <a:pt x="3091" y="852"/>
                  <a:pt x="3416" y="1514"/>
                  <a:pt x="3648" y="1733"/>
                </a:cubicBezTo>
                <a:cubicBezTo>
                  <a:pt x="3880" y="1952"/>
                  <a:pt x="4048" y="1893"/>
                  <a:pt x="4224" y="1877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28677" name="Freeform 19"/>
          <p:cNvSpPr>
            <a:spLocks/>
          </p:cNvSpPr>
          <p:nvPr/>
        </p:nvSpPr>
        <p:spPr bwMode="auto">
          <a:xfrm>
            <a:off x="1905000" y="5092700"/>
            <a:ext cx="4648200" cy="1600200"/>
          </a:xfrm>
          <a:custGeom>
            <a:avLst/>
            <a:gdLst>
              <a:gd name="T0" fmla="*/ 0 w 4224"/>
              <a:gd name="T1" fmla="*/ 2147483647 h 1973"/>
              <a:gd name="T2" fmla="*/ 2147483647 w 4224"/>
              <a:gd name="T3" fmla="*/ 2147483647 h 1973"/>
              <a:gd name="T4" fmla="*/ 2147483647 w 4224"/>
              <a:gd name="T5" fmla="*/ 2147483647 h 1973"/>
              <a:gd name="T6" fmla="*/ 2147483647 w 4224"/>
              <a:gd name="T7" fmla="*/ 2147483647 h 1973"/>
              <a:gd name="T8" fmla="*/ 2147483647 w 4224"/>
              <a:gd name="T9" fmla="*/ 2147483647 h 1973"/>
              <a:gd name="T10" fmla="*/ 2147483647 w 4224"/>
              <a:gd name="T11" fmla="*/ 2147483647 h 1973"/>
              <a:gd name="T12" fmla="*/ 2147483647 w 4224"/>
              <a:gd name="T13" fmla="*/ 2147483647 h 19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24"/>
              <a:gd name="T22" fmla="*/ 0 h 1973"/>
              <a:gd name="T23" fmla="*/ 4224 w 4224"/>
              <a:gd name="T24" fmla="*/ 1973 h 197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24" h="1973">
                <a:moveTo>
                  <a:pt x="0" y="1925"/>
                </a:moveTo>
                <a:cubicBezTo>
                  <a:pt x="248" y="1949"/>
                  <a:pt x="496" y="1973"/>
                  <a:pt x="720" y="1733"/>
                </a:cubicBezTo>
                <a:cubicBezTo>
                  <a:pt x="944" y="1493"/>
                  <a:pt x="1115" y="772"/>
                  <a:pt x="1344" y="485"/>
                </a:cubicBezTo>
                <a:cubicBezTo>
                  <a:pt x="1573" y="198"/>
                  <a:pt x="1848" y="0"/>
                  <a:pt x="2096" y="13"/>
                </a:cubicBezTo>
                <a:cubicBezTo>
                  <a:pt x="2344" y="26"/>
                  <a:pt x="2573" y="278"/>
                  <a:pt x="2832" y="565"/>
                </a:cubicBezTo>
                <a:cubicBezTo>
                  <a:pt x="3091" y="852"/>
                  <a:pt x="3416" y="1514"/>
                  <a:pt x="3648" y="1733"/>
                </a:cubicBezTo>
                <a:cubicBezTo>
                  <a:pt x="3880" y="1952"/>
                  <a:pt x="4048" y="1893"/>
                  <a:pt x="4224" y="1877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grpSp>
        <p:nvGrpSpPr>
          <p:cNvPr id="6" name="Group 20"/>
          <p:cNvGrpSpPr>
            <a:grpSpLocks noChangeAspect="1"/>
          </p:cNvGrpSpPr>
          <p:nvPr/>
        </p:nvGrpSpPr>
        <p:grpSpPr bwMode="auto">
          <a:xfrm rot="870642">
            <a:off x="3217863" y="5257800"/>
            <a:ext cx="668337" cy="836613"/>
            <a:chOff x="2227" y="1194"/>
            <a:chExt cx="1944" cy="2413"/>
          </a:xfrm>
        </p:grpSpPr>
        <p:sp>
          <p:nvSpPr>
            <p:cNvPr id="28748" name="Freeform 21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7 w 600"/>
                <a:gd name="T1" fmla="*/ 3 h 608"/>
                <a:gd name="T2" fmla="*/ 16 w 600"/>
                <a:gd name="T3" fmla="*/ 2 h 608"/>
                <a:gd name="T4" fmla="*/ 15 w 600"/>
                <a:gd name="T5" fmla="*/ 1 h 608"/>
                <a:gd name="T6" fmla="*/ 13 w 600"/>
                <a:gd name="T7" fmla="*/ 1 h 608"/>
                <a:gd name="T8" fmla="*/ 8 w 600"/>
                <a:gd name="T9" fmla="*/ 0 h 608"/>
                <a:gd name="T10" fmla="*/ 4 w 600"/>
                <a:gd name="T11" fmla="*/ 1 h 608"/>
                <a:gd name="T12" fmla="*/ 1 w 600"/>
                <a:gd name="T13" fmla="*/ 1 h 608"/>
                <a:gd name="T14" fmla="*/ 0 w 600"/>
                <a:gd name="T15" fmla="*/ 2 h 608"/>
                <a:gd name="T16" fmla="*/ 1 w 600"/>
                <a:gd name="T17" fmla="*/ 3 h 608"/>
                <a:gd name="T18" fmla="*/ 2 w 600"/>
                <a:gd name="T19" fmla="*/ 4 h 608"/>
                <a:gd name="T20" fmla="*/ 4 w 600"/>
                <a:gd name="T21" fmla="*/ 5 h 608"/>
                <a:gd name="T22" fmla="*/ 6 w 600"/>
                <a:gd name="T23" fmla="*/ 6 h 608"/>
                <a:gd name="T24" fmla="*/ 8 w 600"/>
                <a:gd name="T25" fmla="*/ 6 h 608"/>
                <a:gd name="T26" fmla="*/ 11 w 600"/>
                <a:gd name="T27" fmla="*/ 6 h 608"/>
                <a:gd name="T28" fmla="*/ 14 w 600"/>
                <a:gd name="T29" fmla="*/ 5 h 608"/>
                <a:gd name="T30" fmla="*/ 15 w 600"/>
                <a:gd name="T31" fmla="*/ 4 h 608"/>
                <a:gd name="T32" fmla="*/ 17 w 600"/>
                <a:gd name="T33" fmla="*/ 4 h 608"/>
                <a:gd name="T34" fmla="*/ 18 w 600"/>
                <a:gd name="T35" fmla="*/ 3 h 608"/>
                <a:gd name="T36" fmla="*/ 25 w 600"/>
                <a:gd name="T37" fmla="*/ 3 h 608"/>
                <a:gd name="T38" fmla="*/ 26 w 600"/>
                <a:gd name="T39" fmla="*/ 2 h 608"/>
                <a:gd name="T40" fmla="*/ 25 w 600"/>
                <a:gd name="T41" fmla="*/ 2 h 608"/>
                <a:gd name="T42" fmla="*/ 17 w 600"/>
                <a:gd name="T43" fmla="*/ 3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49" name="Freeform 22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9 w 619"/>
                <a:gd name="T1" fmla="*/ 9 h 1085"/>
                <a:gd name="T2" fmla="*/ 12 w 619"/>
                <a:gd name="T3" fmla="*/ 4 h 1085"/>
                <a:gd name="T4" fmla="*/ 18 w 619"/>
                <a:gd name="T5" fmla="*/ 1 h 1085"/>
                <a:gd name="T6" fmla="*/ 20 w 619"/>
                <a:gd name="T7" fmla="*/ 0 h 1085"/>
                <a:gd name="T8" fmla="*/ 24 w 619"/>
                <a:gd name="T9" fmla="*/ 2 h 1085"/>
                <a:gd name="T10" fmla="*/ 26 w 619"/>
                <a:gd name="T11" fmla="*/ 5 h 1085"/>
                <a:gd name="T12" fmla="*/ 26 w 619"/>
                <a:gd name="T13" fmla="*/ 9 h 1085"/>
                <a:gd name="T14" fmla="*/ 23 w 619"/>
                <a:gd name="T15" fmla="*/ 17 h 1085"/>
                <a:gd name="T16" fmla="*/ 20 w 619"/>
                <a:gd name="T17" fmla="*/ 24 h 1085"/>
                <a:gd name="T18" fmla="*/ 18 w 619"/>
                <a:gd name="T19" fmla="*/ 29 h 1085"/>
                <a:gd name="T20" fmla="*/ 18 w 619"/>
                <a:gd name="T21" fmla="*/ 35 h 1085"/>
                <a:gd name="T22" fmla="*/ 18 w 619"/>
                <a:gd name="T23" fmla="*/ 41 h 1085"/>
                <a:gd name="T24" fmla="*/ 20 w 619"/>
                <a:gd name="T25" fmla="*/ 46 h 1085"/>
                <a:gd name="T26" fmla="*/ 20 w 619"/>
                <a:gd name="T27" fmla="*/ 53 h 1085"/>
                <a:gd name="T28" fmla="*/ 18 w 619"/>
                <a:gd name="T29" fmla="*/ 57 h 1085"/>
                <a:gd name="T30" fmla="*/ 15 w 619"/>
                <a:gd name="T31" fmla="*/ 59 h 1085"/>
                <a:gd name="T32" fmla="*/ 11 w 619"/>
                <a:gd name="T33" fmla="*/ 61 h 1085"/>
                <a:gd name="T34" fmla="*/ 7 w 619"/>
                <a:gd name="T35" fmla="*/ 61 h 1085"/>
                <a:gd name="T36" fmla="*/ 4 w 619"/>
                <a:gd name="T37" fmla="*/ 59 h 1085"/>
                <a:gd name="T38" fmla="*/ 1 w 619"/>
                <a:gd name="T39" fmla="*/ 52 h 1085"/>
                <a:gd name="T40" fmla="*/ 0 w 619"/>
                <a:gd name="T41" fmla="*/ 45 h 1085"/>
                <a:gd name="T42" fmla="*/ 1 w 619"/>
                <a:gd name="T43" fmla="*/ 36 h 1085"/>
                <a:gd name="T44" fmla="*/ 3 w 619"/>
                <a:gd name="T45" fmla="*/ 24 h 1085"/>
                <a:gd name="T46" fmla="*/ 5 w 619"/>
                <a:gd name="T47" fmla="*/ 15 h 1085"/>
                <a:gd name="T48" fmla="*/ 9 w 619"/>
                <a:gd name="T49" fmla="*/ 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50" name="Freeform 23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3 h 808"/>
                <a:gd name="T2" fmla="*/ 90 w 782"/>
                <a:gd name="T3" fmla="*/ 0 h 808"/>
                <a:gd name="T4" fmla="*/ 220 w 782"/>
                <a:gd name="T5" fmla="*/ 0 h 808"/>
                <a:gd name="T6" fmla="*/ 463 w 782"/>
                <a:gd name="T7" fmla="*/ 1 h 808"/>
                <a:gd name="T8" fmla="*/ 751 w 782"/>
                <a:gd name="T9" fmla="*/ 1 h 808"/>
                <a:gd name="T10" fmla="*/ 857 w 782"/>
                <a:gd name="T11" fmla="*/ 2 h 808"/>
                <a:gd name="T12" fmla="*/ 906 w 782"/>
                <a:gd name="T13" fmla="*/ 3 h 808"/>
                <a:gd name="T14" fmla="*/ 916 w 782"/>
                <a:gd name="T15" fmla="*/ 6 h 808"/>
                <a:gd name="T16" fmla="*/ 883 w 782"/>
                <a:gd name="T17" fmla="*/ 8 h 808"/>
                <a:gd name="T18" fmla="*/ 794 w 782"/>
                <a:gd name="T19" fmla="*/ 11 h 808"/>
                <a:gd name="T20" fmla="*/ 680 w 782"/>
                <a:gd name="T21" fmla="*/ 14 h 808"/>
                <a:gd name="T22" fmla="*/ 593 w 782"/>
                <a:gd name="T23" fmla="*/ 16 h 808"/>
                <a:gd name="T24" fmla="*/ 557 w 782"/>
                <a:gd name="T25" fmla="*/ 19 h 808"/>
                <a:gd name="T26" fmla="*/ 532 w 782"/>
                <a:gd name="T27" fmla="*/ 20 h 808"/>
                <a:gd name="T28" fmla="*/ 541 w 782"/>
                <a:gd name="T29" fmla="*/ 21 h 808"/>
                <a:gd name="T30" fmla="*/ 547 w 782"/>
                <a:gd name="T31" fmla="*/ 22 h 808"/>
                <a:gd name="T32" fmla="*/ 650 w 782"/>
                <a:gd name="T33" fmla="*/ 22 h 808"/>
                <a:gd name="T34" fmla="*/ 813 w 782"/>
                <a:gd name="T35" fmla="*/ 21 h 808"/>
                <a:gd name="T36" fmla="*/ 916 w 782"/>
                <a:gd name="T37" fmla="*/ 21 h 808"/>
                <a:gd name="T38" fmla="*/ 1024 w 782"/>
                <a:gd name="T39" fmla="*/ 22 h 808"/>
                <a:gd name="T40" fmla="*/ 1057 w 782"/>
                <a:gd name="T41" fmla="*/ 23 h 808"/>
                <a:gd name="T42" fmla="*/ 1024 w 782"/>
                <a:gd name="T43" fmla="*/ 25 h 808"/>
                <a:gd name="T44" fmla="*/ 979 w 782"/>
                <a:gd name="T45" fmla="*/ 25 h 808"/>
                <a:gd name="T46" fmla="*/ 906 w 782"/>
                <a:gd name="T47" fmla="*/ 25 h 808"/>
                <a:gd name="T48" fmla="*/ 809 w 782"/>
                <a:gd name="T49" fmla="*/ 23 h 808"/>
                <a:gd name="T50" fmla="*/ 703 w 782"/>
                <a:gd name="T51" fmla="*/ 23 h 808"/>
                <a:gd name="T52" fmla="*/ 532 w 782"/>
                <a:gd name="T53" fmla="*/ 25 h 808"/>
                <a:gd name="T54" fmla="*/ 480 w 782"/>
                <a:gd name="T55" fmla="*/ 24 h 808"/>
                <a:gd name="T56" fmla="*/ 452 w 782"/>
                <a:gd name="T57" fmla="*/ 23 h 808"/>
                <a:gd name="T58" fmla="*/ 452 w 782"/>
                <a:gd name="T59" fmla="*/ 21 h 808"/>
                <a:gd name="T60" fmla="*/ 452 w 782"/>
                <a:gd name="T61" fmla="*/ 18 h 808"/>
                <a:gd name="T62" fmla="*/ 525 w 782"/>
                <a:gd name="T63" fmla="*/ 16 h 808"/>
                <a:gd name="T64" fmla="*/ 635 w 782"/>
                <a:gd name="T65" fmla="*/ 12 h 808"/>
                <a:gd name="T66" fmla="*/ 730 w 782"/>
                <a:gd name="T67" fmla="*/ 10 h 808"/>
                <a:gd name="T68" fmla="*/ 790 w 782"/>
                <a:gd name="T69" fmla="*/ 8 h 808"/>
                <a:gd name="T70" fmla="*/ 821 w 782"/>
                <a:gd name="T71" fmla="*/ 6 h 808"/>
                <a:gd name="T72" fmla="*/ 809 w 782"/>
                <a:gd name="T73" fmla="*/ 5 h 808"/>
                <a:gd name="T74" fmla="*/ 764 w 782"/>
                <a:gd name="T75" fmla="*/ 3 h 808"/>
                <a:gd name="T76" fmla="*/ 703 w 782"/>
                <a:gd name="T77" fmla="*/ 3 h 808"/>
                <a:gd name="T78" fmla="*/ 635 w 782"/>
                <a:gd name="T79" fmla="*/ 3 h 808"/>
                <a:gd name="T80" fmla="*/ 484 w 782"/>
                <a:gd name="T81" fmla="*/ 3 h 808"/>
                <a:gd name="T82" fmla="*/ 261 w 782"/>
                <a:gd name="T83" fmla="*/ 4 h 808"/>
                <a:gd name="T84" fmla="*/ 94 w 782"/>
                <a:gd name="T85" fmla="*/ 4 h 808"/>
                <a:gd name="T86" fmla="*/ 28 w 782"/>
                <a:gd name="T87" fmla="*/ 4 h 808"/>
                <a:gd name="T88" fmla="*/ 0 w 782"/>
                <a:gd name="T89" fmla="*/ 3 h 808"/>
                <a:gd name="T90" fmla="*/ 0 w 782"/>
                <a:gd name="T91" fmla="*/ 3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51" name="Freeform 24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806 w 992"/>
                <a:gd name="T1" fmla="*/ 5 h 770"/>
                <a:gd name="T2" fmla="*/ 2859 w 992"/>
                <a:gd name="T3" fmla="*/ 4 h 770"/>
                <a:gd name="T4" fmla="*/ 3056 w 992"/>
                <a:gd name="T5" fmla="*/ 3 h 770"/>
                <a:gd name="T6" fmla="*/ 3298 w 992"/>
                <a:gd name="T7" fmla="*/ 3 h 770"/>
                <a:gd name="T8" fmla="*/ 3443 w 992"/>
                <a:gd name="T9" fmla="*/ 4 h 770"/>
                <a:gd name="T10" fmla="*/ 3379 w 992"/>
                <a:gd name="T11" fmla="*/ 5 h 770"/>
                <a:gd name="T12" fmla="*/ 3246 w 992"/>
                <a:gd name="T13" fmla="*/ 7 h 770"/>
                <a:gd name="T14" fmla="*/ 2976 w 992"/>
                <a:gd name="T15" fmla="*/ 10 h 770"/>
                <a:gd name="T16" fmla="*/ 2643 w 992"/>
                <a:gd name="T17" fmla="*/ 11 h 770"/>
                <a:gd name="T18" fmla="*/ 2367 w 992"/>
                <a:gd name="T19" fmla="*/ 12 h 770"/>
                <a:gd name="T20" fmla="*/ 2056 w 992"/>
                <a:gd name="T21" fmla="*/ 13 h 770"/>
                <a:gd name="T22" fmla="*/ 1760 w 992"/>
                <a:gd name="T23" fmla="*/ 13 h 770"/>
                <a:gd name="T24" fmla="*/ 1535 w 992"/>
                <a:gd name="T25" fmla="*/ 12 h 770"/>
                <a:gd name="T26" fmla="*/ 1452 w 992"/>
                <a:gd name="T27" fmla="*/ 11 h 770"/>
                <a:gd name="T28" fmla="*/ 1361 w 992"/>
                <a:gd name="T29" fmla="*/ 10 h 770"/>
                <a:gd name="T30" fmla="*/ 1254 w 992"/>
                <a:gd name="T31" fmla="*/ 6 h 770"/>
                <a:gd name="T32" fmla="*/ 1174 w 992"/>
                <a:gd name="T33" fmla="*/ 4 h 770"/>
                <a:gd name="T34" fmla="*/ 1174 w 992"/>
                <a:gd name="T35" fmla="*/ 2 h 770"/>
                <a:gd name="T36" fmla="*/ 1119 w 992"/>
                <a:gd name="T37" fmla="*/ 1 h 770"/>
                <a:gd name="T38" fmla="*/ 965 w 992"/>
                <a:gd name="T39" fmla="*/ 1 h 770"/>
                <a:gd name="T40" fmla="*/ 776 w 992"/>
                <a:gd name="T41" fmla="*/ 2 h 770"/>
                <a:gd name="T42" fmla="*/ 599 w 992"/>
                <a:gd name="T43" fmla="*/ 3 h 770"/>
                <a:gd name="T44" fmla="*/ 398 w 992"/>
                <a:gd name="T45" fmla="*/ 4 h 770"/>
                <a:gd name="T46" fmla="*/ 92 w 992"/>
                <a:gd name="T47" fmla="*/ 4 h 770"/>
                <a:gd name="T48" fmla="*/ 0 w 992"/>
                <a:gd name="T49" fmla="*/ 3 h 770"/>
                <a:gd name="T50" fmla="*/ 0 w 992"/>
                <a:gd name="T51" fmla="*/ 2 h 770"/>
                <a:gd name="T52" fmla="*/ 137 w 992"/>
                <a:gd name="T53" fmla="*/ 2 h 770"/>
                <a:gd name="T54" fmla="*/ 284 w 992"/>
                <a:gd name="T55" fmla="*/ 2 h 770"/>
                <a:gd name="T56" fmla="*/ 411 w 992"/>
                <a:gd name="T57" fmla="*/ 2 h 770"/>
                <a:gd name="T58" fmla="*/ 655 w 992"/>
                <a:gd name="T59" fmla="*/ 1 h 770"/>
                <a:gd name="T60" fmla="*/ 893 w 992"/>
                <a:gd name="T61" fmla="*/ 1 h 770"/>
                <a:gd name="T62" fmla="*/ 1119 w 992"/>
                <a:gd name="T63" fmla="*/ 1 h 770"/>
                <a:gd name="T64" fmla="*/ 1441 w 992"/>
                <a:gd name="T65" fmla="*/ 0 h 770"/>
                <a:gd name="T66" fmla="*/ 1452 w 992"/>
                <a:gd name="T67" fmla="*/ 1 h 770"/>
                <a:gd name="T68" fmla="*/ 1380 w 992"/>
                <a:gd name="T69" fmla="*/ 1 h 770"/>
                <a:gd name="T70" fmla="*/ 1361 w 992"/>
                <a:gd name="T71" fmla="*/ 4 h 770"/>
                <a:gd name="T72" fmla="*/ 1452 w 992"/>
                <a:gd name="T73" fmla="*/ 6 h 770"/>
                <a:gd name="T74" fmla="*/ 1604 w 992"/>
                <a:gd name="T75" fmla="*/ 8 h 770"/>
                <a:gd name="T76" fmla="*/ 1734 w 992"/>
                <a:gd name="T77" fmla="*/ 10 h 770"/>
                <a:gd name="T78" fmla="*/ 1938 w 992"/>
                <a:gd name="T79" fmla="*/ 11 h 770"/>
                <a:gd name="T80" fmla="*/ 2135 w 992"/>
                <a:gd name="T81" fmla="*/ 11 h 770"/>
                <a:gd name="T82" fmla="*/ 2337 w 992"/>
                <a:gd name="T83" fmla="*/ 10 h 770"/>
                <a:gd name="T84" fmla="*/ 2602 w 992"/>
                <a:gd name="T85" fmla="*/ 8 h 770"/>
                <a:gd name="T86" fmla="*/ 2778 w 992"/>
                <a:gd name="T87" fmla="*/ 6 h 770"/>
                <a:gd name="T88" fmla="*/ 2806 w 992"/>
                <a:gd name="T89" fmla="*/ 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52" name="Freeform 25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20 w 699"/>
                <a:gd name="T1" fmla="*/ 52 h 1216"/>
                <a:gd name="T2" fmla="*/ 25 w 699"/>
                <a:gd name="T3" fmla="*/ 59 h 1216"/>
                <a:gd name="T4" fmla="*/ 27 w 699"/>
                <a:gd name="T5" fmla="*/ 59 h 1216"/>
                <a:gd name="T6" fmla="*/ 31 w 699"/>
                <a:gd name="T7" fmla="*/ 61 h 1216"/>
                <a:gd name="T8" fmla="*/ 31 w 699"/>
                <a:gd name="T9" fmla="*/ 63 h 1216"/>
                <a:gd name="T10" fmla="*/ 31 w 699"/>
                <a:gd name="T11" fmla="*/ 68 h 1216"/>
                <a:gd name="T12" fmla="*/ 28 w 699"/>
                <a:gd name="T13" fmla="*/ 68 h 1216"/>
                <a:gd name="T14" fmla="*/ 24 w 699"/>
                <a:gd name="T15" fmla="*/ 65 h 1216"/>
                <a:gd name="T16" fmla="*/ 17 w 699"/>
                <a:gd name="T17" fmla="*/ 56 h 1216"/>
                <a:gd name="T18" fmla="*/ 13 w 699"/>
                <a:gd name="T19" fmla="*/ 49 h 1216"/>
                <a:gd name="T20" fmla="*/ 11 w 699"/>
                <a:gd name="T21" fmla="*/ 43 h 1216"/>
                <a:gd name="T22" fmla="*/ 9 w 699"/>
                <a:gd name="T23" fmla="*/ 33 h 1216"/>
                <a:gd name="T24" fmla="*/ 9 w 699"/>
                <a:gd name="T25" fmla="*/ 20 h 1216"/>
                <a:gd name="T26" fmla="*/ 9 w 699"/>
                <a:gd name="T27" fmla="*/ 16 h 1216"/>
                <a:gd name="T28" fmla="*/ 7 w 699"/>
                <a:gd name="T29" fmla="*/ 13 h 1216"/>
                <a:gd name="T30" fmla="*/ 1 w 699"/>
                <a:gd name="T31" fmla="*/ 14 h 1216"/>
                <a:gd name="T32" fmla="*/ 0 w 699"/>
                <a:gd name="T33" fmla="*/ 13 h 1216"/>
                <a:gd name="T34" fmla="*/ 1 w 699"/>
                <a:gd name="T35" fmla="*/ 12 h 1216"/>
                <a:gd name="T36" fmla="*/ 5 w 699"/>
                <a:gd name="T37" fmla="*/ 11 h 1216"/>
                <a:gd name="T38" fmla="*/ 6 w 699"/>
                <a:gd name="T39" fmla="*/ 10 h 1216"/>
                <a:gd name="T40" fmla="*/ 1 w 699"/>
                <a:gd name="T41" fmla="*/ 6 h 1216"/>
                <a:gd name="T42" fmla="*/ 1 w 699"/>
                <a:gd name="T43" fmla="*/ 4 h 1216"/>
                <a:gd name="T44" fmla="*/ 1 w 699"/>
                <a:gd name="T45" fmla="*/ 4 h 1216"/>
                <a:gd name="T46" fmla="*/ 6 w 699"/>
                <a:gd name="T47" fmla="*/ 7 h 1216"/>
                <a:gd name="T48" fmla="*/ 7 w 699"/>
                <a:gd name="T49" fmla="*/ 7 h 1216"/>
                <a:gd name="T50" fmla="*/ 6 w 699"/>
                <a:gd name="T51" fmla="*/ 1 h 1216"/>
                <a:gd name="T52" fmla="*/ 7 w 699"/>
                <a:gd name="T53" fmla="*/ 0 h 1216"/>
                <a:gd name="T54" fmla="*/ 7 w 699"/>
                <a:gd name="T55" fmla="*/ 1 h 1216"/>
                <a:gd name="T56" fmla="*/ 9 w 699"/>
                <a:gd name="T57" fmla="*/ 7 h 1216"/>
                <a:gd name="T58" fmla="*/ 10 w 699"/>
                <a:gd name="T59" fmla="*/ 7 h 1216"/>
                <a:gd name="T60" fmla="*/ 13 w 699"/>
                <a:gd name="T61" fmla="*/ 1 h 1216"/>
                <a:gd name="T62" fmla="*/ 14 w 699"/>
                <a:gd name="T63" fmla="*/ 1 h 1216"/>
                <a:gd name="T64" fmla="*/ 14 w 699"/>
                <a:gd name="T65" fmla="*/ 2 h 1216"/>
                <a:gd name="T66" fmla="*/ 12 w 699"/>
                <a:gd name="T67" fmla="*/ 8 h 1216"/>
                <a:gd name="T68" fmla="*/ 12 w 699"/>
                <a:gd name="T69" fmla="*/ 11 h 1216"/>
                <a:gd name="T70" fmla="*/ 12 w 699"/>
                <a:gd name="T71" fmla="*/ 15 h 1216"/>
                <a:gd name="T72" fmla="*/ 12 w 699"/>
                <a:gd name="T73" fmla="*/ 20 h 1216"/>
                <a:gd name="T74" fmla="*/ 12 w 699"/>
                <a:gd name="T75" fmla="*/ 30 h 1216"/>
                <a:gd name="T76" fmla="*/ 13 w 699"/>
                <a:gd name="T77" fmla="*/ 36 h 1216"/>
                <a:gd name="T78" fmla="*/ 15 w 699"/>
                <a:gd name="T79" fmla="*/ 43 h 1216"/>
                <a:gd name="T80" fmla="*/ 17 w 699"/>
                <a:gd name="T81" fmla="*/ 47 h 1216"/>
                <a:gd name="T82" fmla="*/ 20 w 699"/>
                <a:gd name="T83" fmla="*/ 52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53" name="Freeform 26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22 h 1139"/>
                <a:gd name="T2" fmla="*/ 0 w 915"/>
                <a:gd name="T3" fmla="*/ 24 h 1139"/>
                <a:gd name="T4" fmla="*/ 1 w 915"/>
                <a:gd name="T5" fmla="*/ 25 h 1139"/>
                <a:gd name="T6" fmla="*/ 3 w 915"/>
                <a:gd name="T7" fmla="*/ 25 h 1139"/>
                <a:gd name="T8" fmla="*/ 10 w 915"/>
                <a:gd name="T9" fmla="*/ 25 h 1139"/>
                <a:gd name="T10" fmla="*/ 18 w 915"/>
                <a:gd name="T11" fmla="*/ 23 h 1139"/>
                <a:gd name="T12" fmla="*/ 25 w 915"/>
                <a:gd name="T13" fmla="*/ 21 h 1139"/>
                <a:gd name="T14" fmla="*/ 28 w 915"/>
                <a:gd name="T15" fmla="*/ 18 h 1139"/>
                <a:gd name="T16" fmla="*/ 32 w 915"/>
                <a:gd name="T17" fmla="*/ 13 h 1139"/>
                <a:gd name="T18" fmla="*/ 33 w 915"/>
                <a:gd name="T19" fmla="*/ 9 h 1139"/>
                <a:gd name="T20" fmla="*/ 33 w 915"/>
                <a:gd name="T21" fmla="*/ 6 h 1139"/>
                <a:gd name="T22" fmla="*/ 35 w 915"/>
                <a:gd name="T23" fmla="*/ 5 h 1139"/>
                <a:gd name="T24" fmla="*/ 38 w 915"/>
                <a:gd name="T25" fmla="*/ 4 h 1139"/>
                <a:gd name="T26" fmla="*/ 41 w 915"/>
                <a:gd name="T27" fmla="*/ 4 h 1139"/>
                <a:gd name="T28" fmla="*/ 41 w 915"/>
                <a:gd name="T29" fmla="*/ 4 h 1139"/>
                <a:gd name="T30" fmla="*/ 37 w 915"/>
                <a:gd name="T31" fmla="*/ 4 h 1139"/>
                <a:gd name="T32" fmla="*/ 36 w 915"/>
                <a:gd name="T33" fmla="*/ 4 h 1139"/>
                <a:gd name="T34" fmla="*/ 39 w 915"/>
                <a:gd name="T35" fmla="*/ 1 h 1139"/>
                <a:gd name="T36" fmla="*/ 39 w 915"/>
                <a:gd name="T37" fmla="*/ 1 h 1139"/>
                <a:gd name="T38" fmla="*/ 38 w 915"/>
                <a:gd name="T39" fmla="*/ 1 h 1139"/>
                <a:gd name="T40" fmla="*/ 35 w 915"/>
                <a:gd name="T41" fmla="*/ 2 h 1139"/>
                <a:gd name="T42" fmla="*/ 35 w 915"/>
                <a:gd name="T43" fmla="*/ 2 h 1139"/>
                <a:gd name="T44" fmla="*/ 35 w 915"/>
                <a:gd name="T45" fmla="*/ 1 h 1139"/>
                <a:gd name="T46" fmla="*/ 34 w 915"/>
                <a:gd name="T47" fmla="*/ 0 h 1139"/>
                <a:gd name="T48" fmla="*/ 33 w 915"/>
                <a:gd name="T49" fmla="*/ 1 h 1139"/>
                <a:gd name="T50" fmla="*/ 33 w 915"/>
                <a:gd name="T51" fmla="*/ 2 h 1139"/>
                <a:gd name="T52" fmla="*/ 32 w 915"/>
                <a:gd name="T53" fmla="*/ 2 h 1139"/>
                <a:gd name="T54" fmla="*/ 30 w 915"/>
                <a:gd name="T55" fmla="*/ 1 h 1139"/>
                <a:gd name="T56" fmla="*/ 28 w 915"/>
                <a:gd name="T57" fmla="*/ 1 h 1139"/>
                <a:gd name="T58" fmla="*/ 28 w 915"/>
                <a:gd name="T59" fmla="*/ 2 h 1139"/>
                <a:gd name="T60" fmla="*/ 31 w 915"/>
                <a:gd name="T61" fmla="*/ 4 h 1139"/>
                <a:gd name="T62" fmla="*/ 31 w 915"/>
                <a:gd name="T63" fmla="*/ 4 h 1139"/>
                <a:gd name="T64" fmla="*/ 30 w 915"/>
                <a:gd name="T65" fmla="*/ 6 h 1139"/>
                <a:gd name="T66" fmla="*/ 30 w 915"/>
                <a:gd name="T67" fmla="*/ 7 h 1139"/>
                <a:gd name="T68" fmla="*/ 30 w 915"/>
                <a:gd name="T69" fmla="*/ 11 h 1139"/>
                <a:gd name="T70" fmla="*/ 28 w 915"/>
                <a:gd name="T71" fmla="*/ 14 h 1139"/>
                <a:gd name="T72" fmla="*/ 28 w 915"/>
                <a:gd name="T73" fmla="*/ 16 h 1139"/>
                <a:gd name="T74" fmla="*/ 25 w 915"/>
                <a:gd name="T75" fmla="*/ 18 h 1139"/>
                <a:gd name="T76" fmla="*/ 22 w 915"/>
                <a:gd name="T77" fmla="*/ 21 h 1139"/>
                <a:gd name="T78" fmla="*/ 20 w 915"/>
                <a:gd name="T79" fmla="*/ 21 h 1139"/>
                <a:gd name="T80" fmla="*/ 15 w 915"/>
                <a:gd name="T81" fmla="*/ 22 h 1139"/>
                <a:gd name="T82" fmla="*/ 9 w 915"/>
                <a:gd name="T83" fmla="*/ 22 h 1139"/>
                <a:gd name="T84" fmla="*/ 4 w 915"/>
                <a:gd name="T85" fmla="*/ 23 h 1139"/>
                <a:gd name="T86" fmla="*/ 1 w 915"/>
                <a:gd name="T87" fmla="*/ 22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grpSp>
        <p:nvGrpSpPr>
          <p:cNvPr id="7" name="Group 27"/>
          <p:cNvGrpSpPr>
            <a:grpSpLocks/>
          </p:cNvGrpSpPr>
          <p:nvPr/>
        </p:nvGrpSpPr>
        <p:grpSpPr bwMode="auto">
          <a:xfrm>
            <a:off x="3429000" y="5308600"/>
            <a:ext cx="381000" cy="711200"/>
            <a:chOff x="2432" y="1328"/>
            <a:chExt cx="906" cy="2075"/>
          </a:xfrm>
        </p:grpSpPr>
        <p:sp>
          <p:nvSpPr>
            <p:cNvPr id="28742" name="Freeform 28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43" name="Freeform 29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44" name="Freeform 30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45" name="Freeform 31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46" name="Freeform 32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47" name="Freeform 33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656418" name="Text Box 34"/>
          <p:cNvSpPr txBox="1">
            <a:spLocks noChangeArrowheads="1"/>
          </p:cNvSpPr>
          <p:nvPr/>
        </p:nvSpPr>
        <p:spPr bwMode="auto">
          <a:xfrm>
            <a:off x="1404938" y="669925"/>
            <a:ext cx="40735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We have a valid solution.</a:t>
            </a:r>
          </a:p>
        </p:txBody>
      </p:sp>
      <p:sp>
        <p:nvSpPr>
          <p:cNvPr id="656419" name="Text Box 35"/>
          <p:cNvSpPr txBox="1">
            <a:spLocks noChangeArrowheads="1"/>
          </p:cNvSpPr>
          <p:nvPr/>
        </p:nvSpPr>
        <p:spPr bwMode="auto">
          <a:xfrm>
            <a:off x="1506538" y="1033463"/>
            <a:ext cx="39782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(not necessarily optimal)</a:t>
            </a:r>
          </a:p>
        </p:txBody>
      </p:sp>
      <p:sp>
        <p:nvSpPr>
          <p:cNvPr id="656427" name="Text Box 43"/>
          <p:cNvSpPr txBox="1">
            <a:spLocks noChangeArrowheads="1"/>
          </p:cNvSpPr>
          <p:nvPr/>
        </p:nvSpPr>
        <p:spPr bwMode="auto">
          <a:xfrm>
            <a:off x="1447800" y="2209800"/>
            <a:ext cx="39560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Take a step that goes up.</a:t>
            </a:r>
          </a:p>
        </p:txBody>
      </p:sp>
      <p:grpSp>
        <p:nvGrpSpPr>
          <p:cNvPr id="8" name="Group 44"/>
          <p:cNvGrpSpPr>
            <a:grpSpLocks/>
          </p:cNvGrpSpPr>
          <p:nvPr/>
        </p:nvGrpSpPr>
        <p:grpSpPr bwMode="auto">
          <a:xfrm>
            <a:off x="533400" y="1676400"/>
            <a:ext cx="762000" cy="762000"/>
            <a:chOff x="1584" y="3063"/>
            <a:chExt cx="768" cy="672"/>
          </a:xfrm>
        </p:grpSpPr>
        <p:sp>
          <p:nvSpPr>
            <p:cNvPr id="28740" name="AutoShape 45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aseline="-8000">
                  <a:solidFill>
                    <a:srgbClr val="000000"/>
                  </a:solidFill>
                </a:rPr>
                <a:t>measure</a:t>
              </a:r>
              <a:br>
                <a:rPr lang="en-US" altLang="en-US" sz="1800" baseline="-8000">
                  <a:solidFill>
                    <a:srgbClr val="000000"/>
                  </a:solidFill>
                </a:rPr>
              </a:br>
              <a:r>
                <a:rPr lang="en-US" altLang="en-US" sz="1800" baseline="-8000">
                  <a:solidFill>
                    <a:srgbClr val="000000"/>
                  </a:solidFill>
                </a:rPr>
                <a:t>progress</a:t>
              </a:r>
            </a:p>
          </p:txBody>
        </p:sp>
        <p:sp>
          <p:nvSpPr>
            <p:cNvPr id="28741" name="Line 46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656431" name="Text Box 47"/>
          <p:cNvSpPr txBox="1">
            <a:spLocks noChangeArrowheads="1"/>
          </p:cNvSpPr>
          <p:nvPr/>
        </p:nvSpPr>
        <p:spPr bwMode="auto">
          <a:xfrm>
            <a:off x="1447800" y="1600200"/>
            <a:ext cx="3530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Value of our solution.</a:t>
            </a:r>
          </a:p>
        </p:txBody>
      </p:sp>
      <p:sp>
        <p:nvSpPr>
          <p:cNvPr id="656432" name="Line 48"/>
          <p:cNvSpPr>
            <a:spLocks noChangeShapeType="1"/>
          </p:cNvSpPr>
          <p:nvPr/>
        </p:nvSpPr>
        <p:spPr bwMode="auto">
          <a:xfrm>
            <a:off x="4038600" y="5943600"/>
            <a:ext cx="0" cy="838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656433" name="Text Box 49"/>
          <p:cNvSpPr txBox="1">
            <a:spLocks noChangeArrowheads="1"/>
          </p:cNvSpPr>
          <p:nvPr/>
        </p:nvSpPr>
        <p:spPr bwMode="auto">
          <a:xfrm>
            <a:off x="357188" y="4724400"/>
            <a:ext cx="17303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Problems:</a:t>
            </a:r>
          </a:p>
        </p:txBody>
      </p:sp>
      <p:grpSp>
        <p:nvGrpSpPr>
          <p:cNvPr id="9" name="Group 59"/>
          <p:cNvGrpSpPr>
            <a:grpSpLocks/>
          </p:cNvGrpSpPr>
          <p:nvPr/>
        </p:nvGrpSpPr>
        <p:grpSpPr bwMode="auto">
          <a:xfrm>
            <a:off x="457200" y="3962400"/>
            <a:ext cx="914400" cy="762000"/>
            <a:chOff x="1584" y="2256"/>
            <a:chExt cx="768" cy="672"/>
          </a:xfrm>
        </p:grpSpPr>
        <p:sp>
          <p:nvSpPr>
            <p:cNvPr id="28738" name="AutoShape 60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4400" baseline="-8000">
                  <a:solidFill>
                    <a:srgbClr val="000000"/>
                  </a:solidFill>
                </a:rPr>
                <a:t>Exit</a:t>
              </a:r>
              <a:endParaRPr lang="en-CA" altLang="en-US" sz="4400" baseline="-8000">
                <a:solidFill>
                  <a:srgbClr val="000000"/>
                </a:solidFill>
              </a:endParaRPr>
            </a:p>
          </p:txBody>
        </p:sp>
        <p:sp>
          <p:nvSpPr>
            <p:cNvPr id="28739" name="Line 61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656446" name="Text Box 62"/>
          <p:cNvSpPr txBox="1">
            <a:spLocks noChangeArrowheads="1"/>
          </p:cNvSpPr>
          <p:nvPr/>
        </p:nvSpPr>
        <p:spPr bwMode="auto">
          <a:xfrm>
            <a:off x="1454150" y="3962400"/>
            <a:ext cx="475773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Can't take a step that goes up.</a:t>
            </a:r>
          </a:p>
        </p:txBody>
      </p:sp>
      <p:grpSp>
        <p:nvGrpSpPr>
          <p:cNvPr id="10" name="Group 63"/>
          <p:cNvGrpSpPr>
            <a:grpSpLocks/>
          </p:cNvGrpSpPr>
          <p:nvPr/>
        </p:nvGrpSpPr>
        <p:grpSpPr bwMode="auto">
          <a:xfrm>
            <a:off x="3962400" y="4470400"/>
            <a:ext cx="381000" cy="711200"/>
            <a:chOff x="2432" y="1328"/>
            <a:chExt cx="906" cy="2075"/>
          </a:xfrm>
        </p:grpSpPr>
        <p:sp>
          <p:nvSpPr>
            <p:cNvPr id="28732" name="Freeform 6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33" name="Freeform 6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34" name="Freeform 6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35" name="Freeform 6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36" name="Freeform 6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37" name="Freeform 6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656454" name="Text Box 70"/>
          <p:cNvSpPr txBox="1">
            <a:spLocks noChangeArrowheads="1"/>
          </p:cNvSpPr>
          <p:nvPr/>
        </p:nvSpPr>
        <p:spPr bwMode="auto">
          <a:xfrm>
            <a:off x="609600" y="5224463"/>
            <a:ext cx="24415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Running time?</a:t>
            </a:r>
          </a:p>
        </p:txBody>
      </p:sp>
      <p:sp>
        <p:nvSpPr>
          <p:cNvPr id="656491" name="Text Box 107"/>
          <p:cNvSpPr txBox="1">
            <a:spLocks noChangeArrowheads="1"/>
          </p:cNvSpPr>
          <p:nvPr/>
        </p:nvSpPr>
        <p:spPr bwMode="auto">
          <a:xfrm>
            <a:off x="1454150" y="3352800"/>
            <a:ext cx="38846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Initially have the “zero  </a:t>
            </a:r>
          </a:p>
        </p:txBody>
      </p:sp>
      <p:grpSp>
        <p:nvGrpSpPr>
          <p:cNvPr id="11" name="Group 108"/>
          <p:cNvGrpSpPr>
            <a:grpSpLocks/>
          </p:cNvGrpSpPr>
          <p:nvPr/>
        </p:nvGrpSpPr>
        <p:grpSpPr bwMode="auto">
          <a:xfrm>
            <a:off x="3505200" y="6146800"/>
            <a:ext cx="381000" cy="711200"/>
            <a:chOff x="2432" y="1328"/>
            <a:chExt cx="906" cy="2075"/>
          </a:xfrm>
        </p:grpSpPr>
        <p:sp>
          <p:nvSpPr>
            <p:cNvPr id="28726" name="Freeform 10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27" name="Freeform 11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28" name="Freeform 11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29" name="Freeform 11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30" name="Freeform 11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31" name="Freeform 11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656499" name="Text Box 115"/>
          <p:cNvSpPr txBox="1">
            <a:spLocks noChangeArrowheads="1"/>
          </p:cNvSpPr>
          <p:nvPr/>
        </p:nvSpPr>
        <p:spPr bwMode="auto">
          <a:xfrm>
            <a:off x="4422775" y="4572000"/>
            <a:ext cx="18478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Local Max</a:t>
            </a:r>
          </a:p>
        </p:txBody>
      </p:sp>
      <p:grpSp>
        <p:nvGrpSpPr>
          <p:cNvPr id="12" name="Group 117"/>
          <p:cNvGrpSpPr>
            <a:grpSpLocks/>
          </p:cNvGrpSpPr>
          <p:nvPr/>
        </p:nvGrpSpPr>
        <p:grpSpPr bwMode="auto">
          <a:xfrm>
            <a:off x="8610600" y="3175000"/>
            <a:ext cx="381000" cy="711200"/>
            <a:chOff x="2432" y="1328"/>
            <a:chExt cx="906" cy="2075"/>
          </a:xfrm>
        </p:grpSpPr>
        <p:sp>
          <p:nvSpPr>
            <p:cNvPr id="28720" name="Freeform 118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21" name="Freeform 119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22" name="Freeform 120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23" name="Freeform 121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24" name="Freeform 122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25" name="Freeform 123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656508" name="Text Box 124"/>
          <p:cNvSpPr txBox="1">
            <a:spLocks noChangeArrowheads="1"/>
          </p:cNvSpPr>
          <p:nvPr/>
        </p:nvSpPr>
        <p:spPr bwMode="auto">
          <a:xfrm>
            <a:off x="7239000" y="3810000"/>
            <a:ext cx="2016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Global Max</a:t>
            </a:r>
          </a:p>
        </p:txBody>
      </p:sp>
      <p:sp>
        <p:nvSpPr>
          <p:cNvPr id="656509" name="Text Box 125"/>
          <p:cNvSpPr txBox="1">
            <a:spLocks noChangeArrowheads="1"/>
          </p:cNvSpPr>
          <p:nvPr/>
        </p:nvSpPr>
        <p:spPr bwMode="auto">
          <a:xfrm>
            <a:off x="5334000" y="5318125"/>
            <a:ext cx="380365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Can our Network Flow </a:t>
            </a:r>
            <a:br>
              <a:rPr lang="en-US" altLang="en-US" sz="3000">
                <a:solidFill>
                  <a:srgbClr val="FFFFFF"/>
                </a:solidFill>
              </a:rPr>
            </a:br>
            <a:r>
              <a:rPr lang="en-US" altLang="en-US" sz="3000">
                <a:solidFill>
                  <a:srgbClr val="FFFFFF"/>
                </a:solidFill>
              </a:rPr>
              <a:t>Algorithm get stuck </a:t>
            </a:r>
            <a:br>
              <a:rPr lang="en-US" altLang="en-US" sz="3000">
                <a:solidFill>
                  <a:srgbClr val="FFFFFF"/>
                </a:solidFill>
              </a:rPr>
            </a:br>
            <a:r>
              <a:rPr lang="en-US" altLang="en-US" sz="3000">
                <a:solidFill>
                  <a:srgbClr val="FFFFFF"/>
                </a:solidFill>
              </a:rPr>
              <a:t>in a local maximum?</a:t>
            </a:r>
          </a:p>
        </p:txBody>
      </p:sp>
      <p:grpSp>
        <p:nvGrpSpPr>
          <p:cNvPr id="13" name="Group 126"/>
          <p:cNvGrpSpPr>
            <a:grpSpLocks/>
          </p:cNvGrpSpPr>
          <p:nvPr/>
        </p:nvGrpSpPr>
        <p:grpSpPr bwMode="auto">
          <a:xfrm>
            <a:off x="304800" y="3182938"/>
            <a:ext cx="1020763" cy="779462"/>
            <a:chOff x="430" y="568"/>
            <a:chExt cx="643" cy="491"/>
          </a:xfrm>
        </p:grpSpPr>
        <p:grpSp>
          <p:nvGrpSpPr>
            <p:cNvPr id="28710" name="Group 127"/>
            <p:cNvGrpSpPr>
              <a:grpSpLocks/>
            </p:cNvGrpSpPr>
            <p:nvPr/>
          </p:nvGrpSpPr>
          <p:grpSpPr bwMode="auto">
            <a:xfrm>
              <a:off x="430" y="734"/>
              <a:ext cx="643" cy="325"/>
              <a:chOff x="430" y="734"/>
              <a:chExt cx="643" cy="325"/>
            </a:xfrm>
          </p:grpSpPr>
          <p:sp>
            <p:nvSpPr>
              <p:cNvPr id="28718" name="Freeform 128" descr="Green marble"/>
              <p:cNvSpPr>
                <a:spLocks noChangeAspect="1"/>
              </p:cNvSpPr>
              <p:nvPr/>
            </p:nvSpPr>
            <p:spPr bwMode="auto">
              <a:xfrm rot="2360341">
                <a:off x="683" y="734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pic>
            <p:nvPicPr>
              <p:cNvPr id="28719" name="Picture 129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0" y="747"/>
                <a:ext cx="214" cy="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8711" name="Group 130"/>
            <p:cNvGrpSpPr>
              <a:grpSpLocks noChangeAspect="1"/>
            </p:cNvGrpSpPr>
            <p:nvPr/>
          </p:nvGrpSpPr>
          <p:grpSpPr bwMode="auto">
            <a:xfrm rot="2360341">
              <a:off x="566" y="568"/>
              <a:ext cx="342" cy="428"/>
              <a:chOff x="2227" y="1194"/>
              <a:chExt cx="1944" cy="2413"/>
            </a:xfrm>
          </p:grpSpPr>
          <p:sp>
            <p:nvSpPr>
              <p:cNvPr id="28712" name="Freeform 13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8713" name="Freeform 13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8714" name="Freeform 13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8715" name="Freeform 13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8716" name="Freeform 13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8717" name="Freeform 13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16" name="Group 137"/>
          <p:cNvGrpSpPr>
            <a:grpSpLocks noChangeAspect="1"/>
          </p:cNvGrpSpPr>
          <p:nvPr/>
        </p:nvGrpSpPr>
        <p:grpSpPr bwMode="auto">
          <a:xfrm rot="2360341">
            <a:off x="292100" y="2209800"/>
            <a:ext cx="1079500" cy="1079500"/>
            <a:chOff x="1224" y="1212"/>
            <a:chExt cx="3144" cy="3112"/>
          </a:xfrm>
        </p:grpSpPr>
        <p:sp>
          <p:nvSpPr>
            <p:cNvPr id="28701" name="Freeform 13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02" name="Freeform 13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grpSp>
          <p:nvGrpSpPr>
            <p:cNvPr id="28703" name="Group 14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8704" name="Freeform 14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8705" name="Freeform 14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8706" name="Freeform 14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8707" name="Freeform 14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8708" name="Freeform 14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8709" name="Freeform 14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</p:grpSp>
      </p:grpSp>
      <p:sp>
        <p:nvSpPr>
          <p:cNvPr id="656531" name="Text Box 147"/>
          <p:cNvSpPr txBox="1">
            <a:spLocks noChangeArrowheads="1"/>
          </p:cNvSpPr>
          <p:nvPr/>
        </p:nvSpPr>
        <p:spPr bwMode="auto">
          <a:xfrm>
            <a:off x="1454150" y="2735263"/>
            <a:ext cx="70389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lnSpc>
                <a:spcPct val="65000"/>
              </a:lnSpc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Make small local changes to your solution to</a:t>
            </a:r>
            <a:br>
              <a:rPr lang="en-US" altLang="en-US" sz="3000">
                <a:solidFill>
                  <a:srgbClr val="FFFFFF"/>
                </a:solidFill>
              </a:rPr>
            </a:br>
            <a:r>
              <a:rPr lang="en-US" altLang="en-US" sz="3000">
                <a:solidFill>
                  <a:srgbClr val="FFFFFF"/>
                </a:solidFill>
              </a:rPr>
              <a:t>construct a slightly better solution.</a:t>
            </a:r>
          </a:p>
        </p:txBody>
      </p:sp>
      <p:sp>
        <p:nvSpPr>
          <p:cNvPr id="656532" name="Text Box 148"/>
          <p:cNvSpPr txBox="1">
            <a:spLocks noChangeArrowheads="1"/>
          </p:cNvSpPr>
          <p:nvPr/>
        </p:nvSpPr>
        <p:spPr bwMode="auto">
          <a:xfrm>
            <a:off x="228600" y="5775325"/>
            <a:ext cx="4233863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If you take small step,</a:t>
            </a:r>
            <a:br>
              <a:rPr lang="en-US" altLang="en-US" sz="3000">
                <a:solidFill>
                  <a:srgbClr val="FFFFFF"/>
                </a:solidFill>
              </a:rPr>
            </a:br>
            <a:r>
              <a:rPr lang="en-US" altLang="en-US" sz="3000">
                <a:solidFill>
                  <a:srgbClr val="FFFFFF"/>
                </a:solidFill>
              </a:rPr>
              <a:t>could be exponential time.</a:t>
            </a:r>
          </a:p>
        </p:txBody>
      </p:sp>
      <p:sp>
        <p:nvSpPr>
          <p:cNvPr id="9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Primal-Dual Hill Climbing</a:t>
            </a:r>
          </a:p>
        </p:txBody>
      </p:sp>
    </p:spTree>
    <p:extLst>
      <p:ext uri="{BB962C8B-B14F-4D97-AF65-F5344CB8AC3E}">
        <p14:creationId xmlns:p14="http://schemas.microsoft.com/office/powerpoint/2010/main" val="1909345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56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56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56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56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56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56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56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56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56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56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565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565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656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656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656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656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6564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656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656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656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 nodeType="clickPar">
                      <p:stCondLst>
                        <p:cond delay="indefinite"/>
                      </p:stCondLst>
                      <p:childTnLst>
                        <p:par>
                          <p:cTn id="1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656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656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 nodeType="clickPar">
                      <p:stCondLst>
                        <p:cond delay="indefinite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656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656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 nodeType="clickPar">
                      <p:stCondLst>
                        <p:cond delay="indefinite"/>
                      </p:stCondLst>
                      <p:childTnLst>
                        <p:par>
                          <p:cTn id="1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656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656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 nodeType="clickPar">
                      <p:stCondLst>
                        <p:cond delay="indefinite"/>
                      </p:stCondLst>
                      <p:childTnLst>
                        <p:par>
                          <p:cTn id="1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6565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6565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 nodeType="clickPar">
                      <p:stCondLst>
                        <p:cond delay="indefinite"/>
                      </p:stCondLst>
                      <p:childTnLst>
                        <p:par>
                          <p:cTn id="1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6565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6565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6402" grpId="0" animBg="1"/>
      <p:bldP spid="656418" grpId="0"/>
      <p:bldP spid="656419" grpId="0"/>
      <p:bldP spid="656427" grpId="0"/>
      <p:bldP spid="656431" grpId="0"/>
      <p:bldP spid="656432" grpId="0" animBg="1"/>
      <p:bldP spid="656432" grpId="1" animBg="1"/>
      <p:bldP spid="656433" grpId="0"/>
      <p:bldP spid="656446" grpId="0"/>
      <p:bldP spid="656454" grpId="0"/>
      <p:bldP spid="656454" grpId="1"/>
      <p:bldP spid="656491" grpId="0"/>
      <p:bldP spid="656499" grpId="0"/>
      <p:bldP spid="656508" grpId="0"/>
      <p:bldP spid="656509" grpId="0"/>
      <p:bldP spid="656531" grpId="0"/>
      <p:bldP spid="656532" grpId="0"/>
      <p:bldP spid="656532" grpId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Primal-Dual Hill Climbing</a:t>
            </a:r>
          </a:p>
        </p:txBody>
      </p:sp>
      <p:sp>
        <p:nvSpPr>
          <p:cNvPr id="61443" name="Freeform 3"/>
          <p:cNvSpPr>
            <a:spLocks/>
          </p:cNvSpPr>
          <p:nvPr/>
        </p:nvSpPr>
        <p:spPr bwMode="auto">
          <a:xfrm>
            <a:off x="1524000" y="5468938"/>
            <a:ext cx="6667500" cy="1312862"/>
          </a:xfrm>
          <a:custGeom>
            <a:avLst/>
            <a:gdLst>
              <a:gd name="T0" fmla="*/ 0 w 4200"/>
              <a:gd name="T1" fmla="*/ 2147483647 h 827"/>
              <a:gd name="T2" fmla="*/ 2147483647 w 4200"/>
              <a:gd name="T3" fmla="*/ 2147483647 h 827"/>
              <a:gd name="T4" fmla="*/ 2147483647 w 4200"/>
              <a:gd name="T5" fmla="*/ 2147483647 h 827"/>
              <a:gd name="T6" fmla="*/ 2147483647 w 4200"/>
              <a:gd name="T7" fmla="*/ 2147483647 h 827"/>
              <a:gd name="T8" fmla="*/ 2147483647 w 4200"/>
              <a:gd name="T9" fmla="*/ 2147483647 h 827"/>
              <a:gd name="T10" fmla="*/ 2147483647 w 4200"/>
              <a:gd name="T11" fmla="*/ 2147483647 h 827"/>
              <a:gd name="T12" fmla="*/ 2147483647 w 4200"/>
              <a:gd name="T13" fmla="*/ 2147483647 h 8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00"/>
              <a:gd name="T22" fmla="*/ 0 h 827"/>
              <a:gd name="T23" fmla="*/ 4200 w 4200"/>
              <a:gd name="T24" fmla="*/ 827 h 8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00" h="827">
                <a:moveTo>
                  <a:pt x="0" y="827"/>
                </a:moveTo>
                <a:cubicBezTo>
                  <a:pt x="99" y="776"/>
                  <a:pt x="400" y="552"/>
                  <a:pt x="592" y="523"/>
                </a:cubicBezTo>
                <a:cubicBezTo>
                  <a:pt x="784" y="494"/>
                  <a:pt x="980" y="659"/>
                  <a:pt x="1152" y="651"/>
                </a:cubicBezTo>
                <a:cubicBezTo>
                  <a:pt x="1324" y="643"/>
                  <a:pt x="1389" y="573"/>
                  <a:pt x="1624" y="475"/>
                </a:cubicBezTo>
                <a:cubicBezTo>
                  <a:pt x="1859" y="377"/>
                  <a:pt x="2295" y="124"/>
                  <a:pt x="2563" y="65"/>
                </a:cubicBezTo>
                <a:cubicBezTo>
                  <a:pt x="2831" y="6"/>
                  <a:pt x="2959" y="0"/>
                  <a:pt x="3232" y="118"/>
                </a:cubicBezTo>
                <a:cubicBezTo>
                  <a:pt x="3505" y="236"/>
                  <a:pt x="3998" y="636"/>
                  <a:pt x="4200" y="772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61444" name="Line 4"/>
          <p:cNvSpPr>
            <a:spLocks noChangeShapeType="1"/>
          </p:cNvSpPr>
          <p:nvPr/>
        </p:nvSpPr>
        <p:spPr bwMode="auto">
          <a:xfrm>
            <a:off x="685800" y="53340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61445" name="Line 5"/>
          <p:cNvSpPr>
            <a:spLocks noChangeShapeType="1"/>
          </p:cNvSpPr>
          <p:nvPr/>
        </p:nvSpPr>
        <p:spPr bwMode="auto">
          <a:xfrm>
            <a:off x="685800" y="5181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61446" name="Line 6"/>
          <p:cNvSpPr>
            <a:spLocks noChangeShapeType="1"/>
          </p:cNvSpPr>
          <p:nvPr/>
        </p:nvSpPr>
        <p:spPr bwMode="auto">
          <a:xfrm>
            <a:off x="685800" y="48768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61447" name="Line 7"/>
          <p:cNvSpPr>
            <a:spLocks noChangeShapeType="1"/>
          </p:cNvSpPr>
          <p:nvPr/>
        </p:nvSpPr>
        <p:spPr bwMode="auto">
          <a:xfrm>
            <a:off x="685800" y="4800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61448" name="Line 8"/>
          <p:cNvSpPr>
            <a:spLocks noChangeShapeType="1"/>
          </p:cNvSpPr>
          <p:nvPr/>
        </p:nvSpPr>
        <p:spPr bwMode="auto">
          <a:xfrm>
            <a:off x="685800" y="4648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61449" name="Line 9"/>
          <p:cNvSpPr>
            <a:spLocks noChangeShapeType="1"/>
          </p:cNvSpPr>
          <p:nvPr/>
        </p:nvSpPr>
        <p:spPr bwMode="auto">
          <a:xfrm>
            <a:off x="685800" y="4419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61450" name="Line 10"/>
          <p:cNvSpPr>
            <a:spLocks noChangeShapeType="1"/>
          </p:cNvSpPr>
          <p:nvPr/>
        </p:nvSpPr>
        <p:spPr bwMode="auto">
          <a:xfrm>
            <a:off x="685800" y="4267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846859" name="Text Box 11"/>
          <p:cNvSpPr txBox="1">
            <a:spLocks noChangeArrowheads="1"/>
          </p:cNvSpPr>
          <p:nvPr/>
        </p:nvSpPr>
        <p:spPr bwMode="auto">
          <a:xfrm>
            <a:off x="381000" y="1203325"/>
            <a:ext cx="749935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lnSpc>
                <a:spcPct val="50000"/>
              </a:lnSpc>
              <a:buFontTx/>
              <a:buNone/>
            </a:pPr>
            <a:r>
              <a:rPr lang="en-US" altLang="en-US" sz="3000" dirty="0">
                <a:solidFill>
                  <a:srgbClr val="FF9900"/>
                </a:solidFill>
              </a:rPr>
              <a:t>Prove:</a:t>
            </a:r>
            <a:endParaRPr lang="en-US" altLang="en-US" sz="3000" dirty="0">
              <a:solidFill>
                <a:srgbClr val="FFFFFF"/>
              </a:solidFill>
            </a:endParaRPr>
          </a:p>
          <a:p>
            <a:pPr algn="l" eaLnBrk="1" hangingPunct="1">
              <a:lnSpc>
                <a:spcPct val="50000"/>
              </a:lnSpc>
            </a:pPr>
            <a:r>
              <a:rPr lang="en-US" altLang="en-US" sz="3000" dirty="0">
                <a:solidFill>
                  <a:srgbClr val="FFFFFF"/>
                </a:solidFill>
              </a:rPr>
              <a:t>For every location to stand either:</a:t>
            </a:r>
          </a:p>
          <a:p>
            <a:pPr lvl="1" algn="l" eaLnBrk="1" hangingPunct="1">
              <a:lnSpc>
                <a:spcPct val="50000"/>
              </a:lnSpc>
              <a:buFontTx/>
              <a:buChar char="•"/>
            </a:pPr>
            <a:r>
              <a:rPr lang="en-US" altLang="en-US" sz="3000" dirty="0">
                <a:solidFill>
                  <a:srgbClr val="FFFFFF"/>
                </a:solidFill>
              </a:rPr>
              <a:t>the </a:t>
            </a:r>
            <a:r>
              <a:rPr lang="en-US" altLang="en-US" sz="3000" dirty="0" err="1">
                <a:solidFill>
                  <a:srgbClr val="FFFFFF"/>
                </a:solidFill>
              </a:rPr>
              <a:t>alg</a:t>
            </a:r>
            <a:r>
              <a:rPr lang="en-US" altLang="en-US" sz="3000" dirty="0">
                <a:solidFill>
                  <a:srgbClr val="FFFFFF"/>
                </a:solidFill>
              </a:rPr>
              <a:t> takes a step up  or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dirty="0">
                <a:solidFill>
                  <a:srgbClr val="FFFFFF"/>
                </a:solidFill>
              </a:rPr>
              <a:t>the </a:t>
            </a:r>
            <a:r>
              <a:rPr lang="en-US" altLang="en-US" sz="3000" dirty="0" err="1">
                <a:solidFill>
                  <a:srgbClr val="FFFFFF"/>
                </a:solidFill>
              </a:rPr>
              <a:t>alg</a:t>
            </a:r>
            <a:r>
              <a:rPr lang="en-US" altLang="en-US" sz="3000" dirty="0">
                <a:solidFill>
                  <a:srgbClr val="FFFFFF"/>
                </a:solidFill>
              </a:rPr>
              <a:t> gives a reason that explains why not</a:t>
            </a:r>
            <a:br>
              <a:rPr lang="en-US" altLang="en-US" sz="3000" dirty="0">
                <a:solidFill>
                  <a:srgbClr val="FFFFFF"/>
                </a:solidFill>
              </a:rPr>
            </a:br>
            <a:r>
              <a:rPr lang="en-US" altLang="en-US" sz="3000" dirty="0">
                <a:solidFill>
                  <a:srgbClr val="FFFFFF"/>
                </a:solidFill>
              </a:rPr>
              <a:t>  by giving a ceiling of equal height.</a:t>
            </a:r>
          </a:p>
          <a:p>
            <a:pPr lvl="1" algn="l" eaLnBrk="1" hangingPunct="1">
              <a:spcBef>
                <a:spcPct val="0"/>
              </a:spcBef>
              <a:buFontTx/>
              <a:buNone/>
            </a:pPr>
            <a:r>
              <a:rPr lang="en-US" altLang="en-US" sz="3000" dirty="0">
                <a:solidFill>
                  <a:srgbClr val="FFFFFF"/>
                </a:solidFill>
              </a:rPr>
              <a:t>i.e. </a:t>
            </a:r>
            <a:r>
              <a:rPr lang="en-US" altLang="en-US" sz="3000" i="1" dirty="0">
                <a:solidFill>
                  <a:srgbClr val="FFFFFF"/>
                </a:solidFill>
                <a:latin typeface="Symbol" pitchFamily="18" charset="2"/>
                <a:sym typeface="Symbol" pitchFamily="18" charset="2"/>
              </a:rPr>
              <a:t></a:t>
            </a:r>
            <a:r>
              <a:rPr lang="en-US" altLang="en-US" sz="3000" i="1" dirty="0">
                <a:solidFill>
                  <a:srgbClr val="FFFFFF"/>
                </a:solidFill>
              </a:rPr>
              <a:t> L [</a:t>
            </a:r>
            <a:r>
              <a:rPr lang="en-US" altLang="en-US" sz="3000" i="1" dirty="0">
                <a:solidFill>
                  <a:srgbClr val="FFFFFF"/>
                </a:solidFill>
                <a:latin typeface="Symbol" pitchFamily="18" charset="2"/>
                <a:sym typeface="Symbol" pitchFamily="18" charset="2"/>
              </a:rPr>
              <a:t></a:t>
            </a:r>
            <a:r>
              <a:rPr lang="en-US" altLang="en-US" sz="3000" i="1" dirty="0">
                <a:solidFill>
                  <a:srgbClr val="FFFFFF"/>
                </a:solidFill>
              </a:rPr>
              <a:t> L’ height(L’) </a:t>
            </a:r>
            <a:r>
              <a:rPr lang="en-US" altLang="en-US" sz="3000" i="1" dirty="0">
                <a:solidFill>
                  <a:srgbClr val="FFFFFF"/>
                </a:solidFill>
                <a:latin typeface="Symbol" pitchFamily="18" charset="2"/>
                <a:sym typeface="Symbol" pitchFamily="18" charset="2"/>
              </a:rPr>
              <a:t>&gt;</a:t>
            </a:r>
            <a:r>
              <a:rPr lang="en-US" altLang="en-US" sz="3000" i="1" dirty="0">
                <a:solidFill>
                  <a:srgbClr val="FFFFFF"/>
                </a:solidFill>
              </a:rPr>
              <a:t> height(L)    </a:t>
            </a:r>
            <a:r>
              <a:rPr lang="en-US" altLang="en-US" sz="3000" dirty="0">
                <a:solidFill>
                  <a:srgbClr val="FFFFFF"/>
                </a:solidFill>
              </a:rPr>
              <a:t>or</a:t>
            </a:r>
          </a:p>
          <a:p>
            <a:pPr algn="l" eaLnBrk="1" hangingPunct="1">
              <a:lnSpc>
                <a:spcPct val="50000"/>
              </a:lnSpc>
              <a:buFont typeface="Symbol" pitchFamily="18" charset="2"/>
              <a:buNone/>
            </a:pPr>
            <a:r>
              <a:rPr lang="en-US" altLang="en-US" sz="3000" i="1" dirty="0">
                <a:solidFill>
                  <a:srgbClr val="FFFFFF"/>
                </a:solidFill>
              </a:rPr>
              <a:t>                 </a:t>
            </a:r>
            <a:r>
              <a:rPr lang="en-US" altLang="en-US" sz="3000" i="1" dirty="0">
                <a:solidFill>
                  <a:srgbClr val="FFFFFF"/>
                </a:solidFill>
                <a:sym typeface="Symbol" pitchFamily="18" charset="2"/>
              </a:rPr>
              <a:t></a:t>
            </a:r>
            <a:r>
              <a:rPr lang="en-US" altLang="en-US" sz="3000" i="1" dirty="0">
                <a:solidFill>
                  <a:srgbClr val="FFFFFF"/>
                </a:solidFill>
              </a:rPr>
              <a:t> R  height(R) = height(L)]</a:t>
            </a:r>
          </a:p>
        </p:txBody>
      </p:sp>
      <p:grpSp>
        <p:nvGrpSpPr>
          <p:cNvPr id="2" name="Group 12"/>
          <p:cNvGrpSpPr>
            <a:grpSpLocks/>
          </p:cNvGrpSpPr>
          <p:nvPr/>
        </p:nvGrpSpPr>
        <p:grpSpPr bwMode="auto">
          <a:xfrm>
            <a:off x="3581400" y="5715000"/>
            <a:ext cx="381000" cy="711200"/>
            <a:chOff x="2432" y="1328"/>
            <a:chExt cx="906" cy="2075"/>
          </a:xfrm>
        </p:grpSpPr>
        <p:sp>
          <p:nvSpPr>
            <p:cNvPr id="61473" name="Freeform 13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1474" name="Freeform 14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1475" name="Freeform 15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1476" name="Freeform 16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1477" name="Freeform 17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1478" name="Freeform 18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grpSp>
        <p:nvGrpSpPr>
          <p:cNvPr id="61453" name="Group 19"/>
          <p:cNvGrpSpPr>
            <a:grpSpLocks noChangeAspect="1"/>
          </p:cNvGrpSpPr>
          <p:nvPr/>
        </p:nvGrpSpPr>
        <p:grpSpPr bwMode="auto">
          <a:xfrm rot="2360341">
            <a:off x="228600" y="152400"/>
            <a:ext cx="1079500" cy="1079500"/>
            <a:chOff x="1224" y="1212"/>
            <a:chExt cx="3144" cy="3112"/>
          </a:xfrm>
        </p:grpSpPr>
        <p:sp>
          <p:nvSpPr>
            <p:cNvPr id="61464" name="Freeform 20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1465" name="Freeform 21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grpSp>
          <p:nvGrpSpPr>
            <p:cNvPr id="61466" name="Group 22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61467" name="Freeform 23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61468" name="Freeform 24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61469" name="Freeform 25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61470" name="Freeform 26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61471" name="Freeform 27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61472" name="Freeform 28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</p:grpSp>
      </p:grpSp>
      <p:sp>
        <p:nvSpPr>
          <p:cNvPr id="846877" name="Text Box 29"/>
          <p:cNvSpPr txBox="1">
            <a:spLocks noChangeArrowheads="1"/>
          </p:cNvSpPr>
          <p:nvPr/>
        </p:nvSpPr>
        <p:spPr bwMode="auto">
          <a:xfrm>
            <a:off x="304800" y="2100263"/>
            <a:ext cx="501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or</a:t>
            </a:r>
          </a:p>
        </p:txBody>
      </p:sp>
      <p:grpSp>
        <p:nvGrpSpPr>
          <p:cNvPr id="5" name="Group 30"/>
          <p:cNvGrpSpPr>
            <a:grpSpLocks/>
          </p:cNvGrpSpPr>
          <p:nvPr/>
        </p:nvGrpSpPr>
        <p:grpSpPr bwMode="auto">
          <a:xfrm>
            <a:off x="152400" y="6172200"/>
            <a:ext cx="8763000" cy="609600"/>
            <a:chOff x="96" y="3888"/>
            <a:chExt cx="5520" cy="384"/>
          </a:xfrm>
        </p:grpSpPr>
        <p:grpSp>
          <p:nvGrpSpPr>
            <p:cNvPr id="61460" name="Group 31"/>
            <p:cNvGrpSpPr>
              <a:grpSpLocks/>
            </p:cNvGrpSpPr>
            <p:nvPr/>
          </p:nvGrpSpPr>
          <p:grpSpPr bwMode="auto">
            <a:xfrm>
              <a:off x="96" y="3888"/>
              <a:ext cx="336" cy="384"/>
              <a:chOff x="96" y="2832"/>
              <a:chExt cx="336" cy="384"/>
            </a:xfrm>
          </p:grpSpPr>
          <p:pic>
            <p:nvPicPr>
              <p:cNvPr id="61462" name="Picture 3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6" y="2832"/>
                <a:ext cx="254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463" name="Line 33"/>
              <p:cNvSpPr>
                <a:spLocks noChangeShapeType="1"/>
              </p:cNvSpPr>
              <p:nvPr/>
            </p:nvSpPr>
            <p:spPr bwMode="auto">
              <a:xfrm flipV="1">
                <a:off x="336" y="2928"/>
                <a:ext cx="96" cy="48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61461" name="Line 34"/>
            <p:cNvSpPr>
              <a:spLocks noChangeShapeType="1"/>
            </p:cNvSpPr>
            <p:nvPr/>
          </p:nvSpPr>
          <p:spPr bwMode="auto">
            <a:xfrm>
              <a:off x="432" y="3984"/>
              <a:ext cx="5184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846883" name="Rectangle 35"/>
          <p:cNvSpPr>
            <a:spLocks noChangeArrowheads="1"/>
          </p:cNvSpPr>
          <p:nvPr/>
        </p:nvSpPr>
        <p:spPr bwMode="auto">
          <a:xfrm>
            <a:off x="1965325" y="6553200"/>
            <a:ext cx="5554663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buFontTx/>
              <a:buNone/>
            </a:pPr>
            <a:r>
              <a:rPr lang="en-US" altLang="en-US" sz="3000">
                <a:solidFill>
                  <a:srgbClr val="FF0000"/>
                </a:solidFill>
                <a:sym typeface="Symbol" pitchFamily="18" charset="2"/>
              </a:rPr>
              <a:t>But</a:t>
            </a:r>
            <a:r>
              <a:rPr lang="en-US" altLang="en-US" sz="3000">
                <a:solidFill>
                  <a:srgbClr val="00FFFF"/>
                </a:solidFill>
                <a:sym typeface="Symbol" pitchFamily="18" charset="2"/>
              </a:rPr>
              <a:t> </a:t>
            </a:r>
            <a:r>
              <a:rPr lang="en-US" altLang="en-US" sz="3000" i="1">
                <a:solidFill>
                  <a:srgbClr val="FFFFFF"/>
                </a:solidFill>
                <a:sym typeface="Symbol" pitchFamily="18" charset="2"/>
              </a:rPr>
              <a:t></a:t>
            </a:r>
            <a:r>
              <a:rPr lang="en-US" altLang="en-US" sz="3000" i="1">
                <a:solidFill>
                  <a:srgbClr val="FFFFFF"/>
                </a:solidFill>
              </a:rPr>
              <a:t> R </a:t>
            </a:r>
            <a:r>
              <a:rPr lang="en-US" altLang="en-US" sz="3000" i="1">
                <a:solidFill>
                  <a:srgbClr val="FFFFFF"/>
                </a:solidFill>
                <a:sym typeface="Symbol" pitchFamily="18" charset="2"/>
              </a:rPr>
              <a:t></a:t>
            </a:r>
            <a:r>
              <a:rPr lang="en-US" altLang="en-US" sz="3000" i="1">
                <a:solidFill>
                  <a:srgbClr val="FFFFFF"/>
                </a:solidFill>
              </a:rPr>
              <a:t> L height(R) </a:t>
            </a:r>
            <a:r>
              <a:rPr lang="en-US" altLang="en-US" sz="3000" i="1">
                <a:solidFill>
                  <a:srgbClr val="FFFFFF"/>
                </a:solidFill>
                <a:sym typeface="Symbol" pitchFamily="18" charset="2"/>
              </a:rPr>
              <a:t></a:t>
            </a:r>
            <a:r>
              <a:rPr lang="en-US" altLang="en-US" sz="3000" i="1">
                <a:solidFill>
                  <a:srgbClr val="FFFFFF"/>
                </a:solidFill>
              </a:rPr>
              <a:t> height(L)</a:t>
            </a:r>
            <a:r>
              <a:rPr lang="en-US" altLang="en-US" sz="3000">
                <a:solidFill>
                  <a:srgbClr val="FFFFFF"/>
                </a:solidFill>
              </a:rPr>
              <a:t> </a:t>
            </a:r>
          </a:p>
        </p:txBody>
      </p:sp>
      <p:grpSp>
        <p:nvGrpSpPr>
          <p:cNvPr id="7" name="Group 36"/>
          <p:cNvGrpSpPr>
            <a:grpSpLocks/>
          </p:cNvGrpSpPr>
          <p:nvPr/>
        </p:nvGrpSpPr>
        <p:grpSpPr bwMode="auto">
          <a:xfrm>
            <a:off x="6019800" y="5148263"/>
            <a:ext cx="1524000" cy="549275"/>
            <a:chOff x="3792" y="3243"/>
            <a:chExt cx="960" cy="346"/>
          </a:xfrm>
        </p:grpSpPr>
        <p:sp>
          <p:nvSpPr>
            <p:cNvPr id="61458" name="Line 37"/>
            <p:cNvSpPr>
              <a:spLocks noChangeShapeType="1"/>
            </p:cNvSpPr>
            <p:nvPr/>
          </p:nvSpPr>
          <p:spPr bwMode="auto">
            <a:xfrm>
              <a:off x="3792" y="3360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1459" name="Text Box 38"/>
            <p:cNvSpPr txBox="1">
              <a:spLocks noChangeArrowheads="1"/>
            </p:cNvSpPr>
            <p:nvPr/>
          </p:nvSpPr>
          <p:spPr bwMode="auto">
            <a:xfrm>
              <a:off x="3883" y="3243"/>
              <a:ext cx="8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000">
                  <a:solidFill>
                    <a:srgbClr val="FF0000"/>
                  </a:solidFill>
                </a:rPr>
                <a:t>No Gap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790562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6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68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6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68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46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468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81481E-6 L 0.0625 -0.04075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00" y="-2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468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468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46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468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468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468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468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468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6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468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468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4.44444E-6 L -0.00416 -0.12222 " pathEditMode="relative" rAng="0" ptsTypes="AA">
                                      <p:cBhvr>
                                        <p:cTn id="6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0" y="-6100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81481E-6 L 0.24583 -0.14075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00" y="-7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6877" grpId="0"/>
      <p:bldP spid="846883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Primal-Dual Hill Climbing</a:t>
            </a:r>
          </a:p>
        </p:txBody>
      </p:sp>
      <p:sp>
        <p:nvSpPr>
          <p:cNvPr id="64515" name="Line 3"/>
          <p:cNvSpPr>
            <a:spLocks noChangeShapeType="1"/>
          </p:cNvSpPr>
          <p:nvPr/>
        </p:nvSpPr>
        <p:spPr bwMode="auto">
          <a:xfrm>
            <a:off x="685800" y="53340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64516" name="Line 4"/>
          <p:cNvSpPr>
            <a:spLocks noChangeShapeType="1"/>
          </p:cNvSpPr>
          <p:nvPr/>
        </p:nvSpPr>
        <p:spPr bwMode="auto">
          <a:xfrm>
            <a:off x="685800" y="5181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64517" name="Line 5"/>
          <p:cNvSpPr>
            <a:spLocks noChangeShapeType="1"/>
          </p:cNvSpPr>
          <p:nvPr/>
        </p:nvSpPr>
        <p:spPr bwMode="auto">
          <a:xfrm>
            <a:off x="685800" y="48768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64518" name="Line 6"/>
          <p:cNvSpPr>
            <a:spLocks noChangeShapeType="1"/>
          </p:cNvSpPr>
          <p:nvPr/>
        </p:nvSpPr>
        <p:spPr bwMode="auto">
          <a:xfrm>
            <a:off x="685800" y="4800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64519" name="Line 7"/>
          <p:cNvSpPr>
            <a:spLocks noChangeShapeType="1"/>
          </p:cNvSpPr>
          <p:nvPr/>
        </p:nvSpPr>
        <p:spPr bwMode="auto">
          <a:xfrm>
            <a:off x="685800" y="4648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64521" name="Line 9"/>
          <p:cNvSpPr>
            <a:spLocks noChangeShapeType="1"/>
          </p:cNvSpPr>
          <p:nvPr/>
        </p:nvSpPr>
        <p:spPr bwMode="auto">
          <a:xfrm>
            <a:off x="685800" y="45593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grpSp>
        <p:nvGrpSpPr>
          <p:cNvPr id="64523" name="Group 11"/>
          <p:cNvGrpSpPr>
            <a:grpSpLocks/>
          </p:cNvGrpSpPr>
          <p:nvPr/>
        </p:nvGrpSpPr>
        <p:grpSpPr bwMode="auto">
          <a:xfrm>
            <a:off x="5638800" y="4927600"/>
            <a:ext cx="381000" cy="711200"/>
            <a:chOff x="2432" y="1328"/>
            <a:chExt cx="906" cy="2075"/>
          </a:xfrm>
        </p:grpSpPr>
        <p:sp>
          <p:nvSpPr>
            <p:cNvPr id="64568" name="Freeform 12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4569" name="Freeform 13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4570" name="Freeform 14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4571" name="Freeform 15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4572" name="Freeform 16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4573" name="Freeform 17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grpSp>
        <p:nvGrpSpPr>
          <p:cNvPr id="64524" name="Group 18"/>
          <p:cNvGrpSpPr>
            <a:grpSpLocks noChangeAspect="1"/>
          </p:cNvGrpSpPr>
          <p:nvPr/>
        </p:nvGrpSpPr>
        <p:grpSpPr bwMode="auto">
          <a:xfrm rot="2360341">
            <a:off x="228600" y="152400"/>
            <a:ext cx="1079500" cy="1079500"/>
            <a:chOff x="1224" y="1212"/>
            <a:chExt cx="3144" cy="3112"/>
          </a:xfrm>
        </p:grpSpPr>
        <p:sp>
          <p:nvSpPr>
            <p:cNvPr id="64559" name="Freeform 19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4560" name="Freeform 20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grpSp>
          <p:nvGrpSpPr>
            <p:cNvPr id="64561" name="Group 21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64562" name="Freeform 2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64563" name="Freeform 2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64564" name="Freeform 2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64565" name="Freeform 2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64566" name="Freeform 2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64567" name="Freeform 2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64525" name="Group 28"/>
          <p:cNvGrpSpPr>
            <a:grpSpLocks/>
          </p:cNvGrpSpPr>
          <p:nvPr/>
        </p:nvGrpSpPr>
        <p:grpSpPr bwMode="auto">
          <a:xfrm>
            <a:off x="152400" y="5334000"/>
            <a:ext cx="8763000" cy="609600"/>
            <a:chOff x="96" y="3888"/>
            <a:chExt cx="5520" cy="384"/>
          </a:xfrm>
        </p:grpSpPr>
        <p:grpSp>
          <p:nvGrpSpPr>
            <p:cNvPr id="64555" name="Group 29"/>
            <p:cNvGrpSpPr>
              <a:grpSpLocks/>
            </p:cNvGrpSpPr>
            <p:nvPr/>
          </p:nvGrpSpPr>
          <p:grpSpPr bwMode="auto">
            <a:xfrm>
              <a:off x="96" y="3888"/>
              <a:ext cx="336" cy="384"/>
              <a:chOff x="96" y="2832"/>
              <a:chExt cx="336" cy="384"/>
            </a:xfrm>
          </p:grpSpPr>
          <p:pic>
            <p:nvPicPr>
              <p:cNvPr id="64557" name="Picture 3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6" y="2832"/>
                <a:ext cx="254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4558" name="Line 31"/>
              <p:cNvSpPr>
                <a:spLocks noChangeShapeType="1"/>
              </p:cNvSpPr>
              <p:nvPr/>
            </p:nvSpPr>
            <p:spPr bwMode="auto">
              <a:xfrm flipV="1">
                <a:off x="336" y="2928"/>
                <a:ext cx="96" cy="48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64556" name="Line 32"/>
            <p:cNvSpPr>
              <a:spLocks noChangeShapeType="1"/>
            </p:cNvSpPr>
            <p:nvPr/>
          </p:nvSpPr>
          <p:spPr bwMode="auto">
            <a:xfrm>
              <a:off x="432" y="3984"/>
              <a:ext cx="5184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grpSp>
        <p:nvGrpSpPr>
          <p:cNvPr id="64526" name="Group 33"/>
          <p:cNvGrpSpPr>
            <a:grpSpLocks/>
          </p:cNvGrpSpPr>
          <p:nvPr/>
        </p:nvGrpSpPr>
        <p:grpSpPr bwMode="auto">
          <a:xfrm>
            <a:off x="7302500" y="5318125"/>
            <a:ext cx="1524000" cy="549275"/>
            <a:chOff x="3792" y="3243"/>
            <a:chExt cx="960" cy="346"/>
          </a:xfrm>
        </p:grpSpPr>
        <p:sp>
          <p:nvSpPr>
            <p:cNvPr id="64553" name="Line 34"/>
            <p:cNvSpPr>
              <a:spLocks noChangeShapeType="1"/>
            </p:cNvSpPr>
            <p:nvPr/>
          </p:nvSpPr>
          <p:spPr bwMode="auto">
            <a:xfrm>
              <a:off x="3792" y="3360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4554" name="Text Box 35"/>
            <p:cNvSpPr txBox="1">
              <a:spLocks noChangeArrowheads="1"/>
            </p:cNvSpPr>
            <p:nvPr/>
          </p:nvSpPr>
          <p:spPr bwMode="auto">
            <a:xfrm>
              <a:off x="3883" y="3243"/>
              <a:ext cx="8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000">
                  <a:solidFill>
                    <a:srgbClr val="FF0000"/>
                  </a:solidFill>
                </a:rPr>
                <a:t>No Gap</a:t>
              </a:r>
            </a:p>
          </p:txBody>
        </p:sp>
      </p:grpSp>
      <p:sp>
        <p:nvSpPr>
          <p:cNvPr id="849962" name="Text Box 42"/>
          <p:cNvSpPr txBox="1">
            <a:spLocks noChangeArrowheads="1"/>
          </p:cNvSpPr>
          <p:nvPr/>
        </p:nvSpPr>
        <p:spPr bwMode="auto">
          <a:xfrm>
            <a:off x="1463675" y="5943600"/>
            <a:ext cx="6799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 i="1">
                <a:solidFill>
                  <a:srgbClr val="FFFFFF"/>
                </a:solidFill>
              </a:rPr>
              <a:t>L</a:t>
            </a:r>
            <a:r>
              <a:rPr lang="en-US" altLang="en-US" sz="3000" i="1" baseline="-25000">
                <a:solidFill>
                  <a:srgbClr val="FFFFFF"/>
                </a:solidFill>
              </a:rPr>
              <a:t>alg</a:t>
            </a:r>
            <a:r>
              <a:rPr lang="en-US" altLang="en-US" sz="3000">
                <a:solidFill>
                  <a:srgbClr val="FFFFFF"/>
                </a:solidFill>
              </a:rPr>
              <a:t> </a:t>
            </a:r>
            <a:r>
              <a:rPr lang="en-US" altLang="en-US" sz="3000">
                <a:solidFill>
                  <a:srgbClr val="FF0000"/>
                </a:solidFill>
              </a:rPr>
              <a:t>witness</a:t>
            </a:r>
            <a:r>
              <a:rPr lang="en-US" altLang="en-US" sz="3000">
                <a:solidFill>
                  <a:srgbClr val="FFFFFF"/>
                </a:solidFill>
              </a:rPr>
              <a:t> that </a:t>
            </a:r>
            <a:r>
              <a:rPr lang="en-US" altLang="en-US" sz="3000" i="1">
                <a:solidFill>
                  <a:srgbClr val="FFFFFF"/>
                </a:solidFill>
              </a:rPr>
              <a:t>height(L</a:t>
            </a:r>
            <a:r>
              <a:rPr lang="en-US" altLang="en-US" sz="3000" i="1" baseline="-25000">
                <a:solidFill>
                  <a:srgbClr val="FFFFFF"/>
                </a:solidFill>
              </a:rPr>
              <a:t>max</a:t>
            </a:r>
            <a:r>
              <a:rPr lang="en-US" altLang="en-US" sz="3000" i="1">
                <a:solidFill>
                  <a:srgbClr val="FFFFFF"/>
                </a:solidFill>
              </a:rPr>
              <a:t>)</a:t>
            </a:r>
            <a:r>
              <a:rPr lang="en-US" altLang="en-US" sz="3000">
                <a:solidFill>
                  <a:srgbClr val="00FFFF"/>
                </a:solidFill>
                <a:sym typeface="Symbol" pitchFamily="18" charset="2"/>
              </a:rPr>
              <a:t> </a:t>
            </a:r>
            <a:r>
              <a:rPr lang="en-US" altLang="en-US" sz="3000">
                <a:solidFill>
                  <a:srgbClr val="FFFFFF"/>
                </a:solidFill>
                <a:sym typeface="Symbol" pitchFamily="18" charset="2"/>
              </a:rPr>
              <a:t>is no smaller.</a:t>
            </a:r>
            <a:r>
              <a:rPr lang="en-US" altLang="en-US" sz="3000">
                <a:solidFill>
                  <a:srgbClr val="FFFFFF"/>
                </a:solidFill>
              </a:rPr>
              <a:t> </a:t>
            </a:r>
          </a:p>
        </p:txBody>
      </p:sp>
      <p:sp>
        <p:nvSpPr>
          <p:cNvPr id="849963" name="Text Box 43"/>
          <p:cNvSpPr txBox="1">
            <a:spLocks noChangeArrowheads="1"/>
          </p:cNvSpPr>
          <p:nvPr/>
        </p:nvSpPr>
        <p:spPr bwMode="auto">
          <a:xfrm>
            <a:off x="1454150" y="6342063"/>
            <a:ext cx="6672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 i="1">
                <a:solidFill>
                  <a:srgbClr val="FFFFFF"/>
                </a:solidFill>
              </a:rPr>
              <a:t>R</a:t>
            </a:r>
            <a:r>
              <a:rPr lang="en-US" altLang="en-US" sz="3000" i="1" baseline="-25000">
                <a:solidFill>
                  <a:srgbClr val="FFFFFF"/>
                </a:solidFill>
              </a:rPr>
              <a:t>alg</a:t>
            </a:r>
            <a:r>
              <a:rPr lang="en-US" altLang="en-US" sz="3000">
                <a:solidFill>
                  <a:srgbClr val="FFFFFF"/>
                </a:solidFill>
              </a:rPr>
              <a:t> </a:t>
            </a:r>
            <a:r>
              <a:rPr lang="en-US" altLang="en-US" sz="3000">
                <a:solidFill>
                  <a:srgbClr val="FF0000"/>
                </a:solidFill>
              </a:rPr>
              <a:t>witness</a:t>
            </a:r>
            <a:r>
              <a:rPr lang="en-US" altLang="en-US" sz="3000">
                <a:solidFill>
                  <a:srgbClr val="FFFFFF"/>
                </a:solidFill>
              </a:rPr>
              <a:t> that </a:t>
            </a:r>
            <a:r>
              <a:rPr lang="en-US" altLang="en-US" sz="3000" i="1">
                <a:solidFill>
                  <a:srgbClr val="FFFFFF"/>
                </a:solidFill>
              </a:rPr>
              <a:t>height(L</a:t>
            </a:r>
            <a:r>
              <a:rPr lang="en-US" altLang="en-US" sz="3000" i="1" baseline="-25000">
                <a:solidFill>
                  <a:srgbClr val="FFFFFF"/>
                </a:solidFill>
              </a:rPr>
              <a:t>max</a:t>
            </a:r>
            <a:r>
              <a:rPr lang="en-US" altLang="en-US" sz="3000" i="1">
                <a:solidFill>
                  <a:srgbClr val="FFFFFF"/>
                </a:solidFill>
              </a:rPr>
              <a:t>)</a:t>
            </a:r>
            <a:r>
              <a:rPr lang="en-US" altLang="en-US" sz="3000">
                <a:solidFill>
                  <a:srgbClr val="00FFFF"/>
                </a:solidFill>
                <a:sym typeface="Symbol" pitchFamily="18" charset="2"/>
              </a:rPr>
              <a:t> </a:t>
            </a:r>
            <a:r>
              <a:rPr lang="en-US" altLang="en-US" sz="3000">
                <a:solidFill>
                  <a:srgbClr val="FFFFFF"/>
                </a:solidFill>
                <a:sym typeface="Symbol" pitchFamily="18" charset="2"/>
              </a:rPr>
              <a:t>is no bigger.</a:t>
            </a:r>
            <a:r>
              <a:rPr lang="en-US" altLang="en-US" sz="3000">
                <a:solidFill>
                  <a:srgbClr val="FFFFFF"/>
                </a:solidFill>
              </a:rPr>
              <a:t> </a:t>
            </a:r>
          </a:p>
        </p:txBody>
      </p:sp>
      <p:sp>
        <p:nvSpPr>
          <p:cNvPr id="64536" name="Freeform 47"/>
          <p:cNvSpPr>
            <a:spLocks/>
          </p:cNvSpPr>
          <p:nvPr/>
        </p:nvSpPr>
        <p:spPr bwMode="auto">
          <a:xfrm>
            <a:off x="1524000" y="5468938"/>
            <a:ext cx="6667500" cy="1312862"/>
          </a:xfrm>
          <a:custGeom>
            <a:avLst/>
            <a:gdLst>
              <a:gd name="T0" fmla="*/ 0 w 4200"/>
              <a:gd name="T1" fmla="*/ 2147483647 h 827"/>
              <a:gd name="T2" fmla="*/ 2147483647 w 4200"/>
              <a:gd name="T3" fmla="*/ 2147483647 h 827"/>
              <a:gd name="T4" fmla="*/ 2147483647 w 4200"/>
              <a:gd name="T5" fmla="*/ 2147483647 h 827"/>
              <a:gd name="T6" fmla="*/ 2147483647 w 4200"/>
              <a:gd name="T7" fmla="*/ 2147483647 h 827"/>
              <a:gd name="T8" fmla="*/ 2147483647 w 4200"/>
              <a:gd name="T9" fmla="*/ 2147483647 h 827"/>
              <a:gd name="T10" fmla="*/ 2147483647 w 4200"/>
              <a:gd name="T11" fmla="*/ 2147483647 h 827"/>
              <a:gd name="T12" fmla="*/ 2147483647 w 4200"/>
              <a:gd name="T13" fmla="*/ 2147483647 h 8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00"/>
              <a:gd name="T22" fmla="*/ 0 h 827"/>
              <a:gd name="T23" fmla="*/ 4200 w 4200"/>
              <a:gd name="T24" fmla="*/ 827 h 8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00" h="827">
                <a:moveTo>
                  <a:pt x="0" y="827"/>
                </a:moveTo>
                <a:cubicBezTo>
                  <a:pt x="99" y="776"/>
                  <a:pt x="403" y="583"/>
                  <a:pt x="592" y="523"/>
                </a:cubicBezTo>
                <a:cubicBezTo>
                  <a:pt x="781" y="463"/>
                  <a:pt x="964" y="496"/>
                  <a:pt x="1136" y="467"/>
                </a:cubicBezTo>
                <a:cubicBezTo>
                  <a:pt x="1308" y="438"/>
                  <a:pt x="1386" y="414"/>
                  <a:pt x="1624" y="347"/>
                </a:cubicBezTo>
                <a:cubicBezTo>
                  <a:pt x="1862" y="280"/>
                  <a:pt x="2295" y="103"/>
                  <a:pt x="2563" y="65"/>
                </a:cubicBezTo>
                <a:cubicBezTo>
                  <a:pt x="2831" y="27"/>
                  <a:pt x="2959" y="0"/>
                  <a:pt x="3232" y="118"/>
                </a:cubicBezTo>
                <a:cubicBezTo>
                  <a:pt x="3505" y="236"/>
                  <a:pt x="3998" y="636"/>
                  <a:pt x="4200" y="772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62" name="Text Box 11"/>
          <p:cNvSpPr txBox="1">
            <a:spLocks noChangeArrowheads="1"/>
          </p:cNvSpPr>
          <p:nvPr/>
        </p:nvSpPr>
        <p:spPr bwMode="auto">
          <a:xfrm>
            <a:off x="381000" y="1203325"/>
            <a:ext cx="749935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lnSpc>
                <a:spcPct val="50000"/>
              </a:lnSpc>
              <a:buFontTx/>
              <a:buNone/>
            </a:pPr>
            <a:r>
              <a:rPr lang="en-US" altLang="en-US" sz="3000" dirty="0">
                <a:solidFill>
                  <a:srgbClr val="FF9900"/>
                </a:solidFill>
              </a:rPr>
              <a:t>Prove:</a:t>
            </a:r>
            <a:endParaRPr lang="en-US" altLang="en-US" sz="3000" dirty="0">
              <a:solidFill>
                <a:srgbClr val="FFFFFF"/>
              </a:solidFill>
            </a:endParaRPr>
          </a:p>
          <a:p>
            <a:pPr algn="l" eaLnBrk="1" hangingPunct="1">
              <a:lnSpc>
                <a:spcPct val="50000"/>
              </a:lnSpc>
            </a:pPr>
            <a:r>
              <a:rPr lang="en-US" altLang="en-US" sz="3000" dirty="0">
                <a:solidFill>
                  <a:srgbClr val="FFFFFF"/>
                </a:solidFill>
              </a:rPr>
              <a:t>For every location to stand either:</a:t>
            </a:r>
          </a:p>
          <a:p>
            <a:pPr lvl="1" algn="l" eaLnBrk="1" hangingPunct="1">
              <a:lnSpc>
                <a:spcPct val="50000"/>
              </a:lnSpc>
              <a:buFontTx/>
              <a:buChar char="•"/>
            </a:pPr>
            <a:r>
              <a:rPr lang="en-US" altLang="en-US" sz="3000" dirty="0">
                <a:solidFill>
                  <a:srgbClr val="FFFFFF"/>
                </a:solidFill>
              </a:rPr>
              <a:t>the </a:t>
            </a:r>
            <a:r>
              <a:rPr lang="en-US" altLang="en-US" sz="3000" dirty="0" err="1">
                <a:solidFill>
                  <a:srgbClr val="FFFFFF"/>
                </a:solidFill>
              </a:rPr>
              <a:t>alg</a:t>
            </a:r>
            <a:r>
              <a:rPr lang="en-US" altLang="en-US" sz="3000" dirty="0">
                <a:solidFill>
                  <a:srgbClr val="FFFFFF"/>
                </a:solidFill>
              </a:rPr>
              <a:t> takes a step up  or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dirty="0">
                <a:solidFill>
                  <a:srgbClr val="FFFFFF"/>
                </a:solidFill>
              </a:rPr>
              <a:t>the </a:t>
            </a:r>
            <a:r>
              <a:rPr lang="en-US" altLang="en-US" sz="3000" dirty="0" err="1">
                <a:solidFill>
                  <a:srgbClr val="FFFFFF"/>
                </a:solidFill>
              </a:rPr>
              <a:t>alg</a:t>
            </a:r>
            <a:r>
              <a:rPr lang="en-US" altLang="en-US" sz="3000" dirty="0">
                <a:solidFill>
                  <a:srgbClr val="FFFFFF"/>
                </a:solidFill>
              </a:rPr>
              <a:t> gives a reason that explains why not</a:t>
            </a:r>
            <a:br>
              <a:rPr lang="en-US" altLang="en-US" sz="3000" dirty="0">
                <a:solidFill>
                  <a:srgbClr val="FFFFFF"/>
                </a:solidFill>
              </a:rPr>
            </a:br>
            <a:r>
              <a:rPr lang="en-US" altLang="en-US" sz="3000" dirty="0">
                <a:solidFill>
                  <a:srgbClr val="FFFFFF"/>
                </a:solidFill>
              </a:rPr>
              <a:t>  by giving a ceiling of equal height.</a:t>
            </a:r>
          </a:p>
          <a:p>
            <a:pPr lvl="1" algn="l" eaLnBrk="1" hangingPunct="1">
              <a:spcBef>
                <a:spcPct val="0"/>
              </a:spcBef>
              <a:buFontTx/>
              <a:buNone/>
            </a:pPr>
            <a:r>
              <a:rPr lang="en-US" altLang="en-US" sz="3000" dirty="0">
                <a:solidFill>
                  <a:srgbClr val="FFFFFF"/>
                </a:solidFill>
              </a:rPr>
              <a:t>i.e. </a:t>
            </a:r>
            <a:r>
              <a:rPr lang="en-US" altLang="en-US" sz="3000" i="1" dirty="0">
                <a:solidFill>
                  <a:srgbClr val="FFFFFF"/>
                </a:solidFill>
                <a:latin typeface="Symbol" pitchFamily="18" charset="2"/>
                <a:sym typeface="Symbol" pitchFamily="18" charset="2"/>
              </a:rPr>
              <a:t></a:t>
            </a:r>
            <a:r>
              <a:rPr lang="en-US" altLang="en-US" sz="3000" i="1" dirty="0">
                <a:solidFill>
                  <a:srgbClr val="FFFFFF"/>
                </a:solidFill>
              </a:rPr>
              <a:t> L [</a:t>
            </a:r>
            <a:r>
              <a:rPr lang="en-US" altLang="en-US" sz="3000" i="1" dirty="0">
                <a:solidFill>
                  <a:srgbClr val="FFFFFF"/>
                </a:solidFill>
                <a:latin typeface="Symbol" pitchFamily="18" charset="2"/>
                <a:sym typeface="Symbol" pitchFamily="18" charset="2"/>
              </a:rPr>
              <a:t></a:t>
            </a:r>
            <a:r>
              <a:rPr lang="en-US" altLang="en-US" sz="3000" i="1" dirty="0">
                <a:solidFill>
                  <a:srgbClr val="FFFFFF"/>
                </a:solidFill>
              </a:rPr>
              <a:t> L’ height(L’) </a:t>
            </a:r>
            <a:r>
              <a:rPr lang="en-US" altLang="en-US" sz="3000" i="1" dirty="0">
                <a:solidFill>
                  <a:srgbClr val="FFFFFF"/>
                </a:solidFill>
                <a:latin typeface="Symbol" pitchFamily="18" charset="2"/>
                <a:sym typeface="Symbol" pitchFamily="18" charset="2"/>
              </a:rPr>
              <a:t>&gt;</a:t>
            </a:r>
            <a:r>
              <a:rPr lang="en-US" altLang="en-US" sz="3000" i="1" dirty="0">
                <a:solidFill>
                  <a:srgbClr val="FFFFFF"/>
                </a:solidFill>
              </a:rPr>
              <a:t> height(L)    </a:t>
            </a:r>
            <a:r>
              <a:rPr lang="en-US" altLang="en-US" sz="3000" dirty="0">
                <a:solidFill>
                  <a:srgbClr val="FFFFFF"/>
                </a:solidFill>
              </a:rPr>
              <a:t>or</a:t>
            </a:r>
          </a:p>
          <a:p>
            <a:pPr algn="l" eaLnBrk="1" hangingPunct="1">
              <a:lnSpc>
                <a:spcPct val="50000"/>
              </a:lnSpc>
              <a:buFont typeface="Symbol" pitchFamily="18" charset="2"/>
              <a:buNone/>
            </a:pPr>
            <a:r>
              <a:rPr lang="en-US" altLang="en-US" sz="3000" i="1" dirty="0">
                <a:solidFill>
                  <a:srgbClr val="FFFFFF"/>
                </a:solidFill>
              </a:rPr>
              <a:t>                 </a:t>
            </a:r>
            <a:r>
              <a:rPr lang="en-US" altLang="en-US" sz="3000" i="1" dirty="0">
                <a:solidFill>
                  <a:srgbClr val="FFFFFF"/>
                </a:solidFill>
                <a:sym typeface="Symbol" pitchFamily="18" charset="2"/>
              </a:rPr>
              <a:t></a:t>
            </a:r>
            <a:r>
              <a:rPr lang="en-US" altLang="en-US" sz="3000" i="1" dirty="0">
                <a:solidFill>
                  <a:srgbClr val="FFFFFF"/>
                </a:solidFill>
              </a:rPr>
              <a:t> R  height(R) = height(L)]</a:t>
            </a:r>
          </a:p>
        </p:txBody>
      </p:sp>
    </p:spTree>
    <p:extLst>
      <p:ext uri="{BB962C8B-B14F-4D97-AF65-F5344CB8AC3E}">
        <p14:creationId xmlns:p14="http://schemas.microsoft.com/office/powerpoint/2010/main" val="62226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9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9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99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99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9962" grpId="0"/>
      <p:bldP spid="849963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Primal-Dual Hill Climbing</a:t>
            </a:r>
          </a:p>
        </p:txBody>
      </p:sp>
      <p:sp>
        <p:nvSpPr>
          <p:cNvPr id="64515" name="Line 3"/>
          <p:cNvSpPr>
            <a:spLocks noChangeShapeType="1"/>
          </p:cNvSpPr>
          <p:nvPr/>
        </p:nvSpPr>
        <p:spPr bwMode="auto">
          <a:xfrm>
            <a:off x="685800" y="53340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64516" name="Line 4"/>
          <p:cNvSpPr>
            <a:spLocks noChangeShapeType="1"/>
          </p:cNvSpPr>
          <p:nvPr/>
        </p:nvSpPr>
        <p:spPr bwMode="auto">
          <a:xfrm>
            <a:off x="685800" y="5181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64517" name="Line 5"/>
          <p:cNvSpPr>
            <a:spLocks noChangeShapeType="1"/>
          </p:cNvSpPr>
          <p:nvPr/>
        </p:nvSpPr>
        <p:spPr bwMode="auto">
          <a:xfrm>
            <a:off x="685800" y="48768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64518" name="Line 6"/>
          <p:cNvSpPr>
            <a:spLocks noChangeShapeType="1"/>
          </p:cNvSpPr>
          <p:nvPr/>
        </p:nvSpPr>
        <p:spPr bwMode="auto">
          <a:xfrm>
            <a:off x="685800" y="48006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64519" name="Line 7"/>
          <p:cNvSpPr>
            <a:spLocks noChangeShapeType="1"/>
          </p:cNvSpPr>
          <p:nvPr/>
        </p:nvSpPr>
        <p:spPr bwMode="auto">
          <a:xfrm>
            <a:off x="685800" y="46482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64521" name="Line 9"/>
          <p:cNvSpPr>
            <a:spLocks noChangeShapeType="1"/>
          </p:cNvSpPr>
          <p:nvPr/>
        </p:nvSpPr>
        <p:spPr bwMode="auto">
          <a:xfrm>
            <a:off x="685800" y="4559300"/>
            <a:ext cx="8229600" cy="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grpSp>
        <p:nvGrpSpPr>
          <p:cNvPr id="64523" name="Group 11"/>
          <p:cNvGrpSpPr>
            <a:grpSpLocks/>
          </p:cNvGrpSpPr>
          <p:nvPr/>
        </p:nvGrpSpPr>
        <p:grpSpPr bwMode="auto">
          <a:xfrm>
            <a:off x="5638800" y="4927600"/>
            <a:ext cx="381000" cy="711200"/>
            <a:chOff x="2432" y="1328"/>
            <a:chExt cx="906" cy="2075"/>
          </a:xfrm>
        </p:grpSpPr>
        <p:sp>
          <p:nvSpPr>
            <p:cNvPr id="64568" name="Freeform 12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4569" name="Freeform 13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4570" name="Freeform 14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4571" name="Freeform 15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4572" name="Freeform 16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4573" name="Freeform 17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grpSp>
        <p:nvGrpSpPr>
          <p:cNvPr id="64524" name="Group 18"/>
          <p:cNvGrpSpPr>
            <a:grpSpLocks noChangeAspect="1"/>
          </p:cNvGrpSpPr>
          <p:nvPr/>
        </p:nvGrpSpPr>
        <p:grpSpPr bwMode="auto">
          <a:xfrm rot="2360341">
            <a:off x="228600" y="152400"/>
            <a:ext cx="1079500" cy="1079500"/>
            <a:chOff x="1224" y="1212"/>
            <a:chExt cx="3144" cy="3112"/>
          </a:xfrm>
        </p:grpSpPr>
        <p:sp>
          <p:nvSpPr>
            <p:cNvPr id="64559" name="Freeform 19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4560" name="Freeform 20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grpSp>
          <p:nvGrpSpPr>
            <p:cNvPr id="64561" name="Group 21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64562" name="Freeform 2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64563" name="Freeform 2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64564" name="Freeform 2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64565" name="Freeform 2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64566" name="Freeform 2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64567" name="Freeform 2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64525" name="Group 28"/>
          <p:cNvGrpSpPr>
            <a:grpSpLocks/>
          </p:cNvGrpSpPr>
          <p:nvPr/>
        </p:nvGrpSpPr>
        <p:grpSpPr bwMode="auto">
          <a:xfrm>
            <a:off x="152400" y="5334000"/>
            <a:ext cx="8763000" cy="609600"/>
            <a:chOff x="96" y="3888"/>
            <a:chExt cx="5520" cy="384"/>
          </a:xfrm>
        </p:grpSpPr>
        <p:grpSp>
          <p:nvGrpSpPr>
            <p:cNvPr id="64555" name="Group 29"/>
            <p:cNvGrpSpPr>
              <a:grpSpLocks/>
            </p:cNvGrpSpPr>
            <p:nvPr/>
          </p:nvGrpSpPr>
          <p:grpSpPr bwMode="auto">
            <a:xfrm>
              <a:off x="96" y="3888"/>
              <a:ext cx="336" cy="384"/>
              <a:chOff x="96" y="2832"/>
              <a:chExt cx="336" cy="384"/>
            </a:xfrm>
          </p:grpSpPr>
          <p:pic>
            <p:nvPicPr>
              <p:cNvPr id="64557" name="Picture 3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6" y="2832"/>
                <a:ext cx="254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4558" name="Line 31"/>
              <p:cNvSpPr>
                <a:spLocks noChangeShapeType="1"/>
              </p:cNvSpPr>
              <p:nvPr/>
            </p:nvSpPr>
            <p:spPr bwMode="auto">
              <a:xfrm flipV="1">
                <a:off x="336" y="2928"/>
                <a:ext cx="96" cy="48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64556" name="Line 32"/>
            <p:cNvSpPr>
              <a:spLocks noChangeShapeType="1"/>
            </p:cNvSpPr>
            <p:nvPr/>
          </p:nvSpPr>
          <p:spPr bwMode="auto">
            <a:xfrm>
              <a:off x="432" y="3984"/>
              <a:ext cx="5184" cy="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grpSp>
        <p:nvGrpSpPr>
          <p:cNvPr id="64526" name="Group 33"/>
          <p:cNvGrpSpPr>
            <a:grpSpLocks/>
          </p:cNvGrpSpPr>
          <p:nvPr/>
        </p:nvGrpSpPr>
        <p:grpSpPr bwMode="auto">
          <a:xfrm>
            <a:off x="7302500" y="5318125"/>
            <a:ext cx="1524000" cy="549275"/>
            <a:chOff x="3792" y="3243"/>
            <a:chExt cx="960" cy="346"/>
          </a:xfrm>
        </p:grpSpPr>
        <p:sp>
          <p:nvSpPr>
            <p:cNvPr id="64553" name="Line 34"/>
            <p:cNvSpPr>
              <a:spLocks noChangeShapeType="1"/>
            </p:cNvSpPr>
            <p:nvPr/>
          </p:nvSpPr>
          <p:spPr bwMode="auto">
            <a:xfrm>
              <a:off x="3792" y="3360"/>
              <a:ext cx="0" cy="144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64554" name="Text Box 35"/>
            <p:cNvSpPr txBox="1">
              <a:spLocks noChangeArrowheads="1"/>
            </p:cNvSpPr>
            <p:nvPr/>
          </p:nvSpPr>
          <p:spPr bwMode="auto">
            <a:xfrm>
              <a:off x="3883" y="3243"/>
              <a:ext cx="86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3000">
                  <a:solidFill>
                    <a:srgbClr val="FF0000"/>
                  </a:solidFill>
                </a:rPr>
                <a:t>No Gap</a:t>
              </a:r>
            </a:p>
          </p:txBody>
        </p:sp>
      </p:grpSp>
      <p:sp>
        <p:nvSpPr>
          <p:cNvPr id="849962" name="Text Box 42"/>
          <p:cNvSpPr txBox="1">
            <a:spLocks noChangeArrowheads="1"/>
          </p:cNvSpPr>
          <p:nvPr/>
        </p:nvSpPr>
        <p:spPr bwMode="auto">
          <a:xfrm>
            <a:off x="1463675" y="5943600"/>
            <a:ext cx="681693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 i="1" dirty="0" err="1">
                <a:solidFill>
                  <a:srgbClr val="FFFFFF"/>
                </a:solidFill>
              </a:rPr>
              <a:t>Flow</a:t>
            </a:r>
            <a:r>
              <a:rPr lang="en-US" altLang="en-US" sz="3000" i="1" baseline="-25000" dirty="0" err="1">
                <a:solidFill>
                  <a:srgbClr val="FFFFFF"/>
                </a:solidFill>
              </a:rPr>
              <a:t>alg</a:t>
            </a:r>
            <a:r>
              <a:rPr lang="en-US" altLang="en-US" sz="3000" dirty="0">
                <a:solidFill>
                  <a:srgbClr val="FFFFFF"/>
                </a:solidFill>
              </a:rPr>
              <a:t> </a:t>
            </a:r>
            <a:r>
              <a:rPr lang="en-US" altLang="en-US" sz="3000" dirty="0">
                <a:solidFill>
                  <a:srgbClr val="FF0000"/>
                </a:solidFill>
              </a:rPr>
              <a:t>witness</a:t>
            </a:r>
            <a:r>
              <a:rPr lang="en-US" altLang="en-US" sz="3000" dirty="0">
                <a:solidFill>
                  <a:srgbClr val="FFFFFF"/>
                </a:solidFill>
              </a:rPr>
              <a:t> that network has this flow. </a:t>
            </a:r>
          </a:p>
        </p:txBody>
      </p:sp>
      <p:sp>
        <p:nvSpPr>
          <p:cNvPr id="849963" name="Text Box 43"/>
          <p:cNvSpPr txBox="1">
            <a:spLocks noChangeArrowheads="1"/>
          </p:cNvSpPr>
          <p:nvPr/>
        </p:nvSpPr>
        <p:spPr bwMode="auto">
          <a:xfrm>
            <a:off x="1454150" y="6342063"/>
            <a:ext cx="741901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 i="1" dirty="0" err="1">
                <a:solidFill>
                  <a:srgbClr val="FFFFFF"/>
                </a:solidFill>
              </a:rPr>
              <a:t>Cut</a:t>
            </a:r>
            <a:r>
              <a:rPr lang="en-US" altLang="en-US" sz="3000" i="1" baseline="-25000" dirty="0" err="1">
                <a:solidFill>
                  <a:srgbClr val="FFFFFF"/>
                </a:solidFill>
              </a:rPr>
              <a:t>alg</a:t>
            </a:r>
            <a:r>
              <a:rPr lang="en-US" altLang="en-US" sz="3000" dirty="0">
                <a:solidFill>
                  <a:srgbClr val="FFFFFF"/>
                </a:solidFill>
              </a:rPr>
              <a:t> </a:t>
            </a:r>
            <a:r>
              <a:rPr lang="en-US" altLang="en-US" sz="3000" dirty="0">
                <a:solidFill>
                  <a:srgbClr val="FF0000"/>
                </a:solidFill>
              </a:rPr>
              <a:t>witness</a:t>
            </a:r>
            <a:r>
              <a:rPr lang="en-US" altLang="en-US" sz="3000" dirty="0">
                <a:solidFill>
                  <a:srgbClr val="FFFFFF"/>
                </a:solidFill>
              </a:rPr>
              <a:t> that network has no bigger flow. </a:t>
            </a:r>
          </a:p>
        </p:txBody>
      </p:sp>
      <p:sp>
        <p:nvSpPr>
          <p:cNvPr id="64536" name="Freeform 47"/>
          <p:cNvSpPr>
            <a:spLocks/>
          </p:cNvSpPr>
          <p:nvPr/>
        </p:nvSpPr>
        <p:spPr bwMode="auto">
          <a:xfrm>
            <a:off x="1524000" y="5468938"/>
            <a:ext cx="6667500" cy="1312862"/>
          </a:xfrm>
          <a:custGeom>
            <a:avLst/>
            <a:gdLst>
              <a:gd name="T0" fmla="*/ 0 w 4200"/>
              <a:gd name="T1" fmla="*/ 2147483647 h 827"/>
              <a:gd name="T2" fmla="*/ 2147483647 w 4200"/>
              <a:gd name="T3" fmla="*/ 2147483647 h 827"/>
              <a:gd name="T4" fmla="*/ 2147483647 w 4200"/>
              <a:gd name="T5" fmla="*/ 2147483647 h 827"/>
              <a:gd name="T6" fmla="*/ 2147483647 w 4200"/>
              <a:gd name="T7" fmla="*/ 2147483647 h 827"/>
              <a:gd name="T8" fmla="*/ 2147483647 w 4200"/>
              <a:gd name="T9" fmla="*/ 2147483647 h 827"/>
              <a:gd name="T10" fmla="*/ 2147483647 w 4200"/>
              <a:gd name="T11" fmla="*/ 2147483647 h 827"/>
              <a:gd name="T12" fmla="*/ 2147483647 w 4200"/>
              <a:gd name="T13" fmla="*/ 2147483647 h 8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00"/>
              <a:gd name="T22" fmla="*/ 0 h 827"/>
              <a:gd name="T23" fmla="*/ 4200 w 4200"/>
              <a:gd name="T24" fmla="*/ 827 h 82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00" h="827">
                <a:moveTo>
                  <a:pt x="0" y="827"/>
                </a:moveTo>
                <a:cubicBezTo>
                  <a:pt x="99" y="776"/>
                  <a:pt x="403" y="583"/>
                  <a:pt x="592" y="523"/>
                </a:cubicBezTo>
                <a:cubicBezTo>
                  <a:pt x="781" y="463"/>
                  <a:pt x="964" y="496"/>
                  <a:pt x="1136" y="467"/>
                </a:cubicBezTo>
                <a:cubicBezTo>
                  <a:pt x="1308" y="438"/>
                  <a:pt x="1386" y="414"/>
                  <a:pt x="1624" y="347"/>
                </a:cubicBezTo>
                <a:cubicBezTo>
                  <a:pt x="1862" y="280"/>
                  <a:pt x="2295" y="103"/>
                  <a:pt x="2563" y="65"/>
                </a:cubicBezTo>
                <a:cubicBezTo>
                  <a:pt x="2831" y="27"/>
                  <a:pt x="2959" y="0"/>
                  <a:pt x="3232" y="118"/>
                </a:cubicBezTo>
                <a:cubicBezTo>
                  <a:pt x="3505" y="236"/>
                  <a:pt x="3998" y="636"/>
                  <a:pt x="4200" y="772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62" name="Text Box 11"/>
          <p:cNvSpPr txBox="1">
            <a:spLocks noChangeArrowheads="1"/>
          </p:cNvSpPr>
          <p:nvPr/>
        </p:nvSpPr>
        <p:spPr bwMode="auto">
          <a:xfrm>
            <a:off x="381000" y="1203325"/>
            <a:ext cx="7499350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lnSpc>
                <a:spcPct val="50000"/>
              </a:lnSpc>
              <a:buFontTx/>
              <a:buNone/>
            </a:pPr>
            <a:r>
              <a:rPr lang="en-US" altLang="en-US" sz="3000" dirty="0">
                <a:solidFill>
                  <a:srgbClr val="FF9900"/>
                </a:solidFill>
              </a:rPr>
              <a:t>Prove:</a:t>
            </a:r>
            <a:endParaRPr lang="en-US" altLang="en-US" sz="3000" dirty="0">
              <a:solidFill>
                <a:srgbClr val="FFFFFF"/>
              </a:solidFill>
            </a:endParaRPr>
          </a:p>
          <a:p>
            <a:pPr algn="l" eaLnBrk="1" hangingPunct="1">
              <a:lnSpc>
                <a:spcPct val="50000"/>
              </a:lnSpc>
            </a:pPr>
            <a:r>
              <a:rPr lang="en-US" altLang="en-US" sz="3000" dirty="0">
                <a:solidFill>
                  <a:srgbClr val="FFFFFF"/>
                </a:solidFill>
              </a:rPr>
              <a:t>For every location to stand either:</a:t>
            </a:r>
          </a:p>
          <a:p>
            <a:pPr lvl="1" algn="l" eaLnBrk="1" hangingPunct="1">
              <a:lnSpc>
                <a:spcPct val="50000"/>
              </a:lnSpc>
              <a:buFontTx/>
              <a:buChar char="•"/>
            </a:pPr>
            <a:r>
              <a:rPr lang="en-US" altLang="en-US" sz="3000" dirty="0">
                <a:solidFill>
                  <a:srgbClr val="FFFFFF"/>
                </a:solidFill>
              </a:rPr>
              <a:t>the </a:t>
            </a:r>
            <a:r>
              <a:rPr lang="en-US" altLang="en-US" sz="3000" dirty="0" err="1">
                <a:solidFill>
                  <a:srgbClr val="FFFFFF"/>
                </a:solidFill>
              </a:rPr>
              <a:t>alg</a:t>
            </a:r>
            <a:r>
              <a:rPr lang="en-US" altLang="en-US" sz="3000" dirty="0">
                <a:solidFill>
                  <a:srgbClr val="FFFFFF"/>
                </a:solidFill>
              </a:rPr>
              <a:t> takes a step up  or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dirty="0">
                <a:solidFill>
                  <a:srgbClr val="FFFFFF"/>
                </a:solidFill>
              </a:rPr>
              <a:t>the </a:t>
            </a:r>
            <a:r>
              <a:rPr lang="en-US" altLang="en-US" sz="3000" dirty="0" err="1">
                <a:solidFill>
                  <a:srgbClr val="FFFFFF"/>
                </a:solidFill>
              </a:rPr>
              <a:t>alg</a:t>
            </a:r>
            <a:r>
              <a:rPr lang="en-US" altLang="en-US" sz="3000" dirty="0">
                <a:solidFill>
                  <a:srgbClr val="FFFFFF"/>
                </a:solidFill>
              </a:rPr>
              <a:t> gives a reason that explains why not</a:t>
            </a:r>
            <a:br>
              <a:rPr lang="en-US" altLang="en-US" sz="3000" dirty="0">
                <a:solidFill>
                  <a:srgbClr val="FFFFFF"/>
                </a:solidFill>
              </a:rPr>
            </a:br>
            <a:r>
              <a:rPr lang="en-US" altLang="en-US" sz="3000" dirty="0">
                <a:solidFill>
                  <a:srgbClr val="FFFFFF"/>
                </a:solidFill>
              </a:rPr>
              <a:t>  by giving a ceiling of equal height.</a:t>
            </a:r>
          </a:p>
          <a:p>
            <a:pPr lvl="1" algn="l" eaLnBrk="1" hangingPunct="1">
              <a:spcBef>
                <a:spcPct val="0"/>
              </a:spcBef>
              <a:buFontTx/>
              <a:buNone/>
            </a:pPr>
            <a:r>
              <a:rPr lang="en-US" altLang="en-US" sz="3000" dirty="0">
                <a:solidFill>
                  <a:srgbClr val="FFFFFF"/>
                </a:solidFill>
              </a:rPr>
              <a:t>i.e. </a:t>
            </a:r>
            <a:r>
              <a:rPr lang="en-US" altLang="en-US" sz="3000" i="1" dirty="0">
                <a:solidFill>
                  <a:srgbClr val="FFFFFF"/>
                </a:solidFill>
                <a:latin typeface="Symbol" pitchFamily="18" charset="2"/>
                <a:sym typeface="Symbol" pitchFamily="18" charset="2"/>
              </a:rPr>
              <a:t></a:t>
            </a:r>
            <a:r>
              <a:rPr lang="en-US" altLang="en-US" sz="3000" i="1" dirty="0">
                <a:solidFill>
                  <a:srgbClr val="FFFFFF"/>
                </a:solidFill>
              </a:rPr>
              <a:t> L [</a:t>
            </a:r>
            <a:r>
              <a:rPr lang="en-US" altLang="en-US" sz="3000" i="1" dirty="0">
                <a:solidFill>
                  <a:srgbClr val="FFFFFF"/>
                </a:solidFill>
                <a:latin typeface="Symbol" pitchFamily="18" charset="2"/>
                <a:sym typeface="Symbol" pitchFamily="18" charset="2"/>
              </a:rPr>
              <a:t></a:t>
            </a:r>
            <a:r>
              <a:rPr lang="en-US" altLang="en-US" sz="3000" i="1" dirty="0">
                <a:solidFill>
                  <a:srgbClr val="FFFFFF"/>
                </a:solidFill>
              </a:rPr>
              <a:t> L’ height(L’) </a:t>
            </a:r>
            <a:r>
              <a:rPr lang="en-US" altLang="en-US" sz="3000" i="1" dirty="0">
                <a:solidFill>
                  <a:srgbClr val="FFFFFF"/>
                </a:solidFill>
                <a:latin typeface="Symbol" pitchFamily="18" charset="2"/>
                <a:sym typeface="Symbol" pitchFamily="18" charset="2"/>
              </a:rPr>
              <a:t>&gt;</a:t>
            </a:r>
            <a:r>
              <a:rPr lang="en-US" altLang="en-US" sz="3000" i="1" dirty="0">
                <a:solidFill>
                  <a:srgbClr val="FFFFFF"/>
                </a:solidFill>
              </a:rPr>
              <a:t> height(L)    </a:t>
            </a:r>
            <a:r>
              <a:rPr lang="en-US" altLang="en-US" sz="3000" dirty="0">
                <a:solidFill>
                  <a:srgbClr val="FFFFFF"/>
                </a:solidFill>
              </a:rPr>
              <a:t>or</a:t>
            </a:r>
          </a:p>
          <a:p>
            <a:pPr algn="l" eaLnBrk="1" hangingPunct="1">
              <a:lnSpc>
                <a:spcPct val="50000"/>
              </a:lnSpc>
              <a:buFont typeface="Symbol" pitchFamily="18" charset="2"/>
              <a:buNone/>
            </a:pPr>
            <a:r>
              <a:rPr lang="en-US" altLang="en-US" sz="3000" i="1" dirty="0">
                <a:solidFill>
                  <a:srgbClr val="FFFFFF"/>
                </a:solidFill>
              </a:rPr>
              <a:t>                 </a:t>
            </a:r>
            <a:r>
              <a:rPr lang="en-US" altLang="en-US" sz="3000" i="1" dirty="0">
                <a:solidFill>
                  <a:srgbClr val="FFFFFF"/>
                </a:solidFill>
                <a:sym typeface="Symbol" pitchFamily="18" charset="2"/>
              </a:rPr>
              <a:t></a:t>
            </a:r>
            <a:r>
              <a:rPr lang="en-US" altLang="en-US" sz="3000" i="1" dirty="0">
                <a:solidFill>
                  <a:srgbClr val="FFFFFF"/>
                </a:solidFill>
              </a:rPr>
              <a:t> R  height(R) = height(L)]</a:t>
            </a:r>
          </a:p>
        </p:txBody>
      </p:sp>
    </p:spTree>
    <p:extLst>
      <p:ext uri="{BB962C8B-B14F-4D97-AF65-F5344CB8AC3E}">
        <p14:creationId xmlns:p14="http://schemas.microsoft.com/office/powerpoint/2010/main" val="1077108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499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499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9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499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499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9962" grpId="0"/>
      <p:bldP spid="849963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Programming</a:t>
            </a:r>
          </a:p>
        </p:txBody>
      </p:sp>
      <p:pic>
        <p:nvPicPr>
          <p:cNvPr id="103427" name="Picture 4" descr="lp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755775" y="1143000"/>
            <a:ext cx="5632450" cy="4114800"/>
          </a:xfrm>
        </p:spPr>
      </p:pic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A Hotdog</a:t>
            </a:r>
          </a:p>
        </p:txBody>
      </p:sp>
      <p:pic>
        <p:nvPicPr>
          <p:cNvPr id="104451" name="Picture 3" descr="j025152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590800"/>
            <a:ext cx="2884488" cy="229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6692" name="Rectangle 4"/>
          <p:cNvSpPr>
            <a:spLocks noChangeArrowheads="1"/>
          </p:cNvSpPr>
          <p:nvPr/>
        </p:nvSpPr>
        <p:spPr bwMode="auto">
          <a:xfrm>
            <a:off x="3429000" y="2057400"/>
            <a:ext cx="5029200" cy="1066800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A combination of pork, grain, and sawdust, …</a:t>
            </a: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059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buFontTx/>
              <a:buNone/>
              <a:defRPr/>
            </a:pPr>
            <a:r>
              <a:rPr lang="en-US">
                <a:effectLst>
                  <a:outerShdw blurRad="38100" dist="38100" dir="2700000" algn="tl">
                    <a:srgbClr val="000000"/>
                  </a:outerShdw>
                </a:effectLst>
              </a:rPr>
              <a:t>Constraints:  </a:t>
            </a:r>
          </a:p>
          <a:p>
            <a:pPr lvl="1">
              <a:buFontTx/>
              <a:buChar char="•"/>
              <a:defRPr/>
            </a:pPr>
            <a:r>
              <a:rPr lang="en-US" sz="3200">
                <a:effectLst>
                  <a:outerShdw blurRad="38100" dist="38100" dir="2700000" algn="tl">
                    <a:srgbClr val="000000"/>
                  </a:outerShdw>
                </a:effectLst>
              </a:rPr>
              <a:t>Amount of moisture</a:t>
            </a:r>
          </a:p>
          <a:p>
            <a:pPr lvl="1">
              <a:buFontTx/>
              <a:buChar char="•"/>
              <a:defRPr/>
            </a:pPr>
            <a:r>
              <a:rPr lang="en-US" sz="3200">
                <a:effectLst>
                  <a:outerShdw blurRad="38100" dist="38100" dir="2700000" algn="tl">
                    <a:srgbClr val="000000"/>
                  </a:outerShdw>
                </a:effectLst>
              </a:rPr>
              <a:t>Amount of protein,</a:t>
            </a:r>
          </a:p>
          <a:p>
            <a:pPr lvl="1">
              <a:buFontTx/>
              <a:buChar char="•"/>
              <a:defRPr/>
            </a:pPr>
            <a:r>
              <a:rPr lang="en-US" sz="3200">
                <a:effectLst>
                  <a:outerShdw blurRad="38100" dist="38100" dir="2700000" algn="tl">
                    <a:srgbClr val="000000"/>
                  </a:outerShdw>
                </a:effectLst>
              </a:rPr>
              <a:t>…</a:t>
            </a: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The Hotdog Problem</a:t>
            </a:r>
          </a:p>
        </p:txBody>
      </p:sp>
      <p:pic>
        <p:nvPicPr>
          <p:cNvPr id="106499" name="Picture 3" descr="j025152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590800"/>
            <a:ext cx="2884488" cy="229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0" name="Rectangle 4"/>
          <p:cNvSpPr>
            <a:spLocks noChangeArrowheads="1"/>
          </p:cNvSpPr>
          <p:nvPr/>
        </p:nvSpPr>
        <p:spPr bwMode="auto">
          <a:xfrm>
            <a:off x="3733800" y="2606675"/>
            <a:ext cx="5181600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 today’s prices,</a:t>
            </a:r>
            <a:b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what is a fast algorithm </a:t>
            </a:r>
            <a:b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to find the cheapest hotdog?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Greedy Algorithms</a:t>
            </a:r>
          </a:p>
        </p:txBody>
      </p:sp>
      <p:sp>
        <p:nvSpPr>
          <p:cNvPr id="56323" name="Rectangle 2"/>
          <p:cNvSpPr>
            <a:spLocks noChangeArrowheads="1"/>
          </p:cNvSpPr>
          <p:nvPr/>
        </p:nvSpPr>
        <p:spPr bwMode="auto">
          <a:xfrm>
            <a:off x="914400" y="26670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/>
              <a:t>NEED A PIC HERE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 i="0"/>
              <a:t>(NOT POOH)</a:t>
            </a:r>
          </a:p>
        </p:txBody>
      </p:sp>
      <p:pic>
        <p:nvPicPr>
          <p:cNvPr id="56324" name="Picture 3" descr="IMGP2323"/>
          <p:cNvPicPr>
            <a:picLocks noGrp="1" noChangeAspect="1" noChangeArrowheads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524000" y="1295400"/>
            <a:ext cx="6524625" cy="4681537"/>
          </a:xfrm>
          <a:noFill/>
        </p:spPr>
      </p:pic>
    </p:spTree>
    <p:extLst>
      <p:ext uri="{BB962C8B-B14F-4D97-AF65-F5344CB8AC3E}">
        <p14:creationId xmlns:p14="http://schemas.microsoft.com/office/powerpoint/2010/main" val="1905916997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/>
          <p:cNvSpPr>
            <a:spLocks noChangeArrowheads="1"/>
          </p:cNvSpPr>
          <p:nvPr/>
        </p:nvSpPr>
        <p:spPr bwMode="auto">
          <a:xfrm>
            <a:off x="304800" y="-76200"/>
            <a:ext cx="731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Abstract Out Essential Details </a:t>
            </a:r>
            <a:endParaRPr kumimoji="0" lang="en-US" altLang="en-US" sz="4000" b="0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29763" name="Rectangle 3"/>
          <p:cNvSpPr>
            <a:spLocks noChangeArrowheads="1"/>
          </p:cNvSpPr>
          <p:nvPr/>
        </p:nvSpPr>
        <p:spPr bwMode="auto">
          <a:xfrm>
            <a:off x="3287713" y="2674938"/>
            <a:ext cx="28098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Cost: 29, 8, 1, 2</a:t>
            </a:r>
            <a:endParaRPr kumimoji="0" lang="en-US" altLang="en-US" sz="2800" b="0" i="0" u="none" strike="noStrike" kern="1200" cap="none" spc="0" normalizeH="0" baseline="-2500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989013" y="457200"/>
            <a:ext cx="5868987" cy="2362200"/>
            <a:chOff x="614" y="288"/>
            <a:chExt cx="3697" cy="1488"/>
          </a:xfrm>
        </p:grpSpPr>
        <p:sp>
          <p:nvSpPr>
            <p:cNvPr id="107535" name="Rectangle 5"/>
            <p:cNvSpPr>
              <a:spLocks noChangeArrowheads="1"/>
            </p:cNvSpPr>
            <p:nvPr/>
          </p:nvSpPr>
          <p:spPr bwMode="auto">
            <a:xfrm>
              <a:off x="614" y="1292"/>
              <a:ext cx="323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Amount to add:    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 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 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  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</a:p>
          </p:txBody>
        </p:sp>
        <p:sp>
          <p:nvSpPr>
            <p:cNvPr id="107536" name="Text Box 6"/>
            <p:cNvSpPr txBox="1">
              <a:spLocks noChangeArrowheads="1"/>
            </p:cNvSpPr>
            <p:nvPr/>
          </p:nvSpPr>
          <p:spPr bwMode="auto">
            <a:xfrm rot="-3356220">
              <a:off x="2109" y="956"/>
              <a:ext cx="131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pork</a:t>
              </a:r>
            </a:p>
          </p:txBody>
        </p:sp>
        <p:sp>
          <p:nvSpPr>
            <p:cNvPr id="107537" name="Text Box 7"/>
            <p:cNvSpPr txBox="1">
              <a:spLocks noChangeArrowheads="1"/>
            </p:cNvSpPr>
            <p:nvPr/>
          </p:nvSpPr>
          <p:spPr bwMode="auto">
            <a:xfrm rot="-3356220">
              <a:off x="2541" y="908"/>
              <a:ext cx="131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grain</a:t>
              </a:r>
            </a:p>
          </p:txBody>
        </p:sp>
        <p:sp>
          <p:nvSpPr>
            <p:cNvPr id="107538" name="Text Box 8"/>
            <p:cNvSpPr txBox="1">
              <a:spLocks noChangeArrowheads="1"/>
            </p:cNvSpPr>
            <p:nvPr/>
          </p:nvSpPr>
          <p:spPr bwMode="auto">
            <a:xfrm rot="-3356220">
              <a:off x="3012" y="908"/>
              <a:ext cx="131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water</a:t>
              </a:r>
            </a:p>
          </p:txBody>
        </p:sp>
        <p:sp>
          <p:nvSpPr>
            <p:cNvPr id="107539" name="Text Box 9"/>
            <p:cNvSpPr txBox="1">
              <a:spLocks noChangeArrowheads="1"/>
            </p:cNvSpPr>
            <p:nvPr/>
          </p:nvSpPr>
          <p:spPr bwMode="auto">
            <a:xfrm rot="-3356220">
              <a:off x="3492" y="780"/>
              <a:ext cx="131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sawdust</a:t>
              </a:r>
            </a:p>
          </p:txBody>
        </p:sp>
      </p:grpSp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1447800" y="4275138"/>
            <a:ext cx="6981825" cy="1820862"/>
            <a:chOff x="912" y="2693"/>
            <a:chExt cx="4398" cy="1147"/>
          </a:xfrm>
        </p:grpSpPr>
        <p:sp>
          <p:nvSpPr>
            <p:cNvPr id="107530" name="Text Box 11"/>
            <p:cNvSpPr txBox="1">
              <a:spLocks noChangeArrowheads="1"/>
            </p:cNvSpPr>
            <p:nvPr/>
          </p:nvSpPr>
          <p:spPr bwMode="auto">
            <a:xfrm>
              <a:off x="2477" y="2693"/>
              <a:ext cx="2784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+ 4x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– 7x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+ 8x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≤ 12</a:t>
              </a:r>
            </a:p>
          </p:txBody>
        </p:sp>
        <p:sp>
          <p:nvSpPr>
            <p:cNvPr id="107531" name="Text Box 12"/>
            <p:cNvSpPr txBox="1">
              <a:spLocks noChangeArrowheads="1"/>
            </p:cNvSpPr>
            <p:nvPr/>
          </p:nvSpPr>
          <p:spPr bwMode="auto">
            <a:xfrm>
              <a:off x="2471" y="2933"/>
              <a:ext cx="2808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- 8x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+ 4x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- 3x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≤ 24</a:t>
              </a:r>
            </a:p>
          </p:txBody>
        </p:sp>
        <p:sp>
          <p:nvSpPr>
            <p:cNvPr id="107532" name="Text Box 13"/>
            <p:cNvSpPr txBox="1">
              <a:spLocks noChangeArrowheads="1"/>
            </p:cNvSpPr>
            <p:nvPr/>
          </p:nvSpPr>
          <p:spPr bwMode="auto">
            <a:xfrm>
              <a:off x="2382" y="3173"/>
              <a:ext cx="2902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-8x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+ 2x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– 3x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- 9x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 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≤   8</a:t>
              </a:r>
            </a:p>
          </p:txBody>
        </p:sp>
        <p:sp>
          <p:nvSpPr>
            <p:cNvPr id="107533" name="Text Box 14"/>
            <p:cNvSpPr txBox="1">
              <a:spLocks noChangeArrowheads="1"/>
            </p:cNvSpPr>
            <p:nvPr/>
          </p:nvSpPr>
          <p:spPr bwMode="auto">
            <a:xfrm>
              <a:off x="2620" y="3413"/>
              <a:ext cx="2690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+ 2x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+ 9x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- 3x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 ≤ 31</a:t>
              </a:r>
            </a:p>
          </p:txBody>
        </p:sp>
        <p:sp>
          <p:nvSpPr>
            <p:cNvPr id="629775" name="Rectangle 15"/>
            <p:cNvSpPr>
              <a:spLocks noChangeArrowheads="1"/>
            </p:cNvSpPr>
            <p:nvPr/>
          </p:nvSpPr>
          <p:spPr bwMode="auto">
            <a:xfrm>
              <a:off x="912" y="2706"/>
              <a:ext cx="2112" cy="1134"/>
            </a:xfrm>
            <a:prstGeom prst="rect">
              <a:avLst/>
            </a:prstGeom>
            <a:noFill/>
            <a:ln w="57150" cap="sq">
              <a:noFill/>
              <a:miter lim="800000"/>
              <a:headEnd/>
              <a:tailEnd/>
            </a:ln>
            <a:effectLst/>
          </p:spPr>
          <p:txBody>
            <a:bodyPr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Constraints:  </a:t>
              </a:r>
            </a:p>
            <a:p>
              <a:pPr marL="457200" marR="0" lvl="1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moisture</a:t>
              </a:r>
            </a:p>
            <a:p>
              <a:pPr marL="457200" marR="0" lvl="1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protein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,</a:t>
              </a:r>
            </a:p>
            <a:p>
              <a:pPr marL="457200" marR="0" lvl="1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…</a:t>
              </a:r>
            </a:p>
          </p:txBody>
        </p:sp>
      </p:grpSp>
      <p:grpSp>
        <p:nvGrpSpPr>
          <p:cNvPr id="4" name="Group 16"/>
          <p:cNvGrpSpPr>
            <a:grpSpLocks/>
          </p:cNvGrpSpPr>
          <p:nvPr/>
        </p:nvGrpSpPr>
        <p:grpSpPr bwMode="auto">
          <a:xfrm>
            <a:off x="1038225" y="3346450"/>
            <a:ext cx="6454775" cy="533400"/>
            <a:chOff x="654" y="2108"/>
            <a:chExt cx="4066" cy="336"/>
          </a:xfrm>
        </p:grpSpPr>
        <p:sp>
          <p:nvSpPr>
            <p:cNvPr id="107528" name="Text Box 17"/>
            <p:cNvSpPr txBox="1">
              <a:spLocks noChangeArrowheads="1"/>
            </p:cNvSpPr>
            <p:nvPr/>
          </p:nvSpPr>
          <p:spPr bwMode="auto">
            <a:xfrm>
              <a:off x="2348" y="2117"/>
              <a:ext cx="237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29x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+ 8x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+ 1x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+ 2x</a:t>
              </a:r>
              <a:r>
                <a:rPr kumimoji="0" lang="en-US" altLang="en-US" sz="28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  <a:endPara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29778" name="Rectangle 18"/>
            <p:cNvSpPr>
              <a:spLocks noChangeArrowheads="1"/>
            </p:cNvSpPr>
            <p:nvPr/>
          </p:nvSpPr>
          <p:spPr bwMode="auto">
            <a:xfrm>
              <a:off x="654" y="2108"/>
              <a:ext cx="1789" cy="327"/>
            </a:xfrm>
            <a:prstGeom prst="rect">
              <a:avLst/>
            </a:prstGeom>
            <a:noFill/>
            <a:ln w="127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Cost of Hotdog:</a:t>
              </a:r>
            </a:p>
          </p:txBody>
        </p:sp>
      </p:grpSp>
      <p:pic>
        <p:nvPicPr>
          <p:cNvPr id="107527" name="Picture 19" descr="j025152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0" y="228600"/>
            <a:ext cx="1284288" cy="102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9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97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97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9763" grpId="0" autoUpdateAnimBg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Text Box 6"/>
          <p:cNvSpPr txBox="1">
            <a:spLocks noChangeArrowheads="1"/>
          </p:cNvSpPr>
          <p:nvPr/>
        </p:nvSpPr>
        <p:spPr bwMode="auto">
          <a:xfrm>
            <a:off x="3727450" y="3360738"/>
            <a:ext cx="37655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29x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+ 8x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+ 1x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+ 2x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4</a:t>
            </a: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630791" name="Rectangle 7"/>
          <p:cNvSpPr>
            <a:spLocks noChangeArrowheads="1"/>
          </p:cNvSpPr>
          <p:nvPr/>
        </p:nvSpPr>
        <p:spPr bwMode="auto">
          <a:xfrm>
            <a:off x="1490663" y="4267200"/>
            <a:ext cx="3352800" cy="519113"/>
          </a:xfrm>
          <a:prstGeom prst="rect">
            <a:avLst/>
          </a:prstGeom>
          <a:noFill/>
          <a:ln w="5715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Subject to:</a:t>
            </a:r>
          </a:p>
        </p:txBody>
      </p:sp>
      <p:sp>
        <p:nvSpPr>
          <p:cNvPr id="630792" name="Rectangle 8"/>
          <p:cNvSpPr>
            <a:spLocks noChangeArrowheads="1"/>
          </p:cNvSpPr>
          <p:nvPr/>
        </p:nvSpPr>
        <p:spPr bwMode="auto">
          <a:xfrm>
            <a:off x="1779588" y="3346450"/>
            <a:ext cx="2027237" cy="519113"/>
          </a:xfrm>
          <a:prstGeom prst="rect">
            <a:avLst/>
          </a:prstGeom>
          <a:noFill/>
          <a:ln w="127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+mn-cs"/>
              </a:rPr>
              <a:t>Minimize:</a:t>
            </a:r>
          </a:p>
        </p:txBody>
      </p:sp>
      <p:sp>
        <p:nvSpPr>
          <p:cNvPr id="108549" name="Rectangle 9"/>
          <p:cNvSpPr>
            <a:spLocks noChangeArrowheads="1"/>
          </p:cNvSpPr>
          <p:nvPr/>
        </p:nvSpPr>
        <p:spPr bwMode="auto">
          <a:xfrm>
            <a:off x="304800" y="0"/>
            <a:ext cx="73152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Abstract Out Essential Details </a:t>
            </a:r>
            <a:endParaRPr kumimoji="0" lang="en-US" altLang="en-US" sz="4000" b="0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08550" name="Text Box 11"/>
          <p:cNvSpPr txBox="1">
            <a:spLocks noChangeArrowheads="1"/>
          </p:cNvSpPr>
          <p:nvPr/>
        </p:nvSpPr>
        <p:spPr bwMode="auto">
          <a:xfrm>
            <a:off x="3932238" y="4275138"/>
            <a:ext cx="4419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3x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+ 4x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– 7x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+ 8x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4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≤ 12</a:t>
            </a:r>
          </a:p>
        </p:txBody>
      </p:sp>
      <p:sp>
        <p:nvSpPr>
          <p:cNvPr id="108551" name="Text Box 12"/>
          <p:cNvSpPr txBox="1">
            <a:spLocks noChangeArrowheads="1"/>
          </p:cNvSpPr>
          <p:nvPr/>
        </p:nvSpPr>
        <p:spPr bwMode="auto">
          <a:xfrm>
            <a:off x="3922713" y="4656138"/>
            <a:ext cx="44577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2x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- 8x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+ 4x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- 3x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4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≤ 24</a:t>
            </a:r>
          </a:p>
        </p:txBody>
      </p:sp>
      <p:sp>
        <p:nvSpPr>
          <p:cNvPr id="108552" name="Text Box 13"/>
          <p:cNvSpPr txBox="1">
            <a:spLocks noChangeArrowheads="1"/>
          </p:cNvSpPr>
          <p:nvPr/>
        </p:nvSpPr>
        <p:spPr bwMode="auto">
          <a:xfrm>
            <a:off x="3781425" y="5037138"/>
            <a:ext cx="4606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-8x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+ 2x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– 3x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- 9x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4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≤   8</a:t>
            </a:r>
          </a:p>
        </p:txBody>
      </p:sp>
      <p:sp>
        <p:nvSpPr>
          <p:cNvPr id="108553" name="Text Box 14"/>
          <p:cNvSpPr txBox="1">
            <a:spLocks noChangeArrowheads="1"/>
          </p:cNvSpPr>
          <p:nvPr/>
        </p:nvSpPr>
        <p:spPr bwMode="auto">
          <a:xfrm>
            <a:off x="4159250" y="5418138"/>
            <a:ext cx="42703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x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1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+ 2x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2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+ 9x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3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- 3x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4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≤ 31</a:t>
            </a: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315200" cy="1143000"/>
          </a:xfrm>
        </p:spPr>
        <p:txBody>
          <a:bodyPr/>
          <a:lstStyle/>
          <a:p>
            <a:pPr eaLnBrk="1" hangingPunct="1"/>
            <a:r>
              <a:rPr lang="en-US" altLang="en-US" sz="4800"/>
              <a:t>A Fast Algorithm</a:t>
            </a:r>
            <a:endParaRPr lang="en-US" altLang="en-US"/>
          </a:p>
        </p:txBody>
      </p:sp>
      <p:sp>
        <p:nvSpPr>
          <p:cNvPr id="631811" name="Text Box 3"/>
          <p:cNvSpPr txBox="1">
            <a:spLocks noChangeArrowheads="1"/>
          </p:cNvSpPr>
          <p:nvPr/>
        </p:nvSpPr>
        <p:spPr bwMode="auto">
          <a:xfrm>
            <a:off x="3530600" y="1752600"/>
            <a:ext cx="5918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decades people thought that there was no fast algorithm.</a:t>
            </a:r>
          </a:p>
        </p:txBody>
      </p:sp>
      <p:grpSp>
        <p:nvGrpSpPr>
          <p:cNvPr id="109572" name="Group 4"/>
          <p:cNvGrpSpPr>
            <a:grpSpLocks noChangeAspect="1"/>
          </p:cNvGrpSpPr>
          <p:nvPr/>
        </p:nvGrpSpPr>
        <p:grpSpPr bwMode="auto">
          <a:xfrm>
            <a:off x="814388" y="1820863"/>
            <a:ext cx="2005012" cy="1608137"/>
            <a:chOff x="399" y="864"/>
            <a:chExt cx="1803" cy="1446"/>
          </a:xfrm>
        </p:grpSpPr>
        <p:sp>
          <p:nvSpPr>
            <p:cNvPr id="109584" name="Freeform 5"/>
            <p:cNvSpPr>
              <a:spLocks noChangeAspect="1"/>
            </p:cNvSpPr>
            <p:nvPr/>
          </p:nvSpPr>
          <p:spPr bwMode="auto">
            <a:xfrm>
              <a:off x="770" y="864"/>
              <a:ext cx="1197" cy="1446"/>
            </a:xfrm>
            <a:custGeom>
              <a:avLst/>
              <a:gdLst>
                <a:gd name="T0" fmla="*/ 7 w 2394"/>
                <a:gd name="T1" fmla="*/ 11 h 2892"/>
                <a:gd name="T2" fmla="*/ 10 w 2394"/>
                <a:gd name="T3" fmla="*/ 3 h 2892"/>
                <a:gd name="T4" fmla="*/ 1 w 2394"/>
                <a:gd name="T5" fmla="*/ 0 h 2892"/>
                <a:gd name="T6" fmla="*/ 0 w 2394"/>
                <a:gd name="T7" fmla="*/ 12 h 2892"/>
                <a:gd name="T8" fmla="*/ 7 w 2394"/>
                <a:gd name="T9" fmla="*/ 11 h 28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94"/>
                <a:gd name="T16" fmla="*/ 0 h 2892"/>
                <a:gd name="T17" fmla="*/ 2394 w 2394"/>
                <a:gd name="T18" fmla="*/ 2892 h 28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94" h="2892">
                  <a:moveTo>
                    <a:pt x="1813" y="2621"/>
                  </a:moveTo>
                  <a:lnTo>
                    <a:pt x="2394" y="814"/>
                  </a:lnTo>
                  <a:lnTo>
                    <a:pt x="33" y="0"/>
                  </a:lnTo>
                  <a:lnTo>
                    <a:pt x="0" y="2892"/>
                  </a:lnTo>
                  <a:lnTo>
                    <a:pt x="1813" y="2621"/>
                  </a:lnTo>
                  <a:close/>
                </a:path>
              </a:pathLst>
            </a:cu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9585" name="Freeform 6"/>
            <p:cNvSpPr>
              <a:spLocks noChangeAspect="1"/>
            </p:cNvSpPr>
            <p:nvPr/>
          </p:nvSpPr>
          <p:spPr bwMode="auto">
            <a:xfrm>
              <a:off x="399" y="1230"/>
              <a:ext cx="1803" cy="788"/>
            </a:xfrm>
            <a:custGeom>
              <a:avLst/>
              <a:gdLst>
                <a:gd name="T0" fmla="*/ 4 w 3605"/>
                <a:gd name="T1" fmla="*/ 1 h 1576"/>
                <a:gd name="T2" fmla="*/ 4 w 3605"/>
                <a:gd name="T3" fmla="*/ 1 h 1576"/>
                <a:gd name="T4" fmla="*/ 5 w 3605"/>
                <a:gd name="T5" fmla="*/ 1 h 1576"/>
                <a:gd name="T6" fmla="*/ 5 w 3605"/>
                <a:gd name="T7" fmla="*/ 1 h 1576"/>
                <a:gd name="T8" fmla="*/ 6 w 3605"/>
                <a:gd name="T9" fmla="*/ 1 h 1576"/>
                <a:gd name="T10" fmla="*/ 6 w 3605"/>
                <a:gd name="T11" fmla="*/ 1 h 1576"/>
                <a:gd name="T12" fmla="*/ 7 w 3605"/>
                <a:gd name="T13" fmla="*/ 1 h 1576"/>
                <a:gd name="T14" fmla="*/ 7 w 3605"/>
                <a:gd name="T15" fmla="*/ 2 h 1576"/>
                <a:gd name="T16" fmla="*/ 8 w 3605"/>
                <a:gd name="T17" fmla="*/ 2 h 1576"/>
                <a:gd name="T18" fmla="*/ 9 w 3605"/>
                <a:gd name="T19" fmla="*/ 2 h 1576"/>
                <a:gd name="T20" fmla="*/ 9 w 3605"/>
                <a:gd name="T21" fmla="*/ 2 h 1576"/>
                <a:gd name="T22" fmla="*/ 10 w 3605"/>
                <a:gd name="T23" fmla="*/ 2 h 1576"/>
                <a:gd name="T24" fmla="*/ 11 w 3605"/>
                <a:gd name="T25" fmla="*/ 2 h 1576"/>
                <a:gd name="T26" fmla="*/ 12 w 3605"/>
                <a:gd name="T27" fmla="*/ 2 h 1576"/>
                <a:gd name="T28" fmla="*/ 12 w 3605"/>
                <a:gd name="T29" fmla="*/ 3 h 1576"/>
                <a:gd name="T30" fmla="*/ 12 w 3605"/>
                <a:gd name="T31" fmla="*/ 3 h 1576"/>
                <a:gd name="T32" fmla="*/ 13 w 3605"/>
                <a:gd name="T33" fmla="*/ 3 h 1576"/>
                <a:gd name="T34" fmla="*/ 14 w 3605"/>
                <a:gd name="T35" fmla="*/ 3 h 1576"/>
                <a:gd name="T36" fmla="*/ 14 w 3605"/>
                <a:gd name="T37" fmla="*/ 4 h 1576"/>
                <a:gd name="T38" fmla="*/ 15 w 3605"/>
                <a:gd name="T39" fmla="*/ 5 h 1576"/>
                <a:gd name="T40" fmla="*/ 14 w 3605"/>
                <a:gd name="T41" fmla="*/ 5 h 1576"/>
                <a:gd name="T42" fmla="*/ 14 w 3605"/>
                <a:gd name="T43" fmla="*/ 6 h 1576"/>
                <a:gd name="T44" fmla="*/ 14 w 3605"/>
                <a:gd name="T45" fmla="*/ 6 h 1576"/>
                <a:gd name="T46" fmla="*/ 14 w 3605"/>
                <a:gd name="T47" fmla="*/ 6 h 1576"/>
                <a:gd name="T48" fmla="*/ 13 w 3605"/>
                <a:gd name="T49" fmla="*/ 6 h 1576"/>
                <a:gd name="T50" fmla="*/ 12 w 3605"/>
                <a:gd name="T51" fmla="*/ 5 h 1576"/>
                <a:gd name="T52" fmla="*/ 12 w 3605"/>
                <a:gd name="T53" fmla="*/ 6 h 1576"/>
                <a:gd name="T54" fmla="*/ 12 w 3605"/>
                <a:gd name="T55" fmla="*/ 6 h 1576"/>
                <a:gd name="T56" fmla="*/ 12 w 3605"/>
                <a:gd name="T57" fmla="*/ 6 h 1576"/>
                <a:gd name="T58" fmla="*/ 11 w 3605"/>
                <a:gd name="T59" fmla="*/ 6 h 1576"/>
                <a:gd name="T60" fmla="*/ 11 w 3605"/>
                <a:gd name="T61" fmla="*/ 6 h 1576"/>
                <a:gd name="T62" fmla="*/ 10 w 3605"/>
                <a:gd name="T63" fmla="*/ 6 h 1576"/>
                <a:gd name="T64" fmla="*/ 10 w 3605"/>
                <a:gd name="T65" fmla="*/ 6 h 1576"/>
                <a:gd name="T66" fmla="*/ 9 w 3605"/>
                <a:gd name="T67" fmla="*/ 6 h 1576"/>
                <a:gd name="T68" fmla="*/ 9 w 3605"/>
                <a:gd name="T69" fmla="*/ 6 h 1576"/>
                <a:gd name="T70" fmla="*/ 8 w 3605"/>
                <a:gd name="T71" fmla="*/ 6 h 1576"/>
                <a:gd name="T72" fmla="*/ 7 w 3605"/>
                <a:gd name="T73" fmla="*/ 6 h 1576"/>
                <a:gd name="T74" fmla="*/ 7 w 3605"/>
                <a:gd name="T75" fmla="*/ 6 h 1576"/>
                <a:gd name="T76" fmla="*/ 6 w 3605"/>
                <a:gd name="T77" fmla="*/ 6 h 1576"/>
                <a:gd name="T78" fmla="*/ 5 w 3605"/>
                <a:gd name="T79" fmla="*/ 6 h 1576"/>
                <a:gd name="T80" fmla="*/ 4 w 3605"/>
                <a:gd name="T81" fmla="*/ 6 h 1576"/>
                <a:gd name="T82" fmla="*/ 4 w 3605"/>
                <a:gd name="T83" fmla="*/ 5 h 1576"/>
                <a:gd name="T84" fmla="*/ 3 w 3605"/>
                <a:gd name="T85" fmla="*/ 5 h 1576"/>
                <a:gd name="T86" fmla="*/ 3 w 3605"/>
                <a:gd name="T87" fmla="*/ 5 h 1576"/>
                <a:gd name="T88" fmla="*/ 2 w 3605"/>
                <a:gd name="T89" fmla="*/ 3 h 1576"/>
                <a:gd name="T90" fmla="*/ 2 w 3605"/>
                <a:gd name="T91" fmla="*/ 3 h 1576"/>
                <a:gd name="T92" fmla="*/ 1 w 3605"/>
                <a:gd name="T93" fmla="*/ 2 h 1576"/>
                <a:gd name="T94" fmla="*/ 1 w 3605"/>
                <a:gd name="T95" fmla="*/ 2 h 1576"/>
                <a:gd name="T96" fmla="*/ 1 w 3605"/>
                <a:gd name="T97" fmla="*/ 2 h 1576"/>
                <a:gd name="T98" fmla="*/ 1 w 3605"/>
                <a:gd name="T99" fmla="*/ 1 h 1576"/>
                <a:gd name="T100" fmla="*/ 1 w 3605"/>
                <a:gd name="T101" fmla="*/ 1 h 1576"/>
                <a:gd name="T102" fmla="*/ 1 w 3605"/>
                <a:gd name="T103" fmla="*/ 1 h 1576"/>
                <a:gd name="T104" fmla="*/ 2 w 3605"/>
                <a:gd name="T105" fmla="*/ 0 h 1576"/>
                <a:gd name="T106" fmla="*/ 2 w 3605"/>
                <a:gd name="T107" fmla="*/ 1 h 1576"/>
                <a:gd name="T108" fmla="*/ 3 w 3605"/>
                <a:gd name="T109" fmla="*/ 1 h 1576"/>
                <a:gd name="T110" fmla="*/ 3 w 3605"/>
                <a:gd name="T111" fmla="*/ 1 h 157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605"/>
                <a:gd name="T169" fmla="*/ 0 h 1576"/>
                <a:gd name="T170" fmla="*/ 3605 w 3605"/>
                <a:gd name="T171" fmla="*/ 1576 h 157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605" h="1576">
                  <a:moveTo>
                    <a:pt x="736" y="84"/>
                  </a:moveTo>
                  <a:lnTo>
                    <a:pt x="756" y="73"/>
                  </a:lnTo>
                  <a:lnTo>
                    <a:pt x="778" y="62"/>
                  </a:lnTo>
                  <a:lnTo>
                    <a:pt x="800" y="55"/>
                  </a:lnTo>
                  <a:lnTo>
                    <a:pt x="823" y="47"/>
                  </a:lnTo>
                  <a:lnTo>
                    <a:pt x="845" y="42"/>
                  </a:lnTo>
                  <a:lnTo>
                    <a:pt x="869" y="36"/>
                  </a:lnTo>
                  <a:lnTo>
                    <a:pt x="891" y="31"/>
                  </a:lnTo>
                  <a:lnTo>
                    <a:pt x="915" y="27"/>
                  </a:lnTo>
                  <a:lnTo>
                    <a:pt x="920" y="25"/>
                  </a:lnTo>
                  <a:lnTo>
                    <a:pt x="924" y="27"/>
                  </a:lnTo>
                  <a:lnTo>
                    <a:pt x="930" y="27"/>
                  </a:lnTo>
                  <a:lnTo>
                    <a:pt x="933" y="23"/>
                  </a:lnTo>
                  <a:lnTo>
                    <a:pt x="955" y="20"/>
                  </a:lnTo>
                  <a:lnTo>
                    <a:pt x="979" y="18"/>
                  </a:lnTo>
                  <a:lnTo>
                    <a:pt x="1001" y="16"/>
                  </a:lnTo>
                  <a:lnTo>
                    <a:pt x="1025" y="16"/>
                  </a:lnTo>
                  <a:lnTo>
                    <a:pt x="1048" y="16"/>
                  </a:lnTo>
                  <a:lnTo>
                    <a:pt x="1072" y="18"/>
                  </a:lnTo>
                  <a:lnTo>
                    <a:pt x="1094" y="20"/>
                  </a:lnTo>
                  <a:lnTo>
                    <a:pt x="1118" y="22"/>
                  </a:lnTo>
                  <a:lnTo>
                    <a:pt x="1142" y="25"/>
                  </a:lnTo>
                  <a:lnTo>
                    <a:pt x="1165" y="29"/>
                  </a:lnTo>
                  <a:lnTo>
                    <a:pt x="1189" y="33"/>
                  </a:lnTo>
                  <a:lnTo>
                    <a:pt x="1211" y="36"/>
                  </a:lnTo>
                  <a:lnTo>
                    <a:pt x="1235" y="40"/>
                  </a:lnTo>
                  <a:lnTo>
                    <a:pt x="1257" y="44"/>
                  </a:lnTo>
                  <a:lnTo>
                    <a:pt x="1279" y="49"/>
                  </a:lnTo>
                  <a:lnTo>
                    <a:pt x="1301" y="53"/>
                  </a:lnTo>
                  <a:lnTo>
                    <a:pt x="1326" y="58"/>
                  </a:lnTo>
                  <a:lnTo>
                    <a:pt x="1354" y="66"/>
                  </a:lnTo>
                  <a:lnTo>
                    <a:pt x="1379" y="73"/>
                  </a:lnTo>
                  <a:lnTo>
                    <a:pt x="1403" y="84"/>
                  </a:lnTo>
                  <a:lnTo>
                    <a:pt x="1429" y="93"/>
                  </a:lnTo>
                  <a:lnTo>
                    <a:pt x="1453" y="104"/>
                  </a:lnTo>
                  <a:lnTo>
                    <a:pt x="1476" y="117"/>
                  </a:lnTo>
                  <a:lnTo>
                    <a:pt x="1500" y="128"/>
                  </a:lnTo>
                  <a:lnTo>
                    <a:pt x="1524" y="141"/>
                  </a:lnTo>
                  <a:lnTo>
                    <a:pt x="1548" y="153"/>
                  </a:lnTo>
                  <a:lnTo>
                    <a:pt x="1571" y="166"/>
                  </a:lnTo>
                  <a:lnTo>
                    <a:pt x="1595" y="179"/>
                  </a:lnTo>
                  <a:lnTo>
                    <a:pt x="1619" y="192"/>
                  </a:lnTo>
                  <a:lnTo>
                    <a:pt x="1643" y="203"/>
                  </a:lnTo>
                  <a:lnTo>
                    <a:pt x="1668" y="214"/>
                  </a:lnTo>
                  <a:lnTo>
                    <a:pt x="1692" y="225"/>
                  </a:lnTo>
                  <a:lnTo>
                    <a:pt x="1720" y="236"/>
                  </a:lnTo>
                  <a:lnTo>
                    <a:pt x="1749" y="247"/>
                  </a:lnTo>
                  <a:lnTo>
                    <a:pt x="1776" y="258"/>
                  </a:lnTo>
                  <a:lnTo>
                    <a:pt x="1806" y="269"/>
                  </a:lnTo>
                  <a:lnTo>
                    <a:pt x="1835" y="278"/>
                  </a:lnTo>
                  <a:lnTo>
                    <a:pt x="1864" y="289"/>
                  </a:lnTo>
                  <a:lnTo>
                    <a:pt x="1892" y="298"/>
                  </a:lnTo>
                  <a:lnTo>
                    <a:pt x="1921" y="309"/>
                  </a:lnTo>
                  <a:lnTo>
                    <a:pt x="1943" y="316"/>
                  </a:lnTo>
                  <a:lnTo>
                    <a:pt x="1965" y="322"/>
                  </a:lnTo>
                  <a:lnTo>
                    <a:pt x="1988" y="327"/>
                  </a:lnTo>
                  <a:lnTo>
                    <a:pt x="2010" y="333"/>
                  </a:lnTo>
                  <a:lnTo>
                    <a:pt x="2034" y="338"/>
                  </a:lnTo>
                  <a:lnTo>
                    <a:pt x="2058" y="342"/>
                  </a:lnTo>
                  <a:lnTo>
                    <a:pt x="2082" y="345"/>
                  </a:lnTo>
                  <a:lnTo>
                    <a:pt x="2106" y="349"/>
                  </a:lnTo>
                  <a:lnTo>
                    <a:pt x="2129" y="353"/>
                  </a:lnTo>
                  <a:lnTo>
                    <a:pt x="2153" y="356"/>
                  </a:lnTo>
                  <a:lnTo>
                    <a:pt x="2177" y="360"/>
                  </a:lnTo>
                  <a:lnTo>
                    <a:pt x="2202" y="364"/>
                  </a:lnTo>
                  <a:lnTo>
                    <a:pt x="2226" y="366"/>
                  </a:lnTo>
                  <a:lnTo>
                    <a:pt x="2250" y="369"/>
                  </a:lnTo>
                  <a:lnTo>
                    <a:pt x="2276" y="371"/>
                  </a:lnTo>
                  <a:lnTo>
                    <a:pt x="2299" y="375"/>
                  </a:lnTo>
                  <a:lnTo>
                    <a:pt x="2340" y="380"/>
                  </a:lnTo>
                  <a:lnTo>
                    <a:pt x="2378" y="384"/>
                  </a:lnTo>
                  <a:lnTo>
                    <a:pt x="2418" y="387"/>
                  </a:lnTo>
                  <a:lnTo>
                    <a:pt x="2458" y="393"/>
                  </a:lnTo>
                  <a:lnTo>
                    <a:pt x="2497" y="398"/>
                  </a:lnTo>
                  <a:lnTo>
                    <a:pt x="2537" y="402"/>
                  </a:lnTo>
                  <a:lnTo>
                    <a:pt x="2576" y="409"/>
                  </a:lnTo>
                  <a:lnTo>
                    <a:pt x="2614" y="415"/>
                  </a:lnTo>
                  <a:lnTo>
                    <a:pt x="2652" y="424"/>
                  </a:lnTo>
                  <a:lnTo>
                    <a:pt x="2691" y="431"/>
                  </a:lnTo>
                  <a:lnTo>
                    <a:pt x="2729" y="442"/>
                  </a:lnTo>
                  <a:lnTo>
                    <a:pt x="2766" y="453"/>
                  </a:lnTo>
                  <a:lnTo>
                    <a:pt x="2804" y="466"/>
                  </a:lnTo>
                  <a:lnTo>
                    <a:pt x="2839" y="481"/>
                  </a:lnTo>
                  <a:lnTo>
                    <a:pt x="2875" y="497"/>
                  </a:lnTo>
                  <a:lnTo>
                    <a:pt x="2910" y="516"/>
                  </a:lnTo>
                  <a:lnTo>
                    <a:pt x="2938" y="532"/>
                  </a:lnTo>
                  <a:lnTo>
                    <a:pt x="2961" y="552"/>
                  </a:lnTo>
                  <a:lnTo>
                    <a:pt x="2983" y="574"/>
                  </a:lnTo>
                  <a:lnTo>
                    <a:pt x="3002" y="598"/>
                  </a:lnTo>
                  <a:lnTo>
                    <a:pt x="3020" y="623"/>
                  </a:lnTo>
                  <a:lnTo>
                    <a:pt x="3035" y="651"/>
                  </a:lnTo>
                  <a:lnTo>
                    <a:pt x="3049" y="677"/>
                  </a:lnTo>
                  <a:lnTo>
                    <a:pt x="3062" y="704"/>
                  </a:lnTo>
                  <a:lnTo>
                    <a:pt x="3062" y="715"/>
                  </a:lnTo>
                  <a:lnTo>
                    <a:pt x="3062" y="724"/>
                  </a:lnTo>
                  <a:lnTo>
                    <a:pt x="3062" y="735"/>
                  </a:lnTo>
                  <a:lnTo>
                    <a:pt x="3068" y="744"/>
                  </a:lnTo>
                  <a:lnTo>
                    <a:pt x="3099" y="755"/>
                  </a:lnTo>
                  <a:lnTo>
                    <a:pt x="3130" y="766"/>
                  </a:lnTo>
                  <a:lnTo>
                    <a:pt x="3163" y="775"/>
                  </a:lnTo>
                  <a:lnTo>
                    <a:pt x="3194" y="784"/>
                  </a:lnTo>
                  <a:lnTo>
                    <a:pt x="3227" y="794"/>
                  </a:lnTo>
                  <a:lnTo>
                    <a:pt x="3258" y="801"/>
                  </a:lnTo>
                  <a:lnTo>
                    <a:pt x="3289" y="812"/>
                  </a:lnTo>
                  <a:lnTo>
                    <a:pt x="3322" y="821"/>
                  </a:lnTo>
                  <a:lnTo>
                    <a:pt x="3353" y="832"/>
                  </a:lnTo>
                  <a:lnTo>
                    <a:pt x="3384" y="843"/>
                  </a:lnTo>
                  <a:lnTo>
                    <a:pt x="3413" y="858"/>
                  </a:lnTo>
                  <a:lnTo>
                    <a:pt x="3442" y="872"/>
                  </a:lnTo>
                  <a:lnTo>
                    <a:pt x="3472" y="889"/>
                  </a:lnTo>
                  <a:lnTo>
                    <a:pt x="3499" y="907"/>
                  </a:lnTo>
                  <a:lnTo>
                    <a:pt x="3525" y="929"/>
                  </a:lnTo>
                  <a:lnTo>
                    <a:pt x="3550" y="953"/>
                  </a:lnTo>
                  <a:lnTo>
                    <a:pt x="3565" y="969"/>
                  </a:lnTo>
                  <a:lnTo>
                    <a:pt x="3580" y="989"/>
                  </a:lnTo>
                  <a:lnTo>
                    <a:pt x="3591" y="1009"/>
                  </a:lnTo>
                  <a:lnTo>
                    <a:pt x="3598" y="1031"/>
                  </a:lnTo>
                  <a:lnTo>
                    <a:pt x="3603" y="1053"/>
                  </a:lnTo>
                  <a:lnTo>
                    <a:pt x="3605" y="1075"/>
                  </a:lnTo>
                  <a:lnTo>
                    <a:pt x="3603" y="1099"/>
                  </a:lnTo>
                  <a:lnTo>
                    <a:pt x="3598" y="1121"/>
                  </a:lnTo>
                  <a:lnTo>
                    <a:pt x="3598" y="1139"/>
                  </a:lnTo>
                  <a:lnTo>
                    <a:pt x="3596" y="1156"/>
                  </a:lnTo>
                  <a:lnTo>
                    <a:pt x="3591" y="1172"/>
                  </a:lnTo>
                  <a:lnTo>
                    <a:pt x="3583" y="1187"/>
                  </a:lnTo>
                  <a:lnTo>
                    <a:pt x="3574" y="1203"/>
                  </a:lnTo>
                  <a:lnTo>
                    <a:pt x="3567" y="1218"/>
                  </a:lnTo>
                  <a:lnTo>
                    <a:pt x="3558" y="1234"/>
                  </a:lnTo>
                  <a:lnTo>
                    <a:pt x="3549" y="1249"/>
                  </a:lnTo>
                  <a:lnTo>
                    <a:pt x="3538" y="1264"/>
                  </a:lnTo>
                  <a:lnTo>
                    <a:pt x="3525" y="1276"/>
                  </a:lnTo>
                  <a:lnTo>
                    <a:pt x="3512" y="1289"/>
                  </a:lnTo>
                  <a:lnTo>
                    <a:pt x="3497" y="1300"/>
                  </a:lnTo>
                  <a:lnTo>
                    <a:pt x="3486" y="1306"/>
                  </a:lnTo>
                  <a:lnTo>
                    <a:pt x="3477" y="1313"/>
                  </a:lnTo>
                  <a:lnTo>
                    <a:pt x="3466" y="1319"/>
                  </a:lnTo>
                  <a:lnTo>
                    <a:pt x="3457" y="1326"/>
                  </a:lnTo>
                  <a:lnTo>
                    <a:pt x="3448" y="1331"/>
                  </a:lnTo>
                  <a:lnTo>
                    <a:pt x="3437" y="1335"/>
                  </a:lnTo>
                  <a:lnTo>
                    <a:pt x="3426" y="1339"/>
                  </a:lnTo>
                  <a:lnTo>
                    <a:pt x="3413" y="1341"/>
                  </a:lnTo>
                  <a:lnTo>
                    <a:pt x="3389" y="1342"/>
                  </a:lnTo>
                  <a:lnTo>
                    <a:pt x="3366" y="1341"/>
                  </a:lnTo>
                  <a:lnTo>
                    <a:pt x="3342" y="1339"/>
                  </a:lnTo>
                  <a:lnTo>
                    <a:pt x="3318" y="1335"/>
                  </a:lnTo>
                  <a:lnTo>
                    <a:pt x="3294" y="1330"/>
                  </a:lnTo>
                  <a:lnTo>
                    <a:pt x="3271" y="1324"/>
                  </a:lnTo>
                  <a:lnTo>
                    <a:pt x="3247" y="1319"/>
                  </a:lnTo>
                  <a:lnTo>
                    <a:pt x="3225" y="1313"/>
                  </a:lnTo>
                  <a:lnTo>
                    <a:pt x="3201" y="1308"/>
                  </a:lnTo>
                  <a:lnTo>
                    <a:pt x="3179" y="1298"/>
                  </a:lnTo>
                  <a:lnTo>
                    <a:pt x="3157" y="1289"/>
                  </a:lnTo>
                  <a:lnTo>
                    <a:pt x="3135" y="1280"/>
                  </a:lnTo>
                  <a:lnTo>
                    <a:pt x="3113" y="1271"/>
                  </a:lnTo>
                  <a:lnTo>
                    <a:pt x="3093" y="1260"/>
                  </a:lnTo>
                  <a:lnTo>
                    <a:pt x="3071" y="1251"/>
                  </a:lnTo>
                  <a:lnTo>
                    <a:pt x="3049" y="1244"/>
                  </a:lnTo>
                  <a:lnTo>
                    <a:pt x="3040" y="1273"/>
                  </a:lnTo>
                  <a:lnTo>
                    <a:pt x="3033" y="1300"/>
                  </a:lnTo>
                  <a:lnTo>
                    <a:pt x="3024" y="1328"/>
                  </a:lnTo>
                  <a:lnTo>
                    <a:pt x="3013" y="1353"/>
                  </a:lnTo>
                  <a:lnTo>
                    <a:pt x="3005" y="1362"/>
                  </a:lnTo>
                  <a:lnTo>
                    <a:pt x="2996" y="1373"/>
                  </a:lnTo>
                  <a:lnTo>
                    <a:pt x="2989" y="1384"/>
                  </a:lnTo>
                  <a:lnTo>
                    <a:pt x="2982" y="1394"/>
                  </a:lnTo>
                  <a:lnTo>
                    <a:pt x="2972" y="1405"/>
                  </a:lnTo>
                  <a:lnTo>
                    <a:pt x="2963" y="1414"/>
                  </a:lnTo>
                  <a:lnTo>
                    <a:pt x="2952" y="1423"/>
                  </a:lnTo>
                  <a:lnTo>
                    <a:pt x="2941" y="1430"/>
                  </a:lnTo>
                  <a:lnTo>
                    <a:pt x="2929" y="1443"/>
                  </a:lnTo>
                  <a:lnTo>
                    <a:pt x="2916" y="1454"/>
                  </a:lnTo>
                  <a:lnTo>
                    <a:pt x="2901" y="1463"/>
                  </a:lnTo>
                  <a:lnTo>
                    <a:pt x="2886" y="1470"/>
                  </a:lnTo>
                  <a:lnTo>
                    <a:pt x="2872" y="1478"/>
                  </a:lnTo>
                  <a:lnTo>
                    <a:pt x="2855" y="1485"/>
                  </a:lnTo>
                  <a:lnTo>
                    <a:pt x="2839" y="1491"/>
                  </a:lnTo>
                  <a:lnTo>
                    <a:pt x="2822" y="1496"/>
                  </a:lnTo>
                  <a:lnTo>
                    <a:pt x="2800" y="1503"/>
                  </a:lnTo>
                  <a:lnTo>
                    <a:pt x="2779" y="1511"/>
                  </a:lnTo>
                  <a:lnTo>
                    <a:pt x="2757" y="1518"/>
                  </a:lnTo>
                  <a:lnTo>
                    <a:pt x="2735" y="1525"/>
                  </a:lnTo>
                  <a:lnTo>
                    <a:pt x="2713" y="1533"/>
                  </a:lnTo>
                  <a:lnTo>
                    <a:pt x="2691" y="1540"/>
                  </a:lnTo>
                  <a:lnTo>
                    <a:pt x="2669" y="1545"/>
                  </a:lnTo>
                  <a:lnTo>
                    <a:pt x="2647" y="1553"/>
                  </a:lnTo>
                  <a:lnTo>
                    <a:pt x="2623" y="1558"/>
                  </a:lnTo>
                  <a:lnTo>
                    <a:pt x="2601" y="1562"/>
                  </a:lnTo>
                  <a:lnTo>
                    <a:pt x="2577" y="1566"/>
                  </a:lnTo>
                  <a:lnTo>
                    <a:pt x="2554" y="1569"/>
                  </a:lnTo>
                  <a:lnTo>
                    <a:pt x="2530" y="1571"/>
                  </a:lnTo>
                  <a:lnTo>
                    <a:pt x="2506" y="1573"/>
                  </a:lnTo>
                  <a:lnTo>
                    <a:pt x="2482" y="1573"/>
                  </a:lnTo>
                  <a:lnTo>
                    <a:pt x="2458" y="1571"/>
                  </a:lnTo>
                  <a:lnTo>
                    <a:pt x="2440" y="1571"/>
                  </a:lnTo>
                  <a:lnTo>
                    <a:pt x="2422" y="1571"/>
                  </a:lnTo>
                  <a:lnTo>
                    <a:pt x="2404" y="1571"/>
                  </a:lnTo>
                  <a:lnTo>
                    <a:pt x="2387" y="1571"/>
                  </a:lnTo>
                  <a:lnTo>
                    <a:pt x="2369" y="1571"/>
                  </a:lnTo>
                  <a:lnTo>
                    <a:pt x="2351" y="1571"/>
                  </a:lnTo>
                  <a:lnTo>
                    <a:pt x="2332" y="1571"/>
                  </a:lnTo>
                  <a:lnTo>
                    <a:pt x="2314" y="1573"/>
                  </a:lnTo>
                  <a:lnTo>
                    <a:pt x="2296" y="1573"/>
                  </a:lnTo>
                  <a:lnTo>
                    <a:pt x="2277" y="1575"/>
                  </a:lnTo>
                  <a:lnTo>
                    <a:pt x="2259" y="1575"/>
                  </a:lnTo>
                  <a:lnTo>
                    <a:pt x="2241" y="1575"/>
                  </a:lnTo>
                  <a:lnTo>
                    <a:pt x="2223" y="1576"/>
                  </a:lnTo>
                  <a:lnTo>
                    <a:pt x="2204" y="1576"/>
                  </a:lnTo>
                  <a:lnTo>
                    <a:pt x="2184" y="1576"/>
                  </a:lnTo>
                  <a:lnTo>
                    <a:pt x="2166" y="1576"/>
                  </a:lnTo>
                  <a:lnTo>
                    <a:pt x="2127" y="1576"/>
                  </a:lnTo>
                  <a:lnTo>
                    <a:pt x="2089" y="1576"/>
                  </a:lnTo>
                  <a:lnTo>
                    <a:pt x="2054" y="1576"/>
                  </a:lnTo>
                  <a:lnTo>
                    <a:pt x="2018" y="1576"/>
                  </a:lnTo>
                  <a:lnTo>
                    <a:pt x="1983" y="1576"/>
                  </a:lnTo>
                  <a:lnTo>
                    <a:pt x="1948" y="1575"/>
                  </a:lnTo>
                  <a:lnTo>
                    <a:pt x="1912" y="1573"/>
                  </a:lnTo>
                  <a:lnTo>
                    <a:pt x="1875" y="1569"/>
                  </a:lnTo>
                  <a:lnTo>
                    <a:pt x="1844" y="1566"/>
                  </a:lnTo>
                  <a:lnTo>
                    <a:pt x="1813" y="1560"/>
                  </a:lnTo>
                  <a:lnTo>
                    <a:pt x="1784" y="1556"/>
                  </a:lnTo>
                  <a:lnTo>
                    <a:pt x="1753" y="1551"/>
                  </a:lnTo>
                  <a:lnTo>
                    <a:pt x="1721" y="1547"/>
                  </a:lnTo>
                  <a:lnTo>
                    <a:pt x="1690" y="1542"/>
                  </a:lnTo>
                  <a:lnTo>
                    <a:pt x="1659" y="1536"/>
                  </a:lnTo>
                  <a:lnTo>
                    <a:pt x="1628" y="1531"/>
                  </a:lnTo>
                  <a:lnTo>
                    <a:pt x="1599" y="1525"/>
                  </a:lnTo>
                  <a:lnTo>
                    <a:pt x="1571" y="1522"/>
                  </a:lnTo>
                  <a:lnTo>
                    <a:pt x="1544" y="1514"/>
                  </a:lnTo>
                  <a:lnTo>
                    <a:pt x="1515" y="1509"/>
                  </a:lnTo>
                  <a:lnTo>
                    <a:pt x="1487" y="1501"/>
                  </a:lnTo>
                  <a:lnTo>
                    <a:pt x="1460" y="1494"/>
                  </a:lnTo>
                  <a:lnTo>
                    <a:pt x="1432" y="1487"/>
                  </a:lnTo>
                  <a:lnTo>
                    <a:pt x="1405" y="1480"/>
                  </a:lnTo>
                  <a:lnTo>
                    <a:pt x="1378" y="1472"/>
                  </a:lnTo>
                  <a:lnTo>
                    <a:pt x="1350" y="1463"/>
                  </a:lnTo>
                  <a:lnTo>
                    <a:pt x="1323" y="1454"/>
                  </a:lnTo>
                  <a:lnTo>
                    <a:pt x="1295" y="1445"/>
                  </a:lnTo>
                  <a:lnTo>
                    <a:pt x="1268" y="1436"/>
                  </a:lnTo>
                  <a:lnTo>
                    <a:pt x="1240" y="1426"/>
                  </a:lnTo>
                  <a:lnTo>
                    <a:pt x="1215" y="1417"/>
                  </a:lnTo>
                  <a:lnTo>
                    <a:pt x="1187" y="1408"/>
                  </a:lnTo>
                  <a:lnTo>
                    <a:pt x="1153" y="1397"/>
                  </a:lnTo>
                  <a:lnTo>
                    <a:pt x="1120" y="1384"/>
                  </a:lnTo>
                  <a:lnTo>
                    <a:pt x="1087" y="1372"/>
                  </a:lnTo>
                  <a:lnTo>
                    <a:pt x="1054" y="1357"/>
                  </a:lnTo>
                  <a:lnTo>
                    <a:pt x="1021" y="1344"/>
                  </a:lnTo>
                  <a:lnTo>
                    <a:pt x="988" y="1330"/>
                  </a:lnTo>
                  <a:lnTo>
                    <a:pt x="955" y="1313"/>
                  </a:lnTo>
                  <a:lnTo>
                    <a:pt x="924" y="1297"/>
                  </a:lnTo>
                  <a:lnTo>
                    <a:pt x="902" y="1284"/>
                  </a:lnTo>
                  <a:lnTo>
                    <a:pt x="878" y="1271"/>
                  </a:lnTo>
                  <a:lnTo>
                    <a:pt x="856" y="1256"/>
                  </a:lnTo>
                  <a:lnTo>
                    <a:pt x="834" y="1244"/>
                  </a:lnTo>
                  <a:lnTo>
                    <a:pt x="812" y="1231"/>
                  </a:lnTo>
                  <a:lnTo>
                    <a:pt x="791" y="1216"/>
                  </a:lnTo>
                  <a:lnTo>
                    <a:pt x="769" y="1203"/>
                  </a:lnTo>
                  <a:lnTo>
                    <a:pt x="747" y="1189"/>
                  </a:lnTo>
                  <a:lnTo>
                    <a:pt x="725" y="1174"/>
                  </a:lnTo>
                  <a:lnTo>
                    <a:pt x="703" y="1161"/>
                  </a:lnTo>
                  <a:lnTo>
                    <a:pt x="681" y="1147"/>
                  </a:lnTo>
                  <a:lnTo>
                    <a:pt x="659" y="1132"/>
                  </a:lnTo>
                  <a:lnTo>
                    <a:pt x="637" y="1117"/>
                  </a:lnTo>
                  <a:lnTo>
                    <a:pt x="617" y="1103"/>
                  </a:lnTo>
                  <a:lnTo>
                    <a:pt x="595" y="1086"/>
                  </a:lnTo>
                  <a:lnTo>
                    <a:pt x="573" y="1072"/>
                  </a:lnTo>
                  <a:lnTo>
                    <a:pt x="529" y="1037"/>
                  </a:lnTo>
                  <a:lnTo>
                    <a:pt x="491" y="997"/>
                  </a:lnTo>
                  <a:lnTo>
                    <a:pt x="454" y="955"/>
                  </a:lnTo>
                  <a:lnTo>
                    <a:pt x="421" y="907"/>
                  </a:lnTo>
                  <a:lnTo>
                    <a:pt x="392" y="858"/>
                  </a:lnTo>
                  <a:lnTo>
                    <a:pt x="366" y="806"/>
                  </a:lnTo>
                  <a:lnTo>
                    <a:pt x="344" y="755"/>
                  </a:lnTo>
                  <a:lnTo>
                    <a:pt x="326" y="704"/>
                  </a:lnTo>
                  <a:lnTo>
                    <a:pt x="315" y="651"/>
                  </a:lnTo>
                  <a:lnTo>
                    <a:pt x="315" y="596"/>
                  </a:lnTo>
                  <a:lnTo>
                    <a:pt x="321" y="543"/>
                  </a:lnTo>
                  <a:lnTo>
                    <a:pt x="328" y="494"/>
                  </a:lnTo>
                  <a:lnTo>
                    <a:pt x="306" y="488"/>
                  </a:lnTo>
                  <a:lnTo>
                    <a:pt x="284" y="481"/>
                  </a:lnTo>
                  <a:lnTo>
                    <a:pt x="262" y="475"/>
                  </a:lnTo>
                  <a:lnTo>
                    <a:pt x="240" y="470"/>
                  </a:lnTo>
                  <a:lnTo>
                    <a:pt x="218" y="464"/>
                  </a:lnTo>
                  <a:lnTo>
                    <a:pt x="196" y="457"/>
                  </a:lnTo>
                  <a:lnTo>
                    <a:pt x="174" y="450"/>
                  </a:lnTo>
                  <a:lnTo>
                    <a:pt x="152" y="442"/>
                  </a:lnTo>
                  <a:lnTo>
                    <a:pt x="130" y="433"/>
                  </a:lnTo>
                  <a:lnTo>
                    <a:pt x="110" y="424"/>
                  </a:lnTo>
                  <a:lnTo>
                    <a:pt x="92" y="411"/>
                  </a:lnTo>
                  <a:lnTo>
                    <a:pt x="74" y="398"/>
                  </a:lnTo>
                  <a:lnTo>
                    <a:pt x="55" y="384"/>
                  </a:lnTo>
                  <a:lnTo>
                    <a:pt x="41" y="366"/>
                  </a:lnTo>
                  <a:lnTo>
                    <a:pt x="26" y="347"/>
                  </a:lnTo>
                  <a:lnTo>
                    <a:pt x="13" y="325"/>
                  </a:lnTo>
                  <a:lnTo>
                    <a:pt x="8" y="292"/>
                  </a:lnTo>
                  <a:lnTo>
                    <a:pt x="0" y="258"/>
                  </a:lnTo>
                  <a:lnTo>
                    <a:pt x="0" y="223"/>
                  </a:lnTo>
                  <a:lnTo>
                    <a:pt x="11" y="192"/>
                  </a:lnTo>
                  <a:lnTo>
                    <a:pt x="19" y="177"/>
                  </a:lnTo>
                  <a:lnTo>
                    <a:pt x="24" y="161"/>
                  </a:lnTo>
                  <a:lnTo>
                    <a:pt x="28" y="144"/>
                  </a:lnTo>
                  <a:lnTo>
                    <a:pt x="33" y="128"/>
                  </a:lnTo>
                  <a:lnTo>
                    <a:pt x="39" y="113"/>
                  </a:lnTo>
                  <a:lnTo>
                    <a:pt x="46" y="100"/>
                  </a:lnTo>
                  <a:lnTo>
                    <a:pt x="59" y="89"/>
                  </a:lnTo>
                  <a:lnTo>
                    <a:pt x="75" y="84"/>
                  </a:lnTo>
                  <a:lnTo>
                    <a:pt x="83" y="77"/>
                  </a:lnTo>
                  <a:lnTo>
                    <a:pt x="92" y="69"/>
                  </a:lnTo>
                  <a:lnTo>
                    <a:pt x="101" y="62"/>
                  </a:lnTo>
                  <a:lnTo>
                    <a:pt x="110" y="56"/>
                  </a:lnTo>
                  <a:lnTo>
                    <a:pt x="119" y="51"/>
                  </a:lnTo>
                  <a:lnTo>
                    <a:pt x="128" y="45"/>
                  </a:lnTo>
                  <a:lnTo>
                    <a:pt x="139" y="42"/>
                  </a:lnTo>
                  <a:lnTo>
                    <a:pt x="149" y="36"/>
                  </a:lnTo>
                  <a:lnTo>
                    <a:pt x="172" y="25"/>
                  </a:lnTo>
                  <a:lnTo>
                    <a:pt x="194" y="16"/>
                  </a:lnTo>
                  <a:lnTo>
                    <a:pt x="220" y="9"/>
                  </a:lnTo>
                  <a:lnTo>
                    <a:pt x="244" y="3"/>
                  </a:lnTo>
                  <a:lnTo>
                    <a:pt x="269" y="0"/>
                  </a:lnTo>
                  <a:lnTo>
                    <a:pt x="295" y="0"/>
                  </a:lnTo>
                  <a:lnTo>
                    <a:pt x="321" y="0"/>
                  </a:lnTo>
                  <a:lnTo>
                    <a:pt x="348" y="3"/>
                  </a:lnTo>
                  <a:lnTo>
                    <a:pt x="374" y="7"/>
                  </a:lnTo>
                  <a:lnTo>
                    <a:pt x="397" y="11"/>
                  </a:lnTo>
                  <a:lnTo>
                    <a:pt x="423" y="14"/>
                  </a:lnTo>
                  <a:lnTo>
                    <a:pt x="447" y="18"/>
                  </a:lnTo>
                  <a:lnTo>
                    <a:pt x="472" y="23"/>
                  </a:lnTo>
                  <a:lnTo>
                    <a:pt x="496" y="27"/>
                  </a:lnTo>
                  <a:lnTo>
                    <a:pt x="520" y="33"/>
                  </a:lnTo>
                  <a:lnTo>
                    <a:pt x="545" y="38"/>
                  </a:lnTo>
                  <a:lnTo>
                    <a:pt x="569" y="44"/>
                  </a:lnTo>
                  <a:lnTo>
                    <a:pt x="593" y="49"/>
                  </a:lnTo>
                  <a:lnTo>
                    <a:pt x="617" y="55"/>
                  </a:lnTo>
                  <a:lnTo>
                    <a:pt x="641" y="60"/>
                  </a:lnTo>
                  <a:lnTo>
                    <a:pt x="664" y="66"/>
                  </a:lnTo>
                  <a:lnTo>
                    <a:pt x="688" y="71"/>
                  </a:lnTo>
                  <a:lnTo>
                    <a:pt x="712" y="78"/>
                  </a:lnTo>
                  <a:lnTo>
                    <a:pt x="736" y="8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9586" name="Freeform 7"/>
            <p:cNvSpPr>
              <a:spLocks noChangeAspect="1"/>
            </p:cNvSpPr>
            <p:nvPr/>
          </p:nvSpPr>
          <p:spPr bwMode="auto">
            <a:xfrm>
              <a:off x="437" y="1263"/>
              <a:ext cx="1720" cy="601"/>
            </a:xfrm>
            <a:custGeom>
              <a:avLst/>
              <a:gdLst>
                <a:gd name="T0" fmla="*/ 1 w 3441"/>
                <a:gd name="T1" fmla="*/ 1 h 1201"/>
                <a:gd name="T2" fmla="*/ 2 w 3441"/>
                <a:gd name="T3" fmla="*/ 1 h 1201"/>
                <a:gd name="T4" fmla="*/ 2 w 3441"/>
                <a:gd name="T5" fmla="*/ 1 h 1201"/>
                <a:gd name="T6" fmla="*/ 3 w 3441"/>
                <a:gd name="T7" fmla="*/ 1 h 1201"/>
                <a:gd name="T8" fmla="*/ 3 w 3441"/>
                <a:gd name="T9" fmla="*/ 1 h 1201"/>
                <a:gd name="T10" fmla="*/ 4 w 3441"/>
                <a:gd name="T11" fmla="*/ 1 h 1201"/>
                <a:gd name="T12" fmla="*/ 4 w 3441"/>
                <a:gd name="T13" fmla="*/ 2 h 1201"/>
                <a:gd name="T14" fmla="*/ 5 w 3441"/>
                <a:gd name="T15" fmla="*/ 2 h 1201"/>
                <a:gd name="T16" fmla="*/ 7 w 3441"/>
                <a:gd name="T17" fmla="*/ 2 h 1201"/>
                <a:gd name="T18" fmla="*/ 8 w 3441"/>
                <a:gd name="T19" fmla="*/ 2 h 1201"/>
                <a:gd name="T20" fmla="*/ 9 w 3441"/>
                <a:gd name="T21" fmla="*/ 3 h 1201"/>
                <a:gd name="T22" fmla="*/ 10 w 3441"/>
                <a:gd name="T23" fmla="*/ 3 h 1201"/>
                <a:gd name="T24" fmla="*/ 11 w 3441"/>
                <a:gd name="T25" fmla="*/ 3 h 1201"/>
                <a:gd name="T26" fmla="*/ 12 w 3441"/>
                <a:gd name="T27" fmla="*/ 4 h 1201"/>
                <a:gd name="T28" fmla="*/ 12 w 3441"/>
                <a:gd name="T29" fmla="*/ 4 h 1201"/>
                <a:gd name="T30" fmla="*/ 13 w 3441"/>
                <a:gd name="T31" fmla="*/ 4 h 1201"/>
                <a:gd name="T32" fmla="*/ 13 w 3441"/>
                <a:gd name="T33" fmla="*/ 4 h 1201"/>
                <a:gd name="T34" fmla="*/ 13 w 3441"/>
                <a:gd name="T35" fmla="*/ 5 h 1201"/>
                <a:gd name="T36" fmla="*/ 13 w 3441"/>
                <a:gd name="T37" fmla="*/ 5 h 1201"/>
                <a:gd name="T38" fmla="*/ 12 w 3441"/>
                <a:gd name="T39" fmla="*/ 5 h 1201"/>
                <a:gd name="T40" fmla="*/ 12 w 3441"/>
                <a:gd name="T41" fmla="*/ 5 h 1201"/>
                <a:gd name="T42" fmla="*/ 12 w 3441"/>
                <a:gd name="T43" fmla="*/ 5 h 1201"/>
                <a:gd name="T44" fmla="*/ 11 w 3441"/>
                <a:gd name="T45" fmla="*/ 5 h 1201"/>
                <a:gd name="T46" fmla="*/ 11 w 3441"/>
                <a:gd name="T47" fmla="*/ 5 h 1201"/>
                <a:gd name="T48" fmla="*/ 11 w 3441"/>
                <a:gd name="T49" fmla="*/ 4 h 1201"/>
                <a:gd name="T50" fmla="*/ 11 w 3441"/>
                <a:gd name="T51" fmla="*/ 3 h 1201"/>
                <a:gd name="T52" fmla="*/ 10 w 3441"/>
                <a:gd name="T53" fmla="*/ 3 h 1201"/>
                <a:gd name="T54" fmla="*/ 10 w 3441"/>
                <a:gd name="T55" fmla="*/ 3 h 1201"/>
                <a:gd name="T56" fmla="*/ 10 w 3441"/>
                <a:gd name="T57" fmla="*/ 3 h 1201"/>
                <a:gd name="T58" fmla="*/ 9 w 3441"/>
                <a:gd name="T59" fmla="*/ 3 h 1201"/>
                <a:gd name="T60" fmla="*/ 9 w 3441"/>
                <a:gd name="T61" fmla="*/ 3 h 1201"/>
                <a:gd name="T62" fmla="*/ 8 w 3441"/>
                <a:gd name="T63" fmla="*/ 3 h 1201"/>
                <a:gd name="T64" fmla="*/ 8 w 3441"/>
                <a:gd name="T65" fmla="*/ 3 h 1201"/>
                <a:gd name="T66" fmla="*/ 7 w 3441"/>
                <a:gd name="T67" fmla="*/ 3 h 1201"/>
                <a:gd name="T68" fmla="*/ 7 w 3441"/>
                <a:gd name="T69" fmla="*/ 3 h 1201"/>
                <a:gd name="T70" fmla="*/ 6 w 3441"/>
                <a:gd name="T71" fmla="*/ 3 h 1201"/>
                <a:gd name="T72" fmla="*/ 5 w 3441"/>
                <a:gd name="T73" fmla="*/ 2 h 1201"/>
                <a:gd name="T74" fmla="*/ 4 w 3441"/>
                <a:gd name="T75" fmla="*/ 2 h 1201"/>
                <a:gd name="T76" fmla="*/ 4 w 3441"/>
                <a:gd name="T77" fmla="*/ 1 h 1201"/>
                <a:gd name="T78" fmla="*/ 3 w 3441"/>
                <a:gd name="T79" fmla="*/ 1 h 1201"/>
                <a:gd name="T80" fmla="*/ 2 w 3441"/>
                <a:gd name="T81" fmla="*/ 1 h 1201"/>
                <a:gd name="T82" fmla="*/ 2 w 3441"/>
                <a:gd name="T83" fmla="*/ 1 h 1201"/>
                <a:gd name="T84" fmla="*/ 1 w 3441"/>
                <a:gd name="T85" fmla="*/ 2 h 1201"/>
                <a:gd name="T86" fmla="*/ 1 w 3441"/>
                <a:gd name="T87" fmla="*/ 2 h 1201"/>
                <a:gd name="T88" fmla="*/ 0 w 3441"/>
                <a:gd name="T89" fmla="*/ 2 h 1201"/>
                <a:gd name="T90" fmla="*/ 0 w 3441"/>
                <a:gd name="T91" fmla="*/ 2 h 1201"/>
                <a:gd name="T92" fmla="*/ 0 w 3441"/>
                <a:gd name="T93" fmla="*/ 2 h 1201"/>
                <a:gd name="T94" fmla="*/ 0 w 3441"/>
                <a:gd name="T95" fmla="*/ 2 h 1201"/>
                <a:gd name="T96" fmla="*/ 0 w 3441"/>
                <a:gd name="T97" fmla="*/ 1 h 1201"/>
                <a:gd name="T98" fmla="*/ 0 w 3441"/>
                <a:gd name="T99" fmla="*/ 1 h 1201"/>
                <a:gd name="T100" fmla="*/ 0 w 3441"/>
                <a:gd name="T101" fmla="*/ 1 h 1201"/>
                <a:gd name="T102" fmla="*/ 0 w 3441"/>
                <a:gd name="T103" fmla="*/ 1 h 1201"/>
                <a:gd name="T104" fmla="*/ 1 w 3441"/>
                <a:gd name="T105" fmla="*/ 1 h 1201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441"/>
                <a:gd name="T160" fmla="*/ 0 h 1201"/>
                <a:gd name="T161" fmla="*/ 3441 w 3441"/>
                <a:gd name="T162" fmla="*/ 1201 h 1201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441" h="1201">
                  <a:moveTo>
                    <a:pt x="293" y="12"/>
                  </a:moveTo>
                  <a:lnTo>
                    <a:pt x="324" y="18"/>
                  </a:lnTo>
                  <a:lnTo>
                    <a:pt x="355" y="25"/>
                  </a:lnTo>
                  <a:lnTo>
                    <a:pt x="386" y="31"/>
                  </a:lnTo>
                  <a:lnTo>
                    <a:pt x="417" y="38"/>
                  </a:lnTo>
                  <a:lnTo>
                    <a:pt x="447" y="43"/>
                  </a:lnTo>
                  <a:lnTo>
                    <a:pt x="478" y="51"/>
                  </a:lnTo>
                  <a:lnTo>
                    <a:pt x="507" y="58"/>
                  </a:lnTo>
                  <a:lnTo>
                    <a:pt x="538" y="65"/>
                  </a:lnTo>
                  <a:lnTo>
                    <a:pt x="567" y="73"/>
                  </a:lnTo>
                  <a:lnTo>
                    <a:pt x="598" y="80"/>
                  </a:lnTo>
                  <a:lnTo>
                    <a:pt x="628" y="87"/>
                  </a:lnTo>
                  <a:lnTo>
                    <a:pt x="659" y="95"/>
                  </a:lnTo>
                  <a:lnTo>
                    <a:pt x="688" y="102"/>
                  </a:lnTo>
                  <a:lnTo>
                    <a:pt x="717" y="109"/>
                  </a:lnTo>
                  <a:lnTo>
                    <a:pt x="748" y="118"/>
                  </a:lnTo>
                  <a:lnTo>
                    <a:pt x="778" y="126"/>
                  </a:lnTo>
                  <a:lnTo>
                    <a:pt x="800" y="131"/>
                  </a:lnTo>
                  <a:lnTo>
                    <a:pt x="820" y="137"/>
                  </a:lnTo>
                  <a:lnTo>
                    <a:pt x="842" y="142"/>
                  </a:lnTo>
                  <a:lnTo>
                    <a:pt x="864" y="150"/>
                  </a:lnTo>
                  <a:lnTo>
                    <a:pt x="886" y="155"/>
                  </a:lnTo>
                  <a:lnTo>
                    <a:pt x="908" y="161"/>
                  </a:lnTo>
                  <a:lnTo>
                    <a:pt x="930" y="168"/>
                  </a:lnTo>
                  <a:lnTo>
                    <a:pt x="951" y="173"/>
                  </a:lnTo>
                  <a:lnTo>
                    <a:pt x="973" y="181"/>
                  </a:lnTo>
                  <a:lnTo>
                    <a:pt x="995" y="186"/>
                  </a:lnTo>
                  <a:lnTo>
                    <a:pt x="1017" y="193"/>
                  </a:lnTo>
                  <a:lnTo>
                    <a:pt x="1039" y="199"/>
                  </a:lnTo>
                  <a:lnTo>
                    <a:pt x="1061" y="206"/>
                  </a:lnTo>
                  <a:lnTo>
                    <a:pt x="1083" y="212"/>
                  </a:lnTo>
                  <a:lnTo>
                    <a:pt x="1105" y="219"/>
                  </a:lnTo>
                  <a:lnTo>
                    <a:pt x="1127" y="225"/>
                  </a:lnTo>
                  <a:lnTo>
                    <a:pt x="1184" y="241"/>
                  </a:lnTo>
                  <a:lnTo>
                    <a:pt x="1240" y="257"/>
                  </a:lnTo>
                  <a:lnTo>
                    <a:pt x="1297" y="272"/>
                  </a:lnTo>
                  <a:lnTo>
                    <a:pt x="1354" y="289"/>
                  </a:lnTo>
                  <a:lnTo>
                    <a:pt x="1411" y="303"/>
                  </a:lnTo>
                  <a:lnTo>
                    <a:pt x="1469" y="318"/>
                  </a:lnTo>
                  <a:lnTo>
                    <a:pt x="1526" y="332"/>
                  </a:lnTo>
                  <a:lnTo>
                    <a:pt x="1582" y="347"/>
                  </a:lnTo>
                  <a:lnTo>
                    <a:pt x="1639" y="362"/>
                  </a:lnTo>
                  <a:lnTo>
                    <a:pt x="1696" y="376"/>
                  </a:lnTo>
                  <a:lnTo>
                    <a:pt x="1754" y="391"/>
                  </a:lnTo>
                  <a:lnTo>
                    <a:pt x="1811" y="406"/>
                  </a:lnTo>
                  <a:lnTo>
                    <a:pt x="1868" y="420"/>
                  </a:lnTo>
                  <a:lnTo>
                    <a:pt x="1924" y="437"/>
                  </a:lnTo>
                  <a:lnTo>
                    <a:pt x="1981" y="451"/>
                  </a:lnTo>
                  <a:lnTo>
                    <a:pt x="2038" y="468"/>
                  </a:lnTo>
                  <a:lnTo>
                    <a:pt x="2100" y="486"/>
                  </a:lnTo>
                  <a:lnTo>
                    <a:pt x="2162" y="504"/>
                  </a:lnTo>
                  <a:lnTo>
                    <a:pt x="2226" y="525"/>
                  </a:lnTo>
                  <a:lnTo>
                    <a:pt x="2288" y="543"/>
                  </a:lnTo>
                  <a:lnTo>
                    <a:pt x="2351" y="561"/>
                  </a:lnTo>
                  <a:lnTo>
                    <a:pt x="2413" y="581"/>
                  </a:lnTo>
                  <a:lnTo>
                    <a:pt x="2475" y="600"/>
                  </a:lnTo>
                  <a:lnTo>
                    <a:pt x="2537" y="620"/>
                  </a:lnTo>
                  <a:lnTo>
                    <a:pt x="2599" y="638"/>
                  </a:lnTo>
                  <a:lnTo>
                    <a:pt x="2661" y="658"/>
                  </a:lnTo>
                  <a:lnTo>
                    <a:pt x="2724" y="676"/>
                  </a:lnTo>
                  <a:lnTo>
                    <a:pt x="2786" y="695"/>
                  </a:lnTo>
                  <a:lnTo>
                    <a:pt x="2850" y="713"/>
                  </a:lnTo>
                  <a:lnTo>
                    <a:pt x="2912" y="729"/>
                  </a:lnTo>
                  <a:lnTo>
                    <a:pt x="2974" y="748"/>
                  </a:lnTo>
                  <a:lnTo>
                    <a:pt x="3038" y="764"/>
                  </a:lnTo>
                  <a:lnTo>
                    <a:pt x="3058" y="770"/>
                  </a:lnTo>
                  <a:lnTo>
                    <a:pt x="3080" y="775"/>
                  </a:lnTo>
                  <a:lnTo>
                    <a:pt x="3100" y="782"/>
                  </a:lnTo>
                  <a:lnTo>
                    <a:pt x="3121" y="790"/>
                  </a:lnTo>
                  <a:lnTo>
                    <a:pt x="3141" y="797"/>
                  </a:lnTo>
                  <a:lnTo>
                    <a:pt x="3161" y="804"/>
                  </a:lnTo>
                  <a:lnTo>
                    <a:pt x="3179" y="812"/>
                  </a:lnTo>
                  <a:lnTo>
                    <a:pt x="3199" y="819"/>
                  </a:lnTo>
                  <a:lnTo>
                    <a:pt x="3219" y="828"/>
                  </a:lnTo>
                  <a:lnTo>
                    <a:pt x="3238" y="835"/>
                  </a:lnTo>
                  <a:lnTo>
                    <a:pt x="3258" y="843"/>
                  </a:lnTo>
                  <a:lnTo>
                    <a:pt x="3278" y="852"/>
                  </a:lnTo>
                  <a:lnTo>
                    <a:pt x="3296" y="859"/>
                  </a:lnTo>
                  <a:lnTo>
                    <a:pt x="3316" y="868"/>
                  </a:lnTo>
                  <a:lnTo>
                    <a:pt x="3335" y="876"/>
                  </a:lnTo>
                  <a:lnTo>
                    <a:pt x="3355" y="883"/>
                  </a:lnTo>
                  <a:lnTo>
                    <a:pt x="3384" y="900"/>
                  </a:lnTo>
                  <a:lnTo>
                    <a:pt x="3402" y="920"/>
                  </a:lnTo>
                  <a:lnTo>
                    <a:pt x="3417" y="943"/>
                  </a:lnTo>
                  <a:lnTo>
                    <a:pt x="3424" y="969"/>
                  </a:lnTo>
                  <a:lnTo>
                    <a:pt x="3428" y="998"/>
                  </a:lnTo>
                  <a:lnTo>
                    <a:pt x="3431" y="1028"/>
                  </a:lnTo>
                  <a:lnTo>
                    <a:pt x="3435" y="1055"/>
                  </a:lnTo>
                  <a:lnTo>
                    <a:pt x="3441" y="1082"/>
                  </a:lnTo>
                  <a:lnTo>
                    <a:pt x="3433" y="1103"/>
                  </a:lnTo>
                  <a:lnTo>
                    <a:pt x="3422" y="1123"/>
                  </a:lnTo>
                  <a:lnTo>
                    <a:pt x="3409" y="1141"/>
                  </a:lnTo>
                  <a:lnTo>
                    <a:pt x="3393" y="1157"/>
                  </a:lnTo>
                  <a:lnTo>
                    <a:pt x="3377" y="1172"/>
                  </a:lnTo>
                  <a:lnTo>
                    <a:pt x="3358" y="1183"/>
                  </a:lnTo>
                  <a:lnTo>
                    <a:pt x="3338" y="1192"/>
                  </a:lnTo>
                  <a:lnTo>
                    <a:pt x="3316" y="1198"/>
                  </a:lnTo>
                  <a:lnTo>
                    <a:pt x="3296" y="1201"/>
                  </a:lnTo>
                  <a:lnTo>
                    <a:pt x="3276" y="1201"/>
                  </a:lnTo>
                  <a:lnTo>
                    <a:pt x="3258" y="1201"/>
                  </a:lnTo>
                  <a:lnTo>
                    <a:pt x="3238" y="1200"/>
                  </a:lnTo>
                  <a:lnTo>
                    <a:pt x="3219" y="1196"/>
                  </a:lnTo>
                  <a:lnTo>
                    <a:pt x="3201" y="1192"/>
                  </a:lnTo>
                  <a:lnTo>
                    <a:pt x="3183" y="1187"/>
                  </a:lnTo>
                  <a:lnTo>
                    <a:pt x="3164" y="1181"/>
                  </a:lnTo>
                  <a:lnTo>
                    <a:pt x="3146" y="1176"/>
                  </a:lnTo>
                  <a:lnTo>
                    <a:pt x="3130" y="1168"/>
                  </a:lnTo>
                  <a:lnTo>
                    <a:pt x="3111" y="1161"/>
                  </a:lnTo>
                  <a:lnTo>
                    <a:pt x="3093" y="1154"/>
                  </a:lnTo>
                  <a:lnTo>
                    <a:pt x="3075" y="1146"/>
                  </a:lnTo>
                  <a:lnTo>
                    <a:pt x="3058" y="1141"/>
                  </a:lnTo>
                  <a:lnTo>
                    <a:pt x="3040" y="1134"/>
                  </a:lnTo>
                  <a:lnTo>
                    <a:pt x="3022" y="1128"/>
                  </a:lnTo>
                  <a:lnTo>
                    <a:pt x="3009" y="1117"/>
                  </a:lnTo>
                  <a:lnTo>
                    <a:pt x="2993" y="1108"/>
                  </a:lnTo>
                  <a:lnTo>
                    <a:pt x="2982" y="1097"/>
                  </a:lnTo>
                  <a:lnTo>
                    <a:pt x="2980" y="1079"/>
                  </a:lnTo>
                  <a:lnTo>
                    <a:pt x="2985" y="1064"/>
                  </a:lnTo>
                  <a:lnTo>
                    <a:pt x="2987" y="1046"/>
                  </a:lnTo>
                  <a:lnTo>
                    <a:pt x="2985" y="1028"/>
                  </a:lnTo>
                  <a:lnTo>
                    <a:pt x="2982" y="1013"/>
                  </a:lnTo>
                  <a:lnTo>
                    <a:pt x="2983" y="976"/>
                  </a:lnTo>
                  <a:lnTo>
                    <a:pt x="2980" y="942"/>
                  </a:lnTo>
                  <a:lnTo>
                    <a:pt x="2971" y="909"/>
                  </a:lnTo>
                  <a:lnTo>
                    <a:pt x="2954" y="878"/>
                  </a:lnTo>
                  <a:lnTo>
                    <a:pt x="2936" y="848"/>
                  </a:lnTo>
                  <a:lnTo>
                    <a:pt x="2912" y="823"/>
                  </a:lnTo>
                  <a:lnTo>
                    <a:pt x="2888" y="797"/>
                  </a:lnTo>
                  <a:lnTo>
                    <a:pt x="2861" y="773"/>
                  </a:lnTo>
                  <a:lnTo>
                    <a:pt x="2852" y="766"/>
                  </a:lnTo>
                  <a:lnTo>
                    <a:pt x="2843" y="760"/>
                  </a:lnTo>
                  <a:lnTo>
                    <a:pt x="2832" y="755"/>
                  </a:lnTo>
                  <a:lnTo>
                    <a:pt x="2821" y="750"/>
                  </a:lnTo>
                  <a:lnTo>
                    <a:pt x="2811" y="744"/>
                  </a:lnTo>
                  <a:lnTo>
                    <a:pt x="2800" y="740"/>
                  </a:lnTo>
                  <a:lnTo>
                    <a:pt x="2789" y="735"/>
                  </a:lnTo>
                  <a:lnTo>
                    <a:pt x="2780" y="729"/>
                  </a:lnTo>
                  <a:lnTo>
                    <a:pt x="2766" y="720"/>
                  </a:lnTo>
                  <a:lnTo>
                    <a:pt x="2749" y="713"/>
                  </a:lnTo>
                  <a:lnTo>
                    <a:pt x="2733" y="707"/>
                  </a:lnTo>
                  <a:lnTo>
                    <a:pt x="2716" y="700"/>
                  </a:lnTo>
                  <a:lnTo>
                    <a:pt x="2698" y="696"/>
                  </a:lnTo>
                  <a:lnTo>
                    <a:pt x="2680" y="691"/>
                  </a:lnTo>
                  <a:lnTo>
                    <a:pt x="2663" y="687"/>
                  </a:lnTo>
                  <a:lnTo>
                    <a:pt x="2645" y="684"/>
                  </a:lnTo>
                  <a:lnTo>
                    <a:pt x="2618" y="678"/>
                  </a:lnTo>
                  <a:lnTo>
                    <a:pt x="2588" y="675"/>
                  </a:lnTo>
                  <a:lnTo>
                    <a:pt x="2561" y="669"/>
                  </a:lnTo>
                  <a:lnTo>
                    <a:pt x="2532" y="665"/>
                  </a:lnTo>
                  <a:lnTo>
                    <a:pt x="2502" y="662"/>
                  </a:lnTo>
                  <a:lnTo>
                    <a:pt x="2475" y="658"/>
                  </a:lnTo>
                  <a:lnTo>
                    <a:pt x="2446" y="656"/>
                  </a:lnTo>
                  <a:lnTo>
                    <a:pt x="2416" y="653"/>
                  </a:lnTo>
                  <a:lnTo>
                    <a:pt x="2389" y="651"/>
                  </a:lnTo>
                  <a:lnTo>
                    <a:pt x="2360" y="647"/>
                  </a:lnTo>
                  <a:lnTo>
                    <a:pt x="2330" y="645"/>
                  </a:lnTo>
                  <a:lnTo>
                    <a:pt x="2303" y="643"/>
                  </a:lnTo>
                  <a:lnTo>
                    <a:pt x="2274" y="642"/>
                  </a:lnTo>
                  <a:lnTo>
                    <a:pt x="2244" y="640"/>
                  </a:lnTo>
                  <a:lnTo>
                    <a:pt x="2217" y="636"/>
                  </a:lnTo>
                  <a:lnTo>
                    <a:pt x="2188" y="634"/>
                  </a:lnTo>
                  <a:lnTo>
                    <a:pt x="2166" y="632"/>
                  </a:lnTo>
                  <a:lnTo>
                    <a:pt x="2142" y="631"/>
                  </a:lnTo>
                  <a:lnTo>
                    <a:pt x="2120" y="629"/>
                  </a:lnTo>
                  <a:lnTo>
                    <a:pt x="2098" y="627"/>
                  </a:lnTo>
                  <a:lnTo>
                    <a:pt x="2076" y="625"/>
                  </a:lnTo>
                  <a:lnTo>
                    <a:pt x="2054" y="621"/>
                  </a:lnTo>
                  <a:lnTo>
                    <a:pt x="2032" y="620"/>
                  </a:lnTo>
                  <a:lnTo>
                    <a:pt x="2010" y="616"/>
                  </a:lnTo>
                  <a:lnTo>
                    <a:pt x="1988" y="614"/>
                  </a:lnTo>
                  <a:lnTo>
                    <a:pt x="1966" y="611"/>
                  </a:lnTo>
                  <a:lnTo>
                    <a:pt x="1945" y="609"/>
                  </a:lnTo>
                  <a:lnTo>
                    <a:pt x="1923" y="605"/>
                  </a:lnTo>
                  <a:lnTo>
                    <a:pt x="1901" y="601"/>
                  </a:lnTo>
                  <a:lnTo>
                    <a:pt x="1879" y="598"/>
                  </a:lnTo>
                  <a:lnTo>
                    <a:pt x="1857" y="592"/>
                  </a:lnTo>
                  <a:lnTo>
                    <a:pt x="1835" y="589"/>
                  </a:lnTo>
                  <a:lnTo>
                    <a:pt x="1785" y="578"/>
                  </a:lnTo>
                  <a:lnTo>
                    <a:pt x="1738" y="567"/>
                  </a:lnTo>
                  <a:lnTo>
                    <a:pt x="1690" y="554"/>
                  </a:lnTo>
                  <a:lnTo>
                    <a:pt x="1643" y="539"/>
                  </a:lnTo>
                  <a:lnTo>
                    <a:pt x="1597" y="523"/>
                  </a:lnTo>
                  <a:lnTo>
                    <a:pt x="1550" y="506"/>
                  </a:lnTo>
                  <a:lnTo>
                    <a:pt x="1504" y="488"/>
                  </a:lnTo>
                  <a:lnTo>
                    <a:pt x="1460" y="468"/>
                  </a:lnTo>
                  <a:lnTo>
                    <a:pt x="1414" y="448"/>
                  </a:lnTo>
                  <a:lnTo>
                    <a:pt x="1370" y="426"/>
                  </a:lnTo>
                  <a:lnTo>
                    <a:pt x="1326" y="402"/>
                  </a:lnTo>
                  <a:lnTo>
                    <a:pt x="1282" y="378"/>
                  </a:lnTo>
                  <a:lnTo>
                    <a:pt x="1240" y="354"/>
                  </a:lnTo>
                  <a:lnTo>
                    <a:pt x="1197" y="329"/>
                  </a:lnTo>
                  <a:lnTo>
                    <a:pt x="1154" y="303"/>
                  </a:lnTo>
                  <a:lnTo>
                    <a:pt x="1112" y="276"/>
                  </a:lnTo>
                  <a:lnTo>
                    <a:pt x="1083" y="257"/>
                  </a:lnTo>
                  <a:lnTo>
                    <a:pt x="1054" y="241"/>
                  </a:lnTo>
                  <a:lnTo>
                    <a:pt x="1023" y="226"/>
                  </a:lnTo>
                  <a:lnTo>
                    <a:pt x="990" y="214"/>
                  </a:lnTo>
                  <a:lnTo>
                    <a:pt x="959" y="201"/>
                  </a:lnTo>
                  <a:lnTo>
                    <a:pt x="926" y="192"/>
                  </a:lnTo>
                  <a:lnTo>
                    <a:pt x="891" y="182"/>
                  </a:lnTo>
                  <a:lnTo>
                    <a:pt x="858" y="175"/>
                  </a:lnTo>
                  <a:lnTo>
                    <a:pt x="823" y="171"/>
                  </a:lnTo>
                  <a:lnTo>
                    <a:pt x="789" y="168"/>
                  </a:lnTo>
                  <a:lnTo>
                    <a:pt x="754" y="168"/>
                  </a:lnTo>
                  <a:lnTo>
                    <a:pt x="719" y="168"/>
                  </a:lnTo>
                  <a:lnTo>
                    <a:pt x="686" y="171"/>
                  </a:lnTo>
                  <a:lnTo>
                    <a:pt x="652" y="177"/>
                  </a:lnTo>
                  <a:lnTo>
                    <a:pt x="617" y="184"/>
                  </a:lnTo>
                  <a:lnTo>
                    <a:pt x="584" y="195"/>
                  </a:lnTo>
                  <a:lnTo>
                    <a:pt x="545" y="208"/>
                  </a:lnTo>
                  <a:lnTo>
                    <a:pt x="509" y="223"/>
                  </a:lnTo>
                  <a:lnTo>
                    <a:pt x="472" y="239"/>
                  </a:lnTo>
                  <a:lnTo>
                    <a:pt x="438" y="257"/>
                  </a:lnTo>
                  <a:lnTo>
                    <a:pt x="403" y="278"/>
                  </a:lnTo>
                  <a:lnTo>
                    <a:pt x="370" y="301"/>
                  </a:lnTo>
                  <a:lnTo>
                    <a:pt x="341" y="329"/>
                  </a:lnTo>
                  <a:lnTo>
                    <a:pt x="313" y="360"/>
                  </a:lnTo>
                  <a:lnTo>
                    <a:pt x="310" y="367"/>
                  </a:lnTo>
                  <a:lnTo>
                    <a:pt x="306" y="375"/>
                  </a:lnTo>
                  <a:lnTo>
                    <a:pt x="302" y="380"/>
                  </a:lnTo>
                  <a:lnTo>
                    <a:pt x="297" y="384"/>
                  </a:lnTo>
                  <a:lnTo>
                    <a:pt x="286" y="380"/>
                  </a:lnTo>
                  <a:lnTo>
                    <a:pt x="275" y="376"/>
                  </a:lnTo>
                  <a:lnTo>
                    <a:pt x="264" y="373"/>
                  </a:lnTo>
                  <a:lnTo>
                    <a:pt x="253" y="369"/>
                  </a:lnTo>
                  <a:lnTo>
                    <a:pt x="242" y="364"/>
                  </a:lnTo>
                  <a:lnTo>
                    <a:pt x="231" y="358"/>
                  </a:lnTo>
                  <a:lnTo>
                    <a:pt x="222" y="354"/>
                  </a:lnTo>
                  <a:lnTo>
                    <a:pt x="211" y="349"/>
                  </a:lnTo>
                  <a:lnTo>
                    <a:pt x="196" y="343"/>
                  </a:lnTo>
                  <a:lnTo>
                    <a:pt x="182" y="338"/>
                  </a:lnTo>
                  <a:lnTo>
                    <a:pt x="165" y="334"/>
                  </a:lnTo>
                  <a:lnTo>
                    <a:pt x="150" y="329"/>
                  </a:lnTo>
                  <a:lnTo>
                    <a:pt x="136" y="325"/>
                  </a:lnTo>
                  <a:lnTo>
                    <a:pt x="121" y="320"/>
                  </a:lnTo>
                  <a:lnTo>
                    <a:pt x="107" y="314"/>
                  </a:lnTo>
                  <a:lnTo>
                    <a:pt x="92" y="307"/>
                  </a:lnTo>
                  <a:lnTo>
                    <a:pt x="74" y="296"/>
                  </a:lnTo>
                  <a:lnTo>
                    <a:pt x="57" y="281"/>
                  </a:lnTo>
                  <a:lnTo>
                    <a:pt x="43" y="265"/>
                  </a:lnTo>
                  <a:lnTo>
                    <a:pt x="32" y="248"/>
                  </a:lnTo>
                  <a:lnTo>
                    <a:pt x="21" y="230"/>
                  </a:lnTo>
                  <a:lnTo>
                    <a:pt x="13" y="210"/>
                  </a:lnTo>
                  <a:lnTo>
                    <a:pt x="6" y="192"/>
                  </a:lnTo>
                  <a:lnTo>
                    <a:pt x="0" y="171"/>
                  </a:lnTo>
                  <a:lnTo>
                    <a:pt x="8" y="137"/>
                  </a:lnTo>
                  <a:lnTo>
                    <a:pt x="11" y="98"/>
                  </a:lnTo>
                  <a:lnTo>
                    <a:pt x="21" y="65"/>
                  </a:lnTo>
                  <a:lnTo>
                    <a:pt x="44" y="38"/>
                  </a:lnTo>
                  <a:lnTo>
                    <a:pt x="55" y="32"/>
                  </a:lnTo>
                  <a:lnTo>
                    <a:pt x="64" y="27"/>
                  </a:lnTo>
                  <a:lnTo>
                    <a:pt x="75" y="21"/>
                  </a:lnTo>
                  <a:lnTo>
                    <a:pt x="86" y="16"/>
                  </a:lnTo>
                  <a:lnTo>
                    <a:pt x="97" y="12"/>
                  </a:lnTo>
                  <a:lnTo>
                    <a:pt x="108" y="9"/>
                  </a:lnTo>
                  <a:lnTo>
                    <a:pt x="119" y="3"/>
                  </a:lnTo>
                  <a:lnTo>
                    <a:pt x="130" y="0"/>
                  </a:lnTo>
                  <a:lnTo>
                    <a:pt x="150" y="0"/>
                  </a:lnTo>
                  <a:lnTo>
                    <a:pt x="171" y="0"/>
                  </a:lnTo>
                  <a:lnTo>
                    <a:pt x="192" y="1"/>
                  </a:lnTo>
                  <a:lnTo>
                    <a:pt x="213" y="1"/>
                  </a:lnTo>
                  <a:lnTo>
                    <a:pt x="233" y="3"/>
                  </a:lnTo>
                  <a:lnTo>
                    <a:pt x="253" y="5"/>
                  </a:lnTo>
                  <a:lnTo>
                    <a:pt x="273" y="9"/>
                  </a:lnTo>
                  <a:lnTo>
                    <a:pt x="293" y="12"/>
                  </a:lnTo>
                  <a:close/>
                </a:path>
              </a:pathLst>
            </a:custGeom>
            <a:solidFill>
              <a:srgbClr val="3F3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9587" name="Freeform 8"/>
            <p:cNvSpPr>
              <a:spLocks noChangeAspect="1"/>
            </p:cNvSpPr>
            <p:nvPr/>
          </p:nvSpPr>
          <p:spPr bwMode="auto">
            <a:xfrm>
              <a:off x="820" y="1269"/>
              <a:ext cx="1064" cy="319"/>
            </a:xfrm>
            <a:custGeom>
              <a:avLst/>
              <a:gdLst>
                <a:gd name="T0" fmla="*/ 1 w 2129"/>
                <a:gd name="T1" fmla="*/ 0 h 639"/>
                <a:gd name="T2" fmla="*/ 1 w 2129"/>
                <a:gd name="T3" fmla="*/ 0 h 639"/>
                <a:gd name="T4" fmla="*/ 2 w 2129"/>
                <a:gd name="T5" fmla="*/ 0 h 639"/>
                <a:gd name="T6" fmla="*/ 2 w 2129"/>
                <a:gd name="T7" fmla="*/ 0 h 639"/>
                <a:gd name="T8" fmla="*/ 2 w 2129"/>
                <a:gd name="T9" fmla="*/ 0 h 639"/>
                <a:gd name="T10" fmla="*/ 2 w 2129"/>
                <a:gd name="T11" fmla="*/ 0 h 639"/>
                <a:gd name="T12" fmla="*/ 2 w 2129"/>
                <a:gd name="T13" fmla="*/ 0 h 639"/>
                <a:gd name="T14" fmla="*/ 3 w 2129"/>
                <a:gd name="T15" fmla="*/ 0 h 639"/>
                <a:gd name="T16" fmla="*/ 3 w 2129"/>
                <a:gd name="T17" fmla="*/ 0 h 639"/>
                <a:gd name="T18" fmla="*/ 3 w 2129"/>
                <a:gd name="T19" fmla="*/ 0 h 639"/>
                <a:gd name="T20" fmla="*/ 3 w 2129"/>
                <a:gd name="T21" fmla="*/ 0 h 639"/>
                <a:gd name="T22" fmla="*/ 4 w 2129"/>
                <a:gd name="T23" fmla="*/ 1 h 639"/>
                <a:gd name="T24" fmla="*/ 4 w 2129"/>
                <a:gd name="T25" fmla="*/ 1 h 639"/>
                <a:gd name="T26" fmla="*/ 4 w 2129"/>
                <a:gd name="T27" fmla="*/ 1 h 639"/>
                <a:gd name="T28" fmla="*/ 5 w 2129"/>
                <a:gd name="T29" fmla="*/ 1 h 639"/>
                <a:gd name="T30" fmla="*/ 5 w 2129"/>
                <a:gd name="T31" fmla="*/ 1 h 639"/>
                <a:gd name="T32" fmla="*/ 5 w 2129"/>
                <a:gd name="T33" fmla="*/ 1 h 639"/>
                <a:gd name="T34" fmla="*/ 6 w 2129"/>
                <a:gd name="T35" fmla="*/ 1 h 639"/>
                <a:gd name="T36" fmla="*/ 6 w 2129"/>
                <a:gd name="T37" fmla="*/ 1 h 639"/>
                <a:gd name="T38" fmla="*/ 7 w 2129"/>
                <a:gd name="T39" fmla="*/ 1 h 639"/>
                <a:gd name="T40" fmla="*/ 7 w 2129"/>
                <a:gd name="T41" fmla="*/ 1 h 639"/>
                <a:gd name="T42" fmla="*/ 7 w 2129"/>
                <a:gd name="T43" fmla="*/ 1 h 639"/>
                <a:gd name="T44" fmla="*/ 8 w 2129"/>
                <a:gd name="T45" fmla="*/ 2 h 639"/>
                <a:gd name="T46" fmla="*/ 8 w 2129"/>
                <a:gd name="T47" fmla="*/ 2 h 639"/>
                <a:gd name="T48" fmla="*/ 8 w 2129"/>
                <a:gd name="T49" fmla="*/ 2 h 639"/>
                <a:gd name="T50" fmla="*/ 7 w 2129"/>
                <a:gd name="T51" fmla="*/ 2 h 639"/>
                <a:gd name="T52" fmla="*/ 7 w 2129"/>
                <a:gd name="T53" fmla="*/ 2 h 639"/>
                <a:gd name="T54" fmla="*/ 6 w 2129"/>
                <a:gd name="T55" fmla="*/ 2 h 639"/>
                <a:gd name="T56" fmla="*/ 6 w 2129"/>
                <a:gd name="T57" fmla="*/ 1 h 639"/>
                <a:gd name="T58" fmla="*/ 5 w 2129"/>
                <a:gd name="T59" fmla="*/ 1 h 639"/>
                <a:gd name="T60" fmla="*/ 4 w 2129"/>
                <a:gd name="T61" fmla="*/ 1 h 639"/>
                <a:gd name="T62" fmla="*/ 4 w 2129"/>
                <a:gd name="T63" fmla="*/ 1 h 639"/>
                <a:gd name="T64" fmla="*/ 3 w 2129"/>
                <a:gd name="T65" fmla="*/ 1 h 639"/>
                <a:gd name="T66" fmla="*/ 3 w 2129"/>
                <a:gd name="T67" fmla="*/ 1 h 639"/>
                <a:gd name="T68" fmla="*/ 2 w 2129"/>
                <a:gd name="T69" fmla="*/ 0 h 639"/>
                <a:gd name="T70" fmla="*/ 2 w 2129"/>
                <a:gd name="T71" fmla="*/ 0 h 639"/>
                <a:gd name="T72" fmla="*/ 1 w 2129"/>
                <a:gd name="T73" fmla="*/ 0 h 639"/>
                <a:gd name="T74" fmla="*/ 1 w 2129"/>
                <a:gd name="T75" fmla="*/ 0 h 639"/>
                <a:gd name="T76" fmla="*/ 0 w 2129"/>
                <a:gd name="T77" fmla="*/ 0 h 639"/>
                <a:gd name="T78" fmla="*/ 0 w 2129"/>
                <a:gd name="T79" fmla="*/ 0 h 639"/>
                <a:gd name="T80" fmla="*/ 0 w 2129"/>
                <a:gd name="T81" fmla="*/ 0 h 639"/>
                <a:gd name="T82" fmla="*/ 0 w 2129"/>
                <a:gd name="T83" fmla="*/ 0 h 639"/>
                <a:gd name="T84" fmla="*/ 0 w 2129"/>
                <a:gd name="T85" fmla="*/ 0 h 639"/>
                <a:gd name="T86" fmla="*/ 0 w 2129"/>
                <a:gd name="T87" fmla="*/ 0 h 639"/>
                <a:gd name="T88" fmla="*/ 0 w 2129"/>
                <a:gd name="T89" fmla="*/ 0 h 639"/>
                <a:gd name="T90" fmla="*/ 1 w 2129"/>
                <a:gd name="T91" fmla="*/ 0 h 639"/>
                <a:gd name="T92" fmla="*/ 1 w 2129"/>
                <a:gd name="T93" fmla="*/ 0 h 639"/>
                <a:gd name="T94" fmla="*/ 1 w 2129"/>
                <a:gd name="T95" fmla="*/ 0 h 63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29"/>
                <a:gd name="T145" fmla="*/ 0 h 639"/>
                <a:gd name="T146" fmla="*/ 2129 w 2129"/>
                <a:gd name="T147" fmla="*/ 639 h 63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29" h="639">
                  <a:moveTo>
                    <a:pt x="433" y="37"/>
                  </a:moveTo>
                  <a:lnTo>
                    <a:pt x="448" y="41"/>
                  </a:lnTo>
                  <a:lnTo>
                    <a:pt x="462" y="46"/>
                  </a:lnTo>
                  <a:lnTo>
                    <a:pt x="475" y="53"/>
                  </a:lnTo>
                  <a:lnTo>
                    <a:pt x="490" y="61"/>
                  </a:lnTo>
                  <a:lnTo>
                    <a:pt x="503" y="68"/>
                  </a:lnTo>
                  <a:lnTo>
                    <a:pt x="515" y="75"/>
                  </a:lnTo>
                  <a:lnTo>
                    <a:pt x="530" y="81"/>
                  </a:lnTo>
                  <a:lnTo>
                    <a:pt x="545" y="84"/>
                  </a:lnTo>
                  <a:lnTo>
                    <a:pt x="556" y="92"/>
                  </a:lnTo>
                  <a:lnTo>
                    <a:pt x="569" y="97"/>
                  </a:lnTo>
                  <a:lnTo>
                    <a:pt x="580" y="105"/>
                  </a:lnTo>
                  <a:lnTo>
                    <a:pt x="590" y="110"/>
                  </a:lnTo>
                  <a:lnTo>
                    <a:pt x="601" y="116"/>
                  </a:lnTo>
                  <a:lnTo>
                    <a:pt x="612" y="121"/>
                  </a:lnTo>
                  <a:lnTo>
                    <a:pt x="625" y="127"/>
                  </a:lnTo>
                  <a:lnTo>
                    <a:pt x="636" y="132"/>
                  </a:lnTo>
                  <a:lnTo>
                    <a:pt x="654" y="141"/>
                  </a:lnTo>
                  <a:lnTo>
                    <a:pt x="673" y="149"/>
                  </a:lnTo>
                  <a:lnTo>
                    <a:pt x="693" y="158"/>
                  </a:lnTo>
                  <a:lnTo>
                    <a:pt x="711" y="165"/>
                  </a:lnTo>
                  <a:lnTo>
                    <a:pt x="729" y="172"/>
                  </a:lnTo>
                  <a:lnTo>
                    <a:pt x="750" y="181"/>
                  </a:lnTo>
                  <a:lnTo>
                    <a:pt x="768" y="189"/>
                  </a:lnTo>
                  <a:lnTo>
                    <a:pt x="788" y="196"/>
                  </a:lnTo>
                  <a:lnTo>
                    <a:pt x="806" y="203"/>
                  </a:lnTo>
                  <a:lnTo>
                    <a:pt x="826" y="211"/>
                  </a:lnTo>
                  <a:lnTo>
                    <a:pt x="845" y="218"/>
                  </a:lnTo>
                  <a:lnTo>
                    <a:pt x="863" y="225"/>
                  </a:lnTo>
                  <a:lnTo>
                    <a:pt x="883" y="233"/>
                  </a:lnTo>
                  <a:lnTo>
                    <a:pt x="901" y="240"/>
                  </a:lnTo>
                  <a:lnTo>
                    <a:pt x="922" y="247"/>
                  </a:lnTo>
                  <a:lnTo>
                    <a:pt x="940" y="255"/>
                  </a:lnTo>
                  <a:lnTo>
                    <a:pt x="971" y="266"/>
                  </a:lnTo>
                  <a:lnTo>
                    <a:pt x="1002" y="275"/>
                  </a:lnTo>
                  <a:lnTo>
                    <a:pt x="1033" y="284"/>
                  </a:lnTo>
                  <a:lnTo>
                    <a:pt x="1066" y="293"/>
                  </a:lnTo>
                  <a:lnTo>
                    <a:pt x="1097" y="300"/>
                  </a:lnTo>
                  <a:lnTo>
                    <a:pt x="1130" y="308"/>
                  </a:lnTo>
                  <a:lnTo>
                    <a:pt x="1163" y="313"/>
                  </a:lnTo>
                  <a:lnTo>
                    <a:pt x="1196" y="320"/>
                  </a:lnTo>
                  <a:lnTo>
                    <a:pt x="1229" y="326"/>
                  </a:lnTo>
                  <a:lnTo>
                    <a:pt x="1262" y="330"/>
                  </a:lnTo>
                  <a:lnTo>
                    <a:pt x="1295" y="335"/>
                  </a:lnTo>
                  <a:lnTo>
                    <a:pt x="1328" y="339"/>
                  </a:lnTo>
                  <a:lnTo>
                    <a:pt x="1360" y="342"/>
                  </a:lnTo>
                  <a:lnTo>
                    <a:pt x="1395" y="346"/>
                  </a:lnTo>
                  <a:lnTo>
                    <a:pt x="1428" y="350"/>
                  </a:lnTo>
                  <a:lnTo>
                    <a:pt x="1461" y="353"/>
                  </a:lnTo>
                  <a:lnTo>
                    <a:pt x="1496" y="357"/>
                  </a:lnTo>
                  <a:lnTo>
                    <a:pt x="1529" y="361"/>
                  </a:lnTo>
                  <a:lnTo>
                    <a:pt x="1563" y="366"/>
                  </a:lnTo>
                  <a:lnTo>
                    <a:pt x="1598" y="370"/>
                  </a:lnTo>
                  <a:lnTo>
                    <a:pt x="1633" y="374"/>
                  </a:lnTo>
                  <a:lnTo>
                    <a:pt x="1668" y="377"/>
                  </a:lnTo>
                  <a:lnTo>
                    <a:pt x="1702" y="383"/>
                  </a:lnTo>
                  <a:lnTo>
                    <a:pt x="1735" y="388"/>
                  </a:lnTo>
                  <a:lnTo>
                    <a:pt x="1768" y="394"/>
                  </a:lnTo>
                  <a:lnTo>
                    <a:pt x="1799" y="401"/>
                  </a:lnTo>
                  <a:lnTo>
                    <a:pt x="1830" y="408"/>
                  </a:lnTo>
                  <a:lnTo>
                    <a:pt x="1862" y="417"/>
                  </a:lnTo>
                  <a:lnTo>
                    <a:pt x="1893" y="428"/>
                  </a:lnTo>
                  <a:lnTo>
                    <a:pt x="1922" y="439"/>
                  </a:lnTo>
                  <a:lnTo>
                    <a:pt x="1953" y="452"/>
                  </a:lnTo>
                  <a:lnTo>
                    <a:pt x="1982" y="467"/>
                  </a:lnTo>
                  <a:lnTo>
                    <a:pt x="2004" y="480"/>
                  </a:lnTo>
                  <a:lnTo>
                    <a:pt x="2024" y="494"/>
                  </a:lnTo>
                  <a:lnTo>
                    <a:pt x="2043" y="513"/>
                  </a:lnTo>
                  <a:lnTo>
                    <a:pt x="2059" y="529"/>
                  </a:lnTo>
                  <a:lnTo>
                    <a:pt x="2074" y="549"/>
                  </a:lnTo>
                  <a:lnTo>
                    <a:pt x="2088" y="569"/>
                  </a:lnTo>
                  <a:lnTo>
                    <a:pt x="2103" y="589"/>
                  </a:lnTo>
                  <a:lnTo>
                    <a:pt x="2118" y="609"/>
                  </a:lnTo>
                  <a:lnTo>
                    <a:pt x="2129" y="639"/>
                  </a:lnTo>
                  <a:lnTo>
                    <a:pt x="2083" y="628"/>
                  </a:lnTo>
                  <a:lnTo>
                    <a:pt x="2037" y="617"/>
                  </a:lnTo>
                  <a:lnTo>
                    <a:pt x="1991" y="604"/>
                  </a:lnTo>
                  <a:lnTo>
                    <a:pt x="1946" y="593"/>
                  </a:lnTo>
                  <a:lnTo>
                    <a:pt x="1900" y="580"/>
                  </a:lnTo>
                  <a:lnTo>
                    <a:pt x="1854" y="567"/>
                  </a:lnTo>
                  <a:lnTo>
                    <a:pt x="1809" y="555"/>
                  </a:lnTo>
                  <a:lnTo>
                    <a:pt x="1763" y="542"/>
                  </a:lnTo>
                  <a:lnTo>
                    <a:pt x="1719" y="529"/>
                  </a:lnTo>
                  <a:lnTo>
                    <a:pt x="1673" y="516"/>
                  </a:lnTo>
                  <a:lnTo>
                    <a:pt x="1627" y="503"/>
                  </a:lnTo>
                  <a:lnTo>
                    <a:pt x="1582" y="491"/>
                  </a:lnTo>
                  <a:lnTo>
                    <a:pt x="1538" y="476"/>
                  </a:lnTo>
                  <a:lnTo>
                    <a:pt x="1492" y="463"/>
                  </a:lnTo>
                  <a:lnTo>
                    <a:pt x="1446" y="450"/>
                  </a:lnTo>
                  <a:lnTo>
                    <a:pt x="1403" y="436"/>
                  </a:lnTo>
                  <a:lnTo>
                    <a:pt x="1357" y="423"/>
                  </a:lnTo>
                  <a:lnTo>
                    <a:pt x="1311" y="410"/>
                  </a:lnTo>
                  <a:lnTo>
                    <a:pt x="1267" y="395"/>
                  </a:lnTo>
                  <a:lnTo>
                    <a:pt x="1221" y="383"/>
                  </a:lnTo>
                  <a:lnTo>
                    <a:pt x="1176" y="370"/>
                  </a:lnTo>
                  <a:lnTo>
                    <a:pt x="1130" y="355"/>
                  </a:lnTo>
                  <a:lnTo>
                    <a:pt x="1086" y="342"/>
                  </a:lnTo>
                  <a:lnTo>
                    <a:pt x="1040" y="330"/>
                  </a:lnTo>
                  <a:lnTo>
                    <a:pt x="995" y="317"/>
                  </a:lnTo>
                  <a:lnTo>
                    <a:pt x="949" y="304"/>
                  </a:lnTo>
                  <a:lnTo>
                    <a:pt x="905" y="291"/>
                  </a:lnTo>
                  <a:lnTo>
                    <a:pt x="859" y="280"/>
                  </a:lnTo>
                  <a:lnTo>
                    <a:pt x="814" y="267"/>
                  </a:lnTo>
                  <a:lnTo>
                    <a:pt x="768" y="256"/>
                  </a:lnTo>
                  <a:lnTo>
                    <a:pt x="722" y="244"/>
                  </a:lnTo>
                  <a:lnTo>
                    <a:pt x="676" y="233"/>
                  </a:lnTo>
                  <a:lnTo>
                    <a:pt x="633" y="222"/>
                  </a:lnTo>
                  <a:lnTo>
                    <a:pt x="590" y="211"/>
                  </a:lnTo>
                  <a:lnTo>
                    <a:pt x="548" y="198"/>
                  </a:lnTo>
                  <a:lnTo>
                    <a:pt x="506" y="185"/>
                  </a:lnTo>
                  <a:lnTo>
                    <a:pt x="464" y="172"/>
                  </a:lnTo>
                  <a:lnTo>
                    <a:pt x="422" y="159"/>
                  </a:lnTo>
                  <a:lnTo>
                    <a:pt x="380" y="145"/>
                  </a:lnTo>
                  <a:lnTo>
                    <a:pt x="338" y="132"/>
                  </a:lnTo>
                  <a:lnTo>
                    <a:pt x="296" y="119"/>
                  </a:lnTo>
                  <a:lnTo>
                    <a:pt x="254" y="105"/>
                  </a:lnTo>
                  <a:lnTo>
                    <a:pt x="212" y="92"/>
                  </a:lnTo>
                  <a:lnTo>
                    <a:pt x="170" y="79"/>
                  </a:lnTo>
                  <a:lnTo>
                    <a:pt x="128" y="66"/>
                  </a:lnTo>
                  <a:lnTo>
                    <a:pt x="86" y="53"/>
                  </a:lnTo>
                  <a:lnTo>
                    <a:pt x="44" y="42"/>
                  </a:lnTo>
                  <a:lnTo>
                    <a:pt x="0" y="31"/>
                  </a:lnTo>
                  <a:lnTo>
                    <a:pt x="14" y="24"/>
                  </a:lnTo>
                  <a:lnTo>
                    <a:pt x="31" y="17"/>
                  </a:lnTo>
                  <a:lnTo>
                    <a:pt x="47" y="13"/>
                  </a:lnTo>
                  <a:lnTo>
                    <a:pt x="66" y="8"/>
                  </a:lnTo>
                  <a:lnTo>
                    <a:pt x="84" y="6"/>
                  </a:lnTo>
                  <a:lnTo>
                    <a:pt x="102" y="2"/>
                  </a:lnTo>
                  <a:lnTo>
                    <a:pt x="119" y="2"/>
                  </a:lnTo>
                  <a:lnTo>
                    <a:pt x="137" y="0"/>
                  </a:lnTo>
                  <a:lnTo>
                    <a:pt x="155" y="0"/>
                  </a:lnTo>
                  <a:lnTo>
                    <a:pt x="173" y="0"/>
                  </a:lnTo>
                  <a:lnTo>
                    <a:pt x="192" y="0"/>
                  </a:lnTo>
                  <a:lnTo>
                    <a:pt x="212" y="0"/>
                  </a:lnTo>
                  <a:lnTo>
                    <a:pt x="230" y="2"/>
                  </a:lnTo>
                  <a:lnTo>
                    <a:pt x="248" y="4"/>
                  </a:lnTo>
                  <a:lnTo>
                    <a:pt x="267" y="8"/>
                  </a:lnTo>
                  <a:lnTo>
                    <a:pt x="285" y="9"/>
                  </a:lnTo>
                  <a:lnTo>
                    <a:pt x="303" y="13"/>
                  </a:lnTo>
                  <a:lnTo>
                    <a:pt x="322" y="15"/>
                  </a:lnTo>
                  <a:lnTo>
                    <a:pt x="340" y="19"/>
                  </a:lnTo>
                  <a:lnTo>
                    <a:pt x="360" y="22"/>
                  </a:lnTo>
                  <a:lnTo>
                    <a:pt x="378" y="26"/>
                  </a:lnTo>
                  <a:lnTo>
                    <a:pt x="397" y="30"/>
                  </a:lnTo>
                  <a:lnTo>
                    <a:pt x="415" y="33"/>
                  </a:lnTo>
                  <a:lnTo>
                    <a:pt x="433" y="37"/>
                  </a:lnTo>
                  <a:close/>
                </a:path>
              </a:pathLst>
            </a:custGeom>
            <a:solidFill>
              <a:srgbClr val="FFB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109588" name="Freeform 9"/>
            <p:cNvSpPr>
              <a:spLocks noChangeAspect="1"/>
            </p:cNvSpPr>
            <p:nvPr/>
          </p:nvSpPr>
          <p:spPr bwMode="auto">
            <a:xfrm>
              <a:off x="592" y="1375"/>
              <a:ext cx="1300" cy="607"/>
            </a:xfrm>
            <a:custGeom>
              <a:avLst/>
              <a:gdLst>
                <a:gd name="T0" fmla="*/ 3 w 2599"/>
                <a:gd name="T1" fmla="*/ 1 h 1212"/>
                <a:gd name="T2" fmla="*/ 3 w 2599"/>
                <a:gd name="T3" fmla="*/ 1 h 1212"/>
                <a:gd name="T4" fmla="*/ 4 w 2599"/>
                <a:gd name="T5" fmla="*/ 1 h 1212"/>
                <a:gd name="T6" fmla="*/ 4 w 2599"/>
                <a:gd name="T7" fmla="*/ 1 h 1212"/>
                <a:gd name="T8" fmla="*/ 5 w 2599"/>
                <a:gd name="T9" fmla="*/ 2 h 1212"/>
                <a:gd name="T10" fmla="*/ 5 w 2599"/>
                <a:gd name="T11" fmla="*/ 2 h 1212"/>
                <a:gd name="T12" fmla="*/ 5 w 2599"/>
                <a:gd name="T13" fmla="*/ 2 h 1212"/>
                <a:gd name="T14" fmla="*/ 6 w 2599"/>
                <a:gd name="T15" fmla="*/ 2 h 1212"/>
                <a:gd name="T16" fmla="*/ 6 w 2599"/>
                <a:gd name="T17" fmla="*/ 2 h 1212"/>
                <a:gd name="T18" fmla="*/ 7 w 2599"/>
                <a:gd name="T19" fmla="*/ 2 h 1212"/>
                <a:gd name="T20" fmla="*/ 7 w 2599"/>
                <a:gd name="T21" fmla="*/ 2 h 1212"/>
                <a:gd name="T22" fmla="*/ 7 w 2599"/>
                <a:gd name="T23" fmla="*/ 2 h 1212"/>
                <a:gd name="T24" fmla="*/ 8 w 2599"/>
                <a:gd name="T25" fmla="*/ 2 h 1212"/>
                <a:gd name="T26" fmla="*/ 8 w 2599"/>
                <a:gd name="T27" fmla="*/ 2 h 1212"/>
                <a:gd name="T28" fmla="*/ 9 w 2599"/>
                <a:gd name="T29" fmla="*/ 2 h 1212"/>
                <a:gd name="T30" fmla="*/ 9 w 2599"/>
                <a:gd name="T31" fmla="*/ 2 h 1212"/>
                <a:gd name="T32" fmla="*/ 9 w 2599"/>
                <a:gd name="T33" fmla="*/ 2 h 1212"/>
                <a:gd name="T34" fmla="*/ 10 w 2599"/>
                <a:gd name="T35" fmla="*/ 3 h 1212"/>
                <a:gd name="T36" fmla="*/ 10 w 2599"/>
                <a:gd name="T37" fmla="*/ 3 h 1212"/>
                <a:gd name="T38" fmla="*/ 10 w 2599"/>
                <a:gd name="T39" fmla="*/ 3 h 1212"/>
                <a:gd name="T40" fmla="*/ 10 w 2599"/>
                <a:gd name="T41" fmla="*/ 3 h 1212"/>
                <a:gd name="T42" fmla="*/ 10 w 2599"/>
                <a:gd name="T43" fmla="*/ 3 h 1212"/>
                <a:gd name="T44" fmla="*/ 11 w 2599"/>
                <a:gd name="T45" fmla="*/ 4 h 1212"/>
                <a:gd name="T46" fmla="*/ 11 w 2599"/>
                <a:gd name="T47" fmla="*/ 4 h 1212"/>
                <a:gd name="T48" fmla="*/ 10 w 2599"/>
                <a:gd name="T49" fmla="*/ 5 h 1212"/>
                <a:gd name="T50" fmla="*/ 10 w 2599"/>
                <a:gd name="T51" fmla="*/ 5 h 1212"/>
                <a:gd name="T52" fmla="*/ 9 w 2599"/>
                <a:gd name="T53" fmla="*/ 5 h 1212"/>
                <a:gd name="T54" fmla="*/ 9 w 2599"/>
                <a:gd name="T55" fmla="*/ 5 h 1212"/>
                <a:gd name="T56" fmla="*/ 8 w 2599"/>
                <a:gd name="T57" fmla="*/ 5 h 1212"/>
                <a:gd name="T58" fmla="*/ 8 w 2599"/>
                <a:gd name="T59" fmla="*/ 5 h 1212"/>
                <a:gd name="T60" fmla="*/ 7 w 2599"/>
                <a:gd name="T61" fmla="*/ 5 h 1212"/>
                <a:gd name="T62" fmla="*/ 6 w 2599"/>
                <a:gd name="T63" fmla="*/ 5 h 1212"/>
                <a:gd name="T64" fmla="*/ 6 w 2599"/>
                <a:gd name="T65" fmla="*/ 5 h 1212"/>
                <a:gd name="T66" fmla="*/ 5 w 2599"/>
                <a:gd name="T67" fmla="*/ 5 h 1212"/>
                <a:gd name="T68" fmla="*/ 5 w 2599"/>
                <a:gd name="T69" fmla="*/ 5 h 1212"/>
                <a:gd name="T70" fmla="*/ 4 w 2599"/>
                <a:gd name="T71" fmla="*/ 5 h 1212"/>
                <a:gd name="T72" fmla="*/ 4 w 2599"/>
                <a:gd name="T73" fmla="*/ 5 h 1212"/>
                <a:gd name="T74" fmla="*/ 3 w 2599"/>
                <a:gd name="T75" fmla="*/ 5 h 1212"/>
                <a:gd name="T76" fmla="*/ 3 w 2599"/>
                <a:gd name="T77" fmla="*/ 4 h 1212"/>
                <a:gd name="T78" fmla="*/ 3 w 2599"/>
                <a:gd name="T79" fmla="*/ 4 h 1212"/>
                <a:gd name="T80" fmla="*/ 2 w 2599"/>
                <a:gd name="T81" fmla="*/ 4 h 1212"/>
                <a:gd name="T82" fmla="*/ 2 w 2599"/>
                <a:gd name="T83" fmla="*/ 4 h 1212"/>
                <a:gd name="T84" fmla="*/ 2 w 2599"/>
                <a:gd name="T85" fmla="*/ 4 h 1212"/>
                <a:gd name="T86" fmla="*/ 1 w 2599"/>
                <a:gd name="T87" fmla="*/ 3 h 1212"/>
                <a:gd name="T88" fmla="*/ 1 w 2599"/>
                <a:gd name="T89" fmla="*/ 3 h 1212"/>
                <a:gd name="T90" fmla="*/ 1 w 2599"/>
                <a:gd name="T91" fmla="*/ 3 h 1212"/>
                <a:gd name="T92" fmla="*/ 1 w 2599"/>
                <a:gd name="T93" fmla="*/ 2 h 1212"/>
                <a:gd name="T94" fmla="*/ 1 w 2599"/>
                <a:gd name="T95" fmla="*/ 1 h 1212"/>
                <a:gd name="T96" fmla="*/ 1 w 2599"/>
                <a:gd name="T97" fmla="*/ 1 h 1212"/>
                <a:gd name="T98" fmla="*/ 1 w 2599"/>
                <a:gd name="T99" fmla="*/ 1 h 1212"/>
                <a:gd name="T100" fmla="*/ 1 w 2599"/>
                <a:gd name="T101" fmla="*/ 1 h 1212"/>
                <a:gd name="T102" fmla="*/ 2 w 2599"/>
                <a:gd name="T103" fmla="*/ 1 h 1212"/>
                <a:gd name="T104" fmla="*/ 2 w 2599"/>
                <a:gd name="T105" fmla="*/ 1 h 1212"/>
                <a:gd name="T106" fmla="*/ 2 w 2599"/>
                <a:gd name="T107" fmla="*/ 1 h 1212"/>
                <a:gd name="T108" fmla="*/ 2 w 2599"/>
                <a:gd name="T109" fmla="*/ 1 h 121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99"/>
                <a:gd name="T166" fmla="*/ 0 h 1212"/>
                <a:gd name="T167" fmla="*/ 2599 w 2599"/>
                <a:gd name="T168" fmla="*/ 1212 h 121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99" h="1212">
                  <a:moveTo>
                    <a:pt x="520" y="11"/>
                  </a:moveTo>
                  <a:lnTo>
                    <a:pt x="551" y="20"/>
                  </a:lnTo>
                  <a:lnTo>
                    <a:pt x="582" y="29"/>
                  </a:lnTo>
                  <a:lnTo>
                    <a:pt x="613" y="42"/>
                  </a:lnTo>
                  <a:lnTo>
                    <a:pt x="642" y="54"/>
                  </a:lnTo>
                  <a:lnTo>
                    <a:pt x="672" y="67"/>
                  </a:lnTo>
                  <a:lnTo>
                    <a:pt x="701" y="82"/>
                  </a:lnTo>
                  <a:lnTo>
                    <a:pt x="728" y="98"/>
                  </a:lnTo>
                  <a:lnTo>
                    <a:pt x="758" y="113"/>
                  </a:lnTo>
                  <a:lnTo>
                    <a:pt x="785" y="129"/>
                  </a:lnTo>
                  <a:lnTo>
                    <a:pt x="812" y="146"/>
                  </a:lnTo>
                  <a:lnTo>
                    <a:pt x="840" y="162"/>
                  </a:lnTo>
                  <a:lnTo>
                    <a:pt x="869" y="179"/>
                  </a:lnTo>
                  <a:lnTo>
                    <a:pt x="897" y="195"/>
                  </a:lnTo>
                  <a:lnTo>
                    <a:pt x="926" y="210"/>
                  </a:lnTo>
                  <a:lnTo>
                    <a:pt x="955" y="225"/>
                  </a:lnTo>
                  <a:lnTo>
                    <a:pt x="984" y="239"/>
                  </a:lnTo>
                  <a:lnTo>
                    <a:pt x="1010" y="252"/>
                  </a:lnTo>
                  <a:lnTo>
                    <a:pt x="1037" y="263"/>
                  </a:lnTo>
                  <a:lnTo>
                    <a:pt x="1063" y="276"/>
                  </a:lnTo>
                  <a:lnTo>
                    <a:pt x="1090" y="289"/>
                  </a:lnTo>
                  <a:lnTo>
                    <a:pt x="1116" y="300"/>
                  </a:lnTo>
                  <a:lnTo>
                    <a:pt x="1143" y="311"/>
                  </a:lnTo>
                  <a:lnTo>
                    <a:pt x="1171" y="321"/>
                  </a:lnTo>
                  <a:lnTo>
                    <a:pt x="1198" y="332"/>
                  </a:lnTo>
                  <a:lnTo>
                    <a:pt x="1224" y="342"/>
                  </a:lnTo>
                  <a:lnTo>
                    <a:pt x="1251" y="351"/>
                  </a:lnTo>
                  <a:lnTo>
                    <a:pt x="1277" y="360"/>
                  </a:lnTo>
                  <a:lnTo>
                    <a:pt x="1304" y="369"/>
                  </a:lnTo>
                  <a:lnTo>
                    <a:pt x="1330" y="376"/>
                  </a:lnTo>
                  <a:lnTo>
                    <a:pt x="1357" y="384"/>
                  </a:lnTo>
                  <a:lnTo>
                    <a:pt x="1385" y="389"/>
                  </a:lnTo>
                  <a:lnTo>
                    <a:pt x="1412" y="396"/>
                  </a:lnTo>
                  <a:lnTo>
                    <a:pt x="1438" y="402"/>
                  </a:lnTo>
                  <a:lnTo>
                    <a:pt x="1467" y="407"/>
                  </a:lnTo>
                  <a:lnTo>
                    <a:pt x="1495" y="413"/>
                  </a:lnTo>
                  <a:lnTo>
                    <a:pt x="1522" y="417"/>
                  </a:lnTo>
                  <a:lnTo>
                    <a:pt x="1549" y="422"/>
                  </a:lnTo>
                  <a:lnTo>
                    <a:pt x="1579" y="426"/>
                  </a:lnTo>
                  <a:lnTo>
                    <a:pt x="1606" y="428"/>
                  </a:lnTo>
                  <a:lnTo>
                    <a:pt x="1635" y="431"/>
                  </a:lnTo>
                  <a:lnTo>
                    <a:pt x="1657" y="433"/>
                  </a:lnTo>
                  <a:lnTo>
                    <a:pt x="1677" y="437"/>
                  </a:lnTo>
                  <a:lnTo>
                    <a:pt x="1699" y="439"/>
                  </a:lnTo>
                  <a:lnTo>
                    <a:pt x="1721" y="442"/>
                  </a:lnTo>
                  <a:lnTo>
                    <a:pt x="1743" y="444"/>
                  </a:lnTo>
                  <a:lnTo>
                    <a:pt x="1765" y="448"/>
                  </a:lnTo>
                  <a:lnTo>
                    <a:pt x="1787" y="451"/>
                  </a:lnTo>
                  <a:lnTo>
                    <a:pt x="1809" y="453"/>
                  </a:lnTo>
                  <a:lnTo>
                    <a:pt x="1829" y="457"/>
                  </a:lnTo>
                  <a:lnTo>
                    <a:pt x="1851" y="459"/>
                  </a:lnTo>
                  <a:lnTo>
                    <a:pt x="1873" y="462"/>
                  </a:lnTo>
                  <a:lnTo>
                    <a:pt x="1895" y="464"/>
                  </a:lnTo>
                  <a:lnTo>
                    <a:pt x="1917" y="468"/>
                  </a:lnTo>
                  <a:lnTo>
                    <a:pt x="1939" y="470"/>
                  </a:lnTo>
                  <a:lnTo>
                    <a:pt x="1959" y="471"/>
                  </a:lnTo>
                  <a:lnTo>
                    <a:pt x="1981" y="473"/>
                  </a:lnTo>
                  <a:lnTo>
                    <a:pt x="2003" y="475"/>
                  </a:lnTo>
                  <a:lnTo>
                    <a:pt x="2027" y="477"/>
                  </a:lnTo>
                  <a:lnTo>
                    <a:pt x="2051" y="479"/>
                  </a:lnTo>
                  <a:lnTo>
                    <a:pt x="2072" y="481"/>
                  </a:lnTo>
                  <a:lnTo>
                    <a:pt x="2096" y="482"/>
                  </a:lnTo>
                  <a:lnTo>
                    <a:pt x="2120" y="484"/>
                  </a:lnTo>
                  <a:lnTo>
                    <a:pt x="2142" y="488"/>
                  </a:lnTo>
                  <a:lnTo>
                    <a:pt x="2166" y="490"/>
                  </a:lnTo>
                  <a:lnTo>
                    <a:pt x="2190" y="493"/>
                  </a:lnTo>
                  <a:lnTo>
                    <a:pt x="2211" y="495"/>
                  </a:lnTo>
                  <a:lnTo>
                    <a:pt x="2235" y="499"/>
                  </a:lnTo>
                  <a:lnTo>
                    <a:pt x="2257" y="503"/>
                  </a:lnTo>
                  <a:lnTo>
                    <a:pt x="2279" y="508"/>
                  </a:lnTo>
                  <a:lnTo>
                    <a:pt x="2301" y="512"/>
                  </a:lnTo>
                  <a:lnTo>
                    <a:pt x="2323" y="517"/>
                  </a:lnTo>
                  <a:lnTo>
                    <a:pt x="2345" y="523"/>
                  </a:lnTo>
                  <a:lnTo>
                    <a:pt x="2354" y="526"/>
                  </a:lnTo>
                  <a:lnTo>
                    <a:pt x="2363" y="528"/>
                  </a:lnTo>
                  <a:lnTo>
                    <a:pt x="2372" y="532"/>
                  </a:lnTo>
                  <a:lnTo>
                    <a:pt x="2382" y="534"/>
                  </a:lnTo>
                  <a:lnTo>
                    <a:pt x="2391" y="537"/>
                  </a:lnTo>
                  <a:lnTo>
                    <a:pt x="2400" y="539"/>
                  </a:lnTo>
                  <a:lnTo>
                    <a:pt x="2409" y="543"/>
                  </a:lnTo>
                  <a:lnTo>
                    <a:pt x="2418" y="546"/>
                  </a:lnTo>
                  <a:lnTo>
                    <a:pt x="2440" y="557"/>
                  </a:lnTo>
                  <a:lnTo>
                    <a:pt x="2462" y="570"/>
                  </a:lnTo>
                  <a:lnTo>
                    <a:pt x="2482" y="583"/>
                  </a:lnTo>
                  <a:lnTo>
                    <a:pt x="2502" y="600"/>
                  </a:lnTo>
                  <a:lnTo>
                    <a:pt x="2519" y="616"/>
                  </a:lnTo>
                  <a:lnTo>
                    <a:pt x="2533" y="634"/>
                  </a:lnTo>
                  <a:lnTo>
                    <a:pt x="2546" y="654"/>
                  </a:lnTo>
                  <a:lnTo>
                    <a:pt x="2557" y="676"/>
                  </a:lnTo>
                  <a:lnTo>
                    <a:pt x="2572" y="722"/>
                  </a:lnTo>
                  <a:lnTo>
                    <a:pt x="2583" y="770"/>
                  </a:lnTo>
                  <a:lnTo>
                    <a:pt x="2592" y="815"/>
                  </a:lnTo>
                  <a:lnTo>
                    <a:pt x="2599" y="863"/>
                  </a:lnTo>
                  <a:lnTo>
                    <a:pt x="2594" y="892"/>
                  </a:lnTo>
                  <a:lnTo>
                    <a:pt x="2586" y="921"/>
                  </a:lnTo>
                  <a:lnTo>
                    <a:pt x="2577" y="951"/>
                  </a:lnTo>
                  <a:lnTo>
                    <a:pt x="2566" y="978"/>
                  </a:lnTo>
                  <a:lnTo>
                    <a:pt x="2552" y="1004"/>
                  </a:lnTo>
                  <a:lnTo>
                    <a:pt x="2535" y="1029"/>
                  </a:lnTo>
                  <a:lnTo>
                    <a:pt x="2513" y="1053"/>
                  </a:lnTo>
                  <a:lnTo>
                    <a:pt x="2489" y="1073"/>
                  </a:lnTo>
                  <a:lnTo>
                    <a:pt x="2458" y="1095"/>
                  </a:lnTo>
                  <a:lnTo>
                    <a:pt x="2425" y="1114"/>
                  </a:lnTo>
                  <a:lnTo>
                    <a:pt x="2391" y="1130"/>
                  </a:lnTo>
                  <a:lnTo>
                    <a:pt x="2356" y="1145"/>
                  </a:lnTo>
                  <a:lnTo>
                    <a:pt x="2319" y="1156"/>
                  </a:lnTo>
                  <a:lnTo>
                    <a:pt x="2283" y="1167"/>
                  </a:lnTo>
                  <a:lnTo>
                    <a:pt x="2246" y="1178"/>
                  </a:lnTo>
                  <a:lnTo>
                    <a:pt x="2210" y="1187"/>
                  </a:lnTo>
                  <a:lnTo>
                    <a:pt x="2173" y="1196"/>
                  </a:lnTo>
                  <a:lnTo>
                    <a:pt x="2136" y="1201"/>
                  </a:lnTo>
                  <a:lnTo>
                    <a:pt x="2100" y="1207"/>
                  </a:lnTo>
                  <a:lnTo>
                    <a:pt x="2063" y="1209"/>
                  </a:lnTo>
                  <a:lnTo>
                    <a:pt x="2025" y="1210"/>
                  </a:lnTo>
                  <a:lnTo>
                    <a:pt x="1988" y="1212"/>
                  </a:lnTo>
                  <a:lnTo>
                    <a:pt x="1950" y="1212"/>
                  </a:lnTo>
                  <a:lnTo>
                    <a:pt x="1912" y="1210"/>
                  </a:lnTo>
                  <a:lnTo>
                    <a:pt x="1873" y="1209"/>
                  </a:lnTo>
                  <a:lnTo>
                    <a:pt x="1835" y="1209"/>
                  </a:lnTo>
                  <a:lnTo>
                    <a:pt x="1798" y="1207"/>
                  </a:lnTo>
                  <a:lnTo>
                    <a:pt x="1760" y="1205"/>
                  </a:lnTo>
                  <a:lnTo>
                    <a:pt x="1721" y="1203"/>
                  </a:lnTo>
                  <a:lnTo>
                    <a:pt x="1685" y="1203"/>
                  </a:lnTo>
                  <a:lnTo>
                    <a:pt x="1646" y="1203"/>
                  </a:lnTo>
                  <a:lnTo>
                    <a:pt x="1610" y="1203"/>
                  </a:lnTo>
                  <a:lnTo>
                    <a:pt x="1571" y="1203"/>
                  </a:lnTo>
                  <a:lnTo>
                    <a:pt x="1535" y="1203"/>
                  </a:lnTo>
                  <a:lnTo>
                    <a:pt x="1496" y="1201"/>
                  </a:lnTo>
                  <a:lnTo>
                    <a:pt x="1460" y="1200"/>
                  </a:lnTo>
                  <a:lnTo>
                    <a:pt x="1423" y="1196"/>
                  </a:lnTo>
                  <a:lnTo>
                    <a:pt x="1387" y="1190"/>
                  </a:lnTo>
                  <a:lnTo>
                    <a:pt x="1350" y="1185"/>
                  </a:lnTo>
                  <a:lnTo>
                    <a:pt x="1313" y="1179"/>
                  </a:lnTo>
                  <a:lnTo>
                    <a:pt x="1277" y="1172"/>
                  </a:lnTo>
                  <a:lnTo>
                    <a:pt x="1242" y="1165"/>
                  </a:lnTo>
                  <a:lnTo>
                    <a:pt x="1206" y="1157"/>
                  </a:lnTo>
                  <a:lnTo>
                    <a:pt x="1171" y="1150"/>
                  </a:lnTo>
                  <a:lnTo>
                    <a:pt x="1134" y="1141"/>
                  </a:lnTo>
                  <a:lnTo>
                    <a:pt x="1100" y="1132"/>
                  </a:lnTo>
                  <a:lnTo>
                    <a:pt x="1063" y="1123"/>
                  </a:lnTo>
                  <a:lnTo>
                    <a:pt x="1028" y="1114"/>
                  </a:lnTo>
                  <a:lnTo>
                    <a:pt x="1004" y="1108"/>
                  </a:lnTo>
                  <a:lnTo>
                    <a:pt x="979" y="1101"/>
                  </a:lnTo>
                  <a:lnTo>
                    <a:pt x="955" y="1093"/>
                  </a:lnTo>
                  <a:lnTo>
                    <a:pt x="931" y="1086"/>
                  </a:lnTo>
                  <a:lnTo>
                    <a:pt x="906" y="1079"/>
                  </a:lnTo>
                  <a:lnTo>
                    <a:pt x="882" y="1070"/>
                  </a:lnTo>
                  <a:lnTo>
                    <a:pt x="858" y="1062"/>
                  </a:lnTo>
                  <a:lnTo>
                    <a:pt x="834" y="1053"/>
                  </a:lnTo>
                  <a:lnTo>
                    <a:pt x="811" y="1044"/>
                  </a:lnTo>
                  <a:lnTo>
                    <a:pt x="787" y="1035"/>
                  </a:lnTo>
                  <a:lnTo>
                    <a:pt x="763" y="1026"/>
                  </a:lnTo>
                  <a:lnTo>
                    <a:pt x="741" y="1017"/>
                  </a:lnTo>
                  <a:lnTo>
                    <a:pt x="717" y="1007"/>
                  </a:lnTo>
                  <a:lnTo>
                    <a:pt x="694" y="998"/>
                  </a:lnTo>
                  <a:lnTo>
                    <a:pt x="672" y="987"/>
                  </a:lnTo>
                  <a:lnTo>
                    <a:pt x="648" y="978"/>
                  </a:lnTo>
                  <a:lnTo>
                    <a:pt x="624" y="969"/>
                  </a:lnTo>
                  <a:lnTo>
                    <a:pt x="602" y="958"/>
                  </a:lnTo>
                  <a:lnTo>
                    <a:pt x="578" y="947"/>
                  </a:lnTo>
                  <a:lnTo>
                    <a:pt x="556" y="934"/>
                  </a:lnTo>
                  <a:lnTo>
                    <a:pt x="534" y="921"/>
                  </a:lnTo>
                  <a:lnTo>
                    <a:pt x="512" y="909"/>
                  </a:lnTo>
                  <a:lnTo>
                    <a:pt x="492" y="896"/>
                  </a:lnTo>
                  <a:lnTo>
                    <a:pt x="470" y="883"/>
                  </a:lnTo>
                  <a:lnTo>
                    <a:pt x="450" y="868"/>
                  </a:lnTo>
                  <a:lnTo>
                    <a:pt x="428" y="856"/>
                  </a:lnTo>
                  <a:lnTo>
                    <a:pt x="408" y="841"/>
                  </a:lnTo>
                  <a:lnTo>
                    <a:pt x="386" y="828"/>
                  </a:lnTo>
                  <a:lnTo>
                    <a:pt x="364" y="814"/>
                  </a:lnTo>
                  <a:lnTo>
                    <a:pt x="344" y="801"/>
                  </a:lnTo>
                  <a:lnTo>
                    <a:pt x="322" y="786"/>
                  </a:lnTo>
                  <a:lnTo>
                    <a:pt x="300" y="773"/>
                  </a:lnTo>
                  <a:lnTo>
                    <a:pt x="273" y="755"/>
                  </a:lnTo>
                  <a:lnTo>
                    <a:pt x="245" y="737"/>
                  </a:lnTo>
                  <a:lnTo>
                    <a:pt x="218" y="717"/>
                  </a:lnTo>
                  <a:lnTo>
                    <a:pt x="192" y="695"/>
                  </a:lnTo>
                  <a:lnTo>
                    <a:pt x="167" y="673"/>
                  </a:lnTo>
                  <a:lnTo>
                    <a:pt x="143" y="649"/>
                  </a:lnTo>
                  <a:lnTo>
                    <a:pt x="121" y="623"/>
                  </a:lnTo>
                  <a:lnTo>
                    <a:pt x="99" y="598"/>
                  </a:lnTo>
                  <a:lnTo>
                    <a:pt x="79" y="570"/>
                  </a:lnTo>
                  <a:lnTo>
                    <a:pt x="61" y="543"/>
                  </a:lnTo>
                  <a:lnTo>
                    <a:pt x="46" y="514"/>
                  </a:lnTo>
                  <a:lnTo>
                    <a:pt x="31" y="484"/>
                  </a:lnTo>
                  <a:lnTo>
                    <a:pt x="20" y="453"/>
                  </a:lnTo>
                  <a:lnTo>
                    <a:pt x="11" y="422"/>
                  </a:lnTo>
                  <a:lnTo>
                    <a:pt x="4" y="391"/>
                  </a:lnTo>
                  <a:lnTo>
                    <a:pt x="0" y="358"/>
                  </a:lnTo>
                  <a:lnTo>
                    <a:pt x="8" y="321"/>
                  </a:lnTo>
                  <a:lnTo>
                    <a:pt x="11" y="285"/>
                  </a:lnTo>
                  <a:lnTo>
                    <a:pt x="15" y="250"/>
                  </a:lnTo>
                  <a:lnTo>
                    <a:pt x="31" y="217"/>
                  </a:lnTo>
                  <a:lnTo>
                    <a:pt x="30" y="212"/>
                  </a:lnTo>
                  <a:lnTo>
                    <a:pt x="33" y="210"/>
                  </a:lnTo>
                  <a:lnTo>
                    <a:pt x="37" y="208"/>
                  </a:lnTo>
                  <a:lnTo>
                    <a:pt x="39" y="204"/>
                  </a:lnTo>
                  <a:lnTo>
                    <a:pt x="59" y="181"/>
                  </a:lnTo>
                  <a:lnTo>
                    <a:pt x="81" y="159"/>
                  </a:lnTo>
                  <a:lnTo>
                    <a:pt x="103" y="137"/>
                  </a:lnTo>
                  <a:lnTo>
                    <a:pt x="127" y="117"/>
                  </a:lnTo>
                  <a:lnTo>
                    <a:pt x="150" y="98"/>
                  </a:lnTo>
                  <a:lnTo>
                    <a:pt x="176" y="82"/>
                  </a:lnTo>
                  <a:lnTo>
                    <a:pt x="202" y="67"/>
                  </a:lnTo>
                  <a:lnTo>
                    <a:pt x="229" y="53"/>
                  </a:lnTo>
                  <a:lnTo>
                    <a:pt x="255" y="42"/>
                  </a:lnTo>
                  <a:lnTo>
                    <a:pt x="284" y="31"/>
                  </a:lnTo>
                  <a:lnTo>
                    <a:pt x="311" y="21"/>
                  </a:lnTo>
                  <a:lnTo>
                    <a:pt x="341" y="14"/>
                  </a:lnTo>
                  <a:lnTo>
                    <a:pt x="370" y="9"/>
                  </a:lnTo>
                  <a:lnTo>
                    <a:pt x="401" y="3"/>
                  </a:lnTo>
                  <a:lnTo>
                    <a:pt x="432" y="1"/>
                  </a:lnTo>
                  <a:lnTo>
                    <a:pt x="463" y="0"/>
                  </a:lnTo>
                  <a:lnTo>
                    <a:pt x="470" y="1"/>
                  </a:lnTo>
                  <a:lnTo>
                    <a:pt x="478" y="3"/>
                  </a:lnTo>
                  <a:lnTo>
                    <a:pt x="485" y="5"/>
                  </a:lnTo>
                  <a:lnTo>
                    <a:pt x="492" y="7"/>
                  </a:lnTo>
                  <a:lnTo>
                    <a:pt x="498" y="7"/>
                  </a:lnTo>
                  <a:lnTo>
                    <a:pt x="505" y="9"/>
                  </a:lnTo>
                  <a:lnTo>
                    <a:pt x="512" y="9"/>
                  </a:lnTo>
                  <a:lnTo>
                    <a:pt x="520" y="11"/>
                  </a:lnTo>
                  <a:close/>
                </a:path>
              </a:pathLst>
            </a:custGeom>
            <a:solidFill>
              <a:srgbClr val="FFB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</p:grpSp>
      <p:sp>
        <p:nvSpPr>
          <p:cNvPr id="631818" name="Text Box 10"/>
          <p:cNvSpPr txBox="1">
            <a:spLocks noChangeArrowheads="1"/>
          </p:cNvSpPr>
          <p:nvPr/>
        </p:nvSpPr>
        <p:spPr bwMode="auto">
          <a:xfrm>
            <a:off x="3530600" y="3505200"/>
            <a:ext cx="5918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Then one was found!</a:t>
            </a:r>
          </a:p>
        </p:txBody>
      </p:sp>
      <p:sp>
        <p:nvSpPr>
          <p:cNvPr id="631819" name="Text Box 11"/>
          <p:cNvSpPr txBox="1">
            <a:spLocks noChangeArrowheads="1"/>
          </p:cNvSpPr>
          <p:nvPr/>
        </p:nvSpPr>
        <p:spPr bwMode="auto">
          <a:xfrm>
            <a:off x="3505200" y="4419600"/>
            <a:ext cx="591820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5715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Theoretical Computer Science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finds new algorithms every day.</a:t>
            </a:r>
          </a:p>
        </p:txBody>
      </p:sp>
      <p:grpSp>
        <p:nvGrpSpPr>
          <p:cNvPr id="109575" name="Group 12"/>
          <p:cNvGrpSpPr>
            <a:grpSpLocks/>
          </p:cNvGrpSpPr>
          <p:nvPr/>
        </p:nvGrpSpPr>
        <p:grpSpPr bwMode="auto">
          <a:xfrm>
            <a:off x="76200" y="4219575"/>
            <a:ext cx="3214688" cy="1341438"/>
            <a:chOff x="1879" y="1151"/>
            <a:chExt cx="2025" cy="845"/>
          </a:xfrm>
        </p:grpSpPr>
        <p:sp>
          <p:nvSpPr>
            <p:cNvPr id="109577" name="Text Box 13"/>
            <p:cNvSpPr txBox="1">
              <a:spLocks noChangeArrowheads="1"/>
            </p:cNvSpPr>
            <p:nvPr/>
          </p:nvSpPr>
          <p:spPr bwMode="auto">
            <a:xfrm>
              <a:off x="2573" y="1378"/>
              <a:ext cx="133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3x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+ 4x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– 7x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+ 8x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³ 12</a:t>
              </a:r>
            </a:p>
          </p:txBody>
        </p:sp>
        <p:sp>
          <p:nvSpPr>
            <p:cNvPr id="109578" name="Text Box 14"/>
            <p:cNvSpPr txBox="1">
              <a:spLocks noChangeArrowheads="1"/>
            </p:cNvSpPr>
            <p:nvPr/>
          </p:nvSpPr>
          <p:spPr bwMode="auto">
            <a:xfrm>
              <a:off x="2567" y="1535"/>
              <a:ext cx="1293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2x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- 8x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+ 4x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- 3x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³ 24</a:t>
              </a:r>
            </a:p>
          </p:txBody>
        </p:sp>
        <p:sp>
          <p:nvSpPr>
            <p:cNvPr id="109579" name="Text Box 15"/>
            <p:cNvSpPr txBox="1">
              <a:spLocks noChangeArrowheads="1"/>
            </p:cNvSpPr>
            <p:nvPr/>
          </p:nvSpPr>
          <p:spPr bwMode="auto">
            <a:xfrm>
              <a:off x="2503" y="1698"/>
              <a:ext cx="134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-8x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+ 2x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– 3x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- 9x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³   8</a:t>
              </a:r>
            </a:p>
          </p:txBody>
        </p:sp>
        <p:sp>
          <p:nvSpPr>
            <p:cNvPr id="109580" name="Text Box 16"/>
            <p:cNvSpPr txBox="1">
              <a:spLocks noChangeArrowheads="1"/>
            </p:cNvSpPr>
            <p:nvPr/>
          </p:nvSpPr>
          <p:spPr bwMode="auto">
            <a:xfrm>
              <a:off x="2616" y="1823"/>
              <a:ext cx="126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x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+ 2x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+ 9x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- 3x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³ 31</a:t>
              </a:r>
            </a:p>
          </p:txBody>
        </p:sp>
        <p:sp>
          <p:nvSpPr>
            <p:cNvPr id="109581" name="Text Box 17"/>
            <p:cNvSpPr txBox="1">
              <a:spLocks noChangeArrowheads="1"/>
            </p:cNvSpPr>
            <p:nvPr/>
          </p:nvSpPr>
          <p:spPr bwMode="auto">
            <a:xfrm>
              <a:off x="2496" y="1151"/>
              <a:ext cx="121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74320" rIns="274320">
              <a:spAutoFit/>
            </a:bodyPr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29x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1</a:t>
              </a: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+ 8x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2</a:t>
              </a: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+ 1x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3</a:t>
              </a:r>
              <a:r>
                <a:rPr kumimoji="0" lang="en-US" alt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 + 2x</a:t>
              </a:r>
              <a:r>
                <a:rPr kumimoji="0" lang="en-US" altLang="en-US" sz="1200" b="0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4</a:t>
              </a:r>
              <a:endPara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endParaRPr>
            </a:p>
          </p:txBody>
        </p:sp>
        <p:sp>
          <p:nvSpPr>
            <p:cNvPr id="631826" name="Rectangle 18"/>
            <p:cNvSpPr>
              <a:spLocks noChangeArrowheads="1"/>
            </p:cNvSpPr>
            <p:nvPr/>
          </p:nvSpPr>
          <p:spPr bwMode="auto">
            <a:xfrm>
              <a:off x="1879" y="1411"/>
              <a:ext cx="1056" cy="173"/>
            </a:xfrm>
            <a:prstGeom prst="rect">
              <a:avLst/>
            </a:prstGeom>
            <a:noFill/>
            <a:ln w="57150" cap="sq">
              <a:noFill/>
              <a:miter lim="800000"/>
              <a:headEnd/>
              <a:tailEnd/>
            </a:ln>
            <a:effectLst/>
          </p:spPr>
          <p:txBody>
            <a:bodyPr lIns="274320" rIns="27432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Subject to:</a:t>
              </a:r>
            </a:p>
          </p:txBody>
        </p:sp>
        <p:sp>
          <p:nvSpPr>
            <p:cNvPr id="631827" name="Rectangle 19"/>
            <p:cNvSpPr>
              <a:spLocks noChangeArrowheads="1"/>
            </p:cNvSpPr>
            <p:nvPr/>
          </p:nvSpPr>
          <p:spPr bwMode="auto">
            <a:xfrm>
              <a:off x="1964" y="1151"/>
              <a:ext cx="748" cy="173"/>
            </a:xfrm>
            <a:prstGeom prst="rect">
              <a:avLst/>
            </a:prstGeom>
            <a:noFill/>
            <a:ln w="12700" cap="sq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Times New Roman" pitchFamily="18" charset="0"/>
                  <a:ea typeface="+mn-ea"/>
                  <a:cs typeface="+mn-cs"/>
                </a:rPr>
                <a:t>Minimize:</a:t>
              </a:r>
            </a:p>
          </p:txBody>
        </p:sp>
      </p:grpSp>
      <p:sp>
        <p:nvSpPr>
          <p:cNvPr id="109576" name="Rectangle 20"/>
          <p:cNvSpPr>
            <a:spLocks noChangeArrowheads="1"/>
          </p:cNvSpPr>
          <p:nvPr/>
        </p:nvSpPr>
        <p:spPr bwMode="auto">
          <a:xfrm>
            <a:off x="1371600" y="3352800"/>
            <a:ext cx="9255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18" charset="2"/>
                <a:ea typeface="+mn-ea"/>
                <a:cs typeface="+mn-cs"/>
              </a:rPr>
              <a:t>»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18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18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318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318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318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318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318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318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1811" grpId="0" autoUpdateAnimBg="0"/>
      <p:bldP spid="631818" grpId="0" autoUpdateAnimBg="0"/>
      <p:bldP spid="631819" grpId="0" autoUpdateAnimBg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Text Box 5"/>
          <p:cNvSpPr txBox="1">
            <a:spLocks noChangeArrowheads="1"/>
          </p:cNvSpPr>
          <p:nvPr/>
        </p:nvSpPr>
        <p:spPr bwMode="auto">
          <a:xfrm>
            <a:off x="1828800" y="2590800"/>
            <a:ext cx="2895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sp>
        <p:nvSpPr>
          <p:cNvPr id="110595" name="Rectangle 7"/>
          <p:cNvSpPr>
            <a:spLocks noGrp="1" noChangeArrowheads="1"/>
          </p:cNvSpPr>
          <p:nvPr>
            <p:ph type="title"/>
          </p:nvPr>
        </p:nvSpPr>
        <p:spPr>
          <a:xfrm>
            <a:off x="685800" y="152400"/>
            <a:ext cx="7315200" cy="1143000"/>
          </a:xfrm>
        </p:spPr>
        <p:txBody>
          <a:bodyPr/>
          <a:lstStyle/>
          <a:p>
            <a:pPr eaLnBrk="1" hangingPunct="1"/>
            <a:r>
              <a:rPr lang="en-US" altLang="en-US" sz="4000"/>
              <a:t>Network Flow as a </a:t>
            </a:r>
            <a:br>
              <a:rPr lang="en-US" altLang="en-US" sz="4000"/>
            </a:br>
            <a:r>
              <a:rPr lang="en-US" altLang="en-US" sz="4000"/>
              <a:t>Linear Program</a:t>
            </a:r>
          </a:p>
        </p:txBody>
      </p:sp>
      <p:sp>
        <p:nvSpPr>
          <p:cNvPr id="871433" name="Text Box 9"/>
          <p:cNvSpPr txBox="1">
            <a:spLocks noChangeArrowheads="1"/>
          </p:cNvSpPr>
          <p:nvPr/>
        </p:nvSpPr>
        <p:spPr bwMode="auto">
          <a:xfrm>
            <a:off x="533400" y="1371600"/>
            <a:ext cx="8305800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Given an instance of Network Flow: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&lt;G,c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&lt;u,v&gt;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&gt;</a:t>
            </a:r>
            <a:b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</a:b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express it as a Linear Program: 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The variables: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 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Maximize:</a:t>
            </a:r>
          </a:p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99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Subject to:</a:t>
            </a:r>
          </a:p>
        </p:txBody>
      </p:sp>
      <p:sp>
        <p:nvSpPr>
          <p:cNvPr id="871434" name="Rectangle 10"/>
          <p:cNvSpPr>
            <a:spLocks noChangeArrowheads="1"/>
          </p:cNvSpPr>
          <p:nvPr/>
        </p:nvSpPr>
        <p:spPr bwMode="auto">
          <a:xfrm>
            <a:off x="2759075" y="2247900"/>
            <a:ext cx="455445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marR="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Flows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altLang="en-US" sz="2800" b="0" i="1" u="none" strike="noStrike" kern="1200" cap="none" spc="0" normalizeH="0" baseline="-2500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u,v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&gt;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for each edge.</a:t>
            </a:r>
          </a:p>
        </p:txBody>
      </p:sp>
      <p:sp>
        <p:nvSpPr>
          <p:cNvPr id="871435" name="Text Box 11"/>
          <p:cNvSpPr txBox="1">
            <a:spLocks noChangeArrowheads="1"/>
          </p:cNvSpPr>
          <p:nvPr/>
        </p:nvSpPr>
        <p:spPr bwMode="auto">
          <a:xfrm>
            <a:off x="1371600" y="3505200"/>
            <a:ext cx="7848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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&lt;u,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v&gt;: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&gt;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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c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&gt;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.  (Flow can't exceed capacity)</a:t>
            </a:r>
          </a:p>
        </p:txBody>
      </p:sp>
      <p:sp>
        <p:nvSpPr>
          <p:cNvPr id="871436" name="Text Box 12"/>
          <p:cNvSpPr txBox="1">
            <a:spLocks noChangeArrowheads="1"/>
          </p:cNvSpPr>
          <p:nvPr/>
        </p:nvSpPr>
        <p:spPr bwMode="auto">
          <a:xfrm>
            <a:off x="1371600" y="3962400"/>
            <a:ext cx="82296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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: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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F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&gt;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=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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w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&gt;  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(flow in = flow out)</a:t>
            </a:r>
          </a:p>
        </p:txBody>
      </p:sp>
      <p:sp>
        <p:nvSpPr>
          <p:cNvPr id="871437" name="Text Box 13"/>
          <p:cNvSpPr txBox="1">
            <a:spLocks noChangeArrowheads="1"/>
          </p:cNvSpPr>
          <p:nvPr/>
        </p:nvSpPr>
        <p:spPr bwMode="auto">
          <a:xfrm>
            <a:off x="3276600" y="2681288"/>
            <a:ext cx="50292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rate(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) =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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u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&gt;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 - </a:t>
            </a:r>
            <a:r>
              <a:rPr kumimoji="0" lang="en-US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  <a:sym typeface="Symbol" pitchFamily="18" charset="2"/>
              </a:rPr>
              <a:t>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 </a:t>
            </a:r>
            <a:r>
              <a:rPr kumimoji="0" lang="en-US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F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&lt;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v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,</a:t>
            </a:r>
            <a:r>
              <a:rPr kumimoji="0" lang="en-US" altLang="en-US" sz="2800" b="0" i="1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s</a:t>
            </a:r>
            <a:r>
              <a:rPr kumimoji="0" lang="en-US" altLang="en-US" sz="2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+mn-cs"/>
              </a:rPr>
              <a:t>&gt;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714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714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714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714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714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714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714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714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714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714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714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714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714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714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1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714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714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1434" grpId="0"/>
      <p:bldP spid="871435" grpId="0"/>
      <p:bldP spid="871436" grpId="0"/>
      <p:bldP spid="871437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Text Box 2"/>
          <p:cNvSpPr txBox="1">
            <a:spLocks noChangeArrowheads="1"/>
          </p:cNvSpPr>
          <p:nvPr/>
        </p:nvSpPr>
        <p:spPr bwMode="auto">
          <a:xfrm>
            <a:off x="533400" y="381000"/>
            <a:ext cx="822960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en-US">
                <a:solidFill>
                  <a:srgbClr val="FF9900"/>
                </a:solidFill>
              </a:rPr>
              <a:t>Instance:</a:t>
            </a:r>
            <a:r>
              <a:rPr lang="en-US" altLang="en-US">
                <a:solidFill>
                  <a:srgbClr val="FFFFFF"/>
                </a:solidFill>
              </a:rPr>
              <a:t>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200">
                <a:solidFill>
                  <a:srgbClr val="FFFFFF"/>
                </a:solidFill>
              </a:rPr>
              <a:t>A </a:t>
            </a:r>
            <a:r>
              <a:rPr lang="en-US" altLang="en-US" sz="3000">
                <a:solidFill>
                  <a:srgbClr val="FFFFFF"/>
                </a:solidFill>
              </a:rPr>
              <a:t>Network is a directed graph </a:t>
            </a:r>
            <a:r>
              <a:rPr lang="en-US" altLang="en-US" sz="3000" i="1">
                <a:solidFill>
                  <a:srgbClr val="FFFFFF"/>
                </a:solidFill>
              </a:rPr>
              <a:t>G</a:t>
            </a:r>
            <a:r>
              <a:rPr lang="en-US" altLang="en-US" sz="3000">
                <a:solidFill>
                  <a:srgbClr val="FFFFFF"/>
                </a:solidFill>
              </a:rPr>
              <a:t>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>
                <a:solidFill>
                  <a:srgbClr val="FFFFFF"/>
                </a:solidFill>
              </a:rPr>
              <a:t>Edges represent pipes that carry flow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>
                <a:solidFill>
                  <a:srgbClr val="FFFFFF"/>
                </a:solidFill>
              </a:rPr>
              <a:t>Each edge &lt;</a:t>
            </a:r>
            <a:r>
              <a:rPr lang="en-US" altLang="en-US" sz="3000" i="1">
                <a:solidFill>
                  <a:srgbClr val="FFFFFF"/>
                </a:solidFill>
              </a:rPr>
              <a:t>u</a:t>
            </a:r>
            <a:r>
              <a:rPr lang="en-US" altLang="en-US" sz="3000">
                <a:solidFill>
                  <a:srgbClr val="FFFFFF"/>
                </a:solidFill>
              </a:rPr>
              <a:t>,</a:t>
            </a:r>
            <a:r>
              <a:rPr lang="en-US" altLang="en-US" sz="3000" i="1">
                <a:solidFill>
                  <a:srgbClr val="FFFFFF"/>
                </a:solidFill>
              </a:rPr>
              <a:t>v</a:t>
            </a:r>
            <a:r>
              <a:rPr lang="en-US" altLang="en-US" sz="3000">
                <a:solidFill>
                  <a:srgbClr val="FFFFFF"/>
                </a:solidFill>
              </a:rPr>
              <a:t>&gt; has a maximum capacity </a:t>
            </a:r>
            <a:r>
              <a:rPr lang="en-US" altLang="en-US" sz="3000" i="1">
                <a:solidFill>
                  <a:srgbClr val="FFFFFF"/>
                </a:solidFill>
              </a:rPr>
              <a:t>c</a:t>
            </a:r>
            <a:r>
              <a:rPr lang="en-US" altLang="en-US" sz="3000" baseline="-25000">
                <a:solidFill>
                  <a:srgbClr val="FFFFFF"/>
                </a:solidFill>
              </a:rPr>
              <a:t>&lt;</a:t>
            </a:r>
            <a:r>
              <a:rPr lang="en-US" altLang="en-US" sz="3000" i="1" baseline="-25000">
                <a:solidFill>
                  <a:srgbClr val="FFFFFF"/>
                </a:solidFill>
              </a:rPr>
              <a:t>u</a:t>
            </a:r>
            <a:r>
              <a:rPr lang="en-US" altLang="en-US" sz="3000" baseline="-25000">
                <a:solidFill>
                  <a:srgbClr val="FFFFFF"/>
                </a:solidFill>
              </a:rPr>
              <a:t>,</a:t>
            </a:r>
            <a:r>
              <a:rPr lang="en-US" altLang="en-US" sz="3000" i="1" baseline="-25000">
                <a:solidFill>
                  <a:srgbClr val="FFFFFF"/>
                </a:solidFill>
              </a:rPr>
              <a:t>v</a:t>
            </a:r>
            <a:r>
              <a:rPr lang="en-US" altLang="en-US" sz="3000" baseline="-25000">
                <a:solidFill>
                  <a:srgbClr val="FFFFFF"/>
                </a:solidFill>
              </a:rPr>
              <a:t>&gt;</a:t>
            </a:r>
            <a:r>
              <a:rPr lang="en-US" altLang="en-US" sz="3000">
                <a:solidFill>
                  <a:srgbClr val="FFFFFF"/>
                </a:solidFill>
              </a:rPr>
              <a:t>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>
                <a:solidFill>
                  <a:srgbClr val="FFFFFF"/>
                </a:solidFill>
              </a:rPr>
              <a:t>A source node </a:t>
            </a:r>
            <a:r>
              <a:rPr lang="en-US" altLang="en-US" sz="3000" i="1">
                <a:solidFill>
                  <a:srgbClr val="FFFFFF"/>
                </a:solidFill>
              </a:rPr>
              <a:t>s </a:t>
            </a:r>
            <a:r>
              <a:rPr lang="en-US" altLang="en-US" sz="3000">
                <a:solidFill>
                  <a:srgbClr val="FFFFFF"/>
                </a:solidFill>
              </a:rPr>
              <a:t>out of which flow leaves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>
                <a:solidFill>
                  <a:srgbClr val="FFFFFF"/>
                </a:solidFill>
              </a:rPr>
              <a:t>A sink node </a:t>
            </a:r>
            <a:r>
              <a:rPr lang="en-US" altLang="en-US" sz="3000" i="1">
                <a:solidFill>
                  <a:srgbClr val="FFFFFF"/>
                </a:solidFill>
              </a:rPr>
              <a:t>t</a:t>
            </a:r>
            <a:r>
              <a:rPr lang="en-US" altLang="en-US" sz="3000">
                <a:solidFill>
                  <a:srgbClr val="FFFFFF"/>
                </a:solidFill>
              </a:rPr>
              <a:t> into which flow arrives</a:t>
            </a:r>
          </a:p>
        </p:txBody>
      </p:sp>
      <p:sp>
        <p:nvSpPr>
          <p:cNvPr id="5123" name="Rectangle 6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  <p:pic>
        <p:nvPicPr>
          <p:cNvPr id="5124" name="Picture 7" descr="03-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581400"/>
            <a:ext cx="3486150" cy="2657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125" name="Straight Arrow Connector 5"/>
          <p:cNvCxnSpPr>
            <a:cxnSpLocks noChangeShapeType="1"/>
          </p:cNvCxnSpPr>
          <p:nvPr/>
        </p:nvCxnSpPr>
        <p:spPr bwMode="auto">
          <a:xfrm>
            <a:off x="5700713" y="4919663"/>
            <a:ext cx="228600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26" name="Straight Arrow Connector 8"/>
          <p:cNvCxnSpPr>
            <a:cxnSpLocks noChangeShapeType="1"/>
          </p:cNvCxnSpPr>
          <p:nvPr/>
        </p:nvCxnSpPr>
        <p:spPr bwMode="auto">
          <a:xfrm rot="10800000">
            <a:off x="5305425" y="5057775"/>
            <a:ext cx="290513" cy="76200"/>
          </a:xfrm>
          <a:prstGeom prst="straightConnector1">
            <a:avLst/>
          </a:prstGeom>
          <a:noFill/>
          <a:ln w="19050" algn="ctr">
            <a:solidFill>
              <a:schemeClr val="bg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987748833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 descr="in00202_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886200"/>
            <a:ext cx="2971800" cy="2892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3539" name="Picture 3" descr="j0283790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3886200"/>
            <a:ext cx="2895600" cy="281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3540" name="Text Box 4"/>
          <p:cNvSpPr txBox="1">
            <a:spLocks noChangeArrowheads="1"/>
          </p:cNvSpPr>
          <p:nvPr/>
        </p:nvSpPr>
        <p:spPr bwMode="auto">
          <a:xfrm>
            <a:off x="0" y="381000"/>
            <a:ext cx="9372600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spcBef>
                <a:spcPct val="0"/>
              </a:spcBef>
            </a:pPr>
            <a:r>
              <a:rPr lang="en-US" altLang="en-US" dirty="0">
                <a:solidFill>
                  <a:srgbClr val="FF9900"/>
                </a:solidFill>
              </a:rPr>
              <a:t>Solution:</a:t>
            </a:r>
            <a:r>
              <a:rPr lang="en-US" altLang="en-US" dirty="0">
                <a:solidFill>
                  <a:srgbClr val="FFFFFF"/>
                </a:solidFill>
              </a:rPr>
              <a:t> 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200" dirty="0">
                <a:solidFill>
                  <a:srgbClr val="FFFFFF"/>
                </a:solidFill>
              </a:rPr>
              <a:t>The amount of flow </a:t>
            </a:r>
            <a:r>
              <a:rPr lang="en-US" altLang="en-US" sz="3000" i="1" dirty="0">
                <a:solidFill>
                  <a:srgbClr val="FFFFFF"/>
                </a:solidFill>
              </a:rPr>
              <a:t>F</a:t>
            </a:r>
            <a:r>
              <a:rPr lang="en-US" altLang="en-US" sz="3000" baseline="-25000" dirty="0">
                <a:solidFill>
                  <a:srgbClr val="FFFFFF"/>
                </a:solidFill>
              </a:rPr>
              <a:t>&lt;</a:t>
            </a:r>
            <a:r>
              <a:rPr lang="en-US" altLang="en-US" sz="3000" i="1" baseline="-25000" dirty="0" err="1">
                <a:solidFill>
                  <a:srgbClr val="FFFFFF"/>
                </a:solidFill>
              </a:rPr>
              <a:t>u</a:t>
            </a:r>
            <a:r>
              <a:rPr lang="en-US" altLang="en-US" sz="3000" baseline="-25000" dirty="0" err="1">
                <a:solidFill>
                  <a:srgbClr val="FFFFFF"/>
                </a:solidFill>
              </a:rPr>
              <a:t>,</a:t>
            </a:r>
            <a:r>
              <a:rPr lang="en-US" altLang="en-US" sz="3000" i="1" baseline="-25000" dirty="0" err="1">
                <a:solidFill>
                  <a:srgbClr val="FFFFFF"/>
                </a:solidFill>
              </a:rPr>
              <a:t>v</a:t>
            </a:r>
            <a:r>
              <a:rPr lang="en-US" altLang="en-US" sz="3000" baseline="-25000" dirty="0">
                <a:solidFill>
                  <a:srgbClr val="FFFFFF"/>
                </a:solidFill>
              </a:rPr>
              <a:t>&gt;</a:t>
            </a:r>
            <a:r>
              <a:rPr lang="en-US" altLang="en-US" sz="3000" dirty="0">
                <a:solidFill>
                  <a:srgbClr val="FFFFFF"/>
                </a:solidFill>
              </a:rPr>
              <a:t> through each edge.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dirty="0">
                <a:solidFill>
                  <a:srgbClr val="FFFFFF"/>
                </a:solidFill>
              </a:rPr>
              <a:t>Flow </a:t>
            </a:r>
            <a:r>
              <a:rPr lang="en-US" altLang="en-US" sz="3000" i="1" dirty="0">
                <a:solidFill>
                  <a:srgbClr val="FFFFFF"/>
                </a:solidFill>
              </a:rPr>
              <a:t>F</a:t>
            </a:r>
            <a:r>
              <a:rPr lang="en-US" altLang="en-US" sz="3000" baseline="-25000" dirty="0">
                <a:solidFill>
                  <a:srgbClr val="FFFFFF"/>
                </a:solidFill>
              </a:rPr>
              <a:t>&lt;</a:t>
            </a:r>
            <a:r>
              <a:rPr lang="en-US" altLang="en-US" sz="3000" i="1" baseline="-25000" dirty="0" err="1">
                <a:solidFill>
                  <a:srgbClr val="FFFFFF"/>
                </a:solidFill>
              </a:rPr>
              <a:t>u</a:t>
            </a:r>
            <a:r>
              <a:rPr lang="en-US" altLang="en-US" sz="3000" baseline="-25000" dirty="0" err="1">
                <a:solidFill>
                  <a:srgbClr val="FFFFFF"/>
                </a:solidFill>
              </a:rPr>
              <a:t>,</a:t>
            </a:r>
            <a:r>
              <a:rPr lang="en-US" altLang="en-US" sz="3000" i="1" baseline="-25000" dirty="0" err="1">
                <a:solidFill>
                  <a:srgbClr val="FFFFFF"/>
                </a:solidFill>
              </a:rPr>
              <a:t>v</a:t>
            </a:r>
            <a:r>
              <a:rPr lang="en-US" altLang="en-US" sz="3000" baseline="-25000" dirty="0">
                <a:solidFill>
                  <a:srgbClr val="FFFFFF"/>
                </a:solidFill>
              </a:rPr>
              <a:t>&gt;</a:t>
            </a:r>
            <a:r>
              <a:rPr lang="en-US" altLang="en-US" sz="3000" dirty="0">
                <a:solidFill>
                  <a:srgbClr val="FFFFFF"/>
                </a:solidFill>
              </a:rPr>
              <a:t> can’t exceed capacity </a:t>
            </a:r>
            <a:r>
              <a:rPr lang="en-US" altLang="en-US" sz="3000" i="1" dirty="0">
                <a:solidFill>
                  <a:srgbClr val="FFFFFF"/>
                </a:solidFill>
              </a:rPr>
              <a:t>c</a:t>
            </a:r>
            <a:r>
              <a:rPr lang="en-US" altLang="en-US" sz="3000" baseline="-25000" dirty="0">
                <a:solidFill>
                  <a:srgbClr val="FFFFFF"/>
                </a:solidFill>
              </a:rPr>
              <a:t>&lt;</a:t>
            </a:r>
            <a:r>
              <a:rPr lang="en-US" altLang="en-US" sz="3000" i="1" baseline="-25000" dirty="0" err="1">
                <a:solidFill>
                  <a:srgbClr val="FFFFFF"/>
                </a:solidFill>
              </a:rPr>
              <a:t>u</a:t>
            </a:r>
            <a:r>
              <a:rPr lang="en-US" altLang="en-US" sz="3000" baseline="-25000" dirty="0" err="1">
                <a:solidFill>
                  <a:srgbClr val="FFFFFF"/>
                </a:solidFill>
              </a:rPr>
              <a:t>,</a:t>
            </a:r>
            <a:r>
              <a:rPr lang="en-US" altLang="en-US" sz="3000" i="1" baseline="-25000" dirty="0" err="1">
                <a:solidFill>
                  <a:srgbClr val="FFFFFF"/>
                </a:solidFill>
              </a:rPr>
              <a:t>v</a:t>
            </a:r>
            <a:r>
              <a:rPr lang="en-US" altLang="en-US" sz="3000" baseline="-25000" dirty="0">
                <a:solidFill>
                  <a:srgbClr val="FFFFFF"/>
                </a:solidFill>
              </a:rPr>
              <a:t>&gt;</a:t>
            </a:r>
            <a:r>
              <a:rPr lang="en-US" altLang="en-US" sz="3000" dirty="0">
                <a:solidFill>
                  <a:srgbClr val="FFFFFF"/>
                </a:solidFill>
              </a:rPr>
              <a:t>.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dirty="0">
                <a:solidFill>
                  <a:srgbClr val="FFFFFF"/>
                </a:solidFill>
              </a:rPr>
              <a:t>Unidirectional flow</a:t>
            </a:r>
          </a:p>
          <a:p>
            <a:pPr lvl="1" algn="l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 dirty="0">
                <a:solidFill>
                  <a:srgbClr val="FFFFFF"/>
                </a:solidFill>
              </a:rPr>
              <a:t>No leaks, no extra flow.</a:t>
            </a:r>
          </a:p>
        </p:txBody>
      </p:sp>
      <p:sp>
        <p:nvSpPr>
          <p:cNvPr id="12293" name="Rectangle 5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Network Flow</a:t>
            </a:r>
          </a:p>
        </p:txBody>
      </p:sp>
    </p:spTree>
    <p:extLst>
      <p:ext uri="{BB962C8B-B14F-4D97-AF65-F5344CB8AC3E}">
        <p14:creationId xmlns:p14="http://schemas.microsoft.com/office/powerpoint/2010/main" val="3870881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35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35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335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335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335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3354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335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3354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/>
          </p:cNvGrpSpPr>
          <p:nvPr/>
        </p:nvGrpSpPr>
        <p:grpSpPr bwMode="auto">
          <a:xfrm>
            <a:off x="457200" y="533400"/>
            <a:ext cx="1181100" cy="1066800"/>
            <a:chOff x="1224" y="2539"/>
            <a:chExt cx="2280" cy="1785"/>
          </a:xfrm>
        </p:grpSpPr>
        <p:sp>
          <p:nvSpPr>
            <p:cNvPr id="28754" name="Freeform 5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grpSp>
          <p:nvGrpSpPr>
            <p:cNvPr id="28755" name="Group 6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8756" name="Group 7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8761" name="Freeform 8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8762" name="Freeform 9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8763" name="Freeform 10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8764" name="Freeform 11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8765" name="Freeform 12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8766" name="Freeform 13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  <p:grpSp>
            <p:nvGrpSpPr>
              <p:cNvPr id="28757" name="Group 14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8758" name="Freeform 15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8759" name="Freeform 16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  <p:sp>
              <p:nvSpPr>
                <p:cNvPr id="28760" name="Freeform 17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algn="l">
                    <a:spcBef>
                      <a:spcPct val="0"/>
                    </a:spcBef>
                  </a:pPr>
                  <a:endParaRPr lang="en-US">
                    <a:solidFill>
                      <a:srgbClr val="FF0000"/>
                    </a:solidFill>
                  </a:endParaRPr>
                </a:p>
              </p:txBody>
            </p:sp>
          </p:grpSp>
        </p:grpSp>
      </p:grpSp>
      <p:sp>
        <p:nvSpPr>
          <p:cNvPr id="656402" name="Freeform 18"/>
          <p:cNvSpPr>
            <a:spLocks/>
          </p:cNvSpPr>
          <p:nvPr/>
        </p:nvSpPr>
        <p:spPr bwMode="auto">
          <a:xfrm>
            <a:off x="6172200" y="3810000"/>
            <a:ext cx="5410200" cy="2895600"/>
          </a:xfrm>
          <a:custGeom>
            <a:avLst/>
            <a:gdLst>
              <a:gd name="T0" fmla="*/ 0 w 4224"/>
              <a:gd name="T1" fmla="*/ 2147483647 h 1973"/>
              <a:gd name="T2" fmla="*/ 2147483647 w 4224"/>
              <a:gd name="T3" fmla="*/ 2147483647 h 1973"/>
              <a:gd name="T4" fmla="*/ 2147483647 w 4224"/>
              <a:gd name="T5" fmla="*/ 2147483647 h 1973"/>
              <a:gd name="T6" fmla="*/ 2147483647 w 4224"/>
              <a:gd name="T7" fmla="*/ 2147483647 h 1973"/>
              <a:gd name="T8" fmla="*/ 2147483647 w 4224"/>
              <a:gd name="T9" fmla="*/ 2147483647 h 1973"/>
              <a:gd name="T10" fmla="*/ 2147483647 w 4224"/>
              <a:gd name="T11" fmla="*/ 2147483647 h 1973"/>
              <a:gd name="T12" fmla="*/ 2147483647 w 4224"/>
              <a:gd name="T13" fmla="*/ 2147483647 h 19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24"/>
              <a:gd name="T22" fmla="*/ 0 h 1973"/>
              <a:gd name="T23" fmla="*/ 4224 w 4224"/>
              <a:gd name="T24" fmla="*/ 1973 h 197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24" h="1973">
                <a:moveTo>
                  <a:pt x="0" y="1925"/>
                </a:moveTo>
                <a:cubicBezTo>
                  <a:pt x="248" y="1949"/>
                  <a:pt x="496" y="1973"/>
                  <a:pt x="720" y="1733"/>
                </a:cubicBezTo>
                <a:cubicBezTo>
                  <a:pt x="944" y="1493"/>
                  <a:pt x="1115" y="772"/>
                  <a:pt x="1344" y="485"/>
                </a:cubicBezTo>
                <a:cubicBezTo>
                  <a:pt x="1573" y="198"/>
                  <a:pt x="1848" y="0"/>
                  <a:pt x="2096" y="13"/>
                </a:cubicBezTo>
                <a:cubicBezTo>
                  <a:pt x="2344" y="26"/>
                  <a:pt x="2573" y="278"/>
                  <a:pt x="2832" y="565"/>
                </a:cubicBezTo>
                <a:cubicBezTo>
                  <a:pt x="3091" y="852"/>
                  <a:pt x="3416" y="1514"/>
                  <a:pt x="3648" y="1733"/>
                </a:cubicBezTo>
                <a:cubicBezTo>
                  <a:pt x="3880" y="1952"/>
                  <a:pt x="4048" y="1893"/>
                  <a:pt x="4224" y="1877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28677" name="Freeform 19"/>
          <p:cNvSpPr>
            <a:spLocks/>
          </p:cNvSpPr>
          <p:nvPr/>
        </p:nvSpPr>
        <p:spPr bwMode="auto">
          <a:xfrm>
            <a:off x="1905000" y="5092700"/>
            <a:ext cx="4648200" cy="1600200"/>
          </a:xfrm>
          <a:custGeom>
            <a:avLst/>
            <a:gdLst>
              <a:gd name="T0" fmla="*/ 0 w 4224"/>
              <a:gd name="T1" fmla="*/ 2147483647 h 1973"/>
              <a:gd name="T2" fmla="*/ 2147483647 w 4224"/>
              <a:gd name="T3" fmla="*/ 2147483647 h 1973"/>
              <a:gd name="T4" fmla="*/ 2147483647 w 4224"/>
              <a:gd name="T5" fmla="*/ 2147483647 h 1973"/>
              <a:gd name="T6" fmla="*/ 2147483647 w 4224"/>
              <a:gd name="T7" fmla="*/ 2147483647 h 1973"/>
              <a:gd name="T8" fmla="*/ 2147483647 w 4224"/>
              <a:gd name="T9" fmla="*/ 2147483647 h 1973"/>
              <a:gd name="T10" fmla="*/ 2147483647 w 4224"/>
              <a:gd name="T11" fmla="*/ 2147483647 h 1973"/>
              <a:gd name="T12" fmla="*/ 2147483647 w 4224"/>
              <a:gd name="T13" fmla="*/ 2147483647 h 19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224"/>
              <a:gd name="T22" fmla="*/ 0 h 1973"/>
              <a:gd name="T23" fmla="*/ 4224 w 4224"/>
              <a:gd name="T24" fmla="*/ 1973 h 197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224" h="1973">
                <a:moveTo>
                  <a:pt x="0" y="1925"/>
                </a:moveTo>
                <a:cubicBezTo>
                  <a:pt x="248" y="1949"/>
                  <a:pt x="496" y="1973"/>
                  <a:pt x="720" y="1733"/>
                </a:cubicBezTo>
                <a:cubicBezTo>
                  <a:pt x="944" y="1493"/>
                  <a:pt x="1115" y="772"/>
                  <a:pt x="1344" y="485"/>
                </a:cubicBezTo>
                <a:cubicBezTo>
                  <a:pt x="1573" y="198"/>
                  <a:pt x="1848" y="0"/>
                  <a:pt x="2096" y="13"/>
                </a:cubicBezTo>
                <a:cubicBezTo>
                  <a:pt x="2344" y="26"/>
                  <a:pt x="2573" y="278"/>
                  <a:pt x="2832" y="565"/>
                </a:cubicBezTo>
                <a:cubicBezTo>
                  <a:pt x="3091" y="852"/>
                  <a:pt x="3416" y="1514"/>
                  <a:pt x="3648" y="1733"/>
                </a:cubicBezTo>
                <a:cubicBezTo>
                  <a:pt x="3880" y="1952"/>
                  <a:pt x="4048" y="1893"/>
                  <a:pt x="4224" y="1877"/>
                </a:cubicBezTo>
              </a:path>
            </a:pathLst>
          </a:cu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grpSp>
        <p:nvGrpSpPr>
          <p:cNvPr id="6" name="Group 20"/>
          <p:cNvGrpSpPr>
            <a:grpSpLocks noChangeAspect="1"/>
          </p:cNvGrpSpPr>
          <p:nvPr/>
        </p:nvGrpSpPr>
        <p:grpSpPr bwMode="auto">
          <a:xfrm rot="870642">
            <a:off x="3217863" y="5257800"/>
            <a:ext cx="668337" cy="836613"/>
            <a:chOff x="2227" y="1194"/>
            <a:chExt cx="1944" cy="2413"/>
          </a:xfrm>
        </p:grpSpPr>
        <p:sp>
          <p:nvSpPr>
            <p:cNvPr id="28748" name="Freeform 21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17 w 600"/>
                <a:gd name="T1" fmla="*/ 3 h 608"/>
                <a:gd name="T2" fmla="*/ 16 w 600"/>
                <a:gd name="T3" fmla="*/ 2 h 608"/>
                <a:gd name="T4" fmla="*/ 15 w 600"/>
                <a:gd name="T5" fmla="*/ 1 h 608"/>
                <a:gd name="T6" fmla="*/ 13 w 600"/>
                <a:gd name="T7" fmla="*/ 1 h 608"/>
                <a:gd name="T8" fmla="*/ 8 w 600"/>
                <a:gd name="T9" fmla="*/ 0 h 608"/>
                <a:gd name="T10" fmla="*/ 4 w 600"/>
                <a:gd name="T11" fmla="*/ 1 h 608"/>
                <a:gd name="T12" fmla="*/ 1 w 600"/>
                <a:gd name="T13" fmla="*/ 1 h 608"/>
                <a:gd name="T14" fmla="*/ 0 w 600"/>
                <a:gd name="T15" fmla="*/ 2 h 608"/>
                <a:gd name="T16" fmla="*/ 1 w 600"/>
                <a:gd name="T17" fmla="*/ 3 h 608"/>
                <a:gd name="T18" fmla="*/ 2 w 600"/>
                <a:gd name="T19" fmla="*/ 4 h 608"/>
                <a:gd name="T20" fmla="*/ 4 w 600"/>
                <a:gd name="T21" fmla="*/ 5 h 608"/>
                <a:gd name="T22" fmla="*/ 6 w 600"/>
                <a:gd name="T23" fmla="*/ 6 h 608"/>
                <a:gd name="T24" fmla="*/ 8 w 600"/>
                <a:gd name="T25" fmla="*/ 6 h 608"/>
                <a:gd name="T26" fmla="*/ 11 w 600"/>
                <a:gd name="T27" fmla="*/ 6 h 608"/>
                <a:gd name="T28" fmla="*/ 14 w 600"/>
                <a:gd name="T29" fmla="*/ 5 h 608"/>
                <a:gd name="T30" fmla="*/ 15 w 600"/>
                <a:gd name="T31" fmla="*/ 4 h 608"/>
                <a:gd name="T32" fmla="*/ 17 w 600"/>
                <a:gd name="T33" fmla="*/ 4 h 608"/>
                <a:gd name="T34" fmla="*/ 18 w 600"/>
                <a:gd name="T35" fmla="*/ 3 h 608"/>
                <a:gd name="T36" fmla="*/ 25 w 600"/>
                <a:gd name="T37" fmla="*/ 3 h 608"/>
                <a:gd name="T38" fmla="*/ 26 w 600"/>
                <a:gd name="T39" fmla="*/ 2 h 608"/>
                <a:gd name="T40" fmla="*/ 25 w 600"/>
                <a:gd name="T41" fmla="*/ 2 h 608"/>
                <a:gd name="T42" fmla="*/ 17 w 600"/>
                <a:gd name="T43" fmla="*/ 3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49" name="Freeform 22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9 w 619"/>
                <a:gd name="T1" fmla="*/ 9 h 1085"/>
                <a:gd name="T2" fmla="*/ 12 w 619"/>
                <a:gd name="T3" fmla="*/ 4 h 1085"/>
                <a:gd name="T4" fmla="*/ 18 w 619"/>
                <a:gd name="T5" fmla="*/ 1 h 1085"/>
                <a:gd name="T6" fmla="*/ 20 w 619"/>
                <a:gd name="T7" fmla="*/ 0 h 1085"/>
                <a:gd name="T8" fmla="*/ 24 w 619"/>
                <a:gd name="T9" fmla="*/ 2 h 1085"/>
                <a:gd name="T10" fmla="*/ 26 w 619"/>
                <a:gd name="T11" fmla="*/ 5 h 1085"/>
                <a:gd name="T12" fmla="*/ 26 w 619"/>
                <a:gd name="T13" fmla="*/ 9 h 1085"/>
                <a:gd name="T14" fmla="*/ 23 w 619"/>
                <a:gd name="T15" fmla="*/ 17 h 1085"/>
                <a:gd name="T16" fmla="*/ 20 w 619"/>
                <a:gd name="T17" fmla="*/ 24 h 1085"/>
                <a:gd name="T18" fmla="*/ 18 w 619"/>
                <a:gd name="T19" fmla="*/ 29 h 1085"/>
                <a:gd name="T20" fmla="*/ 18 w 619"/>
                <a:gd name="T21" fmla="*/ 35 h 1085"/>
                <a:gd name="T22" fmla="*/ 18 w 619"/>
                <a:gd name="T23" fmla="*/ 41 h 1085"/>
                <a:gd name="T24" fmla="*/ 20 w 619"/>
                <a:gd name="T25" fmla="*/ 46 h 1085"/>
                <a:gd name="T26" fmla="*/ 20 w 619"/>
                <a:gd name="T27" fmla="*/ 53 h 1085"/>
                <a:gd name="T28" fmla="*/ 18 w 619"/>
                <a:gd name="T29" fmla="*/ 57 h 1085"/>
                <a:gd name="T30" fmla="*/ 15 w 619"/>
                <a:gd name="T31" fmla="*/ 59 h 1085"/>
                <a:gd name="T32" fmla="*/ 11 w 619"/>
                <a:gd name="T33" fmla="*/ 61 h 1085"/>
                <a:gd name="T34" fmla="*/ 7 w 619"/>
                <a:gd name="T35" fmla="*/ 61 h 1085"/>
                <a:gd name="T36" fmla="*/ 4 w 619"/>
                <a:gd name="T37" fmla="*/ 59 h 1085"/>
                <a:gd name="T38" fmla="*/ 1 w 619"/>
                <a:gd name="T39" fmla="*/ 52 h 1085"/>
                <a:gd name="T40" fmla="*/ 0 w 619"/>
                <a:gd name="T41" fmla="*/ 45 h 1085"/>
                <a:gd name="T42" fmla="*/ 1 w 619"/>
                <a:gd name="T43" fmla="*/ 36 h 1085"/>
                <a:gd name="T44" fmla="*/ 3 w 619"/>
                <a:gd name="T45" fmla="*/ 24 h 1085"/>
                <a:gd name="T46" fmla="*/ 5 w 619"/>
                <a:gd name="T47" fmla="*/ 15 h 1085"/>
                <a:gd name="T48" fmla="*/ 9 w 619"/>
                <a:gd name="T49" fmla="*/ 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50" name="Freeform 23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3 h 808"/>
                <a:gd name="T2" fmla="*/ 90 w 782"/>
                <a:gd name="T3" fmla="*/ 0 h 808"/>
                <a:gd name="T4" fmla="*/ 220 w 782"/>
                <a:gd name="T5" fmla="*/ 0 h 808"/>
                <a:gd name="T6" fmla="*/ 463 w 782"/>
                <a:gd name="T7" fmla="*/ 1 h 808"/>
                <a:gd name="T8" fmla="*/ 751 w 782"/>
                <a:gd name="T9" fmla="*/ 1 h 808"/>
                <a:gd name="T10" fmla="*/ 857 w 782"/>
                <a:gd name="T11" fmla="*/ 2 h 808"/>
                <a:gd name="T12" fmla="*/ 906 w 782"/>
                <a:gd name="T13" fmla="*/ 3 h 808"/>
                <a:gd name="T14" fmla="*/ 916 w 782"/>
                <a:gd name="T15" fmla="*/ 6 h 808"/>
                <a:gd name="T16" fmla="*/ 883 w 782"/>
                <a:gd name="T17" fmla="*/ 8 h 808"/>
                <a:gd name="T18" fmla="*/ 794 w 782"/>
                <a:gd name="T19" fmla="*/ 11 h 808"/>
                <a:gd name="T20" fmla="*/ 680 w 782"/>
                <a:gd name="T21" fmla="*/ 14 h 808"/>
                <a:gd name="T22" fmla="*/ 593 w 782"/>
                <a:gd name="T23" fmla="*/ 16 h 808"/>
                <a:gd name="T24" fmla="*/ 557 w 782"/>
                <a:gd name="T25" fmla="*/ 19 h 808"/>
                <a:gd name="T26" fmla="*/ 532 w 782"/>
                <a:gd name="T27" fmla="*/ 20 h 808"/>
                <a:gd name="T28" fmla="*/ 541 w 782"/>
                <a:gd name="T29" fmla="*/ 21 h 808"/>
                <a:gd name="T30" fmla="*/ 547 w 782"/>
                <a:gd name="T31" fmla="*/ 22 h 808"/>
                <a:gd name="T32" fmla="*/ 650 w 782"/>
                <a:gd name="T33" fmla="*/ 22 h 808"/>
                <a:gd name="T34" fmla="*/ 813 w 782"/>
                <a:gd name="T35" fmla="*/ 21 h 808"/>
                <a:gd name="T36" fmla="*/ 916 w 782"/>
                <a:gd name="T37" fmla="*/ 21 h 808"/>
                <a:gd name="T38" fmla="*/ 1024 w 782"/>
                <a:gd name="T39" fmla="*/ 22 h 808"/>
                <a:gd name="T40" fmla="*/ 1057 w 782"/>
                <a:gd name="T41" fmla="*/ 23 h 808"/>
                <a:gd name="T42" fmla="*/ 1024 w 782"/>
                <a:gd name="T43" fmla="*/ 25 h 808"/>
                <a:gd name="T44" fmla="*/ 979 w 782"/>
                <a:gd name="T45" fmla="*/ 25 h 808"/>
                <a:gd name="T46" fmla="*/ 906 w 782"/>
                <a:gd name="T47" fmla="*/ 25 h 808"/>
                <a:gd name="T48" fmla="*/ 809 w 782"/>
                <a:gd name="T49" fmla="*/ 23 h 808"/>
                <a:gd name="T50" fmla="*/ 703 w 782"/>
                <a:gd name="T51" fmla="*/ 23 h 808"/>
                <a:gd name="T52" fmla="*/ 532 w 782"/>
                <a:gd name="T53" fmla="*/ 25 h 808"/>
                <a:gd name="T54" fmla="*/ 480 w 782"/>
                <a:gd name="T55" fmla="*/ 24 h 808"/>
                <a:gd name="T56" fmla="*/ 452 w 782"/>
                <a:gd name="T57" fmla="*/ 23 h 808"/>
                <a:gd name="T58" fmla="*/ 452 w 782"/>
                <a:gd name="T59" fmla="*/ 21 h 808"/>
                <a:gd name="T60" fmla="*/ 452 w 782"/>
                <a:gd name="T61" fmla="*/ 18 h 808"/>
                <a:gd name="T62" fmla="*/ 525 w 782"/>
                <a:gd name="T63" fmla="*/ 16 h 808"/>
                <a:gd name="T64" fmla="*/ 635 w 782"/>
                <a:gd name="T65" fmla="*/ 12 h 808"/>
                <a:gd name="T66" fmla="*/ 730 w 782"/>
                <a:gd name="T67" fmla="*/ 10 h 808"/>
                <a:gd name="T68" fmla="*/ 790 w 782"/>
                <a:gd name="T69" fmla="*/ 8 h 808"/>
                <a:gd name="T70" fmla="*/ 821 w 782"/>
                <a:gd name="T71" fmla="*/ 6 h 808"/>
                <a:gd name="T72" fmla="*/ 809 w 782"/>
                <a:gd name="T73" fmla="*/ 5 h 808"/>
                <a:gd name="T74" fmla="*/ 764 w 782"/>
                <a:gd name="T75" fmla="*/ 3 h 808"/>
                <a:gd name="T76" fmla="*/ 703 w 782"/>
                <a:gd name="T77" fmla="*/ 3 h 808"/>
                <a:gd name="T78" fmla="*/ 635 w 782"/>
                <a:gd name="T79" fmla="*/ 3 h 808"/>
                <a:gd name="T80" fmla="*/ 484 w 782"/>
                <a:gd name="T81" fmla="*/ 3 h 808"/>
                <a:gd name="T82" fmla="*/ 261 w 782"/>
                <a:gd name="T83" fmla="*/ 4 h 808"/>
                <a:gd name="T84" fmla="*/ 94 w 782"/>
                <a:gd name="T85" fmla="*/ 4 h 808"/>
                <a:gd name="T86" fmla="*/ 28 w 782"/>
                <a:gd name="T87" fmla="*/ 4 h 808"/>
                <a:gd name="T88" fmla="*/ 0 w 782"/>
                <a:gd name="T89" fmla="*/ 3 h 808"/>
                <a:gd name="T90" fmla="*/ 0 w 782"/>
                <a:gd name="T91" fmla="*/ 3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51" name="Freeform 24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806 w 992"/>
                <a:gd name="T1" fmla="*/ 5 h 770"/>
                <a:gd name="T2" fmla="*/ 2859 w 992"/>
                <a:gd name="T3" fmla="*/ 4 h 770"/>
                <a:gd name="T4" fmla="*/ 3056 w 992"/>
                <a:gd name="T5" fmla="*/ 3 h 770"/>
                <a:gd name="T6" fmla="*/ 3298 w 992"/>
                <a:gd name="T7" fmla="*/ 3 h 770"/>
                <a:gd name="T8" fmla="*/ 3443 w 992"/>
                <a:gd name="T9" fmla="*/ 4 h 770"/>
                <a:gd name="T10" fmla="*/ 3379 w 992"/>
                <a:gd name="T11" fmla="*/ 5 h 770"/>
                <a:gd name="T12" fmla="*/ 3246 w 992"/>
                <a:gd name="T13" fmla="*/ 7 h 770"/>
                <a:gd name="T14" fmla="*/ 2976 w 992"/>
                <a:gd name="T15" fmla="*/ 10 h 770"/>
                <a:gd name="T16" fmla="*/ 2643 w 992"/>
                <a:gd name="T17" fmla="*/ 11 h 770"/>
                <a:gd name="T18" fmla="*/ 2367 w 992"/>
                <a:gd name="T19" fmla="*/ 12 h 770"/>
                <a:gd name="T20" fmla="*/ 2056 w 992"/>
                <a:gd name="T21" fmla="*/ 13 h 770"/>
                <a:gd name="T22" fmla="*/ 1760 w 992"/>
                <a:gd name="T23" fmla="*/ 13 h 770"/>
                <a:gd name="T24" fmla="*/ 1535 w 992"/>
                <a:gd name="T25" fmla="*/ 12 h 770"/>
                <a:gd name="T26" fmla="*/ 1452 w 992"/>
                <a:gd name="T27" fmla="*/ 11 h 770"/>
                <a:gd name="T28" fmla="*/ 1361 w 992"/>
                <a:gd name="T29" fmla="*/ 10 h 770"/>
                <a:gd name="T30" fmla="*/ 1254 w 992"/>
                <a:gd name="T31" fmla="*/ 6 h 770"/>
                <a:gd name="T32" fmla="*/ 1174 w 992"/>
                <a:gd name="T33" fmla="*/ 4 h 770"/>
                <a:gd name="T34" fmla="*/ 1174 w 992"/>
                <a:gd name="T35" fmla="*/ 2 h 770"/>
                <a:gd name="T36" fmla="*/ 1119 w 992"/>
                <a:gd name="T37" fmla="*/ 1 h 770"/>
                <a:gd name="T38" fmla="*/ 965 w 992"/>
                <a:gd name="T39" fmla="*/ 1 h 770"/>
                <a:gd name="T40" fmla="*/ 776 w 992"/>
                <a:gd name="T41" fmla="*/ 2 h 770"/>
                <a:gd name="T42" fmla="*/ 599 w 992"/>
                <a:gd name="T43" fmla="*/ 3 h 770"/>
                <a:gd name="T44" fmla="*/ 398 w 992"/>
                <a:gd name="T45" fmla="*/ 4 h 770"/>
                <a:gd name="T46" fmla="*/ 92 w 992"/>
                <a:gd name="T47" fmla="*/ 4 h 770"/>
                <a:gd name="T48" fmla="*/ 0 w 992"/>
                <a:gd name="T49" fmla="*/ 3 h 770"/>
                <a:gd name="T50" fmla="*/ 0 w 992"/>
                <a:gd name="T51" fmla="*/ 2 h 770"/>
                <a:gd name="T52" fmla="*/ 137 w 992"/>
                <a:gd name="T53" fmla="*/ 2 h 770"/>
                <a:gd name="T54" fmla="*/ 284 w 992"/>
                <a:gd name="T55" fmla="*/ 2 h 770"/>
                <a:gd name="T56" fmla="*/ 411 w 992"/>
                <a:gd name="T57" fmla="*/ 2 h 770"/>
                <a:gd name="T58" fmla="*/ 655 w 992"/>
                <a:gd name="T59" fmla="*/ 1 h 770"/>
                <a:gd name="T60" fmla="*/ 893 w 992"/>
                <a:gd name="T61" fmla="*/ 1 h 770"/>
                <a:gd name="T62" fmla="*/ 1119 w 992"/>
                <a:gd name="T63" fmla="*/ 1 h 770"/>
                <a:gd name="T64" fmla="*/ 1441 w 992"/>
                <a:gd name="T65" fmla="*/ 0 h 770"/>
                <a:gd name="T66" fmla="*/ 1452 w 992"/>
                <a:gd name="T67" fmla="*/ 1 h 770"/>
                <a:gd name="T68" fmla="*/ 1380 w 992"/>
                <a:gd name="T69" fmla="*/ 1 h 770"/>
                <a:gd name="T70" fmla="*/ 1361 w 992"/>
                <a:gd name="T71" fmla="*/ 4 h 770"/>
                <a:gd name="T72" fmla="*/ 1452 w 992"/>
                <a:gd name="T73" fmla="*/ 6 h 770"/>
                <a:gd name="T74" fmla="*/ 1604 w 992"/>
                <a:gd name="T75" fmla="*/ 8 h 770"/>
                <a:gd name="T76" fmla="*/ 1734 w 992"/>
                <a:gd name="T77" fmla="*/ 10 h 770"/>
                <a:gd name="T78" fmla="*/ 1938 w 992"/>
                <a:gd name="T79" fmla="*/ 11 h 770"/>
                <a:gd name="T80" fmla="*/ 2135 w 992"/>
                <a:gd name="T81" fmla="*/ 11 h 770"/>
                <a:gd name="T82" fmla="*/ 2337 w 992"/>
                <a:gd name="T83" fmla="*/ 10 h 770"/>
                <a:gd name="T84" fmla="*/ 2602 w 992"/>
                <a:gd name="T85" fmla="*/ 8 h 770"/>
                <a:gd name="T86" fmla="*/ 2778 w 992"/>
                <a:gd name="T87" fmla="*/ 6 h 770"/>
                <a:gd name="T88" fmla="*/ 2806 w 992"/>
                <a:gd name="T89" fmla="*/ 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52" name="Freeform 25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20 w 699"/>
                <a:gd name="T1" fmla="*/ 52 h 1216"/>
                <a:gd name="T2" fmla="*/ 25 w 699"/>
                <a:gd name="T3" fmla="*/ 59 h 1216"/>
                <a:gd name="T4" fmla="*/ 27 w 699"/>
                <a:gd name="T5" fmla="*/ 59 h 1216"/>
                <a:gd name="T6" fmla="*/ 31 w 699"/>
                <a:gd name="T7" fmla="*/ 61 h 1216"/>
                <a:gd name="T8" fmla="*/ 31 w 699"/>
                <a:gd name="T9" fmla="*/ 63 h 1216"/>
                <a:gd name="T10" fmla="*/ 31 w 699"/>
                <a:gd name="T11" fmla="*/ 68 h 1216"/>
                <a:gd name="T12" fmla="*/ 28 w 699"/>
                <a:gd name="T13" fmla="*/ 68 h 1216"/>
                <a:gd name="T14" fmla="*/ 24 w 699"/>
                <a:gd name="T15" fmla="*/ 65 h 1216"/>
                <a:gd name="T16" fmla="*/ 17 w 699"/>
                <a:gd name="T17" fmla="*/ 56 h 1216"/>
                <a:gd name="T18" fmla="*/ 13 w 699"/>
                <a:gd name="T19" fmla="*/ 49 h 1216"/>
                <a:gd name="T20" fmla="*/ 11 w 699"/>
                <a:gd name="T21" fmla="*/ 43 h 1216"/>
                <a:gd name="T22" fmla="*/ 9 w 699"/>
                <a:gd name="T23" fmla="*/ 33 h 1216"/>
                <a:gd name="T24" fmla="*/ 9 w 699"/>
                <a:gd name="T25" fmla="*/ 20 h 1216"/>
                <a:gd name="T26" fmla="*/ 9 w 699"/>
                <a:gd name="T27" fmla="*/ 16 h 1216"/>
                <a:gd name="T28" fmla="*/ 7 w 699"/>
                <a:gd name="T29" fmla="*/ 13 h 1216"/>
                <a:gd name="T30" fmla="*/ 1 w 699"/>
                <a:gd name="T31" fmla="*/ 14 h 1216"/>
                <a:gd name="T32" fmla="*/ 0 w 699"/>
                <a:gd name="T33" fmla="*/ 13 h 1216"/>
                <a:gd name="T34" fmla="*/ 1 w 699"/>
                <a:gd name="T35" fmla="*/ 12 h 1216"/>
                <a:gd name="T36" fmla="*/ 5 w 699"/>
                <a:gd name="T37" fmla="*/ 11 h 1216"/>
                <a:gd name="T38" fmla="*/ 6 w 699"/>
                <a:gd name="T39" fmla="*/ 10 h 1216"/>
                <a:gd name="T40" fmla="*/ 1 w 699"/>
                <a:gd name="T41" fmla="*/ 6 h 1216"/>
                <a:gd name="T42" fmla="*/ 1 w 699"/>
                <a:gd name="T43" fmla="*/ 4 h 1216"/>
                <a:gd name="T44" fmla="*/ 1 w 699"/>
                <a:gd name="T45" fmla="*/ 4 h 1216"/>
                <a:gd name="T46" fmla="*/ 6 w 699"/>
                <a:gd name="T47" fmla="*/ 7 h 1216"/>
                <a:gd name="T48" fmla="*/ 7 w 699"/>
                <a:gd name="T49" fmla="*/ 7 h 1216"/>
                <a:gd name="T50" fmla="*/ 6 w 699"/>
                <a:gd name="T51" fmla="*/ 1 h 1216"/>
                <a:gd name="T52" fmla="*/ 7 w 699"/>
                <a:gd name="T53" fmla="*/ 0 h 1216"/>
                <a:gd name="T54" fmla="*/ 7 w 699"/>
                <a:gd name="T55" fmla="*/ 1 h 1216"/>
                <a:gd name="T56" fmla="*/ 9 w 699"/>
                <a:gd name="T57" fmla="*/ 7 h 1216"/>
                <a:gd name="T58" fmla="*/ 10 w 699"/>
                <a:gd name="T59" fmla="*/ 7 h 1216"/>
                <a:gd name="T60" fmla="*/ 13 w 699"/>
                <a:gd name="T61" fmla="*/ 1 h 1216"/>
                <a:gd name="T62" fmla="*/ 14 w 699"/>
                <a:gd name="T63" fmla="*/ 1 h 1216"/>
                <a:gd name="T64" fmla="*/ 14 w 699"/>
                <a:gd name="T65" fmla="*/ 2 h 1216"/>
                <a:gd name="T66" fmla="*/ 12 w 699"/>
                <a:gd name="T67" fmla="*/ 8 h 1216"/>
                <a:gd name="T68" fmla="*/ 12 w 699"/>
                <a:gd name="T69" fmla="*/ 11 h 1216"/>
                <a:gd name="T70" fmla="*/ 12 w 699"/>
                <a:gd name="T71" fmla="*/ 15 h 1216"/>
                <a:gd name="T72" fmla="*/ 12 w 699"/>
                <a:gd name="T73" fmla="*/ 20 h 1216"/>
                <a:gd name="T74" fmla="*/ 12 w 699"/>
                <a:gd name="T75" fmla="*/ 30 h 1216"/>
                <a:gd name="T76" fmla="*/ 13 w 699"/>
                <a:gd name="T77" fmla="*/ 36 h 1216"/>
                <a:gd name="T78" fmla="*/ 15 w 699"/>
                <a:gd name="T79" fmla="*/ 43 h 1216"/>
                <a:gd name="T80" fmla="*/ 17 w 699"/>
                <a:gd name="T81" fmla="*/ 47 h 1216"/>
                <a:gd name="T82" fmla="*/ 20 w 699"/>
                <a:gd name="T83" fmla="*/ 52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53" name="Freeform 26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22 h 1139"/>
                <a:gd name="T2" fmla="*/ 0 w 915"/>
                <a:gd name="T3" fmla="*/ 24 h 1139"/>
                <a:gd name="T4" fmla="*/ 1 w 915"/>
                <a:gd name="T5" fmla="*/ 25 h 1139"/>
                <a:gd name="T6" fmla="*/ 3 w 915"/>
                <a:gd name="T7" fmla="*/ 25 h 1139"/>
                <a:gd name="T8" fmla="*/ 10 w 915"/>
                <a:gd name="T9" fmla="*/ 25 h 1139"/>
                <a:gd name="T10" fmla="*/ 18 w 915"/>
                <a:gd name="T11" fmla="*/ 23 h 1139"/>
                <a:gd name="T12" fmla="*/ 25 w 915"/>
                <a:gd name="T13" fmla="*/ 21 h 1139"/>
                <a:gd name="T14" fmla="*/ 28 w 915"/>
                <a:gd name="T15" fmla="*/ 18 h 1139"/>
                <a:gd name="T16" fmla="*/ 32 w 915"/>
                <a:gd name="T17" fmla="*/ 13 h 1139"/>
                <a:gd name="T18" fmla="*/ 33 w 915"/>
                <a:gd name="T19" fmla="*/ 9 h 1139"/>
                <a:gd name="T20" fmla="*/ 33 w 915"/>
                <a:gd name="T21" fmla="*/ 6 h 1139"/>
                <a:gd name="T22" fmla="*/ 35 w 915"/>
                <a:gd name="T23" fmla="*/ 5 h 1139"/>
                <a:gd name="T24" fmla="*/ 38 w 915"/>
                <a:gd name="T25" fmla="*/ 4 h 1139"/>
                <a:gd name="T26" fmla="*/ 41 w 915"/>
                <a:gd name="T27" fmla="*/ 4 h 1139"/>
                <a:gd name="T28" fmla="*/ 41 w 915"/>
                <a:gd name="T29" fmla="*/ 4 h 1139"/>
                <a:gd name="T30" fmla="*/ 37 w 915"/>
                <a:gd name="T31" fmla="*/ 4 h 1139"/>
                <a:gd name="T32" fmla="*/ 36 w 915"/>
                <a:gd name="T33" fmla="*/ 4 h 1139"/>
                <a:gd name="T34" fmla="*/ 39 w 915"/>
                <a:gd name="T35" fmla="*/ 1 h 1139"/>
                <a:gd name="T36" fmla="*/ 39 w 915"/>
                <a:gd name="T37" fmla="*/ 1 h 1139"/>
                <a:gd name="T38" fmla="*/ 38 w 915"/>
                <a:gd name="T39" fmla="*/ 1 h 1139"/>
                <a:gd name="T40" fmla="*/ 35 w 915"/>
                <a:gd name="T41" fmla="*/ 2 h 1139"/>
                <a:gd name="T42" fmla="*/ 35 w 915"/>
                <a:gd name="T43" fmla="*/ 2 h 1139"/>
                <a:gd name="T44" fmla="*/ 35 w 915"/>
                <a:gd name="T45" fmla="*/ 1 h 1139"/>
                <a:gd name="T46" fmla="*/ 34 w 915"/>
                <a:gd name="T47" fmla="*/ 0 h 1139"/>
                <a:gd name="T48" fmla="*/ 33 w 915"/>
                <a:gd name="T49" fmla="*/ 1 h 1139"/>
                <a:gd name="T50" fmla="*/ 33 w 915"/>
                <a:gd name="T51" fmla="*/ 2 h 1139"/>
                <a:gd name="T52" fmla="*/ 32 w 915"/>
                <a:gd name="T53" fmla="*/ 2 h 1139"/>
                <a:gd name="T54" fmla="*/ 30 w 915"/>
                <a:gd name="T55" fmla="*/ 1 h 1139"/>
                <a:gd name="T56" fmla="*/ 28 w 915"/>
                <a:gd name="T57" fmla="*/ 1 h 1139"/>
                <a:gd name="T58" fmla="*/ 28 w 915"/>
                <a:gd name="T59" fmla="*/ 2 h 1139"/>
                <a:gd name="T60" fmla="*/ 31 w 915"/>
                <a:gd name="T61" fmla="*/ 4 h 1139"/>
                <a:gd name="T62" fmla="*/ 31 w 915"/>
                <a:gd name="T63" fmla="*/ 4 h 1139"/>
                <a:gd name="T64" fmla="*/ 30 w 915"/>
                <a:gd name="T65" fmla="*/ 6 h 1139"/>
                <a:gd name="T66" fmla="*/ 30 w 915"/>
                <a:gd name="T67" fmla="*/ 7 h 1139"/>
                <a:gd name="T68" fmla="*/ 30 w 915"/>
                <a:gd name="T69" fmla="*/ 11 h 1139"/>
                <a:gd name="T70" fmla="*/ 28 w 915"/>
                <a:gd name="T71" fmla="*/ 14 h 1139"/>
                <a:gd name="T72" fmla="*/ 28 w 915"/>
                <a:gd name="T73" fmla="*/ 16 h 1139"/>
                <a:gd name="T74" fmla="*/ 25 w 915"/>
                <a:gd name="T75" fmla="*/ 18 h 1139"/>
                <a:gd name="T76" fmla="*/ 22 w 915"/>
                <a:gd name="T77" fmla="*/ 21 h 1139"/>
                <a:gd name="T78" fmla="*/ 20 w 915"/>
                <a:gd name="T79" fmla="*/ 21 h 1139"/>
                <a:gd name="T80" fmla="*/ 15 w 915"/>
                <a:gd name="T81" fmla="*/ 22 h 1139"/>
                <a:gd name="T82" fmla="*/ 9 w 915"/>
                <a:gd name="T83" fmla="*/ 22 h 1139"/>
                <a:gd name="T84" fmla="*/ 4 w 915"/>
                <a:gd name="T85" fmla="*/ 23 h 1139"/>
                <a:gd name="T86" fmla="*/ 1 w 915"/>
                <a:gd name="T87" fmla="*/ 22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grpSp>
        <p:nvGrpSpPr>
          <p:cNvPr id="7" name="Group 27"/>
          <p:cNvGrpSpPr>
            <a:grpSpLocks/>
          </p:cNvGrpSpPr>
          <p:nvPr/>
        </p:nvGrpSpPr>
        <p:grpSpPr bwMode="auto">
          <a:xfrm>
            <a:off x="3429000" y="5308600"/>
            <a:ext cx="381000" cy="711200"/>
            <a:chOff x="2432" y="1328"/>
            <a:chExt cx="906" cy="2075"/>
          </a:xfrm>
        </p:grpSpPr>
        <p:sp>
          <p:nvSpPr>
            <p:cNvPr id="28742" name="Freeform 28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43" name="Freeform 29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44" name="Freeform 30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45" name="Freeform 31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46" name="Freeform 32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47" name="Freeform 33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656418" name="Text Box 34"/>
          <p:cNvSpPr txBox="1">
            <a:spLocks noChangeArrowheads="1"/>
          </p:cNvSpPr>
          <p:nvPr/>
        </p:nvSpPr>
        <p:spPr bwMode="auto">
          <a:xfrm>
            <a:off x="1404938" y="669925"/>
            <a:ext cx="40735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We have a valid solution.</a:t>
            </a:r>
          </a:p>
        </p:txBody>
      </p:sp>
      <p:sp>
        <p:nvSpPr>
          <p:cNvPr id="656419" name="Text Box 35"/>
          <p:cNvSpPr txBox="1">
            <a:spLocks noChangeArrowheads="1"/>
          </p:cNvSpPr>
          <p:nvPr/>
        </p:nvSpPr>
        <p:spPr bwMode="auto">
          <a:xfrm>
            <a:off x="1506538" y="1033463"/>
            <a:ext cx="39782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(not necessarily optimal)</a:t>
            </a:r>
          </a:p>
        </p:txBody>
      </p:sp>
      <p:sp>
        <p:nvSpPr>
          <p:cNvPr id="656427" name="Text Box 43"/>
          <p:cNvSpPr txBox="1">
            <a:spLocks noChangeArrowheads="1"/>
          </p:cNvSpPr>
          <p:nvPr/>
        </p:nvSpPr>
        <p:spPr bwMode="auto">
          <a:xfrm>
            <a:off x="1447800" y="2209800"/>
            <a:ext cx="39560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Take a step that goes up.</a:t>
            </a:r>
          </a:p>
        </p:txBody>
      </p:sp>
      <p:grpSp>
        <p:nvGrpSpPr>
          <p:cNvPr id="8" name="Group 44"/>
          <p:cNvGrpSpPr>
            <a:grpSpLocks/>
          </p:cNvGrpSpPr>
          <p:nvPr/>
        </p:nvGrpSpPr>
        <p:grpSpPr bwMode="auto">
          <a:xfrm>
            <a:off x="533400" y="1676400"/>
            <a:ext cx="762000" cy="762000"/>
            <a:chOff x="1584" y="3063"/>
            <a:chExt cx="768" cy="672"/>
          </a:xfrm>
        </p:grpSpPr>
        <p:sp>
          <p:nvSpPr>
            <p:cNvPr id="28740" name="AutoShape 45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baseline="-8000">
                  <a:solidFill>
                    <a:srgbClr val="000000"/>
                  </a:solidFill>
                </a:rPr>
                <a:t>measure</a:t>
              </a:r>
              <a:br>
                <a:rPr lang="en-US" altLang="en-US" sz="1800" baseline="-8000">
                  <a:solidFill>
                    <a:srgbClr val="000000"/>
                  </a:solidFill>
                </a:rPr>
              </a:br>
              <a:r>
                <a:rPr lang="en-US" altLang="en-US" sz="1800" baseline="-8000">
                  <a:solidFill>
                    <a:srgbClr val="000000"/>
                  </a:solidFill>
                </a:rPr>
                <a:t>progress</a:t>
              </a:r>
            </a:p>
          </p:txBody>
        </p:sp>
        <p:sp>
          <p:nvSpPr>
            <p:cNvPr id="28741" name="Line 46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656431" name="Text Box 47"/>
          <p:cNvSpPr txBox="1">
            <a:spLocks noChangeArrowheads="1"/>
          </p:cNvSpPr>
          <p:nvPr/>
        </p:nvSpPr>
        <p:spPr bwMode="auto">
          <a:xfrm>
            <a:off x="1447800" y="1600200"/>
            <a:ext cx="3530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Value of our solution.</a:t>
            </a:r>
          </a:p>
        </p:txBody>
      </p:sp>
      <p:sp>
        <p:nvSpPr>
          <p:cNvPr id="656432" name="Line 48"/>
          <p:cNvSpPr>
            <a:spLocks noChangeShapeType="1"/>
          </p:cNvSpPr>
          <p:nvPr/>
        </p:nvSpPr>
        <p:spPr bwMode="auto">
          <a:xfrm>
            <a:off x="4038600" y="5943600"/>
            <a:ext cx="0" cy="838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pPr algn="l">
              <a:spcBef>
                <a:spcPct val="0"/>
              </a:spcBef>
            </a:pPr>
            <a:endParaRPr lang="en-US">
              <a:solidFill>
                <a:srgbClr val="FF0000"/>
              </a:solidFill>
            </a:endParaRPr>
          </a:p>
        </p:txBody>
      </p:sp>
      <p:sp>
        <p:nvSpPr>
          <p:cNvPr id="656433" name="Text Box 49"/>
          <p:cNvSpPr txBox="1">
            <a:spLocks noChangeArrowheads="1"/>
          </p:cNvSpPr>
          <p:nvPr/>
        </p:nvSpPr>
        <p:spPr bwMode="auto">
          <a:xfrm>
            <a:off x="357188" y="4724400"/>
            <a:ext cx="17303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Problems:</a:t>
            </a:r>
          </a:p>
        </p:txBody>
      </p:sp>
      <p:grpSp>
        <p:nvGrpSpPr>
          <p:cNvPr id="9" name="Group 59"/>
          <p:cNvGrpSpPr>
            <a:grpSpLocks/>
          </p:cNvGrpSpPr>
          <p:nvPr/>
        </p:nvGrpSpPr>
        <p:grpSpPr bwMode="auto">
          <a:xfrm>
            <a:off x="457200" y="3962400"/>
            <a:ext cx="914400" cy="762000"/>
            <a:chOff x="1584" y="2256"/>
            <a:chExt cx="768" cy="672"/>
          </a:xfrm>
        </p:grpSpPr>
        <p:sp>
          <p:nvSpPr>
            <p:cNvPr id="28738" name="AutoShape 60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4400" baseline="-8000">
                  <a:solidFill>
                    <a:srgbClr val="000000"/>
                  </a:solidFill>
                </a:rPr>
                <a:t>Exit</a:t>
              </a:r>
              <a:endParaRPr lang="en-CA" altLang="en-US" sz="4400" baseline="-8000">
                <a:solidFill>
                  <a:srgbClr val="000000"/>
                </a:solidFill>
              </a:endParaRPr>
            </a:p>
          </p:txBody>
        </p:sp>
        <p:sp>
          <p:nvSpPr>
            <p:cNvPr id="28739" name="Line 61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656446" name="Text Box 62"/>
          <p:cNvSpPr txBox="1">
            <a:spLocks noChangeArrowheads="1"/>
          </p:cNvSpPr>
          <p:nvPr/>
        </p:nvSpPr>
        <p:spPr bwMode="auto">
          <a:xfrm>
            <a:off x="1454150" y="3962400"/>
            <a:ext cx="475773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Can't take a step that goes up.</a:t>
            </a:r>
          </a:p>
        </p:txBody>
      </p:sp>
      <p:grpSp>
        <p:nvGrpSpPr>
          <p:cNvPr id="10" name="Group 63"/>
          <p:cNvGrpSpPr>
            <a:grpSpLocks/>
          </p:cNvGrpSpPr>
          <p:nvPr/>
        </p:nvGrpSpPr>
        <p:grpSpPr bwMode="auto">
          <a:xfrm>
            <a:off x="3962400" y="4470400"/>
            <a:ext cx="381000" cy="711200"/>
            <a:chOff x="2432" y="1328"/>
            <a:chExt cx="906" cy="2075"/>
          </a:xfrm>
        </p:grpSpPr>
        <p:sp>
          <p:nvSpPr>
            <p:cNvPr id="28732" name="Freeform 64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33" name="Freeform 65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34" name="Freeform 66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35" name="Freeform 67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36" name="Freeform 68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37" name="Freeform 69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656454" name="Text Box 70"/>
          <p:cNvSpPr txBox="1">
            <a:spLocks noChangeArrowheads="1"/>
          </p:cNvSpPr>
          <p:nvPr/>
        </p:nvSpPr>
        <p:spPr bwMode="auto">
          <a:xfrm>
            <a:off x="609600" y="5224463"/>
            <a:ext cx="24415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Running time?</a:t>
            </a:r>
          </a:p>
        </p:txBody>
      </p:sp>
      <p:sp>
        <p:nvSpPr>
          <p:cNvPr id="656491" name="Text Box 107"/>
          <p:cNvSpPr txBox="1">
            <a:spLocks noChangeArrowheads="1"/>
          </p:cNvSpPr>
          <p:nvPr/>
        </p:nvSpPr>
        <p:spPr bwMode="auto">
          <a:xfrm>
            <a:off x="1454150" y="3352800"/>
            <a:ext cx="38846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Initially have the “zero  </a:t>
            </a:r>
          </a:p>
        </p:txBody>
      </p:sp>
      <p:grpSp>
        <p:nvGrpSpPr>
          <p:cNvPr id="11" name="Group 108"/>
          <p:cNvGrpSpPr>
            <a:grpSpLocks/>
          </p:cNvGrpSpPr>
          <p:nvPr/>
        </p:nvGrpSpPr>
        <p:grpSpPr bwMode="auto">
          <a:xfrm>
            <a:off x="3505200" y="6146800"/>
            <a:ext cx="381000" cy="711200"/>
            <a:chOff x="2432" y="1328"/>
            <a:chExt cx="906" cy="2075"/>
          </a:xfrm>
        </p:grpSpPr>
        <p:sp>
          <p:nvSpPr>
            <p:cNvPr id="28726" name="Freeform 109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27" name="Freeform 110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28" name="Freeform 111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29" name="Freeform 112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30" name="Freeform 113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31" name="Freeform 114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656499" name="Text Box 115"/>
          <p:cNvSpPr txBox="1">
            <a:spLocks noChangeArrowheads="1"/>
          </p:cNvSpPr>
          <p:nvPr/>
        </p:nvSpPr>
        <p:spPr bwMode="auto">
          <a:xfrm>
            <a:off x="4422775" y="4572000"/>
            <a:ext cx="18478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Local Max</a:t>
            </a:r>
          </a:p>
        </p:txBody>
      </p:sp>
      <p:grpSp>
        <p:nvGrpSpPr>
          <p:cNvPr id="12" name="Group 117"/>
          <p:cNvGrpSpPr>
            <a:grpSpLocks/>
          </p:cNvGrpSpPr>
          <p:nvPr/>
        </p:nvGrpSpPr>
        <p:grpSpPr bwMode="auto">
          <a:xfrm>
            <a:off x="8610600" y="3175000"/>
            <a:ext cx="381000" cy="711200"/>
            <a:chOff x="2432" y="1328"/>
            <a:chExt cx="906" cy="2075"/>
          </a:xfrm>
        </p:grpSpPr>
        <p:sp>
          <p:nvSpPr>
            <p:cNvPr id="28720" name="Freeform 118"/>
            <p:cNvSpPr>
              <a:spLocks/>
            </p:cNvSpPr>
            <p:nvPr/>
          </p:nvSpPr>
          <p:spPr bwMode="auto">
            <a:xfrm>
              <a:off x="2594" y="1328"/>
              <a:ext cx="450" cy="433"/>
            </a:xfrm>
            <a:custGeom>
              <a:avLst/>
              <a:gdLst>
                <a:gd name="T0" fmla="*/ 566 w 410"/>
                <a:gd name="T1" fmla="*/ 195 h 406"/>
                <a:gd name="T2" fmla="*/ 457 w 410"/>
                <a:gd name="T3" fmla="*/ 69 h 406"/>
                <a:gd name="T4" fmla="*/ 350 w 410"/>
                <a:gd name="T5" fmla="*/ 0 h 406"/>
                <a:gd name="T6" fmla="*/ 222 w 410"/>
                <a:gd name="T7" fmla="*/ 0 h 406"/>
                <a:gd name="T8" fmla="*/ 85 w 410"/>
                <a:gd name="T9" fmla="*/ 44 h 406"/>
                <a:gd name="T10" fmla="*/ 20 w 410"/>
                <a:gd name="T11" fmla="*/ 119 h 406"/>
                <a:gd name="T12" fmla="*/ 0 w 410"/>
                <a:gd name="T13" fmla="*/ 221 h 406"/>
                <a:gd name="T14" fmla="*/ 20 w 410"/>
                <a:gd name="T15" fmla="*/ 355 h 406"/>
                <a:gd name="T16" fmla="*/ 104 w 410"/>
                <a:gd name="T17" fmla="*/ 510 h 406"/>
                <a:gd name="T18" fmla="*/ 256 w 410"/>
                <a:gd name="T19" fmla="*/ 610 h 406"/>
                <a:gd name="T20" fmla="*/ 371 w 410"/>
                <a:gd name="T21" fmla="*/ 661 h 406"/>
                <a:gd name="T22" fmla="*/ 490 w 410"/>
                <a:gd name="T23" fmla="*/ 680 h 406"/>
                <a:gd name="T24" fmla="*/ 585 w 410"/>
                <a:gd name="T25" fmla="*/ 655 h 406"/>
                <a:gd name="T26" fmla="*/ 639 w 410"/>
                <a:gd name="T27" fmla="*/ 610 h 406"/>
                <a:gd name="T28" fmla="*/ 670 w 410"/>
                <a:gd name="T29" fmla="*/ 510 h 406"/>
                <a:gd name="T30" fmla="*/ 664 w 410"/>
                <a:gd name="T31" fmla="*/ 389 h 406"/>
                <a:gd name="T32" fmla="*/ 627 w 410"/>
                <a:gd name="T33" fmla="*/ 290 h 406"/>
                <a:gd name="T34" fmla="*/ 842 w 410"/>
                <a:gd name="T35" fmla="*/ 195 h 406"/>
                <a:gd name="T36" fmla="*/ 864 w 410"/>
                <a:gd name="T37" fmla="*/ 154 h 406"/>
                <a:gd name="T38" fmla="*/ 842 w 410"/>
                <a:gd name="T39" fmla="*/ 135 h 406"/>
                <a:gd name="T40" fmla="*/ 607 w 410"/>
                <a:gd name="T41" fmla="*/ 246 h 406"/>
                <a:gd name="T42" fmla="*/ 566 w 410"/>
                <a:gd name="T43" fmla="*/ 195 h 40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0"/>
                <a:gd name="T67" fmla="*/ 0 h 406"/>
                <a:gd name="T68" fmla="*/ 410 w 410"/>
                <a:gd name="T69" fmla="*/ 406 h 40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0" h="406">
                  <a:moveTo>
                    <a:pt x="268" y="117"/>
                  </a:moveTo>
                  <a:lnTo>
                    <a:pt x="217" y="41"/>
                  </a:lnTo>
                  <a:lnTo>
                    <a:pt x="166" y="0"/>
                  </a:lnTo>
                  <a:lnTo>
                    <a:pt x="106" y="0"/>
                  </a:lnTo>
                  <a:lnTo>
                    <a:pt x="40" y="26"/>
                  </a:lnTo>
                  <a:lnTo>
                    <a:pt x="10" y="71"/>
                  </a:lnTo>
                  <a:lnTo>
                    <a:pt x="0" y="132"/>
                  </a:lnTo>
                  <a:lnTo>
                    <a:pt x="10" y="213"/>
                  </a:lnTo>
                  <a:lnTo>
                    <a:pt x="50" y="304"/>
                  </a:lnTo>
                  <a:lnTo>
                    <a:pt x="121" y="365"/>
                  </a:lnTo>
                  <a:lnTo>
                    <a:pt x="176" y="395"/>
                  </a:lnTo>
                  <a:lnTo>
                    <a:pt x="232" y="406"/>
                  </a:lnTo>
                  <a:lnTo>
                    <a:pt x="278" y="390"/>
                  </a:lnTo>
                  <a:lnTo>
                    <a:pt x="303" y="365"/>
                  </a:lnTo>
                  <a:lnTo>
                    <a:pt x="319" y="304"/>
                  </a:lnTo>
                  <a:lnTo>
                    <a:pt x="314" y="233"/>
                  </a:lnTo>
                  <a:lnTo>
                    <a:pt x="298" y="173"/>
                  </a:lnTo>
                  <a:lnTo>
                    <a:pt x="399" y="117"/>
                  </a:lnTo>
                  <a:lnTo>
                    <a:pt x="410" y="92"/>
                  </a:lnTo>
                  <a:lnTo>
                    <a:pt x="399" y="81"/>
                  </a:lnTo>
                  <a:lnTo>
                    <a:pt x="288" y="147"/>
                  </a:lnTo>
                  <a:lnTo>
                    <a:pt x="268" y="11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21" name="Freeform 119"/>
            <p:cNvSpPr>
              <a:spLocks/>
            </p:cNvSpPr>
            <p:nvPr/>
          </p:nvSpPr>
          <p:spPr bwMode="auto">
            <a:xfrm>
              <a:off x="2432" y="1810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22" name="Freeform 120"/>
            <p:cNvSpPr>
              <a:spLocks/>
            </p:cNvSpPr>
            <p:nvPr/>
          </p:nvSpPr>
          <p:spPr bwMode="auto">
            <a:xfrm>
              <a:off x="2737" y="1811"/>
              <a:ext cx="339" cy="717"/>
            </a:xfrm>
            <a:custGeom>
              <a:avLst/>
              <a:gdLst>
                <a:gd name="T0" fmla="*/ 563 w 309"/>
                <a:gd name="T1" fmla="*/ 353 h 673"/>
                <a:gd name="T2" fmla="*/ 498 w 309"/>
                <a:gd name="T3" fmla="*/ 143 h 673"/>
                <a:gd name="T4" fmla="*/ 427 w 309"/>
                <a:gd name="T5" fmla="*/ 42 h 673"/>
                <a:gd name="T6" fmla="*/ 263 w 309"/>
                <a:gd name="T7" fmla="*/ 0 h 673"/>
                <a:gd name="T8" fmla="*/ 104 w 309"/>
                <a:gd name="T9" fmla="*/ 18 h 673"/>
                <a:gd name="T10" fmla="*/ 32 w 309"/>
                <a:gd name="T11" fmla="*/ 126 h 673"/>
                <a:gd name="T12" fmla="*/ 42 w 309"/>
                <a:gd name="T13" fmla="*/ 260 h 673"/>
                <a:gd name="T14" fmla="*/ 84 w 309"/>
                <a:gd name="T15" fmla="*/ 478 h 673"/>
                <a:gd name="T16" fmla="*/ 84 w 309"/>
                <a:gd name="T17" fmla="*/ 670 h 673"/>
                <a:gd name="T18" fmla="*/ 32 w 309"/>
                <a:gd name="T19" fmla="*/ 836 h 673"/>
                <a:gd name="T20" fmla="*/ 0 w 309"/>
                <a:gd name="T21" fmla="*/ 931 h 673"/>
                <a:gd name="T22" fmla="*/ 20 w 309"/>
                <a:gd name="T23" fmla="*/ 1016 h 673"/>
                <a:gd name="T24" fmla="*/ 94 w 309"/>
                <a:gd name="T25" fmla="*/ 1058 h 673"/>
                <a:gd name="T26" fmla="*/ 193 w 309"/>
                <a:gd name="T27" fmla="*/ 1098 h 673"/>
                <a:gd name="T28" fmla="*/ 284 w 309"/>
                <a:gd name="T29" fmla="*/ 1117 h 673"/>
                <a:gd name="T30" fmla="*/ 407 w 309"/>
                <a:gd name="T31" fmla="*/ 1117 h 673"/>
                <a:gd name="T32" fmla="*/ 543 w 309"/>
                <a:gd name="T33" fmla="*/ 1031 h 673"/>
                <a:gd name="T34" fmla="*/ 648 w 309"/>
                <a:gd name="T35" fmla="*/ 854 h 673"/>
                <a:gd name="T36" fmla="*/ 640 w 309"/>
                <a:gd name="T37" fmla="*/ 695 h 673"/>
                <a:gd name="T38" fmla="*/ 575 w 309"/>
                <a:gd name="T39" fmla="*/ 510 h 673"/>
                <a:gd name="T40" fmla="*/ 563 w 309"/>
                <a:gd name="T41" fmla="*/ 353 h 67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9"/>
                <a:gd name="T64" fmla="*/ 0 h 673"/>
                <a:gd name="T65" fmla="*/ 309 w 309"/>
                <a:gd name="T66" fmla="*/ 673 h 67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9" h="673">
                  <a:moveTo>
                    <a:pt x="269" y="212"/>
                  </a:moveTo>
                  <a:lnTo>
                    <a:pt x="238" y="86"/>
                  </a:lnTo>
                  <a:lnTo>
                    <a:pt x="203" y="25"/>
                  </a:lnTo>
                  <a:lnTo>
                    <a:pt x="126" y="0"/>
                  </a:lnTo>
                  <a:lnTo>
                    <a:pt x="50" y="10"/>
                  </a:lnTo>
                  <a:lnTo>
                    <a:pt x="15" y="76"/>
                  </a:lnTo>
                  <a:lnTo>
                    <a:pt x="20" y="157"/>
                  </a:lnTo>
                  <a:lnTo>
                    <a:pt x="40" y="288"/>
                  </a:lnTo>
                  <a:lnTo>
                    <a:pt x="40" y="404"/>
                  </a:lnTo>
                  <a:lnTo>
                    <a:pt x="15" y="505"/>
                  </a:lnTo>
                  <a:lnTo>
                    <a:pt x="0" y="561"/>
                  </a:lnTo>
                  <a:lnTo>
                    <a:pt x="10" y="612"/>
                  </a:lnTo>
                  <a:lnTo>
                    <a:pt x="45" y="638"/>
                  </a:lnTo>
                  <a:lnTo>
                    <a:pt x="91" y="663"/>
                  </a:lnTo>
                  <a:lnTo>
                    <a:pt x="136" y="673"/>
                  </a:lnTo>
                  <a:lnTo>
                    <a:pt x="193" y="673"/>
                  </a:lnTo>
                  <a:lnTo>
                    <a:pt x="259" y="622"/>
                  </a:lnTo>
                  <a:lnTo>
                    <a:pt x="309" y="515"/>
                  </a:lnTo>
                  <a:lnTo>
                    <a:pt x="304" y="419"/>
                  </a:lnTo>
                  <a:lnTo>
                    <a:pt x="274" y="308"/>
                  </a:lnTo>
                  <a:lnTo>
                    <a:pt x="269" y="21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23" name="Freeform 121"/>
            <p:cNvSpPr>
              <a:spLocks/>
            </p:cNvSpPr>
            <p:nvPr/>
          </p:nvSpPr>
          <p:spPr bwMode="auto">
            <a:xfrm>
              <a:off x="2625" y="2365"/>
              <a:ext cx="259" cy="1038"/>
            </a:xfrm>
            <a:custGeom>
              <a:avLst/>
              <a:gdLst>
                <a:gd name="T0" fmla="*/ 487 w 235"/>
                <a:gd name="T1" fmla="*/ 23 h 973"/>
                <a:gd name="T2" fmla="*/ 355 w 235"/>
                <a:gd name="T3" fmla="*/ 0 h 973"/>
                <a:gd name="T4" fmla="*/ 276 w 235"/>
                <a:gd name="T5" fmla="*/ 23 h 973"/>
                <a:gd name="T6" fmla="*/ 245 w 235"/>
                <a:gd name="T7" fmla="*/ 110 h 973"/>
                <a:gd name="T8" fmla="*/ 276 w 235"/>
                <a:gd name="T9" fmla="*/ 578 h 973"/>
                <a:gd name="T10" fmla="*/ 276 w 235"/>
                <a:gd name="T11" fmla="*/ 686 h 973"/>
                <a:gd name="T12" fmla="*/ 234 w 235"/>
                <a:gd name="T13" fmla="*/ 892 h 973"/>
                <a:gd name="T14" fmla="*/ 222 w 235"/>
                <a:gd name="T15" fmla="*/ 1130 h 973"/>
                <a:gd name="T16" fmla="*/ 245 w 235"/>
                <a:gd name="T17" fmla="*/ 1249 h 973"/>
                <a:gd name="T18" fmla="*/ 222 w 235"/>
                <a:gd name="T19" fmla="*/ 1316 h 973"/>
                <a:gd name="T20" fmla="*/ 67 w 235"/>
                <a:gd name="T21" fmla="*/ 1419 h 973"/>
                <a:gd name="T22" fmla="*/ 0 w 235"/>
                <a:gd name="T23" fmla="*/ 1548 h 973"/>
                <a:gd name="T24" fmla="*/ 14 w 235"/>
                <a:gd name="T25" fmla="*/ 1587 h 973"/>
                <a:gd name="T26" fmla="*/ 132 w 235"/>
                <a:gd name="T27" fmla="*/ 1632 h 973"/>
                <a:gd name="T28" fmla="*/ 165 w 235"/>
                <a:gd name="T29" fmla="*/ 1614 h 973"/>
                <a:gd name="T30" fmla="*/ 176 w 235"/>
                <a:gd name="T31" fmla="*/ 1537 h 973"/>
                <a:gd name="T32" fmla="*/ 212 w 235"/>
                <a:gd name="T33" fmla="*/ 1430 h 973"/>
                <a:gd name="T34" fmla="*/ 265 w 235"/>
                <a:gd name="T35" fmla="*/ 1378 h 973"/>
                <a:gd name="T36" fmla="*/ 332 w 235"/>
                <a:gd name="T37" fmla="*/ 1344 h 973"/>
                <a:gd name="T38" fmla="*/ 388 w 235"/>
                <a:gd name="T39" fmla="*/ 1300 h 973"/>
                <a:gd name="T40" fmla="*/ 401 w 235"/>
                <a:gd name="T41" fmla="*/ 1265 h 973"/>
                <a:gd name="T42" fmla="*/ 366 w 235"/>
                <a:gd name="T43" fmla="*/ 1225 h 973"/>
                <a:gd name="T44" fmla="*/ 332 w 235"/>
                <a:gd name="T45" fmla="*/ 1199 h 973"/>
                <a:gd name="T46" fmla="*/ 312 w 235"/>
                <a:gd name="T47" fmla="*/ 1097 h 973"/>
                <a:gd name="T48" fmla="*/ 332 w 235"/>
                <a:gd name="T49" fmla="*/ 881 h 973"/>
                <a:gd name="T50" fmla="*/ 408 w 235"/>
                <a:gd name="T51" fmla="*/ 637 h 973"/>
                <a:gd name="T52" fmla="*/ 487 w 235"/>
                <a:gd name="T53" fmla="*/ 442 h 973"/>
                <a:gd name="T54" fmla="*/ 510 w 235"/>
                <a:gd name="T55" fmla="*/ 205 h 973"/>
                <a:gd name="T56" fmla="*/ 487 w 235"/>
                <a:gd name="T57" fmla="*/ 23 h 97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5"/>
                <a:gd name="T88" fmla="*/ 0 h 973"/>
                <a:gd name="T89" fmla="*/ 235 w 235"/>
                <a:gd name="T90" fmla="*/ 973 h 97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5" h="973">
                  <a:moveTo>
                    <a:pt x="223" y="15"/>
                  </a:moveTo>
                  <a:lnTo>
                    <a:pt x="163" y="0"/>
                  </a:lnTo>
                  <a:lnTo>
                    <a:pt x="127" y="15"/>
                  </a:lnTo>
                  <a:lnTo>
                    <a:pt x="112" y="66"/>
                  </a:lnTo>
                  <a:lnTo>
                    <a:pt x="127" y="344"/>
                  </a:lnTo>
                  <a:lnTo>
                    <a:pt x="127" y="410"/>
                  </a:lnTo>
                  <a:lnTo>
                    <a:pt x="107" y="532"/>
                  </a:lnTo>
                  <a:lnTo>
                    <a:pt x="102" y="674"/>
                  </a:lnTo>
                  <a:lnTo>
                    <a:pt x="112" y="745"/>
                  </a:lnTo>
                  <a:lnTo>
                    <a:pt x="102" y="785"/>
                  </a:lnTo>
                  <a:lnTo>
                    <a:pt x="31" y="846"/>
                  </a:lnTo>
                  <a:lnTo>
                    <a:pt x="0" y="922"/>
                  </a:lnTo>
                  <a:lnTo>
                    <a:pt x="6" y="947"/>
                  </a:lnTo>
                  <a:lnTo>
                    <a:pt x="61" y="973"/>
                  </a:lnTo>
                  <a:lnTo>
                    <a:pt x="76" y="962"/>
                  </a:lnTo>
                  <a:lnTo>
                    <a:pt x="82" y="917"/>
                  </a:lnTo>
                  <a:lnTo>
                    <a:pt x="97" y="851"/>
                  </a:lnTo>
                  <a:lnTo>
                    <a:pt x="122" y="821"/>
                  </a:lnTo>
                  <a:lnTo>
                    <a:pt x="152" y="801"/>
                  </a:lnTo>
                  <a:lnTo>
                    <a:pt x="178" y="775"/>
                  </a:lnTo>
                  <a:lnTo>
                    <a:pt x="183" y="755"/>
                  </a:lnTo>
                  <a:lnTo>
                    <a:pt x="168" y="730"/>
                  </a:lnTo>
                  <a:lnTo>
                    <a:pt x="152" y="715"/>
                  </a:lnTo>
                  <a:lnTo>
                    <a:pt x="142" y="653"/>
                  </a:lnTo>
                  <a:lnTo>
                    <a:pt x="152" y="526"/>
                  </a:lnTo>
                  <a:lnTo>
                    <a:pt x="188" y="380"/>
                  </a:lnTo>
                  <a:lnTo>
                    <a:pt x="223" y="263"/>
                  </a:lnTo>
                  <a:lnTo>
                    <a:pt x="235" y="122"/>
                  </a:lnTo>
                  <a:lnTo>
                    <a:pt x="223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24" name="Freeform 122"/>
            <p:cNvSpPr>
              <a:spLocks/>
            </p:cNvSpPr>
            <p:nvPr/>
          </p:nvSpPr>
          <p:spPr bwMode="auto">
            <a:xfrm>
              <a:off x="2906" y="2365"/>
              <a:ext cx="422" cy="876"/>
            </a:xfrm>
            <a:custGeom>
              <a:avLst/>
              <a:gdLst>
                <a:gd name="T0" fmla="*/ 268 w 384"/>
                <a:gd name="T1" fmla="*/ 205 h 821"/>
                <a:gd name="T2" fmla="*/ 246 w 384"/>
                <a:gd name="T3" fmla="*/ 67 h 821"/>
                <a:gd name="T4" fmla="*/ 151 w 384"/>
                <a:gd name="T5" fmla="*/ 0 h 821"/>
                <a:gd name="T6" fmla="*/ 5 w 384"/>
                <a:gd name="T7" fmla="*/ 5 h 821"/>
                <a:gd name="T8" fmla="*/ 0 w 384"/>
                <a:gd name="T9" fmla="*/ 67 h 821"/>
                <a:gd name="T10" fmla="*/ 5 w 384"/>
                <a:gd name="T11" fmla="*/ 197 h 821"/>
                <a:gd name="T12" fmla="*/ 85 w 384"/>
                <a:gd name="T13" fmla="*/ 393 h 821"/>
                <a:gd name="T14" fmla="*/ 143 w 384"/>
                <a:gd name="T15" fmla="*/ 537 h 821"/>
                <a:gd name="T16" fmla="*/ 202 w 384"/>
                <a:gd name="T17" fmla="*/ 730 h 821"/>
                <a:gd name="T18" fmla="*/ 224 w 384"/>
                <a:gd name="T19" fmla="*/ 902 h 821"/>
                <a:gd name="T20" fmla="*/ 224 w 384"/>
                <a:gd name="T21" fmla="*/ 1036 h 821"/>
                <a:gd name="T22" fmla="*/ 193 w 384"/>
                <a:gd name="T23" fmla="*/ 1141 h 821"/>
                <a:gd name="T24" fmla="*/ 162 w 384"/>
                <a:gd name="T25" fmla="*/ 1175 h 821"/>
                <a:gd name="T26" fmla="*/ 162 w 384"/>
                <a:gd name="T27" fmla="*/ 1207 h 821"/>
                <a:gd name="T28" fmla="*/ 202 w 384"/>
                <a:gd name="T29" fmla="*/ 1259 h 821"/>
                <a:gd name="T30" fmla="*/ 279 w 384"/>
                <a:gd name="T31" fmla="*/ 1276 h 821"/>
                <a:gd name="T32" fmla="*/ 399 w 384"/>
                <a:gd name="T33" fmla="*/ 1276 h 821"/>
                <a:gd name="T34" fmla="*/ 613 w 384"/>
                <a:gd name="T35" fmla="*/ 1320 h 821"/>
                <a:gd name="T36" fmla="*/ 676 w 384"/>
                <a:gd name="T37" fmla="*/ 1380 h 821"/>
                <a:gd name="T38" fmla="*/ 777 w 384"/>
                <a:gd name="T39" fmla="*/ 1343 h 821"/>
                <a:gd name="T40" fmla="*/ 817 w 384"/>
                <a:gd name="T41" fmla="*/ 1259 h 821"/>
                <a:gd name="T42" fmla="*/ 777 w 384"/>
                <a:gd name="T43" fmla="*/ 1226 h 821"/>
                <a:gd name="T44" fmla="*/ 591 w 384"/>
                <a:gd name="T45" fmla="*/ 1207 h 821"/>
                <a:gd name="T46" fmla="*/ 388 w 384"/>
                <a:gd name="T47" fmla="*/ 1207 h 821"/>
                <a:gd name="T48" fmla="*/ 300 w 384"/>
                <a:gd name="T49" fmla="*/ 1199 h 821"/>
                <a:gd name="T50" fmla="*/ 279 w 384"/>
                <a:gd name="T51" fmla="*/ 1149 h 821"/>
                <a:gd name="T52" fmla="*/ 300 w 384"/>
                <a:gd name="T53" fmla="*/ 1053 h 821"/>
                <a:gd name="T54" fmla="*/ 313 w 384"/>
                <a:gd name="T55" fmla="*/ 893 h 821"/>
                <a:gd name="T56" fmla="*/ 290 w 384"/>
                <a:gd name="T57" fmla="*/ 713 h 821"/>
                <a:gd name="T58" fmla="*/ 256 w 384"/>
                <a:gd name="T59" fmla="*/ 477 h 821"/>
                <a:gd name="T60" fmla="*/ 268 w 384"/>
                <a:gd name="T61" fmla="*/ 272 h 821"/>
                <a:gd name="T62" fmla="*/ 268 w 384"/>
                <a:gd name="T63" fmla="*/ 205 h 82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84"/>
                <a:gd name="T97" fmla="*/ 0 h 821"/>
                <a:gd name="T98" fmla="*/ 384 w 384"/>
                <a:gd name="T99" fmla="*/ 821 h 82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84" h="821">
                  <a:moveTo>
                    <a:pt x="126" y="122"/>
                  </a:moveTo>
                  <a:lnTo>
                    <a:pt x="116" y="40"/>
                  </a:lnTo>
                  <a:lnTo>
                    <a:pt x="71" y="0"/>
                  </a:lnTo>
                  <a:lnTo>
                    <a:pt x="5" y="5"/>
                  </a:lnTo>
                  <a:lnTo>
                    <a:pt x="0" y="40"/>
                  </a:lnTo>
                  <a:lnTo>
                    <a:pt x="5" y="117"/>
                  </a:lnTo>
                  <a:lnTo>
                    <a:pt x="40" y="233"/>
                  </a:lnTo>
                  <a:lnTo>
                    <a:pt x="66" y="319"/>
                  </a:lnTo>
                  <a:lnTo>
                    <a:pt x="96" y="435"/>
                  </a:lnTo>
                  <a:lnTo>
                    <a:pt x="106" y="536"/>
                  </a:lnTo>
                  <a:lnTo>
                    <a:pt x="106" y="617"/>
                  </a:lnTo>
                  <a:lnTo>
                    <a:pt x="91" y="679"/>
                  </a:lnTo>
                  <a:lnTo>
                    <a:pt x="76" y="699"/>
                  </a:lnTo>
                  <a:lnTo>
                    <a:pt x="76" y="719"/>
                  </a:lnTo>
                  <a:lnTo>
                    <a:pt x="96" y="750"/>
                  </a:lnTo>
                  <a:lnTo>
                    <a:pt x="131" y="760"/>
                  </a:lnTo>
                  <a:lnTo>
                    <a:pt x="187" y="760"/>
                  </a:lnTo>
                  <a:lnTo>
                    <a:pt x="288" y="785"/>
                  </a:lnTo>
                  <a:lnTo>
                    <a:pt x="318" y="821"/>
                  </a:lnTo>
                  <a:lnTo>
                    <a:pt x="364" y="800"/>
                  </a:lnTo>
                  <a:lnTo>
                    <a:pt x="384" y="750"/>
                  </a:lnTo>
                  <a:lnTo>
                    <a:pt x="364" y="730"/>
                  </a:lnTo>
                  <a:lnTo>
                    <a:pt x="278" y="719"/>
                  </a:lnTo>
                  <a:lnTo>
                    <a:pt x="182" y="719"/>
                  </a:lnTo>
                  <a:lnTo>
                    <a:pt x="141" y="714"/>
                  </a:lnTo>
                  <a:lnTo>
                    <a:pt x="131" y="684"/>
                  </a:lnTo>
                  <a:lnTo>
                    <a:pt x="141" y="627"/>
                  </a:lnTo>
                  <a:lnTo>
                    <a:pt x="147" y="531"/>
                  </a:lnTo>
                  <a:lnTo>
                    <a:pt x="136" y="425"/>
                  </a:lnTo>
                  <a:lnTo>
                    <a:pt x="121" y="284"/>
                  </a:lnTo>
                  <a:lnTo>
                    <a:pt x="126" y="162"/>
                  </a:lnTo>
                  <a:lnTo>
                    <a:pt x="126" y="122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25" name="Freeform 123"/>
            <p:cNvSpPr>
              <a:spLocks/>
            </p:cNvSpPr>
            <p:nvPr/>
          </p:nvSpPr>
          <p:spPr bwMode="auto">
            <a:xfrm rot="10800000" flipV="1">
              <a:off x="2976" y="1824"/>
              <a:ext cx="362" cy="582"/>
            </a:xfrm>
            <a:custGeom>
              <a:avLst/>
              <a:gdLst>
                <a:gd name="T0" fmla="*/ 705 w 329"/>
                <a:gd name="T1" fmla="*/ 23 h 546"/>
                <a:gd name="T2" fmla="*/ 628 w 329"/>
                <a:gd name="T3" fmla="*/ 0 h 546"/>
                <a:gd name="T4" fmla="*/ 467 w 329"/>
                <a:gd name="T5" fmla="*/ 5 h 546"/>
                <a:gd name="T6" fmla="*/ 323 w 329"/>
                <a:gd name="T7" fmla="*/ 93 h 546"/>
                <a:gd name="T8" fmla="*/ 119 w 329"/>
                <a:gd name="T9" fmla="*/ 271 h 546"/>
                <a:gd name="T10" fmla="*/ 13 w 329"/>
                <a:gd name="T11" fmla="*/ 413 h 546"/>
                <a:gd name="T12" fmla="*/ 0 w 329"/>
                <a:gd name="T13" fmla="*/ 464 h 546"/>
                <a:gd name="T14" fmla="*/ 55 w 329"/>
                <a:gd name="T15" fmla="*/ 555 h 546"/>
                <a:gd name="T16" fmla="*/ 173 w 329"/>
                <a:gd name="T17" fmla="*/ 600 h 546"/>
                <a:gd name="T18" fmla="*/ 323 w 329"/>
                <a:gd name="T19" fmla="*/ 648 h 546"/>
                <a:gd name="T20" fmla="*/ 446 w 329"/>
                <a:gd name="T21" fmla="*/ 673 h 546"/>
                <a:gd name="T22" fmla="*/ 498 w 329"/>
                <a:gd name="T23" fmla="*/ 716 h 546"/>
                <a:gd name="T24" fmla="*/ 467 w 329"/>
                <a:gd name="T25" fmla="*/ 776 h 546"/>
                <a:gd name="T26" fmla="*/ 383 w 329"/>
                <a:gd name="T27" fmla="*/ 843 h 546"/>
                <a:gd name="T28" fmla="*/ 271 w 329"/>
                <a:gd name="T29" fmla="*/ 852 h 546"/>
                <a:gd name="T30" fmla="*/ 195 w 329"/>
                <a:gd name="T31" fmla="*/ 826 h 546"/>
                <a:gd name="T32" fmla="*/ 150 w 329"/>
                <a:gd name="T33" fmla="*/ 852 h 546"/>
                <a:gd name="T34" fmla="*/ 161 w 329"/>
                <a:gd name="T35" fmla="*/ 884 h 546"/>
                <a:gd name="T36" fmla="*/ 251 w 329"/>
                <a:gd name="T37" fmla="*/ 910 h 546"/>
                <a:gd name="T38" fmla="*/ 383 w 329"/>
                <a:gd name="T39" fmla="*/ 910 h 546"/>
                <a:gd name="T40" fmla="*/ 498 w 329"/>
                <a:gd name="T41" fmla="*/ 884 h 546"/>
                <a:gd name="T42" fmla="*/ 566 w 329"/>
                <a:gd name="T43" fmla="*/ 852 h 546"/>
                <a:gd name="T44" fmla="*/ 607 w 329"/>
                <a:gd name="T45" fmla="*/ 791 h 546"/>
                <a:gd name="T46" fmla="*/ 628 w 329"/>
                <a:gd name="T47" fmla="*/ 727 h 546"/>
                <a:gd name="T48" fmla="*/ 579 w 329"/>
                <a:gd name="T49" fmla="*/ 665 h 546"/>
                <a:gd name="T50" fmla="*/ 446 w 329"/>
                <a:gd name="T51" fmla="*/ 624 h 546"/>
                <a:gd name="T52" fmla="*/ 293 w 329"/>
                <a:gd name="T53" fmla="*/ 589 h 546"/>
                <a:gd name="T54" fmla="*/ 161 w 329"/>
                <a:gd name="T55" fmla="*/ 531 h 546"/>
                <a:gd name="T56" fmla="*/ 130 w 329"/>
                <a:gd name="T57" fmla="*/ 481 h 546"/>
                <a:gd name="T58" fmla="*/ 150 w 329"/>
                <a:gd name="T59" fmla="*/ 387 h 546"/>
                <a:gd name="T60" fmla="*/ 251 w 329"/>
                <a:gd name="T61" fmla="*/ 271 h 546"/>
                <a:gd name="T62" fmla="*/ 370 w 329"/>
                <a:gd name="T63" fmla="*/ 203 h 546"/>
                <a:gd name="T64" fmla="*/ 553 w 329"/>
                <a:gd name="T65" fmla="*/ 151 h 546"/>
                <a:gd name="T66" fmla="*/ 705 w 329"/>
                <a:gd name="T67" fmla="*/ 126 h 546"/>
                <a:gd name="T68" fmla="*/ 705 w 329"/>
                <a:gd name="T69" fmla="*/ 58 h 546"/>
                <a:gd name="T70" fmla="*/ 705 w 329"/>
                <a:gd name="T71" fmla="*/ 23 h 5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9"/>
                <a:gd name="T109" fmla="*/ 0 h 546"/>
                <a:gd name="T110" fmla="*/ 329 w 329"/>
                <a:gd name="T111" fmla="*/ 546 h 5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9" h="546">
                  <a:moveTo>
                    <a:pt x="329" y="15"/>
                  </a:moveTo>
                  <a:lnTo>
                    <a:pt x="293" y="0"/>
                  </a:lnTo>
                  <a:lnTo>
                    <a:pt x="217" y="5"/>
                  </a:lnTo>
                  <a:lnTo>
                    <a:pt x="151" y="56"/>
                  </a:lnTo>
                  <a:lnTo>
                    <a:pt x="55" y="162"/>
                  </a:lnTo>
                  <a:lnTo>
                    <a:pt x="5" y="248"/>
                  </a:lnTo>
                  <a:lnTo>
                    <a:pt x="0" y="278"/>
                  </a:lnTo>
                  <a:lnTo>
                    <a:pt x="25" y="334"/>
                  </a:lnTo>
                  <a:lnTo>
                    <a:pt x="80" y="359"/>
                  </a:lnTo>
                  <a:lnTo>
                    <a:pt x="151" y="389"/>
                  </a:lnTo>
                  <a:lnTo>
                    <a:pt x="207" y="404"/>
                  </a:lnTo>
                  <a:lnTo>
                    <a:pt x="232" y="430"/>
                  </a:lnTo>
                  <a:lnTo>
                    <a:pt x="217" y="465"/>
                  </a:lnTo>
                  <a:lnTo>
                    <a:pt x="177" y="506"/>
                  </a:lnTo>
                  <a:lnTo>
                    <a:pt x="126" y="511"/>
                  </a:lnTo>
                  <a:lnTo>
                    <a:pt x="91" y="495"/>
                  </a:lnTo>
                  <a:lnTo>
                    <a:pt x="70" y="511"/>
                  </a:lnTo>
                  <a:lnTo>
                    <a:pt x="75" y="531"/>
                  </a:lnTo>
                  <a:lnTo>
                    <a:pt x="116" y="546"/>
                  </a:lnTo>
                  <a:lnTo>
                    <a:pt x="177" y="546"/>
                  </a:lnTo>
                  <a:lnTo>
                    <a:pt x="232" y="531"/>
                  </a:lnTo>
                  <a:lnTo>
                    <a:pt x="263" y="511"/>
                  </a:lnTo>
                  <a:lnTo>
                    <a:pt x="283" y="475"/>
                  </a:lnTo>
                  <a:lnTo>
                    <a:pt x="293" y="435"/>
                  </a:lnTo>
                  <a:lnTo>
                    <a:pt x="268" y="399"/>
                  </a:lnTo>
                  <a:lnTo>
                    <a:pt x="207" y="374"/>
                  </a:lnTo>
                  <a:lnTo>
                    <a:pt x="136" y="354"/>
                  </a:lnTo>
                  <a:lnTo>
                    <a:pt x="75" y="319"/>
                  </a:lnTo>
                  <a:lnTo>
                    <a:pt x="60" y="288"/>
                  </a:lnTo>
                  <a:lnTo>
                    <a:pt x="70" y="233"/>
                  </a:lnTo>
                  <a:lnTo>
                    <a:pt x="116" y="162"/>
                  </a:lnTo>
                  <a:lnTo>
                    <a:pt x="172" y="121"/>
                  </a:lnTo>
                  <a:lnTo>
                    <a:pt x="258" y="91"/>
                  </a:lnTo>
                  <a:lnTo>
                    <a:pt x="329" y="76"/>
                  </a:lnTo>
                  <a:lnTo>
                    <a:pt x="329" y="35"/>
                  </a:lnTo>
                  <a:lnTo>
                    <a:pt x="329" y="1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</p:grpSp>
      <p:sp>
        <p:nvSpPr>
          <p:cNvPr id="656508" name="Text Box 124"/>
          <p:cNvSpPr txBox="1">
            <a:spLocks noChangeArrowheads="1"/>
          </p:cNvSpPr>
          <p:nvPr/>
        </p:nvSpPr>
        <p:spPr bwMode="auto">
          <a:xfrm>
            <a:off x="7239000" y="3810000"/>
            <a:ext cx="2016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Global Max</a:t>
            </a:r>
          </a:p>
        </p:txBody>
      </p:sp>
      <p:sp>
        <p:nvSpPr>
          <p:cNvPr id="656509" name="Text Box 125"/>
          <p:cNvSpPr txBox="1">
            <a:spLocks noChangeArrowheads="1"/>
          </p:cNvSpPr>
          <p:nvPr/>
        </p:nvSpPr>
        <p:spPr bwMode="auto">
          <a:xfrm>
            <a:off x="5334000" y="5318125"/>
            <a:ext cx="380365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Can our Network Flow </a:t>
            </a:r>
            <a:br>
              <a:rPr lang="en-US" altLang="en-US" sz="3000">
                <a:solidFill>
                  <a:srgbClr val="FFFFFF"/>
                </a:solidFill>
              </a:rPr>
            </a:br>
            <a:r>
              <a:rPr lang="en-US" altLang="en-US" sz="3000">
                <a:solidFill>
                  <a:srgbClr val="FFFFFF"/>
                </a:solidFill>
              </a:rPr>
              <a:t>Algorithm get stuck </a:t>
            </a:r>
            <a:br>
              <a:rPr lang="en-US" altLang="en-US" sz="3000">
                <a:solidFill>
                  <a:srgbClr val="FFFFFF"/>
                </a:solidFill>
              </a:rPr>
            </a:br>
            <a:r>
              <a:rPr lang="en-US" altLang="en-US" sz="3000">
                <a:solidFill>
                  <a:srgbClr val="FFFFFF"/>
                </a:solidFill>
              </a:rPr>
              <a:t>in a local maximum?</a:t>
            </a:r>
          </a:p>
        </p:txBody>
      </p:sp>
      <p:grpSp>
        <p:nvGrpSpPr>
          <p:cNvPr id="13" name="Group 126"/>
          <p:cNvGrpSpPr>
            <a:grpSpLocks/>
          </p:cNvGrpSpPr>
          <p:nvPr/>
        </p:nvGrpSpPr>
        <p:grpSpPr bwMode="auto">
          <a:xfrm>
            <a:off x="304800" y="3182938"/>
            <a:ext cx="1020763" cy="779462"/>
            <a:chOff x="430" y="568"/>
            <a:chExt cx="643" cy="491"/>
          </a:xfrm>
        </p:grpSpPr>
        <p:grpSp>
          <p:nvGrpSpPr>
            <p:cNvPr id="28710" name="Group 127"/>
            <p:cNvGrpSpPr>
              <a:grpSpLocks/>
            </p:cNvGrpSpPr>
            <p:nvPr/>
          </p:nvGrpSpPr>
          <p:grpSpPr bwMode="auto">
            <a:xfrm>
              <a:off x="430" y="734"/>
              <a:ext cx="643" cy="325"/>
              <a:chOff x="430" y="734"/>
              <a:chExt cx="643" cy="325"/>
            </a:xfrm>
          </p:grpSpPr>
          <p:sp>
            <p:nvSpPr>
              <p:cNvPr id="28718" name="Freeform 128" descr="Green marble"/>
              <p:cNvSpPr>
                <a:spLocks noChangeAspect="1"/>
              </p:cNvSpPr>
              <p:nvPr/>
            </p:nvSpPr>
            <p:spPr bwMode="auto">
              <a:xfrm rot="2360341">
                <a:off x="683" y="734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pic>
            <p:nvPicPr>
              <p:cNvPr id="28719" name="Picture 129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0" y="747"/>
                <a:ext cx="214" cy="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8711" name="Group 130"/>
            <p:cNvGrpSpPr>
              <a:grpSpLocks noChangeAspect="1"/>
            </p:cNvGrpSpPr>
            <p:nvPr/>
          </p:nvGrpSpPr>
          <p:grpSpPr bwMode="auto">
            <a:xfrm rot="2360341">
              <a:off x="566" y="568"/>
              <a:ext cx="342" cy="428"/>
              <a:chOff x="2227" y="1194"/>
              <a:chExt cx="1944" cy="2413"/>
            </a:xfrm>
          </p:grpSpPr>
          <p:sp>
            <p:nvSpPr>
              <p:cNvPr id="28712" name="Freeform 13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8713" name="Freeform 13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8714" name="Freeform 13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8715" name="Freeform 13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8716" name="Freeform 13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8717" name="Freeform 13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</p:grpSp>
      </p:grpSp>
      <p:grpSp>
        <p:nvGrpSpPr>
          <p:cNvPr id="16" name="Group 137"/>
          <p:cNvGrpSpPr>
            <a:grpSpLocks noChangeAspect="1"/>
          </p:cNvGrpSpPr>
          <p:nvPr/>
        </p:nvGrpSpPr>
        <p:grpSpPr bwMode="auto">
          <a:xfrm rot="2360341">
            <a:off x="292100" y="2209800"/>
            <a:ext cx="1079500" cy="1079500"/>
            <a:chOff x="1224" y="1212"/>
            <a:chExt cx="3144" cy="3112"/>
          </a:xfrm>
        </p:grpSpPr>
        <p:sp>
          <p:nvSpPr>
            <p:cNvPr id="28701" name="Freeform 13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sp>
          <p:nvSpPr>
            <p:cNvPr id="28702" name="Freeform 13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l">
                <a:spcBef>
                  <a:spcPct val="0"/>
                </a:spcBef>
              </a:pPr>
              <a:endParaRPr lang="en-US">
                <a:solidFill>
                  <a:srgbClr val="FF0000"/>
                </a:solidFill>
              </a:endParaRPr>
            </a:p>
          </p:txBody>
        </p:sp>
        <p:grpSp>
          <p:nvGrpSpPr>
            <p:cNvPr id="28703" name="Group 14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28704" name="Freeform 14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17 w 600"/>
                  <a:gd name="T1" fmla="*/ 3 h 608"/>
                  <a:gd name="T2" fmla="*/ 16 w 600"/>
                  <a:gd name="T3" fmla="*/ 2 h 608"/>
                  <a:gd name="T4" fmla="*/ 15 w 600"/>
                  <a:gd name="T5" fmla="*/ 1 h 608"/>
                  <a:gd name="T6" fmla="*/ 13 w 600"/>
                  <a:gd name="T7" fmla="*/ 1 h 608"/>
                  <a:gd name="T8" fmla="*/ 8 w 600"/>
                  <a:gd name="T9" fmla="*/ 0 h 608"/>
                  <a:gd name="T10" fmla="*/ 4 w 600"/>
                  <a:gd name="T11" fmla="*/ 1 h 608"/>
                  <a:gd name="T12" fmla="*/ 1 w 600"/>
                  <a:gd name="T13" fmla="*/ 1 h 608"/>
                  <a:gd name="T14" fmla="*/ 0 w 600"/>
                  <a:gd name="T15" fmla="*/ 2 h 608"/>
                  <a:gd name="T16" fmla="*/ 1 w 600"/>
                  <a:gd name="T17" fmla="*/ 3 h 608"/>
                  <a:gd name="T18" fmla="*/ 2 w 600"/>
                  <a:gd name="T19" fmla="*/ 4 h 608"/>
                  <a:gd name="T20" fmla="*/ 4 w 600"/>
                  <a:gd name="T21" fmla="*/ 5 h 608"/>
                  <a:gd name="T22" fmla="*/ 6 w 600"/>
                  <a:gd name="T23" fmla="*/ 6 h 608"/>
                  <a:gd name="T24" fmla="*/ 8 w 600"/>
                  <a:gd name="T25" fmla="*/ 6 h 608"/>
                  <a:gd name="T26" fmla="*/ 11 w 600"/>
                  <a:gd name="T27" fmla="*/ 6 h 608"/>
                  <a:gd name="T28" fmla="*/ 14 w 600"/>
                  <a:gd name="T29" fmla="*/ 5 h 608"/>
                  <a:gd name="T30" fmla="*/ 15 w 600"/>
                  <a:gd name="T31" fmla="*/ 4 h 608"/>
                  <a:gd name="T32" fmla="*/ 17 w 600"/>
                  <a:gd name="T33" fmla="*/ 4 h 608"/>
                  <a:gd name="T34" fmla="*/ 18 w 600"/>
                  <a:gd name="T35" fmla="*/ 3 h 608"/>
                  <a:gd name="T36" fmla="*/ 25 w 600"/>
                  <a:gd name="T37" fmla="*/ 3 h 608"/>
                  <a:gd name="T38" fmla="*/ 26 w 600"/>
                  <a:gd name="T39" fmla="*/ 2 h 608"/>
                  <a:gd name="T40" fmla="*/ 25 w 600"/>
                  <a:gd name="T41" fmla="*/ 2 h 608"/>
                  <a:gd name="T42" fmla="*/ 17 w 600"/>
                  <a:gd name="T43" fmla="*/ 3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8705" name="Freeform 14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9 w 619"/>
                  <a:gd name="T1" fmla="*/ 9 h 1085"/>
                  <a:gd name="T2" fmla="*/ 12 w 619"/>
                  <a:gd name="T3" fmla="*/ 4 h 1085"/>
                  <a:gd name="T4" fmla="*/ 18 w 619"/>
                  <a:gd name="T5" fmla="*/ 1 h 1085"/>
                  <a:gd name="T6" fmla="*/ 20 w 619"/>
                  <a:gd name="T7" fmla="*/ 0 h 1085"/>
                  <a:gd name="T8" fmla="*/ 24 w 619"/>
                  <a:gd name="T9" fmla="*/ 2 h 1085"/>
                  <a:gd name="T10" fmla="*/ 26 w 619"/>
                  <a:gd name="T11" fmla="*/ 5 h 1085"/>
                  <a:gd name="T12" fmla="*/ 26 w 619"/>
                  <a:gd name="T13" fmla="*/ 9 h 1085"/>
                  <a:gd name="T14" fmla="*/ 23 w 619"/>
                  <a:gd name="T15" fmla="*/ 17 h 1085"/>
                  <a:gd name="T16" fmla="*/ 20 w 619"/>
                  <a:gd name="T17" fmla="*/ 24 h 1085"/>
                  <a:gd name="T18" fmla="*/ 18 w 619"/>
                  <a:gd name="T19" fmla="*/ 29 h 1085"/>
                  <a:gd name="T20" fmla="*/ 18 w 619"/>
                  <a:gd name="T21" fmla="*/ 35 h 1085"/>
                  <a:gd name="T22" fmla="*/ 18 w 619"/>
                  <a:gd name="T23" fmla="*/ 41 h 1085"/>
                  <a:gd name="T24" fmla="*/ 20 w 619"/>
                  <a:gd name="T25" fmla="*/ 46 h 1085"/>
                  <a:gd name="T26" fmla="*/ 20 w 619"/>
                  <a:gd name="T27" fmla="*/ 53 h 1085"/>
                  <a:gd name="T28" fmla="*/ 18 w 619"/>
                  <a:gd name="T29" fmla="*/ 57 h 1085"/>
                  <a:gd name="T30" fmla="*/ 15 w 619"/>
                  <a:gd name="T31" fmla="*/ 59 h 1085"/>
                  <a:gd name="T32" fmla="*/ 11 w 619"/>
                  <a:gd name="T33" fmla="*/ 61 h 1085"/>
                  <a:gd name="T34" fmla="*/ 7 w 619"/>
                  <a:gd name="T35" fmla="*/ 61 h 1085"/>
                  <a:gd name="T36" fmla="*/ 4 w 619"/>
                  <a:gd name="T37" fmla="*/ 59 h 1085"/>
                  <a:gd name="T38" fmla="*/ 1 w 619"/>
                  <a:gd name="T39" fmla="*/ 52 h 1085"/>
                  <a:gd name="T40" fmla="*/ 0 w 619"/>
                  <a:gd name="T41" fmla="*/ 45 h 1085"/>
                  <a:gd name="T42" fmla="*/ 1 w 619"/>
                  <a:gd name="T43" fmla="*/ 36 h 1085"/>
                  <a:gd name="T44" fmla="*/ 3 w 619"/>
                  <a:gd name="T45" fmla="*/ 24 h 1085"/>
                  <a:gd name="T46" fmla="*/ 5 w 619"/>
                  <a:gd name="T47" fmla="*/ 15 h 1085"/>
                  <a:gd name="T48" fmla="*/ 9 w 619"/>
                  <a:gd name="T49" fmla="*/ 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8706" name="Freeform 14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3 h 808"/>
                  <a:gd name="T2" fmla="*/ 90 w 782"/>
                  <a:gd name="T3" fmla="*/ 0 h 808"/>
                  <a:gd name="T4" fmla="*/ 220 w 782"/>
                  <a:gd name="T5" fmla="*/ 0 h 808"/>
                  <a:gd name="T6" fmla="*/ 463 w 782"/>
                  <a:gd name="T7" fmla="*/ 1 h 808"/>
                  <a:gd name="T8" fmla="*/ 751 w 782"/>
                  <a:gd name="T9" fmla="*/ 1 h 808"/>
                  <a:gd name="T10" fmla="*/ 857 w 782"/>
                  <a:gd name="T11" fmla="*/ 2 h 808"/>
                  <a:gd name="T12" fmla="*/ 906 w 782"/>
                  <a:gd name="T13" fmla="*/ 3 h 808"/>
                  <a:gd name="T14" fmla="*/ 916 w 782"/>
                  <a:gd name="T15" fmla="*/ 6 h 808"/>
                  <a:gd name="T16" fmla="*/ 883 w 782"/>
                  <a:gd name="T17" fmla="*/ 8 h 808"/>
                  <a:gd name="T18" fmla="*/ 794 w 782"/>
                  <a:gd name="T19" fmla="*/ 11 h 808"/>
                  <a:gd name="T20" fmla="*/ 680 w 782"/>
                  <a:gd name="T21" fmla="*/ 14 h 808"/>
                  <a:gd name="T22" fmla="*/ 593 w 782"/>
                  <a:gd name="T23" fmla="*/ 16 h 808"/>
                  <a:gd name="T24" fmla="*/ 557 w 782"/>
                  <a:gd name="T25" fmla="*/ 19 h 808"/>
                  <a:gd name="T26" fmla="*/ 532 w 782"/>
                  <a:gd name="T27" fmla="*/ 20 h 808"/>
                  <a:gd name="T28" fmla="*/ 541 w 782"/>
                  <a:gd name="T29" fmla="*/ 21 h 808"/>
                  <a:gd name="T30" fmla="*/ 547 w 782"/>
                  <a:gd name="T31" fmla="*/ 22 h 808"/>
                  <a:gd name="T32" fmla="*/ 650 w 782"/>
                  <a:gd name="T33" fmla="*/ 22 h 808"/>
                  <a:gd name="T34" fmla="*/ 813 w 782"/>
                  <a:gd name="T35" fmla="*/ 21 h 808"/>
                  <a:gd name="T36" fmla="*/ 916 w 782"/>
                  <a:gd name="T37" fmla="*/ 21 h 808"/>
                  <a:gd name="T38" fmla="*/ 1024 w 782"/>
                  <a:gd name="T39" fmla="*/ 22 h 808"/>
                  <a:gd name="T40" fmla="*/ 1057 w 782"/>
                  <a:gd name="T41" fmla="*/ 23 h 808"/>
                  <a:gd name="T42" fmla="*/ 1024 w 782"/>
                  <a:gd name="T43" fmla="*/ 25 h 808"/>
                  <a:gd name="T44" fmla="*/ 979 w 782"/>
                  <a:gd name="T45" fmla="*/ 25 h 808"/>
                  <a:gd name="T46" fmla="*/ 906 w 782"/>
                  <a:gd name="T47" fmla="*/ 25 h 808"/>
                  <a:gd name="T48" fmla="*/ 809 w 782"/>
                  <a:gd name="T49" fmla="*/ 23 h 808"/>
                  <a:gd name="T50" fmla="*/ 703 w 782"/>
                  <a:gd name="T51" fmla="*/ 23 h 808"/>
                  <a:gd name="T52" fmla="*/ 532 w 782"/>
                  <a:gd name="T53" fmla="*/ 25 h 808"/>
                  <a:gd name="T54" fmla="*/ 480 w 782"/>
                  <a:gd name="T55" fmla="*/ 24 h 808"/>
                  <a:gd name="T56" fmla="*/ 452 w 782"/>
                  <a:gd name="T57" fmla="*/ 23 h 808"/>
                  <a:gd name="T58" fmla="*/ 452 w 782"/>
                  <a:gd name="T59" fmla="*/ 21 h 808"/>
                  <a:gd name="T60" fmla="*/ 452 w 782"/>
                  <a:gd name="T61" fmla="*/ 18 h 808"/>
                  <a:gd name="T62" fmla="*/ 525 w 782"/>
                  <a:gd name="T63" fmla="*/ 16 h 808"/>
                  <a:gd name="T64" fmla="*/ 635 w 782"/>
                  <a:gd name="T65" fmla="*/ 12 h 808"/>
                  <a:gd name="T66" fmla="*/ 730 w 782"/>
                  <a:gd name="T67" fmla="*/ 10 h 808"/>
                  <a:gd name="T68" fmla="*/ 790 w 782"/>
                  <a:gd name="T69" fmla="*/ 8 h 808"/>
                  <a:gd name="T70" fmla="*/ 821 w 782"/>
                  <a:gd name="T71" fmla="*/ 6 h 808"/>
                  <a:gd name="T72" fmla="*/ 809 w 782"/>
                  <a:gd name="T73" fmla="*/ 5 h 808"/>
                  <a:gd name="T74" fmla="*/ 764 w 782"/>
                  <a:gd name="T75" fmla="*/ 3 h 808"/>
                  <a:gd name="T76" fmla="*/ 703 w 782"/>
                  <a:gd name="T77" fmla="*/ 3 h 808"/>
                  <a:gd name="T78" fmla="*/ 635 w 782"/>
                  <a:gd name="T79" fmla="*/ 3 h 808"/>
                  <a:gd name="T80" fmla="*/ 484 w 782"/>
                  <a:gd name="T81" fmla="*/ 3 h 808"/>
                  <a:gd name="T82" fmla="*/ 261 w 782"/>
                  <a:gd name="T83" fmla="*/ 4 h 808"/>
                  <a:gd name="T84" fmla="*/ 94 w 782"/>
                  <a:gd name="T85" fmla="*/ 4 h 808"/>
                  <a:gd name="T86" fmla="*/ 28 w 782"/>
                  <a:gd name="T87" fmla="*/ 4 h 808"/>
                  <a:gd name="T88" fmla="*/ 0 w 782"/>
                  <a:gd name="T89" fmla="*/ 3 h 808"/>
                  <a:gd name="T90" fmla="*/ 0 w 782"/>
                  <a:gd name="T91" fmla="*/ 3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8707" name="Freeform 14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806 w 992"/>
                  <a:gd name="T1" fmla="*/ 5 h 770"/>
                  <a:gd name="T2" fmla="*/ 2859 w 992"/>
                  <a:gd name="T3" fmla="*/ 4 h 770"/>
                  <a:gd name="T4" fmla="*/ 3056 w 992"/>
                  <a:gd name="T5" fmla="*/ 3 h 770"/>
                  <a:gd name="T6" fmla="*/ 3298 w 992"/>
                  <a:gd name="T7" fmla="*/ 3 h 770"/>
                  <a:gd name="T8" fmla="*/ 3443 w 992"/>
                  <a:gd name="T9" fmla="*/ 4 h 770"/>
                  <a:gd name="T10" fmla="*/ 3379 w 992"/>
                  <a:gd name="T11" fmla="*/ 5 h 770"/>
                  <a:gd name="T12" fmla="*/ 3246 w 992"/>
                  <a:gd name="T13" fmla="*/ 7 h 770"/>
                  <a:gd name="T14" fmla="*/ 2976 w 992"/>
                  <a:gd name="T15" fmla="*/ 10 h 770"/>
                  <a:gd name="T16" fmla="*/ 2643 w 992"/>
                  <a:gd name="T17" fmla="*/ 11 h 770"/>
                  <a:gd name="T18" fmla="*/ 2367 w 992"/>
                  <a:gd name="T19" fmla="*/ 12 h 770"/>
                  <a:gd name="T20" fmla="*/ 2056 w 992"/>
                  <a:gd name="T21" fmla="*/ 13 h 770"/>
                  <a:gd name="T22" fmla="*/ 1760 w 992"/>
                  <a:gd name="T23" fmla="*/ 13 h 770"/>
                  <a:gd name="T24" fmla="*/ 1535 w 992"/>
                  <a:gd name="T25" fmla="*/ 12 h 770"/>
                  <a:gd name="T26" fmla="*/ 1452 w 992"/>
                  <a:gd name="T27" fmla="*/ 11 h 770"/>
                  <a:gd name="T28" fmla="*/ 1361 w 992"/>
                  <a:gd name="T29" fmla="*/ 10 h 770"/>
                  <a:gd name="T30" fmla="*/ 1254 w 992"/>
                  <a:gd name="T31" fmla="*/ 6 h 770"/>
                  <a:gd name="T32" fmla="*/ 1174 w 992"/>
                  <a:gd name="T33" fmla="*/ 4 h 770"/>
                  <a:gd name="T34" fmla="*/ 1174 w 992"/>
                  <a:gd name="T35" fmla="*/ 2 h 770"/>
                  <a:gd name="T36" fmla="*/ 1119 w 992"/>
                  <a:gd name="T37" fmla="*/ 1 h 770"/>
                  <a:gd name="T38" fmla="*/ 965 w 992"/>
                  <a:gd name="T39" fmla="*/ 1 h 770"/>
                  <a:gd name="T40" fmla="*/ 776 w 992"/>
                  <a:gd name="T41" fmla="*/ 2 h 770"/>
                  <a:gd name="T42" fmla="*/ 599 w 992"/>
                  <a:gd name="T43" fmla="*/ 3 h 770"/>
                  <a:gd name="T44" fmla="*/ 398 w 992"/>
                  <a:gd name="T45" fmla="*/ 4 h 770"/>
                  <a:gd name="T46" fmla="*/ 92 w 992"/>
                  <a:gd name="T47" fmla="*/ 4 h 770"/>
                  <a:gd name="T48" fmla="*/ 0 w 992"/>
                  <a:gd name="T49" fmla="*/ 3 h 770"/>
                  <a:gd name="T50" fmla="*/ 0 w 992"/>
                  <a:gd name="T51" fmla="*/ 2 h 770"/>
                  <a:gd name="T52" fmla="*/ 137 w 992"/>
                  <a:gd name="T53" fmla="*/ 2 h 770"/>
                  <a:gd name="T54" fmla="*/ 284 w 992"/>
                  <a:gd name="T55" fmla="*/ 2 h 770"/>
                  <a:gd name="T56" fmla="*/ 411 w 992"/>
                  <a:gd name="T57" fmla="*/ 2 h 770"/>
                  <a:gd name="T58" fmla="*/ 655 w 992"/>
                  <a:gd name="T59" fmla="*/ 1 h 770"/>
                  <a:gd name="T60" fmla="*/ 893 w 992"/>
                  <a:gd name="T61" fmla="*/ 1 h 770"/>
                  <a:gd name="T62" fmla="*/ 1119 w 992"/>
                  <a:gd name="T63" fmla="*/ 1 h 770"/>
                  <a:gd name="T64" fmla="*/ 1441 w 992"/>
                  <a:gd name="T65" fmla="*/ 0 h 770"/>
                  <a:gd name="T66" fmla="*/ 1452 w 992"/>
                  <a:gd name="T67" fmla="*/ 1 h 770"/>
                  <a:gd name="T68" fmla="*/ 1380 w 992"/>
                  <a:gd name="T69" fmla="*/ 1 h 770"/>
                  <a:gd name="T70" fmla="*/ 1361 w 992"/>
                  <a:gd name="T71" fmla="*/ 4 h 770"/>
                  <a:gd name="T72" fmla="*/ 1452 w 992"/>
                  <a:gd name="T73" fmla="*/ 6 h 770"/>
                  <a:gd name="T74" fmla="*/ 1604 w 992"/>
                  <a:gd name="T75" fmla="*/ 8 h 770"/>
                  <a:gd name="T76" fmla="*/ 1734 w 992"/>
                  <a:gd name="T77" fmla="*/ 10 h 770"/>
                  <a:gd name="T78" fmla="*/ 1938 w 992"/>
                  <a:gd name="T79" fmla="*/ 11 h 770"/>
                  <a:gd name="T80" fmla="*/ 2135 w 992"/>
                  <a:gd name="T81" fmla="*/ 11 h 770"/>
                  <a:gd name="T82" fmla="*/ 2337 w 992"/>
                  <a:gd name="T83" fmla="*/ 10 h 770"/>
                  <a:gd name="T84" fmla="*/ 2602 w 992"/>
                  <a:gd name="T85" fmla="*/ 8 h 770"/>
                  <a:gd name="T86" fmla="*/ 2778 w 992"/>
                  <a:gd name="T87" fmla="*/ 6 h 770"/>
                  <a:gd name="T88" fmla="*/ 2806 w 992"/>
                  <a:gd name="T89" fmla="*/ 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8708" name="Freeform 14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20 w 699"/>
                  <a:gd name="T1" fmla="*/ 52 h 1216"/>
                  <a:gd name="T2" fmla="*/ 25 w 699"/>
                  <a:gd name="T3" fmla="*/ 59 h 1216"/>
                  <a:gd name="T4" fmla="*/ 27 w 699"/>
                  <a:gd name="T5" fmla="*/ 59 h 1216"/>
                  <a:gd name="T6" fmla="*/ 31 w 699"/>
                  <a:gd name="T7" fmla="*/ 61 h 1216"/>
                  <a:gd name="T8" fmla="*/ 31 w 699"/>
                  <a:gd name="T9" fmla="*/ 63 h 1216"/>
                  <a:gd name="T10" fmla="*/ 31 w 699"/>
                  <a:gd name="T11" fmla="*/ 68 h 1216"/>
                  <a:gd name="T12" fmla="*/ 28 w 699"/>
                  <a:gd name="T13" fmla="*/ 68 h 1216"/>
                  <a:gd name="T14" fmla="*/ 24 w 699"/>
                  <a:gd name="T15" fmla="*/ 65 h 1216"/>
                  <a:gd name="T16" fmla="*/ 17 w 699"/>
                  <a:gd name="T17" fmla="*/ 56 h 1216"/>
                  <a:gd name="T18" fmla="*/ 13 w 699"/>
                  <a:gd name="T19" fmla="*/ 49 h 1216"/>
                  <a:gd name="T20" fmla="*/ 11 w 699"/>
                  <a:gd name="T21" fmla="*/ 43 h 1216"/>
                  <a:gd name="T22" fmla="*/ 9 w 699"/>
                  <a:gd name="T23" fmla="*/ 33 h 1216"/>
                  <a:gd name="T24" fmla="*/ 9 w 699"/>
                  <a:gd name="T25" fmla="*/ 20 h 1216"/>
                  <a:gd name="T26" fmla="*/ 9 w 699"/>
                  <a:gd name="T27" fmla="*/ 16 h 1216"/>
                  <a:gd name="T28" fmla="*/ 7 w 699"/>
                  <a:gd name="T29" fmla="*/ 13 h 1216"/>
                  <a:gd name="T30" fmla="*/ 1 w 699"/>
                  <a:gd name="T31" fmla="*/ 14 h 1216"/>
                  <a:gd name="T32" fmla="*/ 0 w 699"/>
                  <a:gd name="T33" fmla="*/ 13 h 1216"/>
                  <a:gd name="T34" fmla="*/ 1 w 699"/>
                  <a:gd name="T35" fmla="*/ 12 h 1216"/>
                  <a:gd name="T36" fmla="*/ 5 w 699"/>
                  <a:gd name="T37" fmla="*/ 11 h 1216"/>
                  <a:gd name="T38" fmla="*/ 6 w 699"/>
                  <a:gd name="T39" fmla="*/ 10 h 1216"/>
                  <a:gd name="T40" fmla="*/ 1 w 699"/>
                  <a:gd name="T41" fmla="*/ 6 h 1216"/>
                  <a:gd name="T42" fmla="*/ 1 w 699"/>
                  <a:gd name="T43" fmla="*/ 4 h 1216"/>
                  <a:gd name="T44" fmla="*/ 1 w 699"/>
                  <a:gd name="T45" fmla="*/ 4 h 1216"/>
                  <a:gd name="T46" fmla="*/ 6 w 699"/>
                  <a:gd name="T47" fmla="*/ 7 h 1216"/>
                  <a:gd name="T48" fmla="*/ 7 w 699"/>
                  <a:gd name="T49" fmla="*/ 7 h 1216"/>
                  <a:gd name="T50" fmla="*/ 6 w 699"/>
                  <a:gd name="T51" fmla="*/ 1 h 1216"/>
                  <a:gd name="T52" fmla="*/ 7 w 699"/>
                  <a:gd name="T53" fmla="*/ 0 h 1216"/>
                  <a:gd name="T54" fmla="*/ 7 w 699"/>
                  <a:gd name="T55" fmla="*/ 1 h 1216"/>
                  <a:gd name="T56" fmla="*/ 9 w 699"/>
                  <a:gd name="T57" fmla="*/ 7 h 1216"/>
                  <a:gd name="T58" fmla="*/ 10 w 699"/>
                  <a:gd name="T59" fmla="*/ 7 h 1216"/>
                  <a:gd name="T60" fmla="*/ 13 w 699"/>
                  <a:gd name="T61" fmla="*/ 1 h 1216"/>
                  <a:gd name="T62" fmla="*/ 14 w 699"/>
                  <a:gd name="T63" fmla="*/ 1 h 1216"/>
                  <a:gd name="T64" fmla="*/ 14 w 699"/>
                  <a:gd name="T65" fmla="*/ 2 h 1216"/>
                  <a:gd name="T66" fmla="*/ 12 w 699"/>
                  <a:gd name="T67" fmla="*/ 8 h 1216"/>
                  <a:gd name="T68" fmla="*/ 12 w 699"/>
                  <a:gd name="T69" fmla="*/ 11 h 1216"/>
                  <a:gd name="T70" fmla="*/ 12 w 699"/>
                  <a:gd name="T71" fmla="*/ 15 h 1216"/>
                  <a:gd name="T72" fmla="*/ 12 w 699"/>
                  <a:gd name="T73" fmla="*/ 20 h 1216"/>
                  <a:gd name="T74" fmla="*/ 12 w 699"/>
                  <a:gd name="T75" fmla="*/ 30 h 1216"/>
                  <a:gd name="T76" fmla="*/ 13 w 699"/>
                  <a:gd name="T77" fmla="*/ 36 h 1216"/>
                  <a:gd name="T78" fmla="*/ 15 w 699"/>
                  <a:gd name="T79" fmla="*/ 43 h 1216"/>
                  <a:gd name="T80" fmla="*/ 17 w 699"/>
                  <a:gd name="T81" fmla="*/ 47 h 1216"/>
                  <a:gd name="T82" fmla="*/ 20 w 699"/>
                  <a:gd name="T83" fmla="*/ 52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  <p:sp>
            <p:nvSpPr>
              <p:cNvPr id="28709" name="Freeform 14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22 h 1139"/>
                  <a:gd name="T2" fmla="*/ 0 w 915"/>
                  <a:gd name="T3" fmla="*/ 24 h 1139"/>
                  <a:gd name="T4" fmla="*/ 1 w 915"/>
                  <a:gd name="T5" fmla="*/ 25 h 1139"/>
                  <a:gd name="T6" fmla="*/ 3 w 915"/>
                  <a:gd name="T7" fmla="*/ 25 h 1139"/>
                  <a:gd name="T8" fmla="*/ 10 w 915"/>
                  <a:gd name="T9" fmla="*/ 25 h 1139"/>
                  <a:gd name="T10" fmla="*/ 18 w 915"/>
                  <a:gd name="T11" fmla="*/ 23 h 1139"/>
                  <a:gd name="T12" fmla="*/ 25 w 915"/>
                  <a:gd name="T13" fmla="*/ 21 h 1139"/>
                  <a:gd name="T14" fmla="*/ 28 w 915"/>
                  <a:gd name="T15" fmla="*/ 18 h 1139"/>
                  <a:gd name="T16" fmla="*/ 32 w 915"/>
                  <a:gd name="T17" fmla="*/ 13 h 1139"/>
                  <a:gd name="T18" fmla="*/ 33 w 915"/>
                  <a:gd name="T19" fmla="*/ 9 h 1139"/>
                  <a:gd name="T20" fmla="*/ 33 w 915"/>
                  <a:gd name="T21" fmla="*/ 6 h 1139"/>
                  <a:gd name="T22" fmla="*/ 35 w 915"/>
                  <a:gd name="T23" fmla="*/ 5 h 1139"/>
                  <a:gd name="T24" fmla="*/ 38 w 915"/>
                  <a:gd name="T25" fmla="*/ 4 h 1139"/>
                  <a:gd name="T26" fmla="*/ 41 w 915"/>
                  <a:gd name="T27" fmla="*/ 4 h 1139"/>
                  <a:gd name="T28" fmla="*/ 41 w 915"/>
                  <a:gd name="T29" fmla="*/ 4 h 1139"/>
                  <a:gd name="T30" fmla="*/ 37 w 915"/>
                  <a:gd name="T31" fmla="*/ 4 h 1139"/>
                  <a:gd name="T32" fmla="*/ 36 w 915"/>
                  <a:gd name="T33" fmla="*/ 4 h 1139"/>
                  <a:gd name="T34" fmla="*/ 39 w 915"/>
                  <a:gd name="T35" fmla="*/ 1 h 1139"/>
                  <a:gd name="T36" fmla="*/ 39 w 915"/>
                  <a:gd name="T37" fmla="*/ 1 h 1139"/>
                  <a:gd name="T38" fmla="*/ 38 w 915"/>
                  <a:gd name="T39" fmla="*/ 1 h 1139"/>
                  <a:gd name="T40" fmla="*/ 35 w 915"/>
                  <a:gd name="T41" fmla="*/ 2 h 1139"/>
                  <a:gd name="T42" fmla="*/ 35 w 915"/>
                  <a:gd name="T43" fmla="*/ 2 h 1139"/>
                  <a:gd name="T44" fmla="*/ 35 w 915"/>
                  <a:gd name="T45" fmla="*/ 1 h 1139"/>
                  <a:gd name="T46" fmla="*/ 34 w 915"/>
                  <a:gd name="T47" fmla="*/ 0 h 1139"/>
                  <a:gd name="T48" fmla="*/ 33 w 915"/>
                  <a:gd name="T49" fmla="*/ 1 h 1139"/>
                  <a:gd name="T50" fmla="*/ 33 w 915"/>
                  <a:gd name="T51" fmla="*/ 2 h 1139"/>
                  <a:gd name="T52" fmla="*/ 32 w 915"/>
                  <a:gd name="T53" fmla="*/ 2 h 1139"/>
                  <a:gd name="T54" fmla="*/ 30 w 915"/>
                  <a:gd name="T55" fmla="*/ 1 h 1139"/>
                  <a:gd name="T56" fmla="*/ 28 w 915"/>
                  <a:gd name="T57" fmla="*/ 1 h 1139"/>
                  <a:gd name="T58" fmla="*/ 28 w 915"/>
                  <a:gd name="T59" fmla="*/ 2 h 1139"/>
                  <a:gd name="T60" fmla="*/ 31 w 915"/>
                  <a:gd name="T61" fmla="*/ 4 h 1139"/>
                  <a:gd name="T62" fmla="*/ 31 w 915"/>
                  <a:gd name="T63" fmla="*/ 4 h 1139"/>
                  <a:gd name="T64" fmla="*/ 30 w 915"/>
                  <a:gd name="T65" fmla="*/ 6 h 1139"/>
                  <a:gd name="T66" fmla="*/ 30 w 915"/>
                  <a:gd name="T67" fmla="*/ 7 h 1139"/>
                  <a:gd name="T68" fmla="*/ 30 w 915"/>
                  <a:gd name="T69" fmla="*/ 11 h 1139"/>
                  <a:gd name="T70" fmla="*/ 28 w 915"/>
                  <a:gd name="T71" fmla="*/ 14 h 1139"/>
                  <a:gd name="T72" fmla="*/ 28 w 915"/>
                  <a:gd name="T73" fmla="*/ 16 h 1139"/>
                  <a:gd name="T74" fmla="*/ 25 w 915"/>
                  <a:gd name="T75" fmla="*/ 18 h 1139"/>
                  <a:gd name="T76" fmla="*/ 22 w 915"/>
                  <a:gd name="T77" fmla="*/ 21 h 1139"/>
                  <a:gd name="T78" fmla="*/ 20 w 915"/>
                  <a:gd name="T79" fmla="*/ 21 h 1139"/>
                  <a:gd name="T80" fmla="*/ 15 w 915"/>
                  <a:gd name="T81" fmla="*/ 22 h 1139"/>
                  <a:gd name="T82" fmla="*/ 9 w 915"/>
                  <a:gd name="T83" fmla="*/ 22 h 1139"/>
                  <a:gd name="T84" fmla="*/ 4 w 915"/>
                  <a:gd name="T85" fmla="*/ 23 h 1139"/>
                  <a:gd name="T86" fmla="*/ 1 w 915"/>
                  <a:gd name="T87" fmla="*/ 22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algn="l">
                  <a:spcBef>
                    <a:spcPct val="0"/>
                  </a:spcBef>
                </a:pPr>
                <a:endParaRPr lang="en-US">
                  <a:solidFill>
                    <a:srgbClr val="FF0000"/>
                  </a:solidFill>
                </a:endParaRPr>
              </a:p>
            </p:txBody>
          </p:sp>
        </p:grpSp>
      </p:grpSp>
      <p:sp>
        <p:nvSpPr>
          <p:cNvPr id="656531" name="Text Box 147"/>
          <p:cNvSpPr txBox="1">
            <a:spLocks noChangeArrowheads="1"/>
          </p:cNvSpPr>
          <p:nvPr/>
        </p:nvSpPr>
        <p:spPr bwMode="auto">
          <a:xfrm>
            <a:off x="1454150" y="2735263"/>
            <a:ext cx="7038975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l" eaLnBrk="1" hangingPunct="1">
              <a:lnSpc>
                <a:spcPct val="65000"/>
              </a:lnSpc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Make small local changes to your solution to</a:t>
            </a:r>
            <a:br>
              <a:rPr lang="en-US" altLang="en-US" sz="3000">
                <a:solidFill>
                  <a:srgbClr val="FFFFFF"/>
                </a:solidFill>
              </a:rPr>
            </a:br>
            <a:r>
              <a:rPr lang="en-US" altLang="en-US" sz="3000">
                <a:solidFill>
                  <a:srgbClr val="FFFFFF"/>
                </a:solidFill>
              </a:rPr>
              <a:t>construct a slightly better solution.</a:t>
            </a:r>
          </a:p>
        </p:txBody>
      </p:sp>
      <p:sp>
        <p:nvSpPr>
          <p:cNvPr id="656532" name="Text Box 148"/>
          <p:cNvSpPr txBox="1">
            <a:spLocks noChangeArrowheads="1"/>
          </p:cNvSpPr>
          <p:nvPr/>
        </p:nvSpPr>
        <p:spPr bwMode="auto">
          <a:xfrm>
            <a:off x="228600" y="5775325"/>
            <a:ext cx="4233863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>
                <a:solidFill>
                  <a:srgbClr val="FFFFFF"/>
                </a:solidFill>
              </a:rPr>
              <a:t>If you take small step,</a:t>
            </a:r>
            <a:br>
              <a:rPr lang="en-US" altLang="en-US" sz="3000">
                <a:solidFill>
                  <a:srgbClr val="FFFFFF"/>
                </a:solidFill>
              </a:rPr>
            </a:br>
            <a:r>
              <a:rPr lang="en-US" altLang="en-US" sz="3000">
                <a:solidFill>
                  <a:srgbClr val="FFFFFF"/>
                </a:solidFill>
              </a:rPr>
              <a:t>could be exponential time.</a:t>
            </a:r>
          </a:p>
        </p:txBody>
      </p:sp>
      <p:sp>
        <p:nvSpPr>
          <p:cNvPr id="9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Primal-Dual Hill Climbing</a:t>
            </a:r>
          </a:p>
        </p:txBody>
      </p:sp>
    </p:spTree>
    <p:extLst>
      <p:ext uri="{BB962C8B-B14F-4D97-AF65-F5344CB8AC3E}">
        <p14:creationId xmlns:p14="http://schemas.microsoft.com/office/powerpoint/2010/main" val="3872677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564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564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56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56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564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56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564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564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564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564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565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565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656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656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656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656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 nodeType="clickPar">
                      <p:stCondLst>
                        <p:cond delay="indefinite"/>
                      </p:stCondLst>
                      <p:childTnLst>
                        <p:par>
                          <p:cTn id="10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6564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6564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 nodeType="clickPar">
                      <p:stCondLst>
                        <p:cond delay="indefinite"/>
                      </p:stCondLst>
                      <p:childTnLst>
                        <p:par>
                          <p:cTn id="1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6564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6564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 nodeType="clickPar">
                      <p:stCondLst>
                        <p:cond delay="indefinite"/>
                      </p:stCondLst>
                      <p:childTnLst>
                        <p:par>
                          <p:cTn id="1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656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656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 nodeType="clickPar">
                      <p:stCondLst>
                        <p:cond delay="indefinite"/>
                      </p:stCondLst>
                      <p:childTnLst>
                        <p:par>
                          <p:cTn id="1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656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656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 nodeType="clickPar">
                      <p:stCondLst>
                        <p:cond delay="indefinite"/>
                      </p:stCondLst>
                      <p:childTnLst>
                        <p:par>
                          <p:cTn id="1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6564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6564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 nodeType="clickPar">
                      <p:stCondLst>
                        <p:cond delay="indefinite"/>
                      </p:stCondLst>
                      <p:childTnLst>
                        <p:par>
                          <p:cTn id="1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6565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6565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 nodeType="clickPar">
                      <p:stCondLst>
                        <p:cond delay="indefinite"/>
                      </p:stCondLst>
                      <p:childTnLst>
                        <p:par>
                          <p:cTn id="1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1" dur="500" fill="hold"/>
                                        <p:tgtEl>
                                          <p:spTgt spid="6565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2" dur="500" fill="hold"/>
                                        <p:tgtEl>
                                          <p:spTgt spid="6565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6402" grpId="0" animBg="1"/>
      <p:bldP spid="656418" grpId="0"/>
      <p:bldP spid="656419" grpId="0"/>
      <p:bldP spid="656427" grpId="0"/>
      <p:bldP spid="656431" grpId="0"/>
      <p:bldP spid="656432" grpId="0" animBg="1"/>
      <p:bldP spid="656432" grpId="1" animBg="1"/>
      <p:bldP spid="656433" grpId="0"/>
      <p:bldP spid="656446" grpId="0"/>
      <p:bldP spid="656454" grpId="0"/>
      <p:bldP spid="656454" grpId="1"/>
      <p:bldP spid="656491" grpId="0"/>
      <p:bldP spid="656499" grpId="0"/>
      <p:bldP spid="656508" grpId="0"/>
      <p:bldP spid="656509" grpId="0"/>
      <p:bldP spid="656531" grpId="0"/>
      <p:bldP spid="656532" grpId="0"/>
      <p:bldP spid="656532" grpId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618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618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2"/>
          <p:cNvGrpSpPr/>
          <p:nvPr/>
        </p:nvGrpSpPr>
        <p:grpSpPr>
          <a:xfrm>
            <a:off x="-76200" y="-381000"/>
            <a:ext cx="9312725" cy="7467600"/>
            <a:chOff x="-76200" y="-381000"/>
            <a:chExt cx="9312725" cy="7467600"/>
          </a:xfrm>
        </p:grpSpPr>
        <p:cxnSp>
          <p:nvCxnSpPr>
            <p:cNvPr id="4" name="Straight Connector 3"/>
            <p:cNvCxnSpPr/>
            <p:nvPr/>
          </p:nvCxnSpPr>
          <p:spPr bwMode="auto">
            <a:xfrm>
              <a:off x="805542" y="2514600"/>
              <a:ext cx="5638800" cy="3657600"/>
            </a:xfrm>
            <a:prstGeom prst="line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5" name="Group 4"/>
            <p:cNvGrpSpPr/>
            <p:nvPr/>
          </p:nvGrpSpPr>
          <p:grpSpPr>
            <a:xfrm>
              <a:off x="-76200" y="-381000"/>
              <a:ext cx="9312725" cy="7467600"/>
              <a:chOff x="-76200" y="-381000"/>
              <a:chExt cx="9312725" cy="7467600"/>
            </a:xfrm>
          </p:grpSpPr>
          <p:cxnSp>
            <p:nvCxnSpPr>
              <p:cNvPr id="6" name="Straight Connector 5"/>
              <p:cNvCxnSpPr/>
              <p:nvPr/>
            </p:nvCxnSpPr>
            <p:spPr bwMode="auto">
              <a:xfrm>
                <a:off x="-76200" y="3429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7" name="Straight Connector 6"/>
              <p:cNvCxnSpPr/>
              <p:nvPr/>
            </p:nvCxnSpPr>
            <p:spPr bwMode="auto">
              <a:xfrm>
                <a:off x="70757" y="32766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" name="Straight Connector 7"/>
              <p:cNvCxnSpPr/>
              <p:nvPr/>
            </p:nvCxnSpPr>
            <p:spPr bwMode="auto">
              <a:xfrm>
                <a:off x="217714" y="3124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" name="Straight Connector 8"/>
              <p:cNvCxnSpPr/>
              <p:nvPr/>
            </p:nvCxnSpPr>
            <p:spPr bwMode="auto">
              <a:xfrm>
                <a:off x="364671" y="29718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" name="Straight Connector 9"/>
              <p:cNvCxnSpPr/>
              <p:nvPr/>
            </p:nvCxnSpPr>
            <p:spPr bwMode="auto">
              <a:xfrm>
                <a:off x="511628" y="28194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1" name="Straight Connector 10"/>
              <p:cNvCxnSpPr/>
              <p:nvPr/>
            </p:nvCxnSpPr>
            <p:spPr bwMode="auto">
              <a:xfrm>
                <a:off x="658585" y="2667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2" name="Straight Connector 11"/>
              <p:cNvCxnSpPr/>
              <p:nvPr/>
            </p:nvCxnSpPr>
            <p:spPr bwMode="auto">
              <a:xfrm>
                <a:off x="952499" y="2362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3" name="Straight Connector 12"/>
              <p:cNvCxnSpPr/>
              <p:nvPr/>
            </p:nvCxnSpPr>
            <p:spPr bwMode="auto">
              <a:xfrm>
                <a:off x="1099456" y="22098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4" name="Straight Connector 13"/>
              <p:cNvCxnSpPr/>
              <p:nvPr/>
            </p:nvCxnSpPr>
            <p:spPr bwMode="auto">
              <a:xfrm>
                <a:off x="1246413" y="20574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5" name="Straight Connector 14"/>
              <p:cNvCxnSpPr/>
              <p:nvPr/>
            </p:nvCxnSpPr>
            <p:spPr bwMode="auto">
              <a:xfrm>
                <a:off x="1393370" y="1905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6" name="Straight Connector 15"/>
              <p:cNvCxnSpPr/>
              <p:nvPr/>
            </p:nvCxnSpPr>
            <p:spPr bwMode="auto">
              <a:xfrm>
                <a:off x="1540327" y="17526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7" name="Straight Connector 16"/>
              <p:cNvCxnSpPr/>
              <p:nvPr/>
            </p:nvCxnSpPr>
            <p:spPr bwMode="auto">
              <a:xfrm>
                <a:off x="1687284" y="1600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8" name="Straight Connector 17"/>
              <p:cNvCxnSpPr/>
              <p:nvPr/>
            </p:nvCxnSpPr>
            <p:spPr bwMode="auto">
              <a:xfrm>
                <a:off x="1834241" y="14478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" name="Straight Connector 18"/>
              <p:cNvCxnSpPr/>
              <p:nvPr/>
            </p:nvCxnSpPr>
            <p:spPr bwMode="auto">
              <a:xfrm>
                <a:off x="1981198" y="12954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" name="Straight Connector 19"/>
              <p:cNvCxnSpPr/>
              <p:nvPr/>
            </p:nvCxnSpPr>
            <p:spPr bwMode="auto">
              <a:xfrm>
                <a:off x="2128155" y="1143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" name="Straight Connector 20"/>
              <p:cNvCxnSpPr/>
              <p:nvPr/>
            </p:nvCxnSpPr>
            <p:spPr bwMode="auto">
              <a:xfrm>
                <a:off x="2275112" y="9906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" name="Straight Connector 21"/>
              <p:cNvCxnSpPr/>
              <p:nvPr/>
            </p:nvCxnSpPr>
            <p:spPr bwMode="auto">
              <a:xfrm>
                <a:off x="2422069" y="838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3" name="Straight Connector 22"/>
              <p:cNvCxnSpPr/>
              <p:nvPr/>
            </p:nvCxnSpPr>
            <p:spPr bwMode="auto">
              <a:xfrm>
                <a:off x="2569026" y="6858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4" name="Straight Connector 23"/>
              <p:cNvCxnSpPr/>
              <p:nvPr/>
            </p:nvCxnSpPr>
            <p:spPr bwMode="auto">
              <a:xfrm>
                <a:off x="2715983" y="5334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5" name="Straight Connector 24"/>
              <p:cNvCxnSpPr/>
              <p:nvPr/>
            </p:nvCxnSpPr>
            <p:spPr bwMode="auto">
              <a:xfrm>
                <a:off x="2862940" y="381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6" name="Straight Connector 25"/>
              <p:cNvCxnSpPr/>
              <p:nvPr/>
            </p:nvCxnSpPr>
            <p:spPr bwMode="auto">
              <a:xfrm>
                <a:off x="3009897" y="2286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7" name="Straight Connector 26"/>
              <p:cNvCxnSpPr/>
              <p:nvPr/>
            </p:nvCxnSpPr>
            <p:spPr bwMode="auto">
              <a:xfrm>
                <a:off x="3156854" y="76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8" name="Straight Connector 27"/>
              <p:cNvCxnSpPr/>
              <p:nvPr/>
            </p:nvCxnSpPr>
            <p:spPr bwMode="auto">
              <a:xfrm>
                <a:off x="3303811" y="-762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9" name="Straight Connector 28"/>
              <p:cNvCxnSpPr/>
              <p:nvPr/>
            </p:nvCxnSpPr>
            <p:spPr bwMode="auto">
              <a:xfrm>
                <a:off x="3450768" y="-2286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0" name="Straight Connector 29"/>
              <p:cNvCxnSpPr/>
              <p:nvPr/>
            </p:nvCxnSpPr>
            <p:spPr bwMode="auto">
              <a:xfrm>
                <a:off x="3597725" y="-381000"/>
                <a:ext cx="5638800" cy="3657600"/>
              </a:xfrm>
              <a:prstGeom prst="line">
                <a:avLst/>
              </a:prstGeom>
              <a:noFill/>
              <a:ln w="38100" cap="flat" cmpd="sng" algn="ctr">
                <a:solidFill>
                  <a:schemeClr val="hlink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2510614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" name="Straight Connector 32"/>
          <p:cNvCxnSpPr/>
          <p:nvPr/>
        </p:nvCxnSpPr>
        <p:spPr bwMode="auto">
          <a:xfrm flipV="1">
            <a:off x="838200" y="609600"/>
            <a:ext cx="4876800" cy="4628356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" name="Straight Connector 3"/>
          <p:cNvCxnSpPr/>
          <p:nvPr/>
        </p:nvCxnSpPr>
        <p:spPr bwMode="auto">
          <a:xfrm flipV="1">
            <a:off x="1295400" y="152400"/>
            <a:ext cx="2590800" cy="533434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Oval 4"/>
          <p:cNvSpPr/>
          <p:nvPr/>
        </p:nvSpPr>
        <p:spPr bwMode="auto">
          <a:xfrm>
            <a:off x="1828800" y="4191000"/>
            <a:ext cx="152400" cy="152400"/>
          </a:xfrm>
          <a:prstGeom prst="ellips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8" name="Straight Connector 7"/>
          <p:cNvCxnSpPr/>
          <p:nvPr/>
        </p:nvCxnSpPr>
        <p:spPr bwMode="auto">
          <a:xfrm flipV="1">
            <a:off x="1828800" y="1524000"/>
            <a:ext cx="3505200" cy="21336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487039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22222E-6 L 0.19167 -0.25555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583" y="-1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762000" y="364153"/>
            <a:ext cx="7086600" cy="1295400"/>
          </a:xfrm>
        </p:spPr>
        <p:txBody>
          <a:bodyPr/>
          <a:lstStyle/>
          <a:p>
            <a:pPr eaLnBrk="1" hangingPunct="1"/>
            <a:r>
              <a:rPr lang="en-US" altLang="en-US" dirty="0"/>
              <a:t>Greedy Algorithms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905000" y="6350000"/>
            <a:ext cx="5691188" cy="533400"/>
          </a:xfrm>
        </p:spPr>
        <p:txBody>
          <a:bodyPr/>
          <a:lstStyle/>
          <a:p>
            <a:pPr eaLnBrk="1" hangingPunct="1"/>
            <a:r>
              <a:rPr lang="en-US" altLang="en-US" sz="2400" b="1" dirty="0">
                <a:solidFill>
                  <a:schemeClr val="tx2"/>
                </a:solidFill>
              </a:rPr>
              <a:t>Jeff Edmonds York University</a:t>
            </a:r>
          </a:p>
        </p:txBody>
      </p:sp>
      <p:sp>
        <p:nvSpPr>
          <p:cNvPr id="2052" name="Text Box 5"/>
          <p:cNvSpPr txBox="1">
            <a:spLocks noChangeArrowheads="1"/>
          </p:cNvSpPr>
          <p:nvPr/>
        </p:nvSpPr>
        <p:spPr bwMode="auto">
          <a:xfrm>
            <a:off x="7286625" y="6399213"/>
            <a:ext cx="208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COSC 3101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525318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Lecture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00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Arial" pitchFamily="34" charset="0"/>
              </a:rPr>
              <a:t>6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FFFF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  <p:sp>
        <p:nvSpPr>
          <p:cNvPr id="2054" name="WordArt 7"/>
          <p:cNvSpPr>
            <a:spLocks noChangeArrowheads="1" noChangeShapeType="1" noTextEdit="1"/>
          </p:cNvSpPr>
          <p:nvPr/>
        </p:nvSpPr>
        <p:spPr bwMode="auto">
          <a:xfrm>
            <a:off x="457200" y="152400"/>
            <a:ext cx="8305800" cy="533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1" u="none" strike="noStrike" kern="10" cap="none" spc="0" normalizeH="0" baseline="0" noProof="0" dirty="0">
                <a:ln w="6350">
                  <a:solidFill>
                    <a:srgbClr val="00FFFF"/>
                  </a:solidFill>
                  <a:round/>
                  <a:headEnd/>
                  <a:tailEnd/>
                </a:ln>
                <a:solidFill>
                  <a:srgbClr val="FFFF00"/>
                </a:solidFill>
                <a:effectLst>
                  <a:outerShdw dist="35921" dir="2700000" algn="ctr" rotWithShape="0">
                    <a:srgbClr val="808080"/>
                  </a:outerShdw>
                </a:effectLst>
                <a:uLnTx/>
                <a:uFillTx/>
                <a:latin typeface="Arial"/>
                <a:ea typeface="+mn-ea"/>
                <a:cs typeface="Arial"/>
              </a:rPr>
              <a:t>Thinking about Algorithms Abstractly</a:t>
            </a:r>
          </a:p>
        </p:txBody>
      </p:sp>
      <p:sp>
        <p:nvSpPr>
          <p:cNvPr id="2055" name="Text Box 13"/>
          <p:cNvSpPr txBox="1">
            <a:spLocks noChangeArrowheads="1"/>
          </p:cNvSpPr>
          <p:nvPr/>
        </p:nvSpPr>
        <p:spPr bwMode="auto">
          <a:xfrm>
            <a:off x="1981200" y="1278553"/>
            <a:ext cx="4862485" cy="5324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hlinkClick r:id="rId3" action="ppaction://hlinksldjump"/>
              </a:rPr>
              <a:t>Greedy Algorithm for Optimization Problems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hlinkClick r:id="rId4" action="ppaction://hlinksldjump"/>
              </a:rPr>
              <a:t>Proving with Loop Invariants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  <a:hlinkClick r:id="" action="ppaction://noaction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hlinkClick r:id="rId5" action="ppaction://hlinksldjump"/>
              </a:rPr>
              <a:t>Greedy Proof Game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hlinkClick r:id="rId6" action="ppaction://hlinksldjump"/>
              </a:rPr>
              <a:t>Making Change Example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hlinkClick r:id="rId7" action="ppaction://hlinksldjump"/>
              </a:rPr>
              <a:t>Proof from Game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hlinkClick r:id="rId6" action="ppaction://hlinksldjump"/>
              </a:rPr>
              <a:t>Event Scheduling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hlinkClick r:id="rId7" action="ppaction://hlinksldjump"/>
              </a:rPr>
              <a:t>Chatting About Proof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hlinkClick r:id="rId8" action="ppaction://hlinksldjump"/>
              </a:rPr>
              <a:t>Review and Don'ts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hlinkClick r:id="rId9" action="ppaction://hlinksldjump"/>
              </a:rPr>
              <a:t>Minimum Spanning Tree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hlinkClick r:id="rId10" action="ppaction://hlinksldjump"/>
              </a:rPr>
              <a:t>Adaptive Greedy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hlinkClick r:id="" action="ppaction://noaction"/>
              </a:rPr>
              <a:t>Interval Point Cover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hlinkClick r:id="rId11" action="ppaction://hlinksldjump"/>
              </a:rPr>
              <a:t>Communication and Entropy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hlinkClick r:id="" action="ppaction://noaction"/>
              </a:rPr>
              <a:t>Forced Horn Clauses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hlinkClick r:id="" action="ppaction://noaction"/>
              </a:rPr>
              <a:t>Knapsack Problem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mes New Roman" pitchFamily="18" charset="0"/>
                <a:ea typeface="+mn-ea"/>
                <a:cs typeface="Arial" pitchFamily="34" charset="0"/>
                <a:hlinkClick r:id="" action="ppaction://noaction"/>
              </a:rPr>
              <a:t>River problem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+mn-ea"/>
              <a:cs typeface="Arial" pitchFamily="34" charset="0"/>
            </a:endParaRPr>
          </a:p>
        </p:txBody>
      </p: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" name="Straight Connector 3"/>
          <p:cNvCxnSpPr/>
          <p:nvPr/>
        </p:nvCxnSpPr>
        <p:spPr bwMode="auto">
          <a:xfrm flipV="1">
            <a:off x="1981200" y="1219200"/>
            <a:ext cx="5334000" cy="16002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 flipV="1">
            <a:off x="1828800" y="1524000"/>
            <a:ext cx="3505200" cy="21336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Oval 4"/>
          <p:cNvSpPr/>
          <p:nvPr/>
        </p:nvSpPr>
        <p:spPr bwMode="auto">
          <a:xfrm>
            <a:off x="3581400" y="2438400"/>
            <a:ext cx="152400" cy="152400"/>
          </a:xfrm>
          <a:prstGeom prst="ellips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3953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3.33333E-6 L 0.09167 -0.06667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583" y="-333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" name="Straight Connector 3"/>
          <p:cNvCxnSpPr/>
          <p:nvPr/>
        </p:nvCxnSpPr>
        <p:spPr bwMode="auto">
          <a:xfrm flipV="1">
            <a:off x="1981200" y="1219200"/>
            <a:ext cx="5334000" cy="16002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>
            <a:off x="5638800" y="1371600"/>
            <a:ext cx="2438400" cy="9906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Oval 4"/>
          <p:cNvSpPr/>
          <p:nvPr/>
        </p:nvSpPr>
        <p:spPr bwMode="auto">
          <a:xfrm>
            <a:off x="4343400" y="2008413"/>
            <a:ext cx="152400" cy="167640"/>
          </a:xfrm>
          <a:prstGeom prst="ellips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07161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59259E-6 L 0.18334 -0.0717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167" y="-358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icture 2" descr="l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874713"/>
            <a:ext cx="7772400" cy="5678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" name="Straight Connector 3"/>
          <p:cNvCxnSpPr/>
          <p:nvPr/>
        </p:nvCxnSpPr>
        <p:spPr bwMode="auto">
          <a:xfrm>
            <a:off x="6553200" y="1295400"/>
            <a:ext cx="1066800" cy="23622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8" name="Straight Connector 7"/>
          <p:cNvCxnSpPr/>
          <p:nvPr/>
        </p:nvCxnSpPr>
        <p:spPr bwMode="auto">
          <a:xfrm>
            <a:off x="5638800" y="1371600"/>
            <a:ext cx="2438400" cy="990600"/>
          </a:xfrm>
          <a:prstGeom prst="line">
            <a:avLst/>
          </a:pr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Oval 4"/>
          <p:cNvSpPr/>
          <p:nvPr/>
        </p:nvSpPr>
        <p:spPr bwMode="auto">
          <a:xfrm>
            <a:off x="6036129" y="1518557"/>
            <a:ext cx="152400" cy="167640"/>
          </a:xfrm>
          <a:prstGeom prst="ellipse">
            <a:avLst/>
          </a:prstGeom>
          <a:noFill/>
          <a:ln w="38100" cap="flat" cmpd="sng" algn="ctr">
            <a:solidFill>
              <a:schemeClr val="bg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CA" sz="28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+mn-cs"/>
            </a:endParaRPr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3450768" y="-304800"/>
            <a:ext cx="5638800" cy="3657600"/>
          </a:xfrm>
          <a:prstGeom prst="line">
            <a:avLst/>
          </a:prstGeom>
          <a:noFill/>
          <a:ln w="38100" cap="flat" cmpd="sng" algn="ctr">
            <a:solidFill>
              <a:schemeClr val="hlink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862983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6 -4.81481E-6 L 0.07327 0.0442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63" y="219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Recursive Back Tracking</a:t>
            </a:r>
          </a:p>
        </p:txBody>
      </p:sp>
      <p:pic>
        <p:nvPicPr>
          <p:cNvPr id="57347" name="Picture 60" descr="j025089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9888" y="914400"/>
            <a:ext cx="4583112" cy="463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348" name="Picture 61" descr="j0336807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513" y="1722438"/>
            <a:ext cx="3733800" cy="356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81375290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Dynamic Programing</a:t>
            </a:r>
          </a:p>
        </p:txBody>
      </p:sp>
      <p:pic>
        <p:nvPicPr>
          <p:cNvPr id="58371" name="Picture 1028" descr="00-5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914400"/>
            <a:ext cx="4343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372" name="Picture 1029" descr="00-57b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53000" y="1600200"/>
            <a:ext cx="3962400" cy="353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829696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8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8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8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8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370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Dynamic Programing</a:t>
            </a:r>
          </a:p>
        </p:txBody>
      </p:sp>
      <p:sp>
        <p:nvSpPr>
          <p:cNvPr id="2" name="Text Box 33">
            <a:extLst>
              <a:ext uri="{FF2B5EF4-FFF2-40B4-BE49-F238E27FC236}">
                <a16:creationId xmlns:a16="http://schemas.microsoft.com/office/drawing/2014/main" id="{4AABAA6C-8087-1485-8C0B-5DF6F4F16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0158" y="968375"/>
            <a:ext cx="8991600" cy="304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Math </a:t>
            </a:r>
            <a:r>
              <a:rPr lang="en-US" altLang="en-US" sz="2400" dirty="0" err="1">
                <a:solidFill>
                  <a:srgbClr val="FFFFFF"/>
                </a:solidFill>
              </a:rPr>
              <a:t>Defn</a:t>
            </a:r>
            <a:r>
              <a:rPr lang="en-US" altLang="en-US" sz="2400" dirty="0">
                <a:solidFill>
                  <a:srgbClr val="FFFFFF"/>
                </a:solidFill>
              </a:rPr>
              <a:t>: Fib(n) = Fib(n-1) + Fib(n-1)</a:t>
            </a:r>
          </a:p>
          <a:p>
            <a:pPr marL="457200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Recursive alg: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 Fib(n) 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     if n&lt;=1 return n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     else return Fib(n-1) + Fib(n-1)</a:t>
            </a:r>
          </a:p>
          <a:p>
            <a:pPr marL="457200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Running time?</a:t>
            </a:r>
          </a:p>
          <a:p>
            <a:pPr marL="457200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    Exponential.</a:t>
            </a:r>
          </a:p>
          <a:p>
            <a:pPr marL="457200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Calling Fib(1000), Fib(500) is recomputed LOTS of times.</a:t>
            </a:r>
          </a:p>
        </p:txBody>
      </p:sp>
    </p:spTree>
    <p:extLst>
      <p:ext uri="{BB962C8B-B14F-4D97-AF65-F5344CB8AC3E}">
        <p14:creationId xmlns:p14="http://schemas.microsoft.com/office/powerpoint/2010/main" val="2822553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/>
              <a:t>Dynamic Programing</a:t>
            </a:r>
          </a:p>
        </p:txBody>
      </p:sp>
      <p:sp>
        <p:nvSpPr>
          <p:cNvPr id="2" name="Text Box 33">
            <a:extLst>
              <a:ext uri="{FF2B5EF4-FFF2-40B4-BE49-F238E27FC236}">
                <a16:creationId xmlns:a16="http://schemas.microsoft.com/office/drawing/2014/main" id="{4AABAA6C-8087-1485-8C0B-5DF6F4F16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60158" y="968375"/>
            <a:ext cx="8991600" cy="4524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Math </a:t>
            </a:r>
            <a:r>
              <a:rPr lang="en-US" altLang="en-US" sz="2400" dirty="0" err="1">
                <a:solidFill>
                  <a:srgbClr val="FFFFFF"/>
                </a:solidFill>
              </a:rPr>
              <a:t>Defn</a:t>
            </a:r>
            <a:r>
              <a:rPr lang="en-US" altLang="en-US" sz="2400" dirty="0">
                <a:solidFill>
                  <a:srgbClr val="FFFFFF"/>
                </a:solidFill>
              </a:rPr>
              <a:t>: Fib(n) = Fib(n-1) + Fib(n-1)</a:t>
            </a:r>
          </a:p>
          <a:p>
            <a:pPr marL="457200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Faster Alg?</a:t>
            </a:r>
          </a:p>
          <a:p>
            <a:pPr marL="457200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 err="1">
                <a:solidFill>
                  <a:schemeClr val="tx2"/>
                </a:solidFill>
              </a:rPr>
              <a:t>Memo</a:t>
            </a:r>
            <a:r>
              <a:rPr lang="en-US" altLang="en-US" sz="2400" dirty="0" err="1">
                <a:solidFill>
                  <a:srgbClr val="FFFFFF"/>
                </a:solidFill>
              </a:rPr>
              <a:t>isation</a:t>
            </a:r>
            <a:r>
              <a:rPr lang="en-US" altLang="en-US" sz="2400" dirty="0">
                <a:solidFill>
                  <a:srgbClr val="FFFFFF"/>
                </a:solidFill>
              </a:rPr>
              <a:t> – store answers you have computed already</a:t>
            </a:r>
          </a:p>
          <a:p>
            <a:pPr marL="457200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                          and don’t recompute them.</a:t>
            </a:r>
          </a:p>
          <a:p>
            <a:pPr marL="342900" indent="-3429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Store the answers to the sub instances in a table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   and solve them smallest to largest.</a:t>
            </a:r>
          </a:p>
          <a:p>
            <a:pPr marL="342900" indent="-3429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Iterative algorithm</a:t>
            </a:r>
          </a:p>
          <a:p>
            <a:pPr marL="342900" indent="-3429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Fib(0)=0; Fib(1)=1;</a:t>
            </a:r>
          </a:p>
          <a:p>
            <a:pPr algn="l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FFFF"/>
                </a:solidFill>
              </a:rPr>
              <a:t>     loop </a:t>
            </a:r>
          </a:p>
          <a:p>
            <a:pPr algn="l" eaLnBrk="1" hangingPunct="1">
              <a:spcBef>
                <a:spcPct val="0"/>
              </a:spcBef>
            </a:pPr>
            <a:r>
              <a:rPr lang="en-US" altLang="en-US" sz="2400" dirty="0">
                <a:solidFill>
                  <a:srgbClr val="FFFFFF"/>
                </a:solidFill>
              </a:rPr>
              <a:t>        Fib(n) = Fib(n-1) + Fib(n-1) </a:t>
            </a:r>
          </a:p>
          <a:p>
            <a:pPr marL="342900" indent="-3429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Running time?</a:t>
            </a:r>
          </a:p>
          <a:p>
            <a:pPr marL="342900" indent="-3429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    O(n)      </a:t>
            </a:r>
          </a:p>
        </p:txBody>
      </p:sp>
    </p:spTree>
    <p:extLst>
      <p:ext uri="{BB962C8B-B14F-4D97-AF65-F5344CB8AC3E}">
        <p14:creationId xmlns:p14="http://schemas.microsoft.com/office/powerpoint/2010/main" val="559353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9" name="Text Box 33"/>
          <p:cNvSpPr txBox="1">
            <a:spLocks noChangeArrowheads="1"/>
          </p:cNvSpPr>
          <p:nvPr/>
        </p:nvSpPr>
        <p:spPr bwMode="auto">
          <a:xfrm>
            <a:off x="-60158" y="968375"/>
            <a:ext cx="8991600" cy="45243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Consider </a:t>
            </a:r>
            <a:r>
              <a:rPr lang="en-US" altLang="en-US" sz="2400" dirty="0">
                <a:solidFill>
                  <a:schemeClr val="accent1"/>
                </a:solidFill>
              </a:rPr>
              <a:t>your instance </a:t>
            </a:r>
            <a:r>
              <a:rPr lang="en-US" altLang="en-US" sz="2400" i="1" dirty="0">
                <a:solidFill>
                  <a:srgbClr val="FF9900"/>
                </a:solidFill>
              </a:rPr>
              <a:t>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marL="457200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Ask a little question (to the </a:t>
            </a:r>
            <a:r>
              <a:rPr lang="en-US" altLang="en-US" sz="2400" dirty="0">
                <a:solidFill>
                  <a:schemeClr val="accent2"/>
                </a:solidFill>
              </a:rPr>
              <a:t>little bird</a:t>
            </a:r>
            <a:r>
              <a:rPr lang="en-US" altLang="en-US" sz="2400" dirty="0">
                <a:solidFill>
                  <a:srgbClr val="FFFFFF"/>
                </a:solidFill>
              </a:rPr>
              <a:t>) about its optimal solution.</a:t>
            </a:r>
          </a:p>
          <a:p>
            <a:pPr marL="457200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Try all answers </a:t>
            </a:r>
            <a:r>
              <a:rPr lang="en-US" altLang="en-US" sz="2400" i="1" dirty="0">
                <a:solidFill>
                  <a:schemeClr val="accent2"/>
                </a:solidFill>
              </a:rPr>
              <a:t>k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marL="1200150" lvl="1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Knowing </a:t>
            </a:r>
            <a:r>
              <a:rPr lang="en-US" altLang="en-US" sz="2400" i="1" dirty="0">
                <a:solidFill>
                  <a:schemeClr val="accent2"/>
                </a:solidFill>
              </a:rPr>
              <a:t>k</a:t>
            </a:r>
            <a:r>
              <a:rPr lang="en-US" altLang="en-US" sz="2400" dirty="0">
                <a:solidFill>
                  <a:schemeClr val="accent2"/>
                </a:solidFill>
              </a:rPr>
              <a:t> </a:t>
            </a:r>
            <a:r>
              <a:rPr lang="en-US" altLang="en-US" sz="2400" dirty="0">
                <a:solidFill>
                  <a:srgbClr val="FFFFFF"/>
                </a:solidFill>
              </a:rPr>
              <a:t>about the solution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restricts your instance to a </a:t>
            </a:r>
            <a:r>
              <a:rPr lang="en-US" altLang="en-US" sz="2400" dirty="0" err="1">
                <a:solidFill>
                  <a:srgbClr val="FFFFFF"/>
                </a:solidFill>
              </a:rPr>
              <a:t>subinstance</a:t>
            </a:r>
            <a:r>
              <a:rPr lang="en-US" altLang="en-US" sz="2400" dirty="0">
                <a:solidFill>
                  <a:srgbClr val="FFFFFF"/>
                </a:solidFill>
              </a:rPr>
              <a:t> </a:t>
            </a:r>
            <a:r>
              <a:rPr lang="en-US" altLang="en-US" sz="2400" i="1" dirty="0" err="1">
                <a:solidFill>
                  <a:srgbClr val="CC00CC"/>
                </a:solidFill>
              </a:rPr>
              <a:t>subI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marL="1200150" lvl="1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Ask your </a:t>
            </a:r>
            <a:r>
              <a:rPr lang="en-US" altLang="en-US" sz="2400" dirty="0">
                <a:solidFill>
                  <a:srgbClr val="CC00CC"/>
                </a:solidFill>
              </a:rPr>
              <a:t>recursive friend </a:t>
            </a:r>
            <a:r>
              <a:rPr lang="en-US" altLang="en-US" sz="2400" dirty="0">
                <a:solidFill>
                  <a:srgbClr val="FFFFFF"/>
                </a:solidFill>
              </a:rPr>
              <a:t>for a optimal solution </a:t>
            </a:r>
            <a:r>
              <a:rPr lang="en-US" altLang="en-US" sz="2400" i="1" dirty="0" err="1">
                <a:solidFill>
                  <a:srgbClr val="CC00CC"/>
                </a:solidFill>
              </a:rPr>
              <a:t>subsol</a:t>
            </a:r>
            <a:r>
              <a:rPr lang="en-US" altLang="en-US" sz="2400" dirty="0">
                <a:solidFill>
                  <a:srgbClr val="FFFFFF"/>
                </a:solidFill>
              </a:rPr>
              <a:t> for it. </a:t>
            </a:r>
          </a:p>
          <a:p>
            <a:pPr marL="1200150" lvl="1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Construct a solution    </a:t>
            </a:r>
            <a:r>
              <a:rPr lang="en-US" altLang="en-US" sz="2400" i="1" dirty="0" err="1">
                <a:solidFill>
                  <a:srgbClr val="FF9900"/>
                </a:solidFill>
              </a:rPr>
              <a:t>optS</a:t>
            </a:r>
            <a:r>
              <a:rPr lang="en-US" altLang="en-US" sz="2400" i="1" baseline="-25000" dirty="0">
                <a:solidFill>
                  <a:srgbClr val="FF9900"/>
                </a:solidFill>
              </a:rPr>
              <a:t>&lt;</a:t>
            </a:r>
            <a:r>
              <a:rPr lang="en-US" altLang="en-US" sz="2400" i="1" baseline="-25000" dirty="0" err="1">
                <a:solidFill>
                  <a:srgbClr val="FF9900"/>
                </a:solidFill>
              </a:rPr>
              <a:t>I,k</a:t>
            </a:r>
            <a:r>
              <a:rPr lang="en-US" altLang="en-US" sz="2400" i="1" baseline="-25000" dirty="0">
                <a:solidFill>
                  <a:srgbClr val="FF9900"/>
                </a:solidFill>
              </a:rPr>
              <a:t>&gt; </a:t>
            </a:r>
            <a:r>
              <a:rPr lang="en-US" altLang="en-US" sz="2400" i="1" dirty="0">
                <a:solidFill>
                  <a:srgbClr val="FF9900"/>
                </a:solidFill>
              </a:rPr>
              <a:t> = </a:t>
            </a:r>
            <a:r>
              <a:rPr lang="en-US" altLang="en-US" sz="2400" i="1" dirty="0" err="1">
                <a:solidFill>
                  <a:srgbClr val="CC00CC"/>
                </a:solidFill>
              </a:rPr>
              <a:t>subsol</a:t>
            </a:r>
            <a:r>
              <a:rPr lang="en-US" altLang="en-US" sz="2400" i="1" dirty="0">
                <a:solidFill>
                  <a:srgbClr val="FF9900"/>
                </a:solidFill>
              </a:rPr>
              <a:t>  + </a:t>
            </a:r>
            <a:r>
              <a:rPr lang="en-US" altLang="en-US" sz="2400" i="1" dirty="0">
                <a:solidFill>
                  <a:schemeClr val="accent2"/>
                </a:solidFill>
              </a:rPr>
              <a:t>k </a:t>
            </a:r>
            <a:br>
              <a:rPr lang="en-US" altLang="en-US" sz="2400" i="1" dirty="0">
                <a:solidFill>
                  <a:srgbClr val="FF9900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for your instance that is the best of those consistent with the </a:t>
            </a:r>
            <a:r>
              <a:rPr lang="en-US" altLang="en-US" sz="2400" i="1" dirty="0">
                <a:solidFill>
                  <a:schemeClr val="accent2"/>
                </a:solidFill>
              </a:rPr>
              <a:t>k</a:t>
            </a:r>
            <a:r>
              <a:rPr lang="en-US" altLang="en-US" sz="2400" i="1" baseline="30000" dirty="0">
                <a:solidFill>
                  <a:schemeClr val="accent2"/>
                </a:solidFill>
              </a:rPr>
              <a:t>th</a:t>
            </a:r>
            <a:r>
              <a:rPr lang="en-US" altLang="en-US" sz="2400" dirty="0">
                <a:solidFill>
                  <a:schemeClr val="accent2"/>
                </a:solidFill>
              </a:rPr>
              <a:t> </a:t>
            </a:r>
            <a:r>
              <a:rPr lang="en-US" altLang="en-US" sz="2400" dirty="0">
                <a:solidFill>
                  <a:srgbClr val="FFFFFF"/>
                </a:solidFill>
              </a:rPr>
              <a:t>bird' s answer.</a:t>
            </a:r>
          </a:p>
          <a:p>
            <a:pPr marL="1200150" lvl="1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Return the best of these best solutions.</a:t>
            </a:r>
            <a:br>
              <a:rPr lang="en-US" altLang="en-US" sz="2400" dirty="0">
                <a:solidFill>
                  <a:srgbClr val="FFFFFF"/>
                </a:solidFill>
              </a:rPr>
            </a:br>
            <a:endParaRPr lang="en-US" altLang="en-US" sz="2400" dirty="0">
              <a:solidFill>
                <a:srgbClr val="FFFFFF"/>
              </a:solidFill>
            </a:endParaRPr>
          </a:p>
          <a:p>
            <a:pPr marL="457200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endParaRPr lang="en-US" altLang="en-US" sz="2400" dirty="0">
              <a:solidFill>
                <a:srgbClr val="FFFFFF"/>
              </a:solidFill>
            </a:endParaRPr>
          </a:p>
        </p:txBody>
      </p:sp>
      <p:sp>
        <p:nvSpPr>
          <p:cNvPr id="14" name="Rectangle 2"/>
          <p:cNvSpPr>
            <a:spLocks noGrp="1" noChangeArrowheads="1"/>
          </p:cNvSpPr>
          <p:nvPr>
            <p:ph type="title"/>
          </p:nvPr>
        </p:nvSpPr>
        <p:spPr>
          <a:xfrm>
            <a:off x="990600" y="-76200"/>
            <a:ext cx="67818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>
            <a:noAutofit/>
          </a:bodyPr>
          <a:lstStyle/>
          <a:p>
            <a:pPr eaLnBrk="1" hangingPunct="1">
              <a:defRPr/>
            </a:pPr>
            <a:r>
              <a:rPr lang="en-US" sz="3600" dirty="0"/>
              <a:t>Recursive Back Tracking</a:t>
            </a:r>
            <a:br>
              <a:rPr lang="en-US" sz="3600" dirty="0"/>
            </a:br>
            <a:r>
              <a:rPr lang="en-US" sz="3600" dirty="0"/>
              <a:t>Bellman Ford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06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06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06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06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06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06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06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065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06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065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06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065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6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06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065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635" name="Text Box 3"/>
          <p:cNvSpPr txBox="1">
            <a:spLocks noChangeArrowheads="1"/>
          </p:cNvSpPr>
          <p:nvPr/>
        </p:nvSpPr>
        <p:spPr bwMode="auto">
          <a:xfrm>
            <a:off x="-76200" y="1109008"/>
            <a:ext cx="952500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 dirty="0"/>
              <a:t>Specification: All Nodes Shortest-Weighted Paths                   </a:t>
            </a:r>
            <a:endParaRPr lang="en-US" altLang="en-US" sz="2400" i="1" dirty="0"/>
          </a:p>
          <a:p>
            <a:pPr lvl="1" eaLnBrk="1" hangingPunct="1">
              <a:buFontTx/>
              <a:buChar char="•"/>
            </a:pPr>
            <a:r>
              <a:rPr lang="en-US" altLang="en-US" sz="2400" dirty="0"/>
              <a:t>&lt;</a:t>
            </a:r>
            <a:r>
              <a:rPr lang="en-US" altLang="en-US" sz="2400" dirty="0" err="1"/>
              <a:t>preCond</a:t>
            </a:r>
            <a:r>
              <a:rPr lang="en-US" altLang="en-US" sz="2400" dirty="0"/>
              <a:t>&gt;: The input is a graph </a:t>
            </a:r>
            <a:r>
              <a:rPr lang="en-US" altLang="en-US" sz="2400" i="1" dirty="0"/>
              <a:t>G</a:t>
            </a:r>
            <a:r>
              <a:rPr lang="en-US" altLang="en-US" sz="2400" dirty="0"/>
              <a:t> (directed or undirected) </a:t>
            </a:r>
            <a:br>
              <a:rPr lang="en-US" altLang="en-US" sz="2400" dirty="0"/>
            </a:br>
            <a:r>
              <a:rPr lang="en-US" altLang="en-US" sz="2400" dirty="0"/>
              <a:t>    with edge weights (possibly negative)</a:t>
            </a:r>
          </a:p>
          <a:p>
            <a:pPr lvl="1" eaLnBrk="1" hangingPunct="1">
              <a:buFontTx/>
              <a:buChar char="•"/>
            </a:pPr>
            <a:r>
              <a:rPr lang="en-US" altLang="en-US" sz="2400" dirty="0"/>
              <a:t>&lt;</a:t>
            </a:r>
            <a:r>
              <a:rPr lang="en-US" altLang="en-US" sz="2400" dirty="0" err="1"/>
              <a:t>postCond</a:t>
            </a:r>
            <a:r>
              <a:rPr lang="en-US" altLang="en-US" sz="2400" dirty="0"/>
              <a:t>&gt;: For each </a:t>
            </a:r>
            <a:r>
              <a:rPr lang="en-US" altLang="en-US" sz="2400" dirty="0">
                <a:solidFill>
                  <a:schemeClr val="accent1"/>
                </a:solidFill>
                <a:sym typeface="Symbol"/>
              </a:rPr>
              <a:t></a:t>
            </a:r>
            <a:r>
              <a:rPr lang="en-US" altLang="en-US" sz="2400" i="1" dirty="0" err="1">
                <a:solidFill>
                  <a:schemeClr val="accent1"/>
                </a:solidFill>
                <a:sym typeface="Symbol"/>
              </a:rPr>
              <a:t>u,v</a:t>
            </a:r>
            <a:r>
              <a:rPr lang="en-US" altLang="en-US" sz="2400" dirty="0">
                <a:solidFill>
                  <a:schemeClr val="accent1"/>
                </a:solidFill>
                <a:sym typeface="Symbol"/>
              </a:rPr>
              <a:t></a:t>
            </a:r>
            <a:r>
              <a:rPr lang="en-US" altLang="en-US" sz="2400" dirty="0">
                <a:sym typeface="Symbol"/>
              </a:rPr>
              <a:t>, f</a:t>
            </a:r>
            <a:r>
              <a:rPr lang="en-US" altLang="en-US" sz="2400" dirty="0"/>
              <a:t>ind a shortest path from </a:t>
            </a:r>
            <a:r>
              <a:rPr lang="en-US" altLang="en-US" sz="2400" i="1" dirty="0"/>
              <a:t>u </a:t>
            </a:r>
            <a:r>
              <a:rPr lang="en-US" altLang="en-US" sz="2400" dirty="0"/>
              <a:t>to</a:t>
            </a:r>
            <a:r>
              <a:rPr lang="en-US" altLang="en-US" sz="2400" i="1" dirty="0"/>
              <a:t> v</a:t>
            </a:r>
          </a:p>
          <a:p>
            <a:pPr lvl="1" eaLnBrk="1" hangingPunct="1">
              <a:buNone/>
            </a:pPr>
            <a:r>
              <a:rPr lang="en-US" altLang="en-US" sz="2400" i="1" dirty="0"/>
              <a:t>       </a:t>
            </a:r>
            <a:r>
              <a:rPr lang="en-US" altLang="en-US" sz="2400" dirty="0"/>
              <a:t>Stored in a matrix </a:t>
            </a:r>
            <a:r>
              <a:rPr lang="en-US" altLang="en-US" sz="2400" i="1" dirty="0" err="1">
                <a:solidFill>
                  <a:schemeClr val="accent1"/>
                </a:solidFill>
              </a:rPr>
              <a:t>Dist</a:t>
            </a:r>
            <a:r>
              <a:rPr lang="en-US" altLang="en-US" sz="2400" i="1" dirty="0">
                <a:solidFill>
                  <a:schemeClr val="accent1"/>
                </a:solidFill>
              </a:rPr>
              <a:t>[</a:t>
            </a:r>
            <a:r>
              <a:rPr lang="en-US" altLang="en-US" sz="2400" i="1" dirty="0" err="1">
                <a:solidFill>
                  <a:schemeClr val="accent1"/>
                </a:solidFill>
              </a:rPr>
              <a:t>u,v</a:t>
            </a:r>
            <a:r>
              <a:rPr lang="en-US" altLang="en-US" sz="2400" i="1" dirty="0">
                <a:solidFill>
                  <a:schemeClr val="accent1"/>
                </a:solidFill>
              </a:rPr>
              <a:t>]</a:t>
            </a:r>
            <a:r>
              <a:rPr lang="en-US" altLang="en-US" sz="2400" dirty="0">
                <a:sym typeface="Symbol"/>
              </a:rPr>
              <a:t>. </a:t>
            </a:r>
            <a:endParaRPr lang="en-US" altLang="en-US" sz="2400" dirty="0"/>
          </a:p>
        </p:txBody>
      </p:sp>
      <p:grpSp>
        <p:nvGrpSpPr>
          <p:cNvPr id="3" name="Group 2"/>
          <p:cNvGrpSpPr/>
          <p:nvPr/>
        </p:nvGrpSpPr>
        <p:grpSpPr>
          <a:xfrm>
            <a:off x="5159856" y="3678689"/>
            <a:ext cx="4026961" cy="3255511"/>
            <a:chOff x="6900807" y="1"/>
            <a:chExt cx="2241690" cy="1554292"/>
          </a:xfrm>
        </p:grpSpPr>
        <p:sp>
          <p:nvSpPr>
            <p:cNvPr id="7" name="Oval 3"/>
            <p:cNvSpPr>
              <a:spLocks noChangeArrowheads="1"/>
            </p:cNvSpPr>
            <p:nvPr/>
          </p:nvSpPr>
          <p:spPr bwMode="auto">
            <a:xfrm>
              <a:off x="7776508" y="132498"/>
              <a:ext cx="57423" cy="4416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" name="Oval 4"/>
            <p:cNvSpPr>
              <a:spLocks noChangeArrowheads="1"/>
            </p:cNvSpPr>
            <p:nvPr/>
          </p:nvSpPr>
          <p:spPr bwMode="auto">
            <a:xfrm>
              <a:off x="7431970" y="905394"/>
              <a:ext cx="57423" cy="4416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9" name="Oval 6"/>
            <p:cNvSpPr>
              <a:spLocks noChangeArrowheads="1"/>
            </p:cNvSpPr>
            <p:nvPr/>
          </p:nvSpPr>
          <p:spPr bwMode="auto">
            <a:xfrm>
              <a:off x="8465585" y="264994"/>
              <a:ext cx="57423" cy="4416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" name="Text Box 17"/>
            <p:cNvSpPr txBox="1">
              <a:spLocks noChangeArrowheads="1"/>
            </p:cNvSpPr>
            <p:nvPr/>
          </p:nvSpPr>
          <p:spPr bwMode="auto">
            <a:xfrm>
              <a:off x="7747796" y="1"/>
              <a:ext cx="188463" cy="251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1" dirty="0"/>
                <a:t>b</a:t>
              </a:r>
            </a:p>
          </p:txBody>
        </p:sp>
        <p:sp>
          <p:nvSpPr>
            <p:cNvPr id="11" name="Text Box 18"/>
            <p:cNvSpPr txBox="1">
              <a:spLocks noChangeArrowheads="1"/>
            </p:cNvSpPr>
            <p:nvPr/>
          </p:nvSpPr>
          <p:spPr bwMode="auto">
            <a:xfrm>
              <a:off x="7317124" y="834545"/>
              <a:ext cx="188463" cy="251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1" dirty="0"/>
                <a:t>d</a:t>
              </a:r>
            </a:p>
          </p:txBody>
        </p:sp>
        <p:sp>
          <p:nvSpPr>
            <p:cNvPr id="12" name="Text Box 28"/>
            <p:cNvSpPr txBox="1">
              <a:spLocks noChangeArrowheads="1"/>
            </p:cNvSpPr>
            <p:nvPr/>
          </p:nvSpPr>
          <p:spPr bwMode="auto">
            <a:xfrm>
              <a:off x="8494296" y="183104"/>
              <a:ext cx="178648" cy="251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1" dirty="0"/>
                <a:t>c</a:t>
              </a:r>
            </a:p>
          </p:txBody>
        </p:sp>
        <p:sp>
          <p:nvSpPr>
            <p:cNvPr id="13" name="Line 31"/>
            <p:cNvSpPr>
              <a:spLocks noChangeShapeType="1"/>
            </p:cNvSpPr>
            <p:nvPr/>
          </p:nvSpPr>
          <p:spPr bwMode="auto">
            <a:xfrm flipH="1">
              <a:off x="7058720" y="154580"/>
              <a:ext cx="746499" cy="220828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14" name="Line 33"/>
            <p:cNvSpPr>
              <a:spLocks noChangeShapeType="1"/>
            </p:cNvSpPr>
            <p:nvPr/>
          </p:nvSpPr>
          <p:spPr bwMode="auto">
            <a:xfrm flipH="1">
              <a:off x="7460682" y="153200"/>
              <a:ext cx="343940" cy="752194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15" name="Line 34"/>
            <p:cNvSpPr>
              <a:spLocks noChangeShapeType="1"/>
            </p:cNvSpPr>
            <p:nvPr/>
          </p:nvSpPr>
          <p:spPr bwMode="auto">
            <a:xfrm>
              <a:off x="7805220" y="154580"/>
              <a:ext cx="401961" cy="750814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16" name="Line 35"/>
            <p:cNvSpPr>
              <a:spLocks noChangeShapeType="1"/>
            </p:cNvSpPr>
            <p:nvPr/>
          </p:nvSpPr>
          <p:spPr bwMode="auto">
            <a:xfrm>
              <a:off x="7805220" y="154580"/>
              <a:ext cx="660365" cy="13249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17" name="Line 36"/>
            <p:cNvSpPr>
              <a:spLocks noChangeShapeType="1"/>
            </p:cNvSpPr>
            <p:nvPr/>
          </p:nvSpPr>
          <p:spPr bwMode="auto">
            <a:xfrm flipH="1">
              <a:off x="8235893" y="287077"/>
              <a:ext cx="258404" cy="61831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18" name="Line 39"/>
            <p:cNvSpPr>
              <a:spLocks noChangeShapeType="1"/>
            </p:cNvSpPr>
            <p:nvPr/>
          </p:nvSpPr>
          <p:spPr bwMode="auto">
            <a:xfrm>
              <a:off x="8523008" y="287077"/>
              <a:ext cx="401961" cy="61831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19" name="Line 44"/>
            <p:cNvSpPr>
              <a:spLocks noChangeShapeType="1"/>
            </p:cNvSpPr>
            <p:nvPr/>
          </p:nvSpPr>
          <p:spPr bwMode="auto">
            <a:xfrm>
              <a:off x="7030009" y="397491"/>
              <a:ext cx="401961" cy="507903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20" name="Line 45"/>
            <p:cNvSpPr>
              <a:spLocks noChangeShapeType="1"/>
            </p:cNvSpPr>
            <p:nvPr/>
          </p:nvSpPr>
          <p:spPr bwMode="auto">
            <a:xfrm>
              <a:off x="7030009" y="397491"/>
              <a:ext cx="114846" cy="88331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21" name="Oval 68"/>
            <p:cNvSpPr>
              <a:spLocks noChangeArrowheads="1"/>
            </p:cNvSpPr>
            <p:nvPr/>
          </p:nvSpPr>
          <p:spPr bwMode="auto">
            <a:xfrm>
              <a:off x="7005485" y="360686"/>
              <a:ext cx="57423" cy="4416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2" name="Text Box 69"/>
            <p:cNvSpPr txBox="1">
              <a:spLocks noChangeArrowheads="1"/>
            </p:cNvSpPr>
            <p:nvPr/>
          </p:nvSpPr>
          <p:spPr bwMode="auto">
            <a:xfrm>
              <a:off x="6900807" y="250272"/>
              <a:ext cx="188463" cy="2204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1" dirty="0">
                  <a:solidFill>
                    <a:schemeClr val="accent1"/>
                  </a:solidFill>
                </a:rPr>
                <a:t>u</a:t>
              </a:r>
            </a:p>
          </p:txBody>
        </p:sp>
        <p:sp>
          <p:nvSpPr>
            <p:cNvPr id="23" name="Oval 70"/>
            <p:cNvSpPr>
              <a:spLocks noChangeArrowheads="1"/>
            </p:cNvSpPr>
            <p:nvPr/>
          </p:nvSpPr>
          <p:spPr bwMode="auto">
            <a:xfrm>
              <a:off x="8197013" y="905394"/>
              <a:ext cx="57423" cy="4416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4" name="Text Box 71"/>
            <p:cNvSpPr txBox="1">
              <a:spLocks noChangeArrowheads="1"/>
            </p:cNvSpPr>
            <p:nvPr/>
          </p:nvSpPr>
          <p:spPr bwMode="auto">
            <a:xfrm>
              <a:off x="8034912" y="794980"/>
              <a:ext cx="178648" cy="2204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1" dirty="0"/>
                <a:t>k</a:t>
              </a:r>
            </a:p>
          </p:txBody>
        </p:sp>
        <p:sp>
          <p:nvSpPr>
            <p:cNvPr id="25" name="Oval 72"/>
            <p:cNvSpPr>
              <a:spLocks noChangeArrowheads="1"/>
            </p:cNvSpPr>
            <p:nvPr/>
          </p:nvSpPr>
          <p:spPr bwMode="auto">
            <a:xfrm>
              <a:off x="7116144" y="1280801"/>
              <a:ext cx="57423" cy="4416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6" name="Text Box 73"/>
            <p:cNvSpPr txBox="1">
              <a:spLocks noChangeArrowheads="1"/>
            </p:cNvSpPr>
            <p:nvPr/>
          </p:nvSpPr>
          <p:spPr bwMode="auto">
            <a:xfrm>
              <a:off x="7011467" y="1170387"/>
              <a:ext cx="188463" cy="251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1" dirty="0"/>
                <a:t>g</a:t>
              </a:r>
            </a:p>
          </p:txBody>
        </p:sp>
        <p:sp>
          <p:nvSpPr>
            <p:cNvPr id="31" name="Oval 78"/>
            <p:cNvSpPr>
              <a:spLocks noChangeArrowheads="1"/>
            </p:cNvSpPr>
            <p:nvPr/>
          </p:nvSpPr>
          <p:spPr bwMode="auto">
            <a:xfrm>
              <a:off x="8408162" y="1288161"/>
              <a:ext cx="57423" cy="4416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2" name="Text Box 79"/>
            <p:cNvSpPr txBox="1">
              <a:spLocks noChangeArrowheads="1"/>
            </p:cNvSpPr>
            <p:nvPr/>
          </p:nvSpPr>
          <p:spPr bwMode="auto">
            <a:xfrm>
              <a:off x="8264604" y="1177747"/>
              <a:ext cx="150093" cy="251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1" dirty="0" err="1"/>
                <a:t>i</a:t>
              </a:r>
              <a:endParaRPr lang="en-US" altLang="en-US" sz="2400" i="1" dirty="0"/>
            </a:p>
          </p:txBody>
        </p:sp>
        <p:sp>
          <p:nvSpPr>
            <p:cNvPr id="33" name="Oval 80"/>
            <p:cNvSpPr>
              <a:spLocks noChangeArrowheads="1"/>
            </p:cNvSpPr>
            <p:nvPr/>
          </p:nvSpPr>
          <p:spPr bwMode="auto">
            <a:xfrm>
              <a:off x="8924969" y="905394"/>
              <a:ext cx="57423" cy="4416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34" name="Text Box 81"/>
            <p:cNvSpPr txBox="1">
              <a:spLocks noChangeArrowheads="1"/>
            </p:cNvSpPr>
            <p:nvPr/>
          </p:nvSpPr>
          <p:spPr bwMode="auto">
            <a:xfrm>
              <a:off x="8963849" y="812462"/>
              <a:ext cx="178648" cy="2204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1" dirty="0">
                  <a:solidFill>
                    <a:schemeClr val="accent1"/>
                  </a:solidFill>
                </a:rPr>
                <a:t>v</a:t>
              </a:r>
            </a:p>
          </p:txBody>
        </p:sp>
        <p:sp>
          <p:nvSpPr>
            <p:cNvPr id="35" name="Line 82"/>
            <p:cNvSpPr>
              <a:spLocks noChangeShapeType="1"/>
            </p:cNvSpPr>
            <p:nvPr/>
          </p:nvSpPr>
          <p:spPr bwMode="auto">
            <a:xfrm flipV="1">
              <a:off x="8436873" y="331242"/>
              <a:ext cx="57423" cy="971641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36" name="Line 83"/>
            <p:cNvSpPr>
              <a:spLocks noChangeShapeType="1"/>
            </p:cNvSpPr>
            <p:nvPr/>
          </p:nvSpPr>
          <p:spPr bwMode="auto">
            <a:xfrm flipV="1">
              <a:off x="7144855" y="949559"/>
              <a:ext cx="1033615" cy="353324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 sz="2000"/>
            </a:p>
          </p:txBody>
        </p:sp>
        <p:sp>
          <p:nvSpPr>
            <p:cNvPr id="37" name="Line 85"/>
            <p:cNvSpPr>
              <a:spLocks noChangeShapeType="1"/>
            </p:cNvSpPr>
            <p:nvPr/>
          </p:nvSpPr>
          <p:spPr bwMode="auto">
            <a:xfrm>
              <a:off x="8235893" y="927477"/>
              <a:ext cx="172269" cy="353324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 sz="2000"/>
            </a:p>
          </p:txBody>
        </p:sp>
        <p:sp>
          <p:nvSpPr>
            <p:cNvPr id="38" name="Line 86"/>
            <p:cNvSpPr>
              <a:spLocks noChangeShapeType="1"/>
            </p:cNvSpPr>
            <p:nvPr/>
          </p:nvSpPr>
          <p:spPr bwMode="auto">
            <a:xfrm flipV="1">
              <a:off x="8436873" y="927477"/>
              <a:ext cx="516807" cy="37540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sz="2000"/>
            </a:p>
          </p:txBody>
        </p:sp>
        <p:sp>
          <p:nvSpPr>
            <p:cNvPr id="39" name="Oval 87"/>
            <p:cNvSpPr>
              <a:spLocks noChangeArrowheads="1"/>
            </p:cNvSpPr>
            <p:nvPr/>
          </p:nvSpPr>
          <p:spPr bwMode="auto">
            <a:xfrm>
              <a:off x="7852475" y="1324966"/>
              <a:ext cx="57423" cy="4416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0" name="Text Box 88"/>
            <p:cNvSpPr txBox="1">
              <a:spLocks noChangeArrowheads="1"/>
            </p:cNvSpPr>
            <p:nvPr/>
          </p:nvSpPr>
          <p:spPr bwMode="auto">
            <a:xfrm>
              <a:off x="7719086" y="1302883"/>
              <a:ext cx="188463" cy="251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400" i="1" dirty="0"/>
                <a:t>h</a:t>
              </a:r>
            </a:p>
          </p:txBody>
        </p:sp>
        <p:sp>
          <p:nvSpPr>
            <p:cNvPr id="41" name="Line 89"/>
            <p:cNvSpPr>
              <a:spLocks noChangeShapeType="1"/>
            </p:cNvSpPr>
            <p:nvPr/>
          </p:nvSpPr>
          <p:spPr bwMode="auto">
            <a:xfrm>
              <a:off x="7144855" y="1302883"/>
              <a:ext cx="717788" cy="44166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 sz="2000"/>
            </a:p>
          </p:txBody>
        </p:sp>
        <p:sp>
          <p:nvSpPr>
            <p:cNvPr id="42" name="Line 90"/>
            <p:cNvSpPr>
              <a:spLocks noChangeShapeType="1"/>
            </p:cNvSpPr>
            <p:nvPr/>
          </p:nvSpPr>
          <p:spPr bwMode="auto">
            <a:xfrm flipV="1">
              <a:off x="7891355" y="949559"/>
              <a:ext cx="315827" cy="39749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 sz="2000"/>
            </a:p>
          </p:txBody>
        </p:sp>
        <p:sp>
          <p:nvSpPr>
            <p:cNvPr id="43" name="Line 91"/>
            <p:cNvSpPr>
              <a:spLocks noChangeShapeType="1"/>
            </p:cNvSpPr>
            <p:nvPr/>
          </p:nvSpPr>
          <p:spPr bwMode="auto">
            <a:xfrm flipH="1" flipV="1">
              <a:off x="7489393" y="949559"/>
              <a:ext cx="373250" cy="39749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 sz="2000"/>
            </a:p>
          </p:txBody>
        </p:sp>
        <p:sp>
          <p:nvSpPr>
            <p:cNvPr id="44" name="Line 92"/>
            <p:cNvSpPr>
              <a:spLocks noChangeShapeType="1"/>
            </p:cNvSpPr>
            <p:nvPr/>
          </p:nvSpPr>
          <p:spPr bwMode="auto">
            <a:xfrm flipV="1">
              <a:off x="7891355" y="1324966"/>
              <a:ext cx="516807" cy="22083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 sz="2000"/>
            </a:p>
          </p:txBody>
        </p:sp>
        <p:sp>
          <p:nvSpPr>
            <p:cNvPr id="45" name="Text Box 93"/>
            <p:cNvSpPr txBox="1">
              <a:spLocks noChangeArrowheads="1"/>
            </p:cNvSpPr>
            <p:nvPr/>
          </p:nvSpPr>
          <p:spPr bwMode="auto">
            <a:xfrm>
              <a:off x="7552034" y="529987"/>
              <a:ext cx="245573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/>
                <a:t>40</a:t>
              </a:r>
            </a:p>
          </p:txBody>
        </p:sp>
        <p:sp>
          <p:nvSpPr>
            <p:cNvPr id="46" name="Text Box 94"/>
            <p:cNvSpPr txBox="1">
              <a:spLocks noChangeArrowheads="1"/>
            </p:cNvSpPr>
            <p:nvPr/>
          </p:nvSpPr>
          <p:spPr bwMode="auto">
            <a:xfrm>
              <a:off x="7230032" y="151820"/>
              <a:ext cx="174186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47" name="Text Box 95"/>
            <p:cNvSpPr txBox="1">
              <a:spLocks noChangeArrowheads="1"/>
            </p:cNvSpPr>
            <p:nvPr/>
          </p:nvSpPr>
          <p:spPr bwMode="auto">
            <a:xfrm>
              <a:off x="7998260" y="85572"/>
              <a:ext cx="245573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48" name="Text Box 96"/>
            <p:cNvSpPr txBox="1">
              <a:spLocks noChangeArrowheads="1"/>
            </p:cNvSpPr>
            <p:nvPr/>
          </p:nvSpPr>
          <p:spPr bwMode="auto">
            <a:xfrm>
              <a:off x="6914204" y="770137"/>
              <a:ext cx="174186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49" name="Text Box 97"/>
            <p:cNvSpPr txBox="1">
              <a:spLocks noChangeArrowheads="1"/>
            </p:cNvSpPr>
            <p:nvPr/>
          </p:nvSpPr>
          <p:spPr bwMode="auto">
            <a:xfrm>
              <a:off x="7267311" y="1082056"/>
              <a:ext cx="245573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/>
                <a:t>15</a:t>
              </a:r>
            </a:p>
          </p:txBody>
        </p:sp>
        <p:sp>
          <p:nvSpPr>
            <p:cNvPr id="50" name="Text Box 98"/>
            <p:cNvSpPr txBox="1">
              <a:spLocks noChangeArrowheads="1"/>
            </p:cNvSpPr>
            <p:nvPr/>
          </p:nvSpPr>
          <p:spPr bwMode="auto">
            <a:xfrm>
              <a:off x="7330916" y="1278040"/>
              <a:ext cx="316961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dirty="0"/>
                <a:t>181</a:t>
              </a:r>
            </a:p>
          </p:txBody>
        </p:sp>
        <p:sp>
          <p:nvSpPr>
            <p:cNvPr id="51" name="Text Box 100"/>
            <p:cNvSpPr txBox="1">
              <a:spLocks noChangeArrowheads="1"/>
            </p:cNvSpPr>
            <p:nvPr/>
          </p:nvSpPr>
          <p:spPr bwMode="auto">
            <a:xfrm>
              <a:off x="8252880" y="990964"/>
              <a:ext cx="174186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52" name="Text Box 101"/>
            <p:cNvSpPr txBox="1">
              <a:spLocks noChangeArrowheads="1"/>
            </p:cNvSpPr>
            <p:nvPr/>
          </p:nvSpPr>
          <p:spPr bwMode="auto">
            <a:xfrm>
              <a:off x="8033954" y="1300122"/>
              <a:ext cx="174186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53" name="Text Box 102"/>
            <p:cNvSpPr txBox="1">
              <a:spLocks noChangeArrowheads="1"/>
            </p:cNvSpPr>
            <p:nvPr/>
          </p:nvSpPr>
          <p:spPr bwMode="auto">
            <a:xfrm>
              <a:off x="8636897" y="1057213"/>
              <a:ext cx="174186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54" name="Text Box 103"/>
            <p:cNvSpPr txBox="1">
              <a:spLocks noChangeArrowheads="1"/>
            </p:cNvSpPr>
            <p:nvPr/>
          </p:nvSpPr>
          <p:spPr bwMode="auto">
            <a:xfrm>
              <a:off x="8407204" y="725971"/>
              <a:ext cx="174186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dirty="0"/>
                <a:t>1</a:t>
              </a:r>
            </a:p>
          </p:txBody>
        </p:sp>
        <p:sp>
          <p:nvSpPr>
            <p:cNvPr id="55" name="Text Box 104"/>
            <p:cNvSpPr txBox="1">
              <a:spLocks noChangeArrowheads="1"/>
            </p:cNvSpPr>
            <p:nvPr/>
          </p:nvSpPr>
          <p:spPr bwMode="auto">
            <a:xfrm>
              <a:off x="8665607" y="505144"/>
              <a:ext cx="174186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56" name="Text Box 105"/>
            <p:cNvSpPr txBox="1">
              <a:spLocks noChangeArrowheads="1"/>
            </p:cNvSpPr>
            <p:nvPr/>
          </p:nvSpPr>
          <p:spPr bwMode="auto">
            <a:xfrm>
              <a:off x="7912126" y="438896"/>
              <a:ext cx="245573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dirty="0"/>
                <a:t>30</a:t>
              </a:r>
            </a:p>
          </p:txBody>
        </p:sp>
        <p:sp>
          <p:nvSpPr>
            <p:cNvPr id="57" name="Text Box 106"/>
            <p:cNvSpPr txBox="1">
              <a:spLocks noChangeArrowheads="1"/>
            </p:cNvSpPr>
            <p:nvPr/>
          </p:nvSpPr>
          <p:spPr bwMode="auto">
            <a:xfrm>
              <a:off x="8206222" y="549309"/>
              <a:ext cx="174186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59" name="Text Box 122"/>
            <p:cNvSpPr txBox="1">
              <a:spLocks noChangeArrowheads="1"/>
            </p:cNvSpPr>
            <p:nvPr/>
          </p:nvSpPr>
          <p:spPr bwMode="auto">
            <a:xfrm>
              <a:off x="7178785" y="529987"/>
              <a:ext cx="245573" cy="191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dirty="0"/>
                <a:t>25</a:t>
              </a:r>
            </a:p>
          </p:txBody>
        </p:sp>
        <p:sp>
          <p:nvSpPr>
            <p:cNvPr id="60" name="Text Box 123"/>
            <p:cNvSpPr txBox="1">
              <a:spLocks noChangeArrowheads="1"/>
            </p:cNvSpPr>
            <p:nvPr/>
          </p:nvSpPr>
          <p:spPr bwMode="auto">
            <a:xfrm>
              <a:off x="8023188" y="1079295"/>
              <a:ext cx="174186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61" name="Text Box 124"/>
            <p:cNvSpPr txBox="1">
              <a:spLocks noChangeArrowheads="1"/>
            </p:cNvSpPr>
            <p:nvPr/>
          </p:nvSpPr>
          <p:spPr bwMode="auto">
            <a:xfrm>
              <a:off x="7728894" y="1148304"/>
              <a:ext cx="174186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62" name="Line 125"/>
            <p:cNvSpPr>
              <a:spLocks noChangeShapeType="1"/>
            </p:cNvSpPr>
            <p:nvPr/>
          </p:nvSpPr>
          <p:spPr bwMode="auto">
            <a:xfrm flipV="1">
              <a:off x="7460682" y="309160"/>
              <a:ext cx="1004903" cy="618317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 sz="2000"/>
            </a:p>
          </p:txBody>
        </p:sp>
        <p:sp>
          <p:nvSpPr>
            <p:cNvPr id="63" name="Text Box 126"/>
            <p:cNvSpPr txBox="1">
              <a:spLocks noChangeArrowheads="1"/>
            </p:cNvSpPr>
            <p:nvPr/>
          </p:nvSpPr>
          <p:spPr bwMode="auto">
            <a:xfrm>
              <a:off x="7718128" y="688707"/>
              <a:ext cx="174186" cy="217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dirty="0"/>
                <a:t>3</a:t>
              </a:r>
            </a:p>
          </p:txBody>
        </p:sp>
      </p:grpSp>
      <p:sp>
        <p:nvSpPr>
          <p:cNvPr id="65" name="Freeform 64"/>
          <p:cNvSpPr/>
          <p:nvPr/>
        </p:nvSpPr>
        <p:spPr bwMode="auto">
          <a:xfrm>
            <a:off x="5398604" y="4643627"/>
            <a:ext cx="3377241" cy="1799177"/>
          </a:xfrm>
          <a:custGeom>
            <a:avLst/>
            <a:gdLst>
              <a:gd name="connsiteX0" fmla="*/ 0 w 5053263"/>
              <a:gd name="connsiteY0" fmla="*/ 385311 h 2361369"/>
              <a:gd name="connsiteX1" fmla="*/ 1106905 w 5053263"/>
              <a:gd name="connsiteY1" fmla="*/ 2358489 h 2361369"/>
              <a:gd name="connsiteX2" fmla="*/ 3818021 w 5053263"/>
              <a:gd name="connsiteY2" fmla="*/ 300 h 2361369"/>
              <a:gd name="connsiteX3" fmla="*/ 5053263 w 5053263"/>
              <a:gd name="connsiteY3" fmla="*/ 2230153 h 2361369"/>
              <a:gd name="connsiteX0" fmla="*/ 0 w 5053263"/>
              <a:gd name="connsiteY0" fmla="*/ 413689 h 3716698"/>
              <a:gd name="connsiteX1" fmla="*/ 383122 w 5053263"/>
              <a:gd name="connsiteY1" fmla="*/ 3715408 h 3716698"/>
              <a:gd name="connsiteX2" fmla="*/ 3818021 w 5053263"/>
              <a:gd name="connsiteY2" fmla="*/ 28678 h 3716698"/>
              <a:gd name="connsiteX3" fmla="*/ 5053263 w 5053263"/>
              <a:gd name="connsiteY3" fmla="*/ 2258531 h 3716698"/>
              <a:gd name="connsiteX0" fmla="*/ 0 w 5053263"/>
              <a:gd name="connsiteY0" fmla="*/ 0 h 3341618"/>
              <a:gd name="connsiteX1" fmla="*/ 383122 w 5053263"/>
              <a:gd name="connsiteY1" fmla="*/ 3301719 h 3341618"/>
              <a:gd name="connsiteX2" fmla="*/ 3136814 w 5053263"/>
              <a:gd name="connsiteY2" fmla="*/ 1829222 h 3341618"/>
              <a:gd name="connsiteX3" fmla="*/ 5053263 w 5053263"/>
              <a:gd name="connsiteY3" fmla="*/ 1844842 h 3341618"/>
              <a:gd name="connsiteX0" fmla="*/ 0 w 5053263"/>
              <a:gd name="connsiteY0" fmla="*/ 0 h 3341987"/>
              <a:gd name="connsiteX1" fmla="*/ 383122 w 5053263"/>
              <a:gd name="connsiteY1" fmla="*/ 3301719 h 3341987"/>
              <a:gd name="connsiteX2" fmla="*/ 3136814 w 5053263"/>
              <a:gd name="connsiteY2" fmla="*/ 1829222 h 3341987"/>
              <a:gd name="connsiteX3" fmla="*/ 3461675 w 5053263"/>
              <a:gd name="connsiteY3" fmla="*/ 1745153 h 3341987"/>
              <a:gd name="connsiteX4" fmla="*/ 5053263 w 5053263"/>
              <a:gd name="connsiteY4" fmla="*/ 1844842 h 3341987"/>
              <a:gd name="connsiteX0" fmla="*/ 0 w 5053263"/>
              <a:gd name="connsiteY0" fmla="*/ 0 h 3350603"/>
              <a:gd name="connsiteX1" fmla="*/ 383122 w 5053263"/>
              <a:gd name="connsiteY1" fmla="*/ 3301719 h 3350603"/>
              <a:gd name="connsiteX2" fmla="*/ 3136814 w 5053263"/>
              <a:gd name="connsiteY2" fmla="*/ 1829222 h 3350603"/>
              <a:gd name="connsiteX3" fmla="*/ 3461675 w 5053263"/>
              <a:gd name="connsiteY3" fmla="*/ 1745153 h 3350603"/>
              <a:gd name="connsiteX4" fmla="*/ 3674551 w 5053263"/>
              <a:gd name="connsiteY4" fmla="*/ 3350472 h 3350603"/>
              <a:gd name="connsiteX5" fmla="*/ 5053263 w 5053263"/>
              <a:gd name="connsiteY5" fmla="*/ 1844842 h 3350603"/>
              <a:gd name="connsiteX0" fmla="*/ 0 w 5053263"/>
              <a:gd name="connsiteY0" fmla="*/ 0 h 3350606"/>
              <a:gd name="connsiteX1" fmla="*/ 383122 w 5053263"/>
              <a:gd name="connsiteY1" fmla="*/ 3301719 h 3350606"/>
              <a:gd name="connsiteX2" fmla="*/ 3136814 w 5053263"/>
              <a:gd name="connsiteY2" fmla="*/ 1829222 h 3350606"/>
              <a:gd name="connsiteX3" fmla="*/ 3674551 w 5053263"/>
              <a:gd name="connsiteY3" fmla="*/ 3350472 h 3350606"/>
              <a:gd name="connsiteX4" fmla="*/ 5053263 w 5053263"/>
              <a:gd name="connsiteY4" fmla="*/ 1844842 h 3350606"/>
              <a:gd name="connsiteX0" fmla="*/ 0 w 5053263"/>
              <a:gd name="connsiteY0" fmla="*/ 0 h 3350604"/>
              <a:gd name="connsiteX1" fmla="*/ 383122 w 5053263"/>
              <a:gd name="connsiteY1" fmla="*/ 3301719 h 3350604"/>
              <a:gd name="connsiteX2" fmla="*/ 2923509 w 5053263"/>
              <a:gd name="connsiteY2" fmla="*/ 1644220 h 3350604"/>
              <a:gd name="connsiteX3" fmla="*/ 3674551 w 5053263"/>
              <a:gd name="connsiteY3" fmla="*/ 3350472 h 3350604"/>
              <a:gd name="connsiteX4" fmla="*/ 5053263 w 5053263"/>
              <a:gd name="connsiteY4" fmla="*/ 1844842 h 3350604"/>
              <a:gd name="connsiteX0" fmla="*/ 0 w 5053263"/>
              <a:gd name="connsiteY0" fmla="*/ 0 h 3329190"/>
              <a:gd name="connsiteX1" fmla="*/ 383122 w 5053263"/>
              <a:gd name="connsiteY1" fmla="*/ 3301719 h 3329190"/>
              <a:gd name="connsiteX2" fmla="*/ 2923509 w 5053263"/>
              <a:gd name="connsiteY2" fmla="*/ 1644220 h 3329190"/>
              <a:gd name="connsiteX3" fmla="*/ 3603450 w 5053263"/>
              <a:gd name="connsiteY3" fmla="*/ 2901183 h 3329190"/>
              <a:gd name="connsiteX4" fmla="*/ 5053263 w 5053263"/>
              <a:gd name="connsiteY4" fmla="*/ 1844842 h 3329190"/>
              <a:gd name="connsiteX0" fmla="*/ 0 w 5053263"/>
              <a:gd name="connsiteY0" fmla="*/ 0 h 2964073"/>
              <a:gd name="connsiteX1" fmla="*/ 240920 w 5053263"/>
              <a:gd name="connsiteY1" fmla="*/ 2931715 h 2964073"/>
              <a:gd name="connsiteX2" fmla="*/ 2923509 w 5053263"/>
              <a:gd name="connsiteY2" fmla="*/ 1644220 h 2964073"/>
              <a:gd name="connsiteX3" fmla="*/ 3603450 w 5053263"/>
              <a:gd name="connsiteY3" fmla="*/ 2901183 h 2964073"/>
              <a:gd name="connsiteX4" fmla="*/ 5053263 w 5053263"/>
              <a:gd name="connsiteY4" fmla="*/ 1844842 h 2964073"/>
              <a:gd name="connsiteX0" fmla="*/ 62908 w 5116171"/>
              <a:gd name="connsiteY0" fmla="*/ 0 h 2964073"/>
              <a:gd name="connsiteX1" fmla="*/ 303828 w 5116171"/>
              <a:gd name="connsiteY1" fmla="*/ 2931715 h 2964073"/>
              <a:gd name="connsiteX2" fmla="*/ 2986417 w 5116171"/>
              <a:gd name="connsiteY2" fmla="*/ 1644220 h 2964073"/>
              <a:gd name="connsiteX3" fmla="*/ 3666358 w 5116171"/>
              <a:gd name="connsiteY3" fmla="*/ 2901183 h 2964073"/>
              <a:gd name="connsiteX4" fmla="*/ 5116171 w 5116171"/>
              <a:gd name="connsiteY4" fmla="*/ 1844842 h 2964073"/>
              <a:gd name="connsiteX0" fmla="*/ 62908 w 4989521"/>
              <a:gd name="connsiteY0" fmla="*/ 0 h 2964073"/>
              <a:gd name="connsiteX1" fmla="*/ 303828 w 4989521"/>
              <a:gd name="connsiteY1" fmla="*/ 2931715 h 2964073"/>
              <a:gd name="connsiteX2" fmla="*/ 2986417 w 4989521"/>
              <a:gd name="connsiteY2" fmla="*/ 1644220 h 2964073"/>
              <a:gd name="connsiteX3" fmla="*/ 3666358 w 4989521"/>
              <a:gd name="connsiteY3" fmla="*/ 2901183 h 2964073"/>
              <a:gd name="connsiteX4" fmla="*/ 4989521 w 4989521"/>
              <a:gd name="connsiteY4" fmla="*/ 1750690 h 2964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89521" h="2964073">
                <a:moveTo>
                  <a:pt x="62908" y="0"/>
                </a:moveTo>
                <a:cubicBezTo>
                  <a:pt x="61185" y="912958"/>
                  <a:pt x="-183423" y="2657678"/>
                  <a:pt x="303828" y="2931715"/>
                </a:cubicBezTo>
                <a:cubicBezTo>
                  <a:pt x="791079" y="3205752"/>
                  <a:pt x="2425995" y="1649309"/>
                  <a:pt x="2986417" y="1644220"/>
                </a:cubicBezTo>
                <a:cubicBezTo>
                  <a:pt x="3546839" y="1639131"/>
                  <a:pt x="3346950" y="2898580"/>
                  <a:pt x="3666358" y="2901183"/>
                </a:cubicBezTo>
                <a:cubicBezTo>
                  <a:pt x="3931623" y="2917798"/>
                  <a:pt x="4745544" y="1734075"/>
                  <a:pt x="4989521" y="1750690"/>
                </a:cubicBezTo>
              </a:path>
            </a:pathLst>
          </a:cu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6" name="Freeform 65"/>
          <p:cNvSpPr/>
          <p:nvPr/>
        </p:nvSpPr>
        <p:spPr bwMode="auto">
          <a:xfrm>
            <a:off x="5403327" y="4202377"/>
            <a:ext cx="3427985" cy="1392938"/>
          </a:xfrm>
          <a:custGeom>
            <a:avLst/>
            <a:gdLst>
              <a:gd name="connsiteX0" fmla="*/ 0 w 5053263"/>
              <a:gd name="connsiteY0" fmla="*/ 385311 h 2361369"/>
              <a:gd name="connsiteX1" fmla="*/ 1106905 w 5053263"/>
              <a:gd name="connsiteY1" fmla="*/ 2358489 h 2361369"/>
              <a:gd name="connsiteX2" fmla="*/ 3818021 w 5053263"/>
              <a:gd name="connsiteY2" fmla="*/ 300 h 2361369"/>
              <a:gd name="connsiteX3" fmla="*/ 5053263 w 5053263"/>
              <a:gd name="connsiteY3" fmla="*/ 2230153 h 2361369"/>
              <a:gd name="connsiteX0" fmla="*/ 0 w 5053263"/>
              <a:gd name="connsiteY0" fmla="*/ 1467419 h 3472730"/>
              <a:gd name="connsiteX1" fmla="*/ 1106905 w 5053263"/>
              <a:gd name="connsiteY1" fmla="*/ 3440597 h 3472730"/>
              <a:gd name="connsiteX2" fmla="*/ 3936442 w 5053263"/>
              <a:gd name="connsiteY2" fmla="*/ 155 h 3472730"/>
              <a:gd name="connsiteX3" fmla="*/ 5053263 w 5053263"/>
              <a:gd name="connsiteY3" fmla="*/ 3312261 h 3472730"/>
              <a:gd name="connsiteX0" fmla="*/ 0 w 5124317"/>
              <a:gd name="connsiteY0" fmla="*/ 560667 h 3443828"/>
              <a:gd name="connsiteX1" fmla="*/ 1177959 w 5124317"/>
              <a:gd name="connsiteY1" fmla="*/ 3440597 h 3443828"/>
              <a:gd name="connsiteX2" fmla="*/ 4007496 w 5124317"/>
              <a:gd name="connsiteY2" fmla="*/ 155 h 3443828"/>
              <a:gd name="connsiteX3" fmla="*/ 5124317 w 5124317"/>
              <a:gd name="connsiteY3" fmla="*/ 3312261 h 3443828"/>
              <a:gd name="connsiteX0" fmla="*/ 0 w 5124317"/>
              <a:gd name="connsiteY0" fmla="*/ 565262 h 3316857"/>
              <a:gd name="connsiteX1" fmla="*/ 1320065 w 5124317"/>
              <a:gd name="connsiteY1" fmla="*/ 2538440 h 3316857"/>
              <a:gd name="connsiteX2" fmla="*/ 4007496 w 5124317"/>
              <a:gd name="connsiteY2" fmla="*/ 4750 h 3316857"/>
              <a:gd name="connsiteX3" fmla="*/ 5124317 w 5124317"/>
              <a:gd name="connsiteY3" fmla="*/ 3316856 h 3316857"/>
              <a:gd name="connsiteX0" fmla="*/ 0 w 5061036"/>
              <a:gd name="connsiteY0" fmla="*/ 560795 h 2539789"/>
              <a:gd name="connsiteX1" fmla="*/ 1320065 w 5061036"/>
              <a:gd name="connsiteY1" fmla="*/ 2533973 h 2539789"/>
              <a:gd name="connsiteX2" fmla="*/ 4007496 w 5061036"/>
              <a:gd name="connsiteY2" fmla="*/ 283 h 2539789"/>
              <a:gd name="connsiteX3" fmla="*/ 5061036 w 5061036"/>
              <a:gd name="connsiteY3" fmla="*/ 2400607 h 2539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61036" h="2539789">
                <a:moveTo>
                  <a:pt x="0" y="560795"/>
                </a:moveTo>
                <a:cubicBezTo>
                  <a:pt x="235284" y="1579468"/>
                  <a:pt x="652149" y="2627392"/>
                  <a:pt x="1320065" y="2533973"/>
                </a:cubicBezTo>
                <a:cubicBezTo>
                  <a:pt x="1987981" y="2440554"/>
                  <a:pt x="3384001" y="22511"/>
                  <a:pt x="4007496" y="283"/>
                </a:cubicBezTo>
                <a:cubicBezTo>
                  <a:pt x="4630991" y="-21945"/>
                  <a:pt x="4772278" y="1274986"/>
                  <a:pt x="5061036" y="2400607"/>
                </a:cubicBezTo>
              </a:path>
            </a:pathLst>
          </a:custGeom>
          <a:noFill/>
          <a:ln w="38100" cap="flat" cmpd="sng" algn="ctr">
            <a:solidFill>
              <a:schemeClr val="accent1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6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68" name="Text Box 3"/>
          <p:cNvSpPr txBox="1">
            <a:spLocks noChangeArrowheads="1"/>
          </p:cNvSpPr>
          <p:nvPr/>
        </p:nvSpPr>
        <p:spPr bwMode="auto">
          <a:xfrm>
            <a:off x="685801" y="3875544"/>
            <a:ext cx="365760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None/>
            </a:pPr>
            <a:r>
              <a:rPr lang="en-US" altLang="en-US" sz="2400" dirty="0"/>
              <a:t>For a recursive algorithm, </a:t>
            </a:r>
            <a:br>
              <a:rPr lang="en-US" altLang="en-US" sz="2400" dirty="0"/>
            </a:br>
            <a:r>
              <a:rPr lang="en-US" altLang="en-US" sz="2400" dirty="0"/>
              <a:t>  we must give our friend </a:t>
            </a:r>
            <a:br>
              <a:rPr lang="en-US" altLang="en-US" sz="2400" dirty="0"/>
            </a:br>
            <a:r>
              <a:rPr lang="en-US" altLang="en-US" sz="2400" dirty="0"/>
              <a:t>  a smaller </a:t>
            </a:r>
            <a:r>
              <a:rPr lang="en-US" altLang="en-US" sz="2400" dirty="0" err="1"/>
              <a:t>subinstance</a:t>
            </a:r>
            <a:r>
              <a:rPr lang="en-US" altLang="en-US" sz="2400" dirty="0"/>
              <a:t>.</a:t>
            </a:r>
          </a:p>
          <a:p>
            <a:pPr eaLnBrk="1" hangingPunct="1">
              <a:buNone/>
            </a:pPr>
            <a:r>
              <a:rPr lang="en-US" altLang="en-US" sz="2400" dirty="0"/>
              <a:t>How can this instance be </a:t>
            </a:r>
            <a:br>
              <a:rPr lang="en-US" altLang="en-US" sz="2400" dirty="0"/>
            </a:br>
            <a:r>
              <a:rPr lang="en-US" altLang="en-US" sz="2400" dirty="0"/>
              <a:t>  made smaller?</a:t>
            </a:r>
          </a:p>
          <a:p>
            <a:pPr eaLnBrk="1" hangingPunct="1">
              <a:buNone/>
            </a:pPr>
            <a:r>
              <a:rPr lang="en-US" altLang="en-US" sz="2400" dirty="0"/>
              <a:t>Remove a node? and edge?  </a:t>
            </a:r>
          </a:p>
        </p:txBody>
      </p:sp>
      <p:sp>
        <p:nvSpPr>
          <p:cNvPr id="70" name="Rectangle 2"/>
          <p:cNvSpPr>
            <a:spLocks noGrp="1" noChangeArrowheads="1"/>
          </p:cNvSpPr>
          <p:nvPr>
            <p:ph type="title"/>
          </p:nvPr>
        </p:nvSpPr>
        <p:spPr>
          <a:xfrm>
            <a:off x="990600" y="-76200"/>
            <a:ext cx="67818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>
            <a:noAutofit/>
          </a:bodyPr>
          <a:lstStyle/>
          <a:p>
            <a:pPr eaLnBrk="1" hangingPunct="1">
              <a:defRPr/>
            </a:pPr>
            <a:r>
              <a:rPr lang="en-US" sz="3600" dirty="0"/>
              <a:t>Recursive Back Tracking</a:t>
            </a:r>
            <a:br>
              <a:rPr lang="en-US" sz="3600" dirty="0"/>
            </a:br>
            <a:r>
              <a:rPr lang="en-US" sz="3600" dirty="0"/>
              <a:t>Bellman Ford</a:t>
            </a:r>
          </a:p>
        </p:txBody>
      </p:sp>
      <p:grpSp>
        <p:nvGrpSpPr>
          <p:cNvPr id="67" name="Group 66"/>
          <p:cNvGrpSpPr/>
          <p:nvPr/>
        </p:nvGrpSpPr>
        <p:grpSpPr>
          <a:xfrm>
            <a:off x="5486400" y="1066800"/>
            <a:ext cx="2647669" cy="1938041"/>
            <a:chOff x="6418631" y="1087695"/>
            <a:chExt cx="2647669" cy="1938041"/>
          </a:xfrm>
        </p:grpSpPr>
        <p:sp>
          <p:nvSpPr>
            <p:cNvPr id="71" name="Rectangle 70"/>
            <p:cNvSpPr/>
            <p:nvPr/>
          </p:nvSpPr>
          <p:spPr>
            <a:xfrm>
              <a:off x="7227335" y="1087695"/>
              <a:ext cx="183896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2400" dirty="0"/>
                <a:t>with </a:t>
              </a:r>
              <a:r>
                <a:rPr lang="en-US" altLang="en-US" sz="2400" dirty="0">
                  <a:solidFill>
                    <a:schemeClr val="accent1"/>
                  </a:solidFill>
                  <a:latin typeface="Times New Roman"/>
                  <a:cs typeface="Times New Roman"/>
                </a:rPr>
                <a:t>≤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l</a:t>
              </a:r>
              <a:r>
                <a:rPr lang="en-US" altLang="en-US" sz="2400" dirty="0">
                  <a:solidFill>
                    <a:schemeClr val="accent1"/>
                  </a:solidFill>
                </a:rPr>
                <a:t> </a:t>
              </a:r>
              <a:r>
                <a:rPr lang="en-US" altLang="en-US" sz="2400" dirty="0"/>
                <a:t>edges</a:t>
              </a:r>
              <a:endParaRPr lang="en-US" sz="2400" dirty="0"/>
            </a:p>
          </p:txBody>
        </p:sp>
        <p:sp>
          <p:nvSpPr>
            <p:cNvPr id="72" name="Rectangle 71"/>
            <p:cNvSpPr/>
            <p:nvPr/>
          </p:nvSpPr>
          <p:spPr>
            <a:xfrm>
              <a:off x="6450144" y="1808321"/>
              <a:ext cx="1797287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l"/>
              <a:r>
                <a:rPr lang="en-US" altLang="en-US" sz="2400" dirty="0"/>
                <a:t>and integer 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l</a:t>
              </a:r>
              <a:r>
                <a:rPr lang="en-US" altLang="en-US" sz="2400" dirty="0"/>
                <a:t>.</a:t>
              </a:r>
            </a:p>
          </p:txBody>
        </p:sp>
        <p:sp>
          <p:nvSpPr>
            <p:cNvPr id="73" name="Rectangle 72"/>
            <p:cNvSpPr/>
            <p:nvPr/>
          </p:nvSpPr>
          <p:spPr>
            <a:xfrm>
              <a:off x="6418631" y="2564071"/>
              <a:ext cx="260039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en-US" sz="2400" dirty="0"/>
                <a:t>with at most </a:t>
              </a:r>
              <a:r>
                <a:rPr lang="en-US" altLang="en-US" sz="2400" i="1" dirty="0">
                  <a:solidFill>
                    <a:schemeClr val="accent1"/>
                  </a:solidFill>
                </a:rPr>
                <a:t>l </a:t>
              </a:r>
              <a:r>
                <a:rPr lang="en-US" altLang="en-US" sz="2400" dirty="0"/>
                <a:t>edge.</a:t>
              </a:r>
            </a:p>
          </p:txBody>
        </p:sp>
      </p:grpSp>
      <p:sp>
        <p:nvSpPr>
          <p:cNvPr id="75" name="Rectangle 74"/>
          <p:cNvSpPr/>
          <p:nvPr/>
        </p:nvSpPr>
        <p:spPr>
          <a:xfrm>
            <a:off x="8229600" y="3820180"/>
            <a:ext cx="7056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i="1" dirty="0">
                <a:solidFill>
                  <a:schemeClr val="accent1"/>
                </a:solidFill>
              </a:rPr>
              <a:t>l=3</a:t>
            </a:r>
            <a:endParaRPr lang="en-US" altLang="en-US" dirty="0"/>
          </a:p>
        </p:txBody>
      </p:sp>
      <p:sp>
        <p:nvSpPr>
          <p:cNvPr id="76" name="Rectangle 75"/>
          <p:cNvSpPr/>
          <p:nvPr/>
        </p:nvSpPr>
        <p:spPr>
          <a:xfrm>
            <a:off x="8229600" y="6106180"/>
            <a:ext cx="7056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i="1" dirty="0">
                <a:solidFill>
                  <a:schemeClr val="accent1"/>
                </a:solidFill>
              </a:rPr>
              <a:t>l=4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2434354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1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1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81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81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81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81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6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816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816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66" grpId="0" animBg="1"/>
      <p:bldP spid="75" grpId="0"/>
      <p:bldP spid="76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val 3"/>
          <p:cNvSpPr>
            <a:spLocks noChangeArrowheads="1"/>
          </p:cNvSpPr>
          <p:nvPr/>
        </p:nvSpPr>
        <p:spPr bwMode="auto">
          <a:xfrm>
            <a:off x="6732962" y="3956208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" name="Oval 4"/>
          <p:cNvSpPr>
            <a:spLocks noChangeArrowheads="1"/>
          </p:cNvSpPr>
          <p:nvPr/>
        </p:nvSpPr>
        <p:spPr bwMode="auto">
          <a:xfrm>
            <a:off x="6114036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" name="Oval 6"/>
          <p:cNvSpPr>
            <a:spLocks noChangeArrowheads="1"/>
          </p:cNvSpPr>
          <p:nvPr/>
        </p:nvSpPr>
        <p:spPr bwMode="auto">
          <a:xfrm>
            <a:off x="7970817" y="4233725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" name="Text Box 17"/>
          <p:cNvSpPr txBox="1">
            <a:spLocks noChangeArrowheads="1"/>
          </p:cNvSpPr>
          <p:nvPr/>
        </p:nvSpPr>
        <p:spPr bwMode="auto">
          <a:xfrm>
            <a:off x="6681384" y="3678689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b</a:t>
            </a:r>
          </a:p>
        </p:txBody>
      </p:sp>
      <p:sp>
        <p:nvSpPr>
          <p:cNvPr id="11" name="Text Box 18"/>
          <p:cNvSpPr txBox="1">
            <a:spLocks noChangeArrowheads="1"/>
          </p:cNvSpPr>
          <p:nvPr/>
        </p:nvSpPr>
        <p:spPr bwMode="auto">
          <a:xfrm>
            <a:off x="5907727" y="5426666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d</a:t>
            </a:r>
          </a:p>
        </p:txBody>
      </p:sp>
      <p:sp>
        <p:nvSpPr>
          <p:cNvPr id="12" name="Text Box 28"/>
          <p:cNvSpPr txBox="1">
            <a:spLocks noChangeArrowheads="1"/>
          </p:cNvSpPr>
          <p:nvPr/>
        </p:nvSpPr>
        <p:spPr bwMode="auto">
          <a:xfrm>
            <a:off x="8022393" y="4062204"/>
            <a:ext cx="320922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c</a:t>
            </a:r>
          </a:p>
        </p:txBody>
      </p:sp>
      <p:sp>
        <p:nvSpPr>
          <p:cNvPr id="13" name="Line 31"/>
          <p:cNvSpPr>
            <a:spLocks noChangeShapeType="1"/>
          </p:cNvSpPr>
          <p:nvPr/>
        </p:nvSpPr>
        <p:spPr bwMode="auto">
          <a:xfrm flipH="1">
            <a:off x="5443531" y="4002459"/>
            <a:ext cx="1341007" cy="46253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14" name="Line 33"/>
          <p:cNvSpPr>
            <a:spLocks noChangeShapeType="1"/>
          </p:cNvSpPr>
          <p:nvPr/>
        </p:nvSpPr>
        <p:spPr bwMode="auto">
          <a:xfrm flipH="1">
            <a:off x="6165614" y="3999569"/>
            <a:ext cx="617852" cy="157549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15" name="Line 34"/>
          <p:cNvSpPr>
            <a:spLocks noChangeShapeType="1"/>
          </p:cNvSpPr>
          <p:nvPr/>
        </p:nvSpPr>
        <p:spPr bwMode="auto">
          <a:xfrm>
            <a:off x="6784540" y="4002459"/>
            <a:ext cx="722081" cy="157260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16" name="Line 35"/>
          <p:cNvSpPr>
            <a:spLocks noChangeShapeType="1"/>
          </p:cNvSpPr>
          <p:nvPr/>
        </p:nvSpPr>
        <p:spPr bwMode="auto">
          <a:xfrm>
            <a:off x="6784540" y="4002459"/>
            <a:ext cx="1186276" cy="277519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17" name="Line 36"/>
          <p:cNvSpPr>
            <a:spLocks noChangeShapeType="1"/>
          </p:cNvSpPr>
          <p:nvPr/>
        </p:nvSpPr>
        <p:spPr bwMode="auto">
          <a:xfrm flipH="1">
            <a:off x="7558199" y="4279978"/>
            <a:ext cx="464196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18" name="Line 39"/>
          <p:cNvSpPr>
            <a:spLocks noChangeShapeType="1"/>
          </p:cNvSpPr>
          <p:nvPr/>
        </p:nvSpPr>
        <p:spPr bwMode="auto">
          <a:xfrm>
            <a:off x="8073971" y="4279978"/>
            <a:ext cx="722081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19" name="Line 44"/>
          <p:cNvSpPr>
            <a:spLocks noChangeShapeType="1"/>
          </p:cNvSpPr>
          <p:nvPr/>
        </p:nvSpPr>
        <p:spPr bwMode="auto">
          <a:xfrm>
            <a:off x="5391955" y="4511244"/>
            <a:ext cx="722081" cy="106381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0" name="Line 45"/>
          <p:cNvSpPr>
            <a:spLocks noChangeShapeType="1"/>
          </p:cNvSpPr>
          <p:nvPr/>
        </p:nvSpPr>
        <p:spPr bwMode="auto">
          <a:xfrm>
            <a:off x="5391955" y="4511244"/>
            <a:ext cx="206309" cy="1850119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21" name="Oval 68"/>
          <p:cNvSpPr>
            <a:spLocks noChangeArrowheads="1"/>
          </p:cNvSpPr>
          <p:nvPr/>
        </p:nvSpPr>
        <p:spPr bwMode="auto">
          <a:xfrm>
            <a:off x="5347900" y="4434155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2" name="Text Box 69"/>
          <p:cNvSpPr txBox="1">
            <a:spLocks noChangeArrowheads="1"/>
          </p:cNvSpPr>
          <p:nvPr/>
        </p:nvSpPr>
        <p:spPr bwMode="auto">
          <a:xfrm>
            <a:off x="5159857" y="4202889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>
                <a:solidFill>
                  <a:schemeClr val="accent1"/>
                </a:solidFill>
              </a:rPr>
              <a:t>u</a:t>
            </a:r>
          </a:p>
        </p:txBody>
      </p:sp>
      <p:sp>
        <p:nvSpPr>
          <p:cNvPr id="23" name="Oval 70"/>
          <p:cNvSpPr>
            <a:spLocks noChangeArrowheads="1"/>
          </p:cNvSpPr>
          <p:nvPr/>
        </p:nvSpPr>
        <p:spPr bwMode="auto">
          <a:xfrm>
            <a:off x="7488355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" name="Text Box 71"/>
          <p:cNvSpPr txBox="1">
            <a:spLocks noChangeArrowheads="1"/>
          </p:cNvSpPr>
          <p:nvPr/>
        </p:nvSpPr>
        <p:spPr bwMode="auto">
          <a:xfrm>
            <a:off x="7197158" y="5343796"/>
            <a:ext cx="3209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k</a:t>
            </a:r>
          </a:p>
        </p:txBody>
      </p:sp>
      <p:sp>
        <p:nvSpPr>
          <p:cNvPr id="25" name="Oval 72"/>
          <p:cNvSpPr>
            <a:spLocks noChangeArrowheads="1"/>
          </p:cNvSpPr>
          <p:nvPr/>
        </p:nvSpPr>
        <p:spPr bwMode="auto">
          <a:xfrm>
            <a:off x="5546687" y="6361363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6" name="Text Box 73"/>
          <p:cNvSpPr txBox="1">
            <a:spLocks noChangeArrowheads="1"/>
          </p:cNvSpPr>
          <p:nvPr/>
        </p:nvSpPr>
        <p:spPr bwMode="auto">
          <a:xfrm>
            <a:off x="5358646" y="6130097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g</a:t>
            </a:r>
          </a:p>
        </p:txBody>
      </p:sp>
      <p:sp>
        <p:nvSpPr>
          <p:cNvPr id="31" name="Oval 78"/>
          <p:cNvSpPr>
            <a:spLocks noChangeArrowheads="1"/>
          </p:cNvSpPr>
          <p:nvPr/>
        </p:nvSpPr>
        <p:spPr bwMode="auto">
          <a:xfrm>
            <a:off x="7867662" y="6376779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" name="Text Box 79"/>
          <p:cNvSpPr txBox="1">
            <a:spLocks noChangeArrowheads="1"/>
          </p:cNvSpPr>
          <p:nvPr/>
        </p:nvSpPr>
        <p:spPr bwMode="auto">
          <a:xfrm>
            <a:off x="7609775" y="6145513"/>
            <a:ext cx="269626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 err="1"/>
              <a:t>i</a:t>
            </a:r>
            <a:endParaRPr lang="en-US" altLang="en-US" sz="2400" i="1" dirty="0"/>
          </a:p>
        </p:txBody>
      </p:sp>
      <p:sp>
        <p:nvSpPr>
          <p:cNvPr id="33" name="Oval 80"/>
          <p:cNvSpPr>
            <a:spLocks noChangeArrowheads="1"/>
          </p:cNvSpPr>
          <p:nvPr/>
        </p:nvSpPr>
        <p:spPr bwMode="auto">
          <a:xfrm>
            <a:off x="8796052" y="5575062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4" name="Text Box 81"/>
          <p:cNvSpPr txBox="1">
            <a:spLocks noChangeArrowheads="1"/>
          </p:cNvSpPr>
          <p:nvPr/>
        </p:nvSpPr>
        <p:spPr bwMode="auto">
          <a:xfrm>
            <a:off x="8865896" y="5380413"/>
            <a:ext cx="32092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>
                <a:solidFill>
                  <a:schemeClr val="accent1"/>
                </a:solidFill>
              </a:rPr>
              <a:t>v</a:t>
            </a:r>
          </a:p>
        </p:txBody>
      </p:sp>
      <p:sp>
        <p:nvSpPr>
          <p:cNvPr id="35" name="Line 82"/>
          <p:cNvSpPr>
            <a:spLocks noChangeShapeType="1"/>
          </p:cNvSpPr>
          <p:nvPr/>
        </p:nvSpPr>
        <p:spPr bwMode="auto">
          <a:xfrm flipV="1">
            <a:off x="7919239" y="4372483"/>
            <a:ext cx="103154" cy="203513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36" name="Line 83"/>
          <p:cNvSpPr>
            <a:spLocks noChangeShapeType="1"/>
          </p:cNvSpPr>
          <p:nvPr/>
        </p:nvSpPr>
        <p:spPr bwMode="auto">
          <a:xfrm flipV="1">
            <a:off x="5598264" y="5667567"/>
            <a:ext cx="1856781" cy="74004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37" name="Line 85"/>
          <p:cNvSpPr>
            <a:spLocks noChangeShapeType="1"/>
          </p:cNvSpPr>
          <p:nvPr/>
        </p:nvSpPr>
        <p:spPr bwMode="auto">
          <a:xfrm>
            <a:off x="7558199" y="5621315"/>
            <a:ext cx="309463" cy="74004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 sz="2000"/>
          </a:p>
        </p:txBody>
      </p:sp>
      <p:sp>
        <p:nvSpPr>
          <p:cNvPr id="38" name="Line 86"/>
          <p:cNvSpPr>
            <a:spLocks noChangeShapeType="1"/>
          </p:cNvSpPr>
          <p:nvPr/>
        </p:nvSpPr>
        <p:spPr bwMode="auto">
          <a:xfrm flipV="1">
            <a:off x="7919239" y="5621315"/>
            <a:ext cx="928390" cy="786301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sz="2000"/>
          </a:p>
        </p:txBody>
      </p:sp>
      <p:sp>
        <p:nvSpPr>
          <p:cNvPr id="39" name="Oval 87"/>
          <p:cNvSpPr>
            <a:spLocks noChangeArrowheads="1"/>
          </p:cNvSpPr>
          <p:nvPr/>
        </p:nvSpPr>
        <p:spPr bwMode="auto">
          <a:xfrm>
            <a:off x="6869429" y="6453868"/>
            <a:ext cx="103154" cy="92507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0" name="Text Box 88"/>
          <p:cNvSpPr txBox="1">
            <a:spLocks noChangeArrowheads="1"/>
          </p:cNvSpPr>
          <p:nvPr/>
        </p:nvSpPr>
        <p:spPr bwMode="auto">
          <a:xfrm>
            <a:off x="6629809" y="6407614"/>
            <a:ext cx="338554" cy="5265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400" i="1" dirty="0"/>
              <a:t>h</a:t>
            </a:r>
          </a:p>
        </p:txBody>
      </p:sp>
      <p:sp>
        <p:nvSpPr>
          <p:cNvPr id="41" name="Line 89"/>
          <p:cNvSpPr>
            <a:spLocks noChangeShapeType="1"/>
          </p:cNvSpPr>
          <p:nvPr/>
        </p:nvSpPr>
        <p:spPr bwMode="auto">
          <a:xfrm>
            <a:off x="5598264" y="6407614"/>
            <a:ext cx="1289431" cy="92507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42" name="Line 90"/>
          <p:cNvSpPr>
            <a:spLocks noChangeShapeType="1"/>
          </p:cNvSpPr>
          <p:nvPr/>
        </p:nvSpPr>
        <p:spPr bwMode="auto">
          <a:xfrm flipV="1">
            <a:off x="6939273" y="5667567"/>
            <a:ext cx="567350" cy="83255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43" name="Line 91"/>
          <p:cNvSpPr>
            <a:spLocks noChangeShapeType="1"/>
          </p:cNvSpPr>
          <p:nvPr/>
        </p:nvSpPr>
        <p:spPr bwMode="auto">
          <a:xfrm flipH="1" flipV="1">
            <a:off x="6217190" y="5667567"/>
            <a:ext cx="670504" cy="832555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44" name="Line 92"/>
          <p:cNvSpPr>
            <a:spLocks noChangeShapeType="1"/>
          </p:cNvSpPr>
          <p:nvPr/>
        </p:nvSpPr>
        <p:spPr bwMode="auto">
          <a:xfrm flipV="1">
            <a:off x="6939273" y="6453868"/>
            <a:ext cx="928390" cy="46254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 sz="2000"/>
          </a:p>
        </p:txBody>
      </p:sp>
      <p:sp>
        <p:nvSpPr>
          <p:cNvPr id="45" name="Text Box 93"/>
          <p:cNvSpPr txBox="1">
            <a:spLocks noChangeArrowheads="1"/>
          </p:cNvSpPr>
          <p:nvPr/>
        </p:nvSpPr>
        <p:spPr bwMode="auto">
          <a:xfrm>
            <a:off x="6329718" y="4788761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40</a:t>
            </a:r>
          </a:p>
        </p:txBody>
      </p:sp>
      <p:sp>
        <p:nvSpPr>
          <p:cNvPr id="46" name="Text Box 94"/>
          <p:cNvSpPr txBox="1">
            <a:spLocks noChangeArrowheads="1"/>
          </p:cNvSpPr>
          <p:nvPr/>
        </p:nvSpPr>
        <p:spPr bwMode="auto">
          <a:xfrm>
            <a:off x="5751275" y="3996678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1</a:t>
            </a:r>
          </a:p>
        </p:txBody>
      </p:sp>
      <p:sp>
        <p:nvSpPr>
          <p:cNvPr id="47" name="Text Box 95"/>
          <p:cNvSpPr txBox="1">
            <a:spLocks noChangeArrowheads="1"/>
          </p:cNvSpPr>
          <p:nvPr/>
        </p:nvSpPr>
        <p:spPr bwMode="auto">
          <a:xfrm>
            <a:off x="7131316" y="3857920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10</a:t>
            </a:r>
          </a:p>
        </p:txBody>
      </p:sp>
      <p:sp>
        <p:nvSpPr>
          <p:cNvPr id="48" name="Text Box 96"/>
          <p:cNvSpPr txBox="1">
            <a:spLocks noChangeArrowheads="1"/>
          </p:cNvSpPr>
          <p:nvPr/>
        </p:nvSpPr>
        <p:spPr bwMode="auto">
          <a:xfrm>
            <a:off x="5183923" y="5291762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2</a:t>
            </a:r>
          </a:p>
        </p:txBody>
      </p:sp>
      <p:sp>
        <p:nvSpPr>
          <p:cNvPr id="49" name="Text Box 97"/>
          <p:cNvSpPr txBox="1">
            <a:spLocks noChangeArrowheads="1"/>
          </p:cNvSpPr>
          <p:nvPr/>
        </p:nvSpPr>
        <p:spPr bwMode="auto">
          <a:xfrm>
            <a:off x="5818243" y="5945086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15</a:t>
            </a:r>
          </a:p>
        </p:txBody>
      </p:sp>
      <p:sp>
        <p:nvSpPr>
          <p:cNvPr id="50" name="Text Box 98"/>
          <p:cNvSpPr txBox="1">
            <a:spLocks noChangeArrowheads="1"/>
          </p:cNvSpPr>
          <p:nvPr/>
        </p:nvSpPr>
        <p:spPr bwMode="auto">
          <a:xfrm>
            <a:off x="5932503" y="6355580"/>
            <a:ext cx="56938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181</a:t>
            </a:r>
          </a:p>
        </p:txBody>
      </p:sp>
      <p:sp>
        <p:nvSpPr>
          <p:cNvPr id="51" name="Text Box 100"/>
          <p:cNvSpPr txBox="1">
            <a:spLocks noChangeArrowheads="1"/>
          </p:cNvSpPr>
          <p:nvPr/>
        </p:nvSpPr>
        <p:spPr bwMode="auto">
          <a:xfrm>
            <a:off x="7588714" y="575429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2</a:t>
            </a:r>
          </a:p>
        </p:txBody>
      </p:sp>
      <p:sp>
        <p:nvSpPr>
          <p:cNvPr id="52" name="Text Box 101"/>
          <p:cNvSpPr txBox="1">
            <a:spLocks noChangeArrowheads="1"/>
          </p:cNvSpPr>
          <p:nvPr/>
        </p:nvSpPr>
        <p:spPr bwMode="auto">
          <a:xfrm>
            <a:off x="7195437" y="640183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6</a:t>
            </a:r>
          </a:p>
        </p:txBody>
      </p:sp>
      <p:sp>
        <p:nvSpPr>
          <p:cNvPr id="53" name="Text Box 102"/>
          <p:cNvSpPr txBox="1">
            <a:spLocks noChangeArrowheads="1"/>
          </p:cNvSpPr>
          <p:nvPr/>
        </p:nvSpPr>
        <p:spPr bwMode="auto">
          <a:xfrm>
            <a:off x="8278561" y="589305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8</a:t>
            </a:r>
          </a:p>
        </p:txBody>
      </p:sp>
      <p:sp>
        <p:nvSpPr>
          <p:cNvPr id="54" name="Text Box 103"/>
          <p:cNvSpPr txBox="1">
            <a:spLocks noChangeArrowheads="1"/>
          </p:cNvSpPr>
          <p:nvPr/>
        </p:nvSpPr>
        <p:spPr bwMode="auto">
          <a:xfrm>
            <a:off x="7865941" y="5199255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1</a:t>
            </a:r>
          </a:p>
        </p:txBody>
      </p:sp>
      <p:sp>
        <p:nvSpPr>
          <p:cNvPr id="55" name="Text Box 104"/>
          <p:cNvSpPr txBox="1">
            <a:spLocks noChangeArrowheads="1"/>
          </p:cNvSpPr>
          <p:nvPr/>
        </p:nvSpPr>
        <p:spPr bwMode="auto">
          <a:xfrm>
            <a:off x="8330135" y="4736726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2</a:t>
            </a:r>
          </a:p>
        </p:txBody>
      </p:sp>
      <p:sp>
        <p:nvSpPr>
          <p:cNvPr id="56" name="Text Box 105"/>
          <p:cNvSpPr txBox="1">
            <a:spLocks noChangeArrowheads="1"/>
          </p:cNvSpPr>
          <p:nvPr/>
        </p:nvSpPr>
        <p:spPr bwMode="auto">
          <a:xfrm>
            <a:off x="6976586" y="4597968"/>
            <a:ext cx="441146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30</a:t>
            </a:r>
          </a:p>
        </p:txBody>
      </p:sp>
      <p:sp>
        <p:nvSpPr>
          <p:cNvPr id="57" name="Text Box 106"/>
          <p:cNvSpPr txBox="1">
            <a:spLocks noChangeArrowheads="1"/>
          </p:cNvSpPr>
          <p:nvPr/>
        </p:nvSpPr>
        <p:spPr bwMode="auto">
          <a:xfrm>
            <a:off x="7504898" y="4829231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3</a:t>
            </a:r>
          </a:p>
        </p:txBody>
      </p:sp>
      <p:sp>
        <p:nvSpPr>
          <p:cNvPr id="59" name="Text Box 122"/>
          <p:cNvSpPr txBox="1">
            <a:spLocks noChangeArrowheads="1"/>
          </p:cNvSpPr>
          <p:nvPr/>
        </p:nvSpPr>
        <p:spPr bwMode="auto">
          <a:xfrm>
            <a:off x="5659215" y="4788761"/>
            <a:ext cx="4411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25</a:t>
            </a:r>
          </a:p>
        </p:txBody>
      </p:sp>
      <p:sp>
        <p:nvSpPr>
          <p:cNvPr id="60" name="Text Box 123"/>
          <p:cNvSpPr txBox="1">
            <a:spLocks noChangeArrowheads="1"/>
          </p:cNvSpPr>
          <p:nvPr/>
        </p:nvSpPr>
        <p:spPr bwMode="auto">
          <a:xfrm>
            <a:off x="7176097" y="5939303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1</a:t>
            </a:r>
          </a:p>
        </p:txBody>
      </p:sp>
      <p:sp>
        <p:nvSpPr>
          <p:cNvPr id="61" name="Text Box 124"/>
          <p:cNvSpPr txBox="1">
            <a:spLocks noChangeArrowheads="1"/>
          </p:cNvSpPr>
          <p:nvPr/>
        </p:nvSpPr>
        <p:spPr bwMode="auto">
          <a:xfrm>
            <a:off x="6647428" y="6083844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/>
              <a:t>2</a:t>
            </a:r>
          </a:p>
        </p:txBody>
      </p:sp>
      <p:sp>
        <p:nvSpPr>
          <p:cNvPr id="62" name="Line 125"/>
          <p:cNvSpPr>
            <a:spLocks noChangeShapeType="1"/>
          </p:cNvSpPr>
          <p:nvPr/>
        </p:nvSpPr>
        <p:spPr bwMode="auto">
          <a:xfrm flipV="1">
            <a:off x="6165614" y="4326232"/>
            <a:ext cx="1805203" cy="1295083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 sz="2000"/>
          </a:p>
        </p:txBody>
      </p:sp>
      <p:sp>
        <p:nvSpPr>
          <p:cNvPr id="63" name="Text Box 126"/>
          <p:cNvSpPr txBox="1">
            <a:spLocks noChangeArrowheads="1"/>
          </p:cNvSpPr>
          <p:nvPr/>
        </p:nvSpPr>
        <p:spPr bwMode="auto">
          <a:xfrm>
            <a:off x="6628088" y="5121204"/>
            <a:ext cx="312907" cy="45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000" dirty="0"/>
              <a:t>3</a:t>
            </a:r>
          </a:p>
        </p:txBody>
      </p:sp>
      <p:sp>
        <p:nvSpPr>
          <p:cNvPr id="65" name="Freeform 64"/>
          <p:cNvSpPr/>
          <p:nvPr/>
        </p:nvSpPr>
        <p:spPr bwMode="auto">
          <a:xfrm>
            <a:off x="5406782" y="4643628"/>
            <a:ext cx="1880492" cy="1803728"/>
          </a:xfrm>
          <a:custGeom>
            <a:avLst/>
            <a:gdLst>
              <a:gd name="connsiteX0" fmla="*/ 0 w 5053263"/>
              <a:gd name="connsiteY0" fmla="*/ 385311 h 2361369"/>
              <a:gd name="connsiteX1" fmla="*/ 1106905 w 5053263"/>
              <a:gd name="connsiteY1" fmla="*/ 2358489 h 2361369"/>
              <a:gd name="connsiteX2" fmla="*/ 3818021 w 5053263"/>
              <a:gd name="connsiteY2" fmla="*/ 300 h 2361369"/>
              <a:gd name="connsiteX3" fmla="*/ 5053263 w 5053263"/>
              <a:gd name="connsiteY3" fmla="*/ 2230153 h 2361369"/>
              <a:gd name="connsiteX0" fmla="*/ 0 w 5053263"/>
              <a:gd name="connsiteY0" fmla="*/ 413689 h 3716698"/>
              <a:gd name="connsiteX1" fmla="*/ 383122 w 5053263"/>
              <a:gd name="connsiteY1" fmla="*/ 3715408 h 3716698"/>
              <a:gd name="connsiteX2" fmla="*/ 3818021 w 5053263"/>
              <a:gd name="connsiteY2" fmla="*/ 28678 h 3716698"/>
              <a:gd name="connsiteX3" fmla="*/ 5053263 w 5053263"/>
              <a:gd name="connsiteY3" fmla="*/ 2258531 h 3716698"/>
              <a:gd name="connsiteX0" fmla="*/ 0 w 5053263"/>
              <a:gd name="connsiteY0" fmla="*/ 0 h 3341618"/>
              <a:gd name="connsiteX1" fmla="*/ 383122 w 5053263"/>
              <a:gd name="connsiteY1" fmla="*/ 3301719 h 3341618"/>
              <a:gd name="connsiteX2" fmla="*/ 3136814 w 5053263"/>
              <a:gd name="connsiteY2" fmla="*/ 1829222 h 3341618"/>
              <a:gd name="connsiteX3" fmla="*/ 5053263 w 5053263"/>
              <a:gd name="connsiteY3" fmla="*/ 1844842 h 3341618"/>
              <a:gd name="connsiteX0" fmla="*/ 0 w 5053263"/>
              <a:gd name="connsiteY0" fmla="*/ 0 h 3341987"/>
              <a:gd name="connsiteX1" fmla="*/ 383122 w 5053263"/>
              <a:gd name="connsiteY1" fmla="*/ 3301719 h 3341987"/>
              <a:gd name="connsiteX2" fmla="*/ 3136814 w 5053263"/>
              <a:gd name="connsiteY2" fmla="*/ 1829222 h 3341987"/>
              <a:gd name="connsiteX3" fmla="*/ 3461675 w 5053263"/>
              <a:gd name="connsiteY3" fmla="*/ 1745153 h 3341987"/>
              <a:gd name="connsiteX4" fmla="*/ 5053263 w 5053263"/>
              <a:gd name="connsiteY4" fmla="*/ 1844842 h 3341987"/>
              <a:gd name="connsiteX0" fmla="*/ 0 w 5053263"/>
              <a:gd name="connsiteY0" fmla="*/ 0 h 3350603"/>
              <a:gd name="connsiteX1" fmla="*/ 383122 w 5053263"/>
              <a:gd name="connsiteY1" fmla="*/ 3301719 h 3350603"/>
              <a:gd name="connsiteX2" fmla="*/ 3136814 w 5053263"/>
              <a:gd name="connsiteY2" fmla="*/ 1829222 h 3350603"/>
              <a:gd name="connsiteX3" fmla="*/ 3461675 w 5053263"/>
              <a:gd name="connsiteY3" fmla="*/ 1745153 h 3350603"/>
              <a:gd name="connsiteX4" fmla="*/ 3674551 w 5053263"/>
              <a:gd name="connsiteY4" fmla="*/ 3350472 h 3350603"/>
              <a:gd name="connsiteX5" fmla="*/ 5053263 w 5053263"/>
              <a:gd name="connsiteY5" fmla="*/ 1844842 h 3350603"/>
              <a:gd name="connsiteX0" fmla="*/ 0 w 5053263"/>
              <a:gd name="connsiteY0" fmla="*/ 0 h 3350606"/>
              <a:gd name="connsiteX1" fmla="*/ 383122 w 5053263"/>
              <a:gd name="connsiteY1" fmla="*/ 3301719 h 3350606"/>
              <a:gd name="connsiteX2" fmla="*/ 3136814 w 5053263"/>
              <a:gd name="connsiteY2" fmla="*/ 1829222 h 3350606"/>
              <a:gd name="connsiteX3" fmla="*/ 3674551 w 5053263"/>
              <a:gd name="connsiteY3" fmla="*/ 3350472 h 3350606"/>
              <a:gd name="connsiteX4" fmla="*/ 5053263 w 5053263"/>
              <a:gd name="connsiteY4" fmla="*/ 1844842 h 3350606"/>
              <a:gd name="connsiteX0" fmla="*/ 0 w 5053263"/>
              <a:gd name="connsiteY0" fmla="*/ 0 h 3350604"/>
              <a:gd name="connsiteX1" fmla="*/ 383122 w 5053263"/>
              <a:gd name="connsiteY1" fmla="*/ 3301719 h 3350604"/>
              <a:gd name="connsiteX2" fmla="*/ 2923509 w 5053263"/>
              <a:gd name="connsiteY2" fmla="*/ 1644220 h 3350604"/>
              <a:gd name="connsiteX3" fmla="*/ 3674551 w 5053263"/>
              <a:gd name="connsiteY3" fmla="*/ 3350472 h 3350604"/>
              <a:gd name="connsiteX4" fmla="*/ 5053263 w 5053263"/>
              <a:gd name="connsiteY4" fmla="*/ 1844842 h 3350604"/>
              <a:gd name="connsiteX0" fmla="*/ 0 w 5053263"/>
              <a:gd name="connsiteY0" fmla="*/ 0 h 3329190"/>
              <a:gd name="connsiteX1" fmla="*/ 383122 w 5053263"/>
              <a:gd name="connsiteY1" fmla="*/ 3301719 h 3329190"/>
              <a:gd name="connsiteX2" fmla="*/ 2923509 w 5053263"/>
              <a:gd name="connsiteY2" fmla="*/ 1644220 h 3329190"/>
              <a:gd name="connsiteX3" fmla="*/ 3603450 w 5053263"/>
              <a:gd name="connsiteY3" fmla="*/ 2901183 h 3329190"/>
              <a:gd name="connsiteX4" fmla="*/ 5053263 w 5053263"/>
              <a:gd name="connsiteY4" fmla="*/ 1844842 h 3329190"/>
              <a:gd name="connsiteX0" fmla="*/ 0 w 5053263"/>
              <a:gd name="connsiteY0" fmla="*/ 0 h 2964073"/>
              <a:gd name="connsiteX1" fmla="*/ 240920 w 5053263"/>
              <a:gd name="connsiteY1" fmla="*/ 2931715 h 2964073"/>
              <a:gd name="connsiteX2" fmla="*/ 2923509 w 5053263"/>
              <a:gd name="connsiteY2" fmla="*/ 1644220 h 2964073"/>
              <a:gd name="connsiteX3" fmla="*/ 3603450 w 5053263"/>
              <a:gd name="connsiteY3" fmla="*/ 2901183 h 2964073"/>
              <a:gd name="connsiteX4" fmla="*/ 5053263 w 5053263"/>
              <a:gd name="connsiteY4" fmla="*/ 1844842 h 2964073"/>
              <a:gd name="connsiteX0" fmla="*/ 62908 w 5116171"/>
              <a:gd name="connsiteY0" fmla="*/ 0 h 2964073"/>
              <a:gd name="connsiteX1" fmla="*/ 303828 w 5116171"/>
              <a:gd name="connsiteY1" fmla="*/ 2931715 h 2964073"/>
              <a:gd name="connsiteX2" fmla="*/ 2986417 w 5116171"/>
              <a:gd name="connsiteY2" fmla="*/ 1644220 h 2964073"/>
              <a:gd name="connsiteX3" fmla="*/ 3666358 w 5116171"/>
              <a:gd name="connsiteY3" fmla="*/ 2901183 h 2964073"/>
              <a:gd name="connsiteX4" fmla="*/ 5116171 w 5116171"/>
              <a:gd name="connsiteY4" fmla="*/ 1844842 h 2964073"/>
              <a:gd name="connsiteX0" fmla="*/ 62908 w 3666358"/>
              <a:gd name="connsiteY0" fmla="*/ 0 h 2964073"/>
              <a:gd name="connsiteX1" fmla="*/ 303828 w 3666358"/>
              <a:gd name="connsiteY1" fmla="*/ 2931715 h 2964073"/>
              <a:gd name="connsiteX2" fmla="*/ 2986417 w 3666358"/>
              <a:gd name="connsiteY2" fmla="*/ 1644220 h 2964073"/>
              <a:gd name="connsiteX3" fmla="*/ 3666358 w 3666358"/>
              <a:gd name="connsiteY3" fmla="*/ 2901183 h 2964073"/>
              <a:gd name="connsiteX0" fmla="*/ 62908 w 3666358"/>
              <a:gd name="connsiteY0" fmla="*/ 0 h 2964073"/>
              <a:gd name="connsiteX1" fmla="*/ 303828 w 3666358"/>
              <a:gd name="connsiteY1" fmla="*/ 2931715 h 2964073"/>
              <a:gd name="connsiteX2" fmla="*/ 2986417 w 3666358"/>
              <a:gd name="connsiteY2" fmla="*/ 1644220 h 2964073"/>
              <a:gd name="connsiteX3" fmla="*/ 3666358 w 3666358"/>
              <a:gd name="connsiteY3" fmla="*/ 2901183 h 2964073"/>
              <a:gd name="connsiteX0" fmla="*/ 62908 w 3579202"/>
              <a:gd name="connsiteY0" fmla="*/ 0 h 2964518"/>
              <a:gd name="connsiteX1" fmla="*/ 303828 w 3579202"/>
              <a:gd name="connsiteY1" fmla="*/ 2931715 h 2964518"/>
              <a:gd name="connsiteX2" fmla="*/ 2986417 w 3579202"/>
              <a:gd name="connsiteY2" fmla="*/ 1644220 h 2964518"/>
              <a:gd name="connsiteX3" fmla="*/ 3579202 w 3579202"/>
              <a:gd name="connsiteY3" fmla="*/ 2755399 h 2964518"/>
              <a:gd name="connsiteX0" fmla="*/ 62908 w 2986418"/>
              <a:gd name="connsiteY0" fmla="*/ 0 h 2964518"/>
              <a:gd name="connsiteX1" fmla="*/ 303828 w 2986418"/>
              <a:gd name="connsiteY1" fmla="*/ 2931715 h 2964518"/>
              <a:gd name="connsiteX2" fmla="*/ 2986417 w 2986418"/>
              <a:gd name="connsiteY2" fmla="*/ 1644220 h 2964518"/>
              <a:gd name="connsiteX0" fmla="*/ 50826 w 2778231"/>
              <a:gd name="connsiteY0" fmla="*/ 0 h 2971571"/>
              <a:gd name="connsiteX1" fmla="*/ 291746 w 2778231"/>
              <a:gd name="connsiteY1" fmla="*/ 2931715 h 2971571"/>
              <a:gd name="connsiteX2" fmla="*/ 2778231 w 2778231"/>
              <a:gd name="connsiteY2" fmla="*/ 1765707 h 2971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78231" h="2971571">
                <a:moveTo>
                  <a:pt x="50826" y="0"/>
                </a:moveTo>
                <a:cubicBezTo>
                  <a:pt x="49103" y="912958"/>
                  <a:pt x="-162821" y="2637431"/>
                  <a:pt x="291746" y="2931715"/>
                </a:cubicBezTo>
                <a:cubicBezTo>
                  <a:pt x="746313" y="3225999"/>
                  <a:pt x="2232335" y="1795093"/>
                  <a:pt x="2778231" y="1765707"/>
                </a:cubicBezTo>
              </a:path>
            </a:pathLst>
          </a:custGeom>
          <a:noFill/>
          <a:ln w="38100" cap="flat" cmpd="sng" algn="ctr">
            <a:solidFill>
              <a:srgbClr val="CC00CC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70" name="Rectangle 2"/>
          <p:cNvSpPr>
            <a:spLocks noGrp="1" noChangeArrowheads="1"/>
          </p:cNvSpPr>
          <p:nvPr>
            <p:ph type="title"/>
          </p:nvPr>
        </p:nvSpPr>
        <p:spPr>
          <a:xfrm>
            <a:off x="990600" y="-81915"/>
            <a:ext cx="6781800" cy="1143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>
            <a:noAutofit/>
          </a:bodyPr>
          <a:lstStyle/>
          <a:p>
            <a:pPr eaLnBrk="1" hangingPunct="1">
              <a:defRPr/>
            </a:pPr>
            <a:r>
              <a:rPr lang="en-US" sz="3600" dirty="0"/>
              <a:t>Recursive Back Tracking</a:t>
            </a:r>
            <a:br>
              <a:rPr lang="en-US" sz="3600" dirty="0"/>
            </a:br>
            <a:r>
              <a:rPr lang="en-US" sz="3600" dirty="0"/>
              <a:t>Bellman Ford</a:t>
            </a:r>
          </a:p>
        </p:txBody>
      </p:sp>
      <p:sp>
        <p:nvSpPr>
          <p:cNvPr id="76" name="Rectangle 75"/>
          <p:cNvSpPr/>
          <p:nvPr/>
        </p:nvSpPr>
        <p:spPr>
          <a:xfrm>
            <a:off x="8229600" y="6106180"/>
            <a:ext cx="7056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i="1" dirty="0">
                <a:solidFill>
                  <a:schemeClr val="accent1"/>
                </a:solidFill>
              </a:rPr>
              <a:t>l=4</a:t>
            </a:r>
            <a:endParaRPr lang="en-US" altLang="en-US" dirty="0"/>
          </a:p>
        </p:txBody>
      </p:sp>
      <p:sp>
        <p:nvSpPr>
          <p:cNvPr id="69" name="Text Box 33"/>
          <p:cNvSpPr txBox="1">
            <a:spLocks noChangeArrowheads="1"/>
          </p:cNvSpPr>
          <p:nvPr/>
        </p:nvSpPr>
        <p:spPr bwMode="auto">
          <a:xfrm>
            <a:off x="76200" y="932557"/>
            <a:ext cx="8991600" cy="6001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457200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Consider </a:t>
            </a:r>
            <a:r>
              <a:rPr lang="en-US" altLang="en-US" sz="2400" dirty="0">
                <a:solidFill>
                  <a:schemeClr val="accent1"/>
                </a:solidFill>
              </a:rPr>
              <a:t>your</a:t>
            </a:r>
            <a:r>
              <a:rPr lang="en-US" altLang="en-US" sz="2400" dirty="0">
                <a:solidFill>
                  <a:srgbClr val="FFFFFF"/>
                </a:solidFill>
              </a:rPr>
              <a:t> </a:t>
            </a:r>
            <a:r>
              <a:rPr lang="en-US" altLang="en-US" sz="2400" dirty="0">
                <a:solidFill>
                  <a:schemeClr val="accent1"/>
                </a:solidFill>
              </a:rPr>
              <a:t>instance</a:t>
            </a:r>
            <a:r>
              <a:rPr lang="en-US" altLang="en-US" sz="2400" dirty="0">
                <a:solidFill>
                  <a:srgbClr val="FFFFFF"/>
                </a:solidFill>
              </a:rPr>
              <a:t> </a:t>
            </a:r>
            <a:r>
              <a:rPr lang="en-US" altLang="en-US" sz="2400" i="1" dirty="0">
                <a:solidFill>
                  <a:srgbClr val="FF9900"/>
                </a:solidFill>
              </a:rPr>
              <a:t>I = </a:t>
            </a:r>
            <a:r>
              <a:rPr lang="en-US" altLang="en-US" sz="2400" i="1" dirty="0">
                <a:solidFill>
                  <a:srgbClr val="FF9900"/>
                </a:solidFill>
                <a:sym typeface="Symbol"/>
              </a:rPr>
              <a:t></a:t>
            </a:r>
            <a:r>
              <a:rPr lang="en-US" altLang="en-US" sz="2400" i="1" dirty="0" err="1">
                <a:solidFill>
                  <a:srgbClr val="FF9900"/>
                </a:solidFill>
                <a:sym typeface="Symbol"/>
              </a:rPr>
              <a:t>u,v,l</a:t>
            </a:r>
            <a:r>
              <a:rPr lang="en-US" altLang="en-US" sz="2400" i="1" dirty="0">
                <a:solidFill>
                  <a:srgbClr val="FF9900"/>
                </a:solidFill>
                <a:sym typeface="Symbol"/>
              </a:rPr>
              <a:t>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marL="457200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Ask a little question (to the </a:t>
            </a:r>
            <a:r>
              <a:rPr lang="en-US" altLang="en-US" sz="2400" dirty="0">
                <a:solidFill>
                  <a:schemeClr val="accent2"/>
                </a:solidFill>
              </a:rPr>
              <a:t>little bird</a:t>
            </a:r>
            <a:r>
              <a:rPr lang="en-US" altLang="en-US" sz="2400" dirty="0">
                <a:solidFill>
                  <a:srgbClr val="FFFFFF"/>
                </a:solidFill>
              </a:rPr>
              <a:t>) about its optimal solution.</a:t>
            </a:r>
          </a:p>
          <a:p>
            <a:pPr marL="1200150" lvl="1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“What node is in the middle of the path?”</a:t>
            </a:r>
          </a:p>
          <a:p>
            <a:pPr marL="1200150" lvl="1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She answers node </a:t>
            </a:r>
            <a:r>
              <a:rPr lang="en-US" altLang="en-US" sz="2400" i="1" dirty="0">
                <a:solidFill>
                  <a:schemeClr val="accent2"/>
                </a:solidFill>
              </a:rPr>
              <a:t>k</a:t>
            </a:r>
            <a:r>
              <a:rPr lang="en-US" altLang="en-US" sz="2400" dirty="0">
                <a:solidFill>
                  <a:srgbClr val="FFFFFF"/>
                </a:solidFill>
              </a:rPr>
              <a:t>.</a:t>
            </a:r>
          </a:p>
          <a:p>
            <a:pPr marL="1200150" lvl="1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I ask one </a:t>
            </a:r>
            <a:r>
              <a:rPr lang="en-US" altLang="en-US" sz="2400" dirty="0">
                <a:solidFill>
                  <a:srgbClr val="CC00CC"/>
                </a:solidFill>
              </a:rPr>
              <a:t>friend </a:t>
            </a:r>
            <a:r>
              <a:rPr lang="en-US" altLang="en-US" sz="2400" i="1" dirty="0" err="1">
                <a:solidFill>
                  <a:srgbClr val="CC00CC"/>
                </a:solidFill>
              </a:rPr>
              <a:t>subI</a:t>
            </a:r>
            <a:r>
              <a:rPr lang="en-US" altLang="en-US" sz="2400" baseline="-25000" dirty="0">
                <a:solidFill>
                  <a:srgbClr val="CC00CC"/>
                </a:solidFill>
                <a:sym typeface="Symbol"/>
              </a:rPr>
              <a:t> </a:t>
            </a:r>
            <a:r>
              <a:rPr lang="en-US" altLang="en-US" sz="2400" i="1" dirty="0">
                <a:solidFill>
                  <a:srgbClr val="CC00CC"/>
                </a:solidFill>
              </a:rPr>
              <a:t>= </a:t>
            </a:r>
            <a:r>
              <a:rPr lang="en-US" altLang="en-US" sz="2400" i="1" dirty="0">
                <a:solidFill>
                  <a:srgbClr val="CC00CC"/>
                </a:solidFill>
                <a:sym typeface="Symbol"/>
              </a:rPr>
              <a:t></a:t>
            </a:r>
            <a:r>
              <a:rPr lang="en-US" altLang="en-US" sz="2400" i="1" dirty="0" err="1">
                <a:solidFill>
                  <a:srgbClr val="FF9900"/>
                </a:solidFill>
                <a:sym typeface="Symbol"/>
              </a:rPr>
              <a:t>u,</a:t>
            </a:r>
            <a:r>
              <a:rPr lang="en-US" altLang="en-US" sz="2400" i="1" dirty="0" err="1">
                <a:solidFill>
                  <a:schemeClr val="accent2"/>
                </a:solidFill>
                <a:sym typeface="Symbol"/>
              </a:rPr>
              <a:t>k</a:t>
            </a:r>
            <a:r>
              <a:rPr lang="en-US" altLang="en-US" sz="2400" i="1" dirty="0">
                <a:solidFill>
                  <a:srgbClr val="FF9900"/>
                </a:solidFill>
                <a:sym typeface="Symbol"/>
              </a:rPr>
              <a:t>, </a:t>
            </a:r>
            <a:r>
              <a:rPr lang="en-US" altLang="en-US" sz="2400" i="1" baseline="30000" dirty="0">
                <a:solidFill>
                  <a:srgbClr val="FF9900"/>
                </a:solidFill>
                <a:sym typeface="Symbol"/>
              </a:rPr>
              <a:t>l</a:t>
            </a:r>
            <a:r>
              <a:rPr lang="en-US" altLang="en-US" sz="2400" i="1" dirty="0">
                <a:solidFill>
                  <a:srgbClr val="FF9900"/>
                </a:solidFill>
                <a:sym typeface="Symbol"/>
              </a:rPr>
              <a:t>/</a:t>
            </a:r>
            <a:r>
              <a:rPr lang="en-US" altLang="en-US" sz="2400" i="1" baseline="-25000" dirty="0">
                <a:solidFill>
                  <a:srgbClr val="CC00CC"/>
                </a:solidFill>
                <a:sym typeface="Symbol"/>
              </a:rPr>
              <a:t>2</a:t>
            </a:r>
            <a:r>
              <a:rPr lang="en-US" altLang="en-US" sz="2400" i="1" dirty="0">
                <a:solidFill>
                  <a:srgbClr val="CC00CC"/>
                </a:solidFill>
                <a:sym typeface="Symbol"/>
              </a:rPr>
              <a:t></a:t>
            </a:r>
            <a:br>
              <a:rPr lang="en-US" altLang="en-US" sz="2400" dirty="0">
                <a:solidFill>
                  <a:srgbClr val="FFFFFF"/>
                </a:solidFill>
                <a:sym typeface="Symbol"/>
              </a:rPr>
            </a:br>
            <a:r>
              <a:rPr lang="en-US" altLang="en-US" sz="2400" dirty="0">
                <a:solidFill>
                  <a:srgbClr val="FFFFFF"/>
                </a:solidFill>
                <a:sym typeface="Symbol"/>
              </a:rPr>
              <a:t>and another       </a:t>
            </a:r>
            <a:r>
              <a:rPr lang="en-US" altLang="en-US" sz="2400" i="1" dirty="0" err="1">
                <a:solidFill>
                  <a:srgbClr val="CC00CC"/>
                </a:solidFill>
              </a:rPr>
              <a:t>subI</a:t>
            </a:r>
            <a:r>
              <a:rPr lang="en-US" altLang="en-US" sz="2400" i="1" dirty="0">
                <a:solidFill>
                  <a:srgbClr val="CC00CC"/>
                </a:solidFill>
              </a:rPr>
              <a:t> = </a:t>
            </a:r>
            <a:r>
              <a:rPr lang="en-US" altLang="en-US" sz="2400" i="1" dirty="0">
                <a:solidFill>
                  <a:srgbClr val="CC00CC"/>
                </a:solidFill>
                <a:sym typeface="Symbol"/>
              </a:rPr>
              <a:t></a:t>
            </a:r>
            <a:r>
              <a:rPr lang="en-US" altLang="en-US" sz="2400" i="1" dirty="0" err="1">
                <a:solidFill>
                  <a:schemeClr val="accent2"/>
                </a:solidFill>
                <a:sym typeface="Symbol"/>
              </a:rPr>
              <a:t>k</a:t>
            </a:r>
            <a:r>
              <a:rPr lang="en-US" altLang="en-US" sz="2400" i="1" dirty="0" err="1">
                <a:solidFill>
                  <a:srgbClr val="FF9900"/>
                </a:solidFill>
                <a:sym typeface="Symbol"/>
              </a:rPr>
              <a:t>,v</a:t>
            </a:r>
            <a:r>
              <a:rPr lang="en-US" altLang="en-US" sz="2400" i="1" dirty="0">
                <a:solidFill>
                  <a:srgbClr val="FF9900"/>
                </a:solidFill>
                <a:sym typeface="Symbol"/>
              </a:rPr>
              <a:t>, </a:t>
            </a:r>
            <a:r>
              <a:rPr lang="en-US" altLang="en-US" sz="2400" i="1" baseline="30000" dirty="0">
                <a:solidFill>
                  <a:srgbClr val="FF9900"/>
                </a:solidFill>
                <a:sym typeface="Symbol"/>
              </a:rPr>
              <a:t>l</a:t>
            </a:r>
            <a:r>
              <a:rPr lang="en-US" altLang="en-US" sz="2400" i="1" dirty="0">
                <a:solidFill>
                  <a:srgbClr val="FF9900"/>
                </a:solidFill>
                <a:sym typeface="Symbol"/>
              </a:rPr>
              <a:t>/</a:t>
            </a:r>
            <a:r>
              <a:rPr lang="en-US" altLang="en-US" sz="2400" i="1" baseline="-25000" dirty="0">
                <a:solidFill>
                  <a:srgbClr val="CC00CC"/>
                </a:solidFill>
                <a:sym typeface="Symbol"/>
              </a:rPr>
              <a:t>2</a:t>
            </a:r>
            <a:r>
              <a:rPr lang="en-US" altLang="en-US" sz="2400" i="1" dirty="0">
                <a:solidFill>
                  <a:srgbClr val="CC00CC"/>
                </a:solidFill>
                <a:sym typeface="Symbol"/>
              </a:rPr>
              <a:t></a:t>
            </a:r>
            <a:endParaRPr lang="en-US" altLang="en-US" sz="2400" i="1" dirty="0">
              <a:solidFill>
                <a:srgbClr val="FF9900"/>
              </a:solidFill>
              <a:sym typeface="Symbol"/>
            </a:endParaRPr>
          </a:p>
          <a:p>
            <a:pPr marL="1200150" lvl="1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i="1" dirty="0" err="1">
                <a:solidFill>
                  <a:srgbClr val="FF9900"/>
                </a:solidFill>
              </a:rPr>
              <a:t>optS</a:t>
            </a:r>
            <a:r>
              <a:rPr lang="en-US" altLang="en-US" sz="2400" i="1" baseline="-25000" dirty="0">
                <a:solidFill>
                  <a:srgbClr val="FF9900"/>
                </a:solidFill>
              </a:rPr>
              <a:t>&lt;</a:t>
            </a:r>
            <a:r>
              <a:rPr lang="en-US" altLang="en-US" sz="2400" i="1" baseline="-25000" dirty="0" err="1">
                <a:solidFill>
                  <a:srgbClr val="FF9900"/>
                </a:solidFill>
              </a:rPr>
              <a:t>I,k</a:t>
            </a:r>
            <a:r>
              <a:rPr lang="en-US" altLang="en-US" sz="2400" i="1" baseline="-25000" dirty="0">
                <a:solidFill>
                  <a:srgbClr val="FF9900"/>
                </a:solidFill>
              </a:rPr>
              <a:t>&gt; </a:t>
            </a:r>
            <a:r>
              <a:rPr lang="en-US" altLang="en-US" sz="2400" i="1" dirty="0">
                <a:solidFill>
                  <a:srgbClr val="FF9900"/>
                </a:solidFill>
              </a:rPr>
              <a:t> </a:t>
            </a:r>
            <a:r>
              <a:rPr lang="en-US" altLang="en-US" sz="2400" i="1" dirty="0"/>
              <a:t>=</a:t>
            </a:r>
            <a:r>
              <a:rPr lang="en-US" altLang="en-US" sz="2400" i="1" dirty="0">
                <a:solidFill>
                  <a:srgbClr val="FF9900"/>
                </a:solidFill>
              </a:rPr>
              <a:t> </a:t>
            </a:r>
            <a:r>
              <a:rPr lang="en-US" altLang="en-US" sz="2400" i="1" dirty="0" err="1">
                <a:solidFill>
                  <a:srgbClr val="CC00CC"/>
                </a:solidFill>
              </a:rPr>
              <a:t>subsol</a:t>
            </a:r>
            <a:r>
              <a:rPr lang="en-US" altLang="en-US" sz="2400" i="1" baseline="-25000" dirty="0" err="1">
                <a:solidFill>
                  <a:srgbClr val="CC00CC"/>
                </a:solidFill>
                <a:sym typeface="Symbol"/>
              </a:rPr>
              <a:t>u,k,l</a:t>
            </a:r>
            <a:r>
              <a:rPr lang="en-US" altLang="en-US" sz="2400" i="1" baseline="-25000" dirty="0">
                <a:solidFill>
                  <a:srgbClr val="CC00CC"/>
                </a:solidFill>
                <a:sym typeface="Symbol"/>
              </a:rPr>
              <a:t>/2</a:t>
            </a:r>
            <a:r>
              <a:rPr lang="en-US" altLang="en-US" sz="2400" i="1" dirty="0">
                <a:solidFill>
                  <a:srgbClr val="CC00CC"/>
                </a:solidFill>
              </a:rPr>
              <a:t>  </a:t>
            </a:r>
            <a:br>
              <a:rPr lang="en-US" altLang="en-US" sz="2400" i="1" dirty="0">
                <a:solidFill>
                  <a:srgbClr val="CC00CC"/>
                </a:solidFill>
              </a:rPr>
            </a:br>
            <a:r>
              <a:rPr lang="en-US" altLang="en-US" sz="2400" i="1" dirty="0">
                <a:solidFill>
                  <a:srgbClr val="FF9900"/>
                </a:solidFill>
              </a:rPr>
              <a:t>                      </a:t>
            </a:r>
            <a:r>
              <a:rPr lang="en-US" altLang="en-US" sz="2400" i="1" dirty="0"/>
              <a:t>+</a:t>
            </a:r>
            <a:r>
              <a:rPr lang="en-US" altLang="en-US" sz="2400" i="1" dirty="0">
                <a:solidFill>
                  <a:srgbClr val="FF9900"/>
                </a:solidFill>
              </a:rPr>
              <a:t> </a:t>
            </a:r>
            <a:r>
              <a:rPr lang="en-US" altLang="en-US" sz="2400" i="1" dirty="0">
                <a:solidFill>
                  <a:schemeClr val="accent2"/>
                </a:solidFill>
              </a:rPr>
              <a:t>k</a:t>
            </a:r>
            <a:r>
              <a:rPr lang="en-US" altLang="en-US" sz="2400" i="1" dirty="0">
                <a:solidFill>
                  <a:srgbClr val="FF9900"/>
                </a:solidFill>
              </a:rPr>
              <a:t> </a:t>
            </a:r>
            <a:r>
              <a:rPr lang="en-US" altLang="en-US" sz="2400" i="1" dirty="0"/>
              <a:t>+</a:t>
            </a:r>
            <a:r>
              <a:rPr lang="en-US" altLang="en-US" sz="2400" i="1" dirty="0">
                <a:solidFill>
                  <a:srgbClr val="FF9900"/>
                </a:solidFill>
              </a:rPr>
              <a:t> </a:t>
            </a:r>
            <a:br>
              <a:rPr lang="en-US" altLang="en-US" sz="2400" i="1" dirty="0">
                <a:solidFill>
                  <a:srgbClr val="FF9900"/>
                </a:solidFill>
              </a:rPr>
            </a:br>
            <a:r>
              <a:rPr lang="en-US" altLang="en-US" sz="2400" i="1" dirty="0">
                <a:solidFill>
                  <a:srgbClr val="FF9900"/>
                </a:solidFill>
              </a:rPr>
              <a:t>                   </a:t>
            </a:r>
            <a:r>
              <a:rPr lang="en-US" altLang="en-US" sz="2400" i="1" dirty="0" err="1">
                <a:solidFill>
                  <a:srgbClr val="CC00CC"/>
                </a:solidFill>
              </a:rPr>
              <a:t>subsol</a:t>
            </a:r>
            <a:r>
              <a:rPr lang="en-US" altLang="en-US" sz="2400" i="1" baseline="-25000" dirty="0" err="1">
                <a:solidFill>
                  <a:srgbClr val="CC00CC"/>
                </a:solidFill>
                <a:sym typeface="Symbol"/>
              </a:rPr>
              <a:t>k,v,l</a:t>
            </a:r>
            <a:r>
              <a:rPr lang="en-US" altLang="en-US" sz="2400" i="1" baseline="-25000" dirty="0">
                <a:solidFill>
                  <a:srgbClr val="CC00CC"/>
                </a:solidFill>
                <a:sym typeface="Symbol"/>
              </a:rPr>
              <a:t>/2</a:t>
            </a:r>
            <a:r>
              <a:rPr lang="en-US" altLang="en-US" sz="2400" i="1" dirty="0">
                <a:solidFill>
                  <a:srgbClr val="CC00CC"/>
                </a:solidFill>
              </a:rPr>
              <a:t> </a:t>
            </a:r>
            <a:br>
              <a:rPr lang="en-US" altLang="en-US" sz="2400" i="1" dirty="0">
                <a:solidFill>
                  <a:srgbClr val="CC00CC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is the best solution for </a:t>
            </a:r>
            <a:r>
              <a:rPr lang="en-US" altLang="en-US" sz="2400" i="1" dirty="0">
                <a:solidFill>
                  <a:schemeClr val="accent1"/>
                </a:solidFill>
              </a:rPr>
              <a:t>I 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consistent with the </a:t>
            </a:r>
            <a:r>
              <a:rPr lang="en-US" altLang="en-US" sz="2400" i="1" dirty="0">
                <a:solidFill>
                  <a:schemeClr val="accent2"/>
                </a:solidFill>
              </a:rPr>
              <a:t>k</a:t>
            </a:r>
            <a:r>
              <a:rPr lang="en-US" altLang="en-US" sz="2400" i="1" baseline="30000" dirty="0">
                <a:solidFill>
                  <a:schemeClr val="accent2"/>
                </a:solidFill>
              </a:rPr>
              <a:t>th</a:t>
            </a:r>
            <a:r>
              <a:rPr lang="en-US" altLang="en-US" sz="2400" dirty="0">
                <a:solidFill>
                  <a:srgbClr val="FFFFFF"/>
                </a:solidFill>
              </a:rPr>
              <a:t> bird‘s 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answer.</a:t>
            </a:r>
          </a:p>
          <a:p>
            <a:pPr marL="457200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400" dirty="0">
                <a:solidFill>
                  <a:srgbClr val="FFFFFF"/>
                </a:solidFill>
              </a:rPr>
              <a:t>Try all </a:t>
            </a:r>
            <a:r>
              <a:rPr lang="en-US" altLang="en-US" sz="2400" i="1" dirty="0">
                <a:solidFill>
                  <a:schemeClr val="accent2"/>
                </a:solidFill>
              </a:rPr>
              <a:t>k</a:t>
            </a:r>
            <a:r>
              <a:rPr lang="en-US" altLang="en-US" sz="2400" dirty="0">
                <a:solidFill>
                  <a:srgbClr val="FFFFFF"/>
                </a:solidFill>
              </a:rPr>
              <a:t> and return the </a:t>
            </a:r>
            <a:r>
              <a:rPr lang="en-US" altLang="en-US" sz="2400" dirty="0">
                <a:solidFill>
                  <a:schemeClr val="accent1"/>
                </a:solidFill>
              </a:rPr>
              <a:t>best</a:t>
            </a:r>
            <a:r>
              <a:rPr lang="en-US" altLang="en-US" sz="2400" dirty="0">
                <a:solidFill>
                  <a:srgbClr val="FFFFFF"/>
                </a:solidFill>
              </a:rPr>
              <a:t> </a:t>
            </a:r>
            <a:br>
              <a:rPr lang="en-US" altLang="en-US" sz="2400" dirty="0">
                <a:solidFill>
                  <a:srgbClr val="FFFFFF"/>
                </a:solidFill>
              </a:rPr>
            </a:br>
            <a:r>
              <a:rPr lang="en-US" altLang="en-US" sz="2400" dirty="0">
                <a:solidFill>
                  <a:srgbClr val="FFFFFF"/>
                </a:solidFill>
              </a:rPr>
              <a:t>of these best solutions.</a:t>
            </a:r>
            <a:br>
              <a:rPr lang="en-US" altLang="en-US" sz="2400" dirty="0">
                <a:solidFill>
                  <a:srgbClr val="FFFFFF"/>
                </a:solidFill>
              </a:rPr>
            </a:br>
            <a:endParaRPr lang="en-US" altLang="en-US" sz="2400" dirty="0">
              <a:solidFill>
                <a:srgbClr val="FFFFFF"/>
              </a:solidFill>
            </a:endParaRPr>
          </a:p>
          <a:p>
            <a:pPr marL="457200" indent="-457200" algn="l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endParaRPr lang="en-US" altLang="en-US" sz="2400" dirty="0">
              <a:solidFill>
                <a:srgbClr val="FFFFFF"/>
              </a:solidFill>
            </a:endParaRPr>
          </a:p>
        </p:txBody>
      </p:sp>
      <p:sp>
        <p:nvSpPr>
          <p:cNvPr id="74" name="Freeform 73"/>
          <p:cNvSpPr/>
          <p:nvPr/>
        </p:nvSpPr>
        <p:spPr bwMode="auto">
          <a:xfrm>
            <a:off x="7557663" y="5692877"/>
            <a:ext cx="1264579" cy="556675"/>
          </a:xfrm>
          <a:custGeom>
            <a:avLst/>
            <a:gdLst>
              <a:gd name="connsiteX0" fmla="*/ 0 w 5053263"/>
              <a:gd name="connsiteY0" fmla="*/ 385311 h 2361369"/>
              <a:gd name="connsiteX1" fmla="*/ 1106905 w 5053263"/>
              <a:gd name="connsiteY1" fmla="*/ 2358489 h 2361369"/>
              <a:gd name="connsiteX2" fmla="*/ 3818021 w 5053263"/>
              <a:gd name="connsiteY2" fmla="*/ 300 h 2361369"/>
              <a:gd name="connsiteX3" fmla="*/ 5053263 w 5053263"/>
              <a:gd name="connsiteY3" fmla="*/ 2230153 h 2361369"/>
              <a:gd name="connsiteX0" fmla="*/ 0 w 5053263"/>
              <a:gd name="connsiteY0" fmla="*/ 413689 h 3716698"/>
              <a:gd name="connsiteX1" fmla="*/ 383122 w 5053263"/>
              <a:gd name="connsiteY1" fmla="*/ 3715408 h 3716698"/>
              <a:gd name="connsiteX2" fmla="*/ 3818021 w 5053263"/>
              <a:gd name="connsiteY2" fmla="*/ 28678 h 3716698"/>
              <a:gd name="connsiteX3" fmla="*/ 5053263 w 5053263"/>
              <a:gd name="connsiteY3" fmla="*/ 2258531 h 3716698"/>
              <a:gd name="connsiteX0" fmla="*/ 0 w 5053263"/>
              <a:gd name="connsiteY0" fmla="*/ 0 h 3341618"/>
              <a:gd name="connsiteX1" fmla="*/ 383122 w 5053263"/>
              <a:gd name="connsiteY1" fmla="*/ 3301719 h 3341618"/>
              <a:gd name="connsiteX2" fmla="*/ 3136814 w 5053263"/>
              <a:gd name="connsiteY2" fmla="*/ 1829222 h 3341618"/>
              <a:gd name="connsiteX3" fmla="*/ 5053263 w 5053263"/>
              <a:gd name="connsiteY3" fmla="*/ 1844842 h 3341618"/>
              <a:gd name="connsiteX0" fmla="*/ 0 w 5053263"/>
              <a:gd name="connsiteY0" fmla="*/ 0 h 3341987"/>
              <a:gd name="connsiteX1" fmla="*/ 383122 w 5053263"/>
              <a:gd name="connsiteY1" fmla="*/ 3301719 h 3341987"/>
              <a:gd name="connsiteX2" fmla="*/ 3136814 w 5053263"/>
              <a:gd name="connsiteY2" fmla="*/ 1829222 h 3341987"/>
              <a:gd name="connsiteX3" fmla="*/ 3461675 w 5053263"/>
              <a:gd name="connsiteY3" fmla="*/ 1745153 h 3341987"/>
              <a:gd name="connsiteX4" fmla="*/ 5053263 w 5053263"/>
              <a:gd name="connsiteY4" fmla="*/ 1844842 h 3341987"/>
              <a:gd name="connsiteX0" fmla="*/ 0 w 5053263"/>
              <a:gd name="connsiteY0" fmla="*/ 0 h 3350603"/>
              <a:gd name="connsiteX1" fmla="*/ 383122 w 5053263"/>
              <a:gd name="connsiteY1" fmla="*/ 3301719 h 3350603"/>
              <a:gd name="connsiteX2" fmla="*/ 3136814 w 5053263"/>
              <a:gd name="connsiteY2" fmla="*/ 1829222 h 3350603"/>
              <a:gd name="connsiteX3" fmla="*/ 3461675 w 5053263"/>
              <a:gd name="connsiteY3" fmla="*/ 1745153 h 3350603"/>
              <a:gd name="connsiteX4" fmla="*/ 3674551 w 5053263"/>
              <a:gd name="connsiteY4" fmla="*/ 3350472 h 3350603"/>
              <a:gd name="connsiteX5" fmla="*/ 5053263 w 5053263"/>
              <a:gd name="connsiteY5" fmla="*/ 1844842 h 3350603"/>
              <a:gd name="connsiteX0" fmla="*/ 0 w 5053263"/>
              <a:gd name="connsiteY0" fmla="*/ 0 h 3350606"/>
              <a:gd name="connsiteX1" fmla="*/ 383122 w 5053263"/>
              <a:gd name="connsiteY1" fmla="*/ 3301719 h 3350606"/>
              <a:gd name="connsiteX2" fmla="*/ 3136814 w 5053263"/>
              <a:gd name="connsiteY2" fmla="*/ 1829222 h 3350606"/>
              <a:gd name="connsiteX3" fmla="*/ 3674551 w 5053263"/>
              <a:gd name="connsiteY3" fmla="*/ 3350472 h 3350606"/>
              <a:gd name="connsiteX4" fmla="*/ 5053263 w 5053263"/>
              <a:gd name="connsiteY4" fmla="*/ 1844842 h 3350606"/>
              <a:gd name="connsiteX0" fmla="*/ 0 w 5053263"/>
              <a:gd name="connsiteY0" fmla="*/ 0 h 3350604"/>
              <a:gd name="connsiteX1" fmla="*/ 383122 w 5053263"/>
              <a:gd name="connsiteY1" fmla="*/ 3301719 h 3350604"/>
              <a:gd name="connsiteX2" fmla="*/ 2923509 w 5053263"/>
              <a:gd name="connsiteY2" fmla="*/ 1644220 h 3350604"/>
              <a:gd name="connsiteX3" fmla="*/ 3674551 w 5053263"/>
              <a:gd name="connsiteY3" fmla="*/ 3350472 h 3350604"/>
              <a:gd name="connsiteX4" fmla="*/ 5053263 w 5053263"/>
              <a:gd name="connsiteY4" fmla="*/ 1844842 h 3350604"/>
              <a:gd name="connsiteX0" fmla="*/ 0 w 5053263"/>
              <a:gd name="connsiteY0" fmla="*/ 0 h 3329190"/>
              <a:gd name="connsiteX1" fmla="*/ 383122 w 5053263"/>
              <a:gd name="connsiteY1" fmla="*/ 3301719 h 3329190"/>
              <a:gd name="connsiteX2" fmla="*/ 2923509 w 5053263"/>
              <a:gd name="connsiteY2" fmla="*/ 1644220 h 3329190"/>
              <a:gd name="connsiteX3" fmla="*/ 3603450 w 5053263"/>
              <a:gd name="connsiteY3" fmla="*/ 2901183 h 3329190"/>
              <a:gd name="connsiteX4" fmla="*/ 5053263 w 5053263"/>
              <a:gd name="connsiteY4" fmla="*/ 1844842 h 3329190"/>
              <a:gd name="connsiteX0" fmla="*/ 0 w 5053263"/>
              <a:gd name="connsiteY0" fmla="*/ 0 h 2964073"/>
              <a:gd name="connsiteX1" fmla="*/ 240920 w 5053263"/>
              <a:gd name="connsiteY1" fmla="*/ 2931715 h 2964073"/>
              <a:gd name="connsiteX2" fmla="*/ 2923509 w 5053263"/>
              <a:gd name="connsiteY2" fmla="*/ 1644220 h 2964073"/>
              <a:gd name="connsiteX3" fmla="*/ 3603450 w 5053263"/>
              <a:gd name="connsiteY3" fmla="*/ 2901183 h 2964073"/>
              <a:gd name="connsiteX4" fmla="*/ 5053263 w 5053263"/>
              <a:gd name="connsiteY4" fmla="*/ 1844842 h 2964073"/>
              <a:gd name="connsiteX0" fmla="*/ 62908 w 5116171"/>
              <a:gd name="connsiteY0" fmla="*/ 0 h 2964073"/>
              <a:gd name="connsiteX1" fmla="*/ 303828 w 5116171"/>
              <a:gd name="connsiteY1" fmla="*/ 2931715 h 2964073"/>
              <a:gd name="connsiteX2" fmla="*/ 2986417 w 5116171"/>
              <a:gd name="connsiteY2" fmla="*/ 1644220 h 2964073"/>
              <a:gd name="connsiteX3" fmla="*/ 3666358 w 5116171"/>
              <a:gd name="connsiteY3" fmla="*/ 2901183 h 2964073"/>
              <a:gd name="connsiteX4" fmla="*/ 5116171 w 5116171"/>
              <a:gd name="connsiteY4" fmla="*/ 1844842 h 2964073"/>
              <a:gd name="connsiteX0" fmla="*/ 0 w 4812343"/>
              <a:gd name="connsiteY0" fmla="*/ 1287512 h 1319870"/>
              <a:gd name="connsiteX1" fmla="*/ 2682589 w 4812343"/>
              <a:gd name="connsiteY1" fmla="*/ 17 h 1319870"/>
              <a:gd name="connsiteX2" fmla="*/ 3362530 w 4812343"/>
              <a:gd name="connsiteY2" fmla="*/ 1256980 h 1319870"/>
              <a:gd name="connsiteX3" fmla="*/ 4812343 w 4812343"/>
              <a:gd name="connsiteY3" fmla="*/ 200639 h 1319870"/>
              <a:gd name="connsiteX0" fmla="*/ 0 w 2129754"/>
              <a:gd name="connsiteY0" fmla="*/ 15 h 1257166"/>
              <a:gd name="connsiteX1" fmla="*/ 679941 w 2129754"/>
              <a:gd name="connsiteY1" fmla="*/ 1256978 h 1257166"/>
              <a:gd name="connsiteX2" fmla="*/ 2129754 w 2129754"/>
              <a:gd name="connsiteY2" fmla="*/ 200637 h 1257166"/>
              <a:gd name="connsiteX0" fmla="*/ 0 w 2129754"/>
              <a:gd name="connsiteY0" fmla="*/ 0 h 1257151"/>
              <a:gd name="connsiteX1" fmla="*/ 679941 w 2129754"/>
              <a:gd name="connsiteY1" fmla="*/ 1256963 h 1257151"/>
              <a:gd name="connsiteX2" fmla="*/ 2129754 w 2129754"/>
              <a:gd name="connsiteY2" fmla="*/ 200622 h 1257151"/>
              <a:gd name="connsiteX0" fmla="*/ 0 w 1846494"/>
              <a:gd name="connsiteY0" fmla="*/ 0 h 1257191"/>
              <a:gd name="connsiteX1" fmla="*/ 679941 w 1846494"/>
              <a:gd name="connsiteY1" fmla="*/ 1256963 h 1257191"/>
              <a:gd name="connsiteX2" fmla="*/ 1846494 w 1846494"/>
              <a:gd name="connsiteY2" fmla="*/ 395000 h 1257191"/>
              <a:gd name="connsiteX0" fmla="*/ 0 w 1846494"/>
              <a:gd name="connsiteY0" fmla="*/ 0 h 1257263"/>
              <a:gd name="connsiteX1" fmla="*/ 679941 w 1846494"/>
              <a:gd name="connsiteY1" fmla="*/ 1256963 h 1257263"/>
              <a:gd name="connsiteX2" fmla="*/ 1846494 w 1846494"/>
              <a:gd name="connsiteY2" fmla="*/ 395000 h 1257263"/>
              <a:gd name="connsiteX0" fmla="*/ 0 w 1868283"/>
              <a:gd name="connsiteY0" fmla="*/ 0 h 917100"/>
              <a:gd name="connsiteX1" fmla="*/ 701730 w 1868283"/>
              <a:gd name="connsiteY1" fmla="*/ 916800 h 917100"/>
              <a:gd name="connsiteX2" fmla="*/ 1868283 w 1868283"/>
              <a:gd name="connsiteY2" fmla="*/ 54837 h 91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68283" h="917100">
                <a:moveTo>
                  <a:pt x="0" y="0"/>
                </a:moveTo>
                <a:cubicBezTo>
                  <a:pt x="298952" y="480857"/>
                  <a:pt x="382322" y="914197"/>
                  <a:pt x="701730" y="916800"/>
                </a:cubicBezTo>
                <a:cubicBezTo>
                  <a:pt x="966995" y="933415"/>
                  <a:pt x="1602517" y="256898"/>
                  <a:pt x="1868283" y="54837"/>
                </a:cubicBezTo>
              </a:path>
            </a:pathLst>
          </a:custGeom>
          <a:noFill/>
          <a:ln w="38100" cap="flat" cmpd="sng" algn="ctr">
            <a:solidFill>
              <a:srgbClr val="CC00CC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29349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65" grpId="0" animBg="1"/>
      <p:bldP spid="74" grpId="0" animBg="1"/>
    </p:bldLst>
  </p:timing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17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8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2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24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25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35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6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31750">
          <a:solidFill>
            <a:schemeClr val="hlink"/>
          </a:solidFill>
        </a:ln>
      </a:spPr>
      <a:bodyPr wrap="square" rtlCol="0" anchor="ctr">
        <a:spAutoFit/>
      </a:bodyPr>
      <a:lstStyle>
        <a:defPPr algn="ctr">
          <a:defRPr sz="2800" i="0"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64_Default Design">
  <a:themeElements>
    <a:clrScheme name="Default Design 3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CC9900"/>
      </a:accent1>
      <a:accent2>
        <a:srgbClr val="FFCC66"/>
      </a:accent2>
      <a:accent3>
        <a:srgbClr val="AAAAB8"/>
      </a:accent3>
      <a:accent4>
        <a:srgbClr val="DADADA"/>
      </a:accent4>
      <a:accent5>
        <a:srgbClr val="E2CAAA"/>
      </a:accent5>
      <a:accent6>
        <a:srgbClr val="E7B95C"/>
      </a:accent6>
      <a:hlink>
        <a:srgbClr val="FF0000"/>
      </a:hlink>
      <a:folHlink>
        <a:srgbClr val="FFFF99"/>
      </a:folHlink>
    </a:clrScheme>
    <a:fontScheme name="Default Design">
      <a:majorFont>
        <a:latin typeface="Arial Rounded MT Bold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DDDDDD"/>
        </a:accent1>
        <a:accent2>
          <a:srgbClr val="4D4D4D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454545"/>
        </a:accent6>
        <a:hlink>
          <a:srgbClr val="333333"/>
        </a:hlink>
        <a:folHlink>
          <a:srgbClr val="0808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66"/>
        </a:dk2>
        <a:lt2>
          <a:srgbClr val="FFFF00"/>
        </a:lt2>
        <a:accent1>
          <a:srgbClr val="CC9900"/>
        </a:accent1>
        <a:accent2>
          <a:srgbClr val="FFCC66"/>
        </a:accent2>
        <a:accent3>
          <a:srgbClr val="AAAAB8"/>
        </a:accent3>
        <a:accent4>
          <a:srgbClr val="DADADA"/>
        </a:accent4>
        <a:accent5>
          <a:srgbClr val="E2CAAA"/>
        </a:accent5>
        <a:accent6>
          <a:srgbClr val="E7B95C"/>
        </a:accent6>
        <a:hlink>
          <a:srgbClr val="FF00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66_Default Design">
  <a:themeElements>
    <a:clrScheme name="Default Design 3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CC9900"/>
      </a:accent1>
      <a:accent2>
        <a:srgbClr val="FFCC66"/>
      </a:accent2>
      <a:accent3>
        <a:srgbClr val="AAAAB8"/>
      </a:accent3>
      <a:accent4>
        <a:srgbClr val="DADADA"/>
      </a:accent4>
      <a:accent5>
        <a:srgbClr val="E2CAAA"/>
      </a:accent5>
      <a:accent6>
        <a:srgbClr val="E7B95C"/>
      </a:accent6>
      <a:hlink>
        <a:srgbClr val="FF0000"/>
      </a:hlink>
      <a:folHlink>
        <a:srgbClr val="FFFF99"/>
      </a:folHlink>
    </a:clrScheme>
    <a:fontScheme name="Default Design">
      <a:majorFont>
        <a:latin typeface="Arial Rounded MT Bold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DDDDDD"/>
        </a:accent1>
        <a:accent2>
          <a:srgbClr val="4D4D4D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454545"/>
        </a:accent6>
        <a:hlink>
          <a:srgbClr val="333333"/>
        </a:hlink>
        <a:folHlink>
          <a:srgbClr val="0808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66"/>
        </a:dk2>
        <a:lt2>
          <a:srgbClr val="FFFF00"/>
        </a:lt2>
        <a:accent1>
          <a:srgbClr val="CC9900"/>
        </a:accent1>
        <a:accent2>
          <a:srgbClr val="FFCC66"/>
        </a:accent2>
        <a:accent3>
          <a:srgbClr val="AAAAB8"/>
        </a:accent3>
        <a:accent4>
          <a:srgbClr val="DADADA"/>
        </a:accent4>
        <a:accent5>
          <a:srgbClr val="E2CAAA"/>
        </a:accent5>
        <a:accent6>
          <a:srgbClr val="E7B95C"/>
        </a:accent6>
        <a:hlink>
          <a:srgbClr val="FF00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67_Default Design">
  <a:themeElements>
    <a:clrScheme name="Default Design 3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CC9900"/>
      </a:accent1>
      <a:accent2>
        <a:srgbClr val="FFCC66"/>
      </a:accent2>
      <a:accent3>
        <a:srgbClr val="AAAAB8"/>
      </a:accent3>
      <a:accent4>
        <a:srgbClr val="DADADA"/>
      </a:accent4>
      <a:accent5>
        <a:srgbClr val="E2CAAA"/>
      </a:accent5>
      <a:accent6>
        <a:srgbClr val="E7B95C"/>
      </a:accent6>
      <a:hlink>
        <a:srgbClr val="FF0000"/>
      </a:hlink>
      <a:folHlink>
        <a:srgbClr val="FFFF99"/>
      </a:folHlink>
    </a:clrScheme>
    <a:fontScheme name="Default Design">
      <a:majorFont>
        <a:latin typeface="Arial Rounded MT Bold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DDDDDD"/>
        </a:accent1>
        <a:accent2>
          <a:srgbClr val="4D4D4D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454545"/>
        </a:accent6>
        <a:hlink>
          <a:srgbClr val="333333"/>
        </a:hlink>
        <a:folHlink>
          <a:srgbClr val="0808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66"/>
        </a:dk2>
        <a:lt2>
          <a:srgbClr val="FFFF00"/>
        </a:lt2>
        <a:accent1>
          <a:srgbClr val="CC9900"/>
        </a:accent1>
        <a:accent2>
          <a:srgbClr val="FFCC66"/>
        </a:accent2>
        <a:accent3>
          <a:srgbClr val="AAAAB8"/>
        </a:accent3>
        <a:accent4>
          <a:srgbClr val="DADADA"/>
        </a:accent4>
        <a:accent5>
          <a:srgbClr val="E2CAAA"/>
        </a:accent5>
        <a:accent6>
          <a:srgbClr val="E7B95C"/>
        </a:accent6>
        <a:hlink>
          <a:srgbClr val="FF00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58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31750">
          <a:solidFill>
            <a:schemeClr val="hlink"/>
          </a:solidFill>
        </a:ln>
      </a:spPr>
      <a:bodyPr wrap="square" rtlCol="0" anchor="ctr">
        <a:spAutoFit/>
      </a:bodyPr>
      <a:lstStyle>
        <a:defPPr algn="ctr">
          <a:defRPr sz="2800" i="0"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1.xml><?xml version="1.0" encoding="utf-8"?>
<a:theme xmlns:a="http://schemas.openxmlformats.org/drawingml/2006/main" name="57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79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 bwMode="auto">
        <a:solidFill>
          <a:schemeClr val="bg1"/>
        </a:solidFill>
        <a:ln w="9525">
          <a:solidFill>
            <a:schemeClr val="tx1"/>
          </a:solidFill>
          <a:miter lim="800000"/>
          <a:headEnd/>
          <a:tailEnd/>
        </a:ln>
        <a:effectLst>
          <a:outerShdw blurRad="50800" dist="38100" dir="8100000" algn="tr" rotWithShape="0">
            <a:prstClr val="black">
              <a:alpha val="40000"/>
            </a:prstClr>
          </a:outerShdw>
        </a:effectLst>
      </a:spPr>
      <a:bodyPr wrap="square">
        <a:spAutoFit/>
      </a:bodyPr>
      <a:lstStyle>
        <a:defPPr algn="l" eaLnBrk="1" hangingPunct="1">
          <a:lnSpc>
            <a:spcPct val="95000"/>
          </a:lnSpc>
          <a:spcBef>
            <a:spcPct val="0"/>
          </a:spcBef>
          <a:buClr>
            <a:srgbClr val="D25814"/>
          </a:buClr>
          <a:buSzPct val="110000"/>
          <a:buFont typeface="Wingdings" charset="0"/>
          <a:buNone/>
          <a:defRPr sz="1800" dirty="0" smtClean="0">
            <a:solidFill>
              <a:schemeClr val="accent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+mj-lt"/>
          </a:defRPr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6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sz="2800" i="0"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30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12700">
          <a:solidFill>
            <a:schemeClr val="tx2"/>
          </a:solidFill>
          <a:miter lim="800000"/>
          <a:headEnd/>
          <a:tailEnd/>
        </a:ln>
        <a:extLst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</a:extLst>
      </a:spPr>
      <a:bodyPr/>
      <a:lstStyle>
        <a:defPPr algn="ctr" defTabSz="685800" eaLnBrk="1" hangingPunct="1">
          <a:spcBef>
            <a:spcPct val="0"/>
          </a:spcBef>
          <a:buNone/>
          <a:defRPr sz="2400" i="0" dirty="0" smtClean="0">
            <a:solidFill>
              <a:srgbClr val="FFFFFF"/>
            </a:solidFill>
            <a:sym typeface="Symbol" pitchFamily="18" charset="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 algn="l">
          <a:defRPr sz="2400" i="0" dirty="0" smtClean="0"/>
        </a:defPPr>
      </a:lstStyle>
    </a:tx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4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 w="31750">
          <a:solidFill>
            <a:schemeClr val="hlink"/>
          </a:solidFill>
        </a:ln>
      </a:spPr>
      <a:bodyPr wrap="square" rtlCol="0" anchor="ctr">
        <a:spAutoFit/>
      </a:bodyPr>
      <a:lstStyle>
        <a:defPPr algn="ctr">
          <a:defRPr sz="2800" i="0" dirty="0" smtClean="0"/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1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6.xml><?xml version="1.0" encoding="utf-8"?>
<a:theme xmlns:a="http://schemas.openxmlformats.org/drawingml/2006/main" name="5_Default Design">
  <a:themeElements>
    <a:clrScheme name="Default Design 3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CC9900"/>
      </a:accent1>
      <a:accent2>
        <a:srgbClr val="FFCC66"/>
      </a:accent2>
      <a:accent3>
        <a:srgbClr val="AAAAB8"/>
      </a:accent3>
      <a:accent4>
        <a:srgbClr val="DADADA"/>
      </a:accent4>
      <a:accent5>
        <a:srgbClr val="E2CAAA"/>
      </a:accent5>
      <a:accent6>
        <a:srgbClr val="E7B95C"/>
      </a:accent6>
      <a:hlink>
        <a:srgbClr val="FF0000"/>
      </a:hlink>
      <a:folHlink>
        <a:srgbClr val="FFFF99"/>
      </a:folHlink>
    </a:clrScheme>
    <a:fontScheme name="Default Design">
      <a:majorFont>
        <a:latin typeface="Arial Rounded MT Bold"/>
        <a:ea typeface=""/>
        <a:cs typeface=""/>
      </a:majorFont>
      <a:minorFont>
        <a:latin typeface="Comic Sans M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sq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274320" tIns="45720" rIns="27432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>
              <a:outerShdw blurRad="38100" dist="38100" dir="2700000" algn="tl">
                <a:srgbClr val="000000">
                  <a:alpha val="43137"/>
                </a:srgbClr>
              </a:outerShdw>
            </a:effectLst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FFFFFF"/>
        </a:lt2>
        <a:accent1>
          <a:srgbClr val="DDDDDD"/>
        </a:accent1>
        <a:accent2>
          <a:srgbClr val="4D4D4D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454545"/>
        </a:accent6>
        <a:hlink>
          <a:srgbClr val="333333"/>
        </a:hlink>
        <a:folHlink>
          <a:srgbClr val="080808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66"/>
        </a:dk2>
        <a:lt2>
          <a:srgbClr val="FFFF00"/>
        </a:lt2>
        <a:accent1>
          <a:srgbClr val="CC9900"/>
        </a:accent1>
        <a:accent2>
          <a:srgbClr val="FFCC66"/>
        </a:accent2>
        <a:accent3>
          <a:srgbClr val="AAAAB8"/>
        </a:accent3>
        <a:accent4>
          <a:srgbClr val="DADADA"/>
        </a:accent4>
        <a:accent5>
          <a:srgbClr val="E2CAAA"/>
        </a:accent5>
        <a:accent6>
          <a:srgbClr val="E7B95C"/>
        </a:accent6>
        <a:hlink>
          <a:srgbClr val="FF0000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7.xml><?xml version="1.0" encoding="utf-8"?>
<a:theme xmlns:a="http://schemas.openxmlformats.org/drawingml/2006/main" name="6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rtlCol="0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sz="32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5400" cap="flat" cmpd="sng" algn="ctr">
          <a:solidFill>
            <a:schemeClr val="hlink"/>
          </a:solidFill>
          <a:prstDash val="solid"/>
          <a:round/>
          <a:headEnd type="none" w="med" len="med"/>
          <a:tailEnd type="triangl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8.xml><?xml version="1.0" encoding="utf-8"?>
<a:theme xmlns:a="http://schemas.openxmlformats.org/drawingml/2006/main" name="7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9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0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0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11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12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13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14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16_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hlink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439673</TotalTime>
  <Words>9069</Words>
  <Application>Microsoft Office PowerPoint</Application>
  <PresentationFormat>On-screen Show (4:3)</PresentationFormat>
  <Paragraphs>2132</Paragraphs>
  <Slides>161</Slides>
  <Notes>128</Notes>
  <HiddenSlides>0</HiddenSlides>
  <MMClips>0</MMClips>
  <ScaleCrop>false</ScaleCrop>
  <HeadingPairs>
    <vt:vector size="8" baseType="variant">
      <vt:variant>
        <vt:lpstr>Fonts Used</vt:lpstr>
      </vt:variant>
      <vt:variant>
        <vt:i4>7</vt:i4>
      </vt:variant>
      <vt:variant>
        <vt:lpstr>Theme</vt:lpstr>
      </vt:variant>
      <vt:variant>
        <vt:i4>28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161</vt:i4>
      </vt:variant>
    </vt:vector>
  </HeadingPairs>
  <TitlesOfParts>
    <vt:vector size="198" baseType="lpstr">
      <vt:lpstr>Arial</vt:lpstr>
      <vt:lpstr>Arial Rounded MT Bold</vt:lpstr>
      <vt:lpstr>Comic Sans MS</vt:lpstr>
      <vt:lpstr>Monotype Corsiva</vt:lpstr>
      <vt:lpstr>Symbol</vt:lpstr>
      <vt:lpstr>Times New Roman</vt:lpstr>
      <vt:lpstr>Wingdings</vt:lpstr>
      <vt:lpstr>Default Design</vt:lpstr>
      <vt:lpstr>1_Default Design</vt:lpstr>
      <vt:lpstr>3_Default Design</vt:lpstr>
      <vt:lpstr>10_Default Design</vt:lpstr>
      <vt:lpstr>11_Default Design</vt:lpstr>
      <vt:lpstr>12_Default Design</vt:lpstr>
      <vt:lpstr>13_Default Design</vt:lpstr>
      <vt:lpstr>14_Default Design</vt:lpstr>
      <vt:lpstr>16_Default Design</vt:lpstr>
      <vt:lpstr>17_Default Design</vt:lpstr>
      <vt:lpstr>18_Default Design</vt:lpstr>
      <vt:lpstr>22_Default Design</vt:lpstr>
      <vt:lpstr>24_Default Design</vt:lpstr>
      <vt:lpstr>25_Default Design</vt:lpstr>
      <vt:lpstr>35_Default Design</vt:lpstr>
      <vt:lpstr>62_Default Design</vt:lpstr>
      <vt:lpstr>64_Default Design</vt:lpstr>
      <vt:lpstr>66_Default Design</vt:lpstr>
      <vt:lpstr>67_Default Design</vt:lpstr>
      <vt:lpstr>58_Default Design</vt:lpstr>
      <vt:lpstr>57_Default Design</vt:lpstr>
      <vt:lpstr>79_Default Design</vt:lpstr>
      <vt:lpstr>61_Default Design</vt:lpstr>
      <vt:lpstr>2_Default Design</vt:lpstr>
      <vt:lpstr>4_Default Design</vt:lpstr>
      <vt:lpstr>5_Default Design</vt:lpstr>
      <vt:lpstr>6_Default Design</vt:lpstr>
      <vt:lpstr>7_Default Design</vt:lpstr>
      <vt:lpstr>Equation</vt:lpstr>
      <vt:lpstr>Clip</vt:lpstr>
      <vt:lpstr>Algorithmic Paradigms</vt:lpstr>
      <vt:lpstr>Understand Quantifiers!!!</vt:lpstr>
      <vt:lpstr>Iterative Algorithms  Loop Invariants </vt:lpstr>
      <vt:lpstr>Recursion</vt:lpstr>
      <vt:lpstr>Graph Search Algorithms</vt:lpstr>
      <vt:lpstr>PowerPoint Presentation</vt:lpstr>
      <vt:lpstr>The Brute Force Algorithm</vt:lpstr>
      <vt:lpstr>Greedy Algorithms</vt:lpstr>
      <vt:lpstr>Greedy Algorithms</vt:lpstr>
      <vt:lpstr>Greedy Algorithms</vt:lpstr>
      <vt:lpstr>An Algorithm As  A Sequence of Choices</vt:lpstr>
      <vt:lpstr>PowerPoint Presentation</vt:lpstr>
      <vt:lpstr>PowerPoint Presentation</vt:lpstr>
      <vt:lpstr>PowerPoint Presentation</vt:lpstr>
      <vt:lpstr>PowerPoint Presentation</vt:lpstr>
      <vt:lpstr>The Brute Force Algorithm</vt:lpstr>
      <vt:lpstr>The Greedy Choice</vt:lpstr>
      <vt:lpstr>The Game Show Example</vt:lpstr>
      <vt:lpstr>The Game Show Example</vt:lpstr>
      <vt:lpstr>The Game Show Example</vt:lpstr>
      <vt:lpstr>The Game Show Example</vt:lpstr>
      <vt:lpstr>Greedy Algorithms</vt:lpstr>
      <vt:lpstr>Running Time</vt:lpstr>
      <vt:lpstr>PowerPoint Presentation</vt:lpstr>
      <vt:lpstr>PowerPoint Presentation</vt:lpstr>
      <vt:lpstr>Hard Making Change Example</vt:lpstr>
      <vt:lpstr>Loop Invariant</vt:lpstr>
      <vt:lpstr>Loop Invariant</vt:lpstr>
      <vt:lpstr>Loop Invariant</vt:lpstr>
      <vt:lpstr>Loop Invariant</vt:lpstr>
      <vt:lpstr>Proof from Game</vt:lpstr>
      <vt:lpstr>Proof from Game</vt:lpstr>
      <vt:lpstr>The Job/Event Scheduling Problem</vt:lpstr>
      <vt:lpstr>PowerPoint Presentation</vt:lpstr>
      <vt:lpstr>PowerPoint Presentation</vt:lpstr>
      <vt:lpstr>Possible Criteria for Defining “Best”</vt:lpstr>
      <vt:lpstr>Possible Criteria for Defining “Best”</vt:lpstr>
      <vt:lpstr>Possible Criteria for Defining “Best”</vt:lpstr>
      <vt:lpstr>Possible Criteria for Defining “Best”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Fixed vs Adaptive Priority</vt:lpstr>
      <vt:lpstr>Fixed vs Adaptive Priority</vt:lpstr>
      <vt:lpstr>PowerPoint Presentation</vt:lpstr>
      <vt:lpstr>Another Example</vt:lpstr>
      <vt:lpstr>Communication &amp; Entropy</vt:lpstr>
      <vt:lpstr>Communication &amp; Entropy</vt:lpstr>
      <vt:lpstr>Network Flow</vt:lpstr>
      <vt:lpstr>Network Flow</vt:lpstr>
      <vt:lpstr>Network Flow</vt:lpstr>
      <vt:lpstr>Network Flow</vt:lpstr>
      <vt:lpstr>Network Flow</vt:lpstr>
      <vt:lpstr>An Application: Matching</vt:lpstr>
      <vt:lpstr>An Application: Matching</vt:lpstr>
      <vt:lpstr>Min Cut</vt:lpstr>
      <vt:lpstr>Min Cut</vt:lpstr>
      <vt:lpstr>Min Cut</vt:lpstr>
      <vt:lpstr>Min Cut</vt:lpstr>
      <vt:lpstr>Min Cut</vt:lpstr>
      <vt:lpstr>Min Cut</vt:lpstr>
      <vt:lpstr>Primal-Dual Hill Climbing</vt:lpstr>
      <vt:lpstr>Primal-Dual Hill Climbing</vt:lpstr>
      <vt:lpstr>Primal-Dual Hill Climbing</vt:lpstr>
      <vt:lpstr>Primal-Dual Hill Climbing</vt:lpstr>
      <vt:lpstr>Linear Programming</vt:lpstr>
      <vt:lpstr>A Hotdog</vt:lpstr>
      <vt:lpstr>PowerPoint Presentation</vt:lpstr>
      <vt:lpstr>The Hotdog Problem</vt:lpstr>
      <vt:lpstr>PowerPoint Presentation</vt:lpstr>
      <vt:lpstr>PowerPoint Presentation</vt:lpstr>
      <vt:lpstr>A Fast Algorithm</vt:lpstr>
      <vt:lpstr>Network Flow as a  Linear Program</vt:lpstr>
      <vt:lpstr>Network Flow</vt:lpstr>
      <vt:lpstr>Network Flow</vt:lpstr>
      <vt:lpstr>Primal-Dual Hill Climbing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Recursive Back Tracking</vt:lpstr>
      <vt:lpstr>Dynamic Programing</vt:lpstr>
      <vt:lpstr>Dynamic Programing</vt:lpstr>
      <vt:lpstr>Dynamic Programing</vt:lpstr>
      <vt:lpstr>Recursive Back Tracking Bellman Ford</vt:lpstr>
      <vt:lpstr>Recursive Back Tracking Bellman Ford</vt:lpstr>
      <vt:lpstr>Recursive Back Tracking Bellman Ford</vt:lpstr>
      <vt:lpstr>Recursive Back Tracking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Dynamic Programming Leveled Graph</vt:lpstr>
      <vt:lpstr>PowerPoint Presentation</vt:lpstr>
      <vt:lpstr>PowerPoint Presentation</vt:lpstr>
      <vt:lpstr>PowerPoint Presentation</vt:lpstr>
      <vt:lpstr>PowerPoint Presentation</vt:lpstr>
      <vt:lpstr>Greedy Algorithm</vt:lpstr>
      <vt:lpstr>Greedy Algorithm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End</vt:lpstr>
      <vt:lpstr>PowerPoint Presentation</vt:lpstr>
      <vt:lpstr>PowerPoint Presentation</vt:lpstr>
      <vt:lpstr>PowerPoint Presentation</vt:lpstr>
      <vt:lpstr>PowerPoint Presentation</vt:lpstr>
    </vt:vector>
  </TitlesOfParts>
  <Company>York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Jeff Edmonds</dc:creator>
  <cp:lastModifiedBy>Jeff Edmonds</cp:lastModifiedBy>
  <cp:revision>358</cp:revision>
  <dcterms:created xsi:type="dcterms:W3CDTF">2000-08-14T20:34:24Z</dcterms:created>
  <dcterms:modified xsi:type="dcterms:W3CDTF">2022-12-04T05:59:11Z</dcterms:modified>
</cp:coreProperties>
</file>